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2.xml" ContentType="application/vnd.openxmlformats-officedocument.presentationml.notesSlide+xml"/>
  <Override PartName="/ppt/charts/chart10.xml" ContentType="application/vnd.openxmlformats-officedocument.drawingml.chart+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1" r:id="rId2"/>
  </p:sldMasterIdLst>
  <p:notesMasterIdLst>
    <p:notesMasterId r:id="rId50"/>
  </p:notesMasterIdLst>
  <p:sldIdLst>
    <p:sldId id="308" r:id="rId3"/>
    <p:sldId id="371" r:id="rId4"/>
    <p:sldId id="309" r:id="rId5"/>
    <p:sldId id="354" r:id="rId6"/>
    <p:sldId id="355" r:id="rId7"/>
    <p:sldId id="287" r:id="rId8"/>
    <p:sldId id="374" r:id="rId9"/>
    <p:sldId id="359" r:id="rId10"/>
    <p:sldId id="377" r:id="rId11"/>
    <p:sldId id="379" r:id="rId12"/>
    <p:sldId id="381" r:id="rId13"/>
    <p:sldId id="289" r:id="rId14"/>
    <p:sldId id="352" r:id="rId15"/>
    <p:sldId id="356" r:id="rId16"/>
    <p:sldId id="350" r:id="rId17"/>
    <p:sldId id="346" r:id="rId18"/>
    <p:sldId id="373" r:id="rId19"/>
    <p:sldId id="294" r:id="rId20"/>
    <p:sldId id="349" r:id="rId21"/>
    <p:sldId id="345" r:id="rId22"/>
    <p:sldId id="344" r:id="rId23"/>
    <p:sldId id="335" r:id="rId24"/>
    <p:sldId id="376" r:id="rId25"/>
    <p:sldId id="336" r:id="rId26"/>
    <p:sldId id="337" r:id="rId27"/>
    <p:sldId id="338" r:id="rId28"/>
    <p:sldId id="339" r:id="rId29"/>
    <p:sldId id="375" r:id="rId30"/>
    <p:sldId id="360" r:id="rId31"/>
    <p:sldId id="366" r:id="rId32"/>
    <p:sldId id="369" r:id="rId33"/>
    <p:sldId id="370" r:id="rId34"/>
    <p:sldId id="368" r:id="rId35"/>
    <p:sldId id="312" r:id="rId36"/>
    <p:sldId id="313" r:id="rId37"/>
    <p:sldId id="279" r:id="rId38"/>
    <p:sldId id="314" r:id="rId39"/>
    <p:sldId id="311" r:id="rId40"/>
    <p:sldId id="259" r:id="rId41"/>
    <p:sldId id="367" r:id="rId42"/>
    <p:sldId id="260" r:id="rId43"/>
    <p:sldId id="340" r:id="rId44"/>
    <p:sldId id="267" r:id="rId45"/>
    <p:sldId id="264" r:id="rId46"/>
    <p:sldId id="306" r:id="rId47"/>
    <p:sldId id="1723" r:id="rId48"/>
    <p:sldId id="1728" r:id="rId49"/>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页" id="{208FF6E7-EF77-48EB-BF64-E1353AFA528E}">
          <p14:sldIdLst>
            <p14:sldId id="308"/>
          </p14:sldIdLst>
        </p14:section>
        <p14:section name="目录页" id="{7B44664E-B415-4069-9A51-7331313C066D}">
          <p14:sldIdLst>
            <p14:sldId id="371"/>
          </p14:sldIdLst>
        </p14:section>
        <p14:section name="章节页" id="{9C38AE40-9F3A-4F7F-8956-B0699AC9DEE6}">
          <p14:sldIdLst>
            <p14:sldId id="309"/>
          </p14:sldIdLst>
        </p14:section>
        <p14:section name="图文页" id="{B37E0C91-8268-4D47-A10C-B1DCAA5BC711}">
          <p14:sldIdLst>
            <p14:sldId id="354"/>
            <p14:sldId id="355"/>
            <p14:sldId id="287"/>
          </p14:sldIdLst>
        </p14:section>
        <p14:section name="人物介绍" id="{EAEF8699-A1C4-4AA6-B1B8-AC2B05F17D08}">
          <p14:sldIdLst>
            <p14:sldId id="374"/>
            <p14:sldId id="359"/>
          </p14:sldIdLst>
        </p14:section>
        <p14:section name="关系型-2种" id="{9B1803F1-0A63-472C-AE65-604DFE6A5388}">
          <p14:sldIdLst>
            <p14:sldId id="377"/>
            <p14:sldId id="379"/>
            <p14:sldId id="381"/>
          </p14:sldIdLst>
        </p14:section>
        <p14:section name="关系型-3种" id="{818D18A9-4661-4329-8CB1-0E9C76EB314A}">
          <p14:sldIdLst>
            <p14:sldId id="289"/>
            <p14:sldId id="352"/>
            <p14:sldId id="356"/>
          </p14:sldIdLst>
        </p14:section>
        <p14:section name="关系型-4种" id="{AAC91613-3493-40C9-BE2D-65CA96651411}">
          <p14:sldIdLst>
            <p14:sldId id="350"/>
            <p14:sldId id="346"/>
            <p14:sldId id="373"/>
            <p14:sldId id="294"/>
            <p14:sldId id="349"/>
            <p14:sldId id="345"/>
            <p14:sldId id="344"/>
          </p14:sldIdLst>
        </p14:section>
        <p14:section name="条形图" id="{9B18974A-39A2-4502-BE04-27DE602A3CC8}">
          <p14:sldIdLst>
            <p14:sldId id="335"/>
            <p14:sldId id="376"/>
          </p14:sldIdLst>
        </p14:section>
        <p14:section name="柱状图" id="{497A14E4-ACEF-4EB6-BD65-094792F739A3}">
          <p14:sldIdLst>
            <p14:sldId id="336"/>
          </p14:sldIdLst>
        </p14:section>
        <p14:section name="环形图" id="{F6DFA3AC-6A28-426F-9694-E23C8D51F1E5}">
          <p14:sldIdLst>
            <p14:sldId id="337"/>
          </p14:sldIdLst>
        </p14:section>
        <p14:section name="饼图" id="{3D445562-F2BF-4961-A0E7-31429D4948EE}">
          <p14:sldIdLst>
            <p14:sldId id="338"/>
          </p14:sldIdLst>
        </p14:section>
        <p14:section name="折线图" id="{A0B72034-FD56-4F50-B697-ED24465FEA22}">
          <p14:sldIdLst>
            <p14:sldId id="339"/>
            <p14:sldId id="375"/>
          </p14:sldIdLst>
        </p14:section>
        <p14:section name="时间轴" id="{D9D24928-7B29-4627-8FE5-6A091EC41717}">
          <p14:sldIdLst>
            <p14:sldId id="360"/>
            <p14:sldId id="366"/>
            <p14:sldId id="369"/>
            <p14:sldId id="370"/>
            <p14:sldId id="368"/>
          </p14:sldIdLst>
        </p14:section>
        <p14:section name="甘特图" id="{97AC4758-318F-4EF8-A23E-C35854EFE10B}">
          <p14:sldIdLst>
            <p14:sldId id="312"/>
            <p14:sldId id="313"/>
          </p14:sldIdLst>
        </p14:section>
        <p14:section name="表格" id="{EA92AA40-4772-499D-AB35-0F377E49267F}">
          <p14:sldIdLst>
            <p14:sldId id="279"/>
            <p14:sldId id="314"/>
          </p14:sldIdLst>
        </p14:section>
        <p14:section name="结束页" id="{34648DF2-DEF2-4110-8BB8-C26AB5BEEAF5}">
          <p14:sldIdLst>
            <p14:sldId id="311"/>
          </p14:sldIdLst>
        </p14:section>
        <p14:section name="说明" id="{E63667CC-C347-4D0F-9EE8-865B051DBE73}">
          <p14:sldIdLst>
            <p14:sldId id="259"/>
            <p14:sldId id="367"/>
            <p14:sldId id="260"/>
          </p14:sldIdLst>
        </p14:section>
        <p14:section name="一些素材" id="{CAB49E98-663D-491E-AA47-7319836FFBF0}">
          <p14:sldIdLst>
            <p14:sldId id="340"/>
            <p14:sldId id="267"/>
            <p14:sldId id="264"/>
          </p14:sldIdLst>
        </p14:section>
        <p14:section name="矢量logo" id="{B598996F-EC04-44EF-AD3A-34FBECD8B32C}">
          <p14:sldIdLst>
            <p14:sldId id="306"/>
            <p14:sldId id="1723"/>
            <p14:sldId id="172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6E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88" autoAdjust="0"/>
    <p:restoredTop sz="94608" autoAdjust="0"/>
  </p:normalViewPr>
  <p:slideViewPr>
    <p:cSldViewPr snapToGrid="0">
      <p:cViewPr varScale="1">
        <p:scale>
          <a:sx n="68" d="100"/>
          <a:sy n="68" d="100"/>
        </p:scale>
        <p:origin x="78" y="4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267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tags" Target="tags/tag1.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Worksheet9.xlsx"/><Relationship Id="rId1" Type="http://schemas.openxmlformats.org/officeDocument/2006/relationships/image" Target="../media/image24.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400" b="0" i="0" u="none" strike="noStrike" kern="1200" spc="0" baseline="0">
              <a:solidFill>
                <a:schemeClr val="accent1"/>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FF17-43FE-8BC6-E507FAE58B8C}"/>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FF17-43FE-8BC6-E507FAE58B8C}"/>
            </c:ext>
          </c:extLst>
        </c:ser>
        <c:ser>
          <c:idx val="2"/>
          <c:order val="2"/>
          <c:tx>
            <c:strRef>
              <c:f>Sheet1!$D$1</c:f>
              <c:strCache>
                <c:ptCount val="1"/>
                <c:pt idx="0">
                  <c:v>系列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FF17-43FE-8BC6-E507FAE58B8C}"/>
            </c:ext>
          </c:extLst>
        </c:ser>
        <c:dLbls>
          <c:dLblPos val="outEnd"/>
          <c:showLegendKey val="0"/>
          <c:showVal val="1"/>
          <c:showCatName val="0"/>
          <c:showSerName val="0"/>
          <c:showPercent val="0"/>
          <c:showBubbleSize val="0"/>
        </c:dLbls>
        <c:gapWidth val="219"/>
        <c:axId val="712437311"/>
        <c:axId val="203328815"/>
      </c:barChart>
      <c:catAx>
        <c:axId val="71243731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zh-CN"/>
          </a:p>
        </c:txPr>
        <c:crossAx val="203328815"/>
        <c:crosses val="autoZero"/>
        <c:auto val="1"/>
        <c:lblAlgn val="ctr"/>
        <c:lblOffset val="100"/>
        <c:noMultiLvlLbl val="0"/>
      </c:catAx>
      <c:valAx>
        <c:axId val="20332881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1243731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2400" b="0">
              <a:solidFill>
                <a:schemeClr val="accent1"/>
              </a:solidFill>
            </a:defRPr>
          </a:pPr>
          <a:endParaRPr lang="zh-CN"/>
        </a:p>
      </c:txPr>
    </c:title>
    <c:autoTitleDeleted val="0"/>
    <c:plotArea>
      <c:layout/>
      <c:areaChart>
        <c:grouping val="standard"/>
        <c:varyColors val="0"/>
        <c:ser>
          <c:idx val="0"/>
          <c:order val="0"/>
          <c:tx>
            <c:strRef>
              <c:f>Sheet1!$B$1</c:f>
              <c:strCache>
                <c:ptCount val="1"/>
                <c:pt idx="0">
                  <c:v>系列 1</c:v>
                </c:pt>
              </c:strCache>
            </c:strRef>
          </c:tx>
          <c:spPr>
            <a:solidFill>
              <a:schemeClr val="accent1">
                <a:alpha val="20000"/>
              </a:schemeClr>
            </a:solidFill>
            <a:ln>
              <a:noFill/>
            </a:ln>
            <a:effectLst/>
          </c:spPr>
          <c:cat>
            <c:strRef>
              <c:f>Sheet1!$A$2:$A$5</c:f>
              <c:strCache>
                <c:ptCount val="4"/>
                <c:pt idx="0">
                  <c:v>3月</c:v>
                </c:pt>
                <c:pt idx="1">
                  <c:v>4月</c:v>
                </c:pt>
                <c:pt idx="2">
                  <c:v>5月</c:v>
                </c:pt>
                <c:pt idx="3">
                  <c:v>6月</c:v>
                </c:pt>
              </c:strCache>
            </c:strRef>
          </c:cat>
          <c:val>
            <c:numRef>
              <c:f>Sheet1!$B$2:$B$5</c:f>
              <c:numCache>
                <c:formatCode>General</c:formatCode>
                <c:ptCount val="4"/>
                <c:pt idx="0">
                  <c:v>5076</c:v>
                </c:pt>
                <c:pt idx="1">
                  <c:v>20240</c:v>
                </c:pt>
                <c:pt idx="2">
                  <c:v>59130</c:v>
                </c:pt>
                <c:pt idx="3">
                  <c:v>110422</c:v>
                </c:pt>
              </c:numCache>
            </c:numRef>
          </c:val>
          <c:extLst>
            <c:ext xmlns:c16="http://schemas.microsoft.com/office/drawing/2014/chart" uri="{C3380CC4-5D6E-409C-BE32-E72D297353CC}">
              <c16:uniqueId val="{00000000-6321-41DC-9FCD-503A1D09F04C}"/>
            </c:ext>
          </c:extLst>
        </c:ser>
        <c:dLbls>
          <c:showLegendKey val="0"/>
          <c:showVal val="0"/>
          <c:showCatName val="0"/>
          <c:showSerName val="0"/>
          <c:showPercent val="0"/>
          <c:showBubbleSize val="0"/>
        </c:dLbls>
        <c:axId val="1030077280"/>
        <c:axId val="1030075640"/>
      </c:areaChart>
      <c:lineChart>
        <c:grouping val="standard"/>
        <c:varyColors val="0"/>
        <c:ser>
          <c:idx val="1"/>
          <c:order val="1"/>
          <c:tx>
            <c:strRef>
              <c:f>Sheet1!$C$1</c:f>
              <c:strCache>
                <c:ptCount val="1"/>
                <c:pt idx="0">
                  <c:v>系列 2</c:v>
                </c:pt>
              </c:strCache>
            </c:strRef>
          </c:tx>
          <c:spPr>
            <a:ln w="28575" cap="rnd">
              <a:solidFill>
                <a:schemeClr val="accent3"/>
              </a:solidFill>
              <a:round/>
            </a:ln>
            <a:effectLst/>
          </c:spPr>
          <c:marker>
            <c:symbol val="picture"/>
            <c:spPr>
              <a:blipFill>
                <a:blip xmlns:r="http://schemas.openxmlformats.org/officeDocument/2006/relationships" r:embed="rId1"/>
                <a:stretch>
                  <a:fillRect/>
                </a:stretch>
              </a:blipFill>
              <a:ln w="25400">
                <a:noFill/>
              </a:ln>
              <a:effectLst/>
            </c:spPr>
          </c:marker>
          <c:dPt>
            <c:idx val="1"/>
            <c:bubble3D val="0"/>
            <c:spPr>
              <a:ln w="28575" cap="rnd">
                <a:solidFill>
                  <a:schemeClr val="accent1"/>
                </a:solidFill>
                <a:round/>
              </a:ln>
              <a:effectLst/>
            </c:spPr>
            <c:extLst>
              <c:ext xmlns:c16="http://schemas.microsoft.com/office/drawing/2014/chart" uri="{C3380CC4-5D6E-409C-BE32-E72D297353CC}">
                <c16:uniqueId val="{00000002-6321-41DC-9FCD-503A1D09F04C}"/>
              </c:ext>
            </c:extLst>
          </c:dPt>
          <c:dPt>
            <c:idx val="2"/>
            <c:bubble3D val="0"/>
            <c:spPr>
              <a:ln w="28575" cap="rnd">
                <a:solidFill>
                  <a:schemeClr val="accent1"/>
                </a:solidFill>
                <a:round/>
              </a:ln>
              <a:effectLst/>
            </c:spPr>
            <c:extLst>
              <c:ext xmlns:c16="http://schemas.microsoft.com/office/drawing/2014/chart" uri="{C3380CC4-5D6E-409C-BE32-E72D297353CC}">
                <c16:uniqueId val="{00000004-6321-41DC-9FCD-503A1D09F04C}"/>
              </c:ext>
            </c:extLst>
          </c:dPt>
          <c:dPt>
            <c:idx val="3"/>
            <c:bubble3D val="0"/>
            <c:spPr>
              <a:ln w="28575" cap="rnd">
                <a:solidFill>
                  <a:schemeClr val="accent1"/>
                </a:solidFill>
                <a:round/>
              </a:ln>
              <a:effectLst/>
            </c:spPr>
            <c:extLst>
              <c:ext xmlns:c16="http://schemas.microsoft.com/office/drawing/2014/chart" uri="{C3380CC4-5D6E-409C-BE32-E72D297353CC}">
                <c16:uniqueId val="{00000006-6321-41DC-9FCD-503A1D09F04C}"/>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j-ea"/>
                    <a:ea typeface="+mj-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3月</c:v>
                </c:pt>
                <c:pt idx="1">
                  <c:v>4月</c:v>
                </c:pt>
                <c:pt idx="2">
                  <c:v>5月</c:v>
                </c:pt>
                <c:pt idx="3">
                  <c:v>6月</c:v>
                </c:pt>
              </c:strCache>
            </c:strRef>
          </c:cat>
          <c:val>
            <c:numRef>
              <c:f>Sheet1!$C$2:$C$5</c:f>
              <c:numCache>
                <c:formatCode>General</c:formatCode>
                <c:ptCount val="4"/>
                <c:pt idx="0">
                  <c:v>5076</c:v>
                </c:pt>
                <c:pt idx="1">
                  <c:v>20240</c:v>
                </c:pt>
                <c:pt idx="2">
                  <c:v>59130</c:v>
                </c:pt>
                <c:pt idx="3">
                  <c:v>110422</c:v>
                </c:pt>
              </c:numCache>
            </c:numRef>
          </c:val>
          <c:smooth val="0"/>
          <c:extLst>
            <c:ext xmlns:c16="http://schemas.microsoft.com/office/drawing/2014/chart" uri="{C3380CC4-5D6E-409C-BE32-E72D297353CC}">
              <c16:uniqueId val="{00000007-6321-41DC-9FCD-503A1D09F04C}"/>
            </c:ext>
          </c:extLst>
        </c:ser>
        <c:dLbls>
          <c:showLegendKey val="0"/>
          <c:showVal val="0"/>
          <c:showCatName val="0"/>
          <c:showSerName val="0"/>
          <c:showPercent val="0"/>
          <c:showBubbleSize val="0"/>
        </c:dLbls>
        <c:marker val="1"/>
        <c:smooth val="0"/>
        <c:axId val="1030077280"/>
        <c:axId val="1030075640"/>
      </c:lineChart>
      <c:catAx>
        <c:axId val="1030077280"/>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ea"/>
                <a:ea typeface="+mn-ea"/>
                <a:cs typeface="+mn-cs"/>
              </a:defRPr>
            </a:pPr>
            <a:endParaRPr lang="zh-CN"/>
          </a:p>
        </c:txPr>
        <c:crossAx val="1030075640"/>
        <c:crosses val="autoZero"/>
        <c:auto val="1"/>
        <c:lblAlgn val="ctr"/>
        <c:lblOffset val="100"/>
        <c:noMultiLvlLbl val="0"/>
      </c:catAx>
      <c:valAx>
        <c:axId val="1030075640"/>
        <c:scaling>
          <c:orientation val="minMax"/>
        </c:scaling>
        <c:delete val="1"/>
        <c:axPos val="l"/>
        <c:numFmt formatCode="General" sourceLinked="1"/>
        <c:majorTickMark val="none"/>
        <c:minorTickMark val="none"/>
        <c:tickLblPos val="nextTo"/>
        <c:crossAx val="1030077280"/>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5-4BBB-466F-82F7-B0210EA056B8}"/>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4-4BBB-466F-82F7-B0210EA056B8}"/>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3-4BBB-466F-82F7-B0210EA056B8}"/>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2-4BBB-466F-82F7-B0210EA056B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j-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内容一</c:v>
                </c:pt>
                <c:pt idx="1">
                  <c:v>内容二</c:v>
                </c:pt>
                <c:pt idx="2">
                  <c:v>内容三</c:v>
                </c:pt>
                <c:pt idx="3">
                  <c:v>内容四</c:v>
                </c:pt>
              </c:strCache>
            </c:strRef>
          </c:cat>
          <c:val>
            <c:numRef>
              <c:f>Sheet1!$B$2:$B$5</c:f>
              <c:numCache>
                <c:formatCode>General</c:formatCode>
                <c:ptCount val="4"/>
                <c:pt idx="0">
                  <c:v>21</c:v>
                </c:pt>
                <c:pt idx="1">
                  <c:v>16</c:v>
                </c:pt>
                <c:pt idx="2">
                  <c:v>10</c:v>
                </c:pt>
                <c:pt idx="3">
                  <c:v>12</c:v>
                </c:pt>
              </c:numCache>
            </c:numRef>
          </c:val>
          <c:extLst>
            <c:ext xmlns:c16="http://schemas.microsoft.com/office/drawing/2014/chart" uri="{C3380CC4-5D6E-409C-BE32-E72D297353CC}">
              <c16:uniqueId val="{00000000-4BBB-466F-82F7-B0210EA056B8}"/>
            </c:ext>
          </c:extLst>
        </c:ser>
        <c:ser>
          <c:idx val="1"/>
          <c:order val="1"/>
          <c:tx>
            <c:strRef>
              <c:f>Sheet1!$C$1</c:f>
              <c:strCache>
                <c:ptCount val="1"/>
                <c:pt idx="0">
                  <c:v>系列 2</c:v>
                </c:pt>
              </c:strCache>
            </c:strRef>
          </c:tx>
          <c:spPr>
            <a:solidFill>
              <a:schemeClr val="bg1">
                <a:lumMod val="95000"/>
              </a:schemeClr>
            </a:solidFill>
            <a:ln>
              <a:noFill/>
            </a:ln>
            <a:effectLst/>
          </c:spPr>
          <c:invertIfNegative val="0"/>
          <c:cat>
            <c:strRef>
              <c:f>Sheet1!$A$2:$A$5</c:f>
              <c:strCache>
                <c:ptCount val="4"/>
                <c:pt idx="0">
                  <c:v>内容一</c:v>
                </c:pt>
                <c:pt idx="1">
                  <c:v>内容二</c:v>
                </c:pt>
                <c:pt idx="2">
                  <c:v>内容三</c:v>
                </c:pt>
                <c:pt idx="3">
                  <c:v>内容四</c:v>
                </c:pt>
              </c:strCache>
            </c:strRef>
          </c:cat>
          <c:val>
            <c:numRef>
              <c:f>Sheet1!$C$2:$C$5</c:f>
              <c:numCache>
                <c:formatCode>General</c:formatCode>
                <c:ptCount val="4"/>
                <c:pt idx="0">
                  <c:v>9</c:v>
                </c:pt>
                <c:pt idx="1">
                  <c:v>14</c:v>
                </c:pt>
                <c:pt idx="2">
                  <c:v>20</c:v>
                </c:pt>
                <c:pt idx="3">
                  <c:v>18</c:v>
                </c:pt>
              </c:numCache>
            </c:numRef>
          </c:val>
          <c:extLst>
            <c:ext xmlns:c16="http://schemas.microsoft.com/office/drawing/2014/chart" uri="{C3380CC4-5D6E-409C-BE32-E72D297353CC}">
              <c16:uniqueId val="{00000001-4BBB-466F-82F7-B0210EA056B8}"/>
            </c:ext>
          </c:extLst>
        </c:ser>
        <c:dLbls>
          <c:showLegendKey val="0"/>
          <c:showVal val="0"/>
          <c:showCatName val="0"/>
          <c:showSerName val="0"/>
          <c:showPercent val="0"/>
          <c:showBubbleSize val="0"/>
        </c:dLbls>
        <c:gapWidth val="100"/>
        <c:overlap val="100"/>
        <c:axId val="1243099296"/>
        <c:axId val="1243101920"/>
      </c:barChart>
      <c:catAx>
        <c:axId val="124309929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cs"/>
              </a:defRPr>
            </a:pPr>
            <a:endParaRPr lang="zh-CN"/>
          </a:p>
        </c:txPr>
        <c:crossAx val="1243101920"/>
        <c:crosses val="autoZero"/>
        <c:auto val="1"/>
        <c:lblAlgn val="ctr"/>
        <c:lblOffset val="100"/>
        <c:noMultiLvlLbl val="0"/>
      </c:catAx>
      <c:valAx>
        <c:axId val="124310192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2430992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chemeClr val="accent5"/>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5-C551-47F3-B22B-E6E42C291C80}"/>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4-C551-47F3-B22B-E6E42C291C80}"/>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3-C551-47F3-B22B-E6E42C291C8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j-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内容一</c:v>
                </c:pt>
                <c:pt idx="1">
                  <c:v>内容二</c:v>
                </c:pt>
                <c:pt idx="2">
                  <c:v>内容三</c:v>
                </c:pt>
                <c:pt idx="3">
                  <c:v>内容四</c:v>
                </c:pt>
              </c:strCache>
            </c:strRef>
          </c:cat>
          <c:val>
            <c:numRef>
              <c:f>Sheet1!$B$2:$B$5</c:f>
              <c:numCache>
                <c:formatCode>General</c:formatCode>
                <c:ptCount val="4"/>
                <c:pt idx="0">
                  <c:v>4</c:v>
                </c:pt>
                <c:pt idx="1">
                  <c:v>6</c:v>
                </c:pt>
                <c:pt idx="2">
                  <c:v>8</c:v>
                </c:pt>
                <c:pt idx="3">
                  <c:v>5</c:v>
                </c:pt>
              </c:numCache>
            </c:numRef>
          </c:val>
          <c:extLst>
            <c:ext xmlns:c16="http://schemas.microsoft.com/office/drawing/2014/chart" uri="{C3380CC4-5D6E-409C-BE32-E72D297353CC}">
              <c16:uniqueId val="{00000000-C551-47F3-B22B-E6E42C291C80}"/>
            </c:ext>
          </c:extLst>
        </c:ser>
        <c:ser>
          <c:idx val="1"/>
          <c:order val="1"/>
          <c:tx>
            <c:strRef>
              <c:f>Sheet1!$C$1</c:f>
              <c:strCache>
                <c:ptCount val="1"/>
                <c:pt idx="0">
                  <c:v>系列 2</c:v>
                </c:pt>
              </c:strCache>
            </c:strRef>
          </c:tx>
          <c:spPr>
            <a:solidFill>
              <a:schemeClr val="bg1">
                <a:lumMod val="95000"/>
              </a:schemeClr>
            </a:solidFill>
            <a:ln>
              <a:noFill/>
            </a:ln>
            <a:effectLst/>
          </c:spPr>
          <c:invertIfNegative val="0"/>
          <c:cat>
            <c:strRef>
              <c:f>Sheet1!$A$2:$A$5</c:f>
              <c:strCache>
                <c:ptCount val="4"/>
                <c:pt idx="0">
                  <c:v>内容一</c:v>
                </c:pt>
                <c:pt idx="1">
                  <c:v>内容二</c:v>
                </c:pt>
                <c:pt idx="2">
                  <c:v>内容三</c:v>
                </c:pt>
                <c:pt idx="3">
                  <c:v>内容四</c:v>
                </c:pt>
              </c:strCache>
            </c:strRef>
          </c:cat>
          <c:val>
            <c:numRef>
              <c:f>Sheet1!$C$2:$C$5</c:f>
              <c:numCache>
                <c:formatCode>General</c:formatCode>
                <c:ptCount val="4"/>
                <c:pt idx="0">
                  <c:v>6</c:v>
                </c:pt>
                <c:pt idx="1">
                  <c:v>4</c:v>
                </c:pt>
                <c:pt idx="2">
                  <c:v>2</c:v>
                </c:pt>
                <c:pt idx="3">
                  <c:v>5</c:v>
                </c:pt>
              </c:numCache>
            </c:numRef>
          </c:val>
          <c:extLst>
            <c:ext xmlns:c16="http://schemas.microsoft.com/office/drawing/2014/chart" uri="{C3380CC4-5D6E-409C-BE32-E72D297353CC}">
              <c16:uniqueId val="{00000002-C551-47F3-B22B-E6E42C291C80}"/>
            </c:ext>
          </c:extLst>
        </c:ser>
        <c:dLbls>
          <c:showLegendKey val="0"/>
          <c:showVal val="0"/>
          <c:showCatName val="0"/>
          <c:showSerName val="0"/>
          <c:showPercent val="0"/>
          <c:showBubbleSize val="0"/>
        </c:dLbls>
        <c:gapWidth val="100"/>
        <c:overlap val="100"/>
        <c:axId val="1243099296"/>
        <c:axId val="1243101920"/>
      </c:barChart>
      <c:catAx>
        <c:axId val="124309929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cs"/>
              </a:defRPr>
            </a:pPr>
            <a:endParaRPr lang="zh-CN"/>
          </a:p>
        </c:txPr>
        <c:crossAx val="1243101920"/>
        <c:crosses val="autoZero"/>
        <c:auto val="1"/>
        <c:lblAlgn val="ctr"/>
        <c:lblOffset val="100"/>
        <c:noMultiLvlLbl val="0"/>
      </c:catAx>
      <c:valAx>
        <c:axId val="124310192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2430992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400" b="0" i="0" u="none" strike="noStrike" kern="1200" spc="0" baseline="0">
              <a:solidFill>
                <a:schemeClr val="accent1"/>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F294-4539-A9BC-4C990C06E0AE}"/>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F294-4539-A9BC-4C990C06E0AE}"/>
            </c:ext>
          </c:extLst>
        </c:ser>
        <c:ser>
          <c:idx val="2"/>
          <c:order val="2"/>
          <c:tx>
            <c:strRef>
              <c:f>Sheet1!$D$1</c:f>
              <c:strCache>
                <c:ptCount val="1"/>
                <c:pt idx="0">
                  <c:v>系列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F294-4539-A9BC-4C990C06E0AE}"/>
            </c:ext>
          </c:extLst>
        </c:ser>
        <c:dLbls>
          <c:dLblPos val="outEnd"/>
          <c:showLegendKey val="0"/>
          <c:showVal val="1"/>
          <c:showCatName val="0"/>
          <c:showSerName val="0"/>
          <c:showPercent val="0"/>
          <c:showBubbleSize val="0"/>
        </c:dLbls>
        <c:gapWidth val="219"/>
        <c:overlap val="-27"/>
        <c:axId val="712437311"/>
        <c:axId val="203328815"/>
      </c:barChart>
      <c:catAx>
        <c:axId val="7124373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zh-CN"/>
          </a:p>
        </c:txPr>
        <c:crossAx val="203328815"/>
        <c:crosses val="autoZero"/>
        <c:auto val="1"/>
        <c:lblAlgn val="ctr"/>
        <c:lblOffset val="100"/>
        <c:noMultiLvlLbl val="0"/>
      </c:catAx>
      <c:valAx>
        <c:axId val="20332881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1243731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7C0-47E5-930A-B1945711A0E1}"/>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9022-4FEF-9197-62C9D3ACF230}"/>
              </c:ext>
            </c:extLst>
          </c:dPt>
          <c:cat>
            <c:strRef>
              <c:f>Sheet1!$A$2:$A$3</c:f>
              <c:strCache>
                <c:ptCount val="2"/>
                <c:pt idx="0">
                  <c:v>项目一</c:v>
                </c:pt>
                <c:pt idx="1">
                  <c:v>项目二</c:v>
                </c:pt>
              </c:strCache>
            </c:strRef>
          </c:cat>
          <c:val>
            <c:numRef>
              <c:f>Sheet1!$B$2:$B$3</c:f>
              <c:numCache>
                <c:formatCode>General</c:formatCode>
                <c:ptCount val="2"/>
                <c:pt idx="0">
                  <c:v>8</c:v>
                </c:pt>
                <c:pt idx="1">
                  <c:v>2</c:v>
                </c:pt>
              </c:numCache>
            </c:numRef>
          </c:val>
          <c:extLst>
            <c:ext xmlns:c16="http://schemas.microsoft.com/office/drawing/2014/chart" uri="{C3380CC4-5D6E-409C-BE32-E72D297353CC}">
              <c16:uniqueId val="{00000000-9022-4FEF-9197-62C9D3ACF230}"/>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2"/>
              </a:solidFill>
              <a:ln w="19050">
                <a:solidFill>
                  <a:schemeClr val="lt1"/>
                </a:solidFill>
              </a:ln>
              <a:effectLst/>
            </c:spPr>
            <c:extLst>
              <c:ext xmlns:c16="http://schemas.microsoft.com/office/drawing/2014/chart" uri="{C3380CC4-5D6E-409C-BE32-E72D297353CC}">
                <c16:uniqueId val="{00000001-F1E8-485E-A3F8-C817DAD4F7DA}"/>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9022-4FEF-9197-62C9D3ACF230}"/>
              </c:ext>
            </c:extLst>
          </c:dPt>
          <c:cat>
            <c:strRef>
              <c:f>Sheet1!$A$2:$A$3</c:f>
              <c:strCache>
                <c:ptCount val="2"/>
                <c:pt idx="0">
                  <c:v>项目一</c:v>
                </c:pt>
                <c:pt idx="1">
                  <c:v>项目二</c:v>
                </c:pt>
              </c:strCache>
            </c:strRef>
          </c:cat>
          <c:val>
            <c:numRef>
              <c:f>Sheet1!$B$2:$B$3</c:f>
              <c:numCache>
                <c:formatCode>General</c:formatCode>
                <c:ptCount val="2"/>
                <c:pt idx="0">
                  <c:v>6</c:v>
                </c:pt>
                <c:pt idx="1">
                  <c:v>4</c:v>
                </c:pt>
              </c:numCache>
            </c:numRef>
          </c:val>
          <c:extLst>
            <c:ext xmlns:c16="http://schemas.microsoft.com/office/drawing/2014/chart" uri="{C3380CC4-5D6E-409C-BE32-E72D297353CC}">
              <c16:uniqueId val="{00000000-9022-4FEF-9197-62C9D3ACF230}"/>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3"/>
              </a:solidFill>
              <a:ln w="19050">
                <a:solidFill>
                  <a:schemeClr val="lt1"/>
                </a:solidFill>
              </a:ln>
              <a:effectLst/>
            </c:spPr>
            <c:extLst>
              <c:ext xmlns:c16="http://schemas.microsoft.com/office/drawing/2014/chart" uri="{C3380CC4-5D6E-409C-BE32-E72D297353CC}">
                <c16:uniqueId val="{00000001-F1E8-485E-A3F8-C817DAD4F7DA}"/>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9022-4FEF-9197-62C9D3ACF230}"/>
              </c:ext>
            </c:extLst>
          </c:dPt>
          <c:cat>
            <c:strRef>
              <c:f>Sheet1!$A$2:$A$3</c:f>
              <c:strCache>
                <c:ptCount val="2"/>
                <c:pt idx="0">
                  <c:v>项目一</c:v>
                </c:pt>
                <c:pt idx="1">
                  <c:v>项目二</c:v>
                </c:pt>
              </c:strCache>
            </c:strRef>
          </c:cat>
          <c:val>
            <c:numRef>
              <c:f>Sheet1!$B$2:$B$3</c:f>
              <c:numCache>
                <c:formatCode>General</c:formatCode>
                <c:ptCount val="2"/>
                <c:pt idx="0">
                  <c:v>3</c:v>
                </c:pt>
                <c:pt idx="1">
                  <c:v>7</c:v>
                </c:pt>
              </c:numCache>
            </c:numRef>
          </c:val>
          <c:extLst>
            <c:ext xmlns:c16="http://schemas.microsoft.com/office/drawing/2014/chart" uri="{C3380CC4-5D6E-409C-BE32-E72D297353CC}">
              <c16:uniqueId val="{00000000-9022-4FEF-9197-62C9D3ACF230}"/>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400" b="0" i="0" u="none" strike="noStrike" kern="1200" spc="0" baseline="0">
              <a:solidFill>
                <a:schemeClr val="accent1"/>
              </a:solidFill>
              <a:latin typeface="+mn-lt"/>
              <a:ea typeface="+mn-ea"/>
              <a:cs typeface="+mn-cs"/>
            </a:defRPr>
          </a:pPr>
          <a:endParaRPr lang="zh-CN"/>
        </a:p>
      </c:txPr>
    </c:title>
    <c:autoTitleDeleted val="0"/>
    <c:plotArea>
      <c:layout/>
      <c:pieChart>
        <c:varyColors val="1"/>
        <c:ser>
          <c:idx val="0"/>
          <c:order val="0"/>
          <c:tx>
            <c:strRef>
              <c:f>Sheet1!$B$1</c:f>
              <c:strCache>
                <c:ptCount val="1"/>
                <c:pt idx="0">
                  <c:v>项目进度</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505-4E46-850B-2579720BBC0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5505-4E46-850B-2579720BBC0C}"/>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5505-4E46-850B-2579720BBC0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5505-4E46-850B-2579720BBC0C}"/>
              </c:ext>
            </c:extLst>
          </c:dPt>
          <c:dLbls>
            <c:dLbl>
              <c:idx val="0"/>
              <c:layout>
                <c:manualLayout>
                  <c:x val="3.4246575342465752E-2"/>
                  <c:y val="3.2994923857868022E-2"/>
                </c:manualLayout>
              </c:layout>
              <c:spPr>
                <a:solidFill>
                  <a:srgbClr val="FFFFFF"/>
                </a:solid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estFit"/>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ectCallout">
                      <a:avLst/>
                    </a:prstGeom>
                    <a:noFill/>
                    <a:ln>
                      <a:noFill/>
                    </a:ln>
                  </c15:spPr>
                </c:ext>
                <c:ext xmlns:c16="http://schemas.microsoft.com/office/drawing/2014/chart" uri="{C3380CC4-5D6E-409C-BE32-E72D297353CC}">
                  <c16:uniqueId val="{00000001-5505-4E46-850B-2579720BBC0C}"/>
                </c:ext>
              </c:extLst>
            </c:dLbl>
            <c:dLbl>
              <c:idx val="1"/>
              <c:layout>
                <c:manualLayout>
                  <c:x val="-8.0580177276390001E-3"/>
                  <c:y val="6.8527918781725886E-2"/>
                </c:manualLayout>
              </c:layout>
              <c:tx>
                <c:rich>
                  <a:bodyPr rot="0" spcFirstLastPara="1" vertOverflow="clip" horzOverflow="clip"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fld id="{A1A35ECB-8671-4A39-B5A8-DC8AAA448885}" type="CATEGORYNAME">
                      <a:rPr lang="zh-CN" altLang="en-US" dirty="0">
                        <a:solidFill>
                          <a:schemeClr val="tx1">
                            <a:lumMod val="75000"/>
                            <a:lumOff val="25000"/>
                          </a:schemeClr>
                        </a:solidFill>
                      </a:rPr>
                      <a:pPr>
                        <a:defRPr>
                          <a:solidFill>
                            <a:schemeClr val="tx1">
                              <a:lumMod val="75000"/>
                              <a:lumOff val="25000"/>
                            </a:schemeClr>
                          </a:solidFill>
                        </a:defRPr>
                      </a:pPr>
                      <a:t>[类别名称]</a:t>
                    </a:fld>
                    <a:r>
                      <a:rPr lang="zh-CN" altLang="en-US" baseline="0" dirty="0">
                        <a:solidFill>
                          <a:schemeClr val="tx1">
                            <a:lumMod val="75000"/>
                            <a:lumOff val="25000"/>
                          </a:schemeClr>
                        </a:solidFill>
                      </a:rPr>
                      <a:t>
</a:t>
                    </a:r>
                    <a:fld id="{C3C58CCA-BA8D-4BEB-9602-4BDD51E9AD9D}" type="PERCENTAGE">
                      <a:rPr lang="en-US" altLang="zh-CN" baseline="0" dirty="0">
                        <a:solidFill>
                          <a:schemeClr val="tx1">
                            <a:lumMod val="75000"/>
                            <a:lumOff val="25000"/>
                          </a:schemeClr>
                        </a:solidFill>
                      </a:rPr>
                      <a:pPr>
                        <a:defRPr>
                          <a:solidFill>
                            <a:schemeClr val="tx1">
                              <a:lumMod val="75000"/>
                              <a:lumOff val="25000"/>
                            </a:schemeClr>
                          </a:solidFill>
                        </a:defRPr>
                      </a:pPr>
                      <a:t>[百分比]</a:t>
                    </a:fld>
                    <a:endParaRPr lang="zh-CN" altLang="en-US" baseline="0" dirty="0">
                      <a:solidFill>
                        <a:schemeClr val="tx1">
                          <a:lumMod val="75000"/>
                          <a:lumOff val="25000"/>
                        </a:schemeClr>
                      </a:solidFill>
                    </a:endParaRPr>
                  </a:p>
                </c:rich>
              </c:tx>
              <c:spPr>
                <a:solidFill>
                  <a:srgbClr val="FFFFFF"/>
                </a:solid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estFit"/>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ectCallout">
                      <a:avLst/>
                    </a:prstGeom>
                    <a:noFill/>
                    <a:ln>
                      <a:noFill/>
                    </a:ln>
                  </c15:spPr>
                  <c15:dlblFieldTable/>
                  <c15:showDataLabelsRange val="0"/>
                </c:ext>
                <c:ext xmlns:c16="http://schemas.microsoft.com/office/drawing/2014/chart" uri="{C3380CC4-5D6E-409C-BE32-E72D297353CC}">
                  <c16:uniqueId val="{00000003-5505-4E46-850B-2579720BBC0C}"/>
                </c:ext>
              </c:extLst>
            </c:dLbl>
            <c:dLbl>
              <c:idx val="2"/>
              <c:layout>
                <c:manualLayout>
                  <c:x val="-5.6406124093473023E-2"/>
                  <c:y val="4.060913705583756E-2"/>
                </c:manualLayout>
              </c:layout>
              <c:spPr>
                <a:solidFill>
                  <a:srgbClr val="FFFFFF"/>
                </a:solid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estFit"/>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ectCallout">
                      <a:avLst/>
                    </a:prstGeom>
                    <a:noFill/>
                    <a:ln>
                      <a:noFill/>
                    </a:ln>
                  </c15:spPr>
                </c:ext>
                <c:ext xmlns:c16="http://schemas.microsoft.com/office/drawing/2014/chart" uri="{C3380CC4-5D6E-409C-BE32-E72D297353CC}">
                  <c16:uniqueId val="{00000005-5505-4E46-850B-2579720BBC0C}"/>
                </c:ext>
              </c:extLst>
            </c:dLbl>
            <c:dLbl>
              <c:idx val="3"/>
              <c:layout>
                <c:manualLayout>
                  <c:x val="-6.2449637389202256E-2"/>
                  <c:y val="1.2690355329949238E-2"/>
                </c:manualLayout>
              </c:layout>
              <c:spPr>
                <a:solidFill>
                  <a:srgbClr val="FFFFFF"/>
                </a:solid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estFit"/>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wedgeRectCallout">
                      <a:avLst/>
                    </a:prstGeom>
                    <a:noFill/>
                    <a:ln>
                      <a:noFill/>
                    </a:ln>
                  </c15:spPr>
                </c:ext>
                <c:ext xmlns:c16="http://schemas.microsoft.com/office/drawing/2014/chart" uri="{C3380CC4-5D6E-409C-BE32-E72D297353CC}">
                  <c16:uniqueId val="{00000007-5505-4E46-850B-2579720BBC0C}"/>
                </c:ext>
              </c:extLst>
            </c:dLbl>
            <c:spPr>
              <a:solidFill>
                <a:srgbClr val="FFFFFF"/>
              </a:solid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tx1">
                        <a:lumMod val="65000"/>
                        <a:lumOff val="35000"/>
                      </a:schemeClr>
                    </a:solidFill>
                    <a:latin typeface="+mn-lt"/>
                    <a:ea typeface="+mn-ea"/>
                    <a:cs typeface="+mn-cs"/>
                  </a:defRPr>
                </a:pPr>
                <a:endParaRPr lang="zh-CN"/>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Sheet1!$A$2:$A$5</c:f>
              <c:strCache>
                <c:ptCount val="4"/>
                <c:pt idx="0">
                  <c:v>项目一</c:v>
                </c:pt>
                <c:pt idx="1">
                  <c:v>项目二</c:v>
                </c:pt>
                <c:pt idx="2">
                  <c:v>项目三</c:v>
                </c:pt>
                <c:pt idx="3">
                  <c:v>项目四</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F785-4C5B-8992-B0B48FEB4C6C}"/>
            </c:ext>
          </c:extLst>
        </c:ser>
        <c:dLbls>
          <c:showLegendKey val="0"/>
          <c:showVal val="0"/>
          <c:showCatName val="0"/>
          <c:showSerName val="0"/>
          <c:showPercent val="0"/>
          <c:showBubbleSize val="0"/>
          <c:showLeaderLines val="0"/>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400" b="0" i="0" u="none" strike="noStrike" kern="1200" spc="0" baseline="0">
              <a:solidFill>
                <a:schemeClr val="accent1"/>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CFC5-45B3-B31B-80EF0923C246}"/>
            </c:ext>
          </c:extLst>
        </c:ser>
        <c:ser>
          <c:idx val="2"/>
          <c:order val="1"/>
          <c:tx>
            <c:strRef>
              <c:f>Sheet1!$C$1</c:f>
              <c:strCache>
                <c:ptCount val="1"/>
                <c:pt idx="0">
                  <c:v>系列 2</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CFC5-45B3-B31B-80EF0923C246}"/>
            </c:ext>
          </c:extLst>
        </c:ser>
        <c:dLbls>
          <c:showLegendKey val="0"/>
          <c:showVal val="0"/>
          <c:showCatName val="0"/>
          <c:showSerName val="0"/>
          <c:showPercent val="0"/>
          <c:showBubbleSize val="0"/>
        </c:dLbls>
        <c:smooth val="0"/>
        <c:axId val="1999679711"/>
        <c:axId val="2081677887"/>
      </c:lineChart>
      <c:catAx>
        <c:axId val="19996797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zh-CN"/>
          </a:p>
        </c:txPr>
        <c:crossAx val="2081677887"/>
        <c:crosses val="autoZero"/>
        <c:auto val="1"/>
        <c:lblAlgn val="ctr"/>
        <c:lblOffset val="100"/>
        <c:noMultiLvlLbl val="0"/>
      </c:catAx>
      <c:valAx>
        <c:axId val="208167788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99967971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797D81-3A17-48A2-8705-A01C8A6F4775}" type="datetimeFigureOut">
              <a:rPr lang="zh-CN" altLang="en-US" smtClean="0"/>
              <a:t>2019/4/13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7D8D42-9F7E-4ADE-938D-EC79326A69CE}" type="slidenum">
              <a:rPr lang="zh-CN" altLang="en-US" smtClean="0"/>
              <a:t>‹#›</a:t>
            </a:fld>
            <a:endParaRPr lang="zh-CN" altLang="en-US"/>
          </a:p>
        </p:txBody>
      </p:sp>
    </p:spTree>
    <p:extLst>
      <p:ext uri="{BB962C8B-B14F-4D97-AF65-F5344CB8AC3E}">
        <p14:creationId xmlns:p14="http://schemas.microsoft.com/office/powerpoint/2010/main" val="3595776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Designed by</a:t>
            </a:r>
            <a:r>
              <a:rPr lang="zh-CN" altLang="en-US" dirty="0"/>
              <a:t>：潘业（</a:t>
            </a:r>
            <a:r>
              <a:rPr lang="en-US" altLang="zh-CN" dirty="0"/>
              <a:t>WeChat</a:t>
            </a:r>
            <a:r>
              <a:rPr lang="zh-CN" altLang="en-US" dirty="0"/>
              <a:t>：</a:t>
            </a:r>
            <a:r>
              <a:rPr lang="en-US" altLang="zh-CN" dirty="0"/>
              <a:t>1029881036</a:t>
            </a:r>
            <a:r>
              <a:rPr lang="zh-CN" altLang="en-US" dirty="0"/>
              <a:t>）</a:t>
            </a:r>
          </a:p>
        </p:txBody>
      </p:sp>
      <p:sp>
        <p:nvSpPr>
          <p:cNvPr id="4" name="灯片编号占位符 3"/>
          <p:cNvSpPr>
            <a:spLocks noGrp="1"/>
          </p:cNvSpPr>
          <p:nvPr>
            <p:ph type="sldNum" sz="quarter" idx="5"/>
          </p:nvPr>
        </p:nvSpPr>
        <p:spPr/>
        <p:txBody>
          <a:bodyPr/>
          <a:lstStyle/>
          <a:p>
            <a:fld id="{557D8D42-9F7E-4ADE-938D-EC79326A69CE}" type="slidenum">
              <a:rPr lang="zh-CN" altLang="en-US" smtClean="0"/>
              <a:t>1</a:t>
            </a:fld>
            <a:endParaRPr lang="zh-CN" altLang="en-US"/>
          </a:p>
        </p:txBody>
      </p:sp>
    </p:spTree>
    <p:extLst>
      <p:ext uri="{BB962C8B-B14F-4D97-AF65-F5344CB8AC3E}">
        <p14:creationId xmlns:p14="http://schemas.microsoft.com/office/powerpoint/2010/main" val="276086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57D8D42-9F7E-4ADE-938D-EC79326A69CE}" type="slidenum">
              <a:rPr lang="zh-CN" altLang="en-US" smtClean="0"/>
              <a:t>28</a:t>
            </a:fld>
            <a:endParaRPr lang="zh-CN" altLang="en-US"/>
          </a:p>
        </p:txBody>
      </p:sp>
    </p:spTree>
    <p:extLst>
      <p:ext uri="{BB962C8B-B14F-4D97-AF65-F5344CB8AC3E}">
        <p14:creationId xmlns:p14="http://schemas.microsoft.com/office/powerpoint/2010/main" val="16085377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Designed by</a:t>
            </a:r>
            <a:r>
              <a:rPr lang="zh-CN" altLang="en-US" dirty="0"/>
              <a:t>：潘业（</a:t>
            </a:r>
            <a:r>
              <a:rPr lang="en-US" altLang="zh-CN" dirty="0"/>
              <a:t>WeChat</a:t>
            </a:r>
            <a:r>
              <a:rPr lang="zh-CN" altLang="en-US" dirty="0"/>
              <a:t>：</a:t>
            </a:r>
            <a:r>
              <a:rPr lang="en-US" altLang="zh-CN" dirty="0"/>
              <a:t>1029881036</a:t>
            </a:r>
            <a:r>
              <a:rPr lang="zh-CN" altLang="en-US" dirty="0"/>
              <a:t>）</a:t>
            </a:r>
          </a:p>
        </p:txBody>
      </p:sp>
      <p:sp>
        <p:nvSpPr>
          <p:cNvPr id="4" name="灯片编号占位符 3"/>
          <p:cNvSpPr>
            <a:spLocks noGrp="1"/>
          </p:cNvSpPr>
          <p:nvPr>
            <p:ph type="sldNum" sz="quarter" idx="5"/>
          </p:nvPr>
        </p:nvSpPr>
        <p:spPr/>
        <p:txBody>
          <a:bodyPr/>
          <a:lstStyle/>
          <a:p>
            <a:fld id="{557D8D42-9F7E-4ADE-938D-EC79326A69CE}" type="slidenum">
              <a:rPr lang="zh-CN" altLang="en-US" smtClean="0"/>
              <a:t>38</a:t>
            </a:fld>
            <a:endParaRPr lang="zh-CN" altLang="en-US"/>
          </a:p>
        </p:txBody>
      </p:sp>
    </p:spTree>
    <p:extLst>
      <p:ext uri="{BB962C8B-B14F-4D97-AF65-F5344CB8AC3E}">
        <p14:creationId xmlns:p14="http://schemas.microsoft.com/office/powerpoint/2010/main" val="32124098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封面页">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5F96B76-843F-4D6D-BB44-72A82D8295C3}"/>
              </a:ext>
            </a:extLst>
          </p:cNvPr>
          <p:cNvSpPr/>
          <p:nvPr userDrawn="1"/>
        </p:nvSpPr>
        <p:spPr>
          <a:xfrm>
            <a:off x="0" y="1981200"/>
            <a:ext cx="12192000" cy="4152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grpSp>
        <p:nvGrpSpPr>
          <p:cNvPr id="9" name="组合 8">
            <a:extLst>
              <a:ext uri="{FF2B5EF4-FFF2-40B4-BE49-F238E27FC236}">
                <a16:creationId xmlns:a16="http://schemas.microsoft.com/office/drawing/2014/main" id="{91BD8009-3AFC-4BE8-9BD1-E6CC53711D89}"/>
              </a:ext>
            </a:extLst>
          </p:cNvPr>
          <p:cNvGrpSpPr/>
          <p:nvPr userDrawn="1"/>
        </p:nvGrpSpPr>
        <p:grpSpPr>
          <a:xfrm>
            <a:off x="2285290" y="4475621"/>
            <a:ext cx="1896993" cy="1325338"/>
            <a:chOff x="2221492" y="4433089"/>
            <a:chExt cx="1896993" cy="1325338"/>
          </a:xfrm>
        </p:grpSpPr>
        <p:sp>
          <p:nvSpPr>
            <p:cNvPr id="6" name="矩形 5">
              <a:extLst>
                <a:ext uri="{FF2B5EF4-FFF2-40B4-BE49-F238E27FC236}">
                  <a16:creationId xmlns:a16="http://schemas.microsoft.com/office/drawing/2014/main" id="{89EA5A83-374D-41EA-B83F-A465CC4A716F}"/>
                </a:ext>
              </a:extLst>
            </p:cNvPr>
            <p:cNvSpPr/>
            <p:nvPr userDrawn="1"/>
          </p:nvSpPr>
          <p:spPr>
            <a:xfrm>
              <a:off x="3373451" y="4433089"/>
              <a:ext cx="745034" cy="650240"/>
            </a:xfrm>
            <a:prstGeom prst="rect">
              <a:avLst/>
            </a:prstGeom>
            <a:noFill/>
            <a:ln w="285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D849CD90-B9A8-4205-BE9B-9F143A971F48}"/>
                </a:ext>
              </a:extLst>
            </p:cNvPr>
            <p:cNvSpPr/>
            <p:nvPr userDrawn="1"/>
          </p:nvSpPr>
          <p:spPr>
            <a:xfrm>
              <a:off x="2221492" y="5137180"/>
              <a:ext cx="380298" cy="331911"/>
            </a:xfrm>
            <a:prstGeom prst="rect">
              <a:avLst/>
            </a:prstGeom>
            <a:solidFill>
              <a:schemeClr val="accent4">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560BA581-FD84-4AD1-B143-FB534A2B4DF0}"/>
                </a:ext>
              </a:extLst>
            </p:cNvPr>
            <p:cNvSpPr/>
            <p:nvPr userDrawn="1"/>
          </p:nvSpPr>
          <p:spPr>
            <a:xfrm>
              <a:off x="2912418" y="5613494"/>
              <a:ext cx="166062" cy="144933"/>
            </a:xfrm>
            <a:prstGeom prst="rect">
              <a:avLst/>
            </a:prstGeom>
            <a:solidFill>
              <a:schemeClr val="accent5">
                <a:lumMod val="40000"/>
                <a:lumOff val="6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占位符 17">
            <a:extLst>
              <a:ext uri="{FF2B5EF4-FFF2-40B4-BE49-F238E27FC236}">
                <a16:creationId xmlns:a16="http://schemas.microsoft.com/office/drawing/2014/main" id="{7152E042-577D-432B-866A-D59244F6D1B0}"/>
              </a:ext>
            </a:extLst>
          </p:cNvPr>
          <p:cNvSpPr>
            <a:spLocks noGrp="1"/>
          </p:cNvSpPr>
          <p:nvPr>
            <p:ph type="body" sz="quarter" idx="11" hasCustomPrompt="1"/>
          </p:nvPr>
        </p:nvSpPr>
        <p:spPr>
          <a:xfrm>
            <a:off x="4592003" y="2272081"/>
            <a:ext cx="6926897" cy="2172858"/>
          </a:xfrm>
        </p:spPr>
        <p:txBody>
          <a:bodyPr lIns="0" tIns="0" rIns="0" bIns="0" anchor="ctr" anchorCtr="0">
            <a:normAutofit/>
          </a:bodyPr>
          <a:lstStyle>
            <a:lvl1pPr marL="0" indent="0">
              <a:lnSpc>
                <a:spcPct val="110000"/>
              </a:lnSpc>
              <a:buNone/>
              <a:defRPr sz="5400" b="1" spc="300" baseline="0">
                <a:solidFill>
                  <a:schemeClr val="accent1"/>
                </a:solidFill>
                <a:latin typeface="+mj-ea"/>
                <a:ea typeface="+mj-ea"/>
              </a:defRPr>
            </a:lvl1pPr>
          </a:lstStyle>
          <a:p>
            <a:pPr lvl="0"/>
            <a:r>
              <a:rPr lang="zh-CN" altLang="en-US" dirty="0"/>
              <a:t>单击输入毕业论文答辩模板标题</a:t>
            </a:r>
          </a:p>
        </p:txBody>
      </p:sp>
      <p:sp>
        <p:nvSpPr>
          <p:cNvPr id="3" name="图片占位符 2">
            <a:extLst>
              <a:ext uri="{FF2B5EF4-FFF2-40B4-BE49-F238E27FC236}">
                <a16:creationId xmlns:a16="http://schemas.microsoft.com/office/drawing/2014/main" id="{FD6548AE-7ACA-43BB-BC31-3DA39D0CE410}"/>
              </a:ext>
            </a:extLst>
          </p:cNvPr>
          <p:cNvSpPr>
            <a:spLocks noGrp="1"/>
          </p:cNvSpPr>
          <p:nvPr>
            <p:ph type="pic" sz="quarter" idx="10"/>
          </p:nvPr>
        </p:nvSpPr>
        <p:spPr>
          <a:xfrm>
            <a:off x="1198563" y="0"/>
            <a:ext cx="2629028" cy="4789446"/>
          </a:xfrm>
          <a:effectLst/>
        </p:spPr>
        <p:txBody>
          <a:bodyPr/>
          <a:lstStyle/>
          <a:p>
            <a:endParaRPr lang="zh-CN" altLang="en-US"/>
          </a:p>
        </p:txBody>
      </p:sp>
      <p:sp>
        <p:nvSpPr>
          <p:cNvPr id="31" name="内容占位符 30">
            <a:extLst>
              <a:ext uri="{FF2B5EF4-FFF2-40B4-BE49-F238E27FC236}">
                <a16:creationId xmlns:a16="http://schemas.microsoft.com/office/drawing/2014/main" id="{B8806A9A-2A57-4195-932F-DB1BD0FDB604}"/>
              </a:ext>
            </a:extLst>
          </p:cNvPr>
          <p:cNvSpPr>
            <a:spLocks noGrp="1"/>
          </p:cNvSpPr>
          <p:nvPr>
            <p:ph sz="quarter" idx="12" hasCustomPrompt="1"/>
          </p:nvPr>
        </p:nvSpPr>
        <p:spPr>
          <a:xfrm>
            <a:off x="6019510" y="4754482"/>
            <a:ext cx="2125691" cy="328847"/>
          </a:xfrm>
        </p:spPr>
        <p:txBody>
          <a:bodyPr lIns="0" tIns="0" rIns="0" bIns="0" anchor="ctr" anchorCtr="0">
            <a:normAutofit/>
          </a:bodyPr>
          <a:lstStyle>
            <a:lvl1pPr marL="0" indent="0">
              <a:buNone/>
              <a:defRPr sz="2200">
                <a:solidFill>
                  <a:schemeClr val="accent1">
                    <a:lumMod val="50000"/>
                  </a:schemeClr>
                </a:solidFill>
                <a:latin typeface="+mn-ea"/>
                <a:ea typeface="+mn-ea"/>
              </a:defRPr>
            </a:lvl1pPr>
          </a:lstStyle>
          <a:p>
            <a:pPr lvl="0"/>
            <a:r>
              <a:rPr lang="zh-CN" altLang="en-US" dirty="0"/>
              <a:t>输入老师名字</a:t>
            </a:r>
          </a:p>
        </p:txBody>
      </p:sp>
      <p:grpSp>
        <p:nvGrpSpPr>
          <p:cNvPr id="2" name="组合 1">
            <a:extLst>
              <a:ext uri="{FF2B5EF4-FFF2-40B4-BE49-F238E27FC236}">
                <a16:creationId xmlns:a16="http://schemas.microsoft.com/office/drawing/2014/main" id="{8D6B779D-102E-4BDA-93B0-308A4642D161}"/>
              </a:ext>
            </a:extLst>
          </p:cNvPr>
          <p:cNvGrpSpPr/>
          <p:nvPr userDrawn="1"/>
        </p:nvGrpSpPr>
        <p:grpSpPr>
          <a:xfrm>
            <a:off x="10772437" y="276282"/>
            <a:ext cx="750474" cy="752418"/>
            <a:chOff x="3827591" y="862131"/>
            <a:chExt cx="1838325" cy="1843088"/>
          </a:xfrm>
        </p:grpSpPr>
        <p:sp>
          <p:nvSpPr>
            <p:cNvPr id="19" name="ïṡlîḓè">
              <a:extLst>
                <a:ext uri="{FF2B5EF4-FFF2-40B4-BE49-F238E27FC236}">
                  <a16:creationId xmlns:a16="http://schemas.microsoft.com/office/drawing/2014/main" id="{C4A893E8-FD7E-45BC-A0E9-BED161C6C431}"/>
                </a:ext>
              </a:extLst>
            </p:cNvPr>
            <p:cNvSpPr/>
            <p:nvPr/>
          </p:nvSpPr>
          <p:spPr bwMode="auto">
            <a:xfrm>
              <a:off x="3827591" y="862131"/>
              <a:ext cx="1838325" cy="1843088"/>
            </a:xfrm>
            <a:custGeom>
              <a:avLst/>
              <a:gdLst>
                <a:gd name="T0" fmla="*/ 612 w 1221"/>
                <a:gd name="T1" fmla="*/ 1 h 1222"/>
                <a:gd name="T2" fmla="*/ 1221 w 1221"/>
                <a:gd name="T3" fmla="*/ 612 h 1222"/>
                <a:gd name="T4" fmla="*/ 609 w 1221"/>
                <a:gd name="T5" fmla="*/ 1221 h 1222"/>
                <a:gd name="T6" fmla="*/ 609 w 1221"/>
                <a:gd name="T7" fmla="*/ 1221 h 1222"/>
                <a:gd name="T8" fmla="*/ 609 w 1221"/>
                <a:gd name="T9" fmla="*/ 1187 h 1222"/>
                <a:gd name="T10" fmla="*/ 609 w 1221"/>
                <a:gd name="T11" fmla="*/ 1187 h 1222"/>
                <a:gd name="T12" fmla="*/ 1187 w 1221"/>
                <a:gd name="T13" fmla="*/ 612 h 1222"/>
                <a:gd name="T14" fmla="*/ 611 w 1221"/>
                <a:gd name="T15" fmla="*/ 35 h 1222"/>
                <a:gd name="T16" fmla="*/ 611 w 1221"/>
                <a:gd name="T17" fmla="*/ 35 h 1222"/>
                <a:gd name="T18" fmla="*/ 612 w 1221"/>
                <a:gd name="T19" fmla="*/ 1 h 1222"/>
                <a:gd name="T20" fmla="*/ 609 w 1221"/>
                <a:gd name="T21" fmla="*/ 1221 h 1222"/>
                <a:gd name="T22" fmla="*/ 0 w 1221"/>
                <a:gd name="T23" fmla="*/ 610 h 1222"/>
                <a:gd name="T24" fmla="*/ 612 w 1221"/>
                <a:gd name="T25" fmla="*/ 1 h 1222"/>
                <a:gd name="T26" fmla="*/ 611 w 1221"/>
                <a:gd name="T27" fmla="*/ 35 h 1222"/>
                <a:gd name="T28" fmla="*/ 34 w 1221"/>
                <a:gd name="T29" fmla="*/ 610 h 1222"/>
                <a:gd name="T30" fmla="*/ 609 w 1221"/>
                <a:gd name="T31" fmla="*/ 1187 h 1222"/>
                <a:gd name="T32" fmla="*/ 609 w 1221"/>
                <a:gd name="T33" fmla="*/ 1221 h 1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1" h="1222">
                  <a:moveTo>
                    <a:pt x="612" y="1"/>
                  </a:moveTo>
                  <a:cubicBezTo>
                    <a:pt x="948" y="2"/>
                    <a:pt x="1221" y="276"/>
                    <a:pt x="1221" y="612"/>
                  </a:cubicBezTo>
                  <a:cubicBezTo>
                    <a:pt x="1220" y="948"/>
                    <a:pt x="946" y="1222"/>
                    <a:pt x="609" y="1221"/>
                  </a:cubicBezTo>
                  <a:cubicBezTo>
                    <a:pt x="609" y="1221"/>
                    <a:pt x="609" y="1221"/>
                    <a:pt x="609" y="1221"/>
                  </a:cubicBezTo>
                  <a:cubicBezTo>
                    <a:pt x="609" y="1187"/>
                    <a:pt x="609" y="1187"/>
                    <a:pt x="609" y="1187"/>
                  </a:cubicBezTo>
                  <a:cubicBezTo>
                    <a:pt x="609" y="1187"/>
                    <a:pt x="609" y="1187"/>
                    <a:pt x="609" y="1187"/>
                  </a:cubicBezTo>
                  <a:cubicBezTo>
                    <a:pt x="927" y="1188"/>
                    <a:pt x="1187" y="929"/>
                    <a:pt x="1187" y="612"/>
                  </a:cubicBezTo>
                  <a:cubicBezTo>
                    <a:pt x="1188" y="295"/>
                    <a:pt x="929" y="35"/>
                    <a:pt x="611" y="35"/>
                  </a:cubicBezTo>
                  <a:cubicBezTo>
                    <a:pt x="611" y="35"/>
                    <a:pt x="611" y="35"/>
                    <a:pt x="611" y="35"/>
                  </a:cubicBezTo>
                  <a:cubicBezTo>
                    <a:pt x="612" y="1"/>
                    <a:pt x="612" y="1"/>
                    <a:pt x="612" y="1"/>
                  </a:cubicBezTo>
                  <a:close/>
                  <a:moveTo>
                    <a:pt x="609" y="1221"/>
                  </a:moveTo>
                  <a:cubicBezTo>
                    <a:pt x="274" y="1221"/>
                    <a:pt x="0" y="946"/>
                    <a:pt x="0" y="610"/>
                  </a:cubicBezTo>
                  <a:cubicBezTo>
                    <a:pt x="1" y="274"/>
                    <a:pt x="276" y="0"/>
                    <a:pt x="612" y="1"/>
                  </a:cubicBezTo>
                  <a:cubicBezTo>
                    <a:pt x="611" y="35"/>
                    <a:pt x="611" y="35"/>
                    <a:pt x="611" y="35"/>
                  </a:cubicBezTo>
                  <a:cubicBezTo>
                    <a:pt x="295" y="34"/>
                    <a:pt x="35" y="293"/>
                    <a:pt x="34" y="610"/>
                  </a:cubicBezTo>
                  <a:cubicBezTo>
                    <a:pt x="34" y="927"/>
                    <a:pt x="292" y="1187"/>
                    <a:pt x="609" y="1187"/>
                  </a:cubicBezTo>
                  <a:lnTo>
                    <a:pt x="609" y="1221"/>
                  </a:ln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íṡ1iḓè">
              <a:extLst>
                <a:ext uri="{FF2B5EF4-FFF2-40B4-BE49-F238E27FC236}">
                  <a16:creationId xmlns:a16="http://schemas.microsoft.com/office/drawing/2014/main" id="{56863938-5320-4098-AF78-EA5A13C3BCFC}"/>
                </a:ext>
              </a:extLst>
            </p:cNvPr>
            <p:cNvSpPr/>
            <p:nvPr/>
          </p:nvSpPr>
          <p:spPr bwMode="auto">
            <a:xfrm>
              <a:off x="4057778" y="1092318"/>
              <a:ext cx="1379538" cy="1382713"/>
            </a:xfrm>
            <a:custGeom>
              <a:avLst/>
              <a:gdLst>
                <a:gd name="T0" fmla="*/ 458 w 916"/>
                <a:gd name="T1" fmla="*/ 0 h 916"/>
                <a:gd name="T2" fmla="*/ 915 w 916"/>
                <a:gd name="T3" fmla="*/ 459 h 916"/>
                <a:gd name="T4" fmla="*/ 457 w 916"/>
                <a:gd name="T5" fmla="*/ 916 h 916"/>
                <a:gd name="T6" fmla="*/ 457 w 916"/>
                <a:gd name="T7" fmla="*/ 916 h 916"/>
                <a:gd name="T8" fmla="*/ 457 w 916"/>
                <a:gd name="T9" fmla="*/ 890 h 916"/>
                <a:gd name="T10" fmla="*/ 457 w 916"/>
                <a:gd name="T11" fmla="*/ 890 h 916"/>
                <a:gd name="T12" fmla="*/ 890 w 916"/>
                <a:gd name="T13" fmla="*/ 459 h 916"/>
                <a:gd name="T14" fmla="*/ 458 w 916"/>
                <a:gd name="T15" fmla="*/ 26 h 916"/>
                <a:gd name="T16" fmla="*/ 458 w 916"/>
                <a:gd name="T17" fmla="*/ 26 h 916"/>
                <a:gd name="T18" fmla="*/ 458 w 916"/>
                <a:gd name="T19" fmla="*/ 0 h 916"/>
                <a:gd name="T20" fmla="*/ 457 w 916"/>
                <a:gd name="T21" fmla="*/ 916 h 916"/>
                <a:gd name="T22" fmla="*/ 0 w 916"/>
                <a:gd name="T23" fmla="*/ 457 h 916"/>
                <a:gd name="T24" fmla="*/ 458 w 916"/>
                <a:gd name="T25" fmla="*/ 0 h 916"/>
                <a:gd name="T26" fmla="*/ 458 w 916"/>
                <a:gd name="T27" fmla="*/ 26 h 916"/>
                <a:gd name="T28" fmla="*/ 25 w 916"/>
                <a:gd name="T29" fmla="*/ 457 h 916"/>
                <a:gd name="T30" fmla="*/ 457 w 916"/>
                <a:gd name="T31" fmla="*/ 890 h 916"/>
                <a:gd name="T32" fmla="*/ 457 w 916"/>
                <a:gd name="T33" fmla="*/ 916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6" h="916">
                  <a:moveTo>
                    <a:pt x="458" y="0"/>
                  </a:moveTo>
                  <a:cubicBezTo>
                    <a:pt x="710" y="1"/>
                    <a:pt x="916" y="207"/>
                    <a:pt x="915" y="459"/>
                  </a:cubicBezTo>
                  <a:cubicBezTo>
                    <a:pt x="915" y="711"/>
                    <a:pt x="709" y="916"/>
                    <a:pt x="457" y="916"/>
                  </a:cubicBezTo>
                  <a:cubicBezTo>
                    <a:pt x="457" y="916"/>
                    <a:pt x="457" y="916"/>
                    <a:pt x="457" y="916"/>
                  </a:cubicBezTo>
                  <a:cubicBezTo>
                    <a:pt x="457" y="890"/>
                    <a:pt x="457" y="890"/>
                    <a:pt x="457" y="890"/>
                  </a:cubicBezTo>
                  <a:cubicBezTo>
                    <a:pt x="457" y="890"/>
                    <a:pt x="457" y="890"/>
                    <a:pt x="457" y="890"/>
                  </a:cubicBezTo>
                  <a:cubicBezTo>
                    <a:pt x="695" y="891"/>
                    <a:pt x="890" y="697"/>
                    <a:pt x="890" y="459"/>
                  </a:cubicBezTo>
                  <a:cubicBezTo>
                    <a:pt x="891" y="221"/>
                    <a:pt x="697" y="26"/>
                    <a:pt x="458" y="26"/>
                  </a:cubicBezTo>
                  <a:cubicBezTo>
                    <a:pt x="458" y="26"/>
                    <a:pt x="458" y="26"/>
                    <a:pt x="458" y="26"/>
                  </a:cubicBezTo>
                  <a:cubicBezTo>
                    <a:pt x="458" y="0"/>
                    <a:pt x="458" y="0"/>
                    <a:pt x="458" y="0"/>
                  </a:cubicBezTo>
                  <a:close/>
                  <a:moveTo>
                    <a:pt x="457" y="916"/>
                  </a:moveTo>
                  <a:cubicBezTo>
                    <a:pt x="205" y="915"/>
                    <a:pt x="0" y="709"/>
                    <a:pt x="0" y="457"/>
                  </a:cubicBezTo>
                  <a:cubicBezTo>
                    <a:pt x="1" y="205"/>
                    <a:pt x="206" y="0"/>
                    <a:pt x="458" y="0"/>
                  </a:cubicBezTo>
                  <a:cubicBezTo>
                    <a:pt x="458" y="26"/>
                    <a:pt x="458" y="26"/>
                    <a:pt x="458" y="26"/>
                  </a:cubicBezTo>
                  <a:cubicBezTo>
                    <a:pt x="221" y="25"/>
                    <a:pt x="26" y="219"/>
                    <a:pt x="25" y="457"/>
                  </a:cubicBezTo>
                  <a:cubicBezTo>
                    <a:pt x="25" y="695"/>
                    <a:pt x="219" y="890"/>
                    <a:pt x="457" y="890"/>
                  </a:cubicBezTo>
                  <a:lnTo>
                    <a:pt x="457" y="916"/>
                  </a:ln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iṣḻïďè">
              <a:extLst>
                <a:ext uri="{FF2B5EF4-FFF2-40B4-BE49-F238E27FC236}">
                  <a16:creationId xmlns:a16="http://schemas.microsoft.com/office/drawing/2014/main" id="{5558745E-7BAF-4953-9D1C-DC2EA35F362F}"/>
                </a:ext>
              </a:extLst>
            </p:cNvPr>
            <p:cNvSpPr/>
            <p:nvPr/>
          </p:nvSpPr>
          <p:spPr bwMode="auto">
            <a:xfrm>
              <a:off x="5167441" y="1371718"/>
              <a:ext cx="119063" cy="57150"/>
            </a:xfrm>
            <a:custGeom>
              <a:avLst/>
              <a:gdLst>
                <a:gd name="T0" fmla="*/ 28 w 79"/>
                <a:gd name="T1" fmla="*/ 26 h 38"/>
                <a:gd name="T2" fmla="*/ 8 w 79"/>
                <a:gd name="T3" fmla="*/ 21 h 38"/>
                <a:gd name="T4" fmla="*/ 0 w 79"/>
                <a:gd name="T5" fmla="*/ 5 h 38"/>
                <a:gd name="T6" fmla="*/ 25 w 79"/>
                <a:gd name="T7" fmla="*/ 0 h 38"/>
                <a:gd name="T8" fmla="*/ 42 w 79"/>
                <a:gd name="T9" fmla="*/ 3 h 38"/>
                <a:gd name="T10" fmla="*/ 54 w 79"/>
                <a:gd name="T11" fmla="*/ 10 h 38"/>
                <a:gd name="T12" fmla="*/ 63 w 79"/>
                <a:gd name="T13" fmla="*/ 16 h 38"/>
                <a:gd name="T14" fmla="*/ 73 w 79"/>
                <a:gd name="T15" fmla="*/ 20 h 38"/>
                <a:gd name="T16" fmla="*/ 71 w 79"/>
                <a:gd name="T17" fmla="*/ 26 h 38"/>
                <a:gd name="T18" fmla="*/ 65 w 79"/>
                <a:gd name="T19" fmla="*/ 35 h 38"/>
                <a:gd name="T20" fmla="*/ 34 w 79"/>
                <a:gd name="T21" fmla="*/ 27 h 38"/>
                <a:gd name="T22" fmla="*/ 28 w 79"/>
                <a:gd name="T23"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38">
                  <a:moveTo>
                    <a:pt x="28" y="26"/>
                  </a:moveTo>
                  <a:cubicBezTo>
                    <a:pt x="8" y="21"/>
                    <a:pt x="8" y="21"/>
                    <a:pt x="8" y="21"/>
                  </a:cubicBezTo>
                  <a:cubicBezTo>
                    <a:pt x="0" y="5"/>
                    <a:pt x="0" y="5"/>
                    <a:pt x="0" y="5"/>
                  </a:cubicBezTo>
                  <a:cubicBezTo>
                    <a:pt x="25" y="0"/>
                    <a:pt x="25" y="0"/>
                    <a:pt x="25" y="0"/>
                  </a:cubicBezTo>
                  <a:cubicBezTo>
                    <a:pt x="42" y="3"/>
                    <a:pt x="42" y="3"/>
                    <a:pt x="42" y="3"/>
                  </a:cubicBezTo>
                  <a:cubicBezTo>
                    <a:pt x="54" y="10"/>
                    <a:pt x="54" y="10"/>
                    <a:pt x="54" y="10"/>
                  </a:cubicBezTo>
                  <a:cubicBezTo>
                    <a:pt x="63" y="16"/>
                    <a:pt x="63" y="16"/>
                    <a:pt x="63" y="16"/>
                  </a:cubicBezTo>
                  <a:cubicBezTo>
                    <a:pt x="73" y="20"/>
                    <a:pt x="73" y="20"/>
                    <a:pt x="73" y="20"/>
                  </a:cubicBezTo>
                  <a:cubicBezTo>
                    <a:pt x="71" y="26"/>
                    <a:pt x="71" y="26"/>
                    <a:pt x="71" y="26"/>
                  </a:cubicBezTo>
                  <a:cubicBezTo>
                    <a:pt x="71" y="26"/>
                    <a:pt x="79" y="38"/>
                    <a:pt x="65" y="35"/>
                  </a:cubicBezTo>
                  <a:cubicBezTo>
                    <a:pt x="52" y="33"/>
                    <a:pt x="34" y="27"/>
                    <a:pt x="34" y="27"/>
                  </a:cubicBezTo>
                  <a:cubicBezTo>
                    <a:pt x="34" y="27"/>
                    <a:pt x="30" y="24"/>
                    <a:pt x="28" y="26"/>
                  </a:cubicBez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i$ḷíḋê">
              <a:extLst>
                <a:ext uri="{FF2B5EF4-FFF2-40B4-BE49-F238E27FC236}">
                  <a16:creationId xmlns:a16="http://schemas.microsoft.com/office/drawing/2014/main" id="{3D27FEE9-DF59-43A0-81B4-E8F3184FDC2C}"/>
                </a:ext>
              </a:extLst>
            </p:cNvPr>
            <p:cNvSpPr/>
            <p:nvPr/>
          </p:nvSpPr>
          <p:spPr bwMode="auto">
            <a:xfrm>
              <a:off x="4170491" y="1178043"/>
              <a:ext cx="1054100" cy="1214438"/>
            </a:xfrm>
            <a:custGeom>
              <a:avLst/>
              <a:gdLst>
                <a:gd name="T0" fmla="*/ 413 w 700"/>
                <a:gd name="T1" fmla="*/ 35 h 806"/>
                <a:gd name="T2" fmla="*/ 462 w 700"/>
                <a:gd name="T3" fmla="*/ 5 h 806"/>
                <a:gd name="T4" fmla="*/ 511 w 700"/>
                <a:gd name="T5" fmla="*/ 62 h 806"/>
                <a:gd name="T6" fmla="*/ 470 w 700"/>
                <a:gd name="T7" fmla="*/ 134 h 806"/>
                <a:gd name="T8" fmla="*/ 364 w 700"/>
                <a:gd name="T9" fmla="*/ 161 h 806"/>
                <a:gd name="T10" fmla="*/ 470 w 700"/>
                <a:gd name="T11" fmla="*/ 249 h 806"/>
                <a:gd name="T12" fmla="*/ 391 w 700"/>
                <a:gd name="T13" fmla="*/ 458 h 806"/>
                <a:gd name="T14" fmla="*/ 514 w 700"/>
                <a:gd name="T15" fmla="*/ 590 h 806"/>
                <a:gd name="T16" fmla="*/ 451 w 700"/>
                <a:gd name="T17" fmla="*/ 680 h 806"/>
                <a:gd name="T18" fmla="*/ 393 w 700"/>
                <a:gd name="T19" fmla="*/ 778 h 806"/>
                <a:gd name="T20" fmla="*/ 448 w 700"/>
                <a:gd name="T21" fmla="*/ 771 h 806"/>
                <a:gd name="T22" fmla="*/ 523 w 700"/>
                <a:gd name="T23" fmla="*/ 795 h 806"/>
                <a:gd name="T24" fmla="*/ 548 w 700"/>
                <a:gd name="T25" fmla="*/ 748 h 806"/>
                <a:gd name="T26" fmla="*/ 538 w 700"/>
                <a:gd name="T27" fmla="*/ 699 h 806"/>
                <a:gd name="T28" fmla="*/ 561 w 700"/>
                <a:gd name="T29" fmla="*/ 634 h 806"/>
                <a:gd name="T30" fmla="*/ 580 w 700"/>
                <a:gd name="T31" fmla="*/ 593 h 806"/>
                <a:gd name="T32" fmla="*/ 608 w 700"/>
                <a:gd name="T33" fmla="*/ 536 h 806"/>
                <a:gd name="T34" fmla="*/ 610 w 700"/>
                <a:gd name="T35" fmla="*/ 592 h 806"/>
                <a:gd name="T36" fmla="*/ 649 w 700"/>
                <a:gd name="T37" fmla="*/ 523 h 806"/>
                <a:gd name="T38" fmla="*/ 667 w 700"/>
                <a:gd name="T39" fmla="*/ 489 h 806"/>
                <a:gd name="T40" fmla="*/ 638 w 700"/>
                <a:gd name="T41" fmla="*/ 452 h 806"/>
                <a:gd name="T42" fmla="*/ 663 w 700"/>
                <a:gd name="T43" fmla="*/ 409 h 806"/>
                <a:gd name="T44" fmla="*/ 667 w 700"/>
                <a:gd name="T45" fmla="*/ 378 h 806"/>
                <a:gd name="T46" fmla="*/ 637 w 700"/>
                <a:gd name="T47" fmla="*/ 326 h 806"/>
                <a:gd name="T48" fmla="*/ 694 w 700"/>
                <a:gd name="T49" fmla="*/ 319 h 806"/>
                <a:gd name="T50" fmla="*/ 679 w 700"/>
                <a:gd name="T51" fmla="*/ 242 h 806"/>
                <a:gd name="T52" fmla="*/ 637 w 700"/>
                <a:gd name="T53" fmla="*/ 282 h 806"/>
                <a:gd name="T54" fmla="*/ 629 w 700"/>
                <a:gd name="T55" fmla="*/ 258 h 806"/>
                <a:gd name="T56" fmla="*/ 696 w 700"/>
                <a:gd name="T57" fmla="*/ 177 h 806"/>
                <a:gd name="T58" fmla="*/ 584 w 700"/>
                <a:gd name="T59" fmla="*/ 149 h 806"/>
                <a:gd name="T60" fmla="*/ 442 w 700"/>
                <a:gd name="T61" fmla="*/ 180 h 806"/>
                <a:gd name="T62" fmla="*/ 376 w 700"/>
                <a:gd name="T63" fmla="*/ 176 h 806"/>
                <a:gd name="T64" fmla="*/ 101 w 700"/>
                <a:gd name="T65" fmla="*/ 562 h 806"/>
                <a:gd name="T66" fmla="*/ 0 w 700"/>
                <a:gd name="T67" fmla="*/ 465 h 806"/>
                <a:gd name="T68" fmla="*/ 119 w 700"/>
                <a:gd name="T69" fmla="*/ 351 h 806"/>
                <a:gd name="T70" fmla="*/ 135 w 700"/>
                <a:gd name="T71" fmla="*/ 206 h 806"/>
                <a:gd name="T72" fmla="*/ 164 w 700"/>
                <a:gd name="T73" fmla="*/ 153 h 806"/>
                <a:gd name="T74" fmla="*/ 206 w 700"/>
                <a:gd name="T75" fmla="*/ 108 h 806"/>
                <a:gd name="T76" fmla="*/ 207 w 700"/>
                <a:gd name="T77" fmla="*/ 70 h 806"/>
                <a:gd name="T78" fmla="*/ 267 w 700"/>
                <a:gd name="T79" fmla="*/ 18 h 806"/>
                <a:gd name="T80" fmla="*/ 364 w 700"/>
                <a:gd name="T81" fmla="*/ 161 h 806"/>
                <a:gd name="T82" fmla="*/ 294 w 700"/>
                <a:gd name="T83" fmla="*/ 351 h 806"/>
                <a:gd name="T84" fmla="*/ 300 w 700"/>
                <a:gd name="T85" fmla="*/ 575 h 806"/>
                <a:gd name="T86" fmla="*/ 337 w 700"/>
                <a:gd name="T87" fmla="*/ 745 h 806"/>
                <a:gd name="T88" fmla="*/ 294 w 700"/>
                <a:gd name="T89" fmla="*/ 791 h 806"/>
                <a:gd name="T90" fmla="*/ 225 w 700"/>
                <a:gd name="T91" fmla="*/ 783 h 806"/>
                <a:gd name="T92" fmla="*/ 184 w 700"/>
                <a:gd name="T93" fmla="*/ 686 h 806"/>
                <a:gd name="T94" fmla="*/ 145 w 700"/>
                <a:gd name="T95" fmla="*/ 644 h 806"/>
                <a:gd name="T96" fmla="*/ 316 w 700"/>
                <a:gd name="T97" fmla="*/ 403 h 806"/>
                <a:gd name="T98" fmla="*/ 364 w 700"/>
                <a:gd name="T99" fmla="*/ 412 h 806"/>
                <a:gd name="T100" fmla="*/ 195 w 700"/>
                <a:gd name="T101" fmla="*/ 493 h 806"/>
                <a:gd name="T102" fmla="*/ 337 w 700"/>
                <a:gd name="T103" fmla="*/ 538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0" h="806">
                  <a:moveTo>
                    <a:pt x="365" y="47"/>
                  </a:moveTo>
                  <a:cubicBezTo>
                    <a:pt x="368" y="49"/>
                    <a:pt x="371" y="52"/>
                    <a:pt x="374" y="55"/>
                  </a:cubicBezTo>
                  <a:cubicBezTo>
                    <a:pt x="383" y="65"/>
                    <a:pt x="386" y="51"/>
                    <a:pt x="386" y="51"/>
                  </a:cubicBezTo>
                  <a:cubicBezTo>
                    <a:pt x="386" y="51"/>
                    <a:pt x="390" y="43"/>
                    <a:pt x="398" y="40"/>
                  </a:cubicBezTo>
                  <a:cubicBezTo>
                    <a:pt x="407" y="37"/>
                    <a:pt x="413" y="35"/>
                    <a:pt x="413" y="35"/>
                  </a:cubicBezTo>
                  <a:cubicBezTo>
                    <a:pt x="411" y="20"/>
                    <a:pt x="411" y="20"/>
                    <a:pt x="411" y="20"/>
                  </a:cubicBezTo>
                  <a:cubicBezTo>
                    <a:pt x="411" y="20"/>
                    <a:pt x="409" y="16"/>
                    <a:pt x="416" y="14"/>
                  </a:cubicBezTo>
                  <a:cubicBezTo>
                    <a:pt x="423" y="11"/>
                    <a:pt x="430" y="5"/>
                    <a:pt x="437" y="5"/>
                  </a:cubicBezTo>
                  <a:cubicBezTo>
                    <a:pt x="444" y="5"/>
                    <a:pt x="449" y="0"/>
                    <a:pt x="449" y="0"/>
                  </a:cubicBezTo>
                  <a:cubicBezTo>
                    <a:pt x="462" y="5"/>
                    <a:pt x="462" y="5"/>
                    <a:pt x="462" y="5"/>
                  </a:cubicBezTo>
                  <a:cubicBezTo>
                    <a:pt x="478" y="29"/>
                    <a:pt x="478" y="29"/>
                    <a:pt x="478" y="29"/>
                  </a:cubicBezTo>
                  <a:cubicBezTo>
                    <a:pt x="495" y="27"/>
                    <a:pt x="495" y="27"/>
                    <a:pt x="495" y="27"/>
                  </a:cubicBezTo>
                  <a:cubicBezTo>
                    <a:pt x="508" y="41"/>
                    <a:pt x="508" y="41"/>
                    <a:pt x="508" y="41"/>
                  </a:cubicBezTo>
                  <a:cubicBezTo>
                    <a:pt x="516" y="44"/>
                    <a:pt x="516" y="44"/>
                    <a:pt x="516" y="44"/>
                  </a:cubicBezTo>
                  <a:cubicBezTo>
                    <a:pt x="511" y="62"/>
                    <a:pt x="511" y="62"/>
                    <a:pt x="511" y="62"/>
                  </a:cubicBezTo>
                  <a:cubicBezTo>
                    <a:pt x="496" y="71"/>
                    <a:pt x="496" y="71"/>
                    <a:pt x="496" y="71"/>
                  </a:cubicBezTo>
                  <a:cubicBezTo>
                    <a:pt x="485" y="84"/>
                    <a:pt x="485" y="84"/>
                    <a:pt x="485" y="84"/>
                  </a:cubicBezTo>
                  <a:cubicBezTo>
                    <a:pt x="475" y="98"/>
                    <a:pt x="475" y="98"/>
                    <a:pt x="475" y="98"/>
                  </a:cubicBezTo>
                  <a:cubicBezTo>
                    <a:pt x="468" y="110"/>
                    <a:pt x="468" y="110"/>
                    <a:pt x="468" y="110"/>
                  </a:cubicBezTo>
                  <a:cubicBezTo>
                    <a:pt x="470" y="134"/>
                    <a:pt x="470" y="134"/>
                    <a:pt x="470" y="134"/>
                  </a:cubicBezTo>
                  <a:cubicBezTo>
                    <a:pt x="442" y="138"/>
                    <a:pt x="442" y="138"/>
                    <a:pt x="442" y="138"/>
                  </a:cubicBezTo>
                  <a:cubicBezTo>
                    <a:pt x="442" y="138"/>
                    <a:pt x="416" y="140"/>
                    <a:pt x="406" y="142"/>
                  </a:cubicBezTo>
                  <a:cubicBezTo>
                    <a:pt x="397" y="143"/>
                    <a:pt x="375" y="144"/>
                    <a:pt x="375" y="144"/>
                  </a:cubicBezTo>
                  <a:cubicBezTo>
                    <a:pt x="380" y="154"/>
                    <a:pt x="380" y="154"/>
                    <a:pt x="380" y="154"/>
                  </a:cubicBezTo>
                  <a:cubicBezTo>
                    <a:pt x="364" y="161"/>
                    <a:pt x="364" y="161"/>
                    <a:pt x="364" y="161"/>
                  </a:cubicBezTo>
                  <a:cubicBezTo>
                    <a:pt x="365" y="47"/>
                    <a:pt x="365" y="47"/>
                    <a:pt x="365" y="47"/>
                  </a:cubicBezTo>
                  <a:close/>
                  <a:moveTo>
                    <a:pt x="364" y="170"/>
                  </a:moveTo>
                  <a:cubicBezTo>
                    <a:pt x="364" y="288"/>
                    <a:pt x="364" y="288"/>
                    <a:pt x="364" y="288"/>
                  </a:cubicBezTo>
                  <a:cubicBezTo>
                    <a:pt x="396" y="255"/>
                    <a:pt x="431" y="218"/>
                    <a:pt x="431" y="219"/>
                  </a:cubicBezTo>
                  <a:cubicBezTo>
                    <a:pt x="429" y="220"/>
                    <a:pt x="478" y="198"/>
                    <a:pt x="470" y="249"/>
                  </a:cubicBezTo>
                  <a:cubicBezTo>
                    <a:pt x="431" y="292"/>
                    <a:pt x="395" y="329"/>
                    <a:pt x="364" y="363"/>
                  </a:cubicBezTo>
                  <a:cubicBezTo>
                    <a:pt x="364" y="412"/>
                    <a:pt x="364" y="412"/>
                    <a:pt x="364" y="412"/>
                  </a:cubicBezTo>
                  <a:cubicBezTo>
                    <a:pt x="408" y="368"/>
                    <a:pt x="499" y="269"/>
                    <a:pt x="499" y="269"/>
                  </a:cubicBezTo>
                  <a:cubicBezTo>
                    <a:pt x="499" y="269"/>
                    <a:pt x="544" y="260"/>
                    <a:pt x="531" y="304"/>
                  </a:cubicBezTo>
                  <a:cubicBezTo>
                    <a:pt x="502" y="339"/>
                    <a:pt x="391" y="458"/>
                    <a:pt x="391" y="458"/>
                  </a:cubicBezTo>
                  <a:cubicBezTo>
                    <a:pt x="391" y="471"/>
                    <a:pt x="397" y="479"/>
                    <a:pt x="413" y="482"/>
                  </a:cubicBezTo>
                  <a:cubicBezTo>
                    <a:pt x="555" y="328"/>
                    <a:pt x="555" y="328"/>
                    <a:pt x="555" y="328"/>
                  </a:cubicBezTo>
                  <a:cubicBezTo>
                    <a:pt x="555" y="328"/>
                    <a:pt x="599" y="309"/>
                    <a:pt x="591" y="362"/>
                  </a:cubicBezTo>
                  <a:cubicBezTo>
                    <a:pt x="537" y="421"/>
                    <a:pt x="448" y="522"/>
                    <a:pt x="448" y="522"/>
                  </a:cubicBezTo>
                  <a:cubicBezTo>
                    <a:pt x="514" y="590"/>
                    <a:pt x="514" y="590"/>
                    <a:pt x="514" y="590"/>
                  </a:cubicBezTo>
                  <a:cubicBezTo>
                    <a:pt x="514" y="590"/>
                    <a:pt x="522" y="633"/>
                    <a:pt x="479" y="623"/>
                  </a:cubicBezTo>
                  <a:cubicBezTo>
                    <a:pt x="459" y="603"/>
                    <a:pt x="400" y="549"/>
                    <a:pt x="364" y="516"/>
                  </a:cubicBezTo>
                  <a:cubicBezTo>
                    <a:pt x="364" y="564"/>
                    <a:pt x="364" y="564"/>
                    <a:pt x="364" y="564"/>
                  </a:cubicBezTo>
                  <a:cubicBezTo>
                    <a:pt x="399" y="597"/>
                    <a:pt x="458" y="652"/>
                    <a:pt x="458" y="652"/>
                  </a:cubicBezTo>
                  <a:cubicBezTo>
                    <a:pt x="458" y="652"/>
                    <a:pt x="461" y="673"/>
                    <a:pt x="451" y="680"/>
                  </a:cubicBezTo>
                  <a:cubicBezTo>
                    <a:pt x="440" y="686"/>
                    <a:pt x="420" y="689"/>
                    <a:pt x="420" y="689"/>
                  </a:cubicBezTo>
                  <a:cubicBezTo>
                    <a:pt x="363" y="635"/>
                    <a:pt x="363" y="635"/>
                    <a:pt x="363" y="635"/>
                  </a:cubicBezTo>
                  <a:cubicBezTo>
                    <a:pt x="363" y="749"/>
                    <a:pt x="363" y="749"/>
                    <a:pt x="363" y="749"/>
                  </a:cubicBezTo>
                  <a:cubicBezTo>
                    <a:pt x="379" y="757"/>
                    <a:pt x="379" y="757"/>
                    <a:pt x="379" y="757"/>
                  </a:cubicBezTo>
                  <a:cubicBezTo>
                    <a:pt x="393" y="778"/>
                    <a:pt x="393" y="778"/>
                    <a:pt x="393" y="778"/>
                  </a:cubicBezTo>
                  <a:cubicBezTo>
                    <a:pt x="393" y="778"/>
                    <a:pt x="395" y="787"/>
                    <a:pt x="395" y="797"/>
                  </a:cubicBezTo>
                  <a:cubicBezTo>
                    <a:pt x="395" y="806"/>
                    <a:pt x="406" y="799"/>
                    <a:pt x="414" y="799"/>
                  </a:cubicBezTo>
                  <a:cubicBezTo>
                    <a:pt x="422" y="799"/>
                    <a:pt x="429" y="791"/>
                    <a:pt x="429" y="791"/>
                  </a:cubicBezTo>
                  <a:cubicBezTo>
                    <a:pt x="432" y="779"/>
                    <a:pt x="432" y="779"/>
                    <a:pt x="432" y="779"/>
                  </a:cubicBezTo>
                  <a:cubicBezTo>
                    <a:pt x="448" y="771"/>
                    <a:pt x="448" y="771"/>
                    <a:pt x="448" y="771"/>
                  </a:cubicBezTo>
                  <a:cubicBezTo>
                    <a:pt x="458" y="760"/>
                    <a:pt x="458" y="760"/>
                    <a:pt x="458" y="760"/>
                  </a:cubicBezTo>
                  <a:cubicBezTo>
                    <a:pt x="467" y="756"/>
                    <a:pt x="467" y="756"/>
                    <a:pt x="467" y="756"/>
                  </a:cubicBezTo>
                  <a:cubicBezTo>
                    <a:pt x="481" y="753"/>
                    <a:pt x="481" y="753"/>
                    <a:pt x="481" y="753"/>
                  </a:cubicBezTo>
                  <a:cubicBezTo>
                    <a:pt x="506" y="772"/>
                    <a:pt x="506" y="772"/>
                    <a:pt x="506" y="772"/>
                  </a:cubicBezTo>
                  <a:cubicBezTo>
                    <a:pt x="523" y="795"/>
                    <a:pt x="523" y="795"/>
                    <a:pt x="523" y="795"/>
                  </a:cubicBezTo>
                  <a:cubicBezTo>
                    <a:pt x="532" y="801"/>
                    <a:pt x="532" y="801"/>
                    <a:pt x="532" y="801"/>
                  </a:cubicBezTo>
                  <a:cubicBezTo>
                    <a:pt x="532" y="801"/>
                    <a:pt x="537" y="792"/>
                    <a:pt x="536" y="779"/>
                  </a:cubicBezTo>
                  <a:cubicBezTo>
                    <a:pt x="535" y="767"/>
                    <a:pt x="535" y="771"/>
                    <a:pt x="534" y="761"/>
                  </a:cubicBezTo>
                  <a:cubicBezTo>
                    <a:pt x="532" y="752"/>
                    <a:pt x="534" y="749"/>
                    <a:pt x="534" y="749"/>
                  </a:cubicBezTo>
                  <a:cubicBezTo>
                    <a:pt x="548" y="748"/>
                    <a:pt x="548" y="748"/>
                    <a:pt x="548" y="748"/>
                  </a:cubicBezTo>
                  <a:cubicBezTo>
                    <a:pt x="553" y="730"/>
                    <a:pt x="553" y="730"/>
                    <a:pt x="553" y="730"/>
                  </a:cubicBezTo>
                  <a:cubicBezTo>
                    <a:pt x="539" y="720"/>
                    <a:pt x="539" y="720"/>
                    <a:pt x="539" y="720"/>
                  </a:cubicBezTo>
                  <a:cubicBezTo>
                    <a:pt x="525" y="711"/>
                    <a:pt x="525" y="711"/>
                    <a:pt x="525" y="711"/>
                  </a:cubicBezTo>
                  <a:cubicBezTo>
                    <a:pt x="525" y="711"/>
                    <a:pt x="532" y="707"/>
                    <a:pt x="539" y="706"/>
                  </a:cubicBezTo>
                  <a:cubicBezTo>
                    <a:pt x="546" y="705"/>
                    <a:pt x="538" y="699"/>
                    <a:pt x="538" y="699"/>
                  </a:cubicBezTo>
                  <a:cubicBezTo>
                    <a:pt x="538" y="699"/>
                    <a:pt x="543" y="694"/>
                    <a:pt x="551" y="685"/>
                  </a:cubicBezTo>
                  <a:cubicBezTo>
                    <a:pt x="538" y="673"/>
                    <a:pt x="538" y="673"/>
                    <a:pt x="538" y="673"/>
                  </a:cubicBezTo>
                  <a:cubicBezTo>
                    <a:pt x="544" y="665"/>
                    <a:pt x="544" y="665"/>
                    <a:pt x="544" y="665"/>
                  </a:cubicBezTo>
                  <a:cubicBezTo>
                    <a:pt x="544" y="665"/>
                    <a:pt x="553" y="651"/>
                    <a:pt x="553" y="645"/>
                  </a:cubicBezTo>
                  <a:cubicBezTo>
                    <a:pt x="553" y="638"/>
                    <a:pt x="561" y="634"/>
                    <a:pt x="561" y="634"/>
                  </a:cubicBezTo>
                  <a:cubicBezTo>
                    <a:pt x="566" y="626"/>
                    <a:pt x="566" y="626"/>
                    <a:pt x="566" y="626"/>
                  </a:cubicBezTo>
                  <a:cubicBezTo>
                    <a:pt x="534" y="616"/>
                    <a:pt x="534" y="616"/>
                    <a:pt x="534" y="616"/>
                  </a:cubicBezTo>
                  <a:cubicBezTo>
                    <a:pt x="545" y="615"/>
                    <a:pt x="545" y="615"/>
                    <a:pt x="545" y="615"/>
                  </a:cubicBezTo>
                  <a:cubicBezTo>
                    <a:pt x="545" y="615"/>
                    <a:pt x="550" y="611"/>
                    <a:pt x="572" y="608"/>
                  </a:cubicBezTo>
                  <a:cubicBezTo>
                    <a:pt x="593" y="605"/>
                    <a:pt x="580" y="593"/>
                    <a:pt x="580" y="593"/>
                  </a:cubicBezTo>
                  <a:cubicBezTo>
                    <a:pt x="583" y="579"/>
                    <a:pt x="583" y="579"/>
                    <a:pt x="583" y="579"/>
                  </a:cubicBezTo>
                  <a:cubicBezTo>
                    <a:pt x="583" y="579"/>
                    <a:pt x="587" y="578"/>
                    <a:pt x="594" y="577"/>
                  </a:cubicBezTo>
                  <a:cubicBezTo>
                    <a:pt x="600" y="575"/>
                    <a:pt x="599" y="569"/>
                    <a:pt x="599" y="569"/>
                  </a:cubicBezTo>
                  <a:cubicBezTo>
                    <a:pt x="599" y="550"/>
                    <a:pt x="599" y="550"/>
                    <a:pt x="599" y="550"/>
                  </a:cubicBezTo>
                  <a:cubicBezTo>
                    <a:pt x="608" y="536"/>
                    <a:pt x="608" y="536"/>
                    <a:pt x="608" y="536"/>
                  </a:cubicBezTo>
                  <a:cubicBezTo>
                    <a:pt x="619" y="541"/>
                    <a:pt x="619" y="541"/>
                    <a:pt x="619" y="541"/>
                  </a:cubicBezTo>
                  <a:cubicBezTo>
                    <a:pt x="622" y="552"/>
                    <a:pt x="622" y="552"/>
                    <a:pt x="622" y="552"/>
                  </a:cubicBezTo>
                  <a:cubicBezTo>
                    <a:pt x="611" y="566"/>
                    <a:pt x="611" y="566"/>
                    <a:pt x="611" y="566"/>
                  </a:cubicBezTo>
                  <a:cubicBezTo>
                    <a:pt x="607" y="578"/>
                    <a:pt x="607" y="578"/>
                    <a:pt x="607" y="578"/>
                  </a:cubicBezTo>
                  <a:cubicBezTo>
                    <a:pt x="610" y="592"/>
                    <a:pt x="610" y="592"/>
                    <a:pt x="610" y="592"/>
                  </a:cubicBezTo>
                  <a:cubicBezTo>
                    <a:pt x="627" y="585"/>
                    <a:pt x="627" y="585"/>
                    <a:pt x="627" y="585"/>
                  </a:cubicBezTo>
                  <a:cubicBezTo>
                    <a:pt x="627" y="585"/>
                    <a:pt x="628" y="573"/>
                    <a:pt x="630" y="565"/>
                  </a:cubicBezTo>
                  <a:cubicBezTo>
                    <a:pt x="641" y="559"/>
                    <a:pt x="641" y="559"/>
                    <a:pt x="641" y="559"/>
                  </a:cubicBezTo>
                  <a:cubicBezTo>
                    <a:pt x="649" y="535"/>
                    <a:pt x="649" y="535"/>
                    <a:pt x="649" y="535"/>
                  </a:cubicBezTo>
                  <a:cubicBezTo>
                    <a:pt x="649" y="523"/>
                    <a:pt x="649" y="523"/>
                    <a:pt x="649" y="523"/>
                  </a:cubicBezTo>
                  <a:cubicBezTo>
                    <a:pt x="672" y="525"/>
                    <a:pt x="672" y="525"/>
                    <a:pt x="672" y="525"/>
                  </a:cubicBezTo>
                  <a:cubicBezTo>
                    <a:pt x="681" y="527"/>
                    <a:pt x="681" y="527"/>
                    <a:pt x="681" y="527"/>
                  </a:cubicBezTo>
                  <a:cubicBezTo>
                    <a:pt x="687" y="517"/>
                    <a:pt x="687" y="517"/>
                    <a:pt x="687" y="517"/>
                  </a:cubicBezTo>
                  <a:cubicBezTo>
                    <a:pt x="687" y="517"/>
                    <a:pt x="674" y="508"/>
                    <a:pt x="670" y="501"/>
                  </a:cubicBezTo>
                  <a:cubicBezTo>
                    <a:pt x="667" y="489"/>
                    <a:pt x="667" y="489"/>
                    <a:pt x="667" y="489"/>
                  </a:cubicBezTo>
                  <a:cubicBezTo>
                    <a:pt x="672" y="476"/>
                    <a:pt x="672" y="476"/>
                    <a:pt x="672" y="476"/>
                  </a:cubicBezTo>
                  <a:cubicBezTo>
                    <a:pt x="659" y="481"/>
                    <a:pt x="659" y="481"/>
                    <a:pt x="659" y="481"/>
                  </a:cubicBezTo>
                  <a:cubicBezTo>
                    <a:pt x="659" y="481"/>
                    <a:pt x="662" y="479"/>
                    <a:pt x="660" y="472"/>
                  </a:cubicBezTo>
                  <a:cubicBezTo>
                    <a:pt x="659" y="466"/>
                    <a:pt x="652" y="459"/>
                    <a:pt x="652" y="459"/>
                  </a:cubicBezTo>
                  <a:cubicBezTo>
                    <a:pt x="638" y="452"/>
                    <a:pt x="638" y="452"/>
                    <a:pt x="638" y="452"/>
                  </a:cubicBezTo>
                  <a:cubicBezTo>
                    <a:pt x="647" y="447"/>
                    <a:pt x="647" y="447"/>
                    <a:pt x="647" y="447"/>
                  </a:cubicBezTo>
                  <a:cubicBezTo>
                    <a:pt x="659" y="435"/>
                    <a:pt x="659" y="435"/>
                    <a:pt x="659" y="435"/>
                  </a:cubicBezTo>
                  <a:cubicBezTo>
                    <a:pt x="668" y="428"/>
                    <a:pt x="668" y="428"/>
                    <a:pt x="668" y="428"/>
                  </a:cubicBezTo>
                  <a:cubicBezTo>
                    <a:pt x="671" y="416"/>
                    <a:pt x="671" y="416"/>
                    <a:pt x="671" y="416"/>
                  </a:cubicBezTo>
                  <a:cubicBezTo>
                    <a:pt x="663" y="409"/>
                    <a:pt x="663" y="409"/>
                    <a:pt x="663" y="409"/>
                  </a:cubicBezTo>
                  <a:cubicBezTo>
                    <a:pt x="636" y="400"/>
                    <a:pt x="636" y="400"/>
                    <a:pt x="636" y="400"/>
                  </a:cubicBezTo>
                  <a:cubicBezTo>
                    <a:pt x="645" y="395"/>
                    <a:pt x="645" y="395"/>
                    <a:pt x="645" y="395"/>
                  </a:cubicBezTo>
                  <a:cubicBezTo>
                    <a:pt x="662" y="398"/>
                    <a:pt x="662" y="398"/>
                    <a:pt x="662" y="398"/>
                  </a:cubicBezTo>
                  <a:cubicBezTo>
                    <a:pt x="671" y="393"/>
                    <a:pt x="671" y="393"/>
                    <a:pt x="671" y="393"/>
                  </a:cubicBezTo>
                  <a:cubicBezTo>
                    <a:pt x="667" y="378"/>
                    <a:pt x="667" y="378"/>
                    <a:pt x="667" y="378"/>
                  </a:cubicBezTo>
                  <a:cubicBezTo>
                    <a:pt x="658" y="368"/>
                    <a:pt x="658" y="368"/>
                    <a:pt x="658" y="368"/>
                  </a:cubicBezTo>
                  <a:cubicBezTo>
                    <a:pt x="652" y="350"/>
                    <a:pt x="652" y="350"/>
                    <a:pt x="652" y="350"/>
                  </a:cubicBezTo>
                  <a:cubicBezTo>
                    <a:pt x="644" y="356"/>
                    <a:pt x="644" y="356"/>
                    <a:pt x="644" y="356"/>
                  </a:cubicBezTo>
                  <a:cubicBezTo>
                    <a:pt x="623" y="353"/>
                    <a:pt x="623" y="353"/>
                    <a:pt x="623" y="353"/>
                  </a:cubicBezTo>
                  <a:cubicBezTo>
                    <a:pt x="637" y="326"/>
                    <a:pt x="637" y="326"/>
                    <a:pt x="637" y="326"/>
                  </a:cubicBezTo>
                  <a:cubicBezTo>
                    <a:pt x="636" y="339"/>
                    <a:pt x="636" y="339"/>
                    <a:pt x="636" y="339"/>
                  </a:cubicBezTo>
                  <a:cubicBezTo>
                    <a:pt x="654" y="334"/>
                    <a:pt x="654" y="334"/>
                    <a:pt x="654" y="334"/>
                  </a:cubicBezTo>
                  <a:cubicBezTo>
                    <a:pt x="665" y="328"/>
                    <a:pt x="665" y="328"/>
                    <a:pt x="665" y="328"/>
                  </a:cubicBezTo>
                  <a:cubicBezTo>
                    <a:pt x="678" y="326"/>
                    <a:pt x="678" y="326"/>
                    <a:pt x="678" y="326"/>
                  </a:cubicBezTo>
                  <a:cubicBezTo>
                    <a:pt x="694" y="319"/>
                    <a:pt x="694" y="319"/>
                    <a:pt x="694" y="319"/>
                  </a:cubicBezTo>
                  <a:cubicBezTo>
                    <a:pt x="690" y="310"/>
                    <a:pt x="690" y="310"/>
                    <a:pt x="690" y="310"/>
                  </a:cubicBezTo>
                  <a:cubicBezTo>
                    <a:pt x="687" y="298"/>
                    <a:pt x="687" y="298"/>
                    <a:pt x="687" y="298"/>
                  </a:cubicBezTo>
                  <a:cubicBezTo>
                    <a:pt x="687" y="298"/>
                    <a:pt x="687" y="294"/>
                    <a:pt x="694" y="290"/>
                  </a:cubicBezTo>
                  <a:cubicBezTo>
                    <a:pt x="700" y="286"/>
                    <a:pt x="687" y="272"/>
                    <a:pt x="690" y="264"/>
                  </a:cubicBezTo>
                  <a:cubicBezTo>
                    <a:pt x="692" y="255"/>
                    <a:pt x="684" y="251"/>
                    <a:pt x="679" y="242"/>
                  </a:cubicBezTo>
                  <a:cubicBezTo>
                    <a:pt x="650" y="254"/>
                    <a:pt x="650" y="254"/>
                    <a:pt x="650" y="254"/>
                  </a:cubicBezTo>
                  <a:cubicBezTo>
                    <a:pt x="662" y="264"/>
                    <a:pt x="662" y="264"/>
                    <a:pt x="662" y="264"/>
                  </a:cubicBezTo>
                  <a:cubicBezTo>
                    <a:pt x="656" y="275"/>
                    <a:pt x="656" y="275"/>
                    <a:pt x="656" y="275"/>
                  </a:cubicBezTo>
                  <a:cubicBezTo>
                    <a:pt x="648" y="265"/>
                    <a:pt x="648" y="265"/>
                    <a:pt x="648" y="265"/>
                  </a:cubicBezTo>
                  <a:cubicBezTo>
                    <a:pt x="637" y="282"/>
                    <a:pt x="637" y="282"/>
                    <a:pt x="637" y="282"/>
                  </a:cubicBezTo>
                  <a:cubicBezTo>
                    <a:pt x="621" y="291"/>
                    <a:pt x="621" y="291"/>
                    <a:pt x="621" y="291"/>
                  </a:cubicBezTo>
                  <a:cubicBezTo>
                    <a:pt x="604" y="294"/>
                    <a:pt x="604" y="294"/>
                    <a:pt x="604" y="294"/>
                  </a:cubicBezTo>
                  <a:cubicBezTo>
                    <a:pt x="604" y="286"/>
                    <a:pt x="604" y="286"/>
                    <a:pt x="604" y="286"/>
                  </a:cubicBezTo>
                  <a:cubicBezTo>
                    <a:pt x="618" y="270"/>
                    <a:pt x="618" y="270"/>
                    <a:pt x="618" y="270"/>
                  </a:cubicBezTo>
                  <a:cubicBezTo>
                    <a:pt x="629" y="258"/>
                    <a:pt x="629" y="258"/>
                    <a:pt x="629" y="258"/>
                  </a:cubicBezTo>
                  <a:cubicBezTo>
                    <a:pt x="644" y="253"/>
                    <a:pt x="644" y="253"/>
                    <a:pt x="644" y="253"/>
                  </a:cubicBezTo>
                  <a:cubicBezTo>
                    <a:pt x="655" y="229"/>
                    <a:pt x="655" y="229"/>
                    <a:pt x="655" y="229"/>
                  </a:cubicBezTo>
                  <a:cubicBezTo>
                    <a:pt x="661" y="213"/>
                    <a:pt x="661" y="213"/>
                    <a:pt x="661" y="213"/>
                  </a:cubicBezTo>
                  <a:cubicBezTo>
                    <a:pt x="673" y="197"/>
                    <a:pt x="673" y="197"/>
                    <a:pt x="673" y="197"/>
                  </a:cubicBezTo>
                  <a:cubicBezTo>
                    <a:pt x="696" y="177"/>
                    <a:pt x="696" y="177"/>
                    <a:pt x="696" y="177"/>
                  </a:cubicBezTo>
                  <a:cubicBezTo>
                    <a:pt x="686" y="185"/>
                    <a:pt x="686" y="185"/>
                    <a:pt x="686" y="185"/>
                  </a:cubicBezTo>
                  <a:cubicBezTo>
                    <a:pt x="686" y="185"/>
                    <a:pt x="680" y="186"/>
                    <a:pt x="671" y="177"/>
                  </a:cubicBezTo>
                  <a:cubicBezTo>
                    <a:pt x="639" y="177"/>
                    <a:pt x="639" y="177"/>
                    <a:pt x="639" y="177"/>
                  </a:cubicBezTo>
                  <a:cubicBezTo>
                    <a:pt x="603" y="166"/>
                    <a:pt x="603" y="166"/>
                    <a:pt x="603" y="166"/>
                  </a:cubicBezTo>
                  <a:cubicBezTo>
                    <a:pt x="584" y="149"/>
                    <a:pt x="584" y="149"/>
                    <a:pt x="584" y="149"/>
                  </a:cubicBezTo>
                  <a:cubicBezTo>
                    <a:pt x="584" y="149"/>
                    <a:pt x="573" y="149"/>
                    <a:pt x="563" y="132"/>
                  </a:cubicBezTo>
                  <a:cubicBezTo>
                    <a:pt x="554" y="116"/>
                    <a:pt x="536" y="132"/>
                    <a:pt x="536" y="132"/>
                  </a:cubicBezTo>
                  <a:cubicBezTo>
                    <a:pt x="515" y="141"/>
                    <a:pt x="515" y="141"/>
                    <a:pt x="515" y="141"/>
                  </a:cubicBezTo>
                  <a:cubicBezTo>
                    <a:pt x="482" y="167"/>
                    <a:pt x="482" y="167"/>
                    <a:pt x="482" y="167"/>
                  </a:cubicBezTo>
                  <a:cubicBezTo>
                    <a:pt x="442" y="180"/>
                    <a:pt x="442" y="180"/>
                    <a:pt x="442" y="180"/>
                  </a:cubicBezTo>
                  <a:cubicBezTo>
                    <a:pt x="419" y="167"/>
                    <a:pt x="419" y="167"/>
                    <a:pt x="419" y="167"/>
                  </a:cubicBezTo>
                  <a:cubicBezTo>
                    <a:pt x="419" y="167"/>
                    <a:pt x="421" y="156"/>
                    <a:pt x="415" y="146"/>
                  </a:cubicBezTo>
                  <a:cubicBezTo>
                    <a:pt x="408" y="136"/>
                    <a:pt x="390" y="157"/>
                    <a:pt x="390" y="157"/>
                  </a:cubicBezTo>
                  <a:cubicBezTo>
                    <a:pt x="380" y="169"/>
                    <a:pt x="380" y="169"/>
                    <a:pt x="380" y="169"/>
                  </a:cubicBezTo>
                  <a:cubicBezTo>
                    <a:pt x="376" y="176"/>
                    <a:pt x="376" y="176"/>
                    <a:pt x="376" y="176"/>
                  </a:cubicBezTo>
                  <a:lnTo>
                    <a:pt x="364" y="170"/>
                  </a:lnTo>
                  <a:close/>
                  <a:moveTo>
                    <a:pt x="116" y="638"/>
                  </a:moveTo>
                  <a:cubicBezTo>
                    <a:pt x="116" y="638"/>
                    <a:pt x="123" y="606"/>
                    <a:pt x="116" y="597"/>
                  </a:cubicBezTo>
                  <a:cubicBezTo>
                    <a:pt x="109" y="588"/>
                    <a:pt x="99" y="578"/>
                    <a:pt x="99" y="578"/>
                  </a:cubicBezTo>
                  <a:cubicBezTo>
                    <a:pt x="99" y="578"/>
                    <a:pt x="109" y="576"/>
                    <a:pt x="101" y="562"/>
                  </a:cubicBezTo>
                  <a:cubicBezTo>
                    <a:pt x="94" y="547"/>
                    <a:pt x="103" y="547"/>
                    <a:pt x="85" y="536"/>
                  </a:cubicBezTo>
                  <a:cubicBezTo>
                    <a:pt x="66" y="524"/>
                    <a:pt x="66" y="530"/>
                    <a:pt x="59" y="519"/>
                  </a:cubicBezTo>
                  <a:cubicBezTo>
                    <a:pt x="51" y="508"/>
                    <a:pt x="68" y="504"/>
                    <a:pt x="44" y="504"/>
                  </a:cubicBezTo>
                  <a:cubicBezTo>
                    <a:pt x="20" y="504"/>
                    <a:pt x="29" y="509"/>
                    <a:pt x="22" y="495"/>
                  </a:cubicBezTo>
                  <a:cubicBezTo>
                    <a:pt x="14" y="480"/>
                    <a:pt x="0" y="465"/>
                    <a:pt x="0" y="465"/>
                  </a:cubicBezTo>
                  <a:cubicBezTo>
                    <a:pt x="0" y="465"/>
                    <a:pt x="7" y="465"/>
                    <a:pt x="24" y="452"/>
                  </a:cubicBezTo>
                  <a:cubicBezTo>
                    <a:pt x="40" y="439"/>
                    <a:pt x="41" y="426"/>
                    <a:pt x="41" y="426"/>
                  </a:cubicBezTo>
                  <a:cubicBezTo>
                    <a:pt x="41" y="426"/>
                    <a:pt x="55" y="417"/>
                    <a:pt x="65" y="409"/>
                  </a:cubicBezTo>
                  <a:cubicBezTo>
                    <a:pt x="74" y="402"/>
                    <a:pt x="68" y="386"/>
                    <a:pt x="82" y="374"/>
                  </a:cubicBezTo>
                  <a:cubicBezTo>
                    <a:pt x="96" y="362"/>
                    <a:pt x="119" y="364"/>
                    <a:pt x="119" y="351"/>
                  </a:cubicBezTo>
                  <a:cubicBezTo>
                    <a:pt x="119" y="339"/>
                    <a:pt x="111" y="330"/>
                    <a:pt x="112" y="322"/>
                  </a:cubicBezTo>
                  <a:cubicBezTo>
                    <a:pt x="114" y="313"/>
                    <a:pt x="133" y="304"/>
                    <a:pt x="134" y="294"/>
                  </a:cubicBezTo>
                  <a:cubicBezTo>
                    <a:pt x="133" y="283"/>
                    <a:pt x="125" y="276"/>
                    <a:pt x="125" y="257"/>
                  </a:cubicBezTo>
                  <a:cubicBezTo>
                    <a:pt x="125" y="237"/>
                    <a:pt x="134" y="213"/>
                    <a:pt x="126" y="210"/>
                  </a:cubicBezTo>
                  <a:cubicBezTo>
                    <a:pt x="120" y="206"/>
                    <a:pt x="120" y="206"/>
                    <a:pt x="135" y="206"/>
                  </a:cubicBezTo>
                  <a:cubicBezTo>
                    <a:pt x="151" y="206"/>
                    <a:pt x="149" y="211"/>
                    <a:pt x="160" y="211"/>
                  </a:cubicBezTo>
                  <a:cubicBezTo>
                    <a:pt x="170" y="212"/>
                    <a:pt x="186" y="191"/>
                    <a:pt x="186" y="191"/>
                  </a:cubicBezTo>
                  <a:cubicBezTo>
                    <a:pt x="186" y="191"/>
                    <a:pt x="209" y="199"/>
                    <a:pt x="209" y="190"/>
                  </a:cubicBezTo>
                  <a:cubicBezTo>
                    <a:pt x="209" y="182"/>
                    <a:pt x="197" y="161"/>
                    <a:pt x="188" y="157"/>
                  </a:cubicBezTo>
                  <a:cubicBezTo>
                    <a:pt x="179" y="153"/>
                    <a:pt x="164" y="153"/>
                    <a:pt x="164" y="153"/>
                  </a:cubicBezTo>
                  <a:cubicBezTo>
                    <a:pt x="170" y="136"/>
                    <a:pt x="170" y="136"/>
                    <a:pt x="170" y="136"/>
                  </a:cubicBezTo>
                  <a:cubicBezTo>
                    <a:pt x="170" y="136"/>
                    <a:pt x="173" y="132"/>
                    <a:pt x="181" y="129"/>
                  </a:cubicBezTo>
                  <a:cubicBezTo>
                    <a:pt x="190" y="127"/>
                    <a:pt x="180" y="129"/>
                    <a:pt x="191" y="124"/>
                  </a:cubicBezTo>
                  <a:cubicBezTo>
                    <a:pt x="202" y="118"/>
                    <a:pt x="200" y="134"/>
                    <a:pt x="204" y="123"/>
                  </a:cubicBezTo>
                  <a:cubicBezTo>
                    <a:pt x="208" y="112"/>
                    <a:pt x="206" y="108"/>
                    <a:pt x="206" y="108"/>
                  </a:cubicBezTo>
                  <a:cubicBezTo>
                    <a:pt x="200" y="100"/>
                    <a:pt x="200" y="100"/>
                    <a:pt x="200" y="100"/>
                  </a:cubicBezTo>
                  <a:cubicBezTo>
                    <a:pt x="200" y="100"/>
                    <a:pt x="200" y="94"/>
                    <a:pt x="208" y="91"/>
                  </a:cubicBezTo>
                  <a:cubicBezTo>
                    <a:pt x="217" y="89"/>
                    <a:pt x="221" y="89"/>
                    <a:pt x="221" y="89"/>
                  </a:cubicBezTo>
                  <a:cubicBezTo>
                    <a:pt x="213" y="78"/>
                    <a:pt x="213" y="78"/>
                    <a:pt x="213" y="78"/>
                  </a:cubicBezTo>
                  <a:cubicBezTo>
                    <a:pt x="207" y="70"/>
                    <a:pt x="207" y="70"/>
                    <a:pt x="207" y="70"/>
                  </a:cubicBezTo>
                  <a:cubicBezTo>
                    <a:pt x="207" y="70"/>
                    <a:pt x="214" y="68"/>
                    <a:pt x="215" y="59"/>
                  </a:cubicBezTo>
                  <a:cubicBezTo>
                    <a:pt x="217" y="49"/>
                    <a:pt x="217" y="30"/>
                    <a:pt x="217" y="30"/>
                  </a:cubicBezTo>
                  <a:cubicBezTo>
                    <a:pt x="218" y="17"/>
                    <a:pt x="218" y="17"/>
                    <a:pt x="218" y="17"/>
                  </a:cubicBezTo>
                  <a:cubicBezTo>
                    <a:pt x="218" y="17"/>
                    <a:pt x="243" y="5"/>
                    <a:pt x="251" y="6"/>
                  </a:cubicBezTo>
                  <a:cubicBezTo>
                    <a:pt x="260" y="8"/>
                    <a:pt x="261" y="10"/>
                    <a:pt x="267" y="18"/>
                  </a:cubicBezTo>
                  <a:cubicBezTo>
                    <a:pt x="275" y="24"/>
                    <a:pt x="267" y="27"/>
                    <a:pt x="284" y="34"/>
                  </a:cubicBezTo>
                  <a:cubicBezTo>
                    <a:pt x="301" y="41"/>
                    <a:pt x="313" y="48"/>
                    <a:pt x="321" y="45"/>
                  </a:cubicBezTo>
                  <a:cubicBezTo>
                    <a:pt x="330" y="43"/>
                    <a:pt x="340" y="40"/>
                    <a:pt x="347" y="40"/>
                  </a:cubicBezTo>
                  <a:cubicBezTo>
                    <a:pt x="352" y="40"/>
                    <a:pt x="358" y="42"/>
                    <a:pt x="365" y="47"/>
                  </a:cubicBezTo>
                  <a:cubicBezTo>
                    <a:pt x="364" y="161"/>
                    <a:pt x="364" y="161"/>
                    <a:pt x="364" y="161"/>
                  </a:cubicBezTo>
                  <a:cubicBezTo>
                    <a:pt x="354" y="165"/>
                    <a:pt x="354" y="165"/>
                    <a:pt x="354" y="165"/>
                  </a:cubicBezTo>
                  <a:cubicBezTo>
                    <a:pt x="364" y="170"/>
                    <a:pt x="364" y="170"/>
                    <a:pt x="364" y="170"/>
                  </a:cubicBezTo>
                  <a:cubicBezTo>
                    <a:pt x="364" y="288"/>
                    <a:pt x="364" y="288"/>
                    <a:pt x="364" y="288"/>
                  </a:cubicBezTo>
                  <a:cubicBezTo>
                    <a:pt x="340" y="314"/>
                    <a:pt x="318" y="337"/>
                    <a:pt x="314" y="341"/>
                  </a:cubicBezTo>
                  <a:cubicBezTo>
                    <a:pt x="305" y="352"/>
                    <a:pt x="294" y="351"/>
                    <a:pt x="294" y="351"/>
                  </a:cubicBezTo>
                  <a:cubicBezTo>
                    <a:pt x="294" y="351"/>
                    <a:pt x="157" y="356"/>
                    <a:pt x="148" y="355"/>
                  </a:cubicBezTo>
                  <a:cubicBezTo>
                    <a:pt x="140" y="355"/>
                    <a:pt x="137" y="369"/>
                    <a:pt x="137" y="369"/>
                  </a:cubicBezTo>
                  <a:cubicBezTo>
                    <a:pt x="144" y="564"/>
                    <a:pt x="144" y="564"/>
                    <a:pt x="144" y="564"/>
                  </a:cubicBezTo>
                  <a:cubicBezTo>
                    <a:pt x="142" y="568"/>
                    <a:pt x="153" y="584"/>
                    <a:pt x="157" y="579"/>
                  </a:cubicBezTo>
                  <a:cubicBezTo>
                    <a:pt x="204" y="577"/>
                    <a:pt x="253" y="577"/>
                    <a:pt x="300" y="575"/>
                  </a:cubicBezTo>
                  <a:cubicBezTo>
                    <a:pt x="363" y="635"/>
                    <a:pt x="363" y="635"/>
                    <a:pt x="363" y="635"/>
                  </a:cubicBezTo>
                  <a:cubicBezTo>
                    <a:pt x="363" y="749"/>
                    <a:pt x="363" y="749"/>
                    <a:pt x="363" y="749"/>
                  </a:cubicBezTo>
                  <a:cubicBezTo>
                    <a:pt x="361" y="748"/>
                    <a:pt x="361" y="748"/>
                    <a:pt x="361" y="748"/>
                  </a:cubicBezTo>
                  <a:cubicBezTo>
                    <a:pt x="361" y="748"/>
                    <a:pt x="363" y="719"/>
                    <a:pt x="349" y="729"/>
                  </a:cubicBezTo>
                  <a:cubicBezTo>
                    <a:pt x="336" y="738"/>
                    <a:pt x="337" y="745"/>
                    <a:pt x="337" y="745"/>
                  </a:cubicBezTo>
                  <a:cubicBezTo>
                    <a:pt x="337" y="753"/>
                    <a:pt x="337" y="753"/>
                    <a:pt x="337" y="753"/>
                  </a:cubicBezTo>
                  <a:cubicBezTo>
                    <a:pt x="337" y="753"/>
                    <a:pt x="346" y="765"/>
                    <a:pt x="334" y="765"/>
                  </a:cubicBezTo>
                  <a:cubicBezTo>
                    <a:pt x="322" y="765"/>
                    <a:pt x="315" y="765"/>
                    <a:pt x="315" y="765"/>
                  </a:cubicBezTo>
                  <a:cubicBezTo>
                    <a:pt x="315" y="765"/>
                    <a:pt x="319" y="767"/>
                    <a:pt x="310" y="775"/>
                  </a:cubicBezTo>
                  <a:cubicBezTo>
                    <a:pt x="300" y="783"/>
                    <a:pt x="294" y="791"/>
                    <a:pt x="294" y="791"/>
                  </a:cubicBezTo>
                  <a:cubicBezTo>
                    <a:pt x="275" y="790"/>
                    <a:pt x="275" y="790"/>
                    <a:pt x="275" y="790"/>
                  </a:cubicBezTo>
                  <a:cubicBezTo>
                    <a:pt x="262" y="787"/>
                    <a:pt x="262" y="787"/>
                    <a:pt x="262" y="787"/>
                  </a:cubicBezTo>
                  <a:cubicBezTo>
                    <a:pt x="254" y="788"/>
                    <a:pt x="254" y="788"/>
                    <a:pt x="254" y="788"/>
                  </a:cubicBezTo>
                  <a:cubicBezTo>
                    <a:pt x="242" y="790"/>
                    <a:pt x="242" y="790"/>
                    <a:pt x="242" y="790"/>
                  </a:cubicBezTo>
                  <a:cubicBezTo>
                    <a:pt x="242" y="790"/>
                    <a:pt x="225" y="790"/>
                    <a:pt x="225" y="783"/>
                  </a:cubicBezTo>
                  <a:cubicBezTo>
                    <a:pt x="225" y="776"/>
                    <a:pt x="232" y="768"/>
                    <a:pt x="232" y="768"/>
                  </a:cubicBezTo>
                  <a:cubicBezTo>
                    <a:pt x="222" y="750"/>
                    <a:pt x="222" y="750"/>
                    <a:pt x="222" y="750"/>
                  </a:cubicBezTo>
                  <a:cubicBezTo>
                    <a:pt x="214" y="728"/>
                    <a:pt x="214" y="728"/>
                    <a:pt x="214" y="728"/>
                  </a:cubicBezTo>
                  <a:cubicBezTo>
                    <a:pt x="195" y="704"/>
                    <a:pt x="195" y="704"/>
                    <a:pt x="195" y="704"/>
                  </a:cubicBezTo>
                  <a:cubicBezTo>
                    <a:pt x="184" y="686"/>
                    <a:pt x="184" y="686"/>
                    <a:pt x="184" y="686"/>
                  </a:cubicBezTo>
                  <a:cubicBezTo>
                    <a:pt x="184" y="673"/>
                    <a:pt x="184" y="673"/>
                    <a:pt x="184" y="673"/>
                  </a:cubicBezTo>
                  <a:cubicBezTo>
                    <a:pt x="190" y="664"/>
                    <a:pt x="190" y="664"/>
                    <a:pt x="190" y="664"/>
                  </a:cubicBezTo>
                  <a:cubicBezTo>
                    <a:pt x="190" y="640"/>
                    <a:pt x="190" y="640"/>
                    <a:pt x="190" y="640"/>
                  </a:cubicBezTo>
                  <a:cubicBezTo>
                    <a:pt x="190" y="640"/>
                    <a:pt x="175" y="632"/>
                    <a:pt x="167" y="633"/>
                  </a:cubicBezTo>
                  <a:cubicBezTo>
                    <a:pt x="158" y="634"/>
                    <a:pt x="145" y="644"/>
                    <a:pt x="145" y="644"/>
                  </a:cubicBezTo>
                  <a:cubicBezTo>
                    <a:pt x="122" y="641"/>
                    <a:pt x="122" y="641"/>
                    <a:pt x="122" y="641"/>
                  </a:cubicBezTo>
                  <a:cubicBezTo>
                    <a:pt x="116" y="638"/>
                    <a:pt x="116" y="638"/>
                    <a:pt x="116" y="638"/>
                  </a:cubicBezTo>
                  <a:close/>
                  <a:moveTo>
                    <a:pt x="364" y="363"/>
                  </a:moveTo>
                  <a:cubicBezTo>
                    <a:pt x="356" y="371"/>
                    <a:pt x="348" y="380"/>
                    <a:pt x="340" y="388"/>
                  </a:cubicBezTo>
                  <a:cubicBezTo>
                    <a:pt x="340" y="388"/>
                    <a:pt x="324" y="402"/>
                    <a:pt x="316" y="403"/>
                  </a:cubicBezTo>
                  <a:cubicBezTo>
                    <a:pt x="308" y="405"/>
                    <a:pt x="193" y="408"/>
                    <a:pt x="193" y="408"/>
                  </a:cubicBezTo>
                  <a:cubicBezTo>
                    <a:pt x="193" y="408"/>
                    <a:pt x="180" y="426"/>
                    <a:pt x="192" y="442"/>
                  </a:cubicBezTo>
                  <a:cubicBezTo>
                    <a:pt x="204" y="444"/>
                    <a:pt x="259" y="443"/>
                    <a:pt x="332" y="440"/>
                  </a:cubicBezTo>
                  <a:cubicBezTo>
                    <a:pt x="333" y="439"/>
                    <a:pt x="345" y="431"/>
                    <a:pt x="348" y="429"/>
                  </a:cubicBezTo>
                  <a:cubicBezTo>
                    <a:pt x="351" y="425"/>
                    <a:pt x="357" y="419"/>
                    <a:pt x="364" y="412"/>
                  </a:cubicBezTo>
                  <a:cubicBezTo>
                    <a:pt x="364" y="363"/>
                    <a:pt x="364" y="363"/>
                    <a:pt x="364" y="363"/>
                  </a:cubicBezTo>
                  <a:close/>
                  <a:moveTo>
                    <a:pt x="364" y="516"/>
                  </a:moveTo>
                  <a:cubicBezTo>
                    <a:pt x="352" y="506"/>
                    <a:pt x="343" y="498"/>
                    <a:pt x="338" y="493"/>
                  </a:cubicBezTo>
                  <a:cubicBezTo>
                    <a:pt x="335" y="491"/>
                    <a:pt x="325" y="489"/>
                    <a:pt x="325" y="489"/>
                  </a:cubicBezTo>
                  <a:cubicBezTo>
                    <a:pt x="195" y="493"/>
                    <a:pt x="195" y="493"/>
                    <a:pt x="195" y="493"/>
                  </a:cubicBezTo>
                  <a:cubicBezTo>
                    <a:pt x="195" y="493"/>
                    <a:pt x="191" y="495"/>
                    <a:pt x="191" y="496"/>
                  </a:cubicBezTo>
                  <a:cubicBezTo>
                    <a:pt x="188" y="501"/>
                    <a:pt x="184" y="515"/>
                    <a:pt x="193" y="525"/>
                  </a:cubicBezTo>
                  <a:cubicBezTo>
                    <a:pt x="196" y="529"/>
                    <a:pt x="218" y="528"/>
                    <a:pt x="231" y="528"/>
                  </a:cubicBezTo>
                  <a:cubicBezTo>
                    <a:pt x="292" y="525"/>
                    <a:pt x="311" y="525"/>
                    <a:pt x="313" y="526"/>
                  </a:cubicBezTo>
                  <a:cubicBezTo>
                    <a:pt x="317" y="528"/>
                    <a:pt x="329" y="531"/>
                    <a:pt x="337" y="538"/>
                  </a:cubicBezTo>
                  <a:cubicBezTo>
                    <a:pt x="339" y="541"/>
                    <a:pt x="350" y="550"/>
                    <a:pt x="364" y="564"/>
                  </a:cubicBezTo>
                  <a:lnTo>
                    <a:pt x="364" y="516"/>
                  </a:ln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ïṩḻiḓé">
              <a:extLst>
                <a:ext uri="{FF2B5EF4-FFF2-40B4-BE49-F238E27FC236}">
                  <a16:creationId xmlns:a16="http://schemas.microsoft.com/office/drawing/2014/main" id="{8F96928A-DE30-4C54-870C-C772C4F2BD0A}"/>
                </a:ext>
              </a:extLst>
            </p:cNvPr>
            <p:cNvSpPr/>
            <p:nvPr/>
          </p:nvSpPr>
          <p:spPr bwMode="auto">
            <a:xfrm>
              <a:off x="3943177" y="976431"/>
              <a:ext cx="1608741" cy="1265237"/>
            </a:xfrm>
            <a:custGeom>
              <a:avLst/>
              <a:gdLst>
                <a:gd name="connsiteX0" fmla="*/ 1438576 w 1608741"/>
                <a:gd name="connsiteY0" fmla="*/ 1192212 h 1265237"/>
                <a:gd name="connsiteX1" fmla="*/ 1492551 w 1608741"/>
                <a:gd name="connsiteY1" fmla="*/ 1227137 h 1265237"/>
                <a:gd name="connsiteX2" fmla="*/ 1465564 w 1608741"/>
                <a:gd name="connsiteY2" fmla="*/ 1265237 h 1265237"/>
                <a:gd name="connsiteX3" fmla="*/ 1457626 w 1608741"/>
                <a:gd name="connsiteY3" fmla="*/ 1260475 h 1265237"/>
                <a:gd name="connsiteX4" fmla="*/ 1478264 w 1608741"/>
                <a:gd name="connsiteY4" fmla="*/ 1230312 h 1265237"/>
                <a:gd name="connsiteX5" fmla="*/ 1465564 w 1608741"/>
                <a:gd name="connsiteY5" fmla="*/ 1220787 h 1265237"/>
                <a:gd name="connsiteX6" fmla="*/ 1444926 w 1608741"/>
                <a:gd name="connsiteY6" fmla="*/ 1249362 h 1265237"/>
                <a:gd name="connsiteX7" fmla="*/ 1436989 w 1608741"/>
                <a:gd name="connsiteY7" fmla="*/ 1244600 h 1265237"/>
                <a:gd name="connsiteX8" fmla="*/ 1457626 w 1608741"/>
                <a:gd name="connsiteY8" fmla="*/ 1216025 h 1265237"/>
                <a:gd name="connsiteX9" fmla="*/ 1440164 w 1608741"/>
                <a:gd name="connsiteY9" fmla="*/ 1204912 h 1265237"/>
                <a:gd name="connsiteX10" fmla="*/ 1419526 w 1608741"/>
                <a:gd name="connsiteY10" fmla="*/ 1236662 h 1265237"/>
                <a:gd name="connsiteX11" fmla="*/ 1413176 w 1608741"/>
                <a:gd name="connsiteY11" fmla="*/ 1231900 h 1265237"/>
                <a:gd name="connsiteX12" fmla="*/ 163814 w 1608741"/>
                <a:gd name="connsiteY12" fmla="*/ 1185862 h 1265237"/>
                <a:gd name="connsiteX13" fmla="*/ 190802 w 1608741"/>
                <a:gd name="connsiteY13" fmla="*/ 1230312 h 1265237"/>
                <a:gd name="connsiteX14" fmla="*/ 186039 w 1608741"/>
                <a:gd name="connsiteY14" fmla="*/ 1231900 h 1265237"/>
                <a:gd name="connsiteX15" fmla="*/ 127301 w 1608741"/>
                <a:gd name="connsiteY15" fmla="*/ 1227137 h 1265237"/>
                <a:gd name="connsiteX16" fmla="*/ 144764 w 1608741"/>
                <a:gd name="connsiteY16" fmla="*/ 1255713 h 1265237"/>
                <a:gd name="connsiteX17" fmla="*/ 136827 w 1608741"/>
                <a:gd name="connsiteY17" fmla="*/ 1260475 h 1265237"/>
                <a:gd name="connsiteX18" fmla="*/ 113014 w 1608741"/>
                <a:gd name="connsiteY18" fmla="*/ 1220787 h 1265237"/>
                <a:gd name="connsiteX19" fmla="*/ 119364 w 1608741"/>
                <a:gd name="connsiteY19" fmla="*/ 1216025 h 1265237"/>
                <a:gd name="connsiteX20" fmla="*/ 178102 w 1608741"/>
                <a:gd name="connsiteY20" fmla="*/ 1222375 h 1265237"/>
                <a:gd name="connsiteX21" fmla="*/ 157464 w 1608741"/>
                <a:gd name="connsiteY21" fmla="*/ 1190624 h 1265237"/>
                <a:gd name="connsiteX22" fmla="*/ 1474982 w 1608741"/>
                <a:gd name="connsiteY22" fmla="*/ 1143802 h 1265237"/>
                <a:gd name="connsiteX23" fmla="*/ 1499894 w 1608741"/>
                <a:gd name="connsiteY23" fmla="*/ 1147141 h 1265237"/>
                <a:gd name="connsiteX24" fmla="*/ 1513586 w 1608741"/>
                <a:gd name="connsiteY24" fmla="*/ 1188692 h 1265237"/>
                <a:gd name="connsiteX25" fmla="*/ 1484680 w 1608741"/>
                <a:gd name="connsiteY25" fmla="*/ 1205016 h 1265237"/>
                <a:gd name="connsiteX26" fmla="*/ 1486202 w 1608741"/>
                <a:gd name="connsiteY26" fmla="*/ 1193144 h 1265237"/>
                <a:gd name="connsiteX27" fmla="*/ 1505979 w 1608741"/>
                <a:gd name="connsiteY27" fmla="*/ 1184240 h 1265237"/>
                <a:gd name="connsiteX28" fmla="*/ 1495330 w 1608741"/>
                <a:gd name="connsiteY28" fmla="*/ 1156045 h 1265237"/>
                <a:gd name="connsiteX29" fmla="*/ 1464903 w 1608741"/>
                <a:gd name="connsiteY29" fmla="*/ 1163465 h 1265237"/>
                <a:gd name="connsiteX30" fmla="*/ 1461860 w 1608741"/>
                <a:gd name="connsiteY30" fmla="*/ 1181272 h 1265237"/>
                <a:gd name="connsiteX31" fmla="*/ 1470988 w 1608741"/>
                <a:gd name="connsiteY31" fmla="*/ 1187208 h 1265237"/>
                <a:gd name="connsiteX32" fmla="*/ 1480116 w 1608741"/>
                <a:gd name="connsiteY32" fmla="*/ 1169400 h 1265237"/>
                <a:gd name="connsiteX33" fmla="*/ 1487723 w 1608741"/>
                <a:gd name="connsiteY33" fmla="*/ 1173852 h 1265237"/>
                <a:gd name="connsiteX34" fmla="*/ 1474031 w 1608741"/>
                <a:gd name="connsiteY34" fmla="*/ 1199080 h 1265237"/>
                <a:gd name="connsiteX35" fmla="*/ 1452732 w 1608741"/>
                <a:gd name="connsiteY35" fmla="*/ 1188692 h 1265237"/>
                <a:gd name="connsiteX36" fmla="*/ 1455775 w 1608741"/>
                <a:gd name="connsiteY36" fmla="*/ 1160497 h 1265237"/>
                <a:gd name="connsiteX37" fmla="*/ 1474982 w 1608741"/>
                <a:gd name="connsiteY37" fmla="*/ 1143802 h 1265237"/>
                <a:gd name="connsiteX38" fmla="*/ 136826 w 1608741"/>
                <a:gd name="connsiteY38" fmla="*/ 1136650 h 1265237"/>
                <a:gd name="connsiteX39" fmla="*/ 141589 w 1608741"/>
                <a:gd name="connsiteY39" fmla="*/ 1144587 h 1265237"/>
                <a:gd name="connsiteX40" fmla="*/ 117776 w 1608741"/>
                <a:gd name="connsiteY40" fmla="*/ 1157287 h 1265237"/>
                <a:gd name="connsiteX41" fmla="*/ 132064 w 1608741"/>
                <a:gd name="connsiteY41" fmla="*/ 1184275 h 1265237"/>
                <a:gd name="connsiteX42" fmla="*/ 155876 w 1608741"/>
                <a:gd name="connsiteY42" fmla="*/ 1169987 h 1265237"/>
                <a:gd name="connsiteX43" fmla="*/ 160639 w 1608741"/>
                <a:gd name="connsiteY43" fmla="*/ 1179512 h 1265237"/>
                <a:gd name="connsiteX44" fmla="*/ 105076 w 1608741"/>
                <a:gd name="connsiteY44" fmla="*/ 1209675 h 1265237"/>
                <a:gd name="connsiteX45" fmla="*/ 101901 w 1608741"/>
                <a:gd name="connsiteY45" fmla="*/ 1200150 h 1265237"/>
                <a:gd name="connsiteX46" fmla="*/ 124126 w 1608741"/>
                <a:gd name="connsiteY46" fmla="*/ 1189037 h 1265237"/>
                <a:gd name="connsiteX47" fmla="*/ 109839 w 1608741"/>
                <a:gd name="connsiteY47" fmla="*/ 1162050 h 1265237"/>
                <a:gd name="connsiteX48" fmla="*/ 87613 w 1608741"/>
                <a:gd name="connsiteY48" fmla="*/ 1173162 h 1265237"/>
                <a:gd name="connsiteX49" fmla="*/ 82851 w 1608741"/>
                <a:gd name="connsiteY49" fmla="*/ 1165225 h 1265237"/>
                <a:gd name="connsiteX50" fmla="*/ 1494139 w 1608741"/>
                <a:gd name="connsiteY50" fmla="*/ 1081087 h 1265237"/>
                <a:gd name="connsiteX51" fmla="*/ 1551289 w 1608741"/>
                <a:gd name="connsiteY51" fmla="*/ 1106487 h 1265237"/>
                <a:gd name="connsiteX52" fmla="*/ 1532239 w 1608741"/>
                <a:gd name="connsiteY52" fmla="*/ 1149350 h 1265237"/>
                <a:gd name="connsiteX53" fmla="*/ 1522714 w 1608741"/>
                <a:gd name="connsiteY53" fmla="*/ 1144587 h 1265237"/>
                <a:gd name="connsiteX54" fmla="*/ 1538589 w 1608741"/>
                <a:gd name="connsiteY54" fmla="*/ 1111250 h 1265237"/>
                <a:gd name="connsiteX55" fmla="*/ 1522714 w 1608741"/>
                <a:gd name="connsiteY55" fmla="*/ 1104900 h 1265237"/>
                <a:gd name="connsiteX56" fmla="*/ 1510014 w 1608741"/>
                <a:gd name="connsiteY56" fmla="*/ 1138237 h 1265237"/>
                <a:gd name="connsiteX57" fmla="*/ 1500489 w 1608741"/>
                <a:gd name="connsiteY57" fmla="*/ 1133475 h 1265237"/>
                <a:gd name="connsiteX58" fmla="*/ 1516364 w 1608741"/>
                <a:gd name="connsiteY58" fmla="*/ 1101725 h 1265237"/>
                <a:gd name="connsiteX59" fmla="*/ 1497314 w 1608741"/>
                <a:gd name="connsiteY59" fmla="*/ 1093787 h 1265237"/>
                <a:gd name="connsiteX60" fmla="*/ 1483027 w 1608741"/>
                <a:gd name="connsiteY60" fmla="*/ 1128712 h 1265237"/>
                <a:gd name="connsiteX61" fmla="*/ 1475089 w 1608741"/>
                <a:gd name="connsiteY61" fmla="*/ 1125537 h 1265237"/>
                <a:gd name="connsiteX62" fmla="*/ 113014 w 1608741"/>
                <a:gd name="connsiteY62" fmla="*/ 1081087 h 1265237"/>
                <a:gd name="connsiteX63" fmla="*/ 132064 w 1608741"/>
                <a:gd name="connsiteY63" fmla="*/ 1125537 h 1265237"/>
                <a:gd name="connsiteX64" fmla="*/ 74914 w 1608741"/>
                <a:gd name="connsiteY64" fmla="*/ 1149350 h 1265237"/>
                <a:gd name="connsiteX65" fmla="*/ 55864 w 1608741"/>
                <a:gd name="connsiteY65" fmla="*/ 1108075 h 1265237"/>
                <a:gd name="connsiteX66" fmla="*/ 65389 w 1608741"/>
                <a:gd name="connsiteY66" fmla="*/ 1103312 h 1265237"/>
                <a:gd name="connsiteX67" fmla="*/ 79676 w 1608741"/>
                <a:gd name="connsiteY67" fmla="*/ 1138237 h 1265237"/>
                <a:gd name="connsiteX68" fmla="*/ 95551 w 1608741"/>
                <a:gd name="connsiteY68" fmla="*/ 1130300 h 1265237"/>
                <a:gd name="connsiteX69" fmla="*/ 79676 w 1608741"/>
                <a:gd name="connsiteY69" fmla="*/ 1098550 h 1265237"/>
                <a:gd name="connsiteX70" fmla="*/ 89201 w 1608741"/>
                <a:gd name="connsiteY70" fmla="*/ 1095374 h 1265237"/>
                <a:gd name="connsiteX71" fmla="*/ 103489 w 1608741"/>
                <a:gd name="connsiteY71" fmla="*/ 1127125 h 1265237"/>
                <a:gd name="connsiteX72" fmla="*/ 119364 w 1608741"/>
                <a:gd name="connsiteY72" fmla="*/ 1119187 h 1265237"/>
                <a:gd name="connsiteX73" fmla="*/ 103489 w 1608741"/>
                <a:gd name="connsiteY73" fmla="*/ 1084262 h 1265237"/>
                <a:gd name="connsiteX74" fmla="*/ 96112 w 1608741"/>
                <a:gd name="connsiteY74" fmla="*/ 1047383 h 1265237"/>
                <a:gd name="connsiteX75" fmla="*/ 105387 w 1608741"/>
                <a:gd name="connsiteY75" fmla="*/ 1059106 h 1265237"/>
                <a:gd name="connsiteX76" fmla="*/ 94999 w 1608741"/>
                <a:gd name="connsiteY76" fmla="*/ 1081087 h 1265237"/>
                <a:gd name="connsiteX77" fmla="*/ 90547 w 1608741"/>
                <a:gd name="connsiteY77" fmla="*/ 1073760 h 1265237"/>
                <a:gd name="connsiteX78" fmla="*/ 96483 w 1608741"/>
                <a:gd name="connsiteY78" fmla="*/ 1062037 h 1265237"/>
                <a:gd name="connsiteX79" fmla="*/ 84611 w 1608741"/>
                <a:gd name="connsiteY79" fmla="*/ 1057641 h 1265237"/>
                <a:gd name="connsiteX80" fmla="*/ 44544 w 1608741"/>
                <a:gd name="connsiteY80" fmla="*/ 1072295 h 1265237"/>
                <a:gd name="connsiteX81" fmla="*/ 41576 w 1608741"/>
                <a:gd name="connsiteY81" fmla="*/ 1062037 h 1265237"/>
                <a:gd name="connsiteX82" fmla="*/ 80159 w 1608741"/>
                <a:gd name="connsiteY82" fmla="*/ 1048848 h 1265237"/>
                <a:gd name="connsiteX83" fmla="*/ 96112 w 1608741"/>
                <a:gd name="connsiteY83" fmla="*/ 1047383 h 1265237"/>
                <a:gd name="connsiteX84" fmla="*/ 1510014 w 1608741"/>
                <a:gd name="connsiteY84" fmla="*/ 1035050 h 1265237"/>
                <a:gd name="connsiteX85" fmla="*/ 1568751 w 1608741"/>
                <a:gd name="connsiteY85" fmla="*/ 1055688 h 1265237"/>
                <a:gd name="connsiteX86" fmla="*/ 1565576 w 1608741"/>
                <a:gd name="connsiteY86" fmla="*/ 1065213 h 1265237"/>
                <a:gd name="connsiteX87" fmla="*/ 1516364 w 1608741"/>
                <a:gd name="connsiteY87" fmla="*/ 1049338 h 1265237"/>
                <a:gd name="connsiteX88" fmla="*/ 1505251 w 1608741"/>
                <a:gd name="connsiteY88" fmla="*/ 1077913 h 1265237"/>
                <a:gd name="connsiteX89" fmla="*/ 1495726 w 1608741"/>
                <a:gd name="connsiteY89" fmla="*/ 1074738 h 1265237"/>
                <a:gd name="connsiteX90" fmla="*/ 92377 w 1608741"/>
                <a:gd name="connsiteY90" fmla="*/ 1019175 h 1265237"/>
                <a:gd name="connsiteX91" fmla="*/ 95552 w 1608741"/>
                <a:gd name="connsiteY91" fmla="*/ 1030288 h 1265237"/>
                <a:gd name="connsiteX92" fmla="*/ 36814 w 1608741"/>
                <a:gd name="connsiteY92" fmla="*/ 1049338 h 1265237"/>
                <a:gd name="connsiteX93" fmla="*/ 33639 w 1608741"/>
                <a:gd name="connsiteY93" fmla="*/ 1038225 h 1265237"/>
                <a:gd name="connsiteX94" fmla="*/ 1522714 w 1608741"/>
                <a:gd name="connsiteY94" fmla="*/ 989012 h 1265237"/>
                <a:gd name="connsiteX95" fmla="*/ 1583039 w 1608741"/>
                <a:gd name="connsiteY95" fmla="*/ 1004887 h 1265237"/>
                <a:gd name="connsiteX96" fmla="*/ 1581452 w 1608741"/>
                <a:gd name="connsiteY96" fmla="*/ 1015999 h 1265237"/>
                <a:gd name="connsiteX97" fmla="*/ 1529064 w 1608741"/>
                <a:gd name="connsiteY97" fmla="*/ 1001712 h 1265237"/>
                <a:gd name="connsiteX98" fmla="*/ 1521127 w 1608741"/>
                <a:gd name="connsiteY98" fmla="*/ 1030287 h 1265237"/>
                <a:gd name="connsiteX99" fmla="*/ 1513189 w 1608741"/>
                <a:gd name="connsiteY99" fmla="*/ 1028699 h 1265237"/>
                <a:gd name="connsiteX100" fmla="*/ 55829 w 1608741"/>
                <a:gd name="connsiteY100" fmla="*/ 979725 h 1265237"/>
                <a:gd name="connsiteX101" fmla="*/ 37625 w 1608741"/>
                <a:gd name="connsiteY101" fmla="*/ 993298 h 1265237"/>
                <a:gd name="connsiteX102" fmla="*/ 31558 w 1608741"/>
                <a:gd name="connsiteY102" fmla="*/ 996314 h 1265237"/>
                <a:gd name="connsiteX103" fmla="*/ 37625 w 1608741"/>
                <a:gd name="connsiteY103" fmla="*/ 997822 h 1265237"/>
                <a:gd name="connsiteX104" fmla="*/ 61897 w 1608741"/>
                <a:gd name="connsiteY104" fmla="*/ 1000839 h 1265237"/>
                <a:gd name="connsiteX105" fmla="*/ 55829 w 1608741"/>
                <a:gd name="connsiteY105" fmla="*/ 979725 h 1265237"/>
                <a:gd name="connsiteX106" fmla="*/ 75549 w 1608741"/>
                <a:gd name="connsiteY106" fmla="*/ 954087 h 1265237"/>
                <a:gd name="connsiteX107" fmla="*/ 77066 w 1608741"/>
                <a:gd name="connsiteY107" fmla="*/ 966152 h 1265237"/>
                <a:gd name="connsiteX108" fmla="*/ 64931 w 1608741"/>
                <a:gd name="connsiteY108" fmla="*/ 975201 h 1265237"/>
                <a:gd name="connsiteX109" fmla="*/ 70998 w 1608741"/>
                <a:gd name="connsiteY109" fmla="*/ 1002347 h 1265237"/>
                <a:gd name="connsiteX110" fmla="*/ 87685 w 1608741"/>
                <a:gd name="connsiteY110" fmla="*/ 1003855 h 1265237"/>
                <a:gd name="connsiteX111" fmla="*/ 89202 w 1608741"/>
                <a:gd name="connsiteY111" fmla="*/ 1014412 h 1265237"/>
                <a:gd name="connsiteX112" fmla="*/ 22456 w 1608741"/>
                <a:gd name="connsiteY112" fmla="*/ 1003855 h 1265237"/>
                <a:gd name="connsiteX113" fmla="*/ 20939 w 1608741"/>
                <a:gd name="connsiteY113" fmla="*/ 994806 h 1265237"/>
                <a:gd name="connsiteX114" fmla="*/ 75549 w 1608741"/>
                <a:gd name="connsiteY114" fmla="*/ 954087 h 1265237"/>
                <a:gd name="connsiteX115" fmla="*/ 1565400 w 1608741"/>
                <a:gd name="connsiteY115" fmla="*/ 937238 h 1265237"/>
                <a:gd name="connsiteX116" fmla="*/ 1539612 w 1608741"/>
                <a:gd name="connsiteY116" fmla="*/ 952031 h 1265237"/>
                <a:gd name="connsiteX117" fmla="*/ 1557815 w 1608741"/>
                <a:gd name="connsiteY117" fmla="*/ 975699 h 1265237"/>
                <a:gd name="connsiteX118" fmla="*/ 1585120 w 1608741"/>
                <a:gd name="connsiteY118" fmla="*/ 960907 h 1265237"/>
                <a:gd name="connsiteX119" fmla="*/ 1565400 w 1608741"/>
                <a:gd name="connsiteY119" fmla="*/ 937238 h 1265237"/>
                <a:gd name="connsiteX120" fmla="*/ 1568434 w 1608741"/>
                <a:gd name="connsiteY120" fmla="*/ 926883 h 1265237"/>
                <a:gd name="connsiteX121" fmla="*/ 1594222 w 1608741"/>
                <a:gd name="connsiteY121" fmla="*/ 962386 h 1265237"/>
                <a:gd name="connsiteX122" fmla="*/ 1556298 w 1608741"/>
                <a:gd name="connsiteY122" fmla="*/ 986054 h 1265237"/>
                <a:gd name="connsiteX123" fmla="*/ 1530510 w 1608741"/>
                <a:gd name="connsiteY123" fmla="*/ 950552 h 1265237"/>
                <a:gd name="connsiteX124" fmla="*/ 1568434 w 1608741"/>
                <a:gd name="connsiteY124" fmla="*/ 926883 h 1265237"/>
                <a:gd name="connsiteX125" fmla="*/ 65907 w 1608741"/>
                <a:gd name="connsiteY125" fmla="*/ 898525 h 1265237"/>
                <a:gd name="connsiteX126" fmla="*/ 67391 w 1608741"/>
                <a:gd name="connsiteY126" fmla="*/ 907574 h 1265237"/>
                <a:gd name="connsiteX127" fmla="*/ 33259 w 1608741"/>
                <a:gd name="connsiteY127" fmla="*/ 939244 h 1265237"/>
                <a:gd name="connsiteX128" fmla="*/ 24356 w 1608741"/>
                <a:gd name="connsiteY128" fmla="*/ 946785 h 1265237"/>
                <a:gd name="connsiteX129" fmla="*/ 24356 w 1608741"/>
                <a:gd name="connsiteY129" fmla="*/ 948293 h 1265237"/>
                <a:gd name="connsiteX130" fmla="*/ 36227 w 1608741"/>
                <a:gd name="connsiteY130" fmla="*/ 945277 h 1265237"/>
                <a:gd name="connsiteX131" fmla="*/ 71843 w 1608741"/>
                <a:gd name="connsiteY131" fmla="*/ 939244 h 1265237"/>
                <a:gd name="connsiteX132" fmla="*/ 73327 w 1608741"/>
                <a:gd name="connsiteY132" fmla="*/ 948293 h 1265237"/>
                <a:gd name="connsiteX133" fmla="*/ 13968 w 1608741"/>
                <a:gd name="connsiteY133" fmla="*/ 958850 h 1265237"/>
                <a:gd name="connsiteX134" fmla="*/ 12484 w 1608741"/>
                <a:gd name="connsiteY134" fmla="*/ 948293 h 1265237"/>
                <a:gd name="connsiteX135" fmla="*/ 45131 w 1608741"/>
                <a:gd name="connsiteY135" fmla="*/ 916622 h 1265237"/>
                <a:gd name="connsiteX136" fmla="*/ 55519 w 1608741"/>
                <a:gd name="connsiteY136" fmla="*/ 909082 h 1265237"/>
                <a:gd name="connsiteX137" fmla="*/ 54035 w 1608741"/>
                <a:gd name="connsiteY137" fmla="*/ 909082 h 1265237"/>
                <a:gd name="connsiteX138" fmla="*/ 43647 w 1608741"/>
                <a:gd name="connsiteY138" fmla="*/ 910590 h 1265237"/>
                <a:gd name="connsiteX139" fmla="*/ 6548 w 1608741"/>
                <a:gd name="connsiteY139" fmla="*/ 916622 h 1265237"/>
                <a:gd name="connsiteX140" fmla="*/ 5064 w 1608741"/>
                <a:gd name="connsiteY140" fmla="*/ 907574 h 1265237"/>
                <a:gd name="connsiteX141" fmla="*/ 65907 w 1608741"/>
                <a:gd name="connsiteY141" fmla="*/ 898525 h 1265237"/>
                <a:gd name="connsiteX142" fmla="*/ 1574957 w 1608741"/>
                <a:gd name="connsiteY142" fmla="*/ 861931 h 1265237"/>
                <a:gd name="connsiteX143" fmla="*/ 1603749 w 1608741"/>
                <a:gd name="connsiteY143" fmla="*/ 895065 h 1265237"/>
                <a:gd name="connsiteX144" fmla="*/ 1584049 w 1608741"/>
                <a:gd name="connsiteY144" fmla="*/ 919163 h 1265237"/>
                <a:gd name="connsiteX145" fmla="*/ 1581019 w 1608741"/>
                <a:gd name="connsiteY145" fmla="*/ 908620 h 1265237"/>
                <a:gd name="connsiteX146" fmla="*/ 1594657 w 1608741"/>
                <a:gd name="connsiteY146" fmla="*/ 893559 h 1265237"/>
                <a:gd name="connsiteX147" fmla="*/ 1574957 w 1608741"/>
                <a:gd name="connsiteY147" fmla="*/ 872474 h 1265237"/>
                <a:gd name="connsiteX148" fmla="*/ 1549197 w 1608741"/>
                <a:gd name="connsiteY148" fmla="*/ 889041 h 1265237"/>
                <a:gd name="connsiteX149" fmla="*/ 1562835 w 1608741"/>
                <a:gd name="connsiteY149" fmla="*/ 907114 h 1265237"/>
                <a:gd name="connsiteX150" fmla="*/ 1558289 w 1608741"/>
                <a:gd name="connsiteY150" fmla="*/ 917657 h 1265237"/>
                <a:gd name="connsiteX151" fmla="*/ 1540104 w 1608741"/>
                <a:gd name="connsiteY151" fmla="*/ 887535 h 1265237"/>
                <a:gd name="connsiteX152" fmla="*/ 1574957 w 1608741"/>
                <a:gd name="connsiteY152" fmla="*/ 861931 h 1265237"/>
                <a:gd name="connsiteX153" fmla="*/ 51692 w 1608741"/>
                <a:gd name="connsiteY153" fmla="*/ 831850 h 1265237"/>
                <a:gd name="connsiteX154" fmla="*/ 63802 w 1608741"/>
                <a:gd name="connsiteY154" fmla="*/ 859031 h 1265237"/>
                <a:gd name="connsiteX155" fmla="*/ 35042 w 1608741"/>
                <a:gd name="connsiteY155" fmla="*/ 892253 h 1265237"/>
                <a:gd name="connsiteX156" fmla="*/ 228 w 1608741"/>
                <a:gd name="connsiteY156" fmla="*/ 863561 h 1265237"/>
                <a:gd name="connsiteX157" fmla="*/ 16878 w 1608741"/>
                <a:gd name="connsiteY157" fmla="*/ 834870 h 1265237"/>
                <a:gd name="connsiteX158" fmla="*/ 19905 w 1608741"/>
                <a:gd name="connsiteY158" fmla="*/ 845441 h 1265237"/>
                <a:gd name="connsiteX159" fmla="*/ 9310 w 1608741"/>
                <a:gd name="connsiteY159" fmla="*/ 863561 h 1265237"/>
                <a:gd name="connsiteX160" fmla="*/ 33528 w 1608741"/>
                <a:gd name="connsiteY160" fmla="*/ 881682 h 1265237"/>
                <a:gd name="connsiteX161" fmla="*/ 54720 w 1608741"/>
                <a:gd name="connsiteY161" fmla="*/ 859031 h 1265237"/>
                <a:gd name="connsiteX162" fmla="*/ 47151 w 1608741"/>
                <a:gd name="connsiteY162" fmla="*/ 842420 h 1265237"/>
                <a:gd name="connsiteX163" fmla="*/ 36556 w 1608741"/>
                <a:gd name="connsiteY163" fmla="*/ 842420 h 1265237"/>
                <a:gd name="connsiteX164" fmla="*/ 38069 w 1608741"/>
                <a:gd name="connsiteY164" fmla="*/ 862051 h 1265237"/>
                <a:gd name="connsiteX165" fmla="*/ 28987 w 1608741"/>
                <a:gd name="connsiteY165" fmla="*/ 863561 h 1265237"/>
                <a:gd name="connsiteX166" fmla="*/ 27474 w 1608741"/>
                <a:gd name="connsiteY166" fmla="*/ 833360 h 1265237"/>
                <a:gd name="connsiteX167" fmla="*/ 51692 w 1608741"/>
                <a:gd name="connsiteY167" fmla="*/ 831850 h 1265237"/>
                <a:gd name="connsiteX168" fmla="*/ 1575213 w 1608741"/>
                <a:gd name="connsiteY168" fmla="*/ 750887 h 1265237"/>
                <a:gd name="connsiteX169" fmla="*/ 1608513 w 1608741"/>
                <a:gd name="connsiteY169" fmla="*/ 781049 h 1265237"/>
                <a:gd name="connsiteX170" fmla="*/ 1591863 w 1608741"/>
                <a:gd name="connsiteY170" fmla="*/ 809704 h 1265237"/>
                <a:gd name="connsiteX171" fmla="*/ 1588836 w 1608741"/>
                <a:gd name="connsiteY171" fmla="*/ 799147 h 1265237"/>
                <a:gd name="connsiteX172" fmla="*/ 1599431 w 1608741"/>
                <a:gd name="connsiteY172" fmla="*/ 781049 h 1265237"/>
                <a:gd name="connsiteX173" fmla="*/ 1576726 w 1608741"/>
                <a:gd name="connsiteY173" fmla="*/ 761444 h 1265237"/>
                <a:gd name="connsiteX174" fmla="*/ 1554021 w 1608741"/>
                <a:gd name="connsiteY174" fmla="*/ 782557 h 1265237"/>
                <a:gd name="connsiteX175" fmla="*/ 1560076 w 1608741"/>
                <a:gd name="connsiteY175" fmla="*/ 800655 h 1265237"/>
                <a:gd name="connsiteX176" fmla="*/ 1570672 w 1608741"/>
                <a:gd name="connsiteY176" fmla="*/ 800655 h 1265237"/>
                <a:gd name="connsiteX177" fmla="*/ 1570672 w 1608741"/>
                <a:gd name="connsiteY177" fmla="*/ 781049 h 1265237"/>
                <a:gd name="connsiteX178" fmla="*/ 1579754 w 1608741"/>
                <a:gd name="connsiteY178" fmla="*/ 781049 h 1265237"/>
                <a:gd name="connsiteX179" fmla="*/ 1581267 w 1608741"/>
                <a:gd name="connsiteY179" fmla="*/ 809704 h 1265237"/>
                <a:gd name="connsiteX180" fmla="*/ 1557049 w 1608741"/>
                <a:gd name="connsiteY180" fmla="*/ 811212 h 1265237"/>
                <a:gd name="connsiteX181" fmla="*/ 1544939 w 1608741"/>
                <a:gd name="connsiteY181" fmla="*/ 784066 h 1265237"/>
                <a:gd name="connsiteX182" fmla="*/ 1575213 w 1608741"/>
                <a:gd name="connsiteY182" fmla="*/ 750887 h 1265237"/>
                <a:gd name="connsiteX183" fmla="*/ 3328 w 1608741"/>
                <a:gd name="connsiteY183" fmla="*/ 725487 h 1265237"/>
                <a:gd name="connsiteX184" fmla="*/ 38143 w 1608741"/>
                <a:gd name="connsiteY184" fmla="*/ 728485 h 1265237"/>
                <a:gd name="connsiteX185" fmla="*/ 63875 w 1608741"/>
                <a:gd name="connsiteY185" fmla="*/ 755473 h 1265237"/>
                <a:gd name="connsiteX186" fmla="*/ 35115 w 1608741"/>
                <a:gd name="connsiteY186" fmla="*/ 777963 h 1265237"/>
                <a:gd name="connsiteX187" fmla="*/ 301 w 1608741"/>
                <a:gd name="connsiteY187" fmla="*/ 776463 h 1265237"/>
                <a:gd name="connsiteX188" fmla="*/ 301 w 1608741"/>
                <a:gd name="connsiteY188" fmla="*/ 765968 h 1265237"/>
                <a:gd name="connsiteX189" fmla="*/ 36629 w 1608741"/>
                <a:gd name="connsiteY189" fmla="*/ 768967 h 1265237"/>
                <a:gd name="connsiteX190" fmla="*/ 54793 w 1608741"/>
                <a:gd name="connsiteY190" fmla="*/ 755473 h 1265237"/>
                <a:gd name="connsiteX191" fmla="*/ 38143 w 1608741"/>
                <a:gd name="connsiteY191" fmla="*/ 737481 h 1265237"/>
                <a:gd name="connsiteX192" fmla="*/ 1815 w 1608741"/>
                <a:gd name="connsiteY192" fmla="*/ 735982 h 1265237"/>
                <a:gd name="connsiteX193" fmla="*/ 3328 w 1608741"/>
                <a:gd name="connsiteY193" fmla="*/ 725487 h 1265237"/>
                <a:gd name="connsiteX194" fmla="*/ 1599196 w 1608741"/>
                <a:gd name="connsiteY194" fmla="*/ 685800 h 1265237"/>
                <a:gd name="connsiteX195" fmla="*/ 1600713 w 1608741"/>
                <a:gd name="connsiteY195" fmla="*/ 696343 h 1265237"/>
                <a:gd name="connsiteX196" fmla="*/ 1564306 w 1608741"/>
                <a:gd name="connsiteY196" fmla="*/ 726465 h 1265237"/>
                <a:gd name="connsiteX197" fmla="*/ 1555205 w 1608741"/>
                <a:gd name="connsiteY197" fmla="*/ 733995 h 1265237"/>
                <a:gd name="connsiteX198" fmla="*/ 1565823 w 1608741"/>
                <a:gd name="connsiteY198" fmla="*/ 730983 h 1265237"/>
                <a:gd name="connsiteX199" fmla="*/ 1603747 w 1608741"/>
                <a:gd name="connsiteY199" fmla="*/ 726465 h 1265237"/>
                <a:gd name="connsiteX200" fmla="*/ 1605264 w 1608741"/>
                <a:gd name="connsiteY200" fmla="*/ 737007 h 1265237"/>
                <a:gd name="connsiteX201" fmla="*/ 1543069 w 1608741"/>
                <a:gd name="connsiteY201" fmla="*/ 744538 h 1265237"/>
                <a:gd name="connsiteX202" fmla="*/ 1543069 w 1608741"/>
                <a:gd name="connsiteY202" fmla="*/ 733995 h 1265237"/>
                <a:gd name="connsiteX203" fmla="*/ 1577959 w 1608741"/>
                <a:gd name="connsiteY203" fmla="*/ 703873 h 1265237"/>
                <a:gd name="connsiteX204" fmla="*/ 1588578 w 1608741"/>
                <a:gd name="connsiteY204" fmla="*/ 696343 h 1265237"/>
                <a:gd name="connsiteX205" fmla="*/ 1576442 w 1608741"/>
                <a:gd name="connsiteY205" fmla="*/ 697849 h 1265237"/>
                <a:gd name="connsiteX206" fmla="*/ 1538518 w 1608741"/>
                <a:gd name="connsiteY206" fmla="*/ 702367 h 1265237"/>
                <a:gd name="connsiteX207" fmla="*/ 1537001 w 1608741"/>
                <a:gd name="connsiteY207" fmla="*/ 693330 h 1265237"/>
                <a:gd name="connsiteX208" fmla="*/ 1599196 w 1608741"/>
                <a:gd name="connsiteY208" fmla="*/ 685800 h 1265237"/>
                <a:gd name="connsiteX209" fmla="*/ 12484 w 1608741"/>
                <a:gd name="connsiteY209" fmla="*/ 658812 h 1265237"/>
                <a:gd name="connsiteX210" fmla="*/ 73327 w 1608741"/>
                <a:gd name="connsiteY210" fmla="*/ 667848 h 1265237"/>
                <a:gd name="connsiteX211" fmla="*/ 71843 w 1608741"/>
                <a:gd name="connsiteY211" fmla="*/ 676885 h 1265237"/>
                <a:gd name="connsiteX212" fmla="*/ 30292 w 1608741"/>
                <a:gd name="connsiteY212" fmla="*/ 697971 h 1265237"/>
                <a:gd name="connsiteX213" fmla="*/ 18420 w 1608741"/>
                <a:gd name="connsiteY213" fmla="*/ 700983 h 1265237"/>
                <a:gd name="connsiteX214" fmla="*/ 18420 w 1608741"/>
                <a:gd name="connsiteY214" fmla="*/ 702489 h 1265237"/>
                <a:gd name="connsiteX215" fmla="*/ 30292 w 1608741"/>
                <a:gd name="connsiteY215" fmla="*/ 702489 h 1265237"/>
                <a:gd name="connsiteX216" fmla="*/ 67391 w 1608741"/>
                <a:gd name="connsiteY216" fmla="*/ 708513 h 1265237"/>
                <a:gd name="connsiteX217" fmla="*/ 64423 w 1608741"/>
                <a:gd name="connsiteY217" fmla="*/ 717550 h 1265237"/>
                <a:gd name="connsiteX218" fmla="*/ 5064 w 1608741"/>
                <a:gd name="connsiteY218" fmla="*/ 708513 h 1265237"/>
                <a:gd name="connsiteX219" fmla="*/ 6548 w 1608741"/>
                <a:gd name="connsiteY219" fmla="*/ 697971 h 1265237"/>
                <a:gd name="connsiteX220" fmla="*/ 48099 w 1608741"/>
                <a:gd name="connsiteY220" fmla="*/ 678391 h 1265237"/>
                <a:gd name="connsiteX221" fmla="*/ 59971 w 1608741"/>
                <a:gd name="connsiteY221" fmla="*/ 675379 h 1265237"/>
                <a:gd name="connsiteX222" fmla="*/ 58487 w 1608741"/>
                <a:gd name="connsiteY222" fmla="*/ 675379 h 1265237"/>
                <a:gd name="connsiteX223" fmla="*/ 48099 w 1608741"/>
                <a:gd name="connsiteY223" fmla="*/ 673873 h 1265237"/>
                <a:gd name="connsiteX224" fmla="*/ 11000 w 1608741"/>
                <a:gd name="connsiteY224" fmla="*/ 667848 h 1265237"/>
                <a:gd name="connsiteX225" fmla="*/ 12484 w 1608741"/>
                <a:gd name="connsiteY225" fmla="*/ 658812 h 1265237"/>
                <a:gd name="connsiteX226" fmla="*/ 1551606 w 1608741"/>
                <a:gd name="connsiteY226" fmla="*/ 642143 h 1265237"/>
                <a:gd name="connsiteX227" fmla="*/ 1556157 w 1608741"/>
                <a:gd name="connsiteY227" fmla="*/ 661749 h 1265237"/>
                <a:gd name="connsiteX228" fmla="*/ 1575878 w 1608741"/>
                <a:gd name="connsiteY228" fmla="*/ 649684 h 1265237"/>
                <a:gd name="connsiteX229" fmla="*/ 1581945 w 1608741"/>
                <a:gd name="connsiteY229" fmla="*/ 646667 h 1265237"/>
                <a:gd name="connsiteX230" fmla="*/ 1580428 w 1608741"/>
                <a:gd name="connsiteY230" fmla="*/ 646667 h 1265237"/>
                <a:gd name="connsiteX231" fmla="*/ 1574361 w 1608741"/>
                <a:gd name="connsiteY231" fmla="*/ 646667 h 1265237"/>
                <a:gd name="connsiteX232" fmla="*/ 17763 w 1608741"/>
                <a:gd name="connsiteY232" fmla="*/ 631825 h 1265237"/>
                <a:gd name="connsiteX233" fmla="*/ 78089 w 1608741"/>
                <a:gd name="connsiteY233" fmla="*/ 646112 h 1265237"/>
                <a:gd name="connsiteX234" fmla="*/ 76501 w 1608741"/>
                <a:gd name="connsiteY234" fmla="*/ 657225 h 1265237"/>
                <a:gd name="connsiteX235" fmla="*/ 16176 w 1608741"/>
                <a:gd name="connsiteY235" fmla="*/ 642937 h 1265237"/>
                <a:gd name="connsiteX236" fmla="*/ 1524301 w 1608741"/>
                <a:gd name="connsiteY236" fmla="*/ 627062 h 1265237"/>
                <a:gd name="connsiteX237" fmla="*/ 1591047 w 1608741"/>
                <a:gd name="connsiteY237" fmla="*/ 639127 h 1265237"/>
                <a:gd name="connsiteX238" fmla="*/ 1592564 w 1608741"/>
                <a:gd name="connsiteY238" fmla="*/ 649684 h 1265237"/>
                <a:gd name="connsiteX239" fmla="*/ 1536437 w 1608741"/>
                <a:gd name="connsiteY239" fmla="*/ 687387 h 1265237"/>
                <a:gd name="connsiteX240" fmla="*/ 1533403 w 1608741"/>
                <a:gd name="connsiteY240" fmla="*/ 675322 h 1265237"/>
                <a:gd name="connsiteX241" fmla="*/ 1547055 w 1608741"/>
                <a:gd name="connsiteY241" fmla="*/ 667781 h 1265237"/>
                <a:gd name="connsiteX242" fmla="*/ 1542505 w 1608741"/>
                <a:gd name="connsiteY242" fmla="*/ 640635 h 1265237"/>
                <a:gd name="connsiteX243" fmla="*/ 1525818 w 1608741"/>
                <a:gd name="connsiteY243" fmla="*/ 637619 h 1265237"/>
                <a:gd name="connsiteX244" fmla="*/ 1524301 w 1608741"/>
                <a:gd name="connsiteY244" fmla="*/ 627062 h 1265237"/>
                <a:gd name="connsiteX245" fmla="*/ 1571927 w 1608741"/>
                <a:gd name="connsiteY245" fmla="*/ 565150 h 1265237"/>
                <a:gd name="connsiteX246" fmla="*/ 1583039 w 1608741"/>
                <a:gd name="connsiteY246" fmla="*/ 608012 h 1265237"/>
                <a:gd name="connsiteX247" fmla="*/ 1575102 w 1608741"/>
                <a:gd name="connsiteY247" fmla="*/ 609600 h 1265237"/>
                <a:gd name="connsiteX248" fmla="*/ 1565577 w 1608741"/>
                <a:gd name="connsiteY248" fmla="*/ 577850 h 1265237"/>
                <a:gd name="connsiteX249" fmla="*/ 1549701 w 1608741"/>
                <a:gd name="connsiteY249" fmla="*/ 582612 h 1265237"/>
                <a:gd name="connsiteX250" fmla="*/ 1557639 w 1608741"/>
                <a:gd name="connsiteY250" fmla="*/ 609600 h 1265237"/>
                <a:gd name="connsiteX251" fmla="*/ 1549701 w 1608741"/>
                <a:gd name="connsiteY251" fmla="*/ 612775 h 1265237"/>
                <a:gd name="connsiteX252" fmla="*/ 1540176 w 1608741"/>
                <a:gd name="connsiteY252" fmla="*/ 584200 h 1265237"/>
                <a:gd name="connsiteX253" fmla="*/ 1514776 w 1608741"/>
                <a:gd name="connsiteY253" fmla="*/ 592137 h 1265237"/>
                <a:gd name="connsiteX254" fmla="*/ 1511601 w 1608741"/>
                <a:gd name="connsiteY254" fmla="*/ 582612 h 1265237"/>
                <a:gd name="connsiteX255" fmla="*/ 36054 w 1608741"/>
                <a:gd name="connsiteY255" fmla="*/ 565150 h 1265237"/>
                <a:gd name="connsiteX256" fmla="*/ 89201 w 1608741"/>
                <a:gd name="connsiteY256" fmla="*/ 605756 h 1265237"/>
                <a:gd name="connsiteX257" fmla="*/ 86164 w 1608741"/>
                <a:gd name="connsiteY257" fmla="*/ 614780 h 1265237"/>
                <a:gd name="connsiteX258" fmla="*/ 19351 w 1608741"/>
                <a:gd name="connsiteY258" fmla="*/ 622300 h 1265237"/>
                <a:gd name="connsiteX259" fmla="*/ 22388 w 1608741"/>
                <a:gd name="connsiteY259" fmla="*/ 611772 h 1265237"/>
                <a:gd name="connsiteX260" fmla="*/ 72498 w 1608741"/>
                <a:gd name="connsiteY260" fmla="*/ 607260 h 1265237"/>
                <a:gd name="connsiteX261" fmla="*/ 77053 w 1608741"/>
                <a:gd name="connsiteY261" fmla="*/ 607260 h 1265237"/>
                <a:gd name="connsiteX262" fmla="*/ 72498 w 1608741"/>
                <a:gd name="connsiteY262" fmla="*/ 604253 h 1265237"/>
                <a:gd name="connsiteX263" fmla="*/ 33017 w 1608741"/>
                <a:gd name="connsiteY263" fmla="*/ 575678 h 1265237"/>
                <a:gd name="connsiteX264" fmla="*/ 36054 w 1608741"/>
                <a:gd name="connsiteY264" fmla="*/ 565150 h 1265237"/>
                <a:gd name="connsiteX265" fmla="*/ 54276 w 1608741"/>
                <a:gd name="connsiteY265" fmla="*/ 509587 h 1265237"/>
                <a:gd name="connsiteX266" fmla="*/ 63801 w 1608741"/>
                <a:gd name="connsiteY266" fmla="*/ 512762 h 1265237"/>
                <a:gd name="connsiteX267" fmla="*/ 51101 w 1608741"/>
                <a:gd name="connsiteY267" fmla="*/ 547687 h 1265237"/>
                <a:gd name="connsiteX268" fmla="*/ 66976 w 1608741"/>
                <a:gd name="connsiteY268" fmla="*/ 554037 h 1265237"/>
                <a:gd name="connsiteX269" fmla="*/ 78089 w 1608741"/>
                <a:gd name="connsiteY269" fmla="*/ 520699 h 1265237"/>
                <a:gd name="connsiteX270" fmla="*/ 87614 w 1608741"/>
                <a:gd name="connsiteY270" fmla="*/ 523874 h 1265237"/>
                <a:gd name="connsiteX271" fmla="*/ 74914 w 1608741"/>
                <a:gd name="connsiteY271" fmla="*/ 557212 h 1265237"/>
                <a:gd name="connsiteX272" fmla="*/ 92376 w 1608741"/>
                <a:gd name="connsiteY272" fmla="*/ 563562 h 1265237"/>
                <a:gd name="connsiteX273" fmla="*/ 105076 w 1608741"/>
                <a:gd name="connsiteY273" fmla="*/ 527050 h 1265237"/>
                <a:gd name="connsiteX274" fmla="*/ 113014 w 1608741"/>
                <a:gd name="connsiteY274" fmla="*/ 530225 h 1265237"/>
                <a:gd name="connsiteX275" fmla="*/ 98726 w 1608741"/>
                <a:gd name="connsiteY275" fmla="*/ 574675 h 1265237"/>
                <a:gd name="connsiteX276" fmla="*/ 39989 w 1608741"/>
                <a:gd name="connsiteY276" fmla="*/ 554037 h 1265237"/>
                <a:gd name="connsiteX277" fmla="*/ 1517816 w 1608741"/>
                <a:gd name="connsiteY277" fmla="*/ 505998 h 1265237"/>
                <a:gd name="connsiteX278" fmla="*/ 1542338 w 1608741"/>
                <a:gd name="connsiteY278" fmla="*/ 505998 h 1265237"/>
                <a:gd name="connsiteX279" fmla="*/ 1557943 w 1608741"/>
                <a:gd name="connsiteY279" fmla="*/ 523806 h 1265237"/>
                <a:gd name="connsiteX280" fmla="*/ 1550512 w 1608741"/>
                <a:gd name="connsiteY280" fmla="*/ 556453 h 1265237"/>
                <a:gd name="connsiteX281" fmla="*/ 1544567 w 1608741"/>
                <a:gd name="connsiteY281" fmla="*/ 547549 h 1265237"/>
                <a:gd name="connsiteX282" fmla="*/ 1549026 w 1608741"/>
                <a:gd name="connsiteY282" fmla="*/ 526773 h 1265237"/>
                <a:gd name="connsiteX283" fmla="*/ 1520788 w 1608741"/>
                <a:gd name="connsiteY283" fmla="*/ 516386 h 1265237"/>
                <a:gd name="connsiteX284" fmla="*/ 1507413 w 1608741"/>
                <a:gd name="connsiteY284" fmla="*/ 544581 h 1265237"/>
                <a:gd name="connsiteX285" fmla="*/ 1519302 w 1608741"/>
                <a:gd name="connsiteY285" fmla="*/ 557937 h 1265237"/>
                <a:gd name="connsiteX286" fmla="*/ 1528219 w 1608741"/>
                <a:gd name="connsiteY286" fmla="*/ 553485 h 1265237"/>
                <a:gd name="connsiteX287" fmla="*/ 1522275 w 1608741"/>
                <a:gd name="connsiteY287" fmla="*/ 535677 h 1265237"/>
                <a:gd name="connsiteX288" fmla="*/ 1529705 w 1608741"/>
                <a:gd name="connsiteY288" fmla="*/ 532709 h 1265237"/>
                <a:gd name="connsiteX289" fmla="*/ 1540109 w 1608741"/>
                <a:gd name="connsiteY289" fmla="*/ 560905 h 1265237"/>
                <a:gd name="connsiteX290" fmla="*/ 1519302 w 1608741"/>
                <a:gd name="connsiteY290" fmla="*/ 568325 h 1265237"/>
                <a:gd name="connsiteX291" fmla="*/ 1498496 w 1608741"/>
                <a:gd name="connsiteY291" fmla="*/ 547549 h 1265237"/>
                <a:gd name="connsiteX292" fmla="*/ 1517816 w 1608741"/>
                <a:gd name="connsiteY292" fmla="*/ 505998 h 1265237"/>
                <a:gd name="connsiteX293" fmla="*/ 93574 w 1608741"/>
                <a:gd name="connsiteY293" fmla="*/ 466103 h 1265237"/>
                <a:gd name="connsiteX294" fmla="*/ 80095 w 1608741"/>
                <a:gd name="connsiteY294" fmla="*/ 475214 h 1265237"/>
                <a:gd name="connsiteX295" fmla="*/ 74105 w 1608741"/>
                <a:gd name="connsiteY295" fmla="*/ 490399 h 1265237"/>
                <a:gd name="connsiteX296" fmla="*/ 89081 w 1608741"/>
                <a:gd name="connsiteY296" fmla="*/ 497991 h 1265237"/>
                <a:gd name="connsiteX297" fmla="*/ 96569 w 1608741"/>
                <a:gd name="connsiteY297" fmla="*/ 481288 h 1265237"/>
                <a:gd name="connsiteX298" fmla="*/ 93574 w 1608741"/>
                <a:gd name="connsiteY298" fmla="*/ 466103 h 1265237"/>
                <a:gd name="connsiteX299" fmla="*/ 83652 w 1608741"/>
                <a:gd name="connsiteY299" fmla="*/ 456803 h 1265237"/>
                <a:gd name="connsiteX300" fmla="*/ 98067 w 1608741"/>
                <a:gd name="connsiteY300" fmla="*/ 456992 h 1265237"/>
                <a:gd name="connsiteX301" fmla="*/ 107053 w 1608741"/>
                <a:gd name="connsiteY301" fmla="*/ 478251 h 1265237"/>
                <a:gd name="connsiteX302" fmla="*/ 140001 w 1608741"/>
                <a:gd name="connsiteY302" fmla="*/ 469140 h 1265237"/>
                <a:gd name="connsiteX303" fmla="*/ 135508 w 1608741"/>
                <a:gd name="connsiteY303" fmla="*/ 481288 h 1265237"/>
                <a:gd name="connsiteX304" fmla="*/ 102560 w 1608741"/>
                <a:gd name="connsiteY304" fmla="*/ 490399 h 1265237"/>
                <a:gd name="connsiteX305" fmla="*/ 98067 w 1608741"/>
                <a:gd name="connsiteY305" fmla="*/ 501028 h 1265237"/>
                <a:gd name="connsiteX306" fmla="*/ 120532 w 1608741"/>
                <a:gd name="connsiteY306" fmla="*/ 511658 h 1265237"/>
                <a:gd name="connsiteX307" fmla="*/ 117536 w 1608741"/>
                <a:gd name="connsiteY307" fmla="*/ 522287 h 1265237"/>
                <a:gd name="connsiteX308" fmla="*/ 60626 w 1608741"/>
                <a:gd name="connsiteY308" fmla="*/ 496473 h 1265237"/>
                <a:gd name="connsiteX309" fmla="*/ 72607 w 1608741"/>
                <a:gd name="connsiteY309" fmla="*/ 469140 h 1265237"/>
                <a:gd name="connsiteX310" fmla="*/ 83652 w 1608741"/>
                <a:gd name="connsiteY310" fmla="*/ 456803 h 1265237"/>
                <a:gd name="connsiteX311" fmla="*/ 1517738 w 1608741"/>
                <a:gd name="connsiteY311" fmla="*/ 436562 h 1265237"/>
                <a:gd name="connsiteX312" fmla="*/ 1522226 w 1608741"/>
                <a:gd name="connsiteY312" fmla="*/ 445492 h 1265237"/>
                <a:gd name="connsiteX313" fmla="*/ 1499787 w 1608741"/>
                <a:gd name="connsiteY313" fmla="*/ 484187 h 1265237"/>
                <a:gd name="connsiteX314" fmla="*/ 1492308 w 1608741"/>
                <a:gd name="connsiteY314" fmla="*/ 494605 h 1265237"/>
                <a:gd name="connsiteX315" fmla="*/ 1501283 w 1608741"/>
                <a:gd name="connsiteY315" fmla="*/ 488652 h 1265237"/>
                <a:gd name="connsiteX316" fmla="*/ 1535689 w 1608741"/>
                <a:gd name="connsiteY316" fmla="*/ 473769 h 1265237"/>
                <a:gd name="connsiteX317" fmla="*/ 1540177 w 1608741"/>
                <a:gd name="connsiteY317" fmla="*/ 481211 h 1265237"/>
                <a:gd name="connsiteX318" fmla="*/ 1484828 w 1608741"/>
                <a:gd name="connsiteY318" fmla="*/ 508000 h 1265237"/>
                <a:gd name="connsiteX319" fmla="*/ 1480340 w 1608741"/>
                <a:gd name="connsiteY319" fmla="*/ 499070 h 1265237"/>
                <a:gd name="connsiteX320" fmla="*/ 1504275 w 1608741"/>
                <a:gd name="connsiteY320" fmla="*/ 458886 h 1265237"/>
                <a:gd name="connsiteX321" fmla="*/ 1510259 w 1608741"/>
                <a:gd name="connsiteY321" fmla="*/ 449956 h 1265237"/>
                <a:gd name="connsiteX322" fmla="*/ 1499787 w 1608741"/>
                <a:gd name="connsiteY322" fmla="*/ 455910 h 1265237"/>
                <a:gd name="connsiteX323" fmla="*/ 1466877 w 1608741"/>
                <a:gd name="connsiteY323" fmla="*/ 470793 h 1265237"/>
                <a:gd name="connsiteX324" fmla="*/ 1462389 w 1608741"/>
                <a:gd name="connsiteY324" fmla="*/ 461863 h 1265237"/>
                <a:gd name="connsiteX325" fmla="*/ 1517738 w 1608741"/>
                <a:gd name="connsiteY325" fmla="*/ 436562 h 1265237"/>
                <a:gd name="connsiteX326" fmla="*/ 126660 w 1608741"/>
                <a:gd name="connsiteY326" fmla="*/ 401486 h 1265237"/>
                <a:gd name="connsiteX327" fmla="*/ 123687 w 1608741"/>
                <a:gd name="connsiteY327" fmla="*/ 412069 h 1265237"/>
                <a:gd name="connsiteX328" fmla="*/ 107339 w 1608741"/>
                <a:gd name="connsiteY328" fmla="*/ 418117 h 1265237"/>
                <a:gd name="connsiteX329" fmla="*/ 108826 w 1608741"/>
                <a:gd name="connsiteY329" fmla="*/ 433236 h 1265237"/>
                <a:gd name="connsiteX330" fmla="*/ 123687 w 1608741"/>
                <a:gd name="connsiteY330" fmla="*/ 425676 h 1265237"/>
                <a:gd name="connsiteX331" fmla="*/ 151925 w 1608741"/>
                <a:gd name="connsiteY331" fmla="*/ 413581 h 1265237"/>
                <a:gd name="connsiteX332" fmla="*/ 156383 w 1608741"/>
                <a:gd name="connsiteY332" fmla="*/ 443819 h 1265237"/>
                <a:gd name="connsiteX333" fmla="*/ 126660 w 1608741"/>
                <a:gd name="connsiteY333" fmla="*/ 458938 h 1265237"/>
                <a:gd name="connsiteX334" fmla="*/ 128146 w 1608741"/>
                <a:gd name="connsiteY334" fmla="*/ 448355 h 1265237"/>
                <a:gd name="connsiteX335" fmla="*/ 147466 w 1608741"/>
                <a:gd name="connsiteY335" fmla="*/ 439283 h 1265237"/>
                <a:gd name="connsiteX336" fmla="*/ 147466 w 1608741"/>
                <a:gd name="connsiteY336" fmla="*/ 422652 h 1265237"/>
                <a:gd name="connsiteX337" fmla="*/ 131118 w 1608741"/>
                <a:gd name="connsiteY337" fmla="*/ 431724 h 1265237"/>
                <a:gd name="connsiteX338" fmla="*/ 104367 w 1608741"/>
                <a:gd name="connsiteY338" fmla="*/ 443819 h 1265237"/>
                <a:gd name="connsiteX339" fmla="*/ 99909 w 1608741"/>
                <a:gd name="connsiteY339" fmla="*/ 415093 h 1265237"/>
                <a:gd name="connsiteX340" fmla="*/ 126660 w 1608741"/>
                <a:gd name="connsiteY340" fmla="*/ 401486 h 1265237"/>
                <a:gd name="connsiteX341" fmla="*/ 1476230 w 1608741"/>
                <a:gd name="connsiteY341" fmla="*/ 392522 h 1265237"/>
                <a:gd name="connsiteX342" fmla="*/ 1459115 w 1608741"/>
                <a:gd name="connsiteY342" fmla="*/ 395684 h 1265237"/>
                <a:gd name="connsiteX343" fmla="*/ 1448697 w 1608741"/>
                <a:gd name="connsiteY343" fmla="*/ 423962 h 1265237"/>
                <a:gd name="connsiteX344" fmla="*/ 1479951 w 1608741"/>
                <a:gd name="connsiteY344" fmla="*/ 429915 h 1265237"/>
                <a:gd name="connsiteX345" fmla="*/ 1488881 w 1608741"/>
                <a:gd name="connsiteY345" fmla="*/ 401638 h 1265237"/>
                <a:gd name="connsiteX346" fmla="*/ 1476230 w 1608741"/>
                <a:gd name="connsiteY346" fmla="*/ 392522 h 1265237"/>
                <a:gd name="connsiteX347" fmla="*/ 1478277 w 1608741"/>
                <a:gd name="connsiteY347" fmla="*/ 382476 h 1265237"/>
                <a:gd name="connsiteX348" fmla="*/ 1496322 w 1608741"/>
                <a:gd name="connsiteY348" fmla="*/ 397173 h 1265237"/>
                <a:gd name="connsiteX349" fmla="*/ 1484416 w 1608741"/>
                <a:gd name="connsiteY349" fmla="*/ 438845 h 1265237"/>
                <a:gd name="connsiteX350" fmla="*/ 1442744 w 1608741"/>
                <a:gd name="connsiteY350" fmla="*/ 428427 h 1265237"/>
                <a:gd name="connsiteX351" fmla="*/ 1454650 w 1608741"/>
                <a:gd name="connsiteY351" fmla="*/ 386755 h 1265237"/>
                <a:gd name="connsiteX352" fmla="*/ 1478277 w 1608741"/>
                <a:gd name="connsiteY352" fmla="*/ 382476 h 1265237"/>
                <a:gd name="connsiteX353" fmla="*/ 127301 w 1608741"/>
                <a:gd name="connsiteY353" fmla="*/ 371475 h 1265237"/>
                <a:gd name="connsiteX354" fmla="*/ 178101 w 1608741"/>
                <a:gd name="connsiteY354" fmla="*/ 404813 h 1265237"/>
                <a:gd name="connsiteX355" fmla="*/ 173338 w 1608741"/>
                <a:gd name="connsiteY355" fmla="*/ 414338 h 1265237"/>
                <a:gd name="connsiteX356" fmla="*/ 120951 w 1608741"/>
                <a:gd name="connsiteY356" fmla="*/ 381000 h 1265237"/>
                <a:gd name="connsiteX357" fmla="*/ 1440291 w 1608741"/>
                <a:gd name="connsiteY357" fmla="*/ 330913 h 1265237"/>
                <a:gd name="connsiteX358" fmla="*/ 1405969 w 1608741"/>
                <a:gd name="connsiteY358" fmla="*/ 356248 h 1265237"/>
                <a:gd name="connsiteX359" fmla="*/ 1411938 w 1608741"/>
                <a:gd name="connsiteY359" fmla="*/ 366680 h 1265237"/>
                <a:gd name="connsiteX360" fmla="*/ 1441784 w 1608741"/>
                <a:gd name="connsiteY360" fmla="*/ 369661 h 1265237"/>
                <a:gd name="connsiteX361" fmla="*/ 1447753 w 1608741"/>
                <a:gd name="connsiteY361" fmla="*/ 341345 h 1265237"/>
                <a:gd name="connsiteX362" fmla="*/ 1440291 w 1608741"/>
                <a:gd name="connsiteY362" fmla="*/ 330913 h 1265237"/>
                <a:gd name="connsiteX363" fmla="*/ 160639 w 1608741"/>
                <a:gd name="connsiteY363" fmla="*/ 320675 h 1265237"/>
                <a:gd name="connsiteX364" fmla="*/ 168577 w 1608741"/>
                <a:gd name="connsiteY364" fmla="*/ 325437 h 1265237"/>
                <a:gd name="connsiteX365" fmla="*/ 157464 w 1608741"/>
                <a:gd name="connsiteY365" fmla="*/ 342900 h 1265237"/>
                <a:gd name="connsiteX366" fmla="*/ 200327 w 1608741"/>
                <a:gd name="connsiteY366" fmla="*/ 373063 h 1265237"/>
                <a:gd name="connsiteX367" fmla="*/ 193977 w 1608741"/>
                <a:gd name="connsiteY367" fmla="*/ 382588 h 1265237"/>
                <a:gd name="connsiteX368" fmla="*/ 151114 w 1608741"/>
                <a:gd name="connsiteY368" fmla="*/ 350838 h 1265237"/>
                <a:gd name="connsiteX369" fmla="*/ 138414 w 1608741"/>
                <a:gd name="connsiteY369" fmla="*/ 368300 h 1265237"/>
                <a:gd name="connsiteX370" fmla="*/ 132064 w 1608741"/>
                <a:gd name="connsiteY370" fmla="*/ 361950 h 1265237"/>
                <a:gd name="connsiteX371" fmla="*/ 1441784 w 1608741"/>
                <a:gd name="connsiteY371" fmla="*/ 317500 h 1265237"/>
                <a:gd name="connsiteX372" fmla="*/ 1455214 w 1608741"/>
                <a:gd name="connsiteY372" fmla="*/ 336874 h 1265237"/>
                <a:gd name="connsiteX373" fmla="*/ 1447753 w 1608741"/>
                <a:gd name="connsiteY373" fmla="*/ 378602 h 1265237"/>
                <a:gd name="connsiteX374" fmla="*/ 1405969 w 1608741"/>
                <a:gd name="connsiteY374" fmla="*/ 371151 h 1265237"/>
                <a:gd name="connsiteX375" fmla="*/ 1392539 w 1608741"/>
                <a:gd name="connsiteY375" fmla="*/ 353267 h 1265237"/>
                <a:gd name="connsiteX376" fmla="*/ 1441784 w 1608741"/>
                <a:gd name="connsiteY376" fmla="*/ 317500 h 1265237"/>
                <a:gd name="connsiteX377" fmla="*/ 203333 w 1608741"/>
                <a:gd name="connsiteY377" fmla="*/ 268287 h 1265237"/>
                <a:gd name="connsiteX378" fmla="*/ 215492 w 1608741"/>
                <a:gd name="connsiteY378" fmla="*/ 312279 h 1265237"/>
                <a:gd name="connsiteX379" fmla="*/ 235252 w 1608741"/>
                <a:gd name="connsiteY379" fmla="*/ 328965 h 1265237"/>
                <a:gd name="connsiteX380" fmla="*/ 229172 w 1608741"/>
                <a:gd name="connsiteY380" fmla="*/ 336550 h 1265237"/>
                <a:gd name="connsiteX381" fmla="*/ 209413 w 1608741"/>
                <a:gd name="connsiteY381" fmla="*/ 319863 h 1265237"/>
                <a:gd name="connsiteX382" fmla="*/ 163814 w 1608741"/>
                <a:gd name="connsiteY382" fmla="*/ 315312 h 1265237"/>
                <a:gd name="connsiteX383" fmla="*/ 171414 w 1608741"/>
                <a:gd name="connsiteY383" fmla="*/ 307728 h 1265237"/>
                <a:gd name="connsiteX384" fmla="*/ 203333 w 1608741"/>
                <a:gd name="connsiteY384" fmla="*/ 310762 h 1265237"/>
                <a:gd name="connsiteX385" fmla="*/ 206373 w 1608741"/>
                <a:gd name="connsiteY385" fmla="*/ 310762 h 1265237"/>
                <a:gd name="connsiteX386" fmla="*/ 204853 w 1608741"/>
                <a:gd name="connsiteY386" fmla="*/ 309245 h 1265237"/>
                <a:gd name="connsiteX387" fmla="*/ 195733 w 1608741"/>
                <a:gd name="connsiteY387" fmla="*/ 278906 h 1265237"/>
                <a:gd name="connsiteX388" fmla="*/ 1374878 w 1608741"/>
                <a:gd name="connsiteY388" fmla="*/ 244340 h 1265237"/>
                <a:gd name="connsiteX389" fmla="*/ 1389858 w 1608741"/>
                <a:gd name="connsiteY389" fmla="*/ 253460 h 1265237"/>
                <a:gd name="connsiteX390" fmla="*/ 1394409 w 1608741"/>
                <a:gd name="connsiteY390" fmla="*/ 283859 h 1265237"/>
                <a:gd name="connsiteX391" fmla="*/ 1385307 w 1608741"/>
                <a:gd name="connsiteY391" fmla="*/ 277779 h 1265237"/>
                <a:gd name="connsiteX392" fmla="*/ 1383790 w 1608741"/>
                <a:gd name="connsiteY392" fmla="*/ 259539 h 1265237"/>
                <a:gd name="connsiteX393" fmla="*/ 1368621 w 1608741"/>
                <a:gd name="connsiteY393" fmla="*/ 256499 h 1265237"/>
                <a:gd name="connsiteX394" fmla="*/ 1371655 w 1608741"/>
                <a:gd name="connsiteY394" fmla="*/ 273219 h 1265237"/>
                <a:gd name="connsiteX395" fmla="*/ 1374689 w 1608741"/>
                <a:gd name="connsiteY395" fmla="*/ 305138 h 1265237"/>
                <a:gd name="connsiteX396" fmla="*/ 1344350 w 1608741"/>
                <a:gd name="connsiteY396" fmla="*/ 299058 h 1265237"/>
                <a:gd name="connsiteX397" fmla="*/ 1339799 w 1608741"/>
                <a:gd name="connsiteY397" fmla="*/ 265619 h 1265237"/>
                <a:gd name="connsiteX398" fmla="*/ 1348900 w 1608741"/>
                <a:gd name="connsiteY398" fmla="*/ 271699 h 1265237"/>
                <a:gd name="connsiteX399" fmla="*/ 1350417 w 1608741"/>
                <a:gd name="connsiteY399" fmla="*/ 292978 h 1265237"/>
                <a:gd name="connsiteX400" fmla="*/ 1367104 w 1608741"/>
                <a:gd name="connsiteY400" fmla="*/ 296018 h 1265237"/>
                <a:gd name="connsiteX401" fmla="*/ 1364070 w 1608741"/>
                <a:gd name="connsiteY401" fmla="*/ 277779 h 1265237"/>
                <a:gd name="connsiteX402" fmla="*/ 1361036 w 1608741"/>
                <a:gd name="connsiteY402" fmla="*/ 248900 h 1265237"/>
                <a:gd name="connsiteX403" fmla="*/ 1374878 w 1608741"/>
                <a:gd name="connsiteY403" fmla="*/ 244340 h 1265237"/>
                <a:gd name="connsiteX404" fmla="*/ 282133 w 1608741"/>
                <a:gd name="connsiteY404" fmla="*/ 213215 h 1265237"/>
                <a:gd name="connsiteX405" fmla="*/ 267271 w 1608741"/>
                <a:gd name="connsiteY405" fmla="*/ 217859 h 1265237"/>
                <a:gd name="connsiteX406" fmla="*/ 268757 w 1608741"/>
                <a:gd name="connsiteY406" fmla="*/ 247582 h 1265237"/>
                <a:gd name="connsiteX407" fmla="*/ 298481 w 1608741"/>
                <a:gd name="connsiteY407" fmla="*/ 252041 h 1265237"/>
                <a:gd name="connsiteX408" fmla="*/ 296994 w 1608741"/>
                <a:gd name="connsiteY408" fmla="*/ 220831 h 1265237"/>
                <a:gd name="connsiteX409" fmla="*/ 282133 w 1608741"/>
                <a:gd name="connsiteY409" fmla="*/ 213215 h 1265237"/>
                <a:gd name="connsiteX410" fmla="*/ 283433 w 1608741"/>
                <a:gd name="connsiteY410" fmla="*/ 202997 h 1265237"/>
                <a:gd name="connsiteX411" fmla="*/ 304425 w 1608741"/>
                <a:gd name="connsiteY411" fmla="*/ 213400 h 1265237"/>
                <a:gd name="connsiteX412" fmla="*/ 304425 w 1608741"/>
                <a:gd name="connsiteY412" fmla="*/ 257986 h 1265237"/>
                <a:gd name="connsiteX413" fmla="*/ 259840 w 1608741"/>
                <a:gd name="connsiteY413" fmla="*/ 255013 h 1265237"/>
                <a:gd name="connsiteX414" fmla="*/ 261326 w 1608741"/>
                <a:gd name="connsiteY414" fmla="*/ 210428 h 1265237"/>
                <a:gd name="connsiteX415" fmla="*/ 283433 w 1608741"/>
                <a:gd name="connsiteY415" fmla="*/ 202997 h 1265237"/>
                <a:gd name="connsiteX416" fmla="*/ 1323379 w 1608741"/>
                <a:gd name="connsiteY416" fmla="*/ 202524 h 1265237"/>
                <a:gd name="connsiteX417" fmla="*/ 1344155 w 1608741"/>
                <a:gd name="connsiteY417" fmla="*/ 210326 h 1265237"/>
                <a:gd name="connsiteX418" fmla="*/ 1351575 w 1608741"/>
                <a:gd name="connsiteY418" fmla="*/ 241536 h 1265237"/>
                <a:gd name="connsiteX419" fmla="*/ 1341187 w 1608741"/>
                <a:gd name="connsiteY419" fmla="*/ 235591 h 1265237"/>
                <a:gd name="connsiteX420" fmla="*/ 1338219 w 1608741"/>
                <a:gd name="connsiteY420" fmla="*/ 216271 h 1265237"/>
                <a:gd name="connsiteX421" fmla="*/ 1310024 w 1608741"/>
                <a:gd name="connsiteY421" fmla="*/ 220729 h 1265237"/>
                <a:gd name="connsiteX422" fmla="*/ 1307056 w 1608741"/>
                <a:gd name="connsiteY422" fmla="*/ 250453 h 1265237"/>
                <a:gd name="connsiteX423" fmla="*/ 1329315 w 1608741"/>
                <a:gd name="connsiteY423" fmla="*/ 250453 h 1265237"/>
                <a:gd name="connsiteX424" fmla="*/ 1336735 w 1608741"/>
                <a:gd name="connsiteY424" fmla="*/ 259370 h 1265237"/>
                <a:gd name="connsiteX425" fmla="*/ 1302604 w 1608741"/>
                <a:gd name="connsiteY425" fmla="*/ 256398 h 1265237"/>
                <a:gd name="connsiteX426" fmla="*/ 1302604 w 1608741"/>
                <a:gd name="connsiteY426" fmla="*/ 214785 h 1265237"/>
                <a:gd name="connsiteX427" fmla="*/ 1323379 w 1608741"/>
                <a:gd name="connsiteY427" fmla="*/ 202524 h 1265237"/>
                <a:gd name="connsiteX428" fmla="*/ 1303638 w 1608741"/>
                <a:gd name="connsiteY428" fmla="*/ 174625 h 1265237"/>
                <a:gd name="connsiteX429" fmla="*/ 1311576 w 1608741"/>
                <a:gd name="connsiteY429" fmla="*/ 182562 h 1265237"/>
                <a:gd name="connsiteX430" fmla="*/ 1271888 w 1608741"/>
                <a:gd name="connsiteY430" fmla="*/ 230188 h 1265237"/>
                <a:gd name="connsiteX431" fmla="*/ 1263951 w 1608741"/>
                <a:gd name="connsiteY431" fmla="*/ 223838 h 1265237"/>
                <a:gd name="connsiteX432" fmla="*/ 330501 w 1608741"/>
                <a:gd name="connsiteY432" fmla="*/ 155575 h 1265237"/>
                <a:gd name="connsiteX433" fmla="*/ 335264 w 1608741"/>
                <a:gd name="connsiteY433" fmla="*/ 161925 h 1265237"/>
                <a:gd name="connsiteX434" fmla="*/ 308276 w 1608741"/>
                <a:gd name="connsiteY434" fmla="*/ 182562 h 1265237"/>
                <a:gd name="connsiteX435" fmla="*/ 317801 w 1608741"/>
                <a:gd name="connsiteY435" fmla="*/ 196850 h 1265237"/>
                <a:gd name="connsiteX436" fmla="*/ 341614 w 1608741"/>
                <a:gd name="connsiteY436" fmla="*/ 177800 h 1265237"/>
                <a:gd name="connsiteX437" fmla="*/ 347964 w 1608741"/>
                <a:gd name="connsiteY437" fmla="*/ 185737 h 1265237"/>
                <a:gd name="connsiteX438" fmla="*/ 324151 w 1608741"/>
                <a:gd name="connsiteY438" fmla="*/ 203200 h 1265237"/>
                <a:gd name="connsiteX439" fmla="*/ 340026 w 1608741"/>
                <a:gd name="connsiteY439" fmla="*/ 225425 h 1265237"/>
                <a:gd name="connsiteX440" fmla="*/ 333676 w 1608741"/>
                <a:gd name="connsiteY440" fmla="*/ 231775 h 1265237"/>
                <a:gd name="connsiteX441" fmla="*/ 295576 w 1608741"/>
                <a:gd name="connsiteY441" fmla="*/ 182562 h 1265237"/>
                <a:gd name="connsiteX442" fmla="*/ 1239805 w 1608741"/>
                <a:gd name="connsiteY442" fmla="*/ 128587 h 1265237"/>
                <a:gd name="connsiteX443" fmla="*/ 1250332 w 1608741"/>
                <a:gd name="connsiteY443" fmla="*/ 136114 h 1265237"/>
                <a:gd name="connsiteX444" fmla="*/ 1239805 w 1608741"/>
                <a:gd name="connsiteY444" fmla="*/ 179770 h 1265237"/>
                <a:gd name="connsiteX445" fmla="*/ 1238301 w 1608741"/>
                <a:gd name="connsiteY445" fmla="*/ 185792 h 1265237"/>
                <a:gd name="connsiteX446" fmla="*/ 1236797 w 1608741"/>
                <a:gd name="connsiteY446" fmla="*/ 187297 h 1265237"/>
                <a:gd name="connsiteX447" fmla="*/ 1244317 w 1608741"/>
                <a:gd name="connsiteY447" fmla="*/ 182781 h 1265237"/>
                <a:gd name="connsiteX448" fmla="*/ 1280411 w 1608741"/>
                <a:gd name="connsiteY448" fmla="*/ 158695 h 1265237"/>
                <a:gd name="connsiteX449" fmla="*/ 1290939 w 1608741"/>
                <a:gd name="connsiteY449" fmla="*/ 164716 h 1265237"/>
                <a:gd name="connsiteX450" fmla="*/ 1256348 w 1608741"/>
                <a:gd name="connsiteY450" fmla="*/ 215900 h 1265237"/>
                <a:gd name="connsiteX451" fmla="*/ 1247324 w 1608741"/>
                <a:gd name="connsiteY451" fmla="*/ 209878 h 1265237"/>
                <a:gd name="connsiteX452" fmla="*/ 1268380 w 1608741"/>
                <a:gd name="connsiteY452" fmla="*/ 179770 h 1265237"/>
                <a:gd name="connsiteX453" fmla="*/ 1277403 w 1608741"/>
                <a:gd name="connsiteY453" fmla="*/ 169233 h 1265237"/>
                <a:gd name="connsiteX454" fmla="*/ 1268380 w 1608741"/>
                <a:gd name="connsiteY454" fmla="*/ 176760 h 1265237"/>
                <a:gd name="connsiteX455" fmla="*/ 1233789 w 1608741"/>
                <a:gd name="connsiteY455" fmla="*/ 199341 h 1265237"/>
                <a:gd name="connsiteX456" fmla="*/ 1227773 w 1608741"/>
                <a:gd name="connsiteY456" fmla="*/ 194824 h 1265237"/>
                <a:gd name="connsiteX457" fmla="*/ 1236797 w 1608741"/>
                <a:gd name="connsiteY457" fmla="*/ 154179 h 1265237"/>
                <a:gd name="connsiteX458" fmla="*/ 1241309 w 1608741"/>
                <a:gd name="connsiteY458" fmla="*/ 143641 h 1265237"/>
                <a:gd name="connsiteX459" fmla="*/ 1239805 w 1608741"/>
                <a:gd name="connsiteY459" fmla="*/ 143641 h 1265237"/>
                <a:gd name="connsiteX460" fmla="*/ 1233789 w 1608741"/>
                <a:gd name="connsiteY460" fmla="*/ 155684 h 1265237"/>
                <a:gd name="connsiteX461" fmla="*/ 1212734 w 1608741"/>
                <a:gd name="connsiteY461" fmla="*/ 184287 h 1265237"/>
                <a:gd name="connsiteX462" fmla="*/ 1205214 w 1608741"/>
                <a:gd name="connsiteY462" fmla="*/ 179770 h 1265237"/>
                <a:gd name="connsiteX463" fmla="*/ 1239805 w 1608741"/>
                <a:gd name="connsiteY463" fmla="*/ 128587 h 1265237"/>
                <a:gd name="connsiteX464" fmla="*/ 1180620 w 1608741"/>
                <a:gd name="connsiteY464" fmla="*/ 112064 h 1265237"/>
                <a:gd name="connsiteX465" fmla="*/ 1167890 w 1608741"/>
                <a:gd name="connsiteY465" fmla="*/ 124246 h 1265237"/>
                <a:gd name="connsiteX466" fmla="*/ 1172450 w 1608741"/>
                <a:gd name="connsiteY466" fmla="*/ 153177 h 1265237"/>
                <a:gd name="connsiteX467" fmla="*/ 1202849 w 1608741"/>
                <a:gd name="connsiteY467" fmla="*/ 144041 h 1265237"/>
                <a:gd name="connsiteX468" fmla="*/ 1196770 w 1608741"/>
                <a:gd name="connsiteY468" fmla="*/ 113587 h 1265237"/>
                <a:gd name="connsiteX469" fmla="*/ 1180620 w 1608741"/>
                <a:gd name="connsiteY469" fmla="*/ 112064 h 1265237"/>
                <a:gd name="connsiteX470" fmla="*/ 1177200 w 1608741"/>
                <a:gd name="connsiteY470" fmla="*/ 102357 h 1265237"/>
                <a:gd name="connsiteX471" fmla="*/ 1201329 w 1608741"/>
                <a:gd name="connsiteY471" fmla="*/ 105973 h 1265237"/>
                <a:gd name="connsiteX472" fmla="*/ 1211969 w 1608741"/>
                <a:gd name="connsiteY472" fmla="*/ 148609 h 1265237"/>
                <a:gd name="connsiteX473" fmla="*/ 1169410 w 1608741"/>
                <a:gd name="connsiteY473" fmla="*/ 160791 h 1265237"/>
                <a:gd name="connsiteX474" fmla="*/ 1158771 w 1608741"/>
                <a:gd name="connsiteY474" fmla="*/ 118155 h 1265237"/>
                <a:gd name="connsiteX475" fmla="*/ 1177200 w 1608741"/>
                <a:gd name="connsiteY475" fmla="*/ 102357 h 1265237"/>
                <a:gd name="connsiteX476" fmla="*/ 416227 w 1608741"/>
                <a:gd name="connsiteY476" fmla="*/ 101600 h 1265237"/>
                <a:gd name="connsiteX477" fmla="*/ 420989 w 1608741"/>
                <a:gd name="connsiteY477" fmla="*/ 109537 h 1265237"/>
                <a:gd name="connsiteX478" fmla="*/ 390827 w 1608741"/>
                <a:gd name="connsiteY478" fmla="*/ 125413 h 1265237"/>
                <a:gd name="connsiteX479" fmla="*/ 398764 w 1608741"/>
                <a:gd name="connsiteY479" fmla="*/ 141288 h 1265237"/>
                <a:gd name="connsiteX480" fmla="*/ 424164 w 1608741"/>
                <a:gd name="connsiteY480" fmla="*/ 125413 h 1265237"/>
                <a:gd name="connsiteX481" fmla="*/ 428927 w 1608741"/>
                <a:gd name="connsiteY481" fmla="*/ 133350 h 1265237"/>
                <a:gd name="connsiteX482" fmla="*/ 403527 w 1608741"/>
                <a:gd name="connsiteY482" fmla="*/ 147638 h 1265237"/>
                <a:gd name="connsiteX483" fmla="*/ 417814 w 1608741"/>
                <a:gd name="connsiteY483" fmla="*/ 173038 h 1265237"/>
                <a:gd name="connsiteX484" fmla="*/ 408289 w 1608741"/>
                <a:gd name="connsiteY484" fmla="*/ 176213 h 1265237"/>
                <a:gd name="connsiteX485" fmla="*/ 376539 w 1608741"/>
                <a:gd name="connsiteY485" fmla="*/ 123825 h 1265237"/>
                <a:gd name="connsiteX486" fmla="*/ 436864 w 1608741"/>
                <a:gd name="connsiteY486" fmla="*/ 90487 h 1265237"/>
                <a:gd name="connsiteX487" fmla="*/ 465439 w 1608741"/>
                <a:gd name="connsiteY487" fmla="*/ 144462 h 1265237"/>
                <a:gd name="connsiteX488" fmla="*/ 455914 w 1608741"/>
                <a:gd name="connsiteY488" fmla="*/ 149225 h 1265237"/>
                <a:gd name="connsiteX489" fmla="*/ 427339 w 1608741"/>
                <a:gd name="connsiteY489" fmla="*/ 95249 h 1265237"/>
                <a:gd name="connsiteX490" fmla="*/ 1113602 w 1608741"/>
                <a:gd name="connsiteY490" fmla="*/ 63500 h 1265237"/>
                <a:gd name="connsiteX491" fmla="*/ 1124251 w 1608741"/>
                <a:gd name="connsiteY491" fmla="*/ 68076 h 1265237"/>
                <a:gd name="connsiteX492" fmla="*/ 1131858 w 1608741"/>
                <a:gd name="connsiteY492" fmla="*/ 113833 h 1265237"/>
                <a:gd name="connsiteX493" fmla="*/ 1131858 w 1608741"/>
                <a:gd name="connsiteY493" fmla="*/ 126035 h 1265237"/>
                <a:gd name="connsiteX494" fmla="*/ 1136422 w 1608741"/>
                <a:gd name="connsiteY494" fmla="*/ 115359 h 1265237"/>
                <a:gd name="connsiteX495" fmla="*/ 1151636 w 1608741"/>
                <a:gd name="connsiteY495" fmla="*/ 80278 h 1265237"/>
                <a:gd name="connsiteX496" fmla="*/ 1160764 w 1608741"/>
                <a:gd name="connsiteY496" fmla="*/ 84853 h 1265237"/>
                <a:gd name="connsiteX497" fmla="*/ 1134901 w 1608741"/>
                <a:gd name="connsiteY497" fmla="*/ 141288 h 1265237"/>
                <a:gd name="connsiteX498" fmla="*/ 1125773 w 1608741"/>
                <a:gd name="connsiteY498" fmla="*/ 136712 h 1265237"/>
                <a:gd name="connsiteX499" fmla="*/ 1118166 w 1608741"/>
                <a:gd name="connsiteY499" fmla="*/ 90954 h 1265237"/>
                <a:gd name="connsiteX500" fmla="*/ 1118166 w 1608741"/>
                <a:gd name="connsiteY500" fmla="*/ 78752 h 1265237"/>
                <a:gd name="connsiteX501" fmla="*/ 1116645 w 1608741"/>
                <a:gd name="connsiteY501" fmla="*/ 78752 h 1265237"/>
                <a:gd name="connsiteX502" fmla="*/ 1113602 w 1608741"/>
                <a:gd name="connsiteY502" fmla="*/ 89429 h 1265237"/>
                <a:gd name="connsiteX503" fmla="*/ 1096867 w 1608741"/>
                <a:gd name="connsiteY503" fmla="*/ 124510 h 1265237"/>
                <a:gd name="connsiteX504" fmla="*/ 1087739 w 1608741"/>
                <a:gd name="connsiteY504" fmla="*/ 119934 h 1265237"/>
                <a:gd name="connsiteX505" fmla="*/ 1113602 w 1608741"/>
                <a:gd name="connsiteY505" fmla="*/ 63500 h 1265237"/>
                <a:gd name="connsiteX506" fmla="*/ 497288 w 1608741"/>
                <a:gd name="connsiteY506" fmla="*/ 60325 h 1265237"/>
                <a:gd name="connsiteX507" fmla="*/ 522589 w 1608741"/>
                <a:gd name="connsiteY507" fmla="*/ 118330 h 1265237"/>
                <a:gd name="connsiteX508" fmla="*/ 513659 w 1608741"/>
                <a:gd name="connsiteY508" fmla="*/ 122909 h 1265237"/>
                <a:gd name="connsiteX509" fmla="*/ 474964 w 1608741"/>
                <a:gd name="connsiteY509" fmla="*/ 96959 h 1265237"/>
                <a:gd name="connsiteX510" fmla="*/ 464545 w 1608741"/>
                <a:gd name="connsiteY510" fmla="*/ 89327 h 1265237"/>
                <a:gd name="connsiteX511" fmla="*/ 470499 w 1608741"/>
                <a:gd name="connsiteY511" fmla="*/ 101539 h 1265237"/>
                <a:gd name="connsiteX512" fmla="*/ 485382 w 1608741"/>
                <a:gd name="connsiteY512" fmla="*/ 135121 h 1265237"/>
                <a:gd name="connsiteX513" fmla="*/ 476452 w 1608741"/>
                <a:gd name="connsiteY513" fmla="*/ 139700 h 1265237"/>
                <a:gd name="connsiteX514" fmla="*/ 451151 w 1608741"/>
                <a:gd name="connsiteY514" fmla="*/ 81695 h 1265237"/>
                <a:gd name="connsiteX515" fmla="*/ 461569 w 1608741"/>
                <a:gd name="connsiteY515" fmla="*/ 78642 h 1265237"/>
                <a:gd name="connsiteX516" fmla="*/ 500264 w 1608741"/>
                <a:gd name="connsiteY516" fmla="*/ 103065 h 1265237"/>
                <a:gd name="connsiteX517" fmla="*/ 509194 w 1608741"/>
                <a:gd name="connsiteY517" fmla="*/ 110697 h 1265237"/>
                <a:gd name="connsiteX518" fmla="*/ 504729 w 1608741"/>
                <a:gd name="connsiteY518" fmla="*/ 100012 h 1265237"/>
                <a:gd name="connsiteX519" fmla="*/ 488358 w 1608741"/>
                <a:gd name="connsiteY519" fmla="*/ 64904 h 1265237"/>
                <a:gd name="connsiteX520" fmla="*/ 497288 w 1608741"/>
                <a:gd name="connsiteY520" fmla="*/ 60325 h 1265237"/>
                <a:gd name="connsiteX521" fmla="*/ 539400 w 1608741"/>
                <a:gd name="connsiteY521" fmla="*/ 56440 h 1265237"/>
                <a:gd name="connsiteX522" fmla="*/ 539400 w 1608741"/>
                <a:gd name="connsiteY522" fmla="*/ 62385 h 1265237"/>
                <a:gd name="connsiteX523" fmla="*/ 539400 w 1608741"/>
                <a:gd name="connsiteY523" fmla="*/ 86163 h 1265237"/>
                <a:gd name="connsiteX524" fmla="*/ 558979 w 1608741"/>
                <a:gd name="connsiteY524" fmla="*/ 78733 h 1265237"/>
                <a:gd name="connsiteX525" fmla="*/ 543918 w 1608741"/>
                <a:gd name="connsiteY525" fmla="*/ 62385 h 1265237"/>
                <a:gd name="connsiteX526" fmla="*/ 539400 w 1608741"/>
                <a:gd name="connsiteY526" fmla="*/ 56440 h 1265237"/>
                <a:gd name="connsiteX527" fmla="*/ 1070552 w 1608741"/>
                <a:gd name="connsiteY527" fmla="*/ 54669 h 1265237"/>
                <a:gd name="connsiteX528" fmla="*/ 1043841 w 1608741"/>
                <a:gd name="connsiteY528" fmla="*/ 69552 h 1265237"/>
                <a:gd name="connsiteX529" fmla="*/ 1054229 w 1608741"/>
                <a:gd name="connsiteY529" fmla="*/ 97830 h 1265237"/>
                <a:gd name="connsiteX530" fmla="*/ 1080940 w 1608741"/>
                <a:gd name="connsiteY530" fmla="*/ 82947 h 1265237"/>
                <a:gd name="connsiteX531" fmla="*/ 1070552 w 1608741"/>
                <a:gd name="connsiteY531" fmla="*/ 54669 h 1265237"/>
                <a:gd name="connsiteX532" fmla="*/ 1073520 w 1608741"/>
                <a:gd name="connsiteY532" fmla="*/ 47228 h 1265237"/>
                <a:gd name="connsiteX533" fmla="*/ 1091328 w 1608741"/>
                <a:gd name="connsiteY533" fmla="*/ 87412 h 1265237"/>
                <a:gd name="connsiteX534" fmla="*/ 1052745 w 1608741"/>
                <a:gd name="connsiteY534" fmla="*/ 106760 h 1265237"/>
                <a:gd name="connsiteX535" fmla="*/ 1034937 w 1608741"/>
                <a:gd name="connsiteY535" fmla="*/ 66576 h 1265237"/>
                <a:gd name="connsiteX536" fmla="*/ 1073520 w 1608741"/>
                <a:gd name="connsiteY536" fmla="*/ 47228 h 1265237"/>
                <a:gd name="connsiteX537" fmla="*/ 540906 w 1608741"/>
                <a:gd name="connsiteY537" fmla="*/ 46037 h 1265237"/>
                <a:gd name="connsiteX538" fmla="*/ 586089 w 1608741"/>
                <a:gd name="connsiteY538" fmla="*/ 95080 h 1265237"/>
                <a:gd name="connsiteX539" fmla="*/ 575546 w 1608741"/>
                <a:gd name="connsiteY539" fmla="*/ 98053 h 1265237"/>
                <a:gd name="connsiteX540" fmla="*/ 565003 w 1608741"/>
                <a:gd name="connsiteY540" fmla="*/ 86163 h 1265237"/>
                <a:gd name="connsiteX541" fmla="*/ 539400 w 1608741"/>
                <a:gd name="connsiteY541" fmla="*/ 95080 h 1265237"/>
                <a:gd name="connsiteX542" fmla="*/ 537894 w 1608741"/>
                <a:gd name="connsiteY542" fmla="*/ 111428 h 1265237"/>
                <a:gd name="connsiteX543" fmla="*/ 527351 w 1608741"/>
                <a:gd name="connsiteY543" fmla="*/ 115887 h 1265237"/>
                <a:gd name="connsiteX544" fmla="*/ 531869 w 1608741"/>
                <a:gd name="connsiteY544" fmla="*/ 49009 h 1265237"/>
                <a:gd name="connsiteX545" fmla="*/ 540906 w 1608741"/>
                <a:gd name="connsiteY545" fmla="*/ 46037 h 1265237"/>
                <a:gd name="connsiteX546" fmla="*/ 826278 w 1608741"/>
                <a:gd name="connsiteY546" fmla="*/ 34853 h 1265237"/>
                <a:gd name="connsiteX547" fmla="*/ 815721 w 1608741"/>
                <a:gd name="connsiteY547" fmla="*/ 45460 h 1265237"/>
                <a:gd name="connsiteX548" fmla="*/ 826278 w 1608741"/>
                <a:gd name="connsiteY548" fmla="*/ 56067 h 1265237"/>
                <a:gd name="connsiteX549" fmla="*/ 841359 w 1608741"/>
                <a:gd name="connsiteY549" fmla="*/ 50006 h 1265237"/>
                <a:gd name="connsiteX550" fmla="*/ 826278 w 1608741"/>
                <a:gd name="connsiteY550" fmla="*/ 34853 h 1265237"/>
                <a:gd name="connsiteX551" fmla="*/ 1009371 w 1608741"/>
                <a:gd name="connsiteY551" fmla="*/ 25262 h 1265237"/>
                <a:gd name="connsiteX552" fmla="*/ 1029002 w 1608741"/>
                <a:gd name="connsiteY552" fmla="*/ 49557 h 1265237"/>
                <a:gd name="connsiteX553" fmla="*/ 1018431 w 1608741"/>
                <a:gd name="connsiteY553" fmla="*/ 51076 h 1265237"/>
                <a:gd name="connsiteX554" fmla="*/ 1006351 w 1608741"/>
                <a:gd name="connsiteY554" fmla="*/ 34373 h 1265237"/>
                <a:gd name="connsiteX555" fmla="*/ 982190 w 1608741"/>
                <a:gd name="connsiteY555" fmla="*/ 52594 h 1265237"/>
                <a:gd name="connsiteX556" fmla="*/ 994270 w 1608741"/>
                <a:gd name="connsiteY556" fmla="*/ 79927 h 1265237"/>
                <a:gd name="connsiteX557" fmla="*/ 1013901 w 1608741"/>
                <a:gd name="connsiteY557" fmla="*/ 69298 h 1265237"/>
                <a:gd name="connsiteX558" fmla="*/ 1024472 w 1608741"/>
                <a:gd name="connsiteY558" fmla="*/ 75372 h 1265237"/>
                <a:gd name="connsiteX559" fmla="*/ 992760 w 1608741"/>
                <a:gd name="connsiteY559" fmla="*/ 87519 h 1265237"/>
                <a:gd name="connsiteX560" fmla="*/ 971619 w 1608741"/>
                <a:gd name="connsiteY560" fmla="*/ 49557 h 1265237"/>
                <a:gd name="connsiteX561" fmla="*/ 1009371 w 1608741"/>
                <a:gd name="connsiteY561" fmla="*/ 25262 h 1265237"/>
                <a:gd name="connsiteX562" fmla="*/ 623395 w 1608741"/>
                <a:gd name="connsiteY562" fmla="*/ 22225 h 1265237"/>
                <a:gd name="connsiteX563" fmla="*/ 640064 w 1608741"/>
                <a:gd name="connsiteY563" fmla="*/ 81757 h 1265237"/>
                <a:gd name="connsiteX564" fmla="*/ 629456 w 1608741"/>
                <a:gd name="connsiteY564" fmla="*/ 83245 h 1265237"/>
                <a:gd name="connsiteX565" fmla="*/ 594604 w 1608741"/>
                <a:gd name="connsiteY565" fmla="*/ 53479 h 1265237"/>
                <a:gd name="connsiteX566" fmla="*/ 585512 w 1608741"/>
                <a:gd name="connsiteY566" fmla="*/ 44549 h 1265237"/>
                <a:gd name="connsiteX567" fmla="*/ 590058 w 1608741"/>
                <a:gd name="connsiteY567" fmla="*/ 54967 h 1265237"/>
                <a:gd name="connsiteX568" fmla="*/ 599150 w 1608741"/>
                <a:gd name="connsiteY568" fmla="*/ 90686 h 1265237"/>
                <a:gd name="connsiteX569" fmla="*/ 590058 w 1608741"/>
                <a:gd name="connsiteY569" fmla="*/ 93663 h 1265237"/>
                <a:gd name="connsiteX570" fmla="*/ 573389 w 1608741"/>
                <a:gd name="connsiteY570" fmla="*/ 35619 h 1265237"/>
                <a:gd name="connsiteX571" fmla="*/ 583996 w 1608741"/>
                <a:gd name="connsiteY571" fmla="*/ 32643 h 1265237"/>
                <a:gd name="connsiteX572" fmla="*/ 618849 w 1608741"/>
                <a:gd name="connsiteY572" fmla="*/ 62409 h 1265237"/>
                <a:gd name="connsiteX573" fmla="*/ 627941 w 1608741"/>
                <a:gd name="connsiteY573" fmla="*/ 71338 h 1265237"/>
                <a:gd name="connsiteX574" fmla="*/ 623395 w 1608741"/>
                <a:gd name="connsiteY574" fmla="*/ 60920 h 1265237"/>
                <a:gd name="connsiteX575" fmla="*/ 614303 w 1608741"/>
                <a:gd name="connsiteY575" fmla="*/ 25201 h 1265237"/>
                <a:gd name="connsiteX576" fmla="*/ 623395 w 1608741"/>
                <a:gd name="connsiteY576" fmla="*/ 22225 h 1265237"/>
                <a:gd name="connsiteX577" fmla="*/ 667210 w 1608741"/>
                <a:gd name="connsiteY577" fmla="*/ 12559 h 1265237"/>
                <a:gd name="connsiteX578" fmla="*/ 695864 w 1608741"/>
                <a:gd name="connsiteY578" fmla="*/ 26211 h 1265237"/>
                <a:gd name="connsiteX579" fmla="*/ 685308 w 1608741"/>
                <a:gd name="connsiteY579" fmla="*/ 30762 h 1265237"/>
                <a:gd name="connsiteX580" fmla="*/ 667210 w 1608741"/>
                <a:gd name="connsiteY580" fmla="*/ 21661 h 1265237"/>
                <a:gd name="connsiteX581" fmla="*/ 653637 w 1608741"/>
                <a:gd name="connsiteY581" fmla="*/ 47449 h 1265237"/>
                <a:gd name="connsiteX582" fmla="*/ 674751 w 1608741"/>
                <a:gd name="connsiteY582" fmla="*/ 67169 h 1265237"/>
                <a:gd name="connsiteX583" fmla="*/ 689832 w 1608741"/>
                <a:gd name="connsiteY583" fmla="*/ 48966 h 1265237"/>
                <a:gd name="connsiteX584" fmla="*/ 700389 w 1608741"/>
                <a:gd name="connsiteY584" fmla="*/ 50483 h 1265237"/>
                <a:gd name="connsiteX585" fmla="*/ 676259 w 1608741"/>
                <a:gd name="connsiteY585" fmla="*/ 74754 h 1265237"/>
                <a:gd name="connsiteX586" fmla="*/ 643080 w 1608741"/>
                <a:gd name="connsiteY586" fmla="*/ 48966 h 1265237"/>
                <a:gd name="connsiteX587" fmla="*/ 667210 w 1608741"/>
                <a:gd name="connsiteY587" fmla="*/ 12559 h 1265237"/>
                <a:gd name="connsiteX588" fmla="*/ 919464 w 1608741"/>
                <a:gd name="connsiteY588" fmla="*/ 9525 h 1265237"/>
                <a:gd name="connsiteX589" fmla="*/ 967089 w 1608741"/>
                <a:gd name="connsiteY589" fmla="*/ 17462 h 1265237"/>
                <a:gd name="connsiteX590" fmla="*/ 965501 w 1608741"/>
                <a:gd name="connsiteY590" fmla="*/ 25400 h 1265237"/>
                <a:gd name="connsiteX591" fmla="*/ 928989 w 1608741"/>
                <a:gd name="connsiteY591" fmla="*/ 20637 h 1265237"/>
                <a:gd name="connsiteX592" fmla="*/ 925814 w 1608741"/>
                <a:gd name="connsiteY592" fmla="*/ 36512 h 1265237"/>
                <a:gd name="connsiteX593" fmla="*/ 960739 w 1608741"/>
                <a:gd name="connsiteY593" fmla="*/ 42862 h 1265237"/>
                <a:gd name="connsiteX594" fmla="*/ 959151 w 1608741"/>
                <a:gd name="connsiteY594" fmla="*/ 52387 h 1265237"/>
                <a:gd name="connsiteX595" fmla="*/ 924226 w 1608741"/>
                <a:gd name="connsiteY595" fmla="*/ 46037 h 1265237"/>
                <a:gd name="connsiteX596" fmla="*/ 921051 w 1608741"/>
                <a:gd name="connsiteY596" fmla="*/ 63500 h 1265237"/>
                <a:gd name="connsiteX597" fmla="*/ 959151 w 1608741"/>
                <a:gd name="connsiteY597" fmla="*/ 69850 h 1265237"/>
                <a:gd name="connsiteX598" fmla="*/ 957564 w 1608741"/>
                <a:gd name="connsiteY598" fmla="*/ 79375 h 1265237"/>
                <a:gd name="connsiteX599" fmla="*/ 909939 w 1608741"/>
                <a:gd name="connsiteY599" fmla="*/ 69850 h 1265237"/>
                <a:gd name="connsiteX600" fmla="*/ 830802 w 1608741"/>
                <a:gd name="connsiteY600" fmla="*/ 9092 h 1265237"/>
                <a:gd name="connsiteX601" fmla="*/ 824769 w 1608741"/>
                <a:gd name="connsiteY601" fmla="*/ 15153 h 1265237"/>
                <a:gd name="connsiteX602" fmla="*/ 827786 w 1608741"/>
                <a:gd name="connsiteY602" fmla="*/ 24245 h 1265237"/>
                <a:gd name="connsiteX603" fmla="*/ 836834 w 1608741"/>
                <a:gd name="connsiteY603" fmla="*/ 15153 h 1265237"/>
                <a:gd name="connsiteX604" fmla="*/ 830802 w 1608741"/>
                <a:gd name="connsiteY604" fmla="*/ 9092 h 1265237"/>
                <a:gd name="connsiteX605" fmla="*/ 752776 w 1608741"/>
                <a:gd name="connsiteY605" fmla="*/ 1587 h 1265237"/>
                <a:gd name="connsiteX606" fmla="*/ 752776 w 1608741"/>
                <a:gd name="connsiteY606" fmla="*/ 11112 h 1265237"/>
                <a:gd name="connsiteX607" fmla="*/ 716264 w 1608741"/>
                <a:gd name="connsiteY607" fmla="*/ 15874 h 1265237"/>
                <a:gd name="connsiteX608" fmla="*/ 717851 w 1608741"/>
                <a:gd name="connsiteY608" fmla="*/ 31749 h 1265237"/>
                <a:gd name="connsiteX609" fmla="*/ 752776 w 1608741"/>
                <a:gd name="connsiteY609" fmla="*/ 26987 h 1265237"/>
                <a:gd name="connsiteX610" fmla="*/ 754364 w 1608741"/>
                <a:gd name="connsiteY610" fmla="*/ 36512 h 1265237"/>
                <a:gd name="connsiteX611" fmla="*/ 719439 w 1608741"/>
                <a:gd name="connsiteY611" fmla="*/ 39687 h 1265237"/>
                <a:gd name="connsiteX612" fmla="*/ 721026 w 1608741"/>
                <a:gd name="connsiteY612" fmla="*/ 58737 h 1265237"/>
                <a:gd name="connsiteX613" fmla="*/ 759126 w 1608741"/>
                <a:gd name="connsiteY613" fmla="*/ 53974 h 1265237"/>
                <a:gd name="connsiteX614" fmla="*/ 760714 w 1608741"/>
                <a:gd name="connsiteY614" fmla="*/ 63499 h 1265237"/>
                <a:gd name="connsiteX615" fmla="*/ 711501 w 1608741"/>
                <a:gd name="connsiteY615" fmla="*/ 68262 h 1265237"/>
                <a:gd name="connsiteX616" fmla="*/ 706739 w 1608741"/>
                <a:gd name="connsiteY616" fmla="*/ 6349 h 1265237"/>
                <a:gd name="connsiteX617" fmla="*/ 830802 w 1608741"/>
                <a:gd name="connsiteY617" fmla="*/ 0 h 1265237"/>
                <a:gd name="connsiteX618" fmla="*/ 847391 w 1608741"/>
                <a:gd name="connsiteY618" fmla="*/ 15153 h 1265237"/>
                <a:gd name="connsiteX619" fmla="*/ 833818 w 1608741"/>
                <a:gd name="connsiteY619" fmla="*/ 31822 h 1265237"/>
                <a:gd name="connsiteX620" fmla="*/ 845883 w 1608741"/>
                <a:gd name="connsiteY620" fmla="*/ 42429 h 1265237"/>
                <a:gd name="connsiteX621" fmla="*/ 848899 w 1608741"/>
                <a:gd name="connsiteY621" fmla="*/ 30307 h 1265237"/>
                <a:gd name="connsiteX622" fmla="*/ 859456 w 1608741"/>
                <a:gd name="connsiteY622" fmla="*/ 33337 h 1265237"/>
                <a:gd name="connsiteX623" fmla="*/ 853424 w 1608741"/>
                <a:gd name="connsiteY623" fmla="*/ 50006 h 1265237"/>
                <a:gd name="connsiteX624" fmla="*/ 854932 w 1608741"/>
                <a:gd name="connsiteY624" fmla="*/ 51521 h 1265237"/>
                <a:gd name="connsiteX625" fmla="*/ 865489 w 1608741"/>
                <a:gd name="connsiteY625" fmla="*/ 59098 h 1265237"/>
                <a:gd name="connsiteX626" fmla="*/ 857948 w 1608741"/>
                <a:gd name="connsiteY626" fmla="*/ 66675 h 1265237"/>
                <a:gd name="connsiteX627" fmla="*/ 847391 w 1608741"/>
                <a:gd name="connsiteY627" fmla="*/ 57583 h 1265237"/>
                <a:gd name="connsiteX628" fmla="*/ 824769 w 1608741"/>
                <a:gd name="connsiteY628" fmla="*/ 63644 h 1265237"/>
                <a:gd name="connsiteX629" fmla="*/ 805164 w 1608741"/>
                <a:gd name="connsiteY629" fmla="*/ 46975 h 1265237"/>
                <a:gd name="connsiteX630" fmla="*/ 820245 w 1608741"/>
                <a:gd name="connsiteY630" fmla="*/ 28791 h 1265237"/>
                <a:gd name="connsiteX631" fmla="*/ 814213 w 1608741"/>
                <a:gd name="connsiteY631" fmla="*/ 15153 h 1265237"/>
                <a:gd name="connsiteX632" fmla="*/ 830802 w 1608741"/>
                <a:gd name="connsiteY632" fmla="*/ 0 h 1265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Lst>
              <a:rect l="l" t="t" r="r" b="b"/>
              <a:pathLst>
                <a:path w="1608741" h="1265237">
                  <a:moveTo>
                    <a:pt x="1438576" y="1192212"/>
                  </a:moveTo>
                  <a:lnTo>
                    <a:pt x="1492551" y="1227137"/>
                  </a:lnTo>
                  <a:lnTo>
                    <a:pt x="1465564" y="1265237"/>
                  </a:lnTo>
                  <a:lnTo>
                    <a:pt x="1457626" y="1260475"/>
                  </a:lnTo>
                  <a:lnTo>
                    <a:pt x="1478264" y="1230312"/>
                  </a:lnTo>
                  <a:lnTo>
                    <a:pt x="1465564" y="1220787"/>
                  </a:lnTo>
                  <a:lnTo>
                    <a:pt x="1444926" y="1249362"/>
                  </a:lnTo>
                  <a:lnTo>
                    <a:pt x="1436989" y="1244600"/>
                  </a:lnTo>
                  <a:lnTo>
                    <a:pt x="1457626" y="1216025"/>
                  </a:lnTo>
                  <a:lnTo>
                    <a:pt x="1440164" y="1204912"/>
                  </a:lnTo>
                  <a:lnTo>
                    <a:pt x="1419526" y="1236662"/>
                  </a:lnTo>
                  <a:lnTo>
                    <a:pt x="1413176" y="1231900"/>
                  </a:lnTo>
                  <a:close/>
                  <a:moveTo>
                    <a:pt x="163814" y="1185862"/>
                  </a:moveTo>
                  <a:lnTo>
                    <a:pt x="190802" y="1230312"/>
                  </a:lnTo>
                  <a:lnTo>
                    <a:pt x="186039" y="1231900"/>
                  </a:lnTo>
                  <a:lnTo>
                    <a:pt x="127301" y="1227137"/>
                  </a:lnTo>
                  <a:lnTo>
                    <a:pt x="144764" y="1255713"/>
                  </a:lnTo>
                  <a:lnTo>
                    <a:pt x="136827" y="1260475"/>
                  </a:lnTo>
                  <a:lnTo>
                    <a:pt x="113014" y="1220787"/>
                  </a:lnTo>
                  <a:lnTo>
                    <a:pt x="119364" y="1216025"/>
                  </a:lnTo>
                  <a:lnTo>
                    <a:pt x="178102" y="1222375"/>
                  </a:lnTo>
                  <a:lnTo>
                    <a:pt x="157464" y="1190624"/>
                  </a:lnTo>
                  <a:close/>
                  <a:moveTo>
                    <a:pt x="1474982" y="1143802"/>
                  </a:moveTo>
                  <a:cubicBezTo>
                    <a:pt x="1482398" y="1141576"/>
                    <a:pt x="1490766" y="1142689"/>
                    <a:pt x="1499894" y="1147141"/>
                  </a:cubicBezTo>
                  <a:cubicBezTo>
                    <a:pt x="1518150" y="1157529"/>
                    <a:pt x="1522714" y="1170884"/>
                    <a:pt x="1513586" y="1188692"/>
                  </a:cubicBezTo>
                  <a:cubicBezTo>
                    <a:pt x="1507501" y="1200564"/>
                    <a:pt x="1496851" y="1206500"/>
                    <a:pt x="1484680" y="1205016"/>
                  </a:cubicBezTo>
                  <a:cubicBezTo>
                    <a:pt x="1486202" y="1193144"/>
                    <a:pt x="1486202" y="1193144"/>
                    <a:pt x="1486202" y="1193144"/>
                  </a:cubicBezTo>
                  <a:cubicBezTo>
                    <a:pt x="1495330" y="1194628"/>
                    <a:pt x="1501415" y="1191660"/>
                    <a:pt x="1505979" y="1184240"/>
                  </a:cubicBezTo>
                  <a:cubicBezTo>
                    <a:pt x="1510543" y="1172368"/>
                    <a:pt x="1507501" y="1163465"/>
                    <a:pt x="1495330" y="1156045"/>
                  </a:cubicBezTo>
                  <a:cubicBezTo>
                    <a:pt x="1481638" y="1150109"/>
                    <a:pt x="1470988" y="1153077"/>
                    <a:pt x="1464903" y="1163465"/>
                  </a:cubicBezTo>
                  <a:cubicBezTo>
                    <a:pt x="1460339" y="1170884"/>
                    <a:pt x="1458817" y="1176820"/>
                    <a:pt x="1461860" y="1181272"/>
                  </a:cubicBezTo>
                  <a:cubicBezTo>
                    <a:pt x="1470988" y="1187208"/>
                    <a:pt x="1470988" y="1187208"/>
                    <a:pt x="1470988" y="1187208"/>
                  </a:cubicBezTo>
                  <a:cubicBezTo>
                    <a:pt x="1480116" y="1169400"/>
                    <a:pt x="1480116" y="1169400"/>
                    <a:pt x="1480116" y="1169400"/>
                  </a:cubicBezTo>
                  <a:lnTo>
                    <a:pt x="1487723" y="1173852"/>
                  </a:lnTo>
                  <a:cubicBezTo>
                    <a:pt x="1474031" y="1199080"/>
                    <a:pt x="1474031" y="1199080"/>
                    <a:pt x="1474031" y="1199080"/>
                  </a:cubicBezTo>
                  <a:cubicBezTo>
                    <a:pt x="1452732" y="1188692"/>
                    <a:pt x="1452732" y="1188692"/>
                    <a:pt x="1452732" y="1188692"/>
                  </a:cubicBezTo>
                  <a:cubicBezTo>
                    <a:pt x="1449689" y="1181272"/>
                    <a:pt x="1449689" y="1170884"/>
                    <a:pt x="1455775" y="1160497"/>
                  </a:cubicBezTo>
                  <a:cubicBezTo>
                    <a:pt x="1461099" y="1151593"/>
                    <a:pt x="1467565" y="1146028"/>
                    <a:pt x="1474982" y="1143802"/>
                  </a:cubicBezTo>
                  <a:close/>
                  <a:moveTo>
                    <a:pt x="136826" y="1136650"/>
                  </a:moveTo>
                  <a:lnTo>
                    <a:pt x="141589" y="1144587"/>
                  </a:lnTo>
                  <a:lnTo>
                    <a:pt x="117776" y="1157287"/>
                  </a:lnTo>
                  <a:lnTo>
                    <a:pt x="132064" y="1184275"/>
                  </a:lnTo>
                  <a:lnTo>
                    <a:pt x="155876" y="1169987"/>
                  </a:lnTo>
                  <a:lnTo>
                    <a:pt x="160639" y="1179512"/>
                  </a:lnTo>
                  <a:lnTo>
                    <a:pt x="105076" y="1209675"/>
                  </a:lnTo>
                  <a:lnTo>
                    <a:pt x="101901" y="1200150"/>
                  </a:lnTo>
                  <a:lnTo>
                    <a:pt x="124126" y="1189037"/>
                  </a:lnTo>
                  <a:lnTo>
                    <a:pt x="109839" y="1162050"/>
                  </a:lnTo>
                  <a:lnTo>
                    <a:pt x="87613" y="1173162"/>
                  </a:lnTo>
                  <a:lnTo>
                    <a:pt x="82851" y="1165225"/>
                  </a:lnTo>
                  <a:close/>
                  <a:moveTo>
                    <a:pt x="1494139" y="1081087"/>
                  </a:moveTo>
                  <a:lnTo>
                    <a:pt x="1551289" y="1106487"/>
                  </a:lnTo>
                  <a:lnTo>
                    <a:pt x="1532239" y="1149350"/>
                  </a:lnTo>
                  <a:lnTo>
                    <a:pt x="1522714" y="1144587"/>
                  </a:lnTo>
                  <a:lnTo>
                    <a:pt x="1538589" y="1111250"/>
                  </a:lnTo>
                  <a:lnTo>
                    <a:pt x="1522714" y="1104900"/>
                  </a:lnTo>
                  <a:lnTo>
                    <a:pt x="1510014" y="1138237"/>
                  </a:lnTo>
                  <a:lnTo>
                    <a:pt x="1500489" y="1133475"/>
                  </a:lnTo>
                  <a:lnTo>
                    <a:pt x="1516364" y="1101725"/>
                  </a:lnTo>
                  <a:lnTo>
                    <a:pt x="1497314" y="1093787"/>
                  </a:lnTo>
                  <a:lnTo>
                    <a:pt x="1483027" y="1128712"/>
                  </a:lnTo>
                  <a:lnTo>
                    <a:pt x="1475089" y="1125537"/>
                  </a:lnTo>
                  <a:close/>
                  <a:moveTo>
                    <a:pt x="113014" y="1081087"/>
                  </a:moveTo>
                  <a:lnTo>
                    <a:pt x="132064" y="1125537"/>
                  </a:lnTo>
                  <a:lnTo>
                    <a:pt x="74914" y="1149350"/>
                  </a:lnTo>
                  <a:lnTo>
                    <a:pt x="55864" y="1108075"/>
                  </a:lnTo>
                  <a:lnTo>
                    <a:pt x="65389" y="1103312"/>
                  </a:lnTo>
                  <a:lnTo>
                    <a:pt x="79676" y="1138237"/>
                  </a:lnTo>
                  <a:lnTo>
                    <a:pt x="95551" y="1130300"/>
                  </a:lnTo>
                  <a:lnTo>
                    <a:pt x="79676" y="1098550"/>
                  </a:lnTo>
                  <a:lnTo>
                    <a:pt x="89201" y="1095374"/>
                  </a:lnTo>
                  <a:lnTo>
                    <a:pt x="103489" y="1127125"/>
                  </a:lnTo>
                  <a:lnTo>
                    <a:pt x="119364" y="1119187"/>
                  </a:lnTo>
                  <a:lnTo>
                    <a:pt x="103489" y="1084262"/>
                  </a:lnTo>
                  <a:close/>
                  <a:moveTo>
                    <a:pt x="96112" y="1047383"/>
                  </a:moveTo>
                  <a:cubicBezTo>
                    <a:pt x="100193" y="1049215"/>
                    <a:pt x="103161" y="1053245"/>
                    <a:pt x="105387" y="1059106"/>
                  </a:cubicBezTo>
                  <a:cubicBezTo>
                    <a:pt x="109839" y="1069364"/>
                    <a:pt x="105387" y="1076691"/>
                    <a:pt x="94999" y="1081087"/>
                  </a:cubicBezTo>
                  <a:cubicBezTo>
                    <a:pt x="90547" y="1073760"/>
                    <a:pt x="90547" y="1073760"/>
                    <a:pt x="90547" y="1073760"/>
                  </a:cubicBezTo>
                  <a:cubicBezTo>
                    <a:pt x="96483" y="1070829"/>
                    <a:pt x="99451" y="1066433"/>
                    <a:pt x="96483" y="1062037"/>
                  </a:cubicBezTo>
                  <a:cubicBezTo>
                    <a:pt x="94999" y="1056175"/>
                    <a:pt x="90547" y="1054710"/>
                    <a:pt x="84611" y="1057641"/>
                  </a:cubicBezTo>
                  <a:lnTo>
                    <a:pt x="44544" y="1072295"/>
                  </a:lnTo>
                  <a:cubicBezTo>
                    <a:pt x="41576" y="1062037"/>
                    <a:pt x="41576" y="1062037"/>
                    <a:pt x="41576" y="1062037"/>
                  </a:cubicBezTo>
                  <a:cubicBezTo>
                    <a:pt x="80159" y="1048848"/>
                    <a:pt x="80159" y="1048848"/>
                    <a:pt x="80159" y="1048848"/>
                  </a:cubicBezTo>
                  <a:cubicBezTo>
                    <a:pt x="86837" y="1045918"/>
                    <a:pt x="92031" y="1045551"/>
                    <a:pt x="96112" y="1047383"/>
                  </a:cubicBezTo>
                  <a:close/>
                  <a:moveTo>
                    <a:pt x="1510014" y="1035050"/>
                  </a:moveTo>
                  <a:lnTo>
                    <a:pt x="1568751" y="1055688"/>
                  </a:lnTo>
                  <a:lnTo>
                    <a:pt x="1565576" y="1065213"/>
                  </a:lnTo>
                  <a:lnTo>
                    <a:pt x="1516364" y="1049338"/>
                  </a:lnTo>
                  <a:lnTo>
                    <a:pt x="1505251" y="1077913"/>
                  </a:lnTo>
                  <a:lnTo>
                    <a:pt x="1495726" y="1074738"/>
                  </a:lnTo>
                  <a:close/>
                  <a:moveTo>
                    <a:pt x="92377" y="1019175"/>
                  </a:moveTo>
                  <a:lnTo>
                    <a:pt x="95552" y="1030288"/>
                  </a:lnTo>
                  <a:lnTo>
                    <a:pt x="36814" y="1049338"/>
                  </a:lnTo>
                  <a:lnTo>
                    <a:pt x="33639" y="1038225"/>
                  </a:lnTo>
                  <a:close/>
                  <a:moveTo>
                    <a:pt x="1522714" y="989012"/>
                  </a:moveTo>
                  <a:lnTo>
                    <a:pt x="1583039" y="1004887"/>
                  </a:lnTo>
                  <a:lnTo>
                    <a:pt x="1581452" y="1015999"/>
                  </a:lnTo>
                  <a:lnTo>
                    <a:pt x="1529064" y="1001712"/>
                  </a:lnTo>
                  <a:lnTo>
                    <a:pt x="1521127" y="1030287"/>
                  </a:lnTo>
                  <a:lnTo>
                    <a:pt x="1513189" y="1028699"/>
                  </a:lnTo>
                  <a:close/>
                  <a:moveTo>
                    <a:pt x="55829" y="979725"/>
                  </a:moveTo>
                  <a:cubicBezTo>
                    <a:pt x="37625" y="993298"/>
                    <a:pt x="37625" y="993298"/>
                    <a:pt x="37625" y="993298"/>
                  </a:cubicBezTo>
                  <a:cubicBezTo>
                    <a:pt x="34591" y="994806"/>
                    <a:pt x="33075" y="996314"/>
                    <a:pt x="31558" y="996314"/>
                  </a:cubicBezTo>
                  <a:cubicBezTo>
                    <a:pt x="33075" y="996314"/>
                    <a:pt x="36108" y="996314"/>
                    <a:pt x="37625" y="997822"/>
                  </a:cubicBezTo>
                  <a:lnTo>
                    <a:pt x="61897" y="1000839"/>
                  </a:lnTo>
                  <a:cubicBezTo>
                    <a:pt x="55829" y="979725"/>
                    <a:pt x="55829" y="979725"/>
                    <a:pt x="55829" y="979725"/>
                  </a:cubicBezTo>
                  <a:close/>
                  <a:moveTo>
                    <a:pt x="75549" y="954087"/>
                  </a:moveTo>
                  <a:lnTo>
                    <a:pt x="77066" y="966152"/>
                  </a:lnTo>
                  <a:cubicBezTo>
                    <a:pt x="64931" y="975201"/>
                    <a:pt x="64931" y="975201"/>
                    <a:pt x="64931" y="975201"/>
                  </a:cubicBezTo>
                  <a:cubicBezTo>
                    <a:pt x="70998" y="1002347"/>
                    <a:pt x="70998" y="1002347"/>
                    <a:pt x="70998" y="1002347"/>
                  </a:cubicBezTo>
                  <a:cubicBezTo>
                    <a:pt x="87685" y="1003855"/>
                    <a:pt x="87685" y="1003855"/>
                    <a:pt x="87685" y="1003855"/>
                  </a:cubicBezTo>
                  <a:cubicBezTo>
                    <a:pt x="89202" y="1014412"/>
                    <a:pt x="89202" y="1014412"/>
                    <a:pt x="89202" y="1014412"/>
                  </a:cubicBezTo>
                  <a:cubicBezTo>
                    <a:pt x="22456" y="1003855"/>
                    <a:pt x="22456" y="1003855"/>
                    <a:pt x="22456" y="1003855"/>
                  </a:cubicBezTo>
                  <a:cubicBezTo>
                    <a:pt x="20939" y="994806"/>
                    <a:pt x="20939" y="994806"/>
                    <a:pt x="20939" y="994806"/>
                  </a:cubicBezTo>
                  <a:cubicBezTo>
                    <a:pt x="75549" y="954087"/>
                    <a:pt x="75549" y="954087"/>
                    <a:pt x="75549" y="954087"/>
                  </a:cubicBezTo>
                  <a:close/>
                  <a:moveTo>
                    <a:pt x="1565400" y="937238"/>
                  </a:moveTo>
                  <a:cubicBezTo>
                    <a:pt x="1551747" y="934280"/>
                    <a:pt x="1542646" y="940197"/>
                    <a:pt x="1539612" y="952031"/>
                  </a:cubicBezTo>
                  <a:cubicBezTo>
                    <a:pt x="1536578" y="965345"/>
                    <a:pt x="1542646" y="972741"/>
                    <a:pt x="1557815" y="975699"/>
                  </a:cubicBezTo>
                  <a:cubicBezTo>
                    <a:pt x="1572985" y="977179"/>
                    <a:pt x="1580570" y="972741"/>
                    <a:pt x="1585120" y="960907"/>
                  </a:cubicBezTo>
                  <a:cubicBezTo>
                    <a:pt x="1586637" y="949073"/>
                    <a:pt x="1580570" y="940197"/>
                    <a:pt x="1565400" y="937238"/>
                  </a:cubicBezTo>
                  <a:close/>
                  <a:moveTo>
                    <a:pt x="1568434" y="926883"/>
                  </a:moveTo>
                  <a:cubicBezTo>
                    <a:pt x="1588154" y="931321"/>
                    <a:pt x="1595739" y="943155"/>
                    <a:pt x="1594222" y="962386"/>
                  </a:cubicBezTo>
                  <a:cubicBezTo>
                    <a:pt x="1588154" y="981617"/>
                    <a:pt x="1576019" y="989013"/>
                    <a:pt x="1556298" y="986054"/>
                  </a:cubicBezTo>
                  <a:cubicBezTo>
                    <a:pt x="1536578" y="981617"/>
                    <a:pt x="1527476" y="969782"/>
                    <a:pt x="1530510" y="950552"/>
                  </a:cubicBezTo>
                  <a:cubicBezTo>
                    <a:pt x="1535061" y="931321"/>
                    <a:pt x="1547197" y="923925"/>
                    <a:pt x="1568434" y="926883"/>
                  </a:cubicBezTo>
                  <a:close/>
                  <a:moveTo>
                    <a:pt x="65907" y="898525"/>
                  </a:moveTo>
                  <a:cubicBezTo>
                    <a:pt x="67391" y="907574"/>
                    <a:pt x="67391" y="907574"/>
                    <a:pt x="67391" y="907574"/>
                  </a:cubicBezTo>
                  <a:cubicBezTo>
                    <a:pt x="52551" y="922655"/>
                    <a:pt x="40679" y="933212"/>
                    <a:pt x="33259" y="939244"/>
                  </a:cubicBezTo>
                  <a:cubicBezTo>
                    <a:pt x="30292" y="942260"/>
                    <a:pt x="27324" y="945277"/>
                    <a:pt x="24356" y="946785"/>
                  </a:cubicBezTo>
                  <a:cubicBezTo>
                    <a:pt x="24356" y="948293"/>
                    <a:pt x="24356" y="948293"/>
                    <a:pt x="24356" y="948293"/>
                  </a:cubicBezTo>
                  <a:cubicBezTo>
                    <a:pt x="27324" y="946785"/>
                    <a:pt x="31775" y="945277"/>
                    <a:pt x="36227" y="945277"/>
                  </a:cubicBezTo>
                  <a:cubicBezTo>
                    <a:pt x="71843" y="939244"/>
                    <a:pt x="71843" y="939244"/>
                    <a:pt x="71843" y="939244"/>
                  </a:cubicBezTo>
                  <a:cubicBezTo>
                    <a:pt x="73327" y="948293"/>
                    <a:pt x="73327" y="948293"/>
                    <a:pt x="73327" y="948293"/>
                  </a:cubicBezTo>
                  <a:cubicBezTo>
                    <a:pt x="13968" y="958850"/>
                    <a:pt x="13968" y="958850"/>
                    <a:pt x="13968" y="958850"/>
                  </a:cubicBezTo>
                  <a:cubicBezTo>
                    <a:pt x="12484" y="948293"/>
                    <a:pt x="12484" y="948293"/>
                    <a:pt x="12484" y="948293"/>
                  </a:cubicBezTo>
                  <a:cubicBezTo>
                    <a:pt x="27324" y="933212"/>
                    <a:pt x="37711" y="922655"/>
                    <a:pt x="45131" y="916622"/>
                  </a:cubicBezTo>
                  <a:cubicBezTo>
                    <a:pt x="48099" y="913606"/>
                    <a:pt x="51067" y="912098"/>
                    <a:pt x="55519" y="909082"/>
                  </a:cubicBezTo>
                  <a:cubicBezTo>
                    <a:pt x="54035" y="909082"/>
                    <a:pt x="54035" y="909082"/>
                    <a:pt x="54035" y="909082"/>
                  </a:cubicBezTo>
                  <a:cubicBezTo>
                    <a:pt x="51067" y="910590"/>
                    <a:pt x="48099" y="910590"/>
                    <a:pt x="43647" y="910590"/>
                  </a:cubicBezTo>
                  <a:cubicBezTo>
                    <a:pt x="6548" y="916622"/>
                    <a:pt x="6548" y="916622"/>
                    <a:pt x="6548" y="916622"/>
                  </a:cubicBezTo>
                  <a:cubicBezTo>
                    <a:pt x="5064" y="907574"/>
                    <a:pt x="5064" y="907574"/>
                    <a:pt x="5064" y="907574"/>
                  </a:cubicBezTo>
                  <a:cubicBezTo>
                    <a:pt x="65907" y="898525"/>
                    <a:pt x="65907" y="898525"/>
                    <a:pt x="65907" y="898525"/>
                  </a:cubicBezTo>
                  <a:close/>
                  <a:moveTo>
                    <a:pt x="1574957" y="861931"/>
                  </a:moveTo>
                  <a:cubicBezTo>
                    <a:pt x="1596172" y="864943"/>
                    <a:pt x="1605264" y="875486"/>
                    <a:pt x="1603749" y="895065"/>
                  </a:cubicBezTo>
                  <a:cubicBezTo>
                    <a:pt x="1602233" y="907114"/>
                    <a:pt x="1596172" y="916151"/>
                    <a:pt x="1584049" y="919163"/>
                  </a:cubicBezTo>
                  <a:cubicBezTo>
                    <a:pt x="1581019" y="908620"/>
                    <a:pt x="1581019" y="908620"/>
                    <a:pt x="1581019" y="908620"/>
                  </a:cubicBezTo>
                  <a:cubicBezTo>
                    <a:pt x="1590111" y="905608"/>
                    <a:pt x="1594657" y="901090"/>
                    <a:pt x="1594657" y="893559"/>
                  </a:cubicBezTo>
                  <a:cubicBezTo>
                    <a:pt x="1596172" y="881510"/>
                    <a:pt x="1588595" y="875486"/>
                    <a:pt x="1574957" y="872474"/>
                  </a:cubicBezTo>
                  <a:cubicBezTo>
                    <a:pt x="1559804" y="872474"/>
                    <a:pt x="1550712" y="876992"/>
                    <a:pt x="1549197" y="889041"/>
                  </a:cubicBezTo>
                  <a:cubicBezTo>
                    <a:pt x="1547681" y="898077"/>
                    <a:pt x="1552227" y="904102"/>
                    <a:pt x="1562835" y="907114"/>
                  </a:cubicBezTo>
                  <a:cubicBezTo>
                    <a:pt x="1558289" y="917657"/>
                    <a:pt x="1558289" y="917657"/>
                    <a:pt x="1558289" y="917657"/>
                  </a:cubicBezTo>
                  <a:cubicBezTo>
                    <a:pt x="1544650" y="913138"/>
                    <a:pt x="1538589" y="902596"/>
                    <a:pt x="1540104" y="887535"/>
                  </a:cubicBezTo>
                  <a:cubicBezTo>
                    <a:pt x="1543135" y="869461"/>
                    <a:pt x="1555258" y="860425"/>
                    <a:pt x="1574957" y="861931"/>
                  </a:cubicBezTo>
                  <a:close/>
                  <a:moveTo>
                    <a:pt x="51692" y="831850"/>
                  </a:moveTo>
                  <a:cubicBezTo>
                    <a:pt x="59261" y="836380"/>
                    <a:pt x="63802" y="845441"/>
                    <a:pt x="63802" y="859031"/>
                  </a:cubicBezTo>
                  <a:cubicBezTo>
                    <a:pt x="63802" y="878662"/>
                    <a:pt x="54720" y="890743"/>
                    <a:pt x="35042" y="892253"/>
                  </a:cubicBezTo>
                  <a:cubicBezTo>
                    <a:pt x="13851" y="893763"/>
                    <a:pt x="1741" y="883192"/>
                    <a:pt x="228" y="863561"/>
                  </a:cubicBezTo>
                  <a:cubicBezTo>
                    <a:pt x="-1286" y="849971"/>
                    <a:pt x="4769" y="840910"/>
                    <a:pt x="16878" y="834870"/>
                  </a:cubicBezTo>
                  <a:cubicBezTo>
                    <a:pt x="19905" y="845441"/>
                    <a:pt x="19905" y="845441"/>
                    <a:pt x="19905" y="845441"/>
                  </a:cubicBezTo>
                  <a:cubicBezTo>
                    <a:pt x="12337" y="848461"/>
                    <a:pt x="9310" y="854501"/>
                    <a:pt x="9310" y="863561"/>
                  </a:cubicBezTo>
                  <a:cubicBezTo>
                    <a:pt x="10823" y="875642"/>
                    <a:pt x="19905" y="881682"/>
                    <a:pt x="33528" y="881682"/>
                  </a:cubicBezTo>
                  <a:cubicBezTo>
                    <a:pt x="48665" y="880172"/>
                    <a:pt x="54720" y="872622"/>
                    <a:pt x="54720" y="859031"/>
                  </a:cubicBezTo>
                  <a:cubicBezTo>
                    <a:pt x="54720" y="851481"/>
                    <a:pt x="51692" y="845441"/>
                    <a:pt x="47151" y="842420"/>
                  </a:cubicBezTo>
                  <a:cubicBezTo>
                    <a:pt x="36556" y="842420"/>
                    <a:pt x="36556" y="842420"/>
                    <a:pt x="36556" y="842420"/>
                  </a:cubicBezTo>
                  <a:cubicBezTo>
                    <a:pt x="38069" y="862051"/>
                    <a:pt x="38069" y="862051"/>
                    <a:pt x="38069" y="862051"/>
                  </a:cubicBezTo>
                  <a:lnTo>
                    <a:pt x="28987" y="863561"/>
                  </a:lnTo>
                  <a:cubicBezTo>
                    <a:pt x="27474" y="833360"/>
                    <a:pt x="27474" y="833360"/>
                    <a:pt x="27474" y="833360"/>
                  </a:cubicBezTo>
                  <a:cubicBezTo>
                    <a:pt x="51692" y="831850"/>
                    <a:pt x="51692" y="831850"/>
                    <a:pt x="51692" y="831850"/>
                  </a:cubicBezTo>
                  <a:close/>
                  <a:moveTo>
                    <a:pt x="1575213" y="750887"/>
                  </a:moveTo>
                  <a:cubicBezTo>
                    <a:pt x="1596404" y="750887"/>
                    <a:pt x="1607000" y="761444"/>
                    <a:pt x="1608513" y="781049"/>
                  </a:cubicBezTo>
                  <a:cubicBezTo>
                    <a:pt x="1610027" y="794622"/>
                    <a:pt x="1603972" y="803671"/>
                    <a:pt x="1591863" y="809704"/>
                  </a:cubicBezTo>
                  <a:cubicBezTo>
                    <a:pt x="1588836" y="799147"/>
                    <a:pt x="1588836" y="799147"/>
                    <a:pt x="1588836" y="799147"/>
                  </a:cubicBezTo>
                  <a:cubicBezTo>
                    <a:pt x="1596404" y="796131"/>
                    <a:pt x="1599431" y="790098"/>
                    <a:pt x="1599431" y="781049"/>
                  </a:cubicBezTo>
                  <a:cubicBezTo>
                    <a:pt x="1597918" y="767476"/>
                    <a:pt x="1590349" y="761444"/>
                    <a:pt x="1576726" y="761444"/>
                  </a:cubicBezTo>
                  <a:cubicBezTo>
                    <a:pt x="1561590" y="762952"/>
                    <a:pt x="1554021" y="770492"/>
                    <a:pt x="1554021" y="782557"/>
                  </a:cubicBezTo>
                  <a:cubicBezTo>
                    <a:pt x="1554021" y="791606"/>
                    <a:pt x="1555535" y="797639"/>
                    <a:pt x="1560076" y="800655"/>
                  </a:cubicBezTo>
                  <a:cubicBezTo>
                    <a:pt x="1570672" y="800655"/>
                    <a:pt x="1570672" y="800655"/>
                    <a:pt x="1570672" y="800655"/>
                  </a:cubicBezTo>
                  <a:cubicBezTo>
                    <a:pt x="1570672" y="781049"/>
                    <a:pt x="1570672" y="781049"/>
                    <a:pt x="1570672" y="781049"/>
                  </a:cubicBezTo>
                  <a:lnTo>
                    <a:pt x="1579754" y="781049"/>
                  </a:lnTo>
                  <a:cubicBezTo>
                    <a:pt x="1581267" y="809704"/>
                    <a:pt x="1581267" y="809704"/>
                    <a:pt x="1581267" y="809704"/>
                  </a:cubicBezTo>
                  <a:cubicBezTo>
                    <a:pt x="1557049" y="811212"/>
                    <a:pt x="1557049" y="811212"/>
                    <a:pt x="1557049" y="811212"/>
                  </a:cubicBezTo>
                  <a:cubicBezTo>
                    <a:pt x="1549480" y="805179"/>
                    <a:pt x="1544939" y="796131"/>
                    <a:pt x="1544939" y="784066"/>
                  </a:cubicBezTo>
                  <a:cubicBezTo>
                    <a:pt x="1544939" y="762952"/>
                    <a:pt x="1555535" y="752395"/>
                    <a:pt x="1575213" y="750887"/>
                  </a:cubicBezTo>
                  <a:close/>
                  <a:moveTo>
                    <a:pt x="3328" y="725487"/>
                  </a:moveTo>
                  <a:cubicBezTo>
                    <a:pt x="38143" y="728485"/>
                    <a:pt x="38143" y="728485"/>
                    <a:pt x="38143" y="728485"/>
                  </a:cubicBezTo>
                  <a:cubicBezTo>
                    <a:pt x="57821" y="728485"/>
                    <a:pt x="65389" y="737481"/>
                    <a:pt x="63875" y="755473"/>
                  </a:cubicBezTo>
                  <a:cubicBezTo>
                    <a:pt x="63875" y="771965"/>
                    <a:pt x="53279" y="779462"/>
                    <a:pt x="35115" y="777963"/>
                  </a:cubicBezTo>
                  <a:cubicBezTo>
                    <a:pt x="301" y="776463"/>
                    <a:pt x="301" y="776463"/>
                    <a:pt x="301" y="776463"/>
                  </a:cubicBezTo>
                  <a:cubicBezTo>
                    <a:pt x="301" y="765968"/>
                    <a:pt x="301" y="765968"/>
                    <a:pt x="301" y="765968"/>
                  </a:cubicBezTo>
                  <a:cubicBezTo>
                    <a:pt x="36629" y="768967"/>
                    <a:pt x="36629" y="768967"/>
                    <a:pt x="36629" y="768967"/>
                  </a:cubicBezTo>
                  <a:cubicBezTo>
                    <a:pt x="48738" y="768967"/>
                    <a:pt x="54793" y="764469"/>
                    <a:pt x="54793" y="755473"/>
                  </a:cubicBezTo>
                  <a:cubicBezTo>
                    <a:pt x="56307" y="743479"/>
                    <a:pt x="50252" y="738981"/>
                    <a:pt x="38143" y="737481"/>
                  </a:cubicBezTo>
                  <a:lnTo>
                    <a:pt x="1815" y="735982"/>
                  </a:lnTo>
                  <a:cubicBezTo>
                    <a:pt x="3328" y="725487"/>
                    <a:pt x="3328" y="725487"/>
                    <a:pt x="3328" y="725487"/>
                  </a:cubicBezTo>
                  <a:close/>
                  <a:moveTo>
                    <a:pt x="1599196" y="685800"/>
                  </a:moveTo>
                  <a:cubicBezTo>
                    <a:pt x="1600713" y="696343"/>
                    <a:pt x="1600713" y="696343"/>
                    <a:pt x="1600713" y="696343"/>
                  </a:cubicBezTo>
                  <a:cubicBezTo>
                    <a:pt x="1584027" y="709898"/>
                    <a:pt x="1573408" y="720440"/>
                    <a:pt x="1564306" y="726465"/>
                  </a:cubicBezTo>
                  <a:cubicBezTo>
                    <a:pt x="1562789" y="727971"/>
                    <a:pt x="1558239" y="730983"/>
                    <a:pt x="1555205" y="733995"/>
                  </a:cubicBezTo>
                  <a:cubicBezTo>
                    <a:pt x="1558239" y="732489"/>
                    <a:pt x="1562789" y="730983"/>
                    <a:pt x="1565823" y="730983"/>
                  </a:cubicBezTo>
                  <a:cubicBezTo>
                    <a:pt x="1603747" y="726465"/>
                    <a:pt x="1603747" y="726465"/>
                    <a:pt x="1603747" y="726465"/>
                  </a:cubicBezTo>
                  <a:cubicBezTo>
                    <a:pt x="1605264" y="737007"/>
                    <a:pt x="1605264" y="737007"/>
                    <a:pt x="1605264" y="737007"/>
                  </a:cubicBezTo>
                  <a:cubicBezTo>
                    <a:pt x="1543069" y="744538"/>
                    <a:pt x="1543069" y="744538"/>
                    <a:pt x="1543069" y="744538"/>
                  </a:cubicBezTo>
                  <a:cubicBezTo>
                    <a:pt x="1543069" y="733995"/>
                    <a:pt x="1543069" y="733995"/>
                    <a:pt x="1543069" y="733995"/>
                  </a:cubicBezTo>
                  <a:cubicBezTo>
                    <a:pt x="1558239" y="720440"/>
                    <a:pt x="1570374" y="709898"/>
                    <a:pt x="1577959" y="703873"/>
                  </a:cubicBezTo>
                  <a:cubicBezTo>
                    <a:pt x="1580993" y="700861"/>
                    <a:pt x="1585544" y="697849"/>
                    <a:pt x="1588578" y="696343"/>
                  </a:cubicBezTo>
                  <a:cubicBezTo>
                    <a:pt x="1584027" y="696343"/>
                    <a:pt x="1580993" y="697849"/>
                    <a:pt x="1576442" y="697849"/>
                  </a:cubicBezTo>
                  <a:cubicBezTo>
                    <a:pt x="1538518" y="702367"/>
                    <a:pt x="1538518" y="702367"/>
                    <a:pt x="1538518" y="702367"/>
                  </a:cubicBezTo>
                  <a:cubicBezTo>
                    <a:pt x="1537001" y="693330"/>
                    <a:pt x="1537001" y="693330"/>
                    <a:pt x="1537001" y="693330"/>
                  </a:cubicBezTo>
                  <a:cubicBezTo>
                    <a:pt x="1599196" y="685800"/>
                    <a:pt x="1599196" y="685800"/>
                    <a:pt x="1599196" y="685800"/>
                  </a:cubicBezTo>
                  <a:close/>
                  <a:moveTo>
                    <a:pt x="12484" y="658812"/>
                  </a:moveTo>
                  <a:cubicBezTo>
                    <a:pt x="73327" y="667848"/>
                    <a:pt x="73327" y="667848"/>
                    <a:pt x="73327" y="667848"/>
                  </a:cubicBezTo>
                  <a:cubicBezTo>
                    <a:pt x="71843" y="676885"/>
                    <a:pt x="71843" y="676885"/>
                    <a:pt x="71843" y="676885"/>
                  </a:cubicBezTo>
                  <a:cubicBezTo>
                    <a:pt x="52551" y="687428"/>
                    <a:pt x="39195" y="693452"/>
                    <a:pt x="30292" y="697971"/>
                  </a:cubicBezTo>
                  <a:cubicBezTo>
                    <a:pt x="25840" y="699477"/>
                    <a:pt x="21388" y="700983"/>
                    <a:pt x="18420" y="700983"/>
                  </a:cubicBezTo>
                  <a:cubicBezTo>
                    <a:pt x="18420" y="702489"/>
                    <a:pt x="18420" y="702489"/>
                    <a:pt x="18420" y="702489"/>
                  </a:cubicBezTo>
                  <a:cubicBezTo>
                    <a:pt x="21388" y="702489"/>
                    <a:pt x="25840" y="702489"/>
                    <a:pt x="30292" y="702489"/>
                  </a:cubicBezTo>
                  <a:cubicBezTo>
                    <a:pt x="67391" y="708513"/>
                    <a:pt x="67391" y="708513"/>
                    <a:pt x="67391" y="708513"/>
                  </a:cubicBezTo>
                  <a:cubicBezTo>
                    <a:pt x="64423" y="717550"/>
                    <a:pt x="64423" y="717550"/>
                    <a:pt x="64423" y="717550"/>
                  </a:cubicBezTo>
                  <a:cubicBezTo>
                    <a:pt x="5064" y="708513"/>
                    <a:pt x="5064" y="708513"/>
                    <a:pt x="5064" y="708513"/>
                  </a:cubicBezTo>
                  <a:cubicBezTo>
                    <a:pt x="6548" y="697971"/>
                    <a:pt x="6548" y="697971"/>
                    <a:pt x="6548" y="697971"/>
                  </a:cubicBezTo>
                  <a:cubicBezTo>
                    <a:pt x="25840" y="690440"/>
                    <a:pt x="39195" y="682910"/>
                    <a:pt x="48099" y="678391"/>
                  </a:cubicBezTo>
                  <a:cubicBezTo>
                    <a:pt x="51067" y="676885"/>
                    <a:pt x="55519" y="676885"/>
                    <a:pt x="59971" y="675379"/>
                  </a:cubicBezTo>
                  <a:cubicBezTo>
                    <a:pt x="58487" y="675379"/>
                    <a:pt x="58487" y="675379"/>
                    <a:pt x="58487" y="675379"/>
                  </a:cubicBezTo>
                  <a:cubicBezTo>
                    <a:pt x="55519" y="675379"/>
                    <a:pt x="51067" y="673873"/>
                    <a:pt x="48099" y="673873"/>
                  </a:cubicBezTo>
                  <a:cubicBezTo>
                    <a:pt x="11000" y="667848"/>
                    <a:pt x="11000" y="667848"/>
                    <a:pt x="11000" y="667848"/>
                  </a:cubicBezTo>
                  <a:cubicBezTo>
                    <a:pt x="12484" y="658812"/>
                    <a:pt x="12484" y="658812"/>
                    <a:pt x="12484" y="658812"/>
                  </a:cubicBezTo>
                  <a:close/>
                  <a:moveTo>
                    <a:pt x="1551606" y="642143"/>
                  </a:moveTo>
                  <a:cubicBezTo>
                    <a:pt x="1556157" y="661749"/>
                    <a:pt x="1556157" y="661749"/>
                    <a:pt x="1556157" y="661749"/>
                  </a:cubicBezTo>
                  <a:cubicBezTo>
                    <a:pt x="1575878" y="649684"/>
                    <a:pt x="1575878" y="649684"/>
                    <a:pt x="1575878" y="649684"/>
                  </a:cubicBezTo>
                  <a:cubicBezTo>
                    <a:pt x="1577395" y="648176"/>
                    <a:pt x="1580428" y="646667"/>
                    <a:pt x="1581945" y="646667"/>
                  </a:cubicBezTo>
                  <a:cubicBezTo>
                    <a:pt x="1580428" y="646667"/>
                    <a:pt x="1580428" y="646667"/>
                    <a:pt x="1580428" y="646667"/>
                  </a:cubicBezTo>
                  <a:cubicBezTo>
                    <a:pt x="1578912" y="646667"/>
                    <a:pt x="1577395" y="646667"/>
                    <a:pt x="1574361" y="646667"/>
                  </a:cubicBezTo>
                  <a:close/>
                  <a:moveTo>
                    <a:pt x="17763" y="631825"/>
                  </a:moveTo>
                  <a:lnTo>
                    <a:pt x="78089" y="646112"/>
                  </a:lnTo>
                  <a:lnTo>
                    <a:pt x="76501" y="657225"/>
                  </a:lnTo>
                  <a:lnTo>
                    <a:pt x="16176" y="642937"/>
                  </a:lnTo>
                  <a:close/>
                  <a:moveTo>
                    <a:pt x="1524301" y="627062"/>
                  </a:moveTo>
                  <a:cubicBezTo>
                    <a:pt x="1591047" y="639127"/>
                    <a:pt x="1591047" y="639127"/>
                    <a:pt x="1591047" y="639127"/>
                  </a:cubicBezTo>
                  <a:cubicBezTo>
                    <a:pt x="1592564" y="649684"/>
                    <a:pt x="1592564" y="649684"/>
                    <a:pt x="1592564" y="649684"/>
                  </a:cubicBezTo>
                  <a:cubicBezTo>
                    <a:pt x="1536437" y="687387"/>
                    <a:pt x="1536437" y="687387"/>
                    <a:pt x="1536437" y="687387"/>
                  </a:cubicBezTo>
                  <a:lnTo>
                    <a:pt x="1533403" y="675322"/>
                  </a:lnTo>
                  <a:cubicBezTo>
                    <a:pt x="1547055" y="667781"/>
                    <a:pt x="1547055" y="667781"/>
                    <a:pt x="1547055" y="667781"/>
                  </a:cubicBezTo>
                  <a:cubicBezTo>
                    <a:pt x="1542505" y="640635"/>
                    <a:pt x="1542505" y="640635"/>
                    <a:pt x="1542505" y="640635"/>
                  </a:cubicBezTo>
                  <a:cubicBezTo>
                    <a:pt x="1525818" y="637619"/>
                    <a:pt x="1525818" y="637619"/>
                    <a:pt x="1525818" y="637619"/>
                  </a:cubicBezTo>
                  <a:cubicBezTo>
                    <a:pt x="1524301" y="627062"/>
                    <a:pt x="1524301" y="627062"/>
                    <a:pt x="1524301" y="627062"/>
                  </a:cubicBezTo>
                  <a:close/>
                  <a:moveTo>
                    <a:pt x="1571927" y="565150"/>
                  </a:moveTo>
                  <a:lnTo>
                    <a:pt x="1583039" y="608012"/>
                  </a:lnTo>
                  <a:lnTo>
                    <a:pt x="1575102" y="609600"/>
                  </a:lnTo>
                  <a:lnTo>
                    <a:pt x="1565577" y="577850"/>
                  </a:lnTo>
                  <a:lnTo>
                    <a:pt x="1549701" y="582612"/>
                  </a:lnTo>
                  <a:lnTo>
                    <a:pt x="1557639" y="609600"/>
                  </a:lnTo>
                  <a:lnTo>
                    <a:pt x="1549701" y="612775"/>
                  </a:lnTo>
                  <a:lnTo>
                    <a:pt x="1540176" y="584200"/>
                  </a:lnTo>
                  <a:lnTo>
                    <a:pt x="1514776" y="592137"/>
                  </a:lnTo>
                  <a:lnTo>
                    <a:pt x="1511601" y="582612"/>
                  </a:lnTo>
                  <a:close/>
                  <a:moveTo>
                    <a:pt x="36054" y="565150"/>
                  </a:moveTo>
                  <a:cubicBezTo>
                    <a:pt x="89201" y="605756"/>
                    <a:pt x="89201" y="605756"/>
                    <a:pt x="89201" y="605756"/>
                  </a:cubicBezTo>
                  <a:cubicBezTo>
                    <a:pt x="86164" y="614780"/>
                    <a:pt x="86164" y="614780"/>
                    <a:pt x="86164" y="614780"/>
                  </a:cubicBezTo>
                  <a:lnTo>
                    <a:pt x="19351" y="622300"/>
                  </a:lnTo>
                  <a:cubicBezTo>
                    <a:pt x="22388" y="611772"/>
                    <a:pt x="22388" y="611772"/>
                    <a:pt x="22388" y="611772"/>
                  </a:cubicBezTo>
                  <a:cubicBezTo>
                    <a:pt x="72498" y="607260"/>
                    <a:pt x="72498" y="607260"/>
                    <a:pt x="72498" y="607260"/>
                  </a:cubicBezTo>
                  <a:cubicBezTo>
                    <a:pt x="74016" y="607260"/>
                    <a:pt x="77053" y="607260"/>
                    <a:pt x="77053" y="607260"/>
                  </a:cubicBezTo>
                  <a:cubicBezTo>
                    <a:pt x="75535" y="605756"/>
                    <a:pt x="74016" y="605756"/>
                    <a:pt x="72498" y="604253"/>
                  </a:cubicBezTo>
                  <a:cubicBezTo>
                    <a:pt x="33017" y="575678"/>
                    <a:pt x="33017" y="575678"/>
                    <a:pt x="33017" y="575678"/>
                  </a:cubicBezTo>
                  <a:cubicBezTo>
                    <a:pt x="36054" y="565150"/>
                    <a:pt x="36054" y="565150"/>
                    <a:pt x="36054" y="565150"/>
                  </a:cubicBezTo>
                  <a:close/>
                  <a:moveTo>
                    <a:pt x="54276" y="509587"/>
                  </a:moveTo>
                  <a:lnTo>
                    <a:pt x="63801" y="512762"/>
                  </a:lnTo>
                  <a:lnTo>
                    <a:pt x="51101" y="547687"/>
                  </a:lnTo>
                  <a:lnTo>
                    <a:pt x="66976" y="554037"/>
                  </a:lnTo>
                  <a:lnTo>
                    <a:pt x="78089" y="520699"/>
                  </a:lnTo>
                  <a:lnTo>
                    <a:pt x="87614" y="523874"/>
                  </a:lnTo>
                  <a:lnTo>
                    <a:pt x="74914" y="557212"/>
                  </a:lnTo>
                  <a:lnTo>
                    <a:pt x="92376" y="563562"/>
                  </a:lnTo>
                  <a:lnTo>
                    <a:pt x="105076" y="527050"/>
                  </a:lnTo>
                  <a:lnTo>
                    <a:pt x="113014" y="530225"/>
                  </a:lnTo>
                  <a:lnTo>
                    <a:pt x="98726" y="574675"/>
                  </a:lnTo>
                  <a:lnTo>
                    <a:pt x="39989" y="554037"/>
                  </a:lnTo>
                  <a:close/>
                  <a:moveTo>
                    <a:pt x="1517816" y="505998"/>
                  </a:moveTo>
                  <a:cubicBezTo>
                    <a:pt x="1527476" y="503030"/>
                    <a:pt x="1535650" y="503030"/>
                    <a:pt x="1542338" y="505998"/>
                  </a:cubicBezTo>
                  <a:cubicBezTo>
                    <a:pt x="1549026" y="508966"/>
                    <a:pt x="1554227" y="514902"/>
                    <a:pt x="1557943" y="523806"/>
                  </a:cubicBezTo>
                  <a:cubicBezTo>
                    <a:pt x="1562401" y="537161"/>
                    <a:pt x="1559429" y="547549"/>
                    <a:pt x="1550512" y="556453"/>
                  </a:cubicBezTo>
                  <a:cubicBezTo>
                    <a:pt x="1544567" y="547549"/>
                    <a:pt x="1544567" y="547549"/>
                    <a:pt x="1544567" y="547549"/>
                  </a:cubicBezTo>
                  <a:cubicBezTo>
                    <a:pt x="1550512" y="541613"/>
                    <a:pt x="1551998" y="535677"/>
                    <a:pt x="1549026" y="526773"/>
                  </a:cubicBezTo>
                  <a:cubicBezTo>
                    <a:pt x="1543081" y="516386"/>
                    <a:pt x="1534164" y="511934"/>
                    <a:pt x="1520788" y="516386"/>
                  </a:cubicBezTo>
                  <a:cubicBezTo>
                    <a:pt x="1507413" y="522322"/>
                    <a:pt x="1502954" y="531225"/>
                    <a:pt x="1507413" y="544581"/>
                  </a:cubicBezTo>
                  <a:cubicBezTo>
                    <a:pt x="1510385" y="552001"/>
                    <a:pt x="1513358" y="556453"/>
                    <a:pt x="1519302" y="557937"/>
                  </a:cubicBezTo>
                  <a:cubicBezTo>
                    <a:pt x="1528219" y="553485"/>
                    <a:pt x="1528219" y="553485"/>
                    <a:pt x="1528219" y="553485"/>
                  </a:cubicBezTo>
                  <a:cubicBezTo>
                    <a:pt x="1522275" y="535677"/>
                    <a:pt x="1522275" y="535677"/>
                    <a:pt x="1522275" y="535677"/>
                  </a:cubicBezTo>
                  <a:lnTo>
                    <a:pt x="1529705" y="532709"/>
                  </a:lnTo>
                  <a:cubicBezTo>
                    <a:pt x="1540109" y="560905"/>
                    <a:pt x="1540109" y="560905"/>
                    <a:pt x="1540109" y="560905"/>
                  </a:cubicBezTo>
                  <a:cubicBezTo>
                    <a:pt x="1519302" y="568325"/>
                    <a:pt x="1519302" y="568325"/>
                    <a:pt x="1519302" y="568325"/>
                  </a:cubicBezTo>
                  <a:cubicBezTo>
                    <a:pt x="1510385" y="565357"/>
                    <a:pt x="1502954" y="559421"/>
                    <a:pt x="1498496" y="547549"/>
                  </a:cubicBezTo>
                  <a:cubicBezTo>
                    <a:pt x="1492551" y="528257"/>
                    <a:pt x="1498496" y="514902"/>
                    <a:pt x="1517816" y="505998"/>
                  </a:cubicBezTo>
                  <a:close/>
                  <a:moveTo>
                    <a:pt x="93574" y="466103"/>
                  </a:moveTo>
                  <a:cubicBezTo>
                    <a:pt x="89081" y="464585"/>
                    <a:pt x="84588" y="467622"/>
                    <a:pt x="80095" y="475214"/>
                  </a:cubicBezTo>
                  <a:lnTo>
                    <a:pt x="74105" y="490399"/>
                  </a:lnTo>
                  <a:cubicBezTo>
                    <a:pt x="89081" y="497991"/>
                    <a:pt x="89081" y="497991"/>
                    <a:pt x="89081" y="497991"/>
                  </a:cubicBezTo>
                  <a:cubicBezTo>
                    <a:pt x="96569" y="481288"/>
                    <a:pt x="96569" y="481288"/>
                    <a:pt x="96569" y="481288"/>
                  </a:cubicBezTo>
                  <a:cubicBezTo>
                    <a:pt x="99565" y="473696"/>
                    <a:pt x="99565" y="469140"/>
                    <a:pt x="93574" y="466103"/>
                  </a:cubicBezTo>
                  <a:close/>
                  <a:moveTo>
                    <a:pt x="83652" y="456803"/>
                  </a:moveTo>
                  <a:cubicBezTo>
                    <a:pt x="87958" y="454715"/>
                    <a:pt x="92825" y="454715"/>
                    <a:pt x="98067" y="456992"/>
                  </a:cubicBezTo>
                  <a:cubicBezTo>
                    <a:pt x="107053" y="460029"/>
                    <a:pt x="110048" y="467622"/>
                    <a:pt x="107053" y="478251"/>
                  </a:cubicBezTo>
                  <a:lnTo>
                    <a:pt x="140001" y="469140"/>
                  </a:lnTo>
                  <a:cubicBezTo>
                    <a:pt x="135508" y="481288"/>
                    <a:pt x="135508" y="481288"/>
                    <a:pt x="135508" y="481288"/>
                  </a:cubicBezTo>
                  <a:cubicBezTo>
                    <a:pt x="102560" y="490399"/>
                    <a:pt x="102560" y="490399"/>
                    <a:pt x="102560" y="490399"/>
                  </a:cubicBezTo>
                  <a:cubicBezTo>
                    <a:pt x="98067" y="501028"/>
                    <a:pt x="98067" y="501028"/>
                    <a:pt x="98067" y="501028"/>
                  </a:cubicBezTo>
                  <a:cubicBezTo>
                    <a:pt x="120532" y="511658"/>
                    <a:pt x="120532" y="511658"/>
                    <a:pt x="120532" y="511658"/>
                  </a:cubicBezTo>
                  <a:cubicBezTo>
                    <a:pt x="117536" y="522287"/>
                    <a:pt x="117536" y="522287"/>
                    <a:pt x="117536" y="522287"/>
                  </a:cubicBezTo>
                  <a:cubicBezTo>
                    <a:pt x="60626" y="496473"/>
                    <a:pt x="60626" y="496473"/>
                    <a:pt x="60626" y="496473"/>
                  </a:cubicBezTo>
                  <a:cubicBezTo>
                    <a:pt x="72607" y="469140"/>
                    <a:pt x="72607" y="469140"/>
                    <a:pt x="72607" y="469140"/>
                  </a:cubicBezTo>
                  <a:cubicBezTo>
                    <a:pt x="75602" y="463066"/>
                    <a:pt x="79346" y="458890"/>
                    <a:pt x="83652" y="456803"/>
                  </a:cubicBezTo>
                  <a:close/>
                  <a:moveTo>
                    <a:pt x="1517738" y="436562"/>
                  </a:moveTo>
                  <a:cubicBezTo>
                    <a:pt x="1522226" y="445492"/>
                    <a:pt x="1522226" y="445492"/>
                    <a:pt x="1522226" y="445492"/>
                  </a:cubicBezTo>
                  <a:cubicBezTo>
                    <a:pt x="1511755" y="463351"/>
                    <a:pt x="1504275" y="476746"/>
                    <a:pt x="1499787" y="484187"/>
                  </a:cubicBezTo>
                  <a:cubicBezTo>
                    <a:pt x="1496795" y="488652"/>
                    <a:pt x="1495299" y="491629"/>
                    <a:pt x="1492308" y="494605"/>
                  </a:cubicBezTo>
                  <a:cubicBezTo>
                    <a:pt x="1495299" y="493117"/>
                    <a:pt x="1498291" y="490140"/>
                    <a:pt x="1501283" y="488652"/>
                  </a:cubicBezTo>
                  <a:cubicBezTo>
                    <a:pt x="1535689" y="473769"/>
                    <a:pt x="1535689" y="473769"/>
                    <a:pt x="1535689" y="473769"/>
                  </a:cubicBezTo>
                  <a:cubicBezTo>
                    <a:pt x="1540177" y="481211"/>
                    <a:pt x="1540177" y="481211"/>
                    <a:pt x="1540177" y="481211"/>
                  </a:cubicBezTo>
                  <a:cubicBezTo>
                    <a:pt x="1484828" y="508000"/>
                    <a:pt x="1484828" y="508000"/>
                    <a:pt x="1484828" y="508000"/>
                  </a:cubicBezTo>
                  <a:cubicBezTo>
                    <a:pt x="1480340" y="499070"/>
                    <a:pt x="1480340" y="499070"/>
                    <a:pt x="1480340" y="499070"/>
                  </a:cubicBezTo>
                  <a:cubicBezTo>
                    <a:pt x="1490812" y="481211"/>
                    <a:pt x="1498291" y="467816"/>
                    <a:pt x="1504275" y="458886"/>
                  </a:cubicBezTo>
                  <a:cubicBezTo>
                    <a:pt x="1505771" y="455910"/>
                    <a:pt x="1508763" y="452933"/>
                    <a:pt x="1510259" y="449956"/>
                  </a:cubicBezTo>
                  <a:cubicBezTo>
                    <a:pt x="1507267" y="451445"/>
                    <a:pt x="1504275" y="452933"/>
                    <a:pt x="1499787" y="455910"/>
                  </a:cubicBezTo>
                  <a:cubicBezTo>
                    <a:pt x="1466877" y="470793"/>
                    <a:pt x="1466877" y="470793"/>
                    <a:pt x="1466877" y="470793"/>
                  </a:cubicBezTo>
                  <a:cubicBezTo>
                    <a:pt x="1462389" y="461863"/>
                    <a:pt x="1462389" y="461863"/>
                    <a:pt x="1462389" y="461863"/>
                  </a:cubicBezTo>
                  <a:cubicBezTo>
                    <a:pt x="1517738" y="436562"/>
                    <a:pt x="1517738" y="436562"/>
                    <a:pt x="1517738" y="436562"/>
                  </a:cubicBezTo>
                  <a:close/>
                  <a:moveTo>
                    <a:pt x="126660" y="401486"/>
                  </a:moveTo>
                  <a:cubicBezTo>
                    <a:pt x="123687" y="412069"/>
                    <a:pt x="123687" y="412069"/>
                    <a:pt x="123687" y="412069"/>
                  </a:cubicBezTo>
                  <a:cubicBezTo>
                    <a:pt x="116256" y="410557"/>
                    <a:pt x="111798" y="412069"/>
                    <a:pt x="107339" y="418117"/>
                  </a:cubicBezTo>
                  <a:cubicBezTo>
                    <a:pt x="104367" y="425676"/>
                    <a:pt x="104367" y="430212"/>
                    <a:pt x="108826" y="433236"/>
                  </a:cubicBezTo>
                  <a:cubicBezTo>
                    <a:pt x="111798" y="436259"/>
                    <a:pt x="116256" y="433236"/>
                    <a:pt x="123687" y="425676"/>
                  </a:cubicBezTo>
                  <a:cubicBezTo>
                    <a:pt x="134090" y="412069"/>
                    <a:pt x="143007" y="409045"/>
                    <a:pt x="151925" y="413581"/>
                  </a:cubicBezTo>
                  <a:cubicBezTo>
                    <a:pt x="162328" y="419629"/>
                    <a:pt x="163814" y="430212"/>
                    <a:pt x="156383" y="443819"/>
                  </a:cubicBezTo>
                  <a:cubicBezTo>
                    <a:pt x="148952" y="457426"/>
                    <a:pt x="138549" y="461962"/>
                    <a:pt x="126660" y="458938"/>
                  </a:cubicBezTo>
                  <a:cubicBezTo>
                    <a:pt x="128146" y="448355"/>
                    <a:pt x="128146" y="448355"/>
                    <a:pt x="128146" y="448355"/>
                  </a:cubicBezTo>
                  <a:cubicBezTo>
                    <a:pt x="137063" y="451379"/>
                    <a:pt x="143007" y="448355"/>
                    <a:pt x="147466" y="439283"/>
                  </a:cubicBezTo>
                  <a:cubicBezTo>
                    <a:pt x="151925" y="431724"/>
                    <a:pt x="151925" y="425676"/>
                    <a:pt x="147466" y="422652"/>
                  </a:cubicBezTo>
                  <a:cubicBezTo>
                    <a:pt x="143007" y="419629"/>
                    <a:pt x="138549" y="422652"/>
                    <a:pt x="131118" y="431724"/>
                  </a:cubicBezTo>
                  <a:cubicBezTo>
                    <a:pt x="120715" y="443819"/>
                    <a:pt x="111798" y="448355"/>
                    <a:pt x="104367" y="443819"/>
                  </a:cubicBezTo>
                  <a:cubicBezTo>
                    <a:pt x="93964" y="437771"/>
                    <a:pt x="93964" y="427188"/>
                    <a:pt x="99909" y="415093"/>
                  </a:cubicBezTo>
                  <a:cubicBezTo>
                    <a:pt x="107339" y="402998"/>
                    <a:pt x="116256" y="398462"/>
                    <a:pt x="126660" y="401486"/>
                  </a:cubicBezTo>
                  <a:close/>
                  <a:moveTo>
                    <a:pt x="1476230" y="392522"/>
                  </a:moveTo>
                  <a:cubicBezTo>
                    <a:pt x="1471393" y="391592"/>
                    <a:pt x="1465812" y="392708"/>
                    <a:pt x="1459115" y="395684"/>
                  </a:cubicBezTo>
                  <a:cubicBezTo>
                    <a:pt x="1447209" y="403126"/>
                    <a:pt x="1444232" y="413544"/>
                    <a:pt x="1448697" y="423962"/>
                  </a:cubicBezTo>
                  <a:cubicBezTo>
                    <a:pt x="1456139" y="435868"/>
                    <a:pt x="1466557" y="437357"/>
                    <a:pt x="1479951" y="429915"/>
                  </a:cubicBezTo>
                  <a:cubicBezTo>
                    <a:pt x="1491858" y="422474"/>
                    <a:pt x="1494834" y="412056"/>
                    <a:pt x="1488881" y="401638"/>
                  </a:cubicBezTo>
                  <a:cubicBezTo>
                    <a:pt x="1485160" y="396429"/>
                    <a:pt x="1481067" y="393452"/>
                    <a:pt x="1476230" y="392522"/>
                  </a:cubicBezTo>
                  <a:close/>
                  <a:moveTo>
                    <a:pt x="1478277" y="382476"/>
                  </a:moveTo>
                  <a:cubicBezTo>
                    <a:pt x="1485160" y="384150"/>
                    <a:pt x="1491113" y="388987"/>
                    <a:pt x="1496322" y="397173"/>
                  </a:cubicBezTo>
                  <a:cubicBezTo>
                    <a:pt x="1505252" y="413544"/>
                    <a:pt x="1502276" y="426938"/>
                    <a:pt x="1484416" y="438845"/>
                  </a:cubicBezTo>
                  <a:cubicBezTo>
                    <a:pt x="1466557" y="449263"/>
                    <a:pt x="1453162" y="444798"/>
                    <a:pt x="1442744" y="428427"/>
                  </a:cubicBezTo>
                  <a:cubicBezTo>
                    <a:pt x="1433814" y="412056"/>
                    <a:pt x="1436791" y="397173"/>
                    <a:pt x="1454650" y="386755"/>
                  </a:cubicBezTo>
                  <a:cubicBezTo>
                    <a:pt x="1463580" y="382290"/>
                    <a:pt x="1471393" y="380801"/>
                    <a:pt x="1478277" y="382476"/>
                  </a:cubicBezTo>
                  <a:close/>
                  <a:moveTo>
                    <a:pt x="127301" y="371475"/>
                  </a:moveTo>
                  <a:lnTo>
                    <a:pt x="178101" y="404813"/>
                  </a:lnTo>
                  <a:lnTo>
                    <a:pt x="173338" y="414338"/>
                  </a:lnTo>
                  <a:lnTo>
                    <a:pt x="120951" y="381000"/>
                  </a:lnTo>
                  <a:close/>
                  <a:moveTo>
                    <a:pt x="1440291" y="330913"/>
                  </a:moveTo>
                  <a:cubicBezTo>
                    <a:pt x="1405969" y="356248"/>
                    <a:pt x="1405969" y="356248"/>
                    <a:pt x="1405969" y="356248"/>
                  </a:cubicBezTo>
                  <a:cubicBezTo>
                    <a:pt x="1411938" y="366680"/>
                    <a:pt x="1411938" y="366680"/>
                    <a:pt x="1411938" y="366680"/>
                  </a:cubicBezTo>
                  <a:cubicBezTo>
                    <a:pt x="1420892" y="377112"/>
                    <a:pt x="1429846" y="378602"/>
                    <a:pt x="1441784" y="369661"/>
                  </a:cubicBezTo>
                  <a:cubicBezTo>
                    <a:pt x="1453722" y="362209"/>
                    <a:pt x="1455214" y="351777"/>
                    <a:pt x="1447753" y="341345"/>
                  </a:cubicBezTo>
                  <a:cubicBezTo>
                    <a:pt x="1440291" y="330913"/>
                    <a:pt x="1440291" y="330913"/>
                    <a:pt x="1440291" y="330913"/>
                  </a:cubicBezTo>
                  <a:close/>
                  <a:moveTo>
                    <a:pt x="160639" y="320675"/>
                  </a:moveTo>
                  <a:lnTo>
                    <a:pt x="168577" y="325437"/>
                  </a:lnTo>
                  <a:lnTo>
                    <a:pt x="157464" y="342900"/>
                  </a:lnTo>
                  <a:lnTo>
                    <a:pt x="200327" y="373063"/>
                  </a:lnTo>
                  <a:lnTo>
                    <a:pt x="193977" y="382588"/>
                  </a:lnTo>
                  <a:lnTo>
                    <a:pt x="151114" y="350838"/>
                  </a:lnTo>
                  <a:lnTo>
                    <a:pt x="138414" y="368300"/>
                  </a:lnTo>
                  <a:lnTo>
                    <a:pt x="132064" y="361950"/>
                  </a:lnTo>
                  <a:close/>
                  <a:moveTo>
                    <a:pt x="1441784" y="317500"/>
                  </a:moveTo>
                  <a:cubicBezTo>
                    <a:pt x="1455214" y="336874"/>
                    <a:pt x="1455214" y="336874"/>
                    <a:pt x="1455214" y="336874"/>
                  </a:cubicBezTo>
                  <a:cubicBezTo>
                    <a:pt x="1467152" y="353267"/>
                    <a:pt x="1464168" y="366680"/>
                    <a:pt x="1447753" y="378602"/>
                  </a:cubicBezTo>
                  <a:cubicBezTo>
                    <a:pt x="1431338" y="390525"/>
                    <a:pt x="1417908" y="389035"/>
                    <a:pt x="1405969" y="371151"/>
                  </a:cubicBezTo>
                  <a:cubicBezTo>
                    <a:pt x="1392539" y="353267"/>
                    <a:pt x="1392539" y="353267"/>
                    <a:pt x="1392539" y="353267"/>
                  </a:cubicBezTo>
                  <a:cubicBezTo>
                    <a:pt x="1441784" y="317500"/>
                    <a:pt x="1441784" y="317500"/>
                    <a:pt x="1441784" y="317500"/>
                  </a:cubicBezTo>
                  <a:close/>
                  <a:moveTo>
                    <a:pt x="203333" y="268287"/>
                  </a:moveTo>
                  <a:cubicBezTo>
                    <a:pt x="215492" y="312279"/>
                    <a:pt x="215492" y="312279"/>
                    <a:pt x="215492" y="312279"/>
                  </a:cubicBezTo>
                  <a:cubicBezTo>
                    <a:pt x="235252" y="328965"/>
                    <a:pt x="235252" y="328965"/>
                    <a:pt x="235252" y="328965"/>
                  </a:cubicBezTo>
                  <a:cubicBezTo>
                    <a:pt x="229172" y="336550"/>
                    <a:pt x="229172" y="336550"/>
                    <a:pt x="229172" y="336550"/>
                  </a:cubicBezTo>
                  <a:cubicBezTo>
                    <a:pt x="209413" y="319863"/>
                    <a:pt x="209413" y="319863"/>
                    <a:pt x="209413" y="319863"/>
                  </a:cubicBezTo>
                  <a:cubicBezTo>
                    <a:pt x="163814" y="315312"/>
                    <a:pt x="163814" y="315312"/>
                    <a:pt x="163814" y="315312"/>
                  </a:cubicBezTo>
                  <a:cubicBezTo>
                    <a:pt x="171414" y="307728"/>
                    <a:pt x="171414" y="307728"/>
                    <a:pt x="171414" y="307728"/>
                  </a:cubicBezTo>
                  <a:cubicBezTo>
                    <a:pt x="203333" y="310762"/>
                    <a:pt x="203333" y="310762"/>
                    <a:pt x="203333" y="310762"/>
                  </a:cubicBezTo>
                  <a:cubicBezTo>
                    <a:pt x="203333" y="310762"/>
                    <a:pt x="204853" y="310762"/>
                    <a:pt x="206373" y="310762"/>
                  </a:cubicBezTo>
                  <a:cubicBezTo>
                    <a:pt x="206373" y="310762"/>
                    <a:pt x="204853" y="310762"/>
                    <a:pt x="204853" y="309245"/>
                  </a:cubicBezTo>
                  <a:cubicBezTo>
                    <a:pt x="204853" y="307728"/>
                    <a:pt x="201813" y="297109"/>
                    <a:pt x="195733" y="278906"/>
                  </a:cubicBezTo>
                  <a:close/>
                  <a:moveTo>
                    <a:pt x="1374878" y="244340"/>
                  </a:moveTo>
                  <a:cubicBezTo>
                    <a:pt x="1379619" y="245100"/>
                    <a:pt x="1384549" y="248140"/>
                    <a:pt x="1389858" y="253460"/>
                  </a:cubicBezTo>
                  <a:cubicBezTo>
                    <a:pt x="1398960" y="264099"/>
                    <a:pt x="1400477" y="273219"/>
                    <a:pt x="1394409" y="283859"/>
                  </a:cubicBezTo>
                  <a:cubicBezTo>
                    <a:pt x="1385307" y="277779"/>
                    <a:pt x="1385307" y="277779"/>
                    <a:pt x="1385307" y="277779"/>
                  </a:cubicBezTo>
                  <a:cubicBezTo>
                    <a:pt x="1389858" y="271699"/>
                    <a:pt x="1388341" y="265619"/>
                    <a:pt x="1383790" y="259539"/>
                  </a:cubicBezTo>
                  <a:cubicBezTo>
                    <a:pt x="1377723" y="253460"/>
                    <a:pt x="1373172" y="253460"/>
                    <a:pt x="1368621" y="256499"/>
                  </a:cubicBezTo>
                  <a:cubicBezTo>
                    <a:pt x="1365587" y="258019"/>
                    <a:pt x="1365587" y="264099"/>
                    <a:pt x="1371655" y="273219"/>
                  </a:cubicBezTo>
                  <a:cubicBezTo>
                    <a:pt x="1380756" y="286899"/>
                    <a:pt x="1382273" y="297538"/>
                    <a:pt x="1374689" y="305138"/>
                  </a:cubicBezTo>
                  <a:cubicBezTo>
                    <a:pt x="1365587" y="312738"/>
                    <a:pt x="1354968" y="309698"/>
                    <a:pt x="1344350" y="299058"/>
                  </a:cubicBezTo>
                  <a:cubicBezTo>
                    <a:pt x="1333731" y="288419"/>
                    <a:pt x="1332214" y="277779"/>
                    <a:pt x="1339799" y="265619"/>
                  </a:cubicBezTo>
                  <a:cubicBezTo>
                    <a:pt x="1348900" y="271699"/>
                    <a:pt x="1348900" y="271699"/>
                    <a:pt x="1348900" y="271699"/>
                  </a:cubicBezTo>
                  <a:cubicBezTo>
                    <a:pt x="1342833" y="277779"/>
                    <a:pt x="1342833" y="285379"/>
                    <a:pt x="1350417" y="292978"/>
                  </a:cubicBezTo>
                  <a:cubicBezTo>
                    <a:pt x="1358002" y="299058"/>
                    <a:pt x="1362553" y="300578"/>
                    <a:pt x="1367104" y="296018"/>
                  </a:cubicBezTo>
                  <a:cubicBezTo>
                    <a:pt x="1371655" y="294498"/>
                    <a:pt x="1370138" y="288419"/>
                    <a:pt x="1364070" y="277779"/>
                  </a:cubicBezTo>
                  <a:cubicBezTo>
                    <a:pt x="1354968" y="264099"/>
                    <a:pt x="1354968" y="253460"/>
                    <a:pt x="1361036" y="248900"/>
                  </a:cubicBezTo>
                  <a:cubicBezTo>
                    <a:pt x="1365587" y="245100"/>
                    <a:pt x="1370138" y="243580"/>
                    <a:pt x="1374878" y="244340"/>
                  </a:cubicBezTo>
                  <a:close/>
                  <a:moveTo>
                    <a:pt x="282133" y="213215"/>
                  </a:moveTo>
                  <a:cubicBezTo>
                    <a:pt x="277303" y="212657"/>
                    <a:pt x="272473" y="214144"/>
                    <a:pt x="267271" y="217859"/>
                  </a:cubicBezTo>
                  <a:cubicBezTo>
                    <a:pt x="258354" y="226776"/>
                    <a:pt x="259840" y="237179"/>
                    <a:pt x="268757" y="247582"/>
                  </a:cubicBezTo>
                  <a:cubicBezTo>
                    <a:pt x="277674" y="257986"/>
                    <a:pt x="288077" y="259472"/>
                    <a:pt x="298481" y="252041"/>
                  </a:cubicBezTo>
                  <a:cubicBezTo>
                    <a:pt x="307398" y="243124"/>
                    <a:pt x="307398" y="232721"/>
                    <a:pt x="296994" y="220831"/>
                  </a:cubicBezTo>
                  <a:cubicBezTo>
                    <a:pt x="291793" y="216373"/>
                    <a:pt x="286963" y="213772"/>
                    <a:pt x="282133" y="213215"/>
                  </a:cubicBezTo>
                  <a:close/>
                  <a:moveTo>
                    <a:pt x="283433" y="202997"/>
                  </a:moveTo>
                  <a:cubicBezTo>
                    <a:pt x="290678" y="203369"/>
                    <a:pt x="297738" y="206713"/>
                    <a:pt x="304425" y="213400"/>
                  </a:cubicBezTo>
                  <a:cubicBezTo>
                    <a:pt x="317801" y="229748"/>
                    <a:pt x="317801" y="244610"/>
                    <a:pt x="304425" y="257986"/>
                  </a:cubicBezTo>
                  <a:cubicBezTo>
                    <a:pt x="289564" y="269875"/>
                    <a:pt x="274702" y="269875"/>
                    <a:pt x="259840" y="255013"/>
                  </a:cubicBezTo>
                  <a:cubicBezTo>
                    <a:pt x="247951" y="240151"/>
                    <a:pt x="247951" y="225290"/>
                    <a:pt x="261326" y="210428"/>
                  </a:cubicBezTo>
                  <a:cubicBezTo>
                    <a:pt x="268757" y="205227"/>
                    <a:pt x="276188" y="202626"/>
                    <a:pt x="283433" y="202997"/>
                  </a:cubicBezTo>
                  <a:close/>
                  <a:moveTo>
                    <a:pt x="1323379" y="202524"/>
                  </a:moveTo>
                  <a:cubicBezTo>
                    <a:pt x="1330428" y="201781"/>
                    <a:pt x="1337477" y="204382"/>
                    <a:pt x="1344155" y="210326"/>
                  </a:cubicBezTo>
                  <a:cubicBezTo>
                    <a:pt x="1353059" y="219243"/>
                    <a:pt x="1356027" y="228160"/>
                    <a:pt x="1351575" y="241536"/>
                  </a:cubicBezTo>
                  <a:cubicBezTo>
                    <a:pt x="1341187" y="235591"/>
                    <a:pt x="1341187" y="235591"/>
                    <a:pt x="1341187" y="235591"/>
                  </a:cubicBezTo>
                  <a:cubicBezTo>
                    <a:pt x="1344155" y="228160"/>
                    <a:pt x="1344155" y="222216"/>
                    <a:pt x="1338219" y="216271"/>
                  </a:cubicBezTo>
                  <a:cubicBezTo>
                    <a:pt x="1329315" y="208840"/>
                    <a:pt x="1320411" y="210326"/>
                    <a:pt x="1310024" y="220729"/>
                  </a:cubicBezTo>
                  <a:cubicBezTo>
                    <a:pt x="1299636" y="232619"/>
                    <a:pt x="1299636" y="241536"/>
                    <a:pt x="1307056" y="250453"/>
                  </a:cubicBezTo>
                  <a:cubicBezTo>
                    <a:pt x="1314475" y="256398"/>
                    <a:pt x="1321895" y="256398"/>
                    <a:pt x="1329315" y="250453"/>
                  </a:cubicBezTo>
                  <a:cubicBezTo>
                    <a:pt x="1336735" y="259370"/>
                    <a:pt x="1336735" y="259370"/>
                    <a:pt x="1336735" y="259370"/>
                  </a:cubicBezTo>
                  <a:cubicBezTo>
                    <a:pt x="1324863" y="268287"/>
                    <a:pt x="1312992" y="266801"/>
                    <a:pt x="1302604" y="256398"/>
                  </a:cubicBezTo>
                  <a:cubicBezTo>
                    <a:pt x="1289248" y="243022"/>
                    <a:pt x="1287764" y="229646"/>
                    <a:pt x="1302604" y="214785"/>
                  </a:cubicBezTo>
                  <a:cubicBezTo>
                    <a:pt x="1309281" y="207354"/>
                    <a:pt x="1316330" y="203267"/>
                    <a:pt x="1323379" y="202524"/>
                  </a:cubicBezTo>
                  <a:close/>
                  <a:moveTo>
                    <a:pt x="1303638" y="174625"/>
                  </a:moveTo>
                  <a:lnTo>
                    <a:pt x="1311576" y="182562"/>
                  </a:lnTo>
                  <a:lnTo>
                    <a:pt x="1271888" y="230188"/>
                  </a:lnTo>
                  <a:lnTo>
                    <a:pt x="1263951" y="223838"/>
                  </a:lnTo>
                  <a:close/>
                  <a:moveTo>
                    <a:pt x="330501" y="155575"/>
                  </a:moveTo>
                  <a:lnTo>
                    <a:pt x="335264" y="161925"/>
                  </a:lnTo>
                  <a:lnTo>
                    <a:pt x="308276" y="182562"/>
                  </a:lnTo>
                  <a:lnTo>
                    <a:pt x="317801" y="196850"/>
                  </a:lnTo>
                  <a:lnTo>
                    <a:pt x="341614" y="177800"/>
                  </a:lnTo>
                  <a:lnTo>
                    <a:pt x="347964" y="185737"/>
                  </a:lnTo>
                  <a:lnTo>
                    <a:pt x="324151" y="203200"/>
                  </a:lnTo>
                  <a:lnTo>
                    <a:pt x="340026" y="225425"/>
                  </a:lnTo>
                  <a:lnTo>
                    <a:pt x="333676" y="231775"/>
                  </a:lnTo>
                  <a:lnTo>
                    <a:pt x="295576" y="182562"/>
                  </a:lnTo>
                  <a:close/>
                  <a:moveTo>
                    <a:pt x="1239805" y="128587"/>
                  </a:moveTo>
                  <a:cubicBezTo>
                    <a:pt x="1250332" y="136114"/>
                    <a:pt x="1250332" y="136114"/>
                    <a:pt x="1250332" y="136114"/>
                  </a:cubicBezTo>
                  <a:cubicBezTo>
                    <a:pt x="1239805" y="179770"/>
                    <a:pt x="1239805" y="179770"/>
                    <a:pt x="1239805" y="179770"/>
                  </a:cubicBezTo>
                  <a:cubicBezTo>
                    <a:pt x="1239805" y="181276"/>
                    <a:pt x="1238301" y="182781"/>
                    <a:pt x="1238301" y="185792"/>
                  </a:cubicBezTo>
                  <a:cubicBezTo>
                    <a:pt x="1238301" y="185792"/>
                    <a:pt x="1236797" y="187297"/>
                    <a:pt x="1236797" y="187297"/>
                  </a:cubicBezTo>
                  <a:cubicBezTo>
                    <a:pt x="1239805" y="185792"/>
                    <a:pt x="1241309" y="184287"/>
                    <a:pt x="1244317" y="182781"/>
                  </a:cubicBezTo>
                  <a:lnTo>
                    <a:pt x="1280411" y="158695"/>
                  </a:lnTo>
                  <a:cubicBezTo>
                    <a:pt x="1290939" y="164716"/>
                    <a:pt x="1290939" y="164716"/>
                    <a:pt x="1290939" y="164716"/>
                  </a:cubicBezTo>
                  <a:cubicBezTo>
                    <a:pt x="1256348" y="215900"/>
                    <a:pt x="1256348" y="215900"/>
                    <a:pt x="1256348" y="215900"/>
                  </a:cubicBezTo>
                  <a:cubicBezTo>
                    <a:pt x="1247324" y="209878"/>
                    <a:pt x="1247324" y="209878"/>
                    <a:pt x="1247324" y="209878"/>
                  </a:cubicBezTo>
                  <a:cubicBezTo>
                    <a:pt x="1268380" y="179770"/>
                    <a:pt x="1268380" y="179770"/>
                    <a:pt x="1268380" y="179770"/>
                  </a:cubicBezTo>
                  <a:cubicBezTo>
                    <a:pt x="1271388" y="178265"/>
                    <a:pt x="1272892" y="173749"/>
                    <a:pt x="1277403" y="169233"/>
                  </a:cubicBezTo>
                  <a:cubicBezTo>
                    <a:pt x="1274395" y="172243"/>
                    <a:pt x="1271388" y="173749"/>
                    <a:pt x="1268380" y="176760"/>
                  </a:cubicBezTo>
                  <a:cubicBezTo>
                    <a:pt x="1233789" y="199341"/>
                    <a:pt x="1233789" y="199341"/>
                    <a:pt x="1233789" y="199341"/>
                  </a:cubicBezTo>
                  <a:cubicBezTo>
                    <a:pt x="1227773" y="194824"/>
                    <a:pt x="1227773" y="194824"/>
                    <a:pt x="1227773" y="194824"/>
                  </a:cubicBezTo>
                  <a:cubicBezTo>
                    <a:pt x="1236797" y="154179"/>
                    <a:pt x="1236797" y="154179"/>
                    <a:pt x="1236797" y="154179"/>
                  </a:cubicBezTo>
                  <a:cubicBezTo>
                    <a:pt x="1238301" y="151168"/>
                    <a:pt x="1239805" y="146652"/>
                    <a:pt x="1241309" y="143641"/>
                  </a:cubicBezTo>
                  <a:cubicBezTo>
                    <a:pt x="1239805" y="143641"/>
                    <a:pt x="1239805" y="143641"/>
                    <a:pt x="1239805" y="143641"/>
                  </a:cubicBezTo>
                  <a:cubicBezTo>
                    <a:pt x="1238301" y="148157"/>
                    <a:pt x="1235293" y="151168"/>
                    <a:pt x="1233789" y="155684"/>
                  </a:cubicBezTo>
                  <a:cubicBezTo>
                    <a:pt x="1212734" y="184287"/>
                    <a:pt x="1212734" y="184287"/>
                    <a:pt x="1212734" y="184287"/>
                  </a:cubicBezTo>
                  <a:cubicBezTo>
                    <a:pt x="1205214" y="179770"/>
                    <a:pt x="1205214" y="179770"/>
                    <a:pt x="1205214" y="179770"/>
                  </a:cubicBezTo>
                  <a:cubicBezTo>
                    <a:pt x="1239805" y="128587"/>
                    <a:pt x="1239805" y="128587"/>
                    <a:pt x="1239805" y="128587"/>
                  </a:cubicBezTo>
                  <a:close/>
                  <a:moveTo>
                    <a:pt x="1180620" y="112064"/>
                  </a:moveTo>
                  <a:cubicBezTo>
                    <a:pt x="1175870" y="113967"/>
                    <a:pt x="1171690" y="118155"/>
                    <a:pt x="1167890" y="124246"/>
                  </a:cubicBezTo>
                  <a:cubicBezTo>
                    <a:pt x="1160291" y="136427"/>
                    <a:pt x="1161811" y="147086"/>
                    <a:pt x="1172450" y="153177"/>
                  </a:cubicBezTo>
                  <a:cubicBezTo>
                    <a:pt x="1184610" y="159268"/>
                    <a:pt x="1195250" y="156223"/>
                    <a:pt x="1202849" y="144041"/>
                  </a:cubicBezTo>
                  <a:cubicBezTo>
                    <a:pt x="1208929" y="130337"/>
                    <a:pt x="1207409" y="121200"/>
                    <a:pt x="1196770" y="113587"/>
                  </a:cubicBezTo>
                  <a:cubicBezTo>
                    <a:pt x="1190690" y="110541"/>
                    <a:pt x="1185370" y="110161"/>
                    <a:pt x="1180620" y="112064"/>
                  </a:cubicBezTo>
                  <a:close/>
                  <a:moveTo>
                    <a:pt x="1177200" y="102357"/>
                  </a:moveTo>
                  <a:cubicBezTo>
                    <a:pt x="1184230" y="100263"/>
                    <a:pt x="1192210" y="101405"/>
                    <a:pt x="1201329" y="105973"/>
                  </a:cubicBezTo>
                  <a:cubicBezTo>
                    <a:pt x="1218049" y="116632"/>
                    <a:pt x="1221089" y="130337"/>
                    <a:pt x="1211969" y="148609"/>
                  </a:cubicBezTo>
                  <a:cubicBezTo>
                    <a:pt x="1201329" y="166882"/>
                    <a:pt x="1187650" y="171450"/>
                    <a:pt x="1169410" y="160791"/>
                  </a:cubicBezTo>
                  <a:cubicBezTo>
                    <a:pt x="1152691" y="150132"/>
                    <a:pt x="1149651" y="136427"/>
                    <a:pt x="1158771" y="118155"/>
                  </a:cubicBezTo>
                  <a:cubicBezTo>
                    <a:pt x="1164091" y="109780"/>
                    <a:pt x="1170170" y="104451"/>
                    <a:pt x="1177200" y="102357"/>
                  </a:cubicBezTo>
                  <a:close/>
                  <a:moveTo>
                    <a:pt x="416227" y="101600"/>
                  </a:moveTo>
                  <a:lnTo>
                    <a:pt x="420989" y="109537"/>
                  </a:lnTo>
                  <a:lnTo>
                    <a:pt x="390827" y="125413"/>
                  </a:lnTo>
                  <a:lnTo>
                    <a:pt x="398764" y="141288"/>
                  </a:lnTo>
                  <a:lnTo>
                    <a:pt x="424164" y="125413"/>
                  </a:lnTo>
                  <a:lnTo>
                    <a:pt x="428927" y="133350"/>
                  </a:lnTo>
                  <a:lnTo>
                    <a:pt x="403527" y="147638"/>
                  </a:lnTo>
                  <a:lnTo>
                    <a:pt x="417814" y="173038"/>
                  </a:lnTo>
                  <a:lnTo>
                    <a:pt x="408289" y="176213"/>
                  </a:lnTo>
                  <a:lnTo>
                    <a:pt x="376539" y="123825"/>
                  </a:lnTo>
                  <a:close/>
                  <a:moveTo>
                    <a:pt x="436864" y="90487"/>
                  </a:moveTo>
                  <a:lnTo>
                    <a:pt x="465439" y="144462"/>
                  </a:lnTo>
                  <a:lnTo>
                    <a:pt x="455914" y="149225"/>
                  </a:lnTo>
                  <a:lnTo>
                    <a:pt x="427339" y="95249"/>
                  </a:lnTo>
                  <a:close/>
                  <a:moveTo>
                    <a:pt x="1113602" y="63500"/>
                  </a:moveTo>
                  <a:cubicBezTo>
                    <a:pt x="1124251" y="68076"/>
                    <a:pt x="1124251" y="68076"/>
                    <a:pt x="1124251" y="68076"/>
                  </a:cubicBezTo>
                  <a:cubicBezTo>
                    <a:pt x="1127294" y="89429"/>
                    <a:pt x="1130337" y="104682"/>
                    <a:pt x="1131858" y="113833"/>
                  </a:cubicBezTo>
                  <a:cubicBezTo>
                    <a:pt x="1131858" y="118409"/>
                    <a:pt x="1131858" y="121460"/>
                    <a:pt x="1131858" y="126035"/>
                  </a:cubicBezTo>
                  <a:cubicBezTo>
                    <a:pt x="1133379" y="122985"/>
                    <a:pt x="1134901" y="118409"/>
                    <a:pt x="1136422" y="115359"/>
                  </a:cubicBezTo>
                  <a:cubicBezTo>
                    <a:pt x="1151636" y="80278"/>
                    <a:pt x="1151636" y="80278"/>
                    <a:pt x="1151636" y="80278"/>
                  </a:cubicBezTo>
                  <a:cubicBezTo>
                    <a:pt x="1160764" y="84853"/>
                    <a:pt x="1160764" y="84853"/>
                    <a:pt x="1160764" y="84853"/>
                  </a:cubicBezTo>
                  <a:cubicBezTo>
                    <a:pt x="1134901" y="141288"/>
                    <a:pt x="1134901" y="141288"/>
                    <a:pt x="1134901" y="141288"/>
                  </a:cubicBezTo>
                  <a:cubicBezTo>
                    <a:pt x="1125773" y="136712"/>
                    <a:pt x="1125773" y="136712"/>
                    <a:pt x="1125773" y="136712"/>
                  </a:cubicBezTo>
                  <a:cubicBezTo>
                    <a:pt x="1122730" y="116884"/>
                    <a:pt x="1119687" y="100106"/>
                    <a:pt x="1118166" y="90954"/>
                  </a:cubicBezTo>
                  <a:cubicBezTo>
                    <a:pt x="1118166" y="86379"/>
                    <a:pt x="1118166" y="81803"/>
                    <a:pt x="1118166" y="78752"/>
                  </a:cubicBezTo>
                  <a:cubicBezTo>
                    <a:pt x="1116645" y="78752"/>
                    <a:pt x="1116645" y="78752"/>
                    <a:pt x="1116645" y="78752"/>
                  </a:cubicBezTo>
                  <a:cubicBezTo>
                    <a:pt x="1116645" y="81803"/>
                    <a:pt x="1115123" y="86379"/>
                    <a:pt x="1113602" y="89429"/>
                  </a:cubicBezTo>
                  <a:cubicBezTo>
                    <a:pt x="1096867" y="124510"/>
                    <a:pt x="1096867" y="124510"/>
                    <a:pt x="1096867" y="124510"/>
                  </a:cubicBezTo>
                  <a:cubicBezTo>
                    <a:pt x="1087739" y="119934"/>
                    <a:pt x="1087739" y="119934"/>
                    <a:pt x="1087739" y="119934"/>
                  </a:cubicBezTo>
                  <a:cubicBezTo>
                    <a:pt x="1113602" y="63500"/>
                    <a:pt x="1113602" y="63500"/>
                    <a:pt x="1113602" y="63500"/>
                  </a:cubicBezTo>
                  <a:close/>
                  <a:moveTo>
                    <a:pt x="497288" y="60325"/>
                  </a:moveTo>
                  <a:cubicBezTo>
                    <a:pt x="522589" y="118330"/>
                    <a:pt x="522589" y="118330"/>
                    <a:pt x="522589" y="118330"/>
                  </a:cubicBezTo>
                  <a:cubicBezTo>
                    <a:pt x="513659" y="122909"/>
                    <a:pt x="513659" y="122909"/>
                    <a:pt x="513659" y="122909"/>
                  </a:cubicBezTo>
                  <a:cubicBezTo>
                    <a:pt x="495800" y="110697"/>
                    <a:pt x="482405" y="103065"/>
                    <a:pt x="474964" y="96959"/>
                  </a:cubicBezTo>
                  <a:cubicBezTo>
                    <a:pt x="470499" y="95433"/>
                    <a:pt x="467522" y="92380"/>
                    <a:pt x="464545" y="89327"/>
                  </a:cubicBezTo>
                  <a:cubicBezTo>
                    <a:pt x="466034" y="92380"/>
                    <a:pt x="469010" y="96959"/>
                    <a:pt x="470499" y="101539"/>
                  </a:cubicBezTo>
                  <a:cubicBezTo>
                    <a:pt x="485382" y="135121"/>
                    <a:pt x="485382" y="135121"/>
                    <a:pt x="485382" y="135121"/>
                  </a:cubicBezTo>
                  <a:cubicBezTo>
                    <a:pt x="476452" y="139700"/>
                    <a:pt x="476452" y="139700"/>
                    <a:pt x="476452" y="139700"/>
                  </a:cubicBezTo>
                  <a:cubicBezTo>
                    <a:pt x="451151" y="81695"/>
                    <a:pt x="451151" y="81695"/>
                    <a:pt x="451151" y="81695"/>
                  </a:cubicBezTo>
                  <a:cubicBezTo>
                    <a:pt x="461569" y="78642"/>
                    <a:pt x="461569" y="78642"/>
                    <a:pt x="461569" y="78642"/>
                  </a:cubicBezTo>
                  <a:cubicBezTo>
                    <a:pt x="477940" y="89327"/>
                    <a:pt x="491335" y="96959"/>
                    <a:pt x="500264" y="103065"/>
                  </a:cubicBezTo>
                  <a:cubicBezTo>
                    <a:pt x="503241" y="104592"/>
                    <a:pt x="506218" y="107645"/>
                    <a:pt x="509194" y="110697"/>
                  </a:cubicBezTo>
                  <a:cubicBezTo>
                    <a:pt x="507706" y="107645"/>
                    <a:pt x="506218" y="103065"/>
                    <a:pt x="504729" y="100012"/>
                  </a:cubicBezTo>
                  <a:cubicBezTo>
                    <a:pt x="488358" y="64904"/>
                    <a:pt x="488358" y="64904"/>
                    <a:pt x="488358" y="64904"/>
                  </a:cubicBezTo>
                  <a:cubicBezTo>
                    <a:pt x="497288" y="60325"/>
                    <a:pt x="497288" y="60325"/>
                    <a:pt x="497288" y="60325"/>
                  </a:cubicBezTo>
                  <a:close/>
                  <a:moveTo>
                    <a:pt x="539400" y="56440"/>
                  </a:moveTo>
                  <a:cubicBezTo>
                    <a:pt x="539400" y="59412"/>
                    <a:pt x="539400" y="60899"/>
                    <a:pt x="539400" y="62385"/>
                  </a:cubicBezTo>
                  <a:lnTo>
                    <a:pt x="539400" y="86163"/>
                  </a:lnTo>
                  <a:cubicBezTo>
                    <a:pt x="558979" y="78733"/>
                    <a:pt x="558979" y="78733"/>
                    <a:pt x="558979" y="78733"/>
                  </a:cubicBezTo>
                  <a:cubicBezTo>
                    <a:pt x="543918" y="62385"/>
                    <a:pt x="543918" y="62385"/>
                    <a:pt x="543918" y="62385"/>
                  </a:cubicBezTo>
                  <a:cubicBezTo>
                    <a:pt x="540906" y="59412"/>
                    <a:pt x="540906" y="57926"/>
                    <a:pt x="539400" y="56440"/>
                  </a:cubicBezTo>
                  <a:close/>
                  <a:moveTo>
                    <a:pt x="1070552" y="54669"/>
                  </a:moveTo>
                  <a:cubicBezTo>
                    <a:pt x="1058680" y="51693"/>
                    <a:pt x="1049777" y="57646"/>
                    <a:pt x="1043841" y="69552"/>
                  </a:cubicBezTo>
                  <a:cubicBezTo>
                    <a:pt x="1039389" y="84435"/>
                    <a:pt x="1043841" y="93365"/>
                    <a:pt x="1054229" y="97830"/>
                  </a:cubicBezTo>
                  <a:cubicBezTo>
                    <a:pt x="1067584" y="102295"/>
                    <a:pt x="1076488" y="97830"/>
                    <a:pt x="1080940" y="82947"/>
                  </a:cubicBezTo>
                  <a:cubicBezTo>
                    <a:pt x="1085392" y="69552"/>
                    <a:pt x="1080940" y="60623"/>
                    <a:pt x="1070552" y="54669"/>
                  </a:cubicBezTo>
                  <a:close/>
                  <a:moveTo>
                    <a:pt x="1073520" y="47228"/>
                  </a:moveTo>
                  <a:cubicBezTo>
                    <a:pt x="1091328" y="54669"/>
                    <a:pt x="1097264" y="68064"/>
                    <a:pt x="1091328" y="87412"/>
                  </a:cubicBezTo>
                  <a:cubicBezTo>
                    <a:pt x="1083908" y="105271"/>
                    <a:pt x="1070552" y="112713"/>
                    <a:pt x="1052745" y="106760"/>
                  </a:cubicBezTo>
                  <a:cubicBezTo>
                    <a:pt x="1034937" y="99318"/>
                    <a:pt x="1029001" y="85924"/>
                    <a:pt x="1034937" y="66576"/>
                  </a:cubicBezTo>
                  <a:cubicBezTo>
                    <a:pt x="1042357" y="48716"/>
                    <a:pt x="1055712" y="41275"/>
                    <a:pt x="1073520" y="47228"/>
                  </a:cubicBezTo>
                  <a:close/>
                  <a:moveTo>
                    <a:pt x="540906" y="46037"/>
                  </a:moveTo>
                  <a:cubicBezTo>
                    <a:pt x="586089" y="95080"/>
                    <a:pt x="586089" y="95080"/>
                    <a:pt x="586089" y="95080"/>
                  </a:cubicBezTo>
                  <a:lnTo>
                    <a:pt x="575546" y="98053"/>
                  </a:lnTo>
                  <a:cubicBezTo>
                    <a:pt x="565003" y="86163"/>
                    <a:pt x="565003" y="86163"/>
                    <a:pt x="565003" y="86163"/>
                  </a:cubicBezTo>
                  <a:cubicBezTo>
                    <a:pt x="539400" y="95080"/>
                    <a:pt x="539400" y="95080"/>
                    <a:pt x="539400" y="95080"/>
                  </a:cubicBezTo>
                  <a:cubicBezTo>
                    <a:pt x="537894" y="111428"/>
                    <a:pt x="537894" y="111428"/>
                    <a:pt x="537894" y="111428"/>
                  </a:cubicBezTo>
                  <a:cubicBezTo>
                    <a:pt x="527351" y="115887"/>
                    <a:pt x="527351" y="115887"/>
                    <a:pt x="527351" y="115887"/>
                  </a:cubicBezTo>
                  <a:cubicBezTo>
                    <a:pt x="531869" y="49009"/>
                    <a:pt x="531869" y="49009"/>
                    <a:pt x="531869" y="49009"/>
                  </a:cubicBezTo>
                  <a:cubicBezTo>
                    <a:pt x="540906" y="46037"/>
                    <a:pt x="540906" y="46037"/>
                    <a:pt x="540906" y="46037"/>
                  </a:cubicBezTo>
                  <a:close/>
                  <a:moveTo>
                    <a:pt x="826278" y="34853"/>
                  </a:moveTo>
                  <a:cubicBezTo>
                    <a:pt x="818737" y="37883"/>
                    <a:pt x="815721" y="40914"/>
                    <a:pt x="815721" y="45460"/>
                  </a:cubicBezTo>
                  <a:cubicBezTo>
                    <a:pt x="815721" y="51521"/>
                    <a:pt x="820245" y="54552"/>
                    <a:pt x="826278" y="56067"/>
                  </a:cubicBezTo>
                  <a:cubicBezTo>
                    <a:pt x="832310" y="56067"/>
                    <a:pt x="836834" y="54552"/>
                    <a:pt x="841359" y="50006"/>
                  </a:cubicBezTo>
                  <a:cubicBezTo>
                    <a:pt x="836834" y="46975"/>
                    <a:pt x="832310" y="40914"/>
                    <a:pt x="826278" y="34853"/>
                  </a:cubicBezTo>
                  <a:close/>
                  <a:moveTo>
                    <a:pt x="1009371" y="25262"/>
                  </a:moveTo>
                  <a:cubicBezTo>
                    <a:pt x="1021452" y="29817"/>
                    <a:pt x="1027492" y="37410"/>
                    <a:pt x="1029002" y="49557"/>
                  </a:cubicBezTo>
                  <a:cubicBezTo>
                    <a:pt x="1018431" y="51076"/>
                    <a:pt x="1018431" y="51076"/>
                    <a:pt x="1018431" y="51076"/>
                  </a:cubicBezTo>
                  <a:cubicBezTo>
                    <a:pt x="1016921" y="41965"/>
                    <a:pt x="1013901" y="37410"/>
                    <a:pt x="1006351" y="34373"/>
                  </a:cubicBezTo>
                  <a:cubicBezTo>
                    <a:pt x="994270" y="32854"/>
                    <a:pt x="986720" y="37410"/>
                    <a:pt x="982190" y="52594"/>
                  </a:cubicBezTo>
                  <a:cubicBezTo>
                    <a:pt x="979169" y="66261"/>
                    <a:pt x="982190" y="75372"/>
                    <a:pt x="994270" y="79927"/>
                  </a:cubicBezTo>
                  <a:cubicBezTo>
                    <a:pt x="1003331" y="81446"/>
                    <a:pt x="1009371" y="78409"/>
                    <a:pt x="1013901" y="69298"/>
                  </a:cubicBezTo>
                  <a:cubicBezTo>
                    <a:pt x="1024472" y="75372"/>
                    <a:pt x="1024472" y="75372"/>
                    <a:pt x="1024472" y="75372"/>
                  </a:cubicBezTo>
                  <a:cubicBezTo>
                    <a:pt x="1016921" y="87519"/>
                    <a:pt x="1006351" y="92075"/>
                    <a:pt x="992760" y="87519"/>
                  </a:cubicBezTo>
                  <a:cubicBezTo>
                    <a:pt x="973129" y="82964"/>
                    <a:pt x="967089" y="69298"/>
                    <a:pt x="971619" y="49557"/>
                  </a:cubicBezTo>
                  <a:cubicBezTo>
                    <a:pt x="977659" y="29817"/>
                    <a:pt x="989740" y="22225"/>
                    <a:pt x="1009371" y="25262"/>
                  </a:cubicBezTo>
                  <a:close/>
                  <a:moveTo>
                    <a:pt x="623395" y="22225"/>
                  </a:moveTo>
                  <a:cubicBezTo>
                    <a:pt x="640064" y="81757"/>
                    <a:pt x="640064" y="81757"/>
                    <a:pt x="640064" y="81757"/>
                  </a:cubicBezTo>
                  <a:cubicBezTo>
                    <a:pt x="629456" y="83245"/>
                    <a:pt x="629456" y="83245"/>
                    <a:pt x="629456" y="83245"/>
                  </a:cubicBezTo>
                  <a:cubicBezTo>
                    <a:pt x="612788" y="69850"/>
                    <a:pt x="602180" y="59432"/>
                    <a:pt x="594604" y="53479"/>
                  </a:cubicBezTo>
                  <a:cubicBezTo>
                    <a:pt x="591573" y="50502"/>
                    <a:pt x="588542" y="47526"/>
                    <a:pt x="585512" y="44549"/>
                  </a:cubicBezTo>
                  <a:cubicBezTo>
                    <a:pt x="587027" y="47526"/>
                    <a:pt x="588542" y="51991"/>
                    <a:pt x="590058" y="54967"/>
                  </a:cubicBezTo>
                  <a:cubicBezTo>
                    <a:pt x="599150" y="90686"/>
                    <a:pt x="599150" y="90686"/>
                    <a:pt x="599150" y="90686"/>
                  </a:cubicBezTo>
                  <a:cubicBezTo>
                    <a:pt x="590058" y="93663"/>
                    <a:pt x="590058" y="93663"/>
                    <a:pt x="590058" y="93663"/>
                  </a:cubicBezTo>
                  <a:cubicBezTo>
                    <a:pt x="573389" y="35619"/>
                    <a:pt x="573389" y="35619"/>
                    <a:pt x="573389" y="35619"/>
                  </a:cubicBezTo>
                  <a:cubicBezTo>
                    <a:pt x="583996" y="32643"/>
                    <a:pt x="583996" y="32643"/>
                    <a:pt x="583996" y="32643"/>
                  </a:cubicBezTo>
                  <a:cubicBezTo>
                    <a:pt x="599150" y="46038"/>
                    <a:pt x="611272" y="56456"/>
                    <a:pt x="618849" y="62409"/>
                  </a:cubicBezTo>
                  <a:cubicBezTo>
                    <a:pt x="621880" y="65385"/>
                    <a:pt x="624910" y="68362"/>
                    <a:pt x="627941" y="71338"/>
                  </a:cubicBezTo>
                  <a:cubicBezTo>
                    <a:pt x="626426" y="68362"/>
                    <a:pt x="624910" y="63897"/>
                    <a:pt x="623395" y="60920"/>
                  </a:cubicBezTo>
                  <a:cubicBezTo>
                    <a:pt x="614303" y="25201"/>
                    <a:pt x="614303" y="25201"/>
                    <a:pt x="614303" y="25201"/>
                  </a:cubicBezTo>
                  <a:cubicBezTo>
                    <a:pt x="623395" y="22225"/>
                    <a:pt x="623395" y="22225"/>
                    <a:pt x="623395" y="22225"/>
                  </a:cubicBezTo>
                  <a:close/>
                  <a:moveTo>
                    <a:pt x="667210" y="12559"/>
                  </a:moveTo>
                  <a:cubicBezTo>
                    <a:pt x="679275" y="9525"/>
                    <a:pt x="688324" y="14076"/>
                    <a:pt x="695864" y="26211"/>
                  </a:cubicBezTo>
                  <a:cubicBezTo>
                    <a:pt x="685308" y="30762"/>
                    <a:pt x="685308" y="30762"/>
                    <a:pt x="685308" y="30762"/>
                  </a:cubicBezTo>
                  <a:cubicBezTo>
                    <a:pt x="680783" y="23177"/>
                    <a:pt x="676259" y="20144"/>
                    <a:pt x="667210" y="21661"/>
                  </a:cubicBezTo>
                  <a:cubicBezTo>
                    <a:pt x="656653" y="23177"/>
                    <a:pt x="652129" y="32279"/>
                    <a:pt x="653637" y="47449"/>
                  </a:cubicBezTo>
                  <a:cubicBezTo>
                    <a:pt x="656653" y="62618"/>
                    <a:pt x="664194" y="68686"/>
                    <a:pt x="674751" y="67169"/>
                  </a:cubicBezTo>
                  <a:cubicBezTo>
                    <a:pt x="683799" y="65652"/>
                    <a:pt x="689832" y="59584"/>
                    <a:pt x="689832" y="48966"/>
                  </a:cubicBezTo>
                  <a:cubicBezTo>
                    <a:pt x="700389" y="50483"/>
                    <a:pt x="700389" y="50483"/>
                    <a:pt x="700389" y="50483"/>
                  </a:cubicBezTo>
                  <a:cubicBezTo>
                    <a:pt x="700389" y="64135"/>
                    <a:pt x="691340" y="73237"/>
                    <a:pt x="676259" y="74754"/>
                  </a:cubicBezTo>
                  <a:cubicBezTo>
                    <a:pt x="658161" y="77788"/>
                    <a:pt x="647604" y="70203"/>
                    <a:pt x="643080" y="48966"/>
                  </a:cubicBezTo>
                  <a:cubicBezTo>
                    <a:pt x="640064" y="27728"/>
                    <a:pt x="647604" y="15593"/>
                    <a:pt x="667210" y="12559"/>
                  </a:cubicBezTo>
                  <a:close/>
                  <a:moveTo>
                    <a:pt x="919464" y="9525"/>
                  </a:moveTo>
                  <a:lnTo>
                    <a:pt x="967089" y="17462"/>
                  </a:lnTo>
                  <a:lnTo>
                    <a:pt x="965501" y="25400"/>
                  </a:lnTo>
                  <a:lnTo>
                    <a:pt x="928989" y="20637"/>
                  </a:lnTo>
                  <a:lnTo>
                    <a:pt x="925814" y="36512"/>
                  </a:lnTo>
                  <a:lnTo>
                    <a:pt x="960739" y="42862"/>
                  </a:lnTo>
                  <a:lnTo>
                    <a:pt x="959151" y="52387"/>
                  </a:lnTo>
                  <a:lnTo>
                    <a:pt x="924226" y="46037"/>
                  </a:lnTo>
                  <a:lnTo>
                    <a:pt x="921051" y="63500"/>
                  </a:lnTo>
                  <a:lnTo>
                    <a:pt x="959151" y="69850"/>
                  </a:lnTo>
                  <a:lnTo>
                    <a:pt x="957564" y="79375"/>
                  </a:lnTo>
                  <a:lnTo>
                    <a:pt x="909939" y="69850"/>
                  </a:lnTo>
                  <a:close/>
                  <a:moveTo>
                    <a:pt x="830802" y="9092"/>
                  </a:moveTo>
                  <a:cubicBezTo>
                    <a:pt x="826278" y="7577"/>
                    <a:pt x="824769" y="10607"/>
                    <a:pt x="824769" y="15153"/>
                  </a:cubicBezTo>
                  <a:cubicBezTo>
                    <a:pt x="823261" y="18184"/>
                    <a:pt x="824769" y="21215"/>
                    <a:pt x="827786" y="24245"/>
                  </a:cubicBezTo>
                  <a:cubicBezTo>
                    <a:pt x="833818" y="22730"/>
                    <a:pt x="836834" y="19699"/>
                    <a:pt x="836834" y="15153"/>
                  </a:cubicBezTo>
                  <a:cubicBezTo>
                    <a:pt x="836834" y="10607"/>
                    <a:pt x="835326" y="9092"/>
                    <a:pt x="830802" y="9092"/>
                  </a:cubicBezTo>
                  <a:close/>
                  <a:moveTo>
                    <a:pt x="752776" y="1587"/>
                  </a:moveTo>
                  <a:lnTo>
                    <a:pt x="752776" y="11112"/>
                  </a:lnTo>
                  <a:lnTo>
                    <a:pt x="716264" y="15874"/>
                  </a:lnTo>
                  <a:lnTo>
                    <a:pt x="717851" y="31749"/>
                  </a:lnTo>
                  <a:lnTo>
                    <a:pt x="752776" y="26987"/>
                  </a:lnTo>
                  <a:lnTo>
                    <a:pt x="754364" y="36512"/>
                  </a:lnTo>
                  <a:lnTo>
                    <a:pt x="719439" y="39687"/>
                  </a:lnTo>
                  <a:lnTo>
                    <a:pt x="721026" y="58737"/>
                  </a:lnTo>
                  <a:lnTo>
                    <a:pt x="759126" y="53974"/>
                  </a:lnTo>
                  <a:lnTo>
                    <a:pt x="760714" y="63499"/>
                  </a:lnTo>
                  <a:lnTo>
                    <a:pt x="711501" y="68262"/>
                  </a:lnTo>
                  <a:lnTo>
                    <a:pt x="706739" y="6349"/>
                  </a:lnTo>
                  <a:close/>
                  <a:moveTo>
                    <a:pt x="830802" y="0"/>
                  </a:moveTo>
                  <a:cubicBezTo>
                    <a:pt x="841359" y="1515"/>
                    <a:pt x="845883" y="6061"/>
                    <a:pt x="847391" y="15153"/>
                  </a:cubicBezTo>
                  <a:cubicBezTo>
                    <a:pt x="847391" y="22730"/>
                    <a:pt x="842867" y="27276"/>
                    <a:pt x="833818" y="31822"/>
                  </a:cubicBezTo>
                  <a:cubicBezTo>
                    <a:pt x="838343" y="34853"/>
                    <a:pt x="841359" y="39399"/>
                    <a:pt x="845883" y="42429"/>
                  </a:cubicBezTo>
                  <a:cubicBezTo>
                    <a:pt x="847391" y="39399"/>
                    <a:pt x="848899" y="34853"/>
                    <a:pt x="848899" y="30307"/>
                  </a:cubicBezTo>
                  <a:cubicBezTo>
                    <a:pt x="859456" y="33337"/>
                    <a:pt x="859456" y="33337"/>
                    <a:pt x="859456" y="33337"/>
                  </a:cubicBezTo>
                  <a:cubicBezTo>
                    <a:pt x="857948" y="39399"/>
                    <a:pt x="856440" y="45460"/>
                    <a:pt x="853424" y="50006"/>
                  </a:cubicBezTo>
                  <a:cubicBezTo>
                    <a:pt x="853424" y="50006"/>
                    <a:pt x="853424" y="50006"/>
                    <a:pt x="854932" y="51521"/>
                  </a:cubicBezTo>
                  <a:cubicBezTo>
                    <a:pt x="859456" y="54552"/>
                    <a:pt x="862473" y="57583"/>
                    <a:pt x="865489" y="59098"/>
                  </a:cubicBezTo>
                  <a:cubicBezTo>
                    <a:pt x="857948" y="66675"/>
                    <a:pt x="857948" y="66675"/>
                    <a:pt x="857948" y="66675"/>
                  </a:cubicBezTo>
                  <a:cubicBezTo>
                    <a:pt x="853424" y="62129"/>
                    <a:pt x="850408" y="59098"/>
                    <a:pt x="847391" y="57583"/>
                  </a:cubicBezTo>
                  <a:cubicBezTo>
                    <a:pt x="841359" y="62129"/>
                    <a:pt x="833818" y="65160"/>
                    <a:pt x="824769" y="63644"/>
                  </a:cubicBezTo>
                  <a:cubicBezTo>
                    <a:pt x="812704" y="63644"/>
                    <a:pt x="806672" y="57583"/>
                    <a:pt x="805164" y="46975"/>
                  </a:cubicBezTo>
                  <a:cubicBezTo>
                    <a:pt x="806672" y="37883"/>
                    <a:pt x="811196" y="31822"/>
                    <a:pt x="820245" y="28791"/>
                  </a:cubicBezTo>
                  <a:cubicBezTo>
                    <a:pt x="817229" y="22730"/>
                    <a:pt x="814213" y="18184"/>
                    <a:pt x="814213" y="15153"/>
                  </a:cubicBezTo>
                  <a:cubicBezTo>
                    <a:pt x="815721" y="6061"/>
                    <a:pt x="821753" y="0"/>
                    <a:pt x="830802" y="0"/>
                  </a:cubicBez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4" name="îşľïḑê">
              <a:extLst>
                <a:ext uri="{FF2B5EF4-FFF2-40B4-BE49-F238E27FC236}">
                  <a16:creationId xmlns:a16="http://schemas.microsoft.com/office/drawing/2014/main" id="{23C6CE92-C6C7-4470-8349-74C1C1700B0E}"/>
                </a:ext>
              </a:extLst>
            </p:cNvPr>
            <p:cNvSpPr/>
            <p:nvPr/>
          </p:nvSpPr>
          <p:spPr bwMode="auto">
            <a:xfrm>
              <a:off x="4140327" y="2289293"/>
              <a:ext cx="1200150" cy="314325"/>
            </a:xfrm>
            <a:custGeom>
              <a:avLst/>
              <a:gdLst>
                <a:gd name="connsiteX0" fmla="*/ 698500 w 1200150"/>
                <a:gd name="connsiteY0" fmla="*/ 290347 h 314325"/>
                <a:gd name="connsiteX1" fmla="*/ 697012 w 1200150"/>
                <a:gd name="connsiteY1" fmla="*/ 291840 h 314325"/>
                <a:gd name="connsiteX2" fmla="*/ 695524 w 1200150"/>
                <a:gd name="connsiteY2" fmla="*/ 291840 h 314325"/>
                <a:gd name="connsiteX3" fmla="*/ 694035 w 1200150"/>
                <a:gd name="connsiteY3" fmla="*/ 291840 h 314325"/>
                <a:gd name="connsiteX4" fmla="*/ 692547 w 1200150"/>
                <a:gd name="connsiteY4" fmla="*/ 293333 h 314325"/>
                <a:gd name="connsiteX5" fmla="*/ 691059 w 1200150"/>
                <a:gd name="connsiteY5" fmla="*/ 293333 h 314325"/>
                <a:gd name="connsiteX6" fmla="*/ 689570 w 1200150"/>
                <a:gd name="connsiteY6" fmla="*/ 294825 h 314325"/>
                <a:gd name="connsiteX7" fmla="*/ 688082 w 1200150"/>
                <a:gd name="connsiteY7" fmla="*/ 296318 h 314325"/>
                <a:gd name="connsiteX8" fmla="*/ 686594 w 1200150"/>
                <a:gd name="connsiteY8" fmla="*/ 297811 h 314325"/>
                <a:gd name="connsiteX9" fmla="*/ 686594 w 1200150"/>
                <a:gd name="connsiteY9" fmla="*/ 300796 h 314325"/>
                <a:gd name="connsiteX10" fmla="*/ 686594 w 1200150"/>
                <a:gd name="connsiteY10" fmla="*/ 302289 h 314325"/>
                <a:gd name="connsiteX11" fmla="*/ 688082 w 1200150"/>
                <a:gd name="connsiteY11" fmla="*/ 303782 h 314325"/>
                <a:gd name="connsiteX12" fmla="*/ 689570 w 1200150"/>
                <a:gd name="connsiteY12" fmla="*/ 305275 h 314325"/>
                <a:gd name="connsiteX13" fmla="*/ 691059 w 1200150"/>
                <a:gd name="connsiteY13" fmla="*/ 305275 h 314325"/>
                <a:gd name="connsiteX14" fmla="*/ 692547 w 1200150"/>
                <a:gd name="connsiteY14" fmla="*/ 305275 h 314325"/>
                <a:gd name="connsiteX15" fmla="*/ 692547 w 1200150"/>
                <a:gd name="connsiteY15" fmla="*/ 306767 h 314325"/>
                <a:gd name="connsiteX16" fmla="*/ 694035 w 1200150"/>
                <a:gd name="connsiteY16" fmla="*/ 306767 h 314325"/>
                <a:gd name="connsiteX17" fmla="*/ 695524 w 1200150"/>
                <a:gd name="connsiteY17" fmla="*/ 306767 h 314325"/>
                <a:gd name="connsiteX18" fmla="*/ 697012 w 1200150"/>
                <a:gd name="connsiteY18" fmla="*/ 305275 h 314325"/>
                <a:gd name="connsiteX19" fmla="*/ 698500 w 1200150"/>
                <a:gd name="connsiteY19" fmla="*/ 305275 h 314325"/>
                <a:gd name="connsiteX20" fmla="*/ 699988 w 1200150"/>
                <a:gd name="connsiteY20" fmla="*/ 305275 h 314325"/>
                <a:gd name="connsiteX21" fmla="*/ 701477 w 1200150"/>
                <a:gd name="connsiteY21" fmla="*/ 305275 h 314325"/>
                <a:gd name="connsiteX22" fmla="*/ 704453 w 1200150"/>
                <a:gd name="connsiteY22" fmla="*/ 303782 h 314325"/>
                <a:gd name="connsiteX23" fmla="*/ 707430 w 1200150"/>
                <a:gd name="connsiteY23" fmla="*/ 302289 h 314325"/>
                <a:gd name="connsiteX24" fmla="*/ 708918 w 1200150"/>
                <a:gd name="connsiteY24" fmla="*/ 300796 h 314325"/>
                <a:gd name="connsiteX25" fmla="*/ 708918 w 1200150"/>
                <a:gd name="connsiteY25" fmla="*/ 299304 h 314325"/>
                <a:gd name="connsiteX26" fmla="*/ 708918 w 1200150"/>
                <a:gd name="connsiteY26" fmla="*/ 294825 h 314325"/>
                <a:gd name="connsiteX27" fmla="*/ 708918 w 1200150"/>
                <a:gd name="connsiteY27" fmla="*/ 293333 h 314325"/>
                <a:gd name="connsiteX28" fmla="*/ 705942 w 1200150"/>
                <a:gd name="connsiteY28" fmla="*/ 291840 h 314325"/>
                <a:gd name="connsiteX29" fmla="*/ 704453 w 1200150"/>
                <a:gd name="connsiteY29" fmla="*/ 290347 h 314325"/>
                <a:gd name="connsiteX30" fmla="*/ 702965 w 1200150"/>
                <a:gd name="connsiteY30" fmla="*/ 290347 h 314325"/>
                <a:gd name="connsiteX31" fmla="*/ 701477 w 1200150"/>
                <a:gd name="connsiteY31" fmla="*/ 290347 h 314325"/>
                <a:gd name="connsiteX32" fmla="*/ 699988 w 1200150"/>
                <a:gd name="connsiteY32" fmla="*/ 290347 h 314325"/>
                <a:gd name="connsiteX33" fmla="*/ 698500 w 1200150"/>
                <a:gd name="connsiteY33" fmla="*/ 290347 h 314325"/>
                <a:gd name="connsiteX34" fmla="*/ 369689 w 1200150"/>
                <a:gd name="connsiteY34" fmla="*/ 274638 h 314325"/>
                <a:gd name="connsiteX35" fmla="*/ 371078 w 1200150"/>
                <a:gd name="connsiteY35" fmla="*/ 274638 h 314325"/>
                <a:gd name="connsiteX36" fmla="*/ 372467 w 1200150"/>
                <a:gd name="connsiteY36" fmla="*/ 274638 h 314325"/>
                <a:gd name="connsiteX37" fmla="*/ 373856 w 1200150"/>
                <a:gd name="connsiteY37" fmla="*/ 275999 h 314325"/>
                <a:gd name="connsiteX38" fmla="*/ 373856 w 1200150"/>
                <a:gd name="connsiteY38" fmla="*/ 277360 h 314325"/>
                <a:gd name="connsiteX39" fmla="*/ 375245 w 1200150"/>
                <a:gd name="connsiteY39" fmla="*/ 277360 h 314325"/>
                <a:gd name="connsiteX40" fmla="*/ 375245 w 1200150"/>
                <a:gd name="connsiteY40" fmla="*/ 278720 h 314325"/>
                <a:gd name="connsiteX41" fmla="*/ 376635 w 1200150"/>
                <a:gd name="connsiteY41" fmla="*/ 278720 h 314325"/>
                <a:gd name="connsiteX42" fmla="*/ 378024 w 1200150"/>
                <a:gd name="connsiteY42" fmla="*/ 278720 h 314325"/>
                <a:gd name="connsiteX43" fmla="*/ 379413 w 1200150"/>
                <a:gd name="connsiteY43" fmla="*/ 278720 h 314325"/>
                <a:gd name="connsiteX44" fmla="*/ 379413 w 1200150"/>
                <a:gd name="connsiteY44" fmla="*/ 280081 h 314325"/>
                <a:gd name="connsiteX45" fmla="*/ 378024 w 1200150"/>
                <a:gd name="connsiteY45" fmla="*/ 281442 h 314325"/>
                <a:gd name="connsiteX46" fmla="*/ 376635 w 1200150"/>
                <a:gd name="connsiteY46" fmla="*/ 281442 h 314325"/>
                <a:gd name="connsiteX47" fmla="*/ 375245 w 1200150"/>
                <a:gd name="connsiteY47" fmla="*/ 282803 h 314325"/>
                <a:gd name="connsiteX48" fmla="*/ 373856 w 1200150"/>
                <a:gd name="connsiteY48" fmla="*/ 284163 h 314325"/>
                <a:gd name="connsiteX49" fmla="*/ 372467 w 1200150"/>
                <a:gd name="connsiteY49" fmla="*/ 284163 h 314325"/>
                <a:gd name="connsiteX50" fmla="*/ 369689 w 1200150"/>
                <a:gd name="connsiteY50" fmla="*/ 282803 h 314325"/>
                <a:gd name="connsiteX51" fmla="*/ 369689 w 1200150"/>
                <a:gd name="connsiteY51" fmla="*/ 281442 h 314325"/>
                <a:gd name="connsiteX52" fmla="*/ 368300 w 1200150"/>
                <a:gd name="connsiteY52" fmla="*/ 281442 h 314325"/>
                <a:gd name="connsiteX53" fmla="*/ 368300 w 1200150"/>
                <a:gd name="connsiteY53" fmla="*/ 280081 h 314325"/>
                <a:gd name="connsiteX54" fmla="*/ 368300 w 1200150"/>
                <a:gd name="connsiteY54" fmla="*/ 278720 h 314325"/>
                <a:gd name="connsiteX55" fmla="*/ 368300 w 1200150"/>
                <a:gd name="connsiteY55" fmla="*/ 277360 h 314325"/>
                <a:gd name="connsiteX56" fmla="*/ 368300 w 1200150"/>
                <a:gd name="connsiteY56" fmla="*/ 275999 h 314325"/>
                <a:gd name="connsiteX57" fmla="*/ 369689 w 1200150"/>
                <a:gd name="connsiteY57" fmla="*/ 274638 h 314325"/>
                <a:gd name="connsiteX58" fmla="*/ 414338 w 1200150"/>
                <a:gd name="connsiteY58" fmla="*/ 273050 h 314325"/>
                <a:gd name="connsiteX59" fmla="*/ 415925 w 1200150"/>
                <a:gd name="connsiteY59" fmla="*/ 273050 h 314325"/>
                <a:gd name="connsiteX60" fmla="*/ 417513 w 1200150"/>
                <a:gd name="connsiteY60" fmla="*/ 273050 h 314325"/>
                <a:gd name="connsiteX61" fmla="*/ 419100 w 1200150"/>
                <a:gd name="connsiteY61" fmla="*/ 274439 h 314325"/>
                <a:gd name="connsiteX62" fmla="*/ 419100 w 1200150"/>
                <a:gd name="connsiteY62" fmla="*/ 275828 h 314325"/>
                <a:gd name="connsiteX63" fmla="*/ 420688 w 1200150"/>
                <a:gd name="connsiteY63" fmla="*/ 275828 h 314325"/>
                <a:gd name="connsiteX64" fmla="*/ 422275 w 1200150"/>
                <a:gd name="connsiteY64" fmla="*/ 277218 h 314325"/>
                <a:gd name="connsiteX65" fmla="*/ 422275 w 1200150"/>
                <a:gd name="connsiteY65" fmla="*/ 278607 h 314325"/>
                <a:gd name="connsiteX66" fmla="*/ 422275 w 1200150"/>
                <a:gd name="connsiteY66" fmla="*/ 279996 h 314325"/>
                <a:gd name="connsiteX67" fmla="*/ 423863 w 1200150"/>
                <a:gd name="connsiteY67" fmla="*/ 281385 h 314325"/>
                <a:gd name="connsiteX68" fmla="*/ 423863 w 1200150"/>
                <a:gd name="connsiteY68" fmla="*/ 282774 h 314325"/>
                <a:gd name="connsiteX69" fmla="*/ 422275 w 1200150"/>
                <a:gd name="connsiteY69" fmla="*/ 284163 h 314325"/>
                <a:gd name="connsiteX70" fmla="*/ 420688 w 1200150"/>
                <a:gd name="connsiteY70" fmla="*/ 284163 h 314325"/>
                <a:gd name="connsiteX71" fmla="*/ 419100 w 1200150"/>
                <a:gd name="connsiteY71" fmla="*/ 284163 h 314325"/>
                <a:gd name="connsiteX72" fmla="*/ 417513 w 1200150"/>
                <a:gd name="connsiteY72" fmla="*/ 284163 h 314325"/>
                <a:gd name="connsiteX73" fmla="*/ 415925 w 1200150"/>
                <a:gd name="connsiteY73" fmla="*/ 282774 h 314325"/>
                <a:gd name="connsiteX74" fmla="*/ 415925 w 1200150"/>
                <a:gd name="connsiteY74" fmla="*/ 281385 h 314325"/>
                <a:gd name="connsiteX75" fmla="*/ 414338 w 1200150"/>
                <a:gd name="connsiteY75" fmla="*/ 278607 h 314325"/>
                <a:gd name="connsiteX76" fmla="*/ 414338 w 1200150"/>
                <a:gd name="connsiteY76" fmla="*/ 275828 h 314325"/>
                <a:gd name="connsiteX77" fmla="*/ 414338 w 1200150"/>
                <a:gd name="connsiteY77" fmla="*/ 274439 h 314325"/>
                <a:gd name="connsiteX78" fmla="*/ 414338 w 1200150"/>
                <a:gd name="connsiteY78" fmla="*/ 273050 h 314325"/>
                <a:gd name="connsiteX79" fmla="*/ 705942 w 1200150"/>
                <a:gd name="connsiteY79" fmla="*/ 242580 h 314325"/>
                <a:gd name="connsiteX80" fmla="*/ 705942 w 1200150"/>
                <a:gd name="connsiteY80" fmla="*/ 244072 h 314325"/>
                <a:gd name="connsiteX81" fmla="*/ 705942 w 1200150"/>
                <a:gd name="connsiteY81" fmla="*/ 245565 h 314325"/>
                <a:gd name="connsiteX82" fmla="*/ 705942 w 1200150"/>
                <a:gd name="connsiteY82" fmla="*/ 247058 h 314325"/>
                <a:gd name="connsiteX83" fmla="*/ 705942 w 1200150"/>
                <a:gd name="connsiteY83" fmla="*/ 248551 h 314325"/>
                <a:gd name="connsiteX84" fmla="*/ 707430 w 1200150"/>
                <a:gd name="connsiteY84" fmla="*/ 248551 h 314325"/>
                <a:gd name="connsiteX85" fmla="*/ 708918 w 1200150"/>
                <a:gd name="connsiteY85" fmla="*/ 248551 h 314325"/>
                <a:gd name="connsiteX86" fmla="*/ 708918 w 1200150"/>
                <a:gd name="connsiteY86" fmla="*/ 247058 h 314325"/>
                <a:gd name="connsiteX87" fmla="*/ 707430 w 1200150"/>
                <a:gd name="connsiteY87" fmla="*/ 247058 h 314325"/>
                <a:gd name="connsiteX88" fmla="*/ 707430 w 1200150"/>
                <a:gd name="connsiteY88" fmla="*/ 245565 h 314325"/>
                <a:gd name="connsiteX89" fmla="*/ 707430 w 1200150"/>
                <a:gd name="connsiteY89" fmla="*/ 244072 h 314325"/>
                <a:gd name="connsiteX90" fmla="*/ 707430 w 1200150"/>
                <a:gd name="connsiteY90" fmla="*/ 242580 h 314325"/>
                <a:gd name="connsiteX91" fmla="*/ 705942 w 1200150"/>
                <a:gd name="connsiteY91" fmla="*/ 242580 h 314325"/>
                <a:gd name="connsiteX92" fmla="*/ 819424 w 1200150"/>
                <a:gd name="connsiteY92" fmla="*/ 242234 h 314325"/>
                <a:gd name="connsiteX93" fmla="*/ 817919 w 1200150"/>
                <a:gd name="connsiteY93" fmla="*/ 243752 h 314325"/>
                <a:gd name="connsiteX94" fmla="*/ 819424 w 1200150"/>
                <a:gd name="connsiteY94" fmla="*/ 245269 h 314325"/>
                <a:gd name="connsiteX95" fmla="*/ 819424 w 1200150"/>
                <a:gd name="connsiteY95" fmla="*/ 248304 h 314325"/>
                <a:gd name="connsiteX96" fmla="*/ 820930 w 1200150"/>
                <a:gd name="connsiteY96" fmla="*/ 249822 h 314325"/>
                <a:gd name="connsiteX97" fmla="*/ 822435 w 1200150"/>
                <a:gd name="connsiteY97" fmla="*/ 248304 h 314325"/>
                <a:gd name="connsiteX98" fmla="*/ 822435 w 1200150"/>
                <a:gd name="connsiteY98" fmla="*/ 246787 h 314325"/>
                <a:gd name="connsiteX99" fmla="*/ 822435 w 1200150"/>
                <a:gd name="connsiteY99" fmla="*/ 245269 h 314325"/>
                <a:gd name="connsiteX100" fmla="*/ 822435 w 1200150"/>
                <a:gd name="connsiteY100" fmla="*/ 243752 h 314325"/>
                <a:gd name="connsiteX101" fmla="*/ 820930 w 1200150"/>
                <a:gd name="connsiteY101" fmla="*/ 242234 h 314325"/>
                <a:gd name="connsiteX102" fmla="*/ 819424 w 1200150"/>
                <a:gd name="connsiteY102" fmla="*/ 242234 h 314325"/>
                <a:gd name="connsiteX103" fmla="*/ 704453 w 1200150"/>
                <a:gd name="connsiteY103" fmla="*/ 238102 h 314325"/>
                <a:gd name="connsiteX104" fmla="*/ 702965 w 1200150"/>
                <a:gd name="connsiteY104" fmla="*/ 239594 h 314325"/>
                <a:gd name="connsiteX105" fmla="*/ 704453 w 1200150"/>
                <a:gd name="connsiteY105" fmla="*/ 239594 h 314325"/>
                <a:gd name="connsiteX106" fmla="*/ 705942 w 1200150"/>
                <a:gd name="connsiteY106" fmla="*/ 239594 h 314325"/>
                <a:gd name="connsiteX107" fmla="*/ 705942 w 1200150"/>
                <a:gd name="connsiteY107" fmla="*/ 238102 h 314325"/>
                <a:gd name="connsiteX108" fmla="*/ 704453 w 1200150"/>
                <a:gd name="connsiteY108" fmla="*/ 238102 h 314325"/>
                <a:gd name="connsiteX109" fmla="*/ 469590 w 1200150"/>
                <a:gd name="connsiteY109" fmla="*/ 234950 h 314325"/>
                <a:gd name="connsiteX110" fmla="*/ 475475 w 1200150"/>
                <a:gd name="connsiteY110" fmla="*/ 234950 h 314325"/>
                <a:gd name="connsiteX111" fmla="*/ 476947 w 1200150"/>
                <a:gd name="connsiteY111" fmla="*/ 234950 h 314325"/>
                <a:gd name="connsiteX112" fmla="*/ 478418 w 1200150"/>
                <a:gd name="connsiteY112" fmla="*/ 234950 h 314325"/>
                <a:gd name="connsiteX113" fmla="*/ 479890 w 1200150"/>
                <a:gd name="connsiteY113" fmla="*/ 234950 h 314325"/>
                <a:gd name="connsiteX114" fmla="*/ 481361 w 1200150"/>
                <a:gd name="connsiteY114" fmla="*/ 234950 h 314325"/>
                <a:gd name="connsiteX115" fmla="*/ 482832 w 1200150"/>
                <a:gd name="connsiteY115" fmla="*/ 236473 h 314325"/>
                <a:gd name="connsiteX116" fmla="*/ 482832 w 1200150"/>
                <a:gd name="connsiteY116" fmla="*/ 237996 h 314325"/>
                <a:gd name="connsiteX117" fmla="*/ 482832 w 1200150"/>
                <a:gd name="connsiteY117" fmla="*/ 239518 h 314325"/>
                <a:gd name="connsiteX118" fmla="*/ 481361 w 1200150"/>
                <a:gd name="connsiteY118" fmla="*/ 241041 h 314325"/>
                <a:gd name="connsiteX119" fmla="*/ 479890 w 1200150"/>
                <a:gd name="connsiteY119" fmla="*/ 241041 h 314325"/>
                <a:gd name="connsiteX120" fmla="*/ 478418 w 1200150"/>
                <a:gd name="connsiteY120" fmla="*/ 242564 h 314325"/>
                <a:gd name="connsiteX121" fmla="*/ 478418 w 1200150"/>
                <a:gd name="connsiteY121" fmla="*/ 244086 h 314325"/>
                <a:gd name="connsiteX122" fmla="*/ 476947 w 1200150"/>
                <a:gd name="connsiteY122" fmla="*/ 244086 h 314325"/>
                <a:gd name="connsiteX123" fmla="*/ 475475 w 1200150"/>
                <a:gd name="connsiteY123" fmla="*/ 245609 h 314325"/>
                <a:gd name="connsiteX124" fmla="*/ 474004 w 1200150"/>
                <a:gd name="connsiteY124" fmla="*/ 247132 h 314325"/>
                <a:gd name="connsiteX125" fmla="*/ 472533 w 1200150"/>
                <a:gd name="connsiteY125" fmla="*/ 247132 h 314325"/>
                <a:gd name="connsiteX126" fmla="*/ 472533 w 1200150"/>
                <a:gd name="connsiteY126" fmla="*/ 248655 h 314325"/>
                <a:gd name="connsiteX127" fmla="*/ 471061 w 1200150"/>
                <a:gd name="connsiteY127" fmla="*/ 248655 h 314325"/>
                <a:gd name="connsiteX128" fmla="*/ 469590 w 1200150"/>
                <a:gd name="connsiteY128" fmla="*/ 250177 h 314325"/>
                <a:gd name="connsiteX129" fmla="*/ 468119 w 1200150"/>
                <a:gd name="connsiteY129" fmla="*/ 253223 h 314325"/>
                <a:gd name="connsiteX130" fmla="*/ 469590 w 1200150"/>
                <a:gd name="connsiteY130" fmla="*/ 254745 h 314325"/>
                <a:gd name="connsiteX131" fmla="*/ 471061 w 1200150"/>
                <a:gd name="connsiteY131" fmla="*/ 256268 h 314325"/>
                <a:gd name="connsiteX132" fmla="*/ 472533 w 1200150"/>
                <a:gd name="connsiteY132" fmla="*/ 257791 h 314325"/>
                <a:gd name="connsiteX133" fmla="*/ 475475 w 1200150"/>
                <a:gd name="connsiteY133" fmla="*/ 259314 h 314325"/>
                <a:gd name="connsiteX134" fmla="*/ 478418 w 1200150"/>
                <a:gd name="connsiteY134" fmla="*/ 260836 h 314325"/>
                <a:gd name="connsiteX135" fmla="*/ 479890 w 1200150"/>
                <a:gd name="connsiteY135" fmla="*/ 260836 h 314325"/>
                <a:gd name="connsiteX136" fmla="*/ 481361 w 1200150"/>
                <a:gd name="connsiteY136" fmla="*/ 262359 h 314325"/>
                <a:gd name="connsiteX137" fmla="*/ 482832 w 1200150"/>
                <a:gd name="connsiteY137" fmla="*/ 262359 h 314325"/>
                <a:gd name="connsiteX138" fmla="*/ 484304 w 1200150"/>
                <a:gd name="connsiteY138" fmla="*/ 263882 h 314325"/>
                <a:gd name="connsiteX139" fmla="*/ 485775 w 1200150"/>
                <a:gd name="connsiteY139" fmla="*/ 265405 h 314325"/>
                <a:gd name="connsiteX140" fmla="*/ 485775 w 1200150"/>
                <a:gd name="connsiteY140" fmla="*/ 266927 h 314325"/>
                <a:gd name="connsiteX141" fmla="*/ 485775 w 1200150"/>
                <a:gd name="connsiteY141" fmla="*/ 268450 h 314325"/>
                <a:gd name="connsiteX142" fmla="*/ 484304 w 1200150"/>
                <a:gd name="connsiteY142" fmla="*/ 269973 h 314325"/>
                <a:gd name="connsiteX143" fmla="*/ 484304 w 1200150"/>
                <a:gd name="connsiteY143" fmla="*/ 271495 h 314325"/>
                <a:gd name="connsiteX144" fmla="*/ 482832 w 1200150"/>
                <a:gd name="connsiteY144" fmla="*/ 271495 h 314325"/>
                <a:gd name="connsiteX145" fmla="*/ 481361 w 1200150"/>
                <a:gd name="connsiteY145" fmla="*/ 271495 h 314325"/>
                <a:gd name="connsiteX146" fmla="*/ 479890 w 1200150"/>
                <a:gd name="connsiteY146" fmla="*/ 269973 h 314325"/>
                <a:gd name="connsiteX147" fmla="*/ 478418 w 1200150"/>
                <a:gd name="connsiteY147" fmla="*/ 269973 h 314325"/>
                <a:gd name="connsiteX148" fmla="*/ 476947 w 1200150"/>
                <a:gd name="connsiteY148" fmla="*/ 268450 h 314325"/>
                <a:gd name="connsiteX149" fmla="*/ 475475 w 1200150"/>
                <a:gd name="connsiteY149" fmla="*/ 266927 h 314325"/>
                <a:gd name="connsiteX150" fmla="*/ 474004 w 1200150"/>
                <a:gd name="connsiteY150" fmla="*/ 265405 h 314325"/>
                <a:gd name="connsiteX151" fmla="*/ 472533 w 1200150"/>
                <a:gd name="connsiteY151" fmla="*/ 263882 h 314325"/>
                <a:gd name="connsiteX152" fmla="*/ 471061 w 1200150"/>
                <a:gd name="connsiteY152" fmla="*/ 263882 h 314325"/>
                <a:gd name="connsiteX153" fmla="*/ 469590 w 1200150"/>
                <a:gd name="connsiteY153" fmla="*/ 265405 h 314325"/>
                <a:gd name="connsiteX154" fmla="*/ 468119 w 1200150"/>
                <a:gd name="connsiteY154" fmla="*/ 268450 h 314325"/>
                <a:gd name="connsiteX155" fmla="*/ 466647 w 1200150"/>
                <a:gd name="connsiteY155" fmla="*/ 269973 h 314325"/>
                <a:gd name="connsiteX156" fmla="*/ 465176 w 1200150"/>
                <a:gd name="connsiteY156" fmla="*/ 273018 h 314325"/>
                <a:gd name="connsiteX157" fmla="*/ 465176 w 1200150"/>
                <a:gd name="connsiteY157" fmla="*/ 276064 h 314325"/>
                <a:gd name="connsiteX158" fmla="*/ 465176 w 1200150"/>
                <a:gd name="connsiteY158" fmla="*/ 279109 h 314325"/>
                <a:gd name="connsiteX159" fmla="*/ 466647 w 1200150"/>
                <a:gd name="connsiteY159" fmla="*/ 280632 h 314325"/>
                <a:gd name="connsiteX160" fmla="*/ 465176 w 1200150"/>
                <a:gd name="connsiteY160" fmla="*/ 282154 h 314325"/>
                <a:gd name="connsiteX161" fmla="*/ 463705 w 1200150"/>
                <a:gd name="connsiteY161" fmla="*/ 283677 h 314325"/>
                <a:gd name="connsiteX162" fmla="*/ 460762 w 1200150"/>
                <a:gd name="connsiteY162" fmla="*/ 285200 h 314325"/>
                <a:gd name="connsiteX163" fmla="*/ 459291 w 1200150"/>
                <a:gd name="connsiteY163" fmla="*/ 285200 h 314325"/>
                <a:gd name="connsiteX164" fmla="*/ 459291 w 1200150"/>
                <a:gd name="connsiteY164" fmla="*/ 286723 h 314325"/>
                <a:gd name="connsiteX165" fmla="*/ 457819 w 1200150"/>
                <a:gd name="connsiteY165" fmla="*/ 288245 h 314325"/>
                <a:gd name="connsiteX166" fmla="*/ 456348 w 1200150"/>
                <a:gd name="connsiteY166" fmla="*/ 289768 h 314325"/>
                <a:gd name="connsiteX167" fmla="*/ 456348 w 1200150"/>
                <a:gd name="connsiteY167" fmla="*/ 291291 h 314325"/>
                <a:gd name="connsiteX168" fmla="*/ 456348 w 1200150"/>
                <a:gd name="connsiteY168" fmla="*/ 292813 h 314325"/>
                <a:gd name="connsiteX169" fmla="*/ 457819 w 1200150"/>
                <a:gd name="connsiteY169" fmla="*/ 294336 h 314325"/>
                <a:gd name="connsiteX170" fmla="*/ 459291 w 1200150"/>
                <a:gd name="connsiteY170" fmla="*/ 295859 h 314325"/>
                <a:gd name="connsiteX171" fmla="*/ 462233 w 1200150"/>
                <a:gd name="connsiteY171" fmla="*/ 300427 h 314325"/>
                <a:gd name="connsiteX172" fmla="*/ 462233 w 1200150"/>
                <a:gd name="connsiteY172" fmla="*/ 303472 h 314325"/>
                <a:gd name="connsiteX173" fmla="*/ 462233 w 1200150"/>
                <a:gd name="connsiteY173" fmla="*/ 304995 h 314325"/>
                <a:gd name="connsiteX174" fmla="*/ 460762 w 1200150"/>
                <a:gd name="connsiteY174" fmla="*/ 306518 h 314325"/>
                <a:gd name="connsiteX175" fmla="*/ 459291 w 1200150"/>
                <a:gd name="connsiteY175" fmla="*/ 308041 h 314325"/>
                <a:gd name="connsiteX176" fmla="*/ 456348 w 1200150"/>
                <a:gd name="connsiteY176" fmla="*/ 308041 h 314325"/>
                <a:gd name="connsiteX177" fmla="*/ 454877 w 1200150"/>
                <a:gd name="connsiteY177" fmla="*/ 308041 h 314325"/>
                <a:gd name="connsiteX178" fmla="*/ 453405 w 1200150"/>
                <a:gd name="connsiteY178" fmla="*/ 308041 h 314325"/>
                <a:gd name="connsiteX179" fmla="*/ 448991 w 1200150"/>
                <a:gd name="connsiteY179" fmla="*/ 308041 h 314325"/>
                <a:gd name="connsiteX180" fmla="*/ 447520 w 1200150"/>
                <a:gd name="connsiteY180" fmla="*/ 308041 h 314325"/>
                <a:gd name="connsiteX181" fmla="*/ 446049 w 1200150"/>
                <a:gd name="connsiteY181" fmla="*/ 308041 h 314325"/>
                <a:gd name="connsiteX182" fmla="*/ 444577 w 1200150"/>
                <a:gd name="connsiteY182" fmla="*/ 306518 h 314325"/>
                <a:gd name="connsiteX183" fmla="*/ 443106 w 1200150"/>
                <a:gd name="connsiteY183" fmla="*/ 306518 h 314325"/>
                <a:gd name="connsiteX184" fmla="*/ 438692 w 1200150"/>
                <a:gd name="connsiteY184" fmla="*/ 306518 h 314325"/>
                <a:gd name="connsiteX185" fmla="*/ 437221 w 1200150"/>
                <a:gd name="connsiteY185" fmla="*/ 306518 h 314325"/>
                <a:gd name="connsiteX186" fmla="*/ 434278 w 1200150"/>
                <a:gd name="connsiteY186" fmla="*/ 304995 h 314325"/>
                <a:gd name="connsiteX187" fmla="*/ 432807 w 1200150"/>
                <a:gd name="connsiteY187" fmla="*/ 306518 h 314325"/>
                <a:gd name="connsiteX188" fmla="*/ 431335 w 1200150"/>
                <a:gd name="connsiteY188" fmla="*/ 304995 h 314325"/>
                <a:gd name="connsiteX189" fmla="*/ 429864 w 1200150"/>
                <a:gd name="connsiteY189" fmla="*/ 303472 h 314325"/>
                <a:gd name="connsiteX190" fmla="*/ 428393 w 1200150"/>
                <a:gd name="connsiteY190" fmla="*/ 301950 h 314325"/>
                <a:gd name="connsiteX191" fmla="*/ 428393 w 1200150"/>
                <a:gd name="connsiteY191" fmla="*/ 300427 h 314325"/>
                <a:gd name="connsiteX192" fmla="*/ 426921 w 1200150"/>
                <a:gd name="connsiteY192" fmla="*/ 298904 h 314325"/>
                <a:gd name="connsiteX193" fmla="*/ 425450 w 1200150"/>
                <a:gd name="connsiteY193" fmla="*/ 297382 h 314325"/>
                <a:gd name="connsiteX194" fmla="*/ 425450 w 1200150"/>
                <a:gd name="connsiteY194" fmla="*/ 295859 h 314325"/>
                <a:gd name="connsiteX195" fmla="*/ 426921 w 1200150"/>
                <a:gd name="connsiteY195" fmla="*/ 294336 h 314325"/>
                <a:gd name="connsiteX196" fmla="*/ 426921 w 1200150"/>
                <a:gd name="connsiteY196" fmla="*/ 292813 h 314325"/>
                <a:gd name="connsiteX197" fmla="*/ 428393 w 1200150"/>
                <a:gd name="connsiteY197" fmla="*/ 291291 h 314325"/>
                <a:gd name="connsiteX198" fmla="*/ 428393 w 1200150"/>
                <a:gd name="connsiteY198" fmla="*/ 289768 h 314325"/>
                <a:gd name="connsiteX199" fmla="*/ 428393 w 1200150"/>
                <a:gd name="connsiteY199" fmla="*/ 288245 h 314325"/>
                <a:gd name="connsiteX200" fmla="*/ 428393 w 1200150"/>
                <a:gd name="connsiteY200" fmla="*/ 286723 h 314325"/>
                <a:gd name="connsiteX201" fmla="*/ 429864 w 1200150"/>
                <a:gd name="connsiteY201" fmla="*/ 285200 h 314325"/>
                <a:gd name="connsiteX202" fmla="*/ 429864 w 1200150"/>
                <a:gd name="connsiteY202" fmla="*/ 283677 h 314325"/>
                <a:gd name="connsiteX203" fmla="*/ 429864 w 1200150"/>
                <a:gd name="connsiteY203" fmla="*/ 282154 h 314325"/>
                <a:gd name="connsiteX204" fmla="*/ 429864 w 1200150"/>
                <a:gd name="connsiteY204" fmla="*/ 280632 h 314325"/>
                <a:gd name="connsiteX205" fmla="*/ 429864 w 1200150"/>
                <a:gd name="connsiteY205" fmla="*/ 279109 h 314325"/>
                <a:gd name="connsiteX206" fmla="*/ 428393 w 1200150"/>
                <a:gd name="connsiteY206" fmla="*/ 279109 h 314325"/>
                <a:gd name="connsiteX207" fmla="*/ 428393 w 1200150"/>
                <a:gd name="connsiteY207" fmla="*/ 277586 h 314325"/>
                <a:gd name="connsiteX208" fmla="*/ 429864 w 1200150"/>
                <a:gd name="connsiteY208" fmla="*/ 276064 h 314325"/>
                <a:gd name="connsiteX209" fmla="*/ 431335 w 1200150"/>
                <a:gd name="connsiteY209" fmla="*/ 276064 h 314325"/>
                <a:gd name="connsiteX210" fmla="*/ 432807 w 1200150"/>
                <a:gd name="connsiteY210" fmla="*/ 276064 h 314325"/>
                <a:gd name="connsiteX211" fmla="*/ 434278 w 1200150"/>
                <a:gd name="connsiteY211" fmla="*/ 274541 h 314325"/>
                <a:gd name="connsiteX212" fmla="*/ 435749 w 1200150"/>
                <a:gd name="connsiteY212" fmla="*/ 273018 h 314325"/>
                <a:gd name="connsiteX213" fmla="*/ 437221 w 1200150"/>
                <a:gd name="connsiteY213" fmla="*/ 273018 h 314325"/>
                <a:gd name="connsiteX214" fmla="*/ 438692 w 1200150"/>
                <a:gd name="connsiteY214" fmla="*/ 271495 h 314325"/>
                <a:gd name="connsiteX215" fmla="*/ 440163 w 1200150"/>
                <a:gd name="connsiteY215" fmla="*/ 271495 h 314325"/>
                <a:gd name="connsiteX216" fmla="*/ 441635 w 1200150"/>
                <a:gd name="connsiteY216" fmla="*/ 269973 h 314325"/>
                <a:gd name="connsiteX217" fmla="*/ 443106 w 1200150"/>
                <a:gd name="connsiteY217" fmla="*/ 269973 h 314325"/>
                <a:gd name="connsiteX218" fmla="*/ 446049 w 1200150"/>
                <a:gd name="connsiteY218" fmla="*/ 269973 h 314325"/>
                <a:gd name="connsiteX219" fmla="*/ 447520 w 1200150"/>
                <a:gd name="connsiteY219" fmla="*/ 268450 h 314325"/>
                <a:gd name="connsiteX220" fmla="*/ 448991 w 1200150"/>
                <a:gd name="connsiteY220" fmla="*/ 268450 h 314325"/>
                <a:gd name="connsiteX221" fmla="*/ 450463 w 1200150"/>
                <a:gd name="connsiteY221" fmla="*/ 266927 h 314325"/>
                <a:gd name="connsiteX222" fmla="*/ 450463 w 1200150"/>
                <a:gd name="connsiteY222" fmla="*/ 265405 h 314325"/>
                <a:gd name="connsiteX223" fmla="*/ 451934 w 1200150"/>
                <a:gd name="connsiteY223" fmla="*/ 265405 h 314325"/>
                <a:gd name="connsiteX224" fmla="*/ 451934 w 1200150"/>
                <a:gd name="connsiteY224" fmla="*/ 263882 h 314325"/>
                <a:gd name="connsiteX225" fmla="*/ 451934 w 1200150"/>
                <a:gd name="connsiteY225" fmla="*/ 262359 h 314325"/>
                <a:gd name="connsiteX226" fmla="*/ 451934 w 1200150"/>
                <a:gd name="connsiteY226" fmla="*/ 260836 h 314325"/>
                <a:gd name="connsiteX227" fmla="*/ 450463 w 1200150"/>
                <a:gd name="connsiteY227" fmla="*/ 260836 h 314325"/>
                <a:gd name="connsiteX228" fmla="*/ 448991 w 1200150"/>
                <a:gd name="connsiteY228" fmla="*/ 260836 h 314325"/>
                <a:gd name="connsiteX229" fmla="*/ 448991 w 1200150"/>
                <a:gd name="connsiteY229" fmla="*/ 262359 h 314325"/>
                <a:gd name="connsiteX230" fmla="*/ 447520 w 1200150"/>
                <a:gd name="connsiteY230" fmla="*/ 262359 h 314325"/>
                <a:gd name="connsiteX231" fmla="*/ 446049 w 1200150"/>
                <a:gd name="connsiteY231" fmla="*/ 262359 h 314325"/>
                <a:gd name="connsiteX232" fmla="*/ 444577 w 1200150"/>
                <a:gd name="connsiteY232" fmla="*/ 263882 h 314325"/>
                <a:gd name="connsiteX233" fmla="*/ 443106 w 1200150"/>
                <a:gd name="connsiteY233" fmla="*/ 263882 h 314325"/>
                <a:gd name="connsiteX234" fmla="*/ 441635 w 1200150"/>
                <a:gd name="connsiteY234" fmla="*/ 265405 h 314325"/>
                <a:gd name="connsiteX235" fmla="*/ 438692 w 1200150"/>
                <a:gd name="connsiteY235" fmla="*/ 265405 h 314325"/>
                <a:gd name="connsiteX236" fmla="*/ 437221 w 1200150"/>
                <a:gd name="connsiteY236" fmla="*/ 265405 h 314325"/>
                <a:gd name="connsiteX237" fmla="*/ 435749 w 1200150"/>
                <a:gd name="connsiteY237" fmla="*/ 265405 h 314325"/>
                <a:gd name="connsiteX238" fmla="*/ 434278 w 1200150"/>
                <a:gd name="connsiteY238" fmla="*/ 265405 h 314325"/>
                <a:gd name="connsiteX239" fmla="*/ 432807 w 1200150"/>
                <a:gd name="connsiteY239" fmla="*/ 263882 h 314325"/>
                <a:gd name="connsiteX240" fmla="*/ 431335 w 1200150"/>
                <a:gd name="connsiteY240" fmla="*/ 262359 h 314325"/>
                <a:gd name="connsiteX241" fmla="*/ 432807 w 1200150"/>
                <a:gd name="connsiteY241" fmla="*/ 262359 h 314325"/>
                <a:gd name="connsiteX242" fmla="*/ 434278 w 1200150"/>
                <a:gd name="connsiteY242" fmla="*/ 260836 h 314325"/>
                <a:gd name="connsiteX243" fmla="*/ 435749 w 1200150"/>
                <a:gd name="connsiteY243" fmla="*/ 259314 h 314325"/>
                <a:gd name="connsiteX244" fmla="*/ 438692 w 1200150"/>
                <a:gd name="connsiteY244" fmla="*/ 259314 h 314325"/>
                <a:gd name="connsiteX245" fmla="*/ 441635 w 1200150"/>
                <a:gd name="connsiteY245" fmla="*/ 257791 h 314325"/>
                <a:gd name="connsiteX246" fmla="*/ 444577 w 1200150"/>
                <a:gd name="connsiteY246" fmla="*/ 256268 h 314325"/>
                <a:gd name="connsiteX247" fmla="*/ 447520 w 1200150"/>
                <a:gd name="connsiteY247" fmla="*/ 254745 h 314325"/>
                <a:gd name="connsiteX248" fmla="*/ 450463 w 1200150"/>
                <a:gd name="connsiteY248" fmla="*/ 253223 h 314325"/>
                <a:gd name="connsiteX249" fmla="*/ 451934 w 1200150"/>
                <a:gd name="connsiteY249" fmla="*/ 254745 h 314325"/>
                <a:gd name="connsiteX250" fmla="*/ 453405 w 1200150"/>
                <a:gd name="connsiteY250" fmla="*/ 253223 h 314325"/>
                <a:gd name="connsiteX251" fmla="*/ 454877 w 1200150"/>
                <a:gd name="connsiteY251" fmla="*/ 251700 h 314325"/>
                <a:gd name="connsiteX252" fmla="*/ 459291 w 1200150"/>
                <a:gd name="connsiteY252" fmla="*/ 250177 h 314325"/>
                <a:gd name="connsiteX253" fmla="*/ 462233 w 1200150"/>
                <a:gd name="connsiteY253" fmla="*/ 248655 h 314325"/>
                <a:gd name="connsiteX254" fmla="*/ 465176 w 1200150"/>
                <a:gd name="connsiteY254" fmla="*/ 247132 h 314325"/>
                <a:gd name="connsiteX255" fmla="*/ 466647 w 1200150"/>
                <a:gd name="connsiteY255" fmla="*/ 245609 h 314325"/>
                <a:gd name="connsiteX256" fmla="*/ 468119 w 1200150"/>
                <a:gd name="connsiteY256" fmla="*/ 244086 h 314325"/>
                <a:gd name="connsiteX257" fmla="*/ 469590 w 1200150"/>
                <a:gd name="connsiteY257" fmla="*/ 244086 h 314325"/>
                <a:gd name="connsiteX258" fmla="*/ 471061 w 1200150"/>
                <a:gd name="connsiteY258" fmla="*/ 242564 h 314325"/>
                <a:gd name="connsiteX259" fmla="*/ 472533 w 1200150"/>
                <a:gd name="connsiteY259" fmla="*/ 241041 h 314325"/>
                <a:gd name="connsiteX260" fmla="*/ 472533 w 1200150"/>
                <a:gd name="connsiteY260" fmla="*/ 239518 h 314325"/>
                <a:gd name="connsiteX261" fmla="*/ 471061 w 1200150"/>
                <a:gd name="connsiteY261" fmla="*/ 239518 h 314325"/>
                <a:gd name="connsiteX262" fmla="*/ 469590 w 1200150"/>
                <a:gd name="connsiteY262" fmla="*/ 239518 h 314325"/>
                <a:gd name="connsiteX263" fmla="*/ 468119 w 1200150"/>
                <a:gd name="connsiteY263" fmla="*/ 239518 h 314325"/>
                <a:gd name="connsiteX264" fmla="*/ 466647 w 1200150"/>
                <a:gd name="connsiteY264" fmla="*/ 241041 h 314325"/>
                <a:gd name="connsiteX265" fmla="*/ 465176 w 1200150"/>
                <a:gd name="connsiteY265" fmla="*/ 241041 h 314325"/>
                <a:gd name="connsiteX266" fmla="*/ 463705 w 1200150"/>
                <a:gd name="connsiteY266" fmla="*/ 241041 h 314325"/>
                <a:gd name="connsiteX267" fmla="*/ 462233 w 1200150"/>
                <a:gd name="connsiteY267" fmla="*/ 242564 h 314325"/>
                <a:gd name="connsiteX268" fmla="*/ 460762 w 1200150"/>
                <a:gd name="connsiteY268" fmla="*/ 242564 h 314325"/>
                <a:gd name="connsiteX269" fmla="*/ 459291 w 1200150"/>
                <a:gd name="connsiteY269" fmla="*/ 242564 h 314325"/>
                <a:gd name="connsiteX270" fmla="*/ 457819 w 1200150"/>
                <a:gd name="connsiteY270" fmla="*/ 244086 h 314325"/>
                <a:gd name="connsiteX271" fmla="*/ 456348 w 1200150"/>
                <a:gd name="connsiteY271" fmla="*/ 244086 h 314325"/>
                <a:gd name="connsiteX272" fmla="*/ 456348 w 1200150"/>
                <a:gd name="connsiteY272" fmla="*/ 245609 h 314325"/>
                <a:gd name="connsiteX273" fmla="*/ 454877 w 1200150"/>
                <a:gd name="connsiteY273" fmla="*/ 245609 h 314325"/>
                <a:gd name="connsiteX274" fmla="*/ 453405 w 1200150"/>
                <a:gd name="connsiteY274" fmla="*/ 247132 h 314325"/>
                <a:gd name="connsiteX275" fmla="*/ 451934 w 1200150"/>
                <a:gd name="connsiteY275" fmla="*/ 245609 h 314325"/>
                <a:gd name="connsiteX276" fmla="*/ 450463 w 1200150"/>
                <a:gd name="connsiteY276" fmla="*/ 244086 h 314325"/>
                <a:gd name="connsiteX277" fmla="*/ 451934 w 1200150"/>
                <a:gd name="connsiteY277" fmla="*/ 242564 h 314325"/>
                <a:gd name="connsiteX278" fmla="*/ 451934 w 1200150"/>
                <a:gd name="connsiteY278" fmla="*/ 241041 h 314325"/>
                <a:gd name="connsiteX279" fmla="*/ 453405 w 1200150"/>
                <a:gd name="connsiteY279" fmla="*/ 239518 h 314325"/>
                <a:gd name="connsiteX280" fmla="*/ 454877 w 1200150"/>
                <a:gd name="connsiteY280" fmla="*/ 239518 h 314325"/>
                <a:gd name="connsiteX281" fmla="*/ 456348 w 1200150"/>
                <a:gd name="connsiteY281" fmla="*/ 239518 h 314325"/>
                <a:gd name="connsiteX282" fmla="*/ 459291 w 1200150"/>
                <a:gd name="connsiteY282" fmla="*/ 237996 h 314325"/>
                <a:gd name="connsiteX283" fmla="*/ 460762 w 1200150"/>
                <a:gd name="connsiteY283" fmla="*/ 237996 h 314325"/>
                <a:gd name="connsiteX284" fmla="*/ 462233 w 1200150"/>
                <a:gd name="connsiteY284" fmla="*/ 237996 h 314325"/>
                <a:gd name="connsiteX285" fmla="*/ 465176 w 1200150"/>
                <a:gd name="connsiteY285" fmla="*/ 237996 h 314325"/>
                <a:gd name="connsiteX286" fmla="*/ 466647 w 1200150"/>
                <a:gd name="connsiteY286" fmla="*/ 236473 h 314325"/>
                <a:gd name="connsiteX287" fmla="*/ 468119 w 1200150"/>
                <a:gd name="connsiteY287" fmla="*/ 236473 h 314325"/>
                <a:gd name="connsiteX288" fmla="*/ 469590 w 1200150"/>
                <a:gd name="connsiteY288" fmla="*/ 234950 h 314325"/>
                <a:gd name="connsiteX289" fmla="*/ 814908 w 1200150"/>
                <a:gd name="connsiteY289" fmla="*/ 230094 h 314325"/>
                <a:gd name="connsiteX290" fmla="*/ 813403 w 1200150"/>
                <a:gd name="connsiteY290" fmla="*/ 231612 h 314325"/>
                <a:gd name="connsiteX291" fmla="*/ 811897 w 1200150"/>
                <a:gd name="connsiteY291" fmla="*/ 233129 h 314325"/>
                <a:gd name="connsiteX292" fmla="*/ 811897 w 1200150"/>
                <a:gd name="connsiteY292" fmla="*/ 234647 h 314325"/>
                <a:gd name="connsiteX293" fmla="*/ 811897 w 1200150"/>
                <a:gd name="connsiteY293" fmla="*/ 237682 h 314325"/>
                <a:gd name="connsiteX294" fmla="*/ 813403 w 1200150"/>
                <a:gd name="connsiteY294" fmla="*/ 239199 h 314325"/>
                <a:gd name="connsiteX295" fmla="*/ 814908 w 1200150"/>
                <a:gd name="connsiteY295" fmla="*/ 240717 h 314325"/>
                <a:gd name="connsiteX296" fmla="*/ 816414 w 1200150"/>
                <a:gd name="connsiteY296" fmla="*/ 240717 h 314325"/>
                <a:gd name="connsiteX297" fmla="*/ 817919 w 1200150"/>
                <a:gd name="connsiteY297" fmla="*/ 239199 h 314325"/>
                <a:gd name="connsiteX298" fmla="*/ 819424 w 1200150"/>
                <a:gd name="connsiteY298" fmla="*/ 239199 h 314325"/>
                <a:gd name="connsiteX299" fmla="*/ 819424 w 1200150"/>
                <a:gd name="connsiteY299" fmla="*/ 237682 h 314325"/>
                <a:gd name="connsiteX300" fmla="*/ 820930 w 1200150"/>
                <a:gd name="connsiteY300" fmla="*/ 236164 h 314325"/>
                <a:gd name="connsiteX301" fmla="*/ 819424 w 1200150"/>
                <a:gd name="connsiteY301" fmla="*/ 234647 h 314325"/>
                <a:gd name="connsiteX302" fmla="*/ 819424 w 1200150"/>
                <a:gd name="connsiteY302" fmla="*/ 231612 h 314325"/>
                <a:gd name="connsiteX303" fmla="*/ 817919 w 1200150"/>
                <a:gd name="connsiteY303" fmla="*/ 230094 h 314325"/>
                <a:gd name="connsiteX304" fmla="*/ 816414 w 1200150"/>
                <a:gd name="connsiteY304" fmla="*/ 230094 h 314325"/>
                <a:gd name="connsiteX305" fmla="*/ 814908 w 1200150"/>
                <a:gd name="connsiteY305" fmla="*/ 230094 h 314325"/>
                <a:gd name="connsiteX306" fmla="*/ 566160 w 1200150"/>
                <a:gd name="connsiteY306" fmla="*/ 228600 h 314325"/>
                <a:gd name="connsiteX307" fmla="*/ 567652 w 1200150"/>
                <a:gd name="connsiteY307" fmla="*/ 228600 h 314325"/>
                <a:gd name="connsiteX308" fmla="*/ 569143 w 1200150"/>
                <a:gd name="connsiteY308" fmla="*/ 228600 h 314325"/>
                <a:gd name="connsiteX309" fmla="*/ 570634 w 1200150"/>
                <a:gd name="connsiteY309" fmla="*/ 228600 h 314325"/>
                <a:gd name="connsiteX310" fmla="*/ 572126 w 1200150"/>
                <a:gd name="connsiteY310" fmla="*/ 230104 h 314325"/>
                <a:gd name="connsiteX311" fmla="*/ 572126 w 1200150"/>
                <a:gd name="connsiteY311" fmla="*/ 231608 h 314325"/>
                <a:gd name="connsiteX312" fmla="*/ 573617 w 1200150"/>
                <a:gd name="connsiteY312" fmla="*/ 233112 h 314325"/>
                <a:gd name="connsiteX313" fmla="*/ 572126 w 1200150"/>
                <a:gd name="connsiteY313" fmla="*/ 234616 h 314325"/>
                <a:gd name="connsiteX314" fmla="*/ 572126 w 1200150"/>
                <a:gd name="connsiteY314" fmla="*/ 236120 h 314325"/>
                <a:gd name="connsiteX315" fmla="*/ 572126 w 1200150"/>
                <a:gd name="connsiteY315" fmla="*/ 237624 h 314325"/>
                <a:gd name="connsiteX316" fmla="*/ 572126 w 1200150"/>
                <a:gd name="connsiteY316" fmla="*/ 239128 h 314325"/>
                <a:gd name="connsiteX317" fmla="*/ 570634 w 1200150"/>
                <a:gd name="connsiteY317" fmla="*/ 240632 h 314325"/>
                <a:gd name="connsiteX318" fmla="*/ 570634 w 1200150"/>
                <a:gd name="connsiteY318" fmla="*/ 242136 h 314325"/>
                <a:gd name="connsiteX319" fmla="*/ 569143 w 1200150"/>
                <a:gd name="connsiteY319" fmla="*/ 243640 h 314325"/>
                <a:gd name="connsiteX320" fmla="*/ 569143 w 1200150"/>
                <a:gd name="connsiteY320" fmla="*/ 245144 h 314325"/>
                <a:gd name="connsiteX321" fmla="*/ 569143 w 1200150"/>
                <a:gd name="connsiteY321" fmla="*/ 246647 h 314325"/>
                <a:gd name="connsiteX322" fmla="*/ 567652 w 1200150"/>
                <a:gd name="connsiteY322" fmla="*/ 249655 h 314325"/>
                <a:gd name="connsiteX323" fmla="*/ 567652 w 1200150"/>
                <a:gd name="connsiteY323" fmla="*/ 251159 h 314325"/>
                <a:gd name="connsiteX324" fmla="*/ 567652 w 1200150"/>
                <a:gd name="connsiteY324" fmla="*/ 252663 h 314325"/>
                <a:gd name="connsiteX325" fmla="*/ 566160 w 1200150"/>
                <a:gd name="connsiteY325" fmla="*/ 254167 h 314325"/>
                <a:gd name="connsiteX326" fmla="*/ 564669 w 1200150"/>
                <a:gd name="connsiteY326" fmla="*/ 257175 h 314325"/>
                <a:gd name="connsiteX327" fmla="*/ 564669 w 1200150"/>
                <a:gd name="connsiteY327" fmla="*/ 258679 h 314325"/>
                <a:gd name="connsiteX328" fmla="*/ 563178 w 1200150"/>
                <a:gd name="connsiteY328" fmla="*/ 260183 h 314325"/>
                <a:gd name="connsiteX329" fmla="*/ 563178 w 1200150"/>
                <a:gd name="connsiteY329" fmla="*/ 261687 h 314325"/>
                <a:gd name="connsiteX330" fmla="*/ 563178 w 1200150"/>
                <a:gd name="connsiteY330" fmla="*/ 263191 h 314325"/>
                <a:gd name="connsiteX331" fmla="*/ 564669 w 1200150"/>
                <a:gd name="connsiteY331" fmla="*/ 263191 h 314325"/>
                <a:gd name="connsiteX332" fmla="*/ 566160 w 1200150"/>
                <a:gd name="connsiteY332" fmla="*/ 263191 h 314325"/>
                <a:gd name="connsiteX333" fmla="*/ 567652 w 1200150"/>
                <a:gd name="connsiteY333" fmla="*/ 263191 h 314325"/>
                <a:gd name="connsiteX334" fmla="*/ 569143 w 1200150"/>
                <a:gd name="connsiteY334" fmla="*/ 263191 h 314325"/>
                <a:gd name="connsiteX335" fmla="*/ 570634 w 1200150"/>
                <a:gd name="connsiteY335" fmla="*/ 261687 h 314325"/>
                <a:gd name="connsiteX336" fmla="*/ 572126 w 1200150"/>
                <a:gd name="connsiteY336" fmla="*/ 261687 h 314325"/>
                <a:gd name="connsiteX337" fmla="*/ 573617 w 1200150"/>
                <a:gd name="connsiteY337" fmla="*/ 261687 h 314325"/>
                <a:gd name="connsiteX338" fmla="*/ 576599 w 1200150"/>
                <a:gd name="connsiteY338" fmla="*/ 261687 h 314325"/>
                <a:gd name="connsiteX339" fmla="*/ 578091 w 1200150"/>
                <a:gd name="connsiteY339" fmla="*/ 260183 h 314325"/>
                <a:gd name="connsiteX340" fmla="*/ 579582 w 1200150"/>
                <a:gd name="connsiteY340" fmla="*/ 260183 h 314325"/>
                <a:gd name="connsiteX341" fmla="*/ 581073 w 1200150"/>
                <a:gd name="connsiteY341" fmla="*/ 260183 h 314325"/>
                <a:gd name="connsiteX342" fmla="*/ 582565 w 1200150"/>
                <a:gd name="connsiteY342" fmla="*/ 260183 h 314325"/>
                <a:gd name="connsiteX343" fmla="*/ 584056 w 1200150"/>
                <a:gd name="connsiteY343" fmla="*/ 260183 h 314325"/>
                <a:gd name="connsiteX344" fmla="*/ 584056 w 1200150"/>
                <a:gd name="connsiteY344" fmla="*/ 261687 h 314325"/>
                <a:gd name="connsiteX345" fmla="*/ 585547 w 1200150"/>
                <a:gd name="connsiteY345" fmla="*/ 261687 h 314325"/>
                <a:gd name="connsiteX346" fmla="*/ 585547 w 1200150"/>
                <a:gd name="connsiteY346" fmla="*/ 263191 h 314325"/>
                <a:gd name="connsiteX347" fmla="*/ 587038 w 1200150"/>
                <a:gd name="connsiteY347" fmla="*/ 264695 h 314325"/>
                <a:gd name="connsiteX348" fmla="*/ 587038 w 1200150"/>
                <a:gd name="connsiteY348" fmla="*/ 266199 h 314325"/>
                <a:gd name="connsiteX349" fmla="*/ 588530 w 1200150"/>
                <a:gd name="connsiteY349" fmla="*/ 266199 h 314325"/>
                <a:gd name="connsiteX350" fmla="*/ 588530 w 1200150"/>
                <a:gd name="connsiteY350" fmla="*/ 267703 h 314325"/>
                <a:gd name="connsiteX351" fmla="*/ 588530 w 1200150"/>
                <a:gd name="connsiteY351" fmla="*/ 269207 h 314325"/>
                <a:gd name="connsiteX352" fmla="*/ 587038 w 1200150"/>
                <a:gd name="connsiteY352" fmla="*/ 269207 h 314325"/>
                <a:gd name="connsiteX353" fmla="*/ 587038 w 1200150"/>
                <a:gd name="connsiteY353" fmla="*/ 270711 h 314325"/>
                <a:gd name="connsiteX354" fmla="*/ 585547 w 1200150"/>
                <a:gd name="connsiteY354" fmla="*/ 270711 h 314325"/>
                <a:gd name="connsiteX355" fmla="*/ 585547 w 1200150"/>
                <a:gd name="connsiteY355" fmla="*/ 272215 h 314325"/>
                <a:gd name="connsiteX356" fmla="*/ 584056 w 1200150"/>
                <a:gd name="connsiteY356" fmla="*/ 272215 h 314325"/>
                <a:gd name="connsiteX357" fmla="*/ 582565 w 1200150"/>
                <a:gd name="connsiteY357" fmla="*/ 273719 h 314325"/>
                <a:gd name="connsiteX358" fmla="*/ 581073 w 1200150"/>
                <a:gd name="connsiteY358" fmla="*/ 273719 h 314325"/>
                <a:gd name="connsiteX359" fmla="*/ 579582 w 1200150"/>
                <a:gd name="connsiteY359" fmla="*/ 273719 h 314325"/>
                <a:gd name="connsiteX360" fmla="*/ 578091 w 1200150"/>
                <a:gd name="connsiteY360" fmla="*/ 273719 h 314325"/>
                <a:gd name="connsiteX361" fmla="*/ 576599 w 1200150"/>
                <a:gd name="connsiteY361" fmla="*/ 273719 h 314325"/>
                <a:gd name="connsiteX362" fmla="*/ 576599 w 1200150"/>
                <a:gd name="connsiteY362" fmla="*/ 275223 h 314325"/>
                <a:gd name="connsiteX363" fmla="*/ 575108 w 1200150"/>
                <a:gd name="connsiteY363" fmla="*/ 275223 h 314325"/>
                <a:gd name="connsiteX364" fmla="*/ 573617 w 1200150"/>
                <a:gd name="connsiteY364" fmla="*/ 275223 h 314325"/>
                <a:gd name="connsiteX365" fmla="*/ 572126 w 1200150"/>
                <a:gd name="connsiteY365" fmla="*/ 275223 h 314325"/>
                <a:gd name="connsiteX366" fmla="*/ 570634 w 1200150"/>
                <a:gd name="connsiteY366" fmla="*/ 275223 h 314325"/>
                <a:gd name="connsiteX367" fmla="*/ 569143 w 1200150"/>
                <a:gd name="connsiteY367" fmla="*/ 275223 h 314325"/>
                <a:gd name="connsiteX368" fmla="*/ 567652 w 1200150"/>
                <a:gd name="connsiteY368" fmla="*/ 276727 h 314325"/>
                <a:gd name="connsiteX369" fmla="*/ 561686 w 1200150"/>
                <a:gd name="connsiteY369" fmla="*/ 276727 h 314325"/>
                <a:gd name="connsiteX370" fmla="*/ 560195 w 1200150"/>
                <a:gd name="connsiteY370" fmla="*/ 276727 h 314325"/>
                <a:gd name="connsiteX371" fmla="*/ 558704 w 1200150"/>
                <a:gd name="connsiteY371" fmla="*/ 278231 h 314325"/>
                <a:gd name="connsiteX372" fmla="*/ 558704 w 1200150"/>
                <a:gd name="connsiteY372" fmla="*/ 279734 h 314325"/>
                <a:gd name="connsiteX373" fmla="*/ 560195 w 1200150"/>
                <a:gd name="connsiteY373" fmla="*/ 281238 h 314325"/>
                <a:gd name="connsiteX374" fmla="*/ 561686 w 1200150"/>
                <a:gd name="connsiteY374" fmla="*/ 282742 h 314325"/>
                <a:gd name="connsiteX375" fmla="*/ 563178 w 1200150"/>
                <a:gd name="connsiteY375" fmla="*/ 282742 h 314325"/>
                <a:gd name="connsiteX376" fmla="*/ 563178 w 1200150"/>
                <a:gd name="connsiteY376" fmla="*/ 284246 h 314325"/>
                <a:gd name="connsiteX377" fmla="*/ 564669 w 1200150"/>
                <a:gd name="connsiteY377" fmla="*/ 285750 h 314325"/>
                <a:gd name="connsiteX378" fmla="*/ 566160 w 1200150"/>
                <a:gd name="connsiteY378" fmla="*/ 287254 h 314325"/>
                <a:gd name="connsiteX379" fmla="*/ 567652 w 1200150"/>
                <a:gd name="connsiteY379" fmla="*/ 288758 h 314325"/>
                <a:gd name="connsiteX380" fmla="*/ 567652 w 1200150"/>
                <a:gd name="connsiteY380" fmla="*/ 290262 h 314325"/>
                <a:gd name="connsiteX381" fmla="*/ 570634 w 1200150"/>
                <a:gd name="connsiteY381" fmla="*/ 291766 h 314325"/>
                <a:gd name="connsiteX382" fmla="*/ 572126 w 1200150"/>
                <a:gd name="connsiteY382" fmla="*/ 293270 h 314325"/>
                <a:gd name="connsiteX383" fmla="*/ 573617 w 1200150"/>
                <a:gd name="connsiteY383" fmla="*/ 294774 h 314325"/>
                <a:gd name="connsiteX384" fmla="*/ 575108 w 1200150"/>
                <a:gd name="connsiteY384" fmla="*/ 296278 h 314325"/>
                <a:gd name="connsiteX385" fmla="*/ 576599 w 1200150"/>
                <a:gd name="connsiteY385" fmla="*/ 296278 h 314325"/>
                <a:gd name="connsiteX386" fmla="*/ 578091 w 1200150"/>
                <a:gd name="connsiteY386" fmla="*/ 297782 h 314325"/>
                <a:gd name="connsiteX387" fmla="*/ 581073 w 1200150"/>
                <a:gd name="connsiteY387" fmla="*/ 297782 h 314325"/>
                <a:gd name="connsiteX388" fmla="*/ 582565 w 1200150"/>
                <a:gd name="connsiteY388" fmla="*/ 299286 h 314325"/>
                <a:gd name="connsiteX389" fmla="*/ 585547 w 1200150"/>
                <a:gd name="connsiteY389" fmla="*/ 299286 h 314325"/>
                <a:gd name="connsiteX390" fmla="*/ 588530 w 1200150"/>
                <a:gd name="connsiteY390" fmla="*/ 300790 h 314325"/>
                <a:gd name="connsiteX391" fmla="*/ 593004 w 1200150"/>
                <a:gd name="connsiteY391" fmla="*/ 302294 h 314325"/>
                <a:gd name="connsiteX392" fmla="*/ 594495 w 1200150"/>
                <a:gd name="connsiteY392" fmla="*/ 302294 h 314325"/>
                <a:gd name="connsiteX393" fmla="*/ 595986 w 1200150"/>
                <a:gd name="connsiteY393" fmla="*/ 303798 h 314325"/>
                <a:gd name="connsiteX394" fmla="*/ 598969 w 1200150"/>
                <a:gd name="connsiteY394" fmla="*/ 303798 h 314325"/>
                <a:gd name="connsiteX395" fmla="*/ 600460 w 1200150"/>
                <a:gd name="connsiteY395" fmla="*/ 305302 h 314325"/>
                <a:gd name="connsiteX396" fmla="*/ 601951 w 1200150"/>
                <a:gd name="connsiteY396" fmla="*/ 305302 h 314325"/>
                <a:gd name="connsiteX397" fmla="*/ 603443 w 1200150"/>
                <a:gd name="connsiteY397" fmla="*/ 306806 h 314325"/>
                <a:gd name="connsiteX398" fmla="*/ 606425 w 1200150"/>
                <a:gd name="connsiteY398" fmla="*/ 308309 h 314325"/>
                <a:gd name="connsiteX399" fmla="*/ 606425 w 1200150"/>
                <a:gd name="connsiteY399" fmla="*/ 309813 h 314325"/>
                <a:gd name="connsiteX400" fmla="*/ 604934 w 1200150"/>
                <a:gd name="connsiteY400" fmla="*/ 309813 h 314325"/>
                <a:gd name="connsiteX401" fmla="*/ 603443 w 1200150"/>
                <a:gd name="connsiteY401" fmla="*/ 309813 h 314325"/>
                <a:gd name="connsiteX402" fmla="*/ 601951 w 1200150"/>
                <a:gd name="connsiteY402" fmla="*/ 311317 h 314325"/>
                <a:gd name="connsiteX403" fmla="*/ 600460 w 1200150"/>
                <a:gd name="connsiteY403" fmla="*/ 311317 h 314325"/>
                <a:gd name="connsiteX404" fmla="*/ 598969 w 1200150"/>
                <a:gd name="connsiteY404" fmla="*/ 312821 h 314325"/>
                <a:gd name="connsiteX405" fmla="*/ 595986 w 1200150"/>
                <a:gd name="connsiteY405" fmla="*/ 312821 h 314325"/>
                <a:gd name="connsiteX406" fmla="*/ 594495 w 1200150"/>
                <a:gd name="connsiteY406" fmla="*/ 312821 h 314325"/>
                <a:gd name="connsiteX407" fmla="*/ 593004 w 1200150"/>
                <a:gd name="connsiteY407" fmla="*/ 314325 h 314325"/>
                <a:gd name="connsiteX408" fmla="*/ 590021 w 1200150"/>
                <a:gd name="connsiteY408" fmla="*/ 312821 h 314325"/>
                <a:gd name="connsiteX409" fmla="*/ 588530 w 1200150"/>
                <a:gd name="connsiteY409" fmla="*/ 314325 h 314325"/>
                <a:gd name="connsiteX410" fmla="*/ 587038 w 1200150"/>
                <a:gd name="connsiteY410" fmla="*/ 312821 h 314325"/>
                <a:gd name="connsiteX411" fmla="*/ 585547 w 1200150"/>
                <a:gd name="connsiteY411" fmla="*/ 312821 h 314325"/>
                <a:gd name="connsiteX412" fmla="*/ 584056 w 1200150"/>
                <a:gd name="connsiteY412" fmla="*/ 312821 h 314325"/>
                <a:gd name="connsiteX413" fmla="*/ 582565 w 1200150"/>
                <a:gd name="connsiteY413" fmla="*/ 312821 h 314325"/>
                <a:gd name="connsiteX414" fmla="*/ 581073 w 1200150"/>
                <a:gd name="connsiteY414" fmla="*/ 312821 h 314325"/>
                <a:gd name="connsiteX415" fmla="*/ 578091 w 1200150"/>
                <a:gd name="connsiteY415" fmla="*/ 312821 h 314325"/>
                <a:gd name="connsiteX416" fmla="*/ 576599 w 1200150"/>
                <a:gd name="connsiteY416" fmla="*/ 311317 h 314325"/>
                <a:gd name="connsiteX417" fmla="*/ 573617 w 1200150"/>
                <a:gd name="connsiteY417" fmla="*/ 311317 h 314325"/>
                <a:gd name="connsiteX418" fmla="*/ 569143 w 1200150"/>
                <a:gd name="connsiteY418" fmla="*/ 311317 h 314325"/>
                <a:gd name="connsiteX419" fmla="*/ 567652 w 1200150"/>
                <a:gd name="connsiteY419" fmla="*/ 311317 h 314325"/>
                <a:gd name="connsiteX420" fmla="*/ 567652 w 1200150"/>
                <a:gd name="connsiteY420" fmla="*/ 309813 h 314325"/>
                <a:gd name="connsiteX421" fmla="*/ 566160 w 1200150"/>
                <a:gd name="connsiteY421" fmla="*/ 309813 h 314325"/>
                <a:gd name="connsiteX422" fmla="*/ 564669 w 1200150"/>
                <a:gd name="connsiteY422" fmla="*/ 308309 h 314325"/>
                <a:gd name="connsiteX423" fmla="*/ 563178 w 1200150"/>
                <a:gd name="connsiteY423" fmla="*/ 306806 h 314325"/>
                <a:gd name="connsiteX424" fmla="*/ 561686 w 1200150"/>
                <a:gd name="connsiteY424" fmla="*/ 305302 h 314325"/>
                <a:gd name="connsiteX425" fmla="*/ 561686 w 1200150"/>
                <a:gd name="connsiteY425" fmla="*/ 303798 h 314325"/>
                <a:gd name="connsiteX426" fmla="*/ 560195 w 1200150"/>
                <a:gd name="connsiteY426" fmla="*/ 303798 h 314325"/>
                <a:gd name="connsiteX427" fmla="*/ 560195 w 1200150"/>
                <a:gd name="connsiteY427" fmla="*/ 302294 h 314325"/>
                <a:gd name="connsiteX428" fmla="*/ 558704 w 1200150"/>
                <a:gd name="connsiteY428" fmla="*/ 302294 h 314325"/>
                <a:gd name="connsiteX429" fmla="*/ 558704 w 1200150"/>
                <a:gd name="connsiteY429" fmla="*/ 300790 h 314325"/>
                <a:gd name="connsiteX430" fmla="*/ 557213 w 1200150"/>
                <a:gd name="connsiteY430" fmla="*/ 300790 h 314325"/>
                <a:gd name="connsiteX431" fmla="*/ 557213 w 1200150"/>
                <a:gd name="connsiteY431" fmla="*/ 299286 h 314325"/>
                <a:gd name="connsiteX432" fmla="*/ 555721 w 1200150"/>
                <a:gd name="connsiteY432" fmla="*/ 299286 h 314325"/>
                <a:gd name="connsiteX433" fmla="*/ 555721 w 1200150"/>
                <a:gd name="connsiteY433" fmla="*/ 297782 h 314325"/>
                <a:gd name="connsiteX434" fmla="*/ 554230 w 1200150"/>
                <a:gd name="connsiteY434" fmla="*/ 296278 h 314325"/>
                <a:gd name="connsiteX435" fmla="*/ 552739 w 1200150"/>
                <a:gd name="connsiteY435" fmla="*/ 294774 h 314325"/>
                <a:gd name="connsiteX436" fmla="*/ 551247 w 1200150"/>
                <a:gd name="connsiteY436" fmla="*/ 293270 h 314325"/>
                <a:gd name="connsiteX437" fmla="*/ 551247 w 1200150"/>
                <a:gd name="connsiteY437" fmla="*/ 291766 h 314325"/>
                <a:gd name="connsiteX438" fmla="*/ 549756 w 1200150"/>
                <a:gd name="connsiteY438" fmla="*/ 291766 h 314325"/>
                <a:gd name="connsiteX439" fmla="*/ 549756 w 1200150"/>
                <a:gd name="connsiteY439" fmla="*/ 293270 h 314325"/>
                <a:gd name="connsiteX440" fmla="*/ 548265 w 1200150"/>
                <a:gd name="connsiteY440" fmla="*/ 294774 h 314325"/>
                <a:gd name="connsiteX441" fmla="*/ 548265 w 1200150"/>
                <a:gd name="connsiteY441" fmla="*/ 296278 h 314325"/>
                <a:gd name="connsiteX442" fmla="*/ 546774 w 1200150"/>
                <a:gd name="connsiteY442" fmla="*/ 297782 h 314325"/>
                <a:gd name="connsiteX443" fmla="*/ 545282 w 1200150"/>
                <a:gd name="connsiteY443" fmla="*/ 299286 h 314325"/>
                <a:gd name="connsiteX444" fmla="*/ 543791 w 1200150"/>
                <a:gd name="connsiteY444" fmla="*/ 300790 h 314325"/>
                <a:gd name="connsiteX445" fmla="*/ 542300 w 1200150"/>
                <a:gd name="connsiteY445" fmla="*/ 302294 h 314325"/>
                <a:gd name="connsiteX446" fmla="*/ 540808 w 1200150"/>
                <a:gd name="connsiteY446" fmla="*/ 303798 h 314325"/>
                <a:gd name="connsiteX447" fmla="*/ 539317 w 1200150"/>
                <a:gd name="connsiteY447" fmla="*/ 305302 h 314325"/>
                <a:gd name="connsiteX448" fmla="*/ 537826 w 1200150"/>
                <a:gd name="connsiteY448" fmla="*/ 305302 h 314325"/>
                <a:gd name="connsiteX449" fmla="*/ 536335 w 1200150"/>
                <a:gd name="connsiteY449" fmla="*/ 306806 h 314325"/>
                <a:gd name="connsiteX450" fmla="*/ 534843 w 1200150"/>
                <a:gd name="connsiteY450" fmla="*/ 306806 h 314325"/>
                <a:gd name="connsiteX451" fmla="*/ 533352 w 1200150"/>
                <a:gd name="connsiteY451" fmla="*/ 306806 h 314325"/>
                <a:gd name="connsiteX452" fmla="*/ 531861 w 1200150"/>
                <a:gd name="connsiteY452" fmla="*/ 308309 h 314325"/>
                <a:gd name="connsiteX453" fmla="*/ 530369 w 1200150"/>
                <a:gd name="connsiteY453" fmla="*/ 308309 h 314325"/>
                <a:gd name="connsiteX454" fmla="*/ 528878 w 1200150"/>
                <a:gd name="connsiteY454" fmla="*/ 308309 h 314325"/>
                <a:gd name="connsiteX455" fmla="*/ 527387 w 1200150"/>
                <a:gd name="connsiteY455" fmla="*/ 308309 h 314325"/>
                <a:gd name="connsiteX456" fmla="*/ 525896 w 1200150"/>
                <a:gd name="connsiteY456" fmla="*/ 308309 h 314325"/>
                <a:gd name="connsiteX457" fmla="*/ 524404 w 1200150"/>
                <a:gd name="connsiteY457" fmla="*/ 308309 h 314325"/>
                <a:gd name="connsiteX458" fmla="*/ 522913 w 1200150"/>
                <a:gd name="connsiteY458" fmla="*/ 308309 h 314325"/>
                <a:gd name="connsiteX459" fmla="*/ 519930 w 1200150"/>
                <a:gd name="connsiteY459" fmla="*/ 308309 h 314325"/>
                <a:gd name="connsiteX460" fmla="*/ 518439 w 1200150"/>
                <a:gd name="connsiteY460" fmla="*/ 306806 h 314325"/>
                <a:gd name="connsiteX461" fmla="*/ 516948 w 1200150"/>
                <a:gd name="connsiteY461" fmla="*/ 306806 h 314325"/>
                <a:gd name="connsiteX462" fmla="*/ 515457 w 1200150"/>
                <a:gd name="connsiteY462" fmla="*/ 306806 h 314325"/>
                <a:gd name="connsiteX463" fmla="*/ 515457 w 1200150"/>
                <a:gd name="connsiteY463" fmla="*/ 305302 h 314325"/>
                <a:gd name="connsiteX464" fmla="*/ 512474 w 1200150"/>
                <a:gd name="connsiteY464" fmla="*/ 305302 h 314325"/>
                <a:gd name="connsiteX465" fmla="*/ 512474 w 1200150"/>
                <a:gd name="connsiteY465" fmla="*/ 303798 h 314325"/>
                <a:gd name="connsiteX466" fmla="*/ 513965 w 1200150"/>
                <a:gd name="connsiteY466" fmla="*/ 303798 h 314325"/>
                <a:gd name="connsiteX467" fmla="*/ 515457 w 1200150"/>
                <a:gd name="connsiteY467" fmla="*/ 302294 h 314325"/>
                <a:gd name="connsiteX468" fmla="*/ 513965 w 1200150"/>
                <a:gd name="connsiteY468" fmla="*/ 300790 h 314325"/>
                <a:gd name="connsiteX469" fmla="*/ 513965 w 1200150"/>
                <a:gd name="connsiteY469" fmla="*/ 299286 h 314325"/>
                <a:gd name="connsiteX470" fmla="*/ 512474 w 1200150"/>
                <a:gd name="connsiteY470" fmla="*/ 299286 h 314325"/>
                <a:gd name="connsiteX471" fmla="*/ 510983 w 1200150"/>
                <a:gd name="connsiteY471" fmla="*/ 297782 h 314325"/>
                <a:gd name="connsiteX472" fmla="*/ 509491 w 1200150"/>
                <a:gd name="connsiteY472" fmla="*/ 297782 h 314325"/>
                <a:gd name="connsiteX473" fmla="*/ 509491 w 1200150"/>
                <a:gd name="connsiteY473" fmla="*/ 296278 h 314325"/>
                <a:gd name="connsiteX474" fmla="*/ 508000 w 1200150"/>
                <a:gd name="connsiteY474" fmla="*/ 296278 h 314325"/>
                <a:gd name="connsiteX475" fmla="*/ 509491 w 1200150"/>
                <a:gd name="connsiteY475" fmla="*/ 294774 h 314325"/>
                <a:gd name="connsiteX476" fmla="*/ 512474 w 1200150"/>
                <a:gd name="connsiteY476" fmla="*/ 294774 h 314325"/>
                <a:gd name="connsiteX477" fmla="*/ 513965 w 1200150"/>
                <a:gd name="connsiteY477" fmla="*/ 294774 h 314325"/>
                <a:gd name="connsiteX478" fmla="*/ 516948 w 1200150"/>
                <a:gd name="connsiteY478" fmla="*/ 296278 h 314325"/>
                <a:gd name="connsiteX479" fmla="*/ 518439 w 1200150"/>
                <a:gd name="connsiteY479" fmla="*/ 296278 h 314325"/>
                <a:gd name="connsiteX480" fmla="*/ 519930 w 1200150"/>
                <a:gd name="connsiteY480" fmla="*/ 296278 h 314325"/>
                <a:gd name="connsiteX481" fmla="*/ 522913 w 1200150"/>
                <a:gd name="connsiteY481" fmla="*/ 296278 h 314325"/>
                <a:gd name="connsiteX482" fmla="*/ 525896 w 1200150"/>
                <a:gd name="connsiteY482" fmla="*/ 296278 h 314325"/>
                <a:gd name="connsiteX483" fmla="*/ 527387 w 1200150"/>
                <a:gd name="connsiteY483" fmla="*/ 296278 h 314325"/>
                <a:gd name="connsiteX484" fmla="*/ 528878 w 1200150"/>
                <a:gd name="connsiteY484" fmla="*/ 296278 h 314325"/>
                <a:gd name="connsiteX485" fmla="*/ 531861 w 1200150"/>
                <a:gd name="connsiteY485" fmla="*/ 294774 h 314325"/>
                <a:gd name="connsiteX486" fmla="*/ 533352 w 1200150"/>
                <a:gd name="connsiteY486" fmla="*/ 293270 h 314325"/>
                <a:gd name="connsiteX487" fmla="*/ 534843 w 1200150"/>
                <a:gd name="connsiteY487" fmla="*/ 293270 h 314325"/>
                <a:gd name="connsiteX488" fmla="*/ 536335 w 1200150"/>
                <a:gd name="connsiteY488" fmla="*/ 291766 h 314325"/>
                <a:gd name="connsiteX489" fmla="*/ 539317 w 1200150"/>
                <a:gd name="connsiteY489" fmla="*/ 288758 h 314325"/>
                <a:gd name="connsiteX490" fmla="*/ 539317 w 1200150"/>
                <a:gd name="connsiteY490" fmla="*/ 287254 h 314325"/>
                <a:gd name="connsiteX491" fmla="*/ 540808 w 1200150"/>
                <a:gd name="connsiteY491" fmla="*/ 285750 h 314325"/>
                <a:gd name="connsiteX492" fmla="*/ 542300 w 1200150"/>
                <a:gd name="connsiteY492" fmla="*/ 284246 h 314325"/>
                <a:gd name="connsiteX493" fmla="*/ 542300 w 1200150"/>
                <a:gd name="connsiteY493" fmla="*/ 282742 h 314325"/>
                <a:gd name="connsiteX494" fmla="*/ 543791 w 1200150"/>
                <a:gd name="connsiteY494" fmla="*/ 281238 h 314325"/>
                <a:gd name="connsiteX495" fmla="*/ 545282 w 1200150"/>
                <a:gd name="connsiteY495" fmla="*/ 279734 h 314325"/>
                <a:gd name="connsiteX496" fmla="*/ 545282 w 1200150"/>
                <a:gd name="connsiteY496" fmla="*/ 278231 h 314325"/>
                <a:gd name="connsiteX497" fmla="*/ 545282 w 1200150"/>
                <a:gd name="connsiteY497" fmla="*/ 276727 h 314325"/>
                <a:gd name="connsiteX498" fmla="*/ 543791 w 1200150"/>
                <a:gd name="connsiteY498" fmla="*/ 276727 h 314325"/>
                <a:gd name="connsiteX499" fmla="*/ 542300 w 1200150"/>
                <a:gd name="connsiteY499" fmla="*/ 276727 h 314325"/>
                <a:gd name="connsiteX500" fmla="*/ 540808 w 1200150"/>
                <a:gd name="connsiteY500" fmla="*/ 276727 h 314325"/>
                <a:gd name="connsiteX501" fmla="*/ 539317 w 1200150"/>
                <a:gd name="connsiteY501" fmla="*/ 276727 h 314325"/>
                <a:gd name="connsiteX502" fmla="*/ 537826 w 1200150"/>
                <a:gd name="connsiteY502" fmla="*/ 276727 h 314325"/>
                <a:gd name="connsiteX503" fmla="*/ 536335 w 1200150"/>
                <a:gd name="connsiteY503" fmla="*/ 276727 h 314325"/>
                <a:gd name="connsiteX504" fmla="*/ 534843 w 1200150"/>
                <a:gd name="connsiteY504" fmla="*/ 276727 h 314325"/>
                <a:gd name="connsiteX505" fmla="*/ 534843 w 1200150"/>
                <a:gd name="connsiteY505" fmla="*/ 275223 h 314325"/>
                <a:gd name="connsiteX506" fmla="*/ 533352 w 1200150"/>
                <a:gd name="connsiteY506" fmla="*/ 275223 h 314325"/>
                <a:gd name="connsiteX507" fmla="*/ 531861 w 1200150"/>
                <a:gd name="connsiteY507" fmla="*/ 273719 h 314325"/>
                <a:gd name="connsiteX508" fmla="*/ 530369 w 1200150"/>
                <a:gd name="connsiteY508" fmla="*/ 273719 h 314325"/>
                <a:gd name="connsiteX509" fmla="*/ 530369 w 1200150"/>
                <a:gd name="connsiteY509" fmla="*/ 270711 h 314325"/>
                <a:gd name="connsiteX510" fmla="*/ 530369 w 1200150"/>
                <a:gd name="connsiteY510" fmla="*/ 269207 h 314325"/>
                <a:gd name="connsiteX511" fmla="*/ 531861 w 1200150"/>
                <a:gd name="connsiteY511" fmla="*/ 269207 h 314325"/>
                <a:gd name="connsiteX512" fmla="*/ 533352 w 1200150"/>
                <a:gd name="connsiteY512" fmla="*/ 269207 h 314325"/>
                <a:gd name="connsiteX513" fmla="*/ 534843 w 1200150"/>
                <a:gd name="connsiteY513" fmla="*/ 269207 h 314325"/>
                <a:gd name="connsiteX514" fmla="*/ 536335 w 1200150"/>
                <a:gd name="connsiteY514" fmla="*/ 269207 h 314325"/>
                <a:gd name="connsiteX515" fmla="*/ 537826 w 1200150"/>
                <a:gd name="connsiteY515" fmla="*/ 267703 h 314325"/>
                <a:gd name="connsiteX516" fmla="*/ 539317 w 1200150"/>
                <a:gd name="connsiteY516" fmla="*/ 267703 h 314325"/>
                <a:gd name="connsiteX517" fmla="*/ 540808 w 1200150"/>
                <a:gd name="connsiteY517" fmla="*/ 267703 h 314325"/>
                <a:gd name="connsiteX518" fmla="*/ 543791 w 1200150"/>
                <a:gd name="connsiteY518" fmla="*/ 267703 h 314325"/>
                <a:gd name="connsiteX519" fmla="*/ 546774 w 1200150"/>
                <a:gd name="connsiteY519" fmla="*/ 266199 h 314325"/>
                <a:gd name="connsiteX520" fmla="*/ 551247 w 1200150"/>
                <a:gd name="connsiteY520" fmla="*/ 264695 h 314325"/>
                <a:gd name="connsiteX521" fmla="*/ 552739 w 1200150"/>
                <a:gd name="connsiteY521" fmla="*/ 264695 h 314325"/>
                <a:gd name="connsiteX522" fmla="*/ 554230 w 1200150"/>
                <a:gd name="connsiteY522" fmla="*/ 261687 h 314325"/>
                <a:gd name="connsiteX523" fmla="*/ 554230 w 1200150"/>
                <a:gd name="connsiteY523" fmla="*/ 260183 h 314325"/>
                <a:gd name="connsiteX524" fmla="*/ 554230 w 1200150"/>
                <a:gd name="connsiteY524" fmla="*/ 258679 h 314325"/>
                <a:gd name="connsiteX525" fmla="*/ 555721 w 1200150"/>
                <a:gd name="connsiteY525" fmla="*/ 255671 h 314325"/>
                <a:gd name="connsiteX526" fmla="*/ 555721 w 1200150"/>
                <a:gd name="connsiteY526" fmla="*/ 251159 h 314325"/>
                <a:gd name="connsiteX527" fmla="*/ 557213 w 1200150"/>
                <a:gd name="connsiteY527" fmla="*/ 248151 h 314325"/>
                <a:gd name="connsiteX528" fmla="*/ 557213 w 1200150"/>
                <a:gd name="connsiteY528" fmla="*/ 246647 h 314325"/>
                <a:gd name="connsiteX529" fmla="*/ 558704 w 1200150"/>
                <a:gd name="connsiteY529" fmla="*/ 242136 h 314325"/>
                <a:gd name="connsiteX530" fmla="*/ 558704 w 1200150"/>
                <a:gd name="connsiteY530" fmla="*/ 240632 h 314325"/>
                <a:gd name="connsiteX531" fmla="*/ 558704 w 1200150"/>
                <a:gd name="connsiteY531" fmla="*/ 239128 h 314325"/>
                <a:gd name="connsiteX532" fmla="*/ 560195 w 1200150"/>
                <a:gd name="connsiteY532" fmla="*/ 237624 h 314325"/>
                <a:gd name="connsiteX533" fmla="*/ 560195 w 1200150"/>
                <a:gd name="connsiteY533" fmla="*/ 236120 h 314325"/>
                <a:gd name="connsiteX534" fmla="*/ 561686 w 1200150"/>
                <a:gd name="connsiteY534" fmla="*/ 234616 h 314325"/>
                <a:gd name="connsiteX535" fmla="*/ 561686 w 1200150"/>
                <a:gd name="connsiteY535" fmla="*/ 233112 h 314325"/>
                <a:gd name="connsiteX536" fmla="*/ 563178 w 1200150"/>
                <a:gd name="connsiteY536" fmla="*/ 231608 h 314325"/>
                <a:gd name="connsiteX537" fmla="*/ 564669 w 1200150"/>
                <a:gd name="connsiteY537" fmla="*/ 230104 h 314325"/>
                <a:gd name="connsiteX538" fmla="*/ 566160 w 1200150"/>
                <a:gd name="connsiteY538" fmla="*/ 228600 h 314325"/>
                <a:gd name="connsiteX539" fmla="*/ 710406 w 1200150"/>
                <a:gd name="connsiteY539" fmla="*/ 227652 h 314325"/>
                <a:gd name="connsiteX540" fmla="*/ 710406 w 1200150"/>
                <a:gd name="connsiteY540" fmla="*/ 229145 h 314325"/>
                <a:gd name="connsiteX541" fmla="*/ 708918 w 1200150"/>
                <a:gd name="connsiteY541" fmla="*/ 229145 h 314325"/>
                <a:gd name="connsiteX542" fmla="*/ 708918 w 1200150"/>
                <a:gd name="connsiteY542" fmla="*/ 230638 h 314325"/>
                <a:gd name="connsiteX543" fmla="*/ 707430 w 1200150"/>
                <a:gd name="connsiteY543" fmla="*/ 230638 h 314325"/>
                <a:gd name="connsiteX544" fmla="*/ 707430 w 1200150"/>
                <a:gd name="connsiteY544" fmla="*/ 232131 h 314325"/>
                <a:gd name="connsiteX545" fmla="*/ 705942 w 1200150"/>
                <a:gd name="connsiteY545" fmla="*/ 232131 h 314325"/>
                <a:gd name="connsiteX546" fmla="*/ 707430 w 1200150"/>
                <a:gd name="connsiteY546" fmla="*/ 233623 h 314325"/>
                <a:gd name="connsiteX547" fmla="*/ 708918 w 1200150"/>
                <a:gd name="connsiteY547" fmla="*/ 233623 h 314325"/>
                <a:gd name="connsiteX548" fmla="*/ 708918 w 1200150"/>
                <a:gd name="connsiteY548" fmla="*/ 235116 h 314325"/>
                <a:gd name="connsiteX549" fmla="*/ 710406 w 1200150"/>
                <a:gd name="connsiteY549" fmla="*/ 235116 h 314325"/>
                <a:gd name="connsiteX550" fmla="*/ 710406 w 1200150"/>
                <a:gd name="connsiteY550" fmla="*/ 233623 h 314325"/>
                <a:gd name="connsiteX551" fmla="*/ 710406 w 1200150"/>
                <a:gd name="connsiteY551" fmla="*/ 232131 h 314325"/>
                <a:gd name="connsiteX552" fmla="*/ 711895 w 1200150"/>
                <a:gd name="connsiteY552" fmla="*/ 230638 h 314325"/>
                <a:gd name="connsiteX553" fmla="*/ 711895 w 1200150"/>
                <a:gd name="connsiteY553" fmla="*/ 229145 h 314325"/>
                <a:gd name="connsiteX554" fmla="*/ 711895 w 1200150"/>
                <a:gd name="connsiteY554" fmla="*/ 227652 h 314325"/>
                <a:gd name="connsiteX555" fmla="*/ 710406 w 1200150"/>
                <a:gd name="connsiteY555" fmla="*/ 227652 h 314325"/>
                <a:gd name="connsiteX556" fmla="*/ 263770 w 1200150"/>
                <a:gd name="connsiteY556" fmla="*/ 223899 h 314325"/>
                <a:gd name="connsiteX557" fmla="*/ 263770 w 1200150"/>
                <a:gd name="connsiteY557" fmla="*/ 225395 h 314325"/>
                <a:gd name="connsiteX558" fmla="*/ 262243 w 1200150"/>
                <a:gd name="connsiteY558" fmla="*/ 225395 h 314325"/>
                <a:gd name="connsiteX559" fmla="*/ 262243 w 1200150"/>
                <a:gd name="connsiteY559" fmla="*/ 226891 h 314325"/>
                <a:gd name="connsiteX560" fmla="*/ 260717 w 1200150"/>
                <a:gd name="connsiteY560" fmla="*/ 228387 h 314325"/>
                <a:gd name="connsiteX561" fmla="*/ 262243 w 1200150"/>
                <a:gd name="connsiteY561" fmla="*/ 228387 h 314325"/>
                <a:gd name="connsiteX562" fmla="*/ 262243 w 1200150"/>
                <a:gd name="connsiteY562" fmla="*/ 229883 h 314325"/>
                <a:gd name="connsiteX563" fmla="*/ 263770 w 1200150"/>
                <a:gd name="connsiteY563" fmla="*/ 231379 h 314325"/>
                <a:gd name="connsiteX564" fmla="*/ 263770 w 1200150"/>
                <a:gd name="connsiteY564" fmla="*/ 232875 h 314325"/>
                <a:gd name="connsiteX565" fmla="*/ 265296 w 1200150"/>
                <a:gd name="connsiteY565" fmla="*/ 232875 h 314325"/>
                <a:gd name="connsiteX566" fmla="*/ 265296 w 1200150"/>
                <a:gd name="connsiteY566" fmla="*/ 234371 h 314325"/>
                <a:gd name="connsiteX567" fmla="*/ 266822 w 1200150"/>
                <a:gd name="connsiteY567" fmla="*/ 232875 h 314325"/>
                <a:gd name="connsiteX568" fmla="*/ 266822 w 1200150"/>
                <a:gd name="connsiteY568" fmla="*/ 231379 h 314325"/>
                <a:gd name="connsiteX569" fmla="*/ 266822 w 1200150"/>
                <a:gd name="connsiteY569" fmla="*/ 229883 h 314325"/>
                <a:gd name="connsiteX570" fmla="*/ 268349 w 1200150"/>
                <a:gd name="connsiteY570" fmla="*/ 229883 h 314325"/>
                <a:gd name="connsiteX571" fmla="*/ 268349 w 1200150"/>
                <a:gd name="connsiteY571" fmla="*/ 228387 h 314325"/>
                <a:gd name="connsiteX572" fmla="*/ 269875 w 1200150"/>
                <a:gd name="connsiteY572" fmla="*/ 228387 h 314325"/>
                <a:gd name="connsiteX573" fmla="*/ 271402 w 1200150"/>
                <a:gd name="connsiteY573" fmla="*/ 226891 h 314325"/>
                <a:gd name="connsiteX574" fmla="*/ 271402 w 1200150"/>
                <a:gd name="connsiteY574" fmla="*/ 225395 h 314325"/>
                <a:gd name="connsiteX575" fmla="*/ 269875 w 1200150"/>
                <a:gd name="connsiteY575" fmla="*/ 225395 h 314325"/>
                <a:gd name="connsiteX576" fmla="*/ 268349 w 1200150"/>
                <a:gd name="connsiteY576" fmla="*/ 223899 h 314325"/>
                <a:gd name="connsiteX577" fmla="*/ 266822 w 1200150"/>
                <a:gd name="connsiteY577" fmla="*/ 223899 h 314325"/>
                <a:gd name="connsiteX578" fmla="*/ 265296 w 1200150"/>
                <a:gd name="connsiteY578" fmla="*/ 223899 h 314325"/>
                <a:gd name="connsiteX579" fmla="*/ 263770 w 1200150"/>
                <a:gd name="connsiteY579" fmla="*/ 223899 h 314325"/>
                <a:gd name="connsiteX580" fmla="*/ 832973 w 1200150"/>
                <a:gd name="connsiteY580" fmla="*/ 216437 h 314325"/>
                <a:gd name="connsiteX581" fmla="*/ 832973 w 1200150"/>
                <a:gd name="connsiteY581" fmla="*/ 217954 h 314325"/>
                <a:gd name="connsiteX582" fmla="*/ 831468 w 1200150"/>
                <a:gd name="connsiteY582" fmla="*/ 219472 h 314325"/>
                <a:gd name="connsiteX583" fmla="*/ 832973 w 1200150"/>
                <a:gd name="connsiteY583" fmla="*/ 220989 h 314325"/>
                <a:gd name="connsiteX584" fmla="*/ 832973 w 1200150"/>
                <a:gd name="connsiteY584" fmla="*/ 222507 h 314325"/>
                <a:gd name="connsiteX585" fmla="*/ 832973 w 1200150"/>
                <a:gd name="connsiteY585" fmla="*/ 224024 h 314325"/>
                <a:gd name="connsiteX586" fmla="*/ 832973 w 1200150"/>
                <a:gd name="connsiteY586" fmla="*/ 225542 h 314325"/>
                <a:gd name="connsiteX587" fmla="*/ 832973 w 1200150"/>
                <a:gd name="connsiteY587" fmla="*/ 228577 h 314325"/>
                <a:gd name="connsiteX588" fmla="*/ 832973 w 1200150"/>
                <a:gd name="connsiteY588" fmla="*/ 230094 h 314325"/>
                <a:gd name="connsiteX589" fmla="*/ 831468 w 1200150"/>
                <a:gd name="connsiteY589" fmla="*/ 231612 h 314325"/>
                <a:gd name="connsiteX590" fmla="*/ 831468 w 1200150"/>
                <a:gd name="connsiteY590" fmla="*/ 233129 h 314325"/>
                <a:gd name="connsiteX591" fmla="*/ 831468 w 1200150"/>
                <a:gd name="connsiteY591" fmla="*/ 234647 h 314325"/>
                <a:gd name="connsiteX592" fmla="*/ 832973 w 1200150"/>
                <a:gd name="connsiteY592" fmla="*/ 237682 h 314325"/>
                <a:gd name="connsiteX593" fmla="*/ 832973 w 1200150"/>
                <a:gd name="connsiteY593" fmla="*/ 239199 h 314325"/>
                <a:gd name="connsiteX594" fmla="*/ 834478 w 1200150"/>
                <a:gd name="connsiteY594" fmla="*/ 239199 h 314325"/>
                <a:gd name="connsiteX595" fmla="*/ 837489 w 1200150"/>
                <a:gd name="connsiteY595" fmla="*/ 237682 h 314325"/>
                <a:gd name="connsiteX596" fmla="*/ 838995 w 1200150"/>
                <a:gd name="connsiteY596" fmla="*/ 236164 h 314325"/>
                <a:gd name="connsiteX597" fmla="*/ 838995 w 1200150"/>
                <a:gd name="connsiteY597" fmla="*/ 234647 h 314325"/>
                <a:gd name="connsiteX598" fmla="*/ 838995 w 1200150"/>
                <a:gd name="connsiteY598" fmla="*/ 231612 h 314325"/>
                <a:gd name="connsiteX599" fmla="*/ 840500 w 1200150"/>
                <a:gd name="connsiteY599" fmla="*/ 228577 h 314325"/>
                <a:gd name="connsiteX600" fmla="*/ 838995 w 1200150"/>
                <a:gd name="connsiteY600" fmla="*/ 225542 h 314325"/>
                <a:gd name="connsiteX601" fmla="*/ 838995 w 1200150"/>
                <a:gd name="connsiteY601" fmla="*/ 224024 h 314325"/>
                <a:gd name="connsiteX602" fmla="*/ 837489 w 1200150"/>
                <a:gd name="connsiteY602" fmla="*/ 219472 h 314325"/>
                <a:gd name="connsiteX603" fmla="*/ 837489 w 1200150"/>
                <a:gd name="connsiteY603" fmla="*/ 217954 h 314325"/>
                <a:gd name="connsiteX604" fmla="*/ 835984 w 1200150"/>
                <a:gd name="connsiteY604" fmla="*/ 216437 h 314325"/>
                <a:gd name="connsiteX605" fmla="*/ 832973 w 1200150"/>
                <a:gd name="connsiteY605" fmla="*/ 216437 h 314325"/>
                <a:gd name="connsiteX606" fmla="*/ 694035 w 1200150"/>
                <a:gd name="connsiteY606" fmla="*/ 212725 h 314325"/>
                <a:gd name="connsiteX607" fmla="*/ 695524 w 1200150"/>
                <a:gd name="connsiteY607" fmla="*/ 212725 h 314325"/>
                <a:gd name="connsiteX608" fmla="*/ 697012 w 1200150"/>
                <a:gd name="connsiteY608" fmla="*/ 214218 h 314325"/>
                <a:gd name="connsiteX609" fmla="*/ 698500 w 1200150"/>
                <a:gd name="connsiteY609" fmla="*/ 215710 h 314325"/>
                <a:gd name="connsiteX610" fmla="*/ 698500 w 1200150"/>
                <a:gd name="connsiteY610" fmla="*/ 217203 h 314325"/>
                <a:gd name="connsiteX611" fmla="*/ 698500 w 1200150"/>
                <a:gd name="connsiteY611" fmla="*/ 218696 h 314325"/>
                <a:gd name="connsiteX612" fmla="*/ 698500 w 1200150"/>
                <a:gd name="connsiteY612" fmla="*/ 220189 h 314325"/>
                <a:gd name="connsiteX613" fmla="*/ 698500 w 1200150"/>
                <a:gd name="connsiteY613" fmla="*/ 221681 h 314325"/>
                <a:gd name="connsiteX614" fmla="*/ 699988 w 1200150"/>
                <a:gd name="connsiteY614" fmla="*/ 221681 h 314325"/>
                <a:gd name="connsiteX615" fmla="*/ 701477 w 1200150"/>
                <a:gd name="connsiteY615" fmla="*/ 220189 h 314325"/>
                <a:gd name="connsiteX616" fmla="*/ 702965 w 1200150"/>
                <a:gd name="connsiteY616" fmla="*/ 220189 h 314325"/>
                <a:gd name="connsiteX617" fmla="*/ 704453 w 1200150"/>
                <a:gd name="connsiteY617" fmla="*/ 220189 h 314325"/>
                <a:gd name="connsiteX618" fmla="*/ 702965 w 1200150"/>
                <a:gd name="connsiteY618" fmla="*/ 221681 h 314325"/>
                <a:gd name="connsiteX619" fmla="*/ 702965 w 1200150"/>
                <a:gd name="connsiteY619" fmla="*/ 223174 h 314325"/>
                <a:gd name="connsiteX620" fmla="*/ 702965 w 1200150"/>
                <a:gd name="connsiteY620" fmla="*/ 224667 h 314325"/>
                <a:gd name="connsiteX621" fmla="*/ 701477 w 1200150"/>
                <a:gd name="connsiteY621" fmla="*/ 224667 h 314325"/>
                <a:gd name="connsiteX622" fmla="*/ 699988 w 1200150"/>
                <a:gd name="connsiteY622" fmla="*/ 224667 h 314325"/>
                <a:gd name="connsiteX623" fmla="*/ 698500 w 1200150"/>
                <a:gd name="connsiteY623" fmla="*/ 226159 h 314325"/>
                <a:gd name="connsiteX624" fmla="*/ 698500 w 1200150"/>
                <a:gd name="connsiteY624" fmla="*/ 227652 h 314325"/>
                <a:gd name="connsiteX625" fmla="*/ 698500 w 1200150"/>
                <a:gd name="connsiteY625" fmla="*/ 229145 h 314325"/>
                <a:gd name="connsiteX626" fmla="*/ 698500 w 1200150"/>
                <a:gd name="connsiteY626" fmla="*/ 230638 h 314325"/>
                <a:gd name="connsiteX627" fmla="*/ 698500 w 1200150"/>
                <a:gd name="connsiteY627" fmla="*/ 232131 h 314325"/>
                <a:gd name="connsiteX628" fmla="*/ 699988 w 1200150"/>
                <a:gd name="connsiteY628" fmla="*/ 232131 h 314325"/>
                <a:gd name="connsiteX629" fmla="*/ 701477 w 1200150"/>
                <a:gd name="connsiteY629" fmla="*/ 232131 h 314325"/>
                <a:gd name="connsiteX630" fmla="*/ 702965 w 1200150"/>
                <a:gd name="connsiteY630" fmla="*/ 230638 h 314325"/>
                <a:gd name="connsiteX631" fmla="*/ 704453 w 1200150"/>
                <a:gd name="connsiteY631" fmla="*/ 229145 h 314325"/>
                <a:gd name="connsiteX632" fmla="*/ 704453 w 1200150"/>
                <a:gd name="connsiteY632" fmla="*/ 227652 h 314325"/>
                <a:gd name="connsiteX633" fmla="*/ 705942 w 1200150"/>
                <a:gd name="connsiteY633" fmla="*/ 227652 h 314325"/>
                <a:gd name="connsiteX634" fmla="*/ 705942 w 1200150"/>
                <a:gd name="connsiteY634" fmla="*/ 226159 h 314325"/>
                <a:gd name="connsiteX635" fmla="*/ 707430 w 1200150"/>
                <a:gd name="connsiteY635" fmla="*/ 226159 h 314325"/>
                <a:gd name="connsiteX636" fmla="*/ 707430 w 1200150"/>
                <a:gd name="connsiteY636" fmla="*/ 223174 h 314325"/>
                <a:gd name="connsiteX637" fmla="*/ 707430 w 1200150"/>
                <a:gd name="connsiteY637" fmla="*/ 221681 h 314325"/>
                <a:gd name="connsiteX638" fmla="*/ 708918 w 1200150"/>
                <a:gd name="connsiteY638" fmla="*/ 220189 h 314325"/>
                <a:gd name="connsiteX639" fmla="*/ 708918 w 1200150"/>
                <a:gd name="connsiteY639" fmla="*/ 218696 h 314325"/>
                <a:gd name="connsiteX640" fmla="*/ 710406 w 1200150"/>
                <a:gd name="connsiteY640" fmla="*/ 218696 h 314325"/>
                <a:gd name="connsiteX641" fmla="*/ 711895 w 1200150"/>
                <a:gd name="connsiteY641" fmla="*/ 218696 h 314325"/>
                <a:gd name="connsiteX642" fmla="*/ 713383 w 1200150"/>
                <a:gd name="connsiteY642" fmla="*/ 220189 h 314325"/>
                <a:gd name="connsiteX643" fmla="*/ 714871 w 1200150"/>
                <a:gd name="connsiteY643" fmla="*/ 220189 h 314325"/>
                <a:gd name="connsiteX644" fmla="*/ 714871 w 1200150"/>
                <a:gd name="connsiteY644" fmla="*/ 221681 h 314325"/>
                <a:gd name="connsiteX645" fmla="*/ 714871 w 1200150"/>
                <a:gd name="connsiteY645" fmla="*/ 224667 h 314325"/>
                <a:gd name="connsiteX646" fmla="*/ 716360 w 1200150"/>
                <a:gd name="connsiteY646" fmla="*/ 224667 h 314325"/>
                <a:gd name="connsiteX647" fmla="*/ 716360 w 1200150"/>
                <a:gd name="connsiteY647" fmla="*/ 226159 h 314325"/>
                <a:gd name="connsiteX648" fmla="*/ 716360 w 1200150"/>
                <a:gd name="connsiteY648" fmla="*/ 227652 h 314325"/>
                <a:gd name="connsiteX649" fmla="*/ 717848 w 1200150"/>
                <a:gd name="connsiteY649" fmla="*/ 230638 h 314325"/>
                <a:gd name="connsiteX650" fmla="*/ 717848 w 1200150"/>
                <a:gd name="connsiteY650" fmla="*/ 232131 h 314325"/>
                <a:gd name="connsiteX651" fmla="*/ 716360 w 1200150"/>
                <a:gd name="connsiteY651" fmla="*/ 233623 h 314325"/>
                <a:gd name="connsiteX652" fmla="*/ 716360 w 1200150"/>
                <a:gd name="connsiteY652" fmla="*/ 235116 h 314325"/>
                <a:gd name="connsiteX653" fmla="*/ 716360 w 1200150"/>
                <a:gd name="connsiteY653" fmla="*/ 236609 h 314325"/>
                <a:gd name="connsiteX654" fmla="*/ 716360 w 1200150"/>
                <a:gd name="connsiteY654" fmla="*/ 238102 h 314325"/>
                <a:gd name="connsiteX655" fmla="*/ 716360 w 1200150"/>
                <a:gd name="connsiteY655" fmla="*/ 239594 h 314325"/>
                <a:gd name="connsiteX656" fmla="*/ 716360 w 1200150"/>
                <a:gd name="connsiteY656" fmla="*/ 241087 h 314325"/>
                <a:gd name="connsiteX657" fmla="*/ 714871 w 1200150"/>
                <a:gd name="connsiteY657" fmla="*/ 241087 h 314325"/>
                <a:gd name="connsiteX658" fmla="*/ 714871 w 1200150"/>
                <a:gd name="connsiteY658" fmla="*/ 242580 h 314325"/>
                <a:gd name="connsiteX659" fmla="*/ 716360 w 1200150"/>
                <a:gd name="connsiteY659" fmla="*/ 245565 h 314325"/>
                <a:gd name="connsiteX660" fmla="*/ 717848 w 1200150"/>
                <a:gd name="connsiteY660" fmla="*/ 245565 h 314325"/>
                <a:gd name="connsiteX661" fmla="*/ 720824 w 1200150"/>
                <a:gd name="connsiteY661" fmla="*/ 245565 h 314325"/>
                <a:gd name="connsiteX662" fmla="*/ 723801 w 1200150"/>
                <a:gd name="connsiteY662" fmla="*/ 247058 h 314325"/>
                <a:gd name="connsiteX663" fmla="*/ 725289 w 1200150"/>
                <a:gd name="connsiteY663" fmla="*/ 247058 h 314325"/>
                <a:gd name="connsiteX664" fmla="*/ 726777 w 1200150"/>
                <a:gd name="connsiteY664" fmla="*/ 247058 h 314325"/>
                <a:gd name="connsiteX665" fmla="*/ 729754 w 1200150"/>
                <a:gd name="connsiteY665" fmla="*/ 247058 h 314325"/>
                <a:gd name="connsiteX666" fmla="*/ 731242 w 1200150"/>
                <a:gd name="connsiteY666" fmla="*/ 247058 h 314325"/>
                <a:gd name="connsiteX667" fmla="*/ 735707 w 1200150"/>
                <a:gd name="connsiteY667" fmla="*/ 248551 h 314325"/>
                <a:gd name="connsiteX668" fmla="*/ 737195 w 1200150"/>
                <a:gd name="connsiteY668" fmla="*/ 248551 h 314325"/>
                <a:gd name="connsiteX669" fmla="*/ 738684 w 1200150"/>
                <a:gd name="connsiteY669" fmla="*/ 248551 h 314325"/>
                <a:gd name="connsiteX670" fmla="*/ 740172 w 1200150"/>
                <a:gd name="connsiteY670" fmla="*/ 248551 h 314325"/>
                <a:gd name="connsiteX671" fmla="*/ 741660 w 1200150"/>
                <a:gd name="connsiteY671" fmla="*/ 248551 h 314325"/>
                <a:gd name="connsiteX672" fmla="*/ 743149 w 1200150"/>
                <a:gd name="connsiteY672" fmla="*/ 250043 h 314325"/>
                <a:gd name="connsiteX673" fmla="*/ 744637 w 1200150"/>
                <a:gd name="connsiteY673" fmla="*/ 251536 h 314325"/>
                <a:gd name="connsiteX674" fmla="*/ 746125 w 1200150"/>
                <a:gd name="connsiteY674" fmla="*/ 251536 h 314325"/>
                <a:gd name="connsiteX675" fmla="*/ 746125 w 1200150"/>
                <a:gd name="connsiteY675" fmla="*/ 253029 h 314325"/>
                <a:gd name="connsiteX676" fmla="*/ 746125 w 1200150"/>
                <a:gd name="connsiteY676" fmla="*/ 254522 h 314325"/>
                <a:gd name="connsiteX677" fmla="*/ 746125 w 1200150"/>
                <a:gd name="connsiteY677" fmla="*/ 256014 h 314325"/>
                <a:gd name="connsiteX678" fmla="*/ 744637 w 1200150"/>
                <a:gd name="connsiteY678" fmla="*/ 257507 h 314325"/>
                <a:gd name="connsiteX679" fmla="*/ 743149 w 1200150"/>
                <a:gd name="connsiteY679" fmla="*/ 259000 h 314325"/>
                <a:gd name="connsiteX680" fmla="*/ 741660 w 1200150"/>
                <a:gd name="connsiteY680" fmla="*/ 259000 h 314325"/>
                <a:gd name="connsiteX681" fmla="*/ 740172 w 1200150"/>
                <a:gd name="connsiteY681" fmla="*/ 259000 h 314325"/>
                <a:gd name="connsiteX682" fmla="*/ 737195 w 1200150"/>
                <a:gd name="connsiteY682" fmla="*/ 260493 h 314325"/>
                <a:gd name="connsiteX683" fmla="*/ 735707 w 1200150"/>
                <a:gd name="connsiteY683" fmla="*/ 260493 h 314325"/>
                <a:gd name="connsiteX684" fmla="*/ 732731 w 1200150"/>
                <a:gd name="connsiteY684" fmla="*/ 260493 h 314325"/>
                <a:gd name="connsiteX685" fmla="*/ 731242 w 1200150"/>
                <a:gd name="connsiteY685" fmla="*/ 261985 h 314325"/>
                <a:gd name="connsiteX686" fmla="*/ 728266 w 1200150"/>
                <a:gd name="connsiteY686" fmla="*/ 263478 h 314325"/>
                <a:gd name="connsiteX687" fmla="*/ 726777 w 1200150"/>
                <a:gd name="connsiteY687" fmla="*/ 264971 h 314325"/>
                <a:gd name="connsiteX688" fmla="*/ 725289 w 1200150"/>
                <a:gd name="connsiteY688" fmla="*/ 264971 h 314325"/>
                <a:gd name="connsiteX689" fmla="*/ 723801 w 1200150"/>
                <a:gd name="connsiteY689" fmla="*/ 264971 h 314325"/>
                <a:gd name="connsiteX690" fmla="*/ 722313 w 1200150"/>
                <a:gd name="connsiteY690" fmla="*/ 266464 h 314325"/>
                <a:gd name="connsiteX691" fmla="*/ 720824 w 1200150"/>
                <a:gd name="connsiteY691" fmla="*/ 266464 h 314325"/>
                <a:gd name="connsiteX692" fmla="*/ 719336 w 1200150"/>
                <a:gd name="connsiteY692" fmla="*/ 267956 h 314325"/>
                <a:gd name="connsiteX693" fmla="*/ 717848 w 1200150"/>
                <a:gd name="connsiteY693" fmla="*/ 267956 h 314325"/>
                <a:gd name="connsiteX694" fmla="*/ 716360 w 1200150"/>
                <a:gd name="connsiteY694" fmla="*/ 267956 h 314325"/>
                <a:gd name="connsiteX695" fmla="*/ 714871 w 1200150"/>
                <a:gd name="connsiteY695" fmla="*/ 269449 h 314325"/>
                <a:gd name="connsiteX696" fmla="*/ 711895 w 1200150"/>
                <a:gd name="connsiteY696" fmla="*/ 269449 h 314325"/>
                <a:gd name="connsiteX697" fmla="*/ 711895 w 1200150"/>
                <a:gd name="connsiteY697" fmla="*/ 270942 h 314325"/>
                <a:gd name="connsiteX698" fmla="*/ 710406 w 1200150"/>
                <a:gd name="connsiteY698" fmla="*/ 272435 h 314325"/>
                <a:gd name="connsiteX699" fmla="*/ 710406 w 1200150"/>
                <a:gd name="connsiteY699" fmla="*/ 273927 h 314325"/>
                <a:gd name="connsiteX700" fmla="*/ 710406 w 1200150"/>
                <a:gd name="connsiteY700" fmla="*/ 275420 h 314325"/>
                <a:gd name="connsiteX701" fmla="*/ 708918 w 1200150"/>
                <a:gd name="connsiteY701" fmla="*/ 275420 h 314325"/>
                <a:gd name="connsiteX702" fmla="*/ 708918 w 1200150"/>
                <a:gd name="connsiteY702" fmla="*/ 276913 h 314325"/>
                <a:gd name="connsiteX703" fmla="*/ 705942 w 1200150"/>
                <a:gd name="connsiteY703" fmla="*/ 276913 h 314325"/>
                <a:gd name="connsiteX704" fmla="*/ 704453 w 1200150"/>
                <a:gd name="connsiteY704" fmla="*/ 276913 h 314325"/>
                <a:gd name="connsiteX705" fmla="*/ 704453 w 1200150"/>
                <a:gd name="connsiteY705" fmla="*/ 278405 h 314325"/>
                <a:gd name="connsiteX706" fmla="*/ 704453 w 1200150"/>
                <a:gd name="connsiteY706" fmla="*/ 279898 h 314325"/>
                <a:gd name="connsiteX707" fmla="*/ 704453 w 1200150"/>
                <a:gd name="connsiteY707" fmla="*/ 281391 h 314325"/>
                <a:gd name="connsiteX708" fmla="*/ 704453 w 1200150"/>
                <a:gd name="connsiteY708" fmla="*/ 282884 h 314325"/>
                <a:gd name="connsiteX709" fmla="*/ 705942 w 1200150"/>
                <a:gd name="connsiteY709" fmla="*/ 282884 h 314325"/>
                <a:gd name="connsiteX710" fmla="*/ 707430 w 1200150"/>
                <a:gd name="connsiteY710" fmla="*/ 282884 h 314325"/>
                <a:gd name="connsiteX711" fmla="*/ 707430 w 1200150"/>
                <a:gd name="connsiteY711" fmla="*/ 281391 h 314325"/>
                <a:gd name="connsiteX712" fmla="*/ 708918 w 1200150"/>
                <a:gd name="connsiteY712" fmla="*/ 281391 h 314325"/>
                <a:gd name="connsiteX713" fmla="*/ 710406 w 1200150"/>
                <a:gd name="connsiteY713" fmla="*/ 279898 h 314325"/>
                <a:gd name="connsiteX714" fmla="*/ 711895 w 1200150"/>
                <a:gd name="connsiteY714" fmla="*/ 279898 h 314325"/>
                <a:gd name="connsiteX715" fmla="*/ 713383 w 1200150"/>
                <a:gd name="connsiteY715" fmla="*/ 279898 h 314325"/>
                <a:gd name="connsiteX716" fmla="*/ 714871 w 1200150"/>
                <a:gd name="connsiteY716" fmla="*/ 279898 h 314325"/>
                <a:gd name="connsiteX717" fmla="*/ 716360 w 1200150"/>
                <a:gd name="connsiteY717" fmla="*/ 279898 h 314325"/>
                <a:gd name="connsiteX718" fmla="*/ 717848 w 1200150"/>
                <a:gd name="connsiteY718" fmla="*/ 279898 h 314325"/>
                <a:gd name="connsiteX719" fmla="*/ 720824 w 1200150"/>
                <a:gd name="connsiteY719" fmla="*/ 279898 h 314325"/>
                <a:gd name="connsiteX720" fmla="*/ 722313 w 1200150"/>
                <a:gd name="connsiteY720" fmla="*/ 281391 h 314325"/>
                <a:gd name="connsiteX721" fmla="*/ 723801 w 1200150"/>
                <a:gd name="connsiteY721" fmla="*/ 281391 h 314325"/>
                <a:gd name="connsiteX722" fmla="*/ 725289 w 1200150"/>
                <a:gd name="connsiteY722" fmla="*/ 281391 h 314325"/>
                <a:gd name="connsiteX723" fmla="*/ 726777 w 1200150"/>
                <a:gd name="connsiteY723" fmla="*/ 281391 h 314325"/>
                <a:gd name="connsiteX724" fmla="*/ 728266 w 1200150"/>
                <a:gd name="connsiteY724" fmla="*/ 282884 h 314325"/>
                <a:gd name="connsiteX725" fmla="*/ 729754 w 1200150"/>
                <a:gd name="connsiteY725" fmla="*/ 282884 h 314325"/>
                <a:gd name="connsiteX726" fmla="*/ 729754 w 1200150"/>
                <a:gd name="connsiteY726" fmla="*/ 284376 h 314325"/>
                <a:gd name="connsiteX727" fmla="*/ 731242 w 1200150"/>
                <a:gd name="connsiteY727" fmla="*/ 285869 h 314325"/>
                <a:gd name="connsiteX728" fmla="*/ 729754 w 1200150"/>
                <a:gd name="connsiteY728" fmla="*/ 287362 h 314325"/>
                <a:gd name="connsiteX729" fmla="*/ 729754 w 1200150"/>
                <a:gd name="connsiteY729" fmla="*/ 288855 h 314325"/>
                <a:gd name="connsiteX730" fmla="*/ 728266 w 1200150"/>
                <a:gd name="connsiteY730" fmla="*/ 290347 h 314325"/>
                <a:gd name="connsiteX731" fmla="*/ 728266 w 1200150"/>
                <a:gd name="connsiteY731" fmla="*/ 291840 h 314325"/>
                <a:gd name="connsiteX732" fmla="*/ 726777 w 1200150"/>
                <a:gd name="connsiteY732" fmla="*/ 293333 h 314325"/>
                <a:gd name="connsiteX733" fmla="*/ 725289 w 1200150"/>
                <a:gd name="connsiteY733" fmla="*/ 293333 h 314325"/>
                <a:gd name="connsiteX734" fmla="*/ 723801 w 1200150"/>
                <a:gd name="connsiteY734" fmla="*/ 291840 h 314325"/>
                <a:gd name="connsiteX735" fmla="*/ 722313 w 1200150"/>
                <a:gd name="connsiteY735" fmla="*/ 290347 h 314325"/>
                <a:gd name="connsiteX736" fmla="*/ 720824 w 1200150"/>
                <a:gd name="connsiteY736" fmla="*/ 290347 h 314325"/>
                <a:gd name="connsiteX737" fmla="*/ 719336 w 1200150"/>
                <a:gd name="connsiteY737" fmla="*/ 290347 h 314325"/>
                <a:gd name="connsiteX738" fmla="*/ 716360 w 1200150"/>
                <a:gd name="connsiteY738" fmla="*/ 290347 h 314325"/>
                <a:gd name="connsiteX739" fmla="*/ 714871 w 1200150"/>
                <a:gd name="connsiteY739" fmla="*/ 291840 h 314325"/>
                <a:gd name="connsiteX740" fmla="*/ 716360 w 1200150"/>
                <a:gd name="connsiteY740" fmla="*/ 291840 h 314325"/>
                <a:gd name="connsiteX741" fmla="*/ 716360 w 1200150"/>
                <a:gd name="connsiteY741" fmla="*/ 293333 h 314325"/>
                <a:gd name="connsiteX742" fmla="*/ 717848 w 1200150"/>
                <a:gd name="connsiteY742" fmla="*/ 293333 h 314325"/>
                <a:gd name="connsiteX743" fmla="*/ 717848 w 1200150"/>
                <a:gd name="connsiteY743" fmla="*/ 294825 h 314325"/>
                <a:gd name="connsiteX744" fmla="*/ 717848 w 1200150"/>
                <a:gd name="connsiteY744" fmla="*/ 296318 h 314325"/>
                <a:gd name="connsiteX745" fmla="*/ 717848 w 1200150"/>
                <a:gd name="connsiteY745" fmla="*/ 297811 h 314325"/>
                <a:gd name="connsiteX746" fmla="*/ 717848 w 1200150"/>
                <a:gd name="connsiteY746" fmla="*/ 299304 h 314325"/>
                <a:gd name="connsiteX747" fmla="*/ 717848 w 1200150"/>
                <a:gd name="connsiteY747" fmla="*/ 302289 h 314325"/>
                <a:gd name="connsiteX748" fmla="*/ 717848 w 1200150"/>
                <a:gd name="connsiteY748" fmla="*/ 303782 h 314325"/>
                <a:gd name="connsiteX749" fmla="*/ 717848 w 1200150"/>
                <a:gd name="connsiteY749" fmla="*/ 305275 h 314325"/>
                <a:gd name="connsiteX750" fmla="*/ 717848 w 1200150"/>
                <a:gd name="connsiteY750" fmla="*/ 306767 h 314325"/>
                <a:gd name="connsiteX751" fmla="*/ 716360 w 1200150"/>
                <a:gd name="connsiteY751" fmla="*/ 306767 h 314325"/>
                <a:gd name="connsiteX752" fmla="*/ 716360 w 1200150"/>
                <a:gd name="connsiteY752" fmla="*/ 308260 h 314325"/>
                <a:gd name="connsiteX753" fmla="*/ 716360 w 1200150"/>
                <a:gd name="connsiteY753" fmla="*/ 309753 h 314325"/>
                <a:gd name="connsiteX754" fmla="*/ 714871 w 1200150"/>
                <a:gd name="connsiteY754" fmla="*/ 311246 h 314325"/>
                <a:gd name="connsiteX755" fmla="*/ 713383 w 1200150"/>
                <a:gd name="connsiteY755" fmla="*/ 311246 h 314325"/>
                <a:gd name="connsiteX756" fmla="*/ 711895 w 1200150"/>
                <a:gd name="connsiteY756" fmla="*/ 311246 h 314325"/>
                <a:gd name="connsiteX757" fmla="*/ 710406 w 1200150"/>
                <a:gd name="connsiteY757" fmla="*/ 311246 h 314325"/>
                <a:gd name="connsiteX758" fmla="*/ 708918 w 1200150"/>
                <a:gd name="connsiteY758" fmla="*/ 311246 h 314325"/>
                <a:gd name="connsiteX759" fmla="*/ 708918 w 1200150"/>
                <a:gd name="connsiteY759" fmla="*/ 309753 h 314325"/>
                <a:gd name="connsiteX760" fmla="*/ 707430 w 1200150"/>
                <a:gd name="connsiteY760" fmla="*/ 309753 h 314325"/>
                <a:gd name="connsiteX761" fmla="*/ 702965 w 1200150"/>
                <a:gd name="connsiteY761" fmla="*/ 311246 h 314325"/>
                <a:gd name="connsiteX762" fmla="*/ 701477 w 1200150"/>
                <a:gd name="connsiteY762" fmla="*/ 311246 h 314325"/>
                <a:gd name="connsiteX763" fmla="*/ 698500 w 1200150"/>
                <a:gd name="connsiteY763" fmla="*/ 311246 h 314325"/>
                <a:gd name="connsiteX764" fmla="*/ 697012 w 1200150"/>
                <a:gd name="connsiteY764" fmla="*/ 311246 h 314325"/>
                <a:gd name="connsiteX765" fmla="*/ 695524 w 1200150"/>
                <a:gd name="connsiteY765" fmla="*/ 312738 h 314325"/>
                <a:gd name="connsiteX766" fmla="*/ 694035 w 1200150"/>
                <a:gd name="connsiteY766" fmla="*/ 312738 h 314325"/>
                <a:gd name="connsiteX767" fmla="*/ 692547 w 1200150"/>
                <a:gd name="connsiteY767" fmla="*/ 312738 h 314325"/>
                <a:gd name="connsiteX768" fmla="*/ 691059 w 1200150"/>
                <a:gd name="connsiteY768" fmla="*/ 312738 h 314325"/>
                <a:gd name="connsiteX769" fmla="*/ 689570 w 1200150"/>
                <a:gd name="connsiteY769" fmla="*/ 312738 h 314325"/>
                <a:gd name="connsiteX770" fmla="*/ 688082 w 1200150"/>
                <a:gd name="connsiteY770" fmla="*/ 312738 h 314325"/>
                <a:gd name="connsiteX771" fmla="*/ 686594 w 1200150"/>
                <a:gd name="connsiteY771" fmla="*/ 312738 h 314325"/>
                <a:gd name="connsiteX772" fmla="*/ 685106 w 1200150"/>
                <a:gd name="connsiteY772" fmla="*/ 312738 h 314325"/>
                <a:gd name="connsiteX773" fmla="*/ 683617 w 1200150"/>
                <a:gd name="connsiteY773" fmla="*/ 312738 h 314325"/>
                <a:gd name="connsiteX774" fmla="*/ 682129 w 1200150"/>
                <a:gd name="connsiteY774" fmla="*/ 311246 h 314325"/>
                <a:gd name="connsiteX775" fmla="*/ 682129 w 1200150"/>
                <a:gd name="connsiteY775" fmla="*/ 309753 h 314325"/>
                <a:gd name="connsiteX776" fmla="*/ 680641 w 1200150"/>
                <a:gd name="connsiteY776" fmla="*/ 309753 h 314325"/>
                <a:gd name="connsiteX777" fmla="*/ 680641 w 1200150"/>
                <a:gd name="connsiteY777" fmla="*/ 308260 h 314325"/>
                <a:gd name="connsiteX778" fmla="*/ 680641 w 1200150"/>
                <a:gd name="connsiteY778" fmla="*/ 306767 h 314325"/>
                <a:gd name="connsiteX779" fmla="*/ 680641 w 1200150"/>
                <a:gd name="connsiteY779" fmla="*/ 305275 h 314325"/>
                <a:gd name="connsiteX780" fmla="*/ 679152 w 1200150"/>
                <a:gd name="connsiteY780" fmla="*/ 303782 h 314325"/>
                <a:gd name="connsiteX781" fmla="*/ 679152 w 1200150"/>
                <a:gd name="connsiteY781" fmla="*/ 300796 h 314325"/>
                <a:gd name="connsiteX782" fmla="*/ 677664 w 1200150"/>
                <a:gd name="connsiteY782" fmla="*/ 299304 h 314325"/>
                <a:gd name="connsiteX783" fmla="*/ 677664 w 1200150"/>
                <a:gd name="connsiteY783" fmla="*/ 297811 h 314325"/>
                <a:gd name="connsiteX784" fmla="*/ 677664 w 1200150"/>
                <a:gd name="connsiteY784" fmla="*/ 296318 h 314325"/>
                <a:gd name="connsiteX785" fmla="*/ 677664 w 1200150"/>
                <a:gd name="connsiteY785" fmla="*/ 294825 h 314325"/>
                <a:gd name="connsiteX786" fmla="*/ 677664 w 1200150"/>
                <a:gd name="connsiteY786" fmla="*/ 293333 h 314325"/>
                <a:gd name="connsiteX787" fmla="*/ 680641 w 1200150"/>
                <a:gd name="connsiteY787" fmla="*/ 293333 h 314325"/>
                <a:gd name="connsiteX788" fmla="*/ 682129 w 1200150"/>
                <a:gd name="connsiteY788" fmla="*/ 291840 h 314325"/>
                <a:gd name="connsiteX789" fmla="*/ 682129 w 1200150"/>
                <a:gd name="connsiteY789" fmla="*/ 290347 h 314325"/>
                <a:gd name="connsiteX790" fmla="*/ 685106 w 1200150"/>
                <a:gd name="connsiteY790" fmla="*/ 290347 h 314325"/>
                <a:gd name="connsiteX791" fmla="*/ 686594 w 1200150"/>
                <a:gd name="connsiteY791" fmla="*/ 290347 h 314325"/>
                <a:gd name="connsiteX792" fmla="*/ 688082 w 1200150"/>
                <a:gd name="connsiteY792" fmla="*/ 288855 h 314325"/>
                <a:gd name="connsiteX793" fmla="*/ 689570 w 1200150"/>
                <a:gd name="connsiteY793" fmla="*/ 288855 h 314325"/>
                <a:gd name="connsiteX794" fmla="*/ 691059 w 1200150"/>
                <a:gd name="connsiteY794" fmla="*/ 287362 h 314325"/>
                <a:gd name="connsiteX795" fmla="*/ 691059 w 1200150"/>
                <a:gd name="connsiteY795" fmla="*/ 285869 h 314325"/>
                <a:gd name="connsiteX796" fmla="*/ 691059 w 1200150"/>
                <a:gd name="connsiteY796" fmla="*/ 284376 h 314325"/>
                <a:gd name="connsiteX797" fmla="*/ 691059 w 1200150"/>
                <a:gd name="connsiteY797" fmla="*/ 282884 h 314325"/>
                <a:gd name="connsiteX798" fmla="*/ 691059 w 1200150"/>
                <a:gd name="connsiteY798" fmla="*/ 281391 h 314325"/>
                <a:gd name="connsiteX799" fmla="*/ 692547 w 1200150"/>
                <a:gd name="connsiteY799" fmla="*/ 279898 h 314325"/>
                <a:gd name="connsiteX800" fmla="*/ 694035 w 1200150"/>
                <a:gd name="connsiteY800" fmla="*/ 279898 h 314325"/>
                <a:gd name="connsiteX801" fmla="*/ 694035 w 1200150"/>
                <a:gd name="connsiteY801" fmla="*/ 278405 h 314325"/>
                <a:gd name="connsiteX802" fmla="*/ 695524 w 1200150"/>
                <a:gd name="connsiteY802" fmla="*/ 278405 h 314325"/>
                <a:gd name="connsiteX803" fmla="*/ 695524 w 1200150"/>
                <a:gd name="connsiteY803" fmla="*/ 276913 h 314325"/>
                <a:gd name="connsiteX804" fmla="*/ 694035 w 1200150"/>
                <a:gd name="connsiteY804" fmla="*/ 275420 h 314325"/>
                <a:gd name="connsiteX805" fmla="*/ 692547 w 1200150"/>
                <a:gd name="connsiteY805" fmla="*/ 275420 h 314325"/>
                <a:gd name="connsiteX806" fmla="*/ 691059 w 1200150"/>
                <a:gd name="connsiteY806" fmla="*/ 276913 h 314325"/>
                <a:gd name="connsiteX807" fmla="*/ 689570 w 1200150"/>
                <a:gd name="connsiteY807" fmla="*/ 276913 h 314325"/>
                <a:gd name="connsiteX808" fmla="*/ 688082 w 1200150"/>
                <a:gd name="connsiteY808" fmla="*/ 276913 h 314325"/>
                <a:gd name="connsiteX809" fmla="*/ 686594 w 1200150"/>
                <a:gd name="connsiteY809" fmla="*/ 276913 h 314325"/>
                <a:gd name="connsiteX810" fmla="*/ 685106 w 1200150"/>
                <a:gd name="connsiteY810" fmla="*/ 276913 h 314325"/>
                <a:gd name="connsiteX811" fmla="*/ 685106 w 1200150"/>
                <a:gd name="connsiteY811" fmla="*/ 275420 h 314325"/>
                <a:gd name="connsiteX812" fmla="*/ 686594 w 1200150"/>
                <a:gd name="connsiteY812" fmla="*/ 275420 h 314325"/>
                <a:gd name="connsiteX813" fmla="*/ 686594 w 1200150"/>
                <a:gd name="connsiteY813" fmla="*/ 273927 h 314325"/>
                <a:gd name="connsiteX814" fmla="*/ 688082 w 1200150"/>
                <a:gd name="connsiteY814" fmla="*/ 273927 h 314325"/>
                <a:gd name="connsiteX815" fmla="*/ 689570 w 1200150"/>
                <a:gd name="connsiteY815" fmla="*/ 272435 h 314325"/>
                <a:gd name="connsiteX816" fmla="*/ 691059 w 1200150"/>
                <a:gd name="connsiteY816" fmla="*/ 272435 h 314325"/>
                <a:gd name="connsiteX817" fmla="*/ 691059 w 1200150"/>
                <a:gd name="connsiteY817" fmla="*/ 270942 h 314325"/>
                <a:gd name="connsiteX818" fmla="*/ 692547 w 1200150"/>
                <a:gd name="connsiteY818" fmla="*/ 269449 h 314325"/>
                <a:gd name="connsiteX819" fmla="*/ 694035 w 1200150"/>
                <a:gd name="connsiteY819" fmla="*/ 269449 h 314325"/>
                <a:gd name="connsiteX820" fmla="*/ 695524 w 1200150"/>
                <a:gd name="connsiteY820" fmla="*/ 267956 h 314325"/>
                <a:gd name="connsiteX821" fmla="*/ 697012 w 1200150"/>
                <a:gd name="connsiteY821" fmla="*/ 267956 h 314325"/>
                <a:gd name="connsiteX822" fmla="*/ 698500 w 1200150"/>
                <a:gd name="connsiteY822" fmla="*/ 267956 h 314325"/>
                <a:gd name="connsiteX823" fmla="*/ 699988 w 1200150"/>
                <a:gd name="connsiteY823" fmla="*/ 267956 h 314325"/>
                <a:gd name="connsiteX824" fmla="*/ 702965 w 1200150"/>
                <a:gd name="connsiteY824" fmla="*/ 267956 h 314325"/>
                <a:gd name="connsiteX825" fmla="*/ 704453 w 1200150"/>
                <a:gd name="connsiteY825" fmla="*/ 267956 h 314325"/>
                <a:gd name="connsiteX826" fmla="*/ 705942 w 1200150"/>
                <a:gd name="connsiteY826" fmla="*/ 267956 h 314325"/>
                <a:gd name="connsiteX827" fmla="*/ 707430 w 1200150"/>
                <a:gd name="connsiteY827" fmla="*/ 267956 h 314325"/>
                <a:gd name="connsiteX828" fmla="*/ 708918 w 1200150"/>
                <a:gd name="connsiteY828" fmla="*/ 267956 h 314325"/>
                <a:gd name="connsiteX829" fmla="*/ 710406 w 1200150"/>
                <a:gd name="connsiteY829" fmla="*/ 267956 h 314325"/>
                <a:gd name="connsiteX830" fmla="*/ 711895 w 1200150"/>
                <a:gd name="connsiteY830" fmla="*/ 267956 h 314325"/>
                <a:gd name="connsiteX831" fmla="*/ 713383 w 1200150"/>
                <a:gd name="connsiteY831" fmla="*/ 267956 h 314325"/>
                <a:gd name="connsiteX832" fmla="*/ 714871 w 1200150"/>
                <a:gd name="connsiteY832" fmla="*/ 267956 h 314325"/>
                <a:gd name="connsiteX833" fmla="*/ 717848 w 1200150"/>
                <a:gd name="connsiteY833" fmla="*/ 266464 h 314325"/>
                <a:gd name="connsiteX834" fmla="*/ 719336 w 1200150"/>
                <a:gd name="connsiteY834" fmla="*/ 264971 h 314325"/>
                <a:gd name="connsiteX835" fmla="*/ 720824 w 1200150"/>
                <a:gd name="connsiteY835" fmla="*/ 264971 h 314325"/>
                <a:gd name="connsiteX836" fmla="*/ 723801 w 1200150"/>
                <a:gd name="connsiteY836" fmla="*/ 263478 h 314325"/>
                <a:gd name="connsiteX837" fmla="*/ 725289 w 1200150"/>
                <a:gd name="connsiteY837" fmla="*/ 263478 h 314325"/>
                <a:gd name="connsiteX838" fmla="*/ 726777 w 1200150"/>
                <a:gd name="connsiteY838" fmla="*/ 261985 h 314325"/>
                <a:gd name="connsiteX839" fmla="*/ 728266 w 1200150"/>
                <a:gd name="connsiteY839" fmla="*/ 260493 h 314325"/>
                <a:gd name="connsiteX840" fmla="*/ 729754 w 1200150"/>
                <a:gd name="connsiteY840" fmla="*/ 260493 h 314325"/>
                <a:gd name="connsiteX841" fmla="*/ 731242 w 1200150"/>
                <a:gd name="connsiteY841" fmla="*/ 259000 h 314325"/>
                <a:gd name="connsiteX842" fmla="*/ 732731 w 1200150"/>
                <a:gd name="connsiteY842" fmla="*/ 259000 h 314325"/>
                <a:gd name="connsiteX843" fmla="*/ 734219 w 1200150"/>
                <a:gd name="connsiteY843" fmla="*/ 259000 h 314325"/>
                <a:gd name="connsiteX844" fmla="*/ 734219 w 1200150"/>
                <a:gd name="connsiteY844" fmla="*/ 257507 h 314325"/>
                <a:gd name="connsiteX845" fmla="*/ 735707 w 1200150"/>
                <a:gd name="connsiteY845" fmla="*/ 257507 h 314325"/>
                <a:gd name="connsiteX846" fmla="*/ 737195 w 1200150"/>
                <a:gd name="connsiteY846" fmla="*/ 257507 h 314325"/>
                <a:gd name="connsiteX847" fmla="*/ 737195 w 1200150"/>
                <a:gd name="connsiteY847" fmla="*/ 256014 h 314325"/>
                <a:gd name="connsiteX848" fmla="*/ 737195 w 1200150"/>
                <a:gd name="connsiteY848" fmla="*/ 254522 h 314325"/>
                <a:gd name="connsiteX849" fmla="*/ 735707 w 1200150"/>
                <a:gd name="connsiteY849" fmla="*/ 254522 h 314325"/>
                <a:gd name="connsiteX850" fmla="*/ 734219 w 1200150"/>
                <a:gd name="connsiteY850" fmla="*/ 253029 h 314325"/>
                <a:gd name="connsiteX851" fmla="*/ 731242 w 1200150"/>
                <a:gd name="connsiteY851" fmla="*/ 251536 h 314325"/>
                <a:gd name="connsiteX852" fmla="*/ 728266 w 1200150"/>
                <a:gd name="connsiteY852" fmla="*/ 251536 h 314325"/>
                <a:gd name="connsiteX853" fmla="*/ 726777 w 1200150"/>
                <a:gd name="connsiteY853" fmla="*/ 251536 h 314325"/>
                <a:gd name="connsiteX854" fmla="*/ 722313 w 1200150"/>
                <a:gd name="connsiteY854" fmla="*/ 251536 h 314325"/>
                <a:gd name="connsiteX855" fmla="*/ 717848 w 1200150"/>
                <a:gd name="connsiteY855" fmla="*/ 251536 h 314325"/>
                <a:gd name="connsiteX856" fmla="*/ 713383 w 1200150"/>
                <a:gd name="connsiteY856" fmla="*/ 253029 h 314325"/>
                <a:gd name="connsiteX857" fmla="*/ 711895 w 1200150"/>
                <a:gd name="connsiteY857" fmla="*/ 253029 h 314325"/>
                <a:gd name="connsiteX858" fmla="*/ 708918 w 1200150"/>
                <a:gd name="connsiteY858" fmla="*/ 253029 h 314325"/>
                <a:gd name="connsiteX859" fmla="*/ 707430 w 1200150"/>
                <a:gd name="connsiteY859" fmla="*/ 254522 h 314325"/>
                <a:gd name="connsiteX860" fmla="*/ 705942 w 1200150"/>
                <a:gd name="connsiteY860" fmla="*/ 256014 h 314325"/>
                <a:gd name="connsiteX861" fmla="*/ 704453 w 1200150"/>
                <a:gd name="connsiteY861" fmla="*/ 256014 h 314325"/>
                <a:gd name="connsiteX862" fmla="*/ 702965 w 1200150"/>
                <a:gd name="connsiteY862" fmla="*/ 257507 h 314325"/>
                <a:gd name="connsiteX863" fmla="*/ 702965 w 1200150"/>
                <a:gd name="connsiteY863" fmla="*/ 259000 h 314325"/>
                <a:gd name="connsiteX864" fmla="*/ 699988 w 1200150"/>
                <a:gd name="connsiteY864" fmla="*/ 260493 h 314325"/>
                <a:gd name="connsiteX865" fmla="*/ 698500 w 1200150"/>
                <a:gd name="connsiteY865" fmla="*/ 260493 h 314325"/>
                <a:gd name="connsiteX866" fmla="*/ 697012 w 1200150"/>
                <a:gd name="connsiteY866" fmla="*/ 260493 h 314325"/>
                <a:gd name="connsiteX867" fmla="*/ 695524 w 1200150"/>
                <a:gd name="connsiteY867" fmla="*/ 261985 h 314325"/>
                <a:gd name="connsiteX868" fmla="*/ 694035 w 1200150"/>
                <a:gd name="connsiteY868" fmla="*/ 261985 h 314325"/>
                <a:gd name="connsiteX869" fmla="*/ 692547 w 1200150"/>
                <a:gd name="connsiteY869" fmla="*/ 261985 h 314325"/>
                <a:gd name="connsiteX870" fmla="*/ 688082 w 1200150"/>
                <a:gd name="connsiteY870" fmla="*/ 263478 h 314325"/>
                <a:gd name="connsiteX871" fmla="*/ 686594 w 1200150"/>
                <a:gd name="connsiteY871" fmla="*/ 264971 h 314325"/>
                <a:gd name="connsiteX872" fmla="*/ 683617 w 1200150"/>
                <a:gd name="connsiteY872" fmla="*/ 266464 h 314325"/>
                <a:gd name="connsiteX873" fmla="*/ 680641 w 1200150"/>
                <a:gd name="connsiteY873" fmla="*/ 269449 h 314325"/>
                <a:gd name="connsiteX874" fmla="*/ 679152 w 1200150"/>
                <a:gd name="connsiteY874" fmla="*/ 270942 h 314325"/>
                <a:gd name="connsiteX875" fmla="*/ 676176 w 1200150"/>
                <a:gd name="connsiteY875" fmla="*/ 273927 h 314325"/>
                <a:gd name="connsiteX876" fmla="*/ 674688 w 1200150"/>
                <a:gd name="connsiteY876" fmla="*/ 275420 h 314325"/>
                <a:gd name="connsiteX877" fmla="*/ 673199 w 1200150"/>
                <a:gd name="connsiteY877" fmla="*/ 275420 h 314325"/>
                <a:gd name="connsiteX878" fmla="*/ 671711 w 1200150"/>
                <a:gd name="connsiteY878" fmla="*/ 275420 h 314325"/>
                <a:gd name="connsiteX879" fmla="*/ 670223 w 1200150"/>
                <a:gd name="connsiteY879" fmla="*/ 275420 h 314325"/>
                <a:gd name="connsiteX880" fmla="*/ 670223 w 1200150"/>
                <a:gd name="connsiteY880" fmla="*/ 273927 h 314325"/>
                <a:gd name="connsiteX881" fmla="*/ 668735 w 1200150"/>
                <a:gd name="connsiteY881" fmla="*/ 273927 h 314325"/>
                <a:gd name="connsiteX882" fmla="*/ 667246 w 1200150"/>
                <a:gd name="connsiteY882" fmla="*/ 272435 h 314325"/>
                <a:gd name="connsiteX883" fmla="*/ 667246 w 1200150"/>
                <a:gd name="connsiteY883" fmla="*/ 273927 h 314325"/>
                <a:gd name="connsiteX884" fmla="*/ 667246 w 1200150"/>
                <a:gd name="connsiteY884" fmla="*/ 276913 h 314325"/>
                <a:gd name="connsiteX885" fmla="*/ 667246 w 1200150"/>
                <a:gd name="connsiteY885" fmla="*/ 279898 h 314325"/>
                <a:gd name="connsiteX886" fmla="*/ 667246 w 1200150"/>
                <a:gd name="connsiteY886" fmla="*/ 284376 h 314325"/>
                <a:gd name="connsiteX887" fmla="*/ 667246 w 1200150"/>
                <a:gd name="connsiteY887" fmla="*/ 285869 h 314325"/>
                <a:gd name="connsiteX888" fmla="*/ 667246 w 1200150"/>
                <a:gd name="connsiteY888" fmla="*/ 287362 h 314325"/>
                <a:gd name="connsiteX889" fmla="*/ 667246 w 1200150"/>
                <a:gd name="connsiteY889" fmla="*/ 290347 h 314325"/>
                <a:gd name="connsiteX890" fmla="*/ 667246 w 1200150"/>
                <a:gd name="connsiteY890" fmla="*/ 291840 h 314325"/>
                <a:gd name="connsiteX891" fmla="*/ 667246 w 1200150"/>
                <a:gd name="connsiteY891" fmla="*/ 293333 h 314325"/>
                <a:gd name="connsiteX892" fmla="*/ 667246 w 1200150"/>
                <a:gd name="connsiteY892" fmla="*/ 297811 h 314325"/>
                <a:gd name="connsiteX893" fmla="*/ 667246 w 1200150"/>
                <a:gd name="connsiteY893" fmla="*/ 299304 h 314325"/>
                <a:gd name="connsiteX894" fmla="*/ 667246 w 1200150"/>
                <a:gd name="connsiteY894" fmla="*/ 300796 h 314325"/>
                <a:gd name="connsiteX895" fmla="*/ 667246 w 1200150"/>
                <a:gd name="connsiteY895" fmla="*/ 303782 h 314325"/>
                <a:gd name="connsiteX896" fmla="*/ 667246 w 1200150"/>
                <a:gd name="connsiteY896" fmla="*/ 305275 h 314325"/>
                <a:gd name="connsiteX897" fmla="*/ 665758 w 1200150"/>
                <a:gd name="connsiteY897" fmla="*/ 305275 h 314325"/>
                <a:gd name="connsiteX898" fmla="*/ 665758 w 1200150"/>
                <a:gd name="connsiteY898" fmla="*/ 306767 h 314325"/>
                <a:gd name="connsiteX899" fmla="*/ 664270 w 1200150"/>
                <a:gd name="connsiteY899" fmla="*/ 308260 h 314325"/>
                <a:gd name="connsiteX900" fmla="*/ 662781 w 1200150"/>
                <a:gd name="connsiteY900" fmla="*/ 309753 h 314325"/>
                <a:gd name="connsiteX901" fmla="*/ 661293 w 1200150"/>
                <a:gd name="connsiteY901" fmla="*/ 309753 h 314325"/>
                <a:gd name="connsiteX902" fmla="*/ 658317 w 1200150"/>
                <a:gd name="connsiteY902" fmla="*/ 311246 h 314325"/>
                <a:gd name="connsiteX903" fmla="*/ 656828 w 1200150"/>
                <a:gd name="connsiteY903" fmla="*/ 311246 h 314325"/>
                <a:gd name="connsiteX904" fmla="*/ 655340 w 1200150"/>
                <a:gd name="connsiteY904" fmla="*/ 311246 h 314325"/>
                <a:gd name="connsiteX905" fmla="*/ 653852 w 1200150"/>
                <a:gd name="connsiteY905" fmla="*/ 311246 h 314325"/>
                <a:gd name="connsiteX906" fmla="*/ 652363 w 1200150"/>
                <a:gd name="connsiteY906" fmla="*/ 309753 h 314325"/>
                <a:gd name="connsiteX907" fmla="*/ 650875 w 1200150"/>
                <a:gd name="connsiteY907" fmla="*/ 308260 h 314325"/>
                <a:gd name="connsiteX908" fmla="*/ 650875 w 1200150"/>
                <a:gd name="connsiteY908" fmla="*/ 305275 h 314325"/>
                <a:gd name="connsiteX909" fmla="*/ 650875 w 1200150"/>
                <a:gd name="connsiteY909" fmla="*/ 303782 h 314325"/>
                <a:gd name="connsiteX910" fmla="*/ 650875 w 1200150"/>
                <a:gd name="connsiteY910" fmla="*/ 300796 h 314325"/>
                <a:gd name="connsiteX911" fmla="*/ 650875 w 1200150"/>
                <a:gd name="connsiteY911" fmla="*/ 297811 h 314325"/>
                <a:gd name="connsiteX912" fmla="*/ 650875 w 1200150"/>
                <a:gd name="connsiteY912" fmla="*/ 296318 h 314325"/>
                <a:gd name="connsiteX913" fmla="*/ 650875 w 1200150"/>
                <a:gd name="connsiteY913" fmla="*/ 294825 h 314325"/>
                <a:gd name="connsiteX914" fmla="*/ 652363 w 1200150"/>
                <a:gd name="connsiteY914" fmla="*/ 293333 h 314325"/>
                <a:gd name="connsiteX915" fmla="*/ 652363 w 1200150"/>
                <a:gd name="connsiteY915" fmla="*/ 291840 h 314325"/>
                <a:gd name="connsiteX916" fmla="*/ 652363 w 1200150"/>
                <a:gd name="connsiteY916" fmla="*/ 290347 h 314325"/>
                <a:gd name="connsiteX917" fmla="*/ 652363 w 1200150"/>
                <a:gd name="connsiteY917" fmla="*/ 288855 h 314325"/>
                <a:gd name="connsiteX918" fmla="*/ 652363 w 1200150"/>
                <a:gd name="connsiteY918" fmla="*/ 287362 h 314325"/>
                <a:gd name="connsiteX919" fmla="*/ 652363 w 1200150"/>
                <a:gd name="connsiteY919" fmla="*/ 285869 h 314325"/>
                <a:gd name="connsiteX920" fmla="*/ 653852 w 1200150"/>
                <a:gd name="connsiteY920" fmla="*/ 285869 h 314325"/>
                <a:gd name="connsiteX921" fmla="*/ 653852 w 1200150"/>
                <a:gd name="connsiteY921" fmla="*/ 284376 h 314325"/>
                <a:gd name="connsiteX922" fmla="*/ 653852 w 1200150"/>
                <a:gd name="connsiteY922" fmla="*/ 282884 h 314325"/>
                <a:gd name="connsiteX923" fmla="*/ 653852 w 1200150"/>
                <a:gd name="connsiteY923" fmla="*/ 281391 h 314325"/>
                <a:gd name="connsiteX924" fmla="*/ 653852 w 1200150"/>
                <a:gd name="connsiteY924" fmla="*/ 279898 h 314325"/>
                <a:gd name="connsiteX925" fmla="*/ 655340 w 1200150"/>
                <a:gd name="connsiteY925" fmla="*/ 278405 h 314325"/>
                <a:gd name="connsiteX926" fmla="*/ 656828 w 1200150"/>
                <a:gd name="connsiteY926" fmla="*/ 275420 h 314325"/>
                <a:gd name="connsiteX927" fmla="*/ 656828 w 1200150"/>
                <a:gd name="connsiteY927" fmla="*/ 272435 h 314325"/>
                <a:gd name="connsiteX928" fmla="*/ 658317 w 1200150"/>
                <a:gd name="connsiteY928" fmla="*/ 272435 h 314325"/>
                <a:gd name="connsiteX929" fmla="*/ 658317 w 1200150"/>
                <a:gd name="connsiteY929" fmla="*/ 269449 h 314325"/>
                <a:gd name="connsiteX930" fmla="*/ 659805 w 1200150"/>
                <a:gd name="connsiteY930" fmla="*/ 269449 h 314325"/>
                <a:gd name="connsiteX931" fmla="*/ 661293 w 1200150"/>
                <a:gd name="connsiteY931" fmla="*/ 267956 h 314325"/>
                <a:gd name="connsiteX932" fmla="*/ 662781 w 1200150"/>
                <a:gd name="connsiteY932" fmla="*/ 267956 h 314325"/>
                <a:gd name="connsiteX933" fmla="*/ 664270 w 1200150"/>
                <a:gd name="connsiteY933" fmla="*/ 269449 h 314325"/>
                <a:gd name="connsiteX934" fmla="*/ 665758 w 1200150"/>
                <a:gd name="connsiteY934" fmla="*/ 269449 h 314325"/>
                <a:gd name="connsiteX935" fmla="*/ 667246 w 1200150"/>
                <a:gd name="connsiteY935" fmla="*/ 267956 h 314325"/>
                <a:gd name="connsiteX936" fmla="*/ 668735 w 1200150"/>
                <a:gd name="connsiteY936" fmla="*/ 267956 h 314325"/>
                <a:gd name="connsiteX937" fmla="*/ 670223 w 1200150"/>
                <a:gd name="connsiteY937" fmla="*/ 266464 h 314325"/>
                <a:gd name="connsiteX938" fmla="*/ 673199 w 1200150"/>
                <a:gd name="connsiteY938" fmla="*/ 266464 h 314325"/>
                <a:gd name="connsiteX939" fmla="*/ 674688 w 1200150"/>
                <a:gd name="connsiteY939" fmla="*/ 266464 h 314325"/>
                <a:gd name="connsiteX940" fmla="*/ 677664 w 1200150"/>
                <a:gd name="connsiteY940" fmla="*/ 264971 h 314325"/>
                <a:gd name="connsiteX941" fmla="*/ 679152 w 1200150"/>
                <a:gd name="connsiteY941" fmla="*/ 263478 h 314325"/>
                <a:gd name="connsiteX942" fmla="*/ 677664 w 1200150"/>
                <a:gd name="connsiteY942" fmla="*/ 263478 h 314325"/>
                <a:gd name="connsiteX943" fmla="*/ 676176 w 1200150"/>
                <a:gd name="connsiteY943" fmla="*/ 261985 h 314325"/>
                <a:gd name="connsiteX944" fmla="*/ 674688 w 1200150"/>
                <a:gd name="connsiteY944" fmla="*/ 261985 h 314325"/>
                <a:gd name="connsiteX945" fmla="*/ 674688 w 1200150"/>
                <a:gd name="connsiteY945" fmla="*/ 260493 h 314325"/>
                <a:gd name="connsiteX946" fmla="*/ 674688 w 1200150"/>
                <a:gd name="connsiteY946" fmla="*/ 259000 h 314325"/>
                <a:gd name="connsiteX947" fmla="*/ 674688 w 1200150"/>
                <a:gd name="connsiteY947" fmla="*/ 257507 h 314325"/>
                <a:gd name="connsiteX948" fmla="*/ 673199 w 1200150"/>
                <a:gd name="connsiteY948" fmla="*/ 257507 h 314325"/>
                <a:gd name="connsiteX949" fmla="*/ 673199 w 1200150"/>
                <a:gd name="connsiteY949" fmla="*/ 253029 h 314325"/>
                <a:gd name="connsiteX950" fmla="*/ 673199 w 1200150"/>
                <a:gd name="connsiteY950" fmla="*/ 251536 h 314325"/>
                <a:gd name="connsiteX951" fmla="*/ 671711 w 1200150"/>
                <a:gd name="connsiteY951" fmla="*/ 247058 h 314325"/>
                <a:gd name="connsiteX952" fmla="*/ 671711 w 1200150"/>
                <a:gd name="connsiteY952" fmla="*/ 241087 h 314325"/>
                <a:gd name="connsiteX953" fmla="*/ 671711 w 1200150"/>
                <a:gd name="connsiteY953" fmla="*/ 239594 h 314325"/>
                <a:gd name="connsiteX954" fmla="*/ 673199 w 1200150"/>
                <a:gd name="connsiteY954" fmla="*/ 238102 h 314325"/>
                <a:gd name="connsiteX955" fmla="*/ 674688 w 1200150"/>
                <a:gd name="connsiteY955" fmla="*/ 238102 h 314325"/>
                <a:gd name="connsiteX956" fmla="*/ 676176 w 1200150"/>
                <a:gd name="connsiteY956" fmla="*/ 238102 h 314325"/>
                <a:gd name="connsiteX957" fmla="*/ 676176 w 1200150"/>
                <a:gd name="connsiteY957" fmla="*/ 239594 h 314325"/>
                <a:gd name="connsiteX958" fmla="*/ 677664 w 1200150"/>
                <a:gd name="connsiteY958" fmla="*/ 244072 h 314325"/>
                <a:gd name="connsiteX959" fmla="*/ 677664 w 1200150"/>
                <a:gd name="connsiteY959" fmla="*/ 248551 h 314325"/>
                <a:gd name="connsiteX960" fmla="*/ 680641 w 1200150"/>
                <a:gd name="connsiteY960" fmla="*/ 250043 h 314325"/>
                <a:gd name="connsiteX961" fmla="*/ 682129 w 1200150"/>
                <a:gd name="connsiteY961" fmla="*/ 257507 h 314325"/>
                <a:gd name="connsiteX962" fmla="*/ 683617 w 1200150"/>
                <a:gd name="connsiteY962" fmla="*/ 257507 h 314325"/>
                <a:gd name="connsiteX963" fmla="*/ 683617 w 1200150"/>
                <a:gd name="connsiteY963" fmla="*/ 259000 h 314325"/>
                <a:gd name="connsiteX964" fmla="*/ 685106 w 1200150"/>
                <a:gd name="connsiteY964" fmla="*/ 259000 h 314325"/>
                <a:gd name="connsiteX965" fmla="*/ 685106 w 1200150"/>
                <a:gd name="connsiteY965" fmla="*/ 256014 h 314325"/>
                <a:gd name="connsiteX966" fmla="*/ 685106 w 1200150"/>
                <a:gd name="connsiteY966" fmla="*/ 254522 h 314325"/>
                <a:gd name="connsiteX967" fmla="*/ 683617 w 1200150"/>
                <a:gd name="connsiteY967" fmla="*/ 253029 h 314325"/>
                <a:gd name="connsiteX968" fmla="*/ 683617 w 1200150"/>
                <a:gd name="connsiteY968" fmla="*/ 250043 h 314325"/>
                <a:gd name="connsiteX969" fmla="*/ 683617 w 1200150"/>
                <a:gd name="connsiteY969" fmla="*/ 247058 h 314325"/>
                <a:gd name="connsiteX970" fmla="*/ 683617 w 1200150"/>
                <a:gd name="connsiteY970" fmla="*/ 245565 h 314325"/>
                <a:gd name="connsiteX971" fmla="*/ 685106 w 1200150"/>
                <a:gd name="connsiteY971" fmla="*/ 242580 h 314325"/>
                <a:gd name="connsiteX972" fmla="*/ 685106 w 1200150"/>
                <a:gd name="connsiteY972" fmla="*/ 239594 h 314325"/>
                <a:gd name="connsiteX973" fmla="*/ 685106 w 1200150"/>
                <a:gd name="connsiteY973" fmla="*/ 236609 h 314325"/>
                <a:gd name="connsiteX974" fmla="*/ 686594 w 1200150"/>
                <a:gd name="connsiteY974" fmla="*/ 235116 h 314325"/>
                <a:gd name="connsiteX975" fmla="*/ 688082 w 1200150"/>
                <a:gd name="connsiteY975" fmla="*/ 235116 h 314325"/>
                <a:gd name="connsiteX976" fmla="*/ 688082 w 1200150"/>
                <a:gd name="connsiteY976" fmla="*/ 236609 h 314325"/>
                <a:gd name="connsiteX977" fmla="*/ 689570 w 1200150"/>
                <a:gd name="connsiteY977" fmla="*/ 236609 h 314325"/>
                <a:gd name="connsiteX978" fmla="*/ 689570 w 1200150"/>
                <a:gd name="connsiteY978" fmla="*/ 238102 h 314325"/>
                <a:gd name="connsiteX979" fmla="*/ 689570 w 1200150"/>
                <a:gd name="connsiteY979" fmla="*/ 239594 h 314325"/>
                <a:gd name="connsiteX980" fmla="*/ 689570 w 1200150"/>
                <a:gd name="connsiteY980" fmla="*/ 241087 h 314325"/>
                <a:gd name="connsiteX981" fmla="*/ 689570 w 1200150"/>
                <a:gd name="connsiteY981" fmla="*/ 242580 h 314325"/>
                <a:gd name="connsiteX982" fmla="*/ 689570 w 1200150"/>
                <a:gd name="connsiteY982" fmla="*/ 244072 h 314325"/>
                <a:gd name="connsiteX983" fmla="*/ 691059 w 1200150"/>
                <a:gd name="connsiteY983" fmla="*/ 247058 h 314325"/>
                <a:gd name="connsiteX984" fmla="*/ 691059 w 1200150"/>
                <a:gd name="connsiteY984" fmla="*/ 248551 h 314325"/>
                <a:gd name="connsiteX985" fmla="*/ 691059 w 1200150"/>
                <a:gd name="connsiteY985" fmla="*/ 250043 h 314325"/>
                <a:gd name="connsiteX986" fmla="*/ 691059 w 1200150"/>
                <a:gd name="connsiteY986" fmla="*/ 251536 h 314325"/>
                <a:gd name="connsiteX987" fmla="*/ 691059 w 1200150"/>
                <a:gd name="connsiteY987" fmla="*/ 253029 h 314325"/>
                <a:gd name="connsiteX988" fmla="*/ 692547 w 1200150"/>
                <a:gd name="connsiteY988" fmla="*/ 254522 h 314325"/>
                <a:gd name="connsiteX989" fmla="*/ 692547 w 1200150"/>
                <a:gd name="connsiteY989" fmla="*/ 256014 h 314325"/>
                <a:gd name="connsiteX990" fmla="*/ 694035 w 1200150"/>
                <a:gd name="connsiteY990" fmla="*/ 256014 h 314325"/>
                <a:gd name="connsiteX991" fmla="*/ 695524 w 1200150"/>
                <a:gd name="connsiteY991" fmla="*/ 254522 h 314325"/>
                <a:gd name="connsiteX992" fmla="*/ 697012 w 1200150"/>
                <a:gd name="connsiteY992" fmla="*/ 254522 h 314325"/>
                <a:gd name="connsiteX993" fmla="*/ 697012 w 1200150"/>
                <a:gd name="connsiteY993" fmla="*/ 253029 h 314325"/>
                <a:gd name="connsiteX994" fmla="*/ 697012 w 1200150"/>
                <a:gd name="connsiteY994" fmla="*/ 251536 h 314325"/>
                <a:gd name="connsiteX995" fmla="*/ 695524 w 1200150"/>
                <a:gd name="connsiteY995" fmla="*/ 250043 h 314325"/>
                <a:gd name="connsiteX996" fmla="*/ 695524 w 1200150"/>
                <a:gd name="connsiteY996" fmla="*/ 248551 h 314325"/>
                <a:gd name="connsiteX997" fmla="*/ 695524 w 1200150"/>
                <a:gd name="connsiteY997" fmla="*/ 247058 h 314325"/>
                <a:gd name="connsiteX998" fmla="*/ 695524 w 1200150"/>
                <a:gd name="connsiteY998" fmla="*/ 245565 h 314325"/>
                <a:gd name="connsiteX999" fmla="*/ 695524 w 1200150"/>
                <a:gd name="connsiteY999" fmla="*/ 244072 h 314325"/>
                <a:gd name="connsiteX1000" fmla="*/ 697012 w 1200150"/>
                <a:gd name="connsiteY1000" fmla="*/ 242580 h 314325"/>
                <a:gd name="connsiteX1001" fmla="*/ 697012 w 1200150"/>
                <a:gd name="connsiteY1001" fmla="*/ 241087 h 314325"/>
                <a:gd name="connsiteX1002" fmla="*/ 697012 w 1200150"/>
                <a:gd name="connsiteY1002" fmla="*/ 239594 h 314325"/>
                <a:gd name="connsiteX1003" fmla="*/ 698500 w 1200150"/>
                <a:gd name="connsiteY1003" fmla="*/ 239594 h 314325"/>
                <a:gd name="connsiteX1004" fmla="*/ 697012 w 1200150"/>
                <a:gd name="connsiteY1004" fmla="*/ 238102 h 314325"/>
                <a:gd name="connsiteX1005" fmla="*/ 695524 w 1200150"/>
                <a:gd name="connsiteY1005" fmla="*/ 238102 h 314325"/>
                <a:gd name="connsiteX1006" fmla="*/ 694035 w 1200150"/>
                <a:gd name="connsiteY1006" fmla="*/ 236609 h 314325"/>
                <a:gd name="connsiteX1007" fmla="*/ 692547 w 1200150"/>
                <a:gd name="connsiteY1007" fmla="*/ 236609 h 314325"/>
                <a:gd name="connsiteX1008" fmla="*/ 692547 w 1200150"/>
                <a:gd name="connsiteY1008" fmla="*/ 235116 h 314325"/>
                <a:gd name="connsiteX1009" fmla="*/ 691059 w 1200150"/>
                <a:gd name="connsiteY1009" fmla="*/ 230638 h 314325"/>
                <a:gd name="connsiteX1010" fmla="*/ 691059 w 1200150"/>
                <a:gd name="connsiteY1010" fmla="*/ 227652 h 314325"/>
                <a:gd name="connsiteX1011" fmla="*/ 691059 w 1200150"/>
                <a:gd name="connsiteY1011" fmla="*/ 221681 h 314325"/>
                <a:gd name="connsiteX1012" fmla="*/ 691059 w 1200150"/>
                <a:gd name="connsiteY1012" fmla="*/ 220189 h 314325"/>
                <a:gd name="connsiteX1013" fmla="*/ 691059 w 1200150"/>
                <a:gd name="connsiteY1013" fmla="*/ 217203 h 314325"/>
                <a:gd name="connsiteX1014" fmla="*/ 692547 w 1200150"/>
                <a:gd name="connsiteY1014" fmla="*/ 215710 h 314325"/>
                <a:gd name="connsiteX1015" fmla="*/ 692547 w 1200150"/>
                <a:gd name="connsiteY1015" fmla="*/ 214218 h 314325"/>
                <a:gd name="connsiteX1016" fmla="*/ 694035 w 1200150"/>
                <a:gd name="connsiteY1016" fmla="*/ 212725 h 314325"/>
                <a:gd name="connsiteX1017" fmla="*/ 442992 w 1200150"/>
                <a:gd name="connsiteY1017" fmla="*/ 211057 h 314325"/>
                <a:gd name="connsiteX1018" fmla="*/ 444500 w 1200150"/>
                <a:gd name="connsiteY1018" fmla="*/ 212563 h 314325"/>
                <a:gd name="connsiteX1019" fmla="*/ 444500 w 1200150"/>
                <a:gd name="connsiteY1019" fmla="*/ 214070 h 314325"/>
                <a:gd name="connsiteX1020" fmla="*/ 444500 w 1200150"/>
                <a:gd name="connsiteY1020" fmla="*/ 215577 h 314325"/>
                <a:gd name="connsiteX1021" fmla="*/ 444500 w 1200150"/>
                <a:gd name="connsiteY1021" fmla="*/ 218591 h 314325"/>
                <a:gd name="connsiteX1022" fmla="*/ 444500 w 1200150"/>
                <a:gd name="connsiteY1022" fmla="*/ 221604 h 314325"/>
                <a:gd name="connsiteX1023" fmla="*/ 442992 w 1200150"/>
                <a:gd name="connsiteY1023" fmla="*/ 223111 h 314325"/>
                <a:gd name="connsiteX1024" fmla="*/ 439975 w 1200150"/>
                <a:gd name="connsiteY1024" fmla="*/ 224618 h 314325"/>
                <a:gd name="connsiteX1025" fmla="*/ 438467 w 1200150"/>
                <a:gd name="connsiteY1025" fmla="*/ 224618 h 314325"/>
                <a:gd name="connsiteX1026" fmla="*/ 436959 w 1200150"/>
                <a:gd name="connsiteY1026" fmla="*/ 224618 h 314325"/>
                <a:gd name="connsiteX1027" fmla="*/ 435451 w 1200150"/>
                <a:gd name="connsiteY1027" fmla="*/ 224618 h 314325"/>
                <a:gd name="connsiteX1028" fmla="*/ 435451 w 1200150"/>
                <a:gd name="connsiteY1028" fmla="*/ 226124 h 314325"/>
                <a:gd name="connsiteX1029" fmla="*/ 433943 w 1200150"/>
                <a:gd name="connsiteY1029" fmla="*/ 226124 h 314325"/>
                <a:gd name="connsiteX1030" fmla="*/ 430927 w 1200150"/>
                <a:gd name="connsiteY1030" fmla="*/ 229138 h 314325"/>
                <a:gd name="connsiteX1031" fmla="*/ 429419 w 1200150"/>
                <a:gd name="connsiteY1031" fmla="*/ 230645 h 314325"/>
                <a:gd name="connsiteX1032" fmla="*/ 429419 w 1200150"/>
                <a:gd name="connsiteY1032" fmla="*/ 232152 h 314325"/>
                <a:gd name="connsiteX1033" fmla="*/ 429419 w 1200150"/>
                <a:gd name="connsiteY1033" fmla="*/ 233659 h 314325"/>
                <a:gd name="connsiteX1034" fmla="*/ 432435 w 1200150"/>
                <a:gd name="connsiteY1034" fmla="*/ 233659 h 314325"/>
                <a:gd name="connsiteX1035" fmla="*/ 433943 w 1200150"/>
                <a:gd name="connsiteY1035" fmla="*/ 235165 h 314325"/>
                <a:gd name="connsiteX1036" fmla="*/ 433943 w 1200150"/>
                <a:gd name="connsiteY1036" fmla="*/ 239686 h 314325"/>
                <a:gd name="connsiteX1037" fmla="*/ 433943 w 1200150"/>
                <a:gd name="connsiteY1037" fmla="*/ 241192 h 314325"/>
                <a:gd name="connsiteX1038" fmla="*/ 432435 w 1200150"/>
                <a:gd name="connsiteY1038" fmla="*/ 242699 h 314325"/>
                <a:gd name="connsiteX1039" fmla="*/ 430927 w 1200150"/>
                <a:gd name="connsiteY1039" fmla="*/ 244206 h 314325"/>
                <a:gd name="connsiteX1040" fmla="*/ 427910 w 1200150"/>
                <a:gd name="connsiteY1040" fmla="*/ 245713 h 314325"/>
                <a:gd name="connsiteX1041" fmla="*/ 426402 w 1200150"/>
                <a:gd name="connsiteY1041" fmla="*/ 245713 h 314325"/>
                <a:gd name="connsiteX1042" fmla="*/ 423386 w 1200150"/>
                <a:gd name="connsiteY1042" fmla="*/ 247220 h 314325"/>
                <a:gd name="connsiteX1043" fmla="*/ 421878 w 1200150"/>
                <a:gd name="connsiteY1043" fmla="*/ 248726 h 314325"/>
                <a:gd name="connsiteX1044" fmla="*/ 420370 w 1200150"/>
                <a:gd name="connsiteY1044" fmla="*/ 250233 h 314325"/>
                <a:gd name="connsiteX1045" fmla="*/ 417354 w 1200150"/>
                <a:gd name="connsiteY1045" fmla="*/ 250233 h 314325"/>
                <a:gd name="connsiteX1046" fmla="*/ 415845 w 1200150"/>
                <a:gd name="connsiteY1046" fmla="*/ 251740 h 314325"/>
                <a:gd name="connsiteX1047" fmla="*/ 414337 w 1200150"/>
                <a:gd name="connsiteY1047" fmla="*/ 251740 h 314325"/>
                <a:gd name="connsiteX1048" fmla="*/ 414337 w 1200150"/>
                <a:gd name="connsiteY1048" fmla="*/ 253247 h 314325"/>
                <a:gd name="connsiteX1049" fmla="*/ 414337 w 1200150"/>
                <a:gd name="connsiteY1049" fmla="*/ 254754 h 314325"/>
                <a:gd name="connsiteX1050" fmla="*/ 412829 w 1200150"/>
                <a:gd name="connsiteY1050" fmla="*/ 256260 h 314325"/>
                <a:gd name="connsiteX1051" fmla="*/ 414337 w 1200150"/>
                <a:gd name="connsiteY1051" fmla="*/ 256260 h 314325"/>
                <a:gd name="connsiteX1052" fmla="*/ 415845 w 1200150"/>
                <a:gd name="connsiteY1052" fmla="*/ 256260 h 314325"/>
                <a:gd name="connsiteX1053" fmla="*/ 417354 w 1200150"/>
                <a:gd name="connsiteY1053" fmla="*/ 256260 h 314325"/>
                <a:gd name="connsiteX1054" fmla="*/ 418862 w 1200150"/>
                <a:gd name="connsiteY1054" fmla="*/ 256260 h 314325"/>
                <a:gd name="connsiteX1055" fmla="*/ 420370 w 1200150"/>
                <a:gd name="connsiteY1055" fmla="*/ 256260 h 314325"/>
                <a:gd name="connsiteX1056" fmla="*/ 421878 w 1200150"/>
                <a:gd name="connsiteY1056" fmla="*/ 256260 h 314325"/>
                <a:gd name="connsiteX1057" fmla="*/ 423386 w 1200150"/>
                <a:gd name="connsiteY1057" fmla="*/ 254754 h 314325"/>
                <a:gd name="connsiteX1058" fmla="*/ 424894 w 1200150"/>
                <a:gd name="connsiteY1058" fmla="*/ 254754 h 314325"/>
                <a:gd name="connsiteX1059" fmla="*/ 424894 w 1200150"/>
                <a:gd name="connsiteY1059" fmla="*/ 256260 h 314325"/>
                <a:gd name="connsiteX1060" fmla="*/ 424894 w 1200150"/>
                <a:gd name="connsiteY1060" fmla="*/ 257767 h 314325"/>
                <a:gd name="connsiteX1061" fmla="*/ 423386 w 1200150"/>
                <a:gd name="connsiteY1061" fmla="*/ 260781 h 314325"/>
                <a:gd name="connsiteX1062" fmla="*/ 421878 w 1200150"/>
                <a:gd name="connsiteY1062" fmla="*/ 262288 h 314325"/>
                <a:gd name="connsiteX1063" fmla="*/ 420370 w 1200150"/>
                <a:gd name="connsiteY1063" fmla="*/ 262288 h 314325"/>
                <a:gd name="connsiteX1064" fmla="*/ 418862 w 1200150"/>
                <a:gd name="connsiteY1064" fmla="*/ 262288 h 314325"/>
                <a:gd name="connsiteX1065" fmla="*/ 417354 w 1200150"/>
                <a:gd name="connsiteY1065" fmla="*/ 263794 h 314325"/>
                <a:gd name="connsiteX1066" fmla="*/ 414337 w 1200150"/>
                <a:gd name="connsiteY1066" fmla="*/ 263794 h 314325"/>
                <a:gd name="connsiteX1067" fmla="*/ 412829 w 1200150"/>
                <a:gd name="connsiteY1067" fmla="*/ 265301 h 314325"/>
                <a:gd name="connsiteX1068" fmla="*/ 411321 w 1200150"/>
                <a:gd name="connsiteY1068" fmla="*/ 265301 h 314325"/>
                <a:gd name="connsiteX1069" fmla="*/ 409813 w 1200150"/>
                <a:gd name="connsiteY1069" fmla="*/ 265301 h 314325"/>
                <a:gd name="connsiteX1070" fmla="*/ 408305 w 1200150"/>
                <a:gd name="connsiteY1070" fmla="*/ 265301 h 314325"/>
                <a:gd name="connsiteX1071" fmla="*/ 408305 w 1200150"/>
                <a:gd name="connsiteY1071" fmla="*/ 266808 h 314325"/>
                <a:gd name="connsiteX1072" fmla="*/ 409813 w 1200150"/>
                <a:gd name="connsiteY1072" fmla="*/ 268315 h 314325"/>
                <a:gd name="connsiteX1073" fmla="*/ 409813 w 1200150"/>
                <a:gd name="connsiteY1073" fmla="*/ 269821 h 314325"/>
                <a:gd name="connsiteX1074" fmla="*/ 409813 w 1200150"/>
                <a:gd name="connsiteY1074" fmla="*/ 272835 h 314325"/>
                <a:gd name="connsiteX1075" fmla="*/ 409813 w 1200150"/>
                <a:gd name="connsiteY1075" fmla="*/ 274342 h 314325"/>
                <a:gd name="connsiteX1076" fmla="*/ 408305 w 1200150"/>
                <a:gd name="connsiteY1076" fmla="*/ 275849 h 314325"/>
                <a:gd name="connsiteX1077" fmla="*/ 406797 w 1200150"/>
                <a:gd name="connsiteY1077" fmla="*/ 278862 h 314325"/>
                <a:gd name="connsiteX1078" fmla="*/ 406797 w 1200150"/>
                <a:gd name="connsiteY1078" fmla="*/ 280369 h 314325"/>
                <a:gd name="connsiteX1079" fmla="*/ 405289 w 1200150"/>
                <a:gd name="connsiteY1079" fmla="*/ 281876 h 314325"/>
                <a:gd name="connsiteX1080" fmla="*/ 405289 w 1200150"/>
                <a:gd name="connsiteY1080" fmla="*/ 283382 h 314325"/>
                <a:gd name="connsiteX1081" fmla="*/ 403780 w 1200150"/>
                <a:gd name="connsiteY1081" fmla="*/ 284889 h 314325"/>
                <a:gd name="connsiteX1082" fmla="*/ 403780 w 1200150"/>
                <a:gd name="connsiteY1082" fmla="*/ 286396 h 314325"/>
                <a:gd name="connsiteX1083" fmla="*/ 403780 w 1200150"/>
                <a:gd name="connsiteY1083" fmla="*/ 287903 h 314325"/>
                <a:gd name="connsiteX1084" fmla="*/ 402272 w 1200150"/>
                <a:gd name="connsiteY1084" fmla="*/ 289410 h 314325"/>
                <a:gd name="connsiteX1085" fmla="*/ 400764 w 1200150"/>
                <a:gd name="connsiteY1085" fmla="*/ 290916 h 314325"/>
                <a:gd name="connsiteX1086" fmla="*/ 399256 w 1200150"/>
                <a:gd name="connsiteY1086" fmla="*/ 292423 h 314325"/>
                <a:gd name="connsiteX1087" fmla="*/ 397748 w 1200150"/>
                <a:gd name="connsiteY1087" fmla="*/ 293930 h 314325"/>
                <a:gd name="connsiteX1088" fmla="*/ 397748 w 1200150"/>
                <a:gd name="connsiteY1088" fmla="*/ 295437 h 314325"/>
                <a:gd name="connsiteX1089" fmla="*/ 396240 w 1200150"/>
                <a:gd name="connsiteY1089" fmla="*/ 296943 h 314325"/>
                <a:gd name="connsiteX1090" fmla="*/ 394732 w 1200150"/>
                <a:gd name="connsiteY1090" fmla="*/ 296943 h 314325"/>
                <a:gd name="connsiteX1091" fmla="*/ 391715 w 1200150"/>
                <a:gd name="connsiteY1091" fmla="*/ 296943 h 314325"/>
                <a:gd name="connsiteX1092" fmla="*/ 390207 w 1200150"/>
                <a:gd name="connsiteY1092" fmla="*/ 296943 h 314325"/>
                <a:gd name="connsiteX1093" fmla="*/ 388699 w 1200150"/>
                <a:gd name="connsiteY1093" fmla="*/ 296943 h 314325"/>
                <a:gd name="connsiteX1094" fmla="*/ 387191 w 1200150"/>
                <a:gd name="connsiteY1094" fmla="*/ 295437 h 314325"/>
                <a:gd name="connsiteX1095" fmla="*/ 385683 w 1200150"/>
                <a:gd name="connsiteY1095" fmla="*/ 293930 h 314325"/>
                <a:gd name="connsiteX1096" fmla="*/ 387191 w 1200150"/>
                <a:gd name="connsiteY1096" fmla="*/ 292423 h 314325"/>
                <a:gd name="connsiteX1097" fmla="*/ 387191 w 1200150"/>
                <a:gd name="connsiteY1097" fmla="*/ 290916 h 314325"/>
                <a:gd name="connsiteX1098" fmla="*/ 387191 w 1200150"/>
                <a:gd name="connsiteY1098" fmla="*/ 289410 h 314325"/>
                <a:gd name="connsiteX1099" fmla="*/ 387191 w 1200150"/>
                <a:gd name="connsiteY1099" fmla="*/ 287903 h 314325"/>
                <a:gd name="connsiteX1100" fmla="*/ 385683 w 1200150"/>
                <a:gd name="connsiteY1100" fmla="*/ 286396 h 314325"/>
                <a:gd name="connsiteX1101" fmla="*/ 385683 w 1200150"/>
                <a:gd name="connsiteY1101" fmla="*/ 284889 h 314325"/>
                <a:gd name="connsiteX1102" fmla="*/ 385683 w 1200150"/>
                <a:gd name="connsiteY1102" fmla="*/ 283382 h 314325"/>
                <a:gd name="connsiteX1103" fmla="*/ 387191 w 1200150"/>
                <a:gd name="connsiteY1103" fmla="*/ 281876 h 314325"/>
                <a:gd name="connsiteX1104" fmla="*/ 387191 w 1200150"/>
                <a:gd name="connsiteY1104" fmla="*/ 280369 h 314325"/>
                <a:gd name="connsiteX1105" fmla="*/ 388699 w 1200150"/>
                <a:gd name="connsiteY1105" fmla="*/ 280369 h 314325"/>
                <a:gd name="connsiteX1106" fmla="*/ 390207 w 1200150"/>
                <a:gd name="connsiteY1106" fmla="*/ 278862 h 314325"/>
                <a:gd name="connsiteX1107" fmla="*/ 391715 w 1200150"/>
                <a:gd name="connsiteY1107" fmla="*/ 277355 h 314325"/>
                <a:gd name="connsiteX1108" fmla="*/ 391715 w 1200150"/>
                <a:gd name="connsiteY1108" fmla="*/ 275849 h 314325"/>
                <a:gd name="connsiteX1109" fmla="*/ 393224 w 1200150"/>
                <a:gd name="connsiteY1109" fmla="*/ 272835 h 314325"/>
                <a:gd name="connsiteX1110" fmla="*/ 393224 w 1200150"/>
                <a:gd name="connsiteY1110" fmla="*/ 271328 h 314325"/>
                <a:gd name="connsiteX1111" fmla="*/ 391715 w 1200150"/>
                <a:gd name="connsiteY1111" fmla="*/ 271328 h 314325"/>
                <a:gd name="connsiteX1112" fmla="*/ 390207 w 1200150"/>
                <a:gd name="connsiteY1112" fmla="*/ 271328 h 314325"/>
                <a:gd name="connsiteX1113" fmla="*/ 388699 w 1200150"/>
                <a:gd name="connsiteY1113" fmla="*/ 271328 h 314325"/>
                <a:gd name="connsiteX1114" fmla="*/ 387191 w 1200150"/>
                <a:gd name="connsiteY1114" fmla="*/ 269821 h 314325"/>
                <a:gd name="connsiteX1115" fmla="*/ 387191 w 1200150"/>
                <a:gd name="connsiteY1115" fmla="*/ 268315 h 314325"/>
                <a:gd name="connsiteX1116" fmla="*/ 387191 w 1200150"/>
                <a:gd name="connsiteY1116" fmla="*/ 265301 h 314325"/>
                <a:gd name="connsiteX1117" fmla="*/ 387191 w 1200150"/>
                <a:gd name="connsiteY1117" fmla="*/ 263794 h 314325"/>
                <a:gd name="connsiteX1118" fmla="*/ 387191 w 1200150"/>
                <a:gd name="connsiteY1118" fmla="*/ 262288 h 314325"/>
                <a:gd name="connsiteX1119" fmla="*/ 388699 w 1200150"/>
                <a:gd name="connsiteY1119" fmla="*/ 257767 h 314325"/>
                <a:gd name="connsiteX1120" fmla="*/ 390207 w 1200150"/>
                <a:gd name="connsiteY1120" fmla="*/ 256260 h 314325"/>
                <a:gd name="connsiteX1121" fmla="*/ 391715 w 1200150"/>
                <a:gd name="connsiteY1121" fmla="*/ 254754 h 314325"/>
                <a:gd name="connsiteX1122" fmla="*/ 393224 w 1200150"/>
                <a:gd name="connsiteY1122" fmla="*/ 254754 h 314325"/>
                <a:gd name="connsiteX1123" fmla="*/ 394732 w 1200150"/>
                <a:gd name="connsiteY1123" fmla="*/ 253247 h 314325"/>
                <a:gd name="connsiteX1124" fmla="*/ 396240 w 1200150"/>
                <a:gd name="connsiteY1124" fmla="*/ 253247 h 314325"/>
                <a:gd name="connsiteX1125" fmla="*/ 396240 w 1200150"/>
                <a:gd name="connsiteY1125" fmla="*/ 251740 h 314325"/>
                <a:gd name="connsiteX1126" fmla="*/ 396240 w 1200150"/>
                <a:gd name="connsiteY1126" fmla="*/ 250233 h 314325"/>
                <a:gd name="connsiteX1127" fmla="*/ 396240 w 1200150"/>
                <a:gd name="connsiteY1127" fmla="*/ 247220 h 314325"/>
                <a:gd name="connsiteX1128" fmla="*/ 394732 w 1200150"/>
                <a:gd name="connsiteY1128" fmla="*/ 245713 h 314325"/>
                <a:gd name="connsiteX1129" fmla="*/ 394732 w 1200150"/>
                <a:gd name="connsiteY1129" fmla="*/ 244206 h 314325"/>
                <a:gd name="connsiteX1130" fmla="*/ 394732 w 1200150"/>
                <a:gd name="connsiteY1130" fmla="*/ 241192 h 314325"/>
                <a:gd name="connsiteX1131" fmla="*/ 396240 w 1200150"/>
                <a:gd name="connsiteY1131" fmla="*/ 239686 h 314325"/>
                <a:gd name="connsiteX1132" fmla="*/ 397748 w 1200150"/>
                <a:gd name="connsiteY1132" fmla="*/ 238179 h 314325"/>
                <a:gd name="connsiteX1133" fmla="*/ 399256 w 1200150"/>
                <a:gd name="connsiteY1133" fmla="*/ 236672 h 314325"/>
                <a:gd name="connsiteX1134" fmla="*/ 400764 w 1200150"/>
                <a:gd name="connsiteY1134" fmla="*/ 236672 h 314325"/>
                <a:gd name="connsiteX1135" fmla="*/ 400764 w 1200150"/>
                <a:gd name="connsiteY1135" fmla="*/ 235165 h 314325"/>
                <a:gd name="connsiteX1136" fmla="*/ 402272 w 1200150"/>
                <a:gd name="connsiteY1136" fmla="*/ 233659 h 314325"/>
                <a:gd name="connsiteX1137" fmla="*/ 403780 w 1200150"/>
                <a:gd name="connsiteY1137" fmla="*/ 233659 h 314325"/>
                <a:gd name="connsiteX1138" fmla="*/ 405289 w 1200150"/>
                <a:gd name="connsiteY1138" fmla="*/ 233659 h 314325"/>
                <a:gd name="connsiteX1139" fmla="*/ 406797 w 1200150"/>
                <a:gd name="connsiteY1139" fmla="*/ 233659 h 314325"/>
                <a:gd name="connsiteX1140" fmla="*/ 408305 w 1200150"/>
                <a:gd name="connsiteY1140" fmla="*/ 232152 h 314325"/>
                <a:gd name="connsiteX1141" fmla="*/ 409813 w 1200150"/>
                <a:gd name="connsiteY1141" fmla="*/ 230645 h 314325"/>
                <a:gd name="connsiteX1142" fmla="*/ 411321 w 1200150"/>
                <a:gd name="connsiteY1142" fmla="*/ 230645 h 314325"/>
                <a:gd name="connsiteX1143" fmla="*/ 414337 w 1200150"/>
                <a:gd name="connsiteY1143" fmla="*/ 229138 h 314325"/>
                <a:gd name="connsiteX1144" fmla="*/ 415845 w 1200150"/>
                <a:gd name="connsiteY1144" fmla="*/ 229138 h 314325"/>
                <a:gd name="connsiteX1145" fmla="*/ 417354 w 1200150"/>
                <a:gd name="connsiteY1145" fmla="*/ 227631 h 314325"/>
                <a:gd name="connsiteX1146" fmla="*/ 420370 w 1200150"/>
                <a:gd name="connsiteY1146" fmla="*/ 226124 h 314325"/>
                <a:gd name="connsiteX1147" fmla="*/ 421878 w 1200150"/>
                <a:gd name="connsiteY1147" fmla="*/ 224618 h 314325"/>
                <a:gd name="connsiteX1148" fmla="*/ 424894 w 1200150"/>
                <a:gd name="connsiteY1148" fmla="*/ 224618 h 314325"/>
                <a:gd name="connsiteX1149" fmla="*/ 426402 w 1200150"/>
                <a:gd name="connsiteY1149" fmla="*/ 221604 h 314325"/>
                <a:gd name="connsiteX1150" fmla="*/ 427910 w 1200150"/>
                <a:gd name="connsiteY1150" fmla="*/ 221604 h 314325"/>
                <a:gd name="connsiteX1151" fmla="*/ 430927 w 1200150"/>
                <a:gd name="connsiteY1151" fmla="*/ 220097 h 314325"/>
                <a:gd name="connsiteX1152" fmla="*/ 433943 w 1200150"/>
                <a:gd name="connsiteY1152" fmla="*/ 217084 h 314325"/>
                <a:gd name="connsiteX1153" fmla="*/ 436959 w 1200150"/>
                <a:gd name="connsiteY1153" fmla="*/ 215577 h 314325"/>
                <a:gd name="connsiteX1154" fmla="*/ 439975 w 1200150"/>
                <a:gd name="connsiteY1154" fmla="*/ 212563 h 314325"/>
                <a:gd name="connsiteX1155" fmla="*/ 442992 w 1200150"/>
                <a:gd name="connsiteY1155" fmla="*/ 211057 h 314325"/>
                <a:gd name="connsiteX1156" fmla="*/ 956360 w 1200150"/>
                <a:gd name="connsiteY1156" fmla="*/ 196433 h 314325"/>
                <a:gd name="connsiteX1157" fmla="*/ 953310 w 1200150"/>
                <a:gd name="connsiteY1157" fmla="*/ 197937 h 314325"/>
                <a:gd name="connsiteX1158" fmla="*/ 951785 w 1200150"/>
                <a:gd name="connsiteY1158" fmla="*/ 200944 h 314325"/>
                <a:gd name="connsiteX1159" fmla="*/ 951785 w 1200150"/>
                <a:gd name="connsiteY1159" fmla="*/ 202448 h 314325"/>
                <a:gd name="connsiteX1160" fmla="*/ 951785 w 1200150"/>
                <a:gd name="connsiteY1160" fmla="*/ 203952 h 314325"/>
                <a:gd name="connsiteX1161" fmla="*/ 951785 w 1200150"/>
                <a:gd name="connsiteY1161" fmla="*/ 206960 h 314325"/>
                <a:gd name="connsiteX1162" fmla="*/ 951785 w 1200150"/>
                <a:gd name="connsiteY1162" fmla="*/ 211472 h 314325"/>
                <a:gd name="connsiteX1163" fmla="*/ 951785 w 1200150"/>
                <a:gd name="connsiteY1163" fmla="*/ 212976 h 314325"/>
                <a:gd name="connsiteX1164" fmla="*/ 950259 w 1200150"/>
                <a:gd name="connsiteY1164" fmla="*/ 214480 h 314325"/>
                <a:gd name="connsiteX1165" fmla="*/ 950259 w 1200150"/>
                <a:gd name="connsiteY1165" fmla="*/ 217488 h 314325"/>
                <a:gd name="connsiteX1166" fmla="*/ 950259 w 1200150"/>
                <a:gd name="connsiteY1166" fmla="*/ 218992 h 314325"/>
                <a:gd name="connsiteX1167" fmla="*/ 950259 w 1200150"/>
                <a:gd name="connsiteY1167" fmla="*/ 220496 h 314325"/>
                <a:gd name="connsiteX1168" fmla="*/ 950259 w 1200150"/>
                <a:gd name="connsiteY1168" fmla="*/ 222000 h 314325"/>
                <a:gd name="connsiteX1169" fmla="*/ 950259 w 1200150"/>
                <a:gd name="connsiteY1169" fmla="*/ 223504 h 314325"/>
                <a:gd name="connsiteX1170" fmla="*/ 953310 w 1200150"/>
                <a:gd name="connsiteY1170" fmla="*/ 223504 h 314325"/>
                <a:gd name="connsiteX1171" fmla="*/ 956360 w 1200150"/>
                <a:gd name="connsiteY1171" fmla="*/ 223504 h 314325"/>
                <a:gd name="connsiteX1172" fmla="*/ 957886 w 1200150"/>
                <a:gd name="connsiteY1172" fmla="*/ 223504 h 314325"/>
                <a:gd name="connsiteX1173" fmla="*/ 957886 w 1200150"/>
                <a:gd name="connsiteY1173" fmla="*/ 218992 h 314325"/>
                <a:gd name="connsiteX1174" fmla="*/ 959411 w 1200150"/>
                <a:gd name="connsiteY1174" fmla="*/ 215984 h 314325"/>
                <a:gd name="connsiteX1175" fmla="*/ 959411 w 1200150"/>
                <a:gd name="connsiteY1175" fmla="*/ 212976 h 314325"/>
                <a:gd name="connsiteX1176" fmla="*/ 959411 w 1200150"/>
                <a:gd name="connsiteY1176" fmla="*/ 208464 h 314325"/>
                <a:gd name="connsiteX1177" fmla="*/ 959411 w 1200150"/>
                <a:gd name="connsiteY1177" fmla="*/ 205456 h 314325"/>
                <a:gd name="connsiteX1178" fmla="*/ 959411 w 1200150"/>
                <a:gd name="connsiteY1178" fmla="*/ 202448 h 314325"/>
                <a:gd name="connsiteX1179" fmla="*/ 959411 w 1200150"/>
                <a:gd name="connsiteY1179" fmla="*/ 199441 h 314325"/>
                <a:gd name="connsiteX1180" fmla="*/ 957886 w 1200150"/>
                <a:gd name="connsiteY1180" fmla="*/ 197937 h 314325"/>
                <a:gd name="connsiteX1181" fmla="*/ 956360 w 1200150"/>
                <a:gd name="connsiteY1181" fmla="*/ 196433 h 314325"/>
                <a:gd name="connsiteX1182" fmla="*/ 813403 w 1200150"/>
                <a:gd name="connsiteY1182" fmla="*/ 193675 h 314325"/>
                <a:gd name="connsiteX1183" fmla="*/ 816414 w 1200150"/>
                <a:gd name="connsiteY1183" fmla="*/ 193675 h 314325"/>
                <a:gd name="connsiteX1184" fmla="*/ 820930 w 1200150"/>
                <a:gd name="connsiteY1184" fmla="*/ 195192 h 314325"/>
                <a:gd name="connsiteX1185" fmla="*/ 822435 w 1200150"/>
                <a:gd name="connsiteY1185" fmla="*/ 196710 h 314325"/>
                <a:gd name="connsiteX1186" fmla="*/ 825446 w 1200150"/>
                <a:gd name="connsiteY1186" fmla="*/ 196710 h 314325"/>
                <a:gd name="connsiteX1187" fmla="*/ 828457 w 1200150"/>
                <a:gd name="connsiteY1187" fmla="*/ 195192 h 314325"/>
                <a:gd name="connsiteX1188" fmla="*/ 829962 w 1200150"/>
                <a:gd name="connsiteY1188" fmla="*/ 193675 h 314325"/>
                <a:gd name="connsiteX1189" fmla="*/ 832973 w 1200150"/>
                <a:gd name="connsiteY1189" fmla="*/ 193675 h 314325"/>
                <a:gd name="connsiteX1190" fmla="*/ 831468 w 1200150"/>
                <a:gd name="connsiteY1190" fmla="*/ 196710 h 314325"/>
                <a:gd name="connsiteX1191" fmla="*/ 828457 w 1200150"/>
                <a:gd name="connsiteY1191" fmla="*/ 201262 h 314325"/>
                <a:gd name="connsiteX1192" fmla="*/ 826951 w 1200150"/>
                <a:gd name="connsiteY1192" fmla="*/ 202780 h 314325"/>
                <a:gd name="connsiteX1193" fmla="*/ 826951 w 1200150"/>
                <a:gd name="connsiteY1193" fmla="*/ 204297 h 314325"/>
                <a:gd name="connsiteX1194" fmla="*/ 826951 w 1200150"/>
                <a:gd name="connsiteY1194" fmla="*/ 207332 h 314325"/>
                <a:gd name="connsiteX1195" fmla="*/ 826951 w 1200150"/>
                <a:gd name="connsiteY1195" fmla="*/ 210367 h 314325"/>
                <a:gd name="connsiteX1196" fmla="*/ 829962 w 1200150"/>
                <a:gd name="connsiteY1196" fmla="*/ 211885 h 314325"/>
                <a:gd name="connsiteX1197" fmla="*/ 831468 w 1200150"/>
                <a:gd name="connsiteY1197" fmla="*/ 213402 h 314325"/>
                <a:gd name="connsiteX1198" fmla="*/ 834478 w 1200150"/>
                <a:gd name="connsiteY1198" fmla="*/ 211885 h 314325"/>
                <a:gd name="connsiteX1199" fmla="*/ 835984 w 1200150"/>
                <a:gd name="connsiteY1199" fmla="*/ 210367 h 314325"/>
                <a:gd name="connsiteX1200" fmla="*/ 838995 w 1200150"/>
                <a:gd name="connsiteY1200" fmla="*/ 210367 h 314325"/>
                <a:gd name="connsiteX1201" fmla="*/ 843511 w 1200150"/>
                <a:gd name="connsiteY1201" fmla="*/ 210367 h 314325"/>
                <a:gd name="connsiteX1202" fmla="*/ 845016 w 1200150"/>
                <a:gd name="connsiteY1202" fmla="*/ 210367 h 314325"/>
                <a:gd name="connsiteX1203" fmla="*/ 846522 w 1200150"/>
                <a:gd name="connsiteY1203" fmla="*/ 213402 h 314325"/>
                <a:gd name="connsiteX1204" fmla="*/ 846522 w 1200150"/>
                <a:gd name="connsiteY1204" fmla="*/ 214919 h 314325"/>
                <a:gd name="connsiteX1205" fmla="*/ 848027 w 1200150"/>
                <a:gd name="connsiteY1205" fmla="*/ 225542 h 314325"/>
                <a:gd name="connsiteX1206" fmla="*/ 846522 w 1200150"/>
                <a:gd name="connsiteY1206" fmla="*/ 231612 h 314325"/>
                <a:gd name="connsiteX1207" fmla="*/ 846522 w 1200150"/>
                <a:gd name="connsiteY1207" fmla="*/ 233129 h 314325"/>
                <a:gd name="connsiteX1208" fmla="*/ 845016 w 1200150"/>
                <a:gd name="connsiteY1208" fmla="*/ 236164 h 314325"/>
                <a:gd name="connsiteX1209" fmla="*/ 846522 w 1200150"/>
                <a:gd name="connsiteY1209" fmla="*/ 239199 h 314325"/>
                <a:gd name="connsiteX1210" fmla="*/ 840500 w 1200150"/>
                <a:gd name="connsiteY1210" fmla="*/ 243752 h 314325"/>
                <a:gd name="connsiteX1211" fmla="*/ 838995 w 1200150"/>
                <a:gd name="connsiteY1211" fmla="*/ 245269 h 314325"/>
                <a:gd name="connsiteX1212" fmla="*/ 837489 w 1200150"/>
                <a:gd name="connsiteY1212" fmla="*/ 249822 h 314325"/>
                <a:gd name="connsiteX1213" fmla="*/ 838995 w 1200150"/>
                <a:gd name="connsiteY1213" fmla="*/ 254374 h 314325"/>
                <a:gd name="connsiteX1214" fmla="*/ 843511 w 1200150"/>
                <a:gd name="connsiteY1214" fmla="*/ 255891 h 314325"/>
                <a:gd name="connsiteX1215" fmla="*/ 852543 w 1200150"/>
                <a:gd name="connsiteY1215" fmla="*/ 252856 h 314325"/>
                <a:gd name="connsiteX1216" fmla="*/ 858565 w 1200150"/>
                <a:gd name="connsiteY1216" fmla="*/ 252856 h 314325"/>
                <a:gd name="connsiteX1217" fmla="*/ 864586 w 1200150"/>
                <a:gd name="connsiteY1217" fmla="*/ 254374 h 314325"/>
                <a:gd name="connsiteX1218" fmla="*/ 870608 w 1200150"/>
                <a:gd name="connsiteY1218" fmla="*/ 255891 h 314325"/>
                <a:gd name="connsiteX1219" fmla="*/ 875124 w 1200150"/>
                <a:gd name="connsiteY1219" fmla="*/ 257409 h 314325"/>
                <a:gd name="connsiteX1220" fmla="*/ 878135 w 1200150"/>
                <a:gd name="connsiteY1220" fmla="*/ 257409 h 314325"/>
                <a:gd name="connsiteX1221" fmla="*/ 881146 w 1200150"/>
                <a:gd name="connsiteY1221" fmla="*/ 261961 h 314325"/>
                <a:gd name="connsiteX1222" fmla="*/ 881146 w 1200150"/>
                <a:gd name="connsiteY1222" fmla="*/ 266514 h 314325"/>
                <a:gd name="connsiteX1223" fmla="*/ 878135 w 1200150"/>
                <a:gd name="connsiteY1223" fmla="*/ 269549 h 314325"/>
                <a:gd name="connsiteX1224" fmla="*/ 864586 w 1200150"/>
                <a:gd name="connsiteY1224" fmla="*/ 264996 h 314325"/>
                <a:gd name="connsiteX1225" fmla="*/ 860070 w 1200150"/>
                <a:gd name="connsiteY1225" fmla="*/ 263479 h 314325"/>
                <a:gd name="connsiteX1226" fmla="*/ 854049 w 1200150"/>
                <a:gd name="connsiteY1226" fmla="*/ 261961 h 314325"/>
                <a:gd name="connsiteX1227" fmla="*/ 852543 w 1200150"/>
                <a:gd name="connsiteY1227" fmla="*/ 260444 h 314325"/>
                <a:gd name="connsiteX1228" fmla="*/ 848027 w 1200150"/>
                <a:gd name="connsiteY1228" fmla="*/ 261961 h 314325"/>
                <a:gd name="connsiteX1229" fmla="*/ 845016 w 1200150"/>
                <a:gd name="connsiteY1229" fmla="*/ 261961 h 314325"/>
                <a:gd name="connsiteX1230" fmla="*/ 842005 w 1200150"/>
                <a:gd name="connsiteY1230" fmla="*/ 263479 h 314325"/>
                <a:gd name="connsiteX1231" fmla="*/ 842005 w 1200150"/>
                <a:gd name="connsiteY1231" fmla="*/ 264996 h 314325"/>
                <a:gd name="connsiteX1232" fmla="*/ 842005 w 1200150"/>
                <a:gd name="connsiteY1232" fmla="*/ 266514 h 314325"/>
                <a:gd name="connsiteX1233" fmla="*/ 843511 w 1200150"/>
                <a:gd name="connsiteY1233" fmla="*/ 268031 h 314325"/>
                <a:gd name="connsiteX1234" fmla="*/ 845016 w 1200150"/>
                <a:gd name="connsiteY1234" fmla="*/ 271066 h 314325"/>
                <a:gd name="connsiteX1235" fmla="*/ 846522 w 1200150"/>
                <a:gd name="connsiteY1235" fmla="*/ 275619 h 314325"/>
                <a:gd name="connsiteX1236" fmla="*/ 848027 w 1200150"/>
                <a:gd name="connsiteY1236" fmla="*/ 283206 h 314325"/>
                <a:gd name="connsiteX1237" fmla="*/ 848027 w 1200150"/>
                <a:gd name="connsiteY1237" fmla="*/ 289276 h 314325"/>
                <a:gd name="connsiteX1238" fmla="*/ 843511 w 1200150"/>
                <a:gd name="connsiteY1238" fmla="*/ 293828 h 314325"/>
                <a:gd name="connsiteX1239" fmla="*/ 838995 w 1200150"/>
                <a:gd name="connsiteY1239" fmla="*/ 293828 h 314325"/>
                <a:gd name="connsiteX1240" fmla="*/ 837489 w 1200150"/>
                <a:gd name="connsiteY1240" fmla="*/ 293828 h 314325"/>
                <a:gd name="connsiteX1241" fmla="*/ 835984 w 1200150"/>
                <a:gd name="connsiteY1241" fmla="*/ 292311 h 314325"/>
                <a:gd name="connsiteX1242" fmla="*/ 834478 w 1200150"/>
                <a:gd name="connsiteY1242" fmla="*/ 290793 h 314325"/>
                <a:gd name="connsiteX1243" fmla="*/ 834478 w 1200150"/>
                <a:gd name="connsiteY1243" fmla="*/ 289276 h 314325"/>
                <a:gd name="connsiteX1244" fmla="*/ 832973 w 1200150"/>
                <a:gd name="connsiteY1244" fmla="*/ 287758 h 314325"/>
                <a:gd name="connsiteX1245" fmla="*/ 832973 w 1200150"/>
                <a:gd name="connsiteY1245" fmla="*/ 286241 h 314325"/>
                <a:gd name="connsiteX1246" fmla="*/ 831468 w 1200150"/>
                <a:gd name="connsiteY1246" fmla="*/ 281689 h 314325"/>
                <a:gd name="connsiteX1247" fmla="*/ 831468 w 1200150"/>
                <a:gd name="connsiteY1247" fmla="*/ 278654 h 314325"/>
                <a:gd name="connsiteX1248" fmla="*/ 829962 w 1200150"/>
                <a:gd name="connsiteY1248" fmla="*/ 275619 h 314325"/>
                <a:gd name="connsiteX1249" fmla="*/ 828457 w 1200150"/>
                <a:gd name="connsiteY1249" fmla="*/ 271066 h 314325"/>
                <a:gd name="connsiteX1250" fmla="*/ 828457 w 1200150"/>
                <a:gd name="connsiteY1250" fmla="*/ 269549 h 314325"/>
                <a:gd name="connsiteX1251" fmla="*/ 826951 w 1200150"/>
                <a:gd name="connsiteY1251" fmla="*/ 269549 h 314325"/>
                <a:gd name="connsiteX1252" fmla="*/ 825446 w 1200150"/>
                <a:gd name="connsiteY1252" fmla="*/ 271066 h 314325"/>
                <a:gd name="connsiteX1253" fmla="*/ 823941 w 1200150"/>
                <a:gd name="connsiteY1253" fmla="*/ 274101 h 314325"/>
                <a:gd name="connsiteX1254" fmla="*/ 822435 w 1200150"/>
                <a:gd name="connsiteY1254" fmla="*/ 275619 h 314325"/>
                <a:gd name="connsiteX1255" fmla="*/ 820930 w 1200150"/>
                <a:gd name="connsiteY1255" fmla="*/ 280171 h 314325"/>
                <a:gd name="connsiteX1256" fmla="*/ 819424 w 1200150"/>
                <a:gd name="connsiteY1256" fmla="*/ 283206 h 314325"/>
                <a:gd name="connsiteX1257" fmla="*/ 817919 w 1200150"/>
                <a:gd name="connsiteY1257" fmla="*/ 284723 h 314325"/>
                <a:gd name="connsiteX1258" fmla="*/ 817919 w 1200150"/>
                <a:gd name="connsiteY1258" fmla="*/ 286241 h 314325"/>
                <a:gd name="connsiteX1259" fmla="*/ 817919 w 1200150"/>
                <a:gd name="connsiteY1259" fmla="*/ 289276 h 314325"/>
                <a:gd name="connsiteX1260" fmla="*/ 814908 w 1200150"/>
                <a:gd name="connsiteY1260" fmla="*/ 290793 h 314325"/>
                <a:gd name="connsiteX1261" fmla="*/ 813403 w 1200150"/>
                <a:gd name="connsiteY1261" fmla="*/ 292311 h 314325"/>
                <a:gd name="connsiteX1262" fmla="*/ 811897 w 1200150"/>
                <a:gd name="connsiteY1262" fmla="*/ 296863 h 314325"/>
                <a:gd name="connsiteX1263" fmla="*/ 808887 w 1200150"/>
                <a:gd name="connsiteY1263" fmla="*/ 295346 h 314325"/>
                <a:gd name="connsiteX1264" fmla="*/ 807381 w 1200150"/>
                <a:gd name="connsiteY1264" fmla="*/ 292311 h 314325"/>
                <a:gd name="connsiteX1265" fmla="*/ 807381 w 1200150"/>
                <a:gd name="connsiteY1265" fmla="*/ 289276 h 314325"/>
                <a:gd name="connsiteX1266" fmla="*/ 810392 w 1200150"/>
                <a:gd name="connsiteY1266" fmla="*/ 287758 h 314325"/>
                <a:gd name="connsiteX1267" fmla="*/ 811897 w 1200150"/>
                <a:gd name="connsiteY1267" fmla="*/ 286241 h 314325"/>
                <a:gd name="connsiteX1268" fmla="*/ 813403 w 1200150"/>
                <a:gd name="connsiteY1268" fmla="*/ 286241 h 314325"/>
                <a:gd name="connsiteX1269" fmla="*/ 814908 w 1200150"/>
                <a:gd name="connsiteY1269" fmla="*/ 284723 h 314325"/>
                <a:gd name="connsiteX1270" fmla="*/ 816414 w 1200150"/>
                <a:gd name="connsiteY1270" fmla="*/ 280171 h 314325"/>
                <a:gd name="connsiteX1271" fmla="*/ 817919 w 1200150"/>
                <a:gd name="connsiteY1271" fmla="*/ 277136 h 314325"/>
                <a:gd name="connsiteX1272" fmla="*/ 817919 w 1200150"/>
                <a:gd name="connsiteY1272" fmla="*/ 275619 h 314325"/>
                <a:gd name="connsiteX1273" fmla="*/ 817919 w 1200150"/>
                <a:gd name="connsiteY1273" fmla="*/ 274101 h 314325"/>
                <a:gd name="connsiteX1274" fmla="*/ 819424 w 1200150"/>
                <a:gd name="connsiteY1274" fmla="*/ 271066 h 314325"/>
                <a:gd name="connsiteX1275" fmla="*/ 820930 w 1200150"/>
                <a:gd name="connsiteY1275" fmla="*/ 268031 h 314325"/>
                <a:gd name="connsiteX1276" fmla="*/ 822435 w 1200150"/>
                <a:gd name="connsiteY1276" fmla="*/ 266514 h 314325"/>
                <a:gd name="connsiteX1277" fmla="*/ 822435 w 1200150"/>
                <a:gd name="connsiteY1277" fmla="*/ 264996 h 314325"/>
                <a:gd name="connsiteX1278" fmla="*/ 822435 w 1200150"/>
                <a:gd name="connsiteY1278" fmla="*/ 263479 h 314325"/>
                <a:gd name="connsiteX1279" fmla="*/ 820930 w 1200150"/>
                <a:gd name="connsiteY1279" fmla="*/ 261961 h 314325"/>
                <a:gd name="connsiteX1280" fmla="*/ 819424 w 1200150"/>
                <a:gd name="connsiteY1280" fmla="*/ 263479 h 314325"/>
                <a:gd name="connsiteX1281" fmla="*/ 817919 w 1200150"/>
                <a:gd name="connsiteY1281" fmla="*/ 263479 h 314325"/>
                <a:gd name="connsiteX1282" fmla="*/ 814908 w 1200150"/>
                <a:gd name="connsiteY1282" fmla="*/ 261961 h 314325"/>
                <a:gd name="connsiteX1283" fmla="*/ 813403 w 1200150"/>
                <a:gd name="connsiteY1283" fmla="*/ 263479 h 314325"/>
                <a:gd name="connsiteX1284" fmla="*/ 811897 w 1200150"/>
                <a:gd name="connsiteY1284" fmla="*/ 264996 h 314325"/>
                <a:gd name="connsiteX1285" fmla="*/ 808887 w 1200150"/>
                <a:gd name="connsiteY1285" fmla="*/ 264996 h 314325"/>
                <a:gd name="connsiteX1286" fmla="*/ 807381 w 1200150"/>
                <a:gd name="connsiteY1286" fmla="*/ 264996 h 314325"/>
                <a:gd name="connsiteX1287" fmla="*/ 805876 w 1200150"/>
                <a:gd name="connsiteY1287" fmla="*/ 264996 h 314325"/>
                <a:gd name="connsiteX1288" fmla="*/ 804371 w 1200150"/>
                <a:gd name="connsiteY1288" fmla="*/ 263479 h 314325"/>
                <a:gd name="connsiteX1289" fmla="*/ 804371 w 1200150"/>
                <a:gd name="connsiteY1289" fmla="*/ 260444 h 314325"/>
                <a:gd name="connsiteX1290" fmla="*/ 802865 w 1200150"/>
                <a:gd name="connsiteY1290" fmla="*/ 257409 h 314325"/>
                <a:gd name="connsiteX1291" fmla="*/ 799854 w 1200150"/>
                <a:gd name="connsiteY1291" fmla="*/ 252856 h 314325"/>
                <a:gd name="connsiteX1292" fmla="*/ 799854 w 1200150"/>
                <a:gd name="connsiteY1292" fmla="*/ 249822 h 314325"/>
                <a:gd name="connsiteX1293" fmla="*/ 799854 w 1200150"/>
                <a:gd name="connsiteY1293" fmla="*/ 245269 h 314325"/>
                <a:gd name="connsiteX1294" fmla="*/ 798349 w 1200150"/>
                <a:gd name="connsiteY1294" fmla="*/ 243752 h 314325"/>
                <a:gd name="connsiteX1295" fmla="*/ 796844 w 1200150"/>
                <a:gd name="connsiteY1295" fmla="*/ 242234 h 314325"/>
                <a:gd name="connsiteX1296" fmla="*/ 795338 w 1200150"/>
                <a:gd name="connsiteY1296" fmla="*/ 239199 h 314325"/>
                <a:gd name="connsiteX1297" fmla="*/ 795338 w 1200150"/>
                <a:gd name="connsiteY1297" fmla="*/ 237682 h 314325"/>
                <a:gd name="connsiteX1298" fmla="*/ 796844 w 1200150"/>
                <a:gd name="connsiteY1298" fmla="*/ 236164 h 314325"/>
                <a:gd name="connsiteX1299" fmla="*/ 798349 w 1200150"/>
                <a:gd name="connsiteY1299" fmla="*/ 236164 h 314325"/>
                <a:gd name="connsiteX1300" fmla="*/ 801360 w 1200150"/>
                <a:gd name="connsiteY1300" fmla="*/ 234647 h 314325"/>
                <a:gd name="connsiteX1301" fmla="*/ 804371 w 1200150"/>
                <a:gd name="connsiteY1301" fmla="*/ 234647 h 314325"/>
                <a:gd name="connsiteX1302" fmla="*/ 805876 w 1200150"/>
                <a:gd name="connsiteY1302" fmla="*/ 233129 h 314325"/>
                <a:gd name="connsiteX1303" fmla="*/ 807381 w 1200150"/>
                <a:gd name="connsiteY1303" fmla="*/ 233129 h 314325"/>
                <a:gd name="connsiteX1304" fmla="*/ 808887 w 1200150"/>
                <a:gd name="connsiteY1304" fmla="*/ 233129 h 314325"/>
                <a:gd name="connsiteX1305" fmla="*/ 811897 w 1200150"/>
                <a:gd name="connsiteY1305" fmla="*/ 230094 h 314325"/>
                <a:gd name="connsiteX1306" fmla="*/ 816414 w 1200150"/>
                <a:gd name="connsiteY1306" fmla="*/ 225542 h 314325"/>
                <a:gd name="connsiteX1307" fmla="*/ 816414 w 1200150"/>
                <a:gd name="connsiteY1307" fmla="*/ 220989 h 314325"/>
                <a:gd name="connsiteX1308" fmla="*/ 814908 w 1200150"/>
                <a:gd name="connsiteY1308" fmla="*/ 214919 h 314325"/>
                <a:gd name="connsiteX1309" fmla="*/ 813403 w 1200150"/>
                <a:gd name="connsiteY1309" fmla="*/ 211885 h 314325"/>
                <a:gd name="connsiteX1310" fmla="*/ 808887 w 1200150"/>
                <a:gd name="connsiteY1310" fmla="*/ 210367 h 314325"/>
                <a:gd name="connsiteX1311" fmla="*/ 805876 w 1200150"/>
                <a:gd name="connsiteY1311" fmla="*/ 210367 h 314325"/>
                <a:gd name="connsiteX1312" fmla="*/ 807381 w 1200150"/>
                <a:gd name="connsiteY1312" fmla="*/ 208850 h 314325"/>
                <a:gd name="connsiteX1313" fmla="*/ 808887 w 1200150"/>
                <a:gd name="connsiteY1313" fmla="*/ 207332 h 314325"/>
                <a:gd name="connsiteX1314" fmla="*/ 810392 w 1200150"/>
                <a:gd name="connsiteY1314" fmla="*/ 205815 h 314325"/>
                <a:gd name="connsiteX1315" fmla="*/ 810392 w 1200150"/>
                <a:gd name="connsiteY1315" fmla="*/ 202780 h 314325"/>
                <a:gd name="connsiteX1316" fmla="*/ 808887 w 1200150"/>
                <a:gd name="connsiteY1316" fmla="*/ 199745 h 314325"/>
                <a:gd name="connsiteX1317" fmla="*/ 808887 w 1200150"/>
                <a:gd name="connsiteY1317" fmla="*/ 198227 h 314325"/>
                <a:gd name="connsiteX1318" fmla="*/ 808887 w 1200150"/>
                <a:gd name="connsiteY1318" fmla="*/ 196710 h 314325"/>
                <a:gd name="connsiteX1319" fmla="*/ 811897 w 1200150"/>
                <a:gd name="connsiteY1319" fmla="*/ 195192 h 314325"/>
                <a:gd name="connsiteX1320" fmla="*/ 813403 w 1200150"/>
                <a:gd name="connsiteY1320" fmla="*/ 193675 h 314325"/>
                <a:gd name="connsiteX1321" fmla="*/ 347961 w 1200150"/>
                <a:gd name="connsiteY1321" fmla="*/ 190500 h 314325"/>
                <a:gd name="connsiteX1322" fmla="*/ 349449 w 1200150"/>
                <a:gd name="connsiteY1322" fmla="*/ 190500 h 314325"/>
                <a:gd name="connsiteX1323" fmla="*/ 350938 w 1200150"/>
                <a:gd name="connsiteY1323" fmla="*/ 190500 h 314325"/>
                <a:gd name="connsiteX1324" fmla="*/ 352426 w 1200150"/>
                <a:gd name="connsiteY1324" fmla="*/ 192005 h 314325"/>
                <a:gd name="connsiteX1325" fmla="*/ 352426 w 1200150"/>
                <a:gd name="connsiteY1325" fmla="*/ 193511 h 314325"/>
                <a:gd name="connsiteX1326" fmla="*/ 352426 w 1200150"/>
                <a:gd name="connsiteY1326" fmla="*/ 195016 h 314325"/>
                <a:gd name="connsiteX1327" fmla="*/ 352426 w 1200150"/>
                <a:gd name="connsiteY1327" fmla="*/ 198027 h 314325"/>
                <a:gd name="connsiteX1328" fmla="*/ 352426 w 1200150"/>
                <a:gd name="connsiteY1328" fmla="*/ 199532 h 314325"/>
                <a:gd name="connsiteX1329" fmla="*/ 350938 w 1200150"/>
                <a:gd name="connsiteY1329" fmla="*/ 202543 h 314325"/>
                <a:gd name="connsiteX1330" fmla="*/ 350938 w 1200150"/>
                <a:gd name="connsiteY1330" fmla="*/ 204048 h 314325"/>
                <a:gd name="connsiteX1331" fmla="*/ 349449 w 1200150"/>
                <a:gd name="connsiteY1331" fmla="*/ 204048 h 314325"/>
                <a:gd name="connsiteX1332" fmla="*/ 347961 w 1200150"/>
                <a:gd name="connsiteY1332" fmla="*/ 205554 h 314325"/>
                <a:gd name="connsiteX1333" fmla="*/ 346473 w 1200150"/>
                <a:gd name="connsiteY1333" fmla="*/ 208565 h 314325"/>
                <a:gd name="connsiteX1334" fmla="*/ 343496 w 1200150"/>
                <a:gd name="connsiteY1334" fmla="*/ 211575 h 314325"/>
                <a:gd name="connsiteX1335" fmla="*/ 342008 w 1200150"/>
                <a:gd name="connsiteY1335" fmla="*/ 213081 h 314325"/>
                <a:gd name="connsiteX1336" fmla="*/ 340520 w 1200150"/>
                <a:gd name="connsiteY1336" fmla="*/ 216092 h 314325"/>
                <a:gd name="connsiteX1337" fmla="*/ 339031 w 1200150"/>
                <a:gd name="connsiteY1337" fmla="*/ 217597 h 314325"/>
                <a:gd name="connsiteX1338" fmla="*/ 339031 w 1200150"/>
                <a:gd name="connsiteY1338" fmla="*/ 219102 h 314325"/>
                <a:gd name="connsiteX1339" fmla="*/ 340520 w 1200150"/>
                <a:gd name="connsiteY1339" fmla="*/ 219102 h 314325"/>
                <a:gd name="connsiteX1340" fmla="*/ 342008 w 1200150"/>
                <a:gd name="connsiteY1340" fmla="*/ 219102 h 314325"/>
                <a:gd name="connsiteX1341" fmla="*/ 343496 w 1200150"/>
                <a:gd name="connsiteY1341" fmla="*/ 219102 h 314325"/>
                <a:gd name="connsiteX1342" fmla="*/ 344984 w 1200150"/>
                <a:gd name="connsiteY1342" fmla="*/ 219102 h 314325"/>
                <a:gd name="connsiteX1343" fmla="*/ 346473 w 1200150"/>
                <a:gd name="connsiteY1343" fmla="*/ 220608 h 314325"/>
                <a:gd name="connsiteX1344" fmla="*/ 347961 w 1200150"/>
                <a:gd name="connsiteY1344" fmla="*/ 220608 h 314325"/>
                <a:gd name="connsiteX1345" fmla="*/ 349449 w 1200150"/>
                <a:gd name="connsiteY1345" fmla="*/ 222113 h 314325"/>
                <a:gd name="connsiteX1346" fmla="*/ 350938 w 1200150"/>
                <a:gd name="connsiteY1346" fmla="*/ 222113 h 314325"/>
                <a:gd name="connsiteX1347" fmla="*/ 350938 w 1200150"/>
                <a:gd name="connsiteY1347" fmla="*/ 223619 h 314325"/>
                <a:gd name="connsiteX1348" fmla="*/ 350938 w 1200150"/>
                <a:gd name="connsiteY1348" fmla="*/ 225124 h 314325"/>
                <a:gd name="connsiteX1349" fmla="*/ 349449 w 1200150"/>
                <a:gd name="connsiteY1349" fmla="*/ 225124 h 314325"/>
                <a:gd name="connsiteX1350" fmla="*/ 347961 w 1200150"/>
                <a:gd name="connsiteY1350" fmla="*/ 226629 h 314325"/>
                <a:gd name="connsiteX1351" fmla="*/ 344984 w 1200150"/>
                <a:gd name="connsiteY1351" fmla="*/ 226629 h 314325"/>
                <a:gd name="connsiteX1352" fmla="*/ 343496 w 1200150"/>
                <a:gd name="connsiteY1352" fmla="*/ 226629 h 314325"/>
                <a:gd name="connsiteX1353" fmla="*/ 342008 w 1200150"/>
                <a:gd name="connsiteY1353" fmla="*/ 226629 h 314325"/>
                <a:gd name="connsiteX1354" fmla="*/ 340520 w 1200150"/>
                <a:gd name="connsiteY1354" fmla="*/ 226629 h 314325"/>
                <a:gd name="connsiteX1355" fmla="*/ 337543 w 1200150"/>
                <a:gd name="connsiteY1355" fmla="*/ 226629 h 314325"/>
                <a:gd name="connsiteX1356" fmla="*/ 336055 w 1200150"/>
                <a:gd name="connsiteY1356" fmla="*/ 226629 h 314325"/>
                <a:gd name="connsiteX1357" fmla="*/ 334566 w 1200150"/>
                <a:gd name="connsiteY1357" fmla="*/ 226629 h 314325"/>
                <a:gd name="connsiteX1358" fmla="*/ 333078 w 1200150"/>
                <a:gd name="connsiteY1358" fmla="*/ 228135 h 314325"/>
                <a:gd name="connsiteX1359" fmla="*/ 331590 w 1200150"/>
                <a:gd name="connsiteY1359" fmla="*/ 229640 h 314325"/>
                <a:gd name="connsiteX1360" fmla="*/ 333078 w 1200150"/>
                <a:gd name="connsiteY1360" fmla="*/ 231146 h 314325"/>
                <a:gd name="connsiteX1361" fmla="*/ 333078 w 1200150"/>
                <a:gd name="connsiteY1361" fmla="*/ 232651 h 314325"/>
                <a:gd name="connsiteX1362" fmla="*/ 334566 w 1200150"/>
                <a:gd name="connsiteY1362" fmla="*/ 232651 h 314325"/>
                <a:gd name="connsiteX1363" fmla="*/ 334566 w 1200150"/>
                <a:gd name="connsiteY1363" fmla="*/ 231146 h 314325"/>
                <a:gd name="connsiteX1364" fmla="*/ 336055 w 1200150"/>
                <a:gd name="connsiteY1364" fmla="*/ 231146 h 314325"/>
                <a:gd name="connsiteX1365" fmla="*/ 337543 w 1200150"/>
                <a:gd name="connsiteY1365" fmla="*/ 229640 h 314325"/>
                <a:gd name="connsiteX1366" fmla="*/ 339031 w 1200150"/>
                <a:gd name="connsiteY1366" fmla="*/ 229640 h 314325"/>
                <a:gd name="connsiteX1367" fmla="*/ 340520 w 1200150"/>
                <a:gd name="connsiteY1367" fmla="*/ 231146 h 314325"/>
                <a:gd name="connsiteX1368" fmla="*/ 342008 w 1200150"/>
                <a:gd name="connsiteY1368" fmla="*/ 231146 h 314325"/>
                <a:gd name="connsiteX1369" fmla="*/ 340520 w 1200150"/>
                <a:gd name="connsiteY1369" fmla="*/ 232651 h 314325"/>
                <a:gd name="connsiteX1370" fmla="*/ 340520 w 1200150"/>
                <a:gd name="connsiteY1370" fmla="*/ 234157 h 314325"/>
                <a:gd name="connsiteX1371" fmla="*/ 340520 w 1200150"/>
                <a:gd name="connsiteY1371" fmla="*/ 235662 h 314325"/>
                <a:gd name="connsiteX1372" fmla="*/ 339031 w 1200150"/>
                <a:gd name="connsiteY1372" fmla="*/ 238673 h 314325"/>
                <a:gd name="connsiteX1373" fmla="*/ 337543 w 1200150"/>
                <a:gd name="connsiteY1373" fmla="*/ 238673 h 314325"/>
                <a:gd name="connsiteX1374" fmla="*/ 336055 w 1200150"/>
                <a:gd name="connsiteY1374" fmla="*/ 240178 h 314325"/>
                <a:gd name="connsiteX1375" fmla="*/ 334566 w 1200150"/>
                <a:gd name="connsiteY1375" fmla="*/ 240178 h 314325"/>
                <a:gd name="connsiteX1376" fmla="*/ 331590 w 1200150"/>
                <a:gd name="connsiteY1376" fmla="*/ 241684 h 314325"/>
                <a:gd name="connsiteX1377" fmla="*/ 330101 w 1200150"/>
                <a:gd name="connsiteY1377" fmla="*/ 243189 h 314325"/>
                <a:gd name="connsiteX1378" fmla="*/ 328613 w 1200150"/>
                <a:gd name="connsiteY1378" fmla="*/ 244694 h 314325"/>
                <a:gd name="connsiteX1379" fmla="*/ 327125 w 1200150"/>
                <a:gd name="connsiteY1379" fmla="*/ 244694 h 314325"/>
                <a:gd name="connsiteX1380" fmla="*/ 325637 w 1200150"/>
                <a:gd name="connsiteY1380" fmla="*/ 244694 h 314325"/>
                <a:gd name="connsiteX1381" fmla="*/ 324148 w 1200150"/>
                <a:gd name="connsiteY1381" fmla="*/ 244694 h 314325"/>
                <a:gd name="connsiteX1382" fmla="*/ 322660 w 1200150"/>
                <a:gd name="connsiteY1382" fmla="*/ 246200 h 314325"/>
                <a:gd name="connsiteX1383" fmla="*/ 321172 w 1200150"/>
                <a:gd name="connsiteY1383" fmla="*/ 246200 h 314325"/>
                <a:gd name="connsiteX1384" fmla="*/ 321172 w 1200150"/>
                <a:gd name="connsiteY1384" fmla="*/ 247705 h 314325"/>
                <a:gd name="connsiteX1385" fmla="*/ 319683 w 1200150"/>
                <a:gd name="connsiteY1385" fmla="*/ 247705 h 314325"/>
                <a:gd name="connsiteX1386" fmla="*/ 318195 w 1200150"/>
                <a:gd name="connsiteY1386" fmla="*/ 249211 h 314325"/>
                <a:gd name="connsiteX1387" fmla="*/ 316707 w 1200150"/>
                <a:gd name="connsiteY1387" fmla="*/ 250716 h 314325"/>
                <a:gd name="connsiteX1388" fmla="*/ 315219 w 1200150"/>
                <a:gd name="connsiteY1388" fmla="*/ 253727 h 314325"/>
                <a:gd name="connsiteX1389" fmla="*/ 313730 w 1200150"/>
                <a:gd name="connsiteY1389" fmla="*/ 255232 h 314325"/>
                <a:gd name="connsiteX1390" fmla="*/ 313730 w 1200150"/>
                <a:gd name="connsiteY1390" fmla="*/ 256738 h 314325"/>
                <a:gd name="connsiteX1391" fmla="*/ 310754 w 1200150"/>
                <a:gd name="connsiteY1391" fmla="*/ 262759 h 314325"/>
                <a:gd name="connsiteX1392" fmla="*/ 309265 w 1200150"/>
                <a:gd name="connsiteY1392" fmla="*/ 264265 h 314325"/>
                <a:gd name="connsiteX1393" fmla="*/ 306289 w 1200150"/>
                <a:gd name="connsiteY1393" fmla="*/ 267275 h 314325"/>
                <a:gd name="connsiteX1394" fmla="*/ 304801 w 1200150"/>
                <a:gd name="connsiteY1394" fmla="*/ 270286 h 314325"/>
                <a:gd name="connsiteX1395" fmla="*/ 303312 w 1200150"/>
                <a:gd name="connsiteY1395" fmla="*/ 273297 h 314325"/>
                <a:gd name="connsiteX1396" fmla="*/ 301824 w 1200150"/>
                <a:gd name="connsiteY1396" fmla="*/ 276308 h 314325"/>
                <a:gd name="connsiteX1397" fmla="*/ 300336 w 1200150"/>
                <a:gd name="connsiteY1397" fmla="*/ 276308 h 314325"/>
                <a:gd name="connsiteX1398" fmla="*/ 300336 w 1200150"/>
                <a:gd name="connsiteY1398" fmla="*/ 277813 h 314325"/>
                <a:gd name="connsiteX1399" fmla="*/ 298847 w 1200150"/>
                <a:gd name="connsiteY1399" fmla="*/ 277813 h 314325"/>
                <a:gd name="connsiteX1400" fmla="*/ 297359 w 1200150"/>
                <a:gd name="connsiteY1400" fmla="*/ 276308 h 314325"/>
                <a:gd name="connsiteX1401" fmla="*/ 295871 w 1200150"/>
                <a:gd name="connsiteY1401" fmla="*/ 274802 h 314325"/>
                <a:gd name="connsiteX1402" fmla="*/ 297359 w 1200150"/>
                <a:gd name="connsiteY1402" fmla="*/ 268781 h 314325"/>
                <a:gd name="connsiteX1403" fmla="*/ 297359 w 1200150"/>
                <a:gd name="connsiteY1403" fmla="*/ 267275 h 314325"/>
                <a:gd name="connsiteX1404" fmla="*/ 297359 w 1200150"/>
                <a:gd name="connsiteY1404" fmla="*/ 265770 h 314325"/>
                <a:gd name="connsiteX1405" fmla="*/ 300336 w 1200150"/>
                <a:gd name="connsiteY1405" fmla="*/ 261254 h 314325"/>
                <a:gd name="connsiteX1406" fmla="*/ 301824 w 1200150"/>
                <a:gd name="connsiteY1406" fmla="*/ 258243 h 314325"/>
                <a:gd name="connsiteX1407" fmla="*/ 303312 w 1200150"/>
                <a:gd name="connsiteY1407" fmla="*/ 256738 h 314325"/>
                <a:gd name="connsiteX1408" fmla="*/ 304801 w 1200150"/>
                <a:gd name="connsiteY1408" fmla="*/ 253727 h 314325"/>
                <a:gd name="connsiteX1409" fmla="*/ 304801 w 1200150"/>
                <a:gd name="connsiteY1409" fmla="*/ 252221 h 314325"/>
                <a:gd name="connsiteX1410" fmla="*/ 304801 w 1200150"/>
                <a:gd name="connsiteY1410" fmla="*/ 250716 h 314325"/>
                <a:gd name="connsiteX1411" fmla="*/ 303312 w 1200150"/>
                <a:gd name="connsiteY1411" fmla="*/ 249211 h 314325"/>
                <a:gd name="connsiteX1412" fmla="*/ 301824 w 1200150"/>
                <a:gd name="connsiteY1412" fmla="*/ 249211 h 314325"/>
                <a:gd name="connsiteX1413" fmla="*/ 300336 w 1200150"/>
                <a:gd name="connsiteY1413" fmla="*/ 249211 h 314325"/>
                <a:gd name="connsiteX1414" fmla="*/ 298847 w 1200150"/>
                <a:gd name="connsiteY1414" fmla="*/ 250716 h 314325"/>
                <a:gd name="connsiteX1415" fmla="*/ 295871 w 1200150"/>
                <a:gd name="connsiteY1415" fmla="*/ 249211 h 314325"/>
                <a:gd name="connsiteX1416" fmla="*/ 294382 w 1200150"/>
                <a:gd name="connsiteY1416" fmla="*/ 249211 h 314325"/>
                <a:gd name="connsiteX1417" fmla="*/ 291406 w 1200150"/>
                <a:gd name="connsiteY1417" fmla="*/ 249211 h 314325"/>
                <a:gd name="connsiteX1418" fmla="*/ 289918 w 1200150"/>
                <a:gd name="connsiteY1418" fmla="*/ 247705 h 314325"/>
                <a:gd name="connsiteX1419" fmla="*/ 286941 w 1200150"/>
                <a:gd name="connsiteY1419" fmla="*/ 246200 h 314325"/>
                <a:gd name="connsiteX1420" fmla="*/ 283964 w 1200150"/>
                <a:gd name="connsiteY1420" fmla="*/ 244694 h 314325"/>
                <a:gd name="connsiteX1421" fmla="*/ 283964 w 1200150"/>
                <a:gd name="connsiteY1421" fmla="*/ 243189 h 314325"/>
                <a:gd name="connsiteX1422" fmla="*/ 282476 w 1200150"/>
                <a:gd name="connsiteY1422" fmla="*/ 241684 h 314325"/>
                <a:gd name="connsiteX1423" fmla="*/ 280988 w 1200150"/>
                <a:gd name="connsiteY1423" fmla="*/ 241684 h 314325"/>
                <a:gd name="connsiteX1424" fmla="*/ 280988 w 1200150"/>
                <a:gd name="connsiteY1424" fmla="*/ 240178 h 314325"/>
                <a:gd name="connsiteX1425" fmla="*/ 282476 w 1200150"/>
                <a:gd name="connsiteY1425" fmla="*/ 240178 h 314325"/>
                <a:gd name="connsiteX1426" fmla="*/ 285453 w 1200150"/>
                <a:gd name="connsiteY1426" fmla="*/ 240178 h 314325"/>
                <a:gd name="connsiteX1427" fmla="*/ 286941 w 1200150"/>
                <a:gd name="connsiteY1427" fmla="*/ 240178 h 314325"/>
                <a:gd name="connsiteX1428" fmla="*/ 289918 w 1200150"/>
                <a:gd name="connsiteY1428" fmla="*/ 241684 h 314325"/>
                <a:gd name="connsiteX1429" fmla="*/ 292894 w 1200150"/>
                <a:gd name="connsiteY1429" fmla="*/ 241684 h 314325"/>
                <a:gd name="connsiteX1430" fmla="*/ 295871 w 1200150"/>
                <a:gd name="connsiteY1430" fmla="*/ 241684 h 314325"/>
                <a:gd name="connsiteX1431" fmla="*/ 297359 w 1200150"/>
                <a:gd name="connsiteY1431" fmla="*/ 241684 h 314325"/>
                <a:gd name="connsiteX1432" fmla="*/ 298847 w 1200150"/>
                <a:gd name="connsiteY1432" fmla="*/ 241684 h 314325"/>
                <a:gd name="connsiteX1433" fmla="*/ 300336 w 1200150"/>
                <a:gd name="connsiteY1433" fmla="*/ 241684 h 314325"/>
                <a:gd name="connsiteX1434" fmla="*/ 303312 w 1200150"/>
                <a:gd name="connsiteY1434" fmla="*/ 241684 h 314325"/>
                <a:gd name="connsiteX1435" fmla="*/ 304801 w 1200150"/>
                <a:gd name="connsiteY1435" fmla="*/ 241684 h 314325"/>
                <a:gd name="connsiteX1436" fmla="*/ 306289 w 1200150"/>
                <a:gd name="connsiteY1436" fmla="*/ 241684 h 314325"/>
                <a:gd name="connsiteX1437" fmla="*/ 307777 w 1200150"/>
                <a:gd name="connsiteY1437" fmla="*/ 240178 h 314325"/>
                <a:gd name="connsiteX1438" fmla="*/ 310754 w 1200150"/>
                <a:gd name="connsiteY1438" fmla="*/ 240178 h 314325"/>
                <a:gd name="connsiteX1439" fmla="*/ 312242 w 1200150"/>
                <a:gd name="connsiteY1439" fmla="*/ 240178 h 314325"/>
                <a:gd name="connsiteX1440" fmla="*/ 313730 w 1200150"/>
                <a:gd name="connsiteY1440" fmla="*/ 238673 h 314325"/>
                <a:gd name="connsiteX1441" fmla="*/ 316707 w 1200150"/>
                <a:gd name="connsiteY1441" fmla="*/ 237167 h 314325"/>
                <a:gd name="connsiteX1442" fmla="*/ 318195 w 1200150"/>
                <a:gd name="connsiteY1442" fmla="*/ 235662 h 314325"/>
                <a:gd name="connsiteX1443" fmla="*/ 318195 w 1200150"/>
                <a:gd name="connsiteY1443" fmla="*/ 234157 h 314325"/>
                <a:gd name="connsiteX1444" fmla="*/ 319683 w 1200150"/>
                <a:gd name="connsiteY1444" fmla="*/ 232651 h 314325"/>
                <a:gd name="connsiteX1445" fmla="*/ 321172 w 1200150"/>
                <a:gd name="connsiteY1445" fmla="*/ 231146 h 314325"/>
                <a:gd name="connsiteX1446" fmla="*/ 321172 w 1200150"/>
                <a:gd name="connsiteY1446" fmla="*/ 229640 h 314325"/>
                <a:gd name="connsiteX1447" fmla="*/ 322660 w 1200150"/>
                <a:gd name="connsiteY1447" fmla="*/ 228135 h 314325"/>
                <a:gd name="connsiteX1448" fmla="*/ 322660 w 1200150"/>
                <a:gd name="connsiteY1448" fmla="*/ 226629 h 314325"/>
                <a:gd name="connsiteX1449" fmla="*/ 321172 w 1200150"/>
                <a:gd name="connsiteY1449" fmla="*/ 225124 h 314325"/>
                <a:gd name="connsiteX1450" fmla="*/ 319683 w 1200150"/>
                <a:gd name="connsiteY1450" fmla="*/ 225124 h 314325"/>
                <a:gd name="connsiteX1451" fmla="*/ 318195 w 1200150"/>
                <a:gd name="connsiteY1451" fmla="*/ 225124 h 314325"/>
                <a:gd name="connsiteX1452" fmla="*/ 316707 w 1200150"/>
                <a:gd name="connsiteY1452" fmla="*/ 225124 h 314325"/>
                <a:gd name="connsiteX1453" fmla="*/ 313730 w 1200150"/>
                <a:gd name="connsiteY1453" fmla="*/ 225124 h 314325"/>
                <a:gd name="connsiteX1454" fmla="*/ 312242 w 1200150"/>
                <a:gd name="connsiteY1454" fmla="*/ 225124 h 314325"/>
                <a:gd name="connsiteX1455" fmla="*/ 310754 w 1200150"/>
                <a:gd name="connsiteY1455" fmla="*/ 225124 h 314325"/>
                <a:gd name="connsiteX1456" fmla="*/ 309265 w 1200150"/>
                <a:gd name="connsiteY1456" fmla="*/ 225124 h 314325"/>
                <a:gd name="connsiteX1457" fmla="*/ 307777 w 1200150"/>
                <a:gd name="connsiteY1457" fmla="*/ 225124 h 314325"/>
                <a:gd name="connsiteX1458" fmla="*/ 307777 w 1200150"/>
                <a:gd name="connsiteY1458" fmla="*/ 226629 h 314325"/>
                <a:gd name="connsiteX1459" fmla="*/ 306289 w 1200150"/>
                <a:gd name="connsiteY1459" fmla="*/ 225124 h 314325"/>
                <a:gd name="connsiteX1460" fmla="*/ 306289 w 1200150"/>
                <a:gd name="connsiteY1460" fmla="*/ 223619 h 314325"/>
                <a:gd name="connsiteX1461" fmla="*/ 306289 w 1200150"/>
                <a:gd name="connsiteY1461" fmla="*/ 222113 h 314325"/>
                <a:gd name="connsiteX1462" fmla="*/ 306289 w 1200150"/>
                <a:gd name="connsiteY1462" fmla="*/ 220608 h 314325"/>
                <a:gd name="connsiteX1463" fmla="*/ 304801 w 1200150"/>
                <a:gd name="connsiteY1463" fmla="*/ 220608 h 314325"/>
                <a:gd name="connsiteX1464" fmla="*/ 304801 w 1200150"/>
                <a:gd name="connsiteY1464" fmla="*/ 217597 h 314325"/>
                <a:gd name="connsiteX1465" fmla="*/ 303312 w 1200150"/>
                <a:gd name="connsiteY1465" fmla="*/ 217597 h 314325"/>
                <a:gd name="connsiteX1466" fmla="*/ 304801 w 1200150"/>
                <a:gd name="connsiteY1466" fmla="*/ 216092 h 314325"/>
                <a:gd name="connsiteX1467" fmla="*/ 306289 w 1200150"/>
                <a:gd name="connsiteY1467" fmla="*/ 214586 h 314325"/>
                <a:gd name="connsiteX1468" fmla="*/ 307777 w 1200150"/>
                <a:gd name="connsiteY1468" fmla="*/ 214586 h 314325"/>
                <a:gd name="connsiteX1469" fmla="*/ 307777 w 1200150"/>
                <a:gd name="connsiteY1469" fmla="*/ 213081 h 314325"/>
                <a:gd name="connsiteX1470" fmla="*/ 309265 w 1200150"/>
                <a:gd name="connsiteY1470" fmla="*/ 213081 h 314325"/>
                <a:gd name="connsiteX1471" fmla="*/ 310754 w 1200150"/>
                <a:gd name="connsiteY1471" fmla="*/ 213081 h 314325"/>
                <a:gd name="connsiteX1472" fmla="*/ 312242 w 1200150"/>
                <a:gd name="connsiteY1472" fmla="*/ 214586 h 314325"/>
                <a:gd name="connsiteX1473" fmla="*/ 313730 w 1200150"/>
                <a:gd name="connsiteY1473" fmla="*/ 216092 h 314325"/>
                <a:gd name="connsiteX1474" fmla="*/ 315219 w 1200150"/>
                <a:gd name="connsiteY1474" fmla="*/ 216092 h 314325"/>
                <a:gd name="connsiteX1475" fmla="*/ 316707 w 1200150"/>
                <a:gd name="connsiteY1475" fmla="*/ 216092 h 314325"/>
                <a:gd name="connsiteX1476" fmla="*/ 316707 w 1200150"/>
                <a:gd name="connsiteY1476" fmla="*/ 217597 h 314325"/>
                <a:gd name="connsiteX1477" fmla="*/ 318195 w 1200150"/>
                <a:gd name="connsiteY1477" fmla="*/ 219102 h 314325"/>
                <a:gd name="connsiteX1478" fmla="*/ 321172 w 1200150"/>
                <a:gd name="connsiteY1478" fmla="*/ 219102 h 314325"/>
                <a:gd name="connsiteX1479" fmla="*/ 322660 w 1200150"/>
                <a:gd name="connsiteY1479" fmla="*/ 220608 h 314325"/>
                <a:gd name="connsiteX1480" fmla="*/ 324148 w 1200150"/>
                <a:gd name="connsiteY1480" fmla="*/ 220608 h 314325"/>
                <a:gd name="connsiteX1481" fmla="*/ 325637 w 1200150"/>
                <a:gd name="connsiteY1481" fmla="*/ 220608 h 314325"/>
                <a:gd name="connsiteX1482" fmla="*/ 327125 w 1200150"/>
                <a:gd name="connsiteY1482" fmla="*/ 220608 h 314325"/>
                <a:gd name="connsiteX1483" fmla="*/ 328613 w 1200150"/>
                <a:gd name="connsiteY1483" fmla="*/ 219102 h 314325"/>
                <a:gd name="connsiteX1484" fmla="*/ 330101 w 1200150"/>
                <a:gd name="connsiteY1484" fmla="*/ 219102 h 314325"/>
                <a:gd name="connsiteX1485" fmla="*/ 330101 w 1200150"/>
                <a:gd name="connsiteY1485" fmla="*/ 217597 h 314325"/>
                <a:gd name="connsiteX1486" fmla="*/ 331590 w 1200150"/>
                <a:gd name="connsiteY1486" fmla="*/ 216092 h 314325"/>
                <a:gd name="connsiteX1487" fmla="*/ 333078 w 1200150"/>
                <a:gd name="connsiteY1487" fmla="*/ 214586 h 314325"/>
                <a:gd name="connsiteX1488" fmla="*/ 334566 w 1200150"/>
                <a:gd name="connsiteY1488" fmla="*/ 213081 h 314325"/>
                <a:gd name="connsiteX1489" fmla="*/ 336055 w 1200150"/>
                <a:gd name="connsiteY1489" fmla="*/ 210070 h 314325"/>
                <a:gd name="connsiteX1490" fmla="*/ 337543 w 1200150"/>
                <a:gd name="connsiteY1490" fmla="*/ 208565 h 314325"/>
                <a:gd name="connsiteX1491" fmla="*/ 342008 w 1200150"/>
                <a:gd name="connsiteY1491" fmla="*/ 204048 h 314325"/>
                <a:gd name="connsiteX1492" fmla="*/ 343496 w 1200150"/>
                <a:gd name="connsiteY1492" fmla="*/ 199532 h 314325"/>
                <a:gd name="connsiteX1493" fmla="*/ 346473 w 1200150"/>
                <a:gd name="connsiteY1493" fmla="*/ 196521 h 314325"/>
                <a:gd name="connsiteX1494" fmla="*/ 346473 w 1200150"/>
                <a:gd name="connsiteY1494" fmla="*/ 195016 h 314325"/>
                <a:gd name="connsiteX1495" fmla="*/ 346473 w 1200150"/>
                <a:gd name="connsiteY1495" fmla="*/ 192005 h 314325"/>
                <a:gd name="connsiteX1496" fmla="*/ 347961 w 1200150"/>
                <a:gd name="connsiteY1496" fmla="*/ 190500 h 314325"/>
                <a:gd name="connsiteX1497" fmla="*/ 292772 w 1200150"/>
                <a:gd name="connsiteY1497" fmla="*/ 182013 h 314325"/>
                <a:gd name="connsiteX1498" fmla="*/ 291246 w 1200150"/>
                <a:gd name="connsiteY1498" fmla="*/ 183509 h 314325"/>
                <a:gd name="connsiteX1499" fmla="*/ 289719 w 1200150"/>
                <a:gd name="connsiteY1499" fmla="*/ 185005 h 314325"/>
                <a:gd name="connsiteX1500" fmla="*/ 288193 w 1200150"/>
                <a:gd name="connsiteY1500" fmla="*/ 185005 h 314325"/>
                <a:gd name="connsiteX1501" fmla="*/ 286666 w 1200150"/>
                <a:gd name="connsiteY1501" fmla="*/ 186501 h 314325"/>
                <a:gd name="connsiteX1502" fmla="*/ 285140 w 1200150"/>
                <a:gd name="connsiteY1502" fmla="*/ 186501 h 314325"/>
                <a:gd name="connsiteX1503" fmla="*/ 283613 w 1200150"/>
                <a:gd name="connsiteY1503" fmla="*/ 189493 h 314325"/>
                <a:gd name="connsiteX1504" fmla="*/ 283613 w 1200150"/>
                <a:gd name="connsiteY1504" fmla="*/ 190989 h 314325"/>
                <a:gd name="connsiteX1505" fmla="*/ 282087 w 1200150"/>
                <a:gd name="connsiteY1505" fmla="*/ 192485 h 314325"/>
                <a:gd name="connsiteX1506" fmla="*/ 283613 w 1200150"/>
                <a:gd name="connsiteY1506" fmla="*/ 193981 h 314325"/>
                <a:gd name="connsiteX1507" fmla="*/ 285140 w 1200150"/>
                <a:gd name="connsiteY1507" fmla="*/ 193981 h 314325"/>
                <a:gd name="connsiteX1508" fmla="*/ 286666 w 1200150"/>
                <a:gd name="connsiteY1508" fmla="*/ 193981 h 314325"/>
                <a:gd name="connsiteX1509" fmla="*/ 286666 w 1200150"/>
                <a:gd name="connsiteY1509" fmla="*/ 195477 h 314325"/>
                <a:gd name="connsiteX1510" fmla="*/ 285140 w 1200150"/>
                <a:gd name="connsiteY1510" fmla="*/ 195477 h 314325"/>
                <a:gd name="connsiteX1511" fmla="*/ 283613 w 1200150"/>
                <a:gd name="connsiteY1511" fmla="*/ 195477 h 314325"/>
                <a:gd name="connsiteX1512" fmla="*/ 283613 w 1200150"/>
                <a:gd name="connsiteY1512" fmla="*/ 196973 h 314325"/>
                <a:gd name="connsiteX1513" fmla="*/ 282087 w 1200150"/>
                <a:gd name="connsiteY1513" fmla="*/ 196973 h 314325"/>
                <a:gd name="connsiteX1514" fmla="*/ 280560 w 1200150"/>
                <a:gd name="connsiteY1514" fmla="*/ 196973 h 314325"/>
                <a:gd name="connsiteX1515" fmla="*/ 279034 w 1200150"/>
                <a:gd name="connsiteY1515" fmla="*/ 196973 h 314325"/>
                <a:gd name="connsiteX1516" fmla="*/ 277508 w 1200150"/>
                <a:gd name="connsiteY1516" fmla="*/ 195477 h 314325"/>
                <a:gd name="connsiteX1517" fmla="*/ 275981 w 1200150"/>
                <a:gd name="connsiteY1517" fmla="*/ 195477 h 314325"/>
                <a:gd name="connsiteX1518" fmla="*/ 274455 w 1200150"/>
                <a:gd name="connsiteY1518" fmla="*/ 196973 h 314325"/>
                <a:gd name="connsiteX1519" fmla="*/ 272928 w 1200150"/>
                <a:gd name="connsiteY1519" fmla="*/ 198469 h 314325"/>
                <a:gd name="connsiteX1520" fmla="*/ 271402 w 1200150"/>
                <a:gd name="connsiteY1520" fmla="*/ 198469 h 314325"/>
                <a:gd name="connsiteX1521" fmla="*/ 269875 w 1200150"/>
                <a:gd name="connsiteY1521" fmla="*/ 199964 h 314325"/>
                <a:gd name="connsiteX1522" fmla="*/ 268349 w 1200150"/>
                <a:gd name="connsiteY1522" fmla="*/ 201460 h 314325"/>
                <a:gd name="connsiteX1523" fmla="*/ 268349 w 1200150"/>
                <a:gd name="connsiteY1523" fmla="*/ 202956 h 314325"/>
                <a:gd name="connsiteX1524" fmla="*/ 268349 w 1200150"/>
                <a:gd name="connsiteY1524" fmla="*/ 204452 h 314325"/>
                <a:gd name="connsiteX1525" fmla="*/ 269875 w 1200150"/>
                <a:gd name="connsiteY1525" fmla="*/ 205948 h 314325"/>
                <a:gd name="connsiteX1526" fmla="*/ 271402 w 1200150"/>
                <a:gd name="connsiteY1526" fmla="*/ 205948 h 314325"/>
                <a:gd name="connsiteX1527" fmla="*/ 272928 w 1200150"/>
                <a:gd name="connsiteY1527" fmla="*/ 205948 h 314325"/>
                <a:gd name="connsiteX1528" fmla="*/ 274455 w 1200150"/>
                <a:gd name="connsiteY1528" fmla="*/ 205948 h 314325"/>
                <a:gd name="connsiteX1529" fmla="*/ 275981 w 1200150"/>
                <a:gd name="connsiteY1529" fmla="*/ 205948 h 314325"/>
                <a:gd name="connsiteX1530" fmla="*/ 275981 w 1200150"/>
                <a:gd name="connsiteY1530" fmla="*/ 207444 h 314325"/>
                <a:gd name="connsiteX1531" fmla="*/ 274455 w 1200150"/>
                <a:gd name="connsiteY1531" fmla="*/ 208940 h 314325"/>
                <a:gd name="connsiteX1532" fmla="*/ 272928 w 1200150"/>
                <a:gd name="connsiteY1532" fmla="*/ 208940 h 314325"/>
                <a:gd name="connsiteX1533" fmla="*/ 271402 w 1200150"/>
                <a:gd name="connsiteY1533" fmla="*/ 208940 h 314325"/>
                <a:gd name="connsiteX1534" fmla="*/ 268349 w 1200150"/>
                <a:gd name="connsiteY1534" fmla="*/ 208940 h 314325"/>
                <a:gd name="connsiteX1535" fmla="*/ 266822 w 1200150"/>
                <a:gd name="connsiteY1535" fmla="*/ 208940 h 314325"/>
                <a:gd name="connsiteX1536" fmla="*/ 263770 w 1200150"/>
                <a:gd name="connsiteY1536" fmla="*/ 208940 h 314325"/>
                <a:gd name="connsiteX1537" fmla="*/ 262243 w 1200150"/>
                <a:gd name="connsiteY1537" fmla="*/ 208940 h 314325"/>
                <a:gd name="connsiteX1538" fmla="*/ 262243 w 1200150"/>
                <a:gd name="connsiteY1538" fmla="*/ 210436 h 314325"/>
                <a:gd name="connsiteX1539" fmla="*/ 260717 w 1200150"/>
                <a:gd name="connsiteY1539" fmla="*/ 211932 h 314325"/>
                <a:gd name="connsiteX1540" fmla="*/ 259190 w 1200150"/>
                <a:gd name="connsiteY1540" fmla="*/ 213428 h 314325"/>
                <a:gd name="connsiteX1541" fmla="*/ 259190 w 1200150"/>
                <a:gd name="connsiteY1541" fmla="*/ 214924 h 314325"/>
                <a:gd name="connsiteX1542" fmla="*/ 257664 w 1200150"/>
                <a:gd name="connsiteY1542" fmla="*/ 216420 h 314325"/>
                <a:gd name="connsiteX1543" fmla="*/ 259190 w 1200150"/>
                <a:gd name="connsiteY1543" fmla="*/ 217916 h 314325"/>
                <a:gd name="connsiteX1544" fmla="*/ 262243 w 1200150"/>
                <a:gd name="connsiteY1544" fmla="*/ 217916 h 314325"/>
                <a:gd name="connsiteX1545" fmla="*/ 263770 w 1200150"/>
                <a:gd name="connsiteY1545" fmla="*/ 217916 h 314325"/>
                <a:gd name="connsiteX1546" fmla="*/ 266822 w 1200150"/>
                <a:gd name="connsiteY1546" fmla="*/ 219411 h 314325"/>
                <a:gd name="connsiteX1547" fmla="*/ 269875 w 1200150"/>
                <a:gd name="connsiteY1547" fmla="*/ 219411 h 314325"/>
                <a:gd name="connsiteX1548" fmla="*/ 274455 w 1200150"/>
                <a:gd name="connsiteY1548" fmla="*/ 219411 h 314325"/>
                <a:gd name="connsiteX1549" fmla="*/ 275981 w 1200150"/>
                <a:gd name="connsiteY1549" fmla="*/ 217916 h 314325"/>
                <a:gd name="connsiteX1550" fmla="*/ 279034 w 1200150"/>
                <a:gd name="connsiteY1550" fmla="*/ 214924 h 314325"/>
                <a:gd name="connsiteX1551" fmla="*/ 280560 w 1200150"/>
                <a:gd name="connsiteY1551" fmla="*/ 211932 h 314325"/>
                <a:gd name="connsiteX1552" fmla="*/ 282087 w 1200150"/>
                <a:gd name="connsiteY1552" fmla="*/ 208940 h 314325"/>
                <a:gd name="connsiteX1553" fmla="*/ 283613 w 1200150"/>
                <a:gd name="connsiteY1553" fmla="*/ 207444 h 314325"/>
                <a:gd name="connsiteX1554" fmla="*/ 285140 w 1200150"/>
                <a:gd name="connsiteY1554" fmla="*/ 204452 h 314325"/>
                <a:gd name="connsiteX1555" fmla="*/ 288193 w 1200150"/>
                <a:gd name="connsiteY1555" fmla="*/ 201460 h 314325"/>
                <a:gd name="connsiteX1556" fmla="*/ 289719 w 1200150"/>
                <a:gd name="connsiteY1556" fmla="*/ 198469 h 314325"/>
                <a:gd name="connsiteX1557" fmla="*/ 291246 w 1200150"/>
                <a:gd name="connsiteY1557" fmla="*/ 196973 h 314325"/>
                <a:gd name="connsiteX1558" fmla="*/ 292772 w 1200150"/>
                <a:gd name="connsiteY1558" fmla="*/ 195477 h 314325"/>
                <a:gd name="connsiteX1559" fmla="*/ 292772 w 1200150"/>
                <a:gd name="connsiteY1559" fmla="*/ 193981 h 314325"/>
                <a:gd name="connsiteX1560" fmla="*/ 294298 w 1200150"/>
                <a:gd name="connsiteY1560" fmla="*/ 192485 h 314325"/>
                <a:gd name="connsiteX1561" fmla="*/ 295825 w 1200150"/>
                <a:gd name="connsiteY1561" fmla="*/ 190989 h 314325"/>
                <a:gd name="connsiteX1562" fmla="*/ 297351 w 1200150"/>
                <a:gd name="connsiteY1562" fmla="*/ 189493 h 314325"/>
                <a:gd name="connsiteX1563" fmla="*/ 298878 w 1200150"/>
                <a:gd name="connsiteY1563" fmla="*/ 186501 h 314325"/>
                <a:gd name="connsiteX1564" fmla="*/ 298878 w 1200150"/>
                <a:gd name="connsiteY1564" fmla="*/ 185005 h 314325"/>
                <a:gd name="connsiteX1565" fmla="*/ 298878 w 1200150"/>
                <a:gd name="connsiteY1565" fmla="*/ 183509 h 314325"/>
                <a:gd name="connsiteX1566" fmla="*/ 297351 w 1200150"/>
                <a:gd name="connsiteY1566" fmla="*/ 183509 h 314325"/>
                <a:gd name="connsiteX1567" fmla="*/ 295825 w 1200150"/>
                <a:gd name="connsiteY1567" fmla="*/ 182013 h 314325"/>
                <a:gd name="connsiteX1568" fmla="*/ 294298 w 1200150"/>
                <a:gd name="connsiteY1568" fmla="*/ 182013 h 314325"/>
                <a:gd name="connsiteX1569" fmla="*/ 292772 w 1200150"/>
                <a:gd name="connsiteY1569" fmla="*/ 182013 h 314325"/>
                <a:gd name="connsiteX1570" fmla="*/ 279034 w 1200150"/>
                <a:gd name="connsiteY1570" fmla="*/ 173038 h 314325"/>
                <a:gd name="connsiteX1571" fmla="*/ 282087 w 1200150"/>
                <a:gd name="connsiteY1571" fmla="*/ 174534 h 314325"/>
                <a:gd name="connsiteX1572" fmla="*/ 282087 w 1200150"/>
                <a:gd name="connsiteY1572" fmla="*/ 173038 h 314325"/>
                <a:gd name="connsiteX1573" fmla="*/ 283613 w 1200150"/>
                <a:gd name="connsiteY1573" fmla="*/ 174534 h 314325"/>
                <a:gd name="connsiteX1574" fmla="*/ 285140 w 1200150"/>
                <a:gd name="connsiteY1574" fmla="*/ 174534 h 314325"/>
                <a:gd name="connsiteX1575" fmla="*/ 285140 w 1200150"/>
                <a:gd name="connsiteY1575" fmla="*/ 176030 h 314325"/>
                <a:gd name="connsiteX1576" fmla="*/ 285140 w 1200150"/>
                <a:gd name="connsiteY1576" fmla="*/ 177526 h 314325"/>
                <a:gd name="connsiteX1577" fmla="*/ 285140 w 1200150"/>
                <a:gd name="connsiteY1577" fmla="*/ 179022 h 314325"/>
                <a:gd name="connsiteX1578" fmla="*/ 285140 w 1200150"/>
                <a:gd name="connsiteY1578" fmla="*/ 180517 h 314325"/>
                <a:gd name="connsiteX1579" fmla="*/ 286666 w 1200150"/>
                <a:gd name="connsiteY1579" fmla="*/ 182013 h 314325"/>
                <a:gd name="connsiteX1580" fmla="*/ 288193 w 1200150"/>
                <a:gd name="connsiteY1580" fmla="*/ 182013 h 314325"/>
                <a:gd name="connsiteX1581" fmla="*/ 289719 w 1200150"/>
                <a:gd name="connsiteY1581" fmla="*/ 180517 h 314325"/>
                <a:gd name="connsiteX1582" fmla="*/ 291246 w 1200150"/>
                <a:gd name="connsiteY1582" fmla="*/ 180517 h 314325"/>
                <a:gd name="connsiteX1583" fmla="*/ 292772 w 1200150"/>
                <a:gd name="connsiteY1583" fmla="*/ 179022 h 314325"/>
                <a:gd name="connsiteX1584" fmla="*/ 295825 w 1200150"/>
                <a:gd name="connsiteY1584" fmla="*/ 179022 h 314325"/>
                <a:gd name="connsiteX1585" fmla="*/ 297351 w 1200150"/>
                <a:gd name="connsiteY1585" fmla="*/ 177526 h 314325"/>
                <a:gd name="connsiteX1586" fmla="*/ 298878 w 1200150"/>
                <a:gd name="connsiteY1586" fmla="*/ 177526 h 314325"/>
                <a:gd name="connsiteX1587" fmla="*/ 301931 w 1200150"/>
                <a:gd name="connsiteY1587" fmla="*/ 176030 h 314325"/>
                <a:gd name="connsiteX1588" fmla="*/ 303457 w 1200150"/>
                <a:gd name="connsiteY1588" fmla="*/ 177526 h 314325"/>
                <a:gd name="connsiteX1589" fmla="*/ 304984 w 1200150"/>
                <a:gd name="connsiteY1589" fmla="*/ 177526 h 314325"/>
                <a:gd name="connsiteX1590" fmla="*/ 306510 w 1200150"/>
                <a:gd name="connsiteY1590" fmla="*/ 179022 h 314325"/>
                <a:gd name="connsiteX1591" fmla="*/ 308036 w 1200150"/>
                <a:gd name="connsiteY1591" fmla="*/ 179022 h 314325"/>
                <a:gd name="connsiteX1592" fmla="*/ 308036 w 1200150"/>
                <a:gd name="connsiteY1592" fmla="*/ 182013 h 314325"/>
                <a:gd name="connsiteX1593" fmla="*/ 309563 w 1200150"/>
                <a:gd name="connsiteY1593" fmla="*/ 183509 h 314325"/>
                <a:gd name="connsiteX1594" fmla="*/ 308036 w 1200150"/>
                <a:gd name="connsiteY1594" fmla="*/ 185005 h 314325"/>
                <a:gd name="connsiteX1595" fmla="*/ 306510 w 1200150"/>
                <a:gd name="connsiteY1595" fmla="*/ 187997 h 314325"/>
                <a:gd name="connsiteX1596" fmla="*/ 306510 w 1200150"/>
                <a:gd name="connsiteY1596" fmla="*/ 189493 h 314325"/>
                <a:gd name="connsiteX1597" fmla="*/ 304984 w 1200150"/>
                <a:gd name="connsiteY1597" fmla="*/ 190989 h 314325"/>
                <a:gd name="connsiteX1598" fmla="*/ 303457 w 1200150"/>
                <a:gd name="connsiteY1598" fmla="*/ 193981 h 314325"/>
                <a:gd name="connsiteX1599" fmla="*/ 301931 w 1200150"/>
                <a:gd name="connsiteY1599" fmla="*/ 196973 h 314325"/>
                <a:gd name="connsiteX1600" fmla="*/ 300404 w 1200150"/>
                <a:gd name="connsiteY1600" fmla="*/ 198469 h 314325"/>
                <a:gd name="connsiteX1601" fmla="*/ 298878 w 1200150"/>
                <a:gd name="connsiteY1601" fmla="*/ 199964 h 314325"/>
                <a:gd name="connsiteX1602" fmla="*/ 297351 w 1200150"/>
                <a:gd name="connsiteY1602" fmla="*/ 201460 h 314325"/>
                <a:gd name="connsiteX1603" fmla="*/ 294298 w 1200150"/>
                <a:gd name="connsiteY1603" fmla="*/ 204452 h 314325"/>
                <a:gd name="connsiteX1604" fmla="*/ 292772 w 1200150"/>
                <a:gd name="connsiteY1604" fmla="*/ 207444 h 314325"/>
                <a:gd name="connsiteX1605" fmla="*/ 292772 w 1200150"/>
                <a:gd name="connsiteY1605" fmla="*/ 208940 h 314325"/>
                <a:gd name="connsiteX1606" fmla="*/ 291246 w 1200150"/>
                <a:gd name="connsiteY1606" fmla="*/ 210436 h 314325"/>
                <a:gd name="connsiteX1607" fmla="*/ 291246 w 1200150"/>
                <a:gd name="connsiteY1607" fmla="*/ 211932 h 314325"/>
                <a:gd name="connsiteX1608" fmla="*/ 288193 w 1200150"/>
                <a:gd name="connsiteY1608" fmla="*/ 219411 h 314325"/>
                <a:gd name="connsiteX1609" fmla="*/ 285140 w 1200150"/>
                <a:gd name="connsiteY1609" fmla="*/ 222403 h 314325"/>
                <a:gd name="connsiteX1610" fmla="*/ 283613 w 1200150"/>
                <a:gd name="connsiteY1610" fmla="*/ 226891 h 314325"/>
                <a:gd name="connsiteX1611" fmla="*/ 280560 w 1200150"/>
                <a:gd name="connsiteY1611" fmla="*/ 231379 h 314325"/>
                <a:gd name="connsiteX1612" fmla="*/ 277508 w 1200150"/>
                <a:gd name="connsiteY1612" fmla="*/ 232875 h 314325"/>
                <a:gd name="connsiteX1613" fmla="*/ 277508 w 1200150"/>
                <a:gd name="connsiteY1613" fmla="*/ 235867 h 314325"/>
                <a:gd name="connsiteX1614" fmla="*/ 275981 w 1200150"/>
                <a:gd name="connsiteY1614" fmla="*/ 235867 h 314325"/>
                <a:gd name="connsiteX1615" fmla="*/ 275981 w 1200150"/>
                <a:gd name="connsiteY1615" fmla="*/ 237363 h 314325"/>
                <a:gd name="connsiteX1616" fmla="*/ 274455 w 1200150"/>
                <a:gd name="connsiteY1616" fmla="*/ 237363 h 314325"/>
                <a:gd name="connsiteX1617" fmla="*/ 272928 w 1200150"/>
                <a:gd name="connsiteY1617" fmla="*/ 238859 h 314325"/>
                <a:gd name="connsiteX1618" fmla="*/ 272928 w 1200150"/>
                <a:gd name="connsiteY1618" fmla="*/ 240355 h 314325"/>
                <a:gd name="connsiteX1619" fmla="*/ 274455 w 1200150"/>
                <a:gd name="connsiteY1619" fmla="*/ 240355 h 314325"/>
                <a:gd name="connsiteX1620" fmla="*/ 274455 w 1200150"/>
                <a:gd name="connsiteY1620" fmla="*/ 241851 h 314325"/>
                <a:gd name="connsiteX1621" fmla="*/ 274455 w 1200150"/>
                <a:gd name="connsiteY1621" fmla="*/ 243347 h 314325"/>
                <a:gd name="connsiteX1622" fmla="*/ 272928 w 1200150"/>
                <a:gd name="connsiteY1622" fmla="*/ 244842 h 314325"/>
                <a:gd name="connsiteX1623" fmla="*/ 271402 w 1200150"/>
                <a:gd name="connsiteY1623" fmla="*/ 244842 h 314325"/>
                <a:gd name="connsiteX1624" fmla="*/ 269875 w 1200150"/>
                <a:gd name="connsiteY1624" fmla="*/ 247834 h 314325"/>
                <a:gd name="connsiteX1625" fmla="*/ 268349 w 1200150"/>
                <a:gd name="connsiteY1625" fmla="*/ 249330 h 314325"/>
                <a:gd name="connsiteX1626" fmla="*/ 268349 w 1200150"/>
                <a:gd name="connsiteY1626" fmla="*/ 250826 h 314325"/>
                <a:gd name="connsiteX1627" fmla="*/ 266822 w 1200150"/>
                <a:gd name="connsiteY1627" fmla="*/ 250826 h 314325"/>
                <a:gd name="connsiteX1628" fmla="*/ 265296 w 1200150"/>
                <a:gd name="connsiteY1628" fmla="*/ 250826 h 314325"/>
                <a:gd name="connsiteX1629" fmla="*/ 263770 w 1200150"/>
                <a:gd name="connsiteY1629" fmla="*/ 250826 h 314325"/>
                <a:gd name="connsiteX1630" fmla="*/ 262243 w 1200150"/>
                <a:gd name="connsiteY1630" fmla="*/ 250826 h 314325"/>
                <a:gd name="connsiteX1631" fmla="*/ 260717 w 1200150"/>
                <a:gd name="connsiteY1631" fmla="*/ 249330 h 314325"/>
                <a:gd name="connsiteX1632" fmla="*/ 260717 w 1200150"/>
                <a:gd name="connsiteY1632" fmla="*/ 247834 h 314325"/>
                <a:gd name="connsiteX1633" fmla="*/ 259190 w 1200150"/>
                <a:gd name="connsiteY1633" fmla="*/ 246338 h 314325"/>
                <a:gd name="connsiteX1634" fmla="*/ 259190 w 1200150"/>
                <a:gd name="connsiteY1634" fmla="*/ 244842 h 314325"/>
                <a:gd name="connsiteX1635" fmla="*/ 257664 w 1200150"/>
                <a:gd name="connsiteY1635" fmla="*/ 241851 h 314325"/>
                <a:gd name="connsiteX1636" fmla="*/ 257664 w 1200150"/>
                <a:gd name="connsiteY1636" fmla="*/ 238859 h 314325"/>
                <a:gd name="connsiteX1637" fmla="*/ 256137 w 1200150"/>
                <a:gd name="connsiteY1637" fmla="*/ 235867 h 314325"/>
                <a:gd name="connsiteX1638" fmla="*/ 256137 w 1200150"/>
                <a:gd name="connsiteY1638" fmla="*/ 234371 h 314325"/>
                <a:gd name="connsiteX1639" fmla="*/ 254611 w 1200150"/>
                <a:gd name="connsiteY1639" fmla="*/ 232875 h 314325"/>
                <a:gd name="connsiteX1640" fmla="*/ 253085 w 1200150"/>
                <a:gd name="connsiteY1640" fmla="*/ 232875 h 314325"/>
                <a:gd name="connsiteX1641" fmla="*/ 251558 w 1200150"/>
                <a:gd name="connsiteY1641" fmla="*/ 231379 h 314325"/>
                <a:gd name="connsiteX1642" fmla="*/ 250032 w 1200150"/>
                <a:gd name="connsiteY1642" fmla="*/ 231379 h 314325"/>
                <a:gd name="connsiteX1643" fmla="*/ 248505 w 1200150"/>
                <a:gd name="connsiteY1643" fmla="*/ 231379 h 314325"/>
                <a:gd name="connsiteX1644" fmla="*/ 246979 w 1200150"/>
                <a:gd name="connsiteY1644" fmla="*/ 232875 h 314325"/>
                <a:gd name="connsiteX1645" fmla="*/ 245452 w 1200150"/>
                <a:gd name="connsiteY1645" fmla="*/ 232875 h 314325"/>
                <a:gd name="connsiteX1646" fmla="*/ 242399 w 1200150"/>
                <a:gd name="connsiteY1646" fmla="*/ 234371 h 314325"/>
                <a:gd name="connsiteX1647" fmla="*/ 240873 w 1200150"/>
                <a:gd name="connsiteY1647" fmla="*/ 235867 h 314325"/>
                <a:gd name="connsiteX1648" fmla="*/ 237820 w 1200150"/>
                <a:gd name="connsiteY1648" fmla="*/ 235867 h 314325"/>
                <a:gd name="connsiteX1649" fmla="*/ 236294 w 1200150"/>
                <a:gd name="connsiteY1649" fmla="*/ 237363 h 314325"/>
                <a:gd name="connsiteX1650" fmla="*/ 234767 w 1200150"/>
                <a:gd name="connsiteY1650" fmla="*/ 237363 h 314325"/>
                <a:gd name="connsiteX1651" fmla="*/ 231714 w 1200150"/>
                <a:gd name="connsiteY1651" fmla="*/ 237363 h 314325"/>
                <a:gd name="connsiteX1652" fmla="*/ 230188 w 1200150"/>
                <a:gd name="connsiteY1652" fmla="*/ 237363 h 314325"/>
                <a:gd name="connsiteX1653" fmla="*/ 231714 w 1200150"/>
                <a:gd name="connsiteY1653" fmla="*/ 235867 h 314325"/>
                <a:gd name="connsiteX1654" fmla="*/ 233241 w 1200150"/>
                <a:gd name="connsiteY1654" fmla="*/ 234371 h 314325"/>
                <a:gd name="connsiteX1655" fmla="*/ 236294 w 1200150"/>
                <a:gd name="connsiteY1655" fmla="*/ 229883 h 314325"/>
                <a:gd name="connsiteX1656" fmla="*/ 237820 w 1200150"/>
                <a:gd name="connsiteY1656" fmla="*/ 226891 h 314325"/>
                <a:gd name="connsiteX1657" fmla="*/ 237820 w 1200150"/>
                <a:gd name="connsiteY1657" fmla="*/ 225395 h 314325"/>
                <a:gd name="connsiteX1658" fmla="*/ 239347 w 1200150"/>
                <a:gd name="connsiteY1658" fmla="*/ 222403 h 314325"/>
                <a:gd name="connsiteX1659" fmla="*/ 239347 w 1200150"/>
                <a:gd name="connsiteY1659" fmla="*/ 219411 h 314325"/>
                <a:gd name="connsiteX1660" fmla="*/ 239347 w 1200150"/>
                <a:gd name="connsiteY1660" fmla="*/ 217916 h 314325"/>
                <a:gd name="connsiteX1661" fmla="*/ 239347 w 1200150"/>
                <a:gd name="connsiteY1661" fmla="*/ 214924 h 314325"/>
                <a:gd name="connsiteX1662" fmla="*/ 240873 w 1200150"/>
                <a:gd name="connsiteY1662" fmla="*/ 211932 h 314325"/>
                <a:gd name="connsiteX1663" fmla="*/ 243926 w 1200150"/>
                <a:gd name="connsiteY1663" fmla="*/ 210436 h 314325"/>
                <a:gd name="connsiteX1664" fmla="*/ 245452 w 1200150"/>
                <a:gd name="connsiteY1664" fmla="*/ 208940 h 314325"/>
                <a:gd name="connsiteX1665" fmla="*/ 246979 w 1200150"/>
                <a:gd name="connsiteY1665" fmla="*/ 207444 h 314325"/>
                <a:gd name="connsiteX1666" fmla="*/ 248505 w 1200150"/>
                <a:gd name="connsiteY1666" fmla="*/ 205948 h 314325"/>
                <a:gd name="connsiteX1667" fmla="*/ 250032 w 1200150"/>
                <a:gd name="connsiteY1667" fmla="*/ 202956 h 314325"/>
                <a:gd name="connsiteX1668" fmla="*/ 253085 w 1200150"/>
                <a:gd name="connsiteY1668" fmla="*/ 199964 h 314325"/>
                <a:gd name="connsiteX1669" fmla="*/ 254611 w 1200150"/>
                <a:gd name="connsiteY1669" fmla="*/ 196973 h 314325"/>
                <a:gd name="connsiteX1670" fmla="*/ 257664 w 1200150"/>
                <a:gd name="connsiteY1670" fmla="*/ 195477 h 314325"/>
                <a:gd name="connsiteX1671" fmla="*/ 260717 w 1200150"/>
                <a:gd name="connsiteY1671" fmla="*/ 190989 h 314325"/>
                <a:gd name="connsiteX1672" fmla="*/ 262243 w 1200150"/>
                <a:gd name="connsiteY1672" fmla="*/ 189493 h 314325"/>
                <a:gd name="connsiteX1673" fmla="*/ 266822 w 1200150"/>
                <a:gd name="connsiteY1673" fmla="*/ 185005 h 314325"/>
                <a:gd name="connsiteX1674" fmla="*/ 268349 w 1200150"/>
                <a:gd name="connsiteY1674" fmla="*/ 183509 h 314325"/>
                <a:gd name="connsiteX1675" fmla="*/ 268349 w 1200150"/>
                <a:gd name="connsiteY1675" fmla="*/ 182013 h 314325"/>
                <a:gd name="connsiteX1676" fmla="*/ 269875 w 1200150"/>
                <a:gd name="connsiteY1676" fmla="*/ 182013 h 314325"/>
                <a:gd name="connsiteX1677" fmla="*/ 271402 w 1200150"/>
                <a:gd name="connsiteY1677" fmla="*/ 182013 h 314325"/>
                <a:gd name="connsiteX1678" fmla="*/ 272928 w 1200150"/>
                <a:gd name="connsiteY1678" fmla="*/ 180517 h 314325"/>
                <a:gd name="connsiteX1679" fmla="*/ 272928 w 1200150"/>
                <a:gd name="connsiteY1679" fmla="*/ 179022 h 314325"/>
                <a:gd name="connsiteX1680" fmla="*/ 274455 w 1200150"/>
                <a:gd name="connsiteY1680" fmla="*/ 177526 h 314325"/>
                <a:gd name="connsiteX1681" fmla="*/ 275981 w 1200150"/>
                <a:gd name="connsiteY1681" fmla="*/ 177526 h 314325"/>
                <a:gd name="connsiteX1682" fmla="*/ 275981 w 1200150"/>
                <a:gd name="connsiteY1682" fmla="*/ 176030 h 314325"/>
                <a:gd name="connsiteX1683" fmla="*/ 277508 w 1200150"/>
                <a:gd name="connsiteY1683" fmla="*/ 174534 h 314325"/>
                <a:gd name="connsiteX1684" fmla="*/ 279034 w 1200150"/>
                <a:gd name="connsiteY1684" fmla="*/ 173038 h 314325"/>
                <a:gd name="connsiteX1685" fmla="*/ 933481 w 1200150"/>
                <a:gd name="connsiteY1685" fmla="*/ 161842 h 314325"/>
                <a:gd name="connsiteX1686" fmla="*/ 936532 w 1200150"/>
                <a:gd name="connsiteY1686" fmla="*/ 163346 h 314325"/>
                <a:gd name="connsiteX1687" fmla="*/ 938057 w 1200150"/>
                <a:gd name="connsiteY1687" fmla="*/ 166354 h 314325"/>
                <a:gd name="connsiteX1688" fmla="*/ 941108 w 1200150"/>
                <a:gd name="connsiteY1688" fmla="*/ 167858 h 314325"/>
                <a:gd name="connsiteX1689" fmla="*/ 941108 w 1200150"/>
                <a:gd name="connsiteY1689" fmla="*/ 170866 h 314325"/>
                <a:gd name="connsiteX1690" fmla="*/ 939583 w 1200150"/>
                <a:gd name="connsiteY1690" fmla="*/ 173873 h 314325"/>
                <a:gd name="connsiteX1691" fmla="*/ 938057 w 1200150"/>
                <a:gd name="connsiteY1691" fmla="*/ 175377 h 314325"/>
                <a:gd name="connsiteX1692" fmla="*/ 935007 w 1200150"/>
                <a:gd name="connsiteY1692" fmla="*/ 175377 h 314325"/>
                <a:gd name="connsiteX1693" fmla="*/ 935007 w 1200150"/>
                <a:gd name="connsiteY1693" fmla="*/ 178385 h 314325"/>
                <a:gd name="connsiteX1694" fmla="*/ 933481 w 1200150"/>
                <a:gd name="connsiteY1694" fmla="*/ 178385 h 314325"/>
                <a:gd name="connsiteX1695" fmla="*/ 930431 w 1200150"/>
                <a:gd name="connsiteY1695" fmla="*/ 178385 h 314325"/>
                <a:gd name="connsiteX1696" fmla="*/ 927380 w 1200150"/>
                <a:gd name="connsiteY1696" fmla="*/ 178385 h 314325"/>
                <a:gd name="connsiteX1697" fmla="*/ 924330 w 1200150"/>
                <a:gd name="connsiteY1697" fmla="*/ 178385 h 314325"/>
                <a:gd name="connsiteX1698" fmla="*/ 919754 w 1200150"/>
                <a:gd name="connsiteY1698" fmla="*/ 178385 h 314325"/>
                <a:gd name="connsiteX1699" fmla="*/ 916704 w 1200150"/>
                <a:gd name="connsiteY1699" fmla="*/ 176881 h 314325"/>
                <a:gd name="connsiteX1700" fmla="*/ 913653 w 1200150"/>
                <a:gd name="connsiteY1700" fmla="*/ 176881 h 314325"/>
                <a:gd name="connsiteX1701" fmla="*/ 913653 w 1200150"/>
                <a:gd name="connsiteY1701" fmla="*/ 173873 h 314325"/>
                <a:gd name="connsiteX1702" fmla="*/ 915178 w 1200150"/>
                <a:gd name="connsiteY1702" fmla="*/ 170866 h 314325"/>
                <a:gd name="connsiteX1703" fmla="*/ 916704 w 1200150"/>
                <a:gd name="connsiteY1703" fmla="*/ 169362 h 314325"/>
                <a:gd name="connsiteX1704" fmla="*/ 918229 w 1200150"/>
                <a:gd name="connsiteY1704" fmla="*/ 167858 h 314325"/>
                <a:gd name="connsiteX1705" fmla="*/ 921279 w 1200150"/>
                <a:gd name="connsiteY1705" fmla="*/ 166354 h 314325"/>
                <a:gd name="connsiteX1706" fmla="*/ 924330 w 1200150"/>
                <a:gd name="connsiteY1706" fmla="*/ 164850 h 314325"/>
                <a:gd name="connsiteX1707" fmla="*/ 927380 w 1200150"/>
                <a:gd name="connsiteY1707" fmla="*/ 164850 h 314325"/>
                <a:gd name="connsiteX1708" fmla="*/ 930431 w 1200150"/>
                <a:gd name="connsiteY1708" fmla="*/ 163346 h 314325"/>
                <a:gd name="connsiteX1709" fmla="*/ 933481 w 1200150"/>
                <a:gd name="connsiteY1709" fmla="*/ 161842 h 314325"/>
                <a:gd name="connsiteX1710" fmla="*/ 970088 w 1200150"/>
                <a:gd name="connsiteY1710" fmla="*/ 160338 h 314325"/>
                <a:gd name="connsiteX1711" fmla="*/ 971613 w 1200150"/>
                <a:gd name="connsiteY1711" fmla="*/ 160338 h 314325"/>
                <a:gd name="connsiteX1712" fmla="*/ 971613 w 1200150"/>
                <a:gd name="connsiteY1712" fmla="*/ 161842 h 314325"/>
                <a:gd name="connsiteX1713" fmla="*/ 971613 w 1200150"/>
                <a:gd name="connsiteY1713" fmla="*/ 166354 h 314325"/>
                <a:gd name="connsiteX1714" fmla="*/ 971613 w 1200150"/>
                <a:gd name="connsiteY1714" fmla="*/ 167858 h 314325"/>
                <a:gd name="connsiteX1715" fmla="*/ 970088 w 1200150"/>
                <a:gd name="connsiteY1715" fmla="*/ 170866 h 314325"/>
                <a:gd name="connsiteX1716" fmla="*/ 967037 w 1200150"/>
                <a:gd name="connsiteY1716" fmla="*/ 172369 h 314325"/>
                <a:gd name="connsiteX1717" fmla="*/ 963987 w 1200150"/>
                <a:gd name="connsiteY1717" fmla="*/ 173873 h 314325"/>
                <a:gd name="connsiteX1718" fmla="*/ 962461 w 1200150"/>
                <a:gd name="connsiteY1718" fmla="*/ 173873 h 314325"/>
                <a:gd name="connsiteX1719" fmla="*/ 957886 w 1200150"/>
                <a:gd name="connsiteY1719" fmla="*/ 176881 h 314325"/>
                <a:gd name="connsiteX1720" fmla="*/ 956360 w 1200150"/>
                <a:gd name="connsiteY1720" fmla="*/ 178385 h 314325"/>
                <a:gd name="connsiteX1721" fmla="*/ 953310 w 1200150"/>
                <a:gd name="connsiteY1721" fmla="*/ 181393 h 314325"/>
                <a:gd name="connsiteX1722" fmla="*/ 950259 w 1200150"/>
                <a:gd name="connsiteY1722" fmla="*/ 182897 h 314325"/>
                <a:gd name="connsiteX1723" fmla="*/ 947209 w 1200150"/>
                <a:gd name="connsiteY1723" fmla="*/ 184401 h 314325"/>
                <a:gd name="connsiteX1724" fmla="*/ 944158 w 1200150"/>
                <a:gd name="connsiteY1724" fmla="*/ 188913 h 314325"/>
                <a:gd name="connsiteX1725" fmla="*/ 942633 w 1200150"/>
                <a:gd name="connsiteY1725" fmla="*/ 190417 h 314325"/>
                <a:gd name="connsiteX1726" fmla="*/ 945684 w 1200150"/>
                <a:gd name="connsiteY1726" fmla="*/ 191921 h 314325"/>
                <a:gd name="connsiteX1727" fmla="*/ 947209 w 1200150"/>
                <a:gd name="connsiteY1727" fmla="*/ 193425 h 314325"/>
                <a:gd name="connsiteX1728" fmla="*/ 948734 w 1200150"/>
                <a:gd name="connsiteY1728" fmla="*/ 193425 h 314325"/>
                <a:gd name="connsiteX1729" fmla="*/ 950259 w 1200150"/>
                <a:gd name="connsiteY1729" fmla="*/ 193425 h 314325"/>
                <a:gd name="connsiteX1730" fmla="*/ 951785 w 1200150"/>
                <a:gd name="connsiteY1730" fmla="*/ 191921 h 314325"/>
                <a:gd name="connsiteX1731" fmla="*/ 954835 w 1200150"/>
                <a:gd name="connsiteY1731" fmla="*/ 190417 h 314325"/>
                <a:gd name="connsiteX1732" fmla="*/ 956360 w 1200150"/>
                <a:gd name="connsiteY1732" fmla="*/ 188913 h 314325"/>
                <a:gd name="connsiteX1733" fmla="*/ 959411 w 1200150"/>
                <a:gd name="connsiteY1733" fmla="*/ 188913 h 314325"/>
                <a:gd name="connsiteX1734" fmla="*/ 960936 w 1200150"/>
                <a:gd name="connsiteY1734" fmla="*/ 187409 h 314325"/>
                <a:gd name="connsiteX1735" fmla="*/ 963987 w 1200150"/>
                <a:gd name="connsiteY1735" fmla="*/ 187409 h 314325"/>
                <a:gd name="connsiteX1736" fmla="*/ 965512 w 1200150"/>
                <a:gd name="connsiteY1736" fmla="*/ 190417 h 314325"/>
                <a:gd name="connsiteX1737" fmla="*/ 965512 w 1200150"/>
                <a:gd name="connsiteY1737" fmla="*/ 191921 h 314325"/>
                <a:gd name="connsiteX1738" fmla="*/ 967037 w 1200150"/>
                <a:gd name="connsiteY1738" fmla="*/ 193425 h 314325"/>
                <a:gd name="connsiteX1739" fmla="*/ 968562 w 1200150"/>
                <a:gd name="connsiteY1739" fmla="*/ 194929 h 314325"/>
                <a:gd name="connsiteX1740" fmla="*/ 970088 w 1200150"/>
                <a:gd name="connsiteY1740" fmla="*/ 197937 h 314325"/>
                <a:gd name="connsiteX1741" fmla="*/ 971613 w 1200150"/>
                <a:gd name="connsiteY1741" fmla="*/ 200944 h 314325"/>
                <a:gd name="connsiteX1742" fmla="*/ 970088 w 1200150"/>
                <a:gd name="connsiteY1742" fmla="*/ 203952 h 314325"/>
                <a:gd name="connsiteX1743" fmla="*/ 968562 w 1200150"/>
                <a:gd name="connsiteY1743" fmla="*/ 206960 h 314325"/>
                <a:gd name="connsiteX1744" fmla="*/ 968562 w 1200150"/>
                <a:gd name="connsiteY1744" fmla="*/ 212976 h 314325"/>
                <a:gd name="connsiteX1745" fmla="*/ 968562 w 1200150"/>
                <a:gd name="connsiteY1745" fmla="*/ 215984 h 314325"/>
                <a:gd name="connsiteX1746" fmla="*/ 967037 w 1200150"/>
                <a:gd name="connsiteY1746" fmla="*/ 218992 h 314325"/>
                <a:gd name="connsiteX1747" fmla="*/ 967037 w 1200150"/>
                <a:gd name="connsiteY1747" fmla="*/ 222000 h 314325"/>
                <a:gd name="connsiteX1748" fmla="*/ 967037 w 1200150"/>
                <a:gd name="connsiteY1748" fmla="*/ 226512 h 314325"/>
                <a:gd name="connsiteX1749" fmla="*/ 965512 w 1200150"/>
                <a:gd name="connsiteY1749" fmla="*/ 232528 h 314325"/>
                <a:gd name="connsiteX1750" fmla="*/ 965512 w 1200150"/>
                <a:gd name="connsiteY1750" fmla="*/ 234032 h 314325"/>
                <a:gd name="connsiteX1751" fmla="*/ 963987 w 1200150"/>
                <a:gd name="connsiteY1751" fmla="*/ 235535 h 314325"/>
                <a:gd name="connsiteX1752" fmla="*/ 962461 w 1200150"/>
                <a:gd name="connsiteY1752" fmla="*/ 235535 h 314325"/>
                <a:gd name="connsiteX1753" fmla="*/ 959411 w 1200150"/>
                <a:gd name="connsiteY1753" fmla="*/ 235535 h 314325"/>
                <a:gd name="connsiteX1754" fmla="*/ 957886 w 1200150"/>
                <a:gd name="connsiteY1754" fmla="*/ 234032 h 314325"/>
                <a:gd name="connsiteX1755" fmla="*/ 956360 w 1200150"/>
                <a:gd name="connsiteY1755" fmla="*/ 232528 h 314325"/>
                <a:gd name="connsiteX1756" fmla="*/ 954835 w 1200150"/>
                <a:gd name="connsiteY1756" fmla="*/ 231024 h 314325"/>
                <a:gd name="connsiteX1757" fmla="*/ 951785 w 1200150"/>
                <a:gd name="connsiteY1757" fmla="*/ 228016 h 314325"/>
                <a:gd name="connsiteX1758" fmla="*/ 948734 w 1200150"/>
                <a:gd name="connsiteY1758" fmla="*/ 228016 h 314325"/>
                <a:gd name="connsiteX1759" fmla="*/ 947209 w 1200150"/>
                <a:gd name="connsiteY1759" fmla="*/ 228016 h 314325"/>
                <a:gd name="connsiteX1760" fmla="*/ 945684 w 1200150"/>
                <a:gd name="connsiteY1760" fmla="*/ 232528 h 314325"/>
                <a:gd name="connsiteX1761" fmla="*/ 945684 w 1200150"/>
                <a:gd name="connsiteY1761" fmla="*/ 234032 h 314325"/>
                <a:gd name="connsiteX1762" fmla="*/ 944158 w 1200150"/>
                <a:gd name="connsiteY1762" fmla="*/ 237039 h 314325"/>
                <a:gd name="connsiteX1763" fmla="*/ 942633 w 1200150"/>
                <a:gd name="connsiteY1763" fmla="*/ 238543 h 314325"/>
                <a:gd name="connsiteX1764" fmla="*/ 941108 w 1200150"/>
                <a:gd name="connsiteY1764" fmla="*/ 238543 h 314325"/>
                <a:gd name="connsiteX1765" fmla="*/ 939583 w 1200150"/>
                <a:gd name="connsiteY1765" fmla="*/ 240047 h 314325"/>
                <a:gd name="connsiteX1766" fmla="*/ 938057 w 1200150"/>
                <a:gd name="connsiteY1766" fmla="*/ 241551 h 314325"/>
                <a:gd name="connsiteX1767" fmla="*/ 938057 w 1200150"/>
                <a:gd name="connsiteY1767" fmla="*/ 243055 h 314325"/>
                <a:gd name="connsiteX1768" fmla="*/ 935007 w 1200150"/>
                <a:gd name="connsiteY1768" fmla="*/ 244559 h 314325"/>
                <a:gd name="connsiteX1769" fmla="*/ 933481 w 1200150"/>
                <a:gd name="connsiteY1769" fmla="*/ 246063 h 314325"/>
                <a:gd name="connsiteX1770" fmla="*/ 931956 w 1200150"/>
                <a:gd name="connsiteY1770" fmla="*/ 246063 h 314325"/>
                <a:gd name="connsiteX1771" fmla="*/ 931956 w 1200150"/>
                <a:gd name="connsiteY1771" fmla="*/ 241551 h 314325"/>
                <a:gd name="connsiteX1772" fmla="*/ 933481 w 1200150"/>
                <a:gd name="connsiteY1772" fmla="*/ 237039 h 314325"/>
                <a:gd name="connsiteX1773" fmla="*/ 935007 w 1200150"/>
                <a:gd name="connsiteY1773" fmla="*/ 232528 h 314325"/>
                <a:gd name="connsiteX1774" fmla="*/ 936532 w 1200150"/>
                <a:gd name="connsiteY1774" fmla="*/ 228016 h 314325"/>
                <a:gd name="connsiteX1775" fmla="*/ 936532 w 1200150"/>
                <a:gd name="connsiteY1775" fmla="*/ 223504 h 314325"/>
                <a:gd name="connsiteX1776" fmla="*/ 936532 w 1200150"/>
                <a:gd name="connsiteY1776" fmla="*/ 220496 h 314325"/>
                <a:gd name="connsiteX1777" fmla="*/ 936532 w 1200150"/>
                <a:gd name="connsiteY1777" fmla="*/ 215984 h 314325"/>
                <a:gd name="connsiteX1778" fmla="*/ 933481 w 1200150"/>
                <a:gd name="connsiteY1778" fmla="*/ 212976 h 314325"/>
                <a:gd name="connsiteX1779" fmla="*/ 933481 w 1200150"/>
                <a:gd name="connsiteY1779" fmla="*/ 211472 h 314325"/>
                <a:gd name="connsiteX1780" fmla="*/ 935007 w 1200150"/>
                <a:gd name="connsiteY1780" fmla="*/ 211472 h 314325"/>
                <a:gd name="connsiteX1781" fmla="*/ 936532 w 1200150"/>
                <a:gd name="connsiteY1781" fmla="*/ 212976 h 314325"/>
                <a:gd name="connsiteX1782" fmla="*/ 938057 w 1200150"/>
                <a:gd name="connsiteY1782" fmla="*/ 212976 h 314325"/>
                <a:gd name="connsiteX1783" fmla="*/ 939583 w 1200150"/>
                <a:gd name="connsiteY1783" fmla="*/ 212976 h 314325"/>
                <a:gd name="connsiteX1784" fmla="*/ 939583 w 1200150"/>
                <a:gd name="connsiteY1784" fmla="*/ 211472 h 314325"/>
                <a:gd name="connsiteX1785" fmla="*/ 941108 w 1200150"/>
                <a:gd name="connsiteY1785" fmla="*/ 205456 h 314325"/>
                <a:gd name="connsiteX1786" fmla="*/ 941108 w 1200150"/>
                <a:gd name="connsiteY1786" fmla="*/ 203952 h 314325"/>
                <a:gd name="connsiteX1787" fmla="*/ 939583 w 1200150"/>
                <a:gd name="connsiteY1787" fmla="*/ 197937 h 314325"/>
                <a:gd name="connsiteX1788" fmla="*/ 936532 w 1200150"/>
                <a:gd name="connsiteY1788" fmla="*/ 194929 h 314325"/>
                <a:gd name="connsiteX1789" fmla="*/ 935007 w 1200150"/>
                <a:gd name="connsiteY1789" fmla="*/ 196433 h 314325"/>
                <a:gd name="connsiteX1790" fmla="*/ 935007 w 1200150"/>
                <a:gd name="connsiteY1790" fmla="*/ 197937 h 314325"/>
                <a:gd name="connsiteX1791" fmla="*/ 931956 w 1200150"/>
                <a:gd name="connsiteY1791" fmla="*/ 199441 h 314325"/>
                <a:gd name="connsiteX1792" fmla="*/ 930431 w 1200150"/>
                <a:gd name="connsiteY1792" fmla="*/ 202448 h 314325"/>
                <a:gd name="connsiteX1793" fmla="*/ 927380 w 1200150"/>
                <a:gd name="connsiteY1793" fmla="*/ 206960 h 314325"/>
                <a:gd name="connsiteX1794" fmla="*/ 925855 w 1200150"/>
                <a:gd name="connsiteY1794" fmla="*/ 209968 h 314325"/>
                <a:gd name="connsiteX1795" fmla="*/ 922805 w 1200150"/>
                <a:gd name="connsiteY1795" fmla="*/ 214480 h 314325"/>
                <a:gd name="connsiteX1796" fmla="*/ 922805 w 1200150"/>
                <a:gd name="connsiteY1796" fmla="*/ 218992 h 314325"/>
                <a:gd name="connsiteX1797" fmla="*/ 922805 w 1200150"/>
                <a:gd name="connsiteY1797" fmla="*/ 222000 h 314325"/>
                <a:gd name="connsiteX1798" fmla="*/ 921279 w 1200150"/>
                <a:gd name="connsiteY1798" fmla="*/ 225008 h 314325"/>
                <a:gd name="connsiteX1799" fmla="*/ 918229 w 1200150"/>
                <a:gd name="connsiteY1799" fmla="*/ 225008 h 314325"/>
                <a:gd name="connsiteX1800" fmla="*/ 916704 w 1200150"/>
                <a:gd name="connsiteY1800" fmla="*/ 225008 h 314325"/>
                <a:gd name="connsiteX1801" fmla="*/ 913653 w 1200150"/>
                <a:gd name="connsiteY1801" fmla="*/ 226512 h 314325"/>
                <a:gd name="connsiteX1802" fmla="*/ 912128 w 1200150"/>
                <a:gd name="connsiteY1802" fmla="*/ 226512 h 314325"/>
                <a:gd name="connsiteX1803" fmla="*/ 909077 w 1200150"/>
                <a:gd name="connsiteY1803" fmla="*/ 228016 h 314325"/>
                <a:gd name="connsiteX1804" fmla="*/ 907552 w 1200150"/>
                <a:gd name="connsiteY1804" fmla="*/ 228016 h 314325"/>
                <a:gd name="connsiteX1805" fmla="*/ 906027 w 1200150"/>
                <a:gd name="connsiteY1805" fmla="*/ 226512 h 314325"/>
                <a:gd name="connsiteX1806" fmla="*/ 902976 w 1200150"/>
                <a:gd name="connsiteY1806" fmla="*/ 226512 h 314325"/>
                <a:gd name="connsiteX1807" fmla="*/ 898401 w 1200150"/>
                <a:gd name="connsiteY1807" fmla="*/ 225008 h 314325"/>
                <a:gd name="connsiteX1808" fmla="*/ 896875 w 1200150"/>
                <a:gd name="connsiteY1808" fmla="*/ 223504 h 314325"/>
                <a:gd name="connsiteX1809" fmla="*/ 895350 w 1200150"/>
                <a:gd name="connsiteY1809" fmla="*/ 223504 h 314325"/>
                <a:gd name="connsiteX1810" fmla="*/ 895350 w 1200150"/>
                <a:gd name="connsiteY1810" fmla="*/ 222000 h 314325"/>
                <a:gd name="connsiteX1811" fmla="*/ 896875 w 1200150"/>
                <a:gd name="connsiteY1811" fmla="*/ 220496 h 314325"/>
                <a:gd name="connsiteX1812" fmla="*/ 898401 w 1200150"/>
                <a:gd name="connsiteY1812" fmla="*/ 218992 h 314325"/>
                <a:gd name="connsiteX1813" fmla="*/ 899926 w 1200150"/>
                <a:gd name="connsiteY1813" fmla="*/ 217488 h 314325"/>
                <a:gd name="connsiteX1814" fmla="*/ 902976 w 1200150"/>
                <a:gd name="connsiteY1814" fmla="*/ 215984 h 314325"/>
                <a:gd name="connsiteX1815" fmla="*/ 904502 w 1200150"/>
                <a:gd name="connsiteY1815" fmla="*/ 215984 h 314325"/>
                <a:gd name="connsiteX1816" fmla="*/ 907552 w 1200150"/>
                <a:gd name="connsiteY1816" fmla="*/ 214480 h 314325"/>
                <a:gd name="connsiteX1817" fmla="*/ 912128 w 1200150"/>
                <a:gd name="connsiteY1817" fmla="*/ 212976 h 314325"/>
                <a:gd name="connsiteX1818" fmla="*/ 915178 w 1200150"/>
                <a:gd name="connsiteY1818" fmla="*/ 211472 h 314325"/>
                <a:gd name="connsiteX1819" fmla="*/ 918229 w 1200150"/>
                <a:gd name="connsiteY1819" fmla="*/ 206960 h 314325"/>
                <a:gd name="connsiteX1820" fmla="*/ 921279 w 1200150"/>
                <a:gd name="connsiteY1820" fmla="*/ 203952 h 314325"/>
                <a:gd name="connsiteX1821" fmla="*/ 924330 w 1200150"/>
                <a:gd name="connsiteY1821" fmla="*/ 199441 h 314325"/>
                <a:gd name="connsiteX1822" fmla="*/ 927380 w 1200150"/>
                <a:gd name="connsiteY1822" fmla="*/ 196433 h 314325"/>
                <a:gd name="connsiteX1823" fmla="*/ 927380 w 1200150"/>
                <a:gd name="connsiteY1823" fmla="*/ 194929 h 314325"/>
                <a:gd name="connsiteX1824" fmla="*/ 930431 w 1200150"/>
                <a:gd name="connsiteY1824" fmla="*/ 191921 h 314325"/>
                <a:gd name="connsiteX1825" fmla="*/ 931956 w 1200150"/>
                <a:gd name="connsiteY1825" fmla="*/ 190417 h 314325"/>
                <a:gd name="connsiteX1826" fmla="*/ 936532 w 1200150"/>
                <a:gd name="connsiteY1826" fmla="*/ 185905 h 314325"/>
                <a:gd name="connsiteX1827" fmla="*/ 939583 w 1200150"/>
                <a:gd name="connsiteY1827" fmla="*/ 184401 h 314325"/>
                <a:gd name="connsiteX1828" fmla="*/ 942633 w 1200150"/>
                <a:gd name="connsiteY1828" fmla="*/ 179889 h 314325"/>
                <a:gd name="connsiteX1829" fmla="*/ 944158 w 1200150"/>
                <a:gd name="connsiteY1829" fmla="*/ 178385 h 314325"/>
                <a:gd name="connsiteX1830" fmla="*/ 945684 w 1200150"/>
                <a:gd name="connsiteY1830" fmla="*/ 176881 h 314325"/>
                <a:gd name="connsiteX1831" fmla="*/ 947209 w 1200150"/>
                <a:gd name="connsiteY1831" fmla="*/ 175377 h 314325"/>
                <a:gd name="connsiteX1832" fmla="*/ 948734 w 1200150"/>
                <a:gd name="connsiteY1832" fmla="*/ 173873 h 314325"/>
                <a:gd name="connsiteX1833" fmla="*/ 951785 w 1200150"/>
                <a:gd name="connsiteY1833" fmla="*/ 172369 h 314325"/>
                <a:gd name="connsiteX1834" fmla="*/ 953310 w 1200150"/>
                <a:gd name="connsiteY1834" fmla="*/ 172369 h 314325"/>
                <a:gd name="connsiteX1835" fmla="*/ 956360 w 1200150"/>
                <a:gd name="connsiteY1835" fmla="*/ 170866 h 314325"/>
                <a:gd name="connsiteX1836" fmla="*/ 959411 w 1200150"/>
                <a:gd name="connsiteY1836" fmla="*/ 169362 h 314325"/>
                <a:gd name="connsiteX1837" fmla="*/ 960936 w 1200150"/>
                <a:gd name="connsiteY1837" fmla="*/ 164850 h 314325"/>
                <a:gd name="connsiteX1838" fmla="*/ 965512 w 1200150"/>
                <a:gd name="connsiteY1838" fmla="*/ 163346 h 314325"/>
                <a:gd name="connsiteX1839" fmla="*/ 967037 w 1200150"/>
                <a:gd name="connsiteY1839" fmla="*/ 161842 h 314325"/>
                <a:gd name="connsiteX1840" fmla="*/ 970088 w 1200150"/>
                <a:gd name="connsiteY1840" fmla="*/ 160338 h 314325"/>
                <a:gd name="connsiteX1841" fmla="*/ 164465 w 1200150"/>
                <a:gd name="connsiteY1841" fmla="*/ 144463 h 314325"/>
                <a:gd name="connsiteX1842" fmla="*/ 165735 w 1200150"/>
                <a:gd name="connsiteY1842" fmla="*/ 144463 h 314325"/>
                <a:gd name="connsiteX1843" fmla="*/ 167005 w 1200150"/>
                <a:gd name="connsiteY1843" fmla="*/ 144463 h 314325"/>
                <a:gd name="connsiteX1844" fmla="*/ 168275 w 1200150"/>
                <a:gd name="connsiteY1844" fmla="*/ 144463 h 314325"/>
                <a:gd name="connsiteX1845" fmla="*/ 167005 w 1200150"/>
                <a:gd name="connsiteY1845" fmla="*/ 146050 h 314325"/>
                <a:gd name="connsiteX1846" fmla="*/ 165735 w 1200150"/>
                <a:gd name="connsiteY1846" fmla="*/ 146050 h 314325"/>
                <a:gd name="connsiteX1847" fmla="*/ 164465 w 1200150"/>
                <a:gd name="connsiteY1847" fmla="*/ 146050 h 314325"/>
                <a:gd name="connsiteX1848" fmla="*/ 164465 w 1200150"/>
                <a:gd name="connsiteY1848" fmla="*/ 144463 h 314325"/>
                <a:gd name="connsiteX1849" fmla="*/ 163195 w 1200150"/>
                <a:gd name="connsiteY1849" fmla="*/ 144463 h 314325"/>
                <a:gd name="connsiteX1850" fmla="*/ 164465 w 1200150"/>
                <a:gd name="connsiteY1850" fmla="*/ 146050 h 314325"/>
                <a:gd name="connsiteX1851" fmla="*/ 163195 w 1200150"/>
                <a:gd name="connsiteY1851" fmla="*/ 147638 h 314325"/>
                <a:gd name="connsiteX1852" fmla="*/ 163195 w 1200150"/>
                <a:gd name="connsiteY1852" fmla="*/ 146050 h 314325"/>
                <a:gd name="connsiteX1853" fmla="*/ 163195 w 1200150"/>
                <a:gd name="connsiteY1853" fmla="*/ 144463 h 314325"/>
                <a:gd name="connsiteX1854" fmla="*/ 177951 w 1200150"/>
                <a:gd name="connsiteY1854" fmla="*/ 141288 h 314325"/>
                <a:gd name="connsiteX1855" fmla="*/ 179463 w 1200150"/>
                <a:gd name="connsiteY1855" fmla="*/ 141288 h 314325"/>
                <a:gd name="connsiteX1856" fmla="*/ 180975 w 1200150"/>
                <a:gd name="connsiteY1856" fmla="*/ 142779 h 314325"/>
                <a:gd name="connsiteX1857" fmla="*/ 182487 w 1200150"/>
                <a:gd name="connsiteY1857" fmla="*/ 142779 h 314325"/>
                <a:gd name="connsiteX1858" fmla="*/ 183999 w 1200150"/>
                <a:gd name="connsiteY1858" fmla="*/ 144270 h 314325"/>
                <a:gd name="connsiteX1859" fmla="*/ 183999 w 1200150"/>
                <a:gd name="connsiteY1859" fmla="*/ 145762 h 314325"/>
                <a:gd name="connsiteX1860" fmla="*/ 185511 w 1200150"/>
                <a:gd name="connsiteY1860" fmla="*/ 145762 h 314325"/>
                <a:gd name="connsiteX1861" fmla="*/ 187022 w 1200150"/>
                <a:gd name="connsiteY1861" fmla="*/ 145762 h 314325"/>
                <a:gd name="connsiteX1862" fmla="*/ 188534 w 1200150"/>
                <a:gd name="connsiteY1862" fmla="*/ 145762 h 314325"/>
                <a:gd name="connsiteX1863" fmla="*/ 190046 w 1200150"/>
                <a:gd name="connsiteY1863" fmla="*/ 147253 h 314325"/>
                <a:gd name="connsiteX1864" fmla="*/ 193070 w 1200150"/>
                <a:gd name="connsiteY1864" fmla="*/ 147253 h 314325"/>
                <a:gd name="connsiteX1865" fmla="*/ 194582 w 1200150"/>
                <a:gd name="connsiteY1865" fmla="*/ 148744 h 314325"/>
                <a:gd name="connsiteX1866" fmla="*/ 196094 w 1200150"/>
                <a:gd name="connsiteY1866" fmla="*/ 148744 h 314325"/>
                <a:gd name="connsiteX1867" fmla="*/ 199118 w 1200150"/>
                <a:gd name="connsiteY1867" fmla="*/ 148744 h 314325"/>
                <a:gd name="connsiteX1868" fmla="*/ 200630 w 1200150"/>
                <a:gd name="connsiteY1868" fmla="*/ 150236 h 314325"/>
                <a:gd name="connsiteX1869" fmla="*/ 203653 w 1200150"/>
                <a:gd name="connsiteY1869" fmla="*/ 150236 h 314325"/>
                <a:gd name="connsiteX1870" fmla="*/ 205165 w 1200150"/>
                <a:gd name="connsiteY1870" fmla="*/ 151727 h 314325"/>
                <a:gd name="connsiteX1871" fmla="*/ 208189 w 1200150"/>
                <a:gd name="connsiteY1871" fmla="*/ 151727 h 314325"/>
                <a:gd name="connsiteX1872" fmla="*/ 209701 w 1200150"/>
                <a:gd name="connsiteY1872" fmla="*/ 153218 h 314325"/>
                <a:gd name="connsiteX1873" fmla="*/ 211213 w 1200150"/>
                <a:gd name="connsiteY1873" fmla="*/ 153218 h 314325"/>
                <a:gd name="connsiteX1874" fmla="*/ 212725 w 1200150"/>
                <a:gd name="connsiteY1874" fmla="*/ 156201 h 314325"/>
                <a:gd name="connsiteX1875" fmla="*/ 212725 w 1200150"/>
                <a:gd name="connsiteY1875" fmla="*/ 157692 h 314325"/>
                <a:gd name="connsiteX1876" fmla="*/ 211213 w 1200150"/>
                <a:gd name="connsiteY1876" fmla="*/ 157692 h 314325"/>
                <a:gd name="connsiteX1877" fmla="*/ 209701 w 1200150"/>
                <a:gd name="connsiteY1877" fmla="*/ 157692 h 314325"/>
                <a:gd name="connsiteX1878" fmla="*/ 208189 w 1200150"/>
                <a:gd name="connsiteY1878" fmla="*/ 159184 h 314325"/>
                <a:gd name="connsiteX1879" fmla="*/ 206677 w 1200150"/>
                <a:gd name="connsiteY1879" fmla="*/ 159184 h 314325"/>
                <a:gd name="connsiteX1880" fmla="*/ 205165 w 1200150"/>
                <a:gd name="connsiteY1880" fmla="*/ 159184 h 314325"/>
                <a:gd name="connsiteX1881" fmla="*/ 202142 w 1200150"/>
                <a:gd name="connsiteY1881" fmla="*/ 160675 h 314325"/>
                <a:gd name="connsiteX1882" fmla="*/ 200630 w 1200150"/>
                <a:gd name="connsiteY1882" fmla="*/ 160675 h 314325"/>
                <a:gd name="connsiteX1883" fmla="*/ 199118 w 1200150"/>
                <a:gd name="connsiteY1883" fmla="*/ 159184 h 314325"/>
                <a:gd name="connsiteX1884" fmla="*/ 197606 w 1200150"/>
                <a:gd name="connsiteY1884" fmla="*/ 159184 h 314325"/>
                <a:gd name="connsiteX1885" fmla="*/ 196094 w 1200150"/>
                <a:gd name="connsiteY1885" fmla="*/ 159184 h 314325"/>
                <a:gd name="connsiteX1886" fmla="*/ 196094 w 1200150"/>
                <a:gd name="connsiteY1886" fmla="*/ 160675 h 314325"/>
                <a:gd name="connsiteX1887" fmla="*/ 194582 w 1200150"/>
                <a:gd name="connsiteY1887" fmla="*/ 162166 h 314325"/>
                <a:gd name="connsiteX1888" fmla="*/ 191558 w 1200150"/>
                <a:gd name="connsiteY1888" fmla="*/ 165149 h 314325"/>
                <a:gd name="connsiteX1889" fmla="*/ 190046 w 1200150"/>
                <a:gd name="connsiteY1889" fmla="*/ 166640 h 314325"/>
                <a:gd name="connsiteX1890" fmla="*/ 188534 w 1200150"/>
                <a:gd name="connsiteY1890" fmla="*/ 166640 h 314325"/>
                <a:gd name="connsiteX1891" fmla="*/ 187022 w 1200150"/>
                <a:gd name="connsiteY1891" fmla="*/ 166640 h 314325"/>
                <a:gd name="connsiteX1892" fmla="*/ 185511 w 1200150"/>
                <a:gd name="connsiteY1892" fmla="*/ 168131 h 314325"/>
                <a:gd name="connsiteX1893" fmla="*/ 185511 w 1200150"/>
                <a:gd name="connsiteY1893" fmla="*/ 169623 h 314325"/>
                <a:gd name="connsiteX1894" fmla="*/ 187022 w 1200150"/>
                <a:gd name="connsiteY1894" fmla="*/ 171114 h 314325"/>
                <a:gd name="connsiteX1895" fmla="*/ 187022 w 1200150"/>
                <a:gd name="connsiteY1895" fmla="*/ 172605 h 314325"/>
                <a:gd name="connsiteX1896" fmla="*/ 188534 w 1200150"/>
                <a:gd name="connsiteY1896" fmla="*/ 175588 h 314325"/>
                <a:gd name="connsiteX1897" fmla="*/ 190046 w 1200150"/>
                <a:gd name="connsiteY1897" fmla="*/ 177079 h 314325"/>
                <a:gd name="connsiteX1898" fmla="*/ 190046 w 1200150"/>
                <a:gd name="connsiteY1898" fmla="*/ 180062 h 314325"/>
                <a:gd name="connsiteX1899" fmla="*/ 193070 w 1200150"/>
                <a:gd name="connsiteY1899" fmla="*/ 181553 h 314325"/>
                <a:gd name="connsiteX1900" fmla="*/ 193070 w 1200150"/>
                <a:gd name="connsiteY1900" fmla="*/ 183044 h 314325"/>
                <a:gd name="connsiteX1901" fmla="*/ 194582 w 1200150"/>
                <a:gd name="connsiteY1901" fmla="*/ 184536 h 314325"/>
                <a:gd name="connsiteX1902" fmla="*/ 196094 w 1200150"/>
                <a:gd name="connsiteY1902" fmla="*/ 186027 h 314325"/>
                <a:gd name="connsiteX1903" fmla="*/ 194582 w 1200150"/>
                <a:gd name="connsiteY1903" fmla="*/ 187518 h 314325"/>
                <a:gd name="connsiteX1904" fmla="*/ 193070 w 1200150"/>
                <a:gd name="connsiteY1904" fmla="*/ 189010 h 314325"/>
                <a:gd name="connsiteX1905" fmla="*/ 188534 w 1200150"/>
                <a:gd name="connsiteY1905" fmla="*/ 189010 h 314325"/>
                <a:gd name="connsiteX1906" fmla="*/ 187022 w 1200150"/>
                <a:gd name="connsiteY1906" fmla="*/ 189010 h 314325"/>
                <a:gd name="connsiteX1907" fmla="*/ 183999 w 1200150"/>
                <a:gd name="connsiteY1907" fmla="*/ 190501 h 314325"/>
                <a:gd name="connsiteX1908" fmla="*/ 182487 w 1200150"/>
                <a:gd name="connsiteY1908" fmla="*/ 190501 h 314325"/>
                <a:gd name="connsiteX1909" fmla="*/ 179463 w 1200150"/>
                <a:gd name="connsiteY1909" fmla="*/ 187518 h 314325"/>
                <a:gd name="connsiteX1910" fmla="*/ 177951 w 1200150"/>
                <a:gd name="connsiteY1910" fmla="*/ 186027 h 314325"/>
                <a:gd name="connsiteX1911" fmla="*/ 176439 w 1200150"/>
                <a:gd name="connsiteY1911" fmla="*/ 184536 h 314325"/>
                <a:gd name="connsiteX1912" fmla="*/ 173415 w 1200150"/>
                <a:gd name="connsiteY1912" fmla="*/ 181553 h 314325"/>
                <a:gd name="connsiteX1913" fmla="*/ 171903 w 1200150"/>
                <a:gd name="connsiteY1913" fmla="*/ 180062 h 314325"/>
                <a:gd name="connsiteX1914" fmla="*/ 168880 w 1200150"/>
                <a:gd name="connsiteY1914" fmla="*/ 175588 h 314325"/>
                <a:gd name="connsiteX1915" fmla="*/ 165856 w 1200150"/>
                <a:gd name="connsiteY1915" fmla="*/ 174097 h 314325"/>
                <a:gd name="connsiteX1916" fmla="*/ 162832 w 1200150"/>
                <a:gd name="connsiteY1916" fmla="*/ 172605 h 314325"/>
                <a:gd name="connsiteX1917" fmla="*/ 158296 w 1200150"/>
                <a:gd name="connsiteY1917" fmla="*/ 169623 h 314325"/>
                <a:gd name="connsiteX1918" fmla="*/ 153761 w 1200150"/>
                <a:gd name="connsiteY1918" fmla="*/ 168131 h 314325"/>
                <a:gd name="connsiteX1919" fmla="*/ 150737 w 1200150"/>
                <a:gd name="connsiteY1919" fmla="*/ 166640 h 314325"/>
                <a:gd name="connsiteX1920" fmla="*/ 149225 w 1200150"/>
                <a:gd name="connsiteY1920" fmla="*/ 165149 h 314325"/>
                <a:gd name="connsiteX1921" fmla="*/ 149225 w 1200150"/>
                <a:gd name="connsiteY1921" fmla="*/ 163657 h 314325"/>
                <a:gd name="connsiteX1922" fmla="*/ 149225 w 1200150"/>
                <a:gd name="connsiteY1922" fmla="*/ 162166 h 314325"/>
                <a:gd name="connsiteX1923" fmla="*/ 150737 w 1200150"/>
                <a:gd name="connsiteY1923" fmla="*/ 160675 h 314325"/>
                <a:gd name="connsiteX1924" fmla="*/ 150737 w 1200150"/>
                <a:gd name="connsiteY1924" fmla="*/ 156201 h 314325"/>
                <a:gd name="connsiteX1925" fmla="*/ 150737 w 1200150"/>
                <a:gd name="connsiteY1925" fmla="*/ 154710 h 314325"/>
                <a:gd name="connsiteX1926" fmla="*/ 152249 w 1200150"/>
                <a:gd name="connsiteY1926" fmla="*/ 153218 h 314325"/>
                <a:gd name="connsiteX1927" fmla="*/ 153761 w 1200150"/>
                <a:gd name="connsiteY1927" fmla="*/ 153218 h 314325"/>
                <a:gd name="connsiteX1928" fmla="*/ 155272 w 1200150"/>
                <a:gd name="connsiteY1928" fmla="*/ 153218 h 314325"/>
                <a:gd name="connsiteX1929" fmla="*/ 156784 w 1200150"/>
                <a:gd name="connsiteY1929" fmla="*/ 154710 h 314325"/>
                <a:gd name="connsiteX1930" fmla="*/ 158296 w 1200150"/>
                <a:gd name="connsiteY1930" fmla="*/ 154710 h 314325"/>
                <a:gd name="connsiteX1931" fmla="*/ 159808 w 1200150"/>
                <a:gd name="connsiteY1931" fmla="*/ 156201 h 314325"/>
                <a:gd name="connsiteX1932" fmla="*/ 162832 w 1200150"/>
                <a:gd name="connsiteY1932" fmla="*/ 157692 h 314325"/>
                <a:gd name="connsiteX1933" fmla="*/ 164344 w 1200150"/>
                <a:gd name="connsiteY1933" fmla="*/ 159184 h 314325"/>
                <a:gd name="connsiteX1934" fmla="*/ 165856 w 1200150"/>
                <a:gd name="connsiteY1934" fmla="*/ 160675 h 314325"/>
                <a:gd name="connsiteX1935" fmla="*/ 167368 w 1200150"/>
                <a:gd name="connsiteY1935" fmla="*/ 160675 h 314325"/>
                <a:gd name="connsiteX1936" fmla="*/ 168880 w 1200150"/>
                <a:gd name="connsiteY1936" fmla="*/ 162166 h 314325"/>
                <a:gd name="connsiteX1937" fmla="*/ 170392 w 1200150"/>
                <a:gd name="connsiteY1937" fmla="*/ 162166 h 314325"/>
                <a:gd name="connsiteX1938" fmla="*/ 171903 w 1200150"/>
                <a:gd name="connsiteY1938" fmla="*/ 163657 h 314325"/>
                <a:gd name="connsiteX1939" fmla="*/ 171903 w 1200150"/>
                <a:gd name="connsiteY1939" fmla="*/ 162166 h 314325"/>
                <a:gd name="connsiteX1940" fmla="*/ 171903 w 1200150"/>
                <a:gd name="connsiteY1940" fmla="*/ 160675 h 314325"/>
                <a:gd name="connsiteX1941" fmla="*/ 171903 w 1200150"/>
                <a:gd name="connsiteY1941" fmla="*/ 159184 h 314325"/>
                <a:gd name="connsiteX1942" fmla="*/ 173415 w 1200150"/>
                <a:gd name="connsiteY1942" fmla="*/ 157692 h 314325"/>
                <a:gd name="connsiteX1943" fmla="*/ 174927 w 1200150"/>
                <a:gd name="connsiteY1943" fmla="*/ 157692 h 314325"/>
                <a:gd name="connsiteX1944" fmla="*/ 176439 w 1200150"/>
                <a:gd name="connsiteY1944" fmla="*/ 157692 h 314325"/>
                <a:gd name="connsiteX1945" fmla="*/ 177951 w 1200150"/>
                <a:gd name="connsiteY1945" fmla="*/ 156201 h 314325"/>
                <a:gd name="connsiteX1946" fmla="*/ 179463 w 1200150"/>
                <a:gd name="connsiteY1946" fmla="*/ 154710 h 314325"/>
                <a:gd name="connsiteX1947" fmla="*/ 179463 w 1200150"/>
                <a:gd name="connsiteY1947" fmla="*/ 153218 h 314325"/>
                <a:gd name="connsiteX1948" fmla="*/ 177951 w 1200150"/>
                <a:gd name="connsiteY1948" fmla="*/ 151727 h 314325"/>
                <a:gd name="connsiteX1949" fmla="*/ 177951 w 1200150"/>
                <a:gd name="connsiteY1949" fmla="*/ 148744 h 314325"/>
                <a:gd name="connsiteX1950" fmla="*/ 176439 w 1200150"/>
                <a:gd name="connsiteY1950" fmla="*/ 147253 h 314325"/>
                <a:gd name="connsiteX1951" fmla="*/ 176439 w 1200150"/>
                <a:gd name="connsiteY1951" fmla="*/ 145762 h 314325"/>
                <a:gd name="connsiteX1952" fmla="*/ 176439 w 1200150"/>
                <a:gd name="connsiteY1952" fmla="*/ 144270 h 314325"/>
                <a:gd name="connsiteX1953" fmla="*/ 176439 w 1200150"/>
                <a:gd name="connsiteY1953" fmla="*/ 142779 h 314325"/>
                <a:gd name="connsiteX1954" fmla="*/ 177951 w 1200150"/>
                <a:gd name="connsiteY1954" fmla="*/ 141288 h 314325"/>
                <a:gd name="connsiteX1955" fmla="*/ 1061617 w 1200150"/>
                <a:gd name="connsiteY1955" fmla="*/ 138767 h 314325"/>
                <a:gd name="connsiteX1956" fmla="*/ 1060095 w 1200150"/>
                <a:gd name="connsiteY1956" fmla="*/ 140284 h 314325"/>
                <a:gd name="connsiteX1957" fmla="*/ 1058572 w 1200150"/>
                <a:gd name="connsiteY1957" fmla="*/ 141802 h 314325"/>
                <a:gd name="connsiteX1958" fmla="*/ 1057049 w 1200150"/>
                <a:gd name="connsiteY1958" fmla="*/ 144837 h 314325"/>
                <a:gd name="connsiteX1959" fmla="*/ 1055526 w 1200150"/>
                <a:gd name="connsiteY1959" fmla="*/ 149389 h 314325"/>
                <a:gd name="connsiteX1960" fmla="*/ 1055526 w 1200150"/>
                <a:gd name="connsiteY1960" fmla="*/ 150907 h 314325"/>
                <a:gd name="connsiteX1961" fmla="*/ 1057049 w 1200150"/>
                <a:gd name="connsiteY1961" fmla="*/ 150907 h 314325"/>
                <a:gd name="connsiteX1962" fmla="*/ 1061617 w 1200150"/>
                <a:gd name="connsiteY1962" fmla="*/ 149389 h 314325"/>
                <a:gd name="connsiteX1963" fmla="*/ 1063140 w 1200150"/>
                <a:gd name="connsiteY1963" fmla="*/ 147872 h 314325"/>
                <a:gd name="connsiteX1964" fmla="*/ 1063140 w 1200150"/>
                <a:gd name="connsiteY1964" fmla="*/ 144837 h 314325"/>
                <a:gd name="connsiteX1965" fmla="*/ 1063140 w 1200150"/>
                <a:gd name="connsiteY1965" fmla="*/ 141802 h 314325"/>
                <a:gd name="connsiteX1966" fmla="*/ 1061617 w 1200150"/>
                <a:gd name="connsiteY1966" fmla="*/ 140284 h 314325"/>
                <a:gd name="connsiteX1967" fmla="*/ 1061617 w 1200150"/>
                <a:gd name="connsiteY1967" fmla="*/ 138767 h 314325"/>
                <a:gd name="connsiteX1968" fmla="*/ 1038777 w 1200150"/>
                <a:gd name="connsiteY1968" fmla="*/ 123592 h 314325"/>
                <a:gd name="connsiteX1969" fmla="*/ 1038777 w 1200150"/>
                <a:gd name="connsiteY1969" fmla="*/ 125110 h 314325"/>
                <a:gd name="connsiteX1970" fmla="*/ 1038777 w 1200150"/>
                <a:gd name="connsiteY1970" fmla="*/ 126627 h 314325"/>
                <a:gd name="connsiteX1971" fmla="*/ 1038777 w 1200150"/>
                <a:gd name="connsiteY1971" fmla="*/ 129662 h 314325"/>
                <a:gd name="connsiteX1972" fmla="*/ 1040299 w 1200150"/>
                <a:gd name="connsiteY1972" fmla="*/ 131179 h 314325"/>
                <a:gd name="connsiteX1973" fmla="*/ 1040299 w 1200150"/>
                <a:gd name="connsiteY1973" fmla="*/ 132697 h 314325"/>
                <a:gd name="connsiteX1974" fmla="*/ 1043345 w 1200150"/>
                <a:gd name="connsiteY1974" fmla="*/ 132697 h 314325"/>
                <a:gd name="connsiteX1975" fmla="*/ 1044867 w 1200150"/>
                <a:gd name="connsiteY1975" fmla="*/ 131179 h 314325"/>
                <a:gd name="connsiteX1976" fmla="*/ 1046390 w 1200150"/>
                <a:gd name="connsiteY1976" fmla="*/ 128145 h 314325"/>
                <a:gd name="connsiteX1977" fmla="*/ 1046390 w 1200150"/>
                <a:gd name="connsiteY1977" fmla="*/ 126627 h 314325"/>
                <a:gd name="connsiteX1978" fmla="*/ 1044867 w 1200150"/>
                <a:gd name="connsiteY1978" fmla="*/ 123592 h 314325"/>
                <a:gd name="connsiteX1979" fmla="*/ 1043345 w 1200150"/>
                <a:gd name="connsiteY1979" fmla="*/ 123592 h 314325"/>
                <a:gd name="connsiteX1980" fmla="*/ 1041822 w 1200150"/>
                <a:gd name="connsiteY1980" fmla="*/ 123592 h 314325"/>
                <a:gd name="connsiteX1981" fmla="*/ 1038777 w 1200150"/>
                <a:gd name="connsiteY1981" fmla="*/ 123592 h 314325"/>
                <a:gd name="connsiteX1982" fmla="*/ 158883 w 1200150"/>
                <a:gd name="connsiteY1982" fmla="*/ 122238 h 314325"/>
                <a:gd name="connsiteX1983" fmla="*/ 160404 w 1200150"/>
                <a:gd name="connsiteY1983" fmla="*/ 122238 h 314325"/>
                <a:gd name="connsiteX1984" fmla="*/ 160404 w 1200150"/>
                <a:gd name="connsiteY1984" fmla="*/ 123746 h 314325"/>
                <a:gd name="connsiteX1985" fmla="*/ 160404 w 1200150"/>
                <a:gd name="connsiteY1985" fmla="*/ 125254 h 314325"/>
                <a:gd name="connsiteX1986" fmla="*/ 160404 w 1200150"/>
                <a:gd name="connsiteY1986" fmla="*/ 126762 h 314325"/>
                <a:gd name="connsiteX1987" fmla="*/ 158883 w 1200150"/>
                <a:gd name="connsiteY1987" fmla="*/ 128270 h 314325"/>
                <a:gd name="connsiteX1988" fmla="*/ 158883 w 1200150"/>
                <a:gd name="connsiteY1988" fmla="*/ 129779 h 314325"/>
                <a:gd name="connsiteX1989" fmla="*/ 158883 w 1200150"/>
                <a:gd name="connsiteY1989" fmla="*/ 132795 h 314325"/>
                <a:gd name="connsiteX1990" fmla="*/ 157362 w 1200150"/>
                <a:gd name="connsiteY1990" fmla="*/ 132795 h 314325"/>
                <a:gd name="connsiteX1991" fmla="*/ 157362 w 1200150"/>
                <a:gd name="connsiteY1991" fmla="*/ 134303 h 314325"/>
                <a:gd name="connsiteX1992" fmla="*/ 152798 w 1200150"/>
                <a:gd name="connsiteY1992" fmla="*/ 135811 h 314325"/>
                <a:gd name="connsiteX1993" fmla="*/ 151276 w 1200150"/>
                <a:gd name="connsiteY1993" fmla="*/ 137319 h 314325"/>
                <a:gd name="connsiteX1994" fmla="*/ 148233 w 1200150"/>
                <a:gd name="connsiteY1994" fmla="*/ 137319 h 314325"/>
                <a:gd name="connsiteX1995" fmla="*/ 145191 w 1200150"/>
                <a:gd name="connsiteY1995" fmla="*/ 138828 h 314325"/>
                <a:gd name="connsiteX1996" fmla="*/ 142148 w 1200150"/>
                <a:gd name="connsiteY1996" fmla="*/ 141844 h 314325"/>
                <a:gd name="connsiteX1997" fmla="*/ 143669 w 1200150"/>
                <a:gd name="connsiteY1997" fmla="*/ 144860 h 314325"/>
                <a:gd name="connsiteX1998" fmla="*/ 145191 w 1200150"/>
                <a:gd name="connsiteY1998" fmla="*/ 144860 h 314325"/>
                <a:gd name="connsiteX1999" fmla="*/ 148233 w 1200150"/>
                <a:gd name="connsiteY1999" fmla="*/ 144860 h 314325"/>
                <a:gd name="connsiteX2000" fmla="*/ 149755 w 1200150"/>
                <a:gd name="connsiteY2000" fmla="*/ 146368 h 314325"/>
                <a:gd name="connsiteX2001" fmla="*/ 151276 w 1200150"/>
                <a:gd name="connsiteY2001" fmla="*/ 146368 h 314325"/>
                <a:gd name="connsiteX2002" fmla="*/ 154319 w 1200150"/>
                <a:gd name="connsiteY2002" fmla="*/ 144860 h 314325"/>
                <a:gd name="connsiteX2003" fmla="*/ 155840 w 1200150"/>
                <a:gd name="connsiteY2003" fmla="*/ 146368 h 314325"/>
                <a:gd name="connsiteX2004" fmla="*/ 158883 w 1200150"/>
                <a:gd name="connsiteY2004" fmla="*/ 146368 h 314325"/>
                <a:gd name="connsiteX2005" fmla="*/ 160404 w 1200150"/>
                <a:gd name="connsiteY2005" fmla="*/ 146368 h 314325"/>
                <a:gd name="connsiteX2006" fmla="*/ 161926 w 1200150"/>
                <a:gd name="connsiteY2006" fmla="*/ 146368 h 314325"/>
                <a:gd name="connsiteX2007" fmla="*/ 160404 w 1200150"/>
                <a:gd name="connsiteY2007" fmla="*/ 147876 h 314325"/>
                <a:gd name="connsiteX2008" fmla="*/ 158883 w 1200150"/>
                <a:gd name="connsiteY2008" fmla="*/ 147876 h 314325"/>
                <a:gd name="connsiteX2009" fmla="*/ 155840 w 1200150"/>
                <a:gd name="connsiteY2009" fmla="*/ 149385 h 314325"/>
                <a:gd name="connsiteX2010" fmla="*/ 154319 w 1200150"/>
                <a:gd name="connsiteY2010" fmla="*/ 149385 h 314325"/>
                <a:gd name="connsiteX2011" fmla="*/ 152798 w 1200150"/>
                <a:gd name="connsiteY2011" fmla="*/ 149385 h 314325"/>
                <a:gd name="connsiteX2012" fmla="*/ 151276 w 1200150"/>
                <a:gd name="connsiteY2012" fmla="*/ 149385 h 314325"/>
                <a:gd name="connsiteX2013" fmla="*/ 149755 w 1200150"/>
                <a:gd name="connsiteY2013" fmla="*/ 149385 h 314325"/>
                <a:gd name="connsiteX2014" fmla="*/ 148233 w 1200150"/>
                <a:gd name="connsiteY2014" fmla="*/ 149385 h 314325"/>
                <a:gd name="connsiteX2015" fmla="*/ 145191 w 1200150"/>
                <a:gd name="connsiteY2015" fmla="*/ 149385 h 314325"/>
                <a:gd name="connsiteX2016" fmla="*/ 137584 w 1200150"/>
                <a:gd name="connsiteY2016" fmla="*/ 150893 h 314325"/>
                <a:gd name="connsiteX2017" fmla="*/ 134541 w 1200150"/>
                <a:gd name="connsiteY2017" fmla="*/ 152401 h 314325"/>
                <a:gd name="connsiteX2018" fmla="*/ 128456 w 1200150"/>
                <a:gd name="connsiteY2018" fmla="*/ 152401 h 314325"/>
                <a:gd name="connsiteX2019" fmla="*/ 126934 w 1200150"/>
                <a:gd name="connsiteY2019" fmla="*/ 152401 h 314325"/>
                <a:gd name="connsiteX2020" fmla="*/ 125413 w 1200150"/>
                <a:gd name="connsiteY2020" fmla="*/ 152401 h 314325"/>
                <a:gd name="connsiteX2021" fmla="*/ 125413 w 1200150"/>
                <a:gd name="connsiteY2021" fmla="*/ 150893 h 314325"/>
                <a:gd name="connsiteX2022" fmla="*/ 125413 w 1200150"/>
                <a:gd name="connsiteY2022" fmla="*/ 149385 h 314325"/>
                <a:gd name="connsiteX2023" fmla="*/ 126934 w 1200150"/>
                <a:gd name="connsiteY2023" fmla="*/ 146368 h 314325"/>
                <a:gd name="connsiteX2024" fmla="*/ 126934 w 1200150"/>
                <a:gd name="connsiteY2024" fmla="*/ 143352 h 314325"/>
                <a:gd name="connsiteX2025" fmla="*/ 128456 w 1200150"/>
                <a:gd name="connsiteY2025" fmla="*/ 140336 h 314325"/>
                <a:gd name="connsiteX2026" fmla="*/ 129977 w 1200150"/>
                <a:gd name="connsiteY2026" fmla="*/ 137319 h 314325"/>
                <a:gd name="connsiteX2027" fmla="*/ 133020 w 1200150"/>
                <a:gd name="connsiteY2027" fmla="*/ 137319 h 314325"/>
                <a:gd name="connsiteX2028" fmla="*/ 134541 w 1200150"/>
                <a:gd name="connsiteY2028" fmla="*/ 135811 h 314325"/>
                <a:gd name="connsiteX2029" fmla="*/ 136062 w 1200150"/>
                <a:gd name="connsiteY2029" fmla="*/ 135811 h 314325"/>
                <a:gd name="connsiteX2030" fmla="*/ 140627 w 1200150"/>
                <a:gd name="connsiteY2030" fmla="*/ 134303 h 314325"/>
                <a:gd name="connsiteX2031" fmla="*/ 143669 w 1200150"/>
                <a:gd name="connsiteY2031" fmla="*/ 132795 h 314325"/>
                <a:gd name="connsiteX2032" fmla="*/ 145191 w 1200150"/>
                <a:gd name="connsiteY2032" fmla="*/ 132795 h 314325"/>
                <a:gd name="connsiteX2033" fmla="*/ 148233 w 1200150"/>
                <a:gd name="connsiteY2033" fmla="*/ 131287 h 314325"/>
                <a:gd name="connsiteX2034" fmla="*/ 149755 w 1200150"/>
                <a:gd name="connsiteY2034" fmla="*/ 129779 h 314325"/>
                <a:gd name="connsiteX2035" fmla="*/ 151276 w 1200150"/>
                <a:gd name="connsiteY2035" fmla="*/ 129779 h 314325"/>
                <a:gd name="connsiteX2036" fmla="*/ 151276 w 1200150"/>
                <a:gd name="connsiteY2036" fmla="*/ 128270 h 314325"/>
                <a:gd name="connsiteX2037" fmla="*/ 152798 w 1200150"/>
                <a:gd name="connsiteY2037" fmla="*/ 126762 h 314325"/>
                <a:gd name="connsiteX2038" fmla="*/ 154319 w 1200150"/>
                <a:gd name="connsiteY2038" fmla="*/ 125254 h 314325"/>
                <a:gd name="connsiteX2039" fmla="*/ 155840 w 1200150"/>
                <a:gd name="connsiteY2039" fmla="*/ 123746 h 314325"/>
                <a:gd name="connsiteX2040" fmla="*/ 157362 w 1200150"/>
                <a:gd name="connsiteY2040" fmla="*/ 123746 h 314325"/>
                <a:gd name="connsiteX2041" fmla="*/ 158883 w 1200150"/>
                <a:gd name="connsiteY2041" fmla="*/ 122238 h 314325"/>
                <a:gd name="connsiteX2042" fmla="*/ 174625 w 1200150"/>
                <a:gd name="connsiteY2042" fmla="*/ 114300 h 314325"/>
                <a:gd name="connsiteX2043" fmla="*/ 176213 w 1200150"/>
                <a:gd name="connsiteY2043" fmla="*/ 114300 h 314325"/>
                <a:gd name="connsiteX2044" fmla="*/ 177800 w 1200150"/>
                <a:gd name="connsiteY2044" fmla="*/ 115887 h 314325"/>
                <a:gd name="connsiteX2045" fmla="*/ 179388 w 1200150"/>
                <a:gd name="connsiteY2045" fmla="*/ 115887 h 314325"/>
                <a:gd name="connsiteX2046" fmla="*/ 179388 w 1200150"/>
                <a:gd name="connsiteY2046" fmla="*/ 117475 h 314325"/>
                <a:gd name="connsiteX2047" fmla="*/ 179388 w 1200150"/>
                <a:gd name="connsiteY2047" fmla="*/ 119063 h 314325"/>
                <a:gd name="connsiteX2048" fmla="*/ 177800 w 1200150"/>
                <a:gd name="connsiteY2048" fmla="*/ 120650 h 314325"/>
                <a:gd name="connsiteX2049" fmla="*/ 177800 w 1200150"/>
                <a:gd name="connsiteY2049" fmla="*/ 122238 h 314325"/>
                <a:gd name="connsiteX2050" fmla="*/ 177800 w 1200150"/>
                <a:gd name="connsiteY2050" fmla="*/ 123825 h 314325"/>
                <a:gd name="connsiteX2051" fmla="*/ 176213 w 1200150"/>
                <a:gd name="connsiteY2051" fmla="*/ 125413 h 314325"/>
                <a:gd name="connsiteX2052" fmla="*/ 174625 w 1200150"/>
                <a:gd name="connsiteY2052" fmla="*/ 125413 h 314325"/>
                <a:gd name="connsiteX2053" fmla="*/ 173037 w 1200150"/>
                <a:gd name="connsiteY2053" fmla="*/ 125413 h 314325"/>
                <a:gd name="connsiteX2054" fmla="*/ 173037 w 1200150"/>
                <a:gd name="connsiteY2054" fmla="*/ 123825 h 314325"/>
                <a:gd name="connsiteX2055" fmla="*/ 171450 w 1200150"/>
                <a:gd name="connsiteY2055" fmla="*/ 122238 h 314325"/>
                <a:gd name="connsiteX2056" fmla="*/ 171450 w 1200150"/>
                <a:gd name="connsiteY2056" fmla="*/ 120650 h 314325"/>
                <a:gd name="connsiteX2057" fmla="*/ 171450 w 1200150"/>
                <a:gd name="connsiteY2057" fmla="*/ 119063 h 314325"/>
                <a:gd name="connsiteX2058" fmla="*/ 173037 w 1200150"/>
                <a:gd name="connsiteY2058" fmla="*/ 117475 h 314325"/>
                <a:gd name="connsiteX2059" fmla="*/ 173037 w 1200150"/>
                <a:gd name="connsiteY2059" fmla="*/ 115887 h 314325"/>
                <a:gd name="connsiteX2060" fmla="*/ 174625 w 1200150"/>
                <a:gd name="connsiteY2060" fmla="*/ 115887 h 314325"/>
                <a:gd name="connsiteX2061" fmla="*/ 174625 w 1200150"/>
                <a:gd name="connsiteY2061" fmla="*/ 114300 h 314325"/>
                <a:gd name="connsiteX2062" fmla="*/ 1050958 w 1200150"/>
                <a:gd name="connsiteY2062" fmla="*/ 111452 h 314325"/>
                <a:gd name="connsiteX2063" fmla="*/ 1049436 w 1200150"/>
                <a:gd name="connsiteY2063" fmla="*/ 112970 h 314325"/>
                <a:gd name="connsiteX2064" fmla="*/ 1047913 w 1200150"/>
                <a:gd name="connsiteY2064" fmla="*/ 114487 h 314325"/>
                <a:gd name="connsiteX2065" fmla="*/ 1047913 w 1200150"/>
                <a:gd name="connsiteY2065" fmla="*/ 116005 h 314325"/>
                <a:gd name="connsiteX2066" fmla="*/ 1049436 w 1200150"/>
                <a:gd name="connsiteY2066" fmla="*/ 117522 h 314325"/>
                <a:gd name="connsiteX2067" fmla="*/ 1049436 w 1200150"/>
                <a:gd name="connsiteY2067" fmla="*/ 119040 h 314325"/>
                <a:gd name="connsiteX2068" fmla="*/ 1049436 w 1200150"/>
                <a:gd name="connsiteY2068" fmla="*/ 120557 h 314325"/>
                <a:gd name="connsiteX2069" fmla="*/ 1049436 w 1200150"/>
                <a:gd name="connsiteY2069" fmla="*/ 122075 h 314325"/>
                <a:gd name="connsiteX2070" fmla="*/ 1050958 w 1200150"/>
                <a:gd name="connsiteY2070" fmla="*/ 122075 h 314325"/>
                <a:gd name="connsiteX2071" fmla="*/ 1052481 w 1200150"/>
                <a:gd name="connsiteY2071" fmla="*/ 120557 h 314325"/>
                <a:gd name="connsiteX2072" fmla="*/ 1054004 w 1200150"/>
                <a:gd name="connsiteY2072" fmla="*/ 119040 h 314325"/>
                <a:gd name="connsiteX2073" fmla="*/ 1054004 w 1200150"/>
                <a:gd name="connsiteY2073" fmla="*/ 117522 h 314325"/>
                <a:gd name="connsiteX2074" fmla="*/ 1054004 w 1200150"/>
                <a:gd name="connsiteY2074" fmla="*/ 116005 h 314325"/>
                <a:gd name="connsiteX2075" fmla="*/ 1054004 w 1200150"/>
                <a:gd name="connsiteY2075" fmla="*/ 114487 h 314325"/>
                <a:gd name="connsiteX2076" fmla="*/ 1052481 w 1200150"/>
                <a:gd name="connsiteY2076" fmla="*/ 112970 h 314325"/>
                <a:gd name="connsiteX2077" fmla="*/ 1052481 w 1200150"/>
                <a:gd name="connsiteY2077" fmla="*/ 111452 h 314325"/>
                <a:gd name="connsiteX2078" fmla="*/ 1050958 w 1200150"/>
                <a:gd name="connsiteY2078" fmla="*/ 111452 h 314325"/>
                <a:gd name="connsiteX2079" fmla="*/ 1046390 w 1200150"/>
                <a:gd name="connsiteY2079" fmla="*/ 109935 h 314325"/>
                <a:gd name="connsiteX2080" fmla="*/ 1046390 w 1200150"/>
                <a:gd name="connsiteY2080" fmla="*/ 111452 h 314325"/>
                <a:gd name="connsiteX2081" fmla="*/ 1046390 w 1200150"/>
                <a:gd name="connsiteY2081" fmla="*/ 112970 h 314325"/>
                <a:gd name="connsiteX2082" fmla="*/ 1047913 w 1200150"/>
                <a:gd name="connsiteY2082" fmla="*/ 111452 h 314325"/>
                <a:gd name="connsiteX2083" fmla="*/ 1047913 w 1200150"/>
                <a:gd name="connsiteY2083" fmla="*/ 109935 h 314325"/>
                <a:gd name="connsiteX2084" fmla="*/ 1046390 w 1200150"/>
                <a:gd name="connsiteY2084" fmla="*/ 109935 h 314325"/>
                <a:gd name="connsiteX2085" fmla="*/ 1044867 w 1200150"/>
                <a:gd name="connsiteY2085" fmla="*/ 93243 h 314325"/>
                <a:gd name="connsiteX2086" fmla="*/ 1043345 w 1200150"/>
                <a:gd name="connsiteY2086" fmla="*/ 94760 h 314325"/>
                <a:gd name="connsiteX2087" fmla="*/ 1041822 w 1200150"/>
                <a:gd name="connsiteY2087" fmla="*/ 96278 h 314325"/>
                <a:gd name="connsiteX2088" fmla="*/ 1041822 w 1200150"/>
                <a:gd name="connsiteY2088" fmla="*/ 97795 h 314325"/>
                <a:gd name="connsiteX2089" fmla="*/ 1041822 w 1200150"/>
                <a:gd name="connsiteY2089" fmla="*/ 100830 h 314325"/>
                <a:gd name="connsiteX2090" fmla="*/ 1041822 w 1200150"/>
                <a:gd name="connsiteY2090" fmla="*/ 102348 h 314325"/>
                <a:gd name="connsiteX2091" fmla="*/ 1043345 w 1200150"/>
                <a:gd name="connsiteY2091" fmla="*/ 103865 h 314325"/>
                <a:gd name="connsiteX2092" fmla="*/ 1044867 w 1200150"/>
                <a:gd name="connsiteY2092" fmla="*/ 105382 h 314325"/>
                <a:gd name="connsiteX2093" fmla="*/ 1046390 w 1200150"/>
                <a:gd name="connsiteY2093" fmla="*/ 103865 h 314325"/>
                <a:gd name="connsiteX2094" fmla="*/ 1049436 w 1200150"/>
                <a:gd name="connsiteY2094" fmla="*/ 105382 h 314325"/>
                <a:gd name="connsiteX2095" fmla="*/ 1050958 w 1200150"/>
                <a:gd name="connsiteY2095" fmla="*/ 105382 h 314325"/>
                <a:gd name="connsiteX2096" fmla="*/ 1050958 w 1200150"/>
                <a:gd name="connsiteY2096" fmla="*/ 103865 h 314325"/>
                <a:gd name="connsiteX2097" fmla="*/ 1050958 w 1200150"/>
                <a:gd name="connsiteY2097" fmla="*/ 102348 h 314325"/>
                <a:gd name="connsiteX2098" fmla="*/ 1049436 w 1200150"/>
                <a:gd name="connsiteY2098" fmla="*/ 99313 h 314325"/>
                <a:gd name="connsiteX2099" fmla="*/ 1047913 w 1200150"/>
                <a:gd name="connsiteY2099" fmla="*/ 96278 h 314325"/>
                <a:gd name="connsiteX2100" fmla="*/ 1047913 w 1200150"/>
                <a:gd name="connsiteY2100" fmla="*/ 94760 h 314325"/>
                <a:gd name="connsiteX2101" fmla="*/ 1046390 w 1200150"/>
                <a:gd name="connsiteY2101" fmla="*/ 93243 h 314325"/>
                <a:gd name="connsiteX2102" fmla="*/ 1044867 w 1200150"/>
                <a:gd name="connsiteY2102" fmla="*/ 93243 h 314325"/>
                <a:gd name="connsiteX2103" fmla="*/ 1035731 w 1200150"/>
                <a:gd name="connsiteY2103" fmla="*/ 84138 h 314325"/>
                <a:gd name="connsiteX2104" fmla="*/ 1034208 w 1200150"/>
                <a:gd name="connsiteY2104" fmla="*/ 87173 h 314325"/>
                <a:gd name="connsiteX2105" fmla="*/ 1032686 w 1200150"/>
                <a:gd name="connsiteY2105" fmla="*/ 90208 h 314325"/>
                <a:gd name="connsiteX2106" fmla="*/ 1032686 w 1200150"/>
                <a:gd name="connsiteY2106" fmla="*/ 94760 h 314325"/>
                <a:gd name="connsiteX2107" fmla="*/ 1035731 w 1200150"/>
                <a:gd name="connsiteY2107" fmla="*/ 96278 h 314325"/>
                <a:gd name="connsiteX2108" fmla="*/ 1037254 w 1200150"/>
                <a:gd name="connsiteY2108" fmla="*/ 96278 h 314325"/>
                <a:gd name="connsiteX2109" fmla="*/ 1040299 w 1200150"/>
                <a:gd name="connsiteY2109" fmla="*/ 94760 h 314325"/>
                <a:gd name="connsiteX2110" fmla="*/ 1041822 w 1200150"/>
                <a:gd name="connsiteY2110" fmla="*/ 93243 h 314325"/>
                <a:gd name="connsiteX2111" fmla="*/ 1043345 w 1200150"/>
                <a:gd name="connsiteY2111" fmla="*/ 90208 h 314325"/>
                <a:gd name="connsiteX2112" fmla="*/ 1047913 w 1200150"/>
                <a:gd name="connsiteY2112" fmla="*/ 87173 h 314325"/>
                <a:gd name="connsiteX2113" fmla="*/ 1050958 w 1200150"/>
                <a:gd name="connsiteY2113" fmla="*/ 87173 h 314325"/>
                <a:gd name="connsiteX2114" fmla="*/ 1054004 w 1200150"/>
                <a:gd name="connsiteY2114" fmla="*/ 90208 h 314325"/>
                <a:gd name="connsiteX2115" fmla="*/ 1057049 w 1200150"/>
                <a:gd name="connsiteY2115" fmla="*/ 99313 h 314325"/>
                <a:gd name="connsiteX2116" fmla="*/ 1058572 w 1200150"/>
                <a:gd name="connsiteY2116" fmla="*/ 105382 h 314325"/>
                <a:gd name="connsiteX2117" fmla="*/ 1060095 w 1200150"/>
                <a:gd name="connsiteY2117" fmla="*/ 111452 h 314325"/>
                <a:gd name="connsiteX2118" fmla="*/ 1064663 w 1200150"/>
                <a:gd name="connsiteY2118" fmla="*/ 109935 h 314325"/>
                <a:gd name="connsiteX2119" fmla="*/ 1066185 w 1200150"/>
                <a:gd name="connsiteY2119" fmla="*/ 108417 h 314325"/>
                <a:gd name="connsiteX2120" fmla="*/ 1069231 w 1200150"/>
                <a:gd name="connsiteY2120" fmla="*/ 103865 h 314325"/>
                <a:gd name="connsiteX2121" fmla="*/ 1072276 w 1200150"/>
                <a:gd name="connsiteY2121" fmla="*/ 102348 h 314325"/>
                <a:gd name="connsiteX2122" fmla="*/ 1078367 w 1200150"/>
                <a:gd name="connsiteY2122" fmla="*/ 102348 h 314325"/>
                <a:gd name="connsiteX2123" fmla="*/ 1082935 w 1200150"/>
                <a:gd name="connsiteY2123" fmla="*/ 103865 h 314325"/>
                <a:gd name="connsiteX2124" fmla="*/ 1081413 w 1200150"/>
                <a:gd name="connsiteY2124" fmla="*/ 111452 h 314325"/>
                <a:gd name="connsiteX2125" fmla="*/ 1079890 w 1200150"/>
                <a:gd name="connsiteY2125" fmla="*/ 116005 h 314325"/>
                <a:gd name="connsiteX2126" fmla="*/ 1078367 w 1200150"/>
                <a:gd name="connsiteY2126" fmla="*/ 117522 h 314325"/>
                <a:gd name="connsiteX2127" fmla="*/ 1073799 w 1200150"/>
                <a:gd name="connsiteY2127" fmla="*/ 125110 h 314325"/>
                <a:gd name="connsiteX2128" fmla="*/ 1070754 w 1200150"/>
                <a:gd name="connsiteY2128" fmla="*/ 129662 h 314325"/>
                <a:gd name="connsiteX2129" fmla="*/ 1069231 w 1200150"/>
                <a:gd name="connsiteY2129" fmla="*/ 132697 h 314325"/>
                <a:gd name="connsiteX2130" fmla="*/ 1069231 w 1200150"/>
                <a:gd name="connsiteY2130" fmla="*/ 137249 h 314325"/>
                <a:gd name="connsiteX2131" fmla="*/ 1069231 w 1200150"/>
                <a:gd name="connsiteY2131" fmla="*/ 143319 h 314325"/>
                <a:gd name="connsiteX2132" fmla="*/ 1067708 w 1200150"/>
                <a:gd name="connsiteY2132" fmla="*/ 146354 h 314325"/>
                <a:gd name="connsiteX2133" fmla="*/ 1067708 w 1200150"/>
                <a:gd name="connsiteY2133" fmla="*/ 149389 h 314325"/>
                <a:gd name="connsiteX2134" fmla="*/ 1070754 w 1200150"/>
                <a:gd name="connsiteY2134" fmla="*/ 149389 h 314325"/>
                <a:gd name="connsiteX2135" fmla="*/ 1073799 w 1200150"/>
                <a:gd name="connsiteY2135" fmla="*/ 144837 h 314325"/>
                <a:gd name="connsiteX2136" fmla="*/ 1076844 w 1200150"/>
                <a:gd name="connsiteY2136" fmla="*/ 143319 h 314325"/>
                <a:gd name="connsiteX2137" fmla="*/ 1081413 w 1200150"/>
                <a:gd name="connsiteY2137" fmla="*/ 141802 h 314325"/>
                <a:gd name="connsiteX2138" fmla="*/ 1085981 w 1200150"/>
                <a:gd name="connsiteY2138" fmla="*/ 140284 h 314325"/>
                <a:gd name="connsiteX2139" fmla="*/ 1087503 w 1200150"/>
                <a:gd name="connsiteY2139" fmla="*/ 143319 h 314325"/>
                <a:gd name="connsiteX2140" fmla="*/ 1087503 w 1200150"/>
                <a:gd name="connsiteY2140" fmla="*/ 150907 h 314325"/>
                <a:gd name="connsiteX2141" fmla="*/ 1084458 w 1200150"/>
                <a:gd name="connsiteY2141" fmla="*/ 153942 h 314325"/>
                <a:gd name="connsiteX2142" fmla="*/ 1081413 w 1200150"/>
                <a:gd name="connsiteY2142" fmla="*/ 155459 h 314325"/>
                <a:gd name="connsiteX2143" fmla="*/ 1078367 w 1200150"/>
                <a:gd name="connsiteY2143" fmla="*/ 156976 h 314325"/>
                <a:gd name="connsiteX2144" fmla="*/ 1081413 w 1200150"/>
                <a:gd name="connsiteY2144" fmla="*/ 164564 h 314325"/>
                <a:gd name="connsiteX2145" fmla="*/ 1082935 w 1200150"/>
                <a:gd name="connsiteY2145" fmla="*/ 169116 h 314325"/>
                <a:gd name="connsiteX2146" fmla="*/ 1084458 w 1200150"/>
                <a:gd name="connsiteY2146" fmla="*/ 175186 h 314325"/>
                <a:gd name="connsiteX2147" fmla="*/ 1081413 w 1200150"/>
                <a:gd name="connsiteY2147" fmla="*/ 179739 h 314325"/>
                <a:gd name="connsiteX2148" fmla="*/ 1076844 w 1200150"/>
                <a:gd name="connsiteY2148" fmla="*/ 182773 h 314325"/>
                <a:gd name="connsiteX2149" fmla="*/ 1072276 w 1200150"/>
                <a:gd name="connsiteY2149" fmla="*/ 179739 h 314325"/>
                <a:gd name="connsiteX2150" fmla="*/ 1069231 w 1200150"/>
                <a:gd name="connsiteY2150" fmla="*/ 176704 h 314325"/>
                <a:gd name="connsiteX2151" fmla="*/ 1069231 w 1200150"/>
                <a:gd name="connsiteY2151" fmla="*/ 170634 h 314325"/>
                <a:gd name="connsiteX2152" fmla="*/ 1067708 w 1200150"/>
                <a:gd name="connsiteY2152" fmla="*/ 166081 h 314325"/>
                <a:gd name="connsiteX2153" fmla="*/ 1061617 w 1200150"/>
                <a:gd name="connsiteY2153" fmla="*/ 172151 h 314325"/>
                <a:gd name="connsiteX2154" fmla="*/ 1057049 w 1200150"/>
                <a:gd name="connsiteY2154" fmla="*/ 176704 h 314325"/>
                <a:gd name="connsiteX2155" fmla="*/ 1049436 w 1200150"/>
                <a:gd name="connsiteY2155" fmla="*/ 175186 h 314325"/>
                <a:gd name="connsiteX2156" fmla="*/ 1049436 w 1200150"/>
                <a:gd name="connsiteY2156" fmla="*/ 173669 h 314325"/>
                <a:gd name="connsiteX2157" fmla="*/ 1054004 w 1200150"/>
                <a:gd name="connsiteY2157" fmla="*/ 170634 h 314325"/>
                <a:gd name="connsiteX2158" fmla="*/ 1057049 w 1200150"/>
                <a:gd name="connsiteY2158" fmla="*/ 167599 h 314325"/>
                <a:gd name="connsiteX2159" fmla="*/ 1061617 w 1200150"/>
                <a:gd name="connsiteY2159" fmla="*/ 163046 h 314325"/>
                <a:gd name="connsiteX2160" fmla="*/ 1060095 w 1200150"/>
                <a:gd name="connsiteY2160" fmla="*/ 160011 h 314325"/>
                <a:gd name="connsiteX2161" fmla="*/ 1055526 w 1200150"/>
                <a:gd name="connsiteY2161" fmla="*/ 158494 h 314325"/>
                <a:gd name="connsiteX2162" fmla="*/ 1054004 w 1200150"/>
                <a:gd name="connsiteY2162" fmla="*/ 155459 h 314325"/>
                <a:gd name="connsiteX2163" fmla="*/ 1049436 w 1200150"/>
                <a:gd name="connsiteY2163" fmla="*/ 155459 h 314325"/>
                <a:gd name="connsiteX2164" fmla="*/ 1047913 w 1200150"/>
                <a:gd name="connsiteY2164" fmla="*/ 150907 h 314325"/>
                <a:gd name="connsiteX2165" fmla="*/ 1049436 w 1200150"/>
                <a:gd name="connsiteY2165" fmla="*/ 147872 h 314325"/>
                <a:gd name="connsiteX2166" fmla="*/ 1052481 w 1200150"/>
                <a:gd name="connsiteY2166" fmla="*/ 143319 h 314325"/>
                <a:gd name="connsiteX2167" fmla="*/ 1057049 w 1200150"/>
                <a:gd name="connsiteY2167" fmla="*/ 138767 h 314325"/>
                <a:gd name="connsiteX2168" fmla="*/ 1060095 w 1200150"/>
                <a:gd name="connsiteY2168" fmla="*/ 134214 h 314325"/>
                <a:gd name="connsiteX2169" fmla="*/ 1064663 w 1200150"/>
                <a:gd name="connsiteY2169" fmla="*/ 131179 h 314325"/>
                <a:gd name="connsiteX2170" fmla="*/ 1067708 w 1200150"/>
                <a:gd name="connsiteY2170" fmla="*/ 131179 h 314325"/>
                <a:gd name="connsiteX2171" fmla="*/ 1069231 w 1200150"/>
                <a:gd name="connsiteY2171" fmla="*/ 126627 h 314325"/>
                <a:gd name="connsiteX2172" fmla="*/ 1070754 w 1200150"/>
                <a:gd name="connsiteY2172" fmla="*/ 122075 h 314325"/>
                <a:gd name="connsiteX2173" fmla="*/ 1072276 w 1200150"/>
                <a:gd name="connsiteY2173" fmla="*/ 117522 h 314325"/>
                <a:gd name="connsiteX2174" fmla="*/ 1073799 w 1200150"/>
                <a:gd name="connsiteY2174" fmla="*/ 116005 h 314325"/>
                <a:gd name="connsiteX2175" fmla="*/ 1069231 w 1200150"/>
                <a:gd name="connsiteY2175" fmla="*/ 111452 h 314325"/>
                <a:gd name="connsiteX2176" fmla="*/ 1066185 w 1200150"/>
                <a:gd name="connsiteY2176" fmla="*/ 114487 h 314325"/>
                <a:gd name="connsiteX2177" fmla="*/ 1063140 w 1200150"/>
                <a:gd name="connsiteY2177" fmla="*/ 117522 h 314325"/>
                <a:gd name="connsiteX2178" fmla="*/ 1061617 w 1200150"/>
                <a:gd name="connsiteY2178" fmla="*/ 122075 h 314325"/>
                <a:gd name="connsiteX2179" fmla="*/ 1058572 w 1200150"/>
                <a:gd name="connsiteY2179" fmla="*/ 125110 h 314325"/>
                <a:gd name="connsiteX2180" fmla="*/ 1055526 w 1200150"/>
                <a:gd name="connsiteY2180" fmla="*/ 125110 h 314325"/>
                <a:gd name="connsiteX2181" fmla="*/ 1050958 w 1200150"/>
                <a:gd name="connsiteY2181" fmla="*/ 129662 h 314325"/>
                <a:gd name="connsiteX2182" fmla="*/ 1047913 w 1200150"/>
                <a:gd name="connsiteY2182" fmla="*/ 134214 h 314325"/>
                <a:gd name="connsiteX2183" fmla="*/ 1044867 w 1200150"/>
                <a:gd name="connsiteY2183" fmla="*/ 138767 h 314325"/>
                <a:gd name="connsiteX2184" fmla="*/ 1041822 w 1200150"/>
                <a:gd name="connsiteY2184" fmla="*/ 141802 h 314325"/>
                <a:gd name="connsiteX2185" fmla="*/ 1038777 w 1200150"/>
                <a:gd name="connsiteY2185" fmla="*/ 146354 h 314325"/>
                <a:gd name="connsiteX2186" fmla="*/ 1035731 w 1200150"/>
                <a:gd name="connsiteY2186" fmla="*/ 150907 h 314325"/>
                <a:gd name="connsiteX2187" fmla="*/ 1029640 w 1200150"/>
                <a:gd name="connsiteY2187" fmla="*/ 156976 h 314325"/>
                <a:gd name="connsiteX2188" fmla="*/ 1029640 w 1200150"/>
                <a:gd name="connsiteY2188" fmla="*/ 160011 h 314325"/>
                <a:gd name="connsiteX2189" fmla="*/ 1031163 w 1200150"/>
                <a:gd name="connsiteY2189" fmla="*/ 164564 h 314325"/>
                <a:gd name="connsiteX2190" fmla="*/ 1029640 w 1200150"/>
                <a:gd name="connsiteY2190" fmla="*/ 167599 h 314325"/>
                <a:gd name="connsiteX2191" fmla="*/ 1031163 w 1200150"/>
                <a:gd name="connsiteY2191" fmla="*/ 170634 h 314325"/>
                <a:gd name="connsiteX2192" fmla="*/ 1032686 w 1200150"/>
                <a:gd name="connsiteY2192" fmla="*/ 173669 h 314325"/>
                <a:gd name="connsiteX2193" fmla="*/ 1031163 w 1200150"/>
                <a:gd name="connsiteY2193" fmla="*/ 178221 h 314325"/>
                <a:gd name="connsiteX2194" fmla="*/ 1029640 w 1200150"/>
                <a:gd name="connsiteY2194" fmla="*/ 182773 h 314325"/>
                <a:gd name="connsiteX2195" fmla="*/ 1023549 w 1200150"/>
                <a:gd name="connsiteY2195" fmla="*/ 185808 h 314325"/>
                <a:gd name="connsiteX2196" fmla="*/ 1020504 w 1200150"/>
                <a:gd name="connsiteY2196" fmla="*/ 179739 h 314325"/>
                <a:gd name="connsiteX2197" fmla="*/ 1018981 w 1200150"/>
                <a:gd name="connsiteY2197" fmla="*/ 173669 h 314325"/>
                <a:gd name="connsiteX2198" fmla="*/ 1015936 w 1200150"/>
                <a:gd name="connsiteY2198" fmla="*/ 164564 h 314325"/>
                <a:gd name="connsiteX2199" fmla="*/ 1014413 w 1200150"/>
                <a:gd name="connsiteY2199" fmla="*/ 152424 h 314325"/>
                <a:gd name="connsiteX2200" fmla="*/ 1015936 w 1200150"/>
                <a:gd name="connsiteY2200" fmla="*/ 149389 h 314325"/>
                <a:gd name="connsiteX2201" fmla="*/ 1017459 w 1200150"/>
                <a:gd name="connsiteY2201" fmla="*/ 149389 h 314325"/>
                <a:gd name="connsiteX2202" fmla="*/ 1020504 w 1200150"/>
                <a:gd name="connsiteY2202" fmla="*/ 153942 h 314325"/>
                <a:gd name="connsiteX2203" fmla="*/ 1022027 w 1200150"/>
                <a:gd name="connsiteY2203" fmla="*/ 156976 h 314325"/>
                <a:gd name="connsiteX2204" fmla="*/ 1025072 w 1200150"/>
                <a:gd name="connsiteY2204" fmla="*/ 155459 h 314325"/>
                <a:gd name="connsiteX2205" fmla="*/ 1026595 w 1200150"/>
                <a:gd name="connsiteY2205" fmla="*/ 150907 h 314325"/>
                <a:gd name="connsiteX2206" fmla="*/ 1029640 w 1200150"/>
                <a:gd name="connsiteY2206" fmla="*/ 146354 h 314325"/>
                <a:gd name="connsiteX2207" fmla="*/ 1029640 w 1200150"/>
                <a:gd name="connsiteY2207" fmla="*/ 143319 h 314325"/>
                <a:gd name="connsiteX2208" fmla="*/ 1023549 w 1200150"/>
                <a:gd name="connsiteY2208" fmla="*/ 132697 h 314325"/>
                <a:gd name="connsiteX2209" fmla="*/ 1020504 w 1200150"/>
                <a:gd name="connsiteY2209" fmla="*/ 129662 h 314325"/>
                <a:gd name="connsiteX2210" fmla="*/ 1017459 w 1200150"/>
                <a:gd name="connsiteY2210" fmla="*/ 125110 h 314325"/>
                <a:gd name="connsiteX2211" fmla="*/ 1015936 w 1200150"/>
                <a:gd name="connsiteY2211" fmla="*/ 120557 h 314325"/>
                <a:gd name="connsiteX2212" fmla="*/ 1014413 w 1200150"/>
                <a:gd name="connsiteY2212" fmla="*/ 117522 h 314325"/>
                <a:gd name="connsiteX2213" fmla="*/ 1015936 w 1200150"/>
                <a:gd name="connsiteY2213" fmla="*/ 116005 h 314325"/>
                <a:gd name="connsiteX2214" fmla="*/ 1018981 w 1200150"/>
                <a:gd name="connsiteY2214" fmla="*/ 119040 h 314325"/>
                <a:gd name="connsiteX2215" fmla="*/ 1023549 w 1200150"/>
                <a:gd name="connsiteY2215" fmla="*/ 125110 h 314325"/>
                <a:gd name="connsiteX2216" fmla="*/ 1026595 w 1200150"/>
                <a:gd name="connsiteY2216" fmla="*/ 129662 h 314325"/>
                <a:gd name="connsiteX2217" fmla="*/ 1028118 w 1200150"/>
                <a:gd name="connsiteY2217" fmla="*/ 134214 h 314325"/>
                <a:gd name="connsiteX2218" fmla="*/ 1029640 w 1200150"/>
                <a:gd name="connsiteY2218" fmla="*/ 137249 h 314325"/>
                <a:gd name="connsiteX2219" fmla="*/ 1032686 w 1200150"/>
                <a:gd name="connsiteY2219" fmla="*/ 140284 h 314325"/>
                <a:gd name="connsiteX2220" fmla="*/ 1034208 w 1200150"/>
                <a:gd name="connsiteY2220" fmla="*/ 141802 h 314325"/>
                <a:gd name="connsiteX2221" fmla="*/ 1037254 w 1200150"/>
                <a:gd name="connsiteY2221" fmla="*/ 138767 h 314325"/>
                <a:gd name="connsiteX2222" fmla="*/ 1037254 w 1200150"/>
                <a:gd name="connsiteY2222" fmla="*/ 134214 h 314325"/>
                <a:gd name="connsiteX2223" fmla="*/ 1034208 w 1200150"/>
                <a:gd name="connsiteY2223" fmla="*/ 129662 h 314325"/>
                <a:gd name="connsiteX2224" fmla="*/ 1031163 w 1200150"/>
                <a:gd name="connsiteY2224" fmla="*/ 123592 h 314325"/>
                <a:gd name="connsiteX2225" fmla="*/ 1029640 w 1200150"/>
                <a:gd name="connsiteY2225" fmla="*/ 119040 h 314325"/>
                <a:gd name="connsiteX2226" fmla="*/ 1025072 w 1200150"/>
                <a:gd name="connsiteY2226" fmla="*/ 112970 h 314325"/>
                <a:gd name="connsiteX2227" fmla="*/ 1022027 w 1200150"/>
                <a:gd name="connsiteY2227" fmla="*/ 108417 h 314325"/>
                <a:gd name="connsiteX2228" fmla="*/ 1018981 w 1200150"/>
                <a:gd name="connsiteY2228" fmla="*/ 103865 h 314325"/>
                <a:gd name="connsiteX2229" fmla="*/ 1020504 w 1200150"/>
                <a:gd name="connsiteY2229" fmla="*/ 100830 h 314325"/>
                <a:gd name="connsiteX2230" fmla="*/ 1023549 w 1200150"/>
                <a:gd name="connsiteY2230" fmla="*/ 102348 h 314325"/>
                <a:gd name="connsiteX2231" fmla="*/ 1028118 w 1200150"/>
                <a:gd name="connsiteY2231" fmla="*/ 106900 h 314325"/>
                <a:gd name="connsiteX2232" fmla="*/ 1029640 w 1200150"/>
                <a:gd name="connsiteY2232" fmla="*/ 111452 h 314325"/>
                <a:gd name="connsiteX2233" fmla="*/ 1032686 w 1200150"/>
                <a:gd name="connsiteY2233" fmla="*/ 116005 h 314325"/>
                <a:gd name="connsiteX2234" fmla="*/ 1034208 w 1200150"/>
                <a:gd name="connsiteY2234" fmla="*/ 119040 h 314325"/>
                <a:gd name="connsiteX2235" fmla="*/ 1034208 w 1200150"/>
                <a:gd name="connsiteY2235" fmla="*/ 116005 h 314325"/>
                <a:gd name="connsiteX2236" fmla="*/ 1035731 w 1200150"/>
                <a:gd name="connsiteY2236" fmla="*/ 109935 h 314325"/>
                <a:gd name="connsiteX2237" fmla="*/ 1035731 w 1200150"/>
                <a:gd name="connsiteY2237" fmla="*/ 103865 h 314325"/>
                <a:gd name="connsiteX2238" fmla="*/ 1032686 w 1200150"/>
                <a:gd name="connsiteY2238" fmla="*/ 103865 h 314325"/>
                <a:gd name="connsiteX2239" fmla="*/ 1031163 w 1200150"/>
                <a:gd name="connsiteY2239" fmla="*/ 100830 h 314325"/>
                <a:gd name="connsiteX2240" fmla="*/ 1028118 w 1200150"/>
                <a:gd name="connsiteY2240" fmla="*/ 97795 h 314325"/>
                <a:gd name="connsiteX2241" fmla="*/ 1026595 w 1200150"/>
                <a:gd name="connsiteY2241" fmla="*/ 99313 h 314325"/>
                <a:gd name="connsiteX2242" fmla="*/ 1025072 w 1200150"/>
                <a:gd name="connsiteY2242" fmla="*/ 100830 h 314325"/>
                <a:gd name="connsiteX2243" fmla="*/ 1023549 w 1200150"/>
                <a:gd name="connsiteY2243" fmla="*/ 99313 h 314325"/>
                <a:gd name="connsiteX2244" fmla="*/ 1025072 w 1200150"/>
                <a:gd name="connsiteY2244" fmla="*/ 94760 h 314325"/>
                <a:gd name="connsiteX2245" fmla="*/ 1025072 w 1200150"/>
                <a:gd name="connsiteY2245" fmla="*/ 93243 h 314325"/>
                <a:gd name="connsiteX2246" fmla="*/ 1023549 w 1200150"/>
                <a:gd name="connsiteY2246" fmla="*/ 90208 h 314325"/>
                <a:gd name="connsiteX2247" fmla="*/ 1022027 w 1200150"/>
                <a:gd name="connsiteY2247" fmla="*/ 88690 h 314325"/>
                <a:gd name="connsiteX2248" fmla="*/ 1022027 w 1200150"/>
                <a:gd name="connsiteY2248" fmla="*/ 87173 h 314325"/>
                <a:gd name="connsiteX2249" fmla="*/ 1025072 w 1200150"/>
                <a:gd name="connsiteY2249" fmla="*/ 85655 h 314325"/>
                <a:gd name="connsiteX2250" fmla="*/ 1028118 w 1200150"/>
                <a:gd name="connsiteY2250" fmla="*/ 85655 h 314325"/>
                <a:gd name="connsiteX2251" fmla="*/ 1029640 w 1200150"/>
                <a:gd name="connsiteY2251" fmla="*/ 87173 h 314325"/>
                <a:gd name="connsiteX2252" fmla="*/ 1032686 w 1200150"/>
                <a:gd name="connsiteY2252" fmla="*/ 85655 h 314325"/>
                <a:gd name="connsiteX2253" fmla="*/ 1035731 w 1200150"/>
                <a:gd name="connsiteY2253" fmla="*/ 84138 h 314325"/>
                <a:gd name="connsiteX2254" fmla="*/ 101186 w 1200150"/>
                <a:gd name="connsiteY2254" fmla="*/ 60325 h 314325"/>
                <a:gd name="connsiteX2255" fmla="*/ 102704 w 1200150"/>
                <a:gd name="connsiteY2255" fmla="*/ 60325 h 314325"/>
                <a:gd name="connsiteX2256" fmla="*/ 104223 w 1200150"/>
                <a:gd name="connsiteY2256" fmla="*/ 60325 h 314325"/>
                <a:gd name="connsiteX2257" fmla="*/ 105741 w 1200150"/>
                <a:gd name="connsiteY2257" fmla="*/ 63341 h 314325"/>
                <a:gd name="connsiteX2258" fmla="*/ 105741 w 1200150"/>
                <a:gd name="connsiteY2258" fmla="*/ 67865 h 314325"/>
                <a:gd name="connsiteX2259" fmla="*/ 104223 w 1200150"/>
                <a:gd name="connsiteY2259" fmla="*/ 69374 h 314325"/>
                <a:gd name="connsiteX2260" fmla="*/ 104223 w 1200150"/>
                <a:gd name="connsiteY2260" fmla="*/ 70882 h 314325"/>
                <a:gd name="connsiteX2261" fmla="*/ 102704 w 1200150"/>
                <a:gd name="connsiteY2261" fmla="*/ 73898 h 314325"/>
                <a:gd name="connsiteX2262" fmla="*/ 102704 w 1200150"/>
                <a:gd name="connsiteY2262" fmla="*/ 75406 h 314325"/>
                <a:gd name="connsiteX2263" fmla="*/ 104223 w 1200150"/>
                <a:gd name="connsiteY2263" fmla="*/ 76914 h 314325"/>
                <a:gd name="connsiteX2264" fmla="*/ 110297 w 1200150"/>
                <a:gd name="connsiteY2264" fmla="*/ 78422 h 314325"/>
                <a:gd name="connsiteX2265" fmla="*/ 116371 w 1200150"/>
                <a:gd name="connsiteY2265" fmla="*/ 79930 h 314325"/>
                <a:gd name="connsiteX2266" fmla="*/ 117889 w 1200150"/>
                <a:gd name="connsiteY2266" fmla="*/ 78422 h 314325"/>
                <a:gd name="connsiteX2267" fmla="*/ 120926 w 1200150"/>
                <a:gd name="connsiteY2267" fmla="*/ 79930 h 314325"/>
                <a:gd name="connsiteX2268" fmla="*/ 122444 w 1200150"/>
                <a:gd name="connsiteY2268" fmla="*/ 79930 h 314325"/>
                <a:gd name="connsiteX2269" fmla="*/ 123963 w 1200150"/>
                <a:gd name="connsiteY2269" fmla="*/ 81439 h 314325"/>
                <a:gd name="connsiteX2270" fmla="*/ 125481 w 1200150"/>
                <a:gd name="connsiteY2270" fmla="*/ 84455 h 314325"/>
                <a:gd name="connsiteX2271" fmla="*/ 123963 w 1200150"/>
                <a:gd name="connsiteY2271" fmla="*/ 85963 h 314325"/>
                <a:gd name="connsiteX2272" fmla="*/ 120926 w 1200150"/>
                <a:gd name="connsiteY2272" fmla="*/ 87471 h 314325"/>
                <a:gd name="connsiteX2273" fmla="*/ 119407 w 1200150"/>
                <a:gd name="connsiteY2273" fmla="*/ 87471 h 314325"/>
                <a:gd name="connsiteX2274" fmla="*/ 117889 w 1200150"/>
                <a:gd name="connsiteY2274" fmla="*/ 87471 h 314325"/>
                <a:gd name="connsiteX2275" fmla="*/ 113334 w 1200150"/>
                <a:gd name="connsiteY2275" fmla="*/ 88979 h 314325"/>
                <a:gd name="connsiteX2276" fmla="*/ 111815 w 1200150"/>
                <a:gd name="connsiteY2276" fmla="*/ 88979 h 314325"/>
                <a:gd name="connsiteX2277" fmla="*/ 110297 w 1200150"/>
                <a:gd name="connsiteY2277" fmla="*/ 88979 h 314325"/>
                <a:gd name="connsiteX2278" fmla="*/ 108778 w 1200150"/>
                <a:gd name="connsiteY2278" fmla="*/ 90487 h 314325"/>
                <a:gd name="connsiteX2279" fmla="*/ 107260 w 1200150"/>
                <a:gd name="connsiteY2279" fmla="*/ 90487 h 314325"/>
                <a:gd name="connsiteX2280" fmla="*/ 107260 w 1200150"/>
                <a:gd name="connsiteY2280" fmla="*/ 91995 h 314325"/>
                <a:gd name="connsiteX2281" fmla="*/ 107260 w 1200150"/>
                <a:gd name="connsiteY2281" fmla="*/ 96520 h 314325"/>
                <a:gd name="connsiteX2282" fmla="*/ 105741 w 1200150"/>
                <a:gd name="connsiteY2282" fmla="*/ 99536 h 314325"/>
                <a:gd name="connsiteX2283" fmla="*/ 104223 w 1200150"/>
                <a:gd name="connsiteY2283" fmla="*/ 101044 h 314325"/>
                <a:gd name="connsiteX2284" fmla="*/ 104223 w 1200150"/>
                <a:gd name="connsiteY2284" fmla="*/ 102552 h 314325"/>
                <a:gd name="connsiteX2285" fmla="*/ 102704 w 1200150"/>
                <a:gd name="connsiteY2285" fmla="*/ 104060 h 314325"/>
                <a:gd name="connsiteX2286" fmla="*/ 96630 w 1200150"/>
                <a:gd name="connsiteY2286" fmla="*/ 110093 h 314325"/>
                <a:gd name="connsiteX2287" fmla="*/ 95112 w 1200150"/>
                <a:gd name="connsiteY2287" fmla="*/ 111601 h 314325"/>
                <a:gd name="connsiteX2288" fmla="*/ 90556 w 1200150"/>
                <a:gd name="connsiteY2288" fmla="*/ 113109 h 314325"/>
                <a:gd name="connsiteX2289" fmla="*/ 89038 w 1200150"/>
                <a:gd name="connsiteY2289" fmla="*/ 114617 h 314325"/>
                <a:gd name="connsiteX2290" fmla="*/ 87519 w 1200150"/>
                <a:gd name="connsiteY2290" fmla="*/ 116125 h 314325"/>
                <a:gd name="connsiteX2291" fmla="*/ 86001 w 1200150"/>
                <a:gd name="connsiteY2291" fmla="*/ 117634 h 314325"/>
                <a:gd name="connsiteX2292" fmla="*/ 82964 w 1200150"/>
                <a:gd name="connsiteY2292" fmla="*/ 117634 h 314325"/>
                <a:gd name="connsiteX2293" fmla="*/ 79927 w 1200150"/>
                <a:gd name="connsiteY2293" fmla="*/ 119142 h 314325"/>
                <a:gd name="connsiteX2294" fmla="*/ 76890 w 1200150"/>
                <a:gd name="connsiteY2294" fmla="*/ 120650 h 314325"/>
                <a:gd name="connsiteX2295" fmla="*/ 73853 w 1200150"/>
                <a:gd name="connsiteY2295" fmla="*/ 120650 h 314325"/>
                <a:gd name="connsiteX2296" fmla="*/ 72335 w 1200150"/>
                <a:gd name="connsiteY2296" fmla="*/ 120650 h 314325"/>
                <a:gd name="connsiteX2297" fmla="*/ 70816 w 1200150"/>
                <a:gd name="connsiteY2297" fmla="*/ 119142 h 314325"/>
                <a:gd name="connsiteX2298" fmla="*/ 70816 w 1200150"/>
                <a:gd name="connsiteY2298" fmla="*/ 117634 h 314325"/>
                <a:gd name="connsiteX2299" fmla="*/ 72335 w 1200150"/>
                <a:gd name="connsiteY2299" fmla="*/ 116125 h 314325"/>
                <a:gd name="connsiteX2300" fmla="*/ 73853 w 1200150"/>
                <a:gd name="connsiteY2300" fmla="*/ 114617 h 314325"/>
                <a:gd name="connsiteX2301" fmla="*/ 75372 w 1200150"/>
                <a:gd name="connsiteY2301" fmla="*/ 113109 h 314325"/>
                <a:gd name="connsiteX2302" fmla="*/ 78409 w 1200150"/>
                <a:gd name="connsiteY2302" fmla="*/ 110093 h 314325"/>
                <a:gd name="connsiteX2303" fmla="*/ 79927 w 1200150"/>
                <a:gd name="connsiteY2303" fmla="*/ 107077 h 314325"/>
                <a:gd name="connsiteX2304" fmla="*/ 82964 w 1200150"/>
                <a:gd name="connsiteY2304" fmla="*/ 105569 h 314325"/>
                <a:gd name="connsiteX2305" fmla="*/ 82964 w 1200150"/>
                <a:gd name="connsiteY2305" fmla="*/ 104060 h 314325"/>
                <a:gd name="connsiteX2306" fmla="*/ 84482 w 1200150"/>
                <a:gd name="connsiteY2306" fmla="*/ 102552 h 314325"/>
                <a:gd name="connsiteX2307" fmla="*/ 87519 w 1200150"/>
                <a:gd name="connsiteY2307" fmla="*/ 101044 h 314325"/>
                <a:gd name="connsiteX2308" fmla="*/ 90556 w 1200150"/>
                <a:gd name="connsiteY2308" fmla="*/ 98028 h 314325"/>
                <a:gd name="connsiteX2309" fmla="*/ 90556 w 1200150"/>
                <a:gd name="connsiteY2309" fmla="*/ 96520 h 314325"/>
                <a:gd name="connsiteX2310" fmla="*/ 93593 w 1200150"/>
                <a:gd name="connsiteY2310" fmla="*/ 95012 h 314325"/>
                <a:gd name="connsiteX2311" fmla="*/ 95112 w 1200150"/>
                <a:gd name="connsiteY2311" fmla="*/ 93504 h 314325"/>
                <a:gd name="connsiteX2312" fmla="*/ 95112 w 1200150"/>
                <a:gd name="connsiteY2312" fmla="*/ 91995 h 314325"/>
                <a:gd name="connsiteX2313" fmla="*/ 96630 w 1200150"/>
                <a:gd name="connsiteY2313" fmla="*/ 91995 h 314325"/>
                <a:gd name="connsiteX2314" fmla="*/ 98149 w 1200150"/>
                <a:gd name="connsiteY2314" fmla="*/ 90487 h 314325"/>
                <a:gd name="connsiteX2315" fmla="*/ 98149 w 1200150"/>
                <a:gd name="connsiteY2315" fmla="*/ 88979 h 314325"/>
                <a:gd name="connsiteX2316" fmla="*/ 98149 w 1200150"/>
                <a:gd name="connsiteY2316" fmla="*/ 87471 h 314325"/>
                <a:gd name="connsiteX2317" fmla="*/ 98149 w 1200150"/>
                <a:gd name="connsiteY2317" fmla="*/ 85963 h 314325"/>
                <a:gd name="connsiteX2318" fmla="*/ 98149 w 1200150"/>
                <a:gd name="connsiteY2318" fmla="*/ 84455 h 314325"/>
                <a:gd name="connsiteX2319" fmla="*/ 98149 w 1200150"/>
                <a:gd name="connsiteY2319" fmla="*/ 82947 h 314325"/>
                <a:gd name="connsiteX2320" fmla="*/ 96630 w 1200150"/>
                <a:gd name="connsiteY2320" fmla="*/ 82947 h 314325"/>
                <a:gd name="connsiteX2321" fmla="*/ 95112 w 1200150"/>
                <a:gd name="connsiteY2321" fmla="*/ 82947 h 314325"/>
                <a:gd name="connsiteX2322" fmla="*/ 95112 w 1200150"/>
                <a:gd name="connsiteY2322" fmla="*/ 84455 h 314325"/>
                <a:gd name="connsiteX2323" fmla="*/ 93593 w 1200150"/>
                <a:gd name="connsiteY2323" fmla="*/ 84455 h 314325"/>
                <a:gd name="connsiteX2324" fmla="*/ 92075 w 1200150"/>
                <a:gd name="connsiteY2324" fmla="*/ 84455 h 314325"/>
                <a:gd name="connsiteX2325" fmla="*/ 89038 w 1200150"/>
                <a:gd name="connsiteY2325" fmla="*/ 85963 h 314325"/>
                <a:gd name="connsiteX2326" fmla="*/ 87519 w 1200150"/>
                <a:gd name="connsiteY2326" fmla="*/ 87471 h 314325"/>
                <a:gd name="connsiteX2327" fmla="*/ 86001 w 1200150"/>
                <a:gd name="connsiteY2327" fmla="*/ 88979 h 314325"/>
                <a:gd name="connsiteX2328" fmla="*/ 84482 w 1200150"/>
                <a:gd name="connsiteY2328" fmla="*/ 88979 h 314325"/>
                <a:gd name="connsiteX2329" fmla="*/ 81446 w 1200150"/>
                <a:gd name="connsiteY2329" fmla="*/ 90487 h 314325"/>
                <a:gd name="connsiteX2330" fmla="*/ 79927 w 1200150"/>
                <a:gd name="connsiteY2330" fmla="*/ 90487 h 314325"/>
                <a:gd name="connsiteX2331" fmla="*/ 76890 w 1200150"/>
                <a:gd name="connsiteY2331" fmla="*/ 91995 h 314325"/>
                <a:gd name="connsiteX2332" fmla="*/ 73853 w 1200150"/>
                <a:gd name="connsiteY2332" fmla="*/ 95012 h 314325"/>
                <a:gd name="connsiteX2333" fmla="*/ 70816 w 1200150"/>
                <a:gd name="connsiteY2333" fmla="*/ 98028 h 314325"/>
                <a:gd name="connsiteX2334" fmla="*/ 69298 w 1200150"/>
                <a:gd name="connsiteY2334" fmla="*/ 99536 h 314325"/>
                <a:gd name="connsiteX2335" fmla="*/ 66261 w 1200150"/>
                <a:gd name="connsiteY2335" fmla="*/ 101044 h 314325"/>
                <a:gd name="connsiteX2336" fmla="*/ 64742 w 1200150"/>
                <a:gd name="connsiteY2336" fmla="*/ 101044 h 314325"/>
                <a:gd name="connsiteX2337" fmla="*/ 63224 w 1200150"/>
                <a:gd name="connsiteY2337" fmla="*/ 101044 h 314325"/>
                <a:gd name="connsiteX2338" fmla="*/ 61705 w 1200150"/>
                <a:gd name="connsiteY2338" fmla="*/ 102552 h 314325"/>
                <a:gd name="connsiteX2339" fmla="*/ 60187 w 1200150"/>
                <a:gd name="connsiteY2339" fmla="*/ 102552 h 314325"/>
                <a:gd name="connsiteX2340" fmla="*/ 58668 w 1200150"/>
                <a:gd name="connsiteY2340" fmla="*/ 102552 h 314325"/>
                <a:gd name="connsiteX2341" fmla="*/ 57150 w 1200150"/>
                <a:gd name="connsiteY2341" fmla="*/ 102552 h 314325"/>
                <a:gd name="connsiteX2342" fmla="*/ 57150 w 1200150"/>
                <a:gd name="connsiteY2342" fmla="*/ 101044 h 314325"/>
                <a:gd name="connsiteX2343" fmla="*/ 58668 w 1200150"/>
                <a:gd name="connsiteY2343" fmla="*/ 101044 h 314325"/>
                <a:gd name="connsiteX2344" fmla="*/ 58668 w 1200150"/>
                <a:gd name="connsiteY2344" fmla="*/ 99536 h 314325"/>
                <a:gd name="connsiteX2345" fmla="*/ 57150 w 1200150"/>
                <a:gd name="connsiteY2345" fmla="*/ 98028 h 314325"/>
                <a:gd name="connsiteX2346" fmla="*/ 58668 w 1200150"/>
                <a:gd name="connsiteY2346" fmla="*/ 96520 h 314325"/>
                <a:gd name="connsiteX2347" fmla="*/ 58668 w 1200150"/>
                <a:gd name="connsiteY2347" fmla="*/ 95012 h 314325"/>
                <a:gd name="connsiteX2348" fmla="*/ 60187 w 1200150"/>
                <a:gd name="connsiteY2348" fmla="*/ 93504 h 314325"/>
                <a:gd name="connsiteX2349" fmla="*/ 61705 w 1200150"/>
                <a:gd name="connsiteY2349" fmla="*/ 91995 h 314325"/>
                <a:gd name="connsiteX2350" fmla="*/ 63224 w 1200150"/>
                <a:gd name="connsiteY2350" fmla="*/ 90487 h 314325"/>
                <a:gd name="connsiteX2351" fmla="*/ 66261 w 1200150"/>
                <a:gd name="connsiteY2351" fmla="*/ 88979 h 314325"/>
                <a:gd name="connsiteX2352" fmla="*/ 67779 w 1200150"/>
                <a:gd name="connsiteY2352" fmla="*/ 87471 h 314325"/>
                <a:gd name="connsiteX2353" fmla="*/ 69298 w 1200150"/>
                <a:gd name="connsiteY2353" fmla="*/ 87471 h 314325"/>
                <a:gd name="connsiteX2354" fmla="*/ 70816 w 1200150"/>
                <a:gd name="connsiteY2354" fmla="*/ 87471 h 314325"/>
                <a:gd name="connsiteX2355" fmla="*/ 72335 w 1200150"/>
                <a:gd name="connsiteY2355" fmla="*/ 85963 h 314325"/>
                <a:gd name="connsiteX2356" fmla="*/ 75372 w 1200150"/>
                <a:gd name="connsiteY2356" fmla="*/ 82947 h 314325"/>
                <a:gd name="connsiteX2357" fmla="*/ 76890 w 1200150"/>
                <a:gd name="connsiteY2357" fmla="*/ 82947 h 314325"/>
                <a:gd name="connsiteX2358" fmla="*/ 78409 w 1200150"/>
                <a:gd name="connsiteY2358" fmla="*/ 81439 h 314325"/>
                <a:gd name="connsiteX2359" fmla="*/ 81446 w 1200150"/>
                <a:gd name="connsiteY2359" fmla="*/ 79930 h 314325"/>
                <a:gd name="connsiteX2360" fmla="*/ 82964 w 1200150"/>
                <a:gd name="connsiteY2360" fmla="*/ 78422 h 314325"/>
                <a:gd name="connsiteX2361" fmla="*/ 86001 w 1200150"/>
                <a:gd name="connsiteY2361" fmla="*/ 76914 h 314325"/>
                <a:gd name="connsiteX2362" fmla="*/ 87519 w 1200150"/>
                <a:gd name="connsiteY2362" fmla="*/ 75406 h 314325"/>
                <a:gd name="connsiteX2363" fmla="*/ 87519 w 1200150"/>
                <a:gd name="connsiteY2363" fmla="*/ 73898 h 314325"/>
                <a:gd name="connsiteX2364" fmla="*/ 90556 w 1200150"/>
                <a:gd name="connsiteY2364" fmla="*/ 72390 h 314325"/>
                <a:gd name="connsiteX2365" fmla="*/ 92075 w 1200150"/>
                <a:gd name="connsiteY2365" fmla="*/ 70882 h 314325"/>
                <a:gd name="connsiteX2366" fmla="*/ 93593 w 1200150"/>
                <a:gd name="connsiteY2366" fmla="*/ 69374 h 314325"/>
                <a:gd name="connsiteX2367" fmla="*/ 95112 w 1200150"/>
                <a:gd name="connsiteY2367" fmla="*/ 67865 h 314325"/>
                <a:gd name="connsiteX2368" fmla="*/ 96630 w 1200150"/>
                <a:gd name="connsiteY2368" fmla="*/ 66357 h 314325"/>
                <a:gd name="connsiteX2369" fmla="*/ 98149 w 1200150"/>
                <a:gd name="connsiteY2369" fmla="*/ 64849 h 314325"/>
                <a:gd name="connsiteX2370" fmla="*/ 98149 w 1200150"/>
                <a:gd name="connsiteY2370" fmla="*/ 63341 h 314325"/>
                <a:gd name="connsiteX2371" fmla="*/ 98149 w 1200150"/>
                <a:gd name="connsiteY2371" fmla="*/ 61833 h 314325"/>
                <a:gd name="connsiteX2372" fmla="*/ 99667 w 1200150"/>
                <a:gd name="connsiteY2372" fmla="*/ 61833 h 314325"/>
                <a:gd name="connsiteX2373" fmla="*/ 101186 w 1200150"/>
                <a:gd name="connsiteY2373" fmla="*/ 60325 h 314325"/>
                <a:gd name="connsiteX2374" fmla="*/ 103188 w 1200150"/>
                <a:gd name="connsiteY2374" fmla="*/ 53975 h 314325"/>
                <a:gd name="connsiteX2375" fmla="*/ 104643 w 1200150"/>
                <a:gd name="connsiteY2375" fmla="*/ 53975 h 314325"/>
                <a:gd name="connsiteX2376" fmla="*/ 106098 w 1200150"/>
                <a:gd name="connsiteY2376" fmla="*/ 53975 h 314325"/>
                <a:gd name="connsiteX2377" fmla="*/ 109009 w 1200150"/>
                <a:gd name="connsiteY2377" fmla="*/ 53975 h 314325"/>
                <a:gd name="connsiteX2378" fmla="*/ 111919 w 1200150"/>
                <a:gd name="connsiteY2378" fmla="*/ 53975 h 314325"/>
                <a:gd name="connsiteX2379" fmla="*/ 113374 w 1200150"/>
                <a:gd name="connsiteY2379" fmla="*/ 53975 h 314325"/>
                <a:gd name="connsiteX2380" fmla="*/ 119195 w 1200150"/>
                <a:gd name="connsiteY2380" fmla="*/ 53975 h 314325"/>
                <a:gd name="connsiteX2381" fmla="*/ 123561 w 1200150"/>
                <a:gd name="connsiteY2381" fmla="*/ 55418 h 314325"/>
                <a:gd name="connsiteX2382" fmla="*/ 125016 w 1200150"/>
                <a:gd name="connsiteY2382" fmla="*/ 55418 h 314325"/>
                <a:gd name="connsiteX2383" fmla="*/ 126471 w 1200150"/>
                <a:gd name="connsiteY2383" fmla="*/ 55418 h 314325"/>
                <a:gd name="connsiteX2384" fmla="*/ 130837 w 1200150"/>
                <a:gd name="connsiteY2384" fmla="*/ 55418 h 314325"/>
                <a:gd name="connsiteX2385" fmla="*/ 133747 w 1200150"/>
                <a:gd name="connsiteY2385" fmla="*/ 56861 h 314325"/>
                <a:gd name="connsiteX2386" fmla="*/ 136658 w 1200150"/>
                <a:gd name="connsiteY2386" fmla="*/ 59748 h 314325"/>
                <a:gd name="connsiteX2387" fmla="*/ 138113 w 1200150"/>
                <a:gd name="connsiteY2387" fmla="*/ 62634 h 314325"/>
                <a:gd name="connsiteX2388" fmla="*/ 138113 w 1200150"/>
                <a:gd name="connsiteY2388" fmla="*/ 65520 h 314325"/>
                <a:gd name="connsiteX2389" fmla="*/ 136658 w 1200150"/>
                <a:gd name="connsiteY2389" fmla="*/ 66964 h 314325"/>
                <a:gd name="connsiteX2390" fmla="*/ 133747 w 1200150"/>
                <a:gd name="connsiteY2390" fmla="*/ 68407 h 314325"/>
                <a:gd name="connsiteX2391" fmla="*/ 132292 w 1200150"/>
                <a:gd name="connsiteY2391" fmla="*/ 69850 h 314325"/>
                <a:gd name="connsiteX2392" fmla="*/ 130837 w 1200150"/>
                <a:gd name="connsiteY2392" fmla="*/ 69850 h 314325"/>
                <a:gd name="connsiteX2393" fmla="*/ 129382 w 1200150"/>
                <a:gd name="connsiteY2393" fmla="*/ 68407 h 314325"/>
                <a:gd name="connsiteX2394" fmla="*/ 127926 w 1200150"/>
                <a:gd name="connsiteY2394" fmla="*/ 65520 h 314325"/>
                <a:gd name="connsiteX2395" fmla="*/ 126471 w 1200150"/>
                <a:gd name="connsiteY2395" fmla="*/ 64077 h 314325"/>
                <a:gd name="connsiteX2396" fmla="*/ 126471 w 1200150"/>
                <a:gd name="connsiteY2396" fmla="*/ 62634 h 314325"/>
                <a:gd name="connsiteX2397" fmla="*/ 126471 w 1200150"/>
                <a:gd name="connsiteY2397" fmla="*/ 61191 h 314325"/>
                <a:gd name="connsiteX2398" fmla="*/ 125016 w 1200150"/>
                <a:gd name="connsiteY2398" fmla="*/ 59748 h 314325"/>
                <a:gd name="connsiteX2399" fmla="*/ 123561 w 1200150"/>
                <a:gd name="connsiteY2399" fmla="*/ 58304 h 314325"/>
                <a:gd name="connsiteX2400" fmla="*/ 122106 w 1200150"/>
                <a:gd name="connsiteY2400" fmla="*/ 58304 h 314325"/>
                <a:gd name="connsiteX2401" fmla="*/ 120650 w 1200150"/>
                <a:gd name="connsiteY2401" fmla="*/ 58304 h 314325"/>
                <a:gd name="connsiteX2402" fmla="*/ 119195 w 1200150"/>
                <a:gd name="connsiteY2402" fmla="*/ 58304 h 314325"/>
                <a:gd name="connsiteX2403" fmla="*/ 117740 w 1200150"/>
                <a:gd name="connsiteY2403" fmla="*/ 58304 h 314325"/>
                <a:gd name="connsiteX2404" fmla="*/ 116285 w 1200150"/>
                <a:gd name="connsiteY2404" fmla="*/ 58304 h 314325"/>
                <a:gd name="connsiteX2405" fmla="*/ 114830 w 1200150"/>
                <a:gd name="connsiteY2405" fmla="*/ 58304 h 314325"/>
                <a:gd name="connsiteX2406" fmla="*/ 113374 w 1200150"/>
                <a:gd name="connsiteY2406" fmla="*/ 58304 h 314325"/>
                <a:gd name="connsiteX2407" fmla="*/ 113374 w 1200150"/>
                <a:gd name="connsiteY2407" fmla="*/ 59748 h 314325"/>
                <a:gd name="connsiteX2408" fmla="*/ 111919 w 1200150"/>
                <a:gd name="connsiteY2408" fmla="*/ 59748 h 314325"/>
                <a:gd name="connsiteX2409" fmla="*/ 110464 w 1200150"/>
                <a:gd name="connsiteY2409" fmla="*/ 59748 h 314325"/>
                <a:gd name="connsiteX2410" fmla="*/ 110464 w 1200150"/>
                <a:gd name="connsiteY2410" fmla="*/ 58304 h 314325"/>
                <a:gd name="connsiteX2411" fmla="*/ 111919 w 1200150"/>
                <a:gd name="connsiteY2411" fmla="*/ 58304 h 314325"/>
                <a:gd name="connsiteX2412" fmla="*/ 111919 w 1200150"/>
                <a:gd name="connsiteY2412" fmla="*/ 56861 h 314325"/>
                <a:gd name="connsiteX2413" fmla="*/ 110464 w 1200150"/>
                <a:gd name="connsiteY2413" fmla="*/ 56861 h 314325"/>
                <a:gd name="connsiteX2414" fmla="*/ 110464 w 1200150"/>
                <a:gd name="connsiteY2414" fmla="*/ 55418 h 314325"/>
                <a:gd name="connsiteX2415" fmla="*/ 109009 w 1200150"/>
                <a:gd name="connsiteY2415" fmla="*/ 55418 h 314325"/>
                <a:gd name="connsiteX2416" fmla="*/ 107553 w 1200150"/>
                <a:gd name="connsiteY2416" fmla="*/ 55418 h 314325"/>
                <a:gd name="connsiteX2417" fmla="*/ 106098 w 1200150"/>
                <a:gd name="connsiteY2417" fmla="*/ 55418 h 314325"/>
                <a:gd name="connsiteX2418" fmla="*/ 103188 w 1200150"/>
                <a:gd name="connsiteY2418" fmla="*/ 55418 h 314325"/>
                <a:gd name="connsiteX2419" fmla="*/ 103188 w 1200150"/>
                <a:gd name="connsiteY2419" fmla="*/ 53975 h 314325"/>
                <a:gd name="connsiteX2420" fmla="*/ 1103099 w 1200150"/>
                <a:gd name="connsiteY2420" fmla="*/ 51752 h 314325"/>
                <a:gd name="connsiteX2421" fmla="*/ 1104616 w 1200150"/>
                <a:gd name="connsiteY2421" fmla="*/ 51752 h 314325"/>
                <a:gd name="connsiteX2422" fmla="*/ 1107649 w 1200150"/>
                <a:gd name="connsiteY2422" fmla="*/ 53260 h 314325"/>
                <a:gd name="connsiteX2423" fmla="*/ 1107649 w 1200150"/>
                <a:gd name="connsiteY2423" fmla="*/ 57785 h 314325"/>
                <a:gd name="connsiteX2424" fmla="*/ 1107649 w 1200150"/>
                <a:gd name="connsiteY2424" fmla="*/ 59293 h 314325"/>
                <a:gd name="connsiteX2425" fmla="*/ 1110681 w 1200150"/>
                <a:gd name="connsiteY2425" fmla="*/ 62309 h 314325"/>
                <a:gd name="connsiteX2426" fmla="*/ 1113714 w 1200150"/>
                <a:gd name="connsiteY2426" fmla="*/ 65325 h 314325"/>
                <a:gd name="connsiteX2427" fmla="*/ 1115231 w 1200150"/>
                <a:gd name="connsiteY2427" fmla="*/ 66834 h 314325"/>
                <a:gd name="connsiteX2428" fmla="*/ 1119780 w 1200150"/>
                <a:gd name="connsiteY2428" fmla="*/ 68342 h 314325"/>
                <a:gd name="connsiteX2429" fmla="*/ 1124329 w 1200150"/>
                <a:gd name="connsiteY2429" fmla="*/ 71358 h 314325"/>
                <a:gd name="connsiteX2430" fmla="*/ 1128878 w 1200150"/>
                <a:gd name="connsiteY2430" fmla="*/ 75882 h 314325"/>
                <a:gd name="connsiteX2431" fmla="*/ 1130395 w 1200150"/>
                <a:gd name="connsiteY2431" fmla="*/ 78899 h 314325"/>
                <a:gd name="connsiteX2432" fmla="*/ 1130395 w 1200150"/>
                <a:gd name="connsiteY2432" fmla="*/ 81915 h 314325"/>
                <a:gd name="connsiteX2433" fmla="*/ 1128878 w 1200150"/>
                <a:gd name="connsiteY2433" fmla="*/ 83423 h 314325"/>
                <a:gd name="connsiteX2434" fmla="*/ 1127362 w 1200150"/>
                <a:gd name="connsiteY2434" fmla="*/ 84931 h 314325"/>
                <a:gd name="connsiteX2435" fmla="*/ 1124329 w 1200150"/>
                <a:gd name="connsiteY2435" fmla="*/ 84931 h 314325"/>
                <a:gd name="connsiteX2436" fmla="*/ 1121296 w 1200150"/>
                <a:gd name="connsiteY2436" fmla="*/ 84931 h 314325"/>
                <a:gd name="connsiteX2437" fmla="*/ 1121296 w 1200150"/>
                <a:gd name="connsiteY2437" fmla="*/ 87947 h 314325"/>
                <a:gd name="connsiteX2438" fmla="*/ 1122813 w 1200150"/>
                <a:gd name="connsiteY2438" fmla="*/ 92472 h 314325"/>
                <a:gd name="connsiteX2439" fmla="*/ 1127362 w 1200150"/>
                <a:gd name="connsiteY2439" fmla="*/ 96996 h 314325"/>
                <a:gd name="connsiteX2440" fmla="*/ 1136461 w 1200150"/>
                <a:gd name="connsiteY2440" fmla="*/ 104537 h 314325"/>
                <a:gd name="connsiteX2441" fmla="*/ 1137977 w 1200150"/>
                <a:gd name="connsiteY2441" fmla="*/ 107553 h 314325"/>
                <a:gd name="connsiteX2442" fmla="*/ 1142526 w 1200150"/>
                <a:gd name="connsiteY2442" fmla="*/ 112077 h 314325"/>
                <a:gd name="connsiteX2443" fmla="*/ 1145559 w 1200150"/>
                <a:gd name="connsiteY2443" fmla="*/ 115094 h 314325"/>
                <a:gd name="connsiteX2444" fmla="*/ 1148592 w 1200150"/>
                <a:gd name="connsiteY2444" fmla="*/ 118110 h 314325"/>
                <a:gd name="connsiteX2445" fmla="*/ 1151625 w 1200150"/>
                <a:gd name="connsiteY2445" fmla="*/ 121126 h 314325"/>
                <a:gd name="connsiteX2446" fmla="*/ 1153141 w 1200150"/>
                <a:gd name="connsiteY2446" fmla="*/ 125650 h 314325"/>
                <a:gd name="connsiteX2447" fmla="*/ 1150108 w 1200150"/>
                <a:gd name="connsiteY2447" fmla="*/ 127159 h 314325"/>
                <a:gd name="connsiteX2448" fmla="*/ 1147076 w 1200150"/>
                <a:gd name="connsiteY2448" fmla="*/ 128667 h 314325"/>
                <a:gd name="connsiteX2449" fmla="*/ 1145559 w 1200150"/>
                <a:gd name="connsiteY2449" fmla="*/ 130175 h 314325"/>
                <a:gd name="connsiteX2450" fmla="*/ 1144043 w 1200150"/>
                <a:gd name="connsiteY2450" fmla="*/ 128667 h 314325"/>
                <a:gd name="connsiteX2451" fmla="*/ 1142526 w 1200150"/>
                <a:gd name="connsiteY2451" fmla="*/ 125650 h 314325"/>
                <a:gd name="connsiteX2452" fmla="*/ 1139493 w 1200150"/>
                <a:gd name="connsiteY2452" fmla="*/ 124142 h 314325"/>
                <a:gd name="connsiteX2453" fmla="*/ 1136461 w 1200150"/>
                <a:gd name="connsiteY2453" fmla="*/ 121126 h 314325"/>
                <a:gd name="connsiteX2454" fmla="*/ 1133428 w 1200150"/>
                <a:gd name="connsiteY2454" fmla="*/ 118110 h 314325"/>
                <a:gd name="connsiteX2455" fmla="*/ 1133428 w 1200150"/>
                <a:gd name="connsiteY2455" fmla="*/ 115094 h 314325"/>
                <a:gd name="connsiteX2456" fmla="*/ 1128878 w 1200150"/>
                <a:gd name="connsiteY2456" fmla="*/ 109061 h 314325"/>
                <a:gd name="connsiteX2457" fmla="*/ 1122813 w 1200150"/>
                <a:gd name="connsiteY2457" fmla="*/ 104537 h 314325"/>
                <a:gd name="connsiteX2458" fmla="*/ 1116747 w 1200150"/>
                <a:gd name="connsiteY2458" fmla="*/ 95488 h 314325"/>
                <a:gd name="connsiteX2459" fmla="*/ 1112198 w 1200150"/>
                <a:gd name="connsiteY2459" fmla="*/ 89455 h 314325"/>
                <a:gd name="connsiteX2460" fmla="*/ 1109165 w 1200150"/>
                <a:gd name="connsiteY2460" fmla="*/ 86439 h 314325"/>
                <a:gd name="connsiteX2461" fmla="*/ 1110681 w 1200150"/>
                <a:gd name="connsiteY2461" fmla="*/ 84931 h 314325"/>
                <a:gd name="connsiteX2462" fmla="*/ 1115231 w 1200150"/>
                <a:gd name="connsiteY2462" fmla="*/ 83423 h 314325"/>
                <a:gd name="connsiteX2463" fmla="*/ 1115231 w 1200150"/>
                <a:gd name="connsiteY2463" fmla="*/ 78899 h 314325"/>
                <a:gd name="connsiteX2464" fmla="*/ 1110681 w 1200150"/>
                <a:gd name="connsiteY2464" fmla="*/ 72866 h 314325"/>
                <a:gd name="connsiteX2465" fmla="*/ 1106132 w 1200150"/>
                <a:gd name="connsiteY2465" fmla="*/ 69850 h 314325"/>
                <a:gd name="connsiteX2466" fmla="*/ 1103099 w 1200150"/>
                <a:gd name="connsiteY2466" fmla="*/ 66834 h 314325"/>
                <a:gd name="connsiteX2467" fmla="*/ 1101583 w 1200150"/>
                <a:gd name="connsiteY2467" fmla="*/ 69850 h 314325"/>
                <a:gd name="connsiteX2468" fmla="*/ 1101583 w 1200150"/>
                <a:gd name="connsiteY2468" fmla="*/ 71358 h 314325"/>
                <a:gd name="connsiteX2469" fmla="*/ 1100067 w 1200150"/>
                <a:gd name="connsiteY2469" fmla="*/ 72866 h 314325"/>
                <a:gd name="connsiteX2470" fmla="*/ 1098550 w 1200150"/>
                <a:gd name="connsiteY2470" fmla="*/ 72866 h 314325"/>
                <a:gd name="connsiteX2471" fmla="*/ 1098550 w 1200150"/>
                <a:gd name="connsiteY2471" fmla="*/ 68342 h 314325"/>
                <a:gd name="connsiteX2472" fmla="*/ 1100067 w 1200150"/>
                <a:gd name="connsiteY2472" fmla="*/ 62309 h 314325"/>
                <a:gd name="connsiteX2473" fmla="*/ 1100067 w 1200150"/>
                <a:gd name="connsiteY2473" fmla="*/ 59293 h 314325"/>
                <a:gd name="connsiteX2474" fmla="*/ 1101583 w 1200150"/>
                <a:gd name="connsiteY2474" fmla="*/ 53260 h 314325"/>
                <a:gd name="connsiteX2475" fmla="*/ 1103099 w 1200150"/>
                <a:gd name="connsiteY2475" fmla="*/ 51752 h 314325"/>
                <a:gd name="connsiteX2476" fmla="*/ 1157690 w 1200150"/>
                <a:gd name="connsiteY2476" fmla="*/ 42704 h 314325"/>
                <a:gd name="connsiteX2477" fmla="*/ 1159207 w 1200150"/>
                <a:gd name="connsiteY2477" fmla="*/ 42704 h 314325"/>
                <a:gd name="connsiteX2478" fmla="*/ 1160723 w 1200150"/>
                <a:gd name="connsiteY2478" fmla="*/ 45720 h 314325"/>
                <a:gd name="connsiteX2479" fmla="*/ 1160723 w 1200150"/>
                <a:gd name="connsiteY2479" fmla="*/ 48736 h 314325"/>
                <a:gd name="connsiteX2480" fmla="*/ 1159207 w 1200150"/>
                <a:gd name="connsiteY2480" fmla="*/ 54769 h 314325"/>
                <a:gd name="connsiteX2481" fmla="*/ 1159207 w 1200150"/>
                <a:gd name="connsiteY2481" fmla="*/ 57785 h 314325"/>
                <a:gd name="connsiteX2482" fmla="*/ 1159207 w 1200150"/>
                <a:gd name="connsiteY2482" fmla="*/ 62309 h 314325"/>
                <a:gd name="connsiteX2483" fmla="*/ 1159207 w 1200150"/>
                <a:gd name="connsiteY2483" fmla="*/ 69850 h 314325"/>
                <a:gd name="connsiteX2484" fmla="*/ 1159207 w 1200150"/>
                <a:gd name="connsiteY2484" fmla="*/ 74374 h 314325"/>
                <a:gd name="connsiteX2485" fmla="*/ 1159207 w 1200150"/>
                <a:gd name="connsiteY2485" fmla="*/ 78899 h 314325"/>
                <a:gd name="connsiteX2486" fmla="*/ 1159207 w 1200150"/>
                <a:gd name="connsiteY2486" fmla="*/ 81915 h 314325"/>
                <a:gd name="connsiteX2487" fmla="*/ 1159207 w 1200150"/>
                <a:gd name="connsiteY2487" fmla="*/ 84931 h 314325"/>
                <a:gd name="connsiteX2488" fmla="*/ 1160723 w 1200150"/>
                <a:gd name="connsiteY2488" fmla="*/ 90964 h 314325"/>
                <a:gd name="connsiteX2489" fmla="*/ 1160723 w 1200150"/>
                <a:gd name="connsiteY2489" fmla="*/ 96996 h 314325"/>
                <a:gd name="connsiteX2490" fmla="*/ 1162240 w 1200150"/>
                <a:gd name="connsiteY2490" fmla="*/ 104537 h 314325"/>
                <a:gd name="connsiteX2491" fmla="*/ 1160723 w 1200150"/>
                <a:gd name="connsiteY2491" fmla="*/ 107553 h 314325"/>
                <a:gd name="connsiteX2492" fmla="*/ 1159207 w 1200150"/>
                <a:gd name="connsiteY2492" fmla="*/ 109061 h 314325"/>
                <a:gd name="connsiteX2493" fmla="*/ 1157690 w 1200150"/>
                <a:gd name="connsiteY2493" fmla="*/ 106045 h 314325"/>
                <a:gd name="connsiteX2494" fmla="*/ 1156174 w 1200150"/>
                <a:gd name="connsiteY2494" fmla="*/ 104537 h 314325"/>
                <a:gd name="connsiteX2495" fmla="*/ 1156174 w 1200150"/>
                <a:gd name="connsiteY2495" fmla="*/ 103029 h 314325"/>
                <a:gd name="connsiteX2496" fmla="*/ 1154658 w 1200150"/>
                <a:gd name="connsiteY2496" fmla="*/ 98504 h 314325"/>
                <a:gd name="connsiteX2497" fmla="*/ 1154658 w 1200150"/>
                <a:gd name="connsiteY2497" fmla="*/ 95488 h 314325"/>
                <a:gd name="connsiteX2498" fmla="*/ 1154658 w 1200150"/>
                <a:gd name="connsiteY2498" fmla="*/ 92472 h 314325"/>
                <a:gd name="connsiteX2499" fmla="*/ 1156174 w 1200150"/>
                <a:gd name="connsiteY2499" fmla="*/ 89455 h 314325"/>
                <a:gd name="connsiteX2500" fmla="*/ 1154658 w 1200150"/>
                <a:gd name="connsiteY2500" fmla="*/ 86439 h 314325"/>
                <a:gd name="connsiteX2501" fmla="*/ 1154658 w 1200150"/>
                <a:gd name="connsiteY2501" fmla="*/ 83423 h 314325"/>
                <a:gd name="connsiteX2502" fmla="*/ 1154658 w 1200150"/>
                <a:gd name="connsiteY2502" fmla="*/ 80407 h 314325"/>
                <a:gd name="connsiteX2503" fmla="*/ 1153141 w 1200150"/>
                <a:gd name="connsiteY2503" fmla="*/ 78899 h 314325"/>
                <a:gd name="connsiteX2504" fmla="*/ 1151625 w 1200150"/>
                <a:gd name="connsiteY2504" fmla="*/ 78899 h 314325"/>
                <a:gd name="connsiteX2505" fmla="*/ 1150108 w 1200150"/>
                <a:gd name="connsiteY2505" fmla="*/ 78899 h 314325"/>
                <a:gd name="connsiteX2506" fmla="*/ 1148592 w 1200150"/>
                <a:gd name="connsiteY2506" fmla="*/ 77390 h 314325"/>
                <a:gd name="connsiteX2507" fmla="*/ 1148592 w 1200150"/>
                <a:gd name="connsiteY2507" fmla="*/ 72866 h 314325"/>
                <a:gd name="connsiteX2508" fmla="*/ 1150108 w 1200150"/>
                <a:gd name="connsiteY2508" fmla="*/ 69850 h 314325"/>
                <a:gd name="connsiteX2509" fmla="*/ 1150108 w 1200150"/>
                <a:gd name="connsiteY2509" fmla="*/ 66834 h 314325"/>
                <a:gd name="connsiteX2510" fmla="*/ 1150108 w 1200150"/>
                <a:gd name="connsiteY2510" fmla="*/ 62309 h 314325"/>
                <a:gd name="connsiteX2511" fmla="*/ 1151625 w 1200150"/>
                <a:gd name="connsiteY2511" fmla="*/ 60801 h 314325"/>
                <a:gd name="connsiteX2512" fmla="*/ 1153141 w 1200150"/>
                <a:gd name="connsiteY2512" fmla="*/ 57785 h 314325"/>
                <a:gd name="connsiteX2513" fmla="*/ 1154658 w 1200150"/>
                <a:gd name="connsiteY2513" fmla="*/ 56277 h 314325"/>
                <a:gd name="connsiteX2514" fmla="*/ 1154658 w 1200150"/>
                <a:gd name="connsiteY2514" fmla="*/ 53260 h 314325"/>
                <a:gd name="connsiteX2515" fmla="*/ 1156174 w 1200150"/>
                <a:gd name="connsiteY2515" fmla="*/ 50244 h 314325"/>
                <a:gd name="connsiteX2516" fmla="*/ 1156174 w 1200150"/>
                <a:gd name="connsiteY2516" fmla="*/ 47228 h 314325"/>
                <a:gd name="connsiteX2517" fmla="*/ 1156174 w 1200150"/>
                <a:gd name="connsiteY2517" fmla="*/ 44212 h 314325"/>
                <a:gd name="connsiteX2518" fmla="*/ 1157690 w 1200150"/>
                <a:gd name="connsiteY2518" fmla="*/ 42704 h 314325"/>
                <a:gd name="connsiteX2519" fmla="*/ 1172855 w 1200150"/>
                <a:gd name="connsiteY2519" fmla="*/ 30639 h 314325"/>
                <a:gd name="connsiteX2520" fmla="*/ 1174371 w 1200150"/>
                <a:gd name="connsiteY2520" fmla="*/ 30639 h 314325"/>
                <a:gd name="connsiteX2521" fmla="*/ 1177404 w 1200150"/>
                <a:gd name="connsiteY2521" fmla="*/ 33655 h 314325"/>
                <a:gd name="connsiteX2522" fmla="*/ 1178920 w 1200150"/>
                <a:gd name="connsiteY2522" fmla="*/ 36671 h 314325"/>
                <a:gd name="connsiteX2523" fmla="*/ 1180437 w 1200150"/>
                <a:gd name="connsiteY2523" fmla="*/ 38179 h 314325"/>
                <a:gd name="connsiteX2524" fmla="*/ 1183470 w 1200150"/>
                <a:gd name="connsiteY2524" fmla="*/ 41195 h 314325"/>
                <a:gd name="connsiteX2525" fmla="*/ 1186502 w 1200150"/>
                <a:gd name="connsiteY2525" fmla="*/ 41195 h 314325"/>
                <a:gd name="connsiteX2526" fmla="*/ 1191052 w 1200150"/>
                <a:gd name="connsiteY2526" fmla="*/ 45720 h 314325"/>
                <a:gd name="connsiteX2527" fmla="*/ 1195601 w 1200150"/>
                <a:gd name="connsiteY2527" fmla="*/ 48736 h 314325"/>
                <a:gd name="connsiteX2528" fmla="*/ 1197117 w 1200150"/>
                <a:gd name="connsiteY2528" fmla="*/ 53260 h 314325"/>
                <a:gd name="connsiteX2529" fmla="*/ 1200150 w 1200150"/>
                <a:gd name="connsiteY2529" fmla="*/ 56277 h 314325"/>
                <a:gd name="connsiteX2530" fmla="*/ 1200150 w 1200150"/>
                <a:gd name="connsiteY2530" fmla="*/ 62309 h 314325"/>
                <a:gd name="connsiteX2531" fmla="*/ 1198634 w 1200150"/>
                <a:gd name="connsiteY2531" fmla="*/ 66834 h 314325"/>
                <a:gd name="connsiteX2532" fmla="*/ 1197117 w 1200150"/>
                <a:gd name="connsiteY2532" fmla="*/ 69850 h 314325"/>
                <a:gd name="connsiteX2533" fmla="*/ 1194084 w 1200150"/>
                <a:gd name="connsiteY2533" fmla="*/ 74374 h 314325"/>
                <a:gd name="connsiteX2534" fmla="*/ 1189535 w 1200150"/>
                <a:gd name="connsiteY2534" fmla="*/ 78899 h 314325"/>
                <a:gd name="connsiteX2535" fmla="*/ 1186502 w 1200150"/>
                <a:gd name="connsiteY2535" fmla="*/ 81915 h 314325"/>
                <a:gd name="connsiteX2536" fmla="*/ 1181953 w 1200150"/>
                <a:gd name="connsiteY2536" fmla="*/ 83423 h 314325"/>
                <a:gd name="connsiteX2537" fmla="*/ 1178920 w 1200150"/>
                <a:gd name="connsiteY2537" fmla="*/ 81915 h 314325"/>
                <a:gd name="connsiteX2538" fmla="*/ 1175887 w 1200150"/>
                <a:gd name="connsiteY2538" fmla="*/ 80407 h 314325"/>
                <a:gd name="connsiteX2539" fmla="*/ 1174371 w 1200150"/>
                <a:gd name="connsiteY2539" fmla="*/ 78899 h 314325"/>
                <a:gd name="connsiteX2540" fmla="*/ 1171338 w 1200150"/>
                <a:gd name="connsiteY2540" fmla="*/ 74374 h 314325"/>
                <a:gd name="connsiteX2541" fmla="*/ 1169822 w 1200150"/>
                <a:gd name="connsiteY2541" fmla="*/ 69850 h 314325"/>
                <a:gd name="connsiteX2542" fmla="*/ 1169822 w 1200150"/>
                <a:gd name="connsiteY2542" fmla="*/ 66834 h 314325"/>
                <a:gd name="connsiteX2543" fmla="*/ 1168305 w 1200150"/>
                <a:gd name="connsiteY2543" fmla="*/ 65325 h 314325"/>
                <a:gd name="connsiteX2544" fmla="*/ 1166789 w 1200150"/>
                <a:gd name="connsiteY2544" fmla="*/ 65325 h 314325"/>
                <a:gd name="connsiteX2545" fmla="*/ 1166789 w 1200150"/>
                <a:gd name="connsiteY2545" fmla="*/ 63817 h 314325"/>
                <a:gd name="connsiteX2546" fmla="*/ 1165273 w 1200150"/>
                <a:gd name="connsiteY2546" fmla="*/ 59293 h 314325"/>
                <a:gd name="connsiteX2547" fmla="*/ 1165273 w 1200150"/>
                <a:gd name="connsiteY2547" fmla="*/ 57785 h 314325"/>
                <a:gd name="connsiteX2548" fmla="*/ 1166789 w 1200150"/>
                <a:gd name="connsiteY2548" fmla="*/ 56277 h 314325"/>
                <a:gd name="connsiteX2549" fmla="*/ 1169822 w 1200150"/>
                <a:gd name="connsiteY2549" fmla="*/ 59293 h 314325"/>
                <a:gd name="connsiteX2550" fmla="*/ 1171338 w 1200150"/>
                <a:gd name="connsiteY2550" fmla="*/ 62309 h 314325"/>
                <a:gd name="connsiteX2551" fmla="*/ 1174371 w 1200150"/>
                <a:gd name="connsiteY2551" fmla="*/ 65325 h 314325"/>
                <a:gd name="connsiteX2552" fmla="*/ 1178920 w 1200150"/>
                <a:gd name="connsiteY2552" fmla="*/ 68342 h 314325"/>
                <a:gd name="connsiteX2553" fmla="*/ 1180437 w 1200150"/>
                <a:gd name="connsiteY2553" fmla="*/ 68342 h 314325"/>
                <a:gd name="connsiteX2554" fmla="*/ 1181953 w 1200150"/>
                <a:gd name="connsiteY2554" fmla="*/ 65325 h 314325"/>
                <a:gd name="connsiteX2555" fmla="*/ 1184986 w 1200150"/>
                <a:gd name="connsiteY2555" fmla="*/ 62309 h 314325"/>
                <a:gd name="connsiteX2556" fmla="*/ 1188019 w 1200150"/>
                <a:gd name="connsiteY2556" fmla="*/ 59293 h 314325"/>
                <a:gd name="connsiteX2557" fmla="*/ 1186502 w 1200150"/>
                <a:gd name="connsiteY2557" fmla="*/ 54769 h 314325"/>
                <a:gd name="connsiteX2558" fmla="*/ 1184986 w 1200150"/>
                <a:gd name="connsiteY2558" fmla="*/ 53260 h 314325"/>
                <a:gd name="connsiteX2559" fmla="*/ 1183470 w 1200150"/>
                <a:gd name="connsiteY2559" fmla="*/ 50244 h 314325"/>
                <a:gd name="connsiteX2560" fmla="*/ 1181953 w 1200150"/>
                <a:gd name="connsiteY2560" fmla="*/ 45720 h 314325"/>
                <a:gd name="connsiteX2561" fmla="*/ 1180437 w 1200150"/>
                <a:gd name="connsiteY2561" fmla="*/ 44212 h 314325"/>
                <a:gd name="connsiteX2562" fmla="*/ 1178920 w 1200150"/>
                <a:gd name="connsiteY2562" fmla="*/ 39687 h 314325"/>
                <a:gd name="connsiteX2563" fmla="*/ 1175887 w 1200150"/>
                <a:gd name="connsiteY2563" fmla="*/ 35163 h 314325"/>
                <a:gd name="connsiteX2564" fmla="*/ 1172855 w 1200150"/>
                <a:gd name="connsiteY2564" fmla="*/ 32147 h 314325"/>
                <a:gd name="connsiteX2565" fmla="*/ 1172855 w 1200150"/>
                <a:gd name="connsiteY2565" fmla="*/ 30639 h 314325"/>
                <a:gd name="connsiteX2566" fmla="*/ 48419 w 1200150"/>
                <a:gd name="connsiteY2566" fmla="*/ 12700 h 314325"/>
                <a:gd name="connsiteX2567" fmla="*/ 49808 w 1200150"/>
                <a:gd name="connsiteY2567" fmla="*/ 14287 h 314325"/>
                <a:gd name="connsiteX2568" fmla="*/ 49808 w 1200150"/>
                <a:gd name="connsiteY2568" fmla="*/ 15875 h 314325"/>
                <a:gd name="connsiteX2569" fmla="*/ 52587 w 1200150"/>
                <a:gd name="connsiteY2569" fmla="*/ 17462 h 314325"/>
                <a:gd name="connsiteX2570" fmla="*/ 53976 w 1200150"/>
                <a:gd name="connsiteY2570" fmla="*/ 19050 h 314325"/>
                <a:gd name="connsiteX2571" fmla="*/ 53976 w 1200150"/>
                <a:gd name="connsiteY2571" fmla="*/ 20638 h 314325"/>
                <a:gd name="connsiteX2572" fmla="*/ 53976 w 1200150"/>
                <a:gd name="connsiteY2572" fmla="*/ 23813 h 314325"/>
                <a:gd name="connsiteX2573" fmla="*/ 53976 w 1200150"/>
                <a:gd name="connsiteY2573" fmla="*/ 25400 h 314325"/>
                <a:gd name="connsiteX2574" fmla="*/ 52587 w 1200150"/>
                <a:gd name="connsiteY2574" fmla="*/ 28575 h 314325"/>
                <a:gd name="connsiteX2575" fmla="*/ 52587 w 1200150"/>
                <a:gd name="connsiteY2575" fmla="*/ 30163 h 314325"/>
                <a:gd name="connsiteX2576" fmla="*/ 51198 w 1200150"/>
                <a:gd name="connsiteY2576" fmla="*/ 33338 h 314325"/>
                <a:gd name="connsiteX2577" fmla="*/ 49808 w 1200150"/>
                <a:gd name="connsiteY2577" fmla="*/ 33338 h 314325"/>
                <a:gd name="connsiteX2578" fmla="*/ 47030 w 1200150"/>
                <a:gd name="connsiteY2578" fmla="*/ 33338 h 314325"/>
                <a:gd name="connsiteX2579" fmla="*/ 45641 w 1200150"/>
                <a:gd name="connsiteY2579" fmla="*/ 33338 h 314325"/>
                <a:gd name="connsiteX2580" fmla="*/ 45641 w 1200150"/>
                <a:gd name="connsiteY2580" fmla="*/ 30163 h 314325"/>
                <a:gd name="connsiteX2581" fmla="*/ 44252 w 1200150"/>
                <a:gd name="connsiteY2581" fmla="*/ 26988 h 314325"/>
                <a:gd name="connsiteX2582" fmla="*/ 42863 w 1200150"/>
                <a:gd name="connsiteY2582" fmla="*/ 23813 h 314325"/>
                <a:gd name="connsiteX2583" fmla="*/ 42863 w 1200150"/>
                <a:gd name="connsiteY2583" fmla="*/ 20638 h 314325"/>
                <a:gd name="connsiteX2584" fmla="*/ 44252 w 1200150"/>
                <a:gd name="connsiteY2584" fmla="*/ 19050 h 314325"/>
                <a:gd name="connsiteX2585" fmla="*/ 44252 w 1200150"/>
                <a:gd name="connsiteY2585" fmla="*/ 17462 h 314325"/>
                <a:gd name="connsiteX2586" fmla="*/ 45641 w 1200150"/>
                <a:gd name="connsiteY2586" fmla="*/ 15875 h 314325"/>
                <a:gd name="connsiteX2587" fmla="*/ 48419 w 1200150"/>
                <a:gd name="connsiteY2587" fmla="*/ 12700 h 314325"/>
                <a:gd name="connsiteX2588" fmla="*/ 1145559 w 1200150"/>
                <a:gd name="connsiteY2588" fmla="*/ 11033 h 314325"/>
                <a:gd name="connsiteX2589" fmla="*/ 1148592 w 1200150"/>
                <a:gd name="connsiteY2589" fmla="*/ 11033 h 314325"/>
                <a:gd name="connsiteX2590" fmla="*/ 1151625 w 1200150"/>
                <a:gd name="connsiteY2590" fmla="*/ 12541 h 314325"/>
                <a:gd name="connsiteX2591" fmla="*/ 1153141 w 1200150"/>
                <a:gd name="connsiteY2591" fmla="*/ 14049 h 314325"/>
                <a:gd name="connsiteX2592" fmla="*/ 1156174 w 1200150"/>
                <a:gd name="connsiteY2592" fmla="*/ 15557 h 314325"/>
                <a:gd name="connsiteX2593" fmla="*/ 1159207 w 1200150"/>
                <a:gd name="connsiteY2593" fmla="*/ 18574 h 314325"/>
                <a:gd name="connsiteX2594" fmla="*/ 1159207 w 1200150"/>
                <a:gd name="connsiteY2594" fmla="*/ 23098 h 314325"/>
                <a:gd name="connsiteX2595" fmla="*/ 1157690 w 1200150"/>
                <a:gd name="connsiteY2595" fmla="*/ 24606 h 314325"/>
                <a:gd name="connsiteX2596" fmla="*/ 1154658 w 1200150"/>
                <a:gd name="connsiteY2596" fmla="*/ 29130 h 314325"/>
                <a:gd name="connsiteX2597" fmla="*/ 1151625 w 1200150"/>
                <a:gd name="connsiteY2597" fmla="*/ 32147 h 314325"/>
                <a:gd name="connsiteX2598" fmla="*/ 1153141 w 1200150"/>
                <a:gd name="connsiteY2598" fmla="*/ 35163 h 314325"/>
                <a:gd name="connsiteX2599" fmla="*/ 1151625 w 1200150"/>
                <a:gd name="connsiteY2599" fmla="*/ 38179 h 314325"/>
                <a:gd name="connsiteX2600" fmla="*/ 1148592 w 1200150"/>
                <a:gd name="connsiteY2600" fmla="*/ 38179 h 314325"/>
                <a:gd name="connsiteX2601" fmla="*/ 1148592 w 1200150"/>
                <a:gd name="connsiteY2601" fmla="*/ 39687 h 314325"/>
                <a:gd name="connsiteX2602" fmla="*/ 1148592 w 1200150"/>
                <a:gd name="connsiteY2602" fmla="*/ 42704 h 314325"/>
                <a:gd name="connsiteX2603" fmla="*/ 1148592 w 1200150"/>
                <a:gd name="connsiteY2603" fmla="*/ 45720 h 314325"/>
                <a:gd name="connsiteX2604" fmla="*/ 1147076 w 1200150"/>
                <a:gd name="connsiteY2604" fmla="*/ 50244 h 314325"/>
                <a:gd name="connsiteX2605" fmla="*/ 1145559 w 1200150"/>
                <a:gd name="connsiteY2605" fmla="*/ 53260 h 314325"/>
                <a:gd name="connsiteX2606" fmla="*/ 1144043 w 1200150"/>
                <a:gd name="connsiteY2606" fmla="*/ 54769 h 314325"/>
                <a:gd name="connsiteX2607" fmla="*/ 1142526 w 1200150"/>
                <a:gd name="connsiteY2607" fmla="*/ 54769 h 314325"/>
                <a:gd name="connsiteX2608" fmla="*/ 1144043 w 1200150"/>
                <a:gd name="connsiteY2608" fmla="*/ 51752 h 314325"/>
                <a:gd name="connsiteX2609" fmla="*/ 1144043 w 1200150"/>
                <a:gd name="connsiteY2609" fmla="*/ 47228 h 314325"/>
                <a:gd name="connsiteX2610" fmla="*/ 1145559 w 1200150"/>
                <a:gd name="connsiteY2610" fmla="*/ 44212 h 314325"/>
                <a:gd name="connsiteX2611" fmla="*/ 1147076 w 1200150"/>
                <a:gd name="connsiteY2611" fmla="*/ 42704 h 314325"/>
                <a:gd name="connsiteX2612" fmla="*/ 1145559 w 1200150"/>
                <a:gd name="connsiteY2612" fmla="*/ 39687 h 314325"/>
                <a:gd name="connsiteX2613" fmla="*/ 1145559 w 1200150"/>
                <a:gd name="connsiteY2613" fmla="*/ 33655 h 314325"/>
                <a:gd name="connsiteX2614" fmla="*/ 1145559 w 1200150"/>
                <a:gd name="connsiteY2614" fmla="*/ 27622 h 314325"/>
                <a:gd name="connsiteX2615" fmla="*/ 1147076 w 1200150"/>
                <a:gd name="connsiteY2615" fmla="*/ 21590 h 314325"/>
                <a:gd name="connsiteX2616" fmla="*/ 1147076 w 1200150"/>
                <a:gd name="connsiteY2616" fmla="*/ 20082 h 314325"/>
                <a:gd name="connsiteX2617" fmla="*/ 1145559 w 1200150"/>
                <a:gd name="connsiteY2617" fmla="*/ 18574 h 314325"/>
                <a:gd name="connsiteX2618" fmla="*/ 1144043 w 1200150"/>
                <a:gd name="connsiteY2618" fmla="*/ 18574 h 314325"/>
                <a:gd name="connsiteX2619" fmla="*/ 1141010 w 1200150"/>
                <a:gd name="connsiteY2619" fmla="*/ 21590 h 314325"/>
                <a:gd name="connsiteX2620" fmla="*/ 1137977 w 1200150"/>
                <a:gd name="connsiteY2620" fmla="*/ 27622 h 314325"/>
                <a:gd name="connsiteX2621" fmla="*/ 1137977 w 1200150"/>
                <a:gd name="connsiteY2621" fmla="*/ 32147 h 314325"/>
                <a:gd name="connsiteX2622" fmla="*/ 1137977 w 1200150"/>
                <a:gd name="connsiteY2622" fmla="*/ 33655 h 314325"/>
                <a:gd name="connsiteX2623" fmla="*/ 1137977 w 1200150"/>
                <a:gd name="connsiteY2623" fmla="*/ 36671 h 314325"/>
                <a:gd name="connsiteX2624" fmla="*/ 1136461 w 1200150"/>
                <a:gd name="connsiteY2624" fmla="*/ 39687 h 314325"/>
                <a:gd name="connsiteX2625" fmla="*/ 1133428 w 1200150"/>
                <a:gd name="connsiteY2625" fmla="*/ 42704 h 314325"/>
                <a:gd name="connsiteX2626" fmla="*/ 1133428 w 1200150"/>
                <a:gd name="connsiteY2626" fmla="*/ 44212 h 314325"/>
                <a:gd name="connsiteX2627" fmla="*/ 1133428 w 1200150"/>
                <a:gd name="connsiteY2627" fmla="*/ 45720 h 314325"/>
                <a:gd name="connsiteX2628" fmla="*/ 1133428 w 1200150"/>
                <a:gd name="connsiteY2628" fmla="*/ 48736 h 314325"/>
                <a:gd name="connsiteX2629" fmla="*/ 1131911 w 1200150"/>
                <a:gd name="connsiteY2629" fmla="*/ 51752 h 314325"/>
                <a:gd name="connsiteX2630" fmla="*/ 1131911 w 1200150"/>
                <a:gd name="connsiteY2630" fmla="*/ 53260 h 314325"/>
                <a:gd name="connsiteX2631" fmla="*/ 1133428 w 1200150"/>
                <a:gd name="connsiteY2631" fmla="*/ 54769 h 314325"/>
                <a:gd name="connsiteX2632" fmla="*/ 1136461 w 1200150"/>
                <a:gd name="connsiteY2632" fmla="*/ 57785 h 314325"/>
                <a:gd name="connsiteX2633" fmla="*/ 1137977 w 1200150"/>
                <a:gd name="connsiteY2633" fmla="*/ 59293 h 314325"/>
                <a:gd name="connsiteX2634" fmla="*/ 1139493 w 1200150"/>
                <a:gd name="connsiteY2634" fmla="*/ 60801 h 314325"/>
                <a:gd name="connsiteX2635" fmla="*/ 1141010 w 1200150"/>
                <a:gd name="connsiteY2635" fmla="*/ 63817 h 314325"/>
                <a:gd name="connsiteX2636" fmla="*/ 1142526 w 1200150"/>
                <a:gd name="connsiteY2636" fmla="*/ 66834 h 314325"/>
                <a:gd name="connsiteX2637" fmla="*/ 1144043 w 1200150"/>
                <a:gd name="connsiteY2637" fmla="*/ 71358 h 314325"/>
                <a:gd name="connsiteX2638" fmla="*/ 1141010 w 1200150"/>
                <a:gd name="connsiteY2638" fmla="*/ 72866 h 314325"/>
                <a:gd name="connsiteX2639" fmla="*/ 1139493 w 1200150"/>
                <a:gd name="connsiteY2639" fmla="*/ 74374 h 314325"/>
                <a:gd name="connsiteX2640" fmla="*/ 1137977 w 1200150"/>
                <a:gd name="connsiteY2640" fmla="*/ 77390 h 314325"/>
                <a:gd name="connsiteX2641" fmla="*/ 1134944 w 1200150"/>
                <a:gd name="connsiteY2641" fmla="*/ 75882 h 314325"/>
                <a:gd name="connsiteX2642" fmla="*/ 1133428 w 1200150"/>
                <a:gd name="connsiteY2642" fmla="*/ 74374 h 314325"/>
                <a:gd name="connsiteX2643" fmla="*/ 1131911 w 1200150"/>
                <a:gd name="connsiteY2643" fmla="*/ 72866 h 314325"/>
                <a:gd name="connsiteX2644" fmla="*/ 1130395 w 1200150"/>
                <a:gd name="connsiteY2644" fmla="*/ 69850 h 314325"/>
                <a:gd name="connsiteX2645" fmla="*/ 1128878 w 1200150"/>
                <a:gd name="connsiteY2645" fmla="*/ 66834 h 314325"/>
                <a:gd name="connsiteX2646" fmla="*/ 1125846 w 1200150"/>
                <a:gd name="connsiteY2646" fmla="*/ 65325 h 314325"/>
                <a:gd name="connsiteX2647" fmla="*/ 1124329 w 1200150"/>
                <a:gd name="connsiteY2647" fmla="*/ 62309 h 314325"/>
                <a:gd name="connsiteX2648" fmla="*/ 1122813 w 1200150"/>
                <a:gd name="connsiteY2648" fmla="*/ 57785 h 314325"/>
                <a:gd name="connsiteX2649" fmla="*/ 1122813 w 1200150"/>
                <a:gd name="connsiteY2649" fmla="*/ 56277 h 314325"/>
                <a:gd name="connsiteX2650" fmla="*/ 1122813 w 1200150"/>
                <a:gd name="connsiteY2650" fmla="*/ 54769 h 314325"/>
                <a:gd name="connsiteX2651" fmla="*/ 1125846 w 1200150"/>
                <a:gd name="connsiteY2651" fmla="*/ 53260 h 314325"/>
                <a:gd name="connsiteX2652" fmla="*/ 1128878 w 1200150"/>
                <a:gd name="connsiteY2652" fmla="*/ 53260 h 314325"/>
                <a:gd name="connsiteX2653" fmla="*/ 1130395 w 1200150"/>
                <a:gd name="connsiteY2653" fmla="*/ 53260 h 314325"/>
                <a:gd name="connsiteX2654" fmla="*/ 1130395 w 1200150"/>
                <a:gd name="connsiteY2654" fmla="*/ 50244 h 314325"/>
                <a:gd name="connsiteX2655" fmla="*/ 1131911 w 1200150"/>
                <a:gd name="connsiteY2655" fmla="*/ 47228 h 314325"/>
                <a:gd name="connsiteX2656" fmla="*/ 1131911 w 1200150"/>
                <a:gd name="connsiteY2656" fmla="*/ 42704 h 314325"/>
                <a:gd name="connsiteX2657" fmla="*/ 1133428 w 1200150"/>
                <a:gd name="connsiteY2657" fmla="*/ 38179 h 314325"/>
                <a:gd name="connsiteX2658" fmla="*/ 1131911 w 1200150"/>
                <a:gd name="connsiteY2658" fmla="*/ 36671 h 314325"/>
                <a:gd name="connsiteX2659" fmla="*/ 1130395 w 1200150"/>
                <a:gd name="connsiteY2659" fmla="*/ 33655 h 314325"/>
                <a:gd name="connsiteX2660" fmla="*/ 1128878 w 1200150"/>
                <a:gd name="connsiteY2660" fmla="*/ 32147 h 314325"/>
                <a:gd name="connsiteX2661" fmla="*/ 1127362 w 1200150"/>
                <a:gd name="connsiteY2661" fmla="*/ 30639 h 314325"/>
                <a:gd name="connsiteX2662" fmla="*/ 1125846 w 1200150"/>
                <a:gd name="connsiteY2662" fmla="*/ 29130 h 314325"/>
                <a:gd name="connsiteX2663" fmla="*/ 1124329 w 1200150"/>
                <a:gd name="connsiteY2663" fmla="*/ 27622 h 314325"/>
                <a:gd name="connsiteX2664" fmla="*/ 1122813 w 1200150"/>
                <a:gd name="connsiteY2664" fmla="*/ 26114 h 314325"/>
                <a:gd name="connsiteX2665" fmla="*/ 1125846 w 1200150"/>
                <a:gd name="connsiteY2665" fmla="*/ 23098 h 314325"/>
                <a:gd name="connsiteX2666" fmla="*/ 1127362 w 1200150"/>
                <a:gd name="connsiteY2666" fmla="*/ 23098 h 314325"/>
                <a:gd name="connsiteX2667" fmla="*/ 1131911 w 1200150"/>
                <a:gd name="connsiteY2667" fmla="*/ 21590 h 314325"/>
                <a:gd name="connsiteX2668" fmla="*/ 1134944 w 1200150"/>
                <a:gd name="connsiteY2668" fmla="*/ 23098 h 314325"/>
                <a:gd name="connsiteX2669" fmla="*/ 1136461 w 1200150"/>
                <a:gd name="connsiteY2669" fmla="*/ 23098 h 314325"/>
                <a:gd name="connsiteX2670" fmla="*/ 1139493 w 1200150"/>
                <a:gd name="connsiteY2670" fmla="*/ 23098 h 314325"/>
                <a:gd name="connsiteX2671" fmla="*/ 1139493 w 1200150"/>
                <a:gd name="connsiteY2671" fmla="*/ 20082 h 314325"/>
                <a:gd name="connsiteX2672" fmla="*/ 1139493 w 1200150"/>
                <a:gd name="connsiteY2672" fmla="*/ 17065 h 314325"/>
                <a:gd name="connsiteX2673" fmla="*/ 1141010 w 1200150"/>
                <a:gd name="connsiteY2673" fmla="*/ 14049 h 314325"/>
                <a:gd name="connsiteX2674" fmla="*/ 1145559 w 1200150"/>
                <a:gd name="connsiteY2674" fmla="*/ 11033 h 314325"/>
                <a:gd name="connsiteX2675" fmla="*/ 116201 w 1200150"/>
                <a:gd name="connsiteY2675" fmla="*/ 9525 h 314325"/>
                <a:gd name="connsiteX2676" fmla="*/ 119220 w 1200150"/>
                <a:gd name="connsiteY2676" fmla="*/ 9525 h 314325"/>
                <a:gd name="connsiteX2677" fmla="*/ 122238 w 1200150"/>
                <a:gd name="connsiteY2677" fmla="*/ 11026 h 314325"/>
                <a:gd name="connsiteX2678" fmla="*/ 122238 w 1200150"/>
                <a:gd name="connsiteY2678" fmla="*/ 12527 h 314325"/>
                <a:gd name="connsiteX2679" fmla="*/ 122238 w 1200150"/>
                <a:gd name="connsiteY2679" fmla="*/ 14028 h 314325"/>
                <a:gd name="connsiteX2680" fmla="*/ 122238 w 1200150"/>
                <a:gd name="connsiteY2680" fmla="*/ 17029 h 314325"/>
                <a:gd name="connsiteX2681" fmla="*/ 122238 w 1200150"/>
                <a:gd name="connsiteY2681" fmla="*/ 20031 h 314325"/>
                <a:gd name="connsiteX2682" fmla="*/ 120729 w 1200150"/>
                <a:gd name="connsiteY2682" fmla="*/ 24534 h 314325"/>
                <a:gd name="connsiteX2683" fmla="*/ 120729 w 1200150"/>
                <a:gd name="connsiteY2683" fmla="*/ 27536 h 314325"/>
                <a:gd name="connsiteX2684" fmla="*/ 116201 w 1200150"/>
                <a:gd name="connsiteY2684" fmla="*/ 30538 h 314325"/>
                <a:gd name="connsiteX2685" fmla="*/ 111674 w 1200150"/>
                <a:gd name="connsiteY2685" fmla="*/ 35040 h 314325"/>
                <a:gd name="connsiteX2686" fmla="*/ 110165 w 1200150"/>
                <a:gd name="connsiteY2686" fmla="*/ 36541 h 314325"/>
                <a:gd name="connsiteX2687" fmla="*/ 108656 w 1200150"/>
                <a:gd name="connsiteY2687" fmla="*/ 36541 h 314325"/>
                <a:gd name="connsiteX2688" fmla="*/ 105638 w 1200150"/>
                <a:gd name="connsiteY2688" fmla="*/ 39543 h 314325"/>
                <a:gd name="connsiteX2689" fmla="*/ 104129 w 1200150"/>
                <a:gd name="connsiteY2689" fmla="*/ 39543 h 314325"/>
                <a:gd name="connsiteX2690" fmla="*/ 102619 w 1200150"/>
                <a:gd name="connsiteY2690" fmla="*/ 41044 h 314325"/>
                <a:gd name="connsiteX2691" fmla="*/ 101110 w 1200150"/>
                <a:gd name="connsiteY2691" fmla="*/ 41044 h 314325"/>
                <a:gd name="connsiteX2692" fmla="*/ 99601 w 1200150"/>
                <a:gd name="connsiteY2692" fmla="*/ 42545 h 314325"/>
                <a:gd name="connsiteX2693" fmla="*/ 99601 w 1200150"/>
                <a:gd name="connsiteY2693" fmla="*/ 44046 h 314325"/>
                <a:gd name="connsiteX2694" fmla="*/ 99601 w 1200150"/>
                <a:gd name="connsiteY2694" fmla="*/ 45547 h 314325"/>
                <a:gd name="connsiteX2695" fmla="*/ 99601 w 1200150"/>
                <a:gd name="connsiteY2695" fmla="*/ 47048 h 314325"/>
                <a:gd name="connsiteX2696" fmla="*/ 99601 w 1200150"/>
                <a:gd name="connsiteY2696" fmla="*/ 48549 h 314325"/>
                <a:gd name="connsiteX2697" fmla="*/ 101110 w 1200150"/>
                <a:gd name="connsiteY2697" fmla="*/ 50049 h 314325"/>
                <a:gd name="connsiteX2698" fmla="*/ 99601 w 1200150"/>
                <a:gd name="connsiteY2698" fmla="*/ 51550 h 314325"/>
                <a:gd name="connsiteX2699" fmla="*/ 99601 w 1200150"/>
                <a:gd name="connsiteY2699" fmla="*/ 53051 h 314325"/>
                <a:gd name="connsiteX2700" fmla="*/ 96583 w 1200150"/>
                <a:gd name="connsiteY2700" fmla="*/ 54552 h 314325"/>
                <a:gd name="connsiteX2701" fmla="*/ 92056 w 1200150"/>
                <a:gd name="connsiteY2701" fmla="*/ 54552 h 314325"/>
                <a:gd name="connsiteX2702" fmla="*/ 90547 w 1200150"/>
                <a:gd name="connsiteY2702" fmla="*/ 54552 h 314325"/>
                <a:gd name="connsiteX2703" fmla="*/ 90547 w 1200150"/>
                <a:gd name="connsiteY2703" fmla="*/ 56053 h 314325"/>
                <a:gd name="connsiteX2704" fmla="*/ 87528 w 1200150"/>
                <a:gd name="connsiteY2704" fmla="*/ 56053 h 314325"/>
                <a:gd name="connsiteX2705" fmla="*/ 86019 w 1200150"/>
                <a:gd name="connsiteY2705" fmla="*/ 57554 h 314325"/>
                <a:gd name="connsiteX2706" fmla="*/ 83001 w 1200150"/>
                <a:gd name="connsiteY2706" fmla="*/ 59055 h 314325"/>
                <a:gd name="connsiteX2707" fmla="*/ 79983 w 1200150"/>
                <a:gd name="connsiteY2707" fmla="*/ 60556 h 314325"/>
                <a:gd name="connsiteX2708" fmla="*/ 78474 w 1200150"/>
                <a:gd name="connsiteY2708" fmla="*/ 62057 h 314325"/>
                <a:gd name="connsiteX2709" fmla="*/ 76965 w 1200150"/>
                <a:gd name="connsiteY2709" fmla="*/ 63558 h 314325"/>
                <a:gd name="connsiteX2710" fmla="*/ 73946 w 1200150"/>
                <a:gd name="connsiteY2710" fmla="*/ 66559 h 314325"/>
                <a:gd name="connsiteX2711" fmla="*/ 70928 w 1200150"/>
                <a:gd name="connsiteY2711" fmla="*/ 68060 h 314325"/>
                <a:gd name="connsiteX2712" fmla="*/ 69419 w 1200150"/>
                <a:gd name="connsiteY2712" fmla="*/ 69561 h 314325"/>
                <a:gd name="connsiteX2713" fmla="*/ 67910 w 1200150"/>
                <a:gd name="connsiteY2713" fmla="*/ 71062 h 314325"/>
                <a:gd name="connsiteX2714" fmla="*/ 64892 w 1200150"/>
                <a:gd name="connsiteY2714" fmla="*/ 75565 h 314325"/>
                <a:gd name="connsiteX2715" fmla="*/ 61873 w 1200150"/>
                <a:gd name="connsiteY2715" fmla="*/ 78567 h 314325"/>
                <a:gd name="connsiteX2716" fmla="*/ 58855 w 1200150"/>
                <a:gd name="connsiteY2716" fmla="*/ 80068 h 314325"/>
                <a:gd name="connsiteX2717" fmla="*/ 57346 w 1200150"/>
                <a:gd name="connsiteY2717" fmla="*/ 83069 h 314325"/>
                <a:gd name="connsiteX2718" fmla="*/ 49801 w 1200150"/>
                <a:gd name="connsiteY2718" fmla="*/ 89073 h 314325"/>
                <a:gd name="connsiteX2719" fmla="*/ 43764 w 1200150"/>
                <a:gd name="connsiteY2719" fmla="*/ 92075 h 314325"/>
                <a:gd name="connsiteX2720" fmla="*/ 39237 w 1200150"/>
                <a:gd name="connsiteY2720" fmla="*/ 89073 h 314325"/>
                <a:gd name="connsiteX2721" fmla="*/ 39237 w 1200150"/>
                <a:gd name="connsiteY2721" fmla="*/ 87572 h 314325"/>
                <a:gd name="connsiteX2722" fmla="*/ 37728 w 1200150"/>
                <a:gd name="connsiteY2722" fmla="*/ 80068 h 314325"/>
                <a:gd name="connsiteX2723" fmla="*/ 39237 w 1200150"/>
                <a:gd name="connsiteY2723" fmla="*/ 77066 h 314325"/>
                <a:gd name="connsiteX2724" fmla="*/ 40746 w 1200150"/>
                <a:gd name="connsiteY2724" fmla="*/ 74064 h 314325"/>
                <a:gd name="connsiteX2725" fmla="*/ 46782 w 1200150"/>
                <a:gd name="connsiteY2725" fmla="*/ 69561 h 314325"/>
                <a:gd name="connsiteX2726" fmla="*/ 48291 w 1200150"/>
                <a:gd name="connsiteY2726" fmla="*/ 66559 h 314325"/>
                <a:gd name="connsiteX2727" fmla="*/ 49801 w 1200150"/>
                <a:gd name="connsiteY2727" fmla="*/ 65059 h 314325"/>
                <a:gd name="connsiteX2728" fmla="*/ 46782 w 1200150"/>
                <a:gd name="connsiteY2728" fmla="*/ 65059 h 314325"/>
                <a:gd name="connsiteX2729" fmla="*/ 43764 w 1200150"/>
                <a:gd name="connsiteY2729" fmla="*/ 66559 h 314325"/>
                <a:gd name="connsiteX2730" fmla="*/ 39237 w 1200150"/>
                <a:gd name="connsiteY2730" fmla="*/ 68060 h 314325"/>
                <a:gd name="connsiteX2731" fmla="*/ 34709 w 1200150"/>
                <a:gd name="connsiteY2731" fmla="*/ 69561 h 314325"/>
                <a:gd name="connsiteX2732" fmla="*/ 33200 w 1200150"/>
                <a:gd name="connsiteY2732" fmla="*/ 69561 h 314325"/>
                <a:gd name="connsiteX2733" fmla="*/ 30182 w 1200150"/>
                <a:gd name="connsiteY2733" fmla="*/ 65059 h 314325"/>
                <a:gd name="connsiteX2734" fmla="*/ 30182 w 1200150"/>
                <a:gd name="connsiteY2734" fmla="*/ 62057 h 314325"/>
                <a:gd name="connsiteX2735" fmla="*/ 27164 w 1200150"/>
                <a:gd name="connsiteY2735" fmla="*/ 60556 h 314325"/>
                <a:gd name="connsiteX2736" fmla="*/ 24146 w 1200150"/>
                <a:gd name="connsiteY2736" fmla="*/ 62057 h 314325"/>
                <a:gd name="connsiteX2737" fmla="*/ 21127 w 1200150"/>
                <a:gd name="connsiteY2737" fmla="*/ 62057 h 314325"/>
                <a:gd name="connsiteX2738" fmla="*/ 18109 w 1200150"/>
                <a:gd name="connsiteY2738" fmla="*/ 62057 h 314325"/>
                <a:gd name="connsiteX2739" fmla="*/ 16600 w 1200150"/>
                <a:gd name="connsiteY2739" fmla="*/ 63558 h 314325"/>
                <a:gd name="connsiteX2740" fmla="*/ 15091 w 1200150"/>
                <a:gd name="connsiteY2740" fmla="*/ 65059 h 314325"/>
                <a:gd name="connsiteX2741" fmla="*/ 12073 w 1200150"/>
                <a:gd name="connsiteY2741" fmla="*/ 66559 h 314325"/>
                <a:gd name="connsiteX2742" fmla="*/ 9055 w 1200150"/>
                <a:gd name="connsiteY2742" fmla="*/ 68060 h 314325"/>
                <a:gd name="connsiteX2743" fmla="*/ 6036 w 1200150"/>
                <a:gd name="connsiteY2743" fmla="*/ 69561 h 314325"/>
                <a:gd name="connsiteX2744" fmla="*/ 1509 w 1200150"/>
                <a:gd name="connsiteY2744" fmla="*/ 69561 h 314325"/>
                <a:gd name="connsiteX2745" fmla="*/ 0 w 1200150"/>
                <a:gd name="connsiteY2745" fmla="*/ 63558 h 314325"/>
                <a:gd name="connsiteX2746" fmla="*/ 1509 w 1200150"/>
                <a:gd name="connsiteY2746" fmla="*/ 59055 h 314325"/>
                <a:gd name="connsiteX2747" fmla="*/ 1509 w 1200150"/>
                <a:gd name="connsiteY2747" fmla="*/ 57554 h 314325"/>
                <a:gd name="connsiteX2748" fmla="*/ 1509 w 1200150"/>
                <a:gd name="connsiteY2748" fmla="*/ 56053 h 314325"/>
                <a:gd name="connsiteX2749" fmla="*/ 3018 w 1200150"/>
                <a:gd name="connsiteY2749" fmla="*/ 54552 h 314325"/>
                <a:gd name="connsiteX2750" fmla="*/ 4527 w 1200150"/>
                <a:gd name="connsiteY2750" fmla="*/ 53051 h 314325"/>
                <a:gd name="connsiteX2751" fmla="*/ 6036 w 1200150"/>
                <a:gd name="connsiteY2751" fmla="*/ 51550 h 314325"/>
                <a:gd name="connsiteX2752" fmla="*/ 7545 w 1200150"/>
                <a:gd name="connsiteY2752" fmla="*/ 51550 h 314325"/>
                <a:gd name="connsiteX2753" fmla="*/ 7545 w 1200150"/>
                <a:gd name="connsiteY2753" fmla="*/ 50049 h 314325"/>
                <a:gd name="connsiteX2754" fmla="*/ 9055 w 1200150"/>
                <a:gd name="connsiteY2754" fmla="*/ 50049 h 314325"/>
                <a:gd name="connsiteX2755" fmla="*/ 10564 w 1200150"/>
                <a:gd name="connsiteY2755" fmla="*/ 48549 h 314325"/>
                <a:gd name="connsiteX2756" fmla="*/ 15091 w 1200150"/>
                <a:gd name="connsiteY2756" fmla="*/ 45547 h 314325"/>
                <a:gd name="connsiteX2757" fmla="*/ 15091 w 1200150"/>
                <a:gd name="connsiteY2757" fmla="*/ 44046 h 314325"/>
                <a:gd name="connsiteX2758" fmla="*/ 16600 w 1200150"/>
                <a:gd name="connsiteY2758" fmla="*/ 44046 h 314325"/>
                <a:gd name="connsiteX2759" fmla="*/ 18109 w 1200150"/>
                <a:gd name="connsiteY2759" fmla="*/ 42545 h 314325"/>
                <a:gd name="connsiteX2760" fmla="*/ 19618 w 1200150"/>
                <a:gd name="connsiteY2760" fmla="*/ 42545 h 314325"/>
                <a:gd name="connsiteX2761" fmla="*/ 19618 w 1200150"/>
                <a:gd name="connsiteY2761" fmla="*/ 44046 h 314325"/>
                <a:gd name="connsiteX2762" fmla="*/ 19618 w 1200150"/>
                <a:gd name="connsiteY2762" fmla="*/ 45547 h 314325"/>
                <a:gd name="connsiteX2763" fmla="*/ 18109 w 1200150"/>
                <a:gd name="connsiteY2763" fmla="*/ 47048 h 314325"/>
                <a:gd name="connsiteX2764" fmla="*/ 16600 w 1200150"/>
                <a:gd name="connsiteY2764" fmla="*/ 48549 h 314325"/>
                <a:gd name="connsiteX2765" fmla="*/ 15091 w 1200150"/>
                <a:gd name="connsiteY2765" fmla="*/ 50049 h 314325"/>
                <a:gd name="connsiteX2766" fmla="*/ 13582 w 1200150"/>
                <a:gd name="connsiteY2766" fmla="*/ 51550 h 314325"/>
                <a:gd name="connsiteX2767" fmla="*/ 13582 w 1200150"/>
                <a:gd name="connsiteY2767" fmla="*/ 54552 h 314325"/>
                <a:gd name="connsiteX2768" fmla="*/ 15091 w 1200150"/>
                <a:gd name="connsiteY2768" fmla="*/ 54552 h 314325"/>
                <a:gd name="connsiteX2769" fmla="*/ 16600 w 1200150"/>
                <a:gd name="connsiteY2769" fmla="*/ 56053 h 314325"/>
                <a:gd name="connsiteX2770" fmla="*/ 19618 w 1200150"/>
                <a:gd name="connsiteY2770" fmla="*/ 56053 h 314325"/>
                <a:gd name="connsiteX2771" fmla="*/ 21127 w 1200150"/>
                <a:gd name="connsiteY2771" fmla="*/ 57554 h 314325"/>
                <a:gd name="connsiteX2772" fmla="*/ 21127 w 1200150"/>
                <a:gd name="connsiteY2772" fmla="*/ 56053 h 314325"/>
                <a:gd name="connsiteX2773" fmla="*/ 22637 w 1200150"/>
                <a:gd name="connsiteY2773" fmla="*/ 56053 h 314325"/>
                <a:gd name="connsiteX2774" fmla="*/ 24146 w 1200150"/>
                <a:gd name="connsiteY2774" fmla="*/ 56053 h 314325"/>
                <a:gd name="connsiteX2775" fmla="*/ 25655 w 1200150"/>
                <a:gd name="connsiteY2775" fmla="*/ 56053 h 314325"/>
                <a:gd name="connsiteX2776" fmla="*/ 28673 w 1200150"/>
                <a:gd name="connsiteY2776" fmla="*/ 56053 h 314325"/>
                <a:gd name="connsiteX2777" fmla="*/ 30182 w 1200150"/>
                <a:gd name="connsiteY2777" fmla="*/ 56053 h 314325"/>
                <a:gd name="connsiteX2778" fmla="*/ 31691 w 1200150"/>
                <a:gd name="connsiteY2778" fmla="*/ 56053 h 314325"/>
                <a:gd name="connsiteX2779" fmla="*/ 31691 w 1200150"/>
                <a:gd name="connsiteY2779" fmla="*/ 54552 h 314325"/>
                <a:gd name="connsiteX2780" fmla="*/ 33200 w 1200150"/>
                <a:gd name="connsiteY2780" fmla="*/ 54552 h 314325"/>
                <a:gd name="connsiteX2781" fmla="*/ 34709 w 1200150"/>
                <a:gd name="connsiteY2781" fmla="*/ 53051 h 314325"/>
                <a:gd name="connsiteX2782" fmla="*/ 36219 w 1200150"/>
                <a:gd name="connsiteY2782" fmla="*/ 53051 h 314325"/>
                <a:gd name="connsiteX2783" fmla="*/ 37728 w 1200150"/>
                <a:gd name="connsiteY2783" fmla="*/ 51550 h 314325"/>
                <a:gd name="connsiteX2784" fmla="*/ 39237 w 1200150"/>
                <a:gd name="connsiteY2784" fmla="*/ 51550 h 314325"/>
                <a:gd name="connsiteX2785" fmla="*/ 40746 w 1200150"/>
                <a:gd name="connsiteY2785" fmla="*/ 53051 h 314325"/>
                <a:gd name="connsiteX2786" fmla="*/ 40746 w 1200150"/>
                <a:gd name="connsiteY2786" fmla="*/ 54552 h 314325"/>
                <a:gd name="connsiteX2787" fmla="*/ 42255 w 1200150"/>
                <a:gd name="connsiteY2787" fmla="*/ 54552 h 314325"/>
                <a:gd name="connsiteX2788" fmla="*/ 43764 w 1200150"/>
                <a:gd name="connsiteY2788" fmla="*/ 54552 h 314325"/>
                <a:gd name="connsiteX2789" fmla="*/ 45273 w 1200150"/>
                <a:gd name="connsiteY2789" fmla="*/ 54552 h 314325"/>
                <a:gd name="connsiteX2790" fmla="*/ 46782 w 1200150"/>
                <a:gd name="connsiteY2790" fmla="*/ 54552 h 314325"/>
                <a:gd name="connsiteX2791" fmla="*/ 51310 w 1200150"/>
                <a:gd name="connsiteY2791" fmla="*/ 54552 h 314325"/>
                <a:gd name="connsiteX2792" fmla="*/ 54328 w 1200150"/>
                <a:gd name="connsiteY2792" fmla="*/ 54552 h 314325"/>
                <a:gd name="connsiteX2793" fmla="*/ 58855 w 1200150"/>
                <a:gd name="connsiteY2793" fmla="*/ 54552 h 314325"/>
                <a:gd name="connsiteX2794" fmla="*/ 61873 w 1200150"/>
                <a:gd name="connsiteY2794" fmla="*/ 54552 h 314325"/>
                <a:gd name="connsiteX2795" fmla="*/ 64892 w 1200150"/>
                <a:gd name="connsiteY2795" fmla="*/ 54552 h 314325"/>
                <a:gd name="connsiteX2796" fmla="*/ 66401 w 1200150"/>
                <a:gd name="connsiteY2796" fmla="*/ 54552 h 314325"/>
                <a:gd name="connsiteX2797" fmla="*/ 67910 w 1200150"/>
                <a:gd name="connsiteY2797" fmla="*/ 53051 h 314325"/>
                <a:gd name="connsiteX2798" fmla="*/ 69419 w 1200150"/>
                <a:gd name="connsiteY2798" fmla="*/ 51550 h 314325"/>
                <a:gd name="connsiteX2799" fmla="*/ 70928 w 1200150"/>
                <a:gd name="connsiteY2799" fmla="*/ 50049 h 314325"/>
                <a:gd name="connsiteX2800" fmla="*/ 72437 w 1200150"/>
                <a:gd name="connsiteY2800" fmla="*/ 48549 h 314325"/>
                <a:gd name="connsiteX2801" fmla="*/ 72437 w 1200150"/>
                <a:gd name="connsiteY2801" fmla="*/ 47048 h 314325"/>
                <a:gd name="connsiteX2802" fmla="*/ 73946 w 1200150"/>
                <a:gd name="connsiteY2802" fmla="*/ 45547 h 314325"/>
                <a:gd name="connsiteX2803" fmla="*/ 72437 w 1200150"/>
                <a:gd name="connsiteY2803" fmla="*/ 42545 h 314325"/>
                <a:gd name="connsiteX2804" fmla="*/ 69419 w 1200150"/>
                <a:gd name="connsiteY2804" fmla="*/ 41044 h 314325"/>
                <a:gd name="connsiteX2805" fmla="*/ 67910 w 1200150"/>
                <a:gd name="connsiteY2805" fmla="*/ 38042 h 314325"/>
                <a:gd name="connsiteX2806" fmla="*/ 66401 w 1200150"/>
                <a:gd name="connsiteY2806" fmla="*/ 36541 h 314325"/>
                <a:gd name="connsiteX2807" fmla="*/ 67910 w 1200150"/>
                <a:gd name="connsiteY2807" fmla="*/ 35040 h 314325"/>
                <a:gd name="connsiteX2808" fmla="*/ 69419 w 1200150"/>
                <a:gd name="connsiteY2808" fmla="*/ 35040 h 314325"/>
                <a:gd name="connsiteX2809" fmla="*/ 72437 w 1200150"/>
                <a:gd name="connsiteY2809" fmla="*/ 35040 h 314325"/>
                <a:gd name="connsiteX2810" fmla="*/ 76965 w 1200150"/>
                <a:gd name="connsiteY2810" fmla="*/ 36541 h 314325"/>
                <a:gd name="connsiteX2811" fmla="*/ 83001 w 1200150"/>
                <a:gd name="connsiteY2811" fmla="*/ 38042 h 314325"/>
                <a:gd name="connsiteX2812" fmla="*/ 84510 w 1200150"/>
                <a:gd name="connsiteY2812" fmla="*/ 38042 h 314325"/>
                <a:gd name="connsiteX2813" fmla="*/ 86019 w 1200150"/>
                <a:gd name="connsiteY2813" fmla="*/ 35040 h 314325"/>
                <a:gd name="connsiteX2814" fmla="*/ 89037 w 1200150"/>
                <a:gd name="connsiteY2814" fmla="*/ 33539 h 314325"/>
                <a:gd name="connsiteX2815" fmla="*/ 90547 w 1200150"/>
                <a:gd name="connsiteY2815" fmla="*/ 33539 h 314325"/>
                <a:gd name="connsiteX2816" fmla="*/ 93565 w 1200150"/>
                <a:gd name="connsiteY2816" fmla="*/ 30538 h 314325"/>
                <a:gd name="connsiteX2817" fmla="*/ 96583 w 1200150"/>
                <a:gd name="connsiteY2817" fmla="*/ 27536 h 314325"/>
                <a:gd name="connsiteX2818" fmla="*/ 99601 w 1200150"/>
                <a:gd name="connsiteY2818" fmla="*/ 26035 h 314325"/>
                <a:gd name="connsiteX2819" fmla="*/ 101110 w 1200150"/>
                <a:gd name="connsiteY2819" fmla="*/ 24534 h 314325"/>
                <a:gd name="connsiteX2820" fmla="*/ 108656 w 1200150"/>
                <a:gd name="connsiteY2820" fmla="*/ 18530 h 314325"/>
                <a:gd name="connsiteX2821" fmla="*/ 110165 w 1200150"/>
                <a:gd name="connsiteY2821" fmla="*/ 15529 h 314325"/>
                <a:gd name="connsiteX2822" fmla="*/ 111674 w 1200150"/>
                <a:gd name="connsiteY2822" fmla="*/ 14028 h 314325"/>
                <a:gd name="connsiteX2823" fmla="*/ 113183 w 1200150"/>
                <a:gd name="connsiteY2823" fmla="*/ 12527 h 314325"/>
                <a:gd name="connsiteX2824" fmla="*/ 114692 w 1200150"/>
                <a:gd name="connsiteY2824" fmla="*/ 11026 h 314325"/>
                <a:gd name="connsiteX2825" fmla="*/ 116201 w 1200150"/>
                <a:gd name="connsiteY2825" fmla="*/ 9525 h 314325"/>
                <a:gd name="connsiteX2826" fmla="*/ 72672 w 1200150"/>
                <a:gd name="connsiteY2826" fmla="*/ 0 h 314325"/>
                <a:gd name="connsiteX2827" fmla="*/ 74083 w 1200150"/>
                <a:gd name="connsiteY2827" fmla="*/ 0 h 314325"/>
                <a:gd name="connsiteX2828" fmla="*/ 75494 w 1200150"/>
                <a:gd name="connsiteY2828" fmla="*/ 1482 h 314325"/>
                <a:gd name="connsiteX2829" fmla="*/ 76905 w 1200150"/>
                <a:gd name="connsiteY2829" fmla="*/ 4445 h 314325"/>
                <a:gd name="connsiteX2830" fmla="*/ 78317 w 1200150"/>
                <a:gd name="connsiteY2830" fmla="*/ 5927 h 314325"/>
                <a:gd name="connsiteX2831" fmla="*/ 81139 w 1200150"/>
                <a:gd name="connsiteY2831" fmla="*/ 10372 h 314325"/>
                <a:gd name="connsiteX2832" fmla="*/ 81139 w 1200150"/>
                <a:gd name="connsiteY2832" fmla="*/ 11853 h 314325"/>
                <a:gd name="connsiteX2833" fmla="*/ 82550 w 1200150"/>
                <a:gd name="connsiteY2833" fmla="*/ 14817 h 314325"/>
                <a:gd name="connsiteX2834" fmla="*/ 82550 w 1200150"/>
                <a:gd name="connsiteY2834" fmla="*/ 16298 h 314325"/>
                <a:gd name="connsiteX2835" fmla="*/ 82550 w 1200150"/>
                <a:gd name="connsiteY2835" fmla="*/ 19262 h 314325"/>
                <a:gd name="connsiteX2836" fmla="*/ 81139 w 1200150"/>
                <a:gd name="connsiteY2836" fmla="*/ 22225 h 314325"/>
                <a:gd name="connsiteX2837" fmla="*/ 76905 w 1200150"/>
                <a:gd name="connsiteY2837" fmla="*/ 22225 h 314325"/>
                <a:gd name="connsiteX2838" fmla="*/ 74083 w 1200150"/>
                <a:gd name="connsiteY2838" fmla="*/ 20743 h 314325"/>
                <a:gd name="connsiteX2839" fmla="*/ 71261 w 1200150"/>
                <a:gd name="connsiteY2839" fmla="*/ 17780 h 314325"/>
                <a:gd name="connsiteX2840" fmla="*/ 69850 w 1200150"/>
                <a:gd name="connsiteY2840" fmla="*/ 14817 h 314325"/>
                <a:gd name="connsiteX2841" fmla="*/ 71261 w 1200150"/>
                <a:gd name="connsiteY2841" fmla="*/ 11853 h 314325"/>
                <a:gd name="connsiteX2842" fmla="*/ 71261 w 1200150"/>
                <a:gd name="connsiteY2842" fmla="*/ 5927 h 314325"/>
                <a:gd name="connsiteX2843" fmla="*/ 71261 w 1200150"/>
                <a:gd name="connsiteY2843" fmla="*/ 4445 h 314325"/>
                <a:gd name="connsiteX2844" fmla="*/ 71261 w 1200150"/>
                <a:gd name="connsiteY2844" fmla="*/ 2963 h 314325"/>
                <a:gd name="connsiteX2845" fmla="*/ 72672 w 1200150"/>
                <a:gd name="connsiteY2845"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Lst>
              <a:rect l="l" t="t" r="r" b="b"/>
              <a:pathLst>
                <a:path w="1200150" h="314325">
                  <a:moveTo>
                    <a:pt x="698500" y="290347"/>
                  </a:moveTo>
                  <a:cubicBezTo>
                    <a:pt x="698500" y="290347"/>
                    <a:pt x="698500" y="290347"/>
                    <a:pt x="697012" y="291840"/>
                  </a:cubicBezTo>
                  <a:cubicBezTo>
                    <a:pt x="697012" y="291840"/>
                    <a:pt x="697012" y="291840"/>
                    <a:pt x="695524" y="291840"/>
                  </a:cubicBezTo>
                  <a:cubicBezTo>
                    <a:pt x="695524" y="291840"/>
                    <a:pt x="694035" y="291840"/>
                    <a:pt x="694035" y="291840"/>
                  </a:cubicBezTo>
                  <a:cubicBezTo>
                    <a:pt x="694035" y="291840"/>
                    <a:pt x="692547" y="293333"/>
                    <a:pt x="692547" y="293333"/>
                  </a:cubicBezTo>
                  <a:cubicBezTo>
                    <a:pt x="692547" y="293333"/>
                    <a:pt x="692547" y="293333"/>
                    <a:pt x="691059" y="293333"/>
                  </a:cubicBezTo>
                  <a:cubicBezTo>
                    <a:pt x="691059" y="293333"/>
                    <a:pt x="689570" y="294825"/>
                    <a:pt x="689570" y="294825"/>
                  </a:cubicBezTo>
                  <a:cubicBezTo>
                    <a:pt x="689570" y="294825"/>
                    <a:pt x="688082" y="294825"/>
                    <a:pt x="688082" y="296318"/>
                  </a:cubicBezTo>
                  <a:cubicBezTo>
                    <a:pt x="688082" y="297811"/>
                    <a:pt x="688082" y="297811"/>
                    <a:pt x="686594" y="297811"/>
                  </a:cubicBezTo>
                  <a:cubicBezTo>
                    <a:pt x="686594" y="299304"/>
                    <a:pt x="688082" y="299304"/>
                    <a:pt x="686594" y="300796"/>
                  </a:cubicBezTo>
                  <a:cubicBezTo>
                    <a:pt x="686594" y="302289"/>
                    <a:pt x="686594" y="302289"/>
                    <a:pt x="686594" y="302289"/>
                  </a:cubicBezTo>
                  <a:cubicBezTo>
                    <a:pt x="686594" y="302289"/>
                    <a:pt x="688082" y="303782"/>
                    <a:pt x="688082" y="303782"/>
                  </a:cubicBezTo>
                  <a:cubicBezTo>
                    <a:pt x="688082" y="303782"/>
                    <a:pt x="688082" y="305275"/>
                    <a:pt x="689570" y="305275"/>
                  </a:cubicBezTo>
                  <a:cubicBezTo>
                    <a:pt x="689570" y="305275"/>
                    <a:pt x="689570" y="305275"/>
                    <a:pt x="691059" y="305275"/>
                  </a:cubicBezTo>
                  <a:cubicBezTo>
                    <a:pt x="691059" y="305275"/>
                    <a:pt x="692547" y="305275"/>
                    <a:pt x="692547" y="305275"/>
                  </a:cubicBezTo>
                  <a:cubicBezTo>
                    <a:pt x="692547" y="305275"/>
                    <a:pt x="692547" y="306767"/>
                    <a:pt x="692547" y="306767"/>
                  </a:cubicBezTo>
                  <a:cubicBezTo>
                    <a:pt x="692547" y="306767"/>
                    <a:pt x="694035" y="306767"/>
                    <a:pt x="694035" y="306767"/>
                  </a:cubicBezTo>
                  <a:cubicBezTo>
                    <a:pt x="694035" y="306767"/>
                    <a:pt x="695524" y="306767"/>
                    <a:pt x="695524" y="306767"/>
                  </a:cubicBezTo>
                  <a:cubicBezTo>
                    <a:pt x="695524" y="305275"/>
                    <a:pt x="697012" y="305275"/>
                    <a:pt x="697012" y="305275"/>
                  </a:cubicBezTo>
                  <a:cubicBezTo>
                    <a:pt x="697012" y="305275"/>
                    <a:pt x="698500" y="305275"/>
                    <a:pt x="698500" y="305275"/>
                  </a:cubicBezTo>
                  <a:cubicBezTo>
                    <a:pt x="698500" y="305275"/>
                    <a:pt x="698500" y="305275"/>
                    <a:pt x="699988" y="305275"/>
                  </a:cubicBezTo>
                  <a:cubicBezTo>
                    <a:pt x="699988" y="305275"/>
                    <a:pt x="701477" y="305275"/>
                    <a:pt x="701477" y="305275"/>
                  </a:cubicBezTo>
                  <a:cubicBezTo>
                    <a:pt x="702965" y="305275"/>
                    <a:pt x="704453" y="305275"/>
                    <a:pt x="704453" y="303782"/>
                  </a:cubicBezTo>
                  <a:cubicBezTo>
                    <a:pt x="705942" y="303782"/>
                    <a:pt x="705942" y="303782"/>
                    <a:pt x="707430" y="302289"/>
                  </a:cubicBezTo>
                  <a:cubicBezTo>
                    <a:pt x="708918" y="302289"/>
                    <a:pt x="708918" y="300796"/>
                    <a:pt x="708918" y="300796"/>
                  </a:cubicBezTo>
                  <a:cubicBezTo>
                    <a:pt x="708918" y="299304"/>
                    <a:pt x="708918" y="299304"/>
                    <a:pt x="708918" y="299304"/>
                  </a:cubicBezTo>
                  <a:cubicBezTo>
                    <a:pt x="708918" y="297811"/>
                    <a:pt x="708918" y="296318"/>
                    <a:pt x="708918" y="294825"/>
                  </a:cubicBezTo>
                  <a:cubicBezTo>
                    <a:pt x="708918" y="294825"/>
                    <a:pt x="708918" y="294825"/>
                    <a:pt x="708918" y="293333"/>
                  </a:cubicBezTo>
                  <a:cubicBezTo>
                    <a:pt x="707430" y="293333"/>
                    <a:pt x="707430" y="291840"/>
                    <a:pt x="705942" y="291840"/>
                  </a:cubicBezTo>
                  <a:cubicBezTo>
                    <a:pt x="704453" y="290347"/>
                    <a:pt x="704453" y="290347"/>
                    <a:pt x="704453" y="290347"/>
                  </a:cubicBezTo>
                  <a:cubicBezTo>
                    <a:pt x="704453" y="290347"/>
                    <a:pt x="704453" y="290347"/>
                    <a:pt x="702965" y="290347"/>
                  </a:cubicBezTo>
                  <a:cubicBezTo>
                    <a:pt x="702965" y="290347"/>
                    <a:pt x="702965" y="290347"/>
                    <a:pt x="701477" y="290347"/>
                  </a:cubicBezTo>
                  <a:cubicBezTo>
                    <a:pt x="701477" y="290347"/>
                    <a:pt x="701477" y="290347"/>
                    <a:pt x="699988" y="290347"/>
                  </a:cubicBezTo>
                  <a:cubicBezTo>
                    <a:pt x="698500" y="290347"/>
                    <a:pt x="699988" y="290347"/>
                    <a:pt x="698500" y="290347"/>
                  </a:cubicBezTo>
                  <a:close/>
                  <a:moveTo>
                    <a:pt x="369689" y="274638"/>
                  </a:moveTo>
                  <a:cubicBezTo>
                    <a:pt x="369689" y="274638"/>
                    <a:pt x="371078" y="274638"/>
                    <a:pt x="371078" y="274638"/>
                  </a:cubicBezTo>
                  <a:cubicBezTo>
                    <a:pt x="372467" y="274638"/>
                    <a:pt x="372467" y="274638"/>
                    <a:pt x="372467" y="274638"/>
                  </a:cubicBezTo>
                  <a:cubicBezTo>
                    <a:pt x="373856" y="274638"/>
                    <a:pt x="373856" y="275999"/>
                    <a:pt x="373856" y="275999"/>
                  </a:cubicBezTo>
                  <a:cubicBezTo>
                    <a:pt x="373856" y="275999"/>
                    <a:pt x="373856" y="275999"/>
                    <a:pt x="373856" y="277360"/>
                  </a:cubicBezTo>
                  <a:cubicBezTo>
                    <a:pt x="373856" y="277360"/>
                    <a:pt x="373856" y="277360"/>
                    <a:pt x="375245" y="277360"/>
                  </a:cubicBezTo>
                  <a:cubicBezTo>
                    <a:pt x="375245" y="277360"/>
                    <a:pt x="375245" y="277360"/>
                    <a:pt x="375245" y="278720"/>
                  </a:cubicBezTo>
                  <a:cubicBezTo>
                    <a:pt x="376635" y="278720"/>
                    <a:pt x="376635" y="278720"/>
                    <a:pt x="376635" y="278720"/>
                  </a:cubicBezTo>
                  <a:cubicBezTo>
                    <a:pt x="376635" y="278720"/>
                    <a:pt x="378024" y="278720"/>
                    <a:pt x="378024" y="278720"/>
                  </a:cubicBezTo>
                  <a:cubicBezTo>
                    <a:pt x="378024" y="278720"/>
                    <a:pt x="378024" y="278720"/>
                    <a:pt x="379413" y="278720"/>
                  </a:cubicBezTo>
                  <a:cubicBezTo>
                    <a:pt x="379413" y="278720"/>
                    <a:pt x="379413" y="278720"/>
                    <a:pt x="379413" y="280081"/>
                  </a:cubicBezTo>
                  <a:cubicBezTo>
                    <a:pt x="378024" y="281442"/>
                    <a:pt x="378024" y="281442"/>
                    <a:pt x="378024" y="281442"/>
                  </a:cubicBezTo>
                  <a:cubicBezTo>
                    <a:pt x="378024" y="281442"/>
                    <a:pt x="378024" y="281442"/>
                    <a:pt x="376635" y="281442"/>
                  </a:cubicBezTo>
                  <a:cubicBezTo>
                    <a:pt x="376635" y="282803"/>
                    <a:pt x="376635" y="282803"/>
                    <a:pt x="375245" y="282803"/>
                  </a:cubicBezTo>
                  <a:cubicBezTo>
                    <a:pt x="375245" y="282803"/>
                    <a:pt x="373856" y="284163"/>
                    <a:pt x="373856" y="284163"/>
                  </a:cubicBezTo>
                  <a:cubicBezTo>
                    <a:pt x="373856" y="284163"/>
                    <a:pt x="373856" y="284163"/>
                    <a:pt x="372467" y="284163"/>
                  </a:cubicBezTo>
                  <a:cubicBezTo>
                    <a:pt x="371078" y="284163"/>
                    <a:pt x="371078" y="282803"/>
                    <a:pt x="369689" y="282803"/>
                  </a:cubicBezTo>
                  <a:cubicBezTo>
                    <a:pt x="369689" y="282803"/>
                    <a:pt x="369689" y="282803"/>
                    <a:pt x="369689" y="281442"/>
                  </a:cubicBezTo>
                  <a:cubicBezTo>
                    <a:pt x="368300" y="281442"/>
                    <a:pt x="368300" y="281442"/>
                    <a:pt x="368300" y="281442"/>
                  </a:cubicBezTo>
                  <a:cubicBezTo>
                    <a:pt x="368300" y="280081"/>
                    <a:pt x="368300" y="280081"/>
                    <a:pt x="368300" y="280081"/>
                  </a:cubicBezTo>
                  <a:cubicBezTo>
                    <a:pt x="368300" y="280081"/>
                    <a:pt x="368300" y="278720"/>
                    <a:pt x="368300" y="278720"/>
                  </a:cubicBezTo>
                  <a:cubicBezTo>
                    <a:pt x="368300" y="278720"/>
                    <a:pt x="368300" y="278720"/>
                    <a:pt x="368300" y="277360"/>
                  </a:cubicBezTo>
                  <a:cubicBezTo>
                    <a:pt x="368300" y="275999"/>
                    <a:pt x="368300" y="275999"/>
                    <a:pt x="368300" y="275999"/>
                  </a:cubicBezTo>
                  <a:cubicBezTo>
                    <a:pt x="368300" y="275999"/>
                    <a:pt x="369689" y="275999"/>
                    <a:pt x="369689" y="274638"/>
                  </a:cubicBezTo>
                  <a:close/>
                  <a:moveTo>
                    <a:pt x="414338" y="273050"/>
                  </a:moveTo>
                  <a:cubicBezTo>
                    <a:pt x="414338" y="273050"/>
                    <a:pt x="414338" y="273050"/>
                    <a:pt x="415925" y="273050"/>
                  </a:cubicBezTo>
                  <a:cubicBezTo>
                    <a:pt x="415925" y="273050"/>
                    <a:pt x="415925" y="273050"/>
                    <a:pt x="417513" y="273050"/>
                  </a:cubicBezTo>
                  <a:cubicBezTo>
                    <a:pt x="417513" y="274439"/>
                    <a:pt x="419100" y="274439"/>
                    <a:pt x="419100" y="274439"/>
                  </a:cubicBezTo>
                  <a:cubicBezTo>
                    <a:pt x="419100" y="274439"/>
                    <a:pt x="419100" y="275828"/>
                    <a:pt x="419100" y="275828"/>
                  </a:cubicBezTo>
                  <a:cubicBezTo>
                    <a:pt x="419100" y="275828"/>
                    <a:pt x="420688" y="275828"/>
                    <a:pt x="420688" y="275828"/>
                  </a:cubicBezTo>
                  <a:cubicBezTo>
                    <a:pt x="420688" y="277218"/>
                    <a:pt x="420688" y="277218"/>
                    <a:pt x="422275" y="277218"/>
                  </a:cubicBezTo>
                  <a:cubicBezTo>
                    <a:pt x="422275" y="278607"/>
                    <a:pt x="422275" y="278607"/>
                    <a:pt x="422275" y="278607"/>
                  </a:cubicBezTo>
                  <a:cubicBezTo>
                    <a:pt x="422275" y="278607"/>
                    <a:pt x="422275" y="278607"/>
                    <a:pt x="422275" y="279996"/>
                  </a:cubicBezTo>
                  <a:cubicBezTo>
                    <a:pt x="423863" y="279996"/>
                    <a:pt x="423863" y="279996"/>
                    <a:pt x="423863" y="281385"/>
                  </a:cubicBezTo>
                  <a:cubicBezTo>
                    <a:pt x="423863" y="281385"/>
                    <a:pt x="423863" y="282774"/>
                    <a:pt x="423863" y="282774"/>
                  </a:cubicBezTo>
                  <a:cubicBezTo>
                    <a:pt x="423863" y="284163"/>
                    <a:pt x="423863" y="284163"/>
                    <a:pt x="422275" y="284163"/>
                  </a:cubicBezTo>
                  <a:cubicBezTo>
                    <a:pt x="422275" y="284163"/>
                    <a:pt x="420688" y="284163"/>
                    <a:pt x="420688" y="284163"/>
                  </a:cubicBezTo>
                  <a:cubicBezTo>
                    <a:pt x="419100" y="284163"/>
                    <a:pt x="419100" y="284163"/>
                    <a:pt x="419100" y="284163"/>
                  </a:cubicBezTo>
                  <a:cubicBezTo>
                    <a:pt x="417513" y="284163"/>
                    <a:pt x="417513" y="284163"/>
                    <a:pt x="417513" y="284163"/>
                  </a:cubicBezTo>
                  <a:cubicBezTo>
                    <a:pt x="417513" y="282774"/>
                    <a:pt x="417513" y="282774"/>
                    <a:pt x="415925" y="282774"/>
                  </a:cubicBezTo>
                  <a:cubicBezTo>
                    <a:pt x="415925" y="282774"/>
                    <a:pt x="415925" y="281385"/>
                    <a:pt x="415925" y="281385"/>
                  </a:cubicBezTo>
                  <a:cubicBezTo>
                    <a:pt x="414338" y="279996"/>
                    <a:pt x="414338" y="279996"/>
                    <a:pt x="414338" y="278607"/>
                  </a:cubicBezTo>
                  <a:cubicBezTo>
                    <a:pt x="414338" y="277218"/>
                    <a:pt x="414338" y="277218"/>
                    <a:pt x="414338" y="275828"/>
                  </a:cubicBezTo>
                  <a:cubicBezTo>
                    <a:pt x="414338" y="274439"/>
                    <a:pt x="414338" y="274439"/>
                    <a:pt x="414338" y="274439"/>
                  </a:cubicBezTo>
                  <a:cubicBezTo>
                    <a:pt x="414338" y="273050"/>
                    <a:pt x="414338" y="273050"/>
                    <a:pt x="414338" y="273050"/>
                  </a:cubicBezTo>
                  <a:close/>
                  <a:moveTo>
                    <a:pt x="705942" y="242580"/>
                  </a:moveTo>
                  <a:cubicBezTo>
                    <a:pt x="705942" y="244072"/>
                    <a:pt x="705942" y="244072"/>
                    <a:pt x="705942" y="244072"/>
                  </a:cubicBezTo>
                  <a:cubicBezTo>
                    <a:pt x="705942" y="245565"/>
                    <a:pt x="705942" y="245565"/>
                    <a:pt x="705942" y="245565"/>
                  </a:cubicBezTo>
                  <a:cubicBezTo>
                    <a:pt x="705942" y="247058"/>
                    <a:pt x="705942" y="247058"/>
                    <a:pt x="705942" y="247058"/>
                  </a:cubicBezTo>
                  <a:cubicBezTo>
                    <a:pt x="705942" y="248551"/>
                    <a:pt x="705942" y="248551"/>
                    <a:pt x="705942" y="248551"/>
                  </a:cubicBezTo>
                  <a:cubicBezTo>
                    <a:pt x="705942" y="248551"/>
                    <a:pt x="707430" y="248551"/>
                    <a:pt x="707430" y="248551"/>
                  </a:cubicBezTo>
                  <a:cubicBezTo>
                    <a:pt x="708918" y="248551"/>
                    <a:pt x="708918" y="248551"/>
                    <a:pt x="708918" y="248551"/>
                  </a:cubicBezTo>
                  <a:cubicBezTo>
                    <a:pt x="708918" y="247058"/>
                    <a:pt x="708918" y="247058"/>
                    <a:pt x="708918" y="247058"/>
                  </a:cubicBezTo>
                  <a:cubicBezTo>
                    <a:pt x="707430" y="247058"/>
                    <a:pt x="707430" y="247058"/>
                    <a:pt x="707430" y="247058"/>
                  </a:cubicBezTo>
                  <a:cubicBezTo>
                    <a:pt x="707430" y="245565"/>
                    <a:pt x="707430" y="245565"/>
                    <a:pt x="707430" y="245565"/>
                  </a:cubicBezTo>
                  <a:cubicBezTo>
                    <a:pt x="707430" y="244072"/>
                    <a:pt x="707430" y="244072"/>
                    <a:pt x="707430" y="244072"/>
                  </a:cubicBezTo>
                  <a:cubicBezTo>
                    <a:pt x="707430" y="242580"/>
                    <a:pt x="707430" y="242580"/>
                    <a:pt x="707430" y="242580"/>
                  </a:cubicBezTo>
                  <a:cubicBezTo>
                    <a:pt x="705942" y="242580"/>
                    <a:pt x="705942" y="242580"/>
                    <a:pt x="705942" y="242580"/>
                  </a:cubicBezTo>
                  <a:close/>
                  <a:moveTo>
                    <a:pt x="819424" y="242234"/>
                  </a:moveTo>
                  <a:cubicBezTo>
                    <a:pt x="817919" y="243752"/>
                    <a:pt x="817919" y="242234"/>
                    <a:pt x="817919" y="243752"/>
                  </a:cubicBezTo>
                  <a:cubicBezTo>
                    <a:pt x="817919" y="245269"/>
                    <a:pt x="817919" y="243752"/>
                    <a:pt x="819424" y="245269"/>
                  </a:cubicBezTo>
                  <a:cubicBezTo>
                    <a:pt x="819424" y="246787"/>
                    <a:pt x="819424" y="246787"/>
                    <a:pt x="819424" y="248304"/>
                  </a:cubicBezTo>
                  <a:cubicBezTo>
                    <a:pt x="819424" y="248304"/>
                    <a:pt x="819424" y="248304"/>
                    <a:pt x="820930" y="249822"/>
                  </a:cubicBezTo>
                  <a:cubicBezTo>
                    <a:pt x="820930" y="249822"/>
                    <a:pt x="820930" y="249822"/>
                    <a:pt x="822435" y="248304"/>
                  </a:cubicBezTo>
                  <a:cubicBezTo>
                    <a:pt x="822435" y="248304"/>
                    <a:pt x="822435" y="248304"/>
                    <a:pt x="822435" y="246787"/>
                  </a:cubicBezTo>
                  <a:cubicBezTo>
                    <a:pt x="822435" y="246787"/>
                    <a:pt x="822435" y="246787"/>
                    <a:pt x="822435" y="245269"/>
                  </a:cubicBezTo>
                  <a:cubicBezTo>
                    <a:pt x="822435" y="243752"/>
                    <a:pt x="822435" y="243752"/>
                    <a:pt x="822435" y="243752"/>
                  </a:cubicBezTo>
                  <a:cubicBezTo>
                    <a:pt x="820930" y="242234"/>
                    <a:pt x="820930" y="242234"/>
                    <a:pt x="820930" y="242234"/>
                  </a:cubicBezTo>
                  <a:cubicBezTo>
                    <a:pt x="820930" y="242234"/>
                    <a:pt x="820930" y="242234"/>
                    <a:pt x="819424" y="242234"/>
                  </a:cubicBezTo>
                  <a:close/>
                  <a:moveTo>
                    <a:pt x="704453" y="238102"/>
                  </a:moveTo>
                  <a:cubicBezTo>
                    <a:pt x="702965" y="239594"/>
                    <a:pt x="702965" y="239594"/>
                    <a:pt x="702965" y="239594"/>
                  </a:cubicBezTo>
                  <a:cubicBezTo>
                    <a:pt x="704453" y="239594"/>
                    <a:pt x="704453" y="239594"/>
                    <a:pt x="704453" y="239594"/>
                  </a:cubicBezTo>
                  <a:cubicBezTo>
                    <a:pt x="705942" y="239594"/>
                    <a:pt x="705942" y="239594"/>
                    <a:pt x="705942" y="239594"/>
                  </a:cubicBezTo>
                  <a:cubicBezTo>
                    <a:pt x="705942" y="238102"/>
                    <a:pt x="705942" y="238102"/>
                    <a:pt x="705942" y="238102"/>
                  </a:cubicBezTo>
                  <a:cubicBezTo>
                    <a:pt x="704453" y="238102"/>
                    <a:pt x="704453" y="238102"/>
                    <a:pt x="704453" y="238102"/>
                  </a:cubicBezTo>
                  <a:close/>
                  <a:moveTo>
                    <a:pt x="469590" y="234950"/>
                  </a:moveTo>
                  <a:cubicBezTo>
                    <a:pt x="469590" y="234950"/>
                    <a:pt x="475475" y="234950"/>
                    <a:pt x="475475" y="234950"/>
                  </a:cubicBezTo>
                  <a:cubicBezTo>
                    <a:pt x="475475" y="234950"/>
                    <a:pt x="476947" y="234950"/>
                    <a:pt x="476947" y="234950"/>
                  </a:cubicBezTo>
                  <a:cubicBezTo>
                    <a:pt x="478418" y="234950"/>
                    <a:pt x="476947" y="234950"/>
                    <a:pt x="478418" y="234950"/>
                  </a:cubicBezTo>
                  <a:cubicBezTo>
                    <a:pt x="478418" y="234950"/>
                    <a:pt x="478418" y="234950"/>
                    <a:pt x="479890" y="234950"/>
                  </a:cubicBezTo>
                  <a:cubicBezTo>
                    <a:pt x="481361" y="234950"/>
                    <a:pt x="481361" y="234950"/>
                    <a:pt x="481361" y="234950"/>
                  </a:cubicBezTo>
                  <a:cubicBezTo>
                    <a:pt x="482832" y="236473"/>
                    <a:pt x="482832" y="236473"/>
                    <a:pt x="482832" y="236473"/>
                  </a:cubicBezTo>
                  <a:cubicBezTo>
                    <a:pt x="482832" y="236473"/>
                    <a:pt x="482832" y="236473"/>
                    <a:pt x="482832" y="237996"/>
                  </a:cubicBezTo>
                  <a:cubicBezTo>
                    <a:pt x="482832" y="237996"/>
                    <a:pt x="482832" y="237996"/>
                    <a:pt x="482832" y="239518"/>
                  </a:cubicBezTo>
                  <a:cubicBezTo>
                    <a:pt x="481361" y="239518"/>
                    <a:pt x="481361" y="239518"/>
                    <a:pt x="481361" y="241041"/>
                  </a:cubicBezTo>
                  <a:cubicBezTo>
                    <a:pt x="479890" y="241041"/>
                    <a:pt x="479890" y="241041"/>
                    <a:pt x="479890" y="241041"/>
                  </a:cubicBezTo>
                  <a:cubicBezTo>
                    <a:pt x="479890" y="241041"/>
                    <a:pt x="479890" y="242564"/>
                    <a:pt x="478418" y="242564"/>
                  </a:cubicBezTo>
                  <a:cubicBezTo>
                    <a:pt x="478418" y="242564"/>
                    <a:pt x="478418" y="242564"/>
                    <a:pt x="478418" y="244086"/>
                  </a:cubicBezTo>
                  <a:cubicBezTo>
                    <a:pt x="476947" y="244086"/>
                    <a:pt x="476947" y="244086"/>
                    <a:pt x="476947" y="244086"/>
                  </a:cubicBezTo>
                  <a:cubicBezTo>
                    <a:pt x="475475" y="245609"/>
                    <a:pt x="475475" y="245609"/>
                    <a:pt x="475475" y="245609"/>
                  </a:cubicBezTo>
                  <a:cubicBezTo>
                    <a:pt x="475475" y="245609"/>
                    <a:pt x="474004" y="245609"/>
                    <a:pt x="474004" y="247132"/>
                  </a:cubicBezTo>
                  <a:cubicBezTo>
                    <a:pt x="474004" y="247132"/>
                    <a:pt x="472533" y="247132"/>
                    <a:pt x="472533" y="247132"/>
                  </a:cubicBezTo>
                  <a:cubicBezTo>
                    <a:pt x="472533" y="247132"/>
                    <a:pt x="472533" y="247132"/>
                    <a:pt x="472533" y="248655"/>
                  </a:cubicBezTo>
                  <a:cubicBezTo>
                    <a:pt x="471061" y="248655"/>
                    <a:pt x="471061" y="248655"/>
                    <a:pt x="471061" y="248655"/>
                  </a:cubicBezTo>
                  <a:cubicBezTo>
                    <a:pt x="469590" y="250177"/>
                    <a:pt x="469590" y="250177"/>
                    <a:pt x="469590" y="250177"/>
                  </a:cubicBezTo>
                  <a:cubicBezTo>
                    <a:pt x="468119" y="250177"/>
                    <a:pt x="468119" y="251700"/>
                    <a:pt x="468119" y="253223"/>
                  </a:cubicBezTo>
                  <a:cubicBezTo>
                    <a:pt x="468119" y="253223"/>
                    <a:pt x="468119" y="253223"/>
                    <a:pt x="469590" y="254745"/>
                  </a:cubicBezTo>
                  <a:cubicBezTo>
                    <a:pt x="469590" y="254745"/>
                    <a:pt x="469590" y="254745"/>
                    <a:pt x="471061" y="256268"/>
                  </a:cubicBezTo>
                  <a:cubicBezTo>
                    <a:pt x="471061" y="256268"/>
                    <a:pt x="472533" y="257791"/>
                    <a:pt x="472533" y="257791"/>
                  </a:cubicBezTo>
                  <a:cubicBezTo>
                    <a:pt x="472533" y="257791"/>
                    <a:pt x="475475" y="259314"/>
                    <a:pt x="475475" y="259314"/>
                  </a:cubicBezTo>
                  <a:cubicBezTo>
                    <a:pt x="475475" y="259314"/>
                    <a:pt x="476947" y="259314"/>
                    <a:pt x="478418" y="260836"/>
                  </a:cubicBezTo>
                  <a:cubicBezTo>
                    <a:pt x="478418" y="260836"/>
                    <a:pt x="479890" y="260836"/>
                    <a:pt x="479890" y="260836"/>
                  </a:cubicBezTo>
                  <a:cubicBezTo>
                    <a:pt x="479890" y="260836"/>
                    <a:pt x="481361" y="260836"/>
                    <a:pt x="481361" y="262359"/>
                  </a:cubicBezTo>
                  <a:cubicBezTo>
                    <a:pt x="482832" y="262359"/>
                    <a:pt x="482832" y="262359"/>
                    <a:pt x="482832" y="262359"/>
                  </a:cubicBezTo>
                  <a:cubicBezTo>
                    <a:pt x="482832" y="262359"/>
                    <a:pt x="484304" y="263882"/>
                    <a:pt x="484304" y="263882"/>
                  </a:cubicBezTo>
                  <a:cubicBezTo>
                    <a:pt x="485775" y="263882"/>
                    <a:pt x="485775" y="265405"/>
                    <a:pt x="485775" y="265405"/>
                  </a:cubicBezTo>
                  <a:cubicBezTo>
                    <a:pt x="485775" y="265405"/>
                    <a:pt x="485775" y="266927"/>
                    <a:pt x="485775" y="266927"/>
                  </a:cubicBezTo>
                  <a:cubicBezTo>
                    <a:pt x="485775" y="266927"/>
                    <a:pt x="485775" y="268450"/>
                    <a:pt x="485775" y="268450"/>
                  </a:cubicBezTo>
                  <a:cubicBezTo>
                    <a:pt x="484304" y="269973"/>
                    <a:pt x="484304" y="269973"/>
                    <a:pt x="484304" y="269973"/>
                  </a:cubicBezTo>
                  <a:cubicBezTo>
                    <a:pt x="484304" y="271495"/>
                    <a:pt x="484304" y="271495"/>
                    <a:pt x="484304" y="271495"/>
                  </a:cubicBezTo>
                  <a:cubicBezTo>
                    <a:pt x="482832" y="271495"/>
                    <a:pt x="482832" y="271495"/>
                    <a:pt x="482832" y="271495"/>
                  </a:cubicBezTo>
                  <a:cubicBezTo>
                    <a:pt x="481361" y="271495"/>
                    <a:pt x="481361" y="271495"/>
                    <a:pt x="481361" y="271495"/>
                  </a:cubicBezTo>
                  <a:cubicBezTo>
                    <a:pt x="479890" y="271495"/>
                    <a:pt x="479890" y="271495"/>
                    <a:pt x="479890" y="269973"/>
                  </a:cubicBezTo>
                  <a:cubicBezTo>
                    <a:pt x="479890" y="269973"/>
                    <a:pt x="478418" y="269973"/>
                    <a:pt x="478418" y="269973"/>
                  </a:cubicBezTo>
                  <a:cubicBezTo>
                    <a:pt x="478418" y="268450"/>
                    <a:pt x="476947" y="268450"/>
                    <a:pt x="476947" y="268450"/>
                  </a:cubicBezTo>
                  <a:cubicBezTo>
                    <a:pt x="476947" y="268450"/>
                    <a:pt x="476947" y="266927"/>
                    <a:pt x="475475" y="266927"/>
                  </a:cubicBezTo>
                  <a:cubicBezTo>
                    <a:pt x="475475" y="265405"/>
                    <a:pt x="475475" y="265405"/>
                    <a:pt x="474004" y="265405"/>
                  </a:cubicBezTo>
                  <a:cubicBezTo>
                    <a:pt x="474004" y="265405"/>
                    <a:pt x="474004" y="265405"/>
                    <a:pt x="472533" y="263882"/>
                  </a:cubicBezTo>
                  <a:cubicBezTo>
                    <a:pt x="472533" y="263882"/>
                    <a:pt x="471061" y="263882"/>
                    <a:pt x="471061" y="263882"/>
                  </a:cubicBezTo>
                  <a:cubicBezTo>
                    <a:pt x="469590" y="265405"/>
                    <a:pt x="469590" y="265405"/>
                    <a:pt x="469590" y="265405"/>
                  </a:cubicBezTo>
                  <a:cubicBezTo>
                    <a:pt x="468119" y="265405"/>
                    <a:pt x="468119" y="268450"/>
                    <a:pt x="468119" y="268450"/>
                  </a:cubicBezTo>
                  <a:cubicBezTo>
                    <a:pt x="468119" y="268450"/>
                    <a:pt x="468119" y="268450"/>
                    <a:pt x="466647" y="269973"/>
                  </a:cubicBezTo>
                  <a:cubicBezTo>
                    <a:pt x="466647" y="269973"/>
                    <a:pt x="466647" y="271495"/>
                    <a:pt x="465176" y="273018"/>
                  </a:cubicBezTo>
                  <a:cubicBezTo>
                    <a:pt x="463705" y="274541"/>
                    <a:pt x="465176" y="274541"/>
                    <a:pt x="465176" y="276064"/>
                  </a:cubicBezTo>
                  <a:cubicBezTo>
                    <a:pt x="465176" y="276064"/>
                    <a:pt x="465176" y="277586"/>
                    <a:pt x="465176" y="279109"/>
                  </a:cubicBezTo>
                  <a:cubicBezTo>
                    <a:pt x="466647" y="279109"/>
                    <a:pt x="466647" y="280632"/>
                    <a:pt x="466647" y="280632"/>
                  </a:cubicBezTo>
                  <a:cubicBezTo>
                    <a:pt x="465176" y="282154"/>
                    <a:pt x="465176" y="282154"/>
                    <a:pt x="465176" y="282154"/>
                  </a:cubicBezTo>
                  <a:cubicBezTo>
                    <a:pt x="463705" y="283677"/>
                    <a:pt x="463705" y="283677"/>
                    <a:pt x="463705" y="283677"/>
                  </a:cubicBezTo>
                  <a:cubicBezTo>
                    <a:pt x="462233" y="283677"/>
                    <a:pt x="462233" y="283677"/>
                    <a:pt x="460762" y="285200"/>
                  </a:cubicBezTo>
                  <a:cubicBezTo>
                    <a:pt x="460762" y="285200"/>
                    <a:pt x="460762" y="285200"/>
                    <a:pt x="459291" y="285200"/>
                  </a:cubicBezTo>
                  <a:cubicBezTo>
                    <a:pt x="459291" y="285200"/>
                    <a:pt x="459291" y="286723"/>
                    <a:pt x="459291" y="286723"/>
                  </a:cubicBezTo>
                  <a:cubicBezTo>
                    <a:pt x="457819" y="286723"/>
                    <a:pt x="457819" y="288245"/>
                    <a:pt x="457819" y="288245"/>
                  </a:cubicBezTo>
                  <a:cubicBezTo>
                    <a:pt x="457819" y="288245"/>
                    <a:pt x="456348" y="288245"/>
                    <a:pt x="456348" y="289768"/>
                  </a:cubicBezTo>
                  <a:cubicBezTo>
                    <a:pt x="456348" y="289768"/>
                    <a:pt x="456348" y="289768"/>
                    <a:pt x="456348" y="291291"/>
                  </a:cubicBezTo>
                  <a:cubicBezTo>
                    <a:pt x="456348" y="291291"/>
                    <a:pt x="456348" y="291291"/>
                    <a:pt x="456348" y="292813"/>
                  </a:cubicBezTo>
                  <a:cubicBezTo>
                    <a:pt x="457819" y="292813"/>
                    <a:pt x="457819" y="294336"/>
                    <a:pt x="457819" y="294336"/>
                  </a:cubicBezTo>
                  <a:cubicBezTo>
                    <a:pt x="457819" y="294336"/>
                    <a:pt x="459291" y="295859"/>
                    <a:pt x="459291" y="295859"/>
                  </a:cubicBezTo>
                  <a:cubicBezTo>
                    <a:pt x="459291" y="297382"/>
                    <a:pt x="462233" y="300427"/>
                    <a:pt x="462233" y="300427"/>
                  </a:cubicBezTo>
                  <a:cubicBezTo>
                    <a:pt x="462233" y="300427"/>
                    <a:pt x="462233" y="301950"/>
                    <a:pt x="462233" y="303472"/>
                  </a:cubicBezTo>
                  <a:cubicBezTo>
                    <a:pt x="462233" y="303472"/>
                    <a:pt x="462233" y="304995"/>
                    <a:pt x="462233" y="304995"/>
                  </a:cubicBezTo>
                  <a:cubicBezTo>
                    <a:pt x="462233" y="306518"/>
                    <a:pt x="460762" y="306518"/>
                    <a:pt x="460762" y="306518"/>
                  </a:cubicBezTo>
                  <a:cubicBezTo>
                    <a:pt x="460762" y="306518"/>
                    <a:pt x="459291" y="306518"/>
                    <a:pt x="459291" y="308041"/>
                  </a:cubicBezTo>
                  <a:cubicBezTo>
                    <a:pt x="457819" y="308041"/>
                    <a:pt x="457819" y="308041"/>
                    <a:pt x="456348" y="308041"/>
                  </a:cubicBezTo>
                  <a:cubicBezTo>
                    <a:pt x="454877" y="308041"/>
                    <a:pt x="456348" y="308041"/>
                    <a:pt x="454877" y="308041"/>
                  </a:cubicBezTo>
                  <a:cubicBezTo>
                    <a:pt x="454877" y="308041"/>
                    <a:pt x="453405" y="308041"/>
                    <a:pt x="453405" y="308041"/>
                  </a:cubicBezTo>
                  <a:cubicBezTo>
                    <a:pt x="453405" y="308041"/>
                    <a:pt x="450463" y="308041"/>
                    <a:pt x="448991" y="308041"/>
                  </a:cubicBezTo>
                  <a:cubicBezTo>
                    <a:pt x="448991" y="309563"/>
                    <a:pt x="448991" y="308041"/>
                    <a:pt x="447520" y="308041"/>
                  </a:cubicBezTo>
                  <a:cubicBezTo>
                    <a:pt x="447520" y="308041"/>
                    <a:pt x="447520" y="308041"/>
                    <a:pt x="446049" y="308041"/>
                  </a:cubicBezTo>
                  <a:cubicBezTo>
                    <a:pt x="446049" y="306518"/>
                    <a:pt x="446049" y="308041"/>
                    <a:pt x="444577" y="306518"/>
                  </a:cubicBezTo>
                  <a:cubicBezTo>
                    <a:pt x="443106" y="306518"/>
                    <a:pt x="443106" y="306518"/>
                    <a:pt x="443106" y="306518"/>
                  </a:cubicBezTo>
                  <a:cubicBezTo>
                    <a:pt x="441635" y="306518"/>
                    <a:pt x="440163" y="306518"/>
                    <a:pt x="438692" y="306518"/>
                  </a:cubicBezTo>
                  <a:cubicBezTo>
                    <a:pt x="438692" y="306518"/>
                    <a:pt x="438692" y="306518"/>
                    <a:pt x="437221" y="306518"/>
                  </a:cubicBezTo>
                  <a:cubicBezTo>
                    <a:pt x="435749" y="306518"/>
                    <a:pt x="435749" y="304995"/>
                    <a:pt x="434278" y="304995"/>
                  </a:cubicBezTo>
                  <a:cubicBezTo>
                    <a:pt x="434278" y="304995"/>
                    <a:pt x="434278" y="304995"/>
                    <a:pt x="432807" y="306518"/>
                  </a:cubicBezTo>
                  <a:cubicBezTo>
                    <a:pt x="432807" y="306518"/>
                    <a:pt x="432807" y="304995"/>
                    <a:pt x="431335" y="304995"/>
                  </a:cubicBezTo>
                  <a:cubicBezTo>
                    <a:pt x="429864" y="304995"/>
                    <a:pt x="429864" y="303472"/>
                    <a:pt x="429864" y="303472"/>
                  </a:cubicBezTo>
                  <a:cubicBezTo>
                    <a:pt x="429864" y="303472"/>
                    <a:pt x="429864" y="301950"/>
                    <a:pt x="428393" y="301950"/>
                  </a:cubicBezTo>
                  <a:cubicBezTo>
                    <a:pt x="428393" y="300427"/>
                    <a:pt x="428393" y="300427"/>
                    <a:pt x="428393" y="300427"/>
                  </a:cubicBezTo>
                  <a:cubicBezTo>
                    <a:pt x="426921" y="298904"/>
                    <a:pt x="426921" y="298904"/>
                    <a:pt x="426921" y="298904"/>
                  </a:cubicBezTo>
                  <a:cubicBezTo>
                    <a:pt x="426921" y="297382"/>
                    <a:pt x="425450" y="297382"/>
                    <a:pt x="425450" y="297382"/>
                  </a:cubicBezTo>
                  <a:cubicBezTo>
                    <a:pt x="425450" y="297382"/>
                    <a:pt x="425450" y="295859"/>
                    <a:pt x="425450" y="295859"/>
                  </a:cubicBezTo>
                  <a:cubicBezTo>
                    <a:pt x="426921" y="295859"/>
                    <a:pt x="426921" y="294336"/>
                    <a:pt x="426921" y="294336"/>
                  </a:cubicBezTo>
                  <a:cubicBezTo>
                    <a:pt x="426921" y="294336"/>
                    <a:pt x="426921" y="292813"/>
                    <a:pt x="426921" y="292813"/>
                  </a:cubicBezTo>
                  <a:cubicBezTo>
                    <a:pt x="426921" y="292813"/>
                    <a:pt x="428393" y="292813"/>
                    <a:pt x="428393" y="291291"/>
                  </a:cubicBezTo>
                  <a:cubicBezTo>
                    <a:pt x="428393" y="291291"/>
                    <a:pt x="428393" y="291291"/>
                    <a:pt x="428393" y="289768"/>
                  </a:cubicBezTo>
                  <a:cubicBezTo>
                    <a:pt x="429864" y="289768"/>
                    <a:pt x="428393" y="289768"/>
                    <a:pt x="428393" y="288245"/>
                  </a:cubicBezTo>
                  <a:cubicBezTo>
                    <a:pt x="428393" y="288245"/>
                    <a:pt x="428393" y="288245"/>
                    <a:pt x="428393" y="286723"/>
                  </a:cubicBezTo>
                  <a:cubicBezTo>
                    <a:pt x="428393" y="286723"/>
                    <a:pt x="428393" y="286723"/>
                    <a:pt x="429864" y="285200"/>
                  </a:cubicBezTo>
                  <a:cubicBezTo>
                    <a:pt x="429864" y="285200"/>
                    <a:pt x="429864" y="285200"/>
                    <a:pt x="429864" y="283677"/>
                  </a:cubicBezTo>
                  <a:cubicBezTo>
                    <a:pt x="429864" y="282154"/>
                    <a:pt x="429864" y="282154"/>
                    <a:pt x="429864" y="282154"/>
                  </a:cubicBezTo>
                  <a:cubicBezTo>
                    <a:pt x="429864" y="280632"/>
                    <a:pt x="429864" y="282154"/>
                    <a:pt x="429864" y="280632"/>
                  </a:cubicBezTo>
                  <a:cubicBezTo>
                    <a:pt x="429864" y="280632"/>
                    <a:pt x="429864" y="280632"/>
                    <a:pt x="429864" y="279109"/>
                  </a:cubicBezTo>
                  <a:cubicBezTo>
                    <a:pt x="429864" y="279109"/>
                    <a:pt x="429864" y="279109"/>
                    <a:pt x="428393" y="279109"/>
                  </a:cubicBezTo>
                  <a:cubicBezTo>
                    <a:pt x="428393" y="277586"/>
                    <a:pt x="428393" y="277586"/>
                    <a:pt x="428393" y="277586"/>
                  </a:cubicBezTo>
                  <a:cubicBezTo>
                    <a:pt x="428393" y="276064"/>
                    <a:pt x="428393" y="276064"/>
                    <a:pt x="429864" y="276064"/>
                  </a:cubicBezTo>
                  <a:cubicBezTo>
                    <a:pt x="429864" y="276064"/>
                    <a:pt x="431335" y="276064"/>
                    <a:pt x="431335" y="276064"/>
                  </a:cubicBezTo>
                  <a:cubicBezTo>
                    <a:pt x="431335" y="276064"/>
                    <a:pt x="432807" y="276064"/>
                    <a:pt x="432807" y="276064"/>
                  </a:cubicBezTo>
                  <a:cubicBezTo>
                    <a:pt x="432807" y="274541"/>
                    <a:pt x="432807" y="274541"/>
                    <a:pt x="434278" y="274541"/>
                  </a:cubicBezTo>
                  <a:cubicBezTo>
                    <a:pt x="435749" y="273018"/>
                    <a:pt x="434278" y="274541"/>
                    <a:pt x="435749" y="273018"/>
                  </a:cubicBezTo>
                  <a:cubicBezTo>
                    <a:pt x="437221" y="273018"/>
                    <a:pt x="435749" y="273018"/>
                    <a:pt x="437221" y="273018"/>
                  </a:cubicBezTo>
                  <a:cubicBezTo>
                    <a:pt x="438692" y="273018"/>
                    <a:pt x="438692" y="273018"/>
                    <a:pt x="438692" y="271495"/>
                  </a:cubicBezTo>
                  <a:cubicBezTo>
                    <a:pt x="438692" y="271495"/>
                    <a:pt x="438692" y="271495"/>
                    <a:pt x="440163" y="271495"/>
                  </a:cubicBezTo>
                  <a:cubicBezTo>
                    <a:pt x="440163" y="271495"/>
                    <a:pt x="440163" y="269973"/>
                    <a:pt x="441635" y="269973"/>
                  </a:cubicBezTo>
                  <a:cubicBezTo>
                    <a:pt x="441635" y="269973"/>
                    <a:pt x="443106" y="269973"/>
                    <a:pt x="443106" y="269973"/>
                  </a:cubicBezTo>
                  <a:cubicBezTo>
                    <a:pt x="444577" y="269973"/>
                    <a:pt x="444577" y="269973"/>
                    <a:pt x="446049" y="269973"/>
                  </a:cubicBezTo>
                  <a:cubicBezTo>
                    <a:pt x="447520" y="268450"/>
                    <a:pt x="446049" y="268450"/>
                    <a:pt x="447520" y="268450"/>
                  </a:cubicBezTo>
                  <a:cubicBezTo>
                    <a:pt x="448991" y="266927"/>
                    <a:pt x="447520" y="268450"/>
                    <a:pt x="448991" y="268450"/>
                  </a:cubicBezTo>
                  <a:cubicBezTo>
                    <a:pt x="450463" y="268450"/>
                    <a:pt x="448991" y="268450"/>
                    <a:pt x="450463" y="266927"/>
                  </a:cubicBezTo>
                  <a:cubicBezTo>
                    <a:pt x="451934" y="266927"/>
                    <a:pt x="450463" y="266927"/>
                    <a:pt x="450463" y="265405"/>
                  </a:cubicBezTo>
                  <a:cubicBezTo>
                    <a:pt x="451934" y="265405"/>
                    <a:pt x="451934" y="265405"/>
                    <a:pt x="451934" y="265405"/>
                  </a:cubicBezTo>
                  <a:cubicBezTo>
                    <a:pt x="451934" y="263882"/>
                    <a:pt x="451934" y="263882"/>
                    <a:pt x="451934" y="263882"/>
                  </a:cubicBezTo>
                  <a:cubicBezTo>
                    <a:pt x="451934" y="262359"/>
                    <a:pt x="451934" y="262359"/>
                    <a:pt x="451934" y="262359"/>
                  </a:cubicBezTo>
                  <a:cubicBezTo>
                    <a:pt x="453405" y="262359"/>
                    <a:pt x="451934" y="262359"/>
                    <a:pt x="451934" y="260836"/>
                  </a:cubicBezTo>
                  <a:cubicBezTo>
                    <a:pt x="451934" y="260836"/>
                    <a:pt x="450463" y="260836"/>
                    <a:pt x="450463" y="260836"/>
                  </a:cubicBezTo>
                  <a:cubicBezTo>
                    <a:pt x="450463" y="260836"/>
                    <a:pt x="450463" y="260836"/>
                    <a:pt x="448991" y="260836"/>
                  </a:cubicBezTo>
                  <a:cubicBezTo>
                    <a:pt x="448991" y="260836"/>
                    <a:pt x="448991" y="260836"/>
                    <a:pt x="448991" y="262359"/>
                  </a:cubicBezTo>
                  <a:cubicBezTo>
                    <a:pt x="447520" y="262359"/>
                    <a:pt x="447520" y="262359"/>
                    <a:pt x="447520" y="262359"/>
                  </a:cubicBezTo>
                  <a:cubicBezTo>
                    <a:pt x="446049" y="262359"/>
                    <a:pt x="446049" y="262359"/>
                    <a:pt x="446049" y="262359"/>
                  </a:cubicBezTo>
                  <a:cubicBezTo>
                    <a:pt x="446049" y="262359"/>
                    <a:pt x="446049" y="262359"/>
                    <a:pt x="444577" y="263882"/>
                  </a:cubicBezTo>
                  <a:cubicBezTo>
                    <a:pt x="444577" y="263882"/>
                    <a:pt x="444577" y="263882"/>
                    <a:pt x="443106" y="263882"/>
                  </a:cubicBezTo>
                  <a:cubicBezTo>
                    <a:pt x="443106" y="265405"/>
                    <a:pt x="441635" y="265405"/>
                    <a:pt x="441635" y="265405"/>
                  </a:cubicBezTo>
                  <a:cubicBezTo>
                    <a:pt x="440163" y="265405"/>
                    <a:pt x="440163" y="265405"/>
                    <a:pt x="438692" y="265405"/>
                  </a:cubicBezTo>
                  <a:cubicBezTo>
                    <a:pt x="438692" y="265405"/>
                    <a:pt x="438692" y="265405"/>
                    <a:pt x="437221" y="265405"/>
                  </a:cubicBezTo>
                  <a:cubicBezTo>
                    <a:pt x="437221" y="265405"/>
                    <a:pt x="437221" y="265405"/>
                    <a:pt x="435749" y="265405"/>
                  </a:cubicBezTo>
                  <a:cubicBezTo>
                    <a:pt x="435749" y="265405"/>
                    <a:pt x="435749" y="265405"/>
                    <a:pt x="434278" y="265405"/>
                  </a:cubicBezTo>
                  <a:cubicBezTo>
                    <a:pt x="432807" y="263882"/>
                    <a:pt x="432807" y="263882"/>
                    <a:pt x="432807" y="263882"/>
                  </a:cubicBezTo>
                  <a:cubicBezTo>
                    <a:pt x="431335" y="263882"/>
                    <a:pt x="431335" y="262359"/>
                    <a:pt x="431335" y="262359"/>
                  </a:cubicBezTo>
                  <a:cubicBezTo>
                    <a:pt x="431335" y="262359"/>
                    <a:pt x="432807" y="262359"/>
                    <a:pt x="432807" y="262359"/>
                  </a:cubicBezTo>
                  <a:cubicBezTo>
                    <a:pt x="432807" y="262359"/>
                    <a:pt x="434278" y="260836"/>
                    <a:pt x="434278" y="260836"/>
                  </a:cubicBezTo>
                  <a:cubicBezTo>
                    <a:pt x="434278" y="260836"/>
                    <a:pt x="435749" y="259314"/>
                    <a:pt x="435749" y="259314"/>
                  </a:cubicBezTo>
                  <a:cubicBezTo>
                    <a:pt x="435749" y="259314"/>
                    <a:pt x="438692" y="259314"/>
                    <a:pt x="438692" y="259314"/>
                  </a:cubicBezTo>
                  <a:cubicBezTo>
                    <a:pt x="440163" y="259314"/>
                    <a:pt x="441635" y="257791"/>
                    <a:pt x="441635" y="257791"/>
                  </a:cubicBezTo>
                  <a:cubicBezTo>
                    <a:pt x="441635" y="257791"/>
                    <a:pt x="443106" y="257791"/>
                    <a:pt x="444577" y="256268"/>
                  </a:cubicBezTo>
                  <a:cubicBezTo>
                    <a:pt x="446049" y="256268"/>
                    <a:pt x="447520" y="254745"/>
                    <a:pt x="447520" y="254745"/>
                  </a:cubicBezTo>
                  <a:cubicBezTo>
                    <a:pt x="447520" y="254745"/>
                    <a:pt x="448991" y="254745"/>
                    <a:pt x="450463" y="253223"/>
                  </a:cubicBezTo>
                  <a:cubicBezTo>
                    <a:pt x="451934" y="253223"/>
                    <a:pt x="451934" y="254745"/>
                    <a:pt x="451934" y="254745"/>
                  </a:cubicBezTo>
                  <a:cubicBezTo>
                    <a:pt x="451934" y="254745"/>
                    <a:pt x="453405" y="253223"/>
                    <a:pt x="453405" y="253223"/>
                  </a:cubicBezTo>
                  <a:cubicBezTo>
                    <a:pt x="453405" y="253223"/>
                    <a:pt x="454877" y="251700"/>
                    <a:pt x="454877" y="251700"/>
                  </a:cubicBezTo>
                  <a:cubicBezTo>
                    <a:pt x="454877" y="251700"/>
                    <a:pt x="459291" y="250177"/>
                    <a:pt x="459291" y="250177"/>
                  </a:cubicBezTo>
                  <a:cubicBezTo>
                    <a:pt x="459291" y="250177"/>
                    <a:pt x="460762" y="248655"/>
                    <a:pt x="462233" y="248655"/>
                  </a:cubicBezTo>
                  <a:cubicBezTo>
                    <a:pt x="463705" y="247132"/>
                    <a:pt x="465176" y="247132"/>
                    <a:pt x="465176" y="247132"/>
                  </a:cubicBezTo>
                  <a:cubicBezTo>
                    <a:pt x="465176" y="245609"/>
                    <a:pt x="466647" y="245609"/>
                    <a:pt x="466647" y="245609"/>
                  </a:cubicBezTo>
                  <a:cubicBezTo>
                    <a:pt x="468119" y="245609"/>
                    <a:pt x="468119" y="245609"/>
                    <a:pt x="468119" y="244086"/>
                  </a:cubicBezTo>
                  <a:cubicBezTo>
                    <a:pt x="469590" y="244086"/>
                    <a:pt x="469590" y="244086"/>
                    <a:pt x="469590" y="244086"/>
                  </a:cubicBezTo>
                  <a:cubicBezTo>
                    <a:pt x="471061" y="242564"/>
                    <a:pt x="471061" y="242564"/>
                    <a:pt x="471061" y="242564"/>
                  </a:cubicBezTo>
                  <a:cubicBezTo>
                    <a:pt x="471061" y="241041"/>
                    <a:pt x="472533" y="241041"/>
                    <a:pt x="472533" y="241041"/>
                  </a:cubicBezTo>
                  <a:cubicBezTo>
                    <a:pt x="472533" y="241041"/>
                    <a:pt x="472533" y="241041"/>
                    <a:pt x="472533" y="239518"/>
                  </a:cubicBezTo>
                  <a:cubicBezTo>
                    <a:pt x="471061" y="239518"/>
                    <a:pt x="471061" y="239518"/>
                    <a:pt x="471061" y="239518"/>
                  </a:cubicBezTo>
                  <a:cubicBezTo>
                    <a:pt x="471061" y="239518"/>
                    <a:pt x="471061" y="239518"/>
                    <a:pt x="469590" y="239518"/>
                  </a:cubicBezTo>
                  <a:cubicBezTo>
                    <a:pt x="469590" y="239518"/>
                    <a:pt x="468119" y="239518"/>
                    <a:pt x="468119" y="239518"/>
                  </a:cubicBezTo>
                  <a:cubicBezTo>
                    <a:pt x="468119" y="241041"/>
                    <a:pt x="466647" y="241041"/>
                    <a:pt x="466647" y="241041"/>
                  </a:cubicBezTo>
                  <a:cubicBezTo>
                    <a:pt x="465176" y="241041"/>
                    <a:pt x="465176" y="241041"/>
                    <a:pt x="465176" y="241041"/>
                  </a:cubicBezTo>
                  <a:cubicBezTo>
                    <a:pt x="463705" y="241041"/>
                    <a:pt x="463705" y="241041"/>
                    <a:pt x="463705" y="241041"/>
                  </a:cubicBezTo>
                  <a:cubicBezTo>
                    <a:pt x="462233" y="242564"/>
                    <a:pt x="462233" y="241041"/>
                    <a:pt x="462233" y="242564"/>
                  </a:cubicBezTo>
                  <a:cubicBezTo>
                    <a:pt x="460762" y="242564"/>
                    <a:pt x="460762" y="242564"/>
                    <a:pt x="460762" y="242564"/>
                  </a:cubicBezTo>
                  <a:cubicBezTo>
                    <a:pt x="459291" y="242564"/>
                    <a:pt x="459291" y="242564"/>
                    <a:pt x="459291" y="242564"/>
                  </a:cubicBezTo>
                  <a:cubicBezTo>
                    <a:pt x="459291" y="242564"/>
                    <a:pt x="457819" y="242564"/>
                    <a:pt x="457819" y="244086"/>
                  </a:cubicBezTo>
                  <a:cubicBezTo>
                    <a:pt x="456348" y="244086"/>
                    <a:pt x="457819" y="244086"/>
                    <a:pt x="456348" y="244086"/>
                  </a:cubicBezTo>
                  <a:cubicBezTo>
                    <a:pt x="456348" y="245609"/>
                    <a:pt x="456348" y="245609"/>
                    <a:pt x="456348" y="245609"/>
                  </a:cubicBezTo>
                  <a:cubicBezTo>
                    <a:pt x="456348" y="245609"/>
                    <a:pt x="454877" y="245609"/>
                    <a:pt x="454877" y="245609"/>
                  </a:cubicBezTo>
                  <a:cubicBezTo>
                    <a:pt x="454877" y="247132"/>
                    <a:pt x="453405" y="247132"/>
                    <a:pt x="453405" y="247132"/>
                  </a:cubicBezTo>
                  <a:cubicBezTo>
                    <a:pt x="453405" y="247132"/>
                    <a:pt x="453405" y="247132"/>
                    <a:pt x="451934" y="245609"/>
                  </a:cubicBezTo>
                  <a:cubicBezTo>
                    <a:pt x="451934" y="245609"/>
                    <a:pt x="451934" y="245609"/>
                    <a:pt x="450463" y="244086"/>
                  </a:cubicBezTo>
                  <a:cubicBezTo>
                    <a:pt x="450463" y="244086"/>
                    <a:pt x="450463" y="244086"/>
                    <a:pt x="451934" y="242564"/>
                  </a:cubicBezTo>
                  <a:cubicBezTo>
                    <a:pt x="451934" y="242564"/>
                    <a:pt x="451934" y="242564"/>
                    <a:pt x="451934" y="241041"/>
                  </a:cubicBezTo>
                  <a:cubicBezTo>
                    <a:pt x="451934" y="241041"/>
                    <a:pt x="451934" y="241041"/>
                    <a:pt x="453405" y="239518"/>
                  </a:cubicBezTo>
                  <a:cubicBezTo>
                    <a:pt x="453405" y="239518"/>
                    <a:pt x="454877" y="239518"/>
                    <a:pt x="454877" y="239518"/>
                  </a:cubicBezTo>
                  <a:cubicBezTo>
                    <a:pt x="456348" y="239518"/>
                    <a:pt x="456348" y="239518"/>
                    <a:pt x="456348" y="239518"/>
                  </a:cubicBezTo>
                  <a:cubicBezTo>
                    <a:pt x="457819" y="239518"/>
                    <a:pt x="459291" y="237996"/>
                    <a:pt x="459291" y="237996"/>
                  </a:cubicBezTo>
                  <a:cubicBezTo>
                    <a:pt x="459291" y="237996"/>
                    <a:pt x="460762" y="237996"/>
                    <a:pt x="460762" y="237996"/>
                  </a:cubicBezTo>
                  <a:cubicBezTo>
                    <a:pt x="460762" y="237996"/>
                    <a:pt x="462233" y="237996"/>
                    <a:pt x="462233" y="237996"/>
                  </a:cubicBezTo>
                  <a:cubicBezTo>
                    <a:pt x="463705" y="237996"/>
                    <a:pt x="463705" y="237996"/>
                    <a:pt x="465176" y="237996"/>
                  </a:cubicBezTo>
                  <a:cubicBezTo>
                    <a:pt x="465176" y="237996"/>
                    <a:pt x="466647" y="236473"/>
                    <a:pt x="466647" y="236473"/>
                  </a:cubicBezTo>
                  <a:cubicBezTo>
                    <a:pt x="468119" y="236473"/>
                    <a:pt x="468119" y="236473"/>
                    <a:pt x="468119" y="236473"/>
                  </a:cubicBezTo>
                  <a:cubicBezTo>
                    <a:pt x="468119" y="236473"/>
                    <a:pt x="469590" y="234950"/>
                    <a:pt x="469590" y="234950"/>
                  </a:cubicBezTo>
                  <a:close/>
                  <a:moveTo>
                    <a:pt x="814908" y="230094"/>
                  </a:moveTo>
                  <a:cubicBezTo>
                    <a:pt x="813403" y="231612"/>
                    <a:pt x="813403" y="231612"/>
                    <a:pt x="813403" y="231612"/>
                  </a:cubicBezTo>
                  <a:cubicBezTo>
                    <a:pt x="811897" y="231612"/>
                    <a:pt x="811897" y="233129"/>
                    <a:pt x="811897" y="233129"/>
                  </a:cubicBezTo>
                  <a:cubicBezTo>
                    <a:pt x="811897" y="234647"/>
                    <a:pt x="810392" y="234647"/>
                    <a:pt x="811897" y="234647"/>
                  </a:cubicBezTo>
                  <a:cubicBezTo>
                    <a:pt x="811897" y="236164"/>
                    <a:pt x="811897" y="236164"/>
                    <a:pt x="811897" y="237682"/>
                  </a:cubicBezTo>
                  <a:cubicBezTo>
                    <a:pt x="813403" y="237682"/>
                    <a:pt x="813403" y="237682"/>
                    <a:pt x="813403" y="239199"/>
                  </a:cubicBezTo>
                  <a:cubicBezTo>
                    <a:pt x="813403" y="240717"/>
                    <a:pt x="814908" y="240717"/>
                    <a:pt x="814908" y="240717"/>
                  </a:cubicBezTo>
                  <a:cubicBezTo>
                    <a:pt x="816414" y="240717"/>
                    <a:pt x="816414" y="240717"/>
                    <a:pt x="816414" y="240717"/>
                  </a:cubicBezTo>
                  <a:cubicBezTo>
                    <a:pt x="816414" y="240717"/>
                    <a:pt x="816414" y="240717"/>
                    <a:pt x="817919" y="239199"/>
                  </a:cubicBezTo>
                  <a:cubicBezTo>
                    <a:pt x="817919" y="239199"/>
                    <a:pt x="817919" y="239199"/>
                    <a:pt x="819424" y="239199"/>
                  </a:cubicBezTo>
                  <a:cubicBezTo>
                    <a:pt x="819424" y="239199"/>
                    <a:pt x="819424" y="237682"/>
                    <a:pt x="819424" y="237682"/>
                  </a:cubicBezTo>
                  <a:cubicBezTo>
                    <a:pt x="820930" y="237682"/>
                    <a:pt x="820930" y="236164"/>
                    <a:pt x="820930" y="236164"/>
                  </a:cubicBezTo>
                  <a:cubicBezTo>
                    <a:pt x="820930" y="236164"/>
                    <a:pt x="820930" y="234647"/>
                    <a:pt x="819424" y="234647"/>
                  </a:cubicBezTo>
                  <a:cubicBezTo>
                    <a:pt x="819424" y="233129"/>
                    <a:pt x="819424" y="233129"/>
                    <a:pt x="819424" y="231612"/>
                  </a:cubicBezTo>
                  <a:cubicBezTo>
                    <a:pt x="819424" y="230094"/>
                    <a:pt x="817919" y="230094"/>
                    <a:pt x="817919" y="230094"/>
                  </a:cubicBezTo>
                  <a:cubicBezTo>
                    <a:pt x="817919" y="228577"/>
                    <a:pt x="816414" y="230094"/>
                    <a:pt x="816414" y="230094"/>
                  </a:cubicBezTo>
                  <a:cubicBezTo>
                    <a:pt x="814908" y="230094"/>
                    <a:pt x="814908" y="230094"/>
                    <a:pt x="814908" y="230094"/>
                  </a:cubicBezTo>
                  <a:close/>
                  <a:moveTo>
                    <a:pt x="566160" y="228600"/>
                  </a:moveTo>
                  <a:cubicBezTo>
                    <a:pt x="566160" y="228600"/>
                    <a:pt x="566160" y="228600"/>
                    <a:pt x="567652" y="228600"/>
                  </a:cubicBezTo>
                  <a:cubicBezTo>
                    <a:pt x="567652" y="228600"/>
                    <a:pt x="567652" y="228600"/>
                    <a:pt x="569143" y="228600"/>
                  </a:cubicBezTo>
                  <a:cubicBezTo>
                    <a:pt x="569143" y="228600"/>
                    <a:pt x="569143" y="228600"/>
                    <a:pt x="570634" y="228600"/>
                  </a:cubicBezTo>
                  <a:cubicBezTo>
                    <a:pt x="570634" y="228600"/>
                    <a:pt x="570634" y="228600"/>
                    <a:pt x="572126" y="230104"/>
                  </a:cubicBezTo>
                  <a:cubicBezTo>
                    <a:pt x="572126" y="230104"/>
                    <a:pt x="572126" y="230104"/>
                    <a:pt x="572126" y="231608"/>
                  </a:cubicBezTo>
                  <a:cubicBezTo>
                    <a:pt x="572126" y="231608"/>
                    <a:pt x="572126" y="231608"/>
                    <a:pt x="573617" y="233112"/>
                  </a:cubicBezTo>
                  <a:cubicBezTo>
                    <a:pt x="573617" y="233112"/>
                    <a:pt x="573617" y="233112"/>
                    <a:pt x="572126" y="234616"/>
                  </a:cubicBezTo>
                  <a:cubicBezTo>
                    <a:pt x="572126" y="234616"/>
                    <a:pt x="572126" y="234616"/>
                    <a:pt x="572126" y="236120"/>
                  </a:cubicBezTo>
                  <a:cubicBezTo>
                    <a:pt x="572126" y="236120"/>
                    <a:pt x="572126" y="236120"/>
                    <a:pt x="572126" y="237624"/>
                  </a:cubicBezTo>
                  <a:cubicBezTo>
                    <a:pt x="572126" y="237624"/>
                    <a:pt x="572126" y="237624"/>
                    <a:pt x="572126" y="239128"/>
                  </a:cubicBezTo>
                  <a:cubicBezTo>
                    <a:pt x="572126" y="239128"/>
                    <a:pt x="572126" y="239128"/>
                    <a:pt x="570634" y="240632"/>
                  </a:cubicBezTo>
                  <a:cubicBezTo>
                    <a:pt x="570634" y="240632"/>
                    <a:pt x="570634" y="240632"/>
                    <a:pt x="570634" y="242136"/>
                  </a:cubicBezTo>
                  <a:cubicBezTo>
                    <a:pt x="570634" y="242136"/>
                    <a:pt x="570634" y="242136"/>
                    <a:pt x="569143" y="243640"/>
                  </a:cubicBezTo>
                  <a:cubicBezTo>
                    <a:pt x="569143" y="243640"/>
                    <a:pt x="569143" y="243640"/>
                    <a:pt x="569143" y="245144"/>
                  </a:cubicBezTo>
                  <a:cubicBezTo>
                    <a:pt x="569143" y="245144"/>
                    <a:pt x="569143" y="245144"/>
                    <a:pt x="569143" y="246647"/>
                  </a:cubicBezTo>
                  <a:cubicBezTo>
                    <a:pt x="569143" y="246647"/>
                    <a:pt x="569143" y="246647"/>
                    <a:pt x="567652" y="249655"/>
                  </a:cubicBezTo>
                  <a:cubicBezTo>
                    <a:pt x="567652" y="249655"/>
                    <a:pt x="567652" y="249655"/>
                    <a:pt x="567652" y="251159"/>
                  </a:cubicBezTo>
                  <a:cubicBezTo>
                    <a:pt x="567652" y="251159"/>
                    <a:pt x="567652" y="251159"/>
                    <a:pt x="567652" y="252663"/>
                  </a:cubicBezTo>
                  <a:cubicBezTo>
                    <a:pt x="567652" y="252663"/>
                    <a:pt x="567652" y="252663"/>
                    <a:pt x="566160" y="254167"/>
                  </a:cubicBezTo>
                  <a:cubicBezTo>
                    <a:pt x="566160" y="254167"/>
                    <a:pt x="566160" y="254167"/>
                    <a:pt x="564669" y="257175"/>
                  </a:cubicBezTo>
                  <a:cubicBezTo>
                    <a:pt x="564669" y="257175"/>
                    <a:pt x="564669" y="257175"/>
                    <a:pt x="564669" y="258679"/>
                  </a:cubicBezTo>
                  <a:cubicBezTo>
                    <a:pt x="564669" y="258679"/>
                    <a:pt x="564669" y="258679"/>
                    <a:pt x="563178" y="260183"/>
                  </a:cubicBezTo>
                  <a:cubicBezTo>
                    <a:pt x="563178" y="260183"/>
                    <a:pt x="563178" y="260183"/>
                    <a:pt x="563178" y="261687"/>
                  </a:cubicBezTo>
                  <a:cubicBezTo>
                    <a:pt x="563178" y="261687"/>
                    <a:pt x="563178" y="261687"/>
                    <a:pt x="563178" y="263191"/>
                  </a:cubicBezTo>
                  <a:cubicBezTo>
                    <a:pt x="563178" y="263191"/>
                    <a:pt x="563178" y="263191"/>
                    <a:pt x="564669" y="263191"/>
                  </a:cubicBezTo>
                  <a:cubicBezTo>
                    <a:pt x="564669" y="263191"/>
                    <a:pt x="564669" y="263191"/>
                    <a:pt x="566160" y="263191"/>
                  </a:cubicBezTo>
                  <a:cubicBezTo>
                    <a:pt x="566160" y="263191"/>
                    <a:pt x="566160" y="263191"/>
                    <a:pt x="567652" y="263191"/>
                  </a:cubicBezTo>
                  <a:cubicBezTo>
                    <a:pt x="567652" y="263191"/>
                    <a:pt x="567652" y="263191"/>
                    <a:pt x="569143" y="263191"/>
                  </a:cubicBezTo>
                  <a:cubicBezTo>
                    <a:pt x="569143" y="263191"/>
                    <a:pt x="569143" y="263191"/>
                    <a:pt x="570634" y="261687"/>
                  </a:cubicBezTo>
                  <a:cubicBezTo>
                    <a:pt x="570634" y="261687"/>
                    <a:pt x="570634" y="261687"/>
                    <a:pt x="572126" y="261687"/>
                  </a:cubicBezTo>
                  <a:cubicBezTo>
                    <a:pt x="572126" y="261687"/>
                    <a:pt x="572126" y="261687"/>
                    <a:pt x="573617" y="261687"/>
                  </a:cubicBezTo>
                  <a:cubicBezTo>
                    <a:pt x="573617" y="261687"/>
                    <a:pt x="573617" y="261687"/>
                    <a:pt x="576599" y="261687"/>
                  </a:cubicBezTo>
                  <a:cubicBezTo>
                    <a:pt x="576599" y="261687"/>
                    <a:pt x="576599" y="261687"/>
                    <a:pt x="578091" y="260183"/>
                  </a:cubicBezTo>
                  <a:cubicBezTo>
                    <a:pt x="578091" y="260183"/>
                    <a:pt x="578091" y="260183"/>
                    <a:pt x="579582" y="260183"/>
                  </a:cubicBezTo>
                  <a:cubicBezTo>
                    <a:pt x="579582" y="260183"/>
                    <a:pt x="579582" y="260183"/>
                    <a:pt x="581073" y="260183"/>
                  </a:cubicBezTo>
                  <a:cubicBezTo>
                    <a:pt x="581073" y="260183"/>
                    <a:pt x="581073" y="260183"/>
                    <a:pt x="582565" y="260183"/>
                  </a:cubicBezTo>
                  <a:cubicBezTo>
                    <a:pt x="582565" y="260183"/>
                    <a:pt x="582565" y="260183"/>
                    <a:pt x="584056" y="260183"/>
                  </a:cubicBezTo>
                  <a:cubicBezTo>
                    <a:pt x="584056" y="260183"/>
                    <a:pt x="584056" y="260183"/>
                    <a:pt x="584056" y="261687"/>
                  </a:cubicBezTo>
                  <a:cubicBezTo>
                    <a:pt x="584056" y="261687"/>
                    <a:pt x="584056" y="261687"/>
                    <a:pt x="585547" y="261687"/>
                  </a:cubicBezTo>
                  <a:cubicBezTo>
                    <a:pt x="585547" y="261687"/>
                    <a:pt x="585547" y="261687"/>
                    <a:pt x="585547" y="263191"/>
                  </a:cubicBezTo>
                  <a:cubicBezTo>
                    <a:pt x="585547" y="263191"/>
                    <a:pt x="585547" y="263191"/>
                    <a:pt x="587038" y="264695"/>
                  </a:cubicBezTo>
                  <a:cubicBezTo>
                    <a:pt x="587038" y="264695"/>
                    <a:pt x="587038" y="264695"/>
                    <a:pt x="587038" y="266199"/>
                  </a:cubicBezTo>
                  <a:cubicBezTo>
                    <a:pt x="587038" y="266199"/>
                    <a:pt x="587038" y="266199"/>
                    <a:pt x="588530" y="266199"/>
                  </a:cubicBezTo>
                  <a:cubicBezTo>
                    <a:pt x="588530" y="266199"/>
                    <a:pt x="588530" y="266199"/>
                    <a:pt x="588530" y="267703"/>
                  </a:cubicBezTo>
                  <a:cubicBezTo>
                    <a:pt x="588530" y="267703"/>
                    <a:pt x="588530" y="267703"/>
                    <a:pt x="588530" y="269207"/>
                  </a:cubicBezTo>
                  <a:cubicBezTo>
                    <a:pt x="588530" y="269207"/>
                    <a:pt x="588530" y="269207"/>
                    <a:pt x="587038" y="269207"/>
                  </a:cubicBezTo>
                  <a:cubicBezTo>
                    <a:pt x="587038" y="269207"/>
                    <a:pt x="587038" y="269207"/>
                    <a:pt x="587038" y="270711"/>
                  </a:cubicBezTo>
                  <a:cubicBezTo>
                    <a:pt x="587038" y="270711"/>
                    <a:pt x="587038" y="270711"/>
                    <a:pt x="585547" y="270711"/>
                  </a:cubicBezTo>
                  <a:cubicBezTo>
                    <a:pt x="585547" y="270711"/>
                    <a:pt x="585547" y="270711"/>
                    <a:pt x="585547" y="272215"/>
                  </a:cubicBezTo>
                  <a:cubicBezTo>
                    <a:pt x="585547" y="272215"/>
                    <a:pt x="585547" y="272215"/>
                    <a:pt x="584056" y="272215"/>
                  </a:cubicBezTo>
                  <a:cubicBezTo>
                    <a:pt x="584056" y="272215"/>
                    <a:pt x="584056" y="272215"/>
                    <a:pt x="582565" y="273719"/>
                  </a:cubicBezTo>
                  <a:cubicBezTo>
                    <a:pt x="582565" y="273719"/>
                    <a:pt x="582565" y="273719"/>
                    <a:pt x="581073" y="273719"/>
                  </a:cubicBezTo>
                  <a:cubicBezTo>
                    <a:pt x="581073" y="273719"/>
                    <a:pt x="581073" y="273719"/>
                    <a:pt x="579582" y="273719"/>
                  </a:cubicBezTo>
                  <a:cubicBezTo>
                    <a:pt x="579582" y="273719"/>
                    <a:pt x="579582" y="273719"/>
                    <a:pt x="578091" y="273719"/>
                  </a:cubicBezTo>
                  <a:cubicBezTo>
                    <a:pt x="578091" y="273719"/>
                    <a:pt x="578091" y="273719"/>
                    <a:pt x="576599" y="273719"/>
                  </a:cubicBezTo>
                  <a:cubicBezTo>
                    <a:pt x="576599" y="273719"/>
                    <a:pt x="576599" y="273719"/>
                    <a:pt x="576599" y="275223"/>
                  </a:cubicBezTo>
                  <a:cubicBezTo>
                    <a:pt x="576599" y="275223"/>
                    <a:pt x="576599" y="275223"/>
                    <a:pt x="575108" y="275223"/>
                  </a:cubicBezTo>
                  <a:cubicBezTo>
                    <a:pt x="575108" y="275223"/>
                    <a:pt x="575108" y="275223"/>
                    <a:pt x="573617" y="275223"/>
                  </a:cubicBezTo>
                  <a:cubicBezTo>
                    <a:pt x="573617" y="275223"/>
                    <a:pt x="573617" y="275223"/>
                    <a:pt x="572126" y="275223"/>
                  </a:cubicBezTo>
                  <a:cubicBezTo>
                    <a:pt x="572126" y="275223"/>
                    <a:pt x="572126" y="275223"/>
                    <a:pt x="570634" y="275223"/>
                  </a:cubicBezTo>
                  <a:cubicBezTo>
                    <a:pt x="570634" y="275223"/>
                    <a:pt x="570634" y="275223"/>
                    <a:pt x="569143" y="275223"/>
                  </a:cubicBezTo>
                  <a:cubicBezTo>
                    <a:pt x="569143" y="275223"/>
                    <a:pt x="569143" y="275223"/>
                    <a:pt x="567652" y="276727"/>
                  </a:cubicBezTo>
                  <a:cubicBezTo>
                    <a:pt x="567652" y="276727"/>
                    <a:pt x="567652" y="276727"/>
                    <a:pt x="561686" y="276727"/>
                  </a:cubicBezTo>
                  <a:cubicBezTo>
                    <a:pt x="561686" y="276727"/>
                    <a:pt x="561686" y="276727"/>
                    <a:pt x="560195" y="276727"/>
                  </a:cubicBezTo>
                  <a:cubicBezTo>
                    <a:pt x="560195" y="276727"/>
                    <a:pt x="560195" y="276727"/>
                    <a:pt x="558704" y="278231"/>
                  </a:cubicBezTo>
                  <a:cubicBezTo>
                    <a:pt x="558704" y="278231"/>
                    <a:pt x="558704" y="278231"/>
                    <a:pt x="558704" y="279734"/>
                  </a:cubicBezTo>
                  <a:cubicBezTo>
                    <a:pt x="558704" y="279734"/>
                    <a:pt x="558704" y="279734"/>
                    <a:pt x="560195" y="281238"/>
                  </a:cubicBezTo>
                  <a:cubicBezTo>
                    <a:pt x="560195" y="281238"/>
                    <a:pt x="561686" y="282742"/>
                    <a:pt x="561686" y="282742"/>
                  </a:cubicBezTo>
                  <a:cubicBezTo>
                    <a:pt x="561686" y="282742"/>
                    <a:pt x="561686" y="282742"/>
                    <a:pt x="563178" y="282742"/>
                  </a:cubicBezTo>
                  <a:cubicBezTo>
                    <a:pt x="563178" y="282742"/>
                    <a:pt x="563178" y="282742"/>
                    <a:pt x="563178" y="284246"/>
                  </a:cubicBezTo>
                  <a:cubicBezTo>
                    <a:pt x="563178" y="284246"/>
                    <a:pt x="563178" y="284246"/>
                    <a:pt x="564669" y="285750"/>
                  </a:cubicBezTo>
                  <a:cubicBezTo>
                    <a:pt x="564669" y="285750"/>
                    <a:pt x="564669" y="285750"/>
                    <a:pt x="566160" y="287254"/>
                  </a:cubicBezTo>
                  <a:cubicBezTo>
                    <a:pt x="566160" y="287254"/>
                    <a:pt x="566160" y="287254"/>
                    <a:pt x="567652" y="288758"/>
                  </a:cubicBezTo>
                  <a:cubicBezTo>
                    <a:pt x="567652" y="288758"/>
                    <a:pt x="567652" y="288758"/>
                    <a:pt x="567652" y="290262"/>
                  </a:cubicBezTo>
                  <a:cubicBezTo>
                    <a:pt x="567652" y="290262"/>
                    <a:pt x="567652" y="290262"/>
                    <a:pt x="570634" y="291766"/>
                  </a:cubicBezTo>
                  <a:cubicBezTo>
                    <a:pt x="570634" y="291766"/>
                    <a:pt x="570634" y="291766"/>
                    <a:pt x="572126" y="293270"/>
                  </a:cubicBezTo>
                  <a:cubicBezTo>
                    <a:pt x="572126" y="293270"/>
                    <a:pt x="572126" y="293270"/>
                    <a:pt x="573617" y="294774"/>
                  </a:cubicBezTo>
                  <a:cubicBezTo>
                    <a:pt x="573617" y="294774"/>
                    <a:pt x="573617" y="294774"/>
                    <a:pt x="575108" y="296278"/>
                  </a:cubicBezTo>
                  <a:cubicBezTo>
                    <a:pt x="575108" y="296278"/>
                    <a:pt x="576599" y="296278"/>
                    <a:pt x="576599" y="296278"/>
                  </a:cubicBezTo>
                  <a:cubicBezTo>
                    <a:pt x="576599" y="297782"/>
                    <a:pt x="578091" y="297782"/>
                    <a:pt x="578091" y="297782"/>
                  </a:cubicBezTo>
                  <a:cubicBezTo>
                    <a:pt x="578091" y="297782"/>
                    <a:pt x="578091" y="297782"/>
                    <a:pt x="581073" y="297782"/>
                  </a:cubicBezTo>
                  <a:cubicBezTo>
                    <a:pt x="581073" y="297782"/>
                    <a:pt x="581073" y="297782"/>
                    <a:pt x="582565" y="299286"/>
                  </a:cubicBezTo>
                  <a:cubicBezTo>
                    <a:pt x="582565" y="299286"/>
                    <a:pt x="582565" y="299286"/>
                    <a:pt x="585547" y="299286"/>
                  </a:cubicBezTo>
                  <a:cubicBezTo>
                    <a:pt x="585547" y="299286"/>
                    <a:pt x="585547" y="299286"/>
                    <a:pt x="588530" y="300790"/>
                  </a:cubicBezTo>
                  <a:cubicBezTo>
                    <a:pt x="588530" y="300790"/>
                    <a:pt x="588530" y="300790"/>
                    <a:pt x="593004" y="302294"/>
                  </a:cubicBezTo>
                  <a:cubicBezTo>
                    <a:pt x="593004" y="302294"/>
                    <a:pt x="593004" y="302294"/>
                    <a:pt x="594495" y="302294"/>
                  </a:cubicBezTo>
                  <a:cubicBezTo>
                    <a:pt x="594495" y="302294"/>
                    <a:pt x="594495" y="302294"/>
                    <a:pt x="595986" y="303798"/>
                  </a:cubicBezTo>
                  <a:cubicBezTo>
                    <a:pt x="595986" y="303798"/>
                    <a:pt x="595986" y="303798"/>
                    <a:pt x="598969" y="303798"/>
                  </a:cubicBezTo>
                  <a:cubicBezTo>
                    <a:pt x="598969" y="303798"/>
                    <a:pt x="598969" y="303798"/>
                    <a:pt x="600460" y="305302"/>
                  </a:cubicBezTo>
                  <a:cubicBezTo>
                    <a:pt x="600460" y="305302"/>
                    <a:pt x="600460" y="305302"/>
                    <a:pt x="601951" y="305302"/>
                  </a:cubicBezTo>
                  <a:cubicBezTo>
                    <a:pt x="601951" y="305302"/>
                    <a:pt x="601951" y="305302"/>
                    <a:pt x="603443" y="306806"/>
                  </a:cubicBezTo>
                  <a:cubicBezTo>
                    <a:pt x="603443" y="306806"/>
                    <a:pt x="603443" y="306806"/>
                    <a:pt x="606425" y="308309"/>
                  </a:cubicBezTo>
                  <a:cubicBezTo>
                    <a:pt x="606425" y="308309"/>
                    <a:pt x="606425" y="308309"/>
                    <a:pt x="606425" y="309813"/>
                  </a:cubicBezTo>
                  <a:cubicBezTo>
                    <a:pt x="604934" y="309813"/>
                    <a:pt x="604934" y="309813"/>
                    <a:pt x="604934" y="309813"/>
                  </a:cubicBezTo>
                  <a:cubicBezTo>
                    <a:pt x="604934" y="309813"/>
                    <a:pt x="604934" y="309813"/>
                    <a:pt x="603443" y="309813"/>
                  </a:cubicBezTo>
                  <a:cubicBezTo>
                    <a:pt x="603443" y="309813"/>
                    <a:pt x="603443" y="309813"/>
                    <a:pt x="601951" y="311317"/>
                  </a:cubicBezTo>
                  <a:cubicBezTo>
                    <a:pt x="601951" y="311317"/>
                    <a:pt x="601951" y="311317"/>
                    <a:pt x="600460" y="311317"/>
                  </a:cubicBezTo>
                  <a:cubicBezTo>
                    <a:pt x="600460" y="311317"/>
                    <a:pt x="600460" y="311317"/>
                    <a:pt x="598969" y="312821"/>
                  </a:cubicBezTo>
                  <a:cubicBezTo>
                    <a:pt x="598969" y="312821"/>
                    <a:pt x="598969" y="312821"/>
                    <a:pt x="595986" y="312821"/>
                  </a:cubicBezTo>
                  <a:cubicBezTo>
                    <a:pt x="595986" y="312821"/>
                    <a:pt x="595986" y="312821"/>
                    <a:pt x="594495" y="312821"/>
                  </a:cubicBezTo>
                  <a:cubicBezTo>
                    <a:pt x="594495" y="312821"/>
                    <a:pt x="594495" y="312821"/>
                    <a:pt x="593004" y="314325"/>
                  </a:cubicBezTo>
                  <a:cubicBezTo>
                    <a:pt x="593004" y="314325"/>
                    <a:pt x="593004" y="314325"/>
                    <a:pt x="590021" y="312821"/>
                  </a:cubicBezTo>
                  <a:cubicBezTo>
                    <a:pt x="590021" y="312821"/>
                    <a:pt x="590021" y="312821"/>
                    <a:pt x="588530" y="314325"/>
                  </a:cubicBezTo>
                  <a:cubicBezTo>
                    <a:pt x="588530" y="314325"/>
                    <a:pt x="588530" y="314325"/>
                    <a:pt x="587038" y="312821"/>
                  </a:cubicBezTo>
                  <a:cubicBezTo>
                    <a:pt x="587038" y="312821"/>
                    <a:pt x="587038" y="312821"/>
                    <a:pt x="585547" y="312821"/>
                  </a:cubicBezTo>
                  <a:cubicBezTo>
                    <a:pt x="585547" y="312821"/>
                    <a:pt x="585547" y="312821"/>
                    <a:pt x="584056" y="312821"/>
                  </a:cubicBezTo>
                  <a:cubicBezTo>
                    <a:pt x="584056" y="312821"/>
                    <a:pt x="584056" y="312821"/>
                    <a:pt x="582565" y="312821"/>
                  </a:cubicBezTo>
                  <a:cubicBezTo>
                    <a:pt x="582565" y="312821"/>
                    <a:pt x="582565" y="312821"/>
                    <a:pt x="581073" y="312821"/>
                  </a:cubicBezTo>
                  <a:cubicBezTo>
                    <a:pt x="581073" y="312821"/>
                    <a:pt x="581073" y="312821"/>
                    <a:pt x="578091" y="312821"/>
                  </a:cubicBezTo>
                  <a:cubicBezTo>
                    <a:pt x="578091" y="312821"/>
                    <a:pt x="578091" y="312821"/>
                    <a:pt x="576599" y="311317"/>
                  </a:cubicBezTo>
                  <a:cubicBezTo>
                    <a:pt x="576599" y="311317"/>
                    <a:pt x="576599" y="311317"/>
                    <a:pt x="573617" y="311317"/>
                  </a:cubicBezTo>
                  <a:cubicBezTo>
                    <a:pt x="573617" y="311317"/>
                    <a:pt x="573617" y="311317"/>
                    <a:pt x="569143" y="311317"/>
                  </a:cubicBezTo>
                  <a:cubicBezTo>
                    <a:pt x="569143" y="311317"/>
                    <a:pt x="567652" y="311317"/>
                    <a:pt x="567652" y="311317"/>
                  </a:cubicBezTo>
                  <a:cubicBezTo>
                    <a:pt x="567652" y="311317"/>
                    <a:pt x="567652" y="309813"/>
                    <a:pt x="567652" y="309813"/>
                  </a:cubicBezTo>
                  <a:cubicBezTo>
                    <a:pt x="567652" y="309813"/>
                    <a:pt x="567652" y="309813"/>
                    <a:pt x="566160" y="309813"/>
                  </a:cubicBezTo>
                  <a:cubicBezTo>
                    <a:pt x="566160" y="309813"/>
                    <a:pt x="566160" y="309813"/>
                    <a:pt x="564669" y="308309"/>
                  </a:cubicBezTo>
                  <a:cubicBezTo>
                    <a:pt x="564669" y="308309"/>
                    <a:pt x="563178" y="306806"/>
                    <a:pt x="563178" y="306806"/>
                  </a:cubicBezTo>
                  <a:cubicBezTo>
                    <a:pt x="561686" y="306806"/>
                    <a:pt x="561686" y="305302"/>
                    <a:pt x="561686" y="305302"/>
                  </a:cubicBezTo>
                  <a:cubicBezTo>
                    <a:pt x="561686" y="305302"/>
                    <a:pt x="561686" y="305302"/>
                    <a:pt x="561686" y="303798"/>
                  </a:cubicBezTo>
                  <a:cubicBezTo>
                    <a:pt x="561686" y="303798"/>
                    <a:pt x="561686" y="303798"/>
                    <a:pt x="560195" y="303798"/>
                  </a:cubicBezTo>
                  <a:cubicBezTo>
                    <a:pt x="560195" y="303798"/>
                    <a:pt x="560195" y="303798"/>
                    <a:pt x="560195" y="302294"/>
                  </a:cubicBezTo>
                  <a:cubicBezTo>
                    <a:pt x="560195" y="302294"/>
                    <a:pt x="560195" y="302294"/>
                    <a:pt x="558704" y="302294"/>
                  </a:cubicBezTo>
                  <a:cubicBezTo>
                    <a:pt x="558704" y="302294"/>
                    <a:pt x="558704" y="302294"/>
                    <a:pt x="558704" y="300790"/>
                  </a:cubicBezTo>
                  <a:cubicBezTo>
                    <a:pt x="558704" y="300790"/>
                    <a:pt x="558704" y="300790"/>
                    <a:pt x="557213" y="300790"/>
                  </a:cubicBezTo>
                  <a:cubicBezTo>
                    <a:pt x="557213" y="300790"/>
                    <a:pt x="557213" y="300790"/>
                    <a:pt x="557213" y="299286"/>
                  </a:cubicBezTo>
                  <a:cubicBezTo>
                    <a:pt x="557213" y="299286"/>
                    <a:pt x="557213" y="299286"/>
                    <a:pt x="555721" y="299286"/>
                  </a:cubicBezTo>
                  <a:cubicBezTo>
                    <a:pt x="555721" y="299286"/>
                    <a:pt x="555721" y="299286"/>
                    <a:pt x="555721" y="297782"/>
                  </a:cubicBezTo>
                  <a:cubicBezTo>
                    <a:pt x="555721" y="297782"/>
                    <a:pt x="555721" y="297782"/>
                    <a:pt x="554230" y="296278"/>
                  </a:cubicBezTo>
                  <a:cubicBezTo>
                    <a:pt x="554230" y="296278"/>
                    <a:pt x="554230" y="296278"/>
                    <a:pt x="552739" y="294774"/>
                  </a:cubicBezTo>
                  <a:cubicBezTo>
                    <a:pt x="552739" y="294774"/>
                    <a:pt x="552739" y="294774"/>
                    <a:pt x="551247" y="293270"/>
                  </a:cubicBezTo>
                  <a:cubicBezTo>
                    <a:pt x="551247" y="293270"/>
                    <a:pt x="551247" y="293270"/>
                    <a:pt x="551247" y="291766"/>
                  </a:cubicBezTo>
                  <a:cubicBezTo>
                    <a:pt x="551247" y="291766"/>
                    <a:pt x="551247" y="291766"/>
                    <a:pt x="549756" y="291766"/>
                  </a:cubicBezTo>
                  <a:cubicBezTo>
                    <a:pt x="549756" y="291766"/>
                    <a:pt x="549756" y="291766"/>
                    <a:pt x="549756" y="293270"/>
                  </a:cubicBezTo>
                  <a:cubicBezTo>
                    <a:pt x="549756" y="293270"/>
                    <a:pt x="549756" y="293270"/>
                    <a:pt x="548265" y="294774"/>
                  </a:cubicBezTo>
                  <a:cubicBezTo>
                    <a:pt x="548265" y="294774"/>
                    <a:pt x="548265" y="294774"/>
                    <a:pt x="548265" y="296278"/>
                  </a:cubicBezTo>
                  <a:cubicBezTo>
                    <a:pt x="548265" y="296278"/>
                    <a:pt x="548265" y="296278"/>
                    <a:pt x="546774" y="297782"/>
                  </a:cubicBezTo>
                  <a:cubicBezTo>
                    <a:pt x="546774" y="297782"/>
                    <a:pt x="546774" y="297782"/>
                    <a:pt x="545282" y="299286"/>
                  </a:cubicBezTo>
                  <a:cubicBezTo>
                    <a:pt x="545282" y="299286"/>
                    <a:pt x="545282" y="299286"/>
                    <a:pt x="543791" y="300790"/>
                  </a:cubicBezTo>
                  <a:cubicBezTo>
                    <a:pt x="543791" y="300790"/>
                    <a:pt x="543791" y="300790"/>
                    <a:pt x="542300" y="302294"/>
                  </a:cubicBezTo>
                  <a:cubicBezTo>
                    <a:pt x="542300" y="302294"/>
                    <a:pt x="542300" y="302294"/>
                    <a:pt x="540808" y="303798"/>
                  </a:cubicBezTo>
                  <a:cubicBezTo>
                    <a:pt x="540808" y="303798"/>
                    <a:pt x="540808" y="303798"/>
                    <a:pt x="539317" y="305302"/>
                  </a:cubicBezTo>
                  <a:cubicBezTo>
                    <a:pt x="539317" y="305302"/>
                    <a:pt x="539317" y="305302"/>
                    <a:pt x="537826" y="305302"/>
                  </a:cubicBezTo>
                  <a:cubicBezTo>
                    <a:pt x="537826" y="305302"/>
                    <a:pt x="537826" y="305302"/>
                    <a:pt x="536335" y="306806"/>
                  </a:cubicBezTo>
                  <a:cubicBezTo>
                    <a:pt x="536335" y="306806"/>
                    <a:pt x="534843" y="306806"/>
                    <a:pt x="534843" y="306806"/>
                  </a:cubicBezTo>
                  <a:cubicBezTo>
                    <a:pt x="534843" y="306806"/>
                    <a:pt x="533352" y="306806"/>
                    <a:pt x="533352" y="306806"/>
                  </a:cubicBezTo>
                  <a:cubicBezTo>
                    <a:pt x="533352" y="306806"/>
                    <a:pt x="533352" y="306806"/>
                    <a:pt x="531861" y="308309"/>
                  </a:cubicBezTo>
                  <a:cubicBezTo>
                    <a:pt x="531861" y="308309"/>
                    <a:pt x="531861" y="308309"/>
                    <a:pt x="530369" y="308309"/>
                  </a:cubicBezTo>
                  <a:cubicBezTo>
                    <a:pt x="530369" y="308309"/>
                    <a:pt x="530369" y="308309"/>
                    <a:pt x="528878" y="308309"/>
                  </a:cubicBezTo>
                  <a:cubicBezTo>
                    <a:pt x="528878" y="308309"/>
                    <a:pt x="528878" y="308309"/>
                    <a:pt x="527387" y="308309"/>
                  </a:cubicBezTo>
                  <a:cubicBezTo>
                    <a:pt x="527387" y="308309"/>
                    <a:pt x="527387" y="308309"/>
                    <a:pt x="525896" y="308309"/>
                  </a:cubicBezTo>
                  <a:cubicBezTo>
                    <a:pt x="525896" y="308309"/>
                    <a:pt x="525896" y="308309"/>
                    <a:pt x="524404" y="308309"/>
                  </a:cubicBezTo>
                  <a:cubicBezTo>
                    <a:pt x="524404" y="308309"/>
                    <a:pt x="524404" y="308309"/>
                    <a:pt x="522913" y="308309"/>
                  </a:cubicBezTo>
                  <a:cubicBezTo>
                    <a:pt x="522913" y="308309"/>
                    <a:pt x="522913" y="308309"/>
                    <a:pt x="519930" y="308309"/>
                  </a:cubicBezTo>
                  <a:cubicBezTo>
                    <a:pt x="519930" y="308309"/>
                    <a:pt x="519930" y="308309"/>
                    <a:pt x="518439" y="306806"/>
                  </a:cubicBezTo>
                  <a:cubicBezTo>
                    <a:pt x="518439" y="306806"/>
                    <a:pt x="518439" y="306806"/>
                    <a:pt x="516948" y="306806"/>
                  </a:cubicBezTo>
                  <a:cubicBezTo>
                    <a:pt x="516948" y="306806"/>
                    <a:pt x="516948" y="306806"/>
                    <a:pt x="515457" y="306806"/>
                  </a:cubicBezTo>
                  <a:cubicBezTo>
                    <a:pt x="515457" y="306806"/>
                    <a:pt x="515457" y="306806"/>
                    <a:pt x="515457" y="305302"/>
                  </a:cubicBezTo>
                  <a:cubicBezTo>
                    <a:pt x="515457" y="305302"/>
                    <a:pt x="515457" y="305302"/>
                    <a:pt x="512474" y="305302"/>
                  </a:cubicBezTo>
                  <a:cubicBezTo>
                    <a:pt x="512474" y="305302"/>
                    <a:pt x="512474" y="305302"/>
                    <a:pt x="512474" y="303798"/>
                  </a:cubicBezTo>
                  <a:cubicBezTo>
                    <a:pt x="512474" y="303798"/>
                    <a:pt x="512474" y="303798"/>
                    <a:pt x="513965" y="303798"/>
                  </a:cubicBezTo>
                  <a:cubicBezTo>
                    <a:pt x="513965" y="303798"/>
                    <a:pt x="513965" y="303798"/>
                    <a:pt x="515457" y="302294"/>
                  </a:cubicBezTo>
                  <a:cubicBezTo>
                    <a:pt x="515457" y="302294"/>
                    <a:pt x="515457" y="302294"/>
                    <a:pt x="513965" y="300790"/>
                  </a:cubicBezTo>
                  <a:cubicBezTo>
                    <a:pt x="513965" y="300790"/>
                    <a:pt x="513965" y="300790"/>
                    <a:pt x="513965" y="299286"/>
                  </a:cubicBezTo>
                  <a:cubicBezTo>
                    <a:pt x="513965" y="299286"/>
                    <a:pt x="512474" y="299286"/>
                    <a:pt x="512474" y="299286"/>
                  </a:cubicBezTo>
                  <a:cubicBezTo>
                    <a:pt x="512474" y="299286"/>
                    <a:pt x="512474" y="299286"/>
                    <a:pt x="510983" y="297782"/>
                  </a:cubicBezTo>
                  <a:cubicBezTo>
                    <a:pt x="510983" y="297782"/>
                    <a:pt x="510983" y="297782"/>
                    <a:pt x="509491" y="297782"/>
                  </a:cubicBezTo>
                  <a:cubicBezTo>
                    <a:pt x="509491" y="297782"/>
                    <a:pt x="509491" y="297782"/>
                    <a:pt x="509491" y="296278"/>
                  </a:cubicBezTo>
                  <a:cubicBezTo>
                    <a:pt x="509491" y="296278"/>
                    <a:pt x="509491" y="296278"/>
                    <a:pt x="508000" y="296278"/>
                  </a:cubicBezTo>
                  <a:cubicBezTo>
                    <a:pt x="508000" y="296278"/>
                    <a:pt x="508000" y="296278"/>
                    <a:pt x="509491" y="294774"/>
                  </a:cubicBezTo>
                  <a:cubicBezTo>
                    <a:pt x="509491" y="294774"/>
                    <a:pt x="509491" y="294774"/>
                    <a:pt x="512474" y="294774"/>
                  </a:cubicBezTo>
                  <a:cubicBezTo>
                    <a:pt x="512474" y="294774"/>
                    <a:pt x="512474" y="294774"/>
                    <a:pt x="513965" y="294774"/>
                  </a:cubicBezTo>
                  <a:cubicBezTo>
                    <a:pt x="513965" y="294774"/>
                    <a:pt x="513965" y="294774"/>
                    <a:pt x="516948" y="296278"/>
                  </a:cubicBezTo>
                  <a:cubicBezTo>
                    <a:pt x="516948" y="296278"/>
                    <a:pt x="516948" y="296278"/>
                    <a:pt x="518439" y="296278"/>
                  </a:cubicBezTo>
                  <a:cubicBezTo>
                    <a:pt x="518439" y="296278"/>
                    <a:pt x="518439" y="296278"/>
                    <a:pt x="519930" y="296278"/>
                  </a:cubicBezTo>
                  <a:cubicBezTo>
                    <a:pt x="519930" y="296278"/>
                    <a:pt x="519930" y="296278"/>
                    <a:pt x="522913" y="296278"/>
                  </a:cubicBezTo>
                  <a:cubicBezTo>
                    <a:pt x="522913" y="296278"/>
                    <a:pt x="522913" y="296278"/>
                    <a:pt x="525896" y="296278"/>
                  </a:cubicBezTo>
                  <a:cubicBezTo>
                    <a:pt x="525896" y="296278"/>
                    <a:pt x="525896" y="296278"/>
                    <a:pt x="527387" y="296278"/>
                  </a:cubicBezTo>
                  <a:cubicBezTo>
                    <a:pt x="527387" y="296278"/>
                    <a:pt x="527387" y="296278"/>
                    <a:pt x="528878" y="296278"/>
                  </a:cubicBezTo>
                  <a:cubicBezTo>
                    <a:pt x="528878" y="296278"/>
                    <a:pt x="528878" y="296278"/>
                    <a:pt x="531861" y="294774"/>
                  </a:cubicBezTo>
                  <a:cubicBezTo>
                    <a:pt x="531861" y="294774"/>
                    <a:pt x="531861" y="294774"/>
                    <a:pt x="533352" y="293270"/>
                  </a:cubicBezTo>
                  <a:cubicBezTo>
                    <a:pt x="533352" y="293270"/>
                    <a:pt x="533352" y="293270"/>
                    <a:pt x="534843" y="293270"/>
                  </a:cubicBezTo>
                  <a:cubicBezTo>
                    <a:pt x="534843" y="293270"/>
                    <a:pt x="534843" y="293270"/>
                    <a:pt x="536335" y="291766"/>
                  </a:cubicBezTo>
                  <a:cubicBezTo>
                    <a:pt x="536335" y="291766"/>
                    <a:pt x="536335" y="291766"/>
                    <a:pt x="539317" y="288758"/>
                  </a:cubicBezTo>
                  <a:cubicBezTo>
                    <a:pt x="539317" y="288758"/>
                    <a:pt x="539317" y="288758"/>
                    <a:pt x="539317" y="287254"/>
                  </a:cubicBezTo>
                  <a:cubicBezTo>
                    <a:pt x="539317" y="287254"/>
                    <a:pt x="539317" y="287254"/>
                    <a:pt x="540808" y="285750"/>
                  </a:cubicBezTo>
                  <a:cubicBezTo>
                    <a:pt x="540808" y="285750"/>
                    <a:pt x="542300" y="284246"/>
                    <a:pt x="542300" y="284246"/>
                  </a:cubicBezTo>
                  <a:cubicBezTo>
                    <a:pt x="542300" y="284246"/>
                    <a:pt x="542300" y="282742"/>
                    <a:pt x="542300" y="282742"/>
                  </a:cubicBezTo>
                  <a:cubicBezTo>
                    <a:pt x="542300" y="282742"/>
                    <a:pt x="543791" y="281238"/>
                    <a:pt x="543791" y="281238"/>
                  </a:cubicBezTo>
                  <a:cubicBezTo>
                    <a:pt x="543791" y="281238"/>
                    <a:pt x="543791" y="281238"/>
                    <a:pt x="545282" y="279734"/>
                  </a:cubicBezTo>
                  <a:cubicBezTo>
                    <a:pt x="545282" y="279734"/>
                    <a:pt x="545282" y="279734"/>
                    <a:pt x="545282" y="278231"/>
                  </a:cubicBezTo>
                  <a:cubicBezTo>
                    <a:pt x="545282" y="278231"/>
                    <a:pt x="545282" y="278231"/>
                    <a:pt x="545282" y="276727"/>
                  </a:cubicBezTo>
                  <a:cubicBezTo>
                    <a:pt x="545282" y="276727"/>
                    <a:pt x="545282" y="276727"/>
                    <a:pt x="543791" y="276727"/>
                  </a:cubicBezTo>
                  <a:cubicBezTo>
                    <a:pt x="543791" y="276727"/>
                    <a:pt x="543791" y="276727"/>
                    <a:pt x="542300" y="276727"/>
                  </a:cubicBezTo>
                  <a:cubicBezTo>
                    <a:pt x="542300" y="276727"/>
                    <a:pt x="542300" y="276727"/>
                    <a:pt x="540808" y="276727"/>
                  </a:cubicBezTo>
                  <a:cubicBezTo>
                    <a:pt x="540808" y="276727"/>
                    <a:pt x="540808" y="276727"/>
                    <a:pt x="539317" y="276727"/>
                  </a:cubicBezTo>
                  <a:cubicBezTo>
                    <a:pt x="539317" y="276727"/>
                    <a:pt x="539317" y="276727"/>
                    <a:pt x="537826" y="276727"/>
                  </a:cubicBezTo>
                  <a:cubicBezTo>
                    <a:pt x="537826" y="276727"/>
                    <a:pt x="537826" y="276727"/>
                    <a:pt x="536335" y="276727"/>
                  </a:cubicBezTo>
                  <a:cubicBezTo>
                    <a:pt x="536335" y="276727"/>
                    <a:pt x="536335" y="276727"/>
                    <a:pt x="534843" y="276727"/>
                  </a:cubicBezTo>
                  <a:cubicBezTo>
                    <a:pt x="534843" y="276727"/>
                    <a:pt x="534843" y="276727"/>
                    <a:pt x="534843" y="275223"/>
                  </a:cubicBezTo>
                  <a:cubicBezTo>
                    <a:pt x="534843" y="275223"/>
                    <a:pt x="534843" y="275223"/>
                    <a:pt x="533352" y="275223"/>
                  </a:cubicBezTo>
                  <a:cubicBezTo>
                    <a:pt x="533352" y="275223"/>
                    <a:pt x="533352" y="275223"/>
                    <a:pt x="531861" y="273719"/>
                  </a:cubicBezTo>
                  <a:cubicBezTo>
                    <a:pt x="531861" y="273719"/>
                    <a:pt x="531861" y="273719"/>
                    <a:pt x="530369" y="273719"/>
                  </a:cubicBezTo>
                  <a:cubicBezTo>
                    <a:pt x="530369" y="273719"/>
                    <a:pt x="530369" y="273719"/>
                    <a:pt x="530369" y="270711"/>
                  </a:cubicBezTo>
                  <a:lnTo>
                    <a:pt x="530369" y="269207"/>
                  </a:lnTo>
                  <a:cubicBezTo>
                    <a:pt x="530369" y="269207"/>
                    <a:pt x="530369" y="269207"/>
                    <a:pt x="531861" y="269207"/>
                  </a:cubicBezTo>
                  <a:cubicBezTo>
                    <a:pt x="531861" y="269207"/>
                    <a:pt x="531861" y="269207"/>
                    <a:pt x="533352" y="269207"/>
                  </a:cubicBezTo>
                  <a:cubicBezTo>
                    <a:pt x="533352" y="269207"/>
                    <a:pt x="533352" y="269207"/>
                    <a:pt x="534843" y="269207"/>
                  </a:cubicBezTo>
                  <a:cubicBezTo>
                    <a:pt x="534843" y="269207"/>
                    <a:pt x="534843" y="269207"/>
                    <a:pt x="536335" y="269207"/>
                  </a:cubicBezTo>
                  <a:cubicBezTo>
                    <a:pt x="536335" y="269207"/>
                    <a:pt x="536335" y="269207"/>
                    <a:pt x="537826" y="267703"/>
                  </a:cubicBezTo>
                  <a:cubicBezTo>
                    <a:pt x="537826" y="267703"/>
                    <a:pt x="537826" y="267703"/>
                    <a:pt x="539317" y="267703"/>
                  </a:cubicBezTo>
                  <a:cubicBezTo>
                    <a:pt x="539317" y="267703"/>
                    <a:pt x="539317" y="267703"/>
                    <a:pt x="540808" y="267703"/>
                  </a:cubicBezTo>
                  <a:cubicBezTo>
                    <a:pt x="540808" y="267703"/>
                    <a:pt x="540808" y="267703"/>
                    <a:pt x="543791" y="267703"/>
                  </a:cubicBezTo>
                  <a:cubicBezTo>
                    <a:pt x="543791" y="267703"/>
                    <a:pt x="543791" y="267703"/>
                    <a:pt x="546774" y="266199"/>
                  </a:cubicBezTo>
                  <a:cubicBezTo>
                    <a:pt x="546774" y="266199"/>
                    <a:pt x="546774" y="266199"/>
                    <a:pt x="551247" y="264695"/>
                  </a:cubicBezTo>
                  <a:cubicBezTo>
                    <a:pt x="551247" y="264695"/>
                    <a:pt x="551247" y="264695"/>
                    <a:pt x="552739" y="264695"/>
                  </a:cubicBezTo>
                  <a:cubicBezTo>
                    <a:pt x="552739" y="264695"/>
                    <a:pt x="552739" y="264695"/>
                    <a:pt x="554230" y="261687"/>
                  </a:cubicBezTo>
                  <a:cubicBezTo>
                    <a:pt x="554230" y="261687"/>
                    <a:pt x="554230" y="261687"/>
                    <a:pt x="554230" y="260183"/>
                  </a:cubicBezTo>
                  <a:cubicBezTo>
                    <a:pt x="554230" y="260183"/>
                    <a:pt x="554230" y="260183"/>
                    <a:pt x="554230" y="258679"/>
                  </a:cubicBezTo>
                  <a:cubicBezTo>
                    <a:pt x="554230" y="258679"/>
                    <a:pt x="554230" y="258679"/>
                    <a:pt x="555721" y="255671"/>
                  </a:cubicBezTo>
                  <a:cubicBezTo>
                    <a:pt x="555721" y="255671"/>
                    <a:pt x="555721" y="255671"/>
                    <a:pt x="555721" y="251159"/>
                  </a:cubicBezTo>
                  <a:cubicBezTo>
                    <a:pt x="555721" y="251159"/>
                    <a:pt x="555721" y="251159"/>
                    <a:pt x="557213" y="248151"/>
                  </a:cubicBezTo>
                  <a:cubicBezTo>
                    <a:pt x="557213" y="248151"/>
                    <a:pt x="557213" y="248151"/>
                    <a:pt x="557213" y="246647"/>
                  </a:cubicBezTo>
                  <a:cubicBezTo>
                    <a:pt x="557213" y="246647"/>
                    <a:pt x="557213" y="246647"/>
                    <a:pt x="558704" y="242136"/>
                  </a:cubicBezTo>
                  <a:cubicBezTo>
                    <a:pt x="558704" y="242136"/>
                    <a:pt x="558704" y="242136"/>
                    <a:pt x="558704" y="240632"/>
                  </a:cubicBezTo>
                  <a:cubicBezTo>
                    <a:pt x="558704" y="240632"/>
                    <a:pt x="558704" y="240632"/>
                    <a:pt x="558704" y="239128"/>
                  </a:cubicBezTo>
                  <a:cubicBezTo>
                    <a:pt x="558704" y="239128"/>
                    <a:pt x="558704" y="239128"/>
                    <a:pt x="560195" y="237624"/>
                  </a:cubicBezTo>
                  <a:cubicBezTo>
                    <a:pt x="560195" y="237624"/>
                    <a:pt x="560195" y="237624"/>
                    <a:pt x="560195" y="236120"/>
                  </a:cubicBezTo>
                  <a:cubicBezTo>
                    <a:pt x="560195" y="236120"/>
                    <a:pt x="560195" y="236120"/>
                    <a:pt x="561686" y="234616"/>
                  </a:cubicBezTo>
                  <a:cubicBezTo>
                    <a:pt x="561686" y="234616"/>
                    <a:pt x="561686" y="234616"/>
                    <a:pt x="561686" y="233112"/>
                  </a:cubicBezTo>
                  <a:cubicBezTo>
                    <a:pt x="561686" y="233112"/>
                    <a:pt x="561686" y="233112"/>
                    <a:pt x="563178" y="231608"/>
                  </a:cubicBezTo>
                  <a:cubicBezTo>
                    <a:pt x="563178" y="231608"/>
                    <a:pt x="563178" y="231608"/>
                    <a:pt x="564669" y="230104"/>
                  </a:cubicBezTo>
                  <a:cubicBezTo>
                    <a:pt x="564669" y="230104"/>
                    <a:pt x="564669" y="230104"/>
                    <a:pt x="566160" y="228600"/>
                  </a:cubicBezTo>
                  <a:close/>
                  <a:moveTo>
                    <a:pt x="710406" y="227652"/>
                  </a:moveTo>
                  <a:cubicBezTo>
                    <a:pt x="710406" y="229145"/>
                    <a:pt x="710406" y="229145"/>
                    <a:pt x="710406" y="229145"/>
                  </a:cubicBezTo>
                  <a:cubicBezTo>
                    <a:pt x="708918" y="229145"/>
                    <a:pt x="708918" y="229145"/>
                    <a:pt x="708918" y="229145"/>
                  </a:cubicBezTo>
                  <a:cubicBezTo>
                    <a:pt x="708918" y="230638"/>
                    <a:pt x="708918" y="230638"/>
                    <a:pt x="708918" y="230638"/>
                  </a:cubicBezTo>
                  <a:cubicBezTo>
                    <a:pt x="707430" y="230638"/>
                    <a:pt x="707430" y="230638"/>
                    <a:pt x="707430" y="230638"/>
                  </a:cubicBezTo>
                  <a:cubicBezTo>
                    <a:pt x="707430" y="232131"/>
                    <a:pt x="707430" y="232131"/>
                    <a:pt x="707430" y="232131"/>
                  </a:cubicBezTo>
                  <a:cubicBezTo>
                    <a:pt x="705942" y="232131"/>
                    <a:pt x="705942" y="232131"/>
                    <a:pt x="705942" y="232131"/>
                  </a:cubicBezTo>
                  <a:cubicBezTo>
                    <a:pt x="707430" y="233623"/>
                    <a:pt x="707430" y="233623"/>
                    <a:pt x="707430" y="233623"/>
                  </a:cubicBezTo>
                  <a:cubicBezTo>
                    <a:pt x="708918" y="233623"/>
                    <a:pt x="708918" y="233623"/>
                    <a:pt x="708918" y="233623"/>
                  </a:cubicBezTo>
                  <a:cubicBezTo>
                    <a:pt x="708918" y="235116"/>
                    <a:pt x="708918" y="235116"/>
                    <a:pt x="708918" y="235116"/>
                  </a:cubicBezTo>
                  <a:cubicBezTo>
                    <a:pt x="710406" y="235116"/>
                    <a:pt x="710406" y="235116"/>
                    <a:pt x="710406" y="235116"/>
                  </a:cubicBezTo>
                  <a:cubicBezTo>
                    <a:pt x="710406" y="233623"/>
                    <a:pt x="710406" y="233623"/>
                    <a:pt x="710406" y="233623"/>
                  </a:cubicBezTo>
                  <a:cubicBezTo>
                    <a:pt x="710406" y="232131"/>
                    <a:pt x="710406" y="232131"/>
                    <a:pt x="710406" y="232131"/>
                  </a:cubicBezTo>
                  <a:cubicBezTo>
                    <a:pt x="711895" y="230638"/>
                    <a:pt x="711895" y="230638"/>
                    <a:pt x="711895" y="230638"/>
                  </a:cubicBezTo>
                  <a:cubicBezTo>
                    <a:pt x="711895" y="229145"/>
                    <a:pt x="711895" y="229145"/>
                    <a:pt x="711895" y="229145"/>
                  </a:cubicBezTo>
                  <a:cubicBezTo>
                    <a:pt x="711895" y="227652"/>
                    <a:pt x="711895" y="227652"/>
                    <a:pt x="711895" y="227652"/>
                  </a:cubicBezTo>
                  <a:cubicBezTo>
                    <a:pt x="710406" y="227652"/>
                    <a:pt x="710406" y="227652"/>
                    <a:pt x="710406" y="227652"/>
                  </a:cubicBezTo>
                  <a:close/>
                  <a:moveTo>
                    <a:pt x="263770" y="223899"/>
                  </a:moveTo>
                  <a:cubicBezTo>
                    <a:pt x="263770" y="223899"/>
                    <a:pt x="263770" y="225395"/>
                    <a:pt x="263770" y="225395"/>
                  </a:cubicBezTo>
                  <a:cubicBezTo>
                    <a:pt x="262243" y="225395"/>
                    <a:pt x="262243" y="225395"/>
                    <a:pt x="262243" y="225395"/>
                  </a:cubicBezTo>
                  <a:cubicBezTo>
                    <a:pt x="262243" y="225395"/>
                    <a:pt x="262243" y="226891"/>
                    <a:pt x="262243" y="226891"/>
                  </a:cubicBezTo>
                  <a:cubicBezTo>
                    <a:pt x="260717" y="226891"/>
                    <a:pt x="260717" y="226891"/>
                    <a:pt x="260717" y="228387"/>
                  </a:cubicBezTo>
                  <a:cubicBezTo>
                    <a:pt x="260717" y="228387"/>
                    <a:pt x="260717" y="228387"/>
                    <a:pt x="262243" y="228387"/>
                  </a:cubicBezTo>
                  <a:cubicBezTo>
                    <a:pt x="262243" y="228387"/>
                    <a:pt x="262243" y="229883"/>
                    <a:pt x="262243" y="229883"/>
                  </a:cubicBezTo>
                  <a:cubicBezTo>
                    <a:pt x="262243" y="231379"/>
                    <a:pt x="263770" y="231379"/>
                    <a:pt x="263770" y="231379"/>
                  </a:cubicBezTo>
                  <a:cubicBezTo>
                    <a:pt x="263770" y="231379"/>
                    <a:pt x="263770" y="231379"/>
                    <a:pt x="263770" y="232875"/>
                  </a:cubicBezTo>
                  <a:cubicBezTo>
                    <a:pt x="263770" y="232875"/>
                    <a:pt x="263770" y="232875"/>
                    <a:pt x="265296" y="232875"/>
                  </a:cubicBezTo>
                  <a:cubicBezTo>
                    <a:pt x="265296" y="234371"/>
                    <a:pt x="265296" y="234371"/>
                    <a:pt x="265296" y="234371"/>
                  </a:cubicBezTo>
                  <a:cubicBezTo>
                    <a:pt x="265296" y="234371"/>
                    <a:pt x="266822" y="232875"/>
                    <a:pt x="266822" y="232875"/>
                  </a:cubicBezTo>
                  <a:cubicBezTo>
                    <a:pt x="266822" y="231379"/>
                    <a:pt x="266822" y="231379"/>
                    <a:pt x="266822" y="231379"/>
                  </a:cubicBezTo>
                  <a:cubicBezTo>
                    <a:pt x="266822" y="229883"/>
                    <a:pt x="266822" y="229883"/>
                    <a:pt x="266822" y="229883"/>
                  </a:cubicBezTo>
                  <a:cubicBezTo>
                    <a:pt x="266822" y="229883"/>
                    <a:pt x="266822" y="229883"/>
                    <a:pt x="268349" y="229883"/>
                  </a:cubicBezTo>
                  <a:cubicBezTo>
                    <a:pt x="268349" y="228387"/>
                    <a:pt x="268349" y="229883"/>
                    <a:pt x="268349" y="228387"/>
                  </a:cubicBezTo>
                  <a:cubicBezTo>
                    <a:pt x="269875" y="228387"/>
                    <a:pt x="269875" y="228387"/>
                    <a:pt x="269875" y="228387"/>
                  </a:cubicBezTo>
                  <a:cubicBezTo>
                    <a:pt x="269875" y="226891"/>
                    <a:pt x="269875" y="226891"/>
                    <a:pt x="271402" y="226891"/>
                  </a:cubicBezTo>
                  <a:cubicBezTo>
                    <a:pt x="271402" y="226891"/>
                    <a:pt x="271402" y="226891"/>
                    <a:pt x="271402" y="225395"/>
                  </a:cubicBezTo>
                  <a:cubicBezTo>
                    <a:pt x="271402" y="225395"/>
                    <a:pt x="271402" y="225395"/>
                    <a:pt x="269875" y="225395"/>
                  </a:cubicBezTo>
                  <a:cubicBezTo>
                    <a:pt x="269875" y="223899"/>
                    <a:pt x="269875" y="223899"/>
                    <a:pt x="268349" y="223899"/>
                  </a:cubicBezTo>
                  <a:cubicBezTo>
                    <a:pt x="268349" y="223899"/>
                    <a:pt x="266822" y="223899"/>
                    <a:pt x="266822" y="223899"/>
                  </a:cubicBezTo>
                  <a:cubicBezTo>
                    <a:pt x="265296" y="223899"/>
                    <a:pt x="265296" y="223899"/>
                    <a:pt x="265296" y="223899"/>
                  </a:cubicBezTo>
                  <a:cubicBezTo>
                    <a:pt x="265296" y="223899"/>
                    <a:pt x="265296" y="223899"/>
                    <a:pt x="263770" y="223899"/>
                  </a:cubicBezTo>
                  <a:close/>
                  <a:moveTo>
                    <a:pt x="832973" y="216437"/>
                  </a:moveTo>
                  <a:cubicBezTo>
                    <a:pt x="832973" y="217954"/>
                    <a:pt x="832973" y="217954"/>
                    <a:pt x="832973" y="217954"/>
                  </a:cubicBezTo>
                  <a:cubicBezTo>
                    <a:pt x="831468" y="219472"/>
                    <a:pt x="831468" y="219472"/>
                    <a:pt x="831468" y="219472"/>
                  </a:cubicBezTo>
                  <a:cubicBezTo>
                    <a:pt x="832973" y="220989"/>
                    <a:pt x="832973" y="220989"/>
                    <a:pt x="832973" y="220989"/>
                  </a:cubicBezTo>
                  <a:cubicBezTo>
                    <a:pt x="832973" y="222507"/>
                    <a:pt x="832973" y="222507"/>
                    <a:pt x="832973" y="222507"/>
                  </a:cubicBezTo>
                  <a:cubicBezTo>
                    <a:pt x="832973" y="224024"/>
                    <a:pt x="832973" y="224024"/>
                    <a:pt x="832973" y="224024"/>
                  </a:cubicBezTo>
                  <a:cubicBezTo>
                    <a:pt x="832973" y="225542"/>
                    <a:pt x="832973" y="225542"/>
                    <a:pt x="832973" y="225542"/>
                  </a:cubicBezTo>
                  <a:cubicBezTo>
                    <a:pt x="832973" y="228577"/>
                    <a:pt x="832973" y="228577"/>
                    <a:pt x="832973" y="228577"/>
                  </a:cubicBezTo>
                  <a:cubicBezTo>
                    <a:pt x="832973" y="228577"/>
                    <a:pt x="832973" y="228577"/>
                    <a:pt x="832973" y="230094"/>
                  </a:cubicBezTo>
                  <a:cubicBezTo>
                    <a:pt x="832973" y="230094"/>
                    <a:pt x="831468" y="231612"/>
                    <a:pt x="831468" y="231612"/>
                  </a:cubicBezTo>
                  <a:cubicBezTo>
                    <a:pt x="831468" y="233129"/>
                    <a:pt x="831468" y="233129"/>
                    <a:pt x="831468" y="233129"/>
                  </a:cubicBezTo>
                  <a:cubicBezTo>
                    <a:pt x="831468" y="233129"/>
                    <a:pt x="831468" y="233129"/>
                    <a:pt x="831468" y="234647"/>
                  </a:cubicBezTo>
                  <a:cubicBezTo>
                    <a:pt x="832973" y="236164"/>
                    <a:pt x="832973" y="236164"/>
                    <a:pt x="832973" y="237682"/>
                  </a:cubicBezTo>
                  <a:cubicBezTo>
                    <a:pt x="832973" y="237682"/>
                    <a:pt x="832973" y="239199"/>
                    <a:pt x="832973" y="239199"/>
                  </a:cubicBezTo>
                  <a:cubicBezTo>
                    <a:pt x="832973" y="239199"/>
                    <a:pt x="832973" y="239199"/>
                    <a:pt x="834478" y="239199"/>
                  </a:cubicBezTo>
                  <a:cubicBezTo>
                    <a:pt x="834478" y="239199"/>
                    <a:pt x="835984" y="237682"/>
                    <a:pt x="837489" y="237682"/>
                  </a:cubicBezTo>
                  <a:cubicBezTo>
                    <a:pt x="837489" y="237682"/>
                    <a:pt x="838995" y="237682"/>
                    <a:pt x="838995" y="236164"/>
                  </a:cubicBezTo>
                  <a:cubicBezTo>
                    <a:pt x="838995" y="236164"/>
                    <a:pt x="838995" y="234647"/>
                    <a:pt x="838995" y="234647"/>
                  </a:cubicBezTo>
                  <a:cubicBezTo>
                    <a:pt x="838995" y="233129"/>
                    <a:pt x="840500" y="231612"/>
                    <a:pt x="838995" y="231612"/>
                  </a:cubicBezTo>
                  <a:cubicBezTo>
                    <a:pt x="838995" y="230094"/>
                    <a:pt x="840500" y="228577"/>
                    <a:pt x="840500" y="228577"/>
                  </a:cubicBezTo>
                  <a:cubicBezTo>
                    <a:pt x="840500" y="228577"/>
                    <a:pt x="838995" y="227059"/>
                    <a:pt x="838995" y="225542"/>
                  </a:cubicBezTo>
                  <a:cubicBezTo>
                    <a:pt x="838995" y="225542"/>
                    <a:pt x="838995" y="224024"/>
                    <a:pt x="838995" y="224024"/>
                  </a:cubicBezTo>
                  <a:cubicBezTo>
                    <a:pt x="838995" y="222507"/>
                    <a:pt x="838995" y="220989"/>
                    <a:pt x="837489" y="219472"/>
                  </a:cubicBezTo>
                  <a:cubicBezTo>
                    <a:pt x="837489" y="217954"/>
                    <a:pt x="837489" y="217954"/>
                    <a:pt x="837489" y="217954"/>
                  </a:cubicBezTo>
                  <a:cubicBezTo>
                    <a:pt x="835984" y="216437"/>
                    <a:pt x="835984" y="216437"/>
                    <a:pt x="835984" y="216437"/>
                  </a:cubicBezTo>
                  <a:cubicBezTo>
                    <a:pt x="834478" y="214919"/>
                    <a:pt x="832973" y="216437"/>
                    <a:pt x="832973" y="216437"/>
                  </a:cubicBezTo>
                  <a:close/>
                  <a:moveTo>
                    <a:pt x="694035" y="212725"/>
                  </a:moveTo>
                  <a:cubicBezTo>
                    <a:pt x="694035" y="212725"/>
                    <a:pt x="695524" y="212725"/>
                    <a:pt x="695524" y="212725"/>
                  </a:cubicBezTo>
                  <a:cubicBezTo>
                    <a:pt x="695524" y="212725"/>
                    <a:pt x="697012" y="212725"/>
                    <a:pt x="697012" y="214218"/>
                  </a:cubicBezTo>
                  <a:cubicBezTo>
                    <a:pt x="698500" y="215710"/>
                    <a:pt x="698500" y="215710"/>
                    <a:pt x="698500" y="215710"/>
                  </a:cubicBezTo>
                  <a:cubicBezTo>
                    <a:pt x="698500" y="215710"/>
                    <a:pt x="698500" y="217203"/>
                    <a:pt x="698500" y="217203"/>
                  </a:cubicBezTo>
                  <a:cubicBezTo>
                    <a:pt x="698500" y="217203"/>
                    <a:pt x="698500" y="218696"/>
                    <a:pt x="698500" y="218696"/>
                  </a:cubicBezTo>
                  <a:cubicBezTo>
                    <a:pt x="698500" y="220189"/>
                    <a:pt x="698500" y="220189"/>
                    <a:pt x="698500" y="220189"/>
                  </a:cubicBezTo>
                  <a:cubicBezTo>
                    <a:pt x="698500" y="220189"/>
                    <a:pt x="698500" y="220189"/>
                    <a:pt x="698500" y="221681"/>
                  </a:cubicBezTo>
                  <a:cubicBezTo>
                    <a:pt x="698500" y="221681"/>
                    <a:pt x="698500" y="221681"/>
                    <a:pt x="699988" y="221681"/>
                  </a:cubicBezTo>
                  <a:cubicBezTo>
                    <a:pt x="699988" y="221681"/>
                    <a:pt x="701477" y="220189"/>
                    <a:pt x="701477" y="220189"/>
                  </a:cubicBezTo>
                  <a:cubicBezTo>
                    <a:pt x="701477" y="220189"/>
                    <a:pt x="701477" y="220189"/>
                    <a:pt x="702965" y="220189"/>
                  </a:cubicBezTo>
                  <a:cubicBezTo>
                    <a:pt x="702965" y="220189"/>
                    <a:pt x="704453" y="220189"/>
                    <a:pt x="704453" y="220189"/>
                  </a:cubicBezTo>
                  <a:cubicBezTo>
                    <a:pt x="704453" y="221681"/>
                    <a:pt x="702965" y="221681"/>
                    <a:pt x="702965" y="221681"/>
                  </a:cubicBezTo>
                  <a:cubicBezTo>
                    <a:pt x="702965" y="221681"/>
                    <a:pt x="702965" y="223174"/>
                    <a:pt x="702965" y="223174"/>
                  </a:cubicBezTo>
                  <a:cubicBezTo>
                    <a:pt x="702965" y="223174"/>
                    <a:pt x="702965" y="224667"/>
                    <a:pt x="702965" y="224667"/>
                  </a:cubicBezTo>
                  <a:cubicBezTo>
                    <a:pt x="701477" y="224667"/>
                    <a:pt x="701477" y="224667"/>
                    <a:pt x="701477" y="224667"/>
                  </a:cubicBezTo>
                  <a:cubicBezTo>
                    <a:pt x="701477" y="224667"/>
                    <a:pt x="699988" y="224667"/>
                    <a:pt x="699988" y="224667"/>
                  </a:cubicBezTo>
                  <a:cubicBezTo>
                    <a:pt x="699988" y="224667"/>
                    <a:pt x="698500" y="224667"/>
                    <a:pt x="698500" y="226159"/>
                  </a:cubicBezTo>
                  <a:cubicBezTo>
                    <a:pt x="698500" y="227652"/>
                    <a:pt x="698500" y="227652"/>
                    <a:pt x="698500" y="227652"/>
                  </a:cubicBezTo>
                  <a:cubicBezTo>
                    <a:pt x="698500" y="227652"/>
                    <a:pt x="698500" y="229145"/>
                    <a:pt x="698500" y="229145"/>
                  </a:cubicBezTo>
                  <a:cubicBezTo>
                    <a:pt x="698500" y="230638"/>
                    <a:pt x="698500" y="230638"/>
                    <a:pt x="698500" y="230638"/>
                  </a:cubicBezTo>
                  <a:cubicBezTo>
                    <a:pt x="698500" y="230638"/>
                    <a:pt x="698500" y="230638"/>
                    <a:pt x="698500" y="232131"/>
                  </a:cubicBezTo>
                  <a:cubicBezTo>
                    <a:pt x="698500" y="232131"/>
                    <a:pt x="698500" y="232131"/>
                    <a:pt x="699988" y="232131"/>
                  </a:cubicBezTo>
                  <a:cubicBezTo>
                    <a:pt x="699988" y="232131"/>
                    <a:pt x="699988" y="232131"/>
                    <a:pt x="701477" y="232131"/>
                  </a:cubicBezTo>
                  <a:cubicBezTo>
                    <a:pt x="702965" y="232131"/>
                    <a:pt x="702965" y="232131"/>
                    <a:pt x="702965" y="230638"/>
                  </a:cubicBezTo>
                  <a:cubicBezTo>
                    <a:pt x="702965" y="230638"/>
                    <a:pt x="702965" y="229145"/>
                    <a:pt x="704453" y="229145"/>
                  </a:cubicBezTo>
                  <a:cubicBezTo>
                    <a:pt x="704453" y="227652"/>
                    <a:pt x="704453" y="227652"/>
                    <a:pt x="704453" y="227652"/>
                  </a:cubicBezTo>
                  <a:cubicBezTo>
                    <a:pt x="704453" y="227652"/>
                    <a:pt x="705942" y="227652"/>
                    <a:pt x="705942" y="227652"/>
                  </a:cubicBezTo>
                  <a:cubicBezTo>
                    <a:pt x="705942" y="226159"/>
                    <a:pt x="705942" y="227652"/>
                    <a:pt x="705942" y="226159"/>
                  </a:cubicBezTo>
                  <a:cubicBezTo>
                    <a:pt x="705942" y="226159"/>
                    <a:pt x="705942" y="226159"/>
                    <a:pt x="707430" y="226159"/>
                  </a:cubicBezTo>
                  <a:cubicBezTo>
                    <a:pt x="707430" y="226159"/>
                    <a:pt x="707430" y="224667"/>
                    <a:pt x="707430" y="223174"/>
                  </a:cubicBezTo>
                  <a:cubicBezTo>
                    <a:pt x="707430" y="221681"/>
                    <a:pt x="707430" y="223174"/>
                    <a:pt x="707430" y="221681"/>
                  </a:cubicBezTo>
                  <a:cubicBezTo>
                    <a:pt x="707430" y="220189"/>
                    <a:pt x="707430" y="220189"/>
                    <a:pt x="708918" y="220189"/>
                  </a:cubicBezTo>
                  <a:cubicBezTo>
                    <a:pt x="708918" y="218696"/>
                    <a:pt x="708918" y="218696"/>
                    <a:pt x="708918" y="218696"/>
                  </a:cubicBezTo>
                  <a:cubicBezTo>
                    <a:pt x="708918" y="218696"/>
                    <a:pt x="708918" y="218696"/>
                    <a:pt x="710406" y="218696"/>
                  </a:cubicBezTo>
                  <a:cubicBezTo>
                    <a:pt x="710406" y="218696"/>
                    <a:pt x="710406" y="218696"/>
                    <a:pt x="711895" y="218696"/>
                  </a:cubicBezTo>
                  <a:cubicBezTo>
                    <a:pt x="713383" y="218696"/>
                    <a:pt x="713383" y="220189"/>
                    <a:pt x="713383" y="220189"/>
                  </a:cubicBezTo>
                  <a:cubicBezTo>
                    <a:pt x="713383" y="220189"/>
                    <a:pt x="714871" y="220189"/>
                    <a:pt x="714871" y="220189"/>
                  </a:cubicBezTo>
                  <a:cubicBezTo>
                    <a:pt x="714871" y="221681"/>
                    <a:pt x="714871" y="221681"/>
                    <a:pt x="714871" y="221681"/>
                  </a:cubicBezTo>
                  <a:cubicBezTo>
                    <a:pt x="714871" y="223174"/>
                    <a:pt x="714871" y="223174"/>
                    <a:pt x="714871" y="224667"/>
                  </a:cubicBezTo>
                  <a:cubicBezTo>
                    <a:pt x="714871" y="224667"/>
                    <a:pt x="716360" y="224667"/>
                    <a:pt x="716360" y="224667"/>
                  </a:cubicBezTo>
                  <a:cubicBezTo>
                    <a:pt x="716360" y="224667"/>
                    <a:pt x="716360" y="224667"/>
                    <a:pt x="716360" y="226159"/>
                  </a:cubicBezTo>
                  <a:cubicBezTo>
                    <a:pt x="716360" y="227652"/>
                    <a:pt x="716360" y="227652"/>
                    <a:pt x="716360" y="227652"/>
                  </a:cubicBezTo>
                  <a:cubicBezTo>
                    <a:pt x="716360" y="229145"/>
                    <a:pt x="717848" y="229145"/>
                    <a:pt x="717848" y="230638"/>
                  </a:cubicBezTo>
                  <a:cubicBezTo>
                    <a:pt x="717848" y="230638"/>
                    <a:pt x="717848" y="230638"/>
                    <a:pt x="717848" y="232131"/>
                  </a:cubicBezTo>
                  <a:cubicBezTo>
                    <a:pt x="717848" y="232131"/>
                    <a:pt x="716360" y="232131"/>
                    <a:pt x="716360" y="233623"/>
                  </a:cubicBezTo>
                  <a:cubicBezTo>
                    <a:pt x="716360" y="233623"/>
                    <a:pt x="716360" y="235116"/>
                    <a:pt x="716360" y="235116"/>
                  </a:cubicBezTo>
                  <a:cubicBezTo>
                    <a:pt x="716360" y="235116"/>
                    <a:pt x="716360" y="236609"/>
                    <a:pt x="716360" y="236609"/>
                  </a:cubicBezTo>
                  <a:cubicBezTo>
                    <a:pt x="716360" y="236609"/>
                    <a:pt x="716360" y="238102"/>
                    <a:pt x="716360" y="238102"/>
                  </a:cubicBezTo>
                  <a:cubicBezTo>
                    <a:pt x="716360" y="239594"/>
                    <a:pt x="716360" y="239594"/>
                    <a:pt x="716360" y="239594"/>
                  </a:cubicBezTo>
                  <a:cubicBezTo>
                    <a:pt x="716360" y="241087"/>
                    <a:pt x="716360" y="241087"/>
                    <a:pt x="716360" y="241087"/>
                  </a:cubicBezTo>
                  <a:cubicBezTo>
                    <a:pt x="716360" y="241087"/>
                    <a:pt x="716360" y="241087"/>
                    <a:pt x="714871" y="241087"/>
                  </a:cubicBezTo>
                  <a:cubicBezTo>
                    <a:pt x="714871" y="241087"/>
                    <a:pt x="714871" y="242580"/>
                    <a:pt x="714871" y="242580"/>
                  </a:cubicBezTo>
                  <a:cubicBezTo>
                    <a:pt x="714871" y="244072"/>
                    <a:pt x="714871" y="245565"/>
                    <a:pt x="716360" y="245565"/>
                  </a:cubicBezTo>
                  <a:cubicBezTo>
                    <a:pt x="716360" y="245565"/>
                    <a:pt x="717848" y="245565"/>
                    <a:pt x="717848" y="245565"/>
                  </a:cubicBezTo>
                  <a:cubicBezTo>
                    <a:pt x="719336" y="245565"/>
                    <a:pt x="719336" y="245565"/>
                    <a:pt x="720824" y="245565"/>
                  </a:cubicBezTo>
                  <a:cubicBezTo>
                    <a:pt x="720824" y="247058"/>
                    <a:pt x="722313" y="247058"/>
                    <a:pt x="723801" y="247058"/>
                  </a:cubicBezTo>
                  <a:cubicBezTo>
                    <a:pt x="723801" y="247058"/>
                    <a:pt x="725289" y="247058"/>
                    <a:pt x="725289" y="247058"/>
                  </a:cubicBezTo>
                  <a:cubicBezTo>
                    <a:pt x="726777" y="247058"/>
                    <a:pt x="726777" y="247058"/>
                    <a:pt x="726777" y="247058"/>
                  </a:cubicBezTo>
                  <a:cubicBezTo>
                    <a:pt x="728266" y="247058"/>
                    <a:pt x="728266" y="247058"/>
                    <a:pt x="729754" y="247058"/>
                  </a:cubicBezTo>
                  <a:cubicBezTo>
                    <a:pt x="729754" y="247058"/>
                    <a:pt x="731242" y="247058"/>
                    <a:pt x="731242" y="247058"/>
                  </a:cubicBezTo>
                  <a:cubicBezTo>
                    <a:pt x="731242" y="247058"/>
                    <a:pt x="734219" y="248551"/>
                    <a:pt x="735707" y="248551"/>
                  </a:cubicBezTo>
                  <a:cubicBezTo>
                    <a:pt x="735707" y="248551"/>
                    <a:pt x="737195" y="248551"/>
                    <a:pt x="737195" y="248551"/>
                  </a:cubicBezTo>
                  <a:cubicBezTo>
                    <a:pt x="737195" y="248551"/>
                    <a:pt x="737195" y="248551"/>
                    <a:pt x="738684" y="248551"/>
                  </a:cubicBezTo>
                  <a:cubicBezTo>
                    <a:pt x="738684" y="248551"/>
                    <a:pt x="740172" y="248551"/>
                    <a:pt x="740172" y="248551"/>
                  </a:cubicBezTo>
                  <a:cubicBezTo>
                    <a:pt x="740172" y="248551"/>
                    <a:pt x="741660" y="248551"/>
                    <a:pt x="741660" y="248551"/>
                  </a:cubicBezTo>
                  <a:cubicBezTo>
                    <a:pt x="743149" y="250043"/>
                    <a:pt x="743149" y="250043"/>
                    <a:pt x="743149" y="250043"/>
                  </a:cubicBezTo>
                  <a:cubicBezTo>
                    <a:pt x="743149" y="250043"/>
                    <a:pt x="744637" y="251536"/>
                    <a:pt x="744637" y="251536"/>
                  </a:cubicBezTo>
                  <a:cubicBezTo>
                    <a:pt x="744637" y="251536"/>
                    <a:pt x="746125" y="251536"/>
                    <a:pt x="746125" y="251536"/>
                  </a:cubicBezTo>
                  <a:cubicBezTo>
                    <a:pt x="746125" y="251536"/>
                    <a:pt x="746125" y="253029"/>
                    <a:pt x="746125" y="253029"/>
                  </a:cubicBezTo>
                  <a:cubicBezTo>
                    <a:pt x="746125" y="253029"/>
                    <a:pt x="746125" y="254522"/>
                    <a:pt x="746125" y="254522"/>
                  </a:cubicBezTo>
                  <a:cubicBezTo>
                    <a:pt x="746125" y="254522"/>
                    <a:pt x="746125" y="256014"/>
                    <a:pt x="746125" y="256014"/>
                  </a:cubicBezTo>
                  <a:cubicBezTo>
                    <a:pt x="746125" y="256014"/>
                    <a:pt x="744637" y="257507"/>
                    <a:pt x="744637" y="257507"/>
                  </a:cubicBezTo>
                  <a:cubicBezTo>
                    <a:pt x="744637" y="257507"/>
                    <a:pt x="743149" y="259000"/>
                    <a:pt x="743149" y="259000"/>
                  </a:cubicBezTo>
                  <a:cubicBezTo>
                    <a:pt x="743149" y="259000"/>
                    <a:pt x="741660" y="259000"/>
                    <a:pt x="741660" y="259000"/>
                  </a:cubicBezTo>
                  <a:cubicBezTo>
                    <a:pt x="741660" y="259000"/>
                    <a:pt x="740172" y="259000"/>
                    <a:pt x="740172" y="259000"/>
                  </a:cubicBezTo>
                  <a:cubicBezTo>
                    <a:pt x="738684" y="259000"/>
                    <a:pt x="738684" y="259000"/>
                    <a:pt x="737195" y="260493"/>
                  </a:cubicBezTo>
                  <a:cubicBezTo>
                    <a:pt x="737195" y="260493"/>
                    <a:pt x="735707" y="260493"/>
                    <a:pt x="735707" y="260493"/>
                  </a:cubicBezTo>
                  <a:cubicBezTo>
                    <a:pt x="734219" y="260493"/>
                    <a:pt x="732731" y="260493"/>
                    <a:pt x="732731" y="260493"/>
                  </a:cubicBezTo>
                  <a:cubicBezTo>
                    <a:pt x="732731" y="260493"/>
                    <a:pt x="731242" y="261985"/>
                    <a:pt x="731242" y="261985"/>
                  </a:cubicBezTo>
                  <a:cubicBezTo>
                    <a:pt x="729754" y="261985"/>
                    <a:pt x="729754" y="261985"/>
                    <a:pt x="728266" y="263478"/>
                  </a:cubicBezTo>
                  <a:cubicBezTo>
                    <a:pt x="728266" y="263478"/>
                    <a:pt x="726777" y="263478"/>
                    <a:pt x="726777" y="264971"/>
                  </a:cubicBezTo>
                  <a:cubicBezTo>
                    <a:pt x="726777" y="264971"/>
                    <a:pt x="725289" y="264971"/>
                    <a:pt x="725289" y="264971"/>
                  </a:cubicBezTo>
                  <a:cubicBezTo>
                    <a:pt x="725289" y="264971"/>
                    <a:pt x="723801" y="264971"/>
                    <a:pt x="723801" y="264971"/>
                  </a:cubicBezTo>
                  <a:cubicBezTo>
                    <a:pt x="723801" y="264971"/>
                    <a:pt x="723801" y="266464"/>
                    <a:pt x="722313" y="266464"/>
                  </a:cubicBezTo>
                  <a:cubicBezTo>
                    <a:pt x="722313" y="266464"/>
                    <a:pt x="722313" y="266464"/>
                    <a:pt x="720824" y="266464"/>
                  </a:cubicBezTo>
                  <a:cubicBezTo>
                    <a:pt x="719336" y="266464"/>
                    <a:pt x="719336" y="267956"/>
                    <a:pt x="719336" y="267956"/>
                  </a:cubicBezTo>
                  <a:cubicBezTo>
                    <a:pt x="719336" y="267956"/>
                    <a:pt x="719336" y="267956"/>
                    <a:pt x="717848" y="267956"/>
                  </a:cubicBezTo>
                  <a:cubicBezTo>
                    <a:pt x="717848" y="267956"/>
                    <a:pt x="717848" y="267956"/>
                    <a:pt x="716360" y="267956"/>
                  </a:cubicBezTo>
                  <a:cubicBezTo>
                    <a:pt x="716360" y="267956"/>
                    <a:pt x="714871" y="269449"/>
                    <a:pt x="714871" y="269449"/>
                  </a:cubicBezTo>
                  <a:cubicBezTo>
                    <a:pt x="713383" y="269449"/>
                    <a:pt x="711895" y="269449"/>
                    <a:pt x="711895" y="269449"/>
                  </a:cubicBezTo>
                  <a:cubicBezTo>
                    <a:pt x="711895" y="270942"/>
                    <a:pt x="711895" y="270942"/>
                    <a:pt x="711895" y="270942"/>
                  </a:cubicBezTo>
                  <a:cubicBezTo>
                    <a:pt x="710406" y="272435"/>
                    <a:pt x="710406" y="272435"/>
                    <a:pt x="710406" y="272435"/>
                  </a:cubicBezTo>
                  <a:cubicBezTo>
                    <a:pt x="710406" y="272435"/>
                    <a:pt x="710406" y="272435"/>
                    <a:pt x="710406" y="273927"/>
                  </a:cubicBezTo>
                  <a:cubicBezTo>
                    <a:pt x="710406" y="273927"/>
                    <a:pt x="710406" y="275420"/>
                    <a:pt x="710406" y="275420"/>
                  </a:cubicBezTo>
                  <a:cubicBezTo>
                    <a:pt x="708918" y="275420"/>
                    <a:pt x="708918" y="275420"/>
                    <a:pt x="708918" y="275420"/>
                  </a:cubicBezTo>
                  <a:cubicBezTo>
                    <a:pt x="708918" y="275420"/>
                    <a:pt x="708918" y="276913"/>
                    <a:pt x="708918" y="276913"/>
                  </a:cubicBezTo>
                  <a:cubicBezTo>
                    <a:pt x="707430" y="276913"/>
                    <a:pt x="705942" y="276913"/>
                    <a:pt x="705942" y="276913"/>
                  </a:cubicBezTo>
                  <a:cubicBezTo>
                    <a:pt x="705942" y="276913"/>
                    <a:pt x="704453" y="276913"/>
                    <a:pt x="704453" y="276913"/>
                  </a:cubicBezTo>
                  <a:cubicBezTo>
                    <a:pt x="704453" y="278405"/>
                    <a:pt x="704453" y="276913"/>
                    <a:pt x="704453" y="278405"/>
                  </a:cubicBezTo>
                  <a:cubicBezTo>
                    <a:pt x="704453" y="279898"/>
                    <a:pt x="704453" y="279898"/>
                    <a:pt x="704453" y="279898"/>
                  </a:cubicBezTo>
                  <a:cubicBezTo>
                    <a:pt x="704453" y="279898"/>
                    <a:pt x="704453" y="281391"/>
                    <a:pt x="704453" y="281391"/>
                  </a:cubicBezTo>
                  <a:cubicBezTo>
                    <a:pt x="704453" y="281391"/>
                    <a:pt x="704453" y="282884"/>
                    <a:pt x="704453" y="282884"/>
                  </a:cubicBezTo>
                  <a:cubicBezTo>
                    <a:pt x="705942" y="282884"/>
                    <a:pt x="705942" y="282884"/>
                    <a:pt x="705942" y="282884"/>
                  </a:cubicBezTo>
                  <a:cubicBezTo>
                    <a:pt x="705942" y="282884"/>
                    <a:pt x="705942" y="282884"/>
                    <a:pt x="707430" y="282884"/>
                  </a:cubicBezTo>
                  <a:cubicBezTo>
                    <a:pt x="707430" y="281391"/>
                    <a:pt x="707430" y="282884"/>
                    <a:pt x="707430" y="281391"/>
                  </a:cubicBezTo>
                  <a:cubicBezTo>
                    <a:pt x="707430" y="281391"/>
                    <a:pt x="707430" y="281391"/>
                    <a:pt x="708918" y="281391"/>
                  </a:cubicBezTo>
                  <a:cubicBezTo>
                    <a:pt x="708918" y="281391"/>
                    <a:pt x="708918" y="281391"/>
                    <a:pt x="710406" y="279898"/>
                  </a:cubicBezTo>
                  <a:cubicBezTo>
                    <a:pt x="710406" y="279898"/>
                    <a:pt x="710406" y="279898"/>
                    <a:pt x="711895" y="279898"/>
                  </a:cubicBezTo>
                  <a:cubicBezTo>
                    <a:pt x="711895" y="279898"/>
                    <a:pt x="711895" y="278405"/>
                    <a:pt x="713383" y="279898"/>
                  </a:cubicBezTo>
                  <a:cubicBezTo>
                    <a:pt x="713383" y="279898"/>
                    <a:pt x="713383" y="279898"/>
                    <a:pt x="714871" y="279898"/>
                  </a:cubicBezTo>
                  <a:cubicBezTo>
                    <a:pt x="714871" y="279898"/>
                    <a:pt x="716360" y="279898"/>
                    <a:pt x="716360" y="279898"/>
                  </a:cubicBezTo>
                  <a:cubicBezTo>
                    <a:pt x="717848" y="279898"/>
                    <a:pt x="717848" y="279898"/>
                    <a:pt x="717848" y="279898"/>
                  </a:cubicBezTo>
                  <a:cubicBezTo>
                    <a:pt x="717848" y="279898"/>
                    <a:pt x="719336" y="279898"/>
                    <a:pt x="720824" y="279898"/>
                  </a:cubicBezTo>
                  <a:cubicBezTo>
                    <a:pt x="720824" y="281391"/>
                    <a:pt x="722313" y="281391"/>
                    <a:pt x="722313" y="281391"/>
                  </a:cubicBezTo>
                  <a:cubicBezTo>
                    <a:pt x="723801" y="281391"/>
                    <a:pt x="723801" y="281391"/>
                    <a:pt x="723801" y="281391"/>
                  </a:cubicBezTo>
                  <a:cubicBezTo>
                    <a:pt x="723801" y="281391"/>
                    <a:pt x="723801" y="281391"/>
                    <a:pt x="725289" y="281391"/>
                  </a:cubicBezTo>
                  <a:cubicBezTo>
                    <a:pt x="725289" y="281391"/>
                    <a:pt x="726777" y="281391"/>
                    <a:pt x="726777" y="281391"/>
                  </a:cubicBezTo>
                  <a:cubicBezTo>
                    <a:pt x="726777" y="281391"/>
                    <a:pt x="728266" y="282884"/>
                    <a:pt x="728266" y="282884"/>
                  </a:cubicBezTo>
                  <a:cubicBezTo>
                    <a:pt x="728266" y="282884"/>
                    <a:pt x="729754" y="282884"/>
                    <a:pt x="729754" y="282884"/>
                  </a:cubicBezTo>
                  <a:cubicBezTo>
                    <a:pt x="729754" y="282884"/>
                    <a:pt x="729754" y="282884"/>
                    <a:pt x="729754" y="284376"/>
                  </a:cubicBezTo>
                  <a:cubicBezTo>
                    <a:pt x="729754" y="284376"/>
                    <a:pt x="731242" y="285869"/>
                    <a:pt x="731242" y="285869"/>
                  </a:cubicBezTo>
                  <a:cubicBezTo>
                    <a:pt x="729754" y="285869"/>
                    <a:pt x="729754" y="287362"/>
                    <a:pt x="729754" y="287362"/>
                  </a:cubicBezTo>
                  <a:cubicBezTo>
                    <a:pt x="729754" y="287362"/>
                    <a:pt x="729754" y="288855"/>
                    <a:pt x="729754" y="288855"/>
                  </a:cubicBezTo>
                  <a:cubicBezTo>
                    <a:pt x="728266" y="290347"/>
                    <a:pt x="728266" y="290347"/>
                    <a:pt x="728266" y="290347"/>
                  </a:cubicBezTo>
                  <a:cubicBezTo>
                    <a:pt x="728266" y="291840"/>
                    <a:pt x="728266" y="291840"/>
                    <a:pt x="728266" y="291840"/>
                  </a:cubicBezTo>
                  <a:cubicBezTo>
                    <a:pt x="728266" y="293333"/>
                    <a:pt x="726777" y="293333"/>
                    <a:pt x="726777" y="293333"/>
                  </a:cubicBezTo>
                  <a:cubicBezTo>
                    <a:pt x="726777" y="293333"/>
                    <a:pt x="726777" y="293333"/>
                    <a:pt x="725289" y="293333"/>
                  </a:cubicBezTo>
                  <a:cubicBezTo>
                    <a:pt x="725289" y="291840"/>
                    <a:pt x="723801" y="291840"/>
                    <a:pt x="723801" y="291840"/>
                  </a:cubicBezTo>
                  <a:cubicBezTo>
                    <a:pt x="722313" y="290347"/>
                    <a:pt x="723801" y="291840"/>
                    <a:pt x="722313" y="290347"/>
                  </a:cubicBezTo>
                  <a:cubicBezTo>
                    <a:pt x="722313" y="290347"/>
                    <a:pt x="722313" y="290347"/>
                    <a:pt x="720824" y="290347"/>
                  </a:cubicBezTo>
                  <a:cubicBezTo>
                    <a:pt x="720824" y="290347"/>
                    <a:pt x="720824" y="290347"/>
                    <a:pt x="719336" y="290347"/>
                  </a:cubicBezTo>
                  <a:cubicBezTo>
                    <a:pt x="717848" y="290347"/>
                    <a:pt x="717848" y="290347"/>
                    <a:pt x="716360" y="290347"/>
                  </a:cubicBezTo>
                  <a:cubicBezTo>
                    <a:pt x="714871" y="290347"/>
                    <a:pt x="716360" y="291840"/>
                    <a:pt x="714871" y="291840"/>
                  </a:cubicBezTo>
                  <a:cubicBezTo>
                    <a:pt x="714871" y="291840"/>
                    <a:pt x="716360" y="291840"/>
                    <a:pt x="716360" y="291840"/>
                  </a:cubicBezTo>
                  <a:cubicBezTo>
                    <a:pt x="716360" y="291840"/>
                    <a:pt x="716360" y="293333"/>
                    <a:pt x="716360" y="293333"/>
                  </a:cubicBezTo>
                  <a:cubicBezTo>
                    <a:pt x="716360" y="293333"/>
                    <a:pt x="717848" y="293333"/>
                    <a:pt x="717848" y="293333"/>
                  </a:cubicBezTo>
                  <a:cubicBezTo>
                    <a:pt x="717848" y="294825"/>
                    <a:pt x="717848" y="294825"/>
                    <a:pt x="717848" y="294825"/>
                  </a:cubicBezTo>
                  <a:cubicBezTo>
                    <a:pt x="717848" y="294825"/>
                    <a:pt x="717848" y="294825"/>
                    <a:pt x="717848" y="296318"/>
                  </a:cubicBezTo>
                  <a:cubicBezTo>
                    <a:pt x="717848" y="296318"/>
                    <a:pt x="717848" y="297811"/>
                    <a:pt x="717848" y="297811"/>
                  </a:cubicBezTo>
                  <a:cubicBezTo>
                    <a:pt x="717848" y="297811"/>
                    <a:pt x="717848" y="297811"/>
                    <a:pt x="717848" y="299304"/>
                  </a:cubicBezTo>
                  <a:cubicBezTo>
                    <a:pt x="717848" y="300796"/>
                    <a:pt x="717848" y="302289"/>
                    <a:pt x="717848" y="302289"/>
                  </a:cubicBezTo>
                  <a:cubicBezTo>
                    <a:pt x="717848" y="302289"/>
                    <a:pt x="717848" y="303782"/>
                    <a:pt x="717848" y="303782"/>
                  </a:cubicBezTo>
                  <a:cubicBezTo>
                    <a:pt x="717848" y="303782"/>
                    <a:pt x="717848" y="303782"/>
                    <a:pt x="717848" y="305275"/>
                  </a:cubicBezTo>
                  <a:cubicBezTo>
                    <a:pt x="717848" y="306767"/>
                    <a:pt x="717848" y="306767"/>
                    <a:pt x="717848" y="306767"/>
                  </a:cubicBezTo>
                  <a:cubicBezTo>
                    <a:pt x="717848" y="306767"/>
                    <a:pt x="716360" y="306767"/>
                    <a:pt x="716360" y="306767"/>
                  </a:cubicBezTo>
                  <a:cubicBezTo>
                    <a:pt x="716360" y="306767"/>
                    <a:pt x="716360" y="308260"/>
                    <a:pt x="716360" y="308260"/>
                  </a:cubicBezTo>
                  <a:cubicBezTo>
                    <a:pt x="716360" y="308260"/>
                    <a:pt x="716360" y="309753"/>
                    <a:pt x="716360" y="309753"/>
                  </a:cubicBezTo>
                  <a:cubicBezTo>
                    <a:pt x="716360" y="311246"/>
                    <a:pt x="714871" y="311246"/>
                    <a:pt x="714871" y="311246"/>
                  </a:cubicBezTo>
                  <a:cubicBezTo>
                    <a:pt x="714871" y="311246"/>
                    <a:pt x="713383" y="311246"/>
                    <a:pt x="713383" y="311246"/>
                  </a:cubicBezTo>
                  <a:cubicBezTo>
                    <a:pt x="713383" y="311246"/>
                    <a:pt x="713383" y="312738"/>
                    <a:pt x="711895" y="311246"/>
                  </a:cubicBezTo>
                  <a:cubicBezTo>
                    <a:pt x="711895" y="311246"/>
                    <a:pt x="711895" y="311246"/>
                    <a:pt x="710406" y="311246"/>
                  </a:cubicBezTo>
                  <a:cubicBezTo>
                    <a:pt x="708918" y="311246"/>
                    <a:pt x="708918" y="311246"/>
                    <a:pt x="708918" y="311246"/>
                  </a:cubicBezTo>
                  <a:cubicBezTo>
                    <a:pt x="708918" y="311246"/>
                    <a:pt x="708918" y="309753"/>
                    <a:pt x="708918" y="309753"/>
                  </a:cubicBezTo>
                  <a:cubicBezTo>
                    <a:pt x="707430" y="309753"/>
                    <a:pt x="707430" y="309753"/>
                    <a:pt x="707430" y="309753"/>
                  </a:cubicBezTo>
                  <a:cubicBezTo>
                    <a:pt x="705942" y="309753"/>
                    <a:pt x="702965" y="311246"/>
                    <a:pt x="702965" y="311246"/>
                  </a:cubicBezTo>
                  <a:cubicBezTo>
                    <a:pt x="702965" y="311246"/>
                    <a:pt x="702965" y="311246"/>
                    <a:pt x="701477" y="311246"/>
                  </a:cubicBezTo>
                  <a:cubicBezTo>
                    <a:pt x="699988" y="311246"/>
                    <a:pt x="699988" y="311246"/>
                    <a:pt x="698500" y="311246"/>
                  </a:cubicBezTo>
                  <a:cubicBezTo>
                    <a:pt x="698500" y="311246"/>
                    <a:pt x="698500" y="311246"/>
                    <a:pt x="697012" y="311246"/>
                  </a:cubicBezTo>
                  <a:cubicBezTo>
                    <a:pt x="697012" y="311246"/>
                    <a:pt x="695524" y="311246"/>
                    <a:pt x="695524" y="312738"/>
                  </a:cubicBezTo>
                  <a:cubicBezTo>
                    <a:pt x="695524" y="312738"/>
                    <a:pt x="695524" y="312738"/>
                    <a:pt x="694035" y="312738"/>
                  </a:cubicBezTo>
                  <a:cubicBezTo>
                    <a:pt x="692547" y="312738"/>
                    <a:pt x="692547" y="312738"/>
                    <a:pt x="692547" y="312738"/>
                  </a:cubicBezTo>
                  <a:cubicBezTo>
                    <a:pt x="691059" y="312738"/>
                    <a:pt x="691059" y="312738"/>
                    <a:pt x="691059" y="312738"/>
                  </a:cubicBezTo>
                  <a:cubicBezTo>
                    <a:pt x="691059" y="312738"/>
                    <a:pt x="689570" y="312738"/>
                    <a:pt x="689570" y="312738"/>
                  </a:cubicBezTo>
                  <a:cubicBezTo>
                    <a:pt x="689570" y="312738"/>
                    <a:pt x="688082" y="312738"/>
                    <a:pt x="688082" y="312738"/>
                  </a:cubicBezTo>
                  <a:cubicBezTo>
                    <a:pt x="688082" y="312738"/>
                    <a:pt x="688082" y="312738"/>
                    <a:pt x="686594" y="312738"/>
                  </a:cubicBezTo>
                  <a:cubicBezTo>
                    <a:pt x="686594" y="312738"/>
                    <a:pt x="686594" y="312738"/>
                    <a:pt x="685106" y="312738"/>
                  </a:cubicBezTo>
                  <a:cubicBezTo>
                    <a:pt x="685106" y="312738"/>
                    <a:pt x="685106" y="312738"/>
                    <a:pt x="683617" y="312738"/>
                  </a:cubicBezTo>
                  <a:cubicBezTo>
                    <a:pt x="683617" y="311246"/>
                    <a:pt x="682129" y="311246"/>
                    <a:pt x="682129" y="311246"/>
                  </a:cubicBezTo>
                  <a:cubicBezTo>
                    <a:pt x="682129" y="311246"/>
                    <a:pt x="682129" y="311246"/>
                    <a:pt x="682129" y="309753"/>
                  </a:cubicBezTo>
                  <a:cubicBezTo>
                    <a:pt x="682129" y="309753"/>
                    <a:pt x="682129" y="309753"/>
                    <a:pt x="680641" y="309753"/>
                  </a:cubicBezTo>
                  <a:cubicBezTo>
                    <a:pt x="680641" y="308260"/>
                    <a:pt x="680641" y="308260"/>
                    <a:pt x="680641" y="308260"/>
                  </a:cubicBezTo>
                  <a:cubicBezTo>
                    <a:pt x="680641" y="306767"/>
                    <a:pt x="680641" y="306767"/>
                    <a:pt x="680641" y="306767"/>
                  </a:cubicBezTo>
                  <a:cubicBezTo>
                    <a:pt x="680641" y="306767"/>
                    <a:pt x="680641" y="305275"/>
                    <a:pt x="680641" y="305275"/>
                  </a:cubicBezTo>
                  <a:cubicBezTo>
                    <a:pt x="679152" y="305275"/>
                    <a:pt x="679152" y="303782"/>
                    <a:pt x="679152" y="303782"/>
                  </a:cubicBezTo>
                  <a:cubicBezTo>
                    <a:pt x="679152" y="302289"/>
                    <a:pt x="679152" y="302289"/>
                    <a:pt x="679152" y="300796"/>
                  </a:cubicBezTo>
                  <a:cubicBezTo>
                    <a:pt x="679152" y="300796"/>
                    <a:pt x="677664" y="300796"/>
                    <a:pt x="677664" y="299304"/>
                  </a:cubicBezTo>
                  <a:cubicBezTo>
                    <a:pt x="677664" y="299304"/>
                    <a:pt x="677664" y="297811"/>
                    <a:pt x="677664" y="297811"/>
                  </a:cubicBezTo>
                  <a:cubicBezTo>
                    <a:pt x="677664" y="297811"/>
                    <a:pt x="677664" y="296318"/>
                    <a:pt x="677664" y="296318"/>
                  </a:cubicBezTo>
                  <a:cubicBezTo>
                    <a:pt x="677664" y="296318"/>
                    <a:pt x="677664" y="294825"/>
                    <a:pt x="677664" y="294825"/>
                  </a:cubicBezTo>
                  <a:cubicBezTo>
                    <a:pt x="677664" y="294825"/>
                    <a:pt x="677664" y="293333"/>
                    <a:pt x="677664" y="293333"/>
                  </a:cubicBezTo>
                  <a:cubicBezTo>
                    <a:pt x="679152" y="293333"/>
                    <a:pt x="679152" y="293333"/>
                    <a:pt x="680641" y="293333"/>
                  </a:cubicBezTo>
                  <a:cubicBezTo>
                    <a:pt x="680641" y="293333"/>
                    <a:pt x="680641" y="291840"/>
                    <a:pt x="682129" y="291840"/>
                  </a:cubicBezTo>
                  <a:cubicBezTo>
                    <a:pt x="682129" y="291840"/>
                    <a:pt x="682129" y="291840"/>
                    <a:pt x="682129" y="290347"/>
                  </a:cubicBezTo>
                  <a:cubicBezTo>
                    <a:pt x="683617" y="290347"/>
                    <a:pt x="683617" y="290347"/>
                    <a:pt x="685106" y="290347"/>
                  </a:cubicBezTo>
                  <a:cubicBezTo>
                    <a:pt x="685106" y="290347"/>
                    <a:pt x="685106" y="290347"/>
                    <a:pt x="686594" y="290347"/>
                  </a:cubicBezTo>
                  <a:cubicBezTo>
                    <a:pt x="688082" y="288855"/>
                    <a:pt x="688082" y="288855"/>
                    <a:pt x="688082" y="288855"/>
                  </a:cubicBezTo>
                  <a:cubicBezTo>
                    <a:pt x="689570" y="288855"/>
                    <a:pt x="689570" y="288855"/>
                    <a:pt x="689570" y="288855"/>
                  </a:cubicBezTo>
                  <a:cubicBezTo>
                    <a:pt x="691059" y="287362"/>
                    <a:pt x="691059" y="287362"/>
                    <a:pt x="691059" y="287362"/>
                  </a:cubicBezTo>
                  <a:cubicBezTo>
                    <a:pt x="691059" y="285869"/>
                    <a:pt x="691059" y="285869"/>
                    <a:pt x="691059" y="285869"/>
                  </a:cubicBezTo>
                  <a:cubicBezTo>
                    <a:pt x="691059" y="285869"/>
                    <a:pt x="691059" y="284376"/>
                    <a:pt x="691059" y="284376"/>
                  </a:cubicBezTo>
                  <a:cubicBezTo>
                    <a:pt x="691059" y="284376"/>
                    <a:pt x="691059" y="284376"/>
                    <a:pt x="691059" y="282884"/>
                  </a:cubicBezTo>
                  <a:cubicBezTo>
                    <a:pt x="691059" y="282884"/>
                    <a:pt x="691059" y="282884"/>
                    <a:pt x="691059" y="281391"/>
                  </a:cubicBezTo>
                  <a:cubicBezTo>
                    <a:pt x="691059" y="281391"/>
                    <a:pt x="691059" y="279898"/>
                    <a:pt x="692547" y="279898"/>
                  </a:cubicBezTo>
                  <a:cubicBezTo>
                    <a:pt x="692547" y="279898"/>
                    <a:pt x="694035" y="279898"/>
                    <a:pt x="694035" y="279898"/>
                  </a:cubicBezTo>
                  <a:cubicBezTo>
                    <a:pt x="694035" y="278405"/>
                    <a:pt x="694035" y="278405"/>
                    <a:pt x="694035" y="278405"/>
                  </a:cubicBezTo>
                  <a:cubicBezTo>
                    <a:pt x="694035" y="278405"/>
                    <a:pt x="694035" y="278405"/>
                    <a:pt x="695524" y="278405"/>
                  </a:cubicBezTo>
                  <a:cubicBezTo>
                    <a:pt x="695524" y="278405"/>
                    <a:pt x="695524" y="276913"/>
                    <a:pt x="695524" y="276913"/>
                  </a:cubicBezTo>
                  <a:cubicBezTo>
                    <a:pt x="695524" y="275420"/>
                    <a:pt x="694035" y="275420"/>
                    <a:pt x="694035" y="275420"/>
                  </a:cubicBezTo>
                  <a:cubicBezTo>
                    <a:pt x="694035" y="275420"/>
                    <a:pt x="694035" y="275420"/>
                    <a:pt x="692547" y="275420"/>
                  </a:cubicBezTo>
                  <a:cubicBezTo>
                    <a:pt x="692547" y="275420"/>
                    <a:pt x="692547" y="276913"/>
                    <a:pt x="691059" y="276913"/>
                  </a:cubicBezTo>
                  <a:cubicBezTo>
                    <a:pt x="689570" y="276913"/>
                    <a:pt x="689570" y="276913"/>
                    <a:pt x="689570" y="276913"/>
                  </a:cubicBezTo>
                  <a:cubicBezTo>
                    <a:pt x="689570" y="276913"/>
                    <a:pt x="688082" y="276913"/>
                    <a:pt x="688082" y="276913"/>
                  </a:cubicBezTo>
                  <a:cubicBezTo>
                    <a:pt x="686594" y="276913"/>
                    <a:pt x="686594" y="276913"/>
                    <a:pt x="686594" y="276913"/>
                  </a:cubicBezTo>
                  <a:cubicBezTo>
                    <a:pt x="686594" y="276913"/>
                    <a:pt x="685106" y="276913"/>
                    <a:pt x="685106" y="276913"/>
                  </a:cubicBezTo>
                  <a:cubicBezTo>
                    <a:pt x="685106" y="276913"/>
                    <a:pt x="685106" y="275420"/>
                    <a:pt x="685106" y="275420"/>
                  </a:cubicBezTo>
                  <a:cubicBezTo>
                    <a:pt x="685106" y="275420"/>
                    <a:pt x="686594" y="275420"/>
                    <a:pt x="686594" y="275420"/>
                  </a:cubicBezTo>
                  <a:cubicBezTo>
                    <a:pt x="686594" y="275420"/>
                    <a:pt x="686594" y="275420"/>
                    <a:pt x="686594" y="273927"/>
                  </a:cubicBezTo>
                  <a:cubicBezTo>
                    <a:pt x="686594" y="273927"/>
                    <a:pt x="688082" y="273927"/>
                    <a:pt x="688082" y="273927"/>
                  </a:cubicBezTo>
                  <a:cubicBezTo>
                    <a:pt x="689570" y="272435"/>
                    <a:pt x="689570" y="272435"/>
                    <a:pt x="689570" y="272435"/>
                  </a:cubicBezTo>
                  <a:cubicBezTo>
                    <a:pt x="689570" y="272435"/>
                    <a:pt x="691059" y="272435"/>
                    <a:pt x="691059" y="272435"/>
                  </a:cubicBezTo>
                  <a:cubicBezTo>
                    <a:pt x="691059" y="270942"/>
                    <a:pt x="691059" y="270942"/>
                    <a:pt x="691059" y="270942"/>
                  </a:cubicBezTo>
                  <a:cubicBezTo>
                    <a:pt x="692547" y="269449"/>
                    <a:pt x="692547" y="269449"/>
                    <a:pt x="692547" y="269449"/>
                  </a:cubicBezTo>
                  <a:cubicBezTo>
                    <a:pt x="694035" y="269449"/>
                    <a:pt x="694035" y="269449"/>
                    <a:pt x="694035" y="269449"/>
                  </a:cubicBezTo>
                  <a:cubicBezTo>
                    <a:pt x="694035" y="269449"/>
                    <a:pt x="694035" y="267956"/>
                    <a:pt x="695524" y="267956"/>
                  </a:cubicBezTo>
                  <a:cubicBezTo>
                    <a:pt x="695524" y="267956"/>
                    <a:pt x="695524" y="267956"/>
                    <a:pt x="697012" y="267956"/>
                  </a:cubicBezTo>
                  <a:cubicBezTo>
                    <a:pt x="697012" y="267956"/>
                    <a:pt x="697012" y="267956"/>
                    <a:pt x="698500" y="267956"/>
                  </a:cubicBezTo>
                  <a:cubicBezTo>
                    <a:pt x="698500" y="267956"/>
                    <a:pt x="699988" y="267956"/>
                    <a:pt x="699988" y="267956"/>
                  </a:cubicBezTo>
                  <a:cubicBezTo>
                    <a:pt x="701477" y="267956"/>
                    <a:pt x="701477" y="267956"/>
                    <a:pt x="702965" y="267956"/>
                  </a:cubicBezTo>
                  <a:cubicBezTo>
                    <a:pt x="702965" y="267956"/>
                    <a:pt x="702965" y="267956"/>
                    <a:pt x="704453" y="267956"/>
                  </a:cubicBezTo>
                  <a:cubicBezTo>
                    <a:pt x="704453" y="267956"/>
                    <a:pt x="704453" y="267956"/>
                    <a:pt x="705942" y="267956"/>
                  </a:cubicBezTo>
                  <a:cubicBezTo>
                    <a:pt x="705942" y="267956"/>
                    <a:pt x="705942" y="267956"/>
                    <a:pt x="707430" y="267956"/>
                  </a:cubicBezTo>
                  <a:cubicBezTo>
                    <a:pt x="707430" y="267956"/>
                    <a:pt x="708918" y="267956"/>
                    <a:pt x="708918" y="267956"/>
                  </a:cubicBezTo>
                  <a:cubicBezTo>
                    <a:pt x="710406" y="267956"/>
                    <a:pt x="710406" y="267956"/>
                    <a:pt x="710406" y="267956"/>
                  </a:cubicBezTo>
                  <a:cubicBezTo>
                    <a:pt x="710406" y="267956"/>
                    <a:pt x="711895" y="267956"/>
                    <a:pt x="711895" y="267956"/>
                  </a:cubicBezTo>
                  <a:cubicBezTo>
                    <a:pt x="713383" y="267956"/>
                    <a:pt x="713383" y="267956"/>
                    <a:pt x="713383" y="267956"/>
                  </a:cubicBezTo>
                  <a:cubicBezTo>
                    <a:pt x="714871" y="267956"/>
                    <a:pt x="714871" y="267956"/>
                    <a:pt x="714871" y="267956"/>
                  </a:cubicBezTo>
                  <a:cubicBezTo>
                    <a:pt x="716360" y="266464"/>
                    <a:pt x="716360" y="266464"/>
                    <a:pt x="717848" y="266464"/>
                  </a:cubicBezTo>
                  <a:cubicBezTo>
                    <a:pt x="717848" y="266464"/>
                    <a:pt x="719336" y="266464"/>
                    <a:pt x="719336" y="264971"/>
                  </a:cubicBezTo>
                  <a:cubicBezTo>
                    <a:pt x="720824" y="264971"/>
                    <a:pt x="720824" y="264971"/>
                    <a:pt x="720824" y="264971"/>
                  </a:cubicBezTo>
                  <a:cubicBezTo>
                    <a:pt x="720824" y="264971"/>
                    <a:pt x="722313" y="263478"/>
                    <a:pt x="723801" y="263478"/>
                  </a:cubicBezTo>
                  <a:cubicBezTo>
                    <a:pt x="723801" y="263478"/>
                    <a:pt x="725289" y="263478"/>
                    <a:pt x="725289" y="263478"/>
                  </a:cubicBezTo>
                  <a:cubicBezTo>
                    <a:pt x="725289" y="261985"/>
                    <a:pt x="725289" y="261985"/>
                    <a:pt x="726777" y="261985"/>
                  </a:cubicBezTo>
                  <a:cubicBezTo>
                    <a:pt x="726777" y="261985"/>
                    <a:pt x="728266" y="261985"/>
                    <a:pt x="728266" y="260493"/>
                  </a:cubicBezTo>
                  <a:cubicBezTo>
                    <a:pt x="729754" y="260493"/>
                    <a:pt x="729754" y="260493"/>
                    <a:pt x="729754" y="260493"/>
                  </a:cubicBezTo>
                  <a:cubicBezTo>
                    <a:pt x="731242" y="260493"/>
                    <a:pt x="731242" y="259000"/>
                    <a:pt x="731242" y="259000"/>
                  </a:cubicBezTo>
                  <a:cubicBezTo>
                    <a:pt x="731242" y="259000"/>
                    <a:pt x="731242" y="259000"/>
                    <a:pt x="732731" y="259000"/>
                  </a:cubicBezTo>
                  <a:cubicBezTo>
                    <a:pt x="732731" y="259000"/>
                    <a:pt x="732731" y="259000"/>
                    <a:pt x="734219" y="259000"/>
                  </a:cubicBezTo>
                  <a:cubicBezTo>
                    <a:pt x="734219" y="257507"/>
                    <a:pt x="734219" y="257507"/>
                    <a:pt x="734219" y="257507"/>
                  </a:cubicBezTo>
                  <a:cubicBezTo>
                    <a:pt x="735707" y="257507"/>
                    <a:pt x="735707" y="257507"/>
                    <a:pt x="735707" y="257507"/>
                  </a:cubicBezTo>
                  <a:cubicBezTo>
                    <a:pt x="737195" y="257507"/>
                    <a:pt x="737195" y="257507"/>
                    <a:pt x="737195" y="257507"/>
                  </a:cubicBezTo>
                  <a:cubicBezTo>
                    <a:pt x="737195" y="257507"/>
                    <a:pt x="737195" y="256014"/>
                    <a:pt x="737195" y="256014"/>
                  </a:cubicBezTo>
                  <a:cubicBezTo>
                    <a:pt x="737195" y="256014"/>
                    <a:pt x="737195" y="254522"/>
                    <a:pt x="737195" y="254522"/>
                  </a:cubicBezTo>
                  <a:cubicBezTo>
                    <a:pt x="737195" y="254522"/>
                    <a:pt x="735707" y="254522"/>
                    <a:pt x="735707" y="254522"/>
                  </a:cubicBezTo>
                  <a:cubicBezTo>
                    <a:pt x="735707" y="253029"/>
                    <a:pt x="734219" y="253029"/>
                    <a:pt x="734219" y="253029"/>
                  </a:cubicBezTo>
                  <a:cubicBezTo>
                    <a:pt x="732731" y="253029"/>
                    <a:pt x="732731" y="253029"/>
                    <a:pt x="731242" y="251536"/>
                  </a:cubicBezTo>
                  <a:cubicBezTo>
                    <a:pt x="731242" y="251536"/>
                    <a:pt x="729754" y="251536"/>
                    <a:pt x="728266" y="251536"/>
                  </a:cubicBezTo>
                  <a:cubicBezTo>
                    <a:pt x="726777" y="251536"/>
                    <a:pt x="726777" y="251536"/>
                    <a:pt x="726777" y="251536"/>
                  </a:cubicBezTo>
                  <a:cubicBezTo>
                    <a:pt x="725289" y="251536"/>
                    <a:pt x="725289" y="251536"/>
                    <a:pt x="722313" y="251536"/>
                  </a:cubicBezTo>
                  <a:cubicBezTo>
                    <a:pt x="720824" y="251536"/>
                    <a:pt x="719336" y="251536"/>
                    <a:pt x="717848" y="251536"/>
                  </a:cubicBezTo>
                  <a:cubicBezTo>
                    <a:pt x="717848" y="253029"/>
                    <a:pt x="714871" y="251536"/>
                    <a:pt x="713383" y="253029"/>
                  </a:cubicBezTo>
                  <a:cubicBezTo>
                    <a:pt x="713383" y="253029"/>
                    <a:pt x="711895" y="253029"/>
                    <a:pt x="711895" y="253029"/>
                  </a:cubicBezTo>
                  <a:cubicBezTo>
                    <a:pt x="710406" y="253029"/>
                    <a:pt x="710406" y="253029"/>
                    <a:pt x="708918" y="253029"/>
                  </a:cubicBezTo>
                  <a:cubicBezTo>
                    <a:pt x="708918" y="253029"/>
                    <a:pt x="708918" y="254522"/>
                    <a:pt x="707430" y="254522"/>
                  </a:cubicBezTo>
                  <a:cubicBezTo>
                    <a:pt x="707430" y="254522"/>
                    <a:pt x="705942" y="254522"/>
                    <a:pt x="705942" y="256014"/>
                  </a:cubicBezTo>
                  <a:cubicBezTo>
                    <a:pt x="704453" y="256014"/>
                    <a:pt x="704453" y="256014"/>
                    <a:pt x="704453" y="256014"/>
                  </a:cubicBezTo>
                  <a:cubicBezTo>
                    <a:pt x="704453" y="256014"/>
                    <a:pt x="704453" y="257507"/>
                    <a:pt x="702965" y="257507"/>
                  </a:cubicBezTo>
                  <a:cubicBezTo>
                    <a:pt x="702965" y="257507"/>
                    <a:pt x="702965" y="257507"/>
                    <a:pt x="702965" y="259000"/>
                  </a:cubicBezTo>
                  <a:cubicBezTo>
                    <a:pt x="702965" y="259000"/>
                    <a:pt x="699988" y="260493"/>
                    <a:pt x="699988" y="260493"/>
                  </a:cubicBezTo>
                  <a:cubicBezTo>
                    <a:pt x="699988" y="260493"/>
                    <a:pt x="698500" y="260493"/>
                    <a:pt x="698500" y="260493"/>
                  </a:cubicBezTo>
                  <a:cubicBezTo>
                    <a:pt x="698500" y="260493"/>
                    <a:pt x="697012" y="260493"/>
                    <a:pt x="697012" y="260493"/>
                  </a:cubicBezTo>
                  <a:cubicBezTo>
                    <a:pt x="697012" y="260493"/>
                    <a:pt x="695524" y="261985"/>
                    <a:pt x="695524" y="261985"/>
                  </a:cubicBezTo>
                  <a:cubicBezTo>
                    <a:pt x="695524" y="261985"/>
                    <a:pt x="695524" y="261985"/>
                    <a:pt x="694035" y="261985"/>
                  </a:cubicBezTo>
                  <a:cubicBezTo>
                    <a:pt x="694035" y="261985"/>
                    <a:pt x="692547" y="261985"/>
                    <a:pt x="692547" y="261985"/>
                  </a:cubicBezTo>
                  <a:cubicBezTo>
                    <a:pt x="692547" y="261985"/>
                    <a:pt x="689570" y="263478"/>
                    <a:pt x="688082" y="263478"/>
                  </a:cubicBezTo>
                  <a:cubicBezTo>
                    <a:pt x="688082" y="264971"/>
                    <a:pt x="686594" y="264971"/>
                    <a:pt x="686594" y="264971"/>
                  </a:cubicBezTo>
                  <a:cubicBezTo>
                    <a:pt x="685106" y="266464"/>
                    <a:pt x="683617" y="266464"/>
                    <a:pt x="683617" y="266464"/>
                  </a:cubicBezTo>
                  <a:cubicBezTo>
                    <a:pt x="683617" y="266464"/>
                    <a:pt x="680641" y="267956"/>
                    <a:pt x="680641" y="269449"/>
                  </a:cubicBezTo>
                  <a:cubicBezTo>
                    <a:pt x="679152" y="270942"/>
                    <a:pt x="679152" y="270942"/>
                    <a:pt x="679152" y="270942"/>
                  </a:cubicBezTo>
                  <a:cubicBezTo>
                    <a:pt x="677664" y="270942"/>
                    <a:pt x="677664" y="272435"/>
                    <a:pt x="676176" y="273927"/>
                  </a:cubicBezTo>
                  <a:cubicBezTo>
                    <a:pt x="676176" y="273927"/>
                    <a:pt x="676176" y="275420"/>
                    <a:pt x="674688" y="275420"/>
                  </a:cubicBezTo>
                  <a:cubicBezTo>
                    <a:pt x="674688" y="275420"/>
                    <a:pt x="673199" y="275420"/>
                    <a:pt x="673199" y="275420"/>
                  </a:cubicBezTo>
                  <a:cubicBezTo>
                    <a:pt x="673199" y="275420"/>
                    <a:pt x="673199" y="275420"/>
                    <a:pt x="671711" y="275420"/>
                  </a:cubicBezTo>
                  <a:cubicBezTo>
                    <a:pt x="671711" y="275420"/>
                    <a:pt x="671711" y="275420"/>
                    <a:pt x="670223" y="275420"/>
                  </a:cubicBezTo>
                  <a:cubicBezTo>
                    <a:pt x="670223" y="275420"/>
                    <a:pt x="670223" y="273927"/>
                    <a:pt x="670223" y="273927"/>
                  </a:cubicBezTo>
                  <a:cubicBezTo>
                    <a:pt x="668735" y="273927"/>
                    <a:pt x="668735" y="273927"/>
                    <a:pt x="668735" y="273927"/>
                  </a:cubicBezTo>
                  <a:cubicBezTo>
                    <a:pt x="668735" y="273927"/>
                    <a:pt x="668735" y="272435"/>
                    <a:pt x="667246" y="272435"/>
                  </a:cubicBezTo>
                  <a:cubicBezTo>
                    <a:pt x="667246" y="273927"/>
                    <a:pt x="667246" y="272435"/>
                    <a:pt x="667246" y="273927"/>
                  </a:cubicBezTo>
                  <a:cubicBezTo>
                    <a:pt x="667246" y="273927"/>
                    <a:pt x="667246" y="275420"/>
                    <a:pt x="667246" y="276913"/>
                  </a:cubicBezTo>
                  <a:cubicBezTo>
                    <a:pt x="667246" y="278405"/>
                    <a:pt x="667246" y="279898"/>
                    <a:pt x="667246" y="279898"/>
                  </a:cubicBezTo>
                  <a:cubicBezTo>
                    <a:pt x="667246" y="281391"/>
                    <a:pt x="667246" y="284376"/>
                    <a:pt x="667246" y="284376"/>
                  </a:cubicBezTo>
                  <a:cubicBezTo>
                    <a:pt x="667246" y="284376"/>
                    <a:pt x="667246" y="284376"/>
                    <a:pt x="667246" y="285869"/>
                  </a:cubicBezTo>
                  <a:cubicBezTo>
                    <a:pt x="667246" y="285869"/>
                    <a:pt x="667246" y="287362"/>
                    <a:pt x="667246" y="287362"/>
                  </a:cubicBezTo>
                  <a:cubicBezTo>
                    <a:pt x="667246" y="288855"/>
                    <a:pt x="667246" y="288855"/>
                    <a:pt x="667246" y="290347"/>
                  </a:cubicBezTo>
                  <a:cubicBezTo>
                    <a:pt x="667246" y="290347"/>
                    <a:pt x="667246" y="291840"/>
                    <a:pt x="667246" y="291840"/>
                  </a:cubicBezTo>
                  <a:cubicBezTo>
                    <a:pt x="667246" y="291840"/>
                    <a:pt x="667246" y="293333"/>
                    <a:pt x="667246" y="293333"/>
                  </a:cubicBezTo>
                  <a:cubicBezTo>
                    <a:pt x="667246" y="294825"/>
                    <a:pt x="667246" y="296318"/>
                    <a:pt x="667246" y="297811"/>
                  </a:cubicBezTo>
                  <a:cubicBezTo>
                    <a:pt x="667246" y="297811"/>
                    <a:pt x="667246" y="299304"/>
                    <a:pt x="667246" y="299304"/>
                  </a:cubicBezTo>
                  <a:cubicBezTo>
                    <a:pt x="667246" y="299304"/>
                    <a:pt x="667246" y="299304"/>
                    <a:pt x="667246" y="300796"/>
                  </a:cubicBezTo>
                  <a:cubicBezTo>
                    <a:pt x="667246" y="300796"/>
                    <a:pt x="667246" y="303782"/>
                    <a:pt x="667246" y="303782"/>
                  </a:cubicBezTo>
                  <a:cubicBezTo>
                    <a:pt x="667246" y="303782"/>
                    <a:pt x="667246" y="303782"/>
                    <a:pt x="667246" y="305275"/>
                  </a:cubicBezTo>
                  <a:cubicBezTo>
                    <a:pt x="665758" y="305275"/>
                    <a:pt x="665758" y="305275"/>
                    <a:pt x="665758" y="305275"/>
                  </a:cubicBezTo>
                  <a:cubicBezTo>
                    <a:pt x="665758" y="306767"/>
                    <a:pt x="665758" y="306767"/>
                    <a:pt x="665758" y="306767"/>
                  </a:cubicBezTo>
                  <a:cubicBezTo>
                    <a:pt x="665758" y="306767"/>
                    <a:pt x="665758" y="306767"/>
                    <a:pt x="664270" y="308260"/>
                  </a:cubicBezTo>
                  <a:cubicBezTo>
                    <a:pt x="664270" y="308260"/>
                    <a:pt x="664270" y="308260"/>
                    <a:pt x="662781" y="309753"/>
                  </a:cubicBezTo>
                  <a:cubicBezTo>
                    <a:pt x="661293" y="309753"/>
                    <a:pt x="661293" y="309753"/>
                    <a:pt x="661293" y="309753"/>
                  </a:cubicBezTo>
                  <a:cubicBezTo>
                    <a:pt x="659805" y="309753"/>
                    <a:pt x="659805" y="309753"/>
                    <a:pt x="658317" y="311246"/>
                  </a:cubicBezTo>
                  <a:cubicBezTo>
                    <a:pt x="658317" y="311246"/>
                    <a:pt x="656828" y="311246"/>
                    <a:pt x="656828" y="311246"/>
                  </a:cubicBezTo>
                  <a:cubicBezTo>
                    <a:pt x="655340" y="311246"/>
                    <a:pt x="655340" y="311246"/>
                    <a:pt x="655340" y="311246"/>
                  </a:cubicBezTo>
                  <a:cubicBezTo>
                    <a:pt x="653852" y="311246"/>
                    <a:pt x="653852" y="311246"/>
                    <a:pt x="653852" y="311246"/>
                  </a:cubicBezTo>
                  <a:cubicBezTo>
                    <a:pt x="653852" y="311246"/>
                    <a:pt x="652363" y="309753"/>
                    <a:pt x="652363" y="309753"/>
                  </a:cubicBezTo>
                  <a:cubicBezTo>
                    <a:pt x="650875" y="309753"/>
                    <a:pt x="652363" y="309753"/>
                    <a:pt x="650875" y="308260"/>
                  </a:cubicBezTo>
                  <a:cubicBezTo>
                    <a:pt x="650875" y="308260"/>
                    <a:pt x="650875" y="306767"/>
                    <a:pt x="650875" y="305275"/>
                  </a:cubicBezTo>
                  <a:cubicBezTo>
                    <a:pt x="650875" y="305275"/>
                    <a:pt x="650875" y="305275"/>
                    <a:pt x="650875" y="303782"/>
                  </a:cubicBezTo>
                  <a:cubicBezTo>
                    <a:pt x="650875" y="303782"/>
                    <a:pt x="650875" y="302289"/>
                    <a:pt x="650875" y="300796"/>
                  </a:cubicBezTo>
                  <a:cubicBezTo>
                    <a:pt x="650875" y="300796"/>
                    <a:pt x="650875" y="299304"/>
                    <a:pt x="650875" y="297811"/>
                  </a:cubicBezTo>
                  <a:cubicBezTo>
                    <a:pt x="650875" y="297811"/>
                    <a:pt x="650875" y="297811"/>
                    <a:pt x="650875" y="296318"/>
                  </a:cubicBezTo>
                  <a:cubicBezTo>
                    <a:pt x="650875" y="296318"/>
                    <a:pt x="650875" y="294825"/>
                    <a:pt x="650875" y="294825"/>
                  </a:cubicBezTo>
                  <a:cubicBezTo>
                    <a:pt x="650875" y="293333"/>
                    <a:pt x="652363" y="293333"/>
                    <a:pt x="652363" y="293333"/>
                  </a:cubicBezTo>
                  <a:cubicBezTo>
                    <a:pt x="652363" y="293333"/>
                    <a:pt x="652363" y="293333"/>
                    <a:pt x="652363" y="291840"/>
                  </a:cubicBezTo>
                  <a:cubicBezTo>
                    <a:pt x="652363" y="291840"/>
                    <a:pt x="652363" y="291840"/>
                    <a:pt x="652363" y="290347"/>
                  </a:cubicBezTo>
                  <a:cubicBezTo>
                    <a:pt x="652363" y="288855"/>
                    <a:pt x="652363" y="288855"/>
                    <a:pt x="652363" y="288855"/>
                  </a:cubicBezTo>
                  <a:cubicBezTo>
                    <a:pt x="652363" y="287362"/>
                    <a:pt x="652363" y="287362"/>
                    <a:pt x="652363" y="287362"/>
                  </a:cubicBezTo>
                  <a:cubicBezTo>
                    <a:pt x="652363" y="287362"/>
                    <a:pt x="652363" y="287362"/>
                    <a:pt x="652363" y="285869"/>
                  </a:cubicBezTo>
                  <a:cubicBezTo>
                    <a:pt x="652363" y="285869"/>
                    <a:pt x="653852" y="285869"/>
                    <a:pt x="653852" y="285869"/>
                  </a:cubicBezTo>
                  <a:cubicBezTo>
                    <a:pt x="653852" y="285869"/>
                    <a:pt x="653852" y="284376"/>
                    <a:pt x="653852" y="284376"/>
                  </a:cubicBezTo>
                  <a:cubicBezTo>
                    <a:pt x="653852" y="284376"/>
                    <a:pt x="653852" y="282884"/>
                    <a:pt x="653852" y="282884"/>
                  </a:cubicBezTo>
                  <a:cubicBezTo>
                    <a:pt x="653852" y="281391"/>
                    <a:pt x="653852" y="281391"/>
                    <a:pt x="653852" y="281391"/>
                  </a:cubicBezTo>
                  <a:cubicBezTo>
                    <a:pt x="653852" y="281391"/>
                    <a:pt x="653852" y="281391"/>
                    <a:pt x="653852" y="279898"/>
                  </a:cubicBezTo>
                  <a:cubicBezTo>
                    <a:pt x="655340" y="279898"/>
                    <a:pt x="655340" y="279898"/>
                    <a:pt x="655340" y="278405"/>
                  </a:cubicBezTo>
                  <a:cubicBezTo>
                    <a:pt x="655340" y="276913"/>
                    <a:pt x="656828" y="275420"/>
                    <a:pt x="656828" y="275420"/>
                  </a:cubicBezTo>
                  <a:cubicBezTo>
                    <a:pt x="656828" y="275420"/>
                    <a:pt x="656828" y="273927"/>
                    <a:pt x="656828" y="272435"/>
                  </a:cubicBezTo>
                  <a:cubicBezTo>
                    <a:pt x="658317" y="272435"/>
                    <a:pt x="656828" y="272435"/>
                    <a:pt x="658317" y="272435"/>
                  </a:cubicBezTo>
                  <a:cubicBezTo>
                    <a:pt x="658317" y="270942"/>
                    <a:pt x="658317" y="270942"/>
                    <a:pt x="658317" y="269449"/>
                  </a:cubicBezTo>
                  <a:cubicBezTo>
                    <a:pt x="659805" y="269449"/>
                    <a:pt x="659805" y="269449"/>
                    <a:pt x="659805" y="269449"/>
                  </a:cubicBezTo>
                  <a:cubicBezTo>
                    <a:pt x="659805" y="267956"/>
                    <a:pt x="659805" y="267956"/>
                    <a:pt x="661293" y="267956"/>
                  </a:cubicBezTo>
                  <a:cubicBezTo>
                    <a:pt x="662781" y="267956"/>
                    <a:pt x="662781" y="267956"/>
                    <a:pt x="662781" y="267956"/>
                  </a:cubicBezTo>
                  <a:cubicBezTo>
                    <a:pt x="662781" y="267956"/>
                    <a:pt x="664270" y="269449"/>
                    <a:pt x="664270" y="269449"/>
                  </a:cubicBezTo>
                  <a:cubicBezTo>
                    <a:pt x="664270" y="269449"/>
                    <a:pt x="665758" y="269449"/>
                    <a:pt x="665758" y="269449"/>
                  </a:cubicBezTo>
                  <a:cubicBezTo>
                    <a:pt x="665758" y="269449"/>
                    <a:pt x="667246" y="269449"/>
                    <a:pt x="667246" y="267956"/>
                  </a:cubicBezTo>
                  <a:cubicBezTo>
                    <a:pt x="667246" y="267956"/>
                    <a:pt x="668735" y="267956"/>
                    <a:pt x="668735" y="267956"/>
                  </a:cubicBezTo>
                  <a:cubicBezTo>
                    <a:pt x="670223" y="266464"/>
                    <a:pt x="670223" y="266464"/>
                    <a:pt x="670223" y="266464"/>
                  </a:cubicBezTo>
                  <a:cubicBezTo>
                    <a:pt x="671711" y="266464"/>
                    <a:pt x="671711" y="266464"/>
                    <a:pt x="673199" y="266464"/>
                  </a:cubicBezTo>
                  <a:cubicBezTo>
                    <a:pt x="673199" y="266464"/>
                    <a:pt x="673199" y="266464"/>
                    <a:pt x="674688" y="266464"/>
                  </a:cubicBezTo>
                  <a:cubicBezTo>
                    <a:pt x="676176" y="266464"/>
                    <a:pt x="677664" y="264971"/>
                    <a:pt x="677664" y="264971"/>
                  </a:cubicBezTo>
                  <a:cubicBezTo>
                    <a:pt x="677664" y="264971"/>
                    <a:pt x="679152" y="263478"/>
                    <a:pt x="679152" y="263478"/>
                  </a:cubicBezTo>
                  <a:cubicBezTo>
                    <a:pt x="677664" y="263478"/>
                    <a:pt x="677664" y="263478"/>
                    <a:pt x="677664" y="263478"/>
                  </a:cubicBezTo>
                  <a:cubicBezTo>
                    <a:pt x="676176" y="263478"/>
                    <a:pt x="676176" y="261985"/>
                    <a:pt x="676176" y="261985"/>
                  </a:cubicBezTo>
                  <a:cubicBezTo>
                    <a:pt x="676176" y="261985"/>
                    <a:pt x="676176" y="261985"/>
                    <a:pt x="674688" y="261985"/>
                  </a:cubicBezTo>
                  <a:cubicBezTo>
                    <a:pt x="674688" y="260493"/>
                    <a:pt x="674688" y="260493"/>
                    <a:pt x="674688" y="260493"/>
                  </a:cubicBezTo>
                  <a:cubicBezTo>
                    <a:pt x="674688" y="260493"/>
                    <a:pt x="674688" y="260493"/>
                    <a:pt x="674688" y="259000"/>
                  </a:cubicBezTo>
                  <a:cubicBezTo>
                    <a:pt x="674688" y="259000"/>
                    <a:pt x="674688" y="259000"/>
                    <a:pt x="674688" y="257507"/>
                  </a:cubicBezTo>
                  <a:cubicBezTo>
                    <a:pt x="673199" y="257507"/>
                    <a:pt x="673199" y="257507"/>
                    <a:pt x="673199" y="257507"/>
                  </a:cubicBezTo>
                  <a:cubicBezTo>
                    <a:pt x="673199" y="257507"/>
                    <a:pt x="673199" y="256014"/>
                    <a:pt x="673199" y="253029"/>
                  </a:cubicBezTo>
                  <a:cubicBezTo>
                    <a:pt x="673199" y="253029"/>
                    <a:pt x="673199" y="251536"/>
                    <a:pt x="673199" y="251536"/>
                  </a:cubicBezTo>
                  <a:cubicBezTo>
                    <a:pt x="673199" y="250043"/>
                    <a:pt x="671711" y="248551"/>
                    <a:pt x="671711" y="247058"/>
                  </a:cubicBezTo>
                  <a:cubicBezTo>
                    <a:pt x="671711" y="244072"/>
                    <a:pt x="671711" y="242580"/>
                    <a:pt x="671711" y="241087"/>
                  </a:cubicBezTo>
                  <a:cubicBezTo>
                    <a:pt x="671711" y="241087"/>
                    <a:pt x="671711" y="239594"/>
                    <a:pt x="671711" y="239594"/>
                  </a:cubicBezTo>
                  <a:cubicBezTo>
                    <a:pt x="671711" y="238102"/>
                    <a:pt x="671711" y="238102"/>
                    <a:pt x="673199" y="238102"/>
                  </a:cubicBezTo>
                  <a:cubicBezTo>
                    <a:pt x="673199" y="238102"/>
                    <a:pt x="674688" y="236609"/>
                    <a:pt x="674688" y="238102"/>
                  </a:cubicBezTo>
                  <a:cubicBezTo>
                    <a:pt x="674688" y="238102"/>
                    <a:pt x="674688" y="238102"/>
                    <a:pt x="676176" y="238102"/>
                  </a:cubicBezTo>
                  <a:cubicBezTo>
                    <a:pt x="676176" y="239594"/>
                    <a:pt x="676176" y="239594"/>
                    <a:pt x="676176" y="239594"/>
                  </a:cubicBezTo>
                  <a:cubicBezTo>
                    <a:pt x="677664" y="241087"/>
                    <a:pt x="677664" y="242580"/>
                    <a:pt x="677664" y="244072"/>
                  </a:cubicBezTo>
                  <a:cubicBezTo>
                    <a:pt x="677664" y="247058"/>
                    <a:pt x="677664" y="245565"/>
                    <a:pt x="677664" y="248551"/>
                  </a:cubicBezTo>
                  <a:cubicBezTo>
                    <a:pt x="679152" y="250043"/>
                    <a:pt x="679152" y="248551"/>
                    <a:pt x="680641" y="250043"/>
                  </a:cubicBezTo>
                  <a:cubicBezTo>
                    <a:pt x="680641" y="251536"/>
                    <a:pt x="680641" y="256014"/>
                    <a:pt x="682129" y="257507"/>
                  </a:cubicBezTo>
                  <a:cubicBezTo>
                    <a:pt x="682129" y="257507"/>
                    <a:pt x="683617" y="257507"/>
                    <a:pt x="683617" y="257507"/>
                  </a:cubicBezTo>
                  <a:cubicBezTo>
                    <a:pt x="683617" y="259000"/>
                    <a:pt x="683617" y="259000"/>
                    <a:pt x="683617" y="259000"/>
                  </a:cubicBezTo>
                  <a:cubicBezTo>
                    <a:pt x="683617" y="259000"/>
                    <a:pt x="685106" y="259000"/>
                    <a:pt x="685106" y="259000"/>
                  </a:cubicBezTo>
                  <a:cubicBezTo>
                    <a:pt x="685106" y="257507"/>
                    <a:pt x="685106" y="257507"/>
                    <a:pt x="685106" y="256014"/>
                  </a:cubicBezTo>
                  <a:cubicBezTo>
                    <a:pt x="685106" y="256014"/>
                    <a:pt x="685106" y="256014"/>
                    <a:pt x="685106" y="254522"/>
                  </a:cubicBezTo>
                  <a:cubicBezTo>
                    <a:pt x="685106" y="253029"/>
                    <a:pt x="683617" y="253029"/>
                    <a:pt x="683617" y="253029"/>
                  </a:cubicBezTo>
                  <a:cubicBezTo>
                    <a:pt x="683617" y="251536"/>
                    <a:pt x="683617" y="251536"/>
                    <a:pt x="683617" y="250043"/>
                  </a:cubicBezTo>
                  <a:cubicBezTo>
                    <a:pt x="683617" y="248551"/>
                    <a:pt x="683617" y="248551"/>
                    <a:pt x="683617" y="247058"/>
                  </a:cubicBezTo>
                  <a:cubicBezTo>
                    <a:pt x="683617" y="247058"/>
                    <a:pt x="683617" y="245565"/>
                    <a:pt x="683617" y="245565"/>
                  </a:cubicBezTo>
                  <a:cubicBezTo>
                    <a:pt x="683617" y="244072"/>
                    <a:pt x="685106" y="244072"/>
                    <a:pt x="685106" y="242580"/>
                  </a:cubicBezTo>
                  <a:cubicBezTo>
                    <a:pt x="685106" y="241087"/>
                    <a:pt x="685106" y="239594"/>
                    <a:pt x="685106" y="239594"/>
                  </a:cubicBezTo>
                  <a:cubicBezTo>
                    <a:pt x="685106" y="238102"/>
                    <a:pt x="685106" y="238102"/>
                    <a:pt x="685106" y="236609"/>
                  </a:cubicBezTo>
                  <a:cubicBezTo>
                    <a:pt x="685106" y="235116"/>
                    <a:pt x="685106" y="235116"/>
                    <a:pt x="686594" y="235116"/>
                  </a:cubicBezTo>
                  <a:cubicBezTo>
                    <a:pt x="686594" y="235116"/>
                    <a:pt x="686594" y="235116"/>
                    <a:pt x="688082" y="235116"/>
                  </a:cubicBezTo>
                  <a:cubicBezTo>
                    <a:pt x="688082" y="236609"/>
                    <a:pt x="688082" y="236609"/>
                    <a:pt x="688082" y="236609"/>
                  </a:cubicBezTo>
                  <a:cubicBezTo>
                    <a:pt x="688082" y="236609"/>
                    <a:pt x="688082" y="236609"/>
                    <a:pt x="689570" y="236609"/>
                  </a:cubicBezTo>
                  <a:cubicBezTo>
                    <a:pt x="689570" y="236609"/>
                    <a:pt x="689570" y="238102"/>
                    <a:pt x="689570" y="238102"/>
                  </a:cubicBezTo>
                  <a:cubicBezTo>
                    <a:pt x="689570" y="238102"/>
                    <a:pt x="689570" y="238102"/>
                    <a:pt x="689570" y="239594"/>
                  </a:cubicBezTo>
                  <a:cubicBezTo>
                    <a:pt x="689570" y="239594"/>
                    <a:pt x="689570" y="241087"/>
                    <a:pt x="689570" y="241087"/>
                  </a:cubicBezTo>
                  <a:cubicBezTo>
                    <a:pt x="689570" y="241087"/>
                    <a:pt x="689570" y="241087"/>
                    <a:pt x="689570" y="242580"/>
                  </a:cubicBezTo>
                  <a:cubicBezTo>
                    <a:pt x="689570" y="242580"/>
                    <a:pt x="689570" y="244072"/>
                    <a:pt x="689570" y="244072"/>
                  </a:cubicBezTo>
                  <a:cubicBezTo>
                    <a:pt x="691059" y="245565"/>
                    <a:pt x="691059" y="245565"/>
                    <a:pt x="691059" y="247058"/>
                  </a:cubicBezTo>
                  <a:cubicBezTo>
                    <a:pt x="691059" y="247058"/>
                    <a:pt x="691059" y="248551"/>
                    <a:pt x="691059" y="248551"/>
                  </a:cubicBezTo>
                  <a:cubicBezTo>
                    <a:pt x="691059" y="248551"/>
                    <a:pt x="691059" y="250043"/>
                    <a:pt x="691059" y="250043"/>
                  </a:cubicBezTo>
                  <a:cubicBezTo>
                    <a:pt x="691059" y="250043"/>
                    <a:pt x="691059" y="251536"/>
                    <a:pt x="691059" y="251536"/>
                  </a:cubicBezTo>
                  <a:cubicBezTo>
                    <a:pt x="691059" y="251536"/>
                    <a:pt x="691059" y="253029"/>
                    <a:pt x="691059" y="253029"/>
                  </a:cubicBezTo>
                  <a:cubicBezTo>
                    <a:pt x="691059" y="254522"/>
                    <a:pt x="692547" y="254522"/>
                    <a:pt x="692547" y="254522"/>
                  </a:cubicBezTo>
                  <a:cubicBezTo>
                    <a:pt x="692547" y="254522"/>
                    <a:pt x="692547" y="256014"/>
                    <a:pt x="692547" y="256014"/>
                  </a:cubicBezTo>
                  <a:cubicBezTo>
                    <a:pt x="692547" y="256014"/>
                    <a:pt x="692547" y="256014"/>
                    <a:pt x="694035" y="256014"/>
                  </a:cubicBezTo>
                  <a:cubicBezTo>
                    <a:pt x="694035" y="256014"/>
                    <a:pt x="694035" y="256014"/>
                    <a:pt x="695524" y="254522"/>
                  </a:cubicBezTo>
                  <a:cubicBezTo>
                    <a:pt x="697012" y="254522"/>
                    <a:pt x="697012" y="254522"/>
                    <a:pt x="697012" y="254522"/>
                  </a:cubicBezTo>
                  <a:cubicBezTo>
                    <a:pt x="697012" y="254522"/>
                    <a:pt x="697012" y="253029"/>
                    <a:pt x="697012" y="253029"/>
                  </a:cubicBezTo>
                  <a:cubicBezTo>
                    <a:pt x="697012" y="253029"/>
                    <a:pt x="697012" y="251536"/>
                    <a:pt x="697012" y="251536"/>
                  </a:cubicBezTo>
                  <a:cubicBezTo>
                    <a:pt x="695524" y="251536"/>
                    <a:pt x="695524" y="250043"/>
                    <a:pt x="695524" y="250043"/>
                  </a:cubicBezTo>
                  <a:cubicBezTo>
                    <a:pt x="695524" y="250043"/>
                    <a:pt x="695524" y="248551"/>
                    <a:pt x="695524" y="248551"/>
                  </a:cubicBezTo>
                  <a:cubicBezTo>
                    <a:pt x="695524" y="247058"/>
                    <a:pt x="695524" y="247058"/>
                    <a:pt x="695524" y="247058"/>
                  </a:cubicBezTo>
                  <a:cubicBezTo>
                    <a:pt x="695524" y="247058"/>
                    <a:pt x="695524" y="245565"/>
                    <a:pt x="695524" y="245565"/>
                  </a:cubicBezTo>
                  <a:cubicBezTo>
                    <a:pt x="695524" y="245565"/>
                    <a:pt x="695524" y="245565"/>
                    <a:pt x="695524" y="244072"/>
                  </a:cubicBezTo>
                  <a:cubicBezTo>
                    <a:pt x="695524" y="244072"/>
                    <a:pt x="695524" y="244072"/>
                    <a:pt x="697012" y="242580"/>
                  </a:cubicBezTo>
                  <a:cubicBezTo>
                    <a:pt x="697012" y="242580"/>
                    <a:pt x="697012" y="241087"/>
                    <a:pt x="697012" y="241087"/>
                  </a:cubicBezTo>
                  <a:cubicBezTo>
                    <a:pt x="697012" y="241087"/>
                    <a:pt x="697012" y="241087"/>
                    <a:pt x="697012" y="239594"/>
                  </a:cubicBezTo>
                  <a:cubicBezTo>
                    <a:pt x="698500" y="239594"/>
                    <a:pt x="698500" y="239594"/>
                    <a:pt x="698500" y="239594"/>
                  </a:cubicBezTo>
                  <a:cubicBezTo>
                    <a:pt x="698500" y="239594"/>
                    <a:pt x="698500" y="238102"/>
                    <a:pt x="697012" y="238102"/>
                  </a:cubicBezTo>
                  <a:cubicBezTo>
                    <a:pt x="697012" y="238102"/>
                    <a:pt x="695524" y="238102"/>
                    <a:pt x="695524" y="238102"/>
                  </a:cubicBezTo>
                  <a:cubicBezTo>
                    <a:pt x="694035" y="236609"/>
                    <a:pt x="694035" y="236609"/>
                    <a:pt x="694035" y="236609"/>
                  </a:cubicBezTo>
                  <a:cubicBezTo>
                    <a:pt x="692547" y="236609"/>
                    <a:pt x="692547" y="236609"/>
                    <a:pt x="692547" y="236609"/>
                  </a:cubicBezTo>
                  <a:cubicBezTo>
                    <a:pt x="692547" y="235116"/>
                    <a:pt x="692547" y="235116"/>
                    <a:pt x="692547" y="235116"/>
                  </a:cubicBezTo>
                  <a:cubicBezTo>
                    <a:pt x="692547" y="233623"/>
                    <a:pt x="691059" y="232131"/>
                    <a:pt x="691059" y="230638"/>
                  </a:cubicBezTo>
                  <a:cubicBezTo>
                    <a:pt x="691059" y="229145"/>
                    <a:pt x="691059" y="229145"/>
                    <a:pt x="691059" y="227652"/>
                  </a:cubicBezTo>
                  <a:cubicBezTo>
                    <a:pt x="691059" y="226159"/>
                    <a:pt x="691059" y="223174"/>
                    <a:pt x="691059" y="221681"/>
                  </a:cubicBezTo>
                  <a:cubicBezTo>
                    <a:pt x="691059" y="221681"/>
                    <a:pt x="691059" y="220189"/>
                    <a:pt x="691059" y="220189"/>
                  </a:cubicBezTo>
                  <a:cubicBezTo>
                    <a:pt x="691059" y="218696"/>
                    <a:pt x="691059" y="218696"/>
                    <a:pt x="691059" y="217203"/>
                  </a:cubicBezTo>
                  <a:cubicBezTo>
                    <a:pt x="691059" y="217203"/>
                    <a:pt x="692547" y="217203"/>
                    <a:pt x="692547" y="215710"/>
                  </a:cubicBezTo>
                  <a:cubicBezTo>
                    <a:pt x="692547" y="215710"/>
                    <a:pt x="692547" y="215710"/>
                    <a:pt x="692547" y="214218"/>
                  </a:cubicBezTo>
                  <a:cubicBezTo>
                    <a:pt x="694035" y="214218"/>
                    <a:pt x="694035" y="212725"/>
                    <a:pt x="694035" y="212725"/>
                  </a:cubicBezTo>
                  <a:close/>
                  <a:moveTo>
                    <a:pt x="442992" y="211057"/>
                  </a:moveTo>
                  <a:cubicBezTo>
                    <a:pt x="442992" y="211057"/>
                    <a:pt x="444500" y="212563"/>
                    <a:pt x="444500" y="212563"/>
                  </a:cubicBezTo>
                  <a:cubicBezTo>
                    <a:pt x="444500" y="212563"/>
                    <a:pt x="444500" y="214070"/>
                    <a:pt x="444500" y="214070"/>
                  </a:cubicBezTo>
                  <a:cubicBezTo>
                    <a:pt x="444500" y="214070"/>
                    <a:pt x="444500" y="214070"/>
                    <a:pt x="444500" y="215577"/>
                  </a:cubicBezTo>
                  <a:cubicBezTo>
                    <a:pt x="444500" y="217084"/>
                    <a:pt x="444500" y="218591"/>
                    <a:pt x="444500" y="218591"/>
                  </a:cubicBezTo>
                  <a:cubicBezTo>
                    <a:pt x="444500" y="220097"/>
                    <a:pt x="444500" y="220097"/>
                    <a:pt x="444500" y="221604"/>
                  </a:cubicBezTo>
                  <a:cubicBezTo>
                    <a:pt x="444500" y="221604"/>
                    <a:pt x="442992" y="223111"/>
                    <a:pt x="442992" y="223111"/>
                  </a:cubicBezTo>
                  <a:cubicBezTo>
                    <a:pt x="441484" y="224618"/>
                    <a:pt x="439975" y="224618"/>
                    <a:pt x="439975" y="224618"/>
                  </a:cubicBezTo>
                  <a:cubicBezTo>
                    <a:pt x="439975" y="224618"/>
                    <a:pt x="439975" y="224618"/>
                    <a:pt x="438467" y="224618"/>
                  </a:cubicBezTo>
                  <a:cubicBezTo>
                    <a:pt x="436959" y="224618"/>
                    <a:pt x="436959" y="224618"/>
                    <a:pt x="436959" y="224618"/>
                  </a:cubicBezTo>
                  <a:cubicBezTo>
                    <a:pt x="435451" y="224618"/>
                    <a:pt x="436959" y="224618"/>
                    <a:pt x="435451" y="224618"/>
                  </a:cubicBezTo>
                  <a:cubicBezTo>
                    <a:pt x="435451" y="224618"/>
                    <a:pt x="435451" y="224618"/>
                    <a:pt x="435451" y="226124"/>
                  </a:cubicBezTo>
                  <a:cubicBezTo>
                    <a:pt x="433943" y="226124"/>
                    <a:pt x="433943" y="226124"/>
                    <a:pt x="433943" y="226124"/>
                  </a:cubicBezTo>
                  <a:cubicBezTo>
                    <a:pt x="432435" y="226124"/>
                    <a:pt x="430927" y="229138"/>
                    <a:pt x="430927" y="229138"/>
                  </a:cubicBezTo>
                  <a:cubicBezTo>
                    <a:pt x="429419" y="229138"/>
                    <a:pt x="429419" y="229138"/>
                    <a:pt x="429419" y="230645"/>
                  </a:cubicBezTo>
                  <a:cubicBezTo>
                    <a:pt x="429419" y="232152"/>
                    <a:pt x="429419" y="232152"/>
                    <a:pt x="429419" y="232152"/>
                  </a:cubicBezTo>
                  <a:cubicBezTo>
                    <a:pt x="429419" y="232152"/>
                    <a:pt x="429419" y="232152"/>
                    <a:pt x="429419" y="233659"/>
                  </a:cubicBezTo>
                  <a:cubicBezTo>
                    <a:pt x="430927" y="233659"/>
                    <a:pt x="430927" y="233659"/>
                    <a:pt x="432435" y="233659"/>
                  </a:cubicBezTo>
                  <a:cubicBezTo>
                    <a:pt x="433943" y="235165"/>
                    <a:pt x="433943" y="235165"/>
                    <a:pt x="433943" y="235165"/>
                  </a:cubicBezTo>
                  <a:cubicBezTo>
                    <a:pt x="435451" y="236672"/>
                    <a:pt x="435451" y="239686"/>
                    <a:pt x="433943" y="239686"/>
                  </a:cubicBezTo>
                  <a:cubicBezTo>
                    <a:pt x="433943" y="239686"/>
                    <a:pt x="433943" y="241192"/>
                    <a:pt x="433943" y="241192"/>
                  </a:cubicBezTo>
                  <a:cubicBezTo>
                    <a:pt x="433943" y="241192"/>
                    <a:pt x="432435" y="242699"/>
                    <a:pt x="432435" y="242699"/>
                  </a:cubicBezTo>
                  <a:cubicBezTo>
                    <a:pt x="430927" y="242699"/>
                    <a:pt x="430927" y="242699"/>
                    <a:pt x="430927" y="244206"/>
                  </a:cubicBezTo>
                  <a:cubicBezTo>
                    <a:pt x="429419" y="244206"/>
                    <a:pt x="427910" y="245713"/>
                    <a:pt x="427910" y="245713"/>
                  </a:cubicBezTo>
                  <a:cubicBezTo>
                    <a:pt x="426402" y="245713"/>
                    <a:pt x="426402" y="245713"/>
                    <a:pt x="426402" y="245713"/>
                  </a:cubicBezTo>
                  <a:cubicBezTo>
                    <a:pt x="424894" y="247220"/>
                    <a:pt x="424894" y="247220"/>
                    <a:pt x="423386" y="247220"/>
                  </a:cubicBezTo>
                  <a:cubicBezTo>
                    <a:pt x="421878" y="248726"/>
                    <a:pt x="423386" y="248726"/>
                    <a:pt x="421878" y="248726"/>
                  </a:cubicBezTo>
                  <a:cubicBezTo>
                    <a:pt x="421878" y="250233"/>
                    <a:pt x="420370" y="250233"/>
                    <a:pt x="420370" y="250233"/>
                  </a:cubicBezTo>
                  <a:cubicBezTo>
                    <a:pt x="418862" y="250233"/>
                    <a:pt x="418862" y="250233"/>
                    <a:pt x="417354" y="250233"/>
                  </a:cubicBezTo>
                  <a:cubicBezTo>
                    <a:pt x="417354" y="251740"/>
                    <a:pt x="417354" y="251740"/>
                    <a:pt x="415845" y="251740"/>
                  </a:cubicBezTo>
                  <a:cubicBezTo>
                    <a:pt x="415845" y="251740"/>
                    <a:pt x="415845" y="251740"/>
                    <a:pt x="414337" y="251740"/>
                  </a:cubicBezTo>
                  <a:cubicBezTo>
                    <a:pt x="414337" y="253247"/>
                    <a:pt x="414337" y="253247"/>
                    <a:pt x="414337" y="253247"/>
                  </a:cubicBezTo>
                  <a:cubicBezTo>
                    <a:pt x="414337" y="254754"/>
                    <a:pt x="414337" y="254754"/>
                    <a:pt x="414337" y="254754"/>
                  </a:cubicBezTo>
                  <a:cubicBezTo>
                    <a:pt x="414337" y="254754"/>
                    <a:pt x="414337" y="254754"/>
                    <a:pt x="412829" y="256260"/>
                  </a:cubicBezTo>
                  <a:cubicBezTo>
                    <a:pt x="412829" y="256260"/>
                    <a:pt x="414337" y="256260"/>
                    <a:pt x="414337" y="256260"/>
                  </a:cubicBezTo>
                  <a:cubicBezTo>
                    <a:pt x="414337" y="257767"/>
                    <a:pt x="414337" y="256260"/>
                    <a:pt x="415845" y="256260"/>
                  </a:cubicBezTo>
                  <a:cubicBezTo>
                    <a:pt x="415845" y="256260"/>
                    <a:pt x="415845" y="256260"/>
                    <a:pt x="417354" y="256260"/>
                  </a:cubicBezTo>
                  <a:cubicBezTo>
                    <a:pt x="417354" y="256260"/>
                    <a:pt x="418862" y="256260"/>
                    <a:pt x="418862" y="256260"/>
                  </a:cubicBezTo>
                  <a:cubicBezTo>
                    <a:pt x="418862" y="256260"/>
                    <a:pt x="420370" y="256260"/>
                    <a:pt x="420370" y="256260"/>
                  </a:cubicBezTo>
                  <a:cubicBezTo>
                    <a:pt x="420370" y="256260"/>
                    <a:pt x="420370" y="256260"/>
                    <a:pt x="421878" y="256260"/>
                  </a:cubicBezTo>
                  <a:cubicBezTo>
                    <a:pt x="421878" y="254754"/>
                    <a:pt x="421878" y="254754"/>
                    <a:pt x="423386" y="254754"/>
                  </a:cubicBezTo>
                  <a:cubicBezTo>
                    <a:pt x="423386" y="254754"/>
                    <a:pt x="424894" y="254754"/>
                    <a:pt x="424894" y="254754"/>
                  </a:cubicBezTo>
                  <a:cubicBezTo>
                    <a:pt x="424894" y="256260"/>
                    <a:pt x="424894" y="256260"/>
                    <a:pt x="424894" y="256260"/>
                  </a:cubicBezTo>
                  <a:cubicBezTo>
                    <a:pt x="424894" y="257767"/>
                    <a:pt x="424894" y="257767"/>
                    <a:pt x="424894" y="257767"/>
                  </a:cubicBezTo>
                  <a:cubicBezTo>
                    <a:pt x="423386" y="259274"/>
                    <a:pt x="423386" y="260781"/>
                    <a:pt x="423386" y="260781"/>
                  </a:cubicBezTo>
                  <a:cubicBezTo>
                    <a:pt x="421878" y="262288"/>
                    <a:pt x="421878" y="262288"/>
                    <a:pt x="421878" y="262288"/>
                  </a:cubicBezTo>
                  <a:cubicBezTo>
                    <a:pt x="420370" y="262288"/>
                    <a:pt x="420370" y="262288"/>
                    <a:pt x="420370" y="262288"/>
                  </a:cubicBezTo>
                  <a:cubicBezTo>
                    <a:pt x="418862" y="262288"/>
                    <a:pt x="418862" y="263794"/>
                    <a:pt x="418862" y="262288"/>
                  </a:cubicBezTo>
                  <a:cubicBezTo>
                    <a:pt x="417354" y="262288"/>
                    <a:pt x="417354" y="263794"/>
                    <a:pt x="417354" y="263794"/>
                  </a:cubicBezTo>
                  <a:cubicBezTo>
                    <a:pt x="415845" y="263794"/>
                    <a:pt x="415845" y="263794"/>
                    <a:pt x="414337" y="263794"/>
                  </a:cubicBezTo>
                  <a:cubicBezTo>
                    <a:pt x="414337" y="265301"/>
                    <a:pt x="412829" y="263794"/>
                    <a:pt x="412829" y="265301"/>
                  </a:cubicBezTo>
                  <a:cubicBezTo>
                    <a:pt x="411321" y="265301"/>
                    <a:pt x="411321" y="265301"/>
                    <a:pt x="411321" y="265301"/>
                  </a:cubicBezTo>
                  <a:cubicBezTo>
                    <a:pt x="409813" y="265301"/>
                    <a:pt x="409813" y="265301"/>
                    <a:pt x="409813" y="265301"/>
                  </a:cubicBezTo>
                  <a:cubicBezTo>
                    <a:pt x="408305" y="265301"/>
                    <a:pt x="408305" y="265301"/>
                    <a:pt x="408305" y="265301"/>
                  </a:cubicBezTo>
                  <a:cubicBezTo>
                    <a:pt x="408305" y="265301"/>
                    <a:pt x="408305" y="265301"/>
                    <a:pt x="408305" y="266808"/>
                  </a:cubicBezTo>
                  <a:cubicBezTo>
                    <a:pt x="408305" y="266808"/>
                    <a:pt x="409813" y="268315"/>
                    <a:pt x="409813" y="268315"/>
                  </a:cubicBezTo>
                  <a:cubicBezTo>
                    <a:pt x="409813" y="268315"/>
                    <a:pt x="409813" y="269821"/>
                    <a:pt x="409813" y="269821"/>
                  </a:cubicBezTo>
                  <a:cubicBezTo>
                    <a:pt x="409813" y="271328"/>
                    <a:pt x="409813" y="271328"/>
                    <a:pt x="409813" y="272835"/>
                  </a:cubicBezTo>
                  <a:cubicBezTo>
                    <a:pt x="409813" y="274342"/>
                    <a:pt x="409813" y="274342"/>
                    <a:pt x="409813" y="274342"/>
                  </a:cubicBezTo>
                  <a:cubicBezTo>
                    <a:pt x="409813" y="274342"/>
                    <a:pt x="408305" y="275849"/>
                    <a:pt x="408305" y="275849"/>
                  </a:cubicBezTo>
                  <a:cubicBezTo>
                    <a:pt x="408305" y="275849"/>
                    <a:pt x="406797" y="278862"/>
                    <a:pt x="406797" y="278862"/>
                  </a:cubicBezTo>
                  <a:cubicBezTo>
                    <a:pt x="406797" y="278862"/>
                    <a:pt x="406797" y="280369"/>
                    <a:pt x="406797" y="280369"/>
                  </a:cubicBezTo>
                  <a:cubicBezTo>
                    <a:pt x="406797" y="280369"/>
                    <a:pt x="405289" y="281876"/>
                    <a:pt x="405289" y="281876"/>
                  </a:cubicBezTo>
                  <a:cubicBezTo>
                    <a:pt x="405289" y="283382"/>
                    <a:pt x="405289" y="283382"/>
                    <a:pt x="405289" y="283382"/>
                  </a:cubicBezTo>
                  <a:cubicBezTo>
                    <a:pt x="405289" y="283382"/>
                    <a:pt x="403780" y="284889"/>
                    <a:pt x="403780" y="284889"/>
                  </a:cubicBezTo>
                  <a:cubicBezTo>
                    <a:pt x="403780" y="284889"/>
                    <a:pt x="403780" y="284889"/>
                    <a:pt x="403780" y="286396"/>
                  </a:cubicBezTo>
                  <a:cubicBezTo>
                    <a:pt x="403780" y="286396"/>
                    <a:pt x="403780" y="286396"/>
                    <a:pt x="403780" y="287903"/>
                  </a:cubicBezTo>
                  <a:cubicBezTo>
                    <a:pt x="402272" y="287903"/>
                    <a:pt x="402272" y="287903"/>
                    <a:pt x="402272" y="289410"/>
                  </a:cubicBezTo>
                  <a:cubicBezTo>
                    <a:pt x="402272" y="289410"/>
                    <a:pt x="400764" y="289410"/>
                    <a:pt x="400764" y="290916"/>
                  </a:cubicBezTo>
                  <a:cubicBezTo>
                    <a:pt x="400764" y="290916"/>
                    <a:pt x="399256" y="292423"/>
                    <a:pt x="399256" y="292423"/>
                  </a:cubicBezTo>
                  <a:cubicBezTo>
                    <a:pt x="399256" y="292423"/>
                    <a:pt x="399256" y="293930"/>
                    <a:pt x="397748" y="293930"/>
                  </a:cubicBezTo>
                  <a:cubicBezTo>
                    <a:pt x="397748" y="293930"/>
                    <a:pt x="397748" y="293930"/>
                    <a:pt x="397748" y="295437"/>
                  </a:cubicBezTo>
                  <a:cubicBezTo>
                    <a:pt x="396240" y="295437"/>
                    <a:pt x="396240" y="295437"/>
                    <a:pt x="396240" y="296943"/>
                  </a:cubicBezTo>
                  <a:cubicBezTo>
                    <a:pt x="394732" y="296943"/>
                    <a:pt x="394732" y="296943"/>
                    <a:pt x="394732" y="296943"/>
                  </a:cubicBezTo>
                  <a:cubicBezTo>
                    <a:pt x="393224" y="298450"/>
                    <a:pt x="393224" y="296943"/>
                    <a:pt x="391715" y="296943"/>
                  </a:cubicBezTo>
                  <a:cubicBezTo>
                    <a:pt x="391715" y="296943"/>
                    <a:pt x="391715" y="296943"/>
                    <a:pt x="390207" y="296943"/>
                  </a:cubicBezTo>
                  <a:cubicBezTo>
                    <a:pt x="388699" y="296943"/>
                    <a:pt x="388699" y="296943"/>
                    <a:pt x="388699" y="296943"/>
                  </a:cubicBezTo>
                  <a:cubicBezTo>
                    <a:pt x="387191" y="296943"/>
                    <a:pt x="387191" y="296943"/>
                    <a:pt x="387191" y="295437"/>
                  </a:cubicBezTo>
                  <a:cubicBezTo>
                    <a:pt x="387191" y="295437"/>
                    <a:pt x="385683" y="295437"/>
                    <a:pt x="385683" y="293930"/>
                  </a:cubicBezTo>
                  <a:cubicBezTo>
                    <a:pt x="385683" y="292423"/>
                    <a:pt x="385683" y="292423"/>
                    <a:pt x="387191" y="292423"/>
                  </a:cubicBezTo>
                  <a:cubicBezTo>
                    <a:pt x="387191" y="290916"/>
                    <a:pt x="387191" y="290916"/>
                    <a:pt x="387191" y="290916"/>
                  </a:cubicBezTo>
                  <a:cubicBezTo>
                    <a:pt x="387191" y="290916"/>
                    <a:pt x="387191" y="289410"/>
                    <a:pt x="387191" y="289410"/>
                  </a:cubicBezTo>
                  <a:cubicBezTo>
                    <a:pt x="387191" y="289410"/>
                    <a:pt x="387191" y="287903"/>
                    <a:pt x="387191" y="287903"/>
                  </a:cubicBezTo>
                  <a:cubicBezTo>
                    <a:pt x="387191" y="286396"/>
                    <a:pt x="385683" y="286396"/>
                    <a:pt x="385683" y="286396"/>
                  </a:cubicBezTo>
                  <a:cubicBezTo>
                    <a:pt x="385683" y="286396"/>
                    <a:pt x="385683" y="286396"/>
                    <a:pt x="385683" y="284889"/>
                  </a:cubicBezTo>
                  <a:cubicBezTo>
                    <a:pt x="385683" y="283382"/>
                    <a:pt x="385683" y="283382"/>
                    <a:pt x="385683" y="283382"/>
                  </a:cubicBezTo>
                  <a:cubicBezTo>
                    <a:pt x="387191" y="283382"/>
                    <a:pt x="387191" y="281876"/>
                    <a:pt x="387191" y="281876"/>
                  </a:cubicBezTo>
                  <a:cubicBezTo>
                    <a:pt x="387191" y="281876"/>
                    <a:pt x="387191" y="280369"/>
                    <a:pt x="387191" y="280369"/>
                  </a:cubicBezTo>
                  <a:cubicBezTo>
                    <a:pt x="387191" y="280369"/>
                    <a:pt x="388699" y="280369"/>
                    <a:pt x="388699" y="280369"/>
                  </a:cubicBezTo>
                  <a:cubicBezTo>
                    <a:pt x="390207" y="278862"/>
                    <a:pt x="390207" y="278862"/>
                    <a:pt x="390207" y="278862"/>
                  </a:cubicBezTo>
                  <a:cubicBezTo>
                    <a:pt x="390207" y="278862"/>
                    <a:pt x="391715" y="277355"/>
                    <a:pt x="391715" y="277355"/>
                  </a:cubicBezTo>
                  <a:cubicBezTo>
                    <a:pt x="391715" y="275849"/>
                    <a:pt x="391715" y="275849"/>
                    <a:pt x="391715" y="275849"/>
                  </a:cubicBezTo>
                  <a:cubicBezTo>
                    <a:pt x="393224" y="274342"/>
                    <a:pt x="393224" y="274342"/>
                    <a:pt x="393224" y="272835"/>
                  </a:cubicBezTo>
                  <a:cubicBezTo>
                    <a:pt x="393224" y="272835"/>
                    <a:pt x="393224" y="272835"/>
                    <a:pt x="393224" y="271328"/>
                  </a:cubicBezTo>
                  <a:cubicBezTo>
                    <a:pt x="393224" y="271328"/>
                    <a:pt x="393224" y="271328"/>
                    <a:pt x="391715" y="271328"/>
                  </a:cubicBezTo>
                  <a:cubicBezTo>
                    <a:pt x="391715" y="271328"/>
                    <a:pt x="391715" y="271328"/>
                    <a:pt x="390207" y="271328"/>
                  </a:cubicBezTo>
                  <a:cubicBezTo>
                    <a:pt x="390207" y="271328"/>
                    <a:pt x="388699" y="271328"/>
                    <a:pt x="388699" y="271328"/>
                  </a:cubicBezTo>
                  <a:cubicBezTo>
                    <a:pt x="388699" y="269821"/>
                    <a:pt x="387191" y="269821"/>
                    <a:pt x="387191" y="269821"/>
                  </a:cubicBezTo>
                  <a:cubicBezTo>
                    <a:pt x="387191" y="269821"/>
                    <a:pt x="387191" y="268315"/>
                    <a:pt x="387191" y="268315"/>
                  </a:cubicBezTo>
                  <a:cubicBezTo>
                    <a:pt x="387191" y="266808"/>
                    <a:pt x="387191" y="266808"/>
                    <a:pt x="387191" y="265301"/>
                  </a:cubicBezTo>
                  <a:cubicBezTo>
                    <a:pt x="387191" y="265301"/>
                    <a:pt x="387191" y="263794"/>
                    <a:pt x="387191" y="263794"/>
                  </a:cubicBezTo>
                  <a:cubicBezTo>
                    <a:pt x="387191" y="263794"/>
                    <a:pt x="387191" y="262288"/>
                    <a:pt x="387191" y="262288"/>
                  </a:cubicBezTo>
                  <a:cubicBezTo>
                    <a:pt x="387191" y="260781"/>
                    <a:pt x="388699" y="257767"/>
                    <a:pt x="388699" y="257767"/>
                  </a:cubicBezTo>
                  <a:cubicBezTo>
                    <a:pt x="388699" y="257767"/>
                    <a:pt x="390207" y="256260"/>
                    <a:pt x="390207" y="256260"/>
                  </a:cubicBezTo>
                  <a:cubicBezTo>
                    <a:pt x="390207" y="256260"/>
                    <a:pt x="391715" y="254754"/>
                    <a:pt x="391715" y="254754"/>
                  </a:cubicBezTo>
                  <a:cubicBezTo>
                    <a:pt x="391715" y="254754"/>
                    <a:pt x="393224" y="254754"/>
                    <a:pt x="393224" y="254754"/>
                  </a:cubicBezTo>
                  <a:cubicBezTo>
                    <a:pt x="393224" y="254754"/>
                    <a:pt x="394732" y="253247"/>
                    <a:pt x="394732" y="253247"/>
                  </a:cubicBezTo>
                  <a:cubicBezTo>
                    <a:pt x="394732" y="253247"/>
                    <a:pt x="396240" y="253247"/>
                    <a:pt x="396240" y="253247"/>
                  </a:cubicBezTo>
                  <a:cubicBezTo>
                    <a:pt x="396240" y="251740"/>
                    <a:pt x="396240" y="251740"/>
                    <a:pt x="396240" y="251740"/>
                  </a:cubicBezTo>
                  <a:cubicBezTo>
                    <a:pt x="396240" y="250233"/>
                    <a:pt x="396240" y="250233"/>
                    <a:pt x="396240" y="250233"/>
                  </a:cubicBezTo>
                  <a:cubicBezTo>
                    <a:pt x="396240" y="250233"/>
                    <a:pt x="396240" y="248726"/>
                    <a:pt x="396240" y="247220"/>
                  </a:cubicBezTo>
                  <a:cubicBezTo>
                    <a:pt x="396240" y="247220"/>
                    <a:pt x="396240" y="245713"/>
                    <a:pt x="394732" y="245713"/>
                  </a:cubicBezTo>
                  <a:cubicBezTo>
                    <a:pt x="394732" y="244206"/>
                    <a:pt x="394732" y="244206"/>
                    <a:pt x="394732" y="244206"/>
                  </a:cubicBezTo>
                  <a:cubicBezTo>
                    <a:pt x="394732" y="242699"/>
                    <a:pt x="394732" y="241192"/>
                    <a:pt x="394732" y="241192"/>
                  </a:cubicBezTo>
                  <a:cubicBezTo>
                    <a:pt x="394732" y="241192"/>
                    <a:pt x="396240" y="239686"/>
                    <a:pt x="396240" y="239686"/>
                  </a:cubicBezTo>
                  <a:cubicBezTo>
                    <a:pt x="396240" y="239686"/>
                    <a:pt x="397748" y="238179"/>
                    <a:pt x="397748" y="238179"/>
                  </a:cubicBezTo>
                  <a:cubicBezTo>
                    <a:pt x="397748" y="238179"/>
                    <a:pt x="397748" y="238179"/>
                    <a:pt x="399256" y="236672"/>
                  </a:cubicBezTo>
                  <a:cubicBezTo>
                    <a:pt x="399256" y="236672"/>
                    <a:pt x="399256" y="236672"/>
                    <a:pt x="400764" y="236672"/>
                  </a:cubicBezTo>
                  <a:cubicBezTo>
                    <a:pt x="400764" y="235165"/>
                    <a:pt x="400764" y="235165"/>
                    <a:pt x="400764" y="235165"/>
                  </a:cubicBezTo>
                  <a:cubicBezTo>
                    <a:pt x="400764" y="235165"/>
                    <a:pt x="402272" y="235165"/>
                    <a:pt x="402272" y="233659"/>
                  </a:cubicBezTo>
                  <a:cubicBezTo>
                    <a:pt x="402272" y="233659"/>
                    <a:pt x="403780" y="233659"/>
                    <a:pt x="403780" y="233659"/>
                  </a:cubicBezTo>
                  <a:cubicBezTo>
                    <a:pt x="403780" y="233659"/>
                    <a:pt x="405289" y="233659"/>
                    <a:pt x="405289" y="233659"/>
                  </a:cubicBezTo>
                  <a:cubicBezTo>
                    <a:pt x="405289" y="233659"/>
                    <a:pt x="405289" y="233659"/>
                    <a:pt x="406797" y="233659"/>
                  </a:cubicBezTo>
                  <a:cubicBezTo>
                    <a:pt x="406797" y="232152"/>
                    <a:pt x="408305" y="232152"/>
                    <a:pt x="408305" y="232152"/>
                  </a:cubicBezTo>
                  <a:cubicBezTo>
                    <a:pt x="408305" y="232152"/>
                    <a:pt x="409813" y="232152"/>
                    <a:pt x="409813" y="230645"/>
                  </a:cubicBezTo>
                  <a:cubicBezTo>
                    <a:pt x="409813" y="230645"/>
                    <a:pt x="411321" y="230645"/>
                    <a:pt x="411321" y="230645"/>
                  </a:cubicBezTo>
                  <a:cubicBezTo>
                    <a:pt x="411321" y="230645"/>
                    <a:pt x="412829" y="229138"/>
                    <a:pt x="414337" y="229138"/>
                  </a:cubicBezTo>
                  <a:cubicBezTo>
                    <a:pt x="414337" y="229138"/>
                    <a:pt x="414337" y="229138"/>
                    <a:pt x="415845" y="229138"/>
                  </a:cubicBezTo>
                  <a:cubicBezTo>
                    <a:pt x="415845" y="227631"/>
                    <a:pt x="415845" y="227631"/>
                    <a:pt x="417354" y="227631"/>
                  </a:cubicBezTo>
                  <a:cubicBezTo>
                    <a:pt x="418862" y="226124"/>
                    <a:pt x="420370" y="226124"/>
                    <a:pt x="420370" y="226124"/>
                  </a:cubicBezTo>
                  <a:cubicBezTo>
                    <a:pt x="421878" y="226124"/>
                    <a:pt x="421878" y="224618"/>
                    <a:pt x="421878" y="224618"/>
                  </a:cubicBezTo>
                  <a:cubicBezTo>
                    <a:pt x="421878" y="224618"/>
                    <a:pt x="423386" y="224618"/>
                    <a:pt x="424894" y="224618"/>
                  </a:cubicBezTo>
                  <a:cubicBezTo>
                    <a:pt x="424894" y="223111"/>
                    <a:pt x="426402" y="221604"/>
                    <a:pt x="426402" y="221604"/>
                  </a:cubicBezTo>
                  <a:cubicBezTo>
                    <a:pt x="426402" y="221604"/>
                    <a:pt x="427910" y="221604"/>
                    <a:pt x="427910" y="221604"/>
                  </a:cubicBezTo>
                  <a:cubicBezTo>
                    <a:pt x="427910" y="221604"/>
                    <a:pt x="430927" y="220097"/>
                    <a:pt x="430927" y="220097"/>
                  </a:cubicBezTo>
                  <a:cubicBezTo>
                    <a:pt x="430927" y="220097"/>
                    <a:pt x="432435" y="218591"/>
                    <a:pt x="433943" y="217084"/>
                  </a:cubicBezTo>
                  <a:cubicBezTo>
                    <a:pt x="435451" y="217084"/>
                    <a:pt x="435451" y="215577"/>
                    <a:pt x="436959" y="215577"/>
                  </a:cubicBezTo>
                  <a:cubicBezTo>
                    <a:pt x="438467" y="214070"/>
                    <a:pt x="438467" y="214070"/>
                    <a:pt x="439975" y="212563"/>
                  </a:cubicBezTo>
                  <a:cubicBezTo>
                    <a:pt x="439975" y="212563"/>
                    <a:pt x="441484" y="209550"/>
                    <a:pt x="442992" y="211057"/>
                  </a:cubicBezTo>
                  <a:close/>
                  <a:moveTo>
                    <a:pt x="956360" y="196433"/>
                  </a:moveTo>
                  <a:cubicBezTo>
                    <a:pt x="954835" y="197937"/>
                    <a:pt x="954835" y="197937"/>
                    <a:pt x="953310" y="197937"/>
                  </a:cubicBezTo>
                  <a:cubicBezTo>
                    <a:pt x="953310" y="199441"/>
                    <a:pt x="951785" y="199441"/>
                    <a:pt x="951785" y="200944"/>
                  </a:cubicBezTo>
                  <a:cubicBezTo>
                    <a:pt x="951785" y="200944"/>
                    <a:pt x="951785" y="202448"/>
                    <a:pt x="951785" y="202448"/>
                  </a:cubicBezTo>
                  <a:cubicBezTo>
                    <a:pt x="951785" y="202448"/>
                    <a:pt x="950259" y="202448"/>
                    <a:pt x="951785" y="203952"/>
                  </a:cubicBezTo>
                  <a:cubicBezTo>
                    <a:pt x="951785" y="205456"/>
                    <a:pt x="951785" y="205456"/>
                    <a:pt x="951785" y="206960"/>
                  </a:cubicBezTo>
                  <a:cubicBezTo>
                    <a:pt x="951785" y="208464"/>
                    <a:pt x="951785" y="209968"/>
                    <a:pt x="951785" y="211472"/>
                  </a:cubicBezTo>
                  <a:cubicBezTo>
                    <a:pt x="951785" y="211472"/>
                    <a:pt x="951785" y="212976"/>
                    <a:pt x="951785" y="212976"/>
                  </a:cubicBezTo>
                  <a:cubicBezTo>
                    <a:pt x="950259" y="214480"/>
                    <a:pt x="950259" y="212976"/>
                    <a:pt x="950259" y="214480"/>
                  </a:cubicBezTo>
                  <a:cubicBezTo>
                    <a:pt x="950259" y="215984"/>
                    <a:pt x="951785" y="215984"/>
                    <a:pt x="950259" y="217488"/>
                  </a:cubicBezTo>
                  <a:cubicBezTo>
                    <a:pt x="950259" y="217488"/>
                    <a:pt x="950259" y="218992"/>
                    <a:pt x="950259" y="218992"/>
                  </a:cubicBezTo>
                  <a:cubicBezTo>
                    <a:pt x="950259" y="220496"/>
                    <a:pt x="950259" y="220496"/>
                    <a:pt x="950259" y="220496"/>
                  </a:cubicBezTo>
                  <a:lnTo>
                    <a:pt x="950259" y="222000"/>
                  </a:lnTo>
                  <a:cubicBezTo>
                    <a:pt x="950259" y="222000"/>
                    <a:pt x="950259" y="223504"/>
                    <a:pt x="950259" y="223504"/>
                  </a:cubicBezTo>
                  <a:cubicBezTo>
                    <a:pt x="951785" y="223504"/>
                    <a:pt x="951785" y="225008"/>
                    <a:pt x="953310" y="223504"/>
                  </a:cubicBezTo>
                  <a:cubicBezTo>
                    <a:pt x="953310" y="223504"/>
                    <a:pt x="954835" y="223504"/>
                    <a:pt x="956360" y="223504"/>
                  </a:cubicBezTo>
                  <a:cubicBezTo>
                    <a:pt x="956360" y="223504"/>
                    <a:pt x="957886" y="223504"/>
                    <a:pt x="957886" y="223504"/>
                  </a:cubicBezTo>
                  <a:cubicBezTo>
                    <a:pt x="957886" y="222000"/>
                    <a:pt x="957886" y="220496"/>
                    <a:pt x="957886" y="218992"/>
                  </a:cubicBezTo>
                  <a:cubicBezTo>
                    <a:pt x="957886" y="218992"/>
                    <a:pt x="959411" y="215984"/>
                    <a:pt x="959411" y="215984"/>
                  </a:cubicBezTo>
                  <a:cubicBezTo>
                    <a:pt x="959411" y="215984"/>
                    <a:pt x="959411" y="212976"/>
                    <a:pt x="959411" y="212976"/>
                  </a:cubicBezTo>
                  <a:cubicBezTo>
                    <a:pt x="959411" y="211472"/>
                    <a:pt x="959411" y="209968"/>
                    <a:pt x="959411" y="208464"/>
                  </a:cubicBezTo>
                  <a:cubicBezTo>
                    <a:pt x="959411" y="208464"/>
                    <a:pt x="959411" y="206960"/>
                    <a:pt x="959411" y="205456"/>
                  </a:cubicBezTo>
                  <a:cubicBezTo>
                    <a:pt x="959411" y="205456"/>
                    <a:pt x="960936" y="203952"/>
                    <a:pt x="959411" y="202448"/>
                  </a:cubicBezTo>
                  <a:cubicBezTo>
                    <a:pt x="959411" y="202448"/>
                    <a:pt x="959411" y="200944"/>
                    <a:pt x="959411" y="199441"/>
                  </a:cubicBezTo>
                  <a:cubicBezTo>
                    <a:pt x="957886" y="199441"/>
                    <a:pt x="957886" y="197937"/>
                    <a:pt x="957886" y="197937"/>
                  </a:cubicBezTo>
                  <a:cubicBezTo>
                    <a:pt x="957886" y="196433"/>
                    <a:pt x="957886" y="196433"/>
                    <a:pt x="956360" y="196433"/>
                  </a:cubicBezTo>
                  <a:close/>
                  <a:moveTo>
                    <a:pt x="813403" y="193675"/>
                  </a:moveTo>
                  <a:cubicBezTo>
                    <a:pt x="814908" y="193675"/>
                    <a:pt x="816414" y="193675"/>
                    <a:pt x="816414" y="193675"/>
                  </a:cubicBezTo>
                  <a:cubicBezTo>
                    <a:pt x="817919" y="193675"/>
                    <a:pt x="820930" y="195192"/>
                    <a:pt x="820930" y="195192"/>
                  </a:cubicBezTo>
                  <a:cubicBezTo>
                    <a:pt x="820930" y="195192"/>
                    <a:pt x="822435" y="196710"/>
                    <a:pt x="822435" y="196710"/>
                  </a:cubicBezTo>
                  <a:cubicBezTo>
                    <a:pt x="823941" y="196710"/>
                    <a:pt x="825446" y="196710"/>
                    <a:pt x="825446" y="196710"/>
                  </a:cubicBezTo>
                  <a:cubicBezTo>
                    <a:pt x="826951" y="195192"/>
                    <a:pt x="826951" y="195192"/>
                    <a:pt x="828457" y="195192"/>
                  </a:cubicBezTo>
                  <a:cubicBezTo>
                    <a:pt x="828457" y="195192"/>
                    <a:pt x="829962" y="193675"/>
                    <a:pt x="829962" y="193675"/>
                  </a:cubicBezTo>
                  <a:cubicBezTo>
                    <a:pt x="831468" y="193675"/>
                    <a:pt x="832973" y="193675"/>
                    <a:pt x="832973" y="193675"/>
                  </a:cubicBezTo>
                  <a:cubicBezTo>
                    <a:pt x="832973" y="195192"/>
                    <a:pt x="832973" y="195192"/>
                    <a:pt x="831468" y="196710"/>
                  </a:cubicBezTo>
                  <a:cubicBezTo>
                    <a:pt x="831468" y="198227"/>
                    <a:pt x="829962" y="201262"/>
                    <a:pt x="828457" y="201262"/>
                  </a:cubicBezTo>
                  <a:cubicBezTo>
                    <a:pt x="828457" y="201262"/>
                    <a:pt x="826951" y="202780"/>
                    <a:pt x="826951" y="202780"/>
                  </a:cubicBezTo>
                  <a:cubicBezTo>
                    <a:pt x="826951" y="204297"/>
                    <a:pt x="826951" y="204297"/>
                    <a:pt x="826951" y="204297"/>
                  </a:cubicBezTo>
                  <a:cubicBezTo>
                    <a:pt x="826951" y="204297"/>
                    <a:pt x="825446" y="205815"/>
                    <a:pt x="826951" y="207332"/>
                  </a:cubicBezTo>
                  <a:cubicBezTo>
                    <a:pt x="826951" y="208850"/>
                    <a:pt x="826951" y="210367"/>
                    <a:pt x="826951" y="210367"/>
                  </a:cubicBezTo>
                  <a:cubicBezTo>
                    <a:pt x="826951" y="210367"/>
                    <a:pt x="828457" y="211885"/>
                    <a:pt x="829962" y="211885"/>
                  </a:cubicBezTo>
                  <a:cubicBezTo>
                    <a:pt x="829962" y="213402"/>
                    <a:pt x="829962" y="213402"/>
                    <a:pt x="831468" y="213402"/>
                  </a:cubicBezTo>
                  <a:cubicBezTo>
                    <a:pt x="832973" y="213402"/>
                    <a:pt x="834478" y="211885"/>
                    <a:pt x="834478" y="211885"/>
                  </a:cubicBezTo>
                  <a:cubicBezTo>
                    <a:pt x="834478" y="211885"/>
                    <a:pt x="835984" y="211885"/>
                    <a:pt x="835984" y="210367"/>
                  </a:cubicBezTo>
                  <a:cubicBezTo>
                    <a:pt x="837489" y="210367"/>
                    <a:pt x="838995" y="210367"/>
                    <a:pt x="838995" y="210367"/>
                  </a:cubicBezTo>
                  <a:cubicBezTo>
                    <a:pt x="840500" y="208850"/>
                    <a:pt x="843511" y="210367"/>
                    <a:pt x="843511" y="210367"/>
                  </a:cubicBezTo>
                  <a:cubicBezTo>
                    <a:pt x="843511" y="210367"/>
                    <a:pt x="845016" y="208850"/>
                    <a:pt x="845016" y="210367"/>
                  </a:cubicBezTo>
                  <a:cubicBezTo>
                    <a:pt x="845016" y="210367"/>
                    <a:pt x="846522" y="211885"/>
                    <a:pt x="846522" y="213402"/>
                  </a:cubicBezTo>
                  <a:cubicBezTo>
                    <a:pt x="846522" y="213402"/>
                    <a:pt x="846522" y="214919"/>
                    <a:pt x="846522" y="214919"/>
                  </a:cubicBezTo>
                  <a:cubicBezTo>
                    <a:pt x="848027" y="216437"/>
                    <a:pt x="848027" y="224024"/>
                    <a:pt x="848027" y="225542"/>
                  </a:cubicBezTo>
                  <a:cubicBezTo>
                    <a:pt x="846522" y="227059"/>
                    <a:pt x="846522" y="231612"/>
                    <a:pt x="846522" y="231612"/>
                  </a:cubicBezTo>
                  <a:cubicBezTo>
                    <a:pt x="846522" y="231612"/>
                    <a:pt x="846522" y="233129"/>
                    <a:pt x="846522" y="233129"/>
                  </a:cubicBezTo>
                  <a:cubicBezTo>
                    <a:pt x="845016" y="234647"/>
                    <a:pt x="845016" y="236164"/>
                    <a:pt x="845016" y="236164"/>
                  </a:cubicBezTo>
                  <a:cubicBezTo>
                    <a:pt x="846522" y="237682"/>
                    <a:pt x="846522" y="239199"/>
                    <a:pt x="846522" y="239199"/>
                  </a:cubicBezTo>
                  <a:cubicBezTo>
                    <a:pt x="846522" y="239199"/>
                    <a:pt x="842005" y="243752"/>
                    <a:pt x="840500" y="243752"/>
                  </a:cubicBezTo>
                  <a:cubicBezTo>
                    <a:pt x="840500" y="243752"/>
                    <a:pt x="838995" y="245269"/>
                    <a:pt x="838995" y="245269"/>
                  </a:cubicBezTo>
                  <a:cubicBezTo>
                    <a:pt x="837489" y="245269"/>
                    <a:pt x="835984" y="246787"/>
                    <a:pt x="837489" y="249822"/>
                  </a:cubicBezTo>
                  <a:cubicBezTo>
                    <a:pt x="838995" y="252856"/>
                    <a:pt x="838995" y="252856"/>
                    <a:pt x="838995" y="254374"/>
                  </a:cubicBezTo>
                  <a:cubicBezTo>
                    <a:pt x="840500" y="254374"/>
                    <a:pt x="842005" y="255891"/>
                    <a:pt x="843511" y="255891"/>
                  </a:cubicBezTo>
                  <a:cubicBezTo>
                    <a:pt x="845016" y="254374"/>
                    <a:pt x="849532" y="251339"/>
                    <a:pt x="852543" y="252856"/>
                  </a:cubicBezTo>
                  <a:cubicBezTo>
                    <a:pt x="854049" y="252856"/>
                    <a:pt x="857059" y="252856"/>
                    <a:pt x="858565" y="252856"/>
                  </a:cubicBezTo>
                  <a:cubicBezTo>
                    <a:pt x="858565" y="252856"/>
                    <a:pt x="863081" y="254374"/>
                    <a:pt x="864586" y="254374"/>
                  </a:cubicBezTo>
                  <a:cubicBezTo>
                    <a:pt x="864586" y="252856"/>
                    <a:pt x="870608" y="255891"/>
                    <a:pt x="870608" y="255891"/>
                  </a:cubicBezTo>
                  <a:cubicBezTo>
                    <a:pt x="872113" y="255891"/>
                    <a:pt x="873619" y="255891"/>
                    <a:pt x="875124" y="257409"/>
                  </a:cubicBezTo>
                  <a:cubicBezTo>
                    <a:pt x="876630" y="257409"/>
                    <a:pt x="878135" y="257409"/>
                    <a:pt x="878135" y="257409"/>
                  </a:cubicBezTo>
                  <a:cubicBezTo>
                    <a:pt x="878135" y="257409"/>
                    <a:pt x="881146" y="260444"/>
                    <a:pt x="881146" y="261961"/>
                  </a:cubicBezTo>
                  <a:cubicBezTo>
                    <a:pt x="882651" y="263479"/>
                    <a:pt x="882651" y="266514"/>
                    <a:pt x="881146" y="266514"/>
                  </a:cubicBezTo>
                  <a:cubicBezTo>
                    <a:pt x="881146" y="268031"/>
                    <a:pt x="879640" y="269549"/>
                    <a:pt x="878135" y="269549"/>
                  </a:cubicBezTo>
                  <a:cubicBezTo>
                    <a:pt x="876630" y="269549"/>
                    <a:pt x="866092" y="264996"/>
                    <a:pt x="864586" y="264996"/>
                  </a:cubicBezTo>
                  <a:cubicBezTo>
                    <a:pt x="863081" y="263479"/>
                    <a:pt x="861576" y="263479"/>
                    <a:pt x="860070" y="263479"/>
                  </a:cubicBezTo>
                  <a:cubicBezTo>
                    <a:pt x="858565" y="263479"/>
                    <a:pt x="855554" y="261961"/>
                    <a:pt x="854049" y="261961"/>
                  </a:cubicBezTo>
                  <a:cubicBezTo>
                    <a:pt x="854049" y="260444"/>
                    <a:pt x="854049" y="260444"/>
                    <a:pt x="852543" y="260444"/>
                  </a:cubicBezTo>
                  <a:cubicBezTo>
                    <a:pt x="851038" y="261961"/>
                    <a:pt x="849532" y="261961"/>
                    <a:pt x="848027" y="261961"/>
                  </a:cubicBezTo>
                  <a:cubicBezTo>
                    <a:pt x="848027" y="261961"/>
                    <a:pt x="846522" y="261961"/>
                    <a:pt x="845016" y="261961"/>
                  </a:cubicBezTo>
                  <a:cubicBezTo>
                    <a:pt x="843511" y="261961"/>
                    <a:pt x="842005" y="261961"/>
                    <a:pt x="842005" y="263479"/>
                  </a:cubicBezTo>
                  <a:cubicBezTo>
                    <a:pt x="842005" y="263479"/>
                    <a:pt x="840500" y="263479"/>
                    <a:pt x="842005" y="264996"/>
                  </a:cubicBezTo>
                  <a:cubicBezTo>
                    <a:pt x="842005" y="264996"/>
                    <a:pt x="842005" y="264996"/>
                    <a:pt x="842005" y="266514"/>
                  </a:cubicBezTo>
                  <a:cubicBezTo>
                    <a:pt x="842005" y="266514"/>
                    <a:pt x="842005" y="266514"/>
                    <a:pt x="843511" y="268031"/>
                  </a:cubicBezTo>
                  <a:cubicBezTo>
                    <a:pt x="843511" y="269549"/>
                    <a:pt x="843511" y="269549"/>
                    <a:pt x="845016" y="271066"/>
                  </a:cubicBezTo>
                  <a:cubicBezTo>
                    <a:pt x="845016" y="272584"/>
                    <a:pt x="846522" y="274101"/>
                    <a:pt x="846522" y="275619"/>
                  </a:cubicBezTo>
                  <a:cubicBezTo>
                    <a:pt x="846522" y="277136"/>
                    <a:pt x="849532" y="281689"/>
                    <a:pt x="848027" y="283206"/>
                  </a:cubicBezTo>
                  <a:cubicBezTo>
                    <a:pt x="848027" y="284723"/>
                    <a:pt x="848027" y="287758"/>
                    <a:pt x="848027" y="289276"/>
                  </a:cubicBezTo>
                  <a:cubicBezTo>
                    <a:pt x="848027" y="290793"/>
                    <a:pt x="845016" y="292311"/>
                    <a:pt x="843511" y="293828"/>
                  </a:cubicBezTo>
                  <a:cubicBezTo>
                    <a:pt x="842005" y="293828"/>
                    <a:pt x="840500" y="293828"/>
                    <a:pt x="838995" y="293828"/>
                  </a:cubicBezTo>
                  <a:cubicBezTo>
                    <a:pt x="838995" y="293828"/>
                    <a:pt x="837489" y="293828"/>
                    <a:pt x="837489" y="293828"/>
                  </a:cubicBezTo>
                  <a:cubicBezTo>
                    <a:pt x="835984" y="292311"/>
                    <a:pt x="835984" y="292311"/>
                    <a:pt x="835984" y="292311"/>
                  </a:cubicBezTo>
                  <a:cubicBezTo>
                    <a:pt x="834478" y="290793"/>
                    <a:pt x="834478" y="290793"/>
                    <a:pt x="834478" y="290793"/>
                  </a:cubicBezTo>
                  <a:cubicBezTo>
                    <a:pt x="834478" y="290793"/>
                    <a:pt x="834478" y="290793"/>
                    <a:pt x="834478" y="289276"/>
                  </a:cubicBezTo>
                  <a:cubicBezTo>
                    <a:pt x="832973" y="289276"/>
                    <a:pt x="832973" y="290793"/>
                    <a:pt x="832973" y="287758"/>
                  </a:cubicBezTo>
                  <a:cubicBezTo>
                    <a:pt x="832973" y="286241"/>
                    <a:pt x="832973" y="286241"/>
                    <a:pt x="832973" y="286241"/>
                  </a:cubicBezTo>
                  <a:cubicBezTo>
                    <a:pt x="831468" y="284723"/>
                    <a:pt x="831468" y="283206"/>
                    <a:pt x="831468" y="281689"/>
                  </a:cubicBezTo>
                  <a:cubicBezTo>
                    <a:pt x="831468" y="281689"/>
                    <a:pt x="831468" y="280171"/>
                    <a:pt x="831468" y="278654"/>
                  </a:cubicBezTo>
                  <a:cubicBezTo>
                    <a:pt x="831468" y="277136"/>
                    <a:pt x="831468" y="277136"/>
                    <a:pt x="829962" y="275619"/>
                  </a:cubicBezTo>
                  <a:cubicBezTo>
                    <a:pt x="829962" y="274101"/>
                    <a:pt x="829962" y="272584"/>
                    <a:pt x="828457" y="271066"/>
                  </a:cubicBezTo>
                  <a:cubicBezTo>
                    <a:pt x="828457" y="269549"/>
                    <a:pt x="828457" y="269549"/>
                    <a:pt x="828457" y="269549"/>
                  </a:cubicBezTo>
                  <a:cubicBezTo>
                    <a:pt x="826951" y="269549"/>
                    <a:pt x="826951" y="268031"/>
                    <a:pt x="826951" y="269549"/>
                  </a:cubicBezTo>
                  <a:cubicBezTo>
                    <a:pt x="825446" y="269549"/>
                    <a:pt x="825446" y="269549"/>
                    <a:pt x="825446" y="271066"/>
                  </a:cubicBezTo>
                  <a:cubicBezTo>
                    <a:pt x="823941" y="271066"/>
                    <a:pt x="823941" y="272584"/>
                    <a:pt x="823941" y="274101"/>
                  </a:cubicBezTo>
                  <a:cubicBezTo>
                    <a:pt x="823941" y="274101"/>
                    <a:pt x="822435" y="275619"/>
                    <a:pt x="822435" y="275619"/>
                  </a:cubicBezTo>
                  <a:cubicBezTo>
                    <a:pt x="822435" y="277136"/>
                    <a:pt x="820930" y="278654"/>
                    <a:pt x="820930" y="280171"/>
                  </a:cubicBezTo>
                  <a:cubicBezTo>
                    <a:pt x="820930" y="281689"/>
                    <a:pt x="819424" y="281689"/>
                    <a:pt x="819424" y="283206"/>
                  </a:cubicBezTo>
                  <a:cubicBezTo>
                    <a:pt x="819424" y="283206"/>
                    <a:pt x="817919" y="283206"/>
                    <a:pt x="817919" y="284723"/>
                  </a:cubicBezTo>
                  <a:cubicBezTo>
                    <a:pt x="817919" y="286241"/>
                    <a:pt x="817919" y="286241"/>
                    <a:pt x="817919" y="286241"/>
                  </a:cubicBezTo>
                  <a:cubicBezTo>
                    <a:pt x="817919" y="287758"/>
                    <a:pt x="817919" y="287758"/>
                    <a:pt x="817919" y="289276"/>
                  </a:cubicBezTo>
                  <a:cubicBezTo>
                    <a:pt x="816414" y="289276"/>
                    <a:pt x="816414" y="290793"/>
                    <a:pt x="814908" y="290793"/>
                  </a:cubicBezTo>
                  <a:cubicBezTo>
                    <a:pt x="814908" y="292311"/>
                    <a:pt x="814908" y="292311"/>
                    <a:pt x="813403" y="292311"/>
                  </a:cubicBezTo>
                  <a:cubicBezTo>
                    <a:pt x="813403" y="293828"/>
                    <a:pt x="811897" y="296863"/>
                    <a:pt x="811897" y="296863"/>
                  </a:cubicBezTo>
                  <a:cubicBezTo>
                    <a:pt x="811897" y="296863"/>
                    <a:pt x="810392" y="296863"/>
                    <a:pt x="808887" y="295346"/>
                  </a:cubicBezTo>
                  <a:cubicBezTo>
                    <a:pt x="808887" y="293828"/>
                    <a:pt x="807381" y="292311"/>
                    <a:pt x="807381" y="292311"/>
                  </a:cubicBezTo>
                  <a:cubicBezTo>
                    <a:pt x="807381" y="290793"/>
                    <a:pt x="807381" y="290793"/>
                    <a:pt x="807381" y="289276"/>
                  </a:cubicBezTo>
                  <a:cubicBezTo>
                    <a:pt x="808887" y="289276"/>
                    <a:pt x="808887" y="289276"/>
                    <a:pt x="810392" y="287758"/>
                  </a:cubicBezTo>
                  <a:cubicBezTo>
                    <a:pt x="810392" y="287758"/>
                    <a:pt x="811897" y="286241"/>
                    <a:pt x="811897" y="286241"/>
                  </a:cubicBezTo>
                  <a:cubicBezTo>
                    <a:pt x="811897" y="286241"/>
                    <a:pt x="811897" y="286241"/>
                    <a:pt x="813403" y="286241"/>
                  </a:cubicBezTo>
                  <a:cubicBezTo>
                    <a:pt x="813403" y="286241"/>
                    <a:pt x="813403" y="286241"/>
                    <a:pt x="814908" y="284723"/>
                  </a:cubicBezTo>
                  <a:cubicBezTo>
                    <a:pt x="814908" y="283206"/>
                    <a:pt x="816414" y="281689"/>
                    <a:pt x="816414" y="280171"/>
                  </a:cubicBezTo>
                  <a:cubicBezTo>
                    <a:pt x="816414" y="278654"/>
                    <a:pt x="817919" y="277136"/>
                    <a:pt x="817919" y="277136"/>
                  </a:cubicBezTo>
                  <a:cubicBezTo>
                    <a:pt x="817919" y="275619"/>
                    <a:pt x="817919" y="275619"/>
                    <a:pt x="817919" y="275619"/>
                  </a:cubicBezTo>
                  <a:cubicBezTo>
                    <a:pt x="817919" y="274101"/>
                    <a:pt x="817919" y="275619"/>
                    <a:pt x="817919" y="274101"/>
                  </a:cubicBezTo>
                  <a:cubicBezTo>
                    <a:pt x="819424" y="271066"/>
                    <a:pt x="817919" y="271066"/>
                    <a:pt x="819424" y="271066"/>
                  </a:cubicBezTo>
                  <a:cubicBezTo>
                    <a:pt x="820930" y="269549"/>
                    <a:pt x="819424" y="269549"/>
                    <a:pt x="820930" y="268031"/>
                  </a:cubicBezTo>
                  <a:cubicBezTo>
                    <a:pt x="822435" y="266514"/>
                    <a:pt x="822435" y="266514"/>
                    <a:pt x="822435" y="266514"/>
                  </a:cubicBezTo>
                  <a:cubicBezTo>
                    <a:pt x="822435" y="264996"/>
                    <a:pt x="823941" y="264996"/>
                    <a:pt x="822435" y="264996"/>
                  </a:cubicBezTo>
                  <a:cubicBezTo>
                    <a:pt x="822435" y="263479"/>
                    <a:pt x="823941" y="263479"/>
                    <a:pt x="822435" y="263479"/>
                  </a:cubicBezTo>
                  <a:cubicBezTo>
                    <a:pt x="822435" y="261961"/>
                    <a:pt x="822435" y="261961"/>
                    <a:pt x="820930" y="261961"/>
                  </a:cubicBezTo>
                  <a:cubicBezTo>
                    <a:pt x="820930" y="261961"/>
                    <a:pt x="819424" y="263479"/>
                    <a:pt x="819424" y="263479"/>
                  </a:cubicBezTo>
                  <a:cubicBezTo>
                    <a:pt x="817919" y="263479"/>
                    <a:pt x="817919" y="263479"/>
                    <a:pt x="817919" y="263479"/>
                  </a:cubicBezTo>
                  <a:cubicBezTo>
                    <a:pt x="816414" y="261961"/>
                    <a:pt x="816414" y="263479"/>
                    <a:pt x="814908" y="261961"/>
                  </a:cubicBezTo>
                  <a:cubicBezTo>
                    <a:pt x="814908" y="260444"/>
                    <a:pt x="813403" y="263479"/>
                    <a:pt x="813403" y="263479"/>
                  </a:cubicBezTo>
                  <a:cubicBezTo>
                    <a:pt x="813403" y="263479"/>
                    <a:pt x="811897" y="264996"/>
                    <a:pt x="811897" y="264996"/>
                  </a:cubicBezTo>
                  <a:cubicBezTo>
                    <a:pt x="810392" y="264996"/>
                    <a:pt x="810392" y="266514"/>
                    <a:pt x="808887" y="264996"/>
                  </a:cubicBezTo>
                  <a:cubicBezTo>
                    <a:pt x="808887" y="264996"/>
                    <a:pt x="808887" y="264996"/>
                    <a:pt x="807381" y="264996"/>
                  </a:cubicBezTo>
                  <a:cubicBezTo>
                    <a:pt x="805876" y="264996"/>
                    <a:pt x="805876" y="264996"/>
                    <a:pt x="805876" y="264996"/>
                  </a:cubicBezTo>
                  <a:cubicBezTo>
                    <a:pt x="805876" y="264996"/>
                    <a:pt x="804371" y="264996"/>
                    <a:pt x="804371" y="263479"/>
                  </a:cubicBezTo>
                  <a:cubicBezTo>
                    <a:pt x="804371" y="261961"/>
                    <a:pt x="804371" y="263479"/>
                    <a:pt x="804371" y="260444"/>
                  </a:cubicBezTo>
                  <a:cubicBezTo>
                    <a:pt x="802865" y="258926"/>
                    <a:pt x="802865" y="258926"/>
                    <a:pt x="802865" y="257409"/>
                  </a:cubicBezTo>
                  <a:cubicBezTo>
                    <a:pt x="802865" y="255891"/>
                    <a:pt x="801360" y="254374"/>
                    <a:pt x="799854" y="252856"/>
                  </a:cubicBezTo>
                  <a:cubicBezTo>
                    <a:pt x="799854" y="251339"/>
                    <a:pt x="799854" y="249822"/>
                    <a:pt x="799854" y="249822"/>
                  </a:cubicBezTo>
                  <a:cubicBezTo>
                    <a:pt x="798349" y="248304"/>
                    <a:pt x="799854" y="246787"/>
                    <a:pt x="799854" y="245269"/>
                  </a:cubicBezTo>
                  <a:cubicBezTo>
                    <a:pt x="798349" y="245269"/>
                    <a:pt x="798349" y="245269"/>
                    <a:pt x="798349" y="243752"/>
                  </a:cubicBezTo>
                  <a:cubicBezTo>
                    <a:pt x="798349" y="243752"/>
                    <a:pt x="796844" y="243752"/>
                    <a:pt x="796844" y="242234"/>
                  </a:cubicBezTo>
                  <a:cubicBezTo>
                    <a:pt x="795338" y="240717"/>
                    <a:pt x="795338" y="240717"/>
                    <a:pt x="795338" y="239199"/>
                  </a:cubicBezTo>
                  <a:cubicBezTo>
                    <a:pt x="795338" y="239199"/>
                    <a:pt x="795338" y="239199"/>
                    <a:pt x="795338" y="237682"/>
                  </a:cubicBezTo>
                  <a:cubicBezTo>
                    <a:pt x="795338" y="237682"/>
                    <a:pt x="795338" y="237682"/>
                    <a:pt x="796844" y="236164"/>
                  </a:cubicBezTo>
                  <a:cubicBezTo>
                    <a:pt x="796844" y="236164"/>
                    <a:pt x="796844" y="236164"/>
                    <a:pt x="798349" y="236164"/>
                  </a:cubicBezTo>
                  <a:cubicBezTo>
                    <a:pt x="801360" y="234647"/>
                    <a:pt x="801360" y="234647"/>
                    <a:pt x="801360" y="234647"/>
                  </a:cubicBezTo>
                  <a:cubicBezTo>
                    <a:pt x="802865" y="234647"/>
                    <a:pt x="802865" y="234647"/>
                    <a:pt x="804371" y="234647"/>
                  </a:cubicBezTo>
                  <a:cubicBezTo>
                    <a:pt x="804371" y="233129"/>
                    <a:pt x="805876" y="233129"/>
                    <a:pt x="805876" y="233129"/>
                  </a:cubicBezTo>
                  <a:cubicBezTo>
                    <a:pt x="805876" y="233129"/>
                    <a:pt x="805876" y="233129"/>
                    <a:pt x="807381" y="233129"/>
                  </a:cubicBezTo>
                  <a:cubicBezTo>
                    <a:pt x="808887" y="233129"/>
                    <a:pt x="808887" y="234647"/>
                    <a:pt x="808887" y="233129"/>
                  </a:cubicBezTo>
                  <a:cubicBezTo>
                    <a:pt x="810392" y="233129"/>
                    <a:pt x="811897" y="231612"/>
                    <a:pt x="811897" y="230094"/>
                  </a:cubicBezTo>
                  <a:cubicBezTo>
                    <a:pt x="813403" y="228577"/>
                    <a:pt x="814908" y="225542"/>
                    <a:pt x="816414" y="225542"/>
                  </a:cubicBezTo>
                  <a:cubicBezTo>
                    <a:pt x="817919" y="224024"/>
                    <a:pt x="816414" y="222507"/>
                    <a:pt x="816414" y="220989"/>
                  </a:cubicBezTo>
                  <a:cubicBezTo>
                    <a:pt x="814908" y="219472"/>
                    <a:pt x="816414" y="217954"/>
                    <a:pt x="814908" y="214919"/>
                  </a:cubicBezTo>
                  <a:cubicBezTo>
                    <a:pt x="813403" y="213402"/>
                    <a:pt x="813403" y="211885"/>
                    <a:pt x="813403" y="211885"/>
                  </a:cubicBezTo>
                  <a:cubicBezTo>
                    <a:pt x="811897" y="211885"/>
                    <a:pt x="808887" y="211885"/>
                    <a:pt x="808887" y="210367"/>
                  </a:cubicBezTo>
                  <a:cubicBezTo>
                    <a:pt x="807381" y="210367"/>
                    <a:pt x="805876" y="210367"/>
                    <a:pt x="805876" y="210367"/>
                  </a:cubicBezTo>
                  <a:cubicBezTo>
                    <a:pt x="805876" y="208850"/>
                    <a:pt x="807381" y="208850"/>
                    <a:pt x="807381" y="208850"/>
                  </a:cubicBezTo>
                  <a:cubicBezTo>
                    <a:pt x="807381" y="208850"/>
                    <a:pt x="808887" y="207332"/>
                    <a:pt x="808887" y="207332"/>
                  </a:cubicBezTo>
                  <a:cubicBezTo>
                    <a:pt x="810392" y="205815"/>
                    <a:pt x="810392" y="205815"/>
                    <a:pt x="810392" y="205815"/>
                  </a:cubicBezTo>
                  <a:cubicBezTo>
                    <a:pt x="810392" y="204297"/>
                    <a:pt x="811897" y="202780"/>
                    <a:pt x="810392" y="202780"/>
                  </a:cubicBezTo>
                  <a:cubicBezTo>
                    <a:pt x="810392" y="201262"/>
                    <a:pt x="808887" y="199745"/>
                    <a:pt x="808887" y="199745"/>
                  </a:cubicBezTo>
                  <a:cubicBezTo>
                    <a:pt x="808887" y="198227"/>
                    <a:pt x="808887" y="198227"/>
                    <a:pt x="808887" y="198227"/>
                  </a:cubicBezTo>
                  <a:cubicBezTo>
                    <a:pt x="808887" y="196710"/>
                    <a:pt x="808887" y="196710"/>
                    <a:pt x="808887" y="196710"/>
                  </a:cubicBezTo>
                  <a:cubicBezTo>
                    <a:pt x="810392" y="195192"/>
                    <a:pt x="810392" y="195192"/>
                    <a:pt x="811897" y="195192"/>
                  </a:cubicBezTo>
                  <a:cubicBezTo>
                    <a:pt x="813403" y="193675"/>
                    <a:pt x="813403" y="193675"/>
                    <a:pt x="813403" y="193675"/>
                  </a:cubicBezTo>
                  <a:close/>
                  <a:moveTo>
                    <a:pt x="347961" y="190500"/>
                  </a:moveTo>
                  <a:cubicBezTo>
                    <a:pt x="347961" y="190500"/>
                    <a:pt x="347961" y="190500"/>
                    <a:pt x="349449" y="190500"/>
                  </a:cubicBezTo>
                  <a:cubicBezTo>
                    <a:pt x="349449" y="190500"/>
                    <a:pt x="349449" y="190500"/>
                    <a:pt x="350938" y="190500"/>
                  </a:cubicBezTo>
                  <a:cubicBezTo>
                    <a:pt x="350938" y="192005"/>
                    <a:pt x="350938" y="192005"/>
                    <a:pt x="352426" y="192005"/>
                  </a:cubicBezTo>
                  <a:cubicBezTo>
                    <a:pt x="352426" y="192005"/>
                    <a:pt x="352426" y="193511"/>
                    <a:pt x="352426" y="193511"/>
                  </a:cubicBezTo>
                  <a:cubicBezTo>
                    <a:pt x="352426" y="195016"/>
                    <a:pt x="352426" y="195016"/>
                    <a:pt x="352426" y="195016"/>
                  </a:cubicBezTo>
                  <a:cubicBezTo>
                    <a:pt x="352426" y="195016"/>
                    <a:pt x="352426" y="196521"/>
                    <a:pt x="352426" y="198027"/>
                  </a:cubicBezTo>
                  <a:cubicBezTo>
                    <a:pt x="352426" y="198027"/>
                    <a:pt x="352426" y="199532"/>
                    <a:pt x="352426" y="199532"/>
                  </a:cubicBezTo>
                  <a:cubicBezTo>
                    <a:pt x="352426" y="201038"/>
                    <a:pt x="350938" y="201038"/>
                    <a:pt x="350938" y="202543"/>
                  </a:cubicBezTo>
                  <a:cubicBezTo>
                    <a:pt x="350938" y="202543"/>
                    <a:pt x="350938" y="202543"/>
                    <a:pt x="350938" y="204048"/>
                  </a:cubicBezTo>
                  <a:cubicBezTo>
                    <a:pt x="350938" y="204048"/>
                    <a:pt x="349449" y="204048"/>
                    <a:pt x="349449" y="204048"/>
                  </a:cubicBezTo>
                  <a:cubicBezTo>
                    <a:pt x="349449" y="204048"/>
                    <a:pt x="349449" y="205554"/>
                    <a:pt x="347961" y="205554"/>
                  </a:cubicBezTo>
                  <a:cubicBezTo>
                    <a:pt x="347961" y="205554"/>
                    <a:pt x="347961" y="205554"/>
                    <a:pt x="346473" y="208565"/>
                  </a:cubicBezTo>
                  <a:cubicBezTo>
                    <a:pt x="344984" y="208565"/>
                    <a:pt x="344984" y="210070"/>
                    <a:pt x="343496" y="211575"/>
                  </a:cubicBezTo>
                  <a:cubicBezTo>
                    <a:pt x="343496" y="211575"/>
                    <a:pt x="343496" y="213081"/>
                    <a:pt x="342008" y="213081"/>
                  </a:cubicBezTo>
                  <a:cubicBezTo>
                    <a:pt x="342008" y="213081"/>
                    <a:pt x="340520" y="216092"/>
                    <a:pt x="340520" y="216092"/>
                  </a:cubicBezTo>
                  <a:cubicBezTo>
                    <a:pt x="340520" y="216092"/>
                    <a:pt x="340520" y="217597"/>
                    <a:pt x="339031" y="217597"/>
                  </a:cubicBezTo>
                  <a:cubicBezTo>
                    <a:pt x="339031" y="217597"/>
                    <a:pt x="339031" y="219102"/>
                    <a:pt x="339031" y="219102"/>
                  </a:cubicBezTo>
                  <a:cubicBezTo>
                    <a:pt x="339031" y="219102"/>
                    <a:pt x="340520" y="219102"/>
                    <a:pt x="340520" y="219102"/>
                  </a:cubicBezTo>
                  <a:cubicBezTo>
                    <a:pt x="340520" y="219102"/>
                    <a:pt x="340520" y="219102"/>
                    <a:pt x="342008" y="219102"/>
                  </a:cubicBezTo>
                  <a:cubicBezTo>
                    <a:pt x="342008" y="219102"/>
                    <a:pt x="343496" y="219102"/>
                    <a:pt x="343496" y="219102"/>
                  </a:cubicBezTo>
                  <a:cubicBezTo>
                    <a:pt x="343496" y="219102"/>
                    <a:pt x="343496" y="219102"/>
                    <a:pt x="344984" y="219102"/>
                  </a:cubicBezTo>
                  <a:cubicBezTo>
                    <a:pt x="344984" y="220608"/>
                    <a:pt x="344984" y="220608"/>
                    <a:pt x="346473" y="220608"/>
                  </a:cubicBezTo>
                  <a:cubicBezTo>
                    <a:pt x="346473" y="220608"/>
                    <a:pt x="346473" y="220608"/>
                    <a:pt x="347961" y="220608"/>
                  </a:cubicBezTo>
                  <a:cubicBezTo>
                    <a:pt x="347961" y="220608"/>
                    <a:pt x="349449" y="222113"/>
                    <a:pt x="349449" y="222113"/>
                  </a:cubicBezTo>
                  <a:cubicBezTo>
                    <a:pt x="349449" y="222113"/>
                    <a:pt x="349449" y="222113"/>
                    <a:pt x="350938" y="222113"/>
                  </a:cubicBezTo>
                  <a:cubicBezTo>
                    <a:pt x="350938" y="223619"/>
                    <a:pt x="350938" y="223619"/>
                    <a:pt x="350938" y="223619"/>
                  </a:cubicBezTo>
                  <a:cubicBezTo>
                    <a:pt x="350938" y="223619"/>
                    <a:pt x="350938" y="223619"/>
                    <a:pt x="350938" y="225124"/>
                  </a:cubicBezTo>
                  <a:cubicBezTo>
                    <a:pt x="350938" y="225124"/>
                    <a:pt x="349449" y="225124"/>
                    <a:pt x="349449" y="225124"/>
                  </a:cubicBezTo>
                  <a:cubicBezTo>
                    <a:pt x="349449" y="225124"/>
                    <a:pt x="347961" y="226629"/>
                    <a:pt x="347961" y="226629"/>
                  </a:cubicBezTo>
                  <a:cubicBezTo>
                    <a:pt x="347961" y="226629"/>
                    <a:pt x="346473" y="226629"/>
                    <a:pt x="344984" y="226629"/>
                  </a:cubicBezTo>
                  <a:cubicBezTo>
                    <a:pt x="344984" y="226629"/>
                    <a:pt x="344984" y="226629"/>
                    <a:pt x="343496" y="226629"/>
                  </a:cubicBezTo>
                  <a:cubicBezTo>
                    <a:pt x="343496" y="226629"/>
                    <a:pt x="343496" y="226629"/>
                    <a:pt x="342008" y="226629"/>
                  </a:cubicBezTo>
                  <a:cubicBezTo>
                    <a:pt x="342008" y="226629"/>
                    <a:pt x="340520" y="226629"/>
                    <a:pt x="340520" y="226629"/>
                  </a:cubicBezTo>
                  <a:cubicBezTo>
                    <a:pt x="339031" y="226629"/>
                    <a:pt x="339031" y="226629"/>
                    <a:pt x="337543" y="226629"/>
                  </a:cubicBezTo>
                  <a:cubicBezTo>
                    <a:pt x="337543" y="226629"/>
                    <a:pt x="336055" y="226629"/>
                    <a:pt x="336055" y="226629"/>
                  </a:cubicBezTo>
                  <a:cubicBezTo>
                    <a:pt x="336055" y="226629"/>
                    <a:pt x="334566" y="226629"/>
                    <a:pt x="334566" y="226629"/>
                  </a:cubicBezTo>
                  <a:cubicBezTo>
                    <a:pt x="334566" y="226629"/>
                    <a:pt x="334566" y="226629"/>
                    <a:pt x="333078" y="228135"/>
                  </a:cubicBezTo>
                  <a:cubicBezTo>
                    <a:pt x="331590" y="229640"/>
                    <a:pt x="333078" y="229640"/>
                    <a:pt x="331590" y="229640"/>
                  </a:cubicBezTo>
                  <a:cubicBezTo>
                    <a:pt x="331590" y="231146"/>
                    <a:pt x="333078" y="231146"/>
                    <a:pt x="333078" y="231146"/>
                  </a:cubicBezTo>
                  <a:cubicBezTo>
                    <a:pt x="333078" y="231146"/>
                    <a:pt x="333078" y="231146"/>
                    <a:pt x="333078" y="232651"/>
                  </a:cubicBezTo>
                  <a:cubicBezTo>
                    <a:pt x="333078" y="232651"/>
                    <a:pt x="333078" y="232651"/>
                    <a:pt x="334566" y="232651"/>
                  </a:cubicBezTo>
                  <a:cubicBezTo>
                    <a:pt x="334566" y="232651"/>
                    <a:pt x="334566" y="231146"/>
                    <a:pt x="334566" y="231146"/>
                  </a:cubicBezTo>
                  <a:cubicBezTo>
                    <a:pt x="334566" y="231146"/>
                    <a:pt x="336055" y="231146"/>
                    <a:pt x="336055" y="231146"/>
                  </a:cubicBezTo>
                  <a:cubicBezTo>
                    <a:pt x="337543" y="231146"/>
                    <a:pt x="337543" y="231146"/>
                    <a:pt x="337543" y="229640"/>
                  </a:cubicBezTo>
                  <a:cubicBezTo>
                    <a:pt x="337543" y="229640"/>
                    <a:pt x="339031" y="229640"/>
                    <a:pt x="339031" y="229640"/>
                  </a:cubicBezTo>
                  <a:cubicBezTo>
                    <a:pt x="339031" y="229640"/>
                    <a:pt x="340520" y="231146"/>
                    <a:pt x="340520" y="231146"/>
                  </a:cubicBezTo>
                  <a:cubicBezTo>
                    <a:pt x="340520" y="231146"/>
                    <a:pt x="340520" y="231146"/>
                    <a:pt x="342008" y="231146"/>
                  </a:cubicBezTo>
                  <a:cubicBezTo>
                    <a:pt x="342008" y="232651"/>
                    <a:pt x="342008" y="232651"/>
                    <a:pt x="340520" y="232651"/>
                  </a:cubicBezTo>
                  <a:cubicBezTo>
                    <a:pt x="340520" y="234157"/>
                    <a:pt x="340520" y="234157"/>
                    <a:pt x="340520" y="234157"/>
                  </a:cubicBezTo>
                  <a:cubicBezTo>
                    <a:pt x="340520" y="235662"/>
                    <a:pt x="340520" y="235662"/>
                    <a:pt x="340520" y="235662"/>
                  </a:cubicBezTo>
                  <a:cubicBezTo>
                    <a:pt x="340520" y="237167"/>
                    <a:pt x="339031" y="238673"/>
                    <a:pt x="339031" y="238673"/>
                  </a:cubicBezTo>
                  <a:cubicBezTo>
                    <a:pt x="337543" y="238673"/>
                    <a:pt x="337543" y="238673"/>
                    <a:pt x="337543" y="238673"/>
                  </a:cubicBezTo>
                  <a:cubicBezTo>
                    <a:pt x="336055" y="240178"/>
                    <a:pt x="336055" y="240178"/>
                    <a:pt x="336055" y="240178"/>
                  </a:cubicBezTo>
                  <a:cubicBezTo>
                    <a:pt x="334566" y="240178"/>
                    <a:pt x="334566" y="240178"/>
                    <a:pt x="334566" y="240178"/>
                  </a:cubicBezTo>
                  <a:cubicBezTo>
                    <a:pt x="334566" y="241684"/>
                    <a:pt x="333078" y="241684"/>
                    <a:pt x="331590" y="241684"/>
                  </a:cubicBezTo>
                  <a:cubicBezTo>
                    <a:pt x="331590" y="241684"/>
                    <a:pt x="331590" y="243189"/>
                    <a:pt x="330101" y="243189"/>
                  </a:cubicBezTo>
                  <a:cubicBezTo>
                    <a:pt x="330101" y="243189"/>
                    <a:pt x="330101" y="243189"/>
                    <a:pt x="328613" y="244694"/>
                  </a:cubicBezTo>
                  <a:cubicBezTo>
                    <a:pt x="328613" y="244694"/>
                    <a:pt x="328613" y="244694"/>
                    <a:pt x="327125" y="244694"/>
                  </a:cubicBezTo>
                  <a:cubicBezTo>
                    <a:pt x="327125" y="244694"/>
                    <a:pt x="325637" y="244694"/>
                    <a:pt x="325637" y="244694"/>
                  </a:cubicBezTo>
                  <a:cubicBezTo>
                    <a:pt x="325637" y="244694"/>
                    <a:pt x="325637" y="244694"/>
                    <a:pt x="324148" y="244694"/>
                  </a:cubicBezTo>
                  <a:cubicBezTo>
                    <a:pt x="324148" y="244694"/>
                    <a:pt x="322660" y="244694"/>
                    <a:pt x="322660" y="246200"/>
                  </a:cubicBezTo>
                  <a:cubicBezTo>
                    <a:pt x="322660" y="246200"/>
                    <a:pt x="321172" y="246200"/>
                    <a:pt x="321172" y="246200"/>
                  </a:cubicBezTo>
                  <a:cubicBezTo>
                    <a:pt x="321172" y="246200"/>
                    <a:pt x="321172" y="247705"/>
                    <a:pt x="321172" y="247705"/>
                  </a:cubicBezTo>
                  <a:cubicBezTo>
                    <a:pt x="319683" y="247705"/>
                    <a:pt x="319683" y="247705"/>
                    <a:pt x="319683" y="247705"/>
                  </a:cubicBezTo>
                  <a:cubicBezTo>
                    <a:pt x="319683" y="247705"/>
                    <a:pt x="318195" y="249211"/>
                    <a:pt x="318195" y="249211"/>
                  </a:cubicBezTo>
                  <a:cubicBezTo>
                    <a:pt x="318195" y="249211"/>
                    <a:pt x="316707" y="250716"/>
                    <a:pt x="316707" y="250716"/>
                  </a:cubicBezTo>
                  <a:cubicBezTo>
                    <a:pt x="316707" y="252221"/>
                    <a:pt x="315219" y="253727"/>
                    <a:pt x="315219" y="253727"/>
                  </a:cubicBezTo>
                  <a:cubicBezTo>
                    <a:pt x="313730" y="255232"/>
                    <a:pt x="315219" y="255232"/>
                    <a:pt x="313730" y="255232"/>
                  </a:cubicBezTo>
                  <a:cubicBezTo>
                    <a:pt x="313730" y="256738"/>
                    <a:pt x="313730" y="256738"/>
                    <a:pt x="313730" y="256738"/>
                  </a:cubicBezTo>
                  <a:cubicBezTo>
                    <a:pt x="313730" y="256738"/>
                    <a:pt x="310754" y="261254"/>
                    <a:pt x="310754" y="262759"/>
                  </a:cubicBezTo>
                  <a:cubicBezTo>
                    <a:pt x="310754" y="262759"/>
                    <a:pt x="309265" y="264265"/>
                    <a:pt x="309265" y="264265"/>
                  </a:cubicBezTo>
                  <a:cubicBezTo>
                    <a:pt x="307777" y="264265"/>
                    <a:pt x="307777" y="267275"/>
                    <a:pt x="306289" y="267275"/>
                  </a:cubicBezTo>
                  <a:cubicBezTo>
                    <a:pt x="306289" y="267275"/>
                    <a:pt x="304801" y="270286"/>
                    <a:pt x="304801" y="270286"/>
                  </a:cubicBezTo>
                  <a:cubicBezTo>
                    <a:pt x="304801" y="271792"/>
                    <a:pt x="303312" y="271792"/>
                    <a:pt x="303312" y="273297"/>
                  </a:cubicBezTo>
                  <a:cubicBezTo>
                    <a:pt x="303312" y="273297"/>
                    <a:pt x="301824" y="274802"/>
                    <a:pt x="301824" y="276308"/>
                  </a:cubicBezTo>
                  <a:cubicBezTo>
                    <a:pt x="301824" y="276308"/>
                    <a:pt x="300336" y="276308"/>
                    <a:pt x="300336" y="276308"/>
                  </a:cubicBezTo>
                  <a:cubicBezTo>
                    <a:pt x="300336" y="277813"/>
                    <a:pt x="300336" y="277813"/>
                    <a:pt x="300336" y="277813"/>
                  </a:cubicBezTo>
                  <a:cubicBezTo>
                    <a:pt x="300336" y="277813"/>
                    <a:pt x="298847" y="277813"/>
                    <a:pt x="298847" y="277813"/>
                  </a:cubicBezTo>
                  <a:cubicBezTo>
                    <a:pt x="297359" y="277813"/>
                    <a:pt x="297359" y="276308"/>
                    <a:pt x="297359" y="276308"/>
                  </a:cubicBezTo>
                  <a:cubicBezTo>
                    <a:pt x="297359" y="276308"/>
                    <a:pt x="295871" y="274802"/>
                    <a:pt x="295871" y="274802"/>
                  </a:cubicBezTo>
                  <a:cubicBezTo>
                    <a:pt x="297359" y="273297"/>
                    <a:pt x="297359" y="270286"/>
                    <a:pt x="297359" y="268781"/>
                  </a:cubicBezTo>
                  <a:cubicBezTo>
                    <a:pt x="297359" y="267275"/>
                    <a:pt x="297359" y="267275"/>
                    <a:pt x="297359" y="267275"/>
                  </a:cubicBezTo>
                  <a:cubicBezTo>
                    <a:pt x="297359" y="265770"/>
                    <a:pt x="297359" y="265770"/>
                    <a:pt x="297359" y="265770"/>
                  </a:cubicBezTo>
                  <a:cubicBezTo>
                    <a:pt x="297359" y="264265"/>
                    <a:pt x="298847" y="262759"/>
                    <a:pt x="300336" y="261254"/>
                  </a:cubicBezTo>
                  <a:cubicBezTo>
                    <a:pt x="300336" y="261254"/>
                    <a:pt x="301824" y="258243"/>
                    <a:pt x="301824" y="258243"/>
                  </a:cubicBezTo>
                  <a:cubicBezTo>
                    <a:pt x="301824" y="258243"/>
                    <a:pt x="303312" y="256738"/>
                    <a:pt x="303312" y="256738"/>
                  </a:cubicBezTo>
                  <a:cubicBezTo>
                    <a:pt x="303312" y="255232"/>
                    <a:pt x="304801" y="255232"/>
                    <a:pt x="304801" y="253727"/>
                  </a:cubicBezTo>
                  <a:cubicBezTo>
                    <a:pt x="304801" y="253727"/>
                    <a:pt x="304801" y="253727"/>
                    <a:pt x="304801" y="252221"/>
                  </a:cubicBezTo>
                  <a:cubicBezTo>
                    <a:pt x="306289" y="250716"/>
                    <a:pt x="304801" y="250716"/>
                    <a:pt x="304801" y="250716"/>
                  </a:cubicBezTo>
                  <a:cubicBezTo>
                    <a:pt x="304801" y="250716"/>
                    <a:pt x="304801" y="249211"/>
                    <a:pt x="303312" y="249211"/>
                  </a:cubicBezTo>
                  <a:cubicBezTo>
                    <a:pt x="303312" y="249211"/>
                    <a:pt x="303312" y="249211"/>
                    <a:pt x="301824" y="249211"/>
                  </a:cubicBezTo>
                  <a:cubicBezTo>
                    <a:pt x="300336" y="249211"/>
                    <a:pt x="300336" y="249211"/>
                    <a:pt x="300336" y="249211"/>
                  </a:cubicBezTo>
                  <a:cubicBezTo>
                    <a:pt x="298847" y="249211"/>
                    <a:pt x="298847" y="249211"/>
                    <a:pt x="298847" y="250716"/>
                  </a:cubicBezTo>
                  <a:cubicBezTo>
                    <a:pt x="297359" y="250716"/>
                    <a:pt x="297359" y="250716"/>
                    <a:pt x="295871" y="249211"/>
                  </a:cubicBezTo>
                  <a:cubicBezTo>
                    <a:pt x="295871" y="249211"/>
                    <a:pt x="294382" y="249211"/>
                    <a:pt x="294382" y="249211"/>
                  </a:cubicBezTo>
                  <a:cubicBezTo>
                    <a:pt x="294382" y="249211"/>
                    <a:pt x="292894" y="249211"/>
                    <a:pt x="291406" y="249211"/>
                  </a:cubicBezTo>
                  <a:cubicBezTo>
                    <a:pt x="291406" y="249211"/>
                    <a:pt x="289918" y="247705"/>
                    <a:pt x="289918" y="247705"/>
                  </a:cubicBezTo>
                  <a:cubicBezTo>
                    <a:pt x="288429" y="247705"/>
                    <a:pt x="286941" y="246200"/>
                    <a:pt x="286941" y="246200"/>
                  </a:cubicBezTo>
                  <a:cubicBezTo>
                    <a:pt x="285453" y="246200"/>
                    <a:pt x="285453" y="244694"/>
                    <a:pt x="283964" y="244694"/>
                  </a:cubicBezTo>
                  <a:cubicBezTo>
                    <a:pt x="283964" y="243189"/>
                    <a:pt x="283964" y="243189"/>
                    <a:pt x="283964" y="243189"/>
                  </a:cubicBezTo>
                  <a:cubicBezTo>
                    <a:pt x="283964" y="243189"/>
                    <a:pt x="282476" y="243189"/>
                    <a:pt x="282476" y="241684"/>
                  </a:cubicBezTo>
                  <a:cubicBezTo>
                    <a:pt x="282476" y="241684"/>
                    <a:pt x="280988" y="241684"/>
                    <a:pt x="280988" y="241684"/>
                  </a:cubicBezTo>
                  <a:cubicBezTo>
                    <a:pt x="280988" y="240178"/>
                    <a:pt x="280988" y="240178"/>
                    <a:pt x="280988" y="240178"/>
                  </a:cubicBezTo>
                  <a:cubicBezTo>
                    <a:pt x="280988" y="240178"/>
                    <a:pt x="282476" y="240178"/>
                    <a:pt x="282476" y="240178"/>
                  </a:cubicBezTo>
                  <a:cubicBezTo>
                    <a:pt x="283964" y="240178"/>
                    <a:pt x="283964" y="240178"/>
                    <a:pt x="285453" y="240178"/>
                  </a:cubicBezTo>
                  <a:cubicBezTo>
                    <a:pt x="285453" y="240178"/>
                    <a:pt x="286941" y="240178"/>
                    <a:pt x="286941" y="240178"/>
                  </a:cubicBezTo>
                  <a:cubicBezTo>
                    <a:pt x="288429" y="241684"/>
                    <a:pt x="289918" y="241684"/>
                    <a:pt x="289918" y="241684"/>
                  </a:cubicBezTo>
                  <a:cubicBezTo>
                    <a:pt x="291406" y="241684"/>
                    <a:pt x="292894" y="241684"/>
                    <a:pt x="292894" y="241684"/>
                  </a:cubicBezTo>
                  <a:cubicBezTo>
                    <a:pt x="294382" y="241684"/>
                    <a:pt x="294382" y="241684"/>
                    <a:pt x="295871" y="241684"/>
                  </a:cubicBezTo>
                  <a:cubicBezTo>
                    <a:pt x="295871" y="241684"/>
                    <a:pt x="297359" y="241684"/>
                    <a:pt x="297359" y="241684"/>
                  </a:cubicBezTo>
                  <a:cubicBezTo>
                    <a:pt x="297359" y="241684"/>
                    <a:pt x="298847" y="241684"/>
                    <a:pt x="298847" y="241684"/>
                  </a:cubicBezTo>
                  <a:cubicBezTo>
                    <a:pt x="298847" y="241684"/>
                    <a:pt x="300336" y="241684"/>
                    <a:pt x="300336" y="241684"/>
                  </a:cubicBezTo>
                  <a:cubicBezTo>
                    <a:pt x="300336" y="241684"/>
                    <a:pt x="301824" y="241684"/>
                    <a:pt x="303312" y="241684"/>
                  </a:cubicBezTo>
                  <a:cubicBezTo>
                    <a:pt x="303312" y="241684"/>
                    <a:pt x="304801" y="241684"/>
                    <a:pt x="304801" y="241684"/>
                  </a:cubicBezTo>
                  <a:cubicBezTo>
                    <a:pt x="304801" y="241684"/>
                    <a:pt x="306289" y="241684"/>
                    <a:pt x="306289" y="241684"/>
                  </a:cubicBezTo>
                  <a:cubicBezTo>
                    <a:pt x="307777" y="241684"/>
                    <a:pt x="307777" y="240178"/>
                    <a:pt x="307777" y="240178"/>
                  </a:cubicBezTo>
                  <a:cubicBezTo>
                    <a:pt x="309265" y="240178"/>
                    <a:pt x="309265" y="240178"/>
                    <a:pt x="310754" y="240178"/>
                  </a:cubicBezTo>
                  <a:cubicBezTo>
                    <a:pt x="310754" y="240178"/>
                    <a:pt x="312242" y="240178"/>
                    <a:pt x="312242" y="240178"/>
                  </a:cubicBezTo>
                  <a:cubicBezTo>
                    <a:pt x="312242" y="240178"/>
                    <a:pt x="313730" y="238673"/>
                    <a:pt x="313730" y="238673"/>
                  </a:cubicBezTo>
                  <a:cubicBezTo>
                    <a:pt x="315219" y="238673"/>
                    <a:pt x="316707" y="237167"/>
                    <a:pt x="316707" y="237167"/>
                  </a:cubicBezTo>
                  <a:cubicBezTo>
                    <a:pt x="316707" y="235662"/>
                    <a:pt x="316707" y="235662"/>
                    <a:pt x="318195" y="235662"/>
                  </a:cubicBezTo>
                  <a:cubicBezTo>
                    <a:pt x="318195" y="234157"/>
                    <a:pt x="318195" y="234157"/>
                    <a:pt x="318195" y="234157"/>
                  </a:cubicBezTo>
                  <a:cubicBezTo>
                    <a:pt x="318195" y="234157"/>
                    <a:pt x="319683" y="232651"/>
                    <a:pt x="319683" y="232651"/>
                  </a:cubicBezTo>
                  <a:cubicBezTo>
                    <a:pt x="319683" y="231146"/>
                    <a:pt x="319683" y="231146"/>
                    <a:pt x="321172" y="231146"/>
                  </a:cubicBezTo>
                  <a:cubicBezTo>
                    <a:pt x="321172" y="229640"/>
                    <a:pt x="321172" y="229640"/>
                    <a:pt x="321172" y="229640"/>
                  </a:cubicBezTo>
                  <a:cubicBezTo>
                    <a:pt x="322660" y="229640"/>
                    <a:pt x="322660" y="228135"/>
                    <a:pt x="322660" y="228135"/>
                  </a:cubicBezTo>
                  <a:cubicBezTo>
                    <a:pt x="322660" y="228135"/>
                    <a:pt x="322660" y="226629"/>
                    <a:pt x="322660" y="226629"/>
                  </a:cubicBezTo>
                  <a:cubicBezTo>
                    <a:pt x="322660" y="226629"/>
                    <a:pt x="322660" y="225124"/>
                    <a:pt x="321172" y="225124"/>
                  </a:cubicBezTo>
                  <a:cubicBezTo>
                    <a:pt x="321172" y="225124"/>
                    <a:pt x="321172" y="225124"/>
                    <a:pt x="319683" y="225124"/>
                  </a:cubicBezTo>
                  <a:cubicBezTo>
                    <a:pt x="319683" y="225124"/>
                    <a:pt x="318195" y="225124"/>
                    <a:pt x="318195" y="225124"/>
                  </a:cubicBezTo>
                  <a:cubicBezTo>
                    <a:pt x="318195" y="225124"/>
                    <a:pt x="318195" y="225124"/>
                    <a:pt x="316707" y="225124"/>
                  </a:cubicBezTo>
                  <a:cubicBezTo>
                    <a:pt x="316707" y="225124"/>
                    <a:pt x="315219" y="225124"/>
                    <a:pt x="313730" y="225124"/>
                  </a:cubicBezTo>
                  <a:cubicBezTo>
                    <a:pt x="313730" y="225124"/>
                    <a:pt x="313730" y="225124"/>
                    <a:pt x="312242" y="225124"/>
                  </a:cubicBezTo>
                  <a:cubicBezTo>
                    <a:pt x="312242" y="225124"/>
                    <a:pt x="312242" y="225124"/>
                    <a:pt x="310754" y="225124"/>
                  </a:cubicBezTo>
                  <a:cubicBezTo>
                    <a:pt x="310754" y="225124"/>
                    <a:pt x="309265" y="225124"/>
                    <a:pt x="309265" y="225124"/>
                  </a:cubicBezTo>
                  <a:cubicBezTo>
                    <a:pt x="309265" y="225124"/>
                    <a:pt x="309265" y="225124"/>
                    <a:pt x="307777" y="225124"/>
                  </a:cubicBezTo>
                  <a:cubicBezTo>
                    <a:pt x="307777" y="225124"/>
                    <a:pt x="307777" y="226629"/>
                    <a:pt x="307777" y="226629"/>
                  </a:cubicBezTo>
                  <a:cubicBezTo>
                    <a:pt x="306289" y="226629"/>
                    <a:pt x="306289" y="225124"/>
                    <a:pt x="306289" y="225124"/>
                  </a:cubicBezTo>
                  <a:cubicBezTo>
                    <a:pt x="306289" y="225124"/>
                    <a:pt x="306289" y="225124"/>
                    <a:pt x="306289" y="223619"/>
                  </a:cubicBezTo>
                  <a:cubicBezTo>
                    <a:pt x="306289" y="223619"/>
                    <a:pt x="306289" y="223619"/>
                    <a:pt x="306289" y="222113"/>
                  </a:cubicBezTo>
                  <a:cubicBezTo>
                    <a:pt x="306289" y="222113"/>
                    <a:pt x="306289" y="220608"/>
                    <a:pt x="306289" y="220608"/>
                  </a:cubicBezTo>
                  <a:cubicBezTo>
                    <a:pt x="304801" y="220608"/>
                    <a:pt x="304801" y="220608"/>
                    <a:pt x="304801" y="220608"/>
                  </a:cubicBezTo>
                  <a:cubicBezTo>
                    <a:pt x="304801" y="219102"/>
                    <a:pt x="304801" y="219102"/>
                    <a:pt x="304801" y="217597"/>
                  </a:cubicBezTo>
                  <a:cubicBezTo>
                    <a:pt x="304801" y="217597"/>
                    <a:pt x="303312" y="217597"/>
                    <a:pt x="303312" y="217597"/>
                  </a:cubicBezTo>
                  <a:cubicBezTo>
                    <a:pt x="303312" y="217597"/>
                    <a:pt x="304801" y="216092"/>
                    <a:pt x="304801" y="216092"/>
                  </a:cubicBezTo>
                  <a:cubicBezTo>
                    <a:pt x="304801" y="216092"/>
                    <a:pt x="304801" y="214586"/>
                    <a:pt x="306289" y="214586"/>
                  </a:cubicBezTo>
                  <a:cubicBezTo>
                    <a:pt x="306289" y="214586"/>
                    <a:pt x="306289" y="214586"/>
                    <a:pt x="307777" y="214586"/>
                  </a:cubicBezTo>
                  <a:cubicBezTo>
                    <a:pt x="307777" y="214586"/>
                    <a:pt x="307777" y="213081"/>
                    <a:pt x="307777" y="213081"/>
                  </a:cubicBezTo>
                  <a:cubicBezTo>
                    <a:pt x="307777" y="213081"/>
                    <a:pt x="309265" y="213081"/>
                    <a:pt x="309265" y="213081"/>
                  </a:cubicBezTo>
                  <a:cubicBezTo>
                    <a:pt x="309265" y="213081"/>
                    <a:pt x="309265" y="213081"/>
                    <a:pt x="310754" y="213081"/>
                  </a:cubicBezTo>
                  <a:cubicBezTo>
                    <a:pt x="310754" y="213081"/>
                    <a:pt x="310754" y="213081"/>
                    <a:pt x="312242" y="214586"/>
                  </a:cubicBezTo>
                  <a:cubicBezTo>
                    <a:pt x="312242" y="214586"/>
                    <a:pt x="312242" y="214586"/>
                    <a:pt x="313730" y="216092"/>
                  </a:cubicBezTo>
                  <a:cubicBezTo>
                    <a:pt x="313730" y="216092"/>
                    <a:pt x="315219" y="216092"/>
                    <a:pt x="315219" y="216092"/>
                  </a:cubicBezTo>
                  <a:cubicBezTo>
                    <a:pt x="315219" y="216092"/>
                    <a:pt x="315219" y="216092"/>
                    <a:pt x="316707" y="216092"/>
                  </a:cubicBezTo>
                  <a:cubicBezTo>
                    <a:pt x="316707" y="216092"/>
                    <a:pt x="316707" y="217597"/>
                    <a:pt x="316707" y="217597"/>
                  </a:cubicBezTo>
                  <a:cubicBezTo>
                    <a:pt x="318195" y="219102"/>
                    <a:pt x="318195" y="219102"/>
                    <a:pt x="318195" y="219102"/>
                  </a:cubicBezTo>
                  <a:cubicBezTo>
                    <a:pt x="319683" y="219102"/>
                    <a:pt x="319683" y="219102"/>
                    <a:pt x="321172" y="219102"/>
                  </a:cubicBezTo>
                  <a:cubicBezTo>
                    <a:pt x="321172" y="219102"/>
                    <a:pt x="321172" y="220608"/>
                    <a:pt x="322660" y="220608"/>
                  </a:cubicBezTo>
                  <a:cubicBezTo>
                    <a:pt x="322660" y="220608"/>
                    <a:pt x="324148" y="220608"/>
                    <a:pt x="324148" y="220608"/>
                  </a:cubicBezTo>
                  <a:cubicBezTo>
                    <a:pt x="325637" y="220608"/>
                    <a:pt x="325637" y="220608"/>
                    <a:pt x="325637" y="220608"/>
                  </a:cubicBezTo>
                  <a:cubicBezTo>
                    <a:pt x="325637" y="220608"/>
                    <a:pt x="327125" y="220608"/>
                    <a:pt x="327125" y="220608"/>
                  </a:cubicBezTo>
                  <a:cubicBezTo>
                    <a:pt x="327125" y="220608"/>
                    <a:pt x="327125" y="219102"/>
                    <a:pt x="328613" y="219102"/>
                  </a:cubicBezTo>
                  <a:cubicBezTo>
                    <a:pt x="328613" y="219102"/>
                    <a:pt x="328613" y="219102"/>
                    <a:pt x="330101" y="219102"/>
                  </a:cubicBezTo>
                  <a:cubicBezTo>
                    <a:pt x="330101" y="217597"/>
                    <a:pt x="330101" y="217597"/>
                    <a:pt x="330101" y="217597"/>
                  </a:cubicBezTo>
                  <a:cubicBezTo>
                    <a:pt x="331590" y="217597"/>
                    <a:pt x="331590" y="216092"/>
                    <a:pt x="331590" y="216092"/>
                  </a:cubicBezTo>
                  <a:cubicBezTo>
                    <a:pt x="331590" y="216092"/>
                    <a:pt x="333078" y="214586"/>
                    <a:pt x="333078" y="214586"/>
                  </a:cubicBezTo>
                  <a:cubicBezTo>
                    <a:pt x="333078" y="214586"/>
                    <a:pt x="334566" y="213081"/>
                    <a:pt x="334566" y="213081"/>
                  </a:cubicBezTo>
                  <a:cubicBezTo>
                    <a:pt x="334566" y="213081"/>
                    <a:pt x="336055" y="211575"/>
                    <a:pt x="336055" y="210070"/>
                  </a:cubicBezTo>
                  <a:cubicBezTo>
                    <a:pt x="337543" y="210070"/>
                    <a:pt x="337543" y="208565"/>
                    <a:pt x="337543" y="208565"/>
                  </a:cubicBezTo>
                  <a:cubicBezTo>
                    <a:pt x="337543" y="207059"/>
                    <a:pt x="340520" y="204048"/>
                    <a:pt x="342008" y="204048"/>
                  </a:cubicBezTo>
                  <a:cubicBezTo>
                    <a:pt x="342008" y="202543"/>
                    <a:pt x="343496" y="201038"/>
                    <a:pt x="343496" y="199532"/>
                  </a:cubicBezTo>
                  <a:cubicBezTo>
                    <a:pt x="344984" y="199532"/>
                    <a:pt x="344984" y="198027"/>
                    <a:pt x="346473" y="196521"/>
                  </a:cubicBezTo>
                  <a:cubicBezTo>
                    <a:pt x="346473" y="195016"/>
                    <a:pt x="346473" y="195016"/>
                    <a:pt x="346473" y="195016"/>
                  </a:cubicBezTo>
                  <a:cubicBezTo>
                    <a:pt x="346473" y="193511"/>
                    <a:pt x="346473" y="193511"/>
                    <a:pt x="346473" y="192005"/>
                  </a:cubicBezTo>
                  <a:cubicBezTo>
                    <a:pt x="346473" y="190500"/>
                    <a:pt x="347961" y="192005"/>
                    <a:pt x="347961" y="190500"/>
                  </a:cubicBezTo>
                  <a:close/>
                  <a:moveTo>
                    <a:pt x="292772" y="182013"/>
                  </a:moveTo>
                  <a:cubicBezTo>
                    <a:pt x="292772" y="183509"/>
                    <a:pt x="292772" y="183509"/>
                    <a:pt x="291246" y="183509"/>
                  </a:cubicBezTo>
                  <a:cubicBezTo>
                    <a:pt x="291246" y="183509"/>
                    <a:pt x="291246" y="183509"/>
                    <a:pt x="289719" y="185005"/>
                  </a:cubicBezTo>
                  <a:cubicBezTo>
                    <a:pt x="289719" y="185005"/>
                    <a:pt x="288193" y="185005"/>
                    <a:pt x="288193" y="185005"/>
                  </a:cubicBezTo>
                  <a:cubicBezTo>
                    <a:pt x="286666" y="185005"/>
                    <a:pt x="286666" y="185005"/>
                    <a:pt x="286666" y="186501"/>
                  </a:cubicBezTo>
                  <a:cubicBezTo>
                    <a:pt x="285140" y="186501"/>
                    <a:pt x="285140" y="186501"/>
                    <a:pt x="285140" y="186501"/>
                  </a:cubicBezTo>
                  <a:cubicBezTo>
                    <a:pt x="285140" y="187997"/>
                    <a:pt x="283613" y="187997"/>
                    <a:pt x="283613" y="189493"/>
                  </a:cubicBezTo>
                  <a:cubicBezTo>
                    <a:pt x="283613" y="189493"/>
                    <a:pt x="283613" y="189493"/>
                    <a:pt x="283613" y="190989"/>
                  </a:cubicBezTo>
                  <a:cubicBezTo>
                    <a:pt x="282087" y="190989"/>
                    <a:pt x="282087" y="192485"/>
                    <a:pt x="282087" y="192485"/>
                  </a:cubicBezTo>
                  <a:cubicBezTo>
                    <a:pt x="283613" y="192485"/>
                    <a:pt x="283613" y="193981"/>
                    <a:pt x="283613" y="193981"/>
                  </a:cubicBezTo>
                  <a:cubicBezTo>
                    <a:pt x="283613" y="193981"/>
                    <a:pt x="283613" y="193981"/>
                    <a:pt x="285140" y="193981"/>
                  </a:cubicBezTo>
                  <a:cubicBezTo>
                    <a:pt x="286666" y="193981"/>
                    <a:pt x="286666" y="193981"/>
                    <a:pt x="286666" y="193981"/>
                  </a:cubicBezTo>
                  <a:cubicBezTo>
                    <a:pt x="286666" y="193981"/>
                    <a:pt x="286666" y="193981"/>
                    <a:pt x="286666" y="195477"/>
                  </a:cubicBezTo>
                  <a:cubicBezTo>
                    <a:pt x="285140" y="195477"/>
                    <a:pt x="285140" y="195477"/>
                    <a:pt x="285140" y="195477"/>
                  </a:cubicBezTo>
                  <a:cubicBezTo>
                    <a:pt x="285140" y="195477"/>
                    <a:pt x="285140" y="195477"/>
                    <a:pt x="283613" y="195477"/>
                  </a:cubicBezTo>
                  <a:cubicBezTo>
                    <a:pt x="283613" y="195477"/>
                    <a:pt x="283613" y="196973"/>
                    <a:pt x="283613" y="196973"/>
                  </a:cubicBezTo>
                  <a:cubicBezTo>
                    <a:pt x="282087" y="196973"/>
                    <a:pt x="282087" y="196973"/>
                    <a:pt x="282087" y="196973"/>
                  </a:cubicBezTo>
                  <a:cubicBezTo>
                    <a:pt x="280560" y="196973"/>
                    <a:pt x="280560" y="196973"/>
                    <a:pt x="280560" y="196973"/>
                  </a:cubicBezTo>
                  <a:cubicBezTo>
                    <a:pt x="280560" y="196973"/>
                    <a:pt x="279034" y="196973"/>
                    <a:pt x="279034" y="196973"/>
                  </a:cubicBezTo>
                  <a:cubicBezTo>
                    <a:pt x="277508" y="195477"/>
                    <a:pt x="277508" y="195477"/>
                    <a:pt x="277508" y="195477"/>
                  </a:cubicBezTo>
                  <a:cubicBezTo>
                    <a:pt x="275981" y="195477"/>
                    <a:pt x="275981" y="195477"/>
                    <a:pt x="275981" y="195477"/>
                  </a:cubicBezTo>
                  <a:cubicBezTo>
                    <a:pt x="275981" y="195477"/>
                    <a:pt x="274455" y="196973"/>
                    <a:pt x="274455" y="196973"/>
                  </a:cubicBezTo>
                  <a:cubicBezTo>
                    <a:pt x="274455" y="196973"/>
                    <a:pt x="272928" y="196973"/>
                    <a:pt x="272928" y="198469"/>
                  </a:cubicBezTo>
                  <a:cubicBezTo>
                    <a:pt x="271402" y="198469"/>
                    <a:pt x="271402" y="198469"/>
                    <a:pt x="271402" y="198469"/>
                  </a:cubicBezTo>
                  <a:cubicBezTo>
                    <a:pt x="271402" y="199964"/>
                    <a:pt x="269875" y="199964"/>
                    <a:pt x="269875" y="199964"/>
                  </a:cubicBezTo>
                  <a:cubicBezTo>
                    <a:pt x="269875" y="201460"/>
                    <a:pt x="269875" y="201460"/>
                    <a:pt x="268349" y="201460"/>
                  </a:cubicBezTo>
                  <a:cubicBezTo>
                    <a:pt x="268349" y="202956"/>
                    <a:pt x="268349" y="202956"/>
                    <a:pt x="268349" y="202956"/>
                  </a:cubicBezTo>
                  <a:cubicBezTo>
                    <a:pt x="268349" y="204452"/>
                    <a:pt x="268349" y="204452"/>
                    <a:pt x="268349" y="204452"/>
                  </a:cubicBezTo>
                  <a:cubicBezTo>
                    <a:pt x="269875" y="205948"/>
                    <a:pt x="269875" y="205948"/>
                    <a:pt x="269875" y="205948"/>
                  </a:cubicBezTo>
                  <a:cubicBezTo>
                    <a:pt x="269875" y="205948"/>
                    <a:pt x="271402" y="205948"/>
                    <a:pt x="271402" y="205948"/>
                  </a:cubicBezTo>
                  <a:cubicBezTo>
                    <a:pt x="271402" y="205948"/>
                    <a:pt x="271402" y="205948"/>
                    <a:pt x="272928" y="205948"/>
                  </a:cubicBezTo>
                  <a:cubicBezTo>
                    <a:pt x="274455" y="205948"/>
                    <a:pt x="274455" y="205948"/>
                    <a:pt x="274455" y="205948"/>
                  </a:cubicBezTo>
                  <a:cubicBezTo>
                    <a:pt x="274455" y="205948"/>
                    <a:pt x="274455" y="205948"/>
                    <a:pt x="275981" y="205948"/>
                  </a:cubicBezTo>
                  <a:cubicBezTo>
                    <a:pt x="275981" y="207444"/>
                    <a:pt x="275981" y="207444"/>
                    <a:pt x="275981" y="207444"/>
                  </a:cubicBezTo>
                  <a:cubicBezTo>
                    <a:pt x="275981" y="208940"/>
                    <a:pt x="275981" y="207444"/>
                    <a:pt x="274455" y="208940"/>
                  </a:cubicBezTo>
                  <a:cubicBezTo>
                    <a:pt x="274455" y="208940"/>
                    <a:pt x="274455" y="208940"/>
                    <a:pt x="272928" y="208940"/>
                  </a:cubicBezTo>
                  <a:cubicBezTo>
                    <a:pt x="271402" y="208940"/>
                    <a:pt x="271402" y="208940"/>
                    <a:pt x="271402" y="208940"/>
                  </a:cubicBezTo>
                  <a:cubicBezTo>
                    <a:pt x="271402" y="208940"/>
                    <a:pt x="269875" y="208940"/>
                    <a:pt x="268349" y="208940"/>
                  </a:cubicBezTo>
                  <a:cubicBezTo>
                    <a:pt x="268349" y="208940"/>
                    <a:pt x="268349" y="208940"/>
                    <a:pt x="266822" y="208940"/>
                  </a:cubicBezTo>
                  <a:cubicBezTo>
                    <a:pt x="266822" y="208940"/>
                    <a:pt x="265296" y="208940"/>
                    <a:pt x="263770" y="208940"/>
                  </a:cubicBezTo>
                  <a:cubicBezTo>
                    <a:pt x="263770" y="208940"/>
                    <a:pt x="263770" y="208940"/>
                    <a:pt x="262243" y="208940"/>
                  </a:cubicBezTo>
                  <a:cubicBezTo>
                    <a:pt x="262243" y="208940"/>
                    <a:pt x="262243" y="210436"/>
                    <a:pt x="262243" y="210436"/>
                  </a:cubicBezTo>
                  <a:cubicBezTo>
                    <a:pt x="260717" y="211932"/>
                    <a:pt x="260717" y="211932"/>
                    <a:pt x="260717" y="211932"/>
                  </a:cubicBezTo>
                  <a:cubicBezTo>
                    <a:pt x="260717" y="213428"/>
                    <a:pt x="260717" y="213428"/>
                    <a:pt x="259190" y="213428"/>
                  </a:cubicBezTo>
                  <a:cubicBezTo>
                    <a:pt x="259190" y="214924"/>
                    <a:pt x="259190" y="214924"/>
                    <a:pt x="259190" y="214924"/>
                  </a:cubicBezTo>
                  <a:cubicBezTo>
                    <a:pt x="257664" y="216420"/>
                    <a:pt x="257664" y="216420"/>
                    <a:pt x="257664" y="216420"/>
                  </a:cubicBezTo>
                  <a:cubicBezTo>
                    <a:pt x="257664" y="216420"/>
                    <a:pt x="257664" y="217916"/>
                    <a:pt x="259190" y="217916"/>
                  </a:cubicBezTo>
                  <a:cubicBezTo>
                    <a:pt x="260717" y="217916"/>
                    <a:pt x="260717" y="217916"/>
                    <a:pt x="262243" y="217916"/>
                  </a:cubicBezTo>
                  <a:cubicBezTo>
                    <a:pt x="262243" y="217916"/>
                    <a:pt x="262243" y="217916"/>
                    <a:pt x="263770" y="217916"/>
                  </a:cubicBezTo>
                  <a:cubicBezTo>
                    <a:pt x="265296" y="217916"/>
                    <a:pt x="265296" y="219411"/>
                    <a:pt x="266822" y="219411"/>
                  </a:cubicBezTo>
                  <a:cubicBezTo>
                    <a:pt x="268349" y="219411"/>
                    <a:pt x="269875" y="219411"/>
                    <a:pt x="269875" y="219411"/>
                  </a:cubicBezTo>
                  <a:cubicBezTo>
                    <a:pt x="271402" y="219411"/>
                    <a:pt x="274455" y="219411"/>
                    <a:pt x="274455" y="219411"/>
                  </a:cubicBezTo>
                  <a:cubicBezTo>
                    <a:pt x="274455" y="219411"/>
                    <a:pt x="275981" y="217916"/>
                    <a:pt x="275981" y="217916"/>
                  </a:cubicBezTo>
                  <a:cubicBezTo>
                    <a:pt x="277508" y="216420"/>
                    <a:pt x="279034" y="214924"/>
                    <a:pt x="279034" y="214924"/>
                  </a:cubicBezTo>
                  <a:cubicBezTo>
                    <a:pt x="279034" y="214924"/>
                    <a:pt x="280560" y="211932"/>
                    <a:pt x="280560" y="211932"/>
                  </a:cubicBezTo>
                  <a:cubicBezTo>
                    <a:pt x="280560" y="210436"/>
                    <a:pt x="282087" y="210436"/>
                    <a:pt x="282087" y="208940"/>
                  </a:cubicBezTo>
                  <a:cubicBezTo>
                    <a:pt x="282087" y="208940"/>
                    <a:pt x="283613" y="207444"/>
                    <a:pt x="283613" y="207444"/>
                  </a:cubicBezTo>
                  <a:cubicBezTo>
                    <a:pt x="283613" y="207444"/>
                    <a:pt x="285140" y="205948"/>
                    <a:pt x="285140" y="204452"/>
                  </a:cubicBezTo>
                  <a:cubicBezTo>
                    <a:pt x="286666" y="202956"/>
                    <a:pt x="286666" y="201460"/>
                    <a:pt x="288193" y="201460"/>
                  </a:cubicBezTo>
                  <a:cubicBezTo>
                    <a:pt x="288193" y="201460"/>
                    <a:pt x="288193" y="199964"/>
                    <a:pt x="289719" y="198469"/>
                  </a:cubicBezTo>
                  <a:cubicBezTo>
                    <a:pt x="291246" y="198469"/>
                    <a:pt x="291246" y="198469"/>
                    <a:pt x="291246" y="196973"/>
                  </a:cubicBezTo>
                  <a:cubicBezTo>
                    <a:pt x="292772" y="196973"/>
                    <a:pt x="292772" y="196973"/>
                    <a:pt x="292772" y="195477"/>
                  </a:cubicBezTo>
                  <a:cubicBezTo>
                    <a:pt x="292772" y="193981"/>
                    <a:pt x="292772" y="193981"/>
                    <a:pt x="292772" y="193981"/>
                  </a:cubicBezTo>
                  <a:cubicBezTo>
                    <a:pt x="294298" y="193981"/>
                    <a:pt x="294298" y="193981"/>
                    <a:pt x="294298" y="192485"/>
                  </a:cubicBezTo>
                  <a:cubicBezTo>
                    <a:pt x="295825" y="192485"/>
                    <a:pt x="295825" y="190989"/>
                    <a:pt x="295825" y="190989"/>
                  </a:cubicBezTo>
                  <a:cubicBezTo>
                    <a:pt x="295825" y="189493"/>
                    <a:pt x="297351" y="189493"/>
                    <a:pt x="297351" y="189493"/>
                  </a:cubicBezTo>
                  <a:cubicBezTo>
                    <a:pt x="297351" y="187997"/>
                    <a:pt x="298878" y="187997"/>
                    <a:pt x="298878" y="186501"/>
                  </a:cubicBezTo>
                  <a:cubicBezTo>
                    <a:pt x="298878" y="186501"/>
                    <a:pt x="298878" y="185005"/>
                    <a:pt x="298878" y="185005"/>
                  </a:cubicBezTo>
                  <a:cubicBezTo>
                    <a:pt x="298878" y="185005"/>
                    <a:pt x="298878" y="183509"/>
                    <a:pt x="298878" y="183509"/>
                  </a:cubicBezTo>
                  <a:cubicBezTo>
                    <a:pt x="298878" y="183509"/>
                    <a:pt x="298878" y="183509"/>
                    <a:pt x="297351" y="183509"/>
                  </a:cubicBezTo>
                  <a:cubicBezTo>
                    <a:pt x="297351" y="182013"/>
                    <a:pt x="297351" y="182013"/>
                    <a:pt x="295825" y="182013"/>
                  </a:cubicBezTo>
                  <a:cubicBezTo>
                    <a:pt x="295825" y="182013"/>
                    <a:pt x="295825" y="182013"/>
                    <a:pt x="294298" y="182013"/>
                  </a:cubicBezTo>
                  <a:cubicBezTo>
                    <a:pt x="294298" y="182013"/>
                    <a:pt x="294298" y="182013"/>
                    <a:pt x="292772" y="182013"/>
                  </a:cubicBezTo>
                  <a:close/>
                  <a:moveTo>
                    <a:pt x="279034" y="173038"/>
                  </a:moveTo>
                  <a:cubicBezTo>
                    <a:pt x="279034" y="173038"/>
                    <a:pt x="280560" y="174534"/>
                    <a:pt x="282087" y="174534"/>
                  </a:cubicBezTo>
                  <a:cubicBezTo>
                    <a:pt x="282087" y="174534"/>
                    <a:pt x="282087" y="173038"/>
                    <a:pt x="282087" y="173038"/>
                  </a:cubicBezTo>
                  <a:cubicBezTo>
                    <a:pt x="283613" y="173038"/>
                    <a:pt x="283613" y="173038"/>
                    <a:pt x="283613" y="174534"/>
                  </a:cubicBezTo>
                  <a:cubicBezTo>
                    <a:pt x="283613" y="174534"/>
                    <a:pt x="285140" y="174534"/>
                    <a:pt x="285140" y="174534"/>
                  </a:cubicBezTo>
                  <a:cubicBezTo>
                    <a:pt x="285140" y="174534"/>
                    <a:pt x="285140" y="176030"/>
                    <a:pt x="285140" y="176030"/>
                  </a:cubicBezTo>
                  <a:cubicBezTo>
                    <a:pt x="285140" y="177526"/>
                    <a:pt x="285140" y="176030"/>
                    <a:pt x="285140" y="177526"/>
                  </a:cubicBezTo>
                  <a:cubicBezTo>
                    <a:pt x="285140" y="177526"/>
                    <a:pt x="285140" y="179022"/>
                    <a:pt x="285140" y="179022"/>
                  </a:cubicBezTo>
                  <a:cubicBezTo>
                    <a:pt x="285140" y="180517"/>
                    <a:pt x="285140" y="180517"/>
                    <a:pt x="285140" y="180517"/>
                  </a:cubicBezTo>
                  <a:cubicBezTo>
                    <a:pt x="285140" y="180517"/>
                    <a:pt x="286666" y="182013"/>
                    <a:pt x="286666" y="182013"/>
                  </a:cubicBezTo>
                  <a:cubicBezTo>
                    <a:pt x="286666" y="182013"/>
                    <a:pt x="288193" y="182013"/>
                    <a:pt x="288193" y="182013"/>
                  </a:cubicBezTo>
                  <a:cubicBezTo>
                    <a:pt x="288193" y="180517"/>
                    <a:pt x="289719" y="180517"/>
                    <a:pt x="289719" y="180517"/>
                  </a:cubicBezTo>
                  <a:cubicBezTo>
                    <a:pt x="291246" y="180517"/>
                    <a:pt x="291246" y="180517"/>
                    <a:pt x="291246" y="180517"/>
                  </a:cubicBezTo>
                  <a:cubicBezTo>
                    <a:pt x="292772" y="180517"/>
                    <a:pt x="292772" y="179022"/>
                    <a:pt x="292772" y="179022"/>
                  </a:cubicBezTo>
                  <a:cubicBezTo>
                    <a:pt x="294298" y="179022"/>
                    <a:pt x="294298" y="179022"/>
                    <a:pt x="295825" y="179022"/>
                  </a:cubicBezTo>
                  <a:cubicBezTo>
                    <a:pt x="295825" y="179022"/>
                    <a:pt x="295825" y="177526"/>
                    <a:pt x="297351" y="177526"/>
                  </a:cubicBezTo>
                  <a:cubicBezTo>
                    <a:pt x="297351" y="177526"/>
                    <a:pt x="298878" y="177526"/>
                    <a:pt x="298878" y="177526"/>
                  </a:cubicBezTo>
                  <a:cubicBezTo>
                    <a:pt x="298878" y="177526"/>
                    <a:pt x="300404" y="176030"/>
                    <a:pt x="301931" y="176030"/>
                  </a:cubicBezTo>
                  <a:cubicBezTo>
                    <a:pt x="301931" y="176030"/>
                    <a:pt x="303457" y="176030"/>
                    <a:pt x="303457" y="177526"/>
                  </a:cubicBezTo>
                  <a:cubicBezTo>
                    <a:pt x="304984" y="177526"/>
                    <a:pt x="304984" y="177526"/>
                    <a:pt x="304984" y="177526"/>
                  </a:cubicBezTo>
                  <a:cubicBezTo>
                    <a:pt x="306510" y="177526"/>
                    <a:pt x="306510" y="177526"/>
                    <a:pt x="306510" y="179022"/>
                  </a:cubicBezTo>
                  <a:cubicBezTo>
                    <a:pt x="308036" y="179022"/>
                    <a:pt x="308036" y="179022"/>
                    <a:pt x="308036" y="179022"/>
                  </a:cubicBezTo>
                  <a:cubicBezTo>
                    <a:pt x="308036" y="179022"/>
                    <a:pt x="308036" y="180517"/>
                    <a:pt x="308036" y="182013"/>
                  </a:cubicBezTo>
                  <a:cubicBezTo>
                    <a:pt x="309563" y="182013"/>
                    <a:pt x="309563" y="183509"/>
                    <a:pt x="309563" y="183509"/>
                  </a:cubicBezTo>
                  <a:cubicBezTo>
                    <a:pt x="309563" y="183509"/>
                    <a:pt x="308036" y="185005"/>
                    <a:pt x="308036" y="185005"/>
                  </a:cubicBezTo>
                  <a:cubicBezTo>
                    <a:pt x="308036" y="185005"/>
                    <a:pt x="306510" y="186501"/>
                    <a:pt x="306510" y="187997"/>
                  </a:cubicBezTo>
                  <a:cubicBezTo>
                    <a:pt x="306510" y="187997"/>
                    <a:pt x="306510" y="189493"/>
                    <a:pt x="306510" y="189493"/>
                  </a:cubicBezTo>
                  <a:cubicBezTo>
                    <a:pt x="306510" y="189493"/>
                    <a:pt x="304984" y="190989"/>
                    <a:pt x="304984" y="190989"/>
                  </a:cubicBezTo>
                  <a:cubicBezTo>
                    <a:pt x="304984" y="192485"/>
                    <a:pt x="304984" y="192485"/>
                    <a:pt x="303457" y="193981"/>
                  </a:cubicBezTo>
                  <a:cubicBezTo>
                    <a:pt x="303457" y="195477"/>
                    <a:pt x="301931" y="196973"/>
                    <a:pt x="301931" y="196973"/>
                  </a:cubicBezTo>
                  <a:cubicBezTo>
                    <a:pt x="300404" y="196973"/>
                    <a:pt x="300404" y="196973"/>
                    <a:pt x="300404" y="198469"/>
                  </a:cubicBezTo>
                  <a:cubicBezTo>
                    <a:pt x="300404" y="198469"/>
                    <a:pt x="298878" y="199964"/>
                    <a:pt x="298878" y="199964"/>
                  </a:cubicBezTo>
                  <a:cubicBezTo>
                    <a:pt x="298878" y="199964"/>
                    <a:pt x="298878" y="199964"/>
                    <a:pt x="297351" y="201460"/>
                  </a:cubicBezTo>
                  <a:cubicBezTo>
                    <a:pt x="297351" y="201460"/>
                    <a:pt x="295825" y="204452"/>
                    <a:pt x="294298" y="204452"/>
                  </a:cubicBezTo>
                  <a:cubicBezTo>
                    <a:pt x="294298" y="205948"/>
                    <a:pt x="294298" y="205948"/>
                    <a:pt x="292772" y="207444"/>
                  </a:cubicBezTo>
                  <a:cubicBezTo>
                    <a:pt x="292772" y="208940"/>
                    <a:pt x="292772" y="208940"/>
                    <a:pt x="292772" y="208940"/>
                  </a:cubicBezTo>
                  <a:cubicBezTo>
                    <a:pt x="292772" y="210436"/>
                    <a:pt x="291246" y="210436"/>
                    <a:pt x="291246" y="210436"/>
                  </a:cubicBezTo>
                  <a:cubicBezTo>
                    <a:pt x="291246" y="211932"/>
                    <a:pt x="292772" y="211932"/>
                    <a:pt x="291246" y="211932"/>
                  </a:cubicBezTo>
                  <a:cubicBezTo>
                    <a:pt x="291246" y="214924"/>
                    <a:pt x="288193" y="216420"/>
                    <a:pt x="288193" y="219411"/>
                  </a:cubicBezTo>
                  <a:cubicBezTo>
                    <a:pt x="288193" y="220907"/>
                    <a:pt x="286666" y="220907"/>
                    <a:pt x="285140" y="222403"/>
                  </a:cubicBezTo>
                  <a:cubicBezTo>
                    <a:pt x="285140" y="223899"/>
                    <a:pt x="283613" y="225395"/>
                    <a:pt x="283613" y="226891"/>
                  </a:cubicBezTo>
                  <a:cubicBezTo>
                    <a:pt x="282087" y="226891"/>
                    <a:pt x="280560" y="229883"/>
                    <a:pt x="280560" y="231379"/>
                  </a:cubicBezTo>
                  <a:cubicBezTo>
                    <a:pt x="279034" y="231379"/>
                    <a:pt x="279034" y="232875"/>
                    <a:pt x="277508" y="232875"/>
                  </a:cubicBezTo>
                  <a:cubicBezTo>
                    <a:pt x="277508" y="234371"/>
                    <a:pt x="277508" y="234371"/>
                    <a:pt x="277508" y="235867"/>
                  </a:cubicBezTo>
                  <a:cubicBezTo>
                    <a:pt x="277508" y="235867"/>
                    <a:pt x="277508" y="235867"/>
                    <a:pt x="275981" y="235867"/>
                  </a:cubicBezTo>
                  <a:cubicBezTo>
                    <a:pt x="275981" y="235867"/>
                    <a:pt x="275981" y="237363"/>
                    <a:pt x="275981" y="237363"/>
                  </a:cubicBezTo>
                  <a:cubicBezTo>
                    <a:pt x="275981" y="237363"/>
                    <a:pt x="274455" y="237363"/>
                    <a:pt x="274455" y="237363"/>
                  </a:cubicBezTo>
                  <a:cubicBezTo>
                    <a:pt x="274455" y="238859"/>
                    <a:pt x="274455" y="238859"/>
                    <a:pt x="272928" y="238859"/>
                  </a:cubicBezTo>
                  <a:cubicBezTo>
                    <a:pt x="272928" y="238859"/>
                    <a:pt x="272928" y="238859"/>
                    <a:pt x="272928" y="240355"/>
                  </a:cubicBezTo>
                  <a:cubicBezTo>
                    <a:pt x="274455" y="240355"/>
                    <a:pt x="274455" y="240355"/>
                    <a:pt x="274455" y="240355"/>
                  </a:cubicBezTo>
                  <a:cubicBezTo>
                    <a:pt x="274455" y="240355"/>
                    <a:pt x="274455" y="241851"/>
                    <a:pt x="274455" y="241851"/>
                  </a:cubicBezTo>
                  <a:cubicBezTo>
                    <a:pt x="274455" y="241851"/>
                    <a:pt x="274455" y="243347"/>
                    <a:pt x="274455" y="243347"/>
                  </a:cubicBezTo>
                  <a:cubicBezTo>
                    <a:pt x="272928" y="243347"/>
                    <a:pt x="272928" y="243347"/>
                    <a:pt x="272928" y="244842"/>
                  </a:cubicBezTo>
                  <a:cubicBezTo>
                    <a:pt x="272928" y="246338"/>
                    <a:pt x="272928" y="244842"/>
                    <a:pt x="271402" y="244842"/>
                  </a:cubicBezTo>
                  <a:cubicBezTo>
                    <a:pt x="271402" y="246338"/>
                    <a:pt x="271402" y="246338"/>
                    <a:pt x="269875" y="247834"/>
                  </a:cubicBezTo>
                  <a:cubicBezTo>
                    <a:pt x="268349" y="247834"/>
                    <a:pt x="269875" y="247834"/>
                    <a:pt x="268349" y="249330"/>
                  </a:cubicBezTo>
                  <a:cubicBezTo>
                    <a:pt x="268349" y="249330"/>
                    <a:pt x="268349" y="250826"/>
                    <a:pt x="268349" y="250826"/>
                  </a:cubicBezTo>
                  <a:cubicBezTo>
                    <a:pt x="268349" y="250826"/>
                    <a:pt x="266822" y="250826"/>
                    <a:pt x="266822" y="250826"/>
                  </a:cubicBezTo>
                  <a:cubicBezTo>
                    <a:pt x="266822" y="250826"/>
                    <a:pt x="266822" y="250826"/>
                    <a:pt x="265296" y="250826"/>
                  </a:cubicBezTo>
                  <a:cubicBezTo>
                    <a:pt x="265296" y="250826"/>
                    <a:pt x="265296" y="250826"/>
                    <a:pt x="263770" y="250826"/>
                  </a:cubicBezTo>
                  <a:cubicBezTo>
                    <a:pt x="263770" y="249330"/>
                    <a:pt x="263770" y="250826"/>
                    <a:pt x="262243" y="250826"/>
                  </a:cubicBezTo>
                  <a:cubicBezTo>
                    <a:pt x="260717" y="249330"/>
                    <a:pt x="260717" y="249330"/>
                    <a:pt x="260717" y="249330"/>
                  </a:cubicBezTo>
                  <a:cubicBezTo>
                    <a:pt x="260717" y="249330"/>
                    <a:pt x="260717" y="247834"/>
                    <a:pt x="260717" y="247834"/>
                  </a:cubicBezTo>
                  <a:cubicBezTo>
                    <a:pt x="260717" y="247834"/>
                    <a:pt x="260717" y="247834"/>
                    <a:pt x="259190" y="246338"/>
                  </a:cubicBezTo>
                  <a:cubicBezTo>
                    <a:pt x="259190" y="246338"/>
                    <a:pt x="259190" y="246338"/>
                    <a:pt x="259190" y="244842"/>
                  </a:cubicBezTo>
                  <a:cubicBezTo>
                    <a:pt x="259190" y="243347"/>
                    <a:pt x="259190" y="241851"/>
                    <a:pt x="257664" y="241851"/>
                  </a:cubicBezTo>
                  <a:cubicBezTo>
                    <a:pt x="257664" y="240355"/>
                    <a:pt x="259190" y="238859"/>
                    <a:pt x="257664" y="238859"/>
                  </a:cubicBezTo>
                  <a:cubicBezTo>
                    <a:pt x="257664" y="237363"/>
                    <a:pt x="257664" y="237363"/>
                    <a:pt x="256137" y="235867"/>
                  </a:cubicBezTo>
                  <a:cubicBezTo>
                    <a:pt x="256137" y="234371"/>
                    <a:pt x="256137" y="234371"/>
                    <a:pt x="256137" y="234371"/>
                  </a:cubicBezTo>
                  <a:cubicBezTo>
                    <a:pt x="256137" y="232875"/>
                    <a:pt x="256137" y="232875"/>
                    <a:pt x="254611" y="232875"/>
                  </a:cubicBezTo>
                  <a:cubicBezTo>
                    <a:pt x="254611" y="232875"/>
                    <a:pt x="254611" y="232875"/>
                    <a:pt x="253085" y="232875"/>
                  </a:cubicBezTo>
                  <a:cubicBezTo>
                    <a:pt x="253085" y="231379"/>
                    <a:pt x="253085" y="231379"/>
                    <a:pt x="251558" y="231379"/>
                  </a:cubicBezTo>
                  <a:cubicBezTo>
                    <a:pt x="251558" y="231379"/>
                    <a:pt x="251558" y="231379"/>
                    <a:pt x="250032" y="231379"/>
                  </a:cubicBezTo>
                  <a:cubicBezTo>
                    <a:pt x="250032" y="231379"/>
                    <a:pt x="248505" y="231379"/>
                    <a:pt x="248505" y="231379"/>
                  </a:cubicBezTo>
                  <a:cubicBezTo>
                    <a:pt x="248505" y="231379"/>
                    <a:pt x="246979" y="232875"/>
                    <a:pt x="246979" y="232875"/>
                  </a:cubicBezTo>
                  <a:cubicBezTo>
                    <a:pt x="245452" y="232875"/>
                    <a:pt x="245452" y="232875"/>
                    <a:pt x="245452" y="232875"/>
                  </a:cubicBezTo>
                  <a:cubicBezTo>
                    <a:pt x="243926" y="232875"/>
                    <a:pt x="242399" y="234371"/>
                    <a:pt x="242399" y="234371"/>
                  </a:cubicBezTo>
                  <a:cubicBezTo>
                    <a:pt x="242399" y="234371"/>
                    <a:pt x="240873" y="234371"/>
                    <a:pt x="240873" y="235867"/>
                  </a:cubicBezTo>
                  <a:cubicBezTo>
                    <a:pt x="239347" y="235867"/>
                    <a:pt x="239347" y="235867"/>
                    <a:pt x="237820" y="235867"/>
                  </a:cubicBezTo>
                  <a:cubicBezTo>
                    <a:pt x="237820" y="237363"/>
                    <a:pt x="236294" y="237363"/>
                    <a:pt x="236294" y="237363"/>
                  </a:cubicBezTo>
                  <a:cubicBezTo>
                    <a:pt x="234767" y="237363"/>
                    <a:pt x="234767" y="237363"/>
                    <a:pt x="234767" y="237363"/>
                  </a:cubicBezTo>
                  <a:cubicBezTo>
                    <a:pt x="233241" y="237363"/>
                    <a:pt x="231714" y="237363"/>
                    <a:pt x="231714" y="237363"/>
                  </a:cubicBezTo>
                  <a:cubicBezTo>
                    <a:pt x="230188" y="237363"/>
                    <a:pt x="230188" y="237363"/>
                    <a:pt x="230188" y="237363"/>
                  </a:cubicBezTo>
                  <a:cubicBezTo>
                    <a:pt x="230188" y="235867"/>
                    <a:pt x="231714" y="235867"/>
                    <a:pt x="231714" y="235867"/>
                  </a:cubicBezTo>
                  <a:cubicBezTo>
                    <a:pt x="231714" y="234371"/>
                    <a:pt x="233241" y="234371"/>
                    <a:pt x="233241" y="234371"/>
                  </a:cubicBezTo>
                  <a:cubicBezTo>
                    <a:pt x="234767" y="232875"/>
                    <a:pt x="236294" y="231379"/>
                    <a:pt x="236294" y="229883"/>
                  </a:cubicBezTo>
                  <a:cubicBezTo>
                    <a:pt x="237820" y="229883"/>
                    <a:pt x="239347" y="226891"/>
                    <a:pt x="237820" y="226891"/>
                  </a:cubicBezTo>
                  <a:cubicBezTo>
                    <a:pt x="237820" y="226891"/>
                    <a:pt x="237820" y="225395"/>
                    <a:pt x="237820" y="225395"/>
                  </a:cubicBezTo>
                  <a:cubicBezTo>
                    <a:pt x="237820" y="223899"/>
                    <a:pt x="237820" y="223899"/>
                    <a:pt x="239347" y="222403"/>
                  </a:cubicBezTo>
                  <a:cubicBezTo>
                    <a:pt x="239347" y="220907"/>
                    <a:pt x="239347" y="219411"/>
                    <a:pt x="239347" y="219411"/>
                  </a:cubicBezTo>
                  <a:cubicBezTo>
                    <a:pt x="239347" y="219411"/>
                    <a:pt x="240873" y="217916"/>
                    <a:pt x="239347" y="217916"/>
                  </a:cubicBezTo>
                  <a:cubicBezTo>
                    <a:pt x="237820" y="216420"/>
                    <a:pt x="237820" y="214924"/>
                    <a:pt x="239347" y="214924"/>
                  </a:cubicBezTo>
                  <a:cubicBezTo>
                    <a:pt x="239347" y="213428"/>
                    <a:pt x="240873" y="211932"/>
                    <a:pt x="240873" y="211932"/>
                  </a:cubicBezTo>
                  <a:cubicBezTo>
                    <a:pt x="242399" y="211932"/>
                    <a:pt x="243926" y="210436"/>
                    <a:pt x="243926" y="210436"/>
                  </a:cubicBezTo>
                  <a:cubicBezTo>
                    <a:pt x="243926" y="210436"/>
                    <a:pt x="245452" y="208940"/>
                    <a:pt x="245452" y="208940"/>
                  </a:cubicBezTo>
                  <a:cubicBezTo>
                    <a:pt x="245452" y="208940"/>
                    <a:pt x="246979" y="207444"/>
                    <a:pt x="246979" y="207444"/>
                  </a:cubicBezTo>
                  <a:cubicBezTo>
                    <a:pt x="246979" y="205948"/>
                    <a:pt x="248505" y="205948"/>
                    <a:pt x="248505" y="205948"/>
                  </a:cubicBezTo>
                  <a:cubicBezTo>
                    <a:pt x="248505" y="204452"/>
                    <a:pt x="250032" y="202956"/>
                    <a:pt x="250032" y="202956"/>
                  </a:cubicBezTo>
                  <a:cubicBezTo>
                    <a:pt x="251558" y="202956"/>
                    <a:pt x="251558" y="201460"/>
                    <a:pt x="253085" y="199964"/>
                  </a:cubicBezTo>
                  <a:cubicBezTo>
                    <a:pt x="253085" y="199964"/>
                    <a:pt x="254611" y="196973"/>
                    <a:pt x="254611" y="196973"/>
                  </a:cubicBezTo>
                  <a:cubicBezTo>
                    <a:pt x="254611" y="196973"/>
                    <a:pt x="256137" y="195477"/>
                    <a:pt x="257664" y="195477"/>
                  </a:cubicBezTo>
                  <a:cubicBezTo>
                    <a:pt x="257664" y="195477"/>
                    <a:pt x="259190" y="192485"/>
                    <a:pt x="260717" y="190989"/>
                  </a:cubicBezTo>
                  <a:cubicBezTo>
                    <a:pt x="260717" y="190989"/>
                    <a:pt x="262243" y="189493"/>
                    <a:pt x="262243" y="189493"/>
                  </a:cubicBezTo>
                  <a:cubicBezTo>
                    <a:pt x="263770" y="187997"/>
                    <a:pt x="265296" y="186501"/>
                    <a:pt x="266822" y="185005"/>
                  </a:cubicBezTo>
                  <a:cubicBezTo>
                    <a:pt x="266822" y="183509"/>
                    <a:pt x="268349" y="183509"/>
                    <a:pt x="268349" y="183509"/>
                  </a:cubicBezTo>
                  <a:cubicBezTo>
                    <a:pt x="268349" y="183509"/>
                    <a:pt x="268349" y="182013"/>
                    <a:pt x="268349" y="182013"/>
                  </a:cubicBezTo>
                  <a:cubicBezTo>
                    <a:pt x="268349" y="182013"/>
                    <a:pt x="269875" y="182013"/>
                    <a:pt x="269875" y="182013"/>
                  </a:cubicBezTo>
                  <a:cubicBezTo>
                    <a:pt x="271402" y="182013"/>
                    <a:pt x="271402" y="182013"/>
                    <a:pt x="271402" y="182013"/>
                  </a:cubicBezTo>
                  <a:cubicBezTo>
                    <a:pt x="271402" y="180517"/>
                    <a:pt x="271402" y="180517"/>
                    <a:pt x="272928" y="180517"/>
                  </a:cubicBezTo>
                  <a:cubicBezTo>
                    <a:pt x="272928" y="180517"/>
                    <a:pt x="272928" y="180517"/>
                    <a:pt x="272928" y="179022"/>
                  </a:cubicBezTo>
                  <a:cubicBezTo>
                    <a:pt x="274455" y="179022"/>
                    <a:pt x="274455" y="177526"/>
                    <a:pt x="274455" y="177526"/>
                  </a:cubicBezTo>
                  <a:cubicBezTo>
                    <a:pt x="274455" y="177526"/>
                    <a:pt x="274455" y="177526"/>
                    <a:pt x="275981" y="177526"/>
                  </a:cubicBezTo>
                  <a:cubicBezTo>
                    <a:pt x="275981" y="177526"/>
                    <a:pt x="275981" y="176030"/>
                    <a:pt x="275981" y="176030"/>
                  </a:cubicBezTo>
                  <a:cubicBezTo>
                    <a:pt x="275981" y="176030"/>
                    <a:pt x="275981" y="176030"/>
                    <a:pt x="277508" y="174534"/>
                  </a:cubicBezTo>
                  <a:cubicBezTo>
                    <a:pt x="277508" y="174534"/>
                    <a:pt x="277508" y="174534"/>
                    <a:pt x="279034" y="173038"/>
                  </a:cubicBezTo>
                  <a:close/>
                  <a:moveTo>
                    <a:pt x="933481" y="161842"/>
                  </a:moveTo>
                  <a:cubicBezTo>
                    <a:pt x="935007" y="163346"/>
                    <a:pt x="935007" y="161842"/>
                    <a:pt x="936532" y="163346"/>
                  </a:cubicBezTo>
                  <a:cubicBezTo>
                    <a:pt x="938057" y="164850"/>
                    <a:pt x="938057" y="164850"/>
                    <a:pt x="938057" y="166354"/>
                  </a:cubicBezTo>
                  <a:cubicBezTo>
                    <a:pt x="939583" y="166354"/>
                    <a:pt x="939583" y="166354"/>
                    <a:pt x="941108" y="167858"/>
                  </a:cubicBezTo>
                  <a:cubicBezTo>
                    <a:pt x="941108" y="169362"/>
                    <a:pt x="941108" y="170866"/>
                    <a:pt x="941108" y="170866"/>
                  </a:cubicBezTo>
                  <a:cubicBezTo>
                    <a:pt x="941108" y="170866"/>
                    <a:pt x="941108" y="173873"/>
                    <a:pt x="939583" y="173873"/>
                  </a:cubicBezTo>
                  <a:cubicBezTo>
                    <a:pt x="939583" y="173873"/>
                    <a:pt x="938057" y="175377"/>
                    <a:pt x="938057" y="175377"/>
                  </a:cubicBezTo>
                  <a:cubicBezTo>
                    <a:pt x="935007" y="175377"/>
                    <a:pt x="935007" y="175377"/>
                    <a:pt x="935007" y="175377"/>
                  </a:cubicBezTo>
                  <a:cubicBezTo>
                    <a:pt x="935007" y="178385"/>
                    <a:pt x="935007" y="178385"/>
                    <a:pt x="935007" y="178385"/>
                  </a:cubicBezTo>
                  <a:cubicBezTo>
                    <a:pt x="935007" y="178385"/>
                    <a:pt x="933481" y="178385"/>
                    <a:pt x="933481" y="178385"/>
                  </a:cubicBezTo>
                  <a:cubicBezTo>
                    <a:pt x="931956" y="176881"/>
                    <a:pt x="931956" y="176881"/>
                    <a:pt x="930431" y="178385"/>
                  </a:cubicBezTo>
                  <a:cubicBezTo>
                    <a:pt x="928906" y="178385"/>
                    <a:pt x="927380" y="178385"/>
                    <a:pt x="927380" y="178385"/>
                  </a:cubicBezTo>
                  <a:cubicBezTo>
                    <a:pt x="924330" y="178385"/>
                    <a:pt x="924330" y="178385"/>
                    <a:pt x="924330" y="178385"/>
                  </a:cubicBezTo>
                  <a:cubicBezTo>
                    <a:pt x="924330" y="178385"/>
                    <a:pt x="921279" y="178385"/>
                    <a:pt x="919754" y="178385"/>
                  </a:cubicBezTo>
                  <a:cubicBezTo>
                    <a:pt x="919754" y="178385"/>
                    <a:pt x="918229" y="176881"/>
                    <a:pt x="916704" y="176881"/>
                  </a:cubicBezTo>
                  <a:cubicBezTo>
                    <a:pt x="915178" y="176881"/>
                    <a:pt x="915178" y="176881"/>
                    <a:pt x="913653" y="176881"/>
                  </a:cubicBezTo>
                  <a:cubicBezTo>
                    <a:pt x="913653" y="175377"/>
                    <a:pt x="913653" y="175377"/>
                    <a:pt x="913653" y="173873"/>
                  </a:cubicBezTo>
                  <a:cubicBezTo>
                    <a:pt x="915178" y="172369"/>
                    <a:pt x="915178" y="172369"/>
                    <a:pt x="915178" y="170866"/>
                  </a:cubicBezTo>
                  <a:cubicBezTo>
                    <a:pt x="916704" y="169362"/>
                    <a:pt x="916704" y="169362"/>
                    <a:pt x="916704" y="169362"/>
                  </a:cubicBezTo>
                  <a:cubicBezTo>
                    <a:pt x="916704" y="169362"/>
                    <a:pt x="918229" y="167858"/>
                    <a:pt x="918229" y="167858"/>
                  </a:cubicBezTo>
                  <a:cubicBezTo>
                    <a:pt x="919754" y="166354"/>
                    <a:pt x="921279" y="166354"/>
                    <a:pt x="921279" y="166354"/>
                  </a:cubicBezTo>
                  <a:cubicBezTo>
                    <a:pt x="921279" y="166354"/>
                    <a:pt x="922805" y="166354"/>
                    <a:pt x="924330" y="164850"/>
                  </a:cubicBezTo>
                  <a:cubicBezTo>
                    <a:pt x="925855" y="164850"/>
                    <a:pt x="925855" y="164850"/>
                    <a:pt x="927380" y="164850"/>
                  </a:cubicBezTo>
                  <a:cubicBezTo>
                    <a:pt x="928906" y="163346"/>
                    <a:pt x="928906" y="163346"/>
                    <a:pt x="930431" y="163346"/>
                  </a:cubicBezTo>
                  <a:cubicBezTo>
                    <a:pt x="930431" y="161842"/>
                    <a:pt x="933481" y="161842"/>
                    <a:pt x="933481" y="161842"/>
                  </a:cubicBezTo>
                  <a:close/>
                  <a:moveTo>
                    <a:pt x="970088" y="160338"/>
                  </a:moveTo>
                  <a:cubicBezTo>
                    <a:pt x="970088" y="160338"/>
                    <a:pt x="970088" y="160338"/>
                    <a:pt x="971613" y="160338"/>
                  </a:cubicBezTo>
                  <a:cubicBezTo>
                    <a:pt x="971613" y="160338"/>
                    <a:pt x="971613" y="160338"/>
                    <a:pt x="971613" y="161842"/>
                  </a:cubicBezTo>
                  <a:cubicBezTo>
                    <a:pt x="973138" y="163346"/>
                    <a:pt x="971613" y="164850"/>
                    <a:pt x="971613" y="166354"/>
                  </a:cubicBezTo>
                  <a:cubicBezTo>
                    <a:pt x="971613" y="166354"/>
                    <a:pt x="971613" y="167858"/>
                    <a:pt x="971613" y="167858"/>
                  </a:cubicBezTo>
                  <a:cubicBezTo>
                    <a:pt x="971613" y="169362"/>
                    <a:pt x="971613" y="170866"/>
                    <a:pt x="970088" y="170866"/>
                  </a:cubicBezTo>
                  <a:cubicBezTo>
                    <a:pt x="970088" y="170866"/>
                    <a:pt x="968562" y="172369"/>
                    <a:pt x="967037" y="172369"/>
                  </a:cubicBezTo>
                  <a:cubicBezTo>
                    <a:pt x="967037" y="172369"/>
                    <a:pt x="965512" y="173873"/>
                    <a:pt x="963987" y="173873"/>
                  </a:cubicBezTo>
                  <a:cubicBezTo>
                    <a:pt x="962461" y="173873"/>
                    <a:pt x="962461" y="173873"/>
                    <a:pt x="962461" y="173873"/>
                  </a:cubicBezTo>
                  <a:cubicBezTo>
                    <a:pt x="960936" y="175377"/>
                    <a:pt x="959411" y="175377"/>
                    <a:pt x="957886" y="176881"/>
                  </a:cubicBezTo>
                  <a:cubicBezTo>
                    <a:pt x="957886" y="176881"/>
                    <a:pt x="956360" y="178385"/>
                    <a:pt x="956360" y="178385"/>
                  </a:cubicBezTo>
                  <a:cubicBezTo>
                    <a:pt x="956360" y="178385"/>
                    <a:pt x="953310" y="179889"/>
                    <a:pt x="953310" y="181393"/>
                  </a:cubicBezTo>
                  <a:cubicBezTo>
                    <a:pt x="951785" y="181393"/>
                    <a:pt x="950259" y="181393"/>
                    <a:pt x="950259" y="182897"/>
                  </a:cubicBezTo>
                  <a:cubicBezTo>
                    <a:pt x="948734" y="182897"/>
                    <a:pt x="948734" y="182897"/>
                    <a:pt x="947209" y="184401"/>
                  </a:cubicBezTo>
                  <a:cubicBezTo>
                    <a:pt x="945684" y="185905"/>
                    <a:pt x="944158" y="188913"/>
                    <a:pt x="944158" y="188913"/>
                  </a:cubicBezTo>
                  <a:cubicBezTo>
                    <a:pt x="942633" y="188913"/>
                    <a:pt x="942633" y="190417"/>
                    <a:pt x="942633" y="190417"/>
                  </a:cubicBezTo>
                  <a:cubicBezTo>
                    <a:pt x="944158" y="191921"/>
                    <a:pt x="945684" y="191921"/>
                    <a:pt x="945684" y="191921"/>
                  </a:cubicBezTo>
                  <a:cubicBezTo>
                    <a:pt x="945684" y="193425"/>
                    <a:pt x="947209" y="193425"/>
                    <a:pt x="947209" y="193425"/>
                  </a:cubicBezTo>
                  <a:cubicBezTo>
                    <a:pt x="947209" y="193425"/>
                    <a:pt x="948734" y="193425"/>
                    <a:pt x="948734" y="193425"/>
                  </a:cubicBezTo>
                  <a:cubicBezTo>
                    <a:pt x="948734" y="193425"/>
                    <a:pt x="950259" y="193425"/>
                    <a:pt x="950259" y="193425"/>
                  </a:cubicBezTo>
                  <a:cubicBezTo>
                    <a:pt x="951785" y="193425"/>
                    <a:pt x="951785" y="193425"/>
                    <a:pt x="951785" y="191921"/>
                  </a:cubicBezTo>
                  <a:cubicBezTo>
                    <a:pt x="953310" y="191921"/>
                    <a:pt x="954835" y="191921"/>
                    <a:pt x="954835" y="190417"/>
                  </a:cubicBezTo>
                  <a:cubicBezTo>
                    <a:pt x="954835" y="190417"/>
                    <a:pt x="954835" y="190417"/>
                    <a:pt x="956360" y="188913"/>
                  </a:cubicBezTo>
                  <a:cubicBezTo>
                    <a:pt x="957886" y="188913"/>
                    <a:pt x="957886" y="188913"/>
                    <a:pt x="959411" y="188913"/>
                  </a:cubicBezTo>
                  <a:cubicBezTo>
                    <a:pt x="959411" y="187409"/>
                    <a:pt x="960936" y="187409"/>
                    <a:pt x="960936" y="187409"/>
                  </a:cubicBezTo>
                  <a:cubicBezTo>
                    <a:pt x="962461" y="187409"/>
                    <a:pt x="963987" y="185905"/>
                    <a:pt x="963987" y="187409"/>
                  </a:cubicBezTo>
                  <a:cubicBezTo>
                    <a:pt x="965512" y="188913"/>
                    <a:pt x="965512" y="188913"/>
                    <a:pt x="965512" y="190417"/>
                  </a:cubicBezTo>
                  <a:cubicBezTo>
                    <a:pt x="965512" y="191921"/>
                    <a:pt x="965512" y="190417"/>
                    <a:pt x="965512" y="191921"/>
                  </a:cubicBezTo>
                  <a:cubicBezTo>
                    <a:pt x="967037" y="191921"/>
                    <a:pt x="967037" y="191921"/>
                    <a:pt x="967037" y="193425"/>
                  </a:cubicBezTo>
                  <a:cubicBezTo>
                    <a:pt x="967037" y="193425"/>
                    <a:pt x="968562" y="193425"/>
                    <a:pt x="968562" y="194929"/>
                  </a:cubicBezTo>
                  <a:cubicBezTo>
                    <a:pt x="970088" y="194929"/>
                    <a:pt x="970088" y="196433"/>
                    <a:pt x="970088" y="197937"/>
                  </a:cubicBezTo>
                  <a:cubicBezTo>
                    <a:pt x="970088" y="197937"/>
                    <a:pt x="971613" y="200944"/>
                    <a:pt x="971613" y="200944"/>
                  </a:cubicBezTo>
                  <a:cubicBezTo>
                    <a:pt x="970088" y="202448"/>
                    <a:pt x="970088" y="203952"/>
                    <a:pt x="970088" y="203952"/>
                  </a:cubicBezTo>
                  <a:cubicBezTo>
                    <a:pt x="970088" y="205456"/>
                    <a:pt x="968562" y="206960"/>
                    <a:pt x="968562" y="206960"/>
                  </a:cubicBezTo>
                  <a:cubicBezTo>
                    <a:pt x="968562" y="206960"/>
                    <a:pt x="968562" y="211472"/>
                    <a:pt x="968562" y="212976"/>
                  </a:cubicBezTo>
                  <a:cubicBezTo>
                    <a:pt x="968562" y="212976"/>
                    <a:pt x="968562" y="215984"/>
                    <a:pt x="968562" y="215984"/>
                  </a:cubicBezTo>
                  <a:cubicBezTo>
                    <a:pt x="968562" y="217488"/>
                    <a:pt x="967037" y="217488"/>
                    <a:pt x="967037" y="218992"/>
                  </a:cubicBezTo>
                  <a:cubicBezTo>
                    <a:pt x="967037" y="218992"/>
                    <a:pt x="967037" y="222000"/>
                    <a:pt x="967037" y="222000"/>
                  </a:cubicBezTo>
                  <a:cubicBezTo>
                    <a:pt x="967037" y="223504"/>
                    <a:pt x="967037" y="226512"/>
                    <a:pt x="967037" y="226512"/>
                  </a:cubicBezTo>
                  <a:cubicBezTo>
                    <a:pt x="967037" y="226512"/>
                    <a:pt x="965512" y="232528"/>
                    <a:pt x="965512" y="232528"/>
                  </a:cubicBezTo>
                  <a:cubicBezTo>
                    <a:pt x="965512" y="232528"/>
                    <a:pt x="965512" y="234032"/>
                    <a:pt x="965512" y="234032"/>
                  </a:cubicBezTo>
                  <a:cubicBezTo>
                    <a:pt x="963987" y="234032"/>
                    <a:pt x="963987" y="235535"/>
                    <a:pt x="963987" y="235535"/>
                  </a:cubicBezTo>
                  <a:cubicBezTo>
                    <a:pt x="962461" y="235535"/>
                    <a:pt x="962461" y="235535"/>
                    <a:pt x="962461" y="235535"/>
                  </a:cubicBezTo>
                  <a:cubicBezTo>
                    <a:pt x="960936" y="235535"/>
                    <a:pt x="960936" y="235535"/>
                    <a:pt x="959411" y="235535"/>
                  </a:cubicBezTo>
                  <a:cubicBezTo>
                    <a:pt x="959411" y="235535"/>
                    <a:pt x="957886" y="235535"/>
                    <a:pt x="957886" y="234032"/>
                  </a:cubicBezTo>
                  <a:cubicBezTo>
                    <a:pt x="956360" y="234032"/>
                    <a:pt x="956360" y="234032"/>
                    <a:pt x="956360" y="232528"/>
                  </a:cubicBezTo>
                  <a:cubicBezTo>
                    <a:pt x="956360" y="232528"/>
                    <a:pt x="954835" y="231024"/>
                    <a:pt x="954835" y="231024"/>
                  </a:cubicBezTo>
                  <a:cubicBezTo>
                    <a:pt x="953310" y="229520"/>
                    <a:pt x="953310" y="229520"/>
                    <a:pt x="951785" y="228016"/>
                  </a:cubicBezTo>
                  <a:cubicBezTo>
                    <a:pt x="950259" y="228016"/>
                    <a:pt x="950259" y="228016"/>
                    <a:pt x="948734" y="228016"/>
                  </a:cubicBezTo>
                  <a:cubicBezTo>
                    <a:pt x="948734" y="228016"/>
                    <a:pt x="948734" y="228016"/>
                    <a:pt x="947209" y="228016"/>
                  </a:cubicBezTo>
                  <a:cubicBezTo>
                    <a:pt x="947209" y="228016"/>
                    <a:pt x="945684" y="231024"/>
                    <a:pt x="945684" y="232528"/>
                  </a:cubicBezTo>
                  <a:cubicBezTo>
                    <a:pt x="945684" y="232528"/>
                    <a:pt x="945684" y="232528"/>
                    <a:pt x="945684" y="234032"/>
                  </a:cubicBezTo>
                  <a:cubicBezTo>
                    <a:pt x="944158" y="234032"/>
                    <a:pt x="944158" y="237039"/>
                    <a:pt x="944158" y="237039"/>
                  </a:cubicBezTo>
                  <a:cubicBezTo>
                    <a:pt x="942633" y="237039"/>
                    <a:pt x="942633" y="237039"/>
                    <a:pt x="942633" y="238543"/>
                  </a:cubicBezTo>
                  <a:cubicBezTo>
                    <a:pt x="942633" y="238543"/>
                    <a:pt x="942633" y="238543"/>
                    <a:pt x="941108" y="238543"/>
                  </a:cubicBezTo>
                  <a:cubicBezTo>
                    <a:pt x="939583" y="240047"/>
                    <a:pt x="939583" y="240047"/>
                    <a:pt x="939583" y="240047"/>
                  </a:cubicBezTo>
                  <a:cubicBezTo>
                    <a:pt x="939583" y="240047"/>
                    <a:pt x="939583" y="240047"/>
                    <a:pt x="938057" y="241551"/>
                  </a:cubicBezTo>
                  <a:cubicBezTo>
                    <a:pt x="938057" y="241551"/>
                    <a:pt x="938057" y="243055"/>
                    <a:pt x="938057" y="243055"/>
                  </a:cubicBezTo>
                  <a:cubicBezTo>
                    <a:pt x="936532" y="243055"/>
                    <a:pt x="936532" y="244559"/>
                    <a:pt x="935007" y="244559"/>
                  </a:cubicBezTo>
                  <a:cubicBezTo>
                    <a:pt x="935007" y="244559"/>
                    <a:pt x="933481" y="246063"/>
                    <a:pt x="933481" y="246063"/>
                  </a:cubicBezTo>
                  <a:cubicBezTo>
                    <a:pt x="931956" y="246063"/>
                    <a:pt x="931956" y="246063"/>
                    <a:pt x="931956" y="246063"/>
                  </a:cubicBezTo>
                  <a:cubicBezTo>
                    <a:pt x="931956" y="246063"/>
                    <a:pt x="931956" y="241551"/>
                    <a:pt x="931956" y="241551"/>
                  </a:cubicBezTo>
                  <a:cubicBezTo>
                    <a:pt x="931956" y="240047"/>
                    <a:pt x="931956" y="238543"/>
                    <a:pt x="933481" y="237039"/>
                  </a:cubicBezTo>
                  <a:cubicBezTo>
                    <a:pt x="933481" y="237039"/>
                    <a:pt x="935007" y="234032"/>
                    <a:pt x="935007" y="232528"/>
                  </a:cubicBezTo>
                  <a:cubicBezTo>
                    <a:pt x="935007" y="232528"/>
                    <a:pt x="936532" y="228016"/>
                    <a:pt x="936532" y="228016"/>
                  </a:cubicBezTo>
                  <a:cubicBezTo>
                    <a:pt x="936532" y="226512"/>
                    <a:pt x="938057" y="223504"/>
                    <a:pt x="936532" y="223504"/>
                  </a:cubicBezTo>
                  <a:cubicBezTo>
                    <a:pt x="936532" y="222000"/>
                    <a:pt x="938057" y="220496"/>
                    <a:pt x="936532" y="220496"/>
                  </a:cubicBezTo>
                  <a:cubicBezTo>
                    <a:pt x="936532" y="218992"/>
                    <a:pt x="938057" y="218992"/>
                    <a:pt x="936532" y="215984"/>
                  </a:cubicBezTo>
                  <a:cubicBezTo>
                    <a:pt x="933481" y="214480"/>
                    <a:pt x="933481" y="212976"/>
                    <a:pt x="933481" y="212976"/>
                  </a:cubicBezTo>
                  <a:cubicBezTo>
                    <a:pt x="933481" y="211472"/>
                    <a:pt x="933481" y="211472"/>
                    <a:pt x="933481" y="211472"/>
                  </a:cubicBezTo>
                  <a:cubicBezTo>
                    <a:pt x="933481" y="211472"/>
                    <a:pt x="935007" y="211472"/>
                    <a:pt x="935007" y="211472"/>
                  </a:cubicBezTo>
                  <a:cubicBezTo>
                    <a:pt x="936532" y="211472"/>
                    <a:pt x="936532" y="211472"/>
                    <a:pt x="936532" y="212976"/>
                  </a:cubicBezTo>
                  <a:cubicBezTo>
                    <a:pt x="936532" y="212976"/>
                    <a:pt x="938057" y="212976"/>
                    <a:pt x="938057" y="212976"/>
                  </a:cubicBezTo>
                  <a:cubicBezTo>
                    <a:pt x="938057" y="214480"/>
                    <a:pt x="938057" y="214480"/>
                    <a:pt x="939583" y="212976"/>
                  </a:cubicBezTo>
                  <a:cubicBezTo>
                    <a:pt x="939583" y="212976"/>
                    <a:pt x="939583" y="211472"/>
                    <a:pt x="939583" y="211472"/>
                  </a:cubicBezTo>
                  <a:cubicBezTo>
                    <a:pt x="939583" y="211472"/>
                    <a:pt x="941108" y="206960"/>
                    <a:pt x="941108" y="205456"/>
                  </a:cubicBezTo>
                  <a:cubicBezTo>
                    <a:pt x="941108" y="205456"/>
                    <a:pt x="941108" y="203952"/>
                    <a:pt x="941108" y="203952"/>
                  </a:cubicBezTo>
                  <a:cubicBezTo>
                    <a:pt x="941108" y="203952"/>
                    <a:pt x="941108" y="199441"/>
                    <a:pt x="939583" y="197937"/>
                  </a:cubicBezTo>
                  <a:cubicBezTo>
                    <a:pt x="938057" y="196433"/>
                    <a:pt x="936532" y="194929"/>
                    <a:pt x="936532" y="194929"/>
                  </a:cubicBezTo>
                  <a:cubicBezTo>
                    <a:pt x="936532" y="194929"/>
                    <a:pt x="935007" y="194929"/>
                    <a:pt x="935007" y="196433"/>
                  </a:cubicBezTo>
                  <a:cubicBezTo>
                    <a:pt x="935007" y="196433"/>
                    <a:pt x="935007" y="196433"/>
                    <a:pt x="935007" y="197937"/>
                  </a:cubicBezTo>
                  <a:cubicBezTo>
                    <a:pt x="933481" y="197937"/>
                    <a:pt x="933481" y="197937"/>
                    <a:pt x="931956" y="199441"/>
                  </a:cubicBezTo>
                  <a:cubicBezTo>
                    <a:pt x="931956" y="199441"/>
                    <a:pt x="930431" y="200944"/>
                    <a:pt x="930431" y="202448"/>
                  </a:cubicBezTo>
                  <a:cubicBezTo>
                    <a:pt x="928906" y="202448"/>
                    <a:pt x="927380" y="205456"/>
                    <a:pt x="927380" y="206960"/>
                  </a:cubicBezTo>
                  <a:cubicBezTo>
                    <a:pt x="927380" y="206960"/>
                    <a:pt x="925855" y="209968"/>
                    <a:pt x="925855" y="209968"/>
                  </a:cubicBezTo>
                  <a:cubicBezTo>
                    <a:pt x="924330" y="211472"/>
                    <a:pt x="922805" y="214480"/>
                    <a:pt x="922805" y="214480"/>
                  </a:cubicBezTo>
                  <a:cubicBezTo>
                    <a:pt x="922805" y="215984"/>
                    <a:pt x="922805" y="217488"/>
                    <a:pt x="922805" y="218992"/>
                  </a:cubicBezTo>
                  <a:cubicBezTo>
                    <a:pt x="922805" y="218992"/>
                    <a:pt x="922805" y="220496"/>
                    <a:pt x="922805" y="222000"/>
                  </a:cubicBezTo>
                  <a:cubicBezTo>
                    <a:pt x="922805" y="222000"/>
                    <a:pt x="921279" y="225008"/>
                    <a:pt x="921279" y="225008"/>
                  </a:cubicBezTo>
                  <a:cubicBezTo>
                    <a:pt x="921279" y="225008"/>
                    <a:pt x="919754" y="225008"/>
                    <a:pt x="918229" y="225008"/>
                  </a:cubicBezTo>
                  <a:cubicBezTo>
                    <a:pt x="918229" y="225008"/>
                    <a:pt x="916704" y="225008"/>
                    <a:pt x="916704" y="225008"/>
                  </a:cubicBezTo>
                  <a:cubicBezTo>
                    <a:pt x="916704" y="225008"/>
                    <a:pt x="915178" y="226512"/>
                    <a:pt x="913653" y="226512"/>
                  </a:cubicBezTo>
                  <a:cubicBezTo>
                    <a:pt x="913653" y="226512"/>
                    <a:pt x="912128" y="226512"/>
                    <a:pt x="912128" y="226512"/>
                  </a:cubicBezTo>
                  <a:cubicBezTo>
                    <a:pt x="910603" y="226512"/>
                    <a:pt x="910603" y="226512"/>
                    <a:pt x="909077" y="228016"/>
                  </a:cubicBezTo>
                  <a:cubicBezTo>
                    <a:pt x="907552" y="228016"/>
                    <a:pt x="907552" y="228016"/>
                    <a:pt x="907552" y="228016"/>
                  </a:cubicBezTo>
                  <a:cubicBezTo>
                    <a:pt x="907552" y="228016"/>
                    <a:pt x="906027" y="226512"/>
                    <a:pt x="906027" y="226512"/>
                  </a:cubicBezTo>
                  <a:cubicBezTo>
                    <a:pt x="904502" y="225008"/>
                    <a:pt x="904502" y="225008"/>
                    <a:pt x="902976" y="226512"/>
                  </a:cubicBezTo>
                  <a:cubicBezTo>
                    <a:pt x="902976" y="226512"/>
                    <a:pt x="899926" y="225008"/>
                    <a:pt x="898401" y="225008"/>
                  </a:cubicBezTo>
                  <a:cubicBezTo>
                    <a:pt x="898401" y="223504"/>
                    <a:pt x="896875" y="223504"/>
                    <a:pt x="896875" y="223504"/>
                  </a:cubicBezTo>
                  <a:cubicBezTo>
                    <a:pt x="895350" y="223504"/>
                    <a:pt x="895350" y="223504"/>
                    <a:pt x="895350" y="223504"/>
                  </a:cubicBezTo>
                  <a:cubicBezTo>
                    <a:pt x="895350" y="222000"/>
                    <a:pt x="895350" y="223504"/>
                    <a:pt x="895350" y="222000"/>
                  </a:cubicBezTo>
                  <a:cubicBezTo>
                    <a:pt x="895350" y="220496"/>
                    <a:pt x="895350" y="220496"/>
                    <a:pt x="896875" y="220496"/>
                  </a:cubicBezTo>
                  <a:cubicBezTo>
                    <a:pt x="896875" y="218992"/>
                    <a:pt x="896875" y="218992"/>
                    <a:pt x="898401" y="218992"/>
                  </a:cubicBezTo>
                  <a:cubicBezTo>
                    <a:pt x="898401" y="217488"/>
                    <a:pt x="898401" y="217488"/>
                    <a:pt x="899926" y="217488"/>
                  </a:cubicBezTo>
                  <a:cubicBezTo>
                    <a:pt x="901451" y="215984"/>
                    <a:pt x="901451" y="215984"/>
                    <a:pt x="902976" y="215984"/>
                  </a:cubicBezTo>
                  <a:cubicBezTo>
                    <a:pt x="904502" y="215984"/>
                    <a:pt x="902976" y="215984"/>
                    <a:pt x="904502" y="215984"/>
                  </a:cubicBezTo>
                  <a:cubicBezTo>
                    <a:pt x="907552" y="214480"/>
                    <a:pt x="906027" y="215984"/>
                    <a:pt x="907552" y="214480"/>
                  </a:cubicBezTo>
                  <a:cubicBezTo>
                    <a:pt x="909077" y="214480"/>
                    <a:pt x="910603" y="214480"/>
                    <a:pt x="912128" y="212976"/>
                  </a:cubicBezTo>
                  <a:cubicBezTo>
                    <a:pt x="913653" y="212976"/>
                    <a:pt x="915178" y="212976"/>
                    <a:pt x="915178" y="211472"/>
                  </a:cubicBezTo>
                  <a:cubicBezTo>
                    <a:pt x="916704" y="209968"/>
                    <a:pt x="918229" y="208464"/>
                    <a:pt x="918229" y="206960"/>
                  </a:cubicBezTo>
                  <a:cubicBezTo>
                    <a:pt x="919754" y="205456"/>
                    <a:pt x="919754" y="205456"/>
                    <a:pt x="921279" y="203952"/>
                  </a:cubicBezTo>
                  <a:cubicBezTo>
                    <a:pt x="922805" y="202448"/>
                    <a:pt x="924330" y="199441"/>
                    <a:pt x="924330" y="199441"/>
                  </a:cubicBezTo>
                  <a:cubicBezTo>
                    <a:pt x="924330" y="199441"/>
                    <a:pt x="925855" y="197937"/>
                    <a:pt x="927380" y="196433"/>
                  </a:cubicBezTo>
                  <a:cubicBezTo>
                    <a:pt x="927380" y="196433"/>
                    <a:pt x="927380" y="196433"/>
                    <a:pt x="927380" y="194929"/>
                  </a:cubicBezTo>
                  <a:cubicBezTo>
                    <a:pt x="928906" y="193425"/>
                    <a:pt x="928906" y="193425"/>
                    <a:pt x="930431" y="191921"/>
                  </a:cubicBezTo>
                  <a:cubicBezTo>
                    <a:pt x="930431" y="191921"/>
                    <a:pt x="930431" y="191921"/>
                    <a:pt x="931956" y="190417"/>
                  </a:cubicBezTo>
                  <a:cubicBezTo>
                    <a:pt x="931956" y="190417"/>
                    <a:pt x="936532" y="185905"/>
                    <a:pt x="936532" y="185905"/>
                  </a:cubicBezTo>
                  <a:cubicBezTo>
                    <a:pt x="938057" y="185905"/>
                    <a:pt x="938057" y="184401"/>
                    <a:pt x="939583" y="184401"/>
                  </a:cubicBezTo>
                  <a:cubicBezTo>
                    <a:pt x="939583" y="182897"/>
                    <a:pt x="942633" y="179889"/>
                    <a:pt x="942633" y="179889"/>
                  </a:cubicBezTo>
                  <a:cubicBezTo>
                    <a:pt x="942633" y="179889"/>
                    <a:pt x="944158" y="178385"/>
                    <a:pt x="944158" y="178385"/>
                  </a:cubicBezTo>
                  <a:cubicBezTo>
                    <a:pt x="945684" y="176881"/>
                    <a:pt x="945684" y="176881"/>
                    <a:pt x="945684" y="176881"/>
                  </a:cubicBezTo>
                  <a:cubicBezTo>
                    <a:pt x="945684" y="175377"/>
                    <a:pt x="945684" y="175377"/>
                    <a:pt x="947209" y="175377"/>
                  </a:cubicBezTo>
                  <a:cubicBezTo>
                    <a:pt x="947209" y="175377"/>
                    <a:pt x="948734" y="173873"/>
                    <a:pt x="948734" y="173873"/>
                  </a:cubicBezTo>
                  <a:cubicBezTo>
                    <a:pt x="950259" y="173873"/>
                    <a:pt x="951785" y="172369"/>
                    <a:pt x="951785" y="172369"/>
                  </a:cubicBezTo>
                  <a:cubicBezTo>
                    <a:pt x="951785" y="172369"/>
                    <a:pt x="951785" y="172369"/>
                    <a:pt x="953310" y="172369"/>
                  </a:cubicBezTo>
                  <a:cubicBezTo>
                    <a:pt x="953310" y="172369"/>
                    <a:pt x="956360" y="170866"/>
                    <a:pt x="956360" y="170866"/>
                  </a:cubicBezTo>
                  <a:cubicBezTo>
                    <a:pt x="957886" y="169362"/>
                    <a:pt x="957886" y="169362"/>
                    <a:pt x="959411" y="169362"/>
                  </a:cubicBezTo>
                  <a:cubicBezTo>
                    <a:pt x="959411" y="167858"/>
                    <a:pt x="960936" y="166354"/>
                    <a:pt x="960936" y="164850"/>
                  </a:cubicBezTo>
                  <a:cubicBezTo>
                    <a:pt x="962461" y="164850"/>
                    <a:pt x="963987" y="163346"/>
                    <a:pt x="965512" y="163346"/>
                  </a:cubicBezTo>
                  <a:cubicBezTo>
                    <a:pt x="965512" y="163346"/>
                    <a:pt x="967037" y="161842"/>
                    <a:pt x="967037" y="161842"/>
                  </a:cubicBezTo>
                  <a:cubicBezTo>
                    <a:pt x="968562" y="161842"/>
                    <a:pt x="968562" y="160338"/>
                    <a:pt x="970088" y="160338"/>
                  </a:cubicBezTo>
                  <a:close/>
                  <a:moveTo>
                    <a:pt x="164465" y="144463"/>
                  </a:moveTo>
                  <a:cubicBezTo>
                    <a:pt x="164465" y="144463"/>
                    <a:pt x="164465" y="144463"/>
                    <a:pt x="165735" y="144463"/>
                  </a:cubicBezTo>
                  <a:cubicBezTo>
                    <a:pt x="165735" y="144463"/>
                    <a:pt x="165735" y="144463"/>
                    <a:pt x="167005" y="144463"/>
                  </a:cubicBezTo>
                  <a:cubicBezTo>
                    <a:pt x="167005" y="144463"/>
                    <a:pt x="168275" y="144463"/>
                    <a:pt x="168275" y="144463"/>
                  </a:cubicBezTo>
                  <a:cubicBezTo>
                    <a:pt x="168275" y="146050"/>
                    <a:pt x="168275" y="146050"/>
                    <a:pt x="167005" y="146050"/>
                  </a:cubicBezTo>
                  <a:cubicBezTo>
                    <a:pt x="167005" y="146050"/>
                    <a:pt x="167005" y="146050"/>
                    <a:pt x="165735" y="146050"/>
                  </a:cubicBezTo>
                  <a:cubicBezTo>
                    <a:pt x="165735" y="146050"/>
                    <a:pt x="164465" y="146050"/>
                    <a:pt x="164465" y="146050"/>
                  </a:cubicBezTo>
                  <a:cubicBezTo>
                    <a:pt x="164465" y="144463"/>
                    <a:pt x="164465" y="144463"/>
                    <a:pt x="164465" y="144463"/>
                  </a:cubicBezTo>
                  <a:close/>
                  <a:moveTo>
                    <a:pt x="163195" y="144463"/>
                  </a:moveTo>
                  <a:cubicBezTo>
                    <a:pt x="164465" y="146050"/>
                    <a:pt x="164465" y="146050"/>
                    <a:pt x="164465" y="146050"/>
                  </a:cubicBezTo>
                  <a:cubicBezTo>
                    <a:pt x="163195" y="146050"/>
                    <a:pt x="163195" y="146050"/>
                    <a:pt x="163195" y="147638"/>
                  </a:cubicBezTo>
                  <a:cubicBezTo>
                    <a:pt x="163195" y="147638"/>
                    <a:pt x="163195" y="147638"/>
                    <a:pt x="163195" y="146050"/>
                  </a:cubicBezTo>
                  <a:cubicBezTo>
                    <a:pt x="163195" y="146050"/>
                    <a:pt x="163195" y="146050"/>
                    <a:pt x="163195" y="144463"/>
                  </a:cubicBezTo>
                  <a:close/>
                  <a:moveTo>
                    <a:pt x="177951" y="141288"/>
                  </a:moveTo>
                  <a:cubicBezTo>
                    <a:pt x="177951" y="141288"/>
                    <a:pt x="179463" y="141288"/>
                    <a:pt x="179463" y="141288"/>
                  </a:cubicBezTo>
                  <a:cubicBezTo>
                    <a:pt x="179463" y="141288"/>
                    <a:pt x="180975" y="142779"/>
                    <a:pt x="180975" y="142779"/>
                  </a:cubicBezTo>
                  <a:cubicBezTo>
                    <a:pt x="180975" y="142779"/>
                    <a:pt x="180975" y="142779"/>
                    <a:pt x="182487" y="142779"/>
                  </a:cubicBezTo>
                  <a:cubicBezTo>
                    <a:pt x="182487" y="144270"/>
                    <a:pt x="183999" y="144270"/>
                    <a:pt x="183999" y="144270"/>
                  </a:cubicBezTo>
                  <a:cubicBezTo>
                    <a:pt x="183999" y="144270"/>
                    <a:pt x="183999" y="144270"/>
                    <a:pt x="183999" y="145762"/>
                  </a:cubicBezTo>
                  <a:cubicBezTo>
                    <a:pt x="183999" y="145762"/>
                    <a:pt x="185511" y="145762"/>
                    <a:pt x="185511" y="145762"/>
                  </a:cubicBezTo>
                  <a:cubicBezTo>
                    <a:pt x="185511" y="145762"/>
                    <a:pt x="187022" y="145762"/>
                    <a:pt x="187022" y="145762"/>
                  </a:cubicBezTo>
                  <a:cubicBezTo>
                    <a:pt x="187022" y="145762"/>
                    <a:pt x="188534" y="145762"/>
                    <a:pt x="188534" y="145762"/>
                  </a:cubicBezTo>
                  <a:cubicBezTo>
                    <a:pt x="188534" y="145762"/>
                    <a:pt x="190046" y="147253"/>
                    <a:pt x="190046" y="147253"/>
                  </a:cubicBezTo>
                  <a:cubicBezTo>
                    <a:pt x="191558" y="147253"/>
                    <a:pt x="193070" y="147253"/>
                    <a:pt x="193070" y="147253"/>
                  </a:cubicBezTo>
                  <a:cubicBezTo>
                    <a:pt x="193070" y="147253"/>
                    <a:pt x="193070" y="147253"/>
                    <a:pt x="194582" y="148744"/>
                  </a:cubicBezTo>
                  <a:cubicBezTo>
                    <a:pt x="196094" y="148744"/>
                    <a:pt x="196094" y="148744"/>
                    <a:pt x="196094" y="148744"/>
                  </a:cubicBezTo>
                  <a:cubicBezTo>
                    <a:pt x="197606" y="148744"/>
                    <a:pt x="197606" y="148744"/>
                    <a:pt x="199118" y="148744"/>
                  </a:cubicBezTo>
                  <a:cubicBezTo>
                    <a:pt x="199118" y="148744"/>
                    <a:pt x="199118" y="148744"/>
                    <a:pt x="200630" y="150236"/>
                  </a:cubicBezTo>
                  <a:cubicBezTo>
                    <a:pt x="202142" y="150236"/>
                    <a:pt x="202142" y="150236"/>
                    <a:pt x="203653" y="150236"/>
                  </a:cubicBezTo>
                  <a:cubicBezTo>
                    <a:pt x="205165" y="151727"/>
                    <a:pt x="205165" y="151727"/>
                    <a:pt x="205165" y="151727"/>
                  </a:cubicBezTo>
                  <a:cubicBezTo>
                    <a:pt x="206677" y="151727"/>
                    <a:pt x="206677" y="151727"/>
                    <a:pt x="208189" y="151727"/>
                  </a:cubicBezTo>
                  <a:cubicBezTo>
                    <a:pt x="208189" y="153218"/>
                    <a:pt x="209701" y="153218"/>
                    <a:pt x="209701" y="153218"/>
                  </a:cubicBezTo>
                  <a:cubicBezTo>
                    <a:pt x="211213" y="153218"/>
                    <a:pt x="211213" y="153218"/>
                    <a:pt x="211213" y="153218"/>
                  </a:cubicBezTo>
                  <a:cubicBezTo>
                    <a:pt x="212725" y="154710"/>
                    <a:pt x="212725" y="154710"/>
                    <a:pt x="212725" y="156201"/>
                  </a:cubicBezTo>
                  <a:cubicBezTo>
                    <a:pt x="212725" y="156201"/>
                    <a:pt x="212725" y="157692"/>
                    <a:pt x="212725" y="157692"/>
                  </a:cubicBezTo>
                  <a:cubicBezTo>
                    <a:pt x="212725" y="157692"/>
                    <a:pt x="212725" y="157692"/>
                    <a:pt x="211213" y="157692"/>
                  </a:cubicBezTo>
                  <a:cubicBezTo>
                    <a:pt x="211213" y="157692"/>
                    <a:pt x="211213" y="157692"/>
                    <a:pt x="209701" y="157692"/>
                  </a:cubicBezTo>
                  <a:cubicBezTo>
                    <a:pt x="209701" y="157692"/>
                    <a:pt x="209701" y="157692"/>
                    <a:pt x="208189" y="159184"/>
                  </a:cubicBezTo>
                  <a:cubicBezTo>
                    <a:pt x="206677" y="159184"/>
                    <a:pt x="206677" y="159184"/>
                    <a:pt x="206677" y="159184"/>
                  </a:cubicBezTo>
                  <a:cubicBezTo>
                    <a:pt x="206677" y="159184"/>
                    <a:pt x="205165" y="159184"/>
                    <a:pt x="205165" y="159184"/>
                  </a:cubicBezTo>
                  <a:cubicBezTo>
                    <a:pt x="203653" y="160675"/>
                    <a:pt x="203653" y="160675"/>
                    <a:pt x="202142" y="160675"/>
                  </a:cubicBezTo>
                  <a:cubicBezTo>
                    <a:pt x="202142" y="160675"/>
                    <a:pt x="200630" y="160675"/>
                    <a:pt x="200630" y="160675"/>
                  </a:cubicBezTo>
                  <a:cubicBezTo>
                    <a:pt x="199118" y="159184"/>
                    <a:pt x="199118" y="159184"/>
                    <a:pt x="199118" y="159184"/>
                  </a:cubicBezTo>
                  <a:cubicBezTo>
                    <a:pt x="199118" y="159184"/>
                    <a:pt x="199118" y="159184"/>
                    <a:pt x="197606" y="159184"/>
                  </a:cubicBezTo>
                  <a:cubicBezTo>
                    <a:pt x="197606" y="159184"/>
                    <a:pt x="197606" y="159184"/>
                    <a:pt x="196094" y="159184"/>
                  </a:cubicBezTo>
                  <a:cubicBezTo>
                    <a:pt x="196094" y="159184"/>
                    <a:pt x="196094" y="160675"/>
                    <a:pt x="196094" y="160675"/>
                  </a:cubicBezTo>
                  <a:cubicBezTo>
                    <a:pt x="196094" y="160675"/>
                    <a:pt x="194582" y="162166"/>
                    <a:pt x="194582" y="162166"/>
                  </a:cubicBezTo>
                  <a:cubicBezTo>
                    <a:pt x="194582" y="162166"/>
                    <a:pt x="191558" y="165149"/>
                    <a:pt x="191558" y="165149"/>
                  </a:cubicBezTo>
                  <a:cubicBezTo>
                    <a:pt x="191558" y="166640"/>
                    <a:pt x="190046" y="166640"/>
                    <a:pt x="190046" y="166640"/>
                  </a:cubicBezTo>
                  <a:cubicBezTo>
                    <a:pt x="188534" y="166640"/>
                    <a:pt x="188534" y="166640"/>
                    <a:pt x="188534" y="166640"/>
                  </a:cubicBezTo>
                  <a:cubicBezTo>
                    <a:pt x="188534" y="166640"/>
                    <a:pt x="188534" y="166640"/>
                    <a:pt x="187022" y="166640"/>
                  </a:cubicBezTo>
                  <a:cubicBezTo>
                    <a:pt x="185511" y="166640"/>
                    <a:pt x="185511" y="166640"/>
                    <a:pt x="185511" y="168131"/>
                  </a:cubicBezTo>
                  <a:cubicBezTo>
                    <a:pt x="185511" y="168131"/>
                    <a:pt x="185511" y="168131"/>
                    <a:pt x="185511" y="169623"/>
                  </a:cubicBezTo>
                  <a:cubicBezTo>
                    <a:pt x="185511" y="171114"/>
                    <a:pt x="185511" y="171114"/>
                    <a:pt x="187022" y="171114"/>
                  </a:cubicBezTo>
                  <a:cubicBezTo>
                    <a:pt x="187022" y="172605"/>
                    <a:pt x="187022" y="172605"/>
                    <a:pt x="187022" y="172605"/>
                  </a:cubicBezTo>
                  <a:cubicBezTo>
                    <a:pt x="188534" y="174097"/>
                    <a:pt x="188534" y="174097"/>
                    <a:pt x="188534" y="175588"/>
                  </a:cubicBezTo>
                  <a:cubicBezTo>
                    <a:pt x="188534" y="175588"/>
                    <a:pt x="190046" y="177079"/>
                    <a:pt x="190046" y="177079"/>
                  </a:cubicBezTo>
                  <a:cubicBezTo>
                    <a:pt x="190046" y="178570"/>
                    <a:pt x="190046" y="178570"/>
                    <a:pt x="190046" y="180062"/>
                  </a:cubicBezTo>
                  <a:cubicBezTo>
                    <a:pt x="191558" y="181553"/>
                    <a:pt x="191558" y="181553"/>
                    <a:pt x="193070" y="181553"/>
                  </a:cubicBezTo>
                  <a:cubicBezTo>
                    <a:pt x="193070" y="183044"/>
                    <a:pt x="193070" y="183044"/>
                    <a:pt x="193070" y="183044"/>
                  </a:cubicBezTo>
                  <a:cubicBezTo>
                    <a:pt x="193070" y="183044"/>
                    <a:pt x="193070" y="183044"/>
                    <a:pt x="194582" y="184536"/>
                  </a:cubicBezTo>
                  <a:cubicBezTo>
                    <a:pt x="194582" y="184536"/>
                    <a:pt x="194582" y="184536"/>
                    <a:pt x="196094" y="186027"/>
                  </a:cubicBezTo>
                  <a:cubicBezTo>
                    <a:pt x="196094" y="186027"/>
                    <a:pt x="196094" y="187518"/>
                    <a:pt x="194582" y="187518"/>
                  </a:cubicBezTo>
                  <a:cubicBezTo>
                    <a:pt x="193070" y="187518"/>
                    <a:pt x="193070" y="189010"/>
                    <a:pt x="193070" y="189010"/>
                  </a:cubicBezTo>
                  <a:cubicBezTo>
                    <a:pt x="191558" y="189010"/>
                    <a:pt x="190046" y="189010"/>
                    <a:pt x="188534" y="189010"/>
                  </a:cubicBezTo>
                  <a:cubicBezTo>
                    <a:pt x="187022" y="189010"/>
                    <a:pt x="187022" y="189010"/>
                    <a:pt x="187022" y="189010"/>
                  </a:cubicBezTo>
                  <a:cubicBezTo>
                    <a:pt x="185511" y="190501"/>
                    <a:pt x="185511" y="190501"/>
                    <a:pt x="183999" y="190501"/>
                  </a:cubicBezTo>
                  <a:cubicBezTo>
                    <a:pt x="182487" y="190501"/>
                    <a:pt x="182487" y="190501"/>
                    <a:pt x="182487" y="190501"/>
                  </a:cubicBezTo>
                  <a:cubicBezTo>
                    <a:pt x="180975" y="189010"/>
                    <a:pt x="180975" y="189010"/>
                    <a:pt x="179463" y="187518"/>
                  </a:cubicBezTo>
                  <a:cubicBezTo>
                    <a:pt x="179463" y="187518"/>
                    <a:pt x="177951" y="186027"/>
                    <a:pt x="177951" y="186027"/>
                  </a:cubicBezTo>
                  <a:cubicBezTo>
                    <a:pt x="176439" y="184536"/>
                    <a:pt x="176439" y="184536"/>
                    <a:pt x="176439" y="184536"/>
                  </a:cubicBezTo>
                  <a:cubicBezTo>
                    <a:pt x="174927" y="183044"/>
                    <a:pt x="174927" y="183044"/>
                    <a:pt x="173415" y="181553"/>
                  </a:cubicBezTo>
                  <a:cubicBezTo>
                    <a:pt x="171903" y="180062"/>
                    <a:pt x="171903" y="180062"/>
                    <a:pt x="171903" y="180062"/>
                  </a:cubicBezTo>
                  <a:cubicBezTo>
                    <a:pt x="171903" y="178570"/>
                    <a:pt x="168880" y="177079"/>
                    <a:pt x="168880" y="175588"/>
                  </a:cubicBezTo>
                  <a:cubicBezTo>
                    <a:pt x="167368" y="175588"/>
                    <a:pt x="165856" y="174097"/>
                    <a:pt x="165856" y="174097"/>
                  </a:cubicBezTo>
                  <a:cubicBezTo>
                    <a:pt x="164344" y="172605"/>
                    <a:pt x="162832" y="172605"/>
                    <a:pt x="162832" y="172605"/>
                  </a:cubicBezTo>
                  <a:cubicBezTo>
                    <a:pt x="161320" y="169623"/>
                    <a:pt x="159808" y="169623"/>
                    <a:pt x="158296" y="169623"/>
                  </a:cubicBezTo>
                  <a:cubicBezTo>
                    <a:pt x="156784" y="168131"/>
                    <a:pt x="153761" y="168131"/>
                    <a:pt x="153761" y="168131"/>
                  </a:cubicBezTo>
                  <a:cubicBezTo>
                    <a:pt x="153761" y="168131"/>
                    <a:pt x="152249" y="168131"/>
                    <a:pt x="150737" y="166640"/>
                  </a:cubicBezTo>
                  <a:cubicBezTo>
                    <a:pt x="149225" y="166640"/>
                    <a:pt x="149225" y="166640"/>
                    <a:pt x="149225" y="165149"/>
                  </a:cubicBezTo>
                  <a:cubicBezTo>
                    <a:pt x="149225" y="163657"/>
                    <a:pt x="149225" y="163657"/>
                    <a:pt x="149225" y="163657"/>
                  </a:cubicBezTo>
                  <a:cubicBezTo>
                    <a:pt x="149225" y="163657"/>
                    <a:pt x="149225" y="162166"/>
                    <a:pt x="149225" y="162166"/>
                  </a:cubicBezTo>
                  <a:cubicBezTo>
                    <a:pt x="150737" y="160675"/>
                    <a:pt x="150737" y="160675"/>
                    <a:pt x="150737" y="160675"/>
                  </a:cubicBezTo>
                  <a:cubicBezTo>
                    <a:pt x="150737" y="159184"/>
                    <a:pt x="150737" y="156201"/>
                    <a:pt x="150737" y="156201"/>
                  </a:cubicBezTo>
                  <a:cubicBezTo>
                    <a:pt x="150737" y="156201"/>
                    <a:pt x="150737" y="154710"/>
                    <a:pt x="150737" y="154710"/>
                  </a:cubicBezTo>
                  <a:cubicBezTo>
                    <a:pt x="150737" y="153218"/>
                    <a:pt x="152249" y="153218"/>
                    <a:pt x="152249" y="153218"/>
                  </a:cubicBezTo>
                  <a:cubicBezTo>
                    <a:pt x="152249" y="153218"/>
                    <a:pt x="153761" y="153218"/>
                    <a:pt x="153761" y="153218"/>
                  </a:cubicBezTo>
                  <a:cubicBezTo>
                    <a:pt x="155272" y="153218"/>
                    <a:pt x="155272" y="153218"/>
                    <a:pt x="155272" y="153218"/>
                  </a:cubicBezTo>
                  <a:cubicBezTo>
                    <a:pt x="155272" y="153218"/>
                    <a:pt x="156784" y="154710"/>
                    <a:pt x="156784" y="154710"/>
                  </a:cubicBezTo>
                  <a:cubicBezTo>
                    <a:pt x="156784" y="154710"/>
                    <a:pt x="156784" y="154710"/>
                    <a:pt x="158296" y="154710"/>
                  </a:cubicBezTo>
                  <a:cubicBezTo>
                    <a:pt x="158296" y="154710"/>
                    <a:pt x="159808" y="156201"/>
                    <a:pt x="159808" y="156201"/>
                  </a:cubicBezTo>
                  <a:cubicBezTo>
                    <a:pt x="159808" y="156201"/>
                    <a:pt x="161320" y="157692"/>
                    <a:pt x="162832" y="157692"/>
                  </a:cubicBezTo>
                  <a:cubicBezTo>
                    <a:pt x="162832" y="157692"/>
                    <a:pt x="164344" y="157692"/>
                    <a:pt x="164344" y="159184"/>
                  </a:cubicBezTo>
                  <a:cubicBezTo>
                    <a:pt x="164344" y="159184"/>
                    <a:pt x="165856" y="159184"/>
                    <a:pt x="165856" y="160675"/>
                  </a:cubicBezTo>
                  <a:cubicBezTo>
                    <a:pt x="165856" y="160675"/>
                    <a:pt x="167368" y="160675"/>
                    <a:pt x="167368" y="160675"/>
                  </a:cubicBezTo>
                  <a:cubicBezTo>
                    <a:pt x="167368" y="160675"/>
                    <a:pt x="167368" y="160675"/>
                    <a:pt x="168880" y="162166"/>
                  </a:cubicBezTo>
                  <a:cubicBezTo>
                    <a:pt x="168880" y="162166"/>
                    <a:pt x="168880" y="162166"/>
                    <a:pt x="170392" y="162166"/>
                  </a:cubicBezTo>
                  <a:cubicBezTo>
                    <a:pt x="170392" y="163657"/>
                    <a:pt x="170392" y="162166"/>
                    <a:pt x="171903" y="163657"/>
                  </a:cubicBezTo>
                  <a:cubicBezTo>
                    <a:pt x="171903" y="163657"/>
                    <a:pt x="171903" y="163657"/>
                    <a:pt x="171903" y="162166"/>
                  </a:cubicBezTo>
                  <a:cubicBezTo>
                    <a:pt x="171903" y="162166"/>
                    <a:pt x="171903" y="160675"/>
                    <a:pt x="171903" y="160675"/>
                  </a:cubicBezTo>
                  <a:cubicBezTo>
                    <a:pt x="171903" y="160675"/>
                    <a:pt x="171903" y="160675"/>
                    <a:pt x="171903" y="159184"/>
                  </a:cubicBezTo>
                  <a:cubicBezTo>
                    <a:pt x="170392" y="159184"/>
                    <a:pt x="173415" y="157692"/>
                    <a:pt x="173415" y="157692"/>
                  </a:cubicBezTo>
                  <a:cubicBezTo>
                    <a:pt x="173415" y="157692"/>
                    <a:pt x="174927" y="157692"/>
                    <a:pt x="174927" y="157692"/>
                  </a:cubicBezTo>
                  <a:cubicBezTo>
                    <a:pt x="174927" y="157692"/>
                    <a:pt x="176439" y="157692"/>
                    <a:pt x="176439" y="157692"/>
                  </a:cubicBezTo>
                  <a:cubicBezTo>
                    <a:pt x="176439" y="156201"/>
                    <a:pt x="177951" y="156201"/>
                    <a:pt x="177951" y="156201"/>
                  </a:cubicBezTo>
                  <a:cubicBezTo>
                    <a:pt x="177951" y="156201"/>
                    <a:pt x="177951" y="156201"/>
                    <a:pt x="179463" y="154710"/>
                  </a:cubicBezTo>
                  <a:cubicBezTo>
                    <a:pt x="179463" y="153218"/>
                    <a:pt x="179463" y="153218"/>
                    <a:pt x="179463" y="153218"/>
                  </a:cubicBezTo>
                  <a:cubicBezTo>
                    <a:pt x="179463" y="151727"/>
                    <a:pt x="179463" y="151727"/>
                    <a:pt x="177951" y="151727"/>
                  </a:cubicBezTo>
                  <a:cubicBezTo>
                    <a:pt x="177951" y="150236"/>
                    <a:pt x="177951" y="150236"/>
                    <a:pt x="177951" y="148744"/>
                  </a:cubicBezTo>
                  <a:cubicBezTo>
                    <a:pt x="176439" y="148744"/>
                    <a:pt x="176439" y="148744"/>
                    <a:pt x="176439" y="147253"/>
                  </a:cubicBezTo>
                  <a:cubicBezTo>
                    <a:pt x="176439" y="145762"/>
                    <a:pt x="176439" y="145762"/>
                    <a:pt x="176439" y="145762"/>
                  </a:cubicBezTo>
                  <a:cubicBezTo>
                    <a:pt x="174927" y="144270"/>
                    <a:pt x="176439" y="144270"/>
                    <a:pt x="176439" y="144270"/>
                  </a:cubicBezTo>
                  <a:cubicBezTo>
                    <a:pt x="176439" y="142779"/>
                    <a:pt x="176439" y="142779"/>
                    <a:pt x="176439" y="142779"/>
                  </a:cubicBezTo>
                  <a:cubicBezTo>
                    <a:pt x="177951" y="142779"/>
                    <a:pt x="177951" y="142779"/>
                    <a:pt x="177951" y="141288"/>
                  </a:cubicBezTo>
                  <a:close/>
                  <a:moveTo>
                    <a:pt x="1061617" y="138767"/>
                  </a:moveTo>
                  <a:cubicBezTo>
                    <a:pt x="1061617" y="138767"/>
                    <a:pt x="1060095" y="138767"/>
                    <a:pt x="1060095" y="140284"/>
                  </a:cubicBezTo>
                  <a:cubicBezTo>
                    <a:pt x="1058572" y="140284"/>
                    <a:pt x="1058572" y="140284"/>
                    <a:pt x="1058572" y="141802"/>
                  </a:cubicBezTo>
                  <a:cubicBezTo>
                    <a:pt x="1058572" y="143319"/>
                    <a:pt x="1058572" y="143319"/>
                    <a:pt x="1057049" y="144837"/>
                  </a:cubicBezTo>
                  <a:cubicBezTo>
                    <a:pt x="1057049" y="146354"/>
                    <a:pt x="1055526" y="147872"/>
                    <a:pt x="1055526" y="149389"/>
                  </a:cubicBezTo>
                  <a:cubicBezTo>
                    <a:pt x="1054004" y="150907"/>
                    <a:pt x="1054004" y="149389"/>
                    <a:pt x="1055526" y="150907"/>
                  </a:cubicBezTo>
                  <a:cubicBezTo>
                    <a:pt x="1055526" y="150907"/>
                    <a:pt x="1055526" y="150907"/>
                    <a:pt x="1057049" y="150907"/>
                  </a:cubicBezTo>
                  <a:cubicBezTo>
                    <a:pt x="1058572" y="150907"/>
                    <a:pt x="1060095" y="149389"/>
                    <a:pt x="1061617" y="149389"/>
                  </a:cubicBezTo>
                  <a:cubicBezTo>
                    <a:pt x="1061617" y="149389"/>
                    <a:pt x="1061617" y="147872"/>
                    <a:pt x="1063140" y="147872"/>
                  </a:cubicBezTo>
                  <a:cubicBezTo>
                    <a:pt x="1063140" y="146354"/>
                    <a:pt x="1063140" y="146354"/>
                    <a:pt x="1063140" y="144837"/>
                  </a:cubicBezTo>
                  <a:cubicBezTo>
                    <a:pt x="1063140" y="143319"/>
                    <a:pt x="1063140" y="143319"/>
                    <a:pt x="1063140" y="141802"/>
                  </a:cubicBezTo>
                  <a:cubicBezTo>
                    <a:pt x="1063140" y="140284"/>
                    <a:pt x="1063140" y="141802"/>
                    <a:pt x="1061617" y="140284"/>
                  </a:cubicBezTo>
                  <a:cubicBezTo>
                    <a:pt x="1061617" y="138767"/>
                    <a:pt x="1061617" y="138767"/>
                    <a:pt x="1061617" y="138767"/>
                  </a:cubicBezTo>
                  <a:close/>
                  <a:moveTo>
                    <a:pt x="1038777" y="123592"/>
                  </a:moveTo>
                  <a:cubicBezTo>
                    <a:pt x="1038777" y="125110"/>
                    <a:pt x="1038777" y="125110"/>
                    <a:pt x="1038777" y="125110"/>
                  </a:cubicBezTo>
                  <a:cubicBezTo>
                    <a:pt x="1038777" y="125110"/>
                    <a:pt x="1038777" y="126627"/>
                    <a:pt x="1038777" y="126627"/>
                  </a:cubicBezTo>
                  <a:cubicBezTo>
                    <a:pt x="1038777" y="128145"/>
                    <a:pt x="1038777" y="128145"/>
                    <a:pt x="1038777" y="129662"/>
                  </a:cubicBezTo>
                  <a:cubicBezTo>
                    <a:pt x="1040299" y="129662"/>
                    <a:pt x="1038777" y="129662"/>
                    <a:pt x="1040299" y="131179"/>
                  </a:cubicBezTo>
                  <a:cubicBezTo>
                    <a:pt x="1040299" y="132697"/>
                    <a:pt x="1040299" y="132697"/>
                    <a:pt x="1040299" y="132697"/>
                  </a:cubicBezTo>
                  <a:cubicBezTo>
                    <a:pt x="1040299" y="132697"/>
                    <a:pt x="1041822" y="132697"/>
                    <a:pt x="1043345" y="132697"/>
                  </a:cubicBezTo>
                  <a:cubicBezTo>
                    <a:pt x="1043345" y="132697"/>
                    <a:pt x="1044867" y="131179"/>
                    <a:pt x="1044867" y="131179"/>
                  </a:cubicBezTo>
                  <a:cubicBezTo>
                    <a:pt x="1044867" y="129662"/>
                    <a:pt x="1044867" y="129662"/>
                    <a:pt x="1046390" y="128145"/>
                  </a:cubicBezTo>
                  <a:cubicBezTo>
                    <a:pt x="1046390" y="128145"/>
                    <a:pt x="1046390" y="126627"/>
                    <a:pt x="1046390" y="126627"/>
                  </a:cubicBezTo>
                  <a:cubicBezTo>
                    <a:pt x="1047913" y="125110"/>
                    <a:pt x="1046390" y="125110"/>
                    <a:pt x="1044867" y="123592"/>
                  </a:cubicBezTo>
                  <a:cubicBezTo>
                    <a:pt x="1044867" y="123592"/>
                    <a:pt x="1044867" y="123592"/>
                    <a:pt x="1043345" y="123592"/>
                  </a:cubicBezTo>
                  <a:cubicBezTo>
                    <a:pt x="1041822" y="123592"/>
                    <a:pt x="1041822" y="123592"/>
                    <a:pt x="1041822" y="123592"/>
                  </a:cubicBezTo>
                  <a:cubicBezTo>
                    <a:pt x="1040299" y="123592"/>
                    <a:pt x="1040299" y="123592"/>
                    <a:pt x="1038777" y="123592"/>
                  </a:cubicBezTo>
                  <a:close/>
                  <a:moveTo>
                    <a:pt x="158883" y="122238"/>
                  </a:moveTo>
                  <a:cubicBezTo>
                    <a:pt x="158883" y="122238"/>
                    <a:pt x="158883" y="122238"/>
                    <a:pt x="160404" y="122238"/>
                  </a:cubicBezTo>
                  <a:cubicBezTo>
                    <a:pt x="160404" y="122238"/>
                    <a:pt x="160404" y="123746"/>
                    <a:pt x="160404" y="123746"/>
                  </a:cubicBezTo>
                  <a:cubicBezTo>
                    <a:pt x="160404" y="125254"/>
                    <a:pt x="160404" y="125254"/>
                    <a:pt x="160404" y="125254"/>
                  </a:cubicBezTo>
                  <a:cubicBezTo>
                    <a:pt x="160404" y="125254"/>
                    <a:pt x="160404" y="125254"/>
                    <a:pt x="160404" y="126762"/>
                  </a:cubicBezTo>
                  <a:cubicBezTo>
                    <a:pt x="158883" y="126762"/>
                    <a:pt x="160404" y="126762"/>
                    <a:pt x="158883" y="128270"/>
                  </a:cubicBezTo>
                  <a:cubicBezTo>
                    <a:pt x="158883" y="128270"/>
                    <a:pt x="158883" y="128270"/>
                    <a:pt x="158883" y="129779"/>
                  </a:cubicBezTo>
                  <a:cubicBezTo>
                    <a:pt x="158883" y="131287"/>
                    <a:pt x="158883" y="131287"/>
                    <a:pt x="158883" y="132795"/>
                  </a:cubicBezTo>
                  <a:cubicBezTo>
                    <a:pt x="157362" y="132795"/>
                    <a:pt x="157362" y="132795"/>
                    <a:pt x="157362" y="132795"/>
                  </a:cubicBezTo>
                  <a:cubicBezTo>
                    <a:pt x="157362" y="132795"/>
                    <a:pt x="157362" y="134303"/>
                    <a:pt x="157362" y="134303"/>
                  </a:cubicBezTo>
                  <a:cubicBezTo>
                    <a:pt x="155840" y="135811"/>
                    <a:pt x="155840" y="135811"/>
                    <a:pt x="152798" y="135811"/>
                  </a:cubicBezTo>
                  <a:cubicBezTo>
                    <a:pt x="152798" y="135811"/>
                    <a:pt x="151276" y="137319"/>
                    <a:pt x="151276" y="137319"/>
                  </a:cubicBezTo>
                  <a:cubicBezTo>
                    <a:pt x="151276" y="137319"/>
                    <a:pt x="148233" y="137319"/>
                    <a:pt x="148233" y="137319"/>
                  </a:cubicBezTo>
                  <a:cubicBezTo>
                    <a:pt x="148233" y="137319"/>
                    <a:pt x="146712" y="137319"/>
                    <a:pt x="145191" y="138828"/>
                  </a:cubicBezTo>
                  <a:cubicBezTo>
                    <a:pt x="143669" y="140336"/>
                    <a:pt x="142148" y="140336"/>
                    <a:pt x="142148" y="141844"/>
                  </a:cubicBezTo>
                  <a:cubicBezTo>
                    <a:pt x="142148" y="143352"/>
                    <a:pt x="142148" y="144860"/>
                    <a:pt x="143669" y="144860"/>
                  </a:cubicBezTo>
                  <a:cubicBezTo>
                    <a:pt x="143669" y="144860"/>
                    <a:pt x="143669" y="144860"/>
                    <a:pt x="145191" y="144860"/>
                  </a:cubicBezTo>
                  <a:cubicBezTo>
                    <a:pt x="146712" y="144860"/>
                    <a:pt x="146712" y="144860"/>
                    <a:pt x="148233" y="144860"/>
                  </a:cubicBezTo>
                  <a:cubicBezTo>
                    <a:pt x="148233" y="144860"/>
                    <a:pt x="149755" y="146368"/>
                    <a:pt x="149755" y="146368"/>
                  </a:cubicBezTo>
                  <a:cubicBezTo>
                    <a:pt x="149755" y="146368"/>
                    <a:pt x="151276" y="146368"/>
                    <a:pt x="151276" y="146368"/>
                  </a:cubicBezTo>
                  <a:cubicBezTo>
                    <a:pt x="152798" y="146368"/>
                    <a:pt x="154319" y="144860"/>
                    <a:pt x="154319" y="144860"/>
                  </a:cubicBezTo>
                  <a:cubicBezTo>
                    <a:pt x="154319" y="146368"/>
                    <a:pt x="155840" y="146368"/>
                    <a:pt x="155840" y="146368"/>
                  </a:cubicBezTo>
                  <a:cubicBezTo>
                    <a:pt x="155840" y="146368"/>
                    <a:pt x="157362" y="146368"/>
                    <a:pt x="158883" y="146368"/>
                  </a:cubicBezTo>
                  <a:cubicBezTo>
                    <a:pt x="158883" y="146368"/>
                    <a:pt x="158883" y="146368"/>
                    <a:pt x="160404" y="146368"/>
                  </a:cubicBezTo>
                  <a:cubicBezTo>
                    <a:pt x="161926" y="146368"/>
                    <a:pt x="161926" y="146368"/>
                    <a:pt x="161926" y="146368"/>
                  </a:cubicBezTo>
                  <a:cubicBezTo>
                    <a:pt x="161926" y="146368"/>
                    <a:pt x="160404" y="147876"/>
                    <a:pt x="160404" y="147876"/>
                  </a:cubicBezTo>
                  <a:cubicBezTo>
                    <a:pt x="160404" y="147876"/>
                    <a:pt x="158883" y="147876"/>
                    <a:pt x="158883" y="147876"/>
                  </a:cubicBezTo>
                  <a:cubicBezTo>
                    <a:pt x="157362" y="149385"/>
                    <a:pt x="157362" y="149385"/>
                    <a:pt x="155840" y="149385"/>
                  </a:cubicBezTo>
                  <a:cubicBezTo>
                    <a:pt x="155840" y="149385"/>
                    <a:pt x="154319" y="149385"/>
                    <a:pt x="154319" y="149385"/>
                  </a:cubicBezTo>
                  <a:cubicBezTo>
                    <a:pt x="152798" y="149385"/>
                    <a:pt x="152798" y="149385"/>
                    <a:pt x="152798" y="149385"/>
                  </a:cubicBezTo>
                  <a:cubicBezTo>
                    <a:pt x="152798" y="149385"/>
                    <a:pt x="152798" y="149385"/>
                    <a:pt x="151276" y="149385"/>
                  </a:cubicBezTo>
                  <a:cubicBezTo>
                    <a:pt x="149755" y="149385"/>
                    <a:pt x="149755" y="149385"/>
                    <a:pt x="149755" y="149385"/>
                  </a:cubicBezTo>
                  <a:cubicBezTo>
                    <a:pt x="148233" y="149385"/>
                    <a:pt x="148233" y="149385"/>
                    <a:pt x="148233" y="149385"/>
                  </a:cubicBezTo>
                  <a:cubicBezTo>
                    <a:pt x="148233" y="149385"/>
                    <a:pt x="146712" y="149385"/>
                    <a:pt x="145191" y="149385"/>
                  </a:cubicBezTo>
                  <a:cubicBezTo>
                    <a:pt x="142148" y="150893"/>
                    <a:pt x="139105" y="152401"/>
                    <a:pt x="137584" y="150893"/>
                  </a:cubicBezTo>
                  <a:cubicBezTo>
                    <a:pt x="136062" y="150893"/>
                    <a:pt x="134541" y="152401"/>
                    <a:pt x="134541" y="152401"/>
                  </a:cubicBezTo>
                  <a:cubicBezTo>
                    <a:pt x="133020" y="152401"/>
                    <a:pt x="129977" y="152401"/>
                    <a:pt x="128456" y="152401"/>
                  </a:cubicBezTo>
                  <a:cubicBezTo>
                    <a:pt x="128456" y="152401"/>
                    <a:pt x="126934" y="152401"/>
                    <a:pt x="126934" y="152401"/>
                  </a:cubicBezTo>
                  <a:cubicBezTo>
                    <a:pt x="126934" y="152401"/>
                    <a:pt x="125413" y="152401"/>
                    <a:pt x="125413" y="152401"/>
                  </a:cubicBezTo>
                  <a:cubicBezTo>
                    <a:pt x="125413" y="150893"/>
                    <a:pt x="125413" y="150893"/>
                    <a:pt x="125413" y="150893"/>
                  </a:cubicBezTo>
                  <a:cubicBezTo>
                    <a:pt x="125413" y="150893"/>
                    <a:pt x="125413" y="149385"/>
                    <a:pt x="125413" y="149385"/>
                  </a:cubicBezTo>
                  <a:cubicBezTo>
                    <a:pt x="125413" y="147876"/>
                    <a:pt x="125413" y="146368"/>
                    <a:pt x="126934" y="146368"/>
                  </a:cubicBezTo>
                  <a:cubicBezTo>
                    <a:pt x="126934" y="144860"/>
                    <a:pt x="126934" y="144860"/>
                    <a:pt x="126934" y="143352"/>
                  </a:cubicBezTo>
                  <a:cubicBezTo>
                    <a:pt x="126934" y="143352"/>
                    <a:pt x="128456" y="140336"/>
                    <a:pt x="128456" y="140336"/>
                  </a:cubicBezTo>
                  <a:cubicBezTo>
                    <a:pt x="128456" y="138828"/>
                    <a:pt x="128456" y="138828"/>
                    <a:pt x="129977" y="137319"/>
                  </a:cubicBezTo>
                  <a:cubicBezTo>
                    <a:pt x="131498" y="137319"/>
                    <a:pt x="131498" y="137319"/>
                    <a:pt x="133020" y="137319"/>
                  </a:cubicBezTo>
                  <a:cubicBezTo>
                    <a:pt x="133020" y="135811"/>
                    <a:pt x="134541" y="135811"/>
                    <a:pt x="134541" y="135811"/>
                  </a:cubicBezTo>
                  <a:cubicBezTo>
                    <a:pt x="136062" y="135811"/>
                    <a:pt x="136062" y="135811"/>
                    <a:pt x="136062" y="135811"/>
                  </a:cubicBezTo>
                  <a:cubicBezTo>
                    <a:pt x="137584" y="135811"/>
                    <a:pt x="140627" y="134303"/>
                    <a:pt x="140627" y="134303"/>
                  </a:cubicBezTo>
                  <a:cubicBezTo>
                    <a:pt x="140627" y="132795"/>
                    <a:pt x="142148" y="132795"/>
                    <a:pt x="143669" y="132795"/>
                  </a:cubicBezTo>
                  <a:cubicBezTo>
                    <a:pt x="143669" y="132795"/>
                    <a:pt x="143669" y="132795"/>
                    <a:pt x="145191" y="132795"/>
                  </a:cubicBezTo>
                  <a:cubicBezTo>
                    <a:pt x="146712" y="131287"/>
                    <a:pt x="146712" y="131287"/>
                    <a:pt x="148233" y="131287"/>
                  </a:cubicBezTo>
                  <a:cubicBezTo>
                    <a:pt x="148233" y="131287"/>
                    <a:pt x="149755" y="129779"/>
                    <a:pt x="149755" y="129779"/>
                  </a:cubicBezTo>
                  <a:cubicBezTo>
                    <a:pt x="149755" y="129779"/>
                    <a:pt x="151276" y="129779"/>
                    <a:pt x="151276" y="129779"/>
                  </a:cubicBezTo>
                  <a:cubicBezTo>
                    <a:pt x="151276" y="128270"/>
                    <a:pt x="151276" y="128270"/>
                    <a:pt x="151276" y="128270"/>
                  </a:cubicBezTo>
                  <a:cubicBezTo>
                    <a:pt x="152798" y="128270"/>
                    <a:pt x="152798" y="126762"/>
                    <a:pt x="152798" y="126762"/>
                  </a:cubicBezTo>
                  <a:cubicBezTo>
                    <a:pt x="152798" y="126762"/>
                    <a:pt x="154319" y="125254"/>
                    <a:pt x="154319" y="125254"/>
                  </a:cubicBezTo>
                  <a:cubicBezTo>
                    <a:pt x="154319" y="125254"/>
                    <a:pt x="155840" y="125254"/>
                    <a:pt x="155840" y="123746"/>
                  </a:cubicBezTo>
                  <a:cubicBezTo>
                    <a:pt x="155840" y="123746"/>
                    <a:pt x="157362" y="123746"/>
                    <a:pt x="157362" y="123746"/>
                  </a:cubicBezTo>
                  <a:cubicBezTo>
                    <a:pt x="157362" y="122238"/>
                    <a:pt x="157362" y="122238"/>
                    <a:pt x="158883" y="122238"/>
                  </a:cubicBezTo>
                  <a:close/>
                  <a:moveTo>
                    <a:pt x="174625" y="114300"/>
                  </a:moveTo>
                  <a:cubicBezTo>
                    <a:pt x="176213" y="114300"/>
                    <a:pt x="176213" y="114300"/>
                    <a:pt x="176213" y="114300"/>
                  </a:cubicBezTo>
                  <a:cubicBezTo>
                    <a:pt x="177800" y="114300"/>
                    <a:pt x="177800" y="115887"/>
                    <a:pt x="177800" y="115887"/>
                  </a:cubicBezTo>
                  <a:cubicBezTo>
                    <a:pt x="177800" y="115887"/>
                    <a:pt x="179388" y="115887"/>
                    <a:pt x="179388" y="115887"/>
                  </a:cubicBezTo>
                  <a:cubicBezTo>
                    <a:pt x="179388" y="117475"/>
                    <a:pt x="179388" y="117475"/>
                    <a:pt x="179388" y="117475"/>
                  </a:cubicBezTo>
                  <a:cubicBezTo>
                    <a:pt x="179388" y="117475"/>
                    <a:pt x="179388" y="119063"/>
                    <a:pt x="179388" y="119063"/>
                  </a:cubicBezTo>
                  <a:cubicBezTo>
                    <a:pt x="179388" y="119063"/>
                    <a:pt x="177800" y="120650"/>
                    <a:pt x="177800" y="120650"/>
                  </a:cubicBezTo>
                  <a:cubicBezTo>
                    <a:pt x="177800" y="122238"/>
                    <a:pt x="177800" y="122238"/>
                    <a:pt x="177800" y="122238"/>
                  </a:cubicBezTo>
                  <a:cubicBezTo>
                    <a:pt x="177800" y="123825"/>
                    <a:pt x="177800" y="123825"/>
                    <a:pt x="177800" y="123825"/>
                  </a:cubicBezTo>
                  <a:cubicBezTo>
                    <a:pt x="177800" y="123825"/>
                    <a:pt x="176213" y="125413"/>
                    <a:pt x="176213" y="125413"/>
                  </a:cubicBezTo>
                  <a:cubicBezTo>
                    <a:pt x="176213" y="125413"/>
                    <a:pt x="174625" y="125413"/>
                    <a:pt x="174625" y="125413"/>
                  </a:cubicBezTo>
                  <a:cubicBezTo>
                    <a:pt x="174625" y="125413"/>
                    <a:pt x="173037" y="125413"/>
                    <a:pt x="173037" y="125413"/>
                  </a:cubicBezTo>
                  <a:cubicBezTo>
                    <a:pt x="173037" y="123825"/>
                    <a:pt x="173037" y="123825"/>
                    <a:pt x="173037" y="123825"/>
                  </a:cubicBezTo>
                  <a:cubicBezTo>
                    <a:pt x="171450" y="123825"/>
                    <a:pt x="173037" y="122238"/>
                    <a:pt x="171450" y="122238"/>
                  </a:cubicBezTo>
                  <a:cubicBezTo>
                    <a:pt x="171450" y="122238"/>
                    <a:pt x="171450" y="120650"/>
                    <a:pt x="171450" y="120650"/>
                  </a:cubicBezTo>
                  <a:cubicBezTo>
                    <a:pt x="171450" y="120650"/>
                    <a:pt x="171450" y="120650"/>
                    <a:pt x="171450" y="119063"/>
                  </a:cubicBezTo>
                  <a:cubicBezTo>
                    <a:pt x="171450" y="119063"/>
                    <a:pt x="173037" y="117475"/>
                    <a:pt x="173037" y="117475"/>
                  </a:cubicBezTo>
                  <a:cubicBezTo>
                    <a:pt x="173037" y="117475"/>
                    <a:pt x="173037" y="115887"/>
                    <a:pt x="173037" y="115887"/>
                  </a:cubicBezTo>
                  <a:cubicBezTo>
                    <a:pt x="173037" y="115887"/>
                    <a:pt x="174625" y="115887"/>
                    <a:pt x="174625" y="115887"/>
                  </a:cubicBezTo>
                  <a:cubicBezTo>
                    <a:pt x="174625" y="115887"/>
                    <a:pt x="174625" y="114300"/>
                    <a:pt x="174625" y="114300"/>
                  </a:cubicBezTo>
                  <a:close/>
                  <a:moveTo>
                    <a:pt x="1050958" y="111452"/>
                  </a:moveTo>
                  <a:cubicBezTo>
                    <a:pt x="1049436" y="112970"/>
                    <a:pt x="1049436" y="112970"/>
                    <a:pt x="1049436" y="112970"/>
                  </a:cubicBezTo>
                  <a:cubicBezTo>
                    <a:pt x="1049436" y="114487"/>
                    <a:pt x="1049436" y="114487"/>
                    <a:pt x="1047913" y="114487"/>
                  </a:cubicBezTo>
                  <a:cubicBezTo>
                    <a:pt x="1046390" y="116005"/>
                    <a:pt x="1047913" y="116005"/>
                    <a:pt x="1047913" y="116005"/>
                  </a:cubicBezTo>
                  <a:cubicBezTo>
                    <a:pt x="1047913" y="117522"/>
                    <a:pt x="1047913" y="117522"/>
                    <a:pt x="1049436" y="117522"/>
                  </a:cubicBezTo>
                  <a:cubicBezTo>
                    <a:pt x="1049436" y="119040"/>
                    <a:pt x="1049436" y="119040"/>
                    <a:pt x="1049436" y="119040"/>
                  </a:cubicBezTo>
                  <a:cubicBezTo>
                    <a:pt x="1049436" y="120557"/>
                    <a:pt x="1049436" y="120557"/>
                    <a:pt x="1049436" y="120557"/>
                  </a:cubicBezTo>
                  <a:cubicBezTo>
                    <a:pt x="1049436" y="122075"/>
                    <a:pt x="1049436" y="122075"/>
                    <a:pt x="1049436" y="122075"/>
                  </a:cubicBezTo>
                  <a:cubicBezTo>
                    <a:pt x="1050958" y="122075"/>
                    <a:pt x="1050958" y="122075"/>
                    <a:pt x="1050958" y="122075"/>
                  </a:cubicBezTo>
                  <a:cubicBezTo>
                    <a:pt x="1050958" y="122075"/>
                    <a:pt x="1050958" y="120557"/>
                    <a:pt x="1052481" y="120557"/>
                  </a:cubicBezTo>
                  <a:cubicBezTo>
                    <a:pt x="1052481" y="120557"/>
                    <a:pt x="1052481" y="119040"/>
                    <a:pt x="1054004" y="119040"/>
                  </a:cubicBezTo>
                  <a:cubicBezTo>
                    <a:pt x="1054004" y="119040"/>
                    <a:pt x="1054004" y="119040"/>
                    <a:pt x="1054004" y="117522"/>
                  </a:cubicBezTo>
                  <a:cubicBezTo>
                    <a:pt x="1054004" y="117522"/>
                    <a:pt x="1054004" y="117522"/>
                    <a:pt x="1054004" y="116005"/>
                  </a:cubicBezTo>
                  <a:cubicBezTo>
                    <a:pt x="1055526" y="116005"/>
                    <a:pt x="1054004" y="116005"/>
                    <a:pt x="1054004" y="114487"/>
                  </a:cubicBezTo>
                  <a:cubicBezTo>
                    <a:pt x="1054004" y="112970"/>
                    <a:pt x="1054004" y="112970"/>
                    <a:pt x="1052481" y="112970"/>
                  </a:cubicBezTo>
                  <a:cubicBezTo>
                    <a:pt x="1052481" y="111452"/>
                    <a:pt x="1052481" y="111452"/>
                    <a:pt x="1052481" y="111452"/>
                  </a:cubicBezTo>
                  <a:cubicBezTo>
                    <a:pt x="1052481" y="109935"/>
                    <a:pt x="1050958" y="111452"/>
                    <a:pt x="1050958" y="111452"/>
                  </a:cubicBezTo>
                  <a:close/>
                  <a:moveTo>
                    <a:pt x="1046390" y="109935"/>
                  </a:moveTo>
                  <a:cubicBezTo>
                    <a:pt x="1046390" y="109935"/>
                    <a:pt x="1046390" y="109935"/>
                    <a:pt x="1046390" y="111452"/>
                  </a:cubicBezTo>
                  <a:cubicBezTo>
                    <a:pt x="1046390" y="111452"/>
                    <a:pt x="1046390" y="112970"/>
                    <a:pt x="1046390" y="112970"/>
                  </a:cubicBezTo>
                  <a:cubicBezTo>
                    <a:pt x="1047913" y="111452"/>
                    <a:pt x="1047913" y="111452"/>
                    <a:pt x="1047913" y="111452"/>
                  </a:cubicBezTo>
                  <a:cubicBezTo>
                    <a:pt x="1047913" y="109935"/>
                    <a:pt x="1047913" y="109935"/>
                    <a:pt x="1047913" y="109935"/>
                  </a:cubicBezTo>
                  <a:cubicBezTo>
                    <a:pt x="1047913" y="109935"/>
                    <a:pt x="1046390" y="109935"/>
                    <a:pt x="1046390" y="109935"/>
                  </a:cubicBezTo>
                  <a:close/>
                  <a:moveTo>
                    <a:pt x="1044867" y="93243"/>
                  </a:moveTo>
                  <a:cubicBezTo>
                    <a:pt x="1044867" y="93243"/>
                    <a:pt x="1044867" y="93243"/>
                    <a:pt x="1043345" y="94760"/>
                  </a:cubicBezTo>
                  <a:cubicBezTo>
                    <a:pt x="1043345" y="94760"/>
                    <a:pt x="1043345" y="94760"/>
                    <a:pt x="1041822" y="96278"/>
                  </a:cubicBezTo>
                  <a:cubicBezTo>
                    <a:pt x="1041822" y="96278"/>
                    <a:pt x="1041822" y="96278"/>
                    <a:pt x="1041822" y="97795"/>
                  </a:cubicBezTo>
                  <a:cubicBezTo>
                    <a:pt x="1041822" y="97795"/>
                    <a:pt x="1041822" y="97795"/>
                    <a:pt x="1041822" y="100830"/>
                  </a:cubicBezTo>
                  <a:cubicBezTo>
                    <a:pt x="1041822" y="102348"/>
                    <a:pt x="1041822" y="100830"/>
                    <a:pt x="1041822" y="102348"/>
                  </a:cubicBezTo>
                  <a:cubicBezTo>
                    <a:pt x="1041822" y="103865"/>
                    <a:pt x="1041822" y="102348"/>
                    <a:pt x="1043345" y="103865"/>
                  </a:cubicBezTo>
                  <a:cubicBezTo>
                    <a:pt x="1043345" y="105382"/>
                    <a:pt x="1043345" y="103865"/>
                    <a:pt x="1044867" y="105382"/>
                  </a:cubicBezTo>
                  <a:cubicBezTo>
                    <a:pt x="1044867" y="105382"/>
                    <a:pt x="1044867" y="105382"/>
                    <a:pt x="1046390" y="103865"/>
                  </a:cubicBezTo>
                  <a:cubicBezTo>
                    <a:pt x="1047913" y="103865"/>
                    <a:pt x="1049436" y="105382"/>
                    <a:pt x="1049436" y="105382"/>
                  </a:cubicBezTo>
                  <a:cubicBezTo>
                    <a:pt x="1049436" y="105382"/>
                    <a:pt x="1049436" y="105382"/>
                    <a:pt x="1050958" y="105382"/>
                  </a:cubicBezTo>
                  <a:cubicBezTo>
                    <a:pt x="1050958" y="105382"/>
                    <a:pt x="1050958" y="103865"/>
                    <a:pt x="1050958" y="103865"/>
                  </a:cubicBezTo>
                  <a:cubicBezTo>
                    <a:pt x="1050958" y="103865"/>
                    <a:pt x="1050958" y="102348"/>
                    <a:pt x="1050958" y="102348"/>
                  </a:cubicBezTo>
                  <a:cubicBezTo>
                    <a:pt x="1050958" y="100830"/>
                    <a:pt x="1049436" y="99313"/>
                    <a:pt x="1049436" y="99313"/>
                  </a:cubicBezTo>
                  <a:cubicBezTo>
                    <a:pt x="1049436" y="97795"/>
                    <a:pt x="1047913" y="96278"/>
                    <a:pt x="1047913" y="96278"/>
                  </a:cubicBezTo>
                  <a:cubicBezTo>
                    <a:pt x="1047913" y="96278"/>
                    <a:pt x="1047913" y="94760"/>
                    <a:pt x="1047913" y="94760"/>
                  </a:cubicBezTo>
                  <a:cubicBezTo>
                    <a:pt x="1047913" y="93243"/>
                    <a:pt x="1047913" y="93243"/>
                    <a:pt x="1046390" y="93243"/>
                  </a:cubicBezTo>
                  <a:cubicBezTo>
                    <a:pt x="1046390" y="93243"/>
                    <a:pt x="1046390" y="93243"/>
                    <a:pt x="1044867" y="93243"/>
                  </a:cubicBezTo>
                  <a:close/>
                  <a:moveTo>
                    <a:pt x="1035731" y="84138"/>
                  </a:moveTo>
                  <a:cubicBezTo>
                    <a:pt x="1035731" y="85655"/>
                    <a:pt x="1035731" y="85655"/>
                    <a:pt x="1034208" y="87173"/>
                  </a:cubicBezTo>
                  <a:cubicBezTo>
                    <a:pt x="1032686" y="88690"/>
                    <a:pt x="1032686" y="88690"/>
                    <a:pt x="1032686" y="90208"/>
                  </a:cubicBezTo>
                  <a:cubicBezTo>
                    <a:pt x="1032686" y="91725"/>
                    <a:pt x="1032686" y="93243"/>
                    <a:pt x="1032686" y="94760"/>
                  </a:cubicBezTo>
                  <a:cubicBezTo>
                    <a:pt x="1034208" y="96278"/>
                    <a:pt x="1035731" y="96278"/>
                    <a:pt x="1035731" y="96278"/>
                  </a:cubicBezTo>
                  <a:cubicBezTo>
                    <a:pt x="1037254" y="96278"/>
                    <a:pt x="1037254" y="96278"/>
                    <a:pt x="1037254" y="96278"/>
                  </a:cubicBezTo>
                  <a:cubicBezTo>
                    <a:pt x="1037254" y="96278"/>
                    <a:pt x="1037254" y="96278"/>
                    <a:pt x="1040299" y="94760"/>
                  </a:cubicBezTo>
                  <a:cubicBezTo>
                    <a:pt x="1041822" y="93243"/>
                    <a:pt x="1041822" y="93243"/>
                    <a:pt x="1041822" y="93243"/>
                  </a:cubicBezTo>
                  <a:cubicBezTo>
                    <a:pt x="1041822" y="93243"/>
                    <a:pt x="1041822" y="91725"/>
                    <a:pt x="1043345" y="90208"/>
                  </a:cubicBezTo>
                  <a:cubicBezTo>
                    <a:pt x="1044867" y="88690"/>
                    <a:pt x="1046390" y="88690"/>
                    <a:pt x="1047913" y="87173"/>
                  </a:cubicBezTo>
                  <a:cubicBezTo>
                    <a:pt x="1047913" y="87173"/>
                    <a:pt x="1049436" y="85655"/>
                    <a:pt x="1050958" y="87173"/>
                  </a:cubicBezTo>
                  <a:cubicBezTo>
                    <a:pt x="1052481" y="87173"/>
                    <a:pt x="1052481" y="87173"/>
                    <a:pt x="1054004" y="90208"/>
                  </a:cubicBezTo>
                  <a:cubicBezTo>
                    <a:pt x="1055526" y="91725"/>
                    <a:pt x="1055526" y="96278"/>
                    <a:pt x="1057049" y="99313"/>
                  </a:cubicBezTo>
                  <a:cubicBezTo>
                    <a:pt x="1057049" y="100830"/>
                    <a:pt x="1057049" y="102348"/>
                    <a:pt x="1058572" y="105382"/>
                  </a:cubicBezTo>
                  <a:cubicBezTo>
                    <a:pt x="1058572" y="108417"/>
                    <a:pt x="1060095" y="111452"/>
                    <a:pt x="1060095" y="111452"/>
                  </a:cubicBezTo>
                  <a:cubicBezTo>
                    <a:pt x="1061617" y="111452"/>
                    <a:pt x="1061617" y="111452"/>
                    <a:pt x="1064663" y="109935"/>
                  </a:cubicBezTo>
                  <a:cubicBezTo>
                    <a:pt x="1066185" y="108417"/>
                    <a:pt x="1064663" y="111452"/>
                    <a:pt x="1066185" y="108417"/>
                  </a:cubicBezTo>
                  <a:cubicBezTo>
                    <a:pt x="1069231" y="105382"/>
                    <a:pt x="1067708" y="105382"/>
                    <a:pt x="1069231" y="103865"/>
                  </a:cubicBezTo>
                  <a:cubicBezTo>
                    <a:pt x="1072276" y="102348"/>
                    <a:pt x="1070754" y="103865"/>
                    <a:pt x="1072276" y="102348"/>
                  </a:cubicBezTo>
                  <a:cubicBezTo>
                    <a:pt x="1075322" y="102348"/>
                    <a:pt x="1075322" y="100830"/>
                    <a:pt x="1078367" y="102348"/>
                  </a:cubicBezTo>
                  <a:cubicBezTo>
                    <a:pt x="1081413" y="102348"/>
                    <a:pt x="1081413" y="103865"/>
                    <a:pt x="1082935" y="103865"/>
                  </a:cubicBezTo>
                  <a:cubicBezTo>
                    <a:pt x="1082935" y="105382"/>
                    <a:pt x="1082935" y="109935"/>
                    <a:pt x="1081413" y="111452"/>
                  </a:cubicBezTo>
                  <a:cubicBezTo>
                    <a:pt x="1081413" y="111452"/>
                    <a:pt x="1081413" y="114487"/>
                    <a:pt x="1079890" y="116005"/>
                  </a:cubicBezTo>
                  <a:cubicBezTo>
                    <a:pt x="1079890" y="116005"/>
                    <a:pt x="1078367" y="117522"/>
                    <a:pt x="1078367" y="117522"/>
                  </a:cubicBezTo>
                  <a:cubicBezTo>
                    <a:pt x="1078367" y="117522"/>
                    <a:pt x="1075322" y="123592"/>
                    <a:pt x="1073799" y="125110"/>
                  </a:cubicBezTo>
                  <a:cubicBezTo>
                    <a:pt x="1073799" y="126627"/>
                    <a:pt x="1072276" y="128145"/>
                    <a:pt x="1070754" y="129662"/>
                  </a:cubicBezTo>
                  <a:cubicBezTo>
                    <a:pt x="1069231" y="129662"/>
                    <a:pt x="1069231" y="132697"/>
                    <a:pt x="1069231" y="132697"/>
                  </a:cubicBezTo>
                  <a:cubicBezTo>
                    <a:pt x="1069231" y="132697"/>
                    <a:pt x="1069231" y="134214"/>
                    <a:pt x="1069231" y="137249"/>
                  </a:cubicBezTo>
                  <a:cubicBezTo>
                    <a:pt x="1069231" y="138767"/>
                    <a:pt x="1069231" y="143319"/>
                    <a:pt x="1069231" y="143319"/>
                  </a:cubicBezTo>
                  <a:cubicBezTo>
                    <a:pt x="1069231" y="144837"/>
                    <a:pt x="1067708" y="146354"/>
                    <a:pt x="1067708" y="146354"/>
                  </a:cubicBezTo>
                  <a:cubicBezTo>
                    <a:pt x="1069231" y="147872"/>
                    <a:pt x="1067708" y="149389"/>
                    <a:pt x="1067708" y="149389"/>
                  </a:cubicBezTo>
                  <a:cubicBezTo>
                    <a:pt x="1067708" y="149389"/>
                    <a:pt x="1069231" y="150907"/>
                    <a:pt x="1070754" y="149389"/>
                  </a:cubicBezTo>
                  <a:cubicBezTo>
                    <a:pt x="1072276" y="147872"/>
                    <a:pt x="1072276" y="146354"/>
                    <a:pt x="1073799" y="144837"/>
                  </a:cubicBezTo>
                  <a:cubicBezTo>
                    <a:pt x="1075322" y="144837"/>
                    <a:pt x="1075322" y="141802"/>
                    <a:pt x="1076844" y="143319"/>
                  </a:cubicBezTo>
                  <a:cubicBezTo>
                    <a:pt x="1078367" y="143319"/>
                    <a:pt x="1079890" y="141802"/>
                    <a:pt x="1081413" y="141802"/>
                  </a:cubicBezTo>
                  <a:cubicBezTo>
                    <a:pt x="1082935" y="140284"/>
                    <a:pt x="1084458" y="140284"/>
                    <a:pt x="1085981" y="140284"/>
                  </a:cubicBezTo>
                  <a:cubicBezTo>
                    <a:pt x="1087503" y="140284"/>
                    <a:pt x="1089026" y="141802"/>
                    <a:pt x="1087503" y="143319"/>
                  </a:cubicBezTo>
                  <a:cubicBezTo>
                    <a:pt x="1087503" y="144837"/>
                    <a:pt x="1089026" y="149389"/>
                    <a:pt x="1087503" y="150907"/>
                  </a:cubicBezTo>
                  <a:cubicBezTo>
                    <a:pt x="1085981" y="152424"/>
                    <a:pt x="1085981" y="153942"/>
                    <a:pt x="1084458" y="153942"/>
                  </a:cubicBezTo>
                  <a:cubicBezTo>
                    <a:pt x="1081413" y="155459"/>
                    <a:pt x="1081413" y="153942"/>
                    <a:pt x="1081413" y="155459"/>
                  </a:cubicBezTo>
                  <a:cubicBezTo>
                    <a:pt x="1079890" y="155459"/>
                    <a:pt x="1076844" y="155459"/>
                    <a:pt x="1078367" y="156976"/>
                  </a:cubicBezTo>
                  <a:cubicBezTo>
                    <a:pt x="1079890" y="158494"/>
                    <a:pt x="1079890" y="161529"/>
                    <a:pt x="1081413" y="164564"/>
                  </a:cubicBezTo>
                  <a:cubicBezTo>
                    <a:pt x="1082935" y="166081"/>
                    <a:pt x="1082935" y="167599"/>
                    <a:pt x="1082935" y="169116"/>
                  </a:cubicBezTo>
                  <a:cubicBezTo>
                    <a:pt x="1084458" y="170634"/>
                    <a:pt x="1084458" y="173669"/>
                    <a:pt x="1084458" y="175186"/>
                  </a:cubicBezTo>
                  <a:cubicBezTo>
                    <a:pt x="1084458" y="176704"/>
                    <a:pt x="1082935" y="178221"/>
                    <a:pt x="1081413" y="179739"/>
                  </a:cubicBezTo>
                  <a:cubicBezTo>
                    <a:pt x="1078367" y="179739"/>
                    <a:pt x="1078367" y="181256"/>
                    <a:pt x="1076844" y="182773"/>
                  </a:cubicBezTo>
                  <a:cubicBezTo>
                    <a:pt x="1075322" y="182773"/>
                    <a:pt x="1073799" y="181256"/>
                    <a:pt x="1072276" y="179739"/>
                  </a:cubicBezTo>
                  <a:cubicBezTo>
                    <a:pt x="1070754" y="178221"/>
                    <a:pt x="1070754" y="179739"/>
                    <a:pt x="1069231" y="176704"/>
                  </a:cubicBezTo>
                  <a:cubicBezTo>
                    <a:pt x="1069231" y="173669"/>
                    <a:pt x="1069231" y="172151"/>
                    <a:pt x="1069231" y="170634"/>
                  </a:cubicBezTo>
                  <a:cubicBezTo>
                    <a:pt x="1069231" y="169116"/>
                    <a:pt x="1069231" y="167599"/>
                    <a:pt x="1067708" y="166081"/>
                  </a:cubicBezTo>
                  <a:cubicBezTo>
                    <a:pt x="1066185" y="166081"/>
                    <a:pt x="1063140" y="170634"/>
                    <a:pt x="1061617" y="172151"/>
                  </a:cubicBezTo>
                  <a:cubicBezTo>
                    <a:pt x="1060095" y="175186"/>
                    <a:pt x="1057049" y="176704"/>
                    <a:pt x="1057049" y="176704"/>
                  </a:cubicBezTo>
                  <a:cubicBezTo>
                    <a:pt x="1057049" y="176704"/>
                    <a:pt x="1050958" y="176704"/>
                    <a:pt x="1049436" y="175186"/>
                  </a:cubicBezTo>
                  <a:cubicBezTo>
                    <a:pt x="1049436" y="175186"/>
                    <a:pt x="1047913" y="175186"/>
                    <a:pt x="1049436" y="173669"/>
                  </a:cubicBezTo>
                  <a:cubicBezTo>
                    <a:pt x="1050958" y="172151"/>
                    <a:pt x="1050958" y="172151"/>
                    <a:pt x="1054004" y="170634"/>
                  </a:cubicBezTo>
                  <a:cubicBezTo>
                    <a:pt x="1055526" y="169116"/>
                    <a:pt x="1055526" y="169116"/>
                    <a:pt x="1057049" y="167599"/>
                  </a:cubicBezTo>
                  <a:cubicBezTo>
                    <a:pt x="1060095" y="164564"/>
                    <a:pt x="1061617" y="163046"/>
                    <a:pt x="1061617" y="163046"/>
                  </a:cubicBezTo>
                  <a:cubicBezTo>
                    <a:pt x="1061617" y="163046"/>
                    <a:pt x="1061617" y="160011"/>
                    <a:pt x="1060095" y="160011"/>
                  </a:cubicBezTo>
                  <a:cubicBezTo>
                    <a:pt x="1057049" y="160011"/>
                    <a:pt x="1057049" y="160011"/>
                    <a:pt x="1055526" y="158494"/>
                  </a:cubicBezTo>
                  <a:cubicBezTo>
                    <a:pt x="1055526" y="158494"/>
                    <a:pt x="1055526" y="156976"/>
                    <a:pt x="1054004" y="155459"/>
                  </a:cubicBezTo>
                  <a:cubicBezTo>
                    <a:pt x="1052481" y="153942"/>
                    <a:pt x="1050958" y="155459"/>
                    <a:pt x="1049436" y="155459"/>
                  </a:cubicBezTo>
                  <a:cubicBezTo>
                    <a:pt x="1047913" y="155459"/>
                    <a:pt x="1047913" y="152424"/>
                    <a:pt x="1047913" y="150907"/>
                  </a:cubicBezTo>
                  <a:cubicBezTo>
                    <a:pt x="1047913" y="149389"/>
                    <a:pt x="1049436" y="149389"/>
                    <a:pt x="1049436" y="147872"/>
                  </a:cubicBezTo>
                  <a:cubicBezTo>
                    <a:pt x="1050958" y="144837"/>
                    <a:pt x="1049436" y="144837"/>
                    <a:pt x="1052481" y="143319"/>
                  </a:cubicBezTo>
                  <a:cubicBezTo>
                    <a:pt x="1054004" y="141802"/>
                    <a:pt x="1055526" y="140284"/>
                    <a:pt x="1057049" y="138767"/>
                  </a:cubicBezTo>
                  <a:cubicBezTo>
                    <a:pt x="1057049" y="137249"/>
                    <a:pt x="1058572" y="137249"/>
                    <a:pt x="1060095" y="134214"/>
                  </a:cubicBezTo>
                  <a:cubicBezTo>
                    <a:pt x="1061617" y="132697"/>
                    <a:pt x="1063140" y="131179"/>
                    <a:pt x="1064663" y="131179"/>
                  </a:cubicBezTo>
                  <a:cubicBezTo>
                    <a:pt x="1066185" y="131179"/>
                    <a:pt x="1067708" y="132697"/>
                    <a:pt x="1067708" y="131179"/>
                  </a:cubicBezTo>
                  <a:cubicBezTo>
                    <a:pt x="1067708" y="131179"/>
                    <a:pt x="1067708" y="128145"/>
                    <a:pt x="1069231" y="126627"/>
                  </a:cubicBezTo>
                  <a:cubicBezTo>
                    <a:pt x="1069231" y="125110"/>
                    <a:pt x="1069231" y="123592"/>
                    <a:pt x="1070754" y="122075"/>
                  </a:cubicBezTo>
                  <a:cubicBezTo>
                    <a:pt x="1070754" y="119040"/>
                    <a:pt x="1072276" y="119040"/>
                    <a:pt x="1072276" y="117522"/>
                  </a:cubicBezTo>
                  <a:cubicBezTo>
                    <a:pt x="1072276" y="116005"/>
                    <a:pt x="1073799" y="116005"/>
                    <a:pt x="1073799" y="116005"/>
                  </a:cubicBezTo>
                  <a:cubicBezTo>
                    <a:pt x="1073799" y="114487"/>
                    <a:pt x="1070754" y="112970"/>
                    <a:pt x="1069231" y="111452"/>
                  </a:cubicBezTo>
                  <a:cubicBezTo>
                    <a:pt x="1069231" y="111452"/>
                    <a:pt x="1067708" y="112970"/>
                    <a:pt x="1066185" y="114487"/>
                  </a:cubicBezTo>
                  <a:cubicBezTo>
                    <a:pt x="1063140" y="116005"/>
                    <a:pt x="1063140" y="116005"/>
                    <a:pt x="1063140" y="117522"/>
                  </a:cubicBezTo>
                  <a:cubicBezTo>
                    <a:pt x="1061617" y="119040"/>
                    <a:pt x="1061617" y="120557"/>
                    <a:pt x="1061617" y="122075"/>
                  </a:cubicBezTo>
                  <a:cubicBezTo>
                    <a:pt x="1060095" y="123592"/>
                    <a:pt x="1060095" y="125110"/>
                    <a:pt x="1058572" y="125110"/>
                  </a:cubicBezTo>
                  <a:cubicBezTo>
                    <a:pt x="1057049" y="125110"/>
                    <a:pt x="1057049" y="125110"/>
                    <a:pt x="1055526" y="125110"/>
                  </a:cubicBezTo>
                  <a:cubicBezTo>
                    <a:pt x="1054004" y="126627"/>
                    <a:pt x="1052481" y="128145"/>
                    <a:pt x="1050958" y="129662"/>
                  </a:cubicBezTo>
                  <a:cubicBezTo>
                    <a:pt x="1049436" y="131179"/>
                    <a:pt x="1049436" y="132697"/>
                    <a:pt x="1047913" y="134214"/>
                  </a:cubicBezTo>
                  <a:cubicBezTo>
                    <a:pt x="1046390" y="135732"/>
                    <a:pt x="1046390" y="137249"/>
                    <a:pt x="1044867" y="138767"/>
                  </a:cubicBezTo>
                  <a:cubicBezTo>
                    <a:pt x="1043345" y="140284"/>
                    <a:pt x="1043345" y="138767"/>
                    <a:pt x="1041822" y="141802"/>
                  </a:cubicBezTo>
                  <a:cubicBezTo>
                    <a:pt x="1040299" y="144837"/>
                    <a:pt x="1040299" y="144837"/>
                    <a:pt x="1038777" y="146354"/>
                  </a:cubicBezTo>
                  <a:cubicBezTo>
                    <a:pt x="1037254" y="149389"/>
                    <a:pt x="1038777" y="147872"/>
                    <a:pt x="1035731" y="150907"/>
                  </a:cubicBezTo>
                  <a:cubicBezTo>
                    <a:pt x="1034208" y="153942"/>
                    <a:pt x="1031163" y="155459"/>
                    <a:pt x="1029640" y="156976"/>
                  </a:cubicBezTo>
                  <a:cubicBezTo>
                    <a:pt x="1029640" y="158494"/>
                    <a:pt x="1029640" y="156976"/>
                    <a:pt x="1029640" y="160011"/>
                  </a:cubicBezTo>
                  <a:cubicBezTo>
                    <a:pt x="1031163" y="161529"/>
                    <a:pt x="1032686" y="163046"/>
                    <a:pt x="1031163" y="164564"/>
                  </a:cubicBezTo>
                  <a:cubicBezTo>
                    <a:pt x="1029640" y="166081"/>
                    <a:pt x="1029640" y="167599"/>
                    <a:pt x="1029640" y="167599"/>
                  </a:cubicBezTo>
                  <a:cubicBezTo>
                    <a:pt x="1029640" y="167599"/>
                    <a:pt x="1031163" y="169116"/>
                    <a:pt x="1031163" y="170634"/>
                  </a:cubicBezTo>
                  <a:cubicBezTo>
                    <a:pt x="1032686" y="172151"/>
                    <a:pt x="1034208" y="173669"/>
                    <a:pt x="1032686" y="173669"/>
                  </a:cubicBezTo>
                  <a:cubicBezTo>
                    <a:pt x="1032686" y="175186"/>
                    <a:pt x="1031163" y="178221"/>
                    <a:pt x="1031163" y="178221"/>
                  </a:cubicBezTo>
                  <a:cubicBezTo>
                    <a:pt x="1031163" y="178221"/>
                    <a:pt x="1031163" y="182773"/>
                    <a:pt x="1029640" y="182773"/>
                  </a:cubicBezTo>
                  <a:cubicBezTo>
                    <a:pt x="1028118" y="184291"/>
                    <a:pt x="1025072" y="187326"/>
                    <a:pt x="1023549" y="185808"/>
                  </a:cubicBezTo>
                  <a:cubicBezTo>
                    <a:pt x="1023549" y="184291"/>
                    <a:pt x="1020504" y="182773"/>
                    <a:pt x="1020504" y="179739"/>
                  </a:cubicBezTo>
                  <a:cubicBezTo>
                    <a:pt x="1020504" y="178221"/>
                    <a:pt x="1018981" y="175186"/>
                    <a:pt x="1018981" y="173669"/>
                  </a:cubicBezTo>
                  <a:cubicBezTo>
                    <a:pt x="1017459" y="170634"/>
                    <a:pt x="1017459" y="166081"/>
                    <a:pt x="1015936" y="164564"/>
                  </a:cubicBezTo>
                  <a:cubicBezTo>
                    <a:pt x="1015936" y="163046"/>
                    <a:pt x="1015936" y="153942"/>
                    <a:pt x="1014413" y="152424"/>
                  </a:cubicBezTo>
                  <a:cubicBezTo>
                    <a:pt x="1014413" y="150907"/>
                    <a:pt x="1014413" y="150907"/>
                    <a:pt x="1015936" y="149389"/>
                  </a:cubicBezTo>
                  <a:cubicBezTo>
                    <a:pt x="1015936" y="149389"/>
                    <a:pt x="1017459" y="147872"/>
                    <a:pt x="1017459" y="149389"/>
                  </a:cubicBezTo>
                  <a:cubicBezTo>
                    <a:pt x="1018981" y="149389"/>
                    <a:pt x="1018981" y="152424"/>
                    <a:pt x="1020504" y="153942"/>
                  </a:cubicBezTo>
                  <a:cubicBezTo>
                    <a:pt x="1020504" y="155459"/>
                    <a:pt x="1022027" y="156976"/>
                    <a:pt x="1022027" y="156976"/>
                  </a:cubicBezTo>
                  <a:cubicBezTo>
                    <a:pt x="1023549" y="155459"/>
                    <a:pt x="1023549" y="155459"/>
                    <a:pt x="1025072" y="155459"/>
                  </a:cubicBezTo>
                  <a:cubicBezTo>
                    <a:pt x="1025072" y="153942"/>
                    <a:pt x="1025072" y="152424"/>
                    <a:pt x="1026595" y="150907"/>
                  </a:cubicBezTo>
                  <a:cubicBezTo>
                    <a:pt x="1028118" y="149389"/>
                    <a:pt x="1028118" y="147872"/>
                    <a:pt x="1029640" y="146354"/>
                  </a:cubicBezTo>
                  <a:cubicBezTo>
                    <a:pt x="1029640" y="143319"/>
                    <a:pt x="1031163" y="143319"/>
                    <a:pt x="1029640" y="143319"/>
                  </a:cubicBezTo>
                  <a:cubicBezTo>
                    <a:pt x="1029640" y="141802"/>
                    <a:pt x="1025072" y="134214"/>
                    <a:pt x="1023549" y="132697"/>
                  </a:cubicBezTo>
                  <a:cubicBezTo>
                    <a:pt x="1022027" y="129662"/>
                    <a:pt x="1020504" y="129662"/>
                    <a:pt x="1020504" y="129662"/>
                  </a:cubicBezTo>
                  <a:cubicBezTo>
                    <a:pt x="1020504" y="129662"/>
                    <a:pt x="1018981" y="126627"/>
                    <a:pt x="1017459" y="125110"/>
                  </a:cubicBezTo>
                  <a:cubicBezTo>
                    <a:pt x="1015936" y="123592"/>
                    <a:pt x="1015936" y="122075"/>
                    <a:pt x="1015936" y="120557"/>
                  </a:cubicBezTo>
                  <a:cubicBezTo>
                    <a:pt x="1014413" y="119040"/>
                    <a:pt x="1014413" y="117522"/>
                    <a:pt x="1014413" y="117522"/>
                  </a:cubicBezTo>
                  <a:cubicBezTo>
                    <a:pt x="1014413" y="117522"/>
                    <a:pt x="1014413" y="116005"/>
                    <a:pt x="1015936" y="116005"/>
                  </a:cubicBezTo>
                  <a:cubicBezTo>
                    <a:pt x="1015936" y="117522"/>
                    <a:pt x="1017459" y="116005"/>
                    <a:pt x="1018981" y="119040"/>
                  </a:cubicBezTo>
                  <a:cubicBezTo>
                    <a:pt x="1018981" y="120557"/>
                    <a:pt x="1020504" y="122075"/>
                    <a:pt x="1023549" y="125110"/>
                  </a:cubicBezTo>
                  <a:cubicBezTo>
                    <a:pt x="1025072" y="128145"/>
                    <a:pt x="1026595" y="128145"/>
                    <a:pt x="1026595" y="129662"/>
                  </a:cubicBezTo>
                  <a:cubicBezTo>
                    <a:pt x="1028118" y="129662"/>
                    <a:pt x="1028118" y="131179"/>
                    <a:pt x="1028118" y="134214"/>
                  </a:cubicBezTo>
                  <a:cubicBezTo>
                    <a:pt x="1029640" y="135732"/>
                    <a:pt x="1029640" y="135732"/>
                    <a:pt x="1029640" y="137249"/>
                  </a:cubicBezTo>
                  <a:cubicBezTo>
                    <a:pt x="1031163" y="138767"/>
                    <a:pt x="1032686" y="140284"/>
                    <a:pt x="1032686" y="140284"/>
                  </a:cubicBezTo>
                  <a:cubicBezTo>
                    <a:pt x="1032686" y="140284"/>
                    <a:pt x="1032686" y="141802"/>
                    <a:pt x="1034208" y="141802"/>
                  </a:cubicBezTo>
                  <a:cubicBezTo>
                    <a:pt x="1035731" y="140284"/>
                    <a:pt x="1037254" y="140284"/>
                    <a:pt x="1037254" y="138767"/>
                  </a:cubicBezTo>
                  <a:cubicBezTo>
                    <a:pt x="1038777" y="138767"/>
                    <a:pt x="1037254" y="135732"/>
                    <a:pt x="1037254" y="134214"/>
                  </a:cubicBezTo>
                  <a:cubicBezTo>
                    <a:pt x="1035731" y="132697"/>
                    <a:pt x="1034208" y="132697"/>
                    <a:pt x="1034208" y="129662"/>
                  </a:cubicBezTo>
                  <a:cubicBezTo>
                    <a:pt x="1032686" y="128145"/>
                    <a:pt x="1032686" y="125110"/>
                    <a:pt x="1031163" y="123592"/>
                  </a:cubicBezTo>
                  <a:cubicBezTo>
                    <a:pt x="1031163" y="122075"/>
                    <a:pt x="1029640" y="120557"/>
                    <a:pt x="1029640" y="119040"/>
                  </a:cubicBezTo>
                  <a:cubicBezTo>
                    <a:pt x="1028118" y="117522"/>
                    <a:pt x="1026595" y="114487"/>
                    <a:pt x="1025072" y="112970"/>
                  </a:cubicBezTo>
                  <a:cubicBezTo>
                    <a:pt x="1023549" y="111452"/>
                    <a:pt x="1023549" y="111452"/>
                    <a:pt x="1022027" y="108417"/>
                  </a:cubicBezTo>
                  <a:cubicBezTo>
                    <a:pt x="1022027" y="106900"/>
                    <a:pt x="1018981" y="106900"/>
                    <a:pt x="1018981" y="103865"/>
                  </a:cubicBezTo>
                  <a:cubicBezTo>
                    <a:pt x="1018981" y="100830"/>
                    <a:pt x="1020504" y="100830"/>
                    <a:pt x="1020504" y="100830"/>
                  </a:cubicBezTo>
                  <a:cubicBezTo>
                    <a:pt x="1020504" y="100830"/>
                    <a:pt x="1022027" y="100830"/>
                    <a:pt x="1023549" y="102348"/>
                  </a:cubicBezTo>
                  <a:cubicBezTo>
                    <a:pt x="1025072" y="103865"/>
                    <a:pt x="1026595" y="105382"/>
                    <a:pt x="1028118" y="106900"/>
                  </a:cubicBezTo>
                  <a:cubicBezTo>
                    <a:pt x="1028118" y="108417"/>
                    <a:pt x="1028118" y="108417"/>
                    <a:pt x="1029640" y="111452"/>
                  </a:cubicBezTo>
                  <a:cubicBezTo>
                    <a:pt x="1031163" y="112970"/>
                    <a:pt x="1031163" y="114487"/>
                    <a:pt x="1032686" y="116005"/>
                  </a:cubicBezTo>
                  <a:cubicBezTo>
                    <a:pt x="1034208" y="117522"/>
                    <a:pt x="1034208" y="119040"/>
                    <a:pt x="1034208" y="119040"/>
                  </a:cubicBezTo>
                  <a:cubicBezTo>
                    <a:pt x="1034208" y="119040"/>
                    <a:pt x="1034208" y="117522"/>
                    <a:pt x="1034208" y="116005"/>
                  </a:cubicBezTo>
                  <a:cubicBezTo>
                    <a:pt x="1035731" y="114487"/>
                    <a:pt x="1037254" y="112970"/>
                    <a:pt x="1035731" y="109935"/>
                  </a:cubicBezTo>
                  <a:cubicBezTo>
                    <a:pt x="1035731" y="106900"/>
                    <a:pt x="1037254" y="105382"/>
                    <a:pt x="1035731" y="103865"/>
                  </a:cubicBezTo>
                  <a:cubicBezTo>
                    <a:pt x="1035731" y="102348"/>
                    <a:pt x="1034208" y="105382"/>
                    <a:pt x="1032686" y="103865"/>
                  </a:cubicBezTo>
                  <a:cubicBezTo>
                    <a:pt x="1032686" y="102348"/>
                    <a:pt x="1032686" y="103865"/>
                    <a:pt x="1031163" y="100830"/>
                  </a:cubicBezTo>
                  <a:cubicBezTo>
                    <a:pt x="1031163" y="99313"/>
                    <a:pt x="1028118" y="97795"/>
                    <a:pt x="1028118" y="97795"/>
                  </a:cubicBezTo>
                  <a:cubicBezTo>
                    <a:pt x="1028118" y="97795"/>
                    <a:pt x="1028118" y="97795"/>
                    <a:pt x="1026595" y="99313"/>
                  </a:cubicBezTo>
                  <a:cubicBezTo>
                    <a:pt x="1025072" y="99313"/>
                    <a:pt x="1025072" y="100830"/>
                    <a:pt x="1025072" y="100830"/>
                  </a:cubicBezTo>
                  <a:cubicBezTo>
                    <a:pt x="1023549" y="99313"/>
                    <a:pt x="1023549" y="99313"/>
                    <a:pt x="1023549" y="99313"/>
                  </a:cubicBezTo>
                  <a:cubicBezTo>
                    <a:pt x="1025072" y="94760"/>
                    <a:pt x="1025072" y="94760"/>
                    <a:pt x="1025072" y="94760"/>
                  </a:cubicBezTo>
                  <a:cubicBezTo>
                    <a:pt x="1025072" y="94760"/>
                    <a:pt x="1025072" y="94760"/>
                    <a:pt x="1025072" y="93243"/>
                  </a:cubicBezTo>
                  <a:cubicBezTo>
                    <a:pt x="1025072" y="91725"/>
                    <a:pt x="1025072" y="91725"/>
                    <a:pt x="1023549" y="90208"/>
                  </a:cubicBezTo>
                  <a:cubicBezTo>
                    <a:pt x="1023549" y="90208"/>
                    <a:pt x="1022027" y="88690"/>
                    <a:pt x="1022027" y="88690"/>
                  </a:cubicBezTo>
                  <a:cubicBezTo>
                    <a:pt x="1022027" y="88690"/>
                    <a:pt x="1020504" y="88690"/>
                    <a:pt x="1022027" y="87173"/>
                  </a:cubicBezTo>
                  <a:cubicBezTo>
                    <a:pt x="1023549" y="85655"/>
                    <a:pt x="1025072" y="85655"/>
                    <a:pt x="1025072" y="85655"/>
                  </a:cubicBezTo>
                  <a:cubicBezTo>
                    <a:pt x="1025072" y="85655"/>
                    <a:pt x="1026595" y="85655"/>
                    <a:pt x="1028118" y="85655"/>
                  </a:cubicBezTo>
                  <a:cubicBezTo>
                    <a:pt x="1028118" y="87173"/>
                    <a:pt x="1029640" y="88690"/>
                    <a:pt x="1029640" y="87173"/>
                  </a:cubicBezTo>
                  <a:cubicBezTo>
                    <a:pt x="1031163" y="87173"/>
                    <a:pt x="1031163" y="85655"/>
                    <a:pt x="1032686" y="85655"/>
                  </a:cubicBezTo>
                  <a:cubicBezTo>
                    <a:pt x="1034208" y="84138"/>
                    <a:pt x="1034208" y="84138"/>
                    <a:pt x="1035731" y="84138"/>
                  </a:cubicBezTo>
                  <a:close/>
                  <a:moveTo>
                    <a:pt x="101186" y="60325"/>
                  </a:moveTo>
                  <a:cubicBezTo>
                    <a:pt x="101186" y="60325"/>
                    <a:pt x="101186" y="60325"/>
                    <a:pt x="102704" y="60325"/>
                  </a:cubicBezTo>
                  <a:cubicBezTo>
                    <a:pt x="104223" y="60325"/>
                    <a:pt x="104223" y="60325"/>
                    <a:pt x="104223" y="60325"/>
                  </a:cubicBezTo>
                  <a:cubicBezTo>
                    <a:pt x="104223" y="60325"/>
                    <a:pt x="104223" y="61833"/>
                    <a:pt x="105741" y="63341"/>
                  </a:cubicBezTo>
                  <a:cubicBezTo>
                    <a:pt x="105741" y="63341"/>
                    <a:pt x="105741" y="64849"/>
                    <a:pt x="105741" y="67865"/>
                  </a:cubicBezTo>
                  <a:cubicBezTo>
                    <a:pt x="105741" y="69374"/>
                    <a:pt x="104223" y="69374"/>
                    <a:pt x="104223" y="69374"/>
                  </a:cubicBezTo>
                  <a:cubicBezTo>
                    <a:pt x="104223" y="69374"/>
                    <a:pt x="104223" y="70882"/>
                    <a:pt x="104223" y="70882"/>
                  </a:cubicBezTo>
                  <a:cubicBezTo>
                    <a:pt x="104223" y="72390"/>
                    <a:pt x="104223" y="72390"/>
                    <a:pt x="102704" y="73898"/>
                  </a:cubicBezTo>
                  <a:cubicBezTo>
                    <a:pt x="102704" y="75406"/>
                    <a:pt x="102704" y="75406"/>
                    <a:pt x="102704" y="75406"/>
                  </a:cubicBezTo>
                  <a:cubicBezTo>
                    <a:pt x="102704" y="76914"/>
                    <a:pt x="104223" y="76914"/>
                    <a:pt x="104223" y="76914"/>
                  </a:cubicBezTo>
                  <a:cubicBezTo>
                    <a:pt x="105741" y="78422"/>
                    <a:pt x="110297" y="78422"/>
                    <a:pt x="110297" y="78422"/>
                  </a:cubicBezTo>
                  <a:cubicBezTo>
                    <a:pt x="111815" y="78422"/>
                    <a:pt x="116371" y="79930"/>
                    <a:pt x="116371" y="79930"/>
                  </a:cubicBezTo>
                  <a:cubicBezTo>
                    <a:pt x="116371" y="79930"/>
                    <a:pt x="117889" y="78422"/>
                    <a:pt x="117889" y="78422"/>
                  </a:cubicBezTo>
                  <a:cubicBezTo>
                    <a:pt x="119407" y="78422"/>
                    <a:pt x="119407" y="79930"/>
                    <a:pt x="120926" y="79930"/>
                  </a:cubicBezTo>
                  <a:cubicBezTo>
                    <a:pt x="120926" y="78422"/>
                    <a:pt x="122444" y="79930"/>
                    <a:pt x="122444" y="79930"/>
                  </a:cubicBezTo>
                  <a:cubicBezTo>
                    <a:pt x="123963" y="79930"/>
                    <a:pt x="123963" y="79930"/>
                    <a:pt x="123963" y="81439"/>
                  </a:cubicBezTo>
                  <a:cubicBezTo>
                    <a:pt x="125481" y="82947"/>
                    <a:pt x="127000" y="82947"/>
                    <a:pt x="125481" y="84455"/>
                  </a:cubicBezTo>
                  <a:cubicBezTo>
                    <a:pt x="125481" y="84455"/>
                    <a:pt x="123963" y="85963"/>
                    <a:pt x="123963" y="85963"/>
                  </a:cubicBezTo>
                  <a:cubicBezTo>
                    <a:pt x="123963" y="85963"/>
                    <a:pt x="122444" y="85963"/>
                    <a:pt x="120926" y="87471"/>
                  </a:cubicBezTo>
                  <a:cubicBezTo>
                    <a:pt x="120926" y="87471"/>
                    <a:pt x="119407" y="87471"/>
                    <a:pt x="119407" y="87471"/>
                  </a:cubicBezTo>
                  <a:cubicBezTo>
                    <a:pt x="119407" y="87471"/>
                    <a:pt x="119407" y="87471"/>
                    <a:pt x="117889" y="87471"/>
                  </a:cubicBezTo>
                  <a:cubicBezTo>
                    <a:pt x="116371" y="87471"/>
                    <a:pt x="113334" y="88979"/>
                    <a:pt x="113334" y="88979"/>
                  </a:cubicBezTo>
                  <a:cubicBezTo>
                    <a:pt x="113334" y="88979"/>
                    <a:pt x="111815" y="88979"/>
                    <a:pt x="111815" y="88979"/>
                  </a:cubicBezTo>
                  <a:cubicBezTo>
                    <a:pt x="111815" y="88979"/>
                    <a:pt x="110297" y="88979"/>
                    <a:pt x="110297" y="88979"/>
                  </a:cubicBezTo>
                  <a:cubicBezTo>
                    <a:pt x="110297" y="88979"/>
                    <a:pt x="108778" y="88979"/>
                    <a:pt x="108778" y="90487"/>
                  </a:cubicBezTo>
                  <a:cubicBezTo>
                    <a:pt x="108778" y="90487"/>
                    <a:pt x="107260" y="90487"/>
                    <a:pt x="107260" y="90487"/>
                  </a:cubicBezTo>
                  <a:cubicBezTo>
                    <a:pt x="107260" y="91995"/>
                    <a:pt x="105741" y="91995"/>
                    <a:pt x="107260" y="91995"/>
                  </a:cubicBezTo>
                  <a:cubicBezTo>
                    <a:pt x="107260" y="91995"/>
                    <a:pt x="107260" y="96520"/>
                    <a:pt x="107260" y="96520"/>
                  </a:cubicBezTo>
                  <a:cubicBezTo>
                    <a:pt x="107260" y="98028"/>
                    <a:pt x="105741" y="99536"/>
                    <a:pt x="105741" y="99536"/>
                  </a:cubicBezTo>
                  <a:cubicBezTo>
                    <a:pt x="105741" y="99536"/>
                    <a:pt x="105741" y="101044"/>
                    <a:pt x="104223" y="101044"/>
                  </a:cubicBezTo>
                  <a:cubicBezTo>
                    <a:pt x="104223" y="102552"/>
                    <a:pt x="104223" y="102552"/>
                    <a:pt x="104223" y="102552"/>
                  </a:cubicBezTo>
                  <a:cubicBezTo>
                    <a:pt x="104223" y="102552"/>
                    <a:pt x="104223" y="102552"/>
                    <a:pt x="102704" y="104060"/>
                  </a:cubicBezTo>
                  <a:cubicBezTo>
                    <a:pt x="102704" y="105569"/>
                    <a:pt x="96630" y="110093"/>
                    <a:pt x="96630" y="110093"/>
                  </a:cubicBezTo>
                  <a:cubicBezTo>
                    <a:pt x="95112" y="111601"/>
                    <a:pt x="95112" y="110093"/>
                    <a:pt x="95112" y="111601"/>
                  </a:cubicBezTo>
                  <a:cubicBezTo>
                    <a:pt x="93593" y="111601"/>
                    <a:pt x="92075" y="113109"/>
                    <a:pt x="90556" y="113109"/>
                  </a:cubicBezTo>
                  <a:cubicBezTo>
                    <a:pt x="90556" y="114617"/>
                    <a:pt x="89038" y="114617"/>
                    <a:pt x="89038" y="114617"/>
                  </a:cubicBezTo>
                  <a:cubicBezTo>
                    <a:pt x="89038" y="114617"/>
                    <a:pt x="87519" y="116125"/>
                    <a:pt x="87519" y="116125"/>
                  </a:cubicBezTo>
                  <a:cubicBezTo>
                    <a:pt x="87519" y="116125"/>
                    <a:pt x="86001" y="116125"/>
                    <a:pt x="86001" y="117634"/>
                  </a:cubicBezTo>
                  <a:cubicBezTo>
                    <a:pt x="84482" y="117634"/>
                    <a:pt x="82964" y="117634"/>
                    <a:pt x="82964" y="117634"/>
                  </a:cubicBezTo>
                  <a:cubicBezTo>
                    <a:pt x="81446" y="117634"/>
                    <a:pt x="79927" y="119142"/>
                    <a:pt x="79927" y="119142"/>
                  </a:cubicBezTo>
                  <a:cubicBezTo>
                    <a:pt x="79927" y="119142"/>
                    <a:pt x="76890" y="120650"/>
                    <a:pt x="76890" y="120650"/>
                  </a:cubicBezTo>
                  <a:cubicBezTo>
                    <a:pt x="75372" y="120650"/>
                    <a:pt x="73853" y="120650"/>
                    <a:pt x="73853" y="120650"/>
                  </a:cubicBezTo>
                  <a:cubicBezTo>
                    <a:pt x="72335" y="120650"/>
                    <a:pt x="72335" y="120650"/>
                    <a:pt x="72335" y="120650"/>
                  </a:cubicBezTo>
                  <a:cubicBezTo>
                    <a:pt x="70816" y="120650"/>
                    <a:pt x="70816" y="119142"/>
                    <a:pt x="70816" y="119142"/>
                  </a:cubicBezTo>
                  <a:cubicBezTo>
                    <a:pt x="70816" y="119142"/>
                    <a:pt x="70816" y="117634"/>
                    <a:pt x="70816" y="117634"/>
                  </a:cubicBezTo>
                  <a:cubicBezTo>
                    <a:pt x="70816" y="117634"/>
                    <a:pt x="72335" y="117634"/>
                    <a:pt x="72335" y="116125"/>
                  </a:cubicBezTo>
                  <a:cubicBezTo>
                    <a:pt x="72335" y="116125"/>
                    <a:pt x="72335" y="114617"/>
                    <a:pt x="73853" y="114617"/>
                  </a:cubicBezTo>
                  <a:cubicBezTo>
                    <a:pt x="73853" y="114617"/>
                    <a:pt x="75372" y="113109"/>
                    <a:pt x="75372" y="113109"/>
                  </a:cubicBezTo>
                  <a:cubicBezTo>
                    <a:pt x="75372" y="113109"/>
                    <a:pt x="78409" y="111601"/>
                    <a:pt x="78409" y="110093"/>
                  </a:cubicBezTo>
                  <a:cubicBezTo>
                    <a:pt x="78409" y="110093"/>
                    <a:pt x="79927" y="108585"/>
                    <a:pt x="79927" y="107077"/>
                  </a:cubicBezTo>
                  <a:cubicBezTo>
                    <a:pt x="81446" y="105569"/>
                    <a:pt x="82964" y="105569"/>
                    <a:pt x="82964" y="105569"/>
                  </a:cubicBezTo>
                  <a:cubicBezTo>
                    <a:pt x="82964" y="105569"/>
                    <a:pt x="82964" y="104060"/>
                    <a:pt x="82964" y="104060"/>
                  </a:cubicBezTo>
                  <a:cubicBezTo>
                    <a:pt x="82964" y="104060"/>
                    <a:pt x="84482" y="102552"/>
                    <a:pt x="84482" y="102552"/>
                  </a:cubicBezTo>
                  <a:cubicBezTo>
                    <a:pt x="86001" y="102552"/>
                    <a:pt x="87519" y="101044"/>
                    <a:pt x="87519" y="101044"/>
                  </a:cubicBezTo>
                  <a:cubicBezTo>
                    <a:pt x="87519" y="99536"/>
                    <a:pt x="89038" y="98028"/>
                    <a:pt x="90556" y="98028"/>
                  </a:cubicBezTo>
                  <a:cubicBezTo>
                    <a:pt x="90556" y="98028"/>
                    <a:pt x="90556" y="98028"/>
                    <a:pt x="90556" y="96520"/>
                  </a:cubicBezTo>
                  <a:cubicBezTo>
                    <a:pt x="92075" y="96520"/>
                    <a:pt x="93593" y="95012"/>
                    <a:pt x="93593" y="95012"/>
                  </a:cubicBezTo>
                  <a:cubicBezTo>
                    <a:pt x="93593" y="95012"/>
                    <a:pt x="93593" y="93504"/>
                    <a:pt x="95112" y="93504"/>
                  </a:cubicBezTo>
                  <a:cubicBezTo>
                    <a:pt x="95112" y="93504"/>
                    <a:pt x="95112" y="91995"/>
                    <a:pt x="95112" y="91995"/>
                  </a:cubicBezTo>
                  <a:cubicBezTo>
                    <a:pt x="95112" y="91995"/>
                    <a:pt x="96630" y="91995"/>
                    <a:pt x="96630" y="91995"/>
                  </a:cubicBezTo>
                  <a:cubicBezTo>
                    <a:pt x="96630" y="91995"/>
                    <a:pt x="96630" y="90487"/>
                    <a:pt x="98149" y="90487"/>
                  </a:cubicBezTo>
                  <a:cubicBezTo>
                    <a:pt x="98149" y="88979"/>
                    <a:pt x="98149" y="88979"/>
                    <a:pt x="98149" y="88979"/>
                  </a:cubicBezTo>
                  <a:cubicBezTo>
                    <a:pt x="98149" y="88979"/>
                    <a:pt x="98149" y="88979"/>
                    <a:pt x="98149" y="87471"/>
                  </a:cubicBezTo>
                  <a:cubicBezTo>
                    <a:pt x="98149" y="87471"/>
                    <a:pt x="98149" y="87471"/>
                    <a:pt x="98149" y="85963"/>
                  </a:cubicBezTo>
                  <a:cubicBezTo>
                    <a:pt x="98149" y="85963"/>
                    <a:pt x="98149" y="84455"/>
                    <a:pt x="98149" y="84455"/>
                  </a:cubicBezTo>
                  <a:cubicBezTo>
                    <a:pt x="98149" y="84455"/>
                    <a:pt x="98149" y="82947"/>
                    <a:pt x="98149" y="82947"/>
                  </a:cubicBezTo>
                  <a:cubicBezTo>
                    <a:pt x="98149" y="82947"/>
                    <a:pt x="98149" y="82947"/>
                    <a:pt x="96630" y="82947"/>
                  </a:cubicBezTo>
                  <a:cubicBezTo>
                    <a:pt x="96630" y="82947"/>
                    <a:pt x="96630" y="82947"/>
                    <a:pt x="95112" y="82947"/>
                  </a:cubicBezTo>
                  <a:cubicBezTo>
                    <a:pt x="95112" y="82947"/>
                    <a:pt x="95112" y="84455"/>
                    <a:pt x="95112" y="84455"/>
                  </a:cubicBezTo>
                  <a:cubicBezTo>
                    <a:pt x="93593" y="84455"/>
                    <a:pt x="93593" y="84455"/>
                    <a:pt x="93593" y="84455"/>
                  </a:cubicBezTo>
                  <a:cubicBezTo>
                    <a:pt x="93593" y="84455"/>
                    <a:pt x="92075" y="84455"/>
                    <a:pt x="92075" y="84455"/>
                  </a:cubicBezTo>
                  <a:cubicBezTo>
                    <a:pt x="92075" y="84455"/>
                    <a:pt x="89038" y="85963"/>
                    <a:pt x="89038" y="85963"/>
                  </a:cubicBezTo>
                  <a:cubicBezTo>
                    <a:pt x="89038" y="85963"/>
                    <a:pt x="89038" y="87471"/>
                    <a:pt x="87519" y="87471"/>
                  </a:cubicBezTo>
                  <a:cubicBezTo>
                    <a:pt x="86001" y="87471"/>
                    <a:pt x="86001" y="88979"/>
                    <a:pt x="86001" y="88979"/>
                  </a:cubicBezTo>
                  <a:cubicBezTo>
                    <a:pt x="84482" y="88979"/>
                    <a:pt x="84482" y="88979"/>
                    <a:pt x="84482" y="88979"/>
                  </a:cubicBezTo>
                  <a:cubicBezTo>
                    <a:pt x="84482" y="90487"/>
                    <a:pt x="82964" y="90487"/>
                    <a:pt x="81446" y="90487"/>
                  </a:cubicBezTo>
                  <a:cubicBezTo>
                    <a:pt x="79927" y="90487"/>
                    <a:pt x="79927" y="90487"/>
                    <a:pt x="79927" y="90487"/>
                  </a:cubicBezTo>
                  <a:cubicBezTo>
                    <a:pt x="79927" y="90487"/>
                    <a:pt x="76890" y="91995"/>
                    <a:pt x="76890" y="91995"/>
                  </a:cubicBezTo>
                  <a:cubicBezTo>
                    <a:pt x="75372" y="93504"/>
                    <a:pt x="75372" y="93504"/>
                    <a:pt x="73853" y="95012"/>
                  </a:cubicBezTo>
                  <a:cubicBezTo>
                    <a:pt x="73853" y="95012"/>
                    <a:pt x="70816" y="96520"/>
                    <a:pt x="70816" y="98028"/>
                  </a:cubicBezTo>
                  <a:cubicBezTo>
                    <a:pt x="70816" y="98028"/>
                    <a:pt x="69298" y="99536"/>
                    <a:pt x="69298" y="99536"/>
                  </a:cubicBezTo>
                  <a:cubicBezTo>
                    <a:pt x="67779" y="99536"/>
                    <a:pt x="67779" y="101044"/>
                    <a:pt x="66261" y="101044"/>
                  </a:cubicBezTo>
                  <a:cubicBezTo>
                    <a:pt x="66261" y="101044"/>
                    <a:pt x="64742" y="101044"/>
                    <a:pt x="64742" y="101044"/>
                  </a:cubicBezTo>
                  <a:cubicBezTo>
                    <a:pt x="63224" y="101044"/>
                    <a:pt x="63224" y="101044"/>
                    <a:pt x="63224" y="101044"/>
                  </a:cubicBezTo>
                  <a:cubicBezTo>
                    <a:pt x="61705" y="102552"/>
                    <a:pt x="61705" y="101044"/>
                    <a:pt x="61705" y="102552"/>
                  </a:cubicBezTo>
                  <a:cubicBezTo>
                    <a:pt x="60187" y="102552"/>
                    <a:pt x="60187" y="102552"/>
                    <a:pt x="60187" y="102552"/>
                  </a:cubicBezTo>
                  <a:cubicBezTo>
                    <a:pt x="58668" y="102552"/>
                    <a:pt x="58668" y="102552"/>
                    <a:pt x="58668" y="102552"/>
                  </a:cubicBezTo>
                  <a:cubicBezTo>
                    <a:pt x="58668" y="102552"/>
                    <a:pt x="58668" y="102552"/>
                    <a:pt x="57150" y="102552"/>
                  </a:cubicBezTo>
                  <a:cubicBezTo>
                    <a:pt x="57150" y="102552"/>
                    <a:pt x="57150" y="101044"/>
                    <a:pt x="57150" y="101044"/>
                  </a:cubicBezTo>
                  <a:cubicBezTo>
                    <a:pt x="57150" y="101044"/>
                    <a:pt x="58668" y="101044"/>
                    <a:pt x="58668" y="101044"/>
                  </a:cubicBezTo>
                  <a:cubicBezTo>
                    <a:pt x="58668" y="99536"/>
                    <a:pt x="58668" y="99536"/>
                    <a:pt x="58668" y="99536"/>
                  </a:cubicBezTo>
                  <a:cubicBezTo>
                    <a:pt x="58668" y="98028"/>
                    <a:pt x="57150" y="98028"/>
                    <a:pt x="57150" y="98028"/>
                  </a:cubicBezTo>
                  <a:cubicBezTo>
                    <a:pt x="58668" y="96520"/>
                    <a:pt x="58668" y="96520"/>
                    <a:pt x="58668" y="96520"/>
                  </a:cubicBezTo>
                  <a:cubicBezTo>
                    <a:pt x="58668" y="95012"/>
                    <a:pt x="58668" y="95012"/>
                    <a:pt x="58668" y="95012"/>
                  </a:cubicBezTo>
                  <a:cubicBezTo>
                    <a:pt x="60187" y="95012"/>
                    <a:pt x="60187" y="93504"/>
                    <a:pt x="60187" y="93504"/>
                  </a:cubicBezTo>
                  <a:cubicBezTo>
                    <a:pt x="60187" y="93504"/>
                    <a:pt x="61705" y="91995"/>
                    <a:pt x="61705" y="91995"/>
                  </a:cubicBezTo>
                  <a:cubicBezTo>
                    <a:pt x="63224" y="91995"/>
                    <a:pt x="63224" y="90487"/>
                    <a:pt x="63224" y="90487"/>
                  </a:cubicBezTo>
                  <a:cubicBezTo>
                    <a:pt x="64742" y="88979"/>
                    <a:pt x="66261" y="88979"/>
                    <a:pt x="66261" y="88979"/>
                  </a:cubicBezTo>
                  <a:cubicBezTo>
                    <a:pt x="66261" y="87471"/>
                    <a:pt x="67779" y="87471"/>
                    <a:pt x="67779" y="87471"/>
                  </a:cubicBezTo>
                  <a:cubicBezTo>
                    <a:pt x="67779" y="87471"/>
                    <a:pt x="69298" y="87471"/>
                    <a:pt x="69298" y="87471"/>
                  </a:cubicBezTo>
                  <a:cubicBezTo>
                    <a:pt x="69298" y="87471"/>
                    <a:pt x="70816" y="87471"/>
                    <a:pt x="70816" y="87471"/>
                  </a:cubicBezTo>
                  <a:cubicBezTo>
                    <a:pt x="70816" y="85963"/>
                    <a:pt x="72335" y="85963"/>
                    <a:pt x="72335" y="85963"/>
                  </a:cubicBezTo>
                  <a:cubicBezTo>
                    <a:pt x="72335" y="85963"/>
                    <a:pt x="75372" y="82947"/>
                    <a:pt x="75372" y="82947"/>
                  </a:cubicBezTo>
                  <a:cubicBezTo>
                    <a:pt x="75372" y="82947"/>
                    <a:pt x="76890" y="82947"/>
                    <a:pt x="76890" y="82947"/>
                  </a:cubicBezTo>
                  <a:cubicBezTo>
                    <a:pt x="76890" y="82947"/>
                    <a:pt x="76890" y="82947"/>
                    <a:pt x="78409" y="81439"/>
                  </a:cubicBezTo>
                  <a:cubicBezTo>
                    <a:pt x="78409" y="81439"/>
                    <a:pt x="78409" y="81439"/>
                    <a:pt x="81446" y="79930"/>
                  </a:cubicBezTo>
                  <a:cubicBezTo>
                    <a:pt x="81446" y="79930"/>
                    <a:pt x="82964" y="78422"/>
                    <a:pt x="82964" y="78422"/>
                  </a:cubicBezTo>
                  <a:cubicBezTo>
                    <a:pt x="82964" y="78422"/>
                    <a:pt x="84482" y="78422"/>
                    <a:pt x="86001" y="76914"/>
                  </a:cubicBezTo>
                  <a:cubicBezTo>
                    <a:pt x="86001" y="76914"/>
                    <a:pt x="87519" y="75406"/>
                    <a:pt x="87519" y="75406"/>
                  </a:cubicBezTo>
                  <a:cubicBezTo>
                    <a:pt x="87519" y="75406"/>
                    <a:pt x="87519" y="75406"/>
                    <a:pt x="87519" y="73898"/>
                  </a:cubicBezTo>
                  <a:cubicBezTo>
                    <a:pt x="89038" y="73898"/>
                    <a:pt x="90556" y="72390"/>
                    <a:pt x="90556" y="72390"/>
                  </a:cubicBezTo>
                  <a:cubicBezTo>
                    <a:pt x="92075" y="70882"/>
                    <a:pt x="92075" y="70882"/>
                    <a:pt x="92075" y="70882"/>
                  </a:cubicBezTo>
                  <a:cubicBezTo>
                    <a:pt x="92075" y="70882"/>
                    <a:pt x="93593" y="69374"/>
                    <a:pt x="93593" y="69374"/>
                  </a:cubicBezTo>
                  <a:cubicBezTo>
                    <a:pt x="93593" y="69374"/>
                    <a:pt x="95112" y="67865"/>
                    <a:pt x="95112" y="67865"/>
                  </a:cubicBezTo>
                  <a:cubicBezTo>
                    <a:pt x="95112" y="67865"/>
                    <a:pt x="96630" y="66357"/>
                    <a:pt x="96630" y="66357"/>
                  </a:cubicBezTo>
                  <a:cubicBezTo>
                    <a:pt x="96630" y="66357"/>
                    <a:pt x="98149" y="64849"/>
                    <a:pt x="98149" y="64849"/>
                  </a:cubicBezTo>
                  <a:cubicBezTo>
                    <a:pt x="98149" y="63341"/>
                    <a:pt x="98149" y="63341"/>
                    <a:pt x="98149" y="63341"/>
                  </a:cubicBezTo>
                  <a:cubicBezTo>
                    <a:pt x="98149" y="63341"/>
                    <a:pt x="98149" y="61833"/>
                    <a:pt x="98149" y="61833"/>
                  </a:cubicBezTo>
                  <a:cubicBezTo>
                    <a:pt x="98149" y="61833"/>
                    <a:pt x="99667" y="61833"/>
                    <a:pt x="99667" y="61833"/>
                  </a:cubicBezTo>
                  <a:cubicBezTo>
                    <a:pt x="99667" y="61833"/>
                    <a:pt x="99667" y="60325"/>
                    <a:pt x="101186" y="60325"/>
                  </a:cubicBezTo>
                  <a:close/>
                  <a:moveTo>
                    <a:pt x="103188" y="53975"/>
                  </a:moveTo>
                  <a:cubicBezTo>
                    <a:pt x="103188" y="53975"/>
                    <a:pt x="104643" y="53975"/>
                    <a:pt x="104643" y="53975"/>
                  </a:cubicBezTo>
                  <a:cubicBezTo>
                    <a:pt x="106098" y="53975"/>
                    <a:pt x="106098" y="53975"/>
                    <a:pt x="106098" y="53975"/>
                  </a:cubicBezTo>
                  <a:cubicBezTo>
                    <a:pt x="106098" y="53975"/>
                    <a:pt x="107553" y="53975"/>
                    <a:pt x="109009" y="53975"/>
                  </a:cubicBezTo>
                  <a:cubicBezTo>
                    <a:pt x="109009" y="53975"/>
                    <a:pt x="111919" y="53975"/>
                    <a:pt x="111919" y="53975"/>
                  </a:cubicBezTo>
                  <a:cubicBezTo>
                    <a:pt x="111919" y="53975"/>
                    <a:pt x="113374" y="53975"/>
                    <a:pt x="113374" y="53975"/>
                  </a:cubicBezTo>
                  <a:cubicBezTo>
                    <a:pt x="114830" y="53975"/>
                    <a:pt x="117740" y="53975"/>
                    <a:pt x="119195" y="53975"/>
                  </a:cubicBezTo>
                  <a:cubicBezTo>
                    <a:pt x="120650" y="55418"/>
                    <a:pt x="122106" y="55418"/>
                    <a:pt x="123561" y="55418"/>
                  </a:cubicBezTo>
                  <a:cubicBezTo>
                    <a:pt x="123561" y="55418"/>
                    <a:pt x="125016" y="55418"/>
                    <a:pt x="125016" y="55418"/>
                  </a:cubicBezTo>
                  <a:cubicBezTo>
                    <a:pt x="125016" y="55418"/>
                    <a:pt x="126471" y="55418"/>
                    <a:pt x="126471" y="55418"/>
                  </a:cubicBezTo>
                  <a:cubicBezTo>
                    <a:pt x="127926" y="55418"/>
                    <a:pt x="130837" y="55418"/>
                    <a:pt x="130837" y="55418"/>
                  </a:cubicBezTo>
                  <a:cubicBezTo>
                    <a:pt x="132292" y="55418"/>
                    <a:pt x="132292" y="56861"/>
                    <a:pt x="133747" y="56861"/>
                  </a:cubicBezTo>
                  <a:cubicBezTo>
                    <a:pt x="136658" y="59748"/>
                    <a:pt x="135202" y="58304"/>
                    <a:pt x="136658" y="59748"/>
                  </a:cubicBezTo>
                  <a:cubicBezTo>
                    <a:pt x="138113" y="61191"/>
                    <a:pt x="136658" y="61191"/>
                    <a:pt x="138113" y="62634"/>
                  </a:cubicBezTo>
                  <a:cubicBezTo>
                    <a:pt x="138113" y="64077"/>
                    <a:pt x="138113" y="65520"/>
                    <a:pt x="138113" y="65520"/>
                  </a:cubicBezTo>
                  <a:cubicBezTo>
                    <a:pt x="138113" y="65520"/>
                    <a:pt x="136658" y="66964"/>
                    <a:pt x="136658" y="66964"/>
                  </a:cubicBezTo>
                  <a:cubicBezTo>
                    <a:pt x="135202" y="66964"/>
                    <a:pt x="135202" y="68407"/>
                    <a:pt x="133747" y="68407"/>
                  </a:cubicBezTo>
                  <a:cubicBezTo>
                    <a:pt x="133747" y="68407"/>
                    <a:pt x="133747" y="69850"/>
                    <a:pt x="132292" y="69850"/>
                  </a:cubicBezTo>
                  <a:cubicBezTo>
                    <a:pt x="132292" y="69850"/>
                    <a:pt x="130837" y="69850"/>
                    <a:pt x="130837" y="69850"/>
                  </a:cubicBezTo>
                  <a:cubicBezTo>
                    <a:pt x="130837" y="68407"/>
                    <a:pt x="130837" y="68407"/>
                    <a:pt x="129382" y="68407"/>
                  </a:cubicBezTo>
                  <a:cubicBezTo>
                    <a:pt x="127926" y="66964"/>
                    <a:pt x="127926" y="65520"/>
                    <a:pt x="127926" y="65520"/>
                  </a:cubicBezTo>
                  <a:cubicBezTo>
                    <a:pt x="127926" y="65520"/>
                    <a:pt x="126471" y="64077"/>
                    <a:pt x="126471" y="64077"/>
                  </a:cubicBezTo>
                  <a:cubicBezTo>
                    <a:pt x="126471" y="64077"/>
                    <a:pt x="126471" y="62634"/>
                    <a:pt x="126471" y="62634"/>
                  </a:cubicBezTo>
                  <a:cubicBezTo>
                    <a:pt x="126471" y="62634"/>
                    <a:pt x="126471" y="61191"/>
                    <a:pt x="126471" y="61191"/>
                  </a:cubicBezTo>
                  <a:cubicBezTo>
                    <a:pt x="126471" y="61191"/>
                    <a:pt x="126471" y="61191"/>
                    <a:pt x="125016" y="59748"/>
                  </a:cubicBezTo>
                  <a:cubicBezTo>
                    <a:pt x="125016" y="58304"/>
                    <a:pt x="123561" y="59748"/>
                    <a:pt x="123561" y="58304"/>
                  </a:cubicBezTo>
                  <a:cubicBezTo>
                    <a:pt x="123561" y="58304"/>
                    <a:pt x="122106" y="58304"/>
                    <a:pt x="122106" y="58304"/>
                  </a:cubicBezTo>
                  <a:cubicBezTo>
                    <a:pt x="122106" y="58304"/>
                    <a:pt x="120650" y="58304"/>
                    <a:pt x="120650" y="58304"/>
                  </a:cubicBezTo>
                  <a:cubicBezTo>
                    <a:pt x="120650" y="58304"/>
                    <a:pt x="120650" y="58304"/>
                    <a:pt x="119195" y="58304"/>
                  </a:cubicBezTo>
                  <a:cubicBezTo>
                    <a:pt x="119195" y="56861"/>
                    <a:pt x="117740" y="58304"/>
                    <a:pt x="117740" y="58304"/>
                  </a:cubicBezTo>
                  <a:cubicBezTo>
                    <a:pt x="117740" y="58304"/>
                    <a:pt x="116285" y="58304"/>
                    <a:pt x="116285" y="58304"/>
                  </a:cubicBezTo>
                  <a:cubicBezTo>
                    <a:pt x="116285" y="58304"/>
                    <a:pt x="114830" y="58304"/>
                    <a:pt x="114830" y="58304"/>
                  </a:cubicBezTo>
                  <a:cubicBezTo>
                    <a:pt x="114830" y="58304"/>
                    <a:pt x="113374" y="58304"/>
                    <a:pt x="113374" y="58304"/>
                  </a:cubicBezTo>
                  <a:cubicBezTo>
                    <a:pt x="113374" y="59748"/>
                    <a:pt x="113374" y="59748"/>
                    <a:pt x="113374" y="59748"/>
                  </a:cubicBezTo>
                  <a:cubicBezTo>
                    <a:pt x="111919" y="59748"/>
                    <a:pt x="111919" y="59748"/>
                    <a:pt x="111919" y="59748"/>
                  </a:cubicBezTo>
                  <a:cubicBezTo>
                    <a:pt x="110464" y="59748"/>
                    <a:pt x="110464" y="59748"/>
                    <a:pt x="110464" y="59748"/>
                  </a:cubicBezTo>
                  <a:cubicBezTo>
                    <a:pt x="110464" y="59748"/>
                    <a:pt x="110464" y="58304"/>
                    <a:pt x="110464" y="58304"/>
                  </a:cubicBezTo>
                  <a:cubicBezTo>
                    <a:pt x="110464" y="58304"/>
                    <a:pt x="110464" y="58304"/>
                    <a:pt x="111919" y="58304"/>
                  </a:cubicBezTo>
                  <a:cubicBezTo>
                    <a:pt x="111919" y="58304"/>
                    <a:pt x="111919" y="58304"/>
                    <a:pt x="111919" y="56861"/>
                  </a:cubicBezTo>
                  <a:cubicBezTo>
                    <a:pt x="111919" y="56861"/>
                    <a:pt x="111919" y="56861"/>
                    <a:pt x="110464" y="56861"/>
                  </a:cubicBezTo>
                  <a:cubicBezTo>
                    <a:pt x="110464" y="55418"/>
                    <a:pt x="110464" y="55418"/>
                    <a:pt x="110464" y="55418"/>
                  </a:cubicBezTo>
                  <a:cubicBezTo>
                    <a:pt x="110464" y="55418"/>
                    <a:pt x="109009" y="55418"/>
                    <a:pt x="109009" y="55418"/>
                  </a:cubicBezTo>
                  <a:cubicBezTo>
                    <a:pt x="109009" y="55418"/>
                    <a:pt x="109009" y="55418"/>
                    <a:pt x="107553" y="55418"/>
                  </a:cubicBezTo>
                  <a:cubicBezTo>
                    <a:pt x="107553" y="55418"/>
                    <a:pt x="106098" y="55418"/>
                    <a:pt x="106098" y="55418"/>
                  </a:cubicBezTo>
                  <a:cubicBezTo>
                    <a:pt x="104643" y="55418"/>
                    <a:pt x="103188" y="55418"/>
                    <a:pt x="103188" y="55418"/>
                  </a:cubicBezTo>
                  <a:cubicBezTo>
                    <a:pt x="103188" y="55418"/>
                    <a:pt x="103188" y="53975"/>
                    <a:pt x="103188" y="53975"/>
                  </a:cubicBezTo>
                  <a:close/>
                  <a:moveTo>
                    <a:pt x="1103099" y="51752"/>
                  </a:moveTo>
                  <a:cubicBezTo>
                    <a:pt x="1103099" y="51752"/>
                    <a:pt x="1103099" y="50244"/>
                    <a:pt x="1104616" y="51752"/>
                  </a:cubicBezTo>
                  <a:cubicBezTo>
                    <a:pt x="1106132" y="53260"/>
                    <a:pt x="1107649" y="51752"/>
                    <a:pt x="1107649" y="53260"/>
                  </a:cubicBezTo>
                  <a:cubicBezTo>
                    <a:pt x="1107649" y="54769"/>
                    <a:pt x="1107649" y="56277"/>
                    <a:pt x="1107649" y="57785"/>
                  </a:cubicBezTo>
                  <a:cubicBezTo>
                    <a:pt x="1107649" y="57785"/>
                    <a:pt x="1107649" y="59293"/>
                    <a:pt x="1107649" y="59293"/>
                  </a:cubicBezTo>
                  <a:cubicBezTo>
                    <a:pt x="1109165" y="60801"/>
                    <a:pt x="1109165" y="60801"/>
                    <a:pt x="1110681" y="62309"/>
                  </a:cubicBezTo>
                  <a:cubicBezTo>
                    <a:pt x="1112198" y="63817"/>
                    <a:pt x="1112198" y="63817"/>
                    <a:pt x="1113714" y="65325"/>
                  </a:cubicBezTo>
                  <a:cubicBezTo>
                    <a:pt x="1115231" y="65325"/>
                    <a:pt x="1113714" y="65325"/>
                    <a:pt x="1115231" y="66834"/>
                  </a:cubicBezTo>
                  <a:cubicBezTo>
                    <a:pt x="1118264" y="66834"/>
                    <a:pt x="1118264" y="65325"/>
                    <a:pt x="1119780" y="68342"/>
                  </a:cubicBezTo>
                  <a:cubicBezTo>
                    <a:pt x="1122813" y="69850"/>
                    <a:pt x="1124329" y="71358"/>
                    <a:pt x="1124329" y="71358"/>
                  </a:cubicBezTo>
                  <a:cubicBezTo>
                    <a:pt x="1125846" y="71358"/>
                    <a:pt x="1127362" y="74374"/>
                    <a:pt x="1128878" y="75882"/>
                  </a:cubicBezTo>
                  <a:cubicBezTo>
                    <a:pt x="1128878" y="77390"/>
                    <a:pt x="1130395" y="77390"/>
                    <a:pt x="1130395" y="78899"/>
                  </a:cubicBezTo>
                  <a:cubicBezTo>
                    <a:pt x="1130395" y="80407"/>
                    <a:pt x="1130395" y="81915"/>
                    <a:pt x="1130395" y="81915"/>
                  </a:cubicBezTo>
                  <a:cubicBezTo>
                    <a:pt x="1130395" y="83423"/>
                    <a:pt x="1130395" y="83423"/>
                    <a:pt x="1128878" y="83423"/>
                  </a:cubicBezTo>
                  <a:cubicBezTo>
                    <a:pt x="1127362" y="84931"/>
                    <a:pt x="1127362" y="84931"/>
                    <a:pt x="1127362" y="84931"/>
                  </a:cubicBezTo>
                  <a:cubicBezTo>
                    <a:pt x="1127362" y="84931"/>
                    <a:pt x="1125846" y="84931"/>
                    <a:pt x="1124329" y="84931"/>
                  </a:cubicBezTo>
                  <a:cubicBezTo>
                    <a:pt x="1122813" y="84931"/>
                    <a:pt x="1121296" y="84931"/>
                    <a:pt x="1121296" y="84931"/>
                  </a:cubicBezTo>
                  <a:cubicBezTo>
                    <a:pt x="1121296" y="86439"/>
                    <a:pt x="1121296" y="86439"/>
                    <a:pt x="1121296" y="87947"/>
                  </a:cubicBezTo>
                  <a:cubicBezTo>
                    <a:pt x="1122813" y="89455"/>
                    <a:pt x="1121296" y="90964"/>
                    <a:pt x="1122813" y="92472"/>
                  </a:cubicBezTo>
                  <a:cubicBezTo>
                    <a:pt x="1124329" y="93980"/>
                    <a:pt x="1124329" y="93980"/>
                    <a:pt x="1127362" y="96996"/>
                  </a:cubicBezTo>
                  <a:cubicBezTo>
                    <a:pt x="1130395" y="100012"/>
                    <a:pt x="1136461" y="104537"/>
                    <a:pt x="1136461" y="104537"/>
                  </a:cubicBezTo>
                  <a:cubicBezTo>
                    <a:pt x="1136461" y="104537"/>
                    <a:pt x="1136461" y="106045"/>
                    <a:pt x="1137977" y="107553"/>
                  </a:cubicBezTo>
                  <a:cubicBezTo>
                    <a:pt x="1141010" y="109061"/>
                    <a:pt x="1141010" y="110569"/>
                    <a:pt x="1142526" y="112077"/>
                  </a:cubicBezTo>
                  <a:cubicBezTo>
                    <a:pt x="1142526" y="112077"/>
                    <a:pt x="1144043" y="113585"/>
                    <a:pt x="1145559" y="115094"/>
                  </a:cubicBezTo>
                  <a:cubicBezTo>
                    <a:pt x="1147076" y="116602"/>
                    <a:pt x="1148592" y="118110"/>
                    <a:pt x="1148592" y="118110"/>
                  </a:cubicBezTo>
                  <a:cubicBezTo>
                    <a:pt x="1150108" y="119618"/>
                    <a:pt x="1150108" y="119618"/>
                    <a:pt x="1151625" y="121126"/>
                  </a:cubicBezTo>
                  <a:cubicBezTo>
                    <a:pt x="1151625" y="124142"/>
                    <a:pt x="1153141" y="125650"/>
                    <a:pt x="1153141" y="125650"/>
                  </a:cubicBezTo>
                  <a:cubicBezTo>
                    <a:pt x="1151625" y="125650"/>
                    <a:pt x="1151625" y="127159"/>
                    <a:pt x="1150108" y="127159"/>
                  </a:cubicBezTo>
                  <a:cubicBezTo>
                    <a:pt x="1148592" y="128667"/>
                    <a:pt x="1148592" y="128667"/>
                    <a:pt x="1147076" y="128667"/>
                  </a:cubicBezTo>
                  <a:cubicBezTo>
                    <a:pt x="1145559" y="130175"/>
                    <a:pt x="1145559" y="130175"/>
                    <a:pt x="1145559" y="130175"/>
                  </a:cubicBezTo>
                  <a:cubicBezTo>
                    <a:pt x="1145559" y="130175"/>
                    <a:pt x="1145559" y="130175"/>
                    <a:pt x="1144043" y="128667"/>
                  </a:cubicBezTo>
                  <a:cubicBezTo>
                    <a:pt x="1142526" y="127159"/>
                    <a:pt x="1142526" y="127159"/>
                    <a:pt x="1142526" y="125650"/>
                  </a:cubicBezTo>
                  <a:cubicBezTo>
                    <a:pt x="1141010" y="124142"/>
                    <a:pt x="1142526" y="125650"/>
                    <a:pt x="1139493" y="124142"/>
                  </a:cubicBezTo>
                  <a:cubicBezTo>
                    <a:pt x="1137977" y="122634"/>
                    <a:pt x="1137977" y="122634"/>
                    <a:pt x="1136461" y="121126"/>
                  </a:cubicBezTo>
                  <a:cubicBezTo>
                    <a:pt x="1134944" y="119618"/>
                    <a:pt x="1133428" y="119618"/>
                    <a:pt x="1133428" y="118110"/>
                  </a:cubicBezTo>
                  <a:cubicBezTo>
                    <a:pt x="1133428" y="118110"/>
                    <a:pt x="1133428" y="116602"/>
                    <a:pt x="1133428" y="115094"/>
                  </a:cubicBezTo>
                  <a:cubicBezTo>
                    <a:pt x="1131911" y="113585"/>
                    <a:pt x="1130395" y="110569"/>
                    <a:pt x="1128878" y="109061"/>
                  </a:cubicBezTo>
                  <a:cubicBezTo>
                    <a:pt x="1127362" y="107553"/>
                    <a:pt x="1122813" y="104537"/>
                    <a:pt x="1122813" y="104537"/>
                  </a:cubicBezTo>
                  <a:cubicBezTo>
                    <a:pt x="1122813" y="103029"/>
                    <a:pt x="1118264" y="96996"/>
                    <a:pt x="1116747" y="95488"/>
                  </a:cubicBezTo>
                  <a:cubicBezTo>
                    <a:pt x="1115231" y="93980"/>
                    <a:pt x="1113714" y="89455"/>
                    <a:pt x="1112198" y="89455"/>
                  </a:cubicBezTo>
                  <a:cubicBezTo>
                    <a:pt x="1109165" y="87947"/>
                    <a:pt x="1109165" y="87947"/>
                    <a:pt x="1109165" y="86439"/>
                  </a:cubicBezTo>
                  <a:cubicBezTo>
                    <a:pt x="1109165" y="84931"/>
                    <a:pt x="1109165" y="84931"/>
                    <a:pt x="1110681" y="84931"/>
                  </a:cubicBezTo>
                  <a:cubicBezTo>
                    <a:pt x="1112198" y="83423"/>
                    <a:pt x="1113714" y="84931"/>
                    <a:pt x="1115231" y="83423"/>
                  </a:cubicBezTo>
                  <a:cubicBezTo>
                    <a:pt x="1115231" y="81915"/>
                    <a:pt x="1115231" y="80407"/>
                    <a:pt x="1115231" y="78899"/>
                  </a:cubicBezTo>
                  <a:cubicBezTo>
                    <a:pt x="1113714" y="77390"/>
                    <a:pt x="1112198" y="75882"/>
                    <a:pt x="1110681" y="72866"/>
                  </a:cubicBezTo>
                  <a:cubicBezTo>
                    <a:pt x="1109165" y="71358"/>
                    <a:pt x="1107649" y="69850"/>
                    <a:pt x="1106132" y="69850"/>
                  </a:cubicBezTo>
                  <a:cubicBezTo>
                    <a:pt x="1104616" y="68342"/>
                    <a:pt x="1103099" y="66834"/>
                    <a:pt x="1103099" y="66834"/>
                  </a:cubicBezTo>
                  <a:cubicBezTo>
                    <a:pt x="1101583" y="68342"/>
                    <a:pt x="1101583" y="68342"/>
                    <a:pt x="1101583" y="69850"/>
                  </a:cubicBezTo>
                  <a:cubicBezTo>
                    <a:pt x="1100067" y="69850"/>
                    <a:pt x="1101583" y="71358"/>
                    <a:pt x="1101583" y="71358"/>
                  </a:cubicBezTo>
                  <a:cubicBezTo>
                    <a:pt x="1100067" y="72866"/>
                    <a:pt x="1101583" y="72866"/>
                    <a:pt x="1100067" y="72866"/>
                  </a:cubicBezTo>
                  <a:cubicBezTo>
                    <a:pt x="1100067" y="72866"/>
                    <a:pt x="1098550" y="72866"/>
                    <a:pt x="1098550" y="72866"/>
                  </a:cubicBezTo>
                  <a:cubicBezTo>
                    <a:pt x="1098550" y="72866"/>
                    <a:pt x="1100067" y="69850"/>
                    <a:pt x="1098550" y="68342"/>
                  </a:cubicBezTo>
                  <a:cubicBezTo>
                    <a:pt x="1098550" y="66834"/>
                    <a:pt x="1100067" y="65325"/>
                    <a:pt x="1100067" y="62309"/>
                  </a:cubicBezTo>
                  <a:cubicBezTo>
                    <a:pt x="1098550" y="60801"/>
                    <a:pt x="1100067" y="60801"/>
                    <a:pt x="1100067" y="59293"/>
                  </a:cubicBezTo>
                  <a:cubicBezTo>
                    <a:pt x="1100067" y="57785"/>
                    <a:pt x="1101583" y="54769"/>
                    <a:pt x="1101583" y="53260"/>
                  </a:cubicBezTo>
                  <a:cubicBezTo>
                    <a:pt x="1101583" y="53260"/>
                    <a:pt x="1101583" y="51752"/>
                    <a:pt x="1103099" y="51752"/>
                  </a:cubicBezTo>
                  <a:close/>
                  <a:moveTo>
                    <a:pt x="1157690" y="42704"/>
                  </a:moveTo>
                  <a:cubicBezTo>
                    <a:pt x="1157690" y="41195"/>
                    <a:pt x="1157690" y="42704"/>
                    <a:pt x="1159207" y="42704"/>
                  </a:cubicBezTo>
                  <a:cubicBezTo>
                    <a:pt x="1160723" y="44212"/>
                    <a:pt x="1160723" y="45720"/>
                    <a:pt x="1160723" y="45720"/>
                  </a:cubicBezTo>
                  <a:cubicBezTo>
                    <a:pt x="1160723" y="45720"/>
                    <a:pt x="1160723" y="47228"/>
                    <a:pt x="1160723" y="48736"/>
                  </a:cubicBezTo>
                  <a:cubicBezTo>
                    <a:pt x="1160723" y="51752"/>
                    <a:pt x="1159207" y="51752"/>
                    <a:pt x="1159207" y="54769"/>
                  </a:cubicBezTo>
                  <a:cubicBezTo>
                    <a:pt x="1159207" y="56277"/>
                    <a:pt x="1159207" y="56277"/>
                    <a:pt x="1159207" y="57785"/>
                  </a:cubicBezTo>
                  <a:cubicBezTo>
                    <a:pt x="1157690" y="59293"/>
                    <a:pt x="1159207" y="60801"/>
                    <a:pt x="1159207" y="62309"/>
                  </a:cubicBezTo>
                  <a:cubicBezTo>
                    <a:pt x="1159207" y="63817"/>
                    <a:pt x="1159207" y="66834"/>
                    <a:pt x="1159207" y="69850"/>
                  </a:cubicBezTo>
                  <a:cubicBezTo>
                    <a:pt x="1159207" y="71358"/>
                    <a:pt x="1159207" y="72866"/>
                    <a:pt x="1159207" y="74374"/>
                  </a:cubicBezTo>
                  <a:cubicBezTo>
                    <a:pt x="1159207" y="75882"/>
                    <a:pt x="1159207" y="75882"/>
                    <a:pt x="1159207" y="78899"/>
                  </a:cubicBezTo>
                  <a:cubicBezTo>
                    <a:pt x="1159207" y="80407"/>
                    <a:pt x="1159207" y="80407"/>
                    <a:pt x="1159207" y="81915"/>
                  </a:cubicBezTo>
                  <a:cubicBezTo>
                    <a:pt x="1160723" y="83423"/>
                    <a:pt x="1160723" y="84931"/>
                    <a:pt x="1159207" y="84931"/>
                  </a:cubicBezTo>
                  <a:cubicBezTo>
                    <a:pt x="1159207" y="84931"/>
                    <a:pt x="1160723" y="89455"/>
                    <a:pt x="1160723" y="90964"/>
                  </a:cubicBezTo>
                  <a:cubicBezTo>
                    <a:pt x="1160723" y="93980"/>
                    <a:pt x="1160723" y="95488"/>
                    <a:pt x="1160723" y="96996"/>
                  </a:cubicBezTo>
                  <a:cubicBezTo>
                    <a:pt x="1160723" y="100012"/>
                    <a:pt x="1162240" y="103029"/>
                    <a:pt x="1162240" y="104537"/>
                  </a:cubicBezTo>
                  <a:cubicBezTo>
                    <a:pt x="1162240" y="107553"/>
                    <a:pt x="1162240" y="107553"/>
                    <a:pt x="1160723" y="107553"/>
                  </a:cubicBezTo>
                  <a:cubicBezTo>
                    <a:pt x="1159207" y="109061"/>
                    <a:pt x="1159207" y="109061"/>
                    <a:pt x="1159207" y="109061"/>
                  </a:cubicBezTo>
                  <a:cubicBezTo>
                    <a:pt x="1159207" y="109061"/>
                    <a:pt x="1157690" y="107553"/>
                    <a:pt x="1157690" y="106045"/>
                  </a:cubicBezTo>
                  <a:cubicBezTo>
                    <a:pt x="1157690" y="104537"/>
                    <a:pt x="1157690" y="106045"/>
                    <a:pt x="1156174" y="104537"/>
                  </a:cubicBezTo>
                  <a:cubicBezTo>
                    <a:pt x="1156174" y="104537"/>
                    <a:pt x="1156174" y="103029"/>
                    <a:pt x="1156174" y="103029"/>
                  </a:cubicBezTo>
                  <a:cubicBezTo>
                    <a:pt x="1156174" y="101520"/>
                    <a:pt x="1156174" y="100012"/>
                    <a:pt x="1154658" y="98504"/>
                  </a:cubicBezTo>
                  <a:cubicBezTo>
                    <a:pt x="1154658" y="96996"/>
                    <a:pt x="1154658" y="95488"/>
                    <a:pt x="1154658" y="95488"/>
                  </a:cubicBezTo>
                  <a:cubicBezTo>
                    <a:pt x="1154658" y="93980"/>
                    <a:pt x="1154658" y="92472"/>
                    <a:pt x="1154658" y="92472"/>
                  </a:cubicBezTo>
                  <a:cubicBezTo>
                    <a:pt x="1154658" y="92472"/>
                    <a:pt x="1156174" y="90964"/>
                    <a:pt x="1156174" y="89455"/>
                  </a:cubicBezTo>
                  <a:cubicBezTo>
                    <a:pt x="1154658" y="87947"/>
                    <a:pt x="1154658" y="87947"/>
                    <a:pt x="1154658" y="86439"/>
                  </a:cubicBezTo>
                  <a:cubicBezTo>
                    <a:pt x="1154658" y="84931"/>
                    <a:pt x="1154658" y="84931"/>
                    <a:pt x="1154658" y="83423"/>
                  </a:cubicBezTo>
                  <a:cubicBezTo>
                    <a:pt x="1156174" y="81915"/>
                    <a:pt x="1154658" y="81915"/>
                    <a:pt x="1154658" y="80407"/>
                  </a:cubicBezTo>
                  <a:cubicBezTo>
                    <a:pt x="1154658" y="80407"/>
                    <a:pt x="1153141" y="80407"/>
                    <a:pt x="1153141" y="78899"/>
                  </a:cubicBezTo>
                  <a:cubicBezTo>
                    <a:pt x="1151625" y="78899"/>
                    <a:pt x="1151625" y="80407"/>
                    <a:pt x="1151625" y="78899"/>
                  </a:cubicBezTo>
                  <a:cubicBezTo>
                    <a:pt x="1150108" y="78899"/>
                    <a:pt x="1150108" y="78899"/>
                    <a:pt x="1150108" y="78899"/>
                  </a:cubicBezTo>
                  <a:cubicBezTo>
                    <a:pt x="1148592" y="78899"/>
                    <a:pt x="1148592" y="78899"/>
                    <a:pt x="1148592" y="77390"/>
                  </a:cubicBezTo>
                  <a:cubicBezTo>
                    <a:pt x="1148592" y="77390"/>
                    <a:pt x="1148592" y="74374"/>
                    <a:pt x="1148592" y="72866"/>
                  </a:cubicBezTo>
                  <a:cubicBezTo>
                    <a:pt x="1150108" y="71358"/>
                    <a:pt x="1150108" y="71358"/>
                    <a:pt x="1150108" y="69850"/>
                  </a:cubicBezTo>
                  <a:cubicBezTo>
                    <a:pt x="1150108" y="68342"/>
                    <a:pt x="1150108" y="66834"/>
                    <a:pt x="1150108" y="66834"/>
                  </a:cubicBezTo>
                  <a:cubicBezTo>
                    <a:pt x="1150108" y="65325"/>
                    <a:pt x="1150108" y="63817"/>
                    <a:pt x="1150108" y="62309"/>
                  </a:cubicBezTo>
                  <a:cubicBezTo>
                    <a:pt x="1150108" y="62309"/>
                    <a:pt x="1151625" y="62309"/>
                    <a:pt x="1151625" y="60801"/>
                  </a:cubicBezTo>
                  <a:cubicBezTo>
                    <a:pt x="1153141" y="59293"/>
                    <a:pt x="1153141" y="59293"/>
                    <a:pt x="1153141" y="57785"/>
                  </a:cubicBezTo>
                  <a:cubicBezTo>
                    <a:pt x="1153141" y="57785"/>
                    <a:pt x="1153141" y="56277"/>
                    <a:pt x="1154658" y="56277"/>
                  </a:cubicBezTo>
                  <a:cubicBezTo>
                    <a:pt x="1154658" y="54769"/>
                    <a:pt x="1154658" y="54769"/>
                    <a:pt x="1154658" y="53260"/>
                  </a:cubicBezTo>
                  <a:cubicBezTo>
                    <a:pt x="1156174" y="51752"/>
                    <a:pt x="1154658" y="50244"/>
                    <a:pt x="1156174" y="50244"/>
                  </a:cubicBezTo>
                  <a:cubicBezTo>
                    <a:pt x="1156174" y="48736"/>
                    <a:pt x="1156174" y="48736"/>
                    <a:pt x="1156174" y="47228"/>
                  </a:cubicBezTo>
                  <a:cubicBezTo>
                    <a:pt x="1156174" y="45720"/>
                    <a:pt x="1156174" y="45720"/>
                    <a:pt x="1156174" y="44212"/>
                  </a:cubicBezTo>
                  <a:cubicBezTo>
                    <a:pt x="1156174" y="42704"/>
                    <a:pt x="1156174" y="42704"/>
                    <a:pt x="1157690" y="42704"/>
                  </a:cubicBezTo>
                  <a:close/>
                  <a:moveTo>
                    <a:pt x="1172855" y="30639"/>
                  </a:moveTo>
                  <a:cubicBezTo>
                    <a:pt x="1172855" y="30639"/>
                    <a:pt x="1172855" y="30639"/>
                    <a:pt x="1174371" y="30639"/>
                  </a:cubicBezTo>
                  <a:cubicBezTo>
                    <a:pt x="1175887" y="32147"/>
                    <a:pt x="1177404" y="33655"/>
                    <a:pt x="1177404" y="33655"/>
                  </a:cubicBezTo>
                  <a:cubicBezTo>
                    <a:pt x="1178920" y="35163"/>
                    <a:pt x="1178920" y="35163"/>
                    <a:pt x="1178920" y="36671"/>
                  </a:cubicBezTo>
                  <a:cubicBezTo>
                    <a:pt x="1180437" y="38179"/>
                    <a:pt x="1178920" y="38179"/>
                    <a:pt x="1180437" y="38179"/>
                  </a:cubicBezTo>
                  <a:cubicBezTo>
                    <a:pt x="1181953" y="39687"/>
                    <a:pt x="1183470" y="39687"/>
                    <a:pt x="1183470" y="41195"/>
                  </a:cubicBezTo>
                  <a:cubicBezTo>
                    <a:pt x="1184986" y="41195"/>
                    <a:pt x="1184986" y="41195"/>
                    <a:pt x="1186502" y="41195"/>
                  </a:cubicBezTo>
                  <a:cubicBezTo>
                    <a:pt x="1186502" y="42704"/>
                    <a:pt x="1189535" y="42704"/>
                    <a:pt x="1191052" y="45720"/>
                  </a:cubicBezTo>
                  <a:cubicBezTo>
                    <a:pt x="1194084" y="47228"/>
                    <a:pt x="1194084" y="47228"/>
                    <a:pt x="1195601" y="48736"/>
                  </a:cubicBezTo>
                  <a:cubicBezTo>
                    <a:pt x="1195601" y="48736"/>
                    <a:pt x="1197117" y="51752"/>
                    <a:pt x="1197117" y="53260"/>
                  </a:cubicBezTo>
                  <a:cubicBezTo>
                    <a:pt x="1197117" y="54769"/>
                    <a:pt x="1200150" y="56277"/>
                    <a:pt x="1200150" y="56277"/>
                  </a:cubicBezTo>
                  <a:cubicBezTo>
                    <a:pt x="1200150" y="57785"/>
                    <a:pt x="1198634" y="60801"/>
                    <a:pt x="1200150" y="62309"/>
                  </a:cubicBezTo>
                  <a:cubicBezTo>
                    <a:pt x="1200150" y="63817"/>
                    <a:pt x="1198634" y="65325"/>
                    <a:pt x="1198634" y="66834"/>
                  </a:cubicBezTo>
                  <a:cubicBezTo>
                    <a:pt x="1197117" y="68342"/>
                    <a:pt x="1197117" y="68342"/>
                    <a:pt x="1197117" y="69850"/>
                  </a:cubicBezTo>
                  <a:cubicBezTo>
                    <a:pt x="1195601" y="69850"/>
                    <a:pt x="1195601" y="72866"/>
                    <a:pt x="1194084" y="74374"/>
                  </a:cubicBezTo>
                  <a:cubicBezTo>
                    <a:pt x="1191052" y="77390"/>
                    <a:pt x="1191052" y="77390"/>
                    <a:pt x="1189535" y="78899"/>
                  </a:cubicBezTo>
                  <a:cubicBezTo>
                    <a:pt x="1188019" y="78899"/>
                    <a:pt x="1186502" y="80407"/>
                    <a:pt x="1186502" y="81915"/>
                  </a:cubicBezTo>
                  <a:cubicBezTo>
                    <a:pt x="1184986" y="83423"/>
                    <a:pt x="1183470" y="83423"/>
                    <a:pt x="1181953" y="83423"/>
                  </a:cubicBezTo>
                  <a:cubicBezTo>
                    <a:pt x="1180437" y="81915"/>
                    <a:pt x="1178920" y="83423"/>
                    <a:pt x="1178920" y="81915"/>
                  </a:cubicBezTo>
                  <a:cubicBezTo>
                    <a:pt x="1177404" y="80407"/>
                    <a:pt x="1175887" y="80407"/>
                    <a:pt x="1175887" y="80407"/>
                  </a:cubicBezTo>
                  <a:cubicBezTo>
                    <a:pt x="1175887" y="78899"/>
                    <a:pt x="1175887" y="80407"/>
                    <a:pt x="1174371" y="78899"/>
                  </a:cubicBezTo>
                  <a:cubicBezTo>
                    <a:pt x="1172855" y="77390"/>
                    <a:pt x="1171338" y="75882"/>
                    <a:pt x="1171338" y="74374"/>
                  </a:cubicBezTo>
                  <a:cubicBezTo>
                    <a:pt x="1171338" y="72866"/>
                    <a:pt x="1169822" y="71358"/>
                    <a:pt x="1169822" y="69850"/>
                  </a:cubicBezTo>
                  <a:cubicBezTo>
                    <a:pt x="1169822" y="68342"/>
                    <a:pt x="1169822" y="68342"/>
                    <a:pt x="1169822" y="66834"/>
                  </a:cubicBezTo>
                  <a:cubicBezTo>
                    <a:pt x="1169822" y="66834"/>
                    <a:pt x="1169822" y="65325"/>
                    <a:pt x="1168305" y="65325"/>
                  </a:cubicBezTo>
                  <a:cubicBezTo>
                    <a:pt x="1166789" y="65325"/>
                    <a:pt x="1166789" y="65325"/>
                    <a:pt x="1166789" y="65325"/>
                  </a:cubicBezTo>
                  <a:cubicBezTo>
                    <a:pt x="1166789" y="65325"/>
                    <a:pt x="1166789" y="65325"/>
                    <a:pt x="1166789" y="63817"/>
                  </a:cubicBezTo>
                  <a:cubicBezTo>
                    <a:pt x="1165273" y="60801"/>
                    <a:pt x="1166789" y="60801"/>
                    <a:pt x="1165273" y="59293"/>
                  </a:cubicBezTo>
                  <a:cubicBezTo>
                    <a:pt x="1165273" y="57785"/>
                    <a:pt x="1165273" y="56277"/>
                    <a:pt x="1165273" y="57785"/>
                  </a:cubicBezTo>
                  <a:cubicBezTo>
                    <a:pt x="1166789" y="57785"/>
                    <a:pt x="1166789" y="56277"/>
                    <a:pt x="1166789" y="56277"/>
                  </a:cubicBezTo>
                  <a:cubicBezTo>
                    <a:pt x="1168305" y="57785"/>
                    <a:pt x="1168305" y="57785"/>
                    <a:pt x="1169822" y="59293"/>
                  </a:cubicBezTo>
                  <a:cubicBezTo>
                    <a:pt x="1171338" y="60801"/>
                    <a:pt x="1171338" y="62309"/>
                    <a:pt x="1171338" y="62309"/>
                  </a:cubicBezTo>
                  <a:cubicBezTo>
                    <a:pt x="1172855" y="63817"/>
                    <a:pt x="1172855" y="65325"/>
                    <a:pt x="1174371" y="65325"/>
                  </a:cubicBezTo>
                  <a:cubicBezTo>
                    <a:pt x="1175887" y="66834"/>
                    <a:pt x="1177404" y="66834"/>
                    <a:pt x="1178920" y="68342"/>
                  </a:cubicBezTo>
                  <a:cubicBezTo>
                    <a:pt x="1178920" y="68342"/>
                    <a:pt x="1180437" y="69850"/>
                    <a:pt x="1180437" y="68342"/>
                  </a:cubicBezTo>
                  <a:cubicBezTo>
                    <a:pt x="1181953" y="68342"/>
                    <a:pt x="1181953" y="66834"/>
                    <a:pt x="1181953" y="65325"/>
                  </a:cubicBezTo>
                  <a:cubicBezTo>
                    <a:pt x="1183470" y="63817"/>
                    <a:pt x="1183470" y="63817"/>
                    <a:pt x="1184986" y="62309"/>
                  </a:cubicBezTo>
                  <a:cubicBezTo>
                    <a:pt x="1186502" y="59293"/>
                    <a:pt x="1186502" y="60801"/>
                    <a:pt x="1188019" y="59293"/>
                  </a:cubicBezTo>
                  <a:cubicBezTo>
                    <a:pt x="1188019" y="57785"/>
                    <a:pt x="1186502" y="56277"/>
                    <a:pt x="1186502" y="54769"/>
                  </a:cubicBezTo>
                  <a:cubicBezTo>
                    <a:pt x="1186502" y="53260"/>
                    <a:pt x="1186502" y="53260"/>
                    <a:pt x="1184986" y="53260"/>
                  </a:cubicBezTo>
                  <a:cubicBezTo>
                    <a:pt x="1183470" y="51752"/>
                    <a:pt x="1183470" y="51752"/>
                    <a:pt x="1183470" y="50244"/>
                  </a:cubicBezTo>
                  <a:cubicBezTo>
                    <a:pt x="1183470" y="47228"/>
                    <a:pt x="1183470" y="47228"/>
                    <a:pt x="1181953" y="45720"/>
                  </a:cubicBezTo>
                  <a:cubicBezTo>
                    <a:pt x="1180437" y="44212"/>
                    <a:pt x="1181953" y="44212"/>
                    <a:pt x="1180437" y="44212"/>
                  </a:cubicBezTo>
                  <a:cubicBezTo>
                    <a:pt x="1180437" y="42704"/>
                    <a:pt x="1178920" y="41195"/>
                    <a:pt x="1178920" y="39687"/>
                  </a:cubicBezTo>
                  <a:cubicBezTo>
                    <a:pt x="1177404" y="38179"/>
                    <a:pt x="1177404" y="36671"/>
                    <a:pt x="1175887" y="35163"/>
                  </a:cubicBezTo>
                  <a:cubicBezTo>
                    <a:pt x="1174371" y="33655"/>
                    <a:pt x="1174371" y="32147"/>
                    <a:pt x="1172855" y="32147"/>
                  </a:cubicBezTo>
                  <a:cubicBezTo>
                    <a:pt x="1172855" y="30639"/>
                    <a:pt x="1172855" y="30639"/>
                    <a:pt x="1172855" y="30639"/>
                  </a:cubicBezTo>
                  <a:close/>
                  <a:moveTo>
                    <a:pt x="48419" y="12700"/>
                  </a:moveTo>
                  <a:cubicBezTo>
                    <a:pt x="48419" y="14287"/>
                    <a:pt x="48419" y="14287"/>
                    <a:pt x="49808" y="14287"/>
                  </a:cubicBezTo>
                  <a:cubicBezTo>
                    <a:pt x="49808" y="15875"/>
                    <a:pt x="49808" y="15875"/>
                    <a:pt x="49808" y="15875"/>
                  </a:cubicBezTo>
                  <a:cubicBezTo>
                    <a:pt x="51198" y="17462"/>
                    <a:pt x="51198" y="17462"/>
                    <a:pt x="52587" y="17462"/>
                  </a:cubicBezTo>
                  <a:cubicBezTo>
                    <a:pt x="52587" y="17462"/>
                    <a:pt x="53976" y="17462"/>
                    <a:pt x="53976" y="19050"/>
                  </a:cubicBezTo>
                  <a:cubicBezTo>
                    <a:pt x="53976" y="19050"/>
                    <a:pt x="53976" y="20638"/>
                    <a:pt x="53976" y="20638"/>
                  </a:cubicBezTo>
                  <a:cubicBezTo>
                    <a:pt x="52587" y="22225"/>
                    <a:pt x="53976" y="22225"/>
                    <a:pt x="53976" y="23813"/>
                  </a:cubicBezTo>
                  <a:cubicBezTo>
                    <a:pt x="53976" y="23813"/>
                    <a:pt x="53976" y="25400"/>
                    <a:pt x="53976" y="25400"/>
                  </a:cubicBezTo>
                  <a:cubicBezTo>
                    <a:pt x="53976" y="26988"/>
                    <a:pt x="52587" y="26988"/>
                    <a:pt x="52587" y="28575"/>
                  </a:cubicBezTo>
                  <a:cubicBezTo>
                    <a:pt x="52587" y="28575"/>
                    <a:pt x="52587" y="30163"/>
                    <a:pt x="52587" y="30163"/>
                  </a:cubicBezTo>
                  <a:cubicBezTo>
                    <a:pt x="52587" y="31750"/>
                    <a:pt x="51198" y="31750"/>
                    <a:pt x="51198" y="33338"/>
                  </a:cubicBezTo>
                  <a:cubicBezTo>
                    <a:pt x="49808" y="33338"/>
                    <a:pt x="49808" y="33338"/>
                    <a:pt x="49808" y="33338"/>
                  </a:cubicBezTo>
                  <a:cubicBezTo>
                    <a:pt x="48419" y="33338"/>
                    <a:pt x="47030" y="33338"/>
                    <a:pt x="47030" y="33338"/>
                  </a:cubicBezTo>
                  <a:cubicBezTo>
                    <a:pt x="47030" y="33338"/>
                    <a:pt x="47030" y="33338"/>
                    <a:pt x="45641" y="33338"/>
                  </a:cubicBezTo>
                  <a:cubicBezTo>
                    <a:pt x="45641" y="31750"/>
                    <a:pt x="45641" y="31750"/>
                    <a:pt x="45641" y="30163"/>
                  </a:cubicBezTo>
                  <a:cubicBezTo>
                    <a:pt x="45641" y="30163"/>
                    <a:pt x="44252" y="28575"/>
                    <a:pt x="44252" y="26988"/>
                  </a:cubicBezTo>
                  <a:cubicBezTo>
                    <a:pt x="44252" y="26988"/>
                    <a:pt x="42863" y="23813"/>
                    <a:pt x="42863" y="23813"/>
                  </a:cubicBezTo>
                  <a:cubicBezTo>
                    <a:pt x="42863" y="22225"/>
                    <a:pt x="42863" y="22225"/>
                    <a:pt x="42863" y="20638"/>
                  </a:cubicBezTo>
                  <a:cubicBezTo>
                    <a:pt x="42863" y="20638"/>
                    <a:pt x="44252" y="20638"/>
                    <a:pt x="44252" y="19050"/>
                  </a:cubicBezTo>
                  <a:cubicBezTo>
                    <a:pt x="44252" y="19050"/>
                    <a:pt x="44252" y="19050"/>
                    <a:pt x="44252" y="17462"/>
                  </a:cubicBezTo>
                  <a:cubicBezTo>
                    <a:pt x="45641" y="17462"/>
                    <a:pt x="45641" y="17462"/>
                    <a:pt x="45641" y="15875"/>
                  </a:cubicBezTo>
                  <a:cubicBezTo>
                    <a:pt x="47030" y="14287"/>
                    <a:pt x="47030" y="14287"/>
                    <a:pt x="48419" y="12700"/>
                  </a:cubicBezTo>
                  <a:close/>
                  <a:moveTo>
                    <a:pt x="1145559" y="11033"/>
                  </a:moveTo>
                  <a:cubicBezTo>
                    <a:pt x="1145559" y="11033"/>
                    <a:pt x="1147076" y="11033"/>
                    <a:pt x="1148592" y="11033"/>
                  </a:cubicBezTo>
                  <a:cubicBezTo>
                    <a:pt x="1150108" y="9525"/>
                    <a:pt x="1151625" y="11033"/>
                    <a:pt x="1151625" y="12541"/>
                  </a:cubicBezTo>
                  <a:cubicBezTo>
                    <a:pt x="1151625" y="14049"/>
                    <a:pt x="1151625" y="14049"/>
                    <a:pt x="1153141" y="14049"/>
                  </a:cubicBezTo>
                  <a:cubicBezTo>
                    <a:pt x="1154658" y="15557"/>
                    <a:pt x="1154658" y="14049"/>
                    <a:pt x="1156174" y="15557"/>
                  </a:cubicBezTo>
                  <a:cubicBezTo>
                    <a:pt x="1157690" y="17065"/>
                    <a:pt x="1159207" y="18574"/>
                    <a:pt x="1159207" y="18574"/>
                  </a:cubicBezTo>
                  <a:cubicBezTo>
                    <a:pt x="1160723" y="20082"/>
                    <a:pt x="1159207" y="21590"/>
                    <a:pt x="1159207" y="23098"/>
                  </a:cubicBezTo>
                  <a:cubicBezTo>
                    <a:pt x="1159207" y="24606"/>
                    <a:pt x="1159207" y="23098"/>
                    <a:pt x="1157690" y="24606"/>
                  </a:cubicBezTo>
                  <a:cubicBezTo>
                    <a:pt x="1156174" y="26114"/>
                    <a:pt x="1156174" y="27622"/>
                    <a:pt x="1154658" y="29130"/>
                  </a:cubicBezTo>
                  <a:cubicBezTo>
                    <a:pt x="1153141" y="30639"/>
                    <a:pt x="1153141" y="30639"/>
                    <a:pt x="1151625" y="32147"/>
                  </a:cubicBezTo>
                  <a:cubicBezTo>
                    <a:pt x="1151625" y="33655"/>
                    <a:pt x="1151625" y="33655"/>
                    <a:pt x="1153141" y="35163"/>
                  </a:cubicBezTo>
                  <a:cubicBezTo>
                    <a:pt x="1153141" y="35163"/>
                    <a:pt x="1153141" y="36671"/>
                    <a:pt x="1151625" y="38179"/>
                  </a:cubicBezTo>
                  <a:cubicBezTo>
                    <a:pt x="1150108" y="39687"/>
                    <a:pt x="1150108" y="39687"/>
                    <a:pt x="1148592" y="38179"/>
                  </a:cubicBezTo>
                  <a:cubicBezTo>
                    <a:pt x="1147076" y="38179"/>
                    <a:pt x="1148592" y="39687"/>
                    <a:pt x="1148592" y="39687"/>
                  </a:cubicBezTo>
                  <a:cubicBezTo>
                    <a:pt x="1148592" y="41195"/>
                    <a:pt x="1148592" y="41195"/>
                    <a:pt x="1148592" y="42704"/>
                  </a:cubicBezTo>
                  <a:cubicBezTo>
                    <a:pt x="1150108" y="44212"/>
                    <a:pt x="1148592" y="45720"/>
                    <a:pt x="1148592" y="45720"/>
                  </a:cubicBezTo>
                  <a:cubicBezTo>
                    <a:pt x="1148592" y="47228"/>
                    <a:pt x="1148592" y="48736"/>
                    <a:pt x="1147076" y="50244"/>
                  </a:cubicBezTo>
                  <a:cubicBezTo>
                    <a:pt x="1147076" y="50244"/>
                    <a:pt x="1145559" y="51752"/>
                    <a:pt x="1145559" y="53260"/>
                  </a:cubicBezTo>
                  <a:cubicBezTo>
                    <a:pt x="1145559" y="54769"/>
                    <a:pt x="1145559" y="54769"/>
                    <a:pt x="1144043" y="54769"/>
                  </a:cubicBezTo>
                  <a:cubicBezTo>
                    <a:pt x="1144043" y="54769"/>
                    <a:pt x="1144043" y="54769"/>
                    <a:pt x="1142526" y="54769"/>
                  </a:cubicBezTo>
                  <a:cubicBezTo>
                    <a:pt x="1141010" y="53260"/>
                    <a:pt x="1142526" y="53260"/>
                    <a:pt x="1144043" y="51752"/>
                  </a:cubicBezTo>
                  <a:cubicBezTo>
                    <a:pt x="1144043" y="50244"/>
                    <a:pt x="1144043" y="48736"/>
                    <a:pt x="1144043" y="47228"/>
                  </a:cubicBezTo>
                  <a:cubicBezTo>
                    <a:pt x="1145559" y="45720"/>
                    <a:pt x="1145559" y="45720"/>
                    <a:pt x="1145559" y="44212"/>
                  </a:cubicBezTo>
                  <a:cubicBezTo>
                    <a:pt x="1145559" y="44212"/>
                    <a:pt x="1147076" y="42704"/>
                    <a:pt x="1147076" y="42704"/>
                  </a:cubicBezTo>
                  <a:cubicBezTo>
                    <a:pt x="1147076" y="42704"/>
                    <a:pt x="1145559" y="41195"/>
                    <a:pt x="1145559" y="39687"/>
                  </a:cubicBezTo>
                  <a:cubicBezTo>
                    <a:pt x="1145559" y="38179"/>
                    <a:pt x="1145559" y="35163"/>
                    <a:pt x="1145559" y="33655"/>
                  </a:cubicBezTo>
                  <a:cubicBezTo>
                    <a:pt x="1145559" y="32147"/>
                    <a:pt x="1145559" y="29130"/>
                    <a:pt x="1145559" y="27622"/>
                  </a:cubicBezTo>
                  <a:cubicBezTo>
                    <a:pt x="1145559" y="26114"/>
                    <a:pt x="1147076" y="21590"/>
                    <a:pt x="1147076" y="21590"/>
                  </a:cubicBezTo>
                  <a:cubicBezTo>
                    <a:pt x="1147076" y="20082"/>
                    <a:pt x="1147076" y="20082"/>
                    <a:pt x="1147076" y="20082"/>
                  </a:cubicBezTo>
                  <a:cubicBezTo>
                    <a:pt x="1147076" y="18574"/>
                    <a:pt x="1145559" y="18574"/>
                    <a:pt x="1145559" y="18574"/>
                  </a:cubicBezTo>
                  <a:cubicBezTo>
                    <a:pt x="1145559" y="17065"/>
                    <a:pt x="1144043" y="18574"/>
                    <a:pt x="1144043" y="18574"/>
                  </a:cubicBezTo>
                  <a:cubicBezTo>
                    <a:pt x="1144043" y="18574"/>
                    <a:pt x="1142526" y="20082"/>
                    <a:pt x="1141010" y="21590"/>
                  </a:cubicBezTo>
                  <a:cubicBezTo>
                    <a:pt x="1141010" y="24606"/>
                    <a:pt x="1139493" y="26114"/>
                    <a:pt x="1137977" y="27622"/>
                  </a:cubicBezTo>
                  <a:cubicBezTo>
                    <a:pt x="1137977" y="27622"/>
                    <a:pt x="1137977" y="30639"/>
                    <a:pt x="1137977" y="32147"/>
                  </a:cubicBezTo>
                  <a:cubicBezTo>
                    <a:pt x="1137977" y="33655"/>
                    <a:pt x="1137977" y="32147"/>
                    <a:pt x="1137977" y="33655"/>
                  </a:cubicBezTo>
                  <a:cubicBezTo>
                    <a:pt x="1136461" y="35163"/>
                    <a:pt x="1137977" y="35163"/>
                    <a:pt x="1137977" y="36671"/>
                  </a:cubicBezTo>
                  <a:cubicBezTo>
                    <a:pt x="1137977" y="38179"/>
                    <a:pt x="1137977" y="38179"/>
                    <a:pt x="1136461" y="39687"/>
                  </a:cubicBezTo>
                  <a:cubicBezTo>
                    <a:pt x="1134944" y="41195"/>
                    <a:pt x="1134944" y="41195"/>
                    <a:pt x="1133428" y="42704"/>
                  </a:cubicBezTo>
                  <a:cubicBezTo>
                    <a:pt x="1133428" y="42704"/>
                    <a:pt x="1133428" y="42704"/>
                    <a:pt x="1133428" y="44212"/>
                  </a:cubicBezTo>
                  <a:cubicBezTo>
                    <a:pt x="1133428" y="45720"/>
                    <a:pt x="1133428" y="45720"/>
                    <a:pt x="1133428" y="45720"/>
                  </a:cubicBezTo>
                  <a:cubicBezTo>
                    <a:pt x="1133428" y="47228"/>
                    <a:pt x="1133428" y="47228"/>
                    <a:pt x="1133428" y="48736"/>
                  </a:cubicBezTo>
                  <a:cubicBezTo>
                    <a:pt x="1133428" y="50244"/>
                    <a:pt x="1133428" y="50244"/>
                    <a:pt x="1131911" y="51752"/>
                  </a:cubicBezTo>
                  <a:cubicBezTo>
                    <a:pt x="1131911" y="51752"/>
                    <a:pt x="1131911" y="53260"/>
                    <a:pt x="1131911" y="53260"/>
                  </a:cubicBezTo>
                  <a:cubicBezTo>
                    <a:pt x="1131911" y="54769"/>
                    <a:pt x="1131911" y="54769"/>
                    <a:pt x="1133428" y="54769"/>
                  </a:cubicBezTo>
                  <a:cubicBezTo>
                    <a:pt x="1134944" y="56277"/>
                    <a:pt x="1134944" y="56277"/>
                    <a:pt x="1136461" y="57785"/>
                  </a:cubicBezTo>
                  <a:cubicBezTo>
                    <a:pt x="1136461" y="59293"/>
                    <a:pt x="1136461" y="57785"/>
                    <a:pt x="1137977" y="59293"/>
                  </a:cubicBezTo>
                  <a:cubicBezTo>
                    <a:pt x="1139493" y="59293"/>
                    <a:pt x="1139493" y="60801"/>
                    <a:pt x="1139493" y="60801"/>
                  </a:cubicBezTo>
                  <a:cubicBezTo>
                    <a:pt x="1141010" y="62309"/>
                    <a:pt x="1139493" y="62309"/>
                    <a:pt x="1141010" y="63817"/>
                  </a:cubicBezTo>
                  <a:cubicBezTo>
                    <a:pt x="1141010" y="65325"/>
                    <a:pt x="1141010" y="65325"/>
                    <a:pt x="1142526" y="66834"/>
                  </a:cubicBezTo>
                  <a:cubicBezTo>
                    <a:pt x="1142526" y="68342"/>
                    <a:pt x="1144043" y="69850"/>
                    <a:pt x="1144043" y="71358"/>
                  </a:cubicBezTo>
                  <a:cubicBezTo>
                    <a:pt x="1144043" y="72866"/>
                    <a:pt x="1142526" y="72866"/>
                    <a:pt x="1141010" y="72866"/>
                  </a:cubicBezTo>
                  <a:cubicBezTo>
                    <a:pt x="1139493" y="74374"/>
                    <a:pt x="1139493" y="74374"/>
                    <a:pt x="1139493" y="74374"/>
                  </a:cubicBezTo>
                  <a:cubicBezTo>
                    <a:pt x="1139493" y="75882"/>
                    <a:pt x="1137977" y="77390"/>
                    <a:pt x="1137977" y="77390"/>
                  </a:cubicBezTo>
                  <a:cubicBezTo>
                    <a:pt x="1137977" y="77390"/>
                    <a:pt x="1137977" y="77390"/>
                    <a:pt x="1134944" y="75882"/>
                  </a:cubicBezTo>
                  <a:cubicBezTo>
                    <a:pt x="1133428" y="74374"/>
                    <a:pt x="1134944" y="75882"/>
                    <a:pt x="1133428" y="74374"/>
                  </a:cubicBezTo>
                  <a:cubicBezTo>
                    <a:pt x="1133428" y="74374"/>
                    <a:pt x="1131911" y="74374"/>
                    <a:pt x="1131911" y="72866"/>
                  </a:cubicBezTo>
                  <a:cubicBezTo>
                    <a:pt x="1130395" y="72866"/>
                    <a:pt x="1130395" y="71358"/>
                    <a:pt x="1130395" y="69850"/>
                  </a:cubicBezTo>
                  <a:cubicBezTo>
                    <a:pt x="1130395" y="68342"/>
                    <a:pt x="1128878" y="68342"/>
                    <a:pt x="1128878" y="66834"/>
                  </a:cubicBezTo>
                  <a:cubicBezTo>
                    <a:pt x="1127362" y="66834"/>
                    <a:pt x="1127362" y="65325"/>
                    <a:pt x="1125846" y="65325"/>
                  </a:cubicBezTo>
                  <a:cubicBezTo>
                    <a:pt x="1124329" y="63817"/>
                    <a:pt x="1124329" y="63817"/>
                    <a:pt x="1124329" y="62309"/>
                  </a:cubicBezTo>
                  <a:cubicBezTo>
                    <a:pt x="1124329" y="60801"/>
                    <a:pt x="1122813" y="59293"/>
                    <a:pt x="1122813" y="57785"/>
                  </a:cubicBezTo>
                  <a:cubicBezTo>
                    <a:pt x="1122813" y="56277"/>
                    <a:pt x="1122813" y="56277"/>
                    <a:pt x="1122813" y="56277"/>
                  </a:cubicBezTo>
                  <a:cubicBezTo>
                    <a:pt x="1121296" y="54769"/>
                    <a:pt x="1121296" y="54769"/>
                    <a:pt x="1122813" y="54769"/>
                  </a:cubicBezTo>
                  <a:cubicBezTo>
                    <a:pt x="1124329" y="53260"/>
                    <a:pt x="1124329" y="53260"/>
                    <a:pt x="1125846" y="53260"/>
                  </a:cubicBezTo>
                  <a:cubicBezTo>
                    <a:pt x="1127362" y="53260"/>
                    <a:pt x="1127362" y="53260"/>
                    <a:pt x="1128878" y="53260"/>
                  </a:cubicBezTo>
                  <a:cubicBezTo>
                    <a:pt x="1128878" y="54769"/>
                    <a:pt x="1128878" y="53260"/>
                    <a:pt x="1130395" y="53260"/>
                  </a:cubicBezTo>
                  <a:cubicBezTo>
                    <a:pt x="1130395" y="51752"/>
                    <a:pt x="1130395" y="50244"/>
                    <a:pt x="1130395" y="50244"/>
                  </a:cubicBezTo>
                  <a:cubicBezTo>
                    <a:pt x="1130395" y="48736"/>
                    <a:pt x="1131911" y="47228"/>
                    <a:pt x="1131911" y="47228"/>
                  </a:cubicBezTo>
                  <a:cubicBezTo>
                    <a:pt x="1131911" y="47228"/>
                    <a:pt x="1131911" y="42704"/>
                    <a:pt x="1131911" y="42704"/>
                  </a:cubicBezTo>
                  <a:cubicBezTo>
                    <a:pt x="1133428" y="41195"/>
                    <a:pt x="1133428" y="38179"/>
                    <a:pt x="1133428" y="38179"/>
                  </a:cubicBezTo>
                  <a:cubicBezTo>
                    <a:pt x="1133428" y="38179"/>
                    <a:pt x="1131911" y="38179"/>
                    <a:pt x="1131911" y="36671"/>
                  </a:cubicBezTo>
                  <a:cubicBezTo>
                    <a:pt x="1131911" y="35163"/>
                    <a:pt x="1130395" y="35163"/>
                    <a:pt x="1130395" y="33655"/>
                  </a:cubicBezTo>
                  <a:cubicBezTo>
                    <a:pt x="1128878" y="33655"/>
                    <a:pt x="1128878" y="33655"/>
                    <a:pt x="1128878" y="32147"/>
                  </a:cubicBezTo>
                  <a:cubicBezTo>
                    <a:pt x="1127362" y="32147"/>
                    <a:pt x="1127362" y="30639"/>
                    <a:pt x="1127362" y="30639"/>
                  </a:cubicBezTo>
                  <a:cubicBezTo>
                    <a:pt x="1125846" y="30639"/>
                    <a:pt x="1125846" y="30639"/>
                    <a:pt x="1125846" y="29130"/>
                  </a:cubicBezTo>
                  <a:cubicBezTo>
                    <a:pt x="1125846" y="29130"/>
                    <a:pt x="1124329" y="27622"/>
                    <a:pt x="1124329" y="27622"/>
                  </a:cubicBezTo>
                  <a:cubicBezTo>
                    <a:pt x="1124329" y="27622"/>
                    <a:pt x="1124329" y="27622"/>
                    <a:pt x="1122813" y="26114"/>
                  </a:cubicBezTo>
                  <a:cubicBezTo>
                    <a:pt x="1122813" y="26114"/>
                    <a:pt x="1122813" y="26114"/>
                    <a:pt x="1125846" y="23098"/>
                  </a:cubicBezTo>
                  <a:cubicBezTo>
                    <a:pt x="1125846" y="23098"/>
                    <a:pt x="1125846" y="23098"/>
                    <a:pt x="1127362" y="23098"/>
                  </a:cubicBezTo>
                  <a:cubicBezTo>
                    <a:pt x="1127362" y="23098"/>
                    <a:pt x="1130395" y="21590"/>
                    <a:pt x="1131911" y="21590"/>
                  </a:cubicBezTo>
                  <a:cubicBezTo>
                    <a:pt x="1133428" y="21590"/>
                    <a:pt x="1133428" y="21590"/>
                    <a:pt x="1134944" y="23098"/>
                  </a:cubicBezTo>
                  <a:cubicBezTo>
                    <a:pt x="1134944" y="23098"/>
                    <a:pt x="1136461" y="23098"/>
                    <a:pt x="1136461" y="23098"/>
                  </a:cubicBezTo>
                  <a:cubicBezTo>
                    <a:pt x="1137977" y="24606"/>
                    <a:pt x="1137977" y="24606"/>
                    <a:pt x="1139493" y="23098"/>
                  </a:cubicBezTo>
                  <a:cubicBezTo>
                    <a:pt x="1139493" y="21590"/>
                    <a:pt x="1139493" y="21590"/>
                    <a:pt x="1139493" y="20082"/>
                  </a:cubicBezTo>
                  <a:cubicBezTo>
                    <a:pt x="1139493" y="20082"/>
                    <a:pt x="1139493" y="18574"/>
                    <a:pt x="1139493" y="17065"/>
                  </a:cubicBezTo>
                  <a:cubicBezTo>
                    <a:pt x="1139493" y="15557"/>
                    <a:pt x="1141010" y="15557"/>
                    <a:pt x="1141010" y="14049"/>
                  </a:cubicBezTo>
                  <a:cubicBezTo>
                    <a:pt x="1142526" y="12541"/>
                    <a:pt x="1144043" y="12541"/>
                    <a:pt x="1145559" y="11033"/>
                  </a:cubicBezTo>
                  <a:close/>
                  <a:moveTo>
                    <a:pt x="116201" y="9525"/>
                  </a:moveTo>
                  <a:cubicBezTo>
                    <a:pt x="117711" y="9525"/>
                    <a:pt x="119220" y="9525"/>
                    <a:pt x="119220" y="9525"/>
                  </a:cubicBezTo>
                  <a:cubicBezTo>
                    <a:pt x="120729" y="9525"/>
                    <a:pt x="120729" y="11026"/>
                    <a:pt x="122238" y="11026"/>
                  </a:cubicBezTo>
                  <a:cubicBezTo>
                    <a:pt x="122238" y="11026"/>
                    <a:pt x="122238" y="12527"/>
                    <a:pt x="122238" y="12527"/>
                  </a:cubicBezTo>
                  <a:cubicBezTo>
                    <a:pt x="122238" y="14028"/>
                    <a:pt x="122238" y="14028"/>
                    <a:pt x="122238" y="14028"/>
                  </a:cubicBezTo>
                  <a:cubicBezTo>
                    <a:pt x="122238" y="15529"/>
                    <a:pt x="122238" y="17029"/>
                    <a:pt x="122238" y="17029"/>
                  </a:cubicBezTo>
                  <a:cubicBezTo>
                    <a:pt x="122238" y="17029"/>
                    <a:pt x="122238" y="20031"/>
                    <a:pt x="122238" y="20031"/>
                  </a:cubicBezTo>
                  <a:cubicBezTo>
                    <a:pt x="122238" y="20031"/>
                    <a:pt x="120729" y="24534"/>
                    <a:pt x="120729" y="24534"/>
                  </a:cubicBezTo>
                  <a:cubicBezTo>
                    <a:pt x="120729" y="26035"/>
                    <a:pt x="120729" y="27536"/>
                    <a:pt x="120729" y="27536"/>
                  </a:cubicBezTo>
                  <a:cubicBezTo>
                    <a:pt x="120729" y="27536"/>
                    <a:pt x="116201" y="30538"/>
                    <a:pt x="116201" y="30538"/>
                  </a:cubicBezTo>
                  <a:cubicBezTo>
                    <a:pt x="116201" y="32039"/>
                    <a:pt x="111674" y="35040"/>
                    <a:pt x="111674" y="35040"/>
                  </a:cubicBezTo>
                  <a:cubicBezTo>
                    <a:pt x="111674" y="35040"/>
                    <a:pt x="110165" y="35040"/>
                    <a:pt x="110165" y="36541"/>
                  </a:cubicBezTo>
                  <a:cubicBezTo>
                    <a:pt x="110165" y="36541"/>
                    <a:pt x="108656" y="36541"/>
                    <a:pt x="108656" y="36541"/>
                  </a:cubicBezTo>
                  <a:cubicBezTo>
                    <a:pt x="108656" y="36541"/>
                    <a:pt x="105638" y="38042"/>
                    <a:pt x="105638" y="39543"/>
                  </a:cubicBezTo>
                  <a:cubicBezTo>
                    <a:pt x="104129" y="39543"/>
                    <a:pt x="104129" y="39543"/>
                    <a:pt x="104129" y="39543"/>
                  </a:cubicBezTo>
                  <a:cubicBezTo>
                    <a:pt x="104129" y="41044"/>
                    <a:pt x="102619" y="41044"/>
                    <a:pt x="102619" y="41044"/>
                  </a:cubicBezTo>
                  <a:cubicBezTo>
                    <a:pt x="102619" y="41044"/>
                    <a:pt x="102619" y="41044"/>
                    <a:pt x="101110" y="41044"/>
                  </a:cubicBezTo>
                  <a:cubicBezTo>
                    <a:pt x="101110" y="42545"/>
                    <a:pt x="99601" y="42545"/>
                    <a:pt x="99601" y="42545"/>
                  </a:cubicBezTo>
                  <a:cubicBezTo>
                    <a:pt x="99601" y="44046"/>
                    <a:pt x="99601" y="44046"/>
                    <a:pt x="99601" y="44046"/>
                  </a:cubicBezTo>
                  <a:cubicBezTo>
                    <a:pt x="99601" y="44046"/>
                    <a:pt x="99601" y="45547"/>
                    <a:pt x="99601" y="45547"/>
                  </a:cubicBezTo>
                  <a:cubicBezTo>
                    <a:pt x="99601" y="45547"/>
                    <a:pt x="99601" y="47048"/>
                    <a:pt x="99601" y="47048"/>
                  </a:cubicBezTo>
                  <a:cubicBezTo>
                    <a:pt x="99601" y="47048"/>
                    <a:pt x="99601" y="47048"/>
                    <a:pt x="99601" y="48549"/>
                  </a:cubicBezTo>
                  <a:cubicBezTo>
                    <a:pt x="99601" y="48549"/>
                    <a:pt x="101110" y="48549"/>
                    <a:pt x="101110" y="50049"/>
                  </a:cubicBezTo>
                  <a:cubicBezTo>
                    <a:pt x="101110" y="50049"/>
                    <a:pt x="101110" y="51550"/>
                    <a:pt x="99601" y="51550"/>
                  </a:cubicBezTo>
                  <a:cubicBezTo>
                    <a:pt x="99601" y="51550"/>
                    <a:pt x="99601" y="53051"/>
                    <a:pt x="99601" y="53051"/>
                  </a:cubicBezTo>
                  <a:cubicBezTo>
                    <a:pt x="98092" y="54552"/>
                    <a:pt x="98092" y="53051"/>
                    <a:pt x="96583" y="54552"/>
                  </a:cubicBezTo>
                  <a:cubicBezTo>
                    <a:pt x="96583" y="54552"/>
                    <a:pt x="92056" y="53051"/>
                    <a:pt x="92056" y="54552"/>
                  </a:cubicBezTo>
                  <a:cubicBezTo>
                    <a:pt x="90547" y="54552"/>
                    <a:pt x="90547" y="54552"/>
                    <a:pt x="90547" y="54552"/>
                  </a:cubicBezTo>
                  <a:cubicBezTo>
                    <a:pt x="90547" y="54552"/>
                    <a:pt x="92056" y="56053"/>
                    <a:pt x="90547" y="56053"/>
                  </a:cubicBezTo>
                  <a:cubicBezTo>
                    <a:pt x="87528" y="56053"/>
                    <a:pt x="87528" y="56053"/>
                    <a:pt x="87528" y="56053"/>
                  </a:cubicBezTo>
                  <a:cubicBezTo>
                    <a:pt x="87528" y="56053"/>
                    <a:pt x="87528" y="57554"/>
                    <a:pt x="86019" y="57554"/>
                  </a:cubicBezTo>
                  <a:cubicBezTo>
                    <a:pt x="84510" y="56053"/>
                    <a:pt x="83001" y="59055"/>
                    <a:pt x="83001" y="59055"/>
                  </a:cubicBezTo>
                  <a:cubicBezTo>
                    <a:pt x="81492" y="59055"/>
                    <a:pt x="81492" y="59055"/>
                    <a:pt x="79983" y="60556"/>
                  </a:cubicBezTo>
                  <a:cubicBezTo>
                    <a:pt x="79983" y="60556"/>
                    <a:pt x="78474" y="60556"/>
                    <a:pt x="78474" y="62057"/>
                  </a:cubicBezTo>
                  <a:cubicBezTo>
                    <a:pt x="76965" y="62057"/>
                    <a:pt x="76965" y="62057"/>
                    <a:pt x="76965" y="63558"/>
                  </a:cubicBezTo>
                  <a:cubicBezTo>
                    <a:pt x="75455" y="63558"/>
                    <a:pt x="75455" y="63558"/>
                    <a:pt x="73946" y="66559"/>
                  </a:cubicBezTo>
                  <a:cubicBezTo>
                    <a:pt x="72437" y="68060"/>
                    <a:pt x="72437" y="68060"/>
                    <a:pt x="70928" y="68060"/>
                  </a:cubicBezTo>
                  <a:cubicBezTo>
                    <a:pt x="70928" y="68060"/>
                    <a:pt x="70928" y="69561"/>
                    <a:pt x="69419" y="69561"/>
                  </a:cubicBezTo>
                  <a:cubicBezTo>
                    <a:pt x="69419" y="71062"/>
                    <a:pt x="69419" y="71062"/>
                    <a:pt x="67910" y="71062"/>
                  </a:cubicBezTo>
                  <a:cubicBezTo>
                    <a:pt x="66401" y="74064"/>
                    <a:pt x="64892" y="75565"/>
                    <a:pt x="64892" y="75565"/>
                  </a:cubicBezTo>
                  <a:cubicBezTo>
                    <a:pt x="63383" y="77066"/>
                    <a:pt x="61873" y="77066"/>
                    <a:pt x="61873" y="78567"/>
                  </a:cubicBezTo>
                  <a:cubicBezTo>
                    <a:pt x="60364" y="80068"/>
                    <a:pt x="60364" y="80068"/>
                    <a:pt x="58855" y="80068"/>
                  </a:cubicBezTo>
                  <a:cubicBezTo>
                    <a:pt x="58855" y="80068"/>
                    <a:pt x="57346" y="81569"/>
                    <a:pt x="57346" y="83069"/>
                  </a:cubicBezTo>
                  <a:cubicBezTo>
                    <a:pt x="55837" y="83069"/>
                    <a:pt x="51310" y="87572"/>
                    <a:pt x="49801" y="89073"/>
                  </a:cubicBezTo>
                  <a:cubicBezTo>
                    <a:pt x="48291" y="90574"/>
                    <a:pt x="45273" y="92075"/>
                    <a:pt x="43764" y="92075"/>
                  </a:cubicBezTo>
                  <a:cubicBezTo>
                    <a:pt x="42255" y="92075"/>
                    <a:pt x="42255" y="92075"/>
                    <a:pt x="39237" y="89073"/>
                  </a:cubicBezTo>
                  <a:cubicBezTo>
                    <a:pt x="39237" y="87572"/>
                    <a:pt x="39237" y="87572"/>
                    <a:pt x="39237" y="87572"/>
                  </a:cubicBezTo>
                  <a:cubicBezTo>
                    <a:pt x="37728" y="84570"/>
                    <a:pt x="37728" y="81569"/>
                    <a:pt x="37728" y="80068"/>
                  </a:cubicBezTo>
                  <a:cubicBezTo>
                    <a:pt x="37728" y="80068"/>
                    <a:pt x="39237" y="78567"/>
                    <a:pt x="39237" y="77066"/>
                  </a:cubicBezTo>
                  <a:cubicBezTo>
                    <a:pt x="39237" y="77066"/>
                    <a:pt x="40746" y="75565"/>
                    <a:pt x="40746" y="74064"/>
                  </a:cubicBezTo>
                  <a:cubicBezTo>
                    <a:pt x="40746" y="74064"/>
                    <a:pt x="45273" y="69561"/>
                    <a:pt x="46782" y="69561"/>
                  </a:cubicBezTo>
                  <a:cubicBezTo>
                    <a:pt x="46782" y="69561"/>
                    <a:pt x="48291" y="66559"/>
                    <a:pt x="48291" y="66559"/>
                  </a:cubicBezTo>
                  <a:cubicBezTo>
                    <a:pt x="49801" y="66559"/>
                    <a:pt x="49801" y="65059"/>
                    <a:pt x="49801" y="65059"/>
                  </a:cubicBezTo>
                  <a:cubicBezTo>
                    <a:pt x="48291" y="65059"/>
                    <a:pt x="46782" y="65059"/>
                    <a:pt x="46782" y="65059"/>
                  </a:cubicBezTo>
                  <a:cubicBezTo>
                    <a:pt x="45273" y="65059"/>
                    <a:pt x="45273" y="65059"/>
                    <a:pt x="43764" y="66559"/>
                  </a:cubicBezTo>
                  <a:cubicBezTo>
                    <a:pt x="42255" y="66559"/>
                    <a:pt x="39237" y="66559"/>
                    <a:pt x="39237" y="68060"/>
                  </a:cubicBezTo>
                  <a:cubicBezTo>
                    <a:pt x="39237" y="68060"/>
                    <a:pt x="36219" y="68060"/>
                    <a:pt x="34709" y="69561"/>
                  </a:cubicBezTo>
                  <a:cubicBezTo>
                    <a:pt x="34709" y="71062"/>
                    <a:pt x="33200" y="69561"/>
                    <a:pt x="33200" y="69561"/>
                  </a:cubicBezTo>
                  <a:cubicBezTo>
                    <a:pt x="31691" y="69561"/>
                    <a:pt x="30182" y="68060"/>
                    <a:pt x="30182" y="65059"/>
                  </a:cubicBezTo>
                  <a:cubicBezTo>
                    <a:pt x="30182" y="62057"/>
                    <a:pt x="30182" y="63558"/>
                    <a:pt x="30182" y="62057"/>
                  </a:cubicBezTo>
                  <a:cubicBezTo>
                    <a:pt x="30182" y="60556"/>
                    <a:pt x="28673" y="60556"/>
                    <a:pt x="27164" y="60556"/>
                  </a:cubicBezTo>
                  <a:cubicBezTo>
                    <a:pt x="27164" y="62057"/>
                    <a:pt x="24146" y="62057"/>
                    <a:pt x="24146" y="62057"/>
                  </a:cubicBezTo>
                  <a:cubicBezTo>
                    <a:pt x="22637" y="62057"/>
                    <a:pt x="21127" y="62057"/>
                    <a:pt x="21127" y="62057"/>
                  </a:cubicBezTo>
                  <a:cubicBezTo>
                    <a:pt x="19618" y="62057"/>
                    <a:pt x="19618" y="62057"/>
                    <a:pt x="18109" y="62057"/>
                  </a:cubicBezTo>
                  <a:cubicBezTo>
                    <a:pt x="18109" y="62057"/>
                    <a:pt x="16600" y="63558"/>
                    <a:pt x="16600" y="63558"/>
                  </a:cubicBezTo>
                  <a:cubicBezTo>
                    <a:pt x="16600" y="63558"/>
                    <a:pt x="15091" y="63558"/>
                    <a:pt x="15091" y="65059"/>
                  </a:cubicBezTo>
                  <a:cubicBezTo>
                    <a:pt x="13582" y="65059"/>
                    <a:pt x="13582" y="65059"/>
                    <a:pt x="12073" y="66559"/>
                  </a:cubicBezTo>
                  <a:cubicBezTo>
                    <a:pt x="12073" y="66559"/>
                    <a:pt x="9055" y="68060"/>
                    <a:pt x="9055" y="68060"/>
                  </a:cubicBezTo>
                  <a:cubicBezTo>
                    <a:pt x="7545" y="69561"/>
                    <a:pt x="6036" y="69561"/>
                    <a:pt x="6036" y="69561"/>
                  </a:cubicBezTo>
                  <a:cubicBezTo>
                    <a:pt x="4527" y="69561"/>
                    <a:pt x="3018" y="69561"/>
                    <a:pt x="1509" y="69561"/>
                  </a:cubicBezTo>
                  <a:cubicBezTo>
                    <a:pt x="0" y="68060"/>
                    <a:pt x="0" y="65059"/>
                    <a:pt x="0" y="63558"/>
                  </a:cubicBezTo>
                  <a:cubicBezTo>
                    <a:pt x="0" y="63558"/>
                    <a:pt x="1509" y="60556"/>
                    <a:pt x="1509" y="59055"/>
                  </a:cubicBezTo>
                  <a:cubicBezTo>
                    <a:pt x="1509" y="59055"/>
                    <a:pt x="1509" y="57554"/>
                    <a:pt x="1509" y="57554"/>
                  </a:cubicBezTo>
                  <a:cubicBezTo>
                    <a:pt x="1509" y="57554"/>
                    <a:pt x="1509" y="57554"/>
                    <a:pt x="1509" y="56053"/>
                  </a:cubicBezTo>
                  <a:cubicBezTo>
                    <a:pt x="3018" y="56053"/>
                    <a:pt x="3018" y="54552"/>
                    <a:pt x="3018" y="54552"/>
                  </a:cubicBezTo>
                  <a:cubicBezTo>
                    <a:pt x="4527" y="54552"/>
                    <a:pt x="4527" y="53051"/>
                    <a:pt x="4527" y="53051"/>
                  </a:cubicBezTo>
                  <a:cubicBezTo>
                    <a:pt x="6036" y="53051"/>
                    <a:pt x="6036" y="51550"/>
                    <a:pt x="6036" y="51550"/>
                  </a:cubicBezTo>
                  <a:cubicBezTo>
                    <a:pt x="7545" y="51550"/>
                    <a:pt x="7545" y="51550"/>
                    <a:pt x="7545" y="51550"/>
                  </a:cubicBezTo>
                  <a:cubicBezTo>
                    <a:pt x="7545" y="51550"/>
                    <a:pt x="7545" y="50049"/>
                    <a:pt x="7545" y="50049"/>
                  </a:cubicBezTo>
                  <a:cubicBezTo>
                    <a:pt x="7545" y="50049"/>
                    <a:pt x="9055" y="50049"/>
                    <a:pt x="9055" y="50049"/>
                  </a:cubicBezTo>
                  <a:cubicBezTo>
                    <a:pt x="10564" y="48549"/>
                    <a:pt x="10564" y="48549"/>
                    <a:pt x="10564" y="48549"/>
                  </a:cubicBezTo>
                  <a:cubicBezTo>
                    <a:pt x="10564" y="48549"/>
                    <a:pt x="13582" y="47048"/>
                    <a:pt x="15091" y="45547"/>
                  </a:cubicBezTo>
                  <a:cubicBezTo>
                    <a:pt x="15091" y="45547"/>
                    <a:pt x="15091" y="45547"/>
                    <a:pt x="15091" y="44046"/>
                  </a:cubicBezTo>
                  <a:cubicBezTo>
                    <a:pt x="16600" y="44046"/>
                    <a:pt x="16600" y="44046"/>
                    <a:pt x="16600" y="44046"/>
                  </a:cubicBezTo>
                  <a:cubicBezTo>
                    <a:pt x="16600" y="44046"/>
                    <a:pt x="18109" y="42545"/>
                    <a:pt x="18109" y="42545"/>
                  </a:cubicBezTo>
                  <a:cubicBezTo>
                    <a:pt x="19618" y="42545"/>
                    <a:pt x="19618" y="42545"/>
                    <a:pt x="19618" y="42545"/>
                  </a:cubicBezTo>
                  <a:cubicBezTo>
                    <a:pt x="19618" y="42545"/>
                    <a:pt x="19618" y="44046"/>
                    <a:pt x="19618" y="44046"/>
                  </a:cubicBezTo>
                  <a:cubicBezTo>
                    <a:pt x="19618" y="44046"/>
                    <a:pt x="19618" y="45547"/>
                    <a:pt x="19618" y="45547"/>
                  </a:cubicBezTo>
                  <a:cubicBezTo>
                    <a:pt x="19618" y="45547"/>
                    <a:pt x="18109" y="47048"/>
                    <a:pt x="18109" y="47048"/>
                  </a:cubicBezTo>
                  <a:cubicBezTo>
                    <a:pt x="18109" y="47048"/>
                    <a:pt x="16600" y="48549"/>
                    <a:pt x="16600" y="48549"/>
                  </a:cubicBezTo>
                  <a:cubicBezTo>
                    <a:pt x="16600" y="50049"/>
                    <a:pt x="15091" y="50049"/>
                    <a:pt x="15091" y="50049"/>
                  </a:cubicBezTo>
                  <a:cubicBezTo>
                    <a:pt x="15091" y="51550"/>
                    <a:pt x="15091" y="51550"/>
                    <a:pt x="13582" y="51550"/>
                  </a:cubicBezTo>
                  <a:cubicBezTo>
                    <a:pt x="13582" y="53051"/>
                    <a:pt x="13582" y="54552"/>
                    <a:pt x="13582" y="54552"/>
                  </a:cubicBezTo>
                  <a:cubicBezTo>
                    <a:pt x="15091" y="54552"/>
                    <a:pt x="15091" y="54552"/>
                    <a:pt x="15091" y="54552"/>
                  </a:cubicBezTo>
                  <a:cubicBezTo>
                    <a:pt x="16600" y="54552"/>
                    <a:pt x="16600" y="56053"/>
                    <a:pt x="16600" y="56053"/>
                  </a:cubicBezTo>
                  <a:cubicBezTo>
                    <a:pt x="16600" y="56053"/>
                    <a:pt x="19618" y="56053"/>
                    <a:pt x="19618" y="56053"/>
                  </a:cubicBezTo>
                  <a:cubicBezTo>
                    <a:pt x="21127" y="57554"/>
                    <a:pt x="19618" y="57554"/>
                    <a:pt x="21127" y="57554"/>
                  </a:cubicBezTo>
                  <a:cubicBezTo>
                    <a:pt x="21127" y="56053"/>
                    <a:pt x="21127" y="56053"/>
                    <a:pt x="21127" y="56053"/>
                  </a:cubicBezTo>
                  <a:cubicBezTo>
                    <a:pt x="21127" y="56053"/>
                    <a:pt x="22637" y="56053"/>
                    <a:pt x="22637" y="56053"/>
                  </a:cubicBezTo>
                  <a:cubicBezTo>
                    <a:pt x="22637" y="56053"/>
                    <a:pt x="24146" y="56053"/>
                    <a:pt x="24146" y="56053"/>
                  </a:cubicBezTo>
                  <a:cubicBezTo>
                    <a:pt x="24146" y="56053"/>
                    <a:pt x="25655" y="56053"/>
                    <a:pt x="25655" y="56053"/>
                  </a:cubicBezTo>
                  <a:cubicBezTo>
                    <a:pt x="27164" y="56053"/>
                    <a:pt x="28673" y="56053"/>
                    <a:pt x="28673" y="56053"/>
                  </a:cubicBezTo>
                  <a:cubicBezTo>
                    <a:pt x="28673" y="56053"/>
                    <a:pt x="30182" y="56053"/>
                    <a:pt x="30182" y="56053"/>
                  </a:cubicBezTo>
                  <a:cubicBezTo>
                    <a:pt x="30182" y="56053"/>
                    <a:pt x="30182" y="56053"/>
                    <a:pt x="31691" y="56053"/>
                  </a:cubicBezTo>
                  <a:cubicBezTo>
                    <a:pt x="31691" y="56053"/>
                    <a:pt x="31691" y="56053"/>
                    <a:pt x="31691" y="54552"/>
                  </a:cubicBezTo>
                  <a:cubicBezTo>
                    <a:pt x="33200" y="54552"/>
                    <a:pt x="33200" y="54552"/>
                    <a:pt x="33200" y="54552"/>
                  </a:cubicBezTo>
                  <a:cubicBezTo>
                    <a:pt x="34709" y="54552"/>
                    <a:pt x="34709" y="54552"/>
                    <a:pt x="34709" y="53051"/>
                  </a:cubicBezTo>
                  <a:cubicBezTo>
                    <a:pt x="34709" y="53051"/>
                    <a:pt x="36219" y="53051"/>
                    <a:pt x="36219" y="53051"/>
                  </a:cubicBezTo>
                  <a:cubicBezTo>
                    <a:pt x="36219" y="51550"/>
                    <a:pt x="36219" y="51550"/>
                    <a:pt x="37728" y="51550"/>
                  </a:cubicBezTo>
                  <a:cubicBezTo>
                    <a:pt x="37728" y="51550"/>
                    <a:pt x="39237" y="51550"/>
                    <a:pt x="39237" y="51550"/>
                  </a:cubicBezTo>
                  <a:cubicBezTo>
                    <a:pt x="39237" y="51550"/>
                    <a:pt x="39237" y="53051"/>
                    <a:pt x="40746" y="53051"/>
                  </a:cubicBezTo>
                  <a:cubicBezTo>
                    <a:pt x="40746" y="53051"/>
                    <a:pt x="40746" y="53051"/>
                    <a:pt x="40746" y="54552"/>
                  </a:cubicBezTo>
                  <a:cubicBezTo>
                    <a:pt x="42255" y="54552"/>
                    <a:pt x="42255" y="54552"/>
                    <a:pt x="42255" y="54552"/>
                  </a:cubicBezTo>
                  <a:cubicBezTo>
                    <a:pt x="43764" y="54552"/>
                    <a:pt x="43764" y="54552"/>
                    <a:pt x="43764" y="54552"/>
                  </a:cubicBezTo>
                  <a:cubicBezTo>
                    <a:pt x="43764" y="54552"/>
                    <a:pt x="45273" y="54552"/>
                    <a:pt x="45273" y="54552"/>
                  </a:cubicBezTo>
                  <a:cubicBezTo>
                    <a:pt x="45273" y="54552"/>
                    <a:pt x="46782" y="54552"/>
                    <a:pt x="46782" y="54552"/>
                  </a:cubicBezTo>
                  <a:cubicBezTo>
                    <a:pt x="46782" y="54552"/>
                    <a:pt x="51310" y="54552"/>
                    <a:pt x="51310" y="54552"/>
                  </a:cubicBezTo>
                  <a:cubicBezTo>
                    <a:pt x="51310" y="54552"/>
                    <a:pt x="52819" y="54552"/>
                    <a:pt x="54328" y="54552"/>
                  </a:cubicBezTo>
                  <a:cubicBezTo>
                    <a:pt x="55837" y="54552"/>
                    <a:pt x="57346" y="54552"/>
                    <a:pt x="58855" y="54552"/>
                  </a:cubicBezTo>
                  <a:cubicBezTo>
                    <a:pt x="60364" y="54552"/>
                    <a:pt x="61873" y="54552"/>
                    <a:pt x="61873" y="54552"/>
                  </a:cubicBezTo>
                  <a:cubicBezTo>
                    <a:pt x="63383" y="54552"/>
                    <a:pt x="63383" y="54552"/>
                    <a:pt x="64892" y="54552"/>
                  </a:cubicBezTo>
                  <a:cubicBezTo>
                    <a:pt x="64892" y="54552"/>
                    <a:pt x="64892" y="54552"/>
                    <a:pt x="66401" y="54552"/>
                  </a:cubicBezTo>
                  <a:cubicBezTo>
                    <a:pt x="66401" y="54552"/>
                    <a:pt x="66401" y="54552"/>
                    <a:pt x="67910" y="53051"/>
                  </a:cubicBezTo>
                  <a:cubicBezTo>
                    <a:pt x="67910" y="53051"/>
                    <a:pt x="67910" y="53051"/>
                    <a:pt x="69419" y="51550"/>
                  </a:cubicBezTo>
                  <a:cubicBezTo>
                    <a:pt x="69419" y="51550"/>
                    <a:pt x="70928" y="51550"/>
                    <a:pt x="70928" y="50049"/>
                  </a:cubicBezTo>
                  <a:cubicBezTo>
                    <a:pt x="72437" y="48549"/>
                    <a:pt x="70928" y="48549"/>
                    <a:pt x="72437" y="48549"/>
                  </a:cubicBezTo>
                  <a:cubicBezTo>
                    <a:pt x="72437" y="48549"/>
                    <a:pt x="72437" y="47048"/>
                    <a:pt x="72437" y="47048"/>
                  </a:cubicBezTo>
                  <a:cubicBezTo>
                    <a:pt x="72437" y="47048"/>
                    <a:pt x="73946" y="45547"/>
                    <a:pt x="73946" y="45547"/>
                  </a:cubicBezTo>
                  <a:cubicBezTo>
                    <a:pt x="73946" y="45547"/>
                    <a:pt x="72437" y="44046"/>
                    <a:pt x="72437" y="42545"/>
                  </a:cubicBezTo>
                  <a:cubicBezTo>
                    <a:pt x="70928" y="42545"/>
                    <a:pt x="70928" y="41044"/>
                    <a:pt x="69419" y="41044"/>
                  </a:cubicBezTo>
                  <a:cubicBezTo>
                    <a:pt x="69419" y="39543"/>
                    <a:pt x="67910" y="39543"/>
                    <a:pt x="67910" y="38042"/>
                  </a:cubicBezTo>
                  <a:cubicBezTo>
                    <a:pt x="67910" y="38042"/>
                    <a:pt x="66401" y="36541"/>
                    <a:pt x="66401" y="36541"/>
                  </a:cubicBezTo>
                  <a:cubicBezTo>
                    <a:pt x="66401" y="35040"/>
                    <a:pt x="66401" y="35040"/>
                    <a:pt x="67910" y="35040"/>
                  </a:cubicBezTo>
                  <a:cubicBezTo>
                    <a:pt x="67910" y="35040"/>
                    <a:pt x="67910" y="35040"/>
                    <a:pt x="69419" y="35040"/>
                  </a:cubicBezTo>
                  <a:cubicBezTo>
                    <a:pt x="70928" y="35040"/>
                    <a:pt x="72437" y="35040"/>
                    <a:pt x="72437" y="35040"/>
                  </a:cubicBezTo>
                  <a:cubicBezTo>
                    <a:pt x="73946" y="36541"/>
                    <a:pt x="75455" y="36541"/>
                    <a:pt x="76965" y="36541"/>
                  </a:cubicBezTo>
                  <a:cubicBezTo>
                    <a:pt x="78474" y="36541"/>
                    <a:pt x="83001" y="38042"/>
                    <a:pt x="83001" y="38042"/>
                  </a:cubicBezTo>
                  <a:cubicBezTo>
                    <a:pt x="83001" y="38042"/>
                    <a:pt x="84510" y="38042"/>
                    <a:pt x="84510" y="38042"/>
                  </a:cubicBezTo>
                  <a:cubicBezTo>
                    <a:pt x="84510" y="36541"/>
                    <a:pt x="86019" y="36541"/>
                    <a:pt x="86019" y="35040"/>
                  </a:cubicBezTo>
                  <a:cubicBezTo>
                    <a:pt x="87528" y="35040"/>
                    <a:pt x="87528" y="35040"/>
                    <a:pt x="89037" y="33539"/>
                  </a:cubicBezTo>
                  <a:cubicBezTo>
                    <a:pt x="89037" y="33539"/>
                    <a:pt x="90547" y="33539"/>
                    <a:pt x="90547" y="33539"/>
                  </a:cubicBezTo>
                  <a:cubicBezTo>
                    <a:pt x="90547" y="33539"/>
                    <a:pt x="93565" y="30538"/>
                    <a:pt x="93565" y="30538"/>
                  </a:cubicBezTo>
                  <a:cubicBezTo>
                    <a:pt x="93565" y="30538"/>
                    <a:pt x="96583" y="29037"/>
                    <a:pt x="96583" y="27536"/>
                  </a:cubicBezTo>
                  <a:cubicBezTo>
                    <a:pt x="96583" y="27536"/>
                    <a:pt x="98092" y="26035"/>
                    <a:pt x="99601" y="26035"/>
                  </a:cubicBezTo>
                  <a:cubicBezTo>
                    <a:pt x="101110" y="24534"/>
                    <a:pt x="101110" y="24534"/>
                    <a:pt x="101110" y="24534"/>
                  </a:cubicBezTo>
                  <a:cubicBezTo>
                    <a:pt x="102619" y="24534"/>
                    <a:pt x="107147" y="18530"/>
                    <a:pt x="108656" y="18530"/>
                  </a:cubicBezTo>
                  <a:cubicBezTo>
                    <a:pt x="108656" y="17029"/>
                    <a:pt x="110165" y="15529"/>
                    <a:pt x="110165" y="15529"/>
                  </a:cubicBezTo>
                  <a:cubicBezTo>
                    <a:pt x="110165" y="15529"/>
                    <a:pt x="111674" y="14028"/>
                    <a:pt x="111674" y="14028"/>
                  </a:cubicBezTo>
                  <a:cubicBezTo>
                    <a:pt x="111674" y="12527"/>
                    <a:pt x="111674" y="12527"/>
                    <a:pt x="113183" y="12527"/>
                  </a:cubicBezTo>
                  <a:cubicBezTo>
                    <a:pt x="113183" y="11026"/>
                    <a:pt x="114692" y="11026"/>
                    <a:pt x="114692" y="11026"/>
                  </a:cubicBezTo>
                  <a:cubicBezTo>
                    <a:pt x="114692" y="11026"/>
                    <a:pt x="114692" y="11026"/>
                    <a:pt x="116201" y="9525"/>
                  </a:cubicBezTo>
                  <a:close/>
                  <a:moveTo>
                    <a:pt x="72672" y="0"/>
                  </a:moveTo>
                  <a:cubicBezTo>
                    <a:pt x="72672" y="0"/>
                    <a:pt x="72672" y="0"/>
                    <a:pt x="74083" y="0"/>
                  </a:cubicBezTo>
                  <a:cubicBezTo>
                    <a:pt x="74083" y="1482"/>
                    <a:pt x="74083" y="1482"/>
                    <a:pt x="75494" y="1482"/>
                  </a:cubicBezTo>
                  <a:cubicBezTo>
                    <a:pt x="75494" y="2963"/>
                    <a:pt x="76905" y="2963"/>
                    <a:pt x="76905" y="4445"/>
                  </a:cubicBezTo>
                  <a:cubicBezTo>
                    <a:pt x="76905" y="4445"/>
                    <a:pt x="78317" y="5927"/>
                    <a:pt x="78317" y="5927"/>
                  </a:cubicBezTo>
                  <a:cubicBezTo>
                    <a:pt x="79728" y="5927"/>
                    <a:pt x="81139" y="8890"/>
                    <a:pt x="81139" y="10372"/>
                  </a:cubicBezTo>
                  <a:cubicBezTo>
                    <a:pt x="82550" y="11853"/>
                    <a:pt x="81139" y="10372"/>
                    <a:pt x="81139" y="11853"/>
                  </a:cubicBezTo>
                  <a:cubicBezTo>
                    <a:pt x="82550" y="13335"/>
                    <a:pt x="82550" y="13335"/>
                    <a:pt x="82550" y="14817"/>
                  </a:cubicBezTo>
                  <a:cubicBezTo>
                    <a:pt x="82550" y="14817"/>
                    <a:pt x="82550" y="14817"/>
                    <a:pt x="82550" y="16298"/>
                  </a:cubicBezTo>
                  <a:cubicBezTo>
                    <a:pt x="82550" y="17780"/>
                    <a:pt x="82550" y="17780"/>
                    <a:pt x="82550" y="19262"/>
                  </a:cubicBezTo>
                  <a:cubicBezTo>
                    <a:pt x="82550" y="20743"/>
                    <a:pt x="82550" y="20743"/>
                    <a:pt x="81139" y="22225"/>
                  </a:cubicBezTo>
                  <a:cubicBezTo>
                    <a:pt x="79728" y="22225"/>
                    <a:pt x="76905" y="22225"/>
                    <a:pt x="76905" y="22225"/>
                  </a:cubicBezTo>
                  <a:cubicBezTo>
                    <a:pt x="74083" y="20743"/>
                    <a:pt x="75494" y="22225"/>
                    <a:pt x="74083" y="20743"/>
                  </a:cubicBezTo>
                  <a:cubicBezTo>
                    <a:pt x="72672" y="19262"/>
                    <a:pt x="72672" y="19262"/>
                    <a:pt x="71261" y="17780"/>
                  </a:cubicBezTo>
                  <a:cubicBezTo>
                    <a:pt x="71261" y="14817"/>
                    <a:pt x="71261" y="16298"/>
                    <a:pt x="69850" y="14817"/>
                  </a:cubicBezTo>
                  <a:cubicBezTo>
                    <a:pt x="69850" y="13335"/>
                    <a:pt x="71261" y="13335"/>
                    <a:pt x="71261" y="11853"/>
                  </a:cubicBezTo>
                  <a:cubicBezTo>
                    <a:pt x="71261" y="10372"/>
                    <a:pt x="71261" y="7408"/>
                    <a:pt x="71261" y="5927"/>
                  </a:cubicBezTo>
                  <a:cubicBezTo>
                    <a:pt x="71261" y="4445"/>
                    <a:pt x="71261" y="4445"/>
                    <a:pt x="71261" y="4445"/>
                  </a:cubicBezTo>
                  <a:cubicBezTo>
                    <a:pt x="71261" y="4445"/>
                    <a:pt x="71261" y="2963"/>
                    <a:pt x="71261" y="2963"/>
                  </a:cubicBezTo>
                  <a:cubicBezTo>
                    <a:pt x="72672" y="1482"/>
                    <a:pt x="71261" y="1482"/>
                    <a:pt x="72672" y="0"/>
                  </a:cubicBez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5" name="组合 4">
            <a:extLst>
              <a:ext uri="{FF2B5EF4-FFF2-40B4-BE49-F238E27FC236}">
                <a16:creationId xmlns:a16="http://schemas.microsoft.com/office/drawing/2014/main" id="{9AB3FF3A-1A14-435C-AE08-2D4920FD46B9}"/>
              </a:ext>
            </a:extLst>
          </p:cNvPr>
          <p:cNvGrpSpPr/>
          <p:nvPr userDrawn="1"/>
        </p:nvGrpSpPr>
        <p:grpSpPr>
          <a:xfrm>
            <a:off x="7065264" y="375323"/>
            <a:ext cx="3576234" cy="562276"/>
            <a:chOff x="6278691" y="1395077"/>
            <a:chExt cx="4940300" cy="776742"/>
          </a:xfrm>
        </p:grpSpPr>
        <p:sp>
          <p:nvSpPr>
            <p:cNvPr id="25" name="î$ḷíďê">
              <a:extLst>
                <a:ext uri="{FF2B5EF4-FFF2-40B4-BE49-F238E27FC236}">
                  <a16:creationId xmlns:a16="http://schemas.microsoft.com/office/drawing/2014/main" id="{4950F326-1EC8-439C-AD7C-F1BC59A2B9D3}"/>
                </a:ext>
              </a:extLst>
            </p:cNvPr>
            <p:cNvSpPr/>
            <p:nvPr userDrawn="1"/>
          </p:nvSpPr>
          <p:spPr bwMode="auto">
            <a:xfrm>
              <a:off x="6281117" y="1395077"/>
              <a:ext cx="4937510" cy="500761"/>
            </a:xfrm>
            <a:custGeom>
              <a:avLst/>
              <a:gdLst>
                <a:gd name="connsiteX0" fmla="*/ 1584576 w 4937510"/>
                <a:gd name="connsiteY0" fmla="*/ 395678 h 500761"/>
                <a:gd name="connsiteX1" fmla="*/ 1587553 w 4937510"/>
                <a:gd name="connsiteY1" fmla="*/ 395678 h 500761"/>
                <a:gd name="connsiteX2" fmla="*/ 1590529 w 4937510"/>
                <a:gd name="connsiteY2" fmla="*/ 395678 h 500761"/>
                <a:gd name="connsiteX3" fmla="*/ 1593506 w 4937510"/>
                <a:gd name="connsiteY3" fmla="*/ 395678 h 500761"/>
                <a:gd name="connsiteX4" fmla="*/ 1593506 w 4937510"/>
                <a:gd name="connsiteY4" fmla="*/ 398726 h 500761"/>
                <a:gd name="connsiteX5" fmla="*/ 1597971 w 4937510"/>
                <a:gd name="connsiteY5" fmla="*/ 400250 h 500761"/>
                <a:gd name="connsiteX6" fmla="*/ 1602436 w 4937510"/>
                <a:gd name="connsiteY6" fmla="*/ 401774 h 500761"/>
                <a:gd name="connsiteX7" fmla="*/ 1608389 w 4937510"/>
                <a:gd name="connsiteY7" fmla="*/ 403298 h 500761"/>
                <a:gd name="connsiteX8" fmla="*/ 1611365 w 4937510"/>
                <a:gd name="connsiteY8" fmla="*/ 403298 h 500761"/>
                <a:gd name="connsiteX9" fmla="*/ 1617318 w 4937510"/>
                <a:gd name="connsiteY9" fmla="*/ 401774 h 500761"/>
                <a:gd name="connsiteX10" fmla="*/ 1620295 w 4937510"/>
                <a:gd name="connsiteY10" fmla="*/ 400250 h 500761"/>
                <a:gd name="connsiteX11" fmla="*/ 1623271 w 4937510"/>
                <a:gd name="connsiteY11" fmla="*/ 398726 h 500761"/>
                <a:gd name="connsiteX12" fmla="*/ 1624760 w 4937510"/>
                <a:gd name="connsiteY12" fmla="*/ 401774 h 500761"/>
                <a:gd name="connsiteX13" fmla="*/ 1623271 w 4937510"/>
                <a:gd name="connsiteY13" fmla="*/ 406346 h 500761"/>
                <a:gd name="connsiteX14" fmla="*/ 1621783 w 4937510"/>
                <a:gd name="connsiteY14" fmla="*/ 412442 h 500761"/>
                <a:gd name="connsiteX15" fmla="*/ 1618807 w 4937510"/>
                <a:gd name="connsiteY15" fmla="*/ 415490 h 500761"/>
                <a:gd name="connsiteX16" fmla="*/ 1615830 w 4937510"/>
                <a:gd name="connsiteY16" fmla="*/ 420062 h 500761"/>
                <a:gd name="connsiteX17" fmla="*/ 1612854 w 4937510"/>
                <a:gd name="connsiteY17" fmla="*/ 423110 h 500761"/>
                <a:gd name="connsiteX18" fmla="*/ 1609877 w 4937510"/>
                <a:gd name="connsiteY18" fmla="*/ 427682 h 500761"/>
                <a:gd name="connsiteX19" fmla="*/ 1605412 w 4937510"/>
                <a:gd name="connsiteY19" fmla="*/ 430730 h 500761"/>
                <a:gd name="connsiteX20" fmla="*/ 1602436 w 4937510"/>
                <a:gd name="connsiteY20" fmla="*/ 432254 h 500761"/>
                <a:gd name="connsiteX21" fmla="*/ 1594994 w 4937510"/>
                <a:gd name="connsiteY21" fmla="*/ 430730 h 500761"/>
                <a:gd name="connsiteX22" fmla="*/ 1589041 w 4937510"/>
                <a:gd name="connsiteY22" fmla="*/ 430730 h 500761"/>
                <a:gd name="connsiteX23" fmla="*/ 1584576 w 4937510"/>
                <a:gd name="connsiteY23" fmla="*/ 427682 h 500761"/>
                <a:gd name="connsiteX24" fmla="*/ 1581600 w 4937510"/>
                <a:gd name="connsiteY24" fmla="*/ 423110 h 500761"/>
                <a:gd name="connsiteX25" fmla="*/ 1580111 w 4937510"/>
                <a:gd name="connsiteY25" fmla="*/ 418538 h 500761"/>
                <a:gd name="connsiteX26" fmla="*/ 1578623 w 4937510"/>
                <a:gd name="connsiteY26" fmla="*/ 413966 h 500761"/>
                <a:gd name="connsiteX27" fmla="*/ 1578623 w 4937510"/>
                <a:gd name="connsiteY27" fmla="*/ 409394 h 500761"/>
                <a:gd name="connsiteX28" fmla="*/ 1577135 w 4937510"/>
                <a:gd name="connsiteY28" fmla="*/ 406346 h 500761"/>
                <a:gd name="connsiteX29" fmla="*/ 1577135 w 4937510"/>
                <a:gd name="connsiteY29" fmla="*/ 401774 h 500761"/>
                <a:gd name="connsiteX30" fmla="*/ 1578623 w 4937510"/>
                <a:gd name="connsiteY30" fmla="*/ 398726 h 500761"/>
                <a:gd name="connsiteX31" fmla="*/ 1581600 w 4937510"/>
                <a:gd name="connsiteY31" fmla="*/ 397202 h 500761"/>
                <a:gd name="connsiteX32" fmla="*/ 1584576 w 4937510"/>
                <a:gd name="connsiteY32" fmla="*/ 395678 h 500761"/>
                <a:gd name="connsiteX33" fmla="*/ 2841180 w 4937510"/>
                <a:gd name="connsiteY33" fmla="*/ 348471 h 500761"/>
                <a:gd name="connsiteX34" fmla="*/ 2836654 w 4937510"/>
                <a:gd name="connsiteY34" fmla="*/ 349978 h 500761"/>
                <a:gd name="connsiteX35" fmla="*/ 2829110 w 4937510"/>
                <a:gd name="connsiteY35" fmla="*/ 349978 h 500761"/>
                <a:gd name="connsiteX36" fmla="*/ 2821567 w 4937510"/>
                <a:gd name="connsiteY36" fmla="*/ 351486 h 500761"/>
                <a:gd name="connsiteX37" fmla="*/ 2815532 w 4937510"/>
                <a:gd name="connsiteY37" fmla="*/ 352993 h 500761"/>
                <a:gd name="connsiteX38" fmla="*/ 2811006 w 4937510"/>
                <a:gd name="connsiteY38" fmla="*/ 354501 h 500761"/>
                <a:gd name="connsiteX39" fmla="*/ 2798937 w 4937510"/>
                <a:gd name="connsiteY39" fmla="*/ 360531 h 500761"/>
                <a:gd name="connsiteX40" fmla="*/ 2794410 w 4937510"/>
                <a:gd name="connsiteY40" fmla="*/ 363546 h 500761"/>
                <a:gd name="connsiteX41" fmla="*/ 2791393 w 4937510"/>
                <a:gd name="connsiteY41" fmla="*/ 366561 h 500761"/>
                <a:gd name="connsiteX42" fmla="*/ 2789884 w 4937510"/>
                <a:gd name="connsiteY42" fmla="*/ 371084 h 500761"/>
                <a:gd name="connsiteX43" fmla="*/ 2788376 w 4937510"/>
                <a:gd name="connsiteY43" fmla="*/ 380129 h 500761"/>
                <a:gd name="connsiteX44" fmla="*/ 2786867 w 4937510"/>
                <a:gd name="connsiteY44" fmla="*/ 389175 h 500761"/>
                <a:gd name="connsiteX45" fmla="*/ 2788376 w 4937510"/>
                <a:gd name="connsiteY45" fmla="*/ 393697 h 500761"/>
                <a:gd name="connsiteX46" fmla="*/ 2791393 w 4937510"/>
                <a:gd name="connsiteY46" fmla="*/ 398220 h 500761"/>
                <a:gd name="connsiteX47" fmla="*/ 2792902 w 4937510"/>
                <a:gd name="connsiteY47" fmla="*/ 399728 h 500761"/>
                <a:gd name="connsiteX48" fmla="*/ 2801954 w 4937510"/>
                <a:gd name="connsiteY48" fmla="*/ 405758 h 500761"/>
                <a:gd name="connsiteX49" fmla="*/ 2804971 w 4937510"/>
                <a:gd name="connsiteY49" fmla="*/ 405758 h 500761"/>
                <a:gd name="connsiteX50" fmla="*/ 2807989 w 4937510"/>
                <a:gd name="connsiteY50" fmla="*/ 408773 h 500761"/>
                <a:gd name="connsiteX51" fmla="*/ 2812515 w 4937510"/>
                <a:gd name="connsiteY51" fmla="*/ 408773 h 500761"/>
                <a:gd name="connsiteX52" fmla="*/ 2820058 w 4937510"/>
                <a:gd name="connsiteY52" fmla="*/ 408773 h 500761"/>
                <a:gd name="connsiteX53" fmla="*/ 2826093 w 4937510"/>
                <a:gd name="connsiteY53" fmla="*/ 408773 h 500761"/>
                <a:gd name="connsiteX54" fmla="*/ 2829110 w 4937510"/>
                <a:gd name="connsiteY54" fmla="*/ 410280 h 500761"/>
                <a:gd name="connsiteX55" fmla="*/ 2835145 w 4937510"/>
                <a:gd name="connsiteY55" fmla="*/ 410280 h 500761"/>
                <a:gd name="connsiteX56" fmla="*/ 2845706 w 4937510"/>
                <a:gd name="connsiteY56" fmla="*/ 408773 h 500761"/>
                <a:gd name="connsiteX57" fmla="*/ 2859284 w 4937510"/>
                <a:gd name="connsiteY57" fmla="*/ 405758 h 500761"/>
                <a:gd name="connsiteX58" fmla="*/ 2869845 w 4937510"/>
                <a:gd name="connsiteY58" fmla="*/ 401235 h 500761"/>
                <a:gd name="connsiteX59" fmla="*/ 2877388 w 4937510"/>
                <a:gd name="connsiteY59" fmla="*/ 393697 h 500761"/>
                <a:gd name="connsiteX60" fmla="*/ 2880406 w 4937510"/>
                <a:gd name="connsiteY60" fmla="*/ 387667 h 500761"/>
                <a:gd name="connsiteX61" fmla="*/ 2880406 w 4937510"/>
                <a:gd name="connsiteY61" fmla="*/ 372592 h 500761"/>
                <a:gd name="connsiteX62" fmla="*/ 2878897 w 4937510"/>
                <a:gd name="connsiteY62" fmla="*/ 366561 h 500761"/>
                <a:gd name="connsiteX63" fmla="*/ 2872862 w 4937510"/>
                <a:gd name="connsiteY63" fmla="*/ 359024 h 500761"/>
                <a:gd name="connsiteX64" fmla="*/ 2869845 w 4937510"/>
                <a:gd name="connsiteY64" fmla="*/ 356008 h 500761"/>
                <a:gd name="connsiteX65" fmla="*/ 2866827 w 4937510"/>
                <a:gd name="connsiteY65" fmla="*/ 351486 h 500761"/>
                <a:gd name="connsiteX66" fmla="*/ 2860793 w 4937510"/>
                <a:gd name="connsiteY66" fmla="*/ 348471 h 500761"/>
                <a:gd name="connsiteX67" fmla="*/ 2854758 w 4937510"/>
                <a:gd name="connsiteY67" fmla="*/ 348471 h 500761"/>
                <a:gd name="connsiteX68" fmla="*/ 2847215 w 4937510"/>
                <a:gd name="connsiteY68" fmla="*/ 348471 h 500761"/>
                <a:gd name="connsiteX69" fmla="*/ 2841180 w 4937510"/>
                <a:gd name="connsiteY69" fmla="*/ 348471 h 500761"/>
                <a:gd name="connsiteX70" fmla="*/ 1178404 w 4937510"/>
                <a:gd name="connsiteY70" fmla="*/ 330923 h 500761"/>
                <a:gd name="connsiteX71" fmla="*/ 1173883 w 4937510"/>
                <a:gd name="connsiteY71" fmla="*/ 332430 h 500761"/>
                <a:gd name="connsiteX72" fmla="*/ 1167856 w 4937510"/>
                <a:gd name="connsiteY72" fmla="*/ 332430 h 500761"/>
                <a:gd name="connsiteX73" fmla="*/ 1164843 w 4937510"/>
                <a:gd name="connsiteY73" fmla="*/ 333937 h 500761"/>
                <a:gd name="connsiteX74" fmla="*/ 1161829 w 4937510"/>
                <a:gd name="connsiteY74" fmla="*/ 336950 h 500761"/>
                <a:gd name="connsiteX75" fmla="*/ 1160322 w 4937510"/>
                <a:gd name="connsiteY75" fmla="*/ 339964 h 500761"/>
                <a:gd name="connsiteX76" fmla="*/ 1158816 w 4937510"/>
                <a:gd name="connsiteY76" fmla="*/ 344484 h 500761"/>
                <a:gd name="connsiteX77" fmla="*/ 1155802 w 4937510"/>
                <a:gd name="connsiteY77" fmla="*/ 350511 h 500761"/>
                <a:gd name="connsiteX78" fmla="*/ 1154295 w 4937510"/>
                <a:gd name="connsiteY78" fmla="*/ 355032 h 500761"/>
                <a:gd name="connsiteX79" fmla="*/ 1155802 w 4937510"/>
                <a:gd name="connsiteY79" fmla="*/ 358045 h 500761"/>
                <a:gd name="connsiteX80" fmla="*/ 1160322 w 4937510"/>
                <a:gd name="connsiteY80" fmla="*/ 361059 h 500761"/>
                <a:gd name="connsiteX81" fmla="*/ 1163336 w 4937510"/>
                <a:gd name="connsiteY81" fmla="*/ 364072 h 500761"/>
                <a:gd name="connsiteX82" fmla="*/ 1166349 w 4937510"/>
                <a:gd name="connsiteY82" fmla="*/ 365579 h 500761"/>
                <a:gd name="connsiteX83" fmla="*/ 1170870 w 4937510"/>
                <a:gd name="connsiteY83" fmla="*/ 367086 h 500761"/>
                <a:gd name="connsiteX84" fmla="*/ 1173883 w 4937510"/>
                <a:gd name="connsiteY84" fmla="*/ 368593 h 500761"/>
                <a:gd name="connsiteX85" fmla="*/ 1179910 w 4937510"/>
                <a:gd name="connsiteY85" fmla="*/ 370099 h 500761"/>
                <a:gd name="connsiteX86" fmla="*/ 1184431 w 4937510"/>
                <a:gd name="connsiteY86" fmla="*/ 370099 h 500761"/>
                <a:gd name="connsiteX87" fmla="*/ 1184431 w 4937510"/>
                <a:gd name="connsiteY87" fmla="*/ 365579 h 500761"/>
                <a:gd name="connsiteX88" fmla="*/ 1182924 w 4937510"/>
                <a:gd name="connsiteY88" fmla="*/ 362566 h 500761"/>
                <a:gd name="connsiteX89" fmla="*/ 1179910 w 4937510"/>
                <a:gd name="connsiteY89" fmla="*/ 358045 h 500761"/>
                <a:gd name="connsiteX90" fmla="*/ 1179910 w 4937510"/>
                <a:gd name="connsiteY90" fmla="*/ 353525 h 500761"/>
                <a:gd name="connsiteX91" fmla="*/ 1181417 w 4937510"/>
                <a:gd name="connsiteY91" fmla="*/ 349005 h 500761"/>
                <a:gd name="connsiteX92" fmla="*/ 1184431 w 4937510"/>
                <a:gd name="connsiteY92" fmla="*/ 345991 h 500761"/>
                <a:gd name="connsiteX93" fmla="*/ 1185938 w 4937510"/>
                <a:gd name="connsiteY93" fmla="*/ 341471 h 500761"/>
                <a:gd name="connsiteX94" fmla="*/ 1185938 w 4937510"/>
                <a:gd name="connsiteY94" fmla="*/ 336950 h 500761"/>
                <a:gd name="connsiteX95" fmla="*/ 1184431 w 4937510"/>
                <a:gd name="connsiteY95" fmla="*/ 332430 h 500761"/>
                <a:gd name="connsiteX96" fmla="*/ 1181417 w 4937510"/>
                <a:gd name="connsiteY96" fmla="*/ 330923 h 500761"/>
                <a:gd name="connsiteX97" fmla="*/ 1178404 w 4937510"/>
                <a:gd name="connsiteY97" fmla="*/ 330923 h 500761"/>
                <a:gd name="connsiteX98" fmla="*/ 1738966 w 4937510"/>
                <a:gd name="connsiteY98" fmla="*/ 319541 h 500761"/>
                <a:gd name="connsiteX99" fmla="*/ 1745130 w 4937510"/>
                <a:gd name="connsiteY99" fmla="*/ 319541 h 500761"/>
                <a:gd name="connsiteX100" fmla="*/ 1754375 w 4937510"/>
                <a:gd name="connsiteY100" fmla="*/ 321068 h 500761"/>
                <a:gd name="connsiteX101" fmla="*/ 1757456 w 4937510"/>
                <a:gd name="connsiteY101" fmla="*/ 322594 h 500761"/>
                <a:gd name="connsiteX102" fmla="*/ 1763620 w 4937510"/>
                <a:gd name="connsiteY102" fmla="*/ 324121 h 500761"/>
                <a:gd name="connsiteX103" fmla="*/ 1768242 w 4937510"/>
                <a:gd name="connsiteY103" fmla="*/ 327173 h 500761"/>
                <a:gd name="connsiteX104" fmla="*/ 1772865 w 4937510"/>
                <a:gd name="connsiteY104" fmla="*/ 328700 h 500761"/>
                <a:gd name="connsiteX105" fmla="*/ 1775946 w 4937510"/>
                <a:gd name="connsiteY105" fmla="*/ 331753 h 500761"/>
                <a:gd name="connsiteX106" fmla="*/ 1780569 w 4937510"/>
                <a:gd name="connsiteY106" fmla="*/ 339385 h 500761"/>
                <a:gd name="connsiteX107" fmla="*/ 1785191 w 4937510"/>
                <a:gd name="connsiteY107" fmla="*/ 343965 h 500761"/>
                <a:gd name="connsiteX108" fmla="*/ 1786732 w 4937510"/>
                <a:gd name="connsiteY108" fmla="*/ 347017 h 500761"/>
                <a:gd name="connsiteX109" fmla="*/ 1785191 w 4937510"/>
                <a:gd name="connsiteY109" fmla="*/ 351597 h 500761"/>
                <a:gd name="connsiteX110" fmla="*/ 1782109 w 4937510"/>
                <a:gd name="connsiteY110" fmla="*/ 353123 h 500761"/>
                <a:gd name="connsiteX111" fmla="*/ 1777487 w 4937510"/>
                <a:gd name="connsiteY111" fmla="*/ 354650 h 500761"/>
                <a:gd name="connsiteX112" fmla="*/ 1771324 w 4937510"/>
                <a:gd name="connsiteY112" fmla="*/ 359229 h 500761"/>
                <a:gd name="connsiteX113" fmla="*/ 1766701 w 4937510"/>
                <a:gd name="connsiteY113" fmla="*/ 357703 h 500761"/>
                <a:gd name="connsiteX114" fmla="*/ 1762079 w 4937510"/>
                <a:gd name="connsiteY114" fmla="*/ 356176 h 500761"/>
                <a:gd name="connsiteX115" fmla="*/ 1754375 w 4937510"/>
                <a:gd name="connsiteY115" fmla="*/ 350070 h 500761"/>
                <a:gd name="connsiteX116" fmla="*/ 1746671 w 4937510"/>
                <a:gd name="connsiteY116" fmla="*/ 342438 h 500761"/>
                <a:gd name="connsiteX117" fmla="*/ 1742048 w 4937510"/>
                <a:gd name="connsiteY117" fmla="*/ 331753 h 500761"/>
                <a:gd name="connsiteX118" fmla="*/ 1738966 w 4937510"/>
                <a:gd name="connsiteY118" fmla="*/ 328700 h 500761"/>
                <a:gd name="connsiteX119" fmla="*/ 1737426 w 4937510"/>
                <a:gd name="connsiteY119" fmla="*/ 325647 h 500761"/>
                <a:gd name="connsiteX120" fmla="*/ 1735885 w 4937510"/>
                <a:gd name="connsiteY120" fmla="*/ 321068 h 500761"/>
                <a:gd name="connsiteX121" fmla="*/ 1738966 w 4937510"/>
                <a:gd name="connsiteY121" fmla="*/ 319541 h 500761"/>
                <a:gd name="connsiteX122" fmla="*/ 4290813 w 4937510"/>
                <a:gd name="connsiteY122" fmla="*/ 269867 h 500761"/>
                <a:gd name="connsiteX123" fmla="*/ 4284803 w 4937510"/>
                <a:gd name="connsiteY123" fmla="*/ 274393 h 500761"/>
                <a:gd name="connsiteX124" fmla="*/ 4274285 w 4937510"/>
                <a:gd name="connsiteY124" fmla="*/ 278919 h 500761"/>
                <a:gd name="connsiteX125" fmla="*/ 4259259 w 4937510"/>
                <a:gd name="connsiteY125" fmla="*/ 287971 h 500761"/>
                <a:gd name="connsiteX126" fmla="*/ 4254752 w 4937510"/>
                <a:gd name="connsiteY126" fmla="*/ 294006 h 500761"/>
                <a:gd name="connsiteX127" fmla="*/ 4260762 w 4937510"/>
                <a:gd name="connsiteY127" fmla="*/ 300041 h 500761"/>
                <a:gd name="connsiteX128" fmla="*/ 4275788 w 4937510"/>
                <a:gd name="connsiteY128" fmla="*/ 304567 h 500761"/>
                <a:gd name="connsiteX129" fmla="*/ 4284803 w 4937510"/>
                <a:gd name="connsiteY129" fmla="*/ 300041 h 500761"/>
                <a:gd name="connsiteX130" fmla="*/ 4292316 w 4937510"/>
                <a:gd name="connsiteY130" fmla="*/ 292497 h 500761"/>
                <a:gd name="connsiteX131" fmla="*/ 4298326 w 4937510"/>
                <a:gd name="connsiteY131" fmla="*/ 283445 h 500761"/>
                <a:gd name="connsiteX132" fmla="*/ 4299829 w 4937510"/>
                <a:gd name="connsiteY132" fmla="*/ 274393 h 500761"/>
                <a:gd name="connsiteX133" fmla="*/ 4300392 w 4937510"/>
                <a:gd name="connsiteY133" fmla="*/ 269867 h 500761"/>
                <a:gd name="connsiteX134" fmla="*/ 4299829 w 4937510"/>
                <a:gd name="connsiteY134" fmla="*/ 269867 h 500761"/>
                <a:gd name="connsiteX135" fmla="*/ 4290813 w 4937510"/>
                <a:gd name="connsiteY135" fmla="*/ 269867 h 500761"/>
                <a:gd name="connsiteX136" fmla="*/ 3841220 w 4937510"/>
                <a:gd name="connsiteY136" fmla="*/ 261965 h 500761"/>
                <a:gd name="connsiteX137" fmla="*/ 3827673 w 4937510"/>
                <a:gd name="connsiteY137" fmla="*/ 263475 h 500761"/>
                <a:gd name="connsiteX138" fmla="*/ 3818641 w 4937510"/>
                <a:gd name="connsiteY138" fmla="*/ 266495 h 500761"/>
                <a:gd name="connsiteX139" fmla="*/ 3812620 w 4937510"/>
                <a:gd name="connsiteY139" fmla="*/ 271026 h 500761"/>
                <a:gd name="connsiteX140" fmla="*/ 3808104 w 4937510"/>
                <a:gd name="connsiteY140" fmla="*/ 277066 h 500761"/>
                <a:gd name="connsiteX141" fmla="*/ 3803588 w 4937510"/>
                <a:gd name="connsiteY141" fmla="*/ 289146 h 500761"/>
                <a:gd name="connsiteX142" fmla="*/ 3796062 w 4937510"/>
                <a:gd name="connsiteY142" fmla="*/ 299717 h 500761"/>
                <a:gd name="connsiteX143" fmla="*/ 3790041 w 4937510"/>
                <a:gd name="connsiteY143" fmla="*/ 308777 h 500761"/>
                <a:gd name="connsiteX144" fmla="*/ 3787030 w 4937510"/>
                <a:gd name="connsiteY144" fmla="*/ 311797 h 500761"/>
                <a:gd name="connsiteX145" fmla="*/ 3784020 w 4937510"/>
                <a:gd name="connsiteY145" fmla="*/ 320858 h 500761"/>
                <a:gd name="connsiteX146" fmla="*/ 3777999 w 4937510"/>
                <a:gd name="connsiteY146" fmla="*/ 326898 h 500761"/>
                <a:gd name="connsiteX147" fmla="*/ 3773483 w 4937510"/>
                <a:gd name="connsiteY147" fmla="*/ 331428 h 500761"/>
                <a:gd name="connsiteX148" fmla="*/ 3770472 w 4937510"/>
                <a:gd name="connsiteY148" fmla="*/ 335958 h 500761"/>
                <a:gd name="connsiteX149" fmla="*/ 3770472 w 4937510"/>
                <a:gd name="connsiteY149" fmla="*/ 341998 h 500761"/>
                <a:gd name="connsiteX150" fmla="*/ 3776493 w 4937510"/>
                <a:gd name="connsiteY150" fmla="*/ 349549 h 500761"/>
                <a:gd name="connsiteX151" fmla="*/ 3785525 w 4937510"/>
                <a:gd name="connsiteY151" fmla="*/ 354079 h 500761"/>
                <a:gd name="connsiteX152" fmla="*/ 3794557 w 4937510"/>
                <a:gd name="connsiteY152" fmla="*/ 354079 h 500761"/>
                <a:gd name="connsiteX153" fmla="*/ 3803588 w 4937510"/>
                <a:gd name="connsiteY153" fmla="*/ 343509 h 500761"/>
                <a:gd name="connsiteX154" fmla="*/ 3811115 w 4937510"/>
                <a:gd name="connsiteY154" fmla="*/ 334448 h 500761"/>
                <a:gd name="connsiteX155" fmla="*/ 3818641 w 4937510"/>
                <a:gd name="connsiteY155" fmla="*/ 319348 h 500761"/>
                <a:gd name="connsiteX156" fmla="*/ 3826168 w 4937510"/>
                <a:gd name="connsiteY156" fmla="*/ 308777 h 500761"/>
                <a:gd name="connsiteX157" fmla="*/ 3833694 w 4937510"/>
                <a:gd name="connsiteY157" fmla="*/ 299717 h 500761"/>
                <a:gd name="connsiteX158" fmla="*/ 3839715 w 4937510"/>
                <a:gd name="connsiteY158" fmla="*/ 289146 h 500761"/>
                <a:gd name="connsiteX159" fmla="*/ 3842726 w 4937510"/>
                <a:gd name="connsiteY159" fmla="*/ 277066 h 500761"/>
                <a:gd name="connsiteX160" fmla="*/ 3844231 w 4937510"/>
                <a:gd name="connsiteY160" fmla="*/ 266495 h 500761"/>
                <a:gd name="connsiteX161" fmla="*/ 3841220 w 4937510"/>
                <a:gd name="connsiteY161" fmla="*/ 261965 h 500761"/>
                <a:gd name="connsiteX162" fmla="*/ 707450 w 4937510"/>
                <a:gd name="connsiteY162" fmla="*/ 256041 h 500761"/>
                <a:gd name="connsiteX163" fmla="*/ 708906 w 4937510"/>
                <a:gd name="connsiteY163" fmla="*/ 257535 h 500761"/>
                <a:gd name="connsiteX164" fmla="*/ 708906 w 4937510"/>
                <a:gd name="connsiteY164" fmla="*/ 260523 h 500761"/>
                <a:gd name="connsiteX165" fmla="*/ 708906 w 4937510"/>
                <a:gd name="connsiteY165" fmla="*/ 263512 h 500761"/>
                <a:gd name="connsiteX166" fmla="*/ 705995 w 4937510"/>
                <a:gd name="connsiteY166" fmla="*/ 266500 h 500761"/>
                <a:gd name="connsiteX167" fmla="*/ 704540 w 4937510"/>
                <a:gd name="connsiteY167" fmla="*/ 267994 h 500761"/>
                <a:gd name="connsiteX168" fmla="*/ 703085 w 4937510"/>
                <a:gd name="connsiteY168" fmla="*/ 269488 h 500761"/>
                <a:gd name="connsiteX169" fmla="*/ 701629 w 4937510"/>
                <a:gd name="connsiteY169" fmla="*/ 272476 h 500761"/>
                <a:gd name="connsiteX170" fmla="*/ 698719 w 4937510"/>
                <a:gd name="connsiteY170" fmla="*/ 276959 h 500761"/>
                <a:gd name="connsiteX171" fmla="*/ 698719 w 4937510"/>
                <a:gd name="connsiteY171" fmla="*/ 279947 h 500761"/>
                <a:gd name="connsiteX172" fmla="*/ 697264 w 4937510"/>
                <a:gd name="connsiteY172" fmla="*/ 279947 h 500761"/>
                <a:gd name="connsiteX173" fmla="*/ 694353 w 4937510"/>
                <a:gd name="connsiteY173" fmla="*/ 279947 h 500761"/>
                <a:gd name="connsiteX174" fmla="*/ 694353 w 4937510"/>
                <a:gd name="connsiteY174" fmla="*/ 278453 h 500761"/>
                <a:gd name="connsiteX175" fmla="*/ 694353 w 4937510"/>
                <a:gd name="connsiteY175" fmla="*/ 273971 h 500761"/>
                <a:gd name="connsiteX176" fmla="*/ 694353 w 4937510"/>
                <a:gd name="connsiteY176" fmla="*/ 272476 h 500761"/>
                <a:gd name="connsiteX177" fmla="*/ 697264 w 4937510"/>
                <a:gd name="connsiteY177" fmla="*/ 270982 h 500761"/>
                <a:gd name="connsiteX178" fmla="*/ 697264 w 4937510"/>
                <a:gd name="connsiteY178" fmla="*/ 267994 h 500761"/>
                <a:gd name="connsiteX179" fmla="*/ 698719 w 4937510"/>
                <a:gd name="connsiteY179" fmla="*/ 265006 h 500761"/>
                <a:gd name="connsiteX180" fmla="*/ 698719 w 4937510"/>
                <a:gd name="connsiteY180" fmla="*/ 262018 h 500761"/>
                <a:gd name="connsiteX181" fmla="*/ 701629 w 4937510"/>
                <a:gd name="connsiteY181" fmla="*/ 260523 h 500761"/>
                <a:gd name="connsiteX182" fmla="*/ 703085 w 4937510"/>
                <a:gd name="connsiteY182" fmla="*/ 257535 h 500761"/>
                <a:gd name="connsiteX183" fmla="*/ 704540 w 4937510"/>
                <a:gd name="connsiteY183" fmla="*/ 257535 h 500761"/>
                <a:gd name="connsiteX184" fmla="*/ 707450 w 4937510"/>
                <a:gd name="connsiteY184" fmla="*/ 256041 h 500761"/>
                <a:gd name="connsiteX185" fmla="*/ 4930432 w 4937510"/>
                <a:gd name="connsiteY185" fmla="*/ 236910 h 500761"/>
                <a:gd name="connsiteX186" fmla="*/ 4933442 w 4937510"/>
                <a:gd name="connsiteY186" fmla="*/ 242935 h 500761"/>
                <a:gd name="connsiteX187" fmla="*/ 4933442 w 4937510"/>
                <a:gd name="connsiteY187" fmla="*/ 257996 h 500761"/>
                <a:gd name="connsiteX188" fmla="*/ 4928927 w 4937510"/>
                <a:gd name="connsiteY188" fmla="*/ 270044 h 500761"/>
                <a:gd name="connsiteX189" fmla="*/ 4925918 w 4937510"/>
                <a:gd name="connsiteY189" fmla="*/ 279081 h 500761"/>
                <a:gd name="connsiteX190" fmla="*/ 4928927 w 4937510"/>
                <a:gd name="connsiteY190" fmla="*/ 294142 h 500761"/>
                <a:gd name="connsiteX191" fmla="*/ 4931937 w 4937510"/>
                <a:gd name="connsiteY191" fmla="*/ 303178 h 500761"/>
                <a:gd name="connsiteX192" fmla="*/ 4936451 w 4937510"/>
                <a:gd name="connsiteY192" fmla="*/ 327276 h 500761"/>
                <a:gd name="connsiteX193" fmla="*/ 4936451 w 4937510"/>
                <a:gd name="connsiteY193" fmla="*/ 345349 h 500761"/>
                <a:gd name="connsiteX194" fmla="*/ 4930432 w 4937510"/>
                <a:gd name="connsiteY194" fmla="*/ 364928 h 500761"/>
                <a:gd name="connsiteX195" fmla="*/ 4924413 w 4937510"/>
                <a:gd name="connsiteY195" fmla="*/ 383001 h 500761"/>
                <a:gd name="connsiteX196" fmla="*/ 4906355 w 4937510"/>
                <a:gd name="connsiteY196" fmla="*/ 396556 h 500761"/>
                <a:gd name="connsiteX197" fmla="*/ 4891307 w 4937510"/>
                <a:gd name="connsiteY197" fmla="*/ 402581 h 500761"/>
                <a:gd name="connsiteX198" fmla="*/ 4879268 w 4937510"/>
                <a:gd name="connsiteY198" fmla="*/ 408605 h 500761"/>
                <a:gd name="connsiteX199" fmla="*/ 4855191 w 4937510"/>
                <a:gd name="connsiteY199" fmla="*/ 410111 h 500761"/>
                <a:gd name="connsiteX200" fmla="*/ 4835628 w 4937510"/>
                <a:gd name="connsiteY200" fmla="*/ 408605 h 500761"/>
                <a:gd name="connsiteX201" fmla="*/ 4816066 w 4937510"/>
                <a:gd name="connsiteY201" fmla="*/ 408605 h 500761"/>
                <a:gd name="connsiteX202" fmla="*/ 4799512 w 4937510"/>
                <a:gd name="connsiteY202" fmla="*/ 398062 h 500761"/>
                <a:gd name="connsiteX203" fmla="*/ 4796503 w 4937510"/>
                <a:gd name="connsiteY203" fmla="*/ 386014 h 500761"/>
                <a:gd name="connsiteX204" fmla="*/ 4796503 w 4937510"/>
                <a:gd name="connsiteY204" fmla="*/ 376977 h 500761"/>
                <a:gd name="connsiteX205" fmla="*/ 4794998 w 4937510"/>
                <a:gd name="connsiteY205" fmla="*/ 363422 h 500761"/>
                <a:gd name="connsiteX206" fmla="*/ 4798008 w 4937510"/>
                <a:gd name="connsiteY206" fmla="*/ 345349 h 500761"/>
                <a:gd name="connsiteX207" fmla="*/ 4807037 w 4937510"/>
                <a:gd name="connsiteY207" fmla="*/ 330288 h 500761"/>
                <a:gd name="connsiteX208" fmla="*/ 4816066 w 4937510"/>
                <a:gd name="connsiteY208" fmla="*/ 321251 h 500761"/>
                <a:gd name="connsiteX209" fmla="*/ 4817570 w 4937510"/>
                <a:gd name="connsiteY209" fmla="*/ 313721 h 500761"/>
                <a:gd name="connsiteX210" fmla="*/ 4814561 w 4937510"/>
                <a:gd name="connsiteY210" fmla="*/ 307697 h 500761"/>
                <a:gd name="connsiteX211" fmla="*/ 4817570 w 4937510"/>
                <a:gd name="connsiteY211" fmla="*/ 301672 h 500761"/>
                <a:gd name="connsiteX212" fmla="*/ 4826599 w 4937510"/>
                <a:gd name="connsiteY212" fmla="*/ 291130 h 500761"/>
                <a:gd name="connsiteX213" fmla="*/ 4834123 w 4937510"/>
                <a:gd name="connsiteY213" fmla="*/ 285105 h 500761"/>
                <a:gd name="connsiteX214" fmla="*/ 4838638 w 4937510"/>
                <a:gd name="connsiteY214" fmla="*/ 288117 h 500761"/>
                <a:gd name="connsiteX215" fmla="*/ 4838638 w 4937510"/>
                <a:gd name="connsiteY215" fmla="*/ 301672 h 500761"/>
                <a:gd name="connsiteX216" fmla="*/ 4834123 w 4937510"/>
                <a:gd name="connsiteY216" fmla="*/ 316733 h 500761"/>
                <a:gd name="connsiteX217" fmla="*/ 4832619 w 4937510"/>
                <a:gd name="connsiteY217" fmla="*/ 331794 h 500761"/>
                <a:gd name="connsiteX218" fmla="*/ 4835628 w 4937510"/>
                <a:gd name="connsiteY218" fmla="*/ 348361 h 500761"/>
                <a:gd name="connsiteX219" fmla="*/ 4840143 w 4937510"/>
                <a:gd name="connsiteY219" fmla="*/ 357398 h 500761"/>
                <a:gd name="connsiteX220" fmla="*/ 4853686 w 4937510"/>
                <a:gd name="connsiteY220" fmla="*/ 354386 h 500761"/>
                <a:gd name="connsiteX221" fmla="*/ 4870239 w 4937510"/>
                <a:gd name="connsiteY221" fmla="*/ 351373 h 500761"/>
                <a:gd name="connsiteX222" fmla="*/ 4885287 w 4937510"/>
                <a:gd name="connsiteY222" fmla="*/ 351373 h 500761"/>
                <a:gd name="connsiteX223" fmla="*/ 4894316 w 4937510"/>
                <a:gd name="connsiteY223" fmla="*/ 337819 h 500761"/>
                <a:gd name="connsiteX224" fmla="*/ 4897326 w 4937510"/>
                <a:gd name="connsiteY224" fmla="*/ 327276 h 500761"/>
                <a:gd name="connsiteX225" fmla="*/ 4901840 w 4937510"/>
                <a:gd name="connsiteY225" fmla="*/ 316733 h 500761"/>
                <a:gd name="connsiteX226" fmla="*/ 4909365 w 4937510"/>
                <a:gd name="connsiteY226" fmla="*/ 303178 h 500761"/>
                <a:gd name="connsiteX227" fmla="*/ 4912374 w 4937510"/>
                <a:gd name="connsiteY227" fmla="*/ 292636 h 500761"/>
                <a:gd name="connsiteX228" fmla="*/ 4918393 w 4937510"/>
                <a:gd name="connsiteY228" fmla="*/ 274563 h 500761"/>
                <a:gd name="connsiteX229" fmla="*/ 4924413 w 4937510"/>
                <a:gd name="connsiteY229" fmla="*/ 256489 h 500761"/>
                <a:gd name="connsiteX230" fmla="*/ 4927422 w 4937510"/>
                <a:gd name="connsiteY230" fmla="*/ 239922 h 500761"/>
                <a:gd name="connsiteX231" fmla="*/ 4930432 w 4937510"/>
                <a:gd name="connsiteY231" fmla="*/ 236910 h 500761"/>
                <a:gd name="connsiteX232" fmla="*/ 3276862 w 4937510"/>
                <a:gd name="connsiteY232" fmla="*/ 233473 h 500761"/>
                <a:gd name="connsiteX233" fmla="*/ 3274982 w 4937510"/>
                <a:gd name="connsiteY233" fmla="*/ 234601 h 500761"/>
                <a:gd name="connsiteX234" fmla="*/ 3273479 w 4937510"/>
                <a:gd name="connsiteY234" fmla="*/ 237611 h 500761"/>
                <a:gd name="connsiteX235" fmla="*/ 3276486 w 4937510"/>
                <a:gd name="connsiteY235" fmla="*/ 240621 h 500761"/>
                <a:gd name="connsiteX236" fmla="*/ 3276486 w 4937510"/>
                <a:gd name="connsiteY236" fmla="*/ 246640 h 500761"/>
                <a:gd name="connsiteX237" fmla="*/ 3276486 w 4937510"/>
                <a:gd name="connsiteY237" fmla="*/ 252660 h 500761"/>
                <a:gd name="connsiteX238" fmla="*/ 3276486 w 4937510"/>
                <a:gd name="connsiteY238" fmla="*/ 258679 h 500761"/>
                <a:gd name="connsiteX239" fmla="*/ 3277990 w 4937510"/>
                <a:gd name="connsiteY239" fmla="*/ 260184 h 500761"/>
                <a:gd name="connsiteX240" fmla="*/ 3282500 w 4937510"/>
                <a:gd name="connsiteY240" fmla="*/ 260184 h 500761"/>
                <a:gd name="connsiteX241" fmla="*/ 3285507 w 4937510"/>
                <a:gd name="connsiteY241" fmla="*/ 257174 h 500761"/>
                <a:gd name="connsiteX242" fmla="*/ 3287011 w 4937510"/>
                <a:gd name="connsiteY242" fmla="*/ 254165 h 500761"/>
                <a:gd name="connsiteX243" fmla="*/ 3287011 w 4937510"/>
                <a:gd name="connsiteY243" fmla="*/ 248145 h 500761"/>
                <a:gd name="connsiteX244" fmla="*/ 3290018 w 4937510"/>
                <a:gd name="connsiteY244" fmla="*/ 245135 h 500761"/>
                <a:gd name="connsiteX245" fmla="*/ 3288514 w 4937510"/>
                <a:gd name="connsiteY245" fmla="*/ 239116 h 500761"/>
                <a:gd name="connsiteX246" fmla="*/ 3287011 w 4937510"/>
                <a:gd name="connsiteY246" fmla="*/ 234601 h 500761"/>
                <a:gd name="connsiteX247" fmla="*/ 3280997 w 4937510"/>
                <a:gd name="connsiteY247" fmla="*/ 234601 h 500761"/>
                <a:gd name="connsiteX248" fmla="*/ 3276862 w 4937510"/>
                <a:gd name="connsiteY248" fmla="*/ 233473 h 500761"/>
                <a:gd name="connsiteX249" fmla="*/ 4855473 w 4937510"/>
                <a:gd name="connsiteY249" fmla="*/ 221116 h 500761"/>
                <a:gd name="connsiteX250" fmla="*/ 4858498 w 4937510"/>
                <a:gd name="connsiteY250" fmla="*/ 228666 h 500761"/>
                <a:gd name="connsiteX251" fmla="*/ 4856986 w 4937510"/>
                <a:gd name="connsiteY251" fmla="*/ 237727 h 500761"/>
                <a:gd name="connsiteX252" fmla="*/ 4841860 w 4937510"/>
                <a:gd name="connsiteY252" fmla="*/ 246787 h 500761"/>
                <a:gd name="connsiteX253" fmla="*/ 4826735 w 4937510"/>
                <a:gd name="connsiteY253" fmla="*/ 257358 h 500761"/>
                <a:gd name="connsiteX254" fmla="*/ 4814635 w 4937510"/>
                <a:gd name="connsiteY254" fmla="*/ 264908 h 500761"/>
                <a:gd name="connsiteX255" fmla="*/ 4801023 w 4937510"/>
                <a:gd name="connsiteY255" fmla="*/ 275478 h 500761"/>
                <a:gd name="connsiteX256" fmla="*/ 4779848 w 4937510"/>
                <a:gd name="connsiteY256" fmla="*/ 296619 h 500761"/>
                <a:gd name="connsiteX257" fmla="*/ 4766235 w 4937510"/>
                <a:gd name="connsiteY257" fmla="*/ 310210 h 500761"/>
                <a:gd name="connsiteX258" fmla="*/ 4755648 w 4937510"/>
                <a:gd name="connsiteY258" fmla="*/ 322290 h 500761"/>
                <a:gd name="connsiteX259" fmla="*/ 4746573 w 4937510"/>
                <a:gd name="connsiteY259" fmla="*/ 332861 h 500761"/>
                <a:gd name="connsiteX260" fmla="*/ 4737498 w 4937510"/>
                <a:gd name="connsiteY260" fmla="*/ 338901 h 500761"/>
                <a:gd name="connsiteX261" fmla="*/ 4720860 w 4937510"/>
                <a:gd name="connsiteY261" fmla="*/ 358532 h 500761"/>
                <a:gd name="connsiteX262" fmla="*/ 4704223 w 4937510"/>
                <a:gd name="connsiteY262" fmla="*/ 376653 h 500761"/>
                <a:gd name="connsiteX263" fmla="*/ 4686073 w 4937510"/>
                <a:gd name="connsiteY263" fmla="*/ 400814 h 500761"/>
                <a:gd name="connsiteX264" fmla="*/ 4672460 w 4937510"/>
                <a:gd name="connsiteY264" fmla="*/ 403834 h 500761"/>
                <a:gd name="connsiteX265" fmla="*/ 4667923 w 4937510"/>
                <a:gd name="connsiteY265" fmla="*/ 402324 h 500761"/>
                <a:gd name="connsiteX266" fmla="*/ 4669435 w 4937510"/>
                <a:gd name="connsiteY266" fmla="*/ 391753 h 500761"/>
                <a:gd name="connsiteX267" fmla="*/ 4672460 w 4937510"/>
                <a:gd name="connsiteY267" fmla="*/ 382693 h 500761"/>
                <a:gd name="connsiteX268" fmla="*/ 4676998 w 4937510"/>
                <a:gd name="connsiteY268" fmla="*/ 375143 h 500761"/>
                <a:gd name="connsiteX269" fmla="*/ 4686073 w 4937510"/>
                <a:gd name="connsiteY269" fmla="*/ 363062 h 500761"/>
                <a:gd name="connsiteX270" fmla="*/ 4695148 w 4937510"/>
                <a:gd name="connsiteY270" fmla="*/ 350982 h 500761"/>
                <a:gd name="connsiteX271" fmla="*/ 4704223 w 4937510"/>
                <a:gd name="connsiteY271" fmla="*/ 346452 h 500761"/>
                <a:gd name="connsiteX272" fmla="*/ 4713298 w 4937510"/>
                <a:gd name="connsiteY272" fmla="*/ 338901 h 500761"/>
                <a:gd name="connsiteX273" fmla="*/ 4720860 w 4937510"/>
                <a:gd name="connsiteY273" fmla="*/ 329841 h 500761"/>
                <a:gd name="connsiteX274" fmla="*/ 4729935 w 4937510"/>
                <a:gd name="connsiteY274" fmla="*/ 322290 h 500761"/>
                <a:gd name="connsiteX275" fmla="*/ 4735985 w 4937510"/>
                <a:gd name="connsiteY275" fmla="*/ 314740 h 500761"/>
                <a:gd name="connsiteX276" fmla="*/ 4735985 w 4937510"/>
                <a:gd name="connsiteY276" fmla="*/ 304170 h 500761"/>
                <a:gd name="connsiteX277" fmla="*/ 4731448 w 4937510"/>
                <a:gd name="connsiteY277" fmla="*/ 299640 h 500761"/>
                <a:gd name="connsiteX278" fmla="*/ 4728423 w 4937510"/>
                <a:gd name="connsiteY278" fmla="*/ 295109 h 500761"/>
                <a:gd name="connsiteX279" fmla="*/ 4731448 w 4937510"/>
                <a:gd name="connsiteY279" fmla="*/ 286049 h 500761"/>
                <a:gd name="connsiteX280" fmla="*/ 4745060 w 4937510"/>
                <a:gd name="connsiteY280" fmla="*/ 278499 h 500761"/>
                <a:gd name="connsiteX281" fmla="*/ 4757160 w 4937510"/>
                <a:gd name="connsiteY281" fmla="*/ 270948 h 500761"/>
                <a:gd name="connsiteX282" fmla="*/ 4767748 w 4937510"/>
                <a:gd name="connsiteY282" fmla="*/ 263398 h 500761"/>
                <a:gd name="connsiteX283" fmla="*/ 4778335 w 4937510"/>
                <a:gd name="connsiteY283" fmla="*/ 255848 h 500761"/>
                <a:gd name="connsiteX284" fmla="*/ 4788923 w 4937510"/>
                <a:gd name="connsiteY284" fmla="*/ 252827 h 500761"/>
                <a:gd name="connsiteX285" fmla="*/ 4797998 w 4937510"/>
                <a:gd name="connsiteY285" fmla="*/ 251317 h 500761"/>
                <a:gd name="connsiteX286" fmla="*/ 4808585 w 4937510"/>
                <a:gd name="connsiteY286" fmla="*/ 245277 h 500761"/>
                <a:gd name="connsiteX287" fmla="*/ 4819173 w 4937510"/>
                <a:gd name="connsiteY287" fmla="*/ 242257 h 500761"/>
                <a:gd name="connsiteX288" fmla="*/ 4829760 w 4937510"/>
                <a:gd name="connsiteY288" fmla="*/ 234707 h 500761"/>
                <a:gd name="connsiteX289" fmla="*/ 4838835 w 4937510"/>
                <a:gd name="connsiteY289" fmla="*/ 228666 h 500761"/>
                <a:gd name="connsiteX290" fmla="*/ 4849423 w 4937510"/>
                <a:gd name="connsiteY290" fmla="*/ 224136 h 500761"/>
                <a:gd name="connsiteX291" fmla="*/ 4855473 w 4937510"/>
                <a:gd name="connsiteY291" fmla="*/ 221116 h 500761"/>
                <a:gd name="connsiteX292" fmla="*/ 28084 w 4937510"/>
                <a:gd name="connsiteY292" fmla="*/ 216354 h 500761"/>
                <a:gd name="connsiteX293" fmla="*/ 31104 w 4937510"/>
                <a:gd name="connsiteY293" fmla="*/ 216354 h 500761"/>
                <a:gd name="connsiteX294" fmla="*/ 35634 w 4937510"/>
                <a:gd name="connsiteY294" fmla="*/ 216354 h 500761"/>
                <a:gd name="connsiteX295" fmla="*/ 43185 w 4937510"/>
                <a:gd name="connsiteY295" fmla="*/ 223904 h 500761"/>
                <a:gd name="connsiteX296" fmla="*/ 47715 w 4937510"/>
                <a:gd name="connsiteY296" fmla="*/ 229945 h 500761"/>
                <a:gd name="connsiteX297" fmla="*/ 55265 w 4937510"/>
                <a:gd name="connsiteY297" fmla="*/ 235985 h 500761"/>
                <a:gd name="connsiteX298" fmla="*/ 59795 w 4937510"/>
                <a:gd name="connsiteY298" fmla="*/ 242025 h 500761"/>
                <a:gd name="connsiteX299" fmla="*/ 64326 w 4937510"/>
                <a:gd name="connsiteY299" fmla="*/ 251086 h 500761"/>
                <a:gd name="connsiteX300" fmla="*/ 64326 w 4937510"/>
                <a:gd name="connsiteY300" fmla="*/ 263166 h 500761"/>
                <a:gd name="connsiteX301" fmla="*/ 62816 w 4937510"/>
                <a:gd name="connsiteY301" fmla="*/ 269207 h 500761"/>
                <a:gd name="connsiteX302" fmla="*/ 59795 w 4937510"/>
                <a:gd name="connsiteY302" fmla="*/ 273737 h 500761"/>
                <a:gd name="connsiteX303" fmla="*/ 53755 w 4937510"/>
                <a:gd name="connsiteY303" fmla="*/ 276757 h 500761"/>
                <a:gd name="connsiteX304" fmla="*/ 44695 w 4937510"/>
                <a:gd name="connsiteY304" fmla="*/ 273737 h 500761"/>
                <a:gd name="connsiteX305" fmla="*/ 34124 w 4937510"/>
                <a:gd name="connsiteY305" fmla="*/ 269207 h 500761"/>
                <a:gd name="connsiteX306" fmla="*/ 19023 w 4937510"/>
                <a:gd name="connsiteY306" fmla="*/ 263166 h 500761"/>
                <a:gd name="connsiteX307" fmla="*/ 12983 w 4937510"/>
                <a:gd name="connsiteY307" fmla="*/ 255616 h 500761"/>
                <a:gd name="connsiteX308" fmla="*/ 8453 w 4937510"/>
                <a:gd name="connsiteY308" fmla="*/ 249576 h 500761"/>
                <a:gd name="connsiteX309" fmla="*/ 8453 w 4937510"/>
                <a:gd name="connsiteY309" fmla="*/ 243535 h 500761"/>
                <a:gd name="connsiteX310" fmla="*/ 6943 w 4937510"/>
                <a:gd name="connsiteY310" fmla="*/ 234475 h 500761"/>
                <a:gd name="connsiteX311" fmla="*/ 3923 w 4937510"/>
                <a:gd name="connsiteY311" fmla="*/ 220884 h 500761"/>
                <a:gd name="connsiteX312" fmla="*/ 12983 w 4937510"/>
                <a:gd name="connsiteY312" fmla="*/ 222394 h 500761"/>
                <a:gd name="connsiteX313" fmla="*/ 19023 w 4937510"/>
                <a:gd name="connsiteY313" fmla="*/ 222394 h 500761"/>
                <a:gd name="connsiteX314" fmla="*/ 28084 w 4937510"/>
                <a:gd name="connsiteY314" fmla="*/ 216354 h 500761"/>
                <a:gd name="connsiteX315" fmla="*/ 603619 w 4937510"/>
                <a:gd name="connsiteY315" fmla="*/ 214686 h 500761"/>
                <a:gd name="connsiteX316" fmla="*/ 606643 w 4937510"/>
                <a:gd name="connsiteY316" fmla="*/ 214686 h 500761"/>
                <a:gd name="connsiteX317" fmla="*/ 609667 w 4937510"/>
                <a:gd name="connsiteY317" fmla="*/ 216192 h 500761"/>
                <a:gd name="connsiteX318" fmla="*/ 612691 w 4937510"/>
                <a:gd name="connsiteY318" fmla="*/ 219205 h 500761"/>
                <a:gd name="connsiteX319" fmla="*/ 614203 w 4937510"/>
                <a:gd name="connsiteY319" fmla="*/ 220711 h 500761"/>
                <a:gd name="connsiteX320" fmla="*/ 614203 w 4937510"/>
                <a:gd name="connsiteY320" fmla="*/ 223724 h 500761"/>
                <a:gd name="connsiteX321" fmla="*/ 618738 w 4937510"/>
                <a:gd name="connsiteY321" fmla="*/ 228243 h 500761"/>
                <a:gd name="connsiteX322" fmla="*/ 624786 w 4937510"/>
                <a:gd name="connsiteY322" fmla="*/ 234269 h 500761"/>
                <a:gd name="connsiteX323" fmla="*/ 626298 w 4937510"/>
                <a:gd name="connsiteY323" fmla="*/ 238788 h 500761"/>
                <a:gd name="connsiteX324" fmla="*/ 629322 w 4937510"/>
                <a:gd name="connsiteY324" fmla="*/ 243307 h 500761"/>
                <a:gd name="connsiteX325" fmla="*/ 633857 w 4937510"/>
                <a:gd name="connsiteY325" fmla="*/ 250839 h 500761"/>
                <a:gd name="connsiteX326" fmla="*/ 635369 w 4937510"/>
                <a:gd name="connsiteY326" fmla="*/ 256864 h 500761"/>
                <a:gd name="connsiteX327" fmla="*/ 638393 w 4937510"/>
                <a:gd name="connsiteY327" fmla="*/ 261384 h 500761"/>
                <a:gd name="connsiteX328" fmla="*/ 632345 w 4937510"/>
                <a:gd name="connsiteY328" fmla="*/ 277954 h 500761"/>
                <a:gd name="connsiteX329" fmla="*/ 626298 w 4937510"/>
                <a:gd name="connsiteY329" fmla="*/ 288498 h 500761"/>
                <a:gd name="connsiteX330" fmla="*/ 620250 w 4937510"/>
                <a:gd name="connsiteY330" fmla="*/ 300550 h 500761"/>
                <a:gd name="connsiteX331" fmla="*/ 615715 w 4937510"/>
                <a:gd name="connsiteY331" fmla="*/ 315613 h 500761"/>
                <a:gd name="connsiteX332" fmla="*/ 617226 w 4937510"/>
                <a:gd name="connsiteY332" fmla="*/ 335196 h 500761"/>
                <a:gd name="connsiteX333" fmla="*/ 629322 w 4937510"/>
                <a:gd name="connsiteY333" fmla="*/ 336703 h 500761"/>
                <a:gd name="connsiteX334" fmla="*/ 636881 w 4937510"/>
                <a:gd name="connsiteY334" fmla="*/ 332184 h 500761"/>
                <a:gd name="connsiteX335" fmla="*/ 644441 w 4937510"/>
                <a:gd name="connsiteY335" fmla="*/ 326158 h 500761"/>
                <a:gd name="connsiteX336" fmla="*/ 652000 w 4937510"/>
                <a:gd name="connsiteY336" fmla="*/ 320133 h 500761"/>
                <a:gd name="connsiteX337" fmla="*/ 658048 w 4937510"/>
                <a:gd name="connsiteY337" fmla="*/ 312601 h 500761"/>
                <a:gd name="connsiteX338" fmla="*/ 665607 w 4937510"/>
                <a:gd name="connsiteY338" fmla="*/ 305069 h 500761"/>
                <a:gd name="connsiteX339" fmla="*/ 670143 w 4937510"/>
                <a:gd name="connsiteY339" fmla="*/ 300550 h 500761"/>
                <a:gd name="connsiteX340" fmla="*/ 679215 w 4937510"/>
                <a:gd name="connsiteY340" fmla="*/ 293018 h 500761"/>
                <a:gd name="connsiteX341" fmla="*/ 685262 w 4937510"/>
                <a:gd name="connsiteY341" fmla="*/ 288498 h 500761"/>
                <a:gd name="connsiteX342" fmla="*/ 686774 w 4937510"/>
                <a:gd name="connsiteY342" fmla="*/ 283979 h 500761"/>
                <a:gd name="connsiteX343" fmla="*/ 688286 w 4937510"/>
                <a:gd name="connsiteY343" fmla="*/ 282473 h 500761"/>
                <a:gd name="connsiteX344" fmla="*/ 689798 w 4937510"/>
                <a:gd name="connsiteY344" fmla="*/ 283979 h 500761"/>
                <a:gd name="connsiteX345" fmla="*/ 691310 w 4937510"/>
                <a:gd name="connsiteY345" fmla="*/ 282473 h 500761"/>
                <a:gd name="connsiteX346" fmla="*/ 691310 w 4937510"/>
                <a:gd name="connsiteY346" fmla="*/ 285486 h 500761"/>
                <a:gd name="connsiteX347" fmla="*/ 691310 w 4937510"/>
                <a:gd name="connsiteY347" fmla="*/ 290005 h 500761"/>
                <a:gd name="connsiteX348" fmla="*/ 688286 w 4937510"/>
                <a:gd name="connsiteY348" fmla="*/ 297537 h 500761"/>
                <a:gd name="connsiteX349" fmla="*/ 688286 w 4937510"/>
                <a:gd name="connsiteY349" fmla="*/ 300550 h 500761"/>
                <a:gd name="connsiteX350" fmla="*/ 683750 w 4937510"/>
                <a:gd name="connsiteY350" fmla="*/ 309588 h 500761"/>
                <a:gd name="connsiteX351" fmla="*/ 682238 w 4937510"/>
                <a:gd name="connsiteY351" fmla="*/ 312601 h 500761"/>
                <a:gd name="connsiteX352" fmla="*/ 679215 w 4937510"/>
                <a:gd name="connsiteY352" fmla="*/ 317120 h 500761"/>
                <a:gd name="connsiteX353" fmla="*/ 674679 w 4937510"/>
                <a:gd name="connsiteY353" fmla="*/ 321639 h 500761"/>
                <a:gd name="connsiteX354" fmla="*/ 671655 w 4937510"/>
                <a:gd name="connsiteY354" fmla="*/ 324652 h 500761"/>
                <a:gd name="connsiteX355" fmla="*/ 665607 w 4937510"/>
                <a:gd name="connsiteY355" fmla="*/ 327665 h 500761"/>
                <a:gd name="connsiteX356" fmla="*/ 661072 w 4937510"/>
                <a:gd name="connsiteY356" fmla="*/ 330677 h 500761"/>
                <a:gd name="connsiteX357" fmla="*/ 659560 w 4937510"/>
                <a:gd name="connsiteY357" fmla="*/ 335196 h 500761"/>
                <a:gd name="connsiteX358" fmla="*/ 652000 w 4937510"/>
                <a:gd name="connsiteY358" fmla="*/ 347248 h 500761"/>
                <a:gd name="connsiteX359" fmla="*/ 632345 w 4937510"/>
                <a:gd name="connsiteY359" fmla="*/ 378882 h 500761"/>
                <a:gd name="connsiteX360" fmla="*/ 624786 w 4937510"/>
                <a:gd name="connsiteY360" fmla="*/ 389426 h 500761"/>
                <a:gd name="connsiteX361" fmla="*/ 612691 w 4937510"/>
                <a:gd name="connsiteY361" fmla="*/ 409009 h 500761"/>
                <a:gd name="connsiteX362" fmla="*/ 605131 w 4937510"/>
                <a:gd name="connsiteY362" fmla="*/ 415035 h 500761"/>
                <a:gd name="connsiteX363" fmla="*/ 602107 w 4937510"/>
                <a:gd name="connsiteY363" fmla="*/ 419554 h 500761"/>
                <a:gd name="connsiteX364" fmla="*/ 600595 w 4937510"/>
                <a:gd name="connsiteY364" fmla="*/ 419554 h 500761"/>
                <a:gd name="connsiteX365" fmla="*/ 597572 w 4937510"/>
                <a:gd name="connsiteY365" fmla="*/ 418048 h 500761"/>
                <a:gd name="connsiteX366" fmla="*/ 594548 w 4937510"/>
                <a:gd name="connsiteY366" fmla="*/ 415035 h 500761"/>
                <a:gd name="connsiteX367" fmla="*/ 588500 w 4937510"/>
                <a:gd name="connsiteY367" fmla="*/ 407503 h 500761"/>
                <a:gd name="connsiteX368" fmla="*/ 582453 w 4937510"/>
                <a:gd name="connsiteY368" fmla="*/ 395452 h 500761"/>
                <a:gd name="connsiteX369" fmla="*/ 576405 w 4937510"/>
                <a:gd name="connsiteY369" fmla="*/ 386414 h 500761"/>
                <a:gd name="connsiteX370" fmla="*/ 567334 w 4937510"/>
                <a:gd name="connsiteY370" fmla="*/ 369843 h 500761"/>
                <a:gd name="connsiteX371" fmla="*/ 567334 w 4937510"/>
                <a:gd name="connsiteY371" fmla="*/ 359299 h 500761"/>
                <a:gd name="connsiteX372" fmla="*/ 571869 w 4937510"/>
                <a:gd name="connsiteY372" fmla="*/ 347248 h 500761"/>
                <a:gd name="connsiteX373" fmla="*/ 576405 w 4937510"/>
                <a:gd name="connsiteY373" fmla="*/ 338209 h 500761"/>
                <a:gd name="connsiteX374" fmla="*/ 579429 w 4937510"/>
                <a:gd name="connsiteY374" fmla="*/ 330677 h 500761"/>
                <a:gd name="connsiteX375" fmla="*/ 585476 w 4937510"/>
                <a:gd name="connsiteY375" fmla="*/ 312601 h 500761"/>
                <a:gd name="connsiteX376" fmla="*/ 590012 w 4937510"/>
                <a:gd name="connsiteY376" fmla="*/ 302056 h 500761"/>
                <a:gd name="connsiteX377" fmla="*/ 593036 w 4937510"/>
                <a:gd name="connsiteY377" fmla="*/ 296030 h 500761"/>
                <a:gd name="connsiteX378" fmla="*/ 594548 w 4937510"/>
                <a:gd name="connsiteY378" fmla="*/ 293018 h 500761"/>
                <a:gd name="connsiteX379" fmla="*/ 597572 w 4937510"/>
                <a:gd name="connsiteY379" fmla="*/ 280967 h 500761"/>
                <a:gd name="connsiteX380" fmla="*/ 600595 w 4937510"/>
                <a:gd name="connsiteY380" fmla="*/ 273435 h 500761"/>
                <a:gd name="connsiteX381" fmla="*/ 602107 w 4937510"/>
                <a:gd name="connsiteY381" fmla="*/ 264396 h 500761"/>
                <a:gd name="connsiteX382" fmla="*/ 600595 w 4937510"/>
                <a:gd name="connsiteY382" fmla="*/ 258371 h 500761"/>
                <a:gd name="connsiteX383" fmla="*/ 599084 w 4937510"/>
                <a:gd name="connsiteY383" fmla="*/ 250839 h 500761"/>
                <a:gd name="connsiteX384" fmla="*/ 599084 w 4937510"/>
                <a:gd name="connsiteY384" fmla="*/ 243307 h 500761"/>
                <a:gd name="connsiteX385" fmla="*/ 600595 w 4937510"/>
                <a:gd name="connsiteY385" fmla="*/ 235775 h 500761"/>
                <a:gd name="connsiteX386" fmla="*/ 600595 w 4937510"/>
                <a:gd name="connsiteY386" fmla="*/ 226737 h 500761"/>
                <a:gd name="connsiteX387" fmla="*/ 602107 w 4937510"/>
                <a:gd name="connsiteY387" fmla="*/ 222217 h 500761"/>
                <a:gd name="connsiteX388" fmla="*/ 602107 w 4937510"/>
                <a:gd name="connsiteY388" fmla="*/ 216192 h 500761"/>
                <a:gd name="connsiteX389" fmla="*/ 603619 w 4937510"/>
                <a:gd name="connsiteY389" fmla="*/ 214686 h 500761"/>
                <a:gd name="connsiteX390" fmla="*/ 409539 w 4937510"/>
                <a:gd name="connsiteY390" fmla="*/ 182608 h 500761"/>
                <a:gd name="connsiteX391" fmla="*/ 413498 w 4937510"/>
                <a:gd name="connsiteY391" fmla="*/ 190370 h 500761"/>
                <a:gd name="connsiteX392" fmla="*/ 413498 w 4937510"/>
                <a:gd name="connsiteY392" fmla="*/ 196428 h 500761"/>
                <a:gd name="connsiteX393" fmla="*/ 408973 w 4937510"/>
                <a:gd name="connsiteY393" fmla="*/ 208544 h 500761"/>
                <a:gd name="connsiteX394" fmla="*/ 404449 w 4937510"/>
                <a:gd name="connsiteY394" fmla="*/ 214602 h 500761"/>
                <a:gd name="connsiteX395" fmla="*/ 401433 w 4937510"/>
                <a:gd name="connsiteY395" fmla="*/ 222175 h 500761"/>
                <a:gd name="connsiteX396" fmla="*/ 390876 w 4937510"/>
                <a:gd name="connsiteY396" fmla="*/ 235806 h 500761"/>
                <a:gd name="connsiteX397" fmla="*/ 389368 w 4937510"/>
                <a:gd name="connsiteY397" fmla="*/ 240349 h 500761"/>
                <a:gd name="connsiteX398" fmla="*/ 384843 w 4937510"/>
                <a:gd name="connsiteY398" fmla="*/ 244893 h 500761"/>
                <a:gd name="connsiteX399" fmla="*/ 384843 w 4937510"/>
                <a:gd name="connsiteY399" fmla="*/ 252465 h 500761"/>
                <a:gd name="connsiteX400" fmla="*/ 383335 w 4937510"/>
                <a:gd name="connsiteY400" fmla="*/ 260038 h 500761"/>
                <a:gd name="connsiteX401" fmla="*/ 386351 w 4937510"/>
                <a:gd name="connsiteY401" fmla="*/ 264581 h 500761"/>
                <a:gd name="connsiteX402" fmla="*/ 399925 w 4937510"/>
                <a:gd name="connsiteY402" fmla="*/ 275183 h 500761"/>
                <a:gd name="connsiteX403" fmla="*/ 404449 w 4937510"/>
                <a:gd name="connsiteY403" fmla="*/ 287299 h 500761"/>
                <a:gd name="connsiteX404" fmla="*/ 407465 w 4937510"/>
                <a:gd name="connsiteY404" fmla="*/ 293357 h 500761"/>
                <a:gd name="connsiteX405" fmla="*/ 407465 w 4937510"/>
                <a:gd name="connsiteY405" fmla="*/ 299415 h 500761"/>
                <a:gd name="connsiteX406" fmla="*/ 410481 w 4937510"/>
                <a:gd name="connsiteY406" fmla="*/ 306988 h 500761"/>
                <a:gd name="connsiteX407" fmla="*/ 410481 w 4937510"/>
                <a:gd name="connsiteY407" fmla="*/ 341821 h 500761"/>
                <a:gd name="connsiteX408" fmla="*/ 405957 w 4937510"/>
                <a:gd name="connsiteY408" fmla="*/ 349394 h 500761"/>
                <a:gd name="connsiteX409" fmla="*/ 405957 w 4937510"/>
                <a:gd name="connsiteY409" fmla="*/ 366054 h 500761"/>
                <a:gd name="connsiteX410" fmla="*/ 402941 w 4937510"/>
                <a:gd name="connsiteY410" fmla="*/ 376655 h 500761"/>
                <a:gd name="connsiteX411" fmla="*/ 401433 w 4937510"/>
                <a:gd name="connsiteY411" fmla="*/ 382713 h 500761"/>
                <a:gd name="connsiteX412" fmla="*/ 398416 w 4937510"/>
                <a:gd name="connsiteY412" fmla="*/ 391800 h 500761"/>
                <a:gd name="connsiteX413" fmla="*/ 395400 w 4937510"/>
                <a:gd name="connsiteY413" fmla="*/ 402402 h 500761"/>
                <a:gd name="connsiteX414" fmla="*/ 390876 w 4937510"/>
                <a:gd name="connsiteY414" fmla="*/ 414518 h 500761"/>
                <a:gd name="connsiteX415" fmla="*/ 387860 w 4937510"/>
                <a:gd name="connsiteY415" fmla="*/ 426634 h 500761"/>
                <a:gd name="connsiteX416" fmla="*/ 378811 w 4937510"/>
                <a:gd name="connsiteY416" fmla="*/ 435721 h 500761"/>
                <a:gd name="connsiteX417" fmla="*/ 372778 w 4937510"/>
                <a:gd name="connsiteY417" fmla="*/ 440265 h 500761"/>
                <a:gd name="connsiteX418" fmla="*/ 366746 w 4937510"/>
                <a:gd name="connsiteY418" fmla="*/ 440265 h 500761"/>
                <a:gd name="connsiteX419" fmla="*/ 362221 w 4937510"/>
                <a:gd name="connsiteY419" fmla="*/ 435721 h 500761"/>
                <a:gd name="connsiteX420" fmla="*/ 362221 w 4937510"/>
                <a:gd name="connsiteY420" fmla="*/ 429663 h 500761"/>
                <a:gd name="connsiteX421" fmla="*/ 360713 w 4937510"/>
                <a:gd name="connsiteY421" fmla="*/ 420576 h 500761"/>
                <a:gd name="connsiteX422" fmla="*/ 360713 w 4937510"/>
                <a:gd name="connsiteY422" fmla="*/ 411489 h 500761"/>
                <a:gd name="connsiteX423" fmla="*/ 360713 w 4937510"/>
                <a:gd name="connsiteY423" fmla="*/ 394829 h 500761"/>
                <a:gd name="connsiteX424" fmla="*/ 357697 w 4937510"/>
                <a:gd name="connsiteY424" fmla="*/ 381199 h 500761"/>
                <a:gd name="connsiteX425" fmla="*/ 357697 w 4937510"/>
                <a:gd name="connsiteY425" fmla="*/ 369083 h 500761"/>
                <a:gd name="connsiteX426" fmla="*/ 357697 w 4937510"/>
                <a:gd name="connsiteY426" fmla="*/ 364539 h 500761"/>
                <a:gd name="connsiteX427" fmla="*/ 357697 w 4937510"/>
                <a:gd name="connsiteY427" fmla="*/ 353937 h 500761"/>
                <a:gd name="connsiteX428" fmla="*/ 357697 w 4937510"/>
                <a:gd name="connsiteY428" fmla="*/ 341821 h 500761"/>
                <a:gd name="connsiteX429" fmla="*/ 359205 w 4937510"/>
                <a:gd name="connsiteY429" fmla="*/ 328191 h 500761"/>
                <a:gd name="connsiteX430" fmla="*/ 357697 w 4937510"/>
                <a:gd name="connsiteY430" fmla="*/ 320618 h 500761"/>
                <a:gd name="connsiteX431" fmla="*/ 357697 w 4937510"/>
                <a:gd name="connsiteY431" fmla="*/ 310017 h 500761"/>
                <a:gd name="connsiteX432" fmla="*/ 354681 w 4937510"/>
                <a:gd name="connsiteY432" fmla="*/ 300930 h 500761"/>
                <a:gd name="connsiteX433" fmla="*/ 356189 w 4937510"/>
                <a:gd name="connsiteY433" fmla="*/ 296386 h 500761"/>
                <a:gd name="connsiteX434" fmla="*/ 356189 w 4937510"/>
                <a:gd name="connsiteY434" fmla="*/ 290328 h 500761"/>
                <a:gd name="connsiteX435" fmla="*/ 354681 w 4937510"/>
                <a:gd name="connsiteY435" fmla="*/ 285784 h 500761"/>
                <a:gd name="connsiteX436" fmla="*/ 353173 w 4937510"/>
                <a:gd name="connsiteY436" fmla="*/ 279726 h 500761"/>
                <a:gd name="connsiteX437" fmla="*/ 350156 w 4937510"/>
                <a:gd name="connsiteY437" fmla="*/ 275183 h 500761"/>
                <a:gd name="connsiteX438" fmla="*/ 348648 w 4937510"/>
                <a:gd name="connsiteY438" fmla="*/ 270639 h 500761"/>
                <a:gd name="connsiteX439" fmla="*/ 345632 w 4937510"/>
                <a:gd name="connsiteY439" fmla="*/ 267610 h 500761"/>
                <a:gd name="connsiteX440" fmla="*/ 341108 w 4937510"/>
                <a:gd name="connsiteY440" fmla="*/ 266096 h 500761"/>
                <a:gd name="connsiteX441" fmla="*/ 336583 w 4937510"/>
                <a:gd name="connsiteY441" fmla="*/ 266096 h 500761"/>
                <a:gd name="connsiteX442" fmla="*/ 333567 w 4937510"/>
                <a:gd name="connsiteY442" fmla="*/ 264581 h 500761"/>
                <a:gd name="connsiteX443" fmla="*/ 332059 w 4937510"/>
                <a:gd name="connsiteY443" fmla="*/ 266096 h 500761"/>
                <a:gd name="connsiteX444" fmla="*/ 330551 w 4937510"/>
                <a:gd name="connsiteY444" fmla="*/ 270639 h 500761"/>
                <a:gd name="connsiteX445" fmla="*/ 329042 w 4937510"/>
                <a:gd name="connsiteY445" fmla="*/ 275183 h 500761"/>
                <a:gd name="connsiteX446" fmla="*/ 327534 w 4937510"/>
                <a:gd name="connsiteY446" fmla="*/ 279726 h 500761"/>
                <a:gd name="connsiteX447" fmla="*/ 324518 w 4937510"/>
                <a:gd name="connsiteY447" fmla="*/ 287299 h 500761"/>
                <a:gd name="connsiteX448" fmla="*/ 321502 w 4937510"/>
                <a:gd name="connsiteY448" fmla="*/ 294872 h 500761"/>
                <a:gd name="connsiteX449" fmla="*/ 321502 w 4937510"/>
                <a:gd name="connsiteY449" fmla="*/ 302444 h 500761"/>
                <a:gd name="connsiteX450" fmla="*/ 319994 w 4937510"/>
                <a:gd name="connsiteY450" fmla="*/ 308502 h 500761"/>
                <a:gd name="connsiteX451" fmla="*/ 318486 w 4937510"/>
                <a:gd name="connsiteY451" fmla="*/ 316075 h 500761"/>
                <a:gd name="connsiteX452" fmla="*/ 318486 w 4937510"/>
                <a:gd name="connsiteY452" fmla="*/ 320618 h 500761"/>
                <a:gd name="connsiteX453" fmla="*/ 315469 w 4937510"/>
                <a:gd name="connsiteY453" fmla="*/ 329705 h 500761"/>
                <a:gd name="connsiteX454" fmla="*/ 312453 w 4937510"/>
                <a:gd name="connsiteY454" fmla="*/ 334249 h 500761"/>
                <a:gd name="connsiteX455" fmla="*/ 310945 w 4937510"/>
                <a:gd name="connsiteY455" fmla="*/ 337278 h 500761"/>
                <a:gd name="connsiteX456" fmla="*/ 306421 w 4937510"/>
                <a:gd name="connsiteY456" fmla="*/ 350908 h 500761"/>
                <a:gd name="connsiteX457" fmla="*/ 304912 w 4937510"/>
                <a:gd name="connsiteY457" fmla="*/ 363025 h 500761"/>
                <a:gd name="connsiteX458" fmla="*/ 304912 w 4937510"/>
                <a:gd name="connsiteY458" fmla="*/ 381199 h 500761"/>
                <a:gd name="connsiteX459" fmla="*/ 304912 w 4937510"/>
                <a:gd name="connsiteY459" fmla="*/ 391800 h 500761"/>
                <a:gd name="connsiteX460" fmla="*/ 301896 w 4937510"/>
                <a:gd name="connsiteY460" fmla="*/ 400887 h 500761"/>
                <a:gd name="connsiteX461" fmla="*/ 297372 w 4937510"/>
                <a:gd name="connsiteY461" fmla="*/ 408460 h 500761"/>
                <a:gd name="connsiteX462" fmla="*/ 294355 w 4937510"/>
                <a:gd name="connsiteY462" fmla="*/ 414518 h 500761"/>
                <a:gd name="connsiteX463" fmla="*/ 292847 w 4937510"/>
                <a:gd name="connsiteY463" fmla="*/ 419061 h 500761"/>
                <a:gd name="connsiteX464" fmla="*/ 289831 w 4937510"/>
                <a:gd name="connsiteY464" fmla="*/ 425120 h 500761"/>
                <a:gd name="connsiteX465" fmla="*/ 288323 w 4937510"/>
                <a:gd name="connsiteY465" fmla="*/ 428149 h 500761"/>
                <a:gd name="connsiteX466" fmla="*/ 282290 w 4937510"/>
                <a:gd name="connsiteY466" fmla="*/ 429663 h 500761"/>
                <a:gd name="connsiteX467" fmla="*/ 280782 w 4937510"/>
                <a:gd name="connsiteY467" fmla="*/ 428149 h 500761"/>
                <a:gd name="connsiteX468" fmla="*/ 279274 w 4937510"/>
                <a:gd name="connsiteY468" fmla="*/ 423605 h 500761"/>
                <a:gd name="connsiteX469" fmla="*/ 274750 w 4937510"/>
                <a:gd name="connsiteY469" fmla="*/ 420576 h 500761"/>
                <a:gd name="connsiteX470" fmla="*/ 271734 w 4937510"/>
                <a:gd name="connsiteY470" fmla="*/ 420576 h 500761"/>
                <a:gd name="connsiteX471" fmla="*/ 268717 w 4937510"/>
                <a:gd name="connsiteY471" fmla="*/ 417547 h 500761"/>
                <a:gd name="connsiteX472" fmla="*/ 267209 w 4937510"/>
                <a:gd name="connsiteY472" fmla="*/ 411489 h 500761"/>
                <a:gd name="connsiteX473" fmla="*/ 265701 w 4937510"/>
                <a:gd name="connsiteY473" fmla="*/ 406945 h 500761"/>
                <a:gd name="connsiteX474" fmla="*/ 265701 w 4937510"/>
                <a:gd name="connsiteY474" fmla="*/ 400887 h 500761"/>
                <a:gd name="connsiteX475" fmla="*/ 265701 w 4937510"/>
                <a:gd name="connsiteY475" fmla="*/ 396344 h 500761"/>
                <a:gd name="connsiteX476" fmla="*/ 265701 w 4937510"/>
                <a:gd name="connsiteY476" fmla="*/ 390286 h 500761"/>
                <a:gd name="connsiteX477" fmla="*/ 264193 w 4937510"/>
                <a:gd name="connsiteY477" fmla="*/ 382713 h 500761"/>
                <a:gd name="connsiteX478" fmla="*/ 267209 w 4937510"/>
                <a:gd name="connsiteY478" fmla="*/ 367568 h 500761"/>
                <a:gd name="connsiteX479" fmla="*/ 268717 w 4937510"/>
                <a:gd name="connsiteY479" fmla="*/ 361510 h 500761"/>
                <a:gd name="connsiteX480" fmla="*/ 271734 w 4937510"/>
                <a:gd name="connsiteY480" fmla="*/ 356966 h 500761"/>
                <a:gd name="connsiteX481" fmla="*/ 273242 w 4937510"/>
                <a:gd name="connsiteY481" fmla="*/ 352423 h 500761"/>
                <a:gd name="connsiteX482" fmla="*/ 274750 w 4937510"/>
                <a:gd name="connsiteY482" fmla="*/ 343336 h 500761"/>
                <a:gd name="connsiteX483" fmla="*/ 277766 w 4937510"/>
                <a:gd name="connsiteY483" fmla="*/ 328191 h 500761"/>
                <a:gd name="connsiteX484" fmla="*/ 279274 w 4937510"/>
                <a:gd name="connsiteY484" fmla="*/ 325162 h 500761"/>
                <a:gd name="connsiteX485" fmla="*/ 279274 w 4937510"/>
                <a:gd name="connsiteY485" fmla="*/ 319104 h 500761"/>
                <a:gd name="connsiteX486" fmla="*/ 282290 w 4937510"/>
                <a:gd name="connsiteY486" fmla="*/ 305473 h 500761"/>
                <a:gd name="connsiteX487" fmla="*/ 283799 w 4937510"/>
                <a:gd name="connsiteY487" fmla="*/ 300930 h 500761"/>
                <a:gd name="connsiteX488" fmla="*/ 283799 w 4937510"/>
                <a:gd name="connsiteY488" fmla="*/ 294872 h 500761"/>
                <a:gd name="connsiteX489" fmla="*/ 286815 w 4937510"/>
                <a:gd name="connsiteY489" fmla="*/ 284270 h 500761"/>
                <a:gd name="connsiteX490" fmla="*/ 286815 w 4937510"/>
                <a:gd name="connsiteY490" fmla="*/ 275183 h 500761"/>
                <a:gd name="connsiteX491" fmla="*/ 285307 w 4937510"/>
                <a:gd name="connsiteY491" fmla="*/ 269125 h 500761"/>
                <a:gd name="connsiteX492" fmla="*/ 285307 w 4937510"/>
                <a:gd name="connsiteY492" fmla="*/ 257009 h 500761"/>
                <a:gd name="connsiteX493" fmla="*/ 285307 w 4937510"/>
                <a:gd name="connsiteY493" fmla="*/ 252465 h 500761"/>
                <a:gd name="connsiteX494" fmla="*/ 285307 w 4937510"/>
                <a:gd name="connsiteY494" fmla="*/ 246407 h 500761"/>
                <a:gd name="connsiteX495" fmla="*/ 286815 w 4937510"/>
                <a:gd name="connsiteY495" fmla="*/ 240349 h 500761"/>
                <a:gd name="connsiteX496" fmla="*/ 285307 w 4937510"/>
                <a:gd name="connsiteY496" fmla="*/ 237320 h 500761"/>
                <a:gd name="connsiteX497" fmla="*/ 285307 w 4937510"/>
                <a:gd name="connsiteY497" fmla="*/ 231262 h 500761"/>
                <a:gd name="connsiteX498" fmla="*/ 283799 w 4937510"/>
                <a:gd name="connsiteY498" fmla="*/ 222175 h 500761"/>
                <a:gd name="connsiteX499" fmla="*/ 282290 w 4937510"/>
                <a:gd name="connsiteY499" fmla="*/ 216117 h 500761"/>
                <a:gd name="connsiteX500" fmla="*/ 282290 w 4937510"/>
                <a:gd name="connsiteY500" fmla="*/ 213088 h 500761"/>
                <a:gd name="connsiteX501" fmla="*/ 280782 w 4937510"/>
                <a:gd name="connsiteY501" fmla="*/ 211573 h 500761"/>
                <a:gd name="connsiteX502" fmla="*/ 279274 w 4937510"/>
                <a:gd name="connsiteY502" fmla="*/ 210059 h 500761"/>
                <a:gd name="connsiteX503" fmla="*/ 277766 w 4937510"/>
                <a:gd name="connsiteY503" fmla="*/ 205515 h 500761"/>
                <a:gd name="connsiteX504" fmla="*/ 277766 w 4937510"/>
                <a:gd name="connsiteY504" fmla="*/ 200972 h 500761"/>
                <a:gd name="connsiteX505" fmla="*/ 279274 w 4937510"/>
                <a:gd name="connsiteY505" fmla="*/ 196428 h 500761"/>
                <a:gd name="connsiteX506" fmla="*/ 283799 w 4937510"/>
                <a:gd name="connsiteY506" fmla="*/ 188856 h 500761"/>
                <a:gd name="connsiteX507" fmla="*/ 289831 w 4937510"/>
                <a:gd name="connsiteY507" fmla="*/ 187341 h 500761"/>
                <a:gd name="connsiteX508" fmla="*/ 297372 w 4937510"/>
                <a:gd name="connsiteY508" fmla="*/ 188856 h 500761"/>
                <a:gd name="connsiteX509" fmla="*/ 310945 w 4937510"/>
                <a:gd name="connsiteY509" fmla="*/ 199457 h 500761"/>
                <a:gd name="connsiteX510" fmla="*/ 315469 w 4937510"/>
                <a:gd name="connsiteY510" fmla="*/ 208544 h 500761"/>
                <a:gd name="connsiteX511" fmla="*/ 319994 w 4937510"/>
                <a:gd name="connsiteY511" fmla="*/ 214602 h 500761"/>
                <a:gd name="connsiteX512" fmla="*/ 324518 w 4937510"/>
                <a:gd name="connsiteY512" fmla="*/ 223689 h 500761"/>
                <a:gd name="connsiteX513" fmla="*/ 330551 w 4937510"/>
                <a:gd name="connsiteY513" fmla="*/ 231262 h 500761"/>
                <a:gd name="connsiteX514" fmla="*/ 338091 w 4937510"/>
                <a:gd name="connsiteY514" fmla="*/ 229748 h 500761"/>
                <a:gd name="connsiteX515" fmla="*/ 357697 w 4937510"/>
                <a:gd name="connsiteY515" fmla="*/ 216117 h 500761"/>
                <a:gd name="connsiteX516" fmla="*/ 375795 w 4937510"/>
                <a:gd name="connsiteY516" fmla="*/ 200972 h 500761"/>
                <a:gd name="connsiteX517" fmla="*/ 378811 w 4937510"/>
                <a:gd name="connsiteY517" fmla="*/ 194914 h 500761"/>
                <a:gd name="connsiteX518" fmla="*/ 384843 w 4937510"/>
                <a:gd name="connsiteY518" fmla="*/ 188856 h 500761"/>
                <a:gd name="connsiteX519" fmla="*/ 393892 w 4937510"/>
                <a:gd name="connsiteY519" fmla="*/ 184312 h 500761"/>
                <a:gd name="connsiteX520" fmla="*/ 399925 w 4937510"/>
                <a:gd name="connsiteY520" fmla="*/ 182798 h 500761"/>
                <a:gd name="connsiteX521" fmla="*/ 409539 w 4937510"/>
                <a:gd name="connsiteY521" fmla="*/ 182608 h 500761"/>
                <a:gd name="connsiteX522" fmla="*/ 3284004 w 4937510"/>
                <a:gd name="connsiteY522" fmla="*/ 180426 h 500761"/>
                <a:gd name="connsiteX523" fmla="*/ 3277990 w 4937510"/>
                <a:gd name="connsiteY523" fmla="*/ 183435 h 500761"/>
                <a:gd name="connsiteX524" fmla="*/ 3270472 w 4937510"/>
                <a:gd name="connsiteY524" fmla="*/ 184940 h 500761"/>
                <a:gd name="connsiteX525" fmla="*/ 3262954 w 4937510"/>
                <a:gd name="connsiteY525" fmla="*/ 190960 h 500761"/>
                <a:gd name="connsiteX526" fmla="*/ 3259947 w 4937510"/>
                <a:gd name="connsiteY526" fmla="*/ 196979 h 500761"/>
                <a:gd name="connsiteX527" fmla="*/ 3261450 w 4937510"/>
                <a:gd name="connsiteY527" fmla="*/ 204504 h 500761"/>
                <a:gd name="connsiteX528" fmla="*/ 3264458 w 4937510"/>
                <a:gd name="connsiteY528" fmla="*/ 213533 h 500761"/>
                <a:gd name="connsiteX529" fmla="*/ 3267465 w 4937510"/>
                <a:gd name="connsiteY529" fmla="*/ 221057 h 500761"/>
                <a:gd name="connsiteX530" fmla="*/ 3270472 w 4937510"/>
                <a:gd name="connsiteY530" fmla="*/ 221057 h 500761"/>
                <a:gd name="connsiteX531" fmla="*/ 3277990 w 4937510"/>
                <a:gd name="connsiteY531" fmla="*/ 221057 h 500761"/>
                <a:gd name="connsiteX532" fmla="*/ 3284004 w 4937510"/>
                <a:gd name="connsiteY532" fmla="*/ 218048 h 500761"/>
                <a:gd name="connsiteX533" fmla="*/ 3288514 w 4937510"/>
                <a:gd name="connsiteY533" fmla="*/ 216543 h 500761"/>
                <a:gd name="connsiteX534" fmla="*/ 3293025 w 4937510"/>
                <a:gd name="connsiteY534" fmla="*/ 212028 h 500761"/>
                <a:gd name="connsiteX535" fmla="*/ 3293025 w 4937510"/>
                <a:gd name="connsiteY535" fmla="*/ 202999 h 500761"/>
                <a:gd name="connsiteX536" fmla="*/ 3293025 w 4937510"/>
                <a:gd name="connsiteY536" fmla="*/ 192465 h 500761"/>
                <a:gd name="connsiteX537" fmla="*/ 3291521 w 4937510"/>
                <a:gd name="connsiteY537" fmla="*/ 181930 h 500761"/>
                <a:gd name="connsiteX538" fmla="*/ 3284004 w 4937510"/>
                <a:gd name="connsiteY538" fmla="*/ 180426 h 500761"/>
                <a:gd name="connsiteX539" fmla="*/ 4260762 w 4937510"/>
                <a:gd name="connsiteY539" fmla="*/ 173311 h 500761"/>
                <a:gd name="connsiteX540" fmla="*/ 4254752 w 4937510"/>
                <a:gd name="connsiteY540" fmla="*/ 174820 h 500761"/>
                <a:gd name="connsiteX541" fmla="*/ 4250244 w 4937510"/>
                <a:gd name="connsiteY541" fmla="*/ 180854 h 500761"/>
                <a:gd name="connsiteX542" fmla="*/ 4248741 w 4937510"/>
                <a:gd name="connsiteY542" fmla="*/ 189907 h 500761"/>
                <a:gd name="connsiteX543" fmla="*/ 4248741 w 4937510"/>
                <a:gd name="connsiteY543" fmla="*/ 198959 h 500761"/>
                <a:gd name="connsiteX544" fmla="*/ 4248741 w 4937510"/>
                <a:gd name="connsiteY544" fmla="*/ 203485 h 500761"/>
                <a:gd name="connsiteX545" fmla="*/ 4254752 w 4937510"/>
                <a:gd name="connsiteY545" fmla="*/ 208011 h 500761"/>
                <a:gd name="connsiteX546" fmla="*/ 4262264 w 4937510"/>
                <a:gd name="connsiteY546" fmla="*/ 206502 h 500761"/>
                <a:gd name="connsiteX547" fmla="*/ 4271280 w 4937510"/>
                <a:gd name="connsiteY547" fmla="*/ 201976 h 500761"/>
                <a:gd name="connsiteX548" fmla="*/ 4280295 w 4937510"/>
                <a:gd name="connsiteY548" fmla="*/ 197450 h 500761"/>
                <a:gd name="connsiteX549" fmla="*/ 4280295 w 4937510"/>
                <a:gd name="connsiteY549" fmla="*/ 186889 h 500761"/>
                <a:gd name="connsiteX550" fmla="*/ 4274285 w 4937510"/>
                <a:gd name="connsiteY550" fmla="*/ 177837 h 500761"/>
                <a:gd name="connsiteX551" fmla="*/ 4268275 w 4937510"/>
                <a:gd name="connsiteY551" fmla="*/ 176328 h 500761"/>
                <a:gd name="connsiteX552" fmla="*/ 4260762 w 4937510"/>
                <a:gd name="connsiteY552" fmla="*/ 173311 h 500761"/>
                <a:gd name="connsiteX553" fmla="*/ 3934548 w 4937510"/>
                <a:gd name="connsiteY553" fmla="*/ 162301 h 500761"/>
                <a:gd name="connsiteX554" fmla="*/ 3945085 w 4937510"/>
                <a:gd name="connsiteY554" fmla="*/ 162301 h 500761"/>
                <a:gd name="connsiteX555" fmla="*/ 3954116 w 4937510"/>
                <a:gd name="connsiteY555" fmla="*/ 163811 h 500761"/>
                <a:gd name="connsiteX556" fmla="*/ 3960137 w 4937510"/>
                <a:gd name="connsiteY556" fmla="*/ 165321 h 500761"/>
                <a:gd name="connsiteX557" fmla="*/ 3961643 w 4937510"/>
                <a:gd name="connsiteY557" fmla="*/ 172872 h 500761"/>
                <a:gd name="connsiteX558" fmla="*/ 3952611 w 4937510"/>
                <a:gd name="connsiteY558" fmla="*/ 184952 h 500761"/>
                <a:gd name="connsiteX559" fmla="*/ 3946590 w 4937510"/>
                <a:gd name="connsiteY559" fmla="*/ 194012 h 500761"/>
                <a:gd name="connsiteX560" fmla="*/ 3939064 w 4937510"/>
                <a:gd name="connsiteY560" fmla="*/ 200053 h 500761"/>
                <a:gd name="connsiteX561" fmla="*/ 3925516 w 4937510"/>
                <a:gd name="connsiteY561" fmla="*/ 200053 h 500761"/>
                <a:gd name="connsiteX562" fmla="*/ 3910463 w 4937510"/>
                <a:gd name="connsiteY562" fmla="*/ 198543 h 500761"/>
                <a:gd name="connsiteX563" fmla="*/ 3902937 w 4937510"/>
                <a:gd name="connsiteY563" fmla="*/ 197033 h 500761"/>
                <a:gd name="connsiteX564" fmla="*/ 3886379 w 4937510"/>
                <a:gd name="connsiteY564" fmla="*/ 197033 h 500761"/>
                <a:gd name="connsiteX565" fmla="*/ 3875842 w 4937510"/>
                <a:gd name="connsiteY565" fmla="*/ 200053 h 500761"/>
                <a:gd name="connsiteX566" fmla="*/ 3859284 w 4937510"/>
                <a:gd name="connsiteY566" fmla="*/ 200053 h 500761"/>
                <a:gd name="connsiteX567" fmla="*/ 3845736 w 4937510"/>
                <a:gd name="connsiteY567" fmla="*/ 198543 h 500761"/>
                <a:gd name="connsiteX568" fmla="*/ 3833694 w 4937510"/>
                <a:gd name="connsiteY568" fmla="*/ 201563 h 500761"/>
                <a:gd name="connsiteX569" fmla="*/ 3814125 w 4937510"/>
                <a:gd name="connsiteY569" fmla="*/ 210623 h 500761"/>
                <a:gd name="connsiteX570" fmla="*/ 3806599 w 4937510"/>
                <a:gd name="connsiteY570" fmla="*/ 213643 h 500761"/>
                <a:gd name="connsiteX571" fmla="*/ 3806599 w 4937510"/>
                <a:gd name="connsiteY571" fmla="*/ 216663 h 500761"/>
                <a:gd name="connsiteX572" fmla="*/ 3812620 w 4937510"/>
                <a:gd name="connsiteY572" fmla="*/ 225724 h 500761"/>
                <a:gd name="connsiteX573" fmla="*/ 3817136 w 4937510"/>
                <a:gd name="connsiteY573" fmla="*/ 231764 h 500761"/>
                <a:gd name="connsiteX574" fmla="*/ 3823157 w 4937510"/>
                <a:gd name="connsiteY574" fmla="*/ 234784 h 500761"/>
                <a:gd name="connsiteX575" fmla="*/ 3829178 w 4937510"/>
                <a:gd name="connsiteY575" fmla="*/ 239314 h 500761"/>
                <a:gd name="connsiteX576" fmla="*/ 3835199 w 4937510"/>
                <a:gd name="connsiteY576" fmla="*/ 239314 h 500761"/>
                <a:gd name="connsiteX577" fmla="*/ 3847242 w 4937510"/>
                <a:gd name="connsiteY577" fmla="*/ 239314 h 500761"/>
                <a:gd name="connsiteX578" fmla="*/ 3854768 w 4937510"/>
                <a:gd name="connsiteY578" fmla="*/ 237804 h 500761"/>
                <a:gd name="connsiteX579" fmla="*/ 3865305 w 4937510"/>
                <a:gd name="connsiteY579" fmla="*/ 237804 h 500761"/>
                <a:gd name="connsiteX580" fmla="*/ 3874337 w 4937510"/>
                <a:gd name="connsiteY580" fmla="*/ 237804 h 500761"/>
                <a:gd name="connsiteX581" fmla="*/ 3884874 w 4937510"/>
                <a:gd name="connsiteY581" fmla="*/ 242334 h 500761"/>
                <a:gd name="connsiteX582" fmla="*/ 3884874 w 4937510"/>
                <a:gd name="connsiteY582" fmla="*/ 248375 h 500761"/>
                <a:gd name="connsiteX583" fmla="*/ 3883368 w 4937510"/>
                <a:gd name="connsiteY583" fmla="*/ 255925 h 500761"/>
                <a:gd name="connsiteX584" fmla="*/ 3883368 w 4937510"/>
                <a:gd name="connsiteY584" fmla="*/ 263475 h 500761"/>
                <a:gd name="connsiteX585" fmla="*/ 3884874 w 4937510"/>
                <a:gd name="connsiteY585" fmla="*/ 268005 h 500761"/>
                <a:gd name="connsiteX586" fmla="*/ 3887884 w 4937510"/>
                <a:gd name="connsiteY586" fmla="*/ 278576 h 500761"/>
                <a:gd name="connsiteX587" fmla="*/ 3887884 w 4937510"/>
                <a:gd name="connsiteY587" fmla="*/ 292166 h 500761"/>
                <a:gd name="connsiteX588" fmla="*/ 3880358 w 4937510"/>
                <a:gd name="connsiteY588" fmla="*/ 307267 h 500761"/>
                <a:gd name="connsiteX589" fmla="*/ 3871326 w 4937510"/>
                <a:gd name="connsiteY589" fmla="*/ 313307 h 500761"/>
                <a:gd name="connsiteX590" fmla="*/ 3863800 w 4937510"/>
                <a:gd name="connsiteY590" fmla="*/ 320858 h 500761"/>
                <a:gd name="connsiteX591" fmla="*/ 3848747 w 4937510"/>
                <a:gd name="connsiteY591" fmla="*/ 338978 h 500761"/>
                <a:gd name="connsiteX592" fmla="*/ 3841220 w 4937510"/>
                <a:gd name="connsiteY592" fmla="*/ 351059 h 500761"/>
                <a:gd name="connsiteX593" fmla="*/ 3835199 w 4937510"/>
                <a:gd name="connsiteY593" fmla="*/ 357099 h 500761"/>
                <a:gd name="connsiteX594" fmla="*/ 3827673 w 4937510"/>
                <a:gd name="connsiteY594" fmla="*/ 370690 h 500761"/>
                <a:gd name="connsiteX595" fmla="*/ 3817136 w 4937510"/>
                <a:gd name="connsiteY595" fmla="*/ 382770 h 500761"/>
                <a:gd name="connsiteX596" fmla="*/ 3800578 w 4937510"/>
                <a:gd name="connsiteY596" fmla="*/ 400891 h 500761"/>
                <a:gd name="connsiteX597" fmla="*/ 3796062 w 4937510"/>
                <a:gd name="connsiteY597" fmla="*/ 406931 h 500761"/>
                <a:gd name="connsiteX598" fmla="*/ 3790041 w 4937510"/>
                <a:gd name="connsiteY598" fmla="*/ 406931 h 500761"/>
                <a:gd name="connsiteX599" fmla="*/ 3784020 w 4937510"/>
                <a:gd name="connsiteY599" fmla="*/ 403911 h 500761"/>
                <a:gd name="connsiteX600" fmla="*/ 3777999 w 4937510"/>
                <a:gd name="connsiteY600" fmla="*/ 399381 h 500761"/>
                <a:gd name="connsiteX601" fmla="*/ 3771978 w 4937510"/>
                <a:gd name="connsiteY601" fmla="*/ 394851 h 500761"/>
                <a:gd name="connsiteX602" fmla="*/ 3771978 w 4937510"/>
                <a:gd name="connsiteY602" fmla="*/ 385790 h 500761"/>
                <a:gd name="connsiteX603" fmla="*/ 3767462 w 4937510"/>
                <a:gd name="connsiteY603" fmla="*/ 375220 h 500761"/>
                <a:gd name="connsiteX604" fmla="*/ 3762946 w 4937510"/>
                <a:gd name="connsiteY604" fmla="*/ 361629 h 500761"/>
                <a:gd name="connsiteX605" fmla="*/ 3756925 w 4937510"/>
                <a:gd name="connsiteY605" fmla="*/ 354079 h 500761"/>
                <a:gd name="connsiteX606" fmla="*/ 3752409 w 4937510"/>
                <a:gd name="connsiteY606" fmla="*/ 352569 h 500761"/>
                <a:gd name="connsiteX607" fmla="*/ 3737356 w 4937510"/>
                <a:gd name="connsiteY607" fmla="*/ 361629 h 500761"/>
                <a:gd name="connsiteX608" fmla="*/ 3731335 w 4937510"/>
                <a:gd name="connsiteY608" fmla="*/ 367669 h 500761"/>
                <a:gd name="connsiteX609" fmla="*/ 3722303 w 4937510"/>
                <a:gd name="connsiteY609" fmla="*/ 373710 h 500761"/>
                <a:gd name="connsiteX610" fmla="*/ 3719293 w 4937510"/>
                <a:gd name="connsiteY610" fmla="*/ 376730 h 500761"/>
                <a:gd name="connsiteX611" fmla="*/ 3714777 w 4937510"/>
                <a:gd name="connsiteY611" fmla="*/ 376730 h 500761"/>
                <a:gd name="connsiteX612" fmla="*/ 3707251 w 4937510"/>
                <a:gd name="connsiteY612" fmla="*/ 378240 h 500761"/>
                <a:gd name="connsiteX613" fmla="*/ 3699724 w 4937510"/>
                <a:gd name="connsiteY613" fmla="*/ 378240 h 500761"/>
                <a:gd name="connsiteX614" fmla="*/ 3695208 w 4937510"/>
                <a:gd name="connsiteY614" fmla="*/ 379750 h 500761"/>
                <a:gd name="connsiteX615" fmla="*/ 3687682 w 4937510"/>
                <a:gd name="connsiteY615" fmla="*/ 382770 h 500761"/>
                <a:gd name="connsiteX616" fmla="*/ 3678650 w 4937510"/>
                <a:gd name="connsiteY616" fmla="*/ 387300 h 500761"/>
                <a:gd name="connsiteX617" fmla="*/ 3666608 w 4937510"/>
                <a:gd name="connsiteY617" fmla="*/ 387300 h 500761"/>
                <a:gd name="connsiteX618" fmla="*/ 3660587 w 4937510"/>
                <a:gd name="connsiteY618" fmla="*/ 384280 h 500761"/>
                <a:gd name="connsiteX619" fmla="*/ 3662092 w 4937510"/>
                <a:gd name="connsiteY619" fmla="*/ 382770 h 500761"/>
                <a:gd name="connsiteX620" fmla="*/ 3674134 w 4937510"/>
                <a:gd name="connsiteY620" fmla="*/ 367669 h 500761"/>
                <a:gd name="connsiteX621" fmla="*/ 3681661 w 4937510"/>
                <a:gd name="connsiteY621" fmla="*/ 355589 h 500761"/>
                <a:gd name="connsiteX622" fmla="*/ 3696714 w 4937510"/>
                <a:gd name="connsiteY622" fmla="*/ 345019 h 500761"/>
                <a:gd name="connsiteX623" fmla="*/ 3714777 w 4937510"/>
                <a:gd name="connsiteY623" fmla="*/ 329918 h 500761"/>
                <a:gd name="connsiteX624" fmla="*/ 3725314 w 4937510"/>
                <a:gd name="connsiteY624" fmla="*/ 314817 h 500761"/>
                <a:gd name="connsiteX625" fmla="*/ 3729830 w 4937510"/>
                <a:gd name="connsiteY625" fmla="*/ 304247 h 500761"/>
                <a:gd name="connsiteX626" fmla="*/ 3732840 w 4937510"/>
                <a:gd name="connsiteY626" fmla="*/ 290656 h 500761"/>
                <a:gd name="connsiteX627" fmla="*/ 3735851 w 4937510"/>
                <a:gd name="connsiteY627" fmla="*/ 272536 h 500761"/>
                <a:gd name="connsiteX628" fmla="*/ 3737356 w 4937510"/>
                <a:gd name="connsiteY628" fmla="*/ 269516 h 500761"/>
                <a:gd name="connsiteX629" fmla="*/ 3741872 w 4937510"/>
                <a:gd name="connsiteY629" fmla="*/ 271026 h 500761"/>
                <a:gd name="connsiteX630" fmla="*/ 3744883 w 4937510"/>
                <a:gd name="connsiteY630" fmla="*/ 277066 h 500761"/>
                <a:gd name="connsiteX631" fmla="*/ 3746388 w 4937510"/>
                <a:gd name="connsiteY631" fmla="*/ 284616 h 500761"/>
                <a:gd name="connsiteX632" fmla="*/ 3749398 w 4937510"/>
                <a:gd name="connsiteY632" fmla="*/ 284616 h 500761"/>
                <a:gd name="connsiteX633" fmla="*/ 3755420 w 4937510"/>
                <a:gd name="connsiteY633" fmla="*/ 277066 h 500761"/>
                <a:gd name="connsiteX634" fmla="*/ 3768967 w 4937510"/>
                <a:gd name="connsiteY634" fmla="*/ 263475 h 500761"/>
                <a:gd name="connsiteX635" fmla="*/ 3776493 w 4937510"/>
                <a:gd name="connsiteY635" fmla="*/ 254415 h 500761"/>
                <a:gd name="connsiteX636" fmla="*/ 3781009 w 4937510"/>
                <a:gd name="connsiteY636" fmla="*/ 231764 h 500761"/>
                <a:gd name="connsiteX637" fmla="*/ 3779504 w 4937510"/>
                <a:gd name="connsiteY637" fmla="*/ 218173 h 500761"/>
                <a:gd name="connsiteX638" fmla="*/ 3776493 w 4937510"/>
                <a:gd name="connsiteY638" fmla="*/ 216663 h 500761"/>
                <a:gd name="connsiteX639" fmla="*/ 3770472 w 4937510"/>
                <a:gd name="connsiteY639" fmla="*/ 219684 h 500761"/>
                <a:gd name="connsiteX640" fmla="*/ 3765956 w 4937510"/>
                <a:gd name="connsiteY640" fmla="*/ 221194 h 500761"/>
                <a:gd name="connsiteX641" fmla="*/ 3755420 w 4937510"/>
                <a:gd name="connsiteY641" fmla="*/ 224214 h 500761"/>
                <a:gd name="connsiteX642" fmla="*/ 3741872 w 4937510"/>
                <a:gd name="connsiteY642" fmla="*/ 230254 h 500761"/>
                <a:gd name="connsiteX643" fmla="*/ 3723809 w 4937510"/>
                <a:gd name="connsiteY643" fmla="*/ 239314 h 500761"/>
                <a:gd name="connsiteX644" fmla="*/ 3708756 w 4937510"/>
                <a:gd name="connsiteY644" fmla="*/ 248375 h 500761"/>
                <a:gd name="connsiteX645" fmla="*/ 3692198 w 4937510"/>
                <a:gd name="connsiteY645" fmla="*/ 258945 h 500761"/>
                <a:gd name="connsiteX646" fmla="*/ 3684671 w 4937510"/>
                <a:gd name="connsiteY646" fmla="*/ 272536 h 500761"/>
                <a:gd name="connsiteX647" fmla="*/ 3678650 w 4937510"/>
                <a:gd name="connsiteY647" fmla="*/ 281596 h 500761"/>
                <a:gd name="connsiteX648" fmla="*/ 3666608 w 4937510"/>
                <a:gd name="connsiteY648" fmla="*/ 290656 h 500761"/>
                <a:gd name="connsiteX649" fmla="*/ 3659082 w 4937510"/>
                <a:gd name="connsiteY649" fmla="*/ 289146 h 500761"/>
                <a:gd name="connsiteX650" fmla="*/ 3651555 w 4937510"/>
                <a:gd name="connsiteY650" fmla="*/ 283106 h 500761"/>
                <a:gd name="connsiteX651" fmla="*/ 3642524 w 4937510"/>
                <a:gd name="connsiteY651" fmla="*/ 281596 h 500761"/>
                <a:gd name="connsiteX652" fmla="*/ 3630481 w 4937510"/>
                <a:gd name="connsiteY652" fmla="*/ 278576 h 500761"/>
                <a:gd name="connsiteX653" fmla="*/ 3621450 w 4937510"/>
                <a:gd name="connsiteY653" fmla="*/ 277066 h 500761"/>
                <a:gd name="connsiteX654" fmla="*/ 3615429 w 4937510"/>
                <a:gd name="connsiteY654" fmla="*/ 274046 h 500761"/>
                <a:gd name="connsiteX655" fmla="*/ 3612418 w 4937510"/>
                <a:gd name="connsiteY655" fmla="*/ 264985 h 500761"/>
                <a:gd name="connsiteX656" fmla="*/ 3606397 w 4937510"/>
                <a:gd name="connsiteY656" fmla="*/ 260455 h 500761"/>
                <a:gd name="connsiteX657" fmla="*/ 3592849 w 4937510"/>
                <a:gd name="connsiteY657" fmla="*/ 248375 h 500761"/>
                <a:gd name="connsiteX658" fmla="*/ 3588334 w 4937510"/>
                <a:gd name="connsiteY658" fmla="*/ 239314 h 500761"/>
                <a:gd name="connsiteX659" fmla="*/ 3585323 w 4937510"/>
                <a:gd name="connsiteY659" fmla="*/ 234784 h 500761"/>
                <a:gd name="connsiteX660" fmla="*/ 3588334 w 4937510"/>
                <a:gd name="connsiteY660" fmla="*/ 231764 h 500761"/>
                <a:gd name="connsiteX661" fmla="*/ 3592849 w 4937510"/>
                <a:gd name="connsiteY661" fmla="*/ 225724 h 500761"/>
                <a:gd name="connsiteX662" fmla="*/ 3601881 w 4937510"/>
                <a:gd name="connsiteY662" fmla="*/ 224214 h 500761"/>
                <a:gd name="connsiteX663" fmla="*/ 3612418 w 4937510"/>
                <a:gd name="connsiteY663" fmla="*/ 224214 h 500761"/>
                <a:gd name="connsiteX664" fmla="*/ 3624460 w 4937510"/>
                <a:gd name="connsiteY664" fmla="*/ 225724 h 500761"/>
                <a:gd name="connsiteX665" fmla="*/ 3630481 w 4937510"/>
                <a:gd name="connsiteY665" fmla="*/ 227234 h 500761"/>
                <a:gd name="connsiteX666" fmla="*/ 3642524 w 4937510"/>
                <a:gd name="connsiteY666" fmla="*/ 231764 h 500761"/>
                <a:gd name="connsiteX667" fmla="*/ 3659082 w 4937510"/>
                <a:gd name="connsiteY667" fmla="*/ 234784 h 500761"/>
                <a:gd name="connsiteX668" fmla="*/ 3674134 w 4937510"/>
                <a:gd name="connsiteY668" fmla="*/ 233274 h 500761"/>
                <a:gd name="connsiteX669" fmla="*/ 3693703 w 4937510"/>
                <a:gd name="connsiteY669" fmla="*/ 225724 h 500761"/>
                <a:gd name="connsiteX670" fmla="*/ 3708756 w 4937510"/>
                <a:gd name="connsiteY670" fmla="*/ 218173 h 500761"/>
                <a:gd name="connsiteX671" fmla="*/ 3728324 w 4937510"/>
                <a:gd name="connsiteY671" fmla="*/ 209113 h 500761"/>
                <a:gd name="connsiteX672" fmla="*/ 3740367 w 4937510"/>
                <a:gd name="connsiteY672" fmla="*/ 206093 h 500761"/>
                <a:gd name="connsiteX673" fmla="*/ 3747893 w 4937510"/>
                <a:gd name="connsiteY673" fmla="*/ 201563 h 500761"/>
                <a:gd name="connsiteX674" fmla="*/ 3759935 w 4937510"/>
                <a:gd name="connsiteY674" fmla="*/ 197033 h 500761"/>
                <a:gd name="connsiteX675" fmla="*/ 3767462 w 4937510"/>
                <a:gd name="connsiteY675" fmla="*/ 194012 h 500761"/>
                <a:gd name="connsiteX676" fmla="*/ 3794557 w 4937510"/>
                <a:gd name="connsiteY676" fmla="*/ 189482 h 500761"/>
                <a:gd name="connsiteX677" fmla="*/ 3806599 w 4937510"/>
                <a:gd name="connsiteY677" fmla="*/ 184952 h 500761"/>
                <a:gd name="connsiteX678" fmla="*/ 3826168 w 4937510"/>
                <a:gd name="connsiteY678" fmla="*/ 177402 h 500761"/>
                <a:gd name="connsiteX679" fmla="*/ 3836705 w 4937510"/>
                <a:gd name="connsiteY679" fmla="*/ 174382 h 500761"/>
                <a:gd name="connsiteX680" fmla="*/ 3844231 w 4937510"/>
                <a:gd name="connsiteY680" fmla="*/ 171362 h 500761"/>
                <a:gd name="connsiteX681" fmla="*/ 3850252 w 4937510"/>
                <a:gd name="connsiteY681" fmla="*/ 169851 h 500761"/>
                <a:gd name="connsiteX682" fmla="*/ 3859284 w 4937510"/>
                <a:gd name="connsiteY682" fmla="*/ 169851 h 500761"/>
                <a:gd name="connsiteX683" fmla="*/ 3871326 w 4937510"/>
                <a:gd name="connsiteY683" fmla="*/ 169851 h 500761"/>
                <a:gd name="connsiteX684" fmla="*/ 3875842 w 4937510"/>
                <a:gd name="connsiteY684" fmla="*/ 171362 h 500761"/>
                <a:gd name="connsiteX685" fmla="*/ 3892400 w 4937510"/>
                <a:gd name="connsiteY685" fmla="*/ 171362 h 500761"/>
                <a:gd name="connsiteX686" fmla="*/ 3902937 w 4937510"/>
                <a:gd name="connsiteY686" fmla="*/ 169851 h 500761"/>
                <a:gd name="connsiteX687" fmla="*/ 3917990 w 4937510"/>
                <a:gd name="connsiteY687" fmla="*/ 163811 h 500761"/>
                <a:gd name="connsiteX688" fmla="*/ 3934548 w 4937510"/>
                <a:gd name="connsiteY688" fmla="*/ 162301 h 500761"/>
                <a:gd name="connsiteX689" fmla="*/ 2901527 w 4937510"/>
                <a:gd name="connsiteY689" fmla="*/ 157011 h 500761"/>
                <a:gd name="connsiteX690" fmla="*/ 2898510 w 4937510"/>
                <a:gd name="connsiteY690" fmla="*/ 160026 h 500761"/>
                <a:gd name="connsiteX691" fmla="*/ 2897001 w 4937510"/>
                <a:gd name="connsiteY691" fmla="*/ 161534 h 500761"/>
                <a:gd name="connsiteX692" fmla="*/ 2897001 w 4937510"/>
                <a:gd name="connsiteY692" fmla="*/ 164549 h 500761"/>
                <a:gd name="connsiteX693" fmla="*/ 2897001 w 4937510"/>
                <a:gd name="connsiteY693" fmla="*/ 166057 h 500761"/>
                <a:gd name="connsiteX694" fmla="*/ 2897001 w 4937510"/>
                <a:gd name="connsiteY694" fmla="*/ 167564 h 500761"/>
                <a:gd name="connsiteX695" fmla="*/ 2895493 w 4937510"/>
                <a:gd name="connsiteY695" fmla="*/ 170579 h 500761"/>
                <a:gd name="connsiteX696" fmla="*/ 2895493 w 4937510"/>
                <a:gd name="connsiteY696" fmla="*/ 175102 h 500761"/>
                <a:gd name="connsiteX697" fmla="*/ 2897001 w 4937510"/>
                <a:gd name="connsiteY697" fmla="*/ 176610 h 500761"/>
                <a:gd name="connsiteX698" fmla="*/ 2897001 w 4937510"/>
                <a:gd name="connsiteY698" fmla="*/ 178117 h 500761"/>
                <a:gd name="connsiteX699" fmla="*/ 2897001 w 4937510"/>
                <a:gd name="connsiteY699" fmla="*/ 179625 h 500761"/>
                <a:gd name="connsiteX700" fmla="*/ 2898510 w 4937510"/>
                <a:gd name="connsiteY700" fmla="*/ 179625 h 500761"/>
                <a:gd name="connsiteX701" fmla="*/ 2900019 w 4937510"/>
                <a:gd name="connsiteY701" fmla="*/ 181132 h 500761"/>
                <a:gd name="connsiteX702" fmla="*/ 2901527 w 4937510"/>
                <a:gd name="connsiteY702" fmla="*/ 181132 h 500761"/>
                <a:gd name="connsiteX703" fmla="*/ 2903036 w 4937510"/>
                <a:gd name="connsiteY703" fmla="*/ 181132 h 500761"/>
                <a:gd name="connsiteX704" fmla="*/ 2904545 w 4937510"/>
                <a:gd name="connsiteY704" fmla="*/ 181132 h 500761"/>
                <a:gd name="connsiteX705" fmla="*/ 2906053 w 4937510"/>
                <a:gd name="connsiteY705" fmla="*/ 181132 h 500761"/>
                <a:gd name="connsiteX706" fmla="*/ 2907562 w 4937510"/>
                <a:gd name="connsiteY706" fmla="*/ 181132 h 500761"/>
                <a:gd name="connsiteX707" fmla="*/ 2909071 w 4937510"/>
                <a:gd name="connsiteY707" fmla="*/ 181132 h 500761"/>
                <a:gd name="connsiteX708" fmla="*/ 2910579 w 4937510"/>
                <a:gd name="connsiteY708" fmla="*/ 179625 h 500761"/>
                <a:gd name="connsiteX709" fmla="*/ 2910579 w 4937510"/>
                <a:gd name="connsiteY709" fmla="*/ 178117 h 500761"/>
                <a:gd name="connsiteX710" fmla="*/ 2909071 w 4937510"/>
                <a:gd name="connsiteY710" fmla="*/ 176610 h 500761"/>
                <a:gd name="connsiteX711" fmla="*/ 2907562 w 4937510"/>
                <a:gd name="connsiteY711" fmla="*/ 175102 h 500761"/>
                <a:gd name="connsiteX712" fmla="*/ 2907562 w 4937510"/>
                <a:gd name="connsiteY712" fmla="*/ 173594 h 500761"/>
                <a:gd name="connsiteX713" fmla="*/ 2906053 w 4937510"/>
                <a:gd name="connsiteY713" fmla="*/ 172087 h 500761"/>
                <a:gd name="connsiteX714" fmla="*/ 2906053 w 4937510"/>
                <a:gd name="connsiteY714" fmla="*/ 169072 h 500761"/>
                <a:gd name="connsiteX715" fmla="*/ 2906053 w 4937510"/>
                <a:gd name="connsiteY715" fmla="*/ 166057 h 500761"/>
                <a:gd name="connsiteX716" fmla="*/ 2907562 w 4937510"/>
                <a:gd name="connsiteY716" fmla="*/ 166057 h 500761"/>
                <a:gd name="connsiteX717" fmla="*/ 2907562 w 4937510"/>
                <a:gd name="connsiteY717" fmla="*/ 164549 h 500761"/>
                <a:gd name="connsiteX718" fmla="*/ 2909071 w 4937510"/>
                <a:gd name="connsiteY718" fmla="*/ 163042 h 500761"/>
                <a:gd name="connsiteX719" fmla="*/ 2909071 w 4937510"/>
                <a:gd name="connsiteY719" fmla="*/ 160026 h 500761"/>
                <a:gd name="connsiteX720" fmla="*/ 2909071 w 4937510"/>
                <a:gd name="connsiteY720" fmla="*/ 158519 h 500761"/>
                <a:gd name="connsiteX721" fmla="*/ 2907562 w 4937510"/>
                <a:gd name="connsiteY721" fmla="*/ 158519 h 500761"/>
                <a:gd name="connsiteX722" fmla="*/ 2906053 w 4937510"/>
                <a:gd name="connsiteY722" fmla="*/ 157011 h 500761"/>
                <a:gd name="connsiteX723" fmla="*/ 2904545 w 4937510"/>
                <a:gd name="connsiteY723" fmla="*/ 157011 h 500761"/>
                <a:gd name="connsiteX724" fmla="*/ 2901527 w 4937510"/>
                <a:gd name="connsiteY724" fmla="*/ 157011 h 500761"/>
                <a:gd name="connsiteX725" fmla="*/ 4328378 w 4937510"/>
                <a:gd name="connsiteY725" fmla="*/ 156715 h 500761"/>
                <a:gd name="connsiteX726" fmla="*/ 4322367 w 4937510"/>
                <a:gd name="connsiteY726" fmla="*/ 158224 h 500761"/>
                <a:gd name="connsiteX727" fmla="*/ 4317860 w 4937510"/>
                <a:gd name="connsiteY727" fmla="*/ 162750 h 500761"/>
                <a:gd name="connsiteX728" fmla="*/ 4310347 w 4937510"/>
                <a:gd name="connsiteY728" fmla="*/ 162750 h 500761"/>
                <a:gd name="connsiteX729" fmla="*/ 4305839 w 4937510"/>
                <a:gd name="connsiteY729" fmla="*/ 162750 h 500761"/>
                <a:gd name="connsiteX730" fmla="*/ 4304336 w 4937510"/>
                <a:gd name="connsiteY730" fmla="*/ 167276 h 500761"/>
                <a:gd name="connsiteX731" fmla="*/ 4304336 w 4937510"/>
                <a:gd name="connsiteY731" fmla="*/ 174820 h 500761"/>
                <a:gd name="connsiteX732" fmla="*/ 4302834 w 4937510"/>
                <a:gd name="connsiteY732" fmla="*/ 179346 h 500761"/>
                <a:gd name="connsiteX733" fmla="*/ 4301331 w 4937510"/>
                <a:gd name="connsiteY733" fmla="*/ 182363 h 500761"/>
                <a:gd name="connsiteX734" fmla="*/ 4301331 w 4937510"/>
                <a:gd name="connsiteY734" fmla="*/ 188398 h 500761"/>
                <a:gd name="connsiteX735" fmla="*/ 4302834 w 4937510"/>
                <a:gd name="connsiteY735" fmla="*/ 189907 h 500761"/>
                <a:gd name="connsiteX736" fmla="*/ 4308844 w 4937510"/>
                <a:gd name="connsiteY736" fmla="*/ 189907 h 500761"/>
                <a:gd name="connsiteX737" fmla="*/ 4316357 w 4937510"/>
                <a:gd name="connsiteY737" fmla="*/ 188398 h 500761"/>
                <a:gd name="connsiteX738" fmla="*/ 4322367 w 4937510"/>
                <a:gd name="connsiteY738" fmla="*/ 186889 h 500761"/>
                <a:gd name="connsiteX739" fmla="*/ 4325372 w 4937510"/>
                <a:gd name="connsiteY739" fmla="*/ 182363 h 500761"/>
                <a:gd name="connsiteX740" fmla="*/ 4328378 w 4937510"/>
                <a:gd name="connsiteY740" fmla="*/ 176328 h 500761"/>
                <a:gd name="connsiteX741" fmla="*/ 4329880 w 4937510"/>
                <a:gd name="connsiteY741" fmla="*/ 171802 h 500761"/>
                <a:gd name="connsiteX742" fmla="*/ 4329880 w 4937510"/>
                <a:gd name="connsiteY742" fmla="*/ 164259 h 500761"/>
                <a:gd name="connsiteX743" fmla="*/ 4329880 w 4937510"/>
                <a:gd name="connsiteY743" fmla="*/ 158224 h 500761"/>
                <a:gd name="connsiteX744" fmla="*/ 4328378 w 4937510"/>
                <a:gd name="connsiteY744" fmla="*/ 156715 h 500761"/>
                <a:gd name="connsiteX745" fmla="*/ 3366699 w 4937510"/>
                <a:gd name="connsiteY745" fmla="*/ 151833 h 500761"/>
                <a:gd name="connsiteX746" fmla="*/ 3362188 w 4937510"/>
                <a:gd name="connsiteY746" fmla="*/ 153338 h 500761"/>
                <a:gd name="connsiteX747" fmla="*/ 3359181 w 4937510"/>
                <a:gd name="connsiteY747" fmla="*/ 159357 h 500761"/>
                <a:gd name="connsiteX748" fmla="*/ 3356174 w 4937510"/>
                <a:gd name="connsiteY748" fmla="*/ 162367 h 500761"/>
                <a:gd name="connsiteX749" fmla="*/ 3356174 w 4937510"/>
                <a:gd name="connsiteY749" fmla="*/ 166882 h 500761"/>
                <a:gd name="connsiteX750" fmla="*/ 3356174 w 4937510"/>
                <a:gd name="connsiteY750" fmla="*/ 174406 h 500761"/>
                <a:gd name="connsiteX751" fmla="*/ 3354670 w 4937510"/>
                <a:gd name="connsiteY751" fmla="*/ 183435 h 500761"/>
                <a:gd name="connsiteX752" fmla="*/ 3353167 w 4937510"/>
                <a:gd name="connsiteY752" fmla="*/ 190960 h 500761"/>
                <a:gd name="connsiteX753" fmla="*/ 3350160 w 4937510"/>
                <a:gd name="connsiteY753" fmla="*/ 198484 h 500761"/>
                <a:gd name="connsiteX754" fmla="*/ 3347153 w 4937510"/>
                <a:gd name="connsiteY754" fmla="*/ 202999 h 500761"/>
                <a:gd name="connsiteX755" fmla="*/ 3341139 w 4937510"/>
                <a:gd name="connsiteY755" fmla="*/ 207513 h 500761"/>
                <a:gd name="connsiteX756" fmla="*/ 3338131 w 4937510"/>
                <a:gd name="connsiteY756" fmla="*/ 213533 h 500761"/>
                <a:gd name="connsiteX757" fmla="*/ 3338131 w 4937510"/>
                <a:gd name="connsiteY757" fmla="*/ 219552 h 500761"/>
                <a:gd name="connsiteX758" fmla="*/ 3338131 w 4937510"/>
                <a:gd name="connsiteY758" fmla="*/ 230087 h 500761"/>
                <a:gd name="connsiteX759" fmla="*/ 3338131 w 4937510"/>
                <a:gd name="connsiteY759" fmla="*/ 236106 h 500761"/>
                <a:gd name="connsiteX760" fmla="*/ 3341139 w 4937510"/>
                <a:gd name="connsiteY760" fmla="*/ 237611 h 500761"/>
                <a:gd name="connsiteX761" fmla="*/ 3353167 w 4937510"/>
                <a:gd name="connsiteY761" fmla="*/ 237611 h 500761"/>
                <a:gd name="connsiteX762" fmla="*/ 3362188 w 4937510"/>
                <a:gd name="connsiteY762" fmla="*/ 236106 h 500761"/>
                <a:gd name="connsiteX763" fmla="*/ 3363692 w 4937510"/>
                <a:gd name="connsiteY763" fmla="*/ 227077 h 500761"/>
                <a:gd name="connsiteX764" fmla="*/ 3369706 w 4937510"/>
                <a:gd name="connsiteY764" fmla="*/ 216543 h 500761"/>
                <a:gd name="connsiteX765" fmla="*/ 3374217 w 4937510"/>
                <a:gd name="connsiteY765" fmla="*/ 204504 h 500761"/>
                <a:gd name="connsiteX766" fmla="*/ 3375720 w 4937510"/>
                <a:gd name="connsiteY766" fmla="*/ 195474 h 500761"/>
                <a:gd name="connsiteX767" fmla="*/ 3377224 w 4937510"/>
                <a:gd name="connsiteY767" fmla="*/ 186445 h 500761"/>
                <a:gd name="connsiteX768" fmla="*/ 3377224 w 4937510"/>
                <a:gd name="connsiteY768" fmla="*/ 171396 h 500761"/>
                <a:gd name="connsiteX769" fmla="*/ 3377224 w 4937510"/>
                <a:gd name="connsiteY769" fmla="*/ 162367 h 500761"/>
                <a:gd name="connsiteX770" fmla="*/ 3372713 w 4937510"/>
                <a:gd name="connsiteY770" fmla="*/ 154843 h 500761"/>
                <a:gd name="connsiteX771" fmla="*/ 3366699 w 4937510"/>
                <a:gd name="connsiteY771" fmla="*/ 151833 h 500761"/>
                <a:gd name="connsiteX772" fmla="*/ 866465 w 4937510"/>
                <a:gd name="connsiteY772" fmla="*/ 144837 h 500761"/>
                <a:gd name="connsiteX773" fmla="*/ 878459 w 4937510"/>
                <a:gd name="connsiteY773" fmla="*/ 146345 h 500761"/>
                <a:gd name="connsiteX774" fmla="*/ 884456 w 4937510"/>
                <a:gd name="connsiteY774" fmla="*/ 153886 h 500761"/>
                <a:gd name="connsiteX775" fmla="*/ 881458 w 4937510"/>
                <a:gd name="connsiteY775" fmla="*/ 158410 h 500761"/>
                <a:gd name="connsiteX776" fmla="*/ 878459 w 4937510"/>
                <a:gd name="connsiteY776" fmla="*/ 162935 h 500761"/>
                <a:gd name="connsiteX777" fmla="*/ 876960 w 4937510"/>
                <a:gd name="connsiteY777" fmla="*/ 167459 h 500761"/>
                <a:gd name="connsiteX778" fmla="*/ 873961 w 4937510"/>
                <a:gd name="connsiteY778" fmla="*/ 173492 h 500761"/>
                <a:gd name="connsiteX779" fmla="*/ 870963 w 4937510"/>
                <a:gd name="connsiteY779" fmla="*/ 178016 h 500761"/>
                <a:gd name="connsiteX780" fmla="*/ 867964 w 4937510"/>
                <a:gd name="connsiteY780" fmla="*/ 184049 h 500761"/>
                <a:gd name="connsiteX781" fmla="*/ 861967 w 4937510"/>
                <a:gd name="connsiteY781" fmla="*/ 196114 h 500761"/>
                <a:gd name="connsiteX782" fmla="*/ 855970 w 4937510"/>
                <a:gd name="connsiteY782" fmla="*/ 200638 h 500761"/>
                <a:gd name="connsiteX783" fmla="*/ 849972 w 4937510"/>
                <a:gd name="connsiteY783" fmla="*/ 202146 h 500761"/>
                <a:gd name="connsiteX784" fmla="*/ 843975 w 4937510"/>
                <a:gd name="connsiteY784" fmla="*/ 205162 h 500761"/>
                <a:gd name="connsiteX785" fmla="*/ 839477 w 4937510"/>
                <a:gd name="connsiteY785" fmla="*/ 209687 h 500761"/>
                <a:gd name="connsiteX786" fmla="*/ 839477 w 4937510"/>
                <a:gd name="connsiteY786" fmla="*/ 212703 h 500761"/>
                <a:gd name="connsiteX787" fmla="*/ 842476 w 4937510"/>
                <a:gd name="connsiteY787" fmla="*/ 217227 h 500761"/>
                <a:gd name="connsiteX788" fmla="*/ 843975 w 4937510"/>
                <a:gd name="connsiteY788" fmla="*/ 224768 h 500761"/>
                <a:gd name="connsiteX789" fmla="*/ 848473 w 4937510"/>
                <a:gd name="connsiteY789" fmla="*/ 244374 h 500761"/>
                <a:gd name="connsiteX790" fmla="*/ 845474 w 4937510"/>
                <a:gd name="connsiteY790" fmla="*/ 251914 h 500761"/>
                <a:gd name="connsiteX791" fmla="*/ 842476 w 4937510"/>
                <a:gd name="connsiteY791" fmla="*/ 254930 h 500761"/>
                <a:gd name="connsiteX792" fmla="*/ 842476 w 4937510"/>
                <a:gd name="connsiteY792" fmla="*/ 257947 h 500761"/>
                <a:gd name="connsiteX793" fmla="*/ 839477 w 4937510"/>
                <a:gd name="connsiteY793" fmla="*/ 262471 h 500761"/>
                <a:gd name="connsiteX794" fmla="*/ 836479 w 4937510"/>
                <a:gd name="connsiteY794" fmla="*/ 266995 h 500761"/>
                <a:gd name="connsiteX795" fmla="*/ 834979 w 4937510"/>
                <a:gd name="connsiteY795" fmla="*/ 271520 h 500761"/>
                <a:gd name="connsiteX796" fmla="*/ 836479 w 4937510"/>
                <a:gd name="connsiteY796" fmla="*/ 274536 h 500761"/>
                <a:gd name="connsiteX797" fmla="*/ 837978 w 4937510"/>
                <a:gd name="connsiteY797" fmla="*/ 276044 h 500761"/>
                <a:gd name="connsiteX798" fmla="*/ 843975 w 4937510"/>
                <a:gd name="connsiteY798" fmla="*/ 279060 h 500761"/>
                <a:gd name="connsiteX799" fmla="*/ 851472 w 4937510"/>
                <a:gd name="connsiteY799" fmla="*/ 280569 h 500761"/>
                <a:gd name="connsiteX800" fmla="*/ 860468 w 4937510"/>
                <a:gd name="connsiteY800" fmla="*/ 282077 h 500761"/>
                <a:gd name="connsiteX801" fmla="*/ 867964 w 4937510"/>
                <a:gd name="connsiteY801" fmla="*/ 283585 h 500761"/>
                <a:gd name="connsiteX802" fmla="*/ 878459 w 4937510"/>
                <a:gd name="connsiteY802" fmla="*/ 288109 h 500761"/>
                <a:gd name="connsiteX803" fmla="*/ 890454 w 4937510"/>
                <a:gd name="connsiteY803" fmla="*/ 291125 h 500761"/>
                <a:gd name="connsiteX804" fmla="*/ 903948 w 4937510"/>
                <a:gd name="connsiteY804" fmla="*/ 292634 h 500761"/>
                <a:gd name="connsiteX805" fmla="*/ 908445 w 4937510"/>
                <a:gd name="connsiteY805" fmla="*/ 294142 h 500761"/>
                <a:gd name="connsiteX806" fmla="*/ 915942 w 4937510"/>
                <a:gd name="connsiteY806" fmla="*/ 292634 h 500761"/>
                <a:gd name="connsiteX807" fmla="*/ 923439 w 4937510"/>
                <a:gd name="connsiteY807" fmla="*/ 292634 h 500761"/>
                <a:gd name="connsiteX808" fmla="*/ 929436 w 4937510"/>
                <a:gd name="connsiteY808" fmla="*/ 301682 h 500761"/>
                <a:gd name="connsiteX809" fmla="*/ 926437 w 4937510"/>
                <a:gd name="connsiteY809" fmla="*/ 306207 h 500761"/>
                <a:gd name="connsiteX810" fmla="*/ 923439 w 4937510"/>
                <a:gd name="connsiteY810" fmla="*/ 312239 h 500761"/>
                <a:gd name="connsiteX811" fmla="*/ 914443 w 4937510"/>
                <a:gd name="connsiteY811" fmla="*/ 327320 h 500761"/>
                <a:gd name="connsiteX812" fmla="*/ 911444 w 4937510"/>
                <a:gd name="connsiteY812" fmla="*/ 333353 h 500761"/>
                <a:gd name="connsiteX813" fmla="*/ 903948 w 4937510"/>
                <a:gd name="connsiteY813" fmla="*/ 349942 h 500761"/>
                <a:gd name="connsiteX814" fmla="*/ 897950 w 4937510"/>
                <a:gd name="connsiteY814" fmla="*/ 351450 h 500761"/>
                <a:gd name="connsiteX815" fmla="*/ 885956 w 4937510"/>
                <a:gd name="connsiteY815" fmla="*/ 352959 h 500761"/>
                <a:gd name="connsiteX816" fmla="*/ 870963 w 4937510"/>
                <a:gd name="connsiteY816" fmla="*/ 352959 h 500761"/>
                <a:gd name="connsiteX817" fmla="*/ 860468 w 4937510"/>
                <a:gd name="connsiteY817" fmla="*/ 352959 h 500761"/>
                <a:gd name="connsiteX818" fmla="*/ 845474 w 4937510"/>
                <a:gd name="connsiteY818" fmla="*/ 352959 h 500761"/>
                <a:gd name="connsiteX819" fmla="*/ 831981 w 4937510"/>
                <a:gd name="connsiteY819" fmla="*/ 352959 h 500761"/>
                <a:gd name="connsiteX820" fmla="*/ 809491 w 4937510"/>
                <a:gd name="connsiteY820" fmla="*/ 352959 h 500761"/>
                <a:gd name="connsiteX821" fmla="*/ 794498 w 4937510"/>
                <a:gd name="connsiteY821" fmla="*/ 355975 h 500761"/>
                <a:gd name="connsiteX822" fmla="*/ 781004 w 4937510"/>
                <a:gd name="connsiteY822" fmla="*/ 358991 h 500761"/>
                <a:gd name="connsiteX823" fmla="*/ 757015 w 4937510"/>
                <a:gd name="connsiteY823" fmla="*/ 366532 h 500761"/>
                <a:gd name="connsiteX824" fmla="*/ 740523 w 4937510"/>
                <a:gd name="connsiteY824" fmla="*/ 374072 h 500761"/>
                <a:gd name="connsiteX825" fmla="*/ 728528 w 4937510"/>
                <a:gd name="connsiteY825" fmla="*/ 380105 h 500761"/>
                <a:gd name="connsiteX826" fmla="*/ 718033 w 4937510"/>
                <a:gd name="connsiteY826" fmla="*/ 383121 h 500761"/>
                <a:gd name="connsiteX827" fmla="*/ 715035 w 4937510"/>
                <a:gd name="connsiteY827" fmla="*/ 381613 h 500761"/>
                <a:gd name="connsiteX828" fmla="*/ 712036 w 4937510"/>
                <a:gd name="connsiteY828" fmla="*/ 378597 h 500761"/>
                <a:gd name="connsiteX829" fmla="*/ 709037 w 4937510"/>
                <a:gd name="connsiteY829" fmla="*/ 369548 h 500761"/>
                <a:gd name="connsiteX830" fmla="*/ 703040 w 4937510"/>
                <a:gd name="connsiteY830" fmla="*/ 363515 h 500761"/>
                <a:gd name="connsiteX831" fmla="*/ 689546 w 4937510"/>
                <a:gd name="connsiteY831" fmla="*/ 349942 h 500761"/>
                <a:gd name="connsiteX832" fmla="*/ 688047 w 4937510"/>
                <a:gd name="connsiteY832" fmla="*/ 342402 h 500761"/>
                <a:gd name="connsiteX833" fmla="*/ 689546 w 4937510"/>
                <a:gd name="connsiteY833" fmla="*/ 336369 h 500761"/>
                <a:gd name="connsiteX834" fmla="*/ 694044 w 4937510"/>
                <a:gd name="connsiteY834" fmla="*/ 330337 h 500761"/>
                <a:gd name="connsiteX835" fmla="*/ 698542 w 4937510"/>
                <a:gd name="connsiteY835" fmla="*/ 325812 h 500761"/>
                <a:gd name="connsiteX836" fmla="*/ 704539 w 4937510"/>
                <a:gd name="connsiteY836" fmla="*/ 325812 h 500761"/>
                <a:gd name="connsiteX837" fmla="*/ 710537 w 4937510"/>
                <a:gd name="connsiteY837" fmla="*/ 321288 h 500761"/>
                <a:gd name="connsiteX838" fmla="*/ 721032 w 4937510"/>
                <a:gd name="connsiteY838" fmla="*/ 319780 h 500761"/>
                <a:gd name="connsiteX839" fmla="*/ 731527 w 4937510"/>
                <a:gd name="connsiteY839" fmla="*/ 316764 h 500761"/>
                <a:gd name="connsiteX840" fmla="*/ 742022 w 4937510"/>
                <a:gd name="connsiteY840" fmla="*/ 312239 h 500761"/>
                <a:gd name="connsiteX841" fmla="*/ 751018 w 4937510"/>
                <a:gd name="connsiteY841" fmla="*/ 310731 h 500761"/>
                <a:gd name="connsiteX842" fmla="*/ 758515 w 4937510"/>
                <a:gd name="connsiteY842" fmla="*/ 310731 h 500761"/>
                <a:gd name="connsiteX843" fmla="*/ 764512 w 4937510"/>
                <a:gd name="connsiteY843" fmla="*/ 307715 h 500761"/>
                <a:gd name="connsiteX844" fmla="*/ 772008 w 4937510"/>
                <a:gd name="connsiteY844" fmla="*/ 306207 h 500761"/>
                <a:gd name="connsiteX845" fmla="*/ 778006 w 4937510"/>
                <a:gd name="connsiteY845" fmla="*/ 304699 h 500761"/>
                <a:gd name="connsiteX846" fmla="*/ 779505 w 4937510"/>
                <a:gd name="connsiteY846" fmla="*/ 301682 h 500761"/>
                <a:gd name="connsiteX847" fmla="*/ 779505 w 4937510"/>
                <a:gd name="connsiteY847" fmla="*/ 300174 h 500761"/>
                <a:gd name="connsiteX848" fmla="*/ 775007 w 4937510"/>
                <a:gd name="connsiteY848" fmla="*/ 298666 h 500761"/>
                <a:gd name="connsiteX849" fmla="*/ 770509 w 4937510"/>
                <a:gd name="connsiteY849" fmla="*/ 295650 h 500761"/>
                <a:gd name="connsiteX850" fmla="*/ 767510 w 4937510"/>
                <a:gd name="connsiteY850" fmla="*/ 294142 h 500761"/>
                <a:gd name="connsiteX851" fmla="*/ 767510 w 4937510"/>
                <a:gd name="connsiteY851" fmla="*/ 283585 h 500761"/>
                <a:gd name="connsiteX852" fmla="*/ 770509 w 4937510"/>
                <a:gd name="connsiteY852" fmla="*/ 277552 h 500761"/>
                <a:gd name="connsiteX853" fmla="*/ 772008 w 4937510"/>
                <a:gd name="connsiteY853" fmla="*/ 268504 h 500761"/>
                <a:gd name="connsiteX854" fmla="*/ 776506 w 4937510"/>
                <a:gd name="connsiteY854" fmla="*/ 262471 h 500761"/>
                <a:gd name="connsiteX855" fmla="*/ 772008 w 4937510"/>
                <a:gd name="connsiteY855" fmla="*/ 253422 h 500761"/>
                <a:gd name="connsiteX856" fmla="*/ 766011 w 4937510"/>
                <a:gd name="connsiteY856" fmla="*/ 247390 h 500761"/>
                <a:gd name="connsiteX857" fmla="*/ 760014 w 4937510"/>
                <a:gd name="connsiteY857" fmla="*/ 244374 h 500761"/>
                <a:gd name="connsiteX858" fmla="*/ 749519 w 4937510"/>
                <a:gd name="connsiteY858" fmla="*/ 242865 h 500761"/>
                <a:gd name="connsiteX859" fmla="*/ 743521 w 4937510"/>
                <a:gd name="connsiteY859" fmla="*/ 239849 h 500761"/>
                <a:gd name="connsiteX860" fmla="*/ 737524 w 4937510"/>
                <a:gd name="connsiteY860" fmla="*/ 238341 h 500761"/>
                <a:gd name="connsiteX861" fmla="*/ 731527 w 4937510"/>
                <a:gd name="connsiteY861" fmla="*/ 233817 h 500761"/>
                <a:gd name="connsiteX862" fmla="*/ 728528 w 4937510"/>
                <a:gd name="connsiteY862" fmla="*/ 229292 h 500761"/>
                <a:gd name="connsiteX863" fmla="*/ 727029 w 4937510"/>
                <a:gd name="connsiteY863" fmla="*/ 223260 h 500761"/>
                <a:gd name="connsiteX864" fmla="*/ 728528 w 4937510"/>
                <a:gd name="connsiteY864" fmla="*/ 217227 h 500761"/>
                <a:gd name="connsiteX865" fmla="*/ 730028 w 4937510"/>
                <a:gd name="connsiteY865" fmla="*/ 212703 h 500761"/>
                <a:gd name="connsiteX866" fmla="*/ 734526 w 4937510"/>
                <a:gd name="connsiteY866" fmla="*/ 209687 h 500761"/>
                <a:gd name="connsiteX867" fmla="*/ 739024 w 4937510"/>
                <a:gd name="connsiteY867" fmla="*/ 208179 h 500761"/>
                <a:gd name="connsiteX868" fmla="*/ 742022 w 4937510"/>
                <a:gd name="connsiteY868" fmla="*/ 206670 h 500761"/>
                <a:gd name="connsiteX869" fmla="*/ 746520 w 4937510"/>
                <a:gd name="connsiteY869" fmla="*/ 206670 h 500761"/>
                <a:gd name="connsiteX870" fmla="*/ 752517 w 4937510"/>
                <a:gd name="connsiteY870" fmla="*/ 205162 h 500761"/>
                <a:gd name="connsiteX871" fmla="*/ 758515 w 4937510"/>
                <a:gd name="connsiteY871" fmla="*/ 205162 h 500761"/>
                <a:gd name="connsiteX872" fmla="*/ 761513 w 4937510"/>
                <a:gd name="connsiteY872" fmla="*/ 203654 h 500761"/>
                <a:gd name="connsiteX873" fmla="*/ 767510 w 4937510"/>
                <a:gd name="connsiteY873" fmla="*/ 199130 h 500761"/>
                <a:gd name="connsiteX874" fmla="*/ 775007 w 4937510"/>
                <a:gd name="connsiteY874" fmla="*/ 196114 h 500761"/>
                <a:gd name="connsiteX875" fmla="*/ 782504 w 4937510"/>
                <a:gd name="connsiteY875" fmla="*/ 190081 h 500761"/>
                <a:gd name="connsiteX876" fmla="*/ 790000 w 4937510"/>
                <a:gd name="connsiteY876" fmla="*/ 185557 h 500761"/>
                <a:gd name="connsiteX877" fmla="*/ 798996 w 4937510"/>
                <a:gd name="connsiteY877" fmla="*/ 179524 h 500761"/>
                <a:gd name="connsiteX878" fmla="*/ 806492 w 4937510"/>
                <a:gd name="connsiteY878" fmla="*/ 175000 h 500761"/>
                <a:gd name="connsiteX879" fmla="*/ 813989 w 4937510"/>
                <a:gd name="connsiteY879" fmla="*/ 170475 h 500761"/>
                <a:gd name="connsiteX880" fmla="*/ 821486 w 4937510"/>
                <a:gd name="connsiteY880" fmla="*/ 165951 h 500761"/>
                <a:gd name="connsiteX881" fmla="*/ 833480 w 4937510"/>
                <a:gd name="connsiteY881" fmla="*/ 161427 h 500761"/>
                <a:gd name="connsiteX882" fmla="*/ 843975 w 4937510"/>
                <a:gd name="connsiteY882" fmla="*/ 156902 h 500761"/>
                <a:gd name="connsiteX883" fmla="*/ 851472 w 4937510"/>
                <a:gd name="connsiteY883" fmla="*/ 152378 h 500761"/>
                <a:gd name="connsiteX884" fmla="*/ 860468 w 4937510"/>
                <a:gd name="connsiteY884" fmla="*/ 147854 h 500761"/>
                <a:gd name="connsiteX885" fmla="*/ 866465 w 4937510"/>
                <a:gd name="connsiteY885" fmla="*/ 144837 h 500761"/>
                <a:gd name="connsiteX886" fmla="*/ 4313352 w 4937510"/>
                <a:gd name="connsiteY886" fmla="*/ 140120 h 500761"/>
                <a:gd name="connsiteX887" fmla="*/ 4310347 w 4937510"/>
                <a:gd name="connsiteY887" fmla="*/ 144646 h 500761"/>
                <a:gd name="connsiteX888" fmla="*/ 4310347 w 4937510"/>
                <a:gd name="connsiteY888" fmla="*/ 147663 h 500761"/>
                <a:gd name="connsiteX889" fmla="*/ 4310347 w 4937510"/>
                <a:gd name="connsiteY889" fmla="*/ 152189 h 500761"/>
                <a:gd name="connsiteX890" fmla="*/ 4311849 w 4937510"/>
                <a:gd name="connsiteY890" fmla="*/ 152189 h 500761"/>
                <a:gd name="connsiteX891" fmla="*/ 4316357 w 4937510"/>
                <a:gd name="connsiteY891" fmla="*/ 149172 h 500761"/>
                <a:gd name="connsiteX892" fmla="*/ 4316357 w 4937510"/>
                <a:gd name="connsiteY892" fmla="*/ 146155 h 500761"/>
                <a:gd name="connsiteX893" fmla="*/ 4316357 w 4937510"/>
                <a:gd name="connsiteY893" fmla="*/ 143137 h 500761"/>
                <a:gd name="connsiteX894" fmla="*/ 4314854 w 4937510"/>
                <a:gd name="connsiteY894" fmla="*/ 140120 h 500761"/>
                <a:gd name="connsiteX895" fmla="*/ 4313352 w 4937510"/>
                <a:gd name="connsiteY895" fmla="*/ 140120 h 500761"/>
                <a:gd name="connsiteX896" fmla="*/ 639716 w 4937510"/>
                <a:gd name="connsiteY896" fmla="*/ 135391 h 500761"/>
                <a:gd name="connsiteX897" fmla="*/ 646992 w 4937510"/>
                <a:gd name="connsiteY897" fmla="*/ 136920 h 500761"/>
                <a:gd name="connsiteX898" fmla="*/ 651358 w 4937510"/>
                <a:gd name="connsiteY898" fmla="*/ 139977 h 500761"/>
                <a:gd name="connsiteX899" fmla="*/ 654268 w 4937510"/>
                <a:gd name="connsiteY899" fmla="*/ 141506 h 500761"/>
                <a:gd name="connsiteX900" fmla="*/ 655723 w 4937510"/>
                <a:gd name="connsiteY900" fmla="*/ 144563 h 500761"/>
                <a:gd name="connsiteX901" fmla="*/ 658634 w 4937510"/>
                <a:gd name="connsiteY901" fmla="*/ 149149 h 500761"/>
                <a:gd name="connsiteX902" fmla="*/ 660089 w 4937510"/>
                <a:gd name="connsiteY902" fmla="*/ 152207 h 500761"/>
                <a:gd name="connsiteX903" fmla="*/ 661544 w 4937510"/>
                <a:gd name="connsiteY903" fmla="*/ 153736 h 500761"/>
                <a:gd name="connsiteX904" fmla="*/ 664455 w 4937510"/>
                <a:gd name="connsiteY904" fmla="*/ 156793 h 500761"/>
                <a:gd name="connsiteX905" fmla="*/ 665910 w 4937510"/>
                <a:gd name="connsiteY905" fmla="*/ 161379 h 500761"/>
                <a:gd name="connsiteX906" fmla="*/ 664455 w 4937510"/>
                <a:gd name="connsiteY906" fmla="*/ 167494 h 500761"/>
                <a:gd name="connsiteX907" fmla="*/ 662999 w 4937510"/>
                <a:gd name="connsiteY907" fmla="*/ 172080 h 500761"/>
                <a:gd name="connsiteX908" fmla="*/ 661544 w 4937510"/>
                <a:gd name="connsiteY908" fmla="*/ 175137 h 500761"/>
                <a:gd name="connsiteX909" fmla="*/ 657179 w 4937510"/>
                <a:gd name="connsiteY909" fmla="*/ 176666 h 500761"/>
                <a:gd name="connsiteX910" fmla="*/ 649902 w 4937510"/>
                <a:gd name="connsiteY910" fmla="*/ 176666 h 500761"/>
                <a:gd name="connsiteX911" fmla="*/ 645537 w 4937510"/>
                <a:gd name="connsiteY911" fmla="*/ 173609 h 500761"/>
                <a:gd name="connsiteX912" fmla="*/ 639716 w 4937510"/>
                <a:gd name="connsiteY912" fmla="*/ 170551 h 500761"/>
                <a:gd name="connsiteX913" fmla="*/ 636806 w 4937510"/>
                <a:gd name="connsiteY913" fmla="*/ 165965 h 500761"/>
                <a:gd name="connsiteX914" fmla="*/ 632440 w 4937510"/>
                <a:gd name="connsiteY914" fmla="*/ 155264 h 500761"/>
                <a:gd name="connsiteX915" fmla="*/ 632440 w 4937510"/>
                <a:gd name="connsiteY915" fmla="*/ 150678 h 500761"/>
                <a:gd name="connsiteX916" fmla="*/ 630985 w 4937510"/>
                <a:gd name="connsiteY916" fmla="*/ 146092 h 500761"/>
                <a:gd name="connsiteX917" fmla="*/ 632440 w 4937510"/>
                <a:gd name="connsiteY917" fmla="*/ 141506 h 500761"/>
                <a:gd name="connsiteX918" fmla="*/ 633895 w 4937510"/>
                <a:gd name="connsiteY918" fmla="*/ 138449 h 500761"/>
                <a:gd name="connsiteX919" fmla="*/ 636806 w 4937510"/>
                <a:gd name="connsiteY919" fmla="*/ 136920 h 500761"/>
                <a:gd name="connsiteX920" fmla="*/ 639716 w 4937510"/>
                <a:gd name="connsiteY920" fmla="*/ 135391 h 500761"/>
                <a:gd name="connsiteX921" fmla="*/ 1176897 w 4937510"/>
                <a:gd name="connsiteY921" fmla="*/ 133535 h 500761"/>
                <a:gd name="connsiteX922" fmla="*/ 1170870 w 4937510"/>
                <a:gd name="connsiteY922" fmla="*/ 136549 h 500761"/>
                <a:gd name="connsiteX923" fmla="*/ 1166349 w 4937510"/>
                <a:gd name="connsiteY923" fmla="*/ 142576 h 500761"/>
                <a:gd name="connsiteX924" fmla="*/ 1163336 w 4937510"/>
                <a:gd name="connsiteY924" fmla="*/ 148603 h 500761"/>
                <a:gd name="connsiteX925" fmla="*/ 1160322 w 4937510"/>
                <a:gd name="connsiteY925" fmla="*/ 154630 h 500761"/>
                <a:gd name="connsiteX926" fmla="*/ 1154295 w 4937510"/>
                <a:gd name="connsiteY926" fmla="*/ 160657 h 500761"/>
                <a:gd name="connsiteX927" fmla="*/ 1151282 w 4937510"/>
                <a:gd name="connsiteY927" fmla="*/ 168191 h 500761"/>
                <a:gd name="connsiteX928" fmla="*/ 1148268 w 4937510"/>
                <a:gd name="connsiteY928" fmla="*/ 174218 h 500761"/>
                <a:gd name="connsiteX929" fmla="*/ 1148268 w 4937510"/>
                <a:gd name="connsiteY929" fmla="*/ 183259 h 500761"/>
                <a:gd name="connsiteX930" fmla="*/ 1149775 w 4937510"/>
                <a:gd name="connsiteY930" fmla="*/ 190793 h 500761"/>
                <a:gd name="connsiteX931" fmla="*/ 1151282 w 4937510"/>
                <a:gd name="connsiteY931" fmla="*/ 195313 h 500761"/>
                <a:gd name="connsiteX932" fmla="*/ 1152788 w 4937510"/>
                <a:gd name="connsiteY932" fmla="*/ 196820 h 500761"/>
                <a:gd name="connsiteX933" fmla="*/ 1158816 w 4937510"/>
                <a:gd name="connsiteY933" fmla="*/ 198327 h 500761"/>
                <a:gd name="connsiteX934" fmla="*/ 1161829 w 4937510"/>
                <a:gd name="connsiteY934" fmla="*/ 196820 h 500761"/>
                <a:gd name="connsiteX935" fmla="*/ 1166349 w 4937510"/>
                <a:gd name="connsiteY935" fmla="*/ 195313 h 500761"/>
                <a:gd name="connsiteX936" fmla="*/ 1169363 w 4937510"/>
                <a:gd name="connsiteY936" fmla="*/ 193806 h 500761"/>
                <a:gd name="connsiteX937" fmla="*/ 1169363 w 4937510"/>
                <a:gd name="connsiteY937" fmla="*/ 196820 h 500761"/>
                <a:gd name="connsiteX938" fmla="*/ 1167856 w 4937510"/>
                <a:gd name="connsiteY938" fmla="*/ 201340 h 500761"/>
                <a:gd name="connsiteX939" fmla="*/ 1164843 w 4937510"/>
                <a:gd name="connsiteY939" fmla="*/ 204354 h 500761"/>
                <a:gd name="connsiteX940" fmla="*/ 1163336 w 4937510"/>
                <a:gd name="connsiteY940" fmla="*/ 208874 h 500761"/>
                <a:gd name="connsiteX941" fmla="*/ 1160322 w 4937510"/>
                <a:gd name="connsiteY941" fmla="*/ 213394 h 500761"/>
                <a:gd name="connsiteX942" fmla="*/ 1154295 w 4937510"/>
                <a:gd name="connsiteY942" fmla="*/ 216408 h 500761"/>
                <a:gd name="connsiteX943" fmla="*/ 1146761 w 4937510"/>
                <a:gd name="connsiteY943" fmla="*/ 217915 h 500761"/>
                <a:gd name="connsiteX944" fmla="*/ 1140734 w 4937510"/>
                <a:gd name="connsiteY944" fmla="*/ 217915 h 500761"/>
                <a:gd name="connsiteX945" fmla="*/ 1137721 w 4937510"/>
                <a:gd name="connsiteY945" fmla="*/ 220928 h 500761"/>
                <a:gd name="connsiteX946" fmla="*/ 1134707 w 4937510"/>
                <a:gd name="connsiteY946" fmla="*/ 228462 h 500761"/>
                <a:gd name="connsiteX947" fmla="*/ 1130187 w 4937510"/>
                <a:gd name="connsiteY947" fmla="*/ 235996 h 500761"/>
                <a:gd name="connsiteX948" fmla="*/ 1128680 w 4937510"/>
                <a:gd name="connsiteY948" fmla="*/ 240516 h 500761"/>
                <a:gd name="connsiteX949" fmla="*/ 1128680 w 4937510"/>
                <a:gd name="connsiteY949" fmla="*/ 249557 h 500761"/>
                <a:gd name="connsiteX950" fmla="*/ 1127173 w 4937510"/>
                <a:gd name="connsiteY950" fmla="*/ 254077 h 500761"/>
                <a:gd name="connsiteX951" fmla="*/ 1125666 w 4937510"/>
                <a:gd name="connsiteY951" fmla="*/ 257091 h 500761"/>
                <a:gd name="connsiteX952" fmla="*/ 1127173 w 4937510"/>
                <a:gd name="connsiteY952" fmla="*/ 263118 h 500761"/>
                <a:gd name="connsiteX953" fmla="*/ 1133200 w 4937510"/>
                <a:gd name="connsiteY953" fmla="*/ 266132 h 500761"/>
                <a:gd name="connsiteX954" fmla="*/ 1137721 w 4937510"/>
                <a:gd name="connsiteY954" fmla="*/ 264625 h 500761"/>
                <a:gd name="connsiteX955" fmla="*/ 1142241 w 4937510"/>
                <a:gd name="connsiteY955" fmla="*/ 263118 h 500761"/>
                <a:gd name="connsiteX956" fmla="*/ 1146761 w 4937510"/>
                <a:gd name="connsiteY956" fmla="*/ 260105 h 500761"/>
                <a:gd name="connsiteX957" fmla="*/ 1151282 w 4937510"/>
                <a:gd name="connsiteY957" fmla="*/ 260105 h 500761"/>
                <a:gd name="connsiteX958" fmla="*/ 1152788 w 4937510"/>
                <a:gd name="connsiteY958" fmla="*/ 257091 h 500761"/>
                <a:gd name="connsiteX959" fmla="*/ 1157309 w 4937510"/>
                <a:gd name="connsiteY959" fmla="*/ 255584 h 500761"/>
                <a:gd name="connsiteX960" fmla="*/ 1160322 w 4937510"/>
                <a:gd name="connsiteY960" fmla="*/ 257091 h 500761"/>
                <a:gd name="connsiteX961" fmla="*/ 1163336 w 4937510"/>
                <a:gd name="connsiteY961" fmla="*/ 261611 h 500761"/>
                <a:gd name="connsiteX962" fmla="*/ 1160322 w 4937510"/>
                <a:gd name="connsiteY962" fmla="*/ 266132 h 500761"/>
                <a:gd name="connsiteX963" fmla="*/ 1155802 w 4937510"/>
                <a:gd name="connsiteY963" fmla="*/ 270652 h 500761"/>
                <a:gd name="connsiteX964" fmla="*/ 1149775 w 4937510"/>
                <a:gd name="connsiteY964" fmla="*/ 275172 h 500761"/>
                <a:gd name="connsiteX965" fmla="*/ 1142241 w 4937510"/>
                <a:gd name="connsiteY965" fmla="*/ 279693 h 500761"/>
                <a:gd name="connsiteX966" fmla="*/ 1136214 w 4937510"/>
                <a:gd name="connsiteY966" fmla="*/ 284213 h 500761"/>
                <a:gd name="connsiteX967" fmla="*/ 1127173 w 4937510"/>
                <a:gd name="connsiteY967" fmla="*/ 290240 h 500761"/>
                <a:gd name="connsiteX968" fmla="*/ 1122653 w 4937510"/>
                <a:gd name="connsiteY968" fmla="*/ 293254 h 500761"/>
                <a:gd name="connsiteX969" fmla="*/ 1122653 w 4937510"/>
                <a:gd name="connsiteY969" fmla="*/ 302294 h 500761"/>
                <a:gd name="connsiteX970" fmla="*/ 1122653 w 4937510"/>
                <a:gd name="connsiteY970" fmla="*/ 308322 h 500761"/>
                <a:gd name="connsiteX971" fmla="*/ 1122653 w 4937510"/>
                <a:gd name="connsiteY971" fmla="*/ 315855 h 500761"/>
                <a:gd name="connsiteX972" fmla="*/ 1121146 w 4937510"/>
                <a:gd name="connsiteY972" fmla="*/ 321883 h 500761"/>
                <a:gd name="connsiteX973" fmla="*/ 1122653 w 4937510"/>
                <a:gd name="connsiteY973" fmla="*/ 327910 h 500761"/>
                <a:gd name="connsiteX974" fmla="*/ 1125666 w 4937510"/>
                <a:gd name="connsiteY974" fmla="*/ 329416 h 500761"/>
                <a:gd name="connsiteX975" fmla="*/ 1131694 w 4937510"/>
                <a:gd name="connsiteY975" fmla="*/ 327910 h 500761"/>
                <a:gd name="connsiteX976" fmla="*/ 1139227 w 4937510"/>
                <a:gd name="connsiteY976" fmla="*/ 324896 h 500761"/>
                <a:gd name="connsiteX977" fmla="*/ 1145255 w 4937510"/>
                <a:gd name="connsiteY977" fmla="*/ 323389 h 500761"/>
                <a:gd name="connsiteX978" fmla="*/ 1154295 w 4937510"/>
                <a:gd name="connsiteY978" fmla="*/ 318869 h 500761"/>
                <a:gd name="connsiteX979" fmla="*/ 1158816 w 4937510"/>
                <a:gd name="connsiteY979" fmla="*/ 317362 h 500761"/>
                <a:gd name="connsiteX980" fmla="*/ 1169363 w 4937510"/>
                <a:gd name="connsiteY980" fmla="*/ 314349 h 500761"/>
                <a:gd name="connsiteX981" fmla="*/ 1181417 w 4937510"/>
                <a:gd name="connsiteY981" fmla="*/ 303801 h 500761"/>
                <a:gd name="connsiteX982" fmla="*/ 1184431 w 4937510"/>
                <a:gd name="connsiteY982" fmla="*/ 291747 h 500761"/>
                <a:gd name="connsiteX983" fmla="*/ 1185938 w 4937510"/>
                <a:gd name="connsiteY983" fmla="*/ 278186 h 500761"/>
                <a:gd name="connsiteX984" fmla="*/ 1187444 w 4937510"/>
                <a:gd name="connsiteY984" fmla="*/ 263118 h 500761"/>
                <a:gd name="connsiteX985" fmla="*/ 1185938 w 4937510"/>
                <a:gd name="connsiteY985" fmla="*/ 254077 h 500761"/>
                <a:gd name="connsiteX986" fmla="*/ 1185938 w 4937510"/>
                <a:gd name="connsiteY986" fmla="*/ 245037 h 500761"/>
                <a:gd name="connsiteX987" fmla="*/ 1187444 w 4937510"/>
                <a:gd name="connsiteY987" fmla="*/ 231476 h 500761"/>
                <a:gd name="connsiteX988" fmla="*/ 1187444 w 4937510"/>
                <a:gd name="connsiteY988" fmla="*/ 216408 h 500761"/>
                <a:gd name="connsiteX989" fmla="*/ 1188951 w 4937510"/>
                <a:gd name="connsiteY989" fmla="*/ 204354 h 500761"/>
                <a:gd name="connsiteX990" fmla="*/ 1190458 w 4937510"/>
                <a:gd name="connsiteY990" fmla="*/ 199833 h 500761"/>
                <a:gd name="connsiteX991" fmla="*/ 1191965 w 4937510"/>
                <a:gd name="connsiteY991" fmla="*/ 193806 h 500761"/>
                <a:gd name="connsiteX992" fmla="*/ 1191965 w 4937510"/>
                <a:gd name="connsiteY992" fmla="*/ 186272 h 500761"/>
                <a:gd name="connsiteX993" fmla="*/ 1191965 w 4937510"/>
                <a:gd name="connsiteY993" fmla="*/ 180245 h 500761"/>
                <a:gd name="connsiteX994" fmla="*/ 1193471 w 4937510"/>
                <a:gd name="connsiteY994" fmla="*/ 171205 h 500761"/>
                <a:gd name="connsiteX995" fmla="*/ 1193471 w 4937510"/>
                <a:gd name="connsiteY995" fmla="*/ 162164 h 500761"/>
                <a:gd name="connsiteX996" fmla="*/ 1193471 w 4937510"/>
                <a:gd name="connsiteY996" fmla="*/ 156137 h 500761"/>
                <a:gd name="connsiteX997" fmla="*/ 1193471 w 4937510"/>
                <a:gd name="connsiteY997" fmla="*/ 144083 h 500761"/>
                <a:gd name="connsiteX998" fmla="*/ 1190458 w 4937510"/>
                <a:gd name="connsiteY998" fmla="*/ 139562 h 500761"/>
                <a:gd name="connsiteX999" fmla="*/ 1187444 w 4937510"/>
                <a:gd name="connsiteY999" fmla="*/ 136549 h 500761"/>
                <a:gd name="connsiteX1000" fmla="*/ 1181417 w 4937510"/>
                <a:gd name="connsiteY1000" fmla="*/ 133535 h 500761"/>
                <a:gd name="connsiteX1001" fmla="*/ 1176897 w 4937510"/>
                <a:gd name="connsiteY1001" fmla="*/ 133535 h 500761"/>
                <a:gd name="connsiteX1002" fmla="*/ 2897001 w 4937510"/>
                <a:gd name="connsiteY1002" fmla="*/ 132890 h 500761"/>
                <a:gd name="connsiteX1003" fmla="*/ 2895493 w 4937510"/>
                <a:gd name="connsiteY1003" fmla="*/ 134398 h 500761"/>
                <a:gd name="connsiteX1004" fmla="*/ 2895493 w 4937510"/>
                <a:gd name="connsiteY1004" fmla="*/ 137413 h 500761"/>
                <a:gd name="connsiteX1005" fmla="*/ 2893984 w 4937510"/>
                <a:gd name="connsiteY1005" fmla="*/ 138921 h 500761"/>
                <a:gd name="connsiteX1006" fmla="*/ 2893984 w 4937510"/>
                <a:gd name="connsiteY1006" fmla="*/ 140428 h 500761"/>
                <a:gd name="connsiteX1007" fmla="*/ 2893984 w 4937510"/>
                <a:gd name="connsiteY1007" fmla="*/ 143443 h 500761"/>
                <a:gd name="connsiteX1008" fmla="*/ 2895493 w 4937510"/>
                <a:gd name="connsiteY1008" fmla="*/ 143443 h 500761"/>
                <a:gd name="connsiteX1009" fmla="*/ 2897001 w 4937510"/>
                <a:gd name="connsiteY1009" fmla="*/ 144951 h 500761"/>
                <a:gd name="connsiteX1010" fmla="*/ 2898510 w 4937510"/>
                <a:gd name="connsiteY1010" fmla="*/ 146458 h 500761"/>
                <a:gd name="connsiteX1011" fmla="*/ 2900019 w 4937510"/>
                <a:gd name="connsiteY1011" fmla="*/ 146458 h 500761"/>
                <a:gd name="connsiteX1012" fmla="*/ 2900019 w 4937510"/>
                <a:gd name="connsiteY1012" fmla="*/ 144951 h 500761"/>
                <a:gd name="connsiteX1013" fmla="*/ 2901527 w 4937510"/>
                <a:gd name="connsiteY1013" fmla="*/ 143443 h 500761"/>
                <a:gd name="connsiteX1014" fmla="*/ 2901527 w 4937510"/>
                <a:gd name="connsiteY1014" fmla="*/ 141936 h 500761"/>
                <a:gd name="connsiteX1015" fmla="*/ 2901527 w 4937510"/>
                <a:gd name="connsiteY1015" fmla="*/ 140428 h 500761"/>
                <a:gd name="connsiteX1016" fmla="*/ 2900019 w 4937510"/>
                <a:gd name="connsiteY1016" fmla="*/ 138921 h 500761"/>
                <a:gd name="connsiteX1017" fmla="*/ 2901527 w 4937510"/>
                <a:gd name="connsiteY1017" fmla="*/ 137413 h 500761"/>
                <a:gd name="connsiteX1018" fmla="*/ 2901527 w 4937510"/>
                <a:gd name="connsiteY1018" fmla="*/ 134398 h 500761"/>
                <a:gd name="connsiteX1019" fmla="*/ 2900019 w 4937510"/>
                <a:gd name="connsiteY1019" fmla="*/ 132890 h 500761"/>
                <a:gd name="connsiteX1020" fmla="*/ 2898510 w 4937510"/>
                <a:gd name="connsiteY1020" fmla="*/ 132890 h 500761"/>
                <a:gd name="connsiteX1021" fmla="*/ 2897001 w 4937510"/>
                <a:gd name="connsiteY1021" fmla="*/ 132890 h 500761"/>
                <a:gd name="connsiteX1022" fmla="*/ 36931 w 4937510"/>
                <a:gd name="connsiteY1022" fmla="*/ 109991 h 500761"/>
                <a:gd name="connsiteX1023" fmla="*/ 42953 w 4937510"/>
                <a:gd name="connsiteY1023" fmla="*/ 111495 h 500761"/>
                <a:gd name="connsiteX1024" fmla="*/ 54996 w 4937510"/>
                <a:gd name="connsiteY1024" fmla="*/ 111495 h 500761"/>
                <a:gd name="connsiteX1025" fmla="*/ 65534 w 4937510"/>
                <a:gd name="connsiteY1025" fmla="*/ 111495 h 500761"/>
                <a:gd name="connsiteX1026" fmla="*/ 83599 w 4937510"/>
                <a:gd name="connsiteY1026" fmla="*/ 114503 h 500761"/>
                <a:gd name="connsiteX1027" fmla="*/ 92631 w 4937510"/>
                <a:gd name="connsiteY1027" fmla="*/ 119015 h 500761"/>
                <a:gd name="connsiteX1028" fmla="*/ 100158 w 4937510"/>
                <a:gd name="connsiteY1028" fmla="*/ 125031 h 500761"/>
                <a:gd name="connsiteX1029" fmla="*/ 104674 w 4937510"/>
                <a:gd name="connsiteY1029" fmla="*/ 128038 h 500761"/>
                <a:gd name="connsiteX1030" fmla="*/ 106180 w 4937510"/>
                <a:gd name="connsiteY1030" fmla="*/ 129542 h 500761"/>
                <a:gd name="connsiteX1031" fmla="*/ 116717 w 4937510"/>
                <a:gd name="connsiteY1031" fmla="*/ 137062 h 500761"/>
                <a:gd name="connsiteX1032" fmla="*/ 116717 w 4937510"/>
                <a:gd name="connsiteY1032" fmla="*/ 149094 h 500761"/>
                <a:gd name="connsiteX1033" fmla="*/ 104674 w 4937510"/>
                <a:gd name="connsiteY1033" fmla="*/ 162629 h 500761"/>
                <a:gd name="connsiteX1034" fmla="*/ 95642 w 4937510"/>
                <a:gd name="connsiteY1034" fmla="*/ 165637 h 500761"/>
                <a:gd name="connsiteX1035" fmla="*/ 80588 w 4937510"/>
                <a:gd name="connsiteY1035" fmla="*/ 164133 h 500761"/>
                <a:gd name="connsiteX1036" fmla="*/ 68545 w 4937510"/>
                <a:gd name="connsiteY1036" fmla="*/ 161125 h 500761"/>
                <a:gd name="connsiteX1037" fmla="*/ 59512 w 4937510"/>
                <a:gd name="connsiteY1037" fmla="*/ 152102 h 500761"/>
                <a:gd name="connsiteX1038" fmla="*/ 42953 w 4937510"/>
                <a:gd name="connsiteY1038" fmla="*/ 134054 h 500761"/>
                <a:gd name="connsiteX1039" fmla="*/ 41448 w 4937510"/>
                <a:gd name="connsiteY1039" fmla="*/ 128038 h 500761"/>
                <a:gd name="connsiteX1040" fmla="*/ 36931 w 4937510"/>
                <a:gd name="connsiteY1040" fmla="*/ 123527 h 500761"/>
                <a:gd name="connsiteX1041" fmla="*/ 30910 w 4937510"/>
                <a:gd name="connsiteY1041" fmla="*/ 116007 h 500761"/>
                <a:gd name="connsiteX1042" fmla="*/ 36931 w 4937510"/>
                <a:gd name="connsiteY1042" fmla="*/ 109991 h 500761"/>
                <a:gd name="connsiteX1043" fmla="*/ 1196485 w 4937510"/>
                <a:gd name="connsiteY1043" fmla="*/ 98879 h 500761"/>
                <a:gd name="connsiteX1044" fmla="*/ 1204019 w 4937510"/>
                <a:gd name="connsiteY1044" fmla="*/ 98879 h 500761"/>
                <a:gd name="connsiteX1045" fmla="*/ 1210046 w 4937510"/>
                <a:gd name="connsiteY1045" fmla="*/ 100386 h 500761"/>
                <a:gd name="connsiteX1046" fmla="*/ 1216073 w 4937510"/>
                <a:gd name="connsiteY1046" fmla="*/ 104906 h 500761"/>
                <a:gd name="connsiteX1047" fmla="*/ 1219087 w 4937510"/>
                <a:gd name="connsiteY1047" fmla="*/ 110933 h 500761"/>
                <a:gd name="connsiteX1048" fmla="*/ 1220594 w 4937510"/>
                <a:gd name="connsiteY1048" fmla="*/ 118467 h 500761"/>
                <a:gd name="connsiteX1049" fmla="*/ 1222100 w 4937510"/>
                <a:gd name="connsiteY1049" fmla="*/ 130521 h 500761"/>
                <a:gd name="connsiteX1050" fmla="*/ 1222100 w 4937510"/>
                <a:gd name="connsiteY1050" fmla="*/ 138055 h 500761"/>
                <a:gd name="connsiteX1051" fmla="*/ 1225114 w 4937510"/>
                <a:gd name="connsiteY1051" fmla="*/ 147096 h 500761"/>
                <a:gd name="connsiteX1052" fmla="*/ 1225114 w 4937510"/>
                <a:gd name="connsiteY1052" fmla="*/ 156137 h 500761"/>
                <a:gd name="connsiteX1053" fmla="*/ 1225114 w 4937510"/>
                <a:gd name="connsiteY1053" fmla="*/ 162164 h 500761"/>
                <a:gd name="connsiteX1054" fmla="*/ 1225114 w 4937510"/>
                <a:gd name="connsiteY1054" fmla="*/ 172711 h 500761"/>
                <a:gd name="connsiteX1055" fmla="*/ 1223607 w 4937510"/>
                <a:gd name="connsiteY1055" fmla="*/ 180245 h 500761"/>
                <a:gd name="connsiteX1056" fmla="*/ 1222100 w 4937510"/>
                <a:gd name="connsiteY1056" fmla="*/ 187779 h 500761"/>
                <a:gd name="connsiteX1057" fmla="*/ 1220594 w 4937510"/>
                <a:gd name="connsiteY1057" fmla="*/ 195313 h 500761"/>
                <a:gd name="connsiteX1058" fmla="*/ 1219087 w 4937510"/>
                <a:gd name="connsiteY1058" fmla="*/ 213394 h 500761"/>
                <a:gd name="connsiteX1059" fmla="*/ 1219087 w 4937510"/>
                <a:gd name="connsiteY1059" fmla="*/ 225449 h 500761"/>
                <a:gd name="connsiteX1060" fmla="*/ 1220594 w 4937510"/>
                <a:gd name="connsiteY1060" fmla="*/ 231476 h 500761"/>
                <a:gd name="connsiteX1061" fmla="*/ 1222100 w 4937510"/>
                <a:gd name="connsiteY1061" fmla="*/ 240516 h 500761"/>
                <a:gd name="connsiteX1062" fmla="*/ 1225114 w 4937510"/>
                <a:gd name="connsiteY1062" fmla="*/ 245037 h 500761"/>
                <a:gd name="connsiteX1063" fmla="*/ 1225114 w 4937510"/>
                <a:gd name="connsiteY1063" fmla="*/ 273666 h 500761"/>
                <a:gd name="connsiteX1064" fmla="*/ 1226621 w 4937510"/>
                <a:gd name="connsiteY1064" fmla="*/ 291747 h 500761"/>
                <a:gd name="connsiteX1065" fmla="*/ 1226621 w 4937510"/>
                <a:gd name="connsiteY1065" fmla="*/ 308322 h 500761"/>
                <a:gd name="connsiteX1066" fmla="*/ 1225114 w 4937510"/>
                <a:gd name="connsiteY1066" fmla="*/ 330923 h 500761"/>
                <a:gd name="connsiteX1067" fmla="*/ 1223607 w 4937510"/>
                <a:gd name="connsiteY1067" fmla="*/ 342977 h 500761"/>
                <a:gd name="connsiteX1068" fmla="*/ 1225114 w 4937510"/>
                <a:gd name="connsiteY1068" fmla="*/ 350511 h 500761"/>
                <a:gd name="connsiteX1069" fmla="*/ 1223607 w 4937510"/>
                <a:gd name="connsiteY1069" fmla="*/ 355032 h 500761"/>
                <a:gd name="connsiteX1070" fmla="*/ 1222100 w 4937510"/>
                <a:gd name="connsiteY1070" fmla="*/ 359552 h 500761"/>
                <a:gd name="connsiteX1071" fmla="*/ 1220594 w 4937510"/>
                <a:gd name="connsiteY1071" fmla="*/ 365579 h 500761"/>
                <a:gd name="connsiteX1072" fmla="*/ 1219087 w 4937510"/>
                <a:gd name="connsiteY1072" fmla="*/ 370099 h 500761"/>
                <a:gd name="connsiteX1073" fmla="*/ 1222100 w 4937510"/>
                <a:gd name="connsiteY1073" fmla="*/ 373113 h 500761"/>
                <a:gd name="connsiteX1074" fmla="*/ 1228127 w 4937510"/>
                <a:gd name="connsiteY1074" fmla="*/ 374620 h 500761"/>
                <a:gd name="connsiteX1075" fmla="*/ 1231141 w 4937510"/>
                <a:gd name="connsiteY1075" fmla="*/ 376127 h 500761"/>
                <a:gd name="connsiteX1076" fmla="*/ 1231141 w 4937510"/>
                <a:gd name="connsiteY1076" fmla="*/ 385167 h 500761"/>
                <a:gd name="connsiteX1077" fmla="*/ 1231141 w 4937510"/>
                <a:gd name="connsiteY1077" fmla="*/ 392701 h 500761"/>
                <a:gd name="connsiteX1078" fmla="*/ 1228127 w 4937510"/>
                <a:gd name="connsiteY1078" fmla="*/ 397222 h 500761"/>
                <a:gd name="connsiteX1079" fmla="*/ 1226621 w 4937510"/>
                <a:gd name="connsiteY1079" fmla="*/ 406262 h 500761"/>
                <a:gd name="connsiteX1080" fmla="*/ 1226621 w 4937510"/>
                <a:gd name="connsiteY1080" fmla="*/ 413796 h 500761"/>
                <a:gd name="connsiteX1081" fmla="*/ 1228127 w 4937510"/>
                <a:gd name="connsiteY1081" fmla="*/ 421330 h 500761"/>
                <a:gd name="connsiteX1082" fmla="*/ 1226621 w 4937510"/>
                <a:gd name="connsiteY1082" fmla="*/ 425850 h 500761"/>
                <a:gd name="connsiteX1083" fmla="*/ 1219087 w 4937510"/>
                <a:gd name="connsiteY1083" fmla="*/ 427357 h 500761"/>
                <a:gd name="connsiteX1084" fmla="*/ 1213060 w 4937510"/>
                <a:gd name="connsiteY1084" fmla="*/ 428864 h 500761"/>
                <a:gd name="connsiteX1085" fmla="*/ 1207033 w 4937510"/>
                <a:gd name="connsiteY1085" fmla="*/ 431877 h 500761"/>
                <a:gd name="connsiteX1086" fmla="*/ 1201005 w 4937510"/>
                <a:gd name="connsiteY1086" fmla="*/ 431877 h 500761"/>
                <a:gd name="connsiteX1087" fmla="*/ 1196485 w 4937510"/>
                <a:gd name="connsiteY1087" fmla="*/ 428864 h 500761"/>
                <a:gd name="connsiteX1088" fmla="*/ 1190458 w 4937510"/>
                <a:gd name="connsiteY1088" fmla="*/ 424344 h 500761"/>
                <a:gd name="connsiteX1089" fmla="*/ 1185938 w 4937510"/>
                <a:gd name="connsiteY1089" fmla="*/ 418316 h 500761"/>
                <a:gd name="connsiteX1090" fmla="*/ 1176897 w 4937510"/>
                <a:gd name="connsiteY1090" fmla="*/ 410783 h 500761"/>
                <a:gd name="connsiteX1091" fmla="*/ 1167856 w 4937510"/>
                <a:gd name="connsiteY1091" fmla="*/ 401742 h 500761"/>
                <a:gd name="connsiteX1092" fmla="*/ 1160322 w 4937510"/>
                <a:gd name="connsiteY1092" fmla="*/ 397222 h 500761"/>
                <a:gd name="connsiteX1093" fmla="*/ 1155802 w 4937510"/>
                <a:gd name="connsiteY1093" fmla="*/ 394208 h 500761"/>
                <a:gd name="connsiteX1094" fmla="*/ 1151282 w 4937510"/>
                <a:gd name="connsiteY1094" fmla="*/ 389688 h 500761"/>
                <a:gd name="connsiteX1095" fmla="*/ 1148268 w 4937510"/>
                <a:gd name="connsiteY1095" fmla="*/ 389688 h 500761"/>
                <a:gd name="connsiteX1096" fmla="*/ 1140734 w 4937510"/>
                <a:gd name="connsiteY1096" fmla="*/ 389688 h 500761"/>
                <a:gd name="connsiteX1097" fmla="*/ 1133200 w 4937510"/>
                <a:gd name="connsiteY1097" fmla="*/ 389688 h 500761"/>
                <a:gd name="connsiteX1098" fmla="*/ 1128680 w 4937510"/>
                <a:gd name="connsiteY1098" fmla="*/ 392701 h 500761"/>
                <a:gd name="connsiteX1099" fmla="*/ 1124160 w 4937510"/>
                <a:gd name="connsiteY1099" fmla="*/ 397222 h 500761"/>
                <a:gd name="connsiteX1100" fmla="*/ 1118132 w 4937510"/>
                <a:gd name="connsiteY1100" fmla="*/ 404755 h 500761"/>
                <a:gd name="connsiteX1101" fmla="*/ 1115119 w 4937510"/>
                <a:gd name="connsiteY1101" fmla="*/ 409276 h 500761"/>
                <a:gd name="connsiteX1102" fmla="*/ 1110599 w 4937510"/>
                <a:gd name="connsiteY1102" fmla="*/ 421330 h 500761"/>
                <a:gd name="connsiteX1103" fmla="*/ 1103065 w 4937510"/>
                <a:gd name="connsiteY1103" fmla="*/ 427357 h 500761"/>
                <a:gd name="connsiteX1104" fmla="*/ 1098544 w 4937510"/>
                <a:gd name="connsiteY1104" fmla="*/ 433384 h 500761"/>
                <a:gd name="connsiteX1105" fmla="*/ 1092517 w 4937510"/>
                <a:gd name="connsiteY1105" fmla="*/ 442425 h 500761"/>
                <a:gd name="connsiteX1106" fmla="*/ 1089504 w 4937510"/>
                <a:gd name="connsiteY1106" fmla="*/ 446945 h 500761"/>
                <a:gd name="connsiteX1107" fmla="*/ 1078956 w 4937510"/>
                <a:gd name="connsiteY1107" fmla="*/ 454479 h 500761"/>
                <a:gd name="connsiteX1108" fmla="*/ 1074436 w 4937510"/>
                <a:gd name="connsiteY1108" fmla="*/ 451466 h 500761"/>
                <a:gd name="connsiteX1109" fmla="*/ 1074436 w 4937510"/>
                <a:gd name="connsiteY1109" fmla="*/ 445438 h 500761"/>
                <a:gd name="connsiteX1110" fmla="*/ 1077449 w 4937510"/>
                <a:gd name="connsiteY1110" fmla="*/ 434891 h 500761"/>
                <a:gd name="connsiteX1111" fmla="*/ 1080463 w 4937510"/>
                <a:gd name="connsiteY1111" fmla="*/ 416810 h 500761"/>
                <a:gd name="connsiteX1112" fmla="*/ 1077449 w 4937510"/>
                <a:gd name="connsiteY1112" fmla="*/ 401742 h 500761"/>
                <a:gd name="connsiteX1113" fmla="*/ 1074436 w 4937510"/>
                <a:gd name="connsiteY1113" fmla="*/ 395715 h 500761"/>
                <a:gd name="connsiteX1114" fmla="*/ 1071422 w 4937510"/>
                <a:gd name="connsiteY1114" fmla="*/ 388181 h 500761"/>
                <a:gd name="connsiteX1115" fmla="*/ 1068409 w 4937510"/>
                <a:gd name="connsiteY1115" fmla="*/ 377633 h 500761"/>
                <a:gd name="connsiteX1116" fmla="*/ 1066902 w 4937510"/>
                <a:gd name="connsiteY1116" fmla="*/ 370099 h 500761"/>
                <a:gd name="connsiteX1117" fmla="*/ 1062382 w 4937510"/>
                <a:gd name="connsiteY1117" fmla="*/ 368593 h 500761"/>
                <a:gd name="connsiteX1118" fmla="*/ 1054848 w 4937510"/>
                <a:gd name="connsiteY1118" fmla="*/ 361059 h 500761"/>
                <a:gd name="connsiteX1119" fmla="*/ 1057861 w 4937510"/>
                <a:gd name="connsiteY1119" fmla="*/ 347498 h 500761"/>
                <a:gd name="connsiteX1120" fmla="*/ 1062382 w 4937510"/>
                <a:gd name="connsiteY1120" fmla="*/ 336950 h 500761"/>
                <a:gd name="connsiteX1121" fmla="*/ 1065395 w 4937510"/>
                <a:gd name="connsiteY1121" fmla="*/ 330923 h 500761"/>
                <a:gd name="connsiteX1122" fmla="*/ 1065395 w 4937510"/>
                <a:gd name="connsiteY1122" fmla="*/ 317362 h 500761"/>
                <a:gd name="connsiteX1123" fmla="*/ 1066902 w 4937510"/>
                <a:gd name="connsiteY1123" fmla="*/ 309828 h 500761"/>
                <a:gd name="connsiteX1124" fmla="*/ 1069916 w 4937510"/>
                <a:gd name="connsiteY1124" fmla="*/ 297774 h 500761"/>
                <a:gd name="connsiteX1125" fmla="*/ 1071422 w 4937510"/>
                <a:gd name="connsiteY1125" fmla="*/ 285720 h 500761"/>
                <a:gd name="connsiteX1126" fmla="*/ 1072929 w 4937510"/>
                <a:gd name="connsiteY1126" fmla="*/ 267638 h 500761"/>
                <a:gd name="connsiteX1127" fmla="*/ 1074436 w 4937510"/>
                <a:gd name="connsiteY1127" fmla="*/ 258598 h 500761"/>
                <a:gd name="connsiteX1128" fmla="*/ 1077449 w 4937510"/>
                <a:gd name="connsiteY1128" fmla="*/ 239010 h 500761"/>
                <a:gd name="connsiteX1129" fmla="*/ 1080463 w 4937510"/>
                <a:gd name="connsiteY1129" fmla="*/ 226955 h 500761"/>
                <a:gd name="connsiteX1130" fmla="*/ 1084983 w 4937510"/>
                <a:gd name="connsiteY1130" fmla="*/ 202847 h 500761"/>
                <a:gd name="connsiteX1131" fmla="*/ 1084983 w 4937510"/>
                <a:gd name="connsiteY1131" fmla="*/ 195313 h 500761"/>
                <a:gd name="connsiteX1132" fmla="*/ 1086490 w 4937510"/>
                <a:gd name="connsiteY1132" fmla="*/ 190793 h 500761"/>
                <a:gd name="connsiteX1133" fmla="*/ 1091010 w 4937510"/>
                <a:gd name="connsiteY1133" fmla="*/ 186272 h 500761"/>
                <a:gd name="connsiteX1134" fmla="*/ 1092517 w 4937510"/>
                <a:gd name="connsiteY1134" fmla="*/ 181752 h 500761"/>
                <a:gd name="connsiteX1135" fmla="*/ 1094024 w 4937510"/>
                <a:gd name="connsiteY1135" fmla="*/ 178738 h 500761"/>
                <a:gd name="connsiteX1136" fmla="*/ 1095531 w 4937510"/>
                <a:gd name="connsiteY1136" fmla="*/ 172711 h 500761"/>
                <a:gd name="connsiteX1137" fmla="*/ 1097038 w 4937510"/>
                <a:gd name="connsiteY1137" fmla="*/ 163671 h 500761"/>
                <a:gd name="connsiteX1138" fmla="*/ 1097038 w 4937510"/>
                <a:gd name="connsiteY1138" fmla="*/ 159150 h 500761"/>
                <a:gd name="connsiteX1139" fmla="*/ 1098544 w 4937510"/>
                <a:gd name="connsiteY1139" fmla="*/ 156137 h 500761"/>
                <a:gd name="connsiteX1140" fmla="*/ 1098544 w 4937510"/>
                <a:gd name="connsiteY1140" fmla="*/ 150110 h 500761"/>
                <a:gd name="connsiteX1141" fmla="*/ 1098544 w 4937510"/>
                <a:gd name="connsiteY1141" fmla="*/ 142576 h 500761"/>
                <a:gd name="connsiteX1142" fmla="*/ 1110599 w 4937510"/>
                <a:gd name="connsiteY1142" fmla="*/ 136549 h 500761"/>
                <a:gd name="connsiteX1143" fmla="*/ 1112105 w 4937510"/>
                <a:gd name="connsiteY1143" fmla="*/ 133535 h 500761"/>
                <a:gd name="connsiteX1144" fmla="*/ 1118132 w 4937510"/>
                <a:gd name="connsiteY1144" fmla="*/ 130521 h 500761"/>
                <a:gd name="connsiteX1145" fmla="*/ 1124160 w 4937510"/>
                <a:gd name="connsiteY1145" fmla="*/ 132028 h 500761"/>
                <a:gd name="connsiteX1146" fmla="*/ 1127173 w 4937510"/>
                <a:gd name="connsiteY1146" fmla="*/ 136549 h 500761"/>
                <a:gd name="connsiteX1147" fmla="*/ 1130187 w 4937510"/>
                <a:gd name="connsiteY1147" fmla="*/ 139562 h 500761"/>
                <a:gd name="connsiteX1148" fmla="*/ 1133200 w 4937510"/>
                <a:gd name="connsiteY1148" fmla="*/ 147096 h 500761"/>
                <a:gd name="connsiteX1149" fmla="*/ 1137721 w 4937510"/>
                <a:gd name="connsiteY1149" fmla="*/ 151616 h 500761"/>
                <a:gd name="connsiteX1150" fmla="*/ 1142241 w 4937510"/>
                <a:gd name="connsiteY1150" fmla="*/ 151616 h 500761"/>
                <a:gd name="connsiteX1151" fmla="*/ 1148268 w 4937510"/>
                <a:gd name="connsiteY1151" fmla="*/ 147096 h 500761"/>
                <a:gd name="connsiteX1152" fmla="*/ 1152788 w 4937510"/>
                <a:gd name="connsiteY1152" fmla="*/ 141069 h 500761"/>
                <a:gd name="connsiteX1153" fmla="*/ 1157309 w 4937510"/>
                <a:gd name="connsiteY1153" fmla="*/ 136549 h 500761"/>
                <a:gd name="connsiteX1154" fmla="*/ 1160322 w 4937510"/>
                <a:gd name="connsiteY1154" fmla="*/ 130521 h 500761"/>
                <a:gd name="connsiteX1155" fmla="*/ 1164843 w 4937510"/>
                <a:gd name="connsiteY1155" fmla="*/ 124494 h 500761"/>
                <a:gd name="connsiteX1156" fmla="*/ 1169363 w 4937510"/>
                <a:gd name="connsiteY1156" fmla="*/ 118467 h 500761"/>
                <a:gd name="connsiteX1157" fmla="*/ 1173883 w 4937510"/>
                <a:gd name="connsiteY1157" fmla="*/ 112440 h 500761"/>
                <a:gd name="connsiteX1158" fmla="*/ 1181417 w 4937510"/>
                <a:gd name="connsiteY1158" fmla="*/ 104906 h 500761"/>
                <a:gd name="connsiteX1159" fmla="*/ 1188951 w 4937510"/>
                <a:gd name="connsiteY1159" fmla="*/ 100386 h 500761"/>
                <a:gd name="connsiteX1160" fmla="*/ 1196485 w 4937510"/>
                <a:gd name="connsiteY1160" fmla="*/ 98879 h 500761"/>
                <a:gd name="connsiteX1161" fmla="*/ 2930192 w 4937510"/>
                <a:gd name="connsiteY1161" fmla="*/ 98217 h 500761"/>
                <a:gd name="connsiteX1162" fmla="*/ 2930192 w 4937510"/>
                <a:gd name="connsiteY1162" fmla="*/ 99724 h 500761"/>
                <a:gd name="connsiteX1163" fmla="*/ 2930192 w 4937510"/>
                <a:gd name="connsiteY1163" fmla="*/ 101232 h 500761"/>
                <a:gd name="connsiteX1164" fmla="*/ 2928684 w 4937510"/>
                <a:gd name="connsiteY1164" fmla="*/ 102739 h 500761"/>
                <a:gd name="connsiteX1165" fmla="*/ 2927175 w 4937510"/>
                <a:gd name="connsiteY1165" fmla="*/ 102739 h 500761"/>
                <a:gd name="connsiteX1166" fmla="*/ 2924158 w 4937510"/>
                <a:gd name="connsiteY1166" fmla="*/ 102739 h 500761"/>
                <a:gd name="connsiteX1167" fmla="*/ 2922649 w 4937510"/>
                <a:gd name="connsiteY1167" fmla="*/ 104247 h 500761"/>
                <a:gd name="connsiteX1168" fmla="*/ 2921140 w 4937510"/>
                <a:gd name="connsiteY1168" fmla="*/ 105754 h 500761"/>
                <a:gd name="connsiteX1169" fmla="*/ 2919632 w 4937510"/>
                <a:gd name="connsiteY1169" fmla="*/ 107262 h 500761"/>
                <a:gd name="connsiteX1170" fmla="*/ 2918123 w 4937510"/>
                <a:gd name="connsiteY1170" fmla="*/ 107262 h 500761"/>
                <a:gd name="connsiteX1171" fmla="*/ 2916614 w 4937510"/>
                <a:gd name="connsiteY1171" fmla="*/ 108770 h 500761"/>
                <a:gd name="connsiteX1172" fmla="*/ 2915106 w 4937510"/>
                <a:gd name="connsiteY1172" fmla="*/ 110277 h 500761"/>
                <a:gd name="connsiteX1173" fmla="*/ 2913597 w 4937510"/>
                <a:gd name="connsiteY1173" fmla="*/ 111785 h 500761"/>
                <a:gd name="connsiteX1174" fmla="*/ 2912088 w 4937510"/>
                <a:gd name="connsiteY1174" fmla="*/ 113292 h 500761"/>
                <a:gd name="connsiteX1175" fmla="*/ 2910579 w 4937510"/>
                <a:gd name="connsiteY1175" fmla="*/ 113292 h 500761"/>
                <a:gd name="connsiteX1176" fmla="*/ 2909071 w 4937510"/>
                <a:gd name="connsiteY1176" fmla="*/ 113292 h 500761"/>
                <a:gd name="connsiteX1177" fmla="*/ 2909071 w 4937510"/>
                <a:gd name="connsiteY1177" fmla="*/ 114800 h 500761"/>
                <a:gd name="connsiteX1178" fmla="*/ 2909071 w 4937510"/>
                <a:gd name="connsiteY1178" fmla="*/ 116307 h 500761"/>
                <a:gd name="connsiteX1179" fmla="*/ 2910579 w 4937510"/>
                <a:gd name="connsiteY1179" fmla="*/ 117815 h 500761"/>
                <a:gd name="connsiteX1180" fmla="*/ 2912088 w 4937510"/>
                <a:gd name="connsiteY1180" fmla="*/ 117815 h 500761"/>
                <a:gd name="connsiteX1181" fmla="*/ 2912088 w 4937510"/>
                <a:gd name="connsiteY1181" fmla="*/ 119322 h 500761"/>
                <a:gd name="connsiteX1182" fmla="*/ 2913597 w 4937510"/>
                <a:gd name="connsiteY1182" fmla="*/ 119322 h 500761"/>
                <a:gd name="connsiteX1183" fmla="*/ 2913597 w 4937510"/>
                <a:gd name="connsiteY1183" fmla="*/ 120830 h 500761"/>
                <a:gd name="connsiteX1184" fmla="*/ 2915106 w 4937510"/>
                <a:gd name="connsiteY1184" fmla="*/ 120830 h 500761"/>
                <a:gd name="connsiteX1185" fmla="*/ 2916614 w 4937510"/>
                <a:gd name="connsiteY1185" fmla="*/ 122338 h 500761"/>
                <a:gd name="connsiteX1186" fmla="*/ 2918123 w 4937510"/>
                <a:gd name="connsiteY1186" fmla="*/ 122338 h 500761"/>
                <a:gd name="connsiteX1187" fmla="*/ 2921140 w 4937510"/>
                <a:gd name="connsiteY1187" fmla="*/ 126860 h 500761"/>
                <a:gd name="connsiteX1188" fmla="*/ 2922649 w 4937510"/>
                <a:gd name="connsiteY1188" fmla="*/ 126860 h 500761"/>
                <a:gd name="connsiteX1189" fmla="*/ 2922649 w 4937510"/>
                <a:gd name="connsiteY1189" fmla="*/ 128368 h 500761"/>
                <a:gd name="connsiteX1190" fmla="*/ 2924158 w 4937510"/>
                <a:gd name="connsiteY1190" fmla="*/ 128368 h 500761"/>
                <a:gd name="connsiteX1191" fmla="*/ 2924158 w 4937510"/>
                <a:gd name="connsiteY1191" fmla="*/ 126860 h 500761"/>
                <a:gd name="connsiteX1192" fmla="*/ 2925666 w 4937510"/>
                <a:gd name="connsiteY1192" fmla="*/ 126860 h 500761"/>
                <a:gd name="connsiteX1193" fmla="*/ 2927175 w 4937510"/>
                <a:gd name="connsiteY1193" fmla="*/ 125353 h 500761"/>
                <a:gd name="connsiteX1194" fmla="*/ 2927175 w 4937510"/>
                <a:gd name="connsiteY1194" fmla="*/ 123845 h 500761"/>
                <a:gd name="connsiteX1195" fmla="*/ 2928684 w 4937510"/>
                <a:gd name="connsiteY1195" fmla="*/ 122338 h 500761"/>
                <a:gd name="connsiteX1196" fmla="*/ 2927175 w 4937510"/>
                <a:gd name="connsiteY1196" fmla="*/ 120830 h 500761"/>
                <a:gd name="connsiteX1197" fmla="*/ 2928684 w 4937510"/>
                <a:gd name="connsiteY1197" fmla="*/ 119322 h 500761"/>
                <a:gd name="connsiteX1198" fmla="*/ 2928684 w 4937510"/>
                <a:gd name="connsiteY1198" fmla="*/ 114800 h 500761"/>
                <a:gd name="connsiteX1199" fmla="*/ 2930192 w 4937510"/>
                <a:gd name="connsiteY1199" fmla="*/ 113292 h 500761"/>
                <a:gd name="connsiteX1200" fmla="*/ 2930192 w 4937510"/>
                <a:gd name="connsiteY1200" fmla="*/ 111785 h 500761"/>
                <a:gd name="connsiteX1201" fmla="*/ 2930192 w 4937510"/>
                <a:gd name="connsiteY1201" fmla="*/ 108770 h 500761"/>
                <a:gd name="connsiteX1202" fmla="*/ 2931701 w 4937510"/>
                <a:gd name="connsiteY1202" fmla="*/ 107262 h 500761"/>
                <a:gd name="connsiteX1203" fmla="*/ 2931701 w 4937510"/>
                <a:gd name="connsiteY1203" fmla="*/ 104247 h 500761"/>
                <a:gd name="connsiteX1204" fmla="*/ 2931701 w 4937510"/>
                <a:gd name="connsiteY1204" fmla="*/ 101232 h 500761"/>
                <a:gd name="connsiteX1205" fmla="*/ 2931701 w 4937510"/>
                <a:gd name="connsiteY1205" fmla="*/ 99724 h 500761"/>
                <a:gd name="connsiteX1206" fmla="*/ 2933210 w 4937510"/>
                <a:gd name="connsiteY1206" fmla="*/ 99724 h 500761"/>
                <a:gd name="connsiteX1207" fmla="*/ 2933210 w 4937510"/>
                <a:gd name="connsiteY1207" fmla="*/ 98217 h 500761"/>
                <a:gd name="connsiteX1208" fmla="*/ 2931701 w 4937510"/>
                <a:gd name="connsiteY1208" fmla="*/ 98217 h 500761"/>
                <a:gd name="connsiteX1209" fmla="*/ 2930192 w 4937510"/>
                <a:gd name="connsiteY1209" fmla="*/ 98217 h 500761"/>
                <a:gd name="connsiteX1210" fmla="*/ 361348 w 4937510"/>
                <a:gd name="connsiteY1210" fmla="*/ 90941 h 500761"/>
                <a:gd name="connsiteX1211" fmla="*/ 364377 w 4937510"/>
                <a:gd name="connsiteY1211" fmla="*/ 90941 h 500761"/>
                <a:gd name="connsiteX1212" fmla="*/ 376493 w 4937510"/>
                <a:gd name="connsiteY1212" fmla="*/ 90941 h 500761"/>
                <a:gd name="connsiteX1213" fmla="*/ 390124 w 4937510"/>
                <a:gd name="connsiteY1213" fmla="*/ 94001 h 500761"/>
                <a:gd name="connsiteX1214" fmla="*/ 393153 w 4937510"/>
                <a:gd name="connsiteY1214" fmla="*/ 95530 h 500761"/>
                <a:gd name="connsiteX1215" fmla="*/ 397696 w 4937510"/>
                <a:gd name="connsiteY1215" fmla="*/ 101650 h 500761"/>
                <a:gd name="connsiteX1216" fmla="*/ 399211 w 4937510"/>
                <a:gd name="connsiteY1216" fmla="*/ 112358 h 500761"/>
                <a:gd name="connsiteX1217" fmla="*/ 397696 w 4937510"/>
                <a:gd name="connsiteY1217" fmla="*/ 121537 h 500761"/>
                <a:gd name="connsiteX1218" fmla="*/ 394667 w 4937510"/>
                <a:gd name="connsiteY1218" fmla="*/ 130715 h 500761"/>
                <a:gd name="connsiteX1219" fmla="*/ 390124 w 4937510"/>
                <a:gd name="connsiteY1219" fmla="*/ 133775 h 500761"/>
                <a:gd name="connsiteX1220" fmla="*/ 381037 w 4937510"/>
                <a:gd name="connsiteY1220" fmla="*/ 135305 h 500761"/>
                <a:gd name="connsiteX1221" fmla="*/ 371949 w 4937510"/>
                <a:gd name="connsiteY1221" fmla="*/ 135305 h 500761"/>
                <a:gd name="connsiteX1222" fmla="*/ 361348 w 4937510"/>
                <a:gd name="connsiteY1222" fmla="*/ 130715 h 500761"/>
                <a:gd name="connsiteX1223" fmla="*/ 359833 w 4937510"/>
                <a:gd name="connsiteY1223" fmla="*/ 129186 h 500761"/>
                <a:gd name="connsiteX1224" fmla="*/ 353775 w 4937510"/>
                <a:gd name="connsiteY1224" fmla="*/ 126126 h 500761"/>
                <a:gd name="connsiteX1225" fmla="*/ 347717 w 4937510"/>
                <a:gd name="connsiteY1225" fmla="*/ 124596 h 500761"/>
                <a:gd name="connsiteX1226" fmla="*/ 344688 w 4937510"/>
                <a:gd name="connsiteY1226" fmla="*/ 124596 h 500761"/>
                <a:gd name="connsiteX1227" fmla="*/ 340145 w 4937510"/>
                <a:gd name="connsiteY1227" fmla="*/ 126126 h 500761"/>
                <a:gd name="connsiteX1228" fmla="*/ 332572 w 4937510"/>
                <a:gd name="connsiteY1228" fmla="*/ 129186 h 500761"/>
                <a:gd name="connsiteX1229" fmla="*/ 328028 w 4937510"/>
                <a:gd name="connsiteY1229" fmla="*/ 132245 h 500761"/>
                <a:gd name="connsiteX1230" fmla="*/ 323485 w 4937510"/>
                <a:gd name="connsiteY1230" fmla="*/ 135305 h 500761"/>
                <a:gd name="connsiteX1231" fmla="*/ 320456 w 4937510"/>
                <a:gd name="connsiteY1231" fmla="*/ 141424 h 500761"/>
                <a:gd name="connsiteX1232" fmla="*/ 317427 w 4937510"/>
                <a:gd name="connsiteY1232" fmla="*/ 146013 h 500761"/>
                <a:gd name="connsiteX1233" fmla="*/ 312883 w 4937510"/>
                <a:gd name="connsiteY1233" fmla="*/ 153662 h 500761"/>
                <a:gd name="connsiteX1234" fmla="*/ 311369 w 4937510"/>
                <a:gd name="connsiteY1234" fmla="*/ 156722 h 500761"/>
                <a:gd name="connsiteX1235" fmla="*/ 309854 w 4937510"/>
                <a:gd name="connsiteY1235" fmla="*/ 161311 h 500761"/>
                <a:gd name="connsiteX1236" fmla="*/ 309854 w 4937510"/>
                <a:gd name="connsiteY1236" fmla="*/ 164371 h 500761"/>
                <a:gd name="connsiteX1237" fmla="*/ 306825 w 4937510"/>
                <a:gd name="connsiteY1237" fmla="*/ 165900 h 500761"/>
                <a:gd name="connsiteX1238" fmla="*/ 303796 w 4937510"/>
                <a:gd name="connsiteY1238" fmla="*/ 165900 h 500761"/>
                <a:gd name="connsiteX1239" fmla="*/ 302282 w 4937510"/>
                <a:gd name="connsiteY1239" fmla="*/ 165900 h 500761"/>
                <a:gd name="connsiteX1240" fmla="*/ 302282 w 4937510"/>
                <a:gd name="connsiteY1240" fmla="*/ 161311 h 500761"/>
                <a:gd name="connsiteX1241" fmla="*/ 302282 w 4937510"/>
                <a:gd name="connsiteY1241" fmla="*/ 158252 h 500761"/>
                <a:gd name="connsiteX1242" fmla="*/ 300767 w 4937510"/>
                <a:gd name="connsiteY1242" fmla="*/ 158252 h 500761"/>
                <a:gd name="connsiteX1243" fmla="*/ 296224 w 4937510"/>
                <a:gd name="connsiteY1243" fmla="*/ 156722 h 500761"/>
                <a:gd name="connsiteX1244" fmla="*/ 291680 w 4937510"/>
                <a:gd name="connsiteY1244" fmla="*/ 159781 h 500761"/>
                <a:gd name="connsiteX1245" fmla="*/ 288651 w 4937510"/>
                <a:gd name="connsiteY1245" fmla="*/ 162841 h 500761"/>
                <a:gd name="connsiteX1246" fmla="*/ 285622 w 4937510"/>
                <a:gd name="connsiteY1246" fmla="*/ 164371 h 500761"/>
                <a:gd name="connsiteX1247" fmla="*/ 282593 w 4937510"/>
                <a:gd name="connsiteY1247" fmla="*/ 167430 h 500761"/>
                <a:gd name="connsiteX1248" fmla="*/ 278049 w 4937510"/>
                <a:gd name="connsiteY1248" fmla="*/ 172020 h 500761"/>
                <a:gd name="connsiteX1249" fmla="*/ 271991 w 4937510"/>
                <a:gd name="connsiteY1249" fmla="*/ 175079 h 500761"/>
                <a:gd name="connsiteX1250" fmla="*/ 268962 w 4937510"/>
                <a:gd name="connsiteY1250" fmla="*/ 175079 h 500761"/>
                <a:gd name="connsiteX1251" fmla="*/ 268962 w 4937510"/>
                <a:gd name="connsiteY1251" fmla="*/ 172020 h 500761"/>
                <a:gd name="connsiteX1252" fmla="*/ 270477 w 4937510"/>
                <a:gd name="connsiteY1252" fmla="*/ 168960 h 500761"/>
                <a:gd name="connsiteX1253" fmla="*/ 275020 w 4937510"/>
                <a:gd name="connsiteY1253" fmla="*/ 164371 h 500761"/>
                <a:gd name="connsiteX1254" fmla="*/ 281078 w 4937510"/>
                <a:gd name="connsiteY1254" fmla="*/ 159781 h 500761"/>
                <a:gd name="connsiteX1255" fmla="*/ 291680 w 4937510"/>
                <a:gd name="connsiteY1255" fmla="*/ 149073 h 500761"/>
                <a:gd name="connsiteX1256" fmla="*/ 297738 w 4937510"/>
                <a:gd name="connsiteY1256" fmla="*/ 142954 h 500761"/>
                <a:gd name="connsiteX1257" fmla="*/ 311369 w 4937510"/>
                <a:gd name="connsiteY1257" fmla="*/ 130715 h 500761"/>
                <a:gd name="connsiteX1258" fmla="*/ 326514 w 4937510"/>
                <a:gd name="connsiteY1258" fmla="*/ 116947 h 500761"/>
                <a:gd name="connsiteX1259" fmla="*/ 332572 w 4937510"/>
                <a:gd name="connsiteY1259" fmla="*/ 110828 h 500761"/>
                <a:gd name="connsiteX1260" fmla="*/ 335601 w 4937510"/>
                <a:gd name="connsiteY1260" fmla="*/ 107769 h 500761"/>
                <a:gd name="connsiteX1261" fmla="*/ 350746 w 4937510"/>
                <a:gd name="connsiteY1261" fmla="*/ 95530 h 500761"/>
                <a:gd name="connsiteX1262" fmla="*/ 361348 w 4937510"/>
                <a:gd name="connsiteY1262" fmla="*/ 90941 h 500761"/>
                <a:gd name="connsiteX1263" fmla="*/ 3770560 w 4937510"/>
                <a:gd name="connsiteY1263" fmla="*/ 89354 h 500761"/>
                <a:gd name="connsiteX1264" fmla="*/ 3781064 w 4937510"/>
                <a:gd name="connsiteY1264" fmla="*/ 89354 h 500761"/>
                <a:gd name="connsiteX1265" fmla="*/ 3794569 w 4937510"/>
                <a:gd name="connsiteY1265" fmla="*/ 92385 h 500761"/>
                <a:gd name="connsiteX1266" fmla="*/ 3805072 w 4937510"/>
                <a:gd name="connsiteY1266" fmla="*/ 93900 h 500761"/>
                <a:gd name="connsiteX1267" fmla="*/ 3817077 w 4937510"/>
                <a:gd name="connsiteY1267" fmla="*/ 95415 h 500761"/>
                <a:gd name="connsiteX1268" fmla="*/ 3832082 w 4937510"/>
                <a:gd name="connsiteY1268" fmla="*/ 101477 h 500761"/>
                <a:gd name="connsiteX1269" fmla="*/ 3838084 w 4937510"/>
                <a:gd name="connsiteY1269" fmla="*/ 109054 h 500761"/>
                <a:gd name="connsiteX1270" fmla="*/ 3841085 w 4937510"/>
                <a:gd name="connsiteY1270" fmla="*/ 121176 h 500761"/>
                <a:gd name="connsiteX1271" fmla="*/ 3842585 w 4937510"/>
                <a:gd name="connsiteY1271" fmla="*/ 130268 h 500761"/>
                <a:gd name="connsiteX1272" fmla="*/ 3838084 w 4937510"/>
                <a:gd name="connsiteY1272" fmla="*/ 142391 h 500761"/>
                <a:gd name="connsiteX1273" fmla="*/ 3829081 w 4937510"/>
                <a:gd name="connsiteY1273" fmla="*/ 151483 h 500761"/>
                <a:gd name="connsiteX1274" fmla="*/ 3821578 w 4937510"/>
                <a:gd name="connsiteY1274" fmla="*/ 152998 h 500761"/>
                <a:gd name="connsiteX1275" fmla="*/ 3809574 w 4937510"/>
                <a:gd name="connsiteY1275" fmla="*/ 149968 h 500761"/>
                <a:gd name="connsiteX1276" fmla="*/ 3803572 w 4937510"/>
                <a:gd name="connsiteY1276" fmla="*/ 154514 h 500761"/>
                <a:gd name="connsiteX1277" fmla="*/ 3797570 w 4937510"/>
                <a:gd name="connsiteY1277" fmla="*/ 152998 h 500761"/>
                <a:gd name="connsiteX1278" fmla="*/ 3788567 w 4937510"/>
                <a:gd name="connsiteY1278" fmla="*/ 145422 h 500761"/>
                <a:gd name="connsiteX1279" fmla="*/ 3776563 w 4937510"/>
                <a:gd name="connsiteY1279" fmla="*/ 142391 h 500761"/>
                <a:gd name="connsiteX1280" fmla="*/ 3767559 w 4937510"/>
                <a:gd name="connsiteY1280" fmla="*/ 134814 h 500761"/>
                <a:gd name="connsiteX1281" fmla="*/ 3755555 w 4937510"/>
                <a:gd name="connsiteY1281" fmla="*/ 127238 h 500761"/>
                <a:gd name="connsiteX1282" fmla="*/ 3745052 w 4937510"/>
                <a:gd name="connsiteY1282" fmla="*/ 119661 h 500761"/>
                <a:gd name="connsiteX1283" fmla="*/ 3737549 w 4937510"/>
                <a:gd name="connsiteY1283" fmla="*/ 110569 h 500761"/>
                <a:gd name="connsiteX1284" fmla="*/ 3742051 w 4937510"/>
                <a:gd name="connsiteY1284" fmla="*/ 102992 h 500761"/>
                <a:gd name="connsiteX1285" fmla="*/ 3752554 w 4937510"/>
                <a:gd name="connsiteY1285" fmla="*/ 96931 h 500761"/>
                <a:gd name="connsiteX1286" fmla="*/ 3761557 w 4937510"/>
                <a:gd name="connsiteY1286" fmla="*/ 93900 h 500761"/>
                <a:gd name="connsiteX1287" fmla="*/ 3770560 w 4937510"/>
                <a:gd name="connsiteY1287" fmla="*/ 89354 h 500761"/>
                <a:gd name="connsiteX1288" fmla="*/ 4684433 w 4937510"/>
                <a:gd name="connsiteY1288" fmla="*/ 87766 h 500761"/>
                <a:gd name="connsiteX1289" fmla="*/ 4688916 w 4937510"/>
                <a:gd name="connsiteY1289" fmla="*/ 93779 h 500761"/>
                <a:gd name="connsiteX1290" fmla="*/ 4690410 w 4937510"/>
                <a:gd name="connsiteY1290" fmla="*/ 105805 h 500761"/>
                <a:gd name="connsiteX1291" fmla="*/ 4681445 w 4937510"/>
                <a:gd name="connsiteY1291" fmla="*/ 116327 h 500761"/>
                <a:gd name="connsiteX1292" fmla="*/ 4676963 w 4937510"/>
                <a:gd name="connsiteY1292" fmla="*/ 125346 h 500761"/>
                <a:gd name="connsiteX1293" fmla="*/ 4673974 w 4937510"/>
                <a:gd name="connsiteY1293" fmla="*/ 138875 h 500761"/>
                <a:gd name="connsiteX1294" fmla="*/ 4673974 w 4937510"/>
                <a:gd name="connsiteY1294" fmla="*/ 153907 h 500761"/>
                <a:gd name="connsiteX1295" fmla="*/ 4676963 w 4937510"/>
                <a:gd name="connsiteY1295" fmla="*/ 164430 h 500761"/>
                <a:gd name="connsiteX1296" fmla="*/ 4684433 w 4937510"/>
                <a:gd name="connsiteY1296" fmla="*/ 182468 h 500761"/>
                <a:gd name="connsiteX1297" fmla="*/ 4685927 w 4937510"/>
                <a:gd name="connsiteY1297" fmla="*/ 203513 h 500761"/>
                <a:gd name="connsiteX1298" fmla="*/ 4684433 w 4937510"/>
                <a:gd name="connsiteY1298" fmla="*/ 226061 h 500761"/>
                <a:gd name="connsiteX1299" fmla="*/ 4675469 w 4937510"/>
                <a:gd name="connsiteY1299" fmla="*/ 238087 h 500761"/>
                <a:gd name="connsiteX1300" fmla="*/ 4669492 w 4937510"/>
                <a:gd name="connsiteY1300" fmla="*/ 248609 h 500761"/>
                <a:gd name="connsiteX1301" fmla="*/ 4660527 w 4937510"/>
                <a:gd name="connsiteY1301" fmla="*/ 250113 h 500761"/>
                <a:gd name="connsiteX1302" fmla="*/ 4651563 w 4937510"/>
                <a:gd name="connsiteY1302" fmla="*/ 244100 h 500761"/>
                <a:gd name="connsiteX1303" fmla="*/ 4644092 w 4937510"/>
                <a:gd name="connsiteY1303" fmla="*/ 238087 h 500761"/>
                <a:gd name="connsiteX1304" fmla="*/ 4635127 w 4937510"/>
                <a:gd name="connsiteY1304" fmla="*/ 229068 h 500761"/>
                <a:gd name="connsiteX1305" fmla="*/ 4629151 w 4937510"/>
                <a:gd name="connsiteY1305" fmla="*/ 238087 h 500761"/>
                <a:gd name="connsiteX1306" fmla="*/ 4620186 w 4937510"/>
                <a:gd name="connsiteY1306" fmla="*/ 254622 h 500761"/>
                <a:gd name="connsiteX1307" fmla="*/ 4617198 w 4937510"/>
                <a:gd name="connsiteY1307" fmla="*/ 278674 h 500761"/>
                <a:gd name="connsiteX1308" fmla="*/ 4617198 w 4937510"/>
                <a:gd name="connsiteY1308" fmla="*/ 325273 h 500761"/>
                <a:gd name="connsiteX1309" fmla="*/ 4615704 w 4937510"/>
                <a:gd name="connsiteY1309" fmla="*/ 337299 h 500761"/>
                <a:gd name="connsiteX1310" fmla="*/ 4615704 w 4937510"/>
                <a:gd name="connsiteY1310" fmla="*/ 358344 h 500761"/>
                <a:gd name="connsiteX1311" fmla="*/ 4612716 w 4937510"/>
                <a:gd name="connsiteY1311" fmla="*/ 379388 h 500761"/>
                <a:gd name="connsiteX1312" fmla="*/ 4612716 w 4937510"/>
                <a:gd name="connsiteY1312" fmla="*/ 397427 h 500761"/>
                <a:gd name="connsiteX1313" fmla="*/ 4608233 w 4937510"/>
                <a:gd name="connsiteY1313" fmla="*/ 410956 h 500761"/>
                <a:gd name="connsiteX1314" fmla="*/ 4600763 w 4937510"/>
                <a:gd name="connsiteY1314" fmla="*/ 425988 h 500761"/>
                <a:gd name="connsiteX1315" fmla="*/ 4590304 w 4937510"/>
                <a:gd name="connsiteY1315" fmla="*/ 425988 h 500761"/>
                <a:gd name="connsiteX1316" fmla="*/ 4578351 w 4937510"/>
                <a:gd name="connsiteY1316" fmla="*/ 419975 h 500761"/>
                <a:gd name="connsiteX1317" fmla="*/ 4569386 w 4937510"/>
                <a:gd name="connsiteY1317" fmla="*/ 416969 h 500761"/>
                <a:gd name="connsiteX1318" fmla="*/ 4567892 w 4937510"/>
                <a:gd name="connsiteY1318" fmla="*/ 410956 h 500761"/>
                <a:gd name="connsiteX1319" fmla="*/ 4575363 w 4937510"/>
                <a:gd name="connsiteY1319" fmla="*/ 395924 h 500761"/>
                <a:gd name="connsiteX1320" fmla="*/ 4575363 w 4937510"/>
                <a:gd name="connsiteY1320" fmla="*/ 385401 h 500761"/>
                <a:gd name="connsiteX1321" fmla="*/ 4572374 w 4937510"/>
                <a:gd name="connsiteY1321" fmla="*/ 365860 h 500761"/>
                <a:gd name="connsiteX1322" fmla="*/ 4570880 w 4937510"/>
                <a:gd name="connsiteY1322" fmla="*/ 353834 h 500761"/>
                <a:gd name="connsiteX1323" fmla="*/ 4579845 w 4937510"/>
                <a:gd name="connsiteY1323" fmla="*/ 343311 h 500761"/>
                <a:gd name="connsiteX1324" fmla="*/ 4585822 w 4937510"/>
                <a:gd name="connsiteY1324" fmla="*/ 314751 h 500761"/>
                <a:gd name="connsiteX1325" fmla="*/ 4587316 w 4937510"/>
                <a:gd name="connsiteY1325" fmla="*/ 283183 h 500761"/>
                <a:gd name="connsiteX1326" fmla="*/ 4596280 w 4937510"/>
                <a:gd name="connsiteY1326" fmla="*/ 244100 h 500761"/>
                <a:gd name="connsiteX1327" fmla="*/ 4600763 w 4937510"/>
                <a:gd name="connsiteY1327" fmla="*/ 211029 h 500761"/>
                <a:gd name="connsiteX1328" fmla="*/ 4600763 w 4937510"/>
                <a:gd name="connsiteY1328" fmla="*/ 199004 h 500761"/>
                <a:gd name="connsiteX1329" fmla="*/ 4609727 w 4937510"/>
                <a:gd name="connsiteY1329" fmla="*/ 197500 h 500761"/>
                <a:gd name="connsiteX1330" fmla="*/ 4624669 w 4937510"/>
                <a:gd name="connsiteY1330" fmla="*/ 206520 h 500761"/>
                <a:gd name="connsiteX1331" fmla="*/ 4638116 w 4937510"/>
                <a:gd name="connsiteY1331" fmla="*/ 194494 h 500761"/>
                <a:gd name="connsiteX1332" fmla="*/ 4641104 w 4937510"/>
                <a:gd name="connsiteY1332" fmla="*/ 165933 h 500761"/>
                <a:gd name="connsiteX1333" fmla="*/ 4642598 w 4937510"/>
                <a:gd name="connsiteY1333" fmla="*/ 143385 h 500761"/>
                <a:gd name="connsiteX1334" fmla="*/ 4639610 w 4937510"/>
                <a:gd name="connsiteY1334" fmla="*/ 129856 h 500761"/>
                <a:gd name="connsiteX1335" fmla="*/ 4630645 w 4937510"/>
                <a:gd name="connsiteY1335" fmla="*/ 128353 h 500761"/>
                <a:gd name="connsiteX1336" fmla="*/ 4623174 w 4937510"/>
                <a:gd name="connsiteY1336" fmla="*/ 135869 h 500761"/>
                <a:gd name="connsiteX1337" fmla="*/ 4615704 w 4937510"/>
                <a:gd name="connsiteY1337" fmla="*/ 137372 h 500761"/>
                <a:gd name="connsiteX1338" fmla="*/ 4614210 w 4937510"/>
                <a:gd name="connsiteY1338" fmla="*/ 129856 h 500761"/>
                <a:gd name="connsiteX1339" fmla="*/ 4627657 w 4937510"/>
                <a:gd name="connsiteY1339" fmla="*/ 120837 h 500761"/>
                <a:gd name="connsiteX1340" fmla="*/ 4644092 w 4937510"/>
                <a:gd name="connsiteY1340" fmla="*/ 107308 h 500761"/>
                <a:gd name="connsiteX1341" fmla="*/ 4659033 w 4937510"/>
                <a:gd name="connsiteY1341" fmla="*/ 99792 h 500761"/>
                <a:gd name="connsiteX1342" fmla="*/ 4676963 w 4937510"/>
                <a:gd name="connsiteY1342" fmla="*/ 92276 h 500761"/>
                <a:gd name="connsiteX1343" fmla="*/ 4684433 w 4937510"/>
                <a:gd name="connsiteY1343" fmla="*/ 87766 h 500761"/>
                <a:gd name="connsiteX1344" fmla="*/ 4338896 w 4937510"/>
                <a:gd name="connsiteY1344" fmla="*/ 87316 h 500761"/>
                <a:gd name="connsiteX1345" fmla="*/ 4331383 w 4937510"/>
                <a:gd name="connsiteY1345" fmla="*/ 88824 h 500761"/>
                <a:gd name="connsiteX1346" fmla="*/ 4325372 w 4937510"/>
                <a:gd name="connsiteY1346" fmla="*/ 91842 h 500761"/>
                <a:gd name="connsiteX1347" fmla="*/ 4320865 w 4937510"/>
                <a:gd name="connsiteY1347" fmla="*/ 102403 h 500761"/>
                <a:gd name="connsiteX1348" fmla="*/ 4317860 w 4937510"/>
                <a:gd name="connsiteY1348" fmla="*/ 108437 h 500761"/>
                <a:gd name="connsiteX1349" fmla="*/ 4316357 w 4937510"/>
                <a:gd name="connsiteY1349" fmla="*/ 115981 h 500761"/>
                <a:gd name="connsiteX1350" fmla="*/ 4319362 w 4937510"/>
                <a:gd name="connsiteY1350" fmla="*/ 122016 h 500761"/>
                <a:gd name="connsiteX1351" fmla="*/ 4326875 w 4937510"/>
                <a:gd name="connsiteY1351" fmla="*/ 126542 h 500761"/>
                <a:gd name="connsiteX1352" fmla="*/ 4335890 w 4937510"/>
                <a:gd name="connsiteY1352" fmla="*/ 132576 h 500761"/>
                <a:gd name="connsiteX1353" fmla="*/ 4338896 w 4937510"/>
                <a:gd name="connsiteY1353" fmla="*/ 135594 h 500761"/>
                <a:gd name="connsiteX1354" fmla="*/ 4343403 w 4937510"/>
                <a:gd name="connsiteY1354" fmla="*/ 134085 h 500761"/>
                <a:gd name="connsiteX1355" fmla="*/ 4346408 w 4937510"/>
                <a:gd name="connsiteY1355" fmla="*/ 126542 h 500761"/>
                <a:gd name="connsiteX1356" fmla="*/ 4346408 w 4937510"/>
                <a:gd name="connsiteY1356" fmla="*/ 114472 h 500761"/>
                <a:gd name="connsiteX1357" fmla="*/ 4349414 w 4937510"/>
                <a:gd name="connsiteY1357" fmla="*/ 102403 h 500761"/>
                <a:gd name="connsiteX1358" fmla="*/ 4352419 w 4937510"/>
                <a:gd name="connsiteY1358" fmla="*/ 96368 h 500761"/>
                <a:gd name="connsiteX1359" fmla="*/ 4349414 w 4937510"/>
                <a:gd name="connsiteY1359" fmla="*/ 90333 h 500761"/>
                <a:gd name="connsiteX1360" fmla="*/ 4346408 w 4937510"/>
                <a:gd name="connsiteY1360" fmla="*/ 87316 h 500761"/>
                <a:gd name="connsiteX1361" fmla="*/ 4338896 w 4937510"/>
                <a:gd name="connsiteY1361" fmla="*/ 87316 h 500761"/>
                <a:gd name="connsiteX1362" fmla="*/ 4811036 w 4937510"/>
                <a:gd name="connsiteY1362" fmla="*/ 78241 h 500761"/>
                <a:gd name="connsiteX1363" fmla="*/ 4826097 w 4937510"/>
                <a:gd name="connsiteY1363" fmla="*/ 81257 h 500761"/>
                <a:gd name="connsiteX1364" fmla="*/ 4829109 w 4937510"/>
                <a:gd name="connsiteY1364" fmla="*/ 82766 h 500761"/>
                <a:gd name="connsiteX1365" fmla="*/ 4847182 w 4937510"/>
                <a:gd name="connsiteY1365" fmla="*/ 91814 h 500761"/>
                <a:gd name="connsiteX1366" fmla="*/ 4853206 w 4937510"/>
                <a:gd name="connsiteY1366" fmla="*/ 102371 h 500761"/>
                <a:gd name="connsiteX1367" fmla="*/ 4854712 w 4937510"/>
                <a:gd name="connsiteY1367" fmla="*/ 109912 h 500761"/>
                <a:gd name="connsiteX1368" fmla="*/ 4862243 w 4937510"/>
                <a:gd name="connsiteY1368" fmla="*/ 115944 h 500761"/>
                <a:gd name="connsiteX1369" fmla="*/ 4871279 w 4937510"/>
                <a:gd name="connsiteY1369" fmla="*/ 112928 h 500761"/>
                <a:gd name="connsiteX1370" fmla="*/ 4883328 w 4937510"/>
                <a:gd name="connsiteY1370" fmla="*/ 103879 h 500761"/>
                <a:gd name="connsiteX1371" fmla="*/ 4893871 w 4937510"/>
                <a:gd name="connsiteY1371" fmla="*/ 100863 h 500761"/>
                <a:gd name="connsiteX1372" fmla="*/ 4911944 w 4937510"/>
                <a:gd name="connsiteY1372" fmla="*/ 103879 h 500761"/>
                <a:gd name="connsiteX1373" fmla="*/ 4927005 w 4937510"/>
                <a:gd name="connsiteY1373" fmla="*/ 112928 h 500761"/>
                <a:gd name="connsiteX1374" fmla="*/ 4927005 w 4937510"/>
                <a:gd name="connsiteY1374" fmla="*/ 124993 h 500761"/>
                <a:gd name="connsiteX1375" fmla="*/ 4923993 w 4937510"/>
                <a:gd name="connsiteY1375" fmla="*/ 134042 h 500761"/>
                <a:gd name="connsiteX1376" fmla="*/ 4928511 w 4937510"/>
                <a:gd name="connsiteY1376" fmla="*/ 146107 h 500761"/>
                <a:gd name="connsiteX1377" fmla="*/ 4928511 w 4937510"/>
                <a:gd name="connsiteY1377" fmla="*/ 165712 h 500761"/>
                <a:gd name="connsiteX1378" fmla="*/ 4917968 w 4937510"/>
                <a:gd name="connsiteY1378" fmla="*/ 176269 h 500761"/>
                <a:gd name="connsiteX1379" fmla="*/ 4908932 w 4937510"/>
                <a:gd name="connsiteY1379" fmla="*/ 176269 h 500761"/>
                <a:gd name="connsiteX1380" fmla="*/ 4884834 w 4937510"/>
                <a:gd name="connsiteY1380" fmla="*/ 176269 h 500761"/>
                <a:gd name="connsiteX1381" fmla="*/ 4872786 w 4937510"/>
                <a:gd name="connsiteY1381" fmla="*/ 177777 h 500761"/>
                <a:gd name="connsiteX1382" fmla="*/ 4865255 w 4937510"/>
                <a:gd name="connsiteY1382" fmla="*/ 186826 h 500761"/>
                <a:gd name="connsiteX1383" fmla="*/ 4851700 w 4937510"/>
                <a:gd name="connsiteY1383" fmla="*/ 192859 h 500761"/>
                <a:gd name="connsiteX1384" fmla="*/ 4842664 w 4937510"/>
                <a:gd name="connsiteY1384" fmla="*/ 186826 h 500761"/>
                <a:gd name="connsiteX1385" fmla="*/ 4836639 w 4937510"/>
                <a:gd name="connsiteY1385" fmla="*/ 189842 h 500761"/>
                <a:gd name="connsiteX1386" fmla="*/ 4832121 w 4937510"/>
                <a:gd name="connsiteY1386" fmla="*/ 198891 h 500761"/>
                <a:gd name="connsiteX1387" fmla="*/ 4821578 w 4937510"/>
                <a:gd name="connsiteY1387" fmla="*/ 207940 h 500761"/>
                <a:gd name="connsiteX1388" fmla="*/ 4808024 w 4937510"/>
                <a:gd name="connsiteY1388" fmla="*/ 210956 h 500761"/>
                <a:gd name="connsiteX1389" fmla="*/ 4794469 w 4937510"/>
                <a:gd name="connsiteY1389" fmla="*/ 215481 h 500761"/>
                <a:gd name="connsiteX1390" fmla="*/ 4783926 w 4937510"/>
                <a:gd name="connsiteY1390" fmla="*/ 218497 h 500761"/>
                <a:gd name="connsiteX1391" fmla="*/ 4780914 w 4937510"/>
                <a:gd name="connsiteY1391" fmla="*/ 209448 h 500761"/>
                <a:gd name="connsiteX1392" fmla="*/ 4791457 w 4937510"/>
                <a:gd name="connsiteY1392" fmla="*/ 204924 h 500761"/>
                <a:gd name="connsiteX1393" fmla="*/ 4808024 w 4937510"/>
                <a:gd name="connsiteY1393" fmla="*/ 197383 h 500761"/>
                <a:gd name="connsiteX1394" fmla="*/ 4817060 w 4937510"/>
                <a:gd name="connsiteY1394" fmla="*/ 192859 h 500761"/>
                <a:gd name="connsiteX1395" fmla="*/ 4826097 w 4937510"/>
                <a:gd name="connsiteY1395" fmla="*/ 191351 h 500761"/>
                <a:gd name="connsiteX1396" fmla="*/ 4832121 w 4937510"/>
                <a:gd name="connsiteY1396" fmla="*/ 177777 h 500761"/>
                <a:gd name="connsiteX1397" fmla="*/ 4848688 w 4937510"/>
                <a:gd name="connsiteY1397" fmla="*/ 164204 h 500761"/>
                <a:gd name="connsiteX1398" fmla="*/ 4869773 w 4937510"/>
                <a:gd name="connsiteY1398" fmla="*/ 149123 h 500761"/>
                <a:gd name="connsiteX1399" fmla="*/ 4889352 w 4937510"/>
                <a:gd name="connsiteY1399" fmla="*/ 135550 h 500761"/>
                <a:gd name="connsiteX1400" fmla="*/ 4893871 w 4937510"/>
                <a:gd name="connsiteY1400" fmla="*/ 132534 h 500761"/>
                <a:gd name="connsiteX1401" fmla="*/ 4893871 w 4937510"/>
                <a:gd name="connsiteY1401" fmla="*/ 124993 h 500761"/>
                <a:gd name="connsiteX1402" fmla="*/ 4889352 w 4937510"/>
                <a:gd name="connsiteY1402" fmla="*/ 118961 h 500761"/>
                <a:gd name="connsiteX1403" fmla="*/ 4872786 w 4937510"/>
                <a:gd name="connsiteY1403" fmla="*/ 121977 h 500761"/>
                <a:gd name="connsiteX1404" fmla="*/ 4848688 w 4937510"/>
                <a:gd name="connsiteY1404" fmla="*/ 128009 h 500761"/>
                <a:gd name="connsiteX1405" fmla="*/ 4836639 w 4937510"/>
                <a:gd name="connsiteY1405" fmla="*/ 137058 h 500761"/>
                <a:gd name="connsiteX1406" fmla="*/ 4826097 w 4937510"/>
                <a:gd name="connsiteY1406" fmla="*/ 141582 h 500761"/>
                <a:gd name="connsiteX1407" fmla="*/ 4821578 w 4937510"/>
                <a:gd name="connsiteY1407" fmla="*/ 149123 h 500761"/>
                <a:gd name="connsiteX1408" fmla="*/ 4806518 w 4937510"/>
                <a:gd name="connsiteY1408" fmla="*/ 152139 h 500761"/>
                <a:gd name="connsiteX1409" fmla="*/ 4794469 w 4937510"/>
                <a:gd name="connsiteY1409" fmla="*/ 152139 h 500761"/>
                <a:gd name="connsiteX1410" fmla="*/ 4788444 w 4937510"/>
                <a:gd name="connsiteY1410" fmla="*/ 156664 h 500761"/>
                <a:gd name="connsiteX1411" fmla="*/ 4779408 w 4937510"/>
                <a:gd name="connsiteY1411" fmla="*/ 162696 h 500761"/>
                <a:gd name="connsiteX1412" fmla="*/ 4774890 w 4937510"/>
                <a:gd name="connsiteY1412" fmla="*/ 167221 h 500761"/>
                <a:gd name="connsiteX1413" fmla="*/ 4764347 w 4937510"/>
                <a:gd name="connsiteY1413" fmla="*/ 171745 h 500761"/>
                <a:gd name="connsiteX1414" fmla="*/ 4756817 w 4937510"/>
                <a:gd name="connsiteY1414" fmla="*/ 177777 h 500761"/>
                <a:gd name="connsiteX1415" fmla="*/ 4753804 w 4937510"/>
                <a:gd name="connsiteY1415" fmla="*/ 185318 h 500761"/>
                <a:gd name="connsiteX1416" fmla="*/ 4753804 w 4937510"/>
                <a:gd name="connsiteY1416" fmla="*/ 198891 h 500761"/>
                <a:gd name="connsiteX1417" fmla="*/ 4756817 w 4937510"/>
                <a:gd name="connsiteY1417" fmla="*/ 210956 h 500761"/>
                <a:gd name="connsiteX1418" fmla="*/ 4753804 w 4937510"/>
                <a:gd name="connsiteY1418" fmla="*/ 221513 h 500761"/>
                <a:gd name="connsiteX1419" fmla="*/ 4749286 w 4937510"/>
                <a:gd name="connsiteY1419" fmla="*/ 229054 h 500761"/>
                <a:gd name="connsiteX1420" fmla="*/ 4743262 w 4937510"/>
                <a:gd name="connsiteY1420" fmla="*/ 241119 h 500761"/>
                <a:gd name="connsiteX1421" fmla="*/ 4734225 w 4937510"/>
                <a:gd name="connsiteY1421" fmla="*/ 256200 h 500761"/>
                <a:gd name="connsiteX1422" fmla="*/ 4722177 w 4937510"/>
                <a:gd name="connsiteY1422" fmla="*/ 254692 h 500761"/>
                <a:gd name="connsiteX1423" fmla="*/ 4714646 w 4937510"/>
                <a:gd name="connsiteY1423" fmla="*/ 254692 h 500761"/>
                <a:gd name="connsiteX1424" fmla="*/ 4704103 w 4937510"/>
                <a:gd name="connsiteY1424" fmla="*/ 256200 h 500761"/>
                <a:gd name="connsiteX1425" fmla="*/ 4702597 w 4937510"/>
                <a:gd name="connsiteY1425" fmla="*/ 245643 h 500761"/>
                <a:gd name="connsiteX1426" fmla="*/ 4699585 w 4937510"/>
                <a:gd name="connsiteY1426" fmla="*/ 238102 h 500761"/>
                <a:gd name="connsiteX1427" fmla="*/ 4696573 w 4937510"/>
                <a:gd name="connsiteY1427" fmla="*/ 227546 h 500761"/>
                <a:gd name="connsiteX1428" fmla="*/ 4704103 w 4937510"/>
                <a:gd name="connsiteY1428" fmla="*/ 215481 h 500761"/>
                <a:gd name="connsiteX1429" fmla="*/ 4707116 w 4937510"/>
                <a:gd name="connsiteY1429" fmla="*/ 204924 h 500761"/>
                <a:gd name="connsiteX1430" fmla="*/ 4707116 w 4937510"/>
                <a:gd name="connsiteY1430" fmla="*/ 188334 h 500761"/>
                <a:gd name="connsiteX1431" fmla="*/ 4711634 w 4937510"/>
                <a:gd name="connsiteY1431" fmla="*/ 176269 h 500761"/>
                <a:gd name="connsiteX1432" fmla="*/ 4720670 w 4937510"/>
                <a:gd name="connsiteY1432" fmla="*/ 162696 h 500761"/>
                <a:gd name="connsiteX1433" fmla="*/ 4725189 w 4937510"/>
                <a:gd name="connsiteY1433" fmla="*/ 155156 h 500761"/>
                <a:gd name="connsiteX1434" fmla="*/ 4731213 w 4937510"/>
                <a:gd name="connsiteY1434" fmla="*/ 152139 h 500761"/>
                <a:gd name="connsiteX1435" fmla="*/ 4738744 w 4937510"/>
                <a:gd name="connsiteY1435" fmla="*/ 159680 h 500761"/>
                <a:gd name="connsiteX1436" fmla="*/ 4746274 w 4937510"/>
                <a:gd name="connsiteY1436" fmla="*/ 167221 h 500761"/>
                <a:gd name="connsiteX1437" fmla="*/ 4752298 w 4937510"/>
                <a:gd name="connsiteY1437" fmla="*/ 170237 h 500761"/>
                <a:gd name="connsiteX1438" fmla="*/ 4764347 w 4937510"/>
                <a:gd name="connsiteY1438" fmla="*/ 164204 h 500761"/>
                <a:gd name="connsiteX1439" fmla="*/ 4776396 w 4937510"/>
                <a:gd name="connsiteY1439" fmla="*/ 158172 h 500761"/>
                <a:gd name="connsiteX1440" fmla="*/ 4789951 w 4937510"/>
                <a:gd name="connsiteY1440" fmla="*/ 147615 h 500761"/>
                <a:gd name="connsiteX1441" fmla="*/ 4805011 w 4937510"/>
                <a:gd name="connsiteY1441" fmla="*/ 140074 h 500761"/>
                <a:gd name="connsiteX1442" fmla="*/ 4806518 w 4937510"/>
                <a:gd name="connsiteY1442" fmla="*/ 134042 h 500761"/>
                <a:gd name="connsiteX1443" fmla="*/ 4808024 w 4937510"/>
                <a:gd name="connsiteY1443" fmla="*/ 120469 h 500761"/>
                <a:gd name="connsiteX1444" fmla="*/ 4808024 w 4937510"/>
                <a:gd name="connsiteY1444" fmla="*/ 111420 h 500761"/>
                <a:gd name="connsiteX1445" fmla="*/ 4808024 w 4937510"/>
                <a:gd name="connsiteY1445" fmla="*/ 102371 h 500761"/>
                <a:gd name="connsiteX1446" fmla="*/ 4809530 w 4937510"/>
                <a:gd name="connsiteY1446" fmla="*/ 94831 h 500761"/>
                <a:gd name="connsiteX1447" fmla="*/ 4808024 w 4937510"/>
                <a:gd name="connsiteY1447" fmla="*/ 85782 h 500761"/>
                <a:gd name="connsiteX1448" fmla="*/ 4811036 w 4937510"/>
                <a:gd name="connsiteY1448" fmla="*/ 78241 h 500761"/>
                <a:gd name="connsiteX1449" fmla="*/ 1918922 w 4937510"/>
                <a:gd name="connsiteY1449" fmla="*/ 75066 h 500761"/>
                <a:gd name="connsiteX1450" fmla="*/ 1923442 w 4937510"/>
                <a:gd name="connsiteY1450" fmla="*/ 79591 h 500761"/>
                <a:gd name="connsiteX1451" fmla="*/ 1924948 w 4937510"/>
                <a:gd name="connsiteY1451" fmla="*/ 82607 h 500761"/>
                <a:gd name="connsiteX1452" fmla="*/ 1926454 w 4937510"/>
                <a:gd name="connsiteY1452" fmla="*/ 87131 h 500761"/>
                <a:gd name="connsiteX1453" fmla="*/ 1923442 w 4937510"/>
                <a:gd name="connsiteY1453" fmla="*/ 94672 h 500761"/>
                <a:gd name="connsiteX1454" fmla="*/ 1921935 w 4937510"/>
                <a:gd name="connsiteY1454" fmla="*/ 100704 h 500761"/>
                <a:gd name="connsiteX1455" fmla="*/ 1918922 w 4937510"/>
                <a:gd name="connsiteY1455" fmla="*/ 106737 h 500761"/>
                <a:gd name="connsiteX1456" fmla="*/ 1917416 w 4937510"/>
                <a:gd name="connsiteY1456" fmla="*/ 111261 h 500761"/>
                <a:gd name="connsiteX1457" fmla="*/ 1914403 w 4937510"/>
                <a:gd name="connsiteY1457" fmla="*/ 115786 h 500761"/>
                <a:gd name="connsiteX1458" fmla="*/ 1912897 w 4937510"/>
                <a:gd name="connsiteY1458" fmla="*/ 121818 h 500761"/>
                <a:gd name="connsiteX1459" fmla="*/ 1908378 w 4937510"/>
                <a:gd name="connsiteY1459" fmla="*/ 127851 h 500761"/>
                <a:gd name="connsiteX1460" fmla="*/ 1903858 w 4937510"/>
                <a:gd name="connsiteY1460" fmla="*/ 132375 h 500761"/>
                <a:gd name="connsiteX1461" fmla="*/ 1902352 w 4937510"/>
                <a:gd name="connsiteY1461" fmla="*/ 138407 h 500761"/>
                <a:gd name="connsiteX1462" fmla="*/ 1899339 w 4937510"/>
                <a:gd name="connsiteY1462" fmla="*/ 142932 h 500761"/>
                <a:gd name="connsiteX1463" fmla="*/ 1896327 w 4937510"/>
                <a:gd name="connsiteY1463" fmla="*/ 150472 h 500761"/>
                <a:gd name="connsiteX1464" fmla="*/ 1897833 w 4937510"/>
                <a:gd name="connsiteY1464" fmla="*/ 158013 h 500761"/>
                <a:gd name="connsiteX1465" fmla="*/ 1899339 w 4937510"/>
                <a:gd name="connsiteY1465" fmla="*/ 162538 h 500761"/>
                <a:gd name="connsiteX1466" fmla="*/ 1903858 w 4937510"/>
                <a:gd name="connsiteY1466" fmla="*/ 165554 h 500761"/>
                <a:gd name="connsiteX1467" fmla="*/ 1911390 w 4937510"/>
                <a:gd name="connsiteY1467" fmla="*/ 167062 h 500761"/>
                <a:gd name="connsiteX1468" fmla="*/ 1921935 w 4937510"/>
                <a:gd name="connsiteY1468" fmla="*/ 168570 h 500761"/>
                <a:gd name="connsiteX1469" fmla="*/ 1932480 w 4937510"/>
                <a:gd name="connsiteY1469" fmla="*/ 170078 h 500761"/>
                <a:gd name="connsiteX1470" fmla="*/ 1944531 w 4937510"/>
                <a:gd name="connsiteY1470" fmla="*/ 170078 h 500761"/>
                <a:gd name="connsiteX1471" fmla="*/ 1953569 w 4937510"/>
                <a:gd name="connsiteY1471" fmla="*/ 168570 h 500761"/>
                <a:gd name="connsiteX1472" fmla="*/ 1961101 w 4937510"/>
                <a:gd name="connsiteY1472" fmla="*/ 168570 h 500761"/>
                <a:gd name="connsiteX1473" fmla="*/ 1968633 w 4937510"/>
                <a:gd name="connsiteY1473" fmla="*/ 170078 h 500761"/>
                <a:gd name="connsiteX1474" fmla="*/ 1974659 w 4937510"/>
                <a:gd name="connsiteY1474" fmla="*/ 171586 h 500761"/>
                <a:gd name="connsiteX1475" fmla="*/ 1980684 w 4937510"/>
                <a:gd name="connsiteY1475" fmla="*/ 174603 h 500761"/>
                <a:gd name="connsiteX1476" fmla="*/ 1985203 w 4937510"/>
                <a:gd name="connsiteY1476" fmla="*/ 180635 h 500761"/>
                <a:gd name="connsiteX1477" fmla="*/ 1986710 w 4937510"/>
                <a:gd name="connsiteY1477" fmla="*/ 188176 h 500761"/>
                <a:gd name="connsiteX1478" fmla="*/ 1985203 w 4937510"/>
                <a:gd name="connsiteY1478" fmla="*/ 195716 h 500761"/>
                <a:gd name="connsiteX1479" fmla="*/ 1983697 w 4937510"/>
                <a:gd name="connsiteY1479" fmla="*/ 198733 h 500761"/>
                <a:gd name="connsiteX1480" fmla="*/ 1979178 w 4937510"/>
                <a:gd name="connsiteY1480" fmla="*/ 201749 h 500761"/>
                <a:gd name="connsiteX1481" fmla="*/ 1974659 w 4937510"/>
                <a:gd name="connsiteY1481" fmla="*/ 204765 h 500761"/>
                <a:gd name="connsiteX1482" fmla="*/ 1967127 w 4937510"/>
                <a:gd name="connsiteY1482" fmla="*/ 203257 h 500761"/>
                <a:gd name="connsiteX1483" fmla="*/ 1959595 w 4937510"/>
                <a:gd name="connsiteY1483" fmla="*/ 201749 h 500761"/>
                <a:gd name="connsiteX1484" fmla="*/ 1955076 w 4937510"/>
                <a:gd name="connsiteY1484" fmla="*/ 198733 h 500761"/>
                <a:gd name="connsiteX1485" fmla="*/ 1947544 w 4937510"/>
                <a:gd name="connsiteY1485" fmla="*/ 197224 h 500761"/>
                <a:gd name="connsiteX1486" fmla="*/ 1941518 w 4937510"/>
                <a:gd name="connsiteY1486" fmla="*/ 194208 h 500761"/>
                <a:gd name="connsiteX1487" fmla="*/ 1932480 w 4937510"/>
                <a:gd name="connsiteY1487" fmla="*/ 194208 h 500761"/>
                <a:gd name="connsiteX1488" fmla="*/ 1926454 w 4937510"/>
                <a:gd name="connsiteY1488" fmla="*/ 197224 h 500761"/>
                <a:gd name="connsiteX1489" fmla="*/ 1921935 w 4937510"/>
                <a:gd name="connsiteY1489" fmla="*/ 201749 h 500761"/>
                <a:gd name="connsiteX1490" fmla="*/ 1920429 w 4937510"/>
                <a:gd name="connsiteY1490" fmla="*/ 215322 h 500761"/>
                <a:gd name="connsiteX1491" fmla="*/ 1920429 w 4937510"/>
                <a:gd name="connsiteY1491" fmla="*/ 221354 h 500761"/>
                <a:gd name="connsiteX1492" fmla="*/ 1917416 w 4937510"/>
                <a:gd name="connsiteY1492" fmla="*/ 236436 h 500761"/>
                <a:gd name="connsiteX1493" fmla="*/ 1921935 w 4937510"/>
                <a:gd name="connsiteY1493" fmla="*/ 248501 h 500761"/>
                <a:gd name="connsiteX1494" fmla="*/ 1929467 w 4937510"/>
                <a:gd name="connsiteY1494" fmla="*/ 256041 h 500761"/>
                <a:gd name="connsiteX1495" fmla="*/ 1935493 w 4937510"/>
                <a:gd name="connsiteY1495" fmla="*/ 259058 h 500761"/>
                <a:gd name="connsiteX1496" fmla="*/ 1935493 w 4937510"/>
                <a:gd name="connsiteY1496" fmla="*/ 265090 h 500761"/>
                <a:gd name="connsiteX1497" fmla="*/ 1933986 w 4937510"/>
                <a:gd name="connsiteY1497" fmla="*/ 271123 h 500761"/>
                <a:gd name="connsiteX1498" fmla="*/ 1929467 w 4937510"/>
                <a:gd name="connsiteY1498" fmla="*/ 277155 h 500761"/>
                <a:gd name="connsiteX1499" fmla="*/ 1923442 w 4937510"/>
                <a:gd name="connsiteY1499" fmla="*/ 284696 h 500761"/>
                <a:gd name="connsiteX1500" fmla="*/ 1920429 w 4937510"/>
                <a:gd name="connsiteY1500" fmla="*/ 290728 h 500761"/>
                <a:gd name="connsiteX1501" fmla="*/ 1917416 w 4937510"/>
                <a:gd name="connsiteY1501" fmla="*/ 296761 h 500761"/>
                <a:gd name="connsiteX1502" fmla="*/ 1915910 w 4937510"/>
                <a:gd name="connsiteY1502" fmla="*/ 302793 h 500761"/>
                <a:gd name="connsiteX1503" fmla="*/ 1914403 w 4937510"/>
                <a:gd name="connsiteY1503" fmla="*/ 307318 h 500761"/>
                <a:gd name="connsiteX1504" fmla="*/ 1914403 w 4937510"/>
                <a:gd name="connsiteY1504" fmla="*/ 314858 h 500761"/>
                <a:gd name="connsiteX1505" fmla="*/ 1920429 w 4937510"/>
                <a:gd name="connsiteY1505" fmla="*/ 317875 h 500761"/>
                <a:gd name="connsiteX1506" fmla="*/ 1924948 w 4937510"/>
                <a:gd name="connsiteY1506" fmla="*/ 323907 h 500761"/>
                <a:gd name="connsiteX1507" fmla="*/ 1935493 w 4937510"/>
                <a:gd name="connsiteY1507" fmla="*/ 329940 h 500761"/>
                <a:gd name="connsiteX1508" fmla="*/ 1950556 w 4937510"/>
                <a:gd name="connsiteY1508" fmla="*/ 338988 h 500761"/>
                <a:gd name="connsiteX1509" fmla="*/ 1955076 w 4937510"/>
                <a:gd name="connsiteY1509" fmla="*/ 338988 h 500761"/>
                <a:gd name="connsiteX1510" fmla="*/ 1958088 w 4937510"/>
                <a:gd name="connsiteY1510" fmla="*/ 346529 h 500761"/>
                <a:gd name="connsiteX1511" fmla="*/ 1959595 w 4937510"/>
                <a:gd name="connsiteY1511" fmla="*/ 355578 h 500761"/>
                <a:gd name="connsiteX1512" fmla="*/ 1958088 w 4937510"/>
                <a:gd name="connsiteY1512" fmla="*/ 363118 h 500761"/>
                <a:gd name="connsiteX1513" fmla="*/ 1950556 w 4937510"/>
                <a:gd name="connsiteY1513" fmla="*/ 369151 h 500761"/>
                <a:gd name="connsiteX1514" fmla="*/ 1943025 w 4937510"/>
                <a:gd name="connsiteY1514" fmla="*/ 375183 h 500761"/>
                <a:gd name="connsiteX1515" fmla="*/ 1938505 w 4937510"/>
                <a:gd name="connsiteY1515" fmla="*/ 375183 h 500761"/>
                <a:gd name="connsiteX1516" fmla="*/ 1932480 w 4937510"/>
                <a:gd name="connsiteY1516" fmla="*/ 379708 h 500761"/>
                <a:gd name="connsiteX1517" fmla="*/ 1920429 w 4937510"/>
                <a:gd name="connsiteY1517" fmla="*/ 388757 h 500761"/>
                <a:gd name="connsiteX1518" fmla="*/ 1912897 w 4937510"/>
                <a:gd name="connsiteY1518" fmla="*/ 390265 h 500761"/>
                <a:gd name="connsiteX1519" fmla="*/ 1905365 w 4937510"/>
                <a:gd name="connsiteY1519" fmla="*/ 390265 h 500761"/>
                <a:gd name="connsiteX1520" fmla="*/ 1899339 w 4937510"/>
                <a:gd name="connsiteY1520" fmla="*/ 390265 h 500761"/>
                <a:gd name="connsiteX1521" fmla="*/ 1891807 w 4937510"/>
                <a:gd name="connsiteY1521" fmla="*/ 393281 h 500761"/>
                <a:gd name="connsiteX1522" fmla="*/ 1879756 w 4937510"/>
                <a:gd name="connsiteY1522" fmla="*/ 399314 h 500761"/>
                <a:gd name="connsiteX1523" fmla="*/ 1869212 w 4937510"/>
                <a:gd name="connsiteY1523" fmla="*/ 400822 h 500761"/>
                <a:gd name="connsiteX1524" fmla="*/ 1860173 w 4937510"/>
                <a:gd name="connsiteY1524" fmla="*/ 400822 h 500761"/>
                <a:gd name="connsiteX1525" fmla="*/ 1855654 w 4937510"/>
                <a:gd name="connsiteY1525" fmla="*/ 405346 h 500761"/>
                <a:gd name="connsiteX1526" fmla="*/ 1845109 w 4937510"/>
                <a:gd name="connsiteY1526" fmla="*/ 405346 h 500761"/>
                <a:gd name="connsiteX1527" fmla="*/ 1839084 w 4937510"/>
                <a:gd name="connsiteY1527" fmla="*/ 403838 h 500761"/>
                <a:gd name="connsiteX1528" fmla="*/ 1831552 w 4937510"/>
                <a:gd name="connsiteY1528" fmla="*/ 399314 h 500761"/>
                <a:gd name="connsiteX1529" fmla="*/ 1825526 w 4937510"/>
                <a:gd name="connsiteY1529" fmla="*/ 394789 h 500761"/>
                <a:gd name="connsiteX1530" fmla="*/ 1821007 w 4937510"/>
                <a:gd name="connsiteY1530" fmla="*/ 390265 h 500761"/>
                <a:gd name="connsiteX1531" fmla="*/ 1814982 w 4937510"/>
                <a:gd name="connsiteY1531" fmla="*/ 388757 h 500761"/>
                <a:gd name="connsiteX1532" fmla="*/ 1813475 w 4937510"/>
                <a:gd name="connsiteY1532" fmla="*/ 382724 h 500761"/>
                <a:gd name="connsiteX1533" fmla="*/ 1813475 w 4937510"/>
                <a:gd name="connsiteY1533" fmla="*/ 375183 h 500761"/>
                <a:gd name="connsiteX1534" fmla="*/ 1813475 w 4937510"/>
                <a:gd name="connsiteY1534" fmla="*/ 370659 h 500761"/>
                <a:gd name="connsiteX1535" fmla="*/ 1813475 w 4937510"/>
                <a:gd name="connsiteY1535" fmla="*/ 366135 h 500761"/>
                <a:gd name="connsiteX1536" fmla="*/ 1814982 w 4937510"/>
                <a:gd name="connsiteY1536" fmla="*/ 358594 h 500761"/>
                <a:gd name="connsiteX1537" fmla="*/ 1811969 w 4937510"/>
                <a:gd name="connsiteY1537" fmla="*/ 352562 h 500761"/>
                <a:gd name="connsiteX1538" fmla="*/ 1807450 w 4937510"/>
                <a:gd name="connsiteY1538" fmla="*/ 348037 h 500761"/>
                <a:gd name="connsiteX1539" fmla="*/ 1807450 w 4937510"/>
                <a:gd name="connsiteY1539" fmla="*/ 340497 h 500761"/>
                <a:gd name="connsiteX1540" fmla="*/ 1807450 w 4937510"/>
                <a:gd name="connsiteY1540" fmla="*/ 334464 h 500761"/>
                <a:gd name="connsiteX1541" fmla="*/ 1802931 w 4937510"/>
                <a:gd name="connsiteY1541" fmla="*/ 326923 h 500761"/>
                <a:gd name="connsiteX1542" fmla="*/ 1801424 w 4937510"/>
                <a:gd name="connsiteY1542" fmla="*/ 323907 h 500761"/>
                <a:gd name="connsiteX1543" fmla="*/ 1798411 w 4937510"/>
                <a:gd name="connsiteY1543" fmla="*/ 319383 h 500761"/>
                <a:gd name="connsiteX1544" fmla="*/ 1795399 w 4937510"/>
                <a:gd name="connsiteY1544" fmla="*/ 316366 h 500761"/>
                <a:gd name="connsiteX1545" fmla="*/ 1792386 w 4937510"/>
                <a:gd name="connsiteY1545" fmla="*/ 311842 h 500761"/>
                <a:gd name="connsiteX1546" fmla="*/ 1793892 w 4937510"/>
                <a:gd name="connsiteY1546" fmla="*/ 308826 h 500761"/>
                <a:gd name="connsiteX1547" fmla="*/ 1798411 w 4937510"/>
                <a:gd name="connsiteY1547" fmla="*/ 302793 h 500761"/>
                <a:gd name="connsiteX1548" fmla="*/ 1804437 w 4937510"/>
                <a:gd name="connsiteY1548" fmla="*/ 299777 h 500761"/>
                <a:gd name="connsiteX1549" fmla="*/ 1807450 w 4937510"/>
                <a:gd name="connsiteY1549" fmla="*/ 293745 h 500761"/>
                <a:gd name="connsiteX1550" fmla="*/ 1811969 w 4937510"/>
                <a:gd name="connsiteY1550" fmla="*/ 287712 h 500761"/>
                <a:gd name="connsiteX1551" fmla="*/ 1817994 w 4937510"/>
                <a:gd name="connsiteY1551" fmla="*/ 281680 h 500761"/>
                <a:gd name="connsiteX1552" fmla="*/ 1821007 w 4937510"/>
                <a:gd name="connsiteY1552" fmla="*/ 277155 h 500761"/>
                <a:gd name="connsiteX1553" fmla="*/ 1822514 w 4937510"/>
                <a:gd name="connsiteY1553" fmla="*/ 274139 h 500761"/>
                <a:gd name="connsiteX1554" fmla="*/ 1827033 w 4937510"/>
                <a:gd name="connsiteY1554" fmla="*/ 268106 h 500761"/>
                <a:gd name="connsiteX1555" fmla="*/ 1830046 w 4937510"/>
                <a:gd name="connsiteY1555" fmla="*/ 266598 h 500761"/>
                <a:gd name="connsiteX1556" fmla="*/ 1834565 w 4937510"/>
                <a:gd name="connsiteY1556" fmla="*/ 263582 h 500761"/>
                <a:gd name="connsiteX1557" fmla="*/ 1842097 w 4937510"/>
                <a:gd name="connsiteY1557" fmla="*/ 259058 h 500761"/>
                <a:gd name="connsiteX1558" fmla="*/ 1843603 w 4937510"/>
                <a:gd name="connsiteY1558" fmla="*/ 254533 h 500761"/>
                <a:gd name="connsiteX1559" fmla="*/ 1845109 w 4937510"/>
                <a:gd name="connsiteY1559" fmla="*/ 248501 h 500761"/>
                <a:gd name="connsiteX1560" fmla="*/ 1851135 w 4937510"/>
                <a:gd name="connsiteY1560" fmla="*/ 245485 h 500761"/>
                <a:gd name="connsiteX1561" fmla="*/ 1855654 w 4937510"/>
                <a:gd name="connsiteY1561" fmla="*/ 240960 h 500761"/>
                <a:gd name="connsiteX1562" fmla="*/ 1857160 w 4937510"/>
                <a:gd name="connsiteY1562" fmla="*/ 236436 h 500761"/>
                <a:gd name="connsiteX1563" fmla="*/ 1855654 w 4937510"/>
                <a:gd name="connsiteY1563" fmla="*/ 230403 h 500761"/>
                <a:gd name="connsiteX1564" fmla="*/ 1855654 w 4937510"/>
                <a:gd name="connsiteY1564" fmla="*/ 227387 h 500761"/>
                <a:gd name="connsiteX1565" fmla="*/ 1855654 w 4937510"/>
                <a:gd name="connsiteY1565" fmla="*/ 224371 h 500761"/>
                <a:gd name="connsiteX1566" fmla="*/ 1855654 w 4937510"/>
                <a:gd name="connsiteY1566" fmla="*/ 219846 h 500761"/>
                <a:gd name="connsiteX1567" fmla="*/ 1852641 w 4937510"/>
                <a:gd name="connsiteY1567" fmla="*/ 216830 h 500761"/>
                <a:gd name="connsiteX1568" fmla="*/ 1849629 w 4937510"/>
                <a:gd name="connsiteY1568" fmla="*/ 215322 h 500761"/>
                <a:gd name="connsiteX1569" fmla="*/ 1845109 w 4937510"/>
                <a:gd name="connsiteY1569" fmla="*/ 216830 h 500761"/>
                <a:gd name="connsiteX1570" fmla="*/ 1842097 w 4937510"/>
                <a:gd name="connsiteY1570" fmla="*/ 221354 h 500761"/>
                <a:gd name="connsiteX1571" fmla="*/ 1839084 w 4937510"/>
                <a:gd name="connsiteY1571" fmla="*/ 225879 h 500761"/>
                <a:gd name="connsiteX1572" fmla="*/ 1834565 w 4937510"/>
                <a:gd name="connsiteY1572" fmla="*/ 228895 h 500761"/>
                <a:gd name="connsiteX1573" fmla="*/ 1831552 w 4937510"/>
                <a:gd name="connsiteY1573" fmla="*/ 231911 h 500761"/>
                <a:gd name="connsiteX1574" fmla="*/ 1828539 w 4937510"/>
                <a:gd name="connsiteY1574" fmla="*/ 237944 h 500761"/>
                <a:gd name="connsiteX1575" fmla="*/ 1825526 w 4937510"/>
                <a:gd name="connsiteY1575" fmla="*/ 242468 h 500761"/>
                <a:gd name="connsiteX1576" fmla="*/ 1817994 w 4937510"/>
                <a:gd name="connsiteY1576" fmla="*/ 250009 h 500761"/>
                <a:gd name="connsiteX1577" fmla="*/ 1808956 w 4937510"/>
                <a:gd name="connsiteY1577" fmla="*/ 251517 h 500761"/>
                <a:gd name="connsiteX1578" fmla="*/ 1805943 w 4937510"/>
                <a:gd name="connsiteY1578" fmla="*/ 254533 h 500761"/>
                <a:gd name="connsiteX1579" fmla="*/ 1799918 w 4937510"/>
                <a:gd name="connsiteY1579" fmla="*/ 257550 h 500761"/>
                <a:gd name="connsiteX1580" fmla="*/ 1793892 w 4937510"/>
                <a:gd name="connsiteY1580" fmla="*/ 259058 h 500761"/>
                <a:gd name="connsiteX1581" fmla="*/ 1789373 w 4937510"/>
                <a:gd name="connsiteY1581" fmla="*/ 260566 h 500761"/>
                <a:gd name="connsiteX1582" fmla="*/ 1784854 w 4937510"/>
                <a:gd name="connsiteY1582" fmla="*/ 259058 h 500761"/>
                <a:gd name="connsiteX1583" fmla="*/ 1780335 w 4937510"/>
                <a:gd name="connsiteY1583" fmla="*/ 254533 h 500761"/>
                <a:gd name="connsiteX1584" fmla="*/ 1783348 w 4937510"/>
                <a:gd name="connsiteY1584" fmla="*/ 251517 h 500761"/>
                <a:gd name="connsiteX1585" fmla="*/ 1787867 w 4937510"/>
                <a:gd name="connsiteY1585" fmla="*/ 245485 h 500761"/>
                <a:gd name="connsiteX1586" fmla="*/ 1790879 w 4937510"/>
                <a:gd name="connsiteY1586" fmla="*/ 239452 h 500761"/>
                <a:gd name="connsiteX1587" fmla="*/ 1801424 w 4937510"/>
                <a:gd name="connsiteY1587" fmla="*/ 230403 h 500761"/>
                <a:gd name="connsiteX1588" fmla="*/ 1807450 w 4937510"/>
                <a:gd name="connsiteY1588" fmla="*/ 222863 h 500761"/>
                <a:gd name="connsiteX1589" fmla="*/ 1817994 w 4937510"/>
                <a:gd name="connsiteY1589" fmla="*/ 215322 h 500761"/>
                <a:gd name="connsiteX1590" fmla="*/ 1827033 w 4937510"/>
                <a:gd name="connsiteY1590" fmla="*/ 200241 h 500761"/>
                <a:gd name="connsiteX1591" fmla="*/ 1834565 w 4937510"/>
                <a:gd name="connsiteY1591" fmla="*/ 194208 h 500761"/>
                <a:gd name="connsiteX1592" fmla="*/ 1839084 w 4937510"/>
                <a:gd name="connsiteY1592" fmla="*/ 191192 h 500761"/>
                <a:gd name="connsiteX1593" fmla="*/ 1842097 w 4937510"/>
                <a:gd name="connsiteY1593" fmla="*/ 186668 h 500761"/>
                <a:gd name="connsiteX1594" fmla="*/ 1845109 w 4937510"/>
                <a:gd name="connsiteY1594" fmla="*/ 177619 h 500761"/>
                <a:gd name="connsiteX1595" fmla="*/ 1860173 w 4937510"/>
                <a:gd name="connsiteY1595" fmla="*/ 164046 h 500761"/>
                <a:gd name="connsiteX1596" fmla="*/ 1866199 w 4937510"/>
                <a:gd name="connsiteY1596" fmla="*/ 156505 h 500761"/>
                <a:gd name="connsiteX1597" fmla="*/ 1869212 w 4937510"/>
                <a:gd name="connsiteY1597" fmla="*/ 151981 h 500761"/>
                <a:gd name="connsiteX1598" fmla="*/ 1876744 w 4937510"/>
                <a:gd name="connsiteY1598" fmla="*/ 142932 h 500761"/>
                <a:gd name="connsiteX1599" fmla="*/ 1882769 w 4937510"/>
                <a:gd name="connsiteY1599" fmla="*/ 136899 h 500761"/>
                <a:gd name="connsiteX1600" fmla="*/ 1885782 w 4937510"/>
                <a:gd name="connsiteY1600" fmla="*/ 130867 h 500761"/>
                <a:gd name="connsiteX1601" fmla="*/ 1888795 w 4937510"/>
                <a:gd name="connsiteY1601" fmla="*/ 123326 h 500761"/>
                <a:gd name="connsiteX1602" fmla="*/ 1890301 w 4937510"/>
                <a:gd name="connsiteY1602" fmla="*/ 120310 h 500761"/>
                <a:gd name="connsiteX1603" fmla="*/ 1891807 w 4937510"/>
                <a:gd name="connsiteY1603" fmla="*/ 115786 h 500761"/>
                <a:gd name="connsiteX1604" fmla="*/ 1893314 w 4937510"/>
                <a:gd name="connsiteY1604" fmla="*/ 111261 h 500761"/>
                <a:gd name="connsiteX1605" fmla="*/ 1893314 w 4937510"/>
                <a:gd name="connsiteY1605" fmla="*/ 106737 h 500761"/>
                <a:gd name="connsiteX1606" fmla="*/ 1890301 w 4937510"/>
                <a:gd name="connsiteY1606" fmla="*/ 105229 h 500761"/>
                <a:gd name="connsiteX1607" fmla="*/ 1885782 w 4937510"/>
                <a:gd name="connsiteY1607" fmla="*/ 106737 h 500761"/>
                <a:gd name="connsiteX1608" fmla="*/ 1881263 w 4937510"/>
                <a:gd name="connsiteY1608" fmla="*/ 111261 h 500761"/>
                <a:gd name="connsiteX1609" fmla="*/ 1876744 w 4937510"/>
                <a:gd name="connsiteY1609" fmla="*/ 115786 h 500761"/>
                <a:gd name="connsiteX1610" fmla="*/ 1870718 w 4937510"/>
                <a:gd name="connsiteY1610" fmla="*/ 120310 h 500761"/>
                <a:gd name="connsiteX1611" fmla="*/ 1864692 w 4937510"/>
                <a:gd name="connsiteY1611" fmla="*/ 124834 h 500761"/>
                <a:gd name="connsiteX1612" fmla="*/ 1860173 w 4937510"/>
                <a:gd name="connsiteY1612" fmla="*/ 129359 h 500761"/>
                <a:gd name="connsiteX1613" fmla="*/ 1854148 w 4937510"/>
                <a:gd name="connsiteY1613" fmla="*/ 132375 h 500761"/>
                <a:gd name="connsiteX1614" fmla="*/ 1851135 w 4937510"/>
                <a:gd name="connsiteY1614" fmla="*/ 136899 h 500761"/>
                <a:gd name="connsiteX1615" fmla="*/ 1846616 w 4937510"/>
                <a:gd name="connsiteY1615" fmla="*/ 139916 h 500761"/>
                <a:gd name="connsiteX1616" fmla="*/ 1843603 w 4937510"/>
                <a:gd name="connsiteY1616" fmla="*/ 145948 h 500761"/>
                <a:gd name="connsiteX1617" fmla="*/ 1842097 w 4937510"/>
                <a:gd name="connsiteY1617" fmla="*/ 150472 h 500761"/>
                <a:gd name="connsiteX1618" fmla="*/ 1840590 w 4937510"/>
                <a:gd name="connsiteY1618" fmla="*/ 153489 h 500761"/>
                <a:gd name="connsiteX1619" fmla="*/ 1839084 w 4937510"/>
                <a:gd name="connsiteY1619" fmla="*/ 158013 h 500761"/>
                <a:gd name="connsiteX1620" fmla="*/ 1836071 w 4937510"/>
                <a:gd name="connsiteY1620" fmla="*/ 164046 h 500761"/>
                <a:gd name="connsiteX1621" fmla="*/ 1833058 w 4937510"/>
                <a:gd name="connsiteY1621" fmla="*/ 164046 h 500761"/>
                <a:gd name="connsiteX1622" fmla="*/ 1824020 w 4937510"/>
                <a:gd name="connsiteY1622" fmla="*/ 161029 h 500761"/>
                <a:gd name="connsiteX1623" fmla="*/ 1819501 w 4937510"/>
                <a:gd name="connsiteY1623" fmla="*/ 154997 h 500761"/>
                <a:gd name="connsiteX1624" fmla="*/ 1817994 w 4937510"/>
                <a:gd name="connsiteY1624" fmla="*/ 150472 h 500761"/>
                <a:gd name="connsiteX1625" fmla="*/ 1817994 w 4937510"/>
                <a:gd name="connsiteY1625" fmla="*/ 142932 h 500761"/>
                <a:gd name="connsiteX1626" fmla="*/ 1824020 w 4937510"/>
                <a:gd name="connsiteY1626" fmla="*/ 138407 h 500761"/>
                <a:gd name="connsiteX1627" fmla="*/ 1825526 w 4937510"/>
                <a:gd name="connsiteY1627" fmla="*/ 135391 h 500761"/>
                <a:gd name="connsiteX1628" fmla="*/ 1828539 w 4937510"/>
                <a:gd name="connsiteY1628" fmla="*/ 132375 h 500761"/>
                <a:gd name="connsiteX1629" fmla="*/ 1833058 w 4937510"/>
                <a:gd name="connsiteY1629" fmla="*/ 129359 h 500761"/>
                <a:gd name="connsiteX1630" fmla="*/ 1840590 w 4937510"/>
                <a:gd name="connsiteY1630" fmla="*/ 124834 h 500761"/>
                <a:gd name="connsiteX1631" fmla="*/ 1848122 w 4937510"/>
                <a:gd name="connsiteY1631" fmla="*/ 120310 h 500761"/>
                <a:gd name="connsiteX1632" fmla="*/ 1852641 w 4937510"/>
                <a:gd name="connsiteY1632" fmla="*/ 117294 h 500761"/>
                <a:gd name="connsiteX1633" fmla="*/ 1860173 w 4937510"/>
                <a:gd name="connsiteY1633" fmla="*/ 111261 h 500761"/>
                <a:gd name="connsiteX1634" fmla="*/ 1864692 w 4937510"/>
                <a:gd name="connsiteY1634" fmla="*/ 105229 h 500761"/>
                <a:gd name="connsiteX1635" fmla="*/ 1869212 w 4937510"/>
                <a:gd name="connsiteY1635" fmla="*/ 100704 h 500761"/>
                <a:gd name="connsiteX1636" fmla="*/ 1875237 w 4937510"/>
                <a:gd name="connsiteY1636" fmla="*/ 97688 h 500761"/>
                <a:gd name="connsiteX1637" fmla="*/ 1893314 w 4937510"/>
                <a:gd name="connsiteY1637" fmla="*/ 84115 h 500761"/>
                <a:gd name="connsiteX1638" fmla="*/ 1899339 w 4937510"/>
                <a:gd name="connsiteY1638" fmla="*/ 81099 h 500761"/>
                <a:gd name="connsiteX1639" fmla="*/ 1903858 w 4937510"/>
                <a:gd name="connsiteY1639" fmla="*/ 79591 h 500761"/>
                <a:gd name="connsiteX1640" fmla="*/ 1908378 w 4937510"/>
                <a:gd name="connsiteY1640" fmla="*/ 76574 h 500761"/>
                <a:gd name="connsiteX1641" fmla="*/ 1912897 w 4937510"/>
                <a:gd name="connsiteY1641" fmla="*/ 76574 h 500761"/>
                <a:gd name="connsiteX1642" fmla="*/ 1918922 w 4937510"/>
                <a:gd name="connsiteY1642" fmla="*/ 75066 h 500761"/>
                <a:gd name="connsiteX1643" fmla="*/ 2303542 w 4937510"/>
                <a:gd name="connsiteY1643" fmla="*/ 57604 h 500761"/>
                <a:gd name="connsiteX1644" fmla="*/ 2305046 w 4937510"/>
                <a:gd name="connsiteY1644" fmla="*/ 59108 h 500761"/>
                <a:gd name="connsiteX1645" fmla="*/ 2311062 w 4937510"/>
                <a:gd name="connsiteY1645" fmla="*/ 60612 h 500761"/>
                <a:gd name="connsiteX1646" fmla="*/ 2312566 w 4937510"/>
                <a:gd name="connsiteY1646" fmla="*/ 62116 h 500761"/>
                <a:gd name="connsiteX1647" fmla="*/ 2315573 w 4937510"/>
                <a:gd name="connsiteY1647" fmla="*/ 65124 h 500761"/>
                <a:gd name="connsiteX1648" fmla="*/ 2317077 w 4937510"/>
                <a:gd name="connsiteY1648" fmla="*/ 66628 h 500761"/>
                <a:gd name="connsiteX1649" fmla="*/ 2321589 w 4937510"/>
                <a:gd name="connsiteY1649" fmla="*/ 69636 h 500761"/>
                <a:gd name="connsiteX1650" fmla="*/ 2324597 w 4937510"/>
                <a:gd name="connsiteY1650" fmla="*/ 74148 h 500761"/>
                <a:gd name="connsiteX1651" fmla="*/ 2324597 w 4937510"/>
                <a:gd name="connsiteY1651" fmla="*/ 78659 h 500761"/>
                <a:gd name="connsiteX1652" fmla="*/ 2324597 w 4937510"/>
                <a:gd name="connsiteY1652" fmla="*/ 84675 h 500761"/>
                <a:gd name="connsiteX1653" fmla="*/ 2323093 w 4937510"/>
                <a:gd name="connsiteY1653" fmla="*/ 90691 h 500761"/>
                <a:gd name="connsiteX1654" fmla="*/ 2323093 w 4937510"/>
                <a:gd name="connsiteY1654" fmla="*/ 93699 h 500761"/>
                <a:gd name="connsiteX1655" fmla="*/ 2321589 w 4937510"/>
                <a:gd name="connsiteY1655" fmla="*/ 99715 h 500761"/>
                <a:gd name="connsiteX1656" fmla="*/ 2321589 w 4937510"/>
                <a:gd name="connsiteY1656" fmla="*/ 101219 h 500761"/>
                <a:gd name="connsiteX1657" fmla="*/ 2321589 w 4937510"/>
                <a:gd name="connsiteY1657" fmla="*/ 105730 h 500761"/>
                <a:gd name="connsiteX1658" fmla="*/ 2321589 w 4937510"/>
                <a:gd name="connsiteY1658" fmla="*/ 110242 h 500761"/>
                <a:gd name="connsiteX1659" fmla="*/ 2320085 w 4937510"/>
                <a:gd name="connsiteY1659" fmla="*/ 119266 h 500761"/>
                <a:gd name="connsiteX1660" fmla="*/ 2317077 w 4937510"/>
                <a:gd name="connsiteY1660" fmla="*/ 126786 h 500761"/>
                <a:gd name="connsiteX1661" fmla="*/ 2317077 w 4937510"/>
                <a:gd name="connsiteY1661" fmla="*/ 131298 h 500761"/>
                <a:gd name="connsiteX1662" fmla="*/ 2315573 w 4937510"/>
                <a:gd name="connsiteY1662" fmla="*/ 140321 h 500761"/>
                <a:gd name="connsiteX1663" fmla="*/ 2314069 w 4937510"/>
                <a:gd name="connsiteY1663" fmla="*/ 147841 h 500761"/>
                <a:gd name="connsiteX1664" fmla="*/ 2312566 w 4937510"/>
                <a:gd name="connsiteY1664" fmla="*/ 156865 h 500761"/>
                <a:gd name="connsiteX1665" fmla="*/ 2311062 w 4937510"/>
                <a:gd name="connsiteY1665" fmla="*/ 165888 h 500761"/>
                <a:gd name="connsiteX1666" fmla="*/ 2308054 w 4937510"/>
                <a:gd name="connsiteY1666" fmla="*/ 171904 h 500761"/>
                <a:gd name="connsiteX1667" fmla="*/ 2305046 w 4937510"/>
                <a:gd name="connsiteY1667" fmla="*/ 182432 h 500761"/>
                <a:gd name="connsiteX1668" fmla="*/ 2303542 w 4937510"/>
                <a:gd name="connsiteY1668" fmla="*/ 192959 h 500761"/>
                <a:gd name="connsiteX1669" fmla="*/ 2303542 w 4937510"/>
                <a:gd name="connsiteY1669" fmla="*/ 197471 h 500761"/>
                <a:gd name="connsiteX1670" fmla="*/ 2303542 w 4937510"/>
                <a:gd name="connsiteY1670" fmla="*/ 204991 h 500761"/>
                <a:gd name="connsiteX1671" fmla="*/ 2303542 w 4937510"/>
                <a:gd name="connsiteY1671" fmla="*/ 206495 h 500761"/>
                <a:gd name="connsiteX1672" fmla="*/ 2305046 w 4937510"/>
                <a:gd name="connsiteY1672" fmla="*/ 207999 h 500761"/>
                <a:gd name="connsiteX1673" fmla="*/ 2308054 w 4937510"/>
                <a:gd name="connsiteY1673" fmla="*/ 207999 h 500761"/>
                <a:gd name="connsiteX1674" fmla="*/ 2314069 w 4937510"/>
                <a:gd name="connsiteY1674" fmla="*/ 206495 h 500761"/>
                <a:gd name="connsiteX1675" fmla="*/ 2320085 w 4937510"/>
                <a:gd name="connsiteY1675" fmla="*/ 204991 h 500761"/>
                <a:gd name="connsiteX1676" fmla="*/ 2324597 w 4937510"/>
                <a:gd name="connsiteY1676" fmla="*/ 204991 h 500761"/>
                <a:gd name="connsiteX1677" fmla="*/ 2330613 w 4937510"/>
                <a:gd name="connsiteY1677" fmla="*/ 201983 h 500761"/>
                <a:gd name="connsiteX1678" fmla="*/ 2339637 w 4937510"/>
                <a:gd name="connsiteY1678" fmla="*/ 200479 h 500761"/>
                <a:gd name="connsiteX1679" fmla="*/ 2342644 w 4937510"/>
                <a:gd name="connsiteY1679" fmla="*/ 197471 h 500761"/>
                <a:gd name="connsiteX1680" fmla="*/ 2347156 w 4937510"/>
                <a:gd name="connsiteY1680" fmla="*/ 195967 h 500761"/>
                <a:gd name="connsiteX1681" fmla="*/ 2354676 w 4937510"/>
                <a:gd name="connsiteY1681" fmla="*/ 192959 h 500761"/>
                <a:gd name="connsiteX1682" fmla="*/ 2362196 w 4937510"/>
                <a:gd name="connsiteY1682" fmla="*/ 189952 h 500761"/>
                <a:gd name="connsiteX1683" fmla="*/ 2369715 w 4937510"/>
                <a:gd name="connsiteY1683" fmla="*/ 186944 h 500761"/>
                <a:gd name="connsiteX1684" fmla="*/ 2371219 w 4937510"/>
                <a:gd name="connsiteY1684" fmla="*/ 186944 h 500761"/>
                <a:gd name="connsiteX1685" fmla="*/ 2375731 w 4937510"/>
                <a:gd name="connsiteY1685" fmla="*/ 185440 h 500761"/>
                <a:gd name="connsiteX1686" fmla="*/ 2378739 w 4937510"/>
                <a:gd name="connsiteY1686" fmla="*/ 185440 h 500761"/>
                <a:gd name="connsiteX1687" fmla="*/ 2383251 w 4937510"/>
                <a:gd name="connsiteY1687" fmla="*/ 185440 h 500761"/>
                <a:gd name="connsiteX1688" fmla="*/ 2386259 w 4937510"/>
                <a:gd name="connsiteY1688" fmla="*/ 186944 h 500761"/>
                <a:gd name="connsiteX1689" fmla="*/ 2389267 w 4937510"/>
                <a:gd name="connsiteY1689" fmla="*/ 188448 h 500761"/>
                <a:gd name="connsiteX1690" fmla="*/ 2392275 w 4937510"/>
                <a:gd name="connsiteY1690" fmla="*/ 188448 h 500761"/>
                <a:gd name="connsiteX1691" fmla="*/ 2395283 w 4937510"/>
                <a:gd name="connsiteY1691" fmla="*/ 189952 h 500761"/>
                <a:gd name="connsiteX1692" fmla="*/ 2396787 w 4937510"/>
                <a:gd name="connsiteY1692" fmla="*/ 192959 h 500761"/>
                <a:gd name="connsiteX1693" fmla="*/ 2399794 w 4937510"/>
                <a:gd name="connsiteY1693" fmla="*/ 194463 h 500761"/>
                <a:gd name="connsiteX1694" fmla="*/ 2402802 w 4937510"/>
                <a:gd name="connsiteY1694" fmla="*/ 198975 h 500761"/>
                <a:gd name="connsiteX1695" fmla="*/ 2405810 w 4937510"/>
                <a:gd name="connsiteY1695" fmla="*/ 200479 h 500761"/>
                <a:gd name="connsiteX1696" fmla="*/ 2407314 w 4937510"/>
                <a:gd name="connsiteY1696" fmla="*/ 203487 h 500761"/>
                <a:gd name="connsiteX1697" fmla="*/ 2408818 w 4937510"/>
                <a:gd name="connsiteY1697" fmla="*/ 207999 h 500761"/>
                <a:gd name="connsiteX1698" fmla="*/ 2411826 w 4937510"/>
                <a:gd name="connsiteY1698" fmla="*/ 209503 h 500761"/>
                <a:gd name="connsiteX1699" fmla="*/ 2411826 w 4937510"/>
                <a:gd name="connsiteY1699" fmla="*/ 214015 h 500761"/>
                <a:gd name="connsiteX1700" fmla="*/ 2413330 w 4937510"/>
                <a:gd name="connsiteY1700" fmla="*/ 215519 h 500761"/>
                <a:gd name="connsiteX1701" fmla="*/ 2410322 w 4937510"/>
                <a:gd name="connsiteY1701" fmla="*/ 218527 h 500761"/>
                <a:gd name="connsiteX1702" fmla="*/ 2408818 w 4937510"/>
                <a:gd name="connsiteY1702" fmla="*/ 220030 h 500761"/>
                <a:gd name="connsiteX1703" fmla="*/ 2407314 w 4937510"/>
                <a:gd name="connsiteY1703" fmla="*/ 223038 h 500761"/>
                <a:gd name="connsiteX1704" fmla="*/ 2405810 w 4937510"/>
                <a:gd name="connsiteY1704" fmla="*/ 226046 h 500761"/>
                <a:gd name="connsiteX1705" fmla="*/ 2404306 w 4937510"/>
                <a:gd name="connsiteY1705" fmla="*/ 229054 h 500761"/>
                <a:gd name="connsiteX1706" fmla="*/ 2402802 w 4937510"/>
                <a:gd name="connsiteY1706" fmla="*/ 232062 h 500761"/>
                <a:gd name="connsiteX1707" fmla="*/ 2399794 w 4937510"/>
                <a:gd name="connsiteY1707" fmla="*/ 233566 h 500761"/>
                <a:gd name="connsiteX1708" fmla="*/ 2395283 w 4937510"/>
                <a:gd name="connsiteY1708" fmla="*/ 236574 h 500761"/>
                <a:gd name="connsiteX1709" fmla="*/ 2390771 w 4937510"/>
                <a:gd name="connsiteY1709" fmla="*/ 239582 h 500761"/>
                <a:gd name="connsiteX1710" fmla="*/ 2386259 w 4937510"/>
                <a:gd name="connsiteY1710" fmla="*/ 241086 h 500761"/>
                <a:gd name="connsiteX1711" fmla="*/ 2383251 w 4937510"/>
                <a:gd name="connsiteY1711" fmla="*/ 244094 h 500761"/>
                <a:gd name="connsiteX1712" fmla="*/ 2378739 w 4937510"/>
                <a:gd name="connsiteY1712" fmla="*/ 245598 h 500761"/>
                <a:gd name="connsiteX1713" fmla="*/ 2374227 w 4937510"/>
                <a:gd name="connsiteY1713" fmla="*/ 245598 h 500761"/>
                <a:gd name="connsiteX1714" fmla="*/ 2369715 w 4937510"/>
                <a:gd name="connsiteY1714" fmla="*/ 247102 h 500761"/>
                <a:gd name="connsiteX1715" fmla="*/ 2368212 w 4937510"/>
                <a:gd name="connsiteY1715" fmla="*/ 250109 h 500761"/>
                <a:gd name="connsiteX1716" fmla="*/ 2363700 w 4937510"/>
                <a:gd name="connsiteY1716" fmla="*/ 251613 h 500761"/>
                <a:gd name="connsiteX1717" fmla="*/ 2357684 w 4937510"/>
                <a:gd name="connsiteY1717" fmla="*/ 251613 h 500761"/>
                <a:gd name="connsiteX1718" fmla="*/ 2353172 w 4937510"/>
                <a:gd name="connsiteY1718" fmla="*/ 253117 h 500761"/>
                <a:gd name="connsiteX1719" fmla="*/ 2350164 w 4937510"/>
                <a:gd name="connsiteY1719" fmla="*/ 254621 h 500761"/>
                <a:gd name="connsiteX1720" fmla="*/ 2347156 w 4937510"/>
                <a:gd name="connsiteY1720" fmla="*/ 256125 h 500761"/>
                <a:gd name="connsiteX1721" fmla="*/ 2345652 w 4937510"/>
                <a:gd name="connsiteY1721" fmla="*/ 257629 h 500761"/>
                <a:gd name="connsiteX1722" fmla="*/ 2338133 w 4937510"/>
                <a:gd name="connsiteY1722" fmla="*/ 259133 h 500761"/>
                <a:gd name="connsiteX1723" fmla="*/ 2335125 w 4937510"/>
                <a:gd name="connsiteY1723" fmla="*/ 260637 h 500761"/>
                <a:gd name="connsiteX1724" fmla="*/ 2330613 w 4937510"/>
                <a:gd name="connsiteY1724" fmla="*/ 262141 h 500761"/>
                <a:gd name="connsiteX1725" fmla="*/ 2306550 w 4937510"/>
                <a:gd name="connsiteY1725" fmla="*/ 269661 h 500761"/>
                <a:gd name="connsiteX1726" fmla="*/ 2302038 w 4937510"/>
                <a:gd name="connsiteY1726" fmla="*/ 271165 h 500761"/>
                <a:gd name="connsiteX1727" fmla="*/ 2297526 w 4937510"/>
                <a:gd name="connsiteY1727" fmla="*/ 272669 h 500761"/>
                <a:gd name="connsiteX1728" fmla="*/ 2293014 w 4937510"/>
                <a:gd name="connsiteY1728" fmla="*/ 275677 h 500761"/>
                <a:gd name="connsiteX1729" fmla="*/ 2291510 w 4937510"/>
                <a:gd name="connsiteY1729" fmla="*/ 277180 h 500761"/>
                <a:gd name="connsiteX1730" fmla="*/ 2291510 w 4937510"/>
                <a:gd name="connsiteY1730" fmla="*/ 280188 h 500761"/>
                <a:gd name="connsiteX1731" fmla="*/ 2293014 w 4937510"/>
                <a:gd name="connsiteY1731" fmla="*/ 281692 h 500761"/>
                <a:gd name="connsiteX1732" fmla="*/ 2294518 w 4937510"/>
                <a:gd name="connsiteY1732" fmla="*/ 283196 h 500761"/>
                <a:gd name="connsiteX1733" fmla="*/ 2297526 w 4937510"/>
                <a:gd name="connsiteY1733" fmla="*/ 284700 h 500761"/>
                <a:gd name="connsiteX1734" fmla="*/ 2300534 w 4937510"/>
                <a:gd name="connsiteY1734" fmla="*/ 286204 h 500761"/>
                <a:gd name="connsiteX1735" fmla="*/ 2303542 w 4937510"/>
                <a:gd name="connsiteY1735" fmla="*/ 289212 h 500761"/>
                <a:gd name="connsiteX1736" fmla="*/ 2308054 w 4937510"/>
                <a:gd name="connsiteY1736" fmla="*/ 293724 h 500761"/>
                <a:gd name="connsiteX1737" fmla="*/ 2312566 w 4937510"/>
                <a:gd name="connsiteY1737" fmla="*/ 296732 h 500761"/>
                <a:gd name="connsiteX1738" fmla="*/ 2317077 w 4937510"/>
                <a:gd name="connsiteY1738" fmla="*/ 301244 h 500761"/>
                <a:gd name="connsiteX1739" fmla="*/ 2321589 w 4937510"/>
                <a:gd name="connsiteY1739" fmla="*/ 304252 h 500761"/>
                <a:gd name="connsiteX1740" fmla="*/ 2327605 w 4937510"/>
                <a:gd name="connsiteY1740" fmla="*/ 308763 h 500761"/>
                <a:gd name="connsiteX1741" fmla="*/ 2330613 w 4937510"/>
                <a:gd name="connsiteY1741" fmla="*/ 310267 h 500761"/>
                <a:gd name="connsiteX1742" fmla="*/ 2335125 w 4937510"/>
                <a:gd name="connsiteY1742" fmla="*/ 314779 h 500761"/>
                <a:gd name="connsiteX1743" fmla="*/ 2341141 w 4937510"/>
                <a:gd name="connsiteY1743" fmla="*/ 320795 h 500761"/>
                <a:gd name="connsiteX1744" fmla="*/ 2350164 w 4937510"/>
                <a:gd name="connsiteY1744" fmla="*/ 326811 h 500761"/>
                <a:gd name="connsiteX1745" fmla="*/ 2359188 w 4937510"/>
                <a:gd name="connsiteY1745" fmla="*/ 331323 h 500761"/>
                <a:gd name="connsiteX1746" fmla="*/ 2366708 w 4937510"/>
                <a:gd name="connsiteY1746" fmla="*/ 335834 h 500761"/>
                <a:gd name="connsiteX1747" fmla="*/ 2377235 w 4937510"/>
                <a:gd name="connsiteY1747" fmla="*/ 340346 h 500761"/>
                <a:gd name="connsiteX1748" fmla="*/ 2383251 w 4937510"/>
                <a:gd name="connsiteY1748" fmla="*/ 343354 h 500761"/>
                <a:gd name="connsiteX1749" fmla="*/ 2386259 w 4937510"/>
                <a:gd name="connsiteY1749" fmla="*/ 344858 h 500761"/>
                <a:gd name="connsiteX1750" fmla="*/ 2392275 w 4937510"/>
                <a:gd name="connsiteY1750" fmla="*/ 346362 h 500761"/>
                <a:gd name="connsiteX1751" fmla="*/ 2399794 w 4937510"/>
                <a:gd name="connsiteY1751" fmla="*/ 346362 h 500761"/>
                <a:gd name="connsiteX1752" fmla="*/ 2411826 w 4937510"/>
                <a:gd name="connsiteY1752" fmla="*/ 347866 h 500761"/>
                <a:gd name="connsiteX1753" fmla="*/ 2420850 w 4937510"/>
                <a:gd name="connsiteY1753" fmla="*/ 347866 h 500761"/>
                <a:gd name="connsiteX1754" fmla="*/ 2437393 w 4937510"/>
                <a:gd name="connsiteY1754" fmla="*/ 350874 h 500761"/>
                <a:gd name="connsiteX1755" fmla="*/ 2453937 w 4937510"/>
                <a:gd name="connsiteY1755" fmla="*/ 352378 h 500761"/>
                <a:gd name="connsiteX1756" fmla="*/ 2462960 w 4937510"/>
                <a:gd name="connsiteY1756" fmla="*/ 355386 h 500761"/>
                <a:gd name="connsiteX1757" fmla="*/ 2470480 w 4937510"/>
                <a:gd name="connsiteY1757" fmla="*/ 356890 h 500761"/>
                <a:gd name="connsiteX1758" fmla="*/ 2479504 w 4937510"/>
                <a:gd name="connsiteY1758" fmla="*/ 359898 h 500761"/>
                <a:gd name="connsiteX1759" fmla="*/ 2485519 w 4937510"/>
                <a:gd name="connsiteY1759" fmla="*/ 361402 h 500761"/>
                <a:gd name="connsiteX1760" fmla="*/ 2493039 w 4937510"/>
                <a:gd name="connsiteY1760" fmla="*/ 362905 h 500761"/>
                <a:gd name="connsiteX1761" fmla="*/ 2505071 w 4937510"/>
                <a:gd name="connsiteY1761" fmla="*/ 365913 h 500761"/>
                <a:gd name="connsiteX1762" fmla="*/ 2515598 w 4937510"/>
                <a:gd name="connsiteY1762" fmla="*/ 368921 h 500761"/>
                <a:gd name="connsiteX1763" fmla="*/ 2518606 w 4937510"/>
                <a:gd name="connsiteY1763" fmla="*/ 371929 h 500761"/>
                <a:gd name="connsiteX1764" fmla="*/ 2520110 w 4937510"/>
                <a:gd name="connsiteY1764" fmla="*/ 374937 h 500761"/>
                <a:gd name="connsiteX1765" fmla="*/ 2517102 w 4937510"/>
                <a:gd name="connsiteY1765" fmla="*/ 377945 h 500761"/>
                <a:gd name="connsiteX1766" fmla="*/ 2514094 w 4937510"/>
                <a:gd name="connsiteY1766" fmla="*/ 379449 h 500761"/>
                <a:gd name="connsiteX1767" fmla="*/ 2511087 w 4937510"/>
                <a:gd name="connsiteY1767" fmla="*/ 380953 h 500761"/>
                <a:gd name="connsiteX1768" fmla="*/ 2506575 w 4937510"/>
                <a:gd name="connsiteY1768" fmla="*/ 382457 h 500761"/>
                <a:gd name="connsiteX1769" fmla="*/ 2499055 w 4937510"/>
                <a:gd name="connsiteY1769" fmla="*/ 385465 h 500761"/>
                <a:gd name="connsiteX1770" fmla="*/ 2491535 w 4937510"/>
                <a:gd name="connsiteY1770" fmla="*/ 389977 h 500761"/>
                <a:gd name="connsiteX1771" fmla="*/ 2485519 w 4937510"/>
                <a:gd name="connsiteY1771" fmla="*/ 392984 h 500761"/>
                <a:gd name="connsiteX1772" fmla="*/ 2478000 w 4937510"/>
                <a:gd name="connsiteY1772" fmla="*/ 397496 h 500761"/>
                <a:gd name="connsiteX1773" fmla="*/ 2467472 w 4937510"/>
                <a:gd name="connsiteY1773" fmla="*/ 402008 h 500761"/>
                <a:gd name="connsiteX1774" fmla="*/ 2459952 w 4937510"/>
                <a:gd name="connsiteY1774" fmla="*/ 405016 h 500761"/>
                <a:gd name="connsiteX1775" fmla="*/ 2453937 w 4937510"/>
                <a:gd name="connsiteY1775" fmla="*/ 405016 h 500761"/>
                <a:gd name="connsiteX1776" fmla="*/ 2441905 w 4937510"/>
                <a:gd name="connsiteY1776" fmla="*/ 408024 h 500761"/>
                <a:gd name="connsiteX1777" fmla="*/ 2434385 w 4937510"/>
                <a:gd name="connsiteY1777" fmla="*/ 408024 h 500761"/>
                <a:gd name="connsiteX1778" fmla="*/ 2431377 w 4937510"/>
                <a:gd name="connsiteY1778" fmla="*/ 408024 h 500761"/>
                <a:gd name="connsiteX1779" fmla="*/ 2425362 w 4937510"/>
                <a:gd name="connsiteY1779" fmla="*/ 408024 h 500761"/>
                <a:gd name="connsiteX1780" fmla="*/ 2417842 w 4937510"/>
                <a:gd name="connsiteY1780" fmla="*/ 408024 h 500761"/>
                <a:gd name="connsiteX1781" fmla="*/ 2408818 w 4937510"/>
                <a:gd name="connsiteY1781" fmla="*/ 408024 h 500761"/>
                <a:gd name="connsiteX1782" fmla="*/ 2401298 w 4937510"/>
                <a:gd name="connsiteY1782" fmla="*/ 408024 h 500761"/>
                <a:gd name="connsiteX1783" fmla="*/ 2396787 w 4937510"/>
                <a:gd name="connsiteY1783" fmla="*/ 408024 h 500761"/>
                <a:gd name="connsiteX1784" fmla="*/ 2389267 w 4937510"/>
                <a:gd name="connsiteY1784" fmla="*/ 408024 h 500761"/>
                <a:gd name="connsiteX1785" fmla="*/ 2378739 w 4937510"/>
                <a:gd name="connsiteY1785" fmla="*/ 408024 h 500761"/>
                <a:gd name="connsiteX1786" fmla="*/ 2362196 w 4937510"/>
                <a:gd name="connsiteY1786" fmla="*/ 408024 h 500761"/>
                <a:gd name="connsiteX1787" fmla="*/ 2354676 w 4937510"/>
                <a:gd name="connsiteY1787" fmla="*/ 408024 h 500761"/>
                <a:gd name="connsiteX1788" fmla="*/ 2351668 w 4937510"/>
                <a:gd name="connsiteY1788" fmla="*/ 406520 h 500761"/>
                <a:gd name="connsiteX1789" fmla="*/ 2347156 w 4937510"/>
                <a:gd name="connsiteY1789" fmla="*/ 403512 h 500761"/>
                <a:gd name="connsiteX1790" fmla="*/ 2341141 w 4937510"/>
                <a:gd name="connsiteY1790" fmla="*/ 402008 h 500761"/>
                <a:gd name="connsiteX1791" fmla="*/ 2336629 w 4937510"/>
                <a:gd name="connsiteY1791" fmla="*/ 399000 h 500761"/>
                <a:gd name="connsiteX1792" fmla="*/ 2327605 w 4937510"/>
                <a:gd name="connsiteY1792" fmla="*/ 392984 h 500761"/>
                <a:gd name="connsiteX1793" fmla="*/ 2324597 w 4937510"/>
                <a:gd name="connsiteY1793" fmla="*/ 389977 h 500761"/>
                <a:gd name="connsiteX1794" fmla="*/ 2321589 w 4937510"/>
                <a:gd name="connsiteY1794" fmla="*/ 385465 h 500761"/>
                <a:gd name="connsiteX1795" fmla="*/ 2317077 w 4937510"/>
                <a:gd name="connsiteY1795" fmla="*/ 382457 h 500761"/>
                <a:gd name="connsiteX1796" fmla="*/ 2314069 w 4937510"/>
                <a:gd name="connsiteY1796" fmla="*/ 379449 h 500761"/>
                <a:gd name="connsiteX1797" fmla="*/ 2312566 w 4937510"/>
                <a:gd name="connsiteY1797" fmla="*/ 377945 h 500761"/>
                <a:gd name="connsiteX1798" fmla="*/ 2309558 w 4937510"/>
                <a:gd name="connsiteY1798" fmla="*/ 377945 h 500761"/>
                <a:gd name="connsiteX1799" fmla="*/ 2306550 w 4937510"/>
                <a:gd name="connsiteY1799" fmla="*/ 374937 h 500761"/>
                <a:gd name="connsiteX1800" fmla="*/ 2303542 w 4937510"/>
                <a:gd name="connsiteY1800" fmla="*/ 373433 h 500761"/>
                <a:gd name="connsiteX1801" fmla="*/ 2302038 w 4937510"/>
                <a:gd name="connsiteY1801" fmla="*/ 371929 h 500761"/>
                <a:gd name="connsiteX1802" fmla="*/ 2299030 w 4937510"/>
                <a:gd name="connsiteY1802" fmla="*/ 368921 h 500761"/>
                <a:gd name="connsiteX1803" fmla="*/ 2297526 w 4937510"/>
                <a:gd name="connsiteY1803" fmla="*/ 367417 h 500761"/>
                <a:gd name="connsiteX1804" fmla="*/ 2293014 w 4937510"/>
                <a:gd name="connsiteY1804" fmla="*/ 362905 h 500761"/>
                <a:gd name="connsiteX1805" fmla="*/ 2286998 w 4937510"/>
                <a:gd name="connsiteY1805" fmla="*/ 358394 h 500761"/>
                <a:gd name="connsiteX1806" fmla="*/ 2280983 w 4937510"/>
                <a:gd name="connsiteY1806" fmla="*/ 353882 h 500761"/>
                <a:gd name="connsiteX1807" fmla="*/ 2273463 w 4937510"/>
                <a:gd name="connsiteY1807" fmla="*/ 346362 h 500761"/>
                <a:gd name="connsiteX1808" fmla="*/ 2268951 w 4937510"/>
                <a:gd name="connsiteY1808" fmla="*/ 341850 h 500761"/>
                <a:gd name="connsiteX1809" fmla="*/ 2267447 w 4937510"/>
                <a:gd name="connsiteY1809" fmla="*/ 343354 h 500761"/>
                <a:gd name="connsiteX1810" fmla="*/ 2264439 w 4937510"/>
                <a:gd name="connsiteY1810" fmla="*/ 346362 h 500761"/>
                <a:gd name="connsiteX1811" fmla="*/ 2259927 w 4937510"/>
                <a:gd name="connsiteY1811" fmla="*/ 352378 h 500761"/>
                <a:gd name="connsiteX1812" fmla="*/ 2258423 w 4937510"/>
                <a:gd name="connsiteY1812" fmla="*/ 358394 h 500761"/>
                <a:gd name="connsiteX1813" fmla="*/ 2253912 w 4937510"/>
                <a:gd name="connsiteY1813" fmla="*/ 367417 h 500761"/>
                <a:gd name="connsiteX1814" fmla="*/ 2250904 w 4937510"/>
                <a:gd name="connsiteY1814" fmla="*/ 373433 h 500761"/>
                <a:gd name="connsiteX1815" fmla="*/ 2246392 w 4937510"/>
                <a:gd name="connsiteY1815" fmla="*/ 382457 h 500761"/>
                <a:gd name="connsiteX1816" fmla="*/ 2240376 w 4937510"/>
                <a:gd name="connsiteY1816" fmla="*/ 389977 h 500761"/>
                <a:gd name="connsiteX1817" fmla="*/ 2237368 w 4937510"/>
                <a:gd name="connsiteY1817" fmla="*/ 392984 h 500761"/>
                <a:gd name="connsiteX1818" fmla="*/ 2232856 w 4937510"/>
                <a:gd name="connsiteY1818" fmla="*/ 397496 h 500761"/>
                <a:gd name="connsiteX1819" fmla="*/ 2226841 w 4937510"/>
                <a:gd name="connsiteY1819" fmla="*/ 403512 h 500761"/>
                <a:gd name="connsiteX1820" fmla="*/ 2220825 w 4937510"/>
                <a:gd name="connsiteY1820" fmla="*/ 408024 h 500761"/>
                <a:gd name="connsiteX1821" fmla="*/ 2214809 w 4937510"/>
                <a:gd name="connsiteY1821" fmla="*/ 412536 h 500761"/>
                <a:gd name="connsiteX1822" fmla="*/ 2208793 w 4937510"/>
                <a:gd name="connsiteY1822" fmla="*/ 415544 h 500761"/>
                <a:gd name="connsiteX1823" fmla="*/ 2205785 w 4937510"/>
                <a:gd name="connsiteY1823" fmla="*/ 417048 h 500761"/>
                <a:gd name="connsiteX1824" fmla="*/ 2198266 w 4937510"/>
                <a:gd name="connsiteY1824" fmla="*/ 420055 h 500761"/>
                <a:gd name="connsiteX1825" fmla="*/ 2193754 w 4937510"/>
                <a:gd name="connsiteY1825" fmla="*/ 421559 h 500761"/>
                <a:gd name="connsiteX1826" fmla="*/ 2186234 w 4937510"/>
                <a:gd name="connsiteY1826" fmla="*/ 423063 h 500761"/>
                <a:gd name="connsiteX1827" fmla="*/ 2181722 w 4937510"/>
                <a:gd name="connsiteY1827" fmla="*/ 424567 h 500761"/>
                <a:gd name="connsiteX1828" fmla="*/ 2175706 w 4937510"/>
                <a:gd name="connsiteY1828" fmla="*/ 424567 h 500761"/>
                <a:gd name="connsiteX1829" fmla="*/ 2166683 w 4937510"/>
                <a:gd name="connsiteY1829" fmla="*/ 427575 h 500761"/>
                <a:gd name="connsiteX1830" fmla="*/ 2159163 w 4937510"/>
                <a:gd name="connsiteY1830" fmla="*/ 427575 h 500761"/>
                <a:gd name="connsiteX1831" fmla="*/ 2147131 w 4937510"/>
                <a:gd name="connsiteY1831" fmla="*/ 429079 h 500761"/>
                <a:gd name="connsiteX1832" fmla="*/ 2141116 w 4937510"/>
                <a:gd name="connsiteY1832" fmla="*/ 427575 h 500761"/>
                <a:gd name="connsiteX1833" fmla="*/ 2133596 w 4937510"/>
                <a:gd name="connsiteY1833" fmla="*/ 427575 h 500761"/>
                <a:gd name="connsiteX1834" fmla="*/ 2129084 w 4937510"/>
                <a:gd name="connsiteY1834" fmla="*/ 426071 h 500761"/>
                <a:gd name="connsiteX1835" fmla="*/ 2124572 w 4937510"/>
                <a:gd name="connsiteY1835" fmla="*/ 424567 h 500761"/>
                <a:gd name="connsiteX1836" fmla="*/ 2118556 w 4937510"/>
                <a:gd name="connsiteY1836" fmla="*/ 424567 h 500761"/>
                <a:gd name="connsiteX1837" fmla="*/ 2111037 w 4937510"/>
                <a:gd name="connsiteY1837" fmla="*/ 420055 h 500761"/>
                <a:gd name="connsiteX1838" fmla="*/ 2111037 w 4937510"/>
                <a:gd name="connsiteY1838" fmla="*/ 418552 h 500761"/>
                <a:gd name="connsiteX1839" fmla="*/ 2115548 w 4937510"/>
                <a:gd name="connsiteY1839" fmla="*/ 417048 h 500761"/>
                <a:gd name="connsiteX1840" fmla="*/ 2121564 w 4937510"/>
                <a:gd name="connsiteY1840" fmla="*/ 414040 h 500761"/>
                <a:gd name="connsiteX1841" fmla="*/ 2123068 w 4937510"/>
                <a:gd name="connsiteY1841" fmla="*/ 411032 h 500761"/>
                <a:gd name="connsiteX1842" fmla="*/ 2123068 w 4937510"/>
                <a:gd name="connsiteY1842" fmla="*/ 408024 h 500761"/>
                <a:gd name="connsiteX1843" fmla="*/ 2118556 w 4937510"/>
                <a:gd name="connsiteY1843" fmla="*/ 403512 h 500761"/>
                <a:gd name="connsiteX1844" fmla="*/ 2114044 w 4937510"/>
                <a:gd name="connsiteY1844" fmla="*/ 400504 h 500761"/>
                <a:gd name="connsiteX1845" fmla="*/ 2111037 w 4937510"/>
                <a:gd name="connsiteY1845" fmla="*/ 399000 h 500761"/>
                <a:gd name="connsiteX1846" fmla="*/ 2106525 w 4937510"/>
                <a:gd name="connsiteY1846" fmla="*/ 395992 h 500761"/>
                <a:gd name="connsiteX1847" fmla="*/ 2103517 w 4937510"/>
                <a:gd name="connsiteY1847" fmla="*/ 392984 h 500761"/>
                <a:gd name="connsiteX1848" fmla="*/ 2099005 w 4937510"/>
                <a:gd name="connsiteY1848" fmla="*/ 391480 h 500761"/>
                <a:gd name="connsiteX1849" fmla="*/ 2094493 w 4937510"/>
                <a:gd name="connsiteY1849" fmla="*/ 389977 h 500761"/>
                <a:gd name="connsiteX1850" fmla="*/ 2091485 w 4937510"/>
                <a:gd name="connsiteY1850" fmla="*/ 386969 h 500761"/>
                <a:gd name="connsiteX1851" fmla="*/ 2092989 w 4937510"/>
                <a:gd name="connsiteY1851" fmla="*/ 380953 h 500761"/>
                <a:gd name="connsiteX1852" fmla="*/ 2095997 w 4937510"/>
                <a:gd name="connsiteY1852" fmla="*/ 379449 h 500761"/>
                <a:gd name="connsiteX1853" fmla="*/ 2105021 w 4937510"/>
                <a:gd name="connsiteY1853" fmla="*/ 379449 h 500761"/>
                <a:gd name="connsiteX1854" fmla="*/ 2115548 w 4937510"/>
                <a:gd name="connsiteY1854" fmla="*/ 379449 h 500761"/>
                <a:gd name="connsiteX1855" fmla="*/ 2127580 w 4937510"/>
                <a:gd name="connsiteY1855" fmla="*/ 379449 h 500761"/>
                <a:gd name="connsiteX1856" fmla="*/ 2135100 w 4937510"/>
                <a:gd name="connsiteY1856" fmla="*/ 377945 h 500761"/>
                <a:gd name="connsiteX1857" fmla="*/ 2139612 w 4937510"/>
                <a:gd name="connsiteY1857" fmla="*/ 377945 h 500761"/>
                <a:gd name="connsiteX1858" fmla="*/ 2153147 w 4937510"/>
                <a:gd name="connsiteY1858" fmla="*/ 377945 h 500761"/>
                <a:gd name="connsiteX1859" fmla="*/ 2163675 w 4937510"/>
                <a:gd name="connsiteY1859" fmla="*/ 376441 h 500761"/>
                <a:gd name="connsiteX1860" fmla="*/ 2169691 w 4937510"/>
                <a:gd name="connsiteY1860" fmla="*/ 374937 h 500761"/>
                <a:gd name="connsiteX1861" fmla="*/ 2177210 w 4937510"/>
                <a:gd name="connsiteY1861" fmla="*/ 373433 h 500761"/>
                <a:gd name="connsiteX1862" fmla="*/ 2187738 w 4937510"/>
                <a:gd name="connsiteY1862" fmla="*/ 368921 h 500761"/>
                <a:gd name="connsiteX1863" fmla="*/ 2196762 w 4937510"/>
                <a:gd name="connsiteY1863" fmla="*/ 358394 h 500761"/>
                <a:gd name="connsiteX1864" fmla="*/ 2201273 w 4937510"/>
                <a:gd name="connsiteY1864" fmla="*/ 355386 h 500761"/>
                <a:gd name="connsiteX1865" fmla="*/ 2205785 w 4937510"/>
                <a:gd name="connsiteY1865" fmla="*/ 350874 h 500761"/>
                <a:gd name="connsiteX1866" fmla="*/ 2214809 w 4937510"/>
                <a:gd name="connsiteY1866" fmla="*/ 334330 h 500761"/>
                <a:gd name="connsiteX1867" fmla="*/ 2217817 w 4937510"/>
                <a:gd name="connsiteY1867" fmla="*/ 328315 h 500761"/>
                <a:gd name="connsiteX1868" fmla="*/ 2220825 w 4937510"/>
                <a:gd name="connsiteY1868" fmla="*/ 323803 h 500761"/>
                <a:gd name="connsiteX1869" fmla="*/ 2222329 w 4937510"/>
                <a:gd name="connsiteY1869" fmla="*/ 319291 h 500761"/>
                <a:gd name="connsiteX1870" fmla="*/ 2225337 w 4937510"/>
                <a:gd name="connsiteY1870" fmla="*/ 316283 h 500761"/>
                <a:gd name="connsiteX1871" fmla="*/ 2229848 w 4937510"/>
                <a:gd name="connsiteY1871" fmla="*/ 307259 h 500761"/>
                <a:gd name="connsiteX1872" fmla="*/ 2231352 w 4937510"/>
                <a:gd name="connsiteY1872" fmla="*/ 302748 h 500761"/>
                <a:gd name="connsiteX1873" fmla="*/ 2235864 w 4937510"/>
                <a:gd name="connsiteY1873" fmla="*/ 293724 h 500761"/>
                <a:gd name="connsiteX1874" fmla="*/ 2237368 w 4937510"/>
                <a:gd name="connsiteY1874" fmla="*/ 292220 h 500761"/>
                <a:gd name="connsiteX1875" fmla="*/ 2237368 w 4937510"/>
                <a:gd name="connsiteY1875" fmla="*/ 287708 h 500761"/>
                <a:gd name="connsiteX1876" fmla="*/ 2238872 w 4937510"/>
                <a:gd name="connsiteY1876" fmla="*/ 283196 h 500761"/>
                <a:gd name="connsiteX1877" fmla="*/ 2237368 w 4937510"/>
                <a:gd name="connsiteY1877" fmla="*/ 283196 h 500761"/>
                <a:gd name="connsiteX1878" fmla="*/ 2234360 w 4937510"/>
                <a:gd name="connsiteY1878" fmla="*/ 283196 h 500761"/>
                <a:gd name="connsiteX1879" fmla="*/ 2231352 w 4937510"/>
                <a:gd name="connsiteY1879" fmla="*/ 283196 h 500761"/>
                <a:gd name="connsiteX1880" fmla="*/ 2229848 w 4937510"/>
                <a:gd name="connsiteY1880" fmla="*/ 283196 h 500761"/>
                <a:gd name="connsiteX1881" fmla="*/ 2226841 w 4937510"/>
                <a:gd name="connsiteY1881" fmla="*/ 283196 h 500761"/>
                <a:gd name="connsiteX1882" fmla="*/ 2220825 w 4937510"/>
                <a:gd name="connsiteY1882" fmla="*/ 283196 h 500761"/>
                <a:gd name="connsiteX1883" fmla="*/ 2216313 w 4937510"/>
                <a:gd name="connsiteY1883" fmla="*/ 284700 h 500761"/>
                <a:gd name="connsiteX1884" fmla="*/ 2210297 w 4937510"/>
                <a:gd name="connsiteY1884" fmla="*/ 284700 h 500761"/>
                <a:gd name="connsiteX1885" fmla="*/ 2205785 w 4937510"/>
                <a:gd name="connsiteY1885" fmla="*/ 284700 h 500761"/>
                <a:gd name="connsiteX1886" fmla="*/ 2202777 w 4937510"/>
                <a:gd name="connsiteY1886" fmla="*/ 284700 h 500761"/>
                <a:gd name="connsiteX1887" fmla="*/ 2199769 w 4937510"/>
                <a:gd name="connsiteY1887" fmla="*/ 284700 h 500761"/>
                <a:gd name="connsiteX1888" fmla="*/ 2192250 w 4937510"/>
                <a:gd name="connsiteY1888" fmla="*/ 283196 h 500761"/>
                <a:gd name="connsiteX1889" fmla="*/ 2187738 w 4937510"/>
                <a:gd name="connsiteY1889" fmla="*/ 281692 h 500761"/>
                <a:gd name="connsiteX1890" fmla="*/ 2181722 w 4937510"/>
                <a:gd name="connsiteY1890" fmla="*/ 278684 h 500761"/>
                <a:gd name="connsiteX1891" fmla="*/ 2178714 w 4937510"/>
                <a:gd name="connsiteY1891" fmla="*/ 275677 h 500761"/>
                <a:gd name="connsiteX1892" fmla="*/ 2172698 w 4937510"/>
                <a:gd name="connsiteY1892" fmla="*/ 274173 h 500761"/>
                <a:gd name="connsiteX1893" fmla="*/ 2165179 w 4937510"/>
                <a:gd name="connsiteY1893" fmla="*/ 266653 h 500761"/>
                <a:gd name="connsiteX1894" fmla="*/ 2166683 w 4937510"/>
                <a:gd name="connsiteY1894" fmla="*/ 262141 h 500761"/>
                <a:gd name="connsiteX1895" fmla="*/ 2168187 w 4937510"/>
                <a:gd name="connsiteY1895" fmla="*/ 260637 h 500761"/>
                <a:gd name="connsiteX1896" fmla="*/ 2171194 w 4937510"/>
                <a:gd name="connsiteY1896" fmla="*/ 260637 h 500761"/>
                <a:gd name="connsiteX1897" fmla="*/ 2172698 w 4937510"/>
                <a:gd name="connsiteY1897" fmla="*/ 259133 h 500761"/>
                <a:gd name="connsiteX1898" fmla="*/ 2175706 w 4937510"/>
                <a:gd name="connsiteY1898" fmla="*/ 257629 h 500761"/>
                <a:gd name="connsiteX1899" fmla="*/ 2177210 w 4937510"/>
                <a:gd name="connsiteY1899" fmla="*/ 257629 h 500761"/>
                <a:gd name="connsiteX1900" fmla="*/ 2180218 w 4937510"/>
                <a:gd name="connsiteY1900" fmla="*/ 256125 h 500761"/>
                <a:gd name="connsiteX1901" fmla="*/ 2184730 w 4937510"/>
                <a:gd name="connsiteY1901" fmla="*/ 254621 h 500761"/>
                <a:gd name="connsiteX1902" fmla="*/ 2187738 w 4937510"/>
                <a:gd name="connsiteY1902" fmla="*/ 253117 h 500761"/>
                <a:gd name="connsiteX1903" fmla="*/ 2190746 w 4937510"/>
                <a:gd name="connsiteY1903" fmla="*/ 251613 h 500761"/>
                <a:gd name="connsiteX1904" fmla="*/ 2195258 w 4937510"/>
                <a:gd name="connsiteY1904" fmla="*/ 248605 h 500761"/>
                <a:gd name="connsiteX1905" fmla="*/ 2202777 w 4937510"/>
                <a:gd name="connsiteY1905" fmla="*/ 247102 h 500761"/>
                <a:gd name="connsiteX1906" fmla="*/ 2211801 w 4937510"/>
                <a:gd name="connsiteY1906" fmla="*/ 244094 h 500761"/>
                <a:gd name="connsiteX1907" fmla="*/ 2222329 w 4937510"/>
                <a:gd name="connsiteY1907" fmla="*/ 241086 h 500761"/>
                <a:gd name="connsiteX1908" fmla="*/ 2231352 w 4937510"/>
                <a:gd name="connsiteY1908" fmla="*/ 235070 h 500761"/>
                <a:gd name="connsiteX1909" fmla="*/ 2237368 w 4937510"/>
                <a:gd name="connsiteY1909" fmla="*/ 233566 h 500761"/>
                <a:gd name="connsiteX1910" fmla="*/ 2253912 w 4937510"/>
                <a:gd name="connsiteY1910" fmla="*/ 227550 h 500761"/>
                <a:gd name="connsiteX1911" fmla="*/ 2258423 w 4937510"/>
                <a:gd name="connsiteY1911" fmla="*/ 226046 h 500761"/>
                <a:gd name="connsiteX1912" fmla="*/ 2259927 w 4937510"/>
                <a:gd name="connsiteY1912" fmla="*/ 223038 h 500761"/>
                <a:gd name="connsiteX1913" fmla="*/ 2261431 w 4937510"/>
                <a:gd name="connsiteY1913" fmla="*/ 212511 h 500761"/>
                <a:gd name="connsiteX1914" fmla="*/ 2262935 w 4937510"/>
                <a:gd name="connsiteY1914" fmla="*/ 203487 h 500761"/>
                <a:gd name="connsiteX1915" fmla="*/ 2262935 w 4937510"/>
                <a:gd name="connsiteY1915" fmla="*/ 195967 h 500761"/>
                <a:gd name="connsiteX1916" fmla="*/ 2262935 w 4937510"/>
                <a:gd name="connsiteY1916" fmla="*/ 185440 h 500761"/>
                <a:gd name="connsiteX1917" fmla="*/ 2264439 w 4937510"/>
                <a:gd name="connsiteY1917" fmla="*/ 162880 h 500761"/>
                <a:gd name="connsiteX1918" fmla="*/ 2264439 w 4937510"/>
                <a:gd name="connsiteY1918" fmla="*/ 153857 h 500761"/>
                <a:gd name="connsiteX1919" fmla="*/ 2265943 w 4937510"/>
                <a:gd name="connsiteY1919" fmla="*/ 144833 h 500761"/>
                <a:gd name="connsiteX1920" fmla="*/ 2267447 w 4937510"/>
                <a:gd name="connsiteY1920" fmla="*/ 123778 h 500761"/>
                <a:gd name="connsiteX1921" fmla="*/ 2267447 w 4937510"/>
                <a:gd name="connsiteY1921" fmla="*/ 119266 h 500761"/>
                <a:gd name="connsiteX1922" fmla="*/ 2268951 w 4937510"/>
                <a:gd name="connsiteY1922" fmla="*/ 114754 h 500761"/>
                <a:gd name="connsiteX1923" fmla="*/ 2271959 w 4937510"/>
                <a:gd name="connsiteY1923" fmla="*/ 104226 h 500761"/>
                <a:gd name="connsiteX1924" fmla="*/ 2271959 w 4937510"/>
                <a:gd name="connsiteY1924" fmla="*/ 101219 h 500761"/>
                <a:gd name="connsiteX1925" fmla="*/ 2271959 w 4937510"/>
                <a:gd name="connsiteY1925" fmla="*/ 98211 h 500761"/>
                <a:gd name="connsiteX1926" fmla="*/ 2273463 w 4937510"/>
                <a:gd name="connsiteY1926" fmla="*/ 95203 h 500761"/>
                <a:gd name="connsiteX1927" fmla="*/ 2273463 w 4937510"/>
                <a:gd name="connsiteY1927" fmla="*/ 92195 h 500761"/>
                <a:gd name="connsiteX1928" fmla="*/ 2274967 w 4937510"/>
                <a:gd name="connsiteY1928" fmla="*/ 89187 h 500761"/>
                <a:gd name="connsiteX1929" fmla="*/ 2276471 w 4937510"/>
                <a:gd name="connsiteY1929" fmla="*/ 83171 h 500761"/>
                <a:gd name="connsiteX1930" fmla="*/ 2277975 w 4937510"/>
                <a:gd name="connsiteY1930" fmla="*/ 78659 h 500761"/>
                <a:gd name="connsiteX1931" fmla="*/ 2279479 w 4937510"/>
                <a:gd name="connsiteY1931" fmla="*/ 74148 h 500761"/>
                <a:gd name="connsiteX1932" fmla="*/ 2283991 w 4937510"/>
                <a:gd name="connsiteY1932" fmla="*/ 68132 h 500761"/>
                <a:gd name="connsiteX1933" fmla="*/ 2290006 w 4937510"/>
                <a:gd name="connsiteY1933" fmla="*/ 65124 h 500761"/>
                <a:gd name="connsiteX1934" fmla="*/ 2291510 w 4937510"/>
                <a:gd name="connsiteY1934" fmla="*/ 62116 h 500761"/>
                <a:gd name="connsiteX1935" fmla="*/ 2293014 w 4937510"/>
                <a:gd name="connsiteY1935" fmla="*/ 59108 h 500761"/>
                <a:gd name="connsiteX1936" fmla="*/ 2297526 w 4937510"/>
                <a:gd name="connsiteY1936" fmla="*/ 59108 h 500761"/>
                <a:gd name="connsiteX1937" fmla="*/ 2303542 w 4937510"/>
                <a:gd name="connsiteY1937" fmla="*/ 57604 h 500761"/>
                <a:gd name="connsiteX1938" fmla="*/ 1734062 w 4937510"/>
                <a:gd name="connsiteY1938" fmla="*/ 52841 h 500761"/>
                <a:gd name="connsiteX1939" fmla="*/ 1741577 w 4937510"/>
                <a:gd name="connsiteY1939" fmla="*/ 54350 h 500761"/>
                <a:gd name="connsiteX1940" fmla="*/ 1744583 w 4937510"/>
                <a:gd name="connsiteY1940" fmla="*/ 55859 h 500761"/>
                <a:gd name="connsiteX1941" fmla="*/ 1749092 w 4937510"/>
                <a:gd name="connsiteY1941" fmla="*/ 60386 h 500761"/>
                <a:gd name="connsiteX1942" fmla="*/ 1750595 w 4937510"/>
                <a:gd name="connsiteY1942" fmla="*/ 64913 h 500761"/>
                <a:gd name="connsiteX1943" fmla="*/ 1752099 w 4937510"/>
                <a:gd name="connsiteY1943" fmla="*/ 69440 h 500761"/>
                <a:gd name="connsiteX1944" fmla="*/ 1756608 w 4937510"/>
                <a:gd name="connsiteY1944" fmla="*/ 76986 h 500761"/>
                <a:gd name="connsiteX1945" fmla="*/ 1758111 w 4937510"/>
                <a:gd name="connsiteY1945" fmla="*/ 89058 h 500761"/>
                <a:gd name="connsiteX1946" fmla="*/ 1758111 w 4937510"/>
                <a:gd name="connsiteY1946" fmla="*/ 95094 h 500761"/>
                <a:gd name="connsiteX1947" fmla="*/ 1756608 w 4937510"/>
                <a:gd name="connsiteY1947" fmla="*/ 99621 h 500761"/>
                <a:gd name="connsiteX1948" fmla="*/ 1747589 w 4937510"/>
                <a:gd name="connsiteY1948" fmla="*/ 105657 h 500761"/>
                <a:gd name="connsiteX1949" fmla="*/ 1743080 w 4937510"/>
                <a:gd name="connsiteY1949" fmla="*/ 108675 h 500761"/>
                <a:gd name="connsiteX1950" fmla="*/ 1738571 w 4937510"/>
                <a:gd name="connsiteY1950" fmla="*/ 111693 h 500761"/>
                <a:gd name="connsiteX1951" fmla="*/ 1735565 w 4937510"/>
                <a:gd name="connsiteY1951" fmla="*/ 114711 h 500761"/>
                <a:gd name="connsiteX1952" fmla="*/ 1732559 w 4937510"/>
                <a:gd name="connsiteY1952" fmla="*/ 119238 h 500761"/>
                <a:gd name="connsiteX1953" fmla="*/ 1729553 w 4937510"/>
                <a:gd name="connsiteY1953" fmla="*/ 120747 h 500761"/>
                <a:gd name="connsiteX1954" fmla="*/ 1728049 w 4937510"/>
                <a:gd name="connsiteY1954" fmla="*/ 123766 h 500761"/>
                <a:gd name="connsiteX1955" fmla="*/ 1725043 w 4937510"/>
                <a:gd name="connsiteY1955" fmla="*/ 134329 h 500761"/>
                <a:gd name="connsiteX1956" fmla="*/ 1722037 w 4937510"/>
                <a:gd name="connsiteY1956" fmla="*/ 138856 h 500761"/>
                <a:gd name="connsiteX1957" fmla="*/ 1720534 w 4937510"/>
                <a:gd name="connsiteY1957" fmla="*/ 143383 h 500761"/>
                <a:gd name="connsiteX1958" fmla="*/ 1720534 w 4937510"/>
                <a:gd name="connsiteY1958" fmla="*/ 147910 h 500761"/>
                <a:gd name="connsiteX1959" fmla="*/ 1722037 w 4937510"/>
                <a:gd name="connsiteY1959" fmla="*/ 152437 h 500761"/>
                <a:gd name="connsiteX1960" fmla="*/ 1728049 w 4937510"/>
                <a:gd name="connsiteY1960" fmla="*/ 153946 h 500761"/>
                <a:gd name="connsiteX1961" fmla="*/ 1738571 w 4937510"/>
                <a:gd name="connsiteY1961" fmla="*/ 153946 h 500761"/>
                <a:gd name="connsiteX1962" fmla="*/ 1746086 w 4937510"/>
                <a:gd name="connsiteY1962" fmla="*/ 156964 h 500761"/>
                <a:gd name="connsiteX1963" fmla="*/ 1753602 w 4937510"/>
                <a:gd name="connsiteY1963" fmla="*/ 169036 h 500761"/>
                <a:gd name="connsiteX1964" fmla="*/ 1753602 w 4937510"/>
                <a:gd name="connsiteY1964" fmla="*/ 175073 h 500761"/>
                <a:gd name="connsiteX1965" fmla="*/ 1749092 w 4937510"/>
                <a:gd name="connsiteY1965" fmla="*/ 185636 h 500761"/>
                <a:gd name="connsiteX1966" fmla="*/ 1744583 w 4937510"/>
                <a:gd name="connsiteY1966" fmla="*/ 190163 h 500761"/>
                <a:gd name="connsiteX1967" fmla="*/ 1738571 w 4937510"/>
                <a:gd name="connsiteY1967" fmla="*/ 202235 h 500761"/>
                <a:gd name="connsiteX1968" fmla="*/ 1734062 w 4937510"/>
                <a:gd name="connsiteY1968" fmla="*/ 208271 h 500761"/>
                <a:gd name="connsiteX1969" fmla="*/ 1729553 w 4937510"/>
                <a:gd name="connsiteY1969" fmla="*/ 215816 h 500761"/>
                <a:gd name="connsiteX1970" fmla="*/ 1725043 w 4937510"/>
                <a:gd name="connsiteY1970" fmla="*/ 223362 h 500761"/>
                <a:gd name="connsiteX1971" fmla="*/ 1719031 w 4937510"/>
                <a:gd name="connsiteY1971" fmla="*/ 230907 h 500761"/>
                <a:gd name="connsiteX1972" fmla="*/ 1713019 w 4937510"/>
                <a:gd name="connsiteY1972" fmla="*/ 236943 h 500761"/>
                <a:gd name="connsiteX1973" fmla="*/ 1708510 w 4937510"/>
                <a:gd name="connsiteY1973" fmla="*/ 241470 h 500761"/>
                <a:gd name="connsiteX1974" fmla="*/ 1705504 w 4937510"/>
                <a:gd name="connsiteY1974" fmla="*/ 247506 h 500761"/>
                <a:gd name="connsiteX1975" fmla="*/ 1702497 w 4937510"/>
                <a:gd name="connsiteY1975" fmla="*/ 250524 h 500761"/>
                <a:gd name="connsiteX1976" fmla="*/ 1702497 w 4937510"/>
                <a:gd name="connsiteY1976" fmla="*/ 253542 h 500761"/>
                <a:gd name="connsiteX1977" fmla="*/ 1705504 w 4937510"/>
                <a:gd name="connsiteY1977" fmla="*/ 258069 h 500761"/>
                <a:gd name="connsiteX1978" fmla="*/ 1705504 w 4937510"/>
                <a:gd name="connsiteY1978" fmla="*/ 262596 h 500761"/>
                <a:gd name="connsiteX1979" fmla="*/ 1710013 w 4937510"/>
                <a:gd name="connsiteY1979" fmla="*/ 264105 h 500761"/>
                <a:gd name="connsiteX1980" fmla="*/ 1714522 w 4937510"/>
                <a:gd name="connsiteY1980" fmla="*/ 261087 h 500761"/>
                <a:gd name="connsiteX1981" fmla="*/ 1719031 w 4937510"/>
                <a:gd name="connsiteY1981" fmla="*/ 259578 h 500761"/>
                <a:gd name="connsiteX1982" fmla="*/ 1726546 w 4937510"/>
                <a:gd name="connsiteY1982" fmla="*/ 255051 h 500761"/>
                <a:gd name="connsiteX1983" fmla="*/ 1729553 w 4937510"/>
                <a:gd name="connsiteY1983" fmla="*/ 250524 h 500761"/>
                <a:gd name="connsiteX1984" fmla="*/ 1734062 w 4937510"/>
                <a:gd name="connsiteY1984" fmla="*/ 247506 h 500761"/>
                <a:gd name="connsiteX1985" fmla="*/ 1737068 w 4937510"/>
                <a:gd name="connsiteY1985" fmla="*/ 244488 h 500761"/>
                <a:gd name="connsiteX1986" fmla="*/ 1741577 w 4937510"/>
                <a:gd name="connsiteY1986" fmla="*/ 241470 h 500761"/>
                <a:gd name="connsiteX1987" fmla="*/ 1744583 w 4937510"/>
                <a:gd name="connsiteY1987" fmla="*/ 239961 h 500761"/>
                <a:gd name="connsiteX1988" fmla="*/ 1747589 w 4937510"/>
                <a:gd name="connsiteY1988" fmla="*/ 241470 h 500761"/>
                <a:gd name="connsiteX1989" fmla="*/ 1749092 w 4937510"/>
                <a:gd name="connsiteY1989" fmla="*/ 245997 h 500761"/>
                <a:gd name="connsiteX1990" fmla="*/ 1749092 w 4937510"/>
                <a:gd name="connsiteY1990" fmla="*/ 253542 h 500761"/>
                <a:gd name="connsiteX1991" fmla="*/ 1747589 w 4937510"/>
                <a:gd name="connsiteY1991" fmla="*/ 261087 h 500761"/>
                <a:gd name="connsiteX1992" fmla="*/ 1747589 w 4937510"/>
                <a:gd name="connsiteY1992" fmla="*/ 265614 h 500761"/>
                <a:gd name="connsiteX1993" fmla="*/ 1744583 w 4937510"/>
                <a:gd name="connsiteY1993" fmla="*/ 271651 h 500761"/>
                <a:gd name="connsiteX1994" fmla="*/ 1741577 w 4937510"/>
                <a:gd name="connsiteY1994" fmla="*/ 274669 h 500761"/>
                <a:gd name="connsiteX1995" fmla="*/ 1738571 w 4937510"/>
                <a:gd name="connsiteY1995" fmla="*/ 276178 h 500761"/>
                <a:gd name="connsiteX1996" fmla="*/ 1735565 w 4937510"/>
                <a:gd name="connsiteY1996" fmla="*/ 279196 h 500761"/>
                <a:gd name="connsiteX1997" fmla="*/ 1729553 w 4937510"/>
                <a:gd name="connsiteY1997" fmla="*/ 282214 h 500761"/>
                <a:gd name="connsiteX1998" fmla="*/ 1723540 w 4937510"/>
                <a:gd name="connsiteY1998" fmla="*/ 289759 h 500761"/>
                <a:gd name="connsiteX1999" fmla="*/ 1716025 w 4937510"/>
                <a:gd name="connsiteY1999" fmla="*/ 295795 h 500761"/>
                <a:gd name="connsiteX2000" fmla="*/ 1710013 w 4937510"/>
                <a:gd name="connsiteY2000" fmla="*/ 300322 h 500761"/>
                <a:gd name="connsiteX2001" fmla="*/ 1705504 w 4937510"/>
                <a:gd name="connsiteY2001" fmla="*/ 300322 h 500761"/>
                <a:gd name="connsiteX2002" fmla="*/ 1704000 w 4937510"/>
                <a:gd name="connsiteY2002" fmla="*/ 303340 h 500761"/>
                <a:gd name="connsiteX2003" fmla="*/ 1704000 w 4937510"/>
                <a:gd name="connsiteY2003" fmla="*/ 307867 h 500761"/>
                <a:gd name="connsiteX2004" fmla="*/ 1708510 w 4937510"/>
                <a:gd name="connsiteY2004" fmla="*/ 309376 h 500761"/>
                <a:gd name="connsiteX2005" fmla="*/ 1713019 w 4937510"/>
                <a:gd name="connsiteY2005" fmla="*/ 312394 h 500761"/>
                <a:gd name="connsiteX2006" fmla="*/ 1717528 w 4937510"/>
                <a:gd name="connsiteY2006" fmla="*/ 318430 h 500761"/>
                <a:gd name="connsiteX2007" fmla="*/ 1720534 w 4937510"/>
                <a:gd name="connsiteY2007" fmla="*/ 327485 h 500761"/>
                <a:gd name="connsiteX2008" fmla="*/ 1720534 w 4937510"/>
                <a:gd name="connsiteY2008" fmla="*/ 330503 h 500761"/>
                <a:gd name="connsiteX2009" fmla="*/ 1722037 w 4937510"/>
                <a:gd name="connsiteY2009" fmla="*/ 335030 h 500761"/>
                <a:gd name="connsiteX2010" fmla="*/ 1720534 w 4937510"/>
                <a:gd name="connsiteY2010" fmla="*/ 342575 h 500761"/>
                <a:gd name="connsiteX2011" fmla="*/ 1719031 w 4937510"/>
                <a:gd name="connsiteY2011" fmla="*/ 354647 h 500761"/>
                <a:gd name="connsiteX2012" fmla="*/ 1720534 w 4937510"/>
                <a:gd name="connsiteY2012" fmla="*/ 362192 h 500761"/>
                <a:gd name="connsiteX2013" fmla="*/ 1720534 w 4937510"/>
                <a:gd name="connsiteY2013" fmla="*/ 369738 h 500761"/>
                <a:gd name="connsiteX2014" fmla="*/ 1720534 w 4937510"/>
                <a:gd name="connsiteY2014" fmla="*/ 374265 h 500761"/>
                <a:gd name="connsiteX2015" fmla="*/ 1717528 w 4937510"/>
                <a:gd name="connsiteY2015" fmla="*/ 380301 h 500761"/>
                <a:gd name="connsiteX2016" fmla="*/ 1719031 w 4937510"/>
                <a:gd name="connsiteY2016" fmla="*/ 386337 h 500761"/>
                <a:gd name="connsiteX2017" fmla="*/ 1720534 w 4937510"/>
                <a:gd name="connsiteY2017" fmla="*/ 390864 h 500761"/>
                <a:gd name="connsiteX2018" fmla="*/ 1719031 w 4937510"/>
                <a:gd name="connsiteY2018" fmla="*/ 398409 h 500761"/>
                <a:gd name="connsiteX2019" fmla="*/ 1719031 w 4937510"/>
                <a:gd name="connsiteY2019" fmla="*/ 405954 h 500761"/>
                <a:gd name="connsiteX2020" fmla="*/ 1716025 w 4937510"/>
                <a:gd name="connsiteY2020" fmla="*/ 416517 h 500761"/>
                <a:gd name="connsiteX2021" fmla="*/ 1713019 w 4937510"/>
                <a:gd name="connsiteY2021" fmla="*/ 422554 h 500761"/>
                <a:gd name="connsiteX2022" fmla="*/ 1711516 w 4937510"/>
                <a:gd name="connsiteY2022" fmla="*/ 428590 h 500761"/>
                <a:gd name="connsiteX2023" fmla="*/ 1710013 w 4937510"/>
                <a:gd name="connsiteY2023" fmla="*/ 434626 h 500761"/>
                <a:gd name="connsiteX2024" fmla="*/ 1705504 w 4937510"/>
                <a:gd name="connsiteY2024" fmla="*/ 440662 h 500761"/>
                <a:gd name="connsiteX2025" fmla="*/ 1697988 w 4937510"/>
                <a:gd name="connsiteY2025" fmla="*/ 446698 h 500761"/>
                <a:gd name="connsiteX2026" fmla="*/ 1691976 w 4937510"/>
                <a:gd name="connsiteY2026" fmla="*/ 448207 h 500761"/>
                <a:gd name="connsiteX2027" fmla="*/ 1682958 w 4937510"/>
                <a:gd name="connsiteY2027" fmla="*/ 449716 h 500761"/>
                <a:gd name="connsiteX2028" fmla="*/ 1678448 w 4937510"/>
                <a:gd name="connsiteY2028" fmla="*/ 448207 h 500761"/>
                <a:gd name="connsiteX2029" fmla="*/ 1672436 w 4937510"/>
                <a:gd name="connsiteY2029" fmla="*/ 443680 h 500761"/>
                <a:gd name="connsiteX2030" fmla="*/ 1669430 w 4937510"/>
                <a:gd name="connsiteY2030" fmla="*/ 440662 h 500761"/>
                <a:gd name="connsiteX2031" fmla="*/ 1669430 w 4937510"/>
                <a:gd name="connsiteY2031" fmla="*/ 434626 h 500761"/>
                <a:gd name="connsiteX2032" fmla="*/ 1667927 w 4937510"/>
                <a:gd name="connsiteY2032" fmla="*/ 430099 h 500761"/>
                <a:gd name="connsiteX2033" fmla="*/ 1664921 w 4937510"/>
                <a:gd name="connsiteY2033" fmla="*/ 422554 h 500761"/>
                <a:gd name="connsiteX2034" fmla="*/ 1661915 w 4937510"/>
                <a:gd name="connsiteY2034" fmla="*/ 419536 h 500761"/>
                <a:gd name="connsiteX2035" fmla="*/ 1657405 w 4937510"/>
                <a:gd name="connsiteY2035" fmla="*/ 416517 h 500761"/>
                <a:gd name="connsiteX2036" fmla="*/ 1652896 w 4937510"/>
                <a:gd name="connsiteY2036" fmla="*/ 413499 h 500761"/>
                <a:gd name="connsiteX2037" fmla="*/ 1652896 w 4937510"/>
                <a:gd name="connsiteY2037" fmla="*/ 408972 h 500761"/>
                <a:gd name="connsiteX2038" fmla="*/ 1654399 w 4937510"/>
                <a:gd name="connsiteY2038" fmla="*/ 404445 h 500761"/>
                <a:gd name="connsiteX2039" fmla="*/ 1654399 w 4937510"/>
                <a:gd name="connsiteY2039" fmla="*/ 398409 h 500761"/>
                <a:gd name="connsiteX2040" fmla="*/ 1654399 w 4937510"/>
                <a:gd name="connsiteY2040" fmla="*/ 395391 h 500761"/>
                <a:gd name="connsiteX2041" fmla="*/ 1654399 w 4937510"/>
                <a:gd name="connsiteY2041" fmla="*/ 392373 h 500761"/>
                <a:gd name="connsiteX2042" fmla="*/ 1657405 w 4937510"/>
                <a:gd name="connsiteY2042" fmla="*/ 390864 h 500761"/>
                <a:gd name="connsiteX2043" fmla="*/ 1658909 w 4937510"/>
                <a:gd name="connsiteY2043" fmla="*/ 387846 h 500761"/>
                <a:gd name="connsiteX2044" fmla="*/ 1661915 w 4937510"/>
                <a:gd name="connsiteY2044" fmla="*/ 381810 h 500761"/>
                <a:gd name="connsiteX2045" fmla="*/ 1661915 w 4937510"/>
                <a:gd name="connsiteY2045" fmla="*/ 372756 h 500761"/>
                <a:gd name="connsiteX2046" fmla="*/ 1661915 w 4937510"/>
                <a:gd name="connsiteY2046" fmla="*/ 365210 h 500761"/>
                <a:gd name="connsiteX2047" fmla="*/ 1661915 w 4937510"/>
                <a:gd name="connsiteY2047" fmla="*/ 357665 h 500761"/>
                <a:gd name="connsiteX2048" fmla="*/ 1660412 w 4937510"/>
                <a:gd name="connsiteY2048" fmla="*/ 351629 h 500761"/>
                <a:gd name="connsiteX2049" fmla="*/ 1655902 w 4937510"/>
                <a:gd name="connsiteY2049" fmla="*/ 350120 h 500761"/>
                <a:gd name="connsiteX2050" fmla="*/ 1651393 w 4937510"/>
                <a:gd name="connsiteY2050" fmla="*/ 354647 h 500761"/>
                <a:gd name="connsiteX2051" fmla="*/ 1642375 w 4937510"/>
                <a:gd name="connsiteY2051" fmla="*/ 354647 h 500761"/>
                <a:gd name="connsiteX2052" fmla="*/ 1636363 w 4937510"/>
                <a:gd name="connsiteY2052" fmla="*/ 353138 h 500761"/>
                <a:gd name="connsiteX2053" fmla="*/ 1633356 w 4937510"/>
                <a:gd name="connsiteY2053" fmla="*/ 347102 h 500761"/>
                <a:gd name="connsiteX2054" fmla="*/ 1630350 w 4937510"/>
                <a:gd name="connsiteY2054" fmla="*/ 339557 h 500761"/>
                <a:gd name="connsiteX2055" fmla="*/ 1625841 w 4937510"/>
                <a:gd name="connsiteY2055" fmla="*/ 333521 h 500761"/>
                <a:gd name="connsiteX2056" fmla="*/ 1624338 w 4937510"/>
                <a:gd name="connsiteY2056" fmla="*/ 324467 h 500761"/>
                <a:gd name="connsiteX2057" fmla="*/ 1622835 w 4937510"/>
                <a:gd name="connsiteY2057" fmla="*/ 310885 h 500761"/>
                <a:gd name="connsiteX2058" fmla="*/ 1624338 w 4937510"/>
                <a:gd name="connsiteY2058" fmla="*/ 301831 h 500761"/>
                <a:gd name="connsiteX2059" fmla="*/ 1627344 w 4937510"/>
                <a:gd name="connsiteY2059" fmla="*/ 295795 h 500761"/>
                <a:gd name="connsiteX2060" fmla="*/ 1630350 w 4937510"/>
                <a:gd name="connsiteY2060" fmla="*/ 291268 h 500761"/>
                <a:gd name="connsiteX2061" fmla="*/ 1637866 w 4937510"/>
                <a:gd name="connsiteY2061" fmla="*/ 283723 h 500761"/>
                <a:gd name="connsiteX2062" fmla="*/ 1637866 w 4937510"/>
                <a:gd name="connsiteY2062" fmla="*/ 279196 h 500761"/>
                <a:gd name="connsiteX2063" fmla="*/ 1636363 w 4937510"/>
                <a:gd name="connsiteY2063" fmla="*/ 274669 h 500761"/>
                <a:gd name="connsiteX2064" fmla="*/ 1633356 w 4937510"/>
                <a:gd name="connsiteY2064" fmla="*/ 270142 h 500761"/>
                <a:gd name="connsiteX2065" fmla="*/ 1628847 w 4937510"/>
                <a:gd name="connsiteY2065" fmla="*/ 261087 h 500761"/>
                <a:gd name="connsiteX2066" fmla="*/ 1624338 w 4937510"/>
                <a:gd name="connsiteY2066" fmla="*/ 255051 h 500761"/>
                <a:gd name="connsiteX2067" fmla="*/ 1619829 w 4937510"/>
                <a:gd name="connsiteY2067" fmla="*/ 249015 h 500761"/>
                <a:gd name="connsiteX2068" fmla="*/ 1616823 w 4937510"/>
                <a:gd name="connsiteY2068" fmla="*/ 239961 h 500761"/>
                <a:gd name="connsiteX2069" fmla="*/ 1618326 w 4937510"/>
                <a:gd name="connsiteY2069" fmla="*/ 230907 h 500761"/>
                <a:gd name="connsiteX2070" fmla="*/ 1621332 w 4937510"/>
                <a:gd name="connsiteY2070" fmla="*/ 226380 h 500761"/>
                <a:gd name="connsiteX2071" fmla="*/ 1622835 w 4937510"/>
                <a:gd name="connsiteY2071" fmla="*/ 218834 h 500761"/>
                <a:gd name="connsiteX2072" fmla="*/ 1625841 w 4937510"/>
                <a:gd name="connsiteY2072" fmla="*/ 212798 h 500761"/>
                <a:gd name="connsiteX2073" fmla="*/ 1628847 w 4937510"/>
                <a:gd name="connsiteY2073" fmla="*/ 209780 h 500761"/>
                <a:gd name="connsiteX2074" fmla="*/ 1631853 w 4937510"/>
                <a:gd name="connsiteY2074" fmla="*/ 202235 h 500761"/>
                <a:gd name="connsiteX2075" fmla="*/ 1636363 w 4937510"/>
                <a:gd name="connsiteY2075" fmla="*/ 199217 h 500761"/>
                <a:gd name="connsiteX2076" fmla="*/ 1639369 w 4937510"/>
                <a:gd name="connsiteY2076" fmla="*/ 196199 h 500761"/>
                <a:gd name="connsiteX2077" fmla="*/ 1643878 w 4937510"/>
                <a:gd name="connsiteY2077" fmla="*/ 191672 h 500761"/>
                <a:gd name="connsiteX2078" fmla="*/ 1648387 w 4937510"/>
                <a:gd name="connsiteY2078" fmla="*/ 188654 h 500761"/>
                <a:gd name="connsiteX2079" fmla="*/ 1651393 w 4937510"/>
                <a:gd name="connsiteY2079" fmla="*/ 184127 h 500761"/>
                <a:gd name="connsiteX2080" fmla="*/ 1652896 w 4937510"/>
                <a:gd name="connsiteY2080" fmla="*/ 178091 h 500761"/>
                <a:gd name="connsiteX2081" fmla="*/ 1655902 w 4937510"/>
                <a:gd name="connsiteY2081" fmla="*/ 173564 h 500761"/>
                <a:gd name="connsiteX2082" fmla="*/ 1661915 w 4937510"/>
                <a:gd name="connsiteY2082" fmla="*/ 166018 h 500761"/>
                <a:gd name="connsiteX2083" fmla="*/ 1667927 w 4937510"/>
                <a:gd name="connsiteY2083" fmla="*/ 161491 h 500761"/>
                <a:gd name="connsiteX2084" fmla="*/ 1672436 w 4937510"/>
                <a:gd name="connsiteY2084" fmla="*/ 155455 h 500761"/>
                <a:gd name="connsiteX2085" fmla="*/ 1675442 w 4937510"/>
                <a:gd name="connsiteY2085" fmla="*/ 150928 h 500761"/>
                <a:gd name="connsiteX2086" fmla="*/ 1681454 w 4937510"/>
                <a:gd name="connsiteY2086" fmla="*/ 143383 h 500761"/>
                <a:gd name="connsiteX2087" fmla="*/ 1685964 w 4937510"/>
                <a:gd name="connsiteY2087" fmla="*/ 137347 h 500761"/>
                <a:gd name="connsiteX2088" fmla="*/ 1691976 w 4937510"/>
                <a:gd name="connsiteY2088" fmla="*/ 129802 h 500761"/>
                <a:gd name="connsiteX2089" fmla="*/ 1697988 w 4937510"/>
                <a:gd name="connsiteY2089" fmla="*/ 120747 h 500761"/>
                <a:gd name="connsiteX2090" fmla="*/ 1702497 w 4937510"/>
                <a:gd name="connsiteY2090" fmla="*/ 114711 h 500761"/>
                <a:gd name="connsiteX2091" fmla="*/ 1707007 w 4937510"/>
                <a:gd name="connsiteY2091" fmla="*/ 107166 h 500761"/>
                <a:gd name="connsiteX2092" fmla="*/ 1717528 w 4937510"/>
                <a:gd name="connsiteY2092" fmla="*/ 92076 h 500761"/>
                <a:gd name="connsiteX2093" fmla="*/ 1723540 w 4937510"/>
                <a:gd name="connsiteY2093" fmla="*/ 78495 h 500761"/>
                <a:gd name="connsiteX2094" fmla="*/ 1728049 w 4937510"/>
                <a:gd name="connsiteY2094" fmla="*/ 66422 h 500761"/>
                <a:gd name="connsiteX2095" fmla="*/ 1734062 w 4937510"/>
                <a:gd name="connsiteY2095" fmla="*/ 52841 h 500761"/>
                <a:gd name="connsiteX2096" fmla="*/ 3321592 w 4937510"/>
                <a:gd name="connsiteY2096" fmla="*/ 46491 h 500761"/>
                <a:gd name="connsiteX2097" fmla="*/ 3332117 w 4937510"/>
                <a:gd name="connsiteY2097" fmla="*/ 51006 h 500761"/>
                <a:gd name="connsiteX2098" fmla="*/ 3342642 w 4937510"/>
                <a:gd name="connsiteY2098" fmla="*/ 58530 h 500761"/>
                <a:gd name="connsiteX2099" fmla="*/ 3351663 w 4937510"/>
                <a:gd name="connsiteY2099" fmla="*/ 67559 h 500761"/>
                <a:gd name="connsiteX2100" fmla="*/ 3362188 w 4937510"/>
                <a:gd name="connsiteY2100" fmla="*/ 70569 h 500761"/>
                <a:gd name="connsiteX2101" fmla="*/ 3371209 w 4937510"/>
                <a:gd name="connsiteY2101" fmla="*/ 69064 h 500761"/>
                <a:gd name="connsiteX2102" fmla="*/ 3381734 w 4937510"/>
                <a:gd name="connsiteY2102" fmla="*/ 67559 h 500761"/>
                <a:gd name="connsiteX2103" fmla="*/ 3390756 w 4937510"/>
                <a:gd name="connsiteY2103" fmla="*/ 67559 h 500761"/>
                <a:gd name="connsiteX2104" fmla="*/ 3389252 w 4937510"/>
                <a:gd name="connsiteY2104" fmla="*/ 70569 h 500761"/>
                <a:gd name="connsiteX2105" fmla="*/ 3384741 w 4937510"/>
                <a:gd name="connsiteY2105" fmla="*/ 79599 h 500761"/>
                <a:gd name="connsiteX2106" fmla="*/ 3368202 w 4937510"/>
                <a:gd name="connsiteY2106" fmla="*/ 91638 h 500761"/>
                <a:gd name="connsiteX2107" fmla="*/ 3357678 w 4937510"/>
                <a:gd name="connsiteY2107" fmla="*/ 97657 h 500761"/>
                <a:gd name="connsiteX2108" fmla="*/ 3353167 w 4937510"/>
                <a:gd name="connsiteY2108" fmla="*/ 102172 h 500761"/>
                <a:gd name="connsiteX2109" fmla="*/ 3350160 w 4937510"/>
                <a:gd name="connsiteY2109" fmla="*/ 111201 h 500761"/>
                <a:gd name="connsiteX2110" fmla="*/ 3350160 w 4937510"/>
                <a:gd name="connsiteY2110" fmla="*/ 124745 h 500761"/>
                <a:gd name="connsiteX2111" fmla="*/ 3356174 w 4937510"/>
                <a:gd name="connsiteY2111" fmla="*/ 135279 h 500761"/>
                <a:gd name="connsiteX2112" fmla="*/ 3360685 w 4937510"/>
                <a:gd name="connsiteY2112" fmla="*/ 142804 h 500761"/>
                <a:gd name="connsiteX2113" fmla="*/ 3372713 w 4937510"/>
                <a:gd name="connsiteY2113" fmla="*/ 139794 h 500761"/>
                <a:gd name="connsiteX2114" fmla="*/ 3383238 w 4937510"/>
                <a:gd name="connsiteY2114" fmla="*/ 136784 h 500761"/>
                <a:gd name="connsiteX2115" fmla="*/ 3395266 w 4937510"/>
                <a:gd name="connsiteY2115" fmla="*/ 136784 h 500761"/>
                <a:gd name="connsiteX2116" fmla="*/ 3408798 w 4937510"/>
                <a:gd name="connsiteY2116" fmla="*/ 142804 h 500761"/>
                <a:gd name="connsiteX2117" fmla="*/ 3417819 w 4937510"/>
                <a:gd name="connsiteY2117" fmla="*/ 145813 h 500761"/>
                <a:gd name="connsiteX2118" fmla="*/ 3417819 w 4937510"/>
                <a:gd name="connsiteY2118" fmla="*/ 156347 h 500761"/>
                <a:gd name="connsiteX2119" fmla="*/ 3417819 w 4937510"/>
                <a:gd name="connsiteY2119" fmla="*/ 168386 h 500761"/>
                <a:gd name="connsiteX2120" fmla="*/ 3407295 w 4937510"/>
                <a:gd name="connsiteY2120" fmla="*/ 206009 h 500761"/>
                <a:gd name="connsiteX2121" fmla="*/ 3396770 w 4937510"/>
                <a:gd name="connsiteY2121" fmla="*/ 227077 h 500761"/>
                <a:gd name="connsiteX2122" fmla="*/ 3390756 w 4937510"/>
                <a:gd name="connsiteY2122" fmla="*/ 233096 h 500761"/>
                <a:gd name="connsiteX2123" fmla="*/ 3386245 w 4937510"/>
                <a:gd name="connsiteY2123" fmla="*/ 243631 h 500761"/>
                <a:gd name="connsiteX2124" fmla="*/ 3383238 w 4937510"/>
                <a:gd name="connsiteY2124" fmla="*/ 254165 h 500761"/>
                <a:gd name="connsiteX2125" fmla="*/ 3359181 w 4937510"/>
                <a:gd name="connsiteY2125" fmla="*/ 261689 h 500761"/>
                <a:gd name="connsiteX2126" fmla="*/ 3348656 w 4937510"/>
                <a:gd name="connsiteY2126" fmla="*/ 267709 h 500761"/>
                <a:gd name="connsiteX2127" fmla="*/ 3339635 w 4937510"/>
                <a:gd name="connsiteY2127" fmla="*/ 281253 h 500761"/>
                <a:gd name="connsiteX2128" fmla="*/ 3341139 w 4937510"/>
                <a:gd name="connsiteY2128" fmla="*/ 299311 h 500761"/>
                <a:gd name="connsiteX2129" fmla="*/ 3353167 w 4937510"/>
                <a:gd name="connsiteY2129" fmla="*/ 311350 h 500761"/>
                <a:gd name="connsiteX2130" fmla="*/ 3390756 w 4937510"/>
                <a:gd name="connsiteY2130" fmla="*/ 309845 h 500761"/>
                <a:gd name="connsiteX2131" fmla="*/ 3411805 w 4937510"/>
                <a:gd name="connsiteY2131" fmla="*/ 318875 h 500761"/>
                <a:gd name="connsiteX2132" fmla="*/ 3432855 w 4937510"/>
                <a:gd name="connsiteY2132" fmla="*/ 330914 h 500761"/>
                <a:gd name="connsiteX2133" fmla="*/ 3458415 w 4937510"/>
                <a:gd name="connsiteY2133" fmla="*/ 345962 h 500761"/>
                <a:gd name="connsiteX2134" fmla="*/ 3470444 w 4937510"/>
                <a:gd name="connsiteY2134" fmla="*/ 354992 h 500761"/>
                <a:gd name="connsiteX2135" fmla="*/ 3477961 w 4937510"/>
                <a:gd name="connsiteY2135" fmla="*/ 362516 h 500761"/>
                <a:gd name="connsiteX2136" fmla="*/ 3488486 w 4937510"/>
                <a:gd name="connsiteY2136" fmla="*/ 382080 h 500761"/>
                <a:gd name="connsiteX2137" fmla="*/ 3480968 w 4937510"/>
                <a:gd name="connsiteY2137" fmla="*/ 401643 h 500761"/>
                <a:gd name="connsiteX2138" fmla="*/ 3465933 w 4937510"/>
                <a:gd name="connsiteY2138" fmla="*/ 404653 h 500761"/>
                <a:gd name="connsiteX2139" fmla="*/ 3422330 w 4937510"/>
                <a:gd name="connsiteY2139" fmla="*/ 373050 h 500761"/>
                <a:gd name="connsiteX2140" fmla="*/ 3405791 w 4937510"/>
                <a:gd name="connsiteY2140" fmla="*/ 361011 h 500761"/>
                <a:gd name="connsiteX2141" fmla="*/ 3387749 w 4937510"/>
                <a:gd name="connsiteY2141" fmla="*/ 345962 h 500761"/>
                <a:gd name="connsiteX2142" fmla="*/ 3380231 w 4937510"/>
                <a:gd name="connsiteY2142" fmla="*/ 341448 h 500761"/>
                <a:gd name="connsiteX2143" fmla="*/ 3365195 w 4937510"/>
                <a:gd name="connsiteY2143" fmla="*/ 341448 h 500761"/>
                <a:gd name="connsiteX2144" fmla="*/ 3353167 w 4937510"/>
                <a:gd name="connsiteY2144" fmla="*/ 336933 h 500761"/>
                <a:gd name="connsiteX2145" fmla="*/ 3338131 w 4937510"/>
                <a:gd name="connsiteY2145" fmla="*/ 336933 h 500761"/>
                <a:gd name="connsiteX2146" fmla="*/ 3335124 w 4937510"/>
                <a:gd name="connsiteY2146" fmla="*/ 341448 h 500761"/>
                <a:gd name="connsiteX2147" fmla="*/ 3335124 w 4937510"/>
                <a:gd name="connsiteY2147" fmla="*/ 348972 h 500761"/>
                <a:gd name="connsiteX2148" fmla="*/ 3336628 w 4937510"/>
                <a:gd name="connsiteY2148" fmla="*/ 356497 h 500761"/>
                <a:gd name="connsiteX2149" fmla="*/ 3338131 w 4937510"/>
                <a:gd name="connsiteY2149" fmla="*/ 370041 h 500761"/>
                <a:gd name="connsiteX2150" fmla="*/ 3339635 w 4937510"/>
                <a:gd name="connsiteY2150" fmla="*/ 391109 h 500761"/>
                <a:gd name="connsiteX2151" fmla="*/ 3339635 w 4937510"/>
                <a:gd name="connsiteY2151" fmla="*/ 419702 h 500761"/>
                <a:gd name="connsiteX2152" fmla="*/ 3329110 w 4937510"/>
                <a:gd name="connsiteY2152" fmla="*/ 440770 h 500761"/>
                <a:gd name="connsiteX2153" fmla="*/ 3308060 w 4937510"/>
                <a:gd name="connsiteY2153" fmla="*/ 449799 h 500761"/>
                <a:gd name="connsiteX2154" fmla="*/ 3293025 w 4937510"/>
                <a:gd name="connsiteY2154" fmla="*/ 448294 h 500761"/>
                <a:gd name="connsiteX2155" fmla="*/ 3287011 w 4937510"/>
                <a:gd name="connsiteY2155" fmla="*/ 445285 h 500761"/>
                <a:gd name="connsiteX2156" fmla="*/ 3282500 w 4937510"/>
                <a:gd name="connsiteY2156" fmla="*/ 436255 h 500761"/>
                <a:gd name="connsiteX2157" fmla="*/ 3279493 w 4937510"/>
                <a:gd name="connsiteY2157" fmla="*/ 428731 h 500761"/>
                <a:gd name="connsiteX2158" fmla="*/ 3276486 w 4937510"/>
                <a:gd name="connsiteY2158" fmla="*/ 425721 h 500761"/>
                <a:gd name="connsiteX2159" fmla="*/ 3273479 w 4937510"/>
                <a:gd name="connsiteY2159" fmla="*/ 419702 h 500761"/>
                <a:gd name="connsiteX2160" fmla="*/ 3274982 w 4937510"/>
                <a:gd name="connsiteY2160" fmla="*/ 409167 h 500761"/>
                <a:gd name="connsiteX2161" fmla="*/ 3274982 w 4937510"/>
                <a:gd name="connsiteY2161" fmla="*/ 394119 h 500761"/>
                <a:gd name="connsiteX2162" fmla="*/ 3279493 w 4937510"/>
                <a:gd name="connsiteY2162" fmla="*/ 380575 h 500761"/>
                <a:gd name="connsiteX2163" fmla="*/ 3280997 w 4937510"/>
                <a:gd name="connsiteY2163" fmla="*/ 368536 h 500761"/>
                <a:gd name="connsiteX2164" fmla="*/ 3280997 w 4937510"/>
                <a:gd name="connsiteY2164" fmla="*/ 348972 h 500761"/>
                <a:gd name="connsiteX2165" fmla="*/ 3279493 w 4937510"/>
                <a:gd name="connsiteY2165" fmla="*/ 341448 h 500761"/>
                <a:gd name="connsiteX2166" fmla="*/ 3273479 w 4937510"/>
                <a:gd name="connsiteY2166" fmla="*/ 338438 h 500761"/>
                <a:gd name="connsiteX2167" fmla="*/ 3265961 w 4937510"/>
                <a:gd name="connsiteY2167" fmla="*/ 342953 h 500761"/>
                <a:gd name="connsiteX2168" fmla="*/ 3258443 w 4937510"/>
                <a:gd name="connsiteY2168" fmla="*/ 351982 h 500761"/>
                <a:gd name="connsiteX2169" fmla="*/ 3250926 w 4937510"/>
                <a:gd name="connsiteY2169" fmla="*/ 361011 h 500761"/>
                <a:gd name="connsiteX2170" fmla="*/ 3240401 w 4937510"/>
                <a:gd name="connsiteY2170" fmla="*/ 373050 h 500761"/>
                <a:gd name="connsiteX2171" fmla="*/ 3229876 w 4937510"/>
                <a:gd name="connsiteY2171" fmla="*/ 382080 h 500761"/>
                <a:gd name="connsiteX2172" fmla="*/ 3225365 w 4937510"/>
                <a:gd name="connsiteY2172" fmla="*/ 388099 h 500761"/>
                <a:gd name="connsiteX2173" fmla="*/ 3220855 w 4937510"/>
                <a:gd name="connsiteY2173" fmla="*/ 394119 h 500761"/>
                <a:gd name="connsiteX2174" fmla="*/ 3216344 w 4937510"/>
                <a:gd name="connsiteY2174" fmla="*/ 401643 h 500761"/>
                <a:gd name="connsiteX2175" fmla="*/ 3207323 w 4937510"/>
                <a:gd name="connsiteY2175" fmla="*/ 406158 h 500761"/>
                <a:gd name="connsiteX2176" fmla="*/ 3198301 w 4937510"/>
                <a:gd name="connsiteY2176" fmla="*/ 412177 h 500761"/>
                <a:gd name="connsiteX2177" fmla="*/ 3186273 w 4937510"/>
                <a:gd name="connsiteY2177" fmla="*/ 421207 h 500761"/>
                <a:gd name="connsiteX2178" fmla="*/ 3177252 w 4937510"/>
                <a:gd name="connsiteY2178" fmla="*/ 413682 h 500761"/>
                <a:gd name="connsiteX2179" fmla="*/ 3177252 w 4937510"/>
                <a:gd name="connsiteY2179" fmla="*/ 400138 h 500761"/>
                <a:gd name="connsiteX2180" fmla="*/ 3180259 w 4937510"/>
                <a:gd name="connsiteY2180" fmla="*/ 392614 h 500761"/>
                <a:gd name="connsiteX2181" fmla="*/ 3187777 w 4937510"/>
                <a:gd name="connsiteY2181" fmla="*/ 389604 h 500761"/>
                <a:gd name="connsiteX2182" fmla="*/ 3196798 w 4937510"/>
                <a:gd name="connsiteY2182" fmla="*/ 386594 h 500761"/>
                <a:gd name="connsiteX2183" fmla="*/ 3202812 w 4937510"/>
                <a:gd name="connsiteY2183" fmla="*/ 385089 h 500761"/>
                <a:gd name="connsiteX2184" fmla="*/ 3208826 w 4937510"/>
                <a:gd name="connsiteY2184" fmla="*/ 382080 h 500761"/>
                <a:gd name="connsiteX2185" fmla="*/ 3222358 w 4937510"/>
                <a:gd name="connsiteY2185" fmla="*/ 365526 h 500761"/>
                <a:gd name="connsiteX2186" fmla="*/ 3231380 w 4937510"/>
                <a:gd name="connsiteY2186" fmla="*/ 356497 h 500761"/>
                <a:gd name="connsiteX2187" fmla="*/ 3235890 w 4937510"/>
                <a:gd name="connsiteY2187" fmla="*/ 351982 h 500761"/>
                <a:gd name="connsiteX2188" fmla="*/ 3238897 w 4937510"/>
                <a:gd name="connsiteY2188" fmla="*/ 345962 h 500761"/>
                <a:gd name="connsiteX2189" fmla="*/ 3246415 w 4937510"/>
                <a:gd name="connsiteY2189" fmla="*/ 336933 h 500761"/>
                <a:gd name="connsiteX2190" fmla="*/ 3255436 w 4937510"/>
                <a:gd name="connsiteY2190" fmla="*/ 330914 h 500761"/>
                <a:gd name="connsiteX2191" fmla="*/ 3262954 w 4937510"/>
                <a:gd name="connsiteY2191" fmla="*/ 324894 h 500761"/>
                <a:gd name="connsiteX2192" fmla="*/ 3267465 w 4937510"/>
                <a:gd name="connsiteY2192" fmla="*/ 318875 h 500761"/>
                <a:gd name="connsiteX2193" fmla="*/ 3267465 w 4937510"/>
                <a:gd name="connsiteY2193" fmla="*/ 314360 h 500761"/>
                <a:gd name="connsiteX2194" fmla="*/ 3264458 w 4937510"/>
                <a:gd name="connsiteY2194" fmla="*/ 308340 h 500761"/>
                <a:gd name="connsiteX2195" fmla="*/ 3253933 w 4937510"/>
                <a:gd name="connsiteY2195" fmla="*/ 308340 h 500761"/>
                <a:gd name="connsiteX2196" fmla="*/ 3247919 w 4937510"/>
                <a:gd name="connsiteY2196" fmla="*/ 306836 h 500761"/>
                <a:gd name="connsiteX2197" fmla="*/ 3241904 w 4937510"/>
                <a:gd name="connsiteY2197" fmla="*/ 297806 h 500761"/>
                <a:gd name="connsiteX2198" fmla="*/ 3232883 w 4937510"/>
                <a:gd name="connsiteY2198" fmla="*/ 300816 h 500761"/>
                <a:gd name="connsiteX2199" fmla="*/ 3223862 w 4937510"/>
                <a:gd name="connsiteY2199" fmla="*/ 305331 h 500761"/>
                <a:gd name="connsiteX2200" fmla="*/ 3214840 w 4937510"/>
                <a:gd name="connsiteY2200" fmla="*/ 305331 h 500761"/>
                <a:gd name="connsiteX2201" fmla="*/ 3207323 w 4937510"/>
                <a:gd name="connsiteY2201" fmla="*/ 302321 h 500761"/>
                <a:gd name="connsiteX2202" fmla="*/ 3201309 w 4937510"/>
                <a:gd name="connsiteY2202" fmla="*/ 296301 h 500761"/>
                <a:gd name="connsiteX2203" fmla="*/ 3199805 w 4937510"/>
                <a:gd name="connsiteY2203" fmla="*/ 290282 h 500761"/>
                <a:gd name="connsiteX2204" fmla="*/ 3199805 w 4937510"/>
                <a:gd name="connsiteY2204" fmla="*/ 281253 h 500761"/>
                <a:gd name="connsiteX2205" fmla="*/ 3201309 w 4937510"/>
                <a:gd name="connsiteY2205" fmla="*/ 266204 h 500761"/>
                <a:gd name="connsiteX2206" fmla="*/ 3198301 w 4937510"/>
                <a:gd name="connsiteY2206" fmla="*/ 246640 h 500761"/>
                <a:gd name="connsiteX2207" fmla="*/ 3198301 w 4937510"/>
                <a:gd name="connsiteY2207" fmla="*/ 233096 h 500761"/>
                <a:gd name="connsiteX2208" fmla="*/ 3201309 w 4937510"/>
                <a:gd name="connsiteY2208" fmla="*/ 221057 h 500761"/>
                <a:gd name="connsiteX2209" fmla="*/ 3201309 w 4937510"/>
                <a:gd name="connsiteY2209" fmla="*/ 212028 h 500761"/>
                <a:gd name="connsiteX2210" fmla="*/ 3196798 w 4937510"/>
                <a:gd name="connsiteY2210" fmla="*/ 201494 h 500761"/>
                <a:gd name="connsiteX2211" fmla="*/ 3193791 w 4937510"/>
                <a:gd name="connsiteY2211" fmla="*/ 190960 h 500761"/>
                <a:gd name="connsiteX2212" fmla="*/ 3196798 w 4937510"/>
                <a:gd name="connsiteY2212" fmla="*/ 186445 h 500761"/>
                <a:gd name="connsiteX2213" fmla="*/ 3202812 w 4937510"/>
                <a:gd name="connsiteY2213" fmla="*/ 181930 h 500761"/>
                <a:gd name="connsiteX2214" fmla="*/ 3213337 w 4937510"/>
                <a:gd name="connsiteY2214" fmla="*/ 181930 h 500761"/>
                <a:gd name="connsiteX2215" fmla="*/ 3226869 w 4937510"/>
                <a:gd name="connsiteY2215" fmla="*/ 181930 h 500761"/>
                <a:gd name="connsiteX2216" fmla="*/ 3232883 w 4937510"/>
                <a:gd name="connsiteY2216" fmla="*/ 181930 h 500761"/>
                <a:gd name="connsiteX2217" fmla="*/ 3241904 w 4937510"/>
                <a:gd name="connsiteY2217" fmla="*/ 181930 h 500761"/>
                <a:gd name="connsiteX2218" fmla="*/ 3246415 w 4937510"/>
                <a:gd name="connsiteY2218" fmla="*/ 184940 h 500761"/>
                <a:gd name="connsiteX2219" fmla="*/ 3253933 w 4937510"/>
                <a:gd name="connsiteY2219" fmla="*/ 187950 h 500761"/>
                <a:gd name="connsiteX2220" fmla="*/ 3270472 w 4937510"/>
                <a:gd name="connsiteY2220" fmla="*/ 178921 h 500761"/>
                <a:gd name="connsiteX2221" fmla="*/ 3291521 w 4937510"/>
                <a:gd name="connsiteY2221" fmla="*/ 165377 h 500761"/>
                <a:gd name="connsiteX2222" fmla="*/ 3294529 w 4937510"/>
                <a:gd name="connsiteY2222" fmla="*/ 147318 h 500761"/>
                <a:gd name="connsiteX2223" fmla="*/ 3297536 w 4937510"/>
                <a:gd name="connsiteY2223" fmla="*/ 127755 h 500761"/>
                <a:gd name="connsiteX2224" fmla="*/ 3294529 w 4937510"/>
                <a:gd name="connsiteY2224" fmla="*/ 111201 h 500761"/>
                <a:gd name="connsiteX2225" fmla="*/ 3279493 w 4937510"/>
                <a:gd name="connsiteY2225" fmla="*/ 102172 h 500761"/>
                <a:gd name="connsiteX2226" fmla="*/ 3270472 w 4937510"/>
                <a:gd name="connsiteY2226" fmla="*/ 96152 h 500761"/>
                <a:gd name="connsiteX2227" fmla="*/ 3277990 w 4937510"/>
                <a:gd name="connsiteY2227" fmla="*/ 91638 h 500761"/>
                <a:gd name="connsiteX2228" fmla="*/ 3287011 w 4937510"/>
                <a:gd name="connsiteY2228" fmla="*/ 88628 h 500761"/>
                <a:gd name="connsiteX2229" fmla="*/ 3294529 w 4937510"/>
                <a:gd name="connsiteY2229" fmla="*/ 85618 h 500761"/>
                <a:gd name="connsiteX2230" fmla="*/ 3297536 w 4937510"/>
                <a:gd name="connsiteY2230" fmla="*/ 73579 h 500761"/>
                <a:gd name="connsiteX2231" fmla="*/ 3296032 w 4937510"/>
                <a:gd name="connsiteY2231" fmla="*/ 60035 h 500761"/>
                <a:gd name="connsiteX2232" fmla="*/ 3296032 w 4937510"/>
                <a:gd name="connsiteY2232" fmla="*/ 54015 h 500761"/>
                <a:gd name="connsiteX2233" fmla="*/ 3300543 w 4937510"/>
                <a:gd name="connsiteY2233" fmla="*/ 49501 h 500761"/>
                <a:gd name="connsiteX2234" fmla="*/ 3311068 w 4937510"/>
                <a:gd name="connsiteY2234" fmla="*/ 47996 h 500761"/>
                <a:gd name="connsiteX2235" fmla="*/ 3321592 w 4937510"/>
                <a:gd name="connsiteY2235" fmla="*/ 46491 h 500761"/>
                <a:gd name="connsiteX2236" fmla="*/ 1375688 w 4937510"/>
                <a:gd name="connsiteY2236" fmla="*/ 46414 h 500761"/>
                <a:gd name="connsiteX2237" fmla="*/ 1381754 w 4937510"/>
                <a:gd name="connsiteY2237" fmla="*/ 47924 h 500761"/>
                <a:gd name="connsiteX2238" fmla="*/ 1386303 w 4937510"/>
                <a:gd name="connsiteY2238" fmla="*/ 52453 h 500761"/>
                <a:gd name="connsiteX2239" fmla="*/ 1389336 w 4937510"/>
                <a:gd name="connsiteY2239" fmla="*/ 58493 h 500761"/>
                <a:gd name="connsiteX2240" fmla="*/ 1393885 w 4937510"/>
                <a:gd name="connsiteY2240" fmla="*/ 64533 h 500761"/>
                <a:gd name="connsiteX2241" fmla="*/ 1396918 w 4937510"/>
                <a:gd name="connsiteY2241" fmla="*/ 73593 h 500761"/>
                <a:gd name="connsiteX2242" fmla="*/ 1399951 w 4937510"/>
                <a:gd name="connsiteY2242" fmla="*/ 81142 h 500761"/>
                <a:gd name="connsiteX2243" fmla="*/ 1401467 w 4937510"/>
                <a:gd name="connsiteY2243" fmla="*/ 87182 h 500761"/>
                <a:gd name="connsiteX2244" fmla="*/ 1399951 w 4937510"/>
                <a:gd name="connsiteY2244" fmla="*/ 91712 h 500761"/>
                <a:gd name="connsiteX2245" fmla="*/ 1398434 w 4937510"/>
                <a:gd name="connsiteY2245" fmla="*/ 97751 h 500761"/>
                <a:gd name="connsiteX2246" fmla="*/ 1396918 w 4937510"/>
                <a:gd name="connsiteY2246" fmla="*/ 111340 h 500761"/>
                <a:gd name="connsiteX2247" fmla="*/ 1393885 w 4937510"/>
                <a:gd name="connsiteY2247" fmla="*/ 129459 h 500761"/>
                <a:gd name="connsiteX2248" fmla="*/ 1393885 w 4937510"/>
                <a:gd name="connsiteY2248" fmla="*/ 137009 h 500761"/>
                <a:gd name="connsiteX2249" fmla="*/ 1393885 w 4937510"/>
                <a:gd name="connsiteY2249" fmla="*/ 150598 h 500761"/>
                <a:gd name="connsiteX2250" fmla="*/ 1393885 w 4937510"/>
                <a:gd name="connsiteY2250" fmla="*/ 158148 h 500761"/>
                <a:gd name="connsiteX2251" fmla="*/ 1395402 w 4937510"/>
                <a:gd name="connsiteY2251" fmla="*/ 162678 h 500761"/>
                <a:gd name="connsiteX2252" fmla="*/ 1398434 w 4937510"/>
                <a:gd name="connsiteY2252" fmla="*/ 162678 h 500761"/>
                <a:gd name="connsiteX2253" fmla="*/ 1404500 w 4937510"/>
                <a:gd name="connsiteY2253" fmla="*/ 159658 h 500761"/>
                <a:gd name="connsiteX2254" fmla="*/ 1409049 w 4937510"/>
                <a:gd name="connsiteY2254" fmla="*/ 155128 h 500761"/>
                <a:gd name="connsiteX2255" fmla="*/ 1415115 w 4937510"/>
                <a:gd name="connsiteY2255" fmla="*/ 153618 h 500761"/>
                <a:gd name="connsiteX2256" fmla="*/ 1421181 w 4937510"/>
                <a:gd name="connsiteY2256" fmla="*/ 153618 h 500761"/>
                <a:gd name="connsiteX2257" fmla="*/ 1427246 w 4937510"/>
                <a:gd name="connsiteY2257" fmla="*/ 152108 h 500761"/>
                <a:gd name="connsiteX2258" fmla="*/ 1433312 w 4937510"/>
                <a:gd name="connsiteY2258" fmla="*/ 152108 h 500761"/>
                <a:gd name="connsiteX2259" fmla="*/ 1440894 w 4937510"/>
                <a:gd name="connsiteY2259" fmla="*/ 152108 h 500761"/>
                <a:gd name="connsiteX2260" fmla="*/ 1445443 w 4937510"/>
                <a:gd name="connsiteY2260" fmla="*/ 152108 h 500761"/>
                <a:gd name="connsiteX2261" fmla="*/ 1446960 w 4937510"/>
                <a:gd name="connsiteY2261" fmla="*/ 158148 h 500761"/>
                <a:gd name="connsiteX2262" fmla="*/ 1443927 w 4937510"/>
                <a:gd name="connsiteY2262" fmla="*/ 164188 h 500761"/>
                <a:gd name="connsiteX2263" fmla="*/ 1439378 w 4937510"/>
                <a:gd name="connsiteY2263" fmla="*/ 168717 h 500761"/>
                <a:gd name="connsiteX2264" fmla="*/ 1430279 w 4937510"/>
                <a:gd name="connsiteY2264" fmla="*/ 174757 h 500761"/>
                <a:gd name="connsiteX2265" fmla="*/ 1425730 w 4937510"/>
                <a:gd name="connsiteY2265" fmla="*/ 177777 h 500761"/>
                <a:gd name="connsiteX2266" fmla="*/ 1421181 w 4937510"/>
                <a:gd name="connsiteY2266" fmla="*/ 182307 h 500761"/>
                <a:gd name="connsiteX2267" fmla="*/ 1413599 w 4937510"/>
                <a:gd name="connsiteY2267" fmla="*/ 188346 h 500761"/>
                <a:gd name="connsiteX2268" fmla="*/ 1407533 w 4937510"/>
                <a:gd name="connsiteY2268" fmla="*/ 191366 h 500761"/>
                <a:gd name="connsiteX2269" fmla="*/ 1401467 w 4937510"/>
                <a:gd name="connsiteY2269" fmla="*/ 197406 h 500761"/>
                <a:gd name="connsiteX2270" fmla="*/ 1395402 w 4937510"/>
                <a:gd name="connsiteY2270" fmla="*/ 200426 h 500761"/>
                <a:gd name="connsiteX2271" fmla="*/ 1393885 w 4937510"/>
                <a:gd name="connsiteY2271" fmla="*/ 203445 h 500761"/>
                <a:gd name="connsiteX2272" fmla="*/ 1393885 w 4937510"/>
                <a:gd name="connsiteY2272" fmla="*/ 209485 h 500761"/>
                <a:gd name="connsiteX2273" fmla="*/ 1393885 w 4937510"/>
                <a:gd name="connsiteY2273" fmla="*/ 214015 h 500761"/>
                <a:gd name="connsiteX2274" fmla="*/ 1398434 w 4937510"/>
                <a:gd name="connsiteY2274" fmla="*/ 218545 h 500761"/>
                <a:gd name="connsiteX2275" fmla="*/ 1402984 w 4937510"/>
                <a:gd name="connsiteY2275" fmla="*/ 220055 h 500761"/>
                <a:gd name="connsiteX2276" fmla="*/ 1404500 w 4937510"/>
                <a:gd name="connsiteY2276" fmla="*/ 218545 h 500761"/>
                <a:gd name="connsiteX2277" fmla="*/ 1409049 w 4937510"/>
                <a:gd name="connsiteY2277" fmla="*/ 214015 h 500761"/>
                <a:gd name="connsiteX2278" fmla="*/ 1410566 w 4937510"/>
                <a:gd name="connsiteY2278" fmla="*/ 209485 h 500761"/>
                <a:gd name="connsiteX2279" fmla="*/ 1413599 w 4937510"/>
                <a:gd name="connsiteY2279" fmla="*/ 204955 h 500761"/>
                <a:gd name="connsiteX2280" fmla="*/ 1418148 w 4937510"/>
                <a:gd name="connsiteY2280" fmla="*/ 201936 h 500761"/>
                <a:gd name="connsiteX2281" fmla="*/ 1424213 w 4937510"/>
                <a:gd name="connsiteY2281" fmla="*/ 200426 h 500761"/>
                <a:gd name="connsiteX2282" fmla="*/ 1428763 w 4937510"/>
                <a:gd name="connsiteY2282" fmla="*/ 201936 h 500761"/>
                <a:gd name="connsiteX2283" fmla="*/ 1431796 w 4937510"/>
                <a:gd name="connsiteY2283" fmla="*/ 204955 h 500761"/>
                <a:gd name="connsiteX2284" fmla="*/ 1433312 w 4937510"/>
                <a:gd name="connsiteY2284" fmla="*/ 210995 h 500761"/>
                <a:gd name="connsiteX2285" fmla="*/ 1434828 w 4937510"/>
                <a:gd name="connsiteY2285" fmla="*/ 218545 h 500761"/>
                <a:gd name="connsiteX2286" fmla="*/ 1433312 w 4937510"/>
                <a:gd name="connsiteY2286" fmla="*/ 230624 h 500761"/>
                <a:gd name="connsiteX2287" fmla="*/ 1430279 w 4937510"/>
                <a:gd name="connsiteY2287" fmla="*/ 235154 h 500761"/>
                <a:gd name="connsiteX2288" fmla="*/ 1427246 w 4937510"/>
                <a:gd name="connsiteY2288" fmla="*/ 241193 h 500761"/>
                <a:gd name="connsiteX2289" fmla="*/ 1425730 w 4937510"/>
                <a:gd name="connsiteY2289" fmla="*/ 245723 h 500761"/>
                <a:gd name="connsiteX2290" fmla="*/ 1419664 w 4937510"/>
                <a:gd name="connsiteY2290" fmla="*/ 256293 h 500761"/>
                <a:gd name="connsiteX2291" fmla="*/ 1416631 w 4937510"/>
                <a:gd name="connsiteY2291" fmla="*/ 262332 h 500761"/>
                <a:gd name="connsiteX2292" fmla="*/ 1413599 w 4937510"/>
                <a:gd name="connsiteY2292" fmla="*/ 268372 h 500761"/>
                <a:gd name="connsiteX2293" fmla="*/ 1409049 w 4937510"/>
                <a:gd name="connsiteY2293" fmla="*/ 272902 h 500761"/>
                <a:gd name="connsiteX2294" fmla="*/ 1402984 w 4937510"/>
                <a:gd name="connsiteY2294" fmla="*/ 275921 h 500761"/>
                <a:gd name="connsiteX2295" fmla="*/ 1398434 w 4937510"/>
                <a:gd name="connsiteY2295" fmla="*/ 280451 h 500761"/>
                <a:gd name="connsiteX2296" fmla="*/ 1395402 w 4937510"/>
                <a:gd name="connsiteY2296" fmla="*/ 286491 h 500761"/>
                <a:gd name="connsiteX2297" fmla="*/ 1393885 w 4937510"/>
                <a:gd name="connsiteY2297" fmla="*/ 292531 h 500761"/>
                <a:gd name="connsiteX2298" fmla="*/ 1390852 w 4937510"/>
                <a:gd name="connsiteY2298" fmla="*/ 297060 h 500761"/>
                <a:gd name="connsiteX2299" fmla="*/ 1389336 w 4937510"/>
                <a:gd name="connsiteY2299" fmla="*/ 301590 h 500761"/>
                <a:gd name="connsiteX2300" fmla="*/ 1387819 w 4937510"/>
                <a:gd name="connsiteY2300" fmla="*/ 307630 h 500761"/>
                <a:gd name="connsiteX2301" fmla="*/ 1387819 w 4937510"/>
                <a:gd name="connsiteY2301" fmla="*/ 316689 h 500761"/>
                <a:gd name="connsiteX2302" fmla="*/ 1386303 w 4937510"/>
                <a:gd name="connsiteY2302" fmla="*/ 333298 h 500761"/>
                <a:gd name="connsiteX2303" fmla="*/ 1387819 w 4937510"/>
                <a:gd name="connsiteY2303" fmla="*/ 337828 h 500761"/>
                <a:gd name="connsiteX2304" fmla="*/ 1389336 w 4937510"/>
                <a:gd name="connsiteY2304" fmla="*/ 342358 h 500761"/>
                <a:gd name="connsiteX2305" fmla="*/ 1389336 w 4937510"/>
                <a:gd name="connsiteY2305" fmla="*/ 368026 h 500761"/>
                <a:gd name="connsiteX2306" fmla="*/ 1387819 w 4937510"/>
                <a:gd name="connsiteY2306" fmla="*/ 378596 h 500761"/>
                <a:gd name="connsiteX2307" fmla="*/ 1387819 w 4937510"/>
                <a:gd name="connsiteY2307" fmla="*/ 392185 h 500761"/>
                <a:gd name="connsiteX2308" fmla="*/ 1386303 w 4937510"/>
                <a:gd name="connsiteY2308" fmla="*/ 405774 h 500761"/>
                <a:gd name="connsiteX2309" fmla="*/ 1387819 w 4937510"/>
                <a:gd name="connsiteY2309" fmla="*/ 417854 h 500761"/>
                <a:gd name="connsiteX2310" fmla="*/ 1387819 w 4937510"/>
                <a:gd name="connsiteY2310" fmla="*/ 431443 h 500761"/>
                <a:gd name="connsiteX2311" fmla="*/ 1386303 w 4937510"/>
                <a:gd name="connsiteY2311" fmla="*/ 437483 h 500761"/>
                <a:gd name="connsiteX2312" fmla="*/ 1386303 w 4937510"/>
                <a:gd name="connsiteY2312" fmla="*/ 442012 h 500761"/>
                <a:gd name="connsiteX2313" fmla="*/ 1380237 w 4937510"/>
                <a:gd name="connsiteY2313" fmla="*/ 445032 h 500761"/>
                <a:gd name="connsiteX2314" fmla="*/ 1372655 w 4937510"/>
                <a:gd name="connsiteY2314" fmla="*/ 443522 h 500761"/>
                <a:gd name="connsiteX2315" fmla="*/ 1366590 w 4937510"/>
                <a:gd name="connsiteY2315" fmla="*/ 437483 h 500761"/>
                <a:gd name="connsiteX2316" fmla="*/ 1357491 w 4937510"/>
                <a:gd name="connsiteY2316" fmla="*/ 417854 h 500761"/>
                <a:gd name="connsiteX2317" fmla="*/ 1352942 w 4937510"/>
                <a:gd name="connsiteY2317" fmla="*/ 410304 h 500761"/>
                <a:gd name="connsiteX2318" fmla="*/ 1351425 w 4937510"/>
                <a:gd name="connsiteY2318" fmla="*/ 404264 h 500761"/>
                <a:gd name="connsiteX2319" fmla="*/ 1352942 w 4937510"/>
                <a:gd name="connsiteY2319" fmla="*/ 389165 h 500761"/>
                <a:gd name="connsiteX2320" fmla="*/ 1351425 w 4937510"/>
                <a:gd name="connsiteY2320" fmla="*/ 371046 h 500761"/>
                <a:gd name="connsiteX2321" fmla="*/ 1352942 w 4937510"/>
                <a:gd name="connsiteY2321" fmla="*/ 361987 h 500761"/>
                <a:gd name="connsiteX2322" fmla="*/ 1352942 w 4937510"/>
                <a:gd name="connsiteY2322" fmla="*/ 354437 h 500761"/>
                <a:gd name="connsiteX2323" fmla="*/ 1349909 w 4937510"/>
                <a:gd name="connsiteY2323" fmla="*/ 345378 h 500761"/>
                <a:gd name="connsiteX2324" fmla="*/ 1346876 w 4937510"/>
                <a:gd name="connsiteY2324" fmla="*/ 340848 h 500761"/>
                <a:gd name="connsiteX2325" fmla="*/ 1339294 w 4937510"/>
                <a:gd name="connsiteY2325" fmla="*/ 339338 h 500761"/>
                <a:gd name="connsiteX2326" fmla="*/ 1331712 w 4937510"/>
                <a:gd name="connsiteY2326" fmla="*/ 343868 h 500761"/>
                <a:gd name="connsiteX2327" fmla="*/ 1325646 w 4937510"/>
                <a:gd name="connsiteY2327" fmla="*/ 348398 h 500761"/>
                <a:gd name="connsiteX2328" fmla="*/ 1322613 w 4937510"/>
                <a:gd name="connsiteY2328" fmla="*/ 352927 h 500761"/>
                <a:gd name="connsiteX2329" fmla="*/ 1311999 w 4937510"/>
                <a:gd name="connsiteY2329" fmla="*/ 358967 h 500761"/>
                <a:gd name="connsiteX2330" fmla="*/ 1307449 w 4937510"/>
                <a:gd name="connsiteY2330" fmla="*/ 360477 h 500761"/>
                <a:gd name="connsiteX2331" fmla="*/ 1298351 w 4937510"/>
                <a:gd name="connsiteY2331" fmla="*/ 363497 h 500761"/>
                <a:gd name="connsiteX2332" fmla="*/ 1287736 w 4937510"/>
                <a:gd name="connsiteY2332" fmla="*/ 365007 h 500761"/>
                <a:gd name="connsiteX2333" fmla="*/ 1274088 w 4937510"/>
                <a:gd name="connsiteY2333" fmla="*/ 365007 h 500761"/>
                <a:gd name="connsiteX2334" fmla="*/ 1263473 w 4937510"/>
                <a:gd name="connsiteY2334" fmla="*/ 365007 h 500761"/>
                <a:gd name="connsiteX2335" fmla="*/ 1260440 w 4937510"/>
                <a:gd name="connsiteY2335" fmla="*/ 363497 h 500761"/>
                <a:gd name="connsiteX2336" fmla="*/ 1258924 w 4937510"/>
                <a:gd name="connsiteY2336" fmla="*/ 361987 h 500761"/>
                <a:gd name="connsiteX2337" fmla="*/ 1251342 w 4937510"/>
                <a:gd name="connsiteY2337" fmla="*/ 360477 h 500761"/>
                <a:gd name="connsiteX2338" fmla="*/ 1245276 w 4937510"/>
                <a:gd name="connsiteY2338" fmla="*/ 360477 h 500761"/>
                <a:gd name="connsiteX2339" fmla="*/ 1243760 w 4937510"/>
                <a:gd name="connsiteY2339" fmla="*/ 357457 h 500761"/>
                <a:gd name="connsiteX2340" fmla="*/ 1249825 w 4937510"/>
                <a:gd name="connsiteY2340" fmla="*/ 352927 h 500761"/>
                <a:gd name="connsiteX2341" fmla="*/ 1257408 w 4937510"/>
                <a:gd name="connsiteY2341" fmla="*/ 348398 h 500761"/>
                <a:gd name="connsiteX2342" fmla="*/ 1266506 w 4937510"/>
                <a:gd name="connsiteY2342" fmla="*/ 345378 h 500761"/>
                <a:gd name="connsiteX2343" fmla="*/ 1277121 w 4937510"/>
                <a:gd name="connsiteY2343" fmla="*/ 340848 h 500761"/>
                <a:gd name="connsiteX2344" fmla="*/ 1289252 w 4937510"/>
                <a:gd name="connsiteY2344" fmla="*/ 336318 h 500761"/>
                <a:gd name="connsiteX2345" fmla="*/ 1295318 w 4937510"/>
                <a:gd name="connsiteY2345" fmla="*/ 333298 h 500761"/>
                <a:gd name="connsiteX2346" fmla="*/ 1301384 w 4937510"/>
                <a:gd name="connsiteY2346" fmla="*/ 330279 h 500761"/>
                <a:gd name="connsiteX2347" fmla="*/ 1305933 w 4937510"/>
                <a:gd name="connsiteY2347" fmla="*/ 327259 h 500761"/>
                <a:gd name="connsiteX2348" fmla="*/ 1310482 w 4937510"/>
                <a:gd name="connsiteY2348" fmla="*/ 319709 h 500761"/>
                <a:gd name="connsiteX2349" fmla="*/ 1319581 w 4937510"/>
                <a:gd name="connsiteY2349" fmla="*/ 315179 h 500761"/>
                <a:gd name="connsiteX2350" fmla="*/ 1325646 w 4937510"/>
                <a:gd name="connsiteY2350" fmla="*/ 309140 h 500761"/>
                <a:gd name="connsiteX2351" fmla="*/ 1331712 w 4937510"/>
                <a:gd name="connsiteY2351" fmla="*/ 306120 h 500761"/>
                <a:gd name="connsiteX2352" fmla="*/ 1336261 w 4937510"/>
                <a:gd name="connsiteY2352" fmla="*/ 300080 h 500761"/>
                <a:gd name="connsiteX2353" fmla="*/ 1342327 w 4937510"/>
                <a:gd name="connsiteY2353" fmla="*/ 292531 h 500761"/>
                <a:gd name="connsiteX2354" fmla="*/ 1346876 w 4937510"/>
                <a:gd name="connsiteY2354" fmla="*/ 289511 h 500761"/>
                <a:gd name="connsiteX2355" fmla="*/ 1352942 w 4937510"/>
                <a:gd name="connsiteY2355" fmla="*/ 283471 h 500761"/>
                <a:gd name="connsiteX2356" fmla="*/ 1355975 w 4937510"/>
                <a:gd name="connsiteY2356" fmla="*/ 269882 h 500761"/>
                <a:gd name="connsiteX2357" fmla="*/ 1355975 w 4937510"/>
                <a:gd name="connsiteY2357" fmla="*/ 262332 h 500761"/>
                <a:gd name="connsiteX2358" fmla="*/ 1357491 w 4937510"/>
                <a:gd name="connsiteY2358" fmla="*/ 256293 h 500761"/>
                <a:gd name="connsiteX2359" fmla="*/ 1357491 w 4937510"/>
                <a:gd name="connsiteY2359" fmla="*/ 248743 h 500761"/>
                <a:gd name="connsiteX2360" fmla="*/ 1357491 w 4937510"/>
                <a:gd name="connsiteY2360" fmla="*/ 241193 h 500761"/>
                <a:gd name="connsiteX2361" fmla="*/ 1359008 w 4937510"/>
                <a:gd name="connsiteY2361" fmla="*/ 235154 h 500761"/>
                <a:gd name="connsiteX2362" fmla="*/ 1359008 w 4937510"/>
                <a:gd name="connsiteY2362" fmla="*/ 227604 h 500761"/>
                <a:gd name="connsiteX2363" fmla="*/ 1355975 w 4937510"/>
                <a:gd name="connsiteY2363" fmla="*/ 223074 h 500761"/>
                <a:gd name="connsiteX2364" fmla="*/ 1349909 w 4937510"/>
                <a:gd name="connsiteY2364" fmla="*/ 221564 h 500761"/>
                <a:gd name="connsiteX2365" fmla="*/ 1342327 w 4937510"/>
                <a:gd name="connsiteY2365" fmla="*/ 224584 h 500761"/>
                <a:gd name="connsiteX2366" fmla="*/ 1337778 w 4937510"/>
                <a:gd name="connsiteY2366" fmla="*/ 227604 h 500761"/>
                <a:gd name="connsiteX2367" fmla="*/ 1334745 w 4937510"/>
                <a:gd name="connsiteY2367" fmla="*/ 232134 h 500761"/>
                <a:gd name="connsiteX2368" fmla="*/ 1330196 w 4937510"/>
                <a:gd name="connsiteY2368" fmla="*/ 233644 h 500761"/>
                <a:gd name="connsiteX2369" fmla="*/ 1324130 w 4937510"/>
                <a:gd name="connsiteY2369" fmla="*/ 236664 h 500761"/>
                <a:gd name="connsiteX2370" fmla="*/ 1319581 w 4937510"/>
                <a:gd name="connsiteY2370" fmla="*/ 241193 h 500761"/>
                <a:gd name="connsiteX2371" fmla="*/ 1313515 w 4937510"/>
                <a:gd name="connsiteY2371" fmla="*/ 244213 h 500761"/>
                <a:gd name="connsiteX2372" fmla="*/ 1307449 w 4937510"/>
                <a:gd name="connsiteY2372" fmla="*/ 248743 h 500761"/>
                <a:gd name="connsiteX2373" fmla="*/ 1304416 w 4937510"/>
                <a:gd name="connsiteY2373" fmla="*/ 251763 h 500761"/>
                <a:gd name="connsiteX2374" fmla="*/ 1301384 w 4937510"/>
                <a:gd name="connsiteY2374" fmla="*/ 254783 h 500761"/>
                <a:gd name="connsiteX2375" fmla="*/ 1296834 w 4937510"/>
                <a:gd name="connsiteY2375" fmla="*/ 254783 h 500761"/>
                <a:gd name="connsiteX2376" fmla="*/ 1292285 w 4937510"/>
                <a:gd name="connsiteY2376" fmla="*/ 250253 h 500761"/>
                <a:gd name="connsiteX2377" fmla="*/ 1289252 w 4937510"/>
                <a:gd name="connsiteY2377" fmla="*/ 245723 h 500761"/>
                <a:gd name="connsiteX2378" fmla="*/ 1287736 w 4937510"/>
                <a:gd name="connsiteY2378" fmla="*/ 241193 h 500761"/>
                <a:gd name="connsiteX2379" fmla="*/ 1284703 w 4937510"/>
                <a:gd name="connsiteY2379" fmla="*/ 239683 h 500761"/>
                <a:gd name="connsiteX2380" fmla="*/ 1281670 w 4937510"/>
                <a:gd name="connsiteY2380" fmla="*/ 238174 h 500761"/>
                <a:gd name="connsiteX2381" fmla="*/ 1275605 w 4937510"/>
                <a:gd name="connsiteY2381" fmla="*/ 235154 h 500761"/>
                <a:gd name="connsiteX2382" fmla="*/ 1271055 w 4937510"/>
                <a:gd name="connsiteY2382" fmla="*/ 232134 h 500761"/>
                <a:gd name="connsiteX2383" fmla="*/ 1271055 w 4937510"/>
                <a:gd name="connsiteY2383" fmla="*/ 227604 h 500761"/>
                <a:gd name="connsiteX2384" fmla="*/ 1272572 w 4937510"/>
                <a:gd name="connsiteY2384" fmla="*/ 220055 h 500761"/>
                <a:gd name="connsiteX2385" fmla="*/ 1277121 w 4937510"/>
                <a:gd name="connsiteY2385" fmla="*/ 214015 h 500761"/>
                <a:gd name="connsiteX2386" fmla="*/ 1278637 w 4937510"/>
                <a:gd name="connsiteY2386" fmla="*/ 209485 h 500761"/>
                <a:gd name="connsiteX2387" fmla="*/ 1280154 w 4937510"/>
                <a:gd name="connsiteY2387" fmla="*/ 204955 h 500761"/>
                <a:gd name="connsiteX2388" fmla="*/ 1284703 w 4937510"/>
                <a:gd name="connsiteY2388" fmla="*/ 204955 h 500761"/>
                <a:gd name="connsiteX2389" fmla="*/ 1292285 w 4937510"/>
                <a:gd name="connsiteY2389" fmla="*/ 204955 h 500761"/>
                <a:gd name="connsiteX2390" fmla="*/ 1299867 w 4937510"/>
                <a:gd name="connsiteY2390" fmla="*/ 206465 h 500761"/>
                <a:gd name="connsiteX2391" fmla="*/ 1305933 w 4937510"/>
                <a:gd name="connsiteY2391" fmla="*/ 204955 h 500761"/>
                <a:gd name="connsiteX2392" fmla="*/ 1311999 w 4937510"/>
                <a:gd name="connsiteY2392" fmla="*/ 201936 h 500761"/>
                <a:gd name="connsiteX2393" fmla="*/ 1319581 w 4937510"/>
                <a:gd name="connsiteY2393" fmla="*/ 206465 h 500761"/>
                <a:gd name="connsiteX2394" fmla="*/ 1325646 w 4937510"/>
                <a:gd name="connsiteY2394" fmla="*/ 204955 h 500761"/>
                <a:gd name="connsiteX2395" fmla="*/ 1333228 w 4937510"/>
                <a:gd name="connsiteY2395" fmla="*/ 203445 h 500761"/>
                <a:gd name="connsiteX2396" fmla="*/ 1340811 w 4937510"/>
                <a:gd name="connsiteY2396" fmla="*/ 201936 h 500761"/>
                <a:gd name="connsiteX2397" fmla="*/ 1348393 w 4937510"/>
                <a:gd name="connsiteY2397" fmla="*/ 200426 h 500761"/>
                <a:gd name="connsiteX2398" fmla="*/ 1351425 w 4937510"/>
                <a:gd name="connsiteY2398" fmla="*/ 198916 h 500761"/>
                <a:gd name="connsiteX2399" fmla="*/ 1357491 w 4937510"/>
                <a:gd name="connsiteY2399" fmla="*/ 194386 h 500761"/>
                <a:gd name="connsiteX2400" fmla="*/ 1357491 w 4937510"/>
                <a:gd name="connsiteY2400" fmla="*/ 188346 h 500761"/>
                <a:gd name="connsiteX2401" fmla="*/ 1360524 w 4937510"/>
                <a:gd name="connsiteY2401" fmla="*/ 182307 h 500761"/>
                <a:gd name="connsiteX2402" fmla="*/ 1363557 w 4937510"/>
                <a:gd name="connsiteY2402" fmla="*/ 177777 h 500761"/>
                <a:gd name="connsiteX2403" fmla="*/ 1363557 w 4937510"/>
                <a:gd name="connsiteY2403" fmla="*/ 168717 h 500761"/>
                <a:gd name="connsiteX2404" fmla="*/ 1365073 w 4937510"/>
                <a:gd name="connsiteY2404" fmla="*/ 164188 h 500761"/>
                <a:gd name="connsiteX2405" fmla="*/ 1366590 w 4937510"/>
                <a:gd name="connsiteY2405" fmla="*/ 153618 h 500761"/>
                <a:gd name="connsiteX2406" fmla="*/ 1368106 w 4937510"/>
                <a:gd name="connsiteY2406" fmla="*/ 140029 h 500761"/>
                <a:gd name="connsiteX2407" fmla="*/ 1368106 w 4937510"/>
                <a:gd name="connsiteY2407" fmla="*/ 129459 h 500761"/>
                <a:gd name="connsiteX2408" fmla="*/ 1371139 w 4937510"/>
                <a:gd name="connsiteY2408" fmla="*/ 106811 h 500761"/>
                <a:gd name="connsiteX2409" fmla="*/ 1372655 w 4937510"/>
                <a:gd name="connsiteY2409" fmla="*/ 90202 h 500761"/>
                <a:gd name="connsiteX2410" fmla="*/ 1372655 w 4937510"/>
                <a:gd name="connsiteY2410" fmla="*/ 73593 h 500761"/>
                <a:gd name="connsiteX2411" fmla="*/ 1368106 w 4937510"/>
                <a:gd name="connsiteY2411" fmla="*/ 66043 h 500761"/>
                <a:gd name="connsiteX2412" fmla="*/ 1365073 w 4937510"/>
                <a:gd name="connsiteY2412" fmla="*/ 60003 h 500761"/>
                <a:gd name="connsiteX2413" fmla="*/ 1363557 w 4937510"/>
                <a:gd name="connsiteY2413" fmla="*/ 55473 h 500761"/>
                <a:gd name="connsiteX2414" fmla="*/ 1366590 w 4937510"/>
                <a:gd name="connsiteY2414" fmla="*/ 52453 h 500761"/>
                <a:gd name="connsiteX2415" fmla="*/ 1369622 w 4937510"/>
                <a:gd name="connsiteY2415" fmla="*/ 47924 h 500761"/>
                <a:gd name="connsiteX2416" fmla="*/ 1375688 w 4937510"/>
                <a:gd name="connsiteY2416" fmla="*/ 46414 h 500761"/>
                <a:gd name="connsiteX2417" fmla="*/ 2869845 w 4937510"/>
                <a:gd name="connsiteY2417" fmla="*/ 27361 h 500761"/>
                <a:gd name="connsiteX2418" fmla="*/ 2877388 w 4937510"/>
                <a:gd name="connsiteY2418" fmla="*/ 27361 h 500761"/>
                <a:gd name="connsiteX2419" fmla="*/ 2881914 w 4937510"/>
                <a:gd name="connsiteY2419" fmla="*/ 31884 h 500761"/>
                <a:gd name="connsiteX2420" fmla="*/ 2883423 w 4937510"/>
                <a:gd name="connsiteY2420" fmla="*/ 34899 h 500761"/>
                <a:gd name="connsiteX2421" fmla="*/ 2884932 w 4937510"/>
                <a:gd name="connsiteY2421" fmla="*/ 37914 h 500761"/>
                <a:gd name="connsiteX2422" fmla="*/ 2886440 w 4937510"/>
                <a:gd name="connsiteY2422" fmla="*/ 39422 h 500761"/>
                <a:gd name="connsiteX2423" fmla="*/ 2886440 w 4937510"/>
                <a:gd name="connsiteY2423" fmla="*/ 46960 h 500761"/>
                <a:gd name="connsiteX2424" fmla="*/ 2886440 w 4937510"/>
                <a:gd name="connsiteY2424" fmla="*/ 52990 h 500761"/>
                <a:gd name="connsiteX2425" fmla="*/ 2886440 w 4937510"/>
                <a:gd name="connsiteY2425" fmla="*/ 56005 h 500761"/>
                <a:gd name="connsiteX2426" fmla="*/ 2886440 w 4937510"/>
                <a:gd name="connsiteY2426" fmla="*/ 59020 h 500761"/>
                <a:gd name="connsiteX2427" fmla="*/ 2884932 w 4937510"/>
                <a:gd name="connsiteY2427" fmla="*/ 60528 h 500761"/>
                <a:gd name="connsiteX2428" fmla="*/ 2886440 w 4937510"/>
                <a:gd name="connsiteY2428" fmla="*/ 63543 h 500761"/>
                <a:gd name="connsiteX2429" fmla="*/ 2887949 w 4937510"/>
                <a:gd name="connsiteY2429" fmla="*/ 63543 h 500761"/>
                <a:gd name="connsiteX2430" fmla="*/ 2895493 w 4937510"/>
                <a:gd name="connsiteY2430" fmla="*/ 63543 h 500761"/>
                <a:gd name="connsiteX2431" fmla="*/ 2900019 w 4937510"/>
                <a:gd name="connsiteY2431" fmla="*/ 62035 h 500761"/>
                <a:gd name="connsiteX2432" fmla="*/ 2903036 w 4937510"/>
                <a:gd name="connsiteY2432" fmla="*/ 62035 h 500761"/>
                <a:gd name="connsiteX2433" fmla="*/ 2906053 w 4937510"/>
                <a:gd name="connsiteY2433" fmla="*/ 65051 h 500761"/>
                <a:gd name="connsiteX2434" fmla="*/ 2904545 w 4937510"/>
                <a:gd name="connsiteY2434" fmla="*/ 69573 h 500761"/>
                <a:gd name="connsiteX2435" fmla="*/ 2903036 w 4937510"/>
                <a:gd name="connsiteY2435" fmla="*/ 72588 h 500761"/>
                <a:gd name="connsiteX2436" fmla="*/ 2903036 w 4937510"/>
                <a:gd name="connsiteY2436" fmla="*/ 77111 h 500761"/>
                <a:gd name="connsiteX2437" fmla="*/ 2901527 w 4937510"/>
                <a:gd name="connsiteY2437" fmla="*/ 78619 h 500761"/>
                <a:gd name="connsiteX2438" fmla="*/ 2900019 w 4937510"/>
                <a:gd name="connsiteY2438" fmla="*/ 80126 h 500761"/>
                <a:gd name="connsiteX2439" fmla="*/ 2898510 w 4937510"/>
                <a:gd name="connsiteY2439" fmla="*/ 80126 h 500761"/>
                <a:gd name="connsiteX2440" fmla="*/ 2897001 w 4937510"/>
                <a:gd name="connsiteY2440" fmla="*/ 80126 h 500761"/>
                <a:gd name="connsiteX2441" fmla="*/ 2893984 w 4937510"/>
                <a:gd name="connsiteY2441" fmla="*/ 78619 h 500761"/>
                <a:gd name="connsiteX2442" fmla="*/ 2889458 w 4937510"/>
                <a:gd name="connsiteY2442" fmla="*/ 78619 h 500761"/>
                <a:gd name="connsiteX2443" fmla="*/ 2884932 w 4937510"/>
                <a:gd name="connsiteY2443" fmla="*/ 78619 h 500761"/>
                <a:gd name="connsiteX2444" fmla="*/ 2881914 w 4937510"/>
                <a:gd name="connsiteY2444" fmla="*/ 81634 h 500761"/>
                <a:gd name="connsiteX2445" fmla="*/ 2878897 w 4937510"/>
                <a:gd name="connsiteY2445" fmla="*/ 86156 h 500761"/>
                <a:gd name="connsiteX2446" fmla="*/ 2877388 w 4937510"/>
                <a:gd name="connsiteY2446" fmla="*/ 89171 h 500761"/>
                <a:gd name="connsiteX2447" fmla="*/ 2877388 w 4937510"/>
                <a:gd name="connsiteY2447" fmla="*/ 92187 h 500761"/>
                <a:gd name="connsiteX2448" fmla="*/ 2877388 w 4937510"/>
                <a:gd name="connsiteY2448" fmla="*/ 95202 h 500761"/>
                <a:gd name="connsiteX2449" fmla="*/ 2877388 w 4937510"/>
                <a:gd name="connsiteY2449" fmla="*/ 98217 h 500761"/>
                <a:gd name="connsiteX2450" fmla="*/ 2877388 w 4937510"/>
                <a:gd name="connsiteY2450" fmla="*/ 102739 h 500761"/>
                <a:gd name="connsiteX2451" fmla="*/ 2878897 w 4937510"/>
                <a:gd name="connsiteY2451" fmla="*/ 105754 h 500761"/>
                <a:gd name="connsiteX2452" fmla="*/ 2880406 w 4937510"/>
                <a:gd name="connsiteY2452" fmla="*/ 107262 h 500761"/>
                <a:gd name="connsiteX2453" fmla="*/ 2883423 w 4937510"/>
                <a:gd name="connsiteY2453" fmla="*/ 108770 h 500761"/>
                <a:gd name="connsiteX2454" fmla="*/ 2886440 w 4937510"/>
                <a:gd name="connsiteY2454" fmla="*/ 110277 h 500761"/>
                <a:gd name="connsiteX2455" fmla="*/ 2890967 w 4937510"/>
                <a:gd name="connsiteY2455" fmla="*/ 108770 h 500761"/>
                <a:gd name="connsiteX2456" fmla="*/ 2893984 w 4937510"/>
                <a:gd name="connsiteY2456" fmla="*/ 107262 h 500761"/>
                <a:gd name="connsiteX2457" fmla="*/ 2897001 w 4937510"/>
                <a:gd name="connsiteY2457" fmla="*/ 104247 h 500761"/>
                <a:gd name="connsiteX2458" fmla="*/ 2901527 w 4937510"/>
                <a:gd name="connsiteY2458" fmla="*/ 99724 h 500761"/>
                <a:gd name="connsiteX2459" fmla="*/ 2904545 w 4937510"/>
                <a:gd name="connsiteY2459" fmla="*/ 96709 h 500761"/>
                <a:gd name="connsiteX2460" fmla="*/ 2906053 w 4937510"/>
                <a:gd name="connsiteY2460" fmla="*/ 95202 h 500761"/>
                <a:gd name="connsiteX2461" fmla="*/ 2907562 w 4937510"/>
                <a:gd name="connsiteY2461" fmla="*/ 93694 h 500761"/>
                <a:gd name="connsiteX2462" fmla="*/ 2909071 w 4937510"/>
                <a:gd name="connsiteY2462" fmla="*/ 92187 h 500761"/>
                <a:gd name="connsiteX2463" fmla="*/ 2912088 w 4937510"/>
                <a:gd name="connsiteY2463" fmla="*/ 90679 h 500761"/>
                <a:gd name="connsiteX2464" fmla="*/ 2913597 w 4937510"/>
                <a:gd name="connsiteY2464" fmla="*/ 89171 h 500761"/>
                <a:gd name="connsiteX2465" fmla="*/ 2915106 w 4937510"/>
                <a:gd name="connsiteY2465" fmla="*/ 87664 h 500761"/>
                <a:gd name="connsiteX2466" fmla="*/ 2916614 w 4937510"/>
                <a:gd name="connsiteY2466" fmla="*/ 78619 h 500761"/>
                <a:gd name="connsiteX2467" fmla="*/ 2916614 w 4937510"/>
                <a:gd name="connsiteY2467" fmla="*/ 75603 h 500761"/>
                <a:gd name="connsiteX2468" fmla="*/ 2918123 w 4937510"/>
                <a:gd name="connsiteY2468" fmla="*/ 72588 h 500761"/>
                <a:gd name="connsiteX2469" fmla="*/ 2921140 w 4937510"/>
                <a:gd name="connsiteY2469" fmla="*/ 68066 h 500761"/>
                <a:gd name="connsiteX2470" fmla="*/ 2924158 w 4937510"/>
                <a:gd name="connsiteY2470" fmla="*/ 65051 h 500761"/>
                <a:gd name="connsiteX2471" fmla="*/ 2927175 w 4937510"/>
                <a:gd name="connsiteY2471" fmla="*/ 63543 h 500761"/>
                <a:gd name="connsiteX2472" fmla="*/ 2928684 w 4937510"/>
                <a:gd name="connsiteY2472" fmla="*/ 62035 h 500761"/>
                <a:gd name="connsiteX2473" fmla="*/ 2930192 w 4937510"/>
                <a:gd name="connsiteY2473" fmla="*/ 60528 h 500761"/>
                <a:gd name="connsiteX2474" fmla="*/ 2931701 w 4937510"/>
                <a:gd name="connsiteY2474" fmla="*/ 60528 h 500761"/>
                <a:gd name="connsiteX2475" fmla="*/ 2934718 w 4937510"/>
                <a:gd name="connsiteY2475" fmla="*/ 59020 h 500761"/>
                <a:gd name="connsiteX2476" fmla="*/ 2939245 w 4937510"/>
                <a:gd name="connsiteY2476" fmla="*/ 59020 h 500761"/>
                <a:gd name="connsiteX2477" fmla="*/ 2939245 w 4937510"/>
                <a:gd name="connsiteY2477" fmla="*/ 62035 h 500761"/>
                <a:gd name="connsiteX2478" fmla="*/ 2942262 w 4937510"/>
                <a:gd name="connsiteY2478" fmla="*/ 62035 h 500761"/>
                <a:gd name="connsiteX2479" fmla="*/ 2943771 w 4937510"/>
                <a:gd name="connsiteY2479" fmla="*/ 63543 h 500761"/>
                <a:gd name="connsiteX2480" fmla="*/ 2946788 w 4937510"/>
                <a:gd name="connsiteY2480" fmla="*/ 66558 h 500761"/>
                <a:gd name="connsiteX2481" fmla="*/ 2948297 w 4937510"/>
                <a:gd name="connsiteY2481" fmla="*/ 71081 h 500761"/>
                <a:gd name="connsiteX2482" fmla="*/ 2951314 w 4937510"/>
                <a:gd name="connsiteY2482" fmla="*/ 78619 h 500761"/>
                <a:gd name="connsiteX2483" fmla="*/ 2951314 w 4937510"/>
                <a:gd name="connsiteY2483" fmla="*/ 86156 h 500761"/>
                <a:gd name="connsiteX2484" fmla="*/ 2952823 w 4937510"/>
                <a:gd name="connsiteY2484" fmla="*/ 90679 h 500761"/>
                <a:gd name="connsiteX2485" fmla="*/ 2952823 w 4937510"/>
                <a:gd name="connsiteY2485" fmla="*/ 92187 h 500761"/>
                <a:gd name="connsiteX2486" fmla="*/ 2954331 w 4937510"/>
                <a:gd name="connsiteY2486" fmla="*/ 98217 h 500761"/>
                <a:gd name="connsiteX2487" fmla="*/ 2955840 w 4937510"/>
                <a:gd name="connsiteY2487" fmla="*/ 102739 h 500761"/>
                <a:gd name="connsiteX2488" fmla="*/ 2955840 w 4937510"/>
                <a:gd name="connsiteY2488" fmla="*/ 113292 h 500761"/>
                <a:gd name="connsiteX2489" fmla="*/ 2954331 w 4937510"/>
                <a:gd name="connsiteY2489" fmla="*/ 117815 h 500761"/>
                <a:gd name="connsiteX2490" fmla="*/ 2951314 w 4937510"/>
                <a:gd name="connsiteY2490" fmla="*/ 125353 h 500761"/>
                <a:gd name="connsiteX2491" fmla="*/ 2951314 w 4937510"/>
                <a:gd name="connsiteY2491" fmla="*/ 132890 h 500761"/>
                <a:gd name="connsiteX2492" fmla="*/ 2948297 w 4937510"/>
                <a:gd name="connsiteY2492" fmla="*/ 135906 h 500761"/>
                <a:gd name="connsiteX2493" fmla="*/ 2948297 w 4937510"/>
                <a:gd name="connsiteY2493" fmla="*/ 143443 h 500761"/>
                <a:gd name="connsiteX2494" fmla="*/ 2943771 w 4937510"/>
                <a:gd name="connsiteY2494" fmla="*/ 152489 h 500761"/>
                <a:gd name="connsiteX2495" fmla="*/ 2943771 w 4937510"/>
                <a:gd name="connsiteY2495" fmla="*/ 153996 h 500761"/>
                <a:gd name="connsiteX2496" fmla="*/ 2942262 w 4937510"/>
                <a:gd name="connsiteY2496" fmla="*/ 157011 h 500761"/>
                <a:gd name="connsiteX2497" fmla="*/ 2940753 w 4937510"/>
                <a:gd name="connsiteY2497" fmla="*/ 160026 h 500761"/>
                <a:gd name="connsiteX2498" fmla="*/ 2939245 w 4937510"/>
                <a:gd name="connsiteY2498" fmla="*/ 163042 h 500761"/>
                <a:gd name="connsiteX2499" fmla="*/ 2939245 w 4937510"/>
                <a:gd name="connsiteY2499" fmla="*/ 173594 h 500761"/>
                <a:gd name="connsiteX2500" fmla="*/ 2940753 w 4937510"/>
                <a:gd name="connsiteY2500" fmla="*/ 175102 h 500761"/>
                <a:gd name="connsiteX2501" fmla="*/ 2943771 w 4937510"/>
                <a:gd name="connsiteY2501" fmla="*/ 176610 h 500761"/>
                <a:gd name="connsiteX2502" fmla="*/ 2945279 w 4937510"/>
                <a:gd name="connsiteY2502" fmla="*/ 176610 h 500761"/>
                <a:gd name="connsiteX2503" fmla="*/ 2951314 w 4937510"/>
                <a:gd name="connsiteY2503" fmla="*/ 178117 h 500761"/>
                <a:gd name="connsiteX2504" fmla="*/ 2958857 w 4937510"/>
                <a:gd name="connsiteY2504" fmla="*/ 179625 h 500761"/>
                <a:gd name="connsiteX2505" fmla="*/ 2972436 w 4937510"/>
                <a:gd name="connsiteY2505" fmla="*/ 182640 h 500761"/>
                <a:gd name="connsiteX2506" fmla="*/ 2976962 w 4937510"/>
                <a:gd name="connsiteY2506" fmla="*/ 185655 h 500761"/>
                <a:gd name="connsiteX2507" fmla="*/ 2987523 w 4937510"/>
                <a:gd name="connsiteY2507" fmla="*/ 187162 h 500761"/>
                <a:gd name="connsiteX2508" fmla="*/ 2993557 w 4937510"/>
                <a:gd name="connsiteY2508" fmla="*/ 188670 h 500761"/>
                <a:gd name="connsiteX2509" fmla="*/ 3004118 w 4937510"/>
                <a:gd name="connsiteY2509" fmla="*/ 191685 h 500761"/>
                <a:gd name="connsiteX2510" fmla="*/ 3022222 w 4937510"/>
                <a:gd name="connsiteY2510" fmla="*/ 196208 h 500761"/>
                <a:gd name="connsiteX2511" fmla="*/ 3023731 w 4937510"/>
                <a:gd name="connsiteY2511" fmla="*/ 197715 h 500761"/>
                <a:gd name="connsiteX2512" fmla="*/ 3031274 w 4937510"/>
                <a:gd name="connsiteY2512" fmla="*/ 199223 h 500761"/>
                <a:gd name="connsiteX2513" fmla="*/ 3035801 w 4937510"/>
                <a:gd name="connsiteY2513" fmla="*/ 199223 h 500761"/>
                <a:gd name="connsiteX2514" fmla="*/ 3037309 w 4937510"/>
                <a:gd name="connsiteY2514" fmla="*/ 200730 h 500761"/>
                <a:gd name="connsiteX2515" fmla="*/ 3044853 w 4937510"/>
                <a:gd name="connsiteY2515" fmla="*/ 205253 h 500761"/>
                <a:gd name="connsiteX2516" fmla="*/ 3050887 w 4937510"/>
                <a:gd name="connsiteY2516" fmla="*/ 208268 h 500761"/>
                <a:gd name="connsiteX2517" fmla="*/ 3056922 w 4937510"/>
                <a:gd name="connsiteY2517" fmla="*/ 215806 h 500761"/>
                <a:gd name="connsiteX2518" fmla="*/ 3059940 w 4937510"/>
                <a:gd name="connsiteY2518" fmla="*/ 218821 h 500761"/>
                <a:gd name="connsiteX2519" fmla="*/ 3061448 w 4937510"/>
                <a:gd name="connsiteY2519" fmla="*/ 221836 h 500761"/>
                <a:gd name="connsiteX2520" fmla="*/ 3061448 w 4937510"/>
                <a:gd name="connsiteY2520" fmla="*/ 227866 h 500761"/>
                <a:gd name="connsiteX2521" fmla="*/ 3058431 w 4937510"/>
                <a:gd name="connsiteY2521" fmla="*/ 230881 h 500761"/>
                <a:gd name="connsiteX2522" fmla="*/ 3056922 w 4937510"/>
                <a:gd name="connsiteY2522" fmla="*/ 233897 h 500761"/>
                <a:gd name="connsiteX2523" fmla="*/ 3050887 w 4937510"/>
                <a:gd name="connsiteY2523" fmla="*/ 241434 h 500761"/>
                <a:gd name="connsiteX2524" fmla="*/ 3043344 w 4937510"/>
                <a:gd name="connsiteY2524" fmla="*/ 244449 h 500761"/>
                <a:gd name="connsiteX2525" fmla="*/ 3038818 w 4937510"/>
                <a:gd name="connsiteY2525" fmla="*/ 244449 h 500761"/>
                <a:gd name="connsiteX2526" fmla="*/ 3031274 w 4937510"/>
                <a:gd name="connsiteY2526" fmla="*/ 245957 h 500761"/>
                <a:gd name="connsiteX2527" fmla="*/ 3020714 w 4937510"/>
                <a:gd name="connsiteY2527" fmla="*/ 245957 h 500761"/>
                <a:gd name="connsiteX2528" fmla="*/ 3019205 w 4937510"/>
                <a:gd name="connsiteY2528" fmla="*/ 247465 h 500761"/>
                <a:gd name="connsiteX2529" fmla="*/ 3010153 w 4937510"/>
                <a:gd name="connsiteY2529" fmla="*/ 247465 h 500761"/>
                <a:gd name="connsiteX2530" fmla="*/ 2998083 w 4937510"/>
                <a:gd name="connsiteY2530" fmla="*/ 247465 h 500761"/>
                <a:gd name="connsiteX2531" fmla="*/ 2992049 w 4937510"/>
                <a:gd name="connsiteY2531" fmla="*/ 248972 h 500761"/>
                <a:gd name="connsiteX2532" fmla="*/ 2982996 w 4937510"/>
                <a:gd name="connsiteY2532" fmla="*/ 253495 h 500761"/>
                <a:gd name="connsiteX2533" fmla="*/ 2972436 w 4937510"/>
                <a:gd name="connsiteY2533" fmla="*/ 258017 h 500761"/>
                <a:gd name="connsiteX2534" fmla="*/ 2966401 w 4937510"/>
                <a:gd name="connsiteY2534" fmla="*/ 258017 h 500761"/>
                <a:gd name="connsiteX2535" fmla="*/ 2961875 w 4937510"/>
                <a:gd name="connsiteY2535" fmla="*/ 259525 h 500761"/>
                <a:gd name="connsiteX2536" fmla="*/ 2954331 w 4937510"/>
                <a:gd name="connsiteY2536" fmla="*/ 262540 h 500761"/>
                <a:gd name="connsiteX2537" fmla="*/ 2949805 w 4937510"/>
                <a:gd name="connsiteY2537" fmla="*/ 262540 h 500761"/>
                <a:gd name="connsiteX2538" fmla="*/ 2943771 w 4937510"/>
                <a:gd name="connsiteY2538" fmla="*/ 264048 h 500761"/>
                <a:gd name="connsiteX2539" fmla="*/ 2942262 w 4937510"/>
                <a:gd name="connsiteY2539" fmla="*/ 265555 h 500761"/>
                <a:gd name="connsiteX2540" fmla="*/ 2934718 w 4937510"/>
                <a:gd name="connsiteY2540" fmla="*/ 267063 h 500761"/>
                <a:gd name="connsiteX2541" fmla="*/ 2931701 w 4937510"/>
                <a:gd name="connsiteY2541" fmla="*/ 267063 h 500761"/>
                <a:gd name="connsiteX2542" fmla="*/ 2918123 w 4937510"/>
                <a:gd name="connsiteY2542" fmla="*/ 270078 h 500761"/>
                <a:gd name="connsiteX2543" fmla="*/ 2910579 w 4937510"/>
                <a:gd name="connsiteY2543" fmla="*/ 271585 h 500761"/>
                <a:gd name="connsiteX2544" fmla="*/ 2909071 w 4937510"/>
                <a:gd name="connsiteY2544" fmla="*/ 271585 h 500761"/>
                <a:gd name="connsiteX2545" fmla="*/ 2904545 w 4937510"/>
                <a:gd name="connsiteY2545" fmla="*/ 276108 h 500761"/>
                <a:gd name="connsiteX2546" fmla="*/ 2903036 w 4937510"/>
                <a:gd name="connsiteY2546" fmla="*/ 280631 h 500761"/>
                <a:gd name="connsiteX2547" fmla="*/ 2901527 w 4937510"/>
                <a:gd name="connsiteY2547" fmla="*/ 283646 h 500761"/>
                <a:gd name="connsiteX2548" fmla="*/ 2900019 w 4937510"/>
                <a:gd name="connsiteY2548" fmla="*/ 286661 h 500761"/>
                <a:gd name="connsiteX2549" fmla="*/ 2897001 w 4937510"/>
                <a:gd name="connsiteY2549" fmla="*/ 291184 h 500761"/>
                <a:gd name="connsiteX2550" fmla="*/ 2893984 w 4937510"/>
                <a:gd name="connsiteY2550" fmla="*/ 292691 h 500761"/>
                <a:gd name="connsiteX2551" fmla="*/ 2890967 w 4937510"/>
                <a:gd name="connsiteY2551" fmla="*/ 295706 h 500761"/>
                <a:gd name="connsiteX2552" fmla="*/ 2880406 w 4937510"/>
                <a:gd name="connsiteY2552" fmla="*/ 297214 h 500761"/>
                <a:gd name="connsiteX2553" fmla="*/ 2874371 w 4937510"/>
                <a:gd name="connsiteY2553" fmla="*/ 298721 h 500761"/>
                <a:gd name="connsiteX2554" fmla="*/ 2872862 w 4937510"/>
                <a:gd name="connsiteY2554" fmla="*/ 301737 h 500761"/>
                <a:gd name="connsiteX2555" fmla="*/ 2872862 w 4937510"/>
                <a:gd name="connsiteY2555" fmla="*/ 303244 h 500761"/>
                <a:gd name="connsiteX2556" fmla="*/ 2872862 w 4937510"/>
                <a:gd name="connsiteY2556" fmla="*/ 307767 h 500761"/>
                <a:gd name="connsiteX2557" fmla="*/ 2872862 w 4937510"/>
                <a:gd name="connsiteY2557" fmla="*/ 313797 h 500761"/>
                <a:gd name="connsiteX2558" fmla="*/ 2872862 w 4937510"/>
                <a:gd name="connsiteY2558" fmla="*/ 319827 h 500761"/>
                <a:gd name="connsiteX2559" fmla="*/ 2874371 w 4937510"/>
                <a:gd name="connsiteY2559" fmla="*/ 321335 h 500761"/>
                <a:gd name="connsiteX2560" fmla="*/ 2880406 w 4937510"/>
                <a:gd name="connsiteY2560" fmla="*/ 318320 h 500761"/>
                <a:gd name="connsiteX2561" fmla="*/ 2883423 w 4937510"/>
                <a:gd name="connsiteY2561" fmla="*/ 318320 h 500761"/>
                <a:gd name="connsiteX2562" fmla="*/ 2887949 w 4937510"/>
                <a:gd name="connsiteY2562" fmla="*/ 316812 h 500761"/>
                <a:gd name="connsiteX2563" fmla="*/ 2889458 w 4937510"/>
                <a:gd name="connsiteY2563" fmla="*/ 315305 h 500761"/>
                <a:gd name="connsiteX2564" fmla="*/ 2893984 w 4937510"/>
                <a:gd name="connsiteY2564" fmla="*/ 312289 h 500761"/>
                <a:gd name="connsiteX2565" fmla="*/ 2901527 w 4937510"/>
                <a:gd name="connsiteY2565" fmla="*/ 310782 h 500761"/>
                <a:gd name="connsiteX2566" fmla="*/ 2907562 w 4937510"/>
                <a:gd name="connsiteY2566" fmla="*/ 310782 h 500761"/>
                <a:gd name="connsiteX2567" fmla="*/ 2912088 w 4937510"/>
                <a:gd name="connsiteY2567" fmla="*/ 310782 h 500761"/>
                <a:gd name="connsiteX2568" fmla="*/ 2918123 w 4937510"/>
                <a:gd name="connsiteY2568" fmla="*/ 313797 h 500761"/>
                <a:gd name="connsiteX2569" fmla="*/ 2924158 w 4937510"/>
                <a:gd name="connsiteY2569" fmla="*/ 315305 h 500761"/>
                <a:gd name="connsiteX2570" fmla="*/ 2928684 w 4937510"/>
                <a:gd name="connsiteY2570" fmla="*/ 316812 h 500761"/>
                <a:gd name="connsiteX2571" fmla="*/ 2936227 w 4937510"/>
                <a:gd name="connsiteY2571" fmla="*/ 319827 h 500761"/>
                <a:gd name="connsiteX2572" fmla="*/ 2946788 w 4937510"/>
                <a:gd name="connsiteY2572" fmla="*/ 324350 h 500761"/>
                <a:gd name="connsiteX2573" fmla="*/ 2949805 w 4937510"/>
                <a:gd name="connsiteY2573" fmla="*/ 325857 h 500761"/>
                <a:gd name="connsiteX2574" fmla="*/ 2954331 w 4937510"/>
                <a:gd name="connsiteY2574" fmla="*/ 327365 h 500761"/>
                <a:gd name="connsiteX2575" fmla="*/ 2963384 w 4937510"/>
                <a:gd name="connsiteY2575" fmla="*/ 330380 h 500761"/>
                <a:gd name="connsiteX2576" fmla="*/ 2966401 w 4937510"/>
                <a:gd name="connsiteY2576" fmla="*/ 331888 h 500761"/>
                <a:gd name="connsiteX2577" fmla="*/ 2969418 w 4937510"/>
                <a:gd name="connsiteY2577" fmla="*/ 333395 h 500761"/>
                <a:gd name="connsiteX2578" fmla="*/ 2972436 w 4937510"/>
                <a:gd name="connsiteY2578" fmla="*/ 337918 h 500761"/>
                <a:gd name="connsiteX2579" fmla="*/ 2973944 w 4937510"/>
                <a:gd name="connsiteY2579" fmla="*/ 339425 h 500761"/>
                <a:gd name="connsiteX2580" fmla="*/ 2975453 w 4937510"/>
                <a:gd name="connsiteY2580" fmla="*/ 340933 h 500761"/>
                <a:gd name="connsiteX2581" fmla="*/ 2975453 w 4937510"/>
                <a:gd name="connsiteY2581" fmla="*/ 343948 h 500761"/>
                <a:gd name="connsiteX2582" fmla="*/ 2975453 w 4937510"/>
                <a:gd name="connsiteY2582" fmla="*/ 348471 h 500761"/>
                <a:gd name="connsiteX2583" fmla="*/ 2972436 w 4937510"/>
                <a:gd name="connsiteY2583" fmla="*/ 354501 h 500761"/>
                <a:gd name="connsiteX2584" fmla="*/ 2967910 w 4937510"/>
                <a:gd name="connsiteY2584" fmla="*/ 360531 h 500761"/>
                <a:gd name="connsiteX2585" fmla="*/ 2963384 w 4937510"/>
                <a:gd name="connsiteY2585" fmla="*/ 368069 h 500761"/>
                <a:gd name="connsiteX2586" fmla="*/ 2960366 w 4937510"/>
                <a:gd name="connsiteY2586" fmla="*/ 372592 h 500761"/>
                <a:gd name="connsiteX2587" fmla="*/ 2957349 w 4937510"/>
                <a:gd name="connsiteY2587" fmla="*/ 375607 h 500761"/>
                <a:gd name="connsiteX2588" fmla="*/ 2949805 w 4937510"/>
                <a:gd name="connsiteY2588" fmla="*/ 374099 h 500761"/>
                <a:gd name="connsiteX2589" fmla="*/ 2943771 w 4937510"/>
                <a:gd name="connsiteY2589" fmla="*/ 368069 h 500761"/>
                <a:gd name="connsiteX2590" fmla="*/ 2942262 w 4937510"/>
                <a:gd name="connsiteY2590" fmla="*/ 366561 h 500761"/>
                <a:gd name="connsiteX2591" fmla="*/ 2937736 w 4937510"/>
                <a:gd name="connsiteY2591" fmla="*/ 363546 h 500761"/>
                <a:gd name="connsiteX2592" fmla="*/ 2934718 w 4937510"/>
                <a:gd name="connsiteY2592" fmla="*/ 362039 h 500761"/>
                <a:gd name="connsiteX2593" fmla="*/ 2930192 w 4937510"/>
                <a:gd name="connsiteY2593" fmla="*/ 359024 h 500761"/>
                <a:gd name="connsiteX2594" fmla="*/ 2924158 w 4937510"/>
                <a:gd name="connsiteY2594" fmla="*/ 359024 h 500761"/>
                <a:gd name="connsiteX2595" fmla="*/ 2916614 w 4937510"/>
                <a:gd name="connsiteY2595" fmla="*/ 359024 h 500761"/>
                <a:gd name="connsiteX2596" fmla="*/ 2910579 w 4937510"/>
                <a:gd name="connsiteY2596" fmla="*/ 359024 h 500761"/>
                <a:gd name="connsiteX2597" fmla="*/ 2910579 w 4937510"/>
                <a:gd name="connsiteY2597" fmla="*/ 360531 h 500761"/>
                <a:gd name="connsiteX2598" fmla="*/ 2912088 w 4937510"/>
                <a:gd name="connsiteY2598" fmla="*/ 363546 h 500761"/>
                <a:gd name="connsiteX2599" fmla="*/ 2915106 w 4937510"/>
                <a:gd name="connsiteY2599" fmla="*/ 365054 h 500761"/>
                <a:gd name="connsiteX2600" fmla="*/ 2915106 w 4937510"/>
                <a:gd name="connsiteY2600" fmla="*/ 368069 h 500761"/>
                <a:gd name="connsiteX2601" fmla="*/ 2916614 w 4937510"/>
                <a:gd name="connsiteY2601" fmla="*/ 369576 h 500761"/>
                <a:gd name="connsiteX2602" fmla="*/ 2916614 w 4937510"/>
                <a:gd name="connsiteY2602" fmla="*/ 372592 h 500761"/>
                <a:gd name="connsiteX2603" fmla="*/ 2916614 w 4937510"/>
                <a:gd name="connsiteY2603" fmla="*/ 378622 h 500761"/>
                <a:gd name="connsiteX2604" fmla="*/ 2916614 w 4937510"/>
                <a:gd name="connsiteY2604" fmla="*/ 380129 h 500761"/>
                <a:gd name="connsiteX2605" fmla="*/ 2916614 w 4937510"/>
                <a:gd name="connsiteY2605" fmla="*/ 384652 h 500761"/>
                <a:gd name="connsiteX2606" fmla="*/ 2916614 w 4937510"/>
                <a:gd name="connsiteY2606" fmla="*/ 386160 h 500761"/>
                <a:gd name="connsiteX2607" fmla="*/ 2915106 w 4937510"/>
                <a:gd name="connsiteY2607" fmla="*/ 393697 h 500761"/>
                <a:gd name="connsiteX2608" fmla="*/ 2915106 w 4937510"/>
                <a:gd name="connsiteY2608" fmla="*/ 398220 h 500761"/>
                <a:gd name="connsiteX2609" fmla="*/ 2915106 w 4937510"/>
                <a:gd name="connsiteY2609" fmla="*/ 408773 h 500761"/>
                <a:gd name="connsiteX2610" fmla="*/ 2913597 w 4937510"/>
                <a:gd name="connsiteY2610" fmla="*/ 411788 h 500761"/>
                <a:gd name="connsiteX2611" fmla="*/ 2912088 w 4937510"/>
                <a:gd name="connsiteY2611" fmla="*/ 414803 h 500761"/>
                <a:gd name="connsiteX2612" fmla="*/ 2910579 w 4937510"/>
                <a:gd name="connsiteY2612" fmla="*/ 417818 h 500761"/>
                <a:gd name="connsiteX2613" fmla="*/ 2909071 w 4937510"/>
                <a:gd name="connsiteY2613" fmla="*/ 420833 h 500761"/>
                <a:gd name="connsiteX2614" fmla="*/ 2907562 w 4937510"/>
                <a:gd name="connsiteY2614" fmla="*/ 423848 h 500761"/>
                <a:gd name="connsiteX2615" fmla="*/ 2906053 w 4937510"/>
                <a:gd name="connsiteY2615" fmla="*/ 425356 h 500761"/>
                <a:gd name="connsiteX2616" fmla="*/ 2906053 w 4937510"/>
                <a:gd name="connsiteY2616" fmla="*/ 429879 h 500761"/>
                <a:gd name="connsiteX2617" fmla="*/ 2903036 w 4937510"/>
                <a:gd name="connsiteY2617" fmla="*/ 432894 h 500761"/>
                <a:gd name="connsiteX2618" fmla="*/ 2901527 w 4937510"/>
                <a:gd name="connsiteY2618" fmla="*/ 438924 h 500761"/>
                <a:gd name="connsiteX2619" fmla="*/ 2895493 w 4937510"/>
                <a:gd name="connsiteY2619" fmla="*/ 441939 h 500761"/>
                <a:gd name="connsiteX2620" fmla="*/ 2889458 w 4937510"/>
                <a:gd name="connsiteY2620" fmla="*/ 441939 h 500761"/>
                <a:gd name="connsiteX2621" fmla="*/ 2883423 w 4937510"/>
                <a:gd name="connsiteY2621" fmla="*/ 441939 h 500761"/>
                <a:gd name="connsiteX2622" fmla="*/ 2878897 w 4937510"/>
                <a:gd name="connsiteY2622" fmla="*/ 438924 h 500761"/>
                <a:gd name="connsiteX2623" fmla="*/ 2877388 w 4937510"/>
                <a:gd name="connsiteY2623" fmla="*/ 438924 h 500761"/>
                <a:gd name="connsiteX2624" fmla="*/ 2874371 w 4937510"/>
                <a:gd name="connsiteY2624" fmla="*/ 437416 h 500761"/>
                <a:gd name="connsiteX2625" fmla="*/ 2872862 w 4937510"/>
                <a:gd name="connsiteY2625" fmla="*/ 435909 h 500761"/>
                <a:gd name="connsiteX2626" fmla="*/ 2869845 w 4937510"/>
                <a:gd name="connsiteY2626" fmla="*/ 434401 h 500761"/>
                <a:gd name="connsiteX2627" fmla="*/ 2865319 w 4937510"/>
                <a:gd name="connsiteY2627" fmla="*/ 432894 h 500761"/>
                <a:gd name="connsiteX2628" fmla="*/ 2862301 w 4937510"/>
                <a:gd name="connsiteY2628" fmla="*/ 432894 h 500761"/>
                <a:gd name="connsiteX2629" fmla="*/ 2848723 w 4937510"/>
                <a:gd name="connsiteY2629" fmla="*/ 432894 h 500761"/>
                <a:gd name="connsiteX2630" fmla="*/ 2839671 w 4937510"/>
                <a:gd name="connsiteY2630" fmla="*/ 432894 h 500761"/>
                <a:gd name="connsiteX2631" fmla="*/ 2830619 w 4937510"/>
                <a:gd name="connsiteY2631" fmla="*/ 434401 h 500761"/>
                <a:gd name="connsiteX2632" fmla="*/ 2823076 w 4937510"/>
                <a:gd name="connsiteY2632" fmla="*/ 434401 h 500761"/>
                <a:gd name="connsiteX2633" fmla="*/ 2815532 w 4937510"/>
                <a:gd name="connsiteY2633" fmla="*/ 434401 h 500761"/>
                <a:gd name="connsiteX2634" fmla="*/ 2809497 w 4937510"/>
                <a:gd name="connsiteY2634" fmla="*/ 434401 h 500761"/>
                <a:gd name="connsiteX2635" fmla="*/ 2806480 w 4937510"/>
                <a:gd name="connsiteY2635" fmla="*/ 434401 h 500761"/>
                <a:gd name="connsiteX2636" fmla="*/ 2803463 w 4937510"/>
                <a:gd name="connsiteY2636" fmla="*/ 434401 h 500761"/>
                <a:gd name="connsiteX2637" fmla="*/ 2800445 w 4937510"/>
                <a:gd name="connsiteY2637" fmla="*/ 434401 h 500761"/>
                <a:gd name="connsiteX2638" fmla="*/ 2794410 w 4937510"/>
                <a:gd name="connsiteY2638" fmla="*/ 432894 h 500761"/>
                <a:gd name="connsiteX2639" fmla="*/ 2791393 w 4937510"/>
                <a:gd name="connsiteY2639" fmla="*/ 432894 h 500761"/>
                <a:gd name="connsiteX2640" fmla="*/ 2783850 w 4937510"/>
                <a:gd name="connsiteY2640" fmla="*/ 432894 h 500761"/>
                <a:gd name="connsiteX2641" fmla="*/ 2779324 w 4937510"/>
                <a:gd name="connsiteY2641" fmla="*/ 432894 h 500761"/>
                <a:gd name="connsiteX2642" fmla="*/ 2777815 w 4937510"/>
                <a:gd name="connsiteY2642" fmla="*/ 429879 h 500761"/>
                <a:gd name="connsiteX2643" fmla="*/ 2774798 w 4937510"/>
                <a:gd name="connsiteY2643" fmla="*/ 429879 h 500761"/>
                <a:gd name="connsiteX2644" fmla="*/ 2771780 w 4937510"/>
                <a:gd name="connsiteY2644" fmla="*/ 428371 h 500761"/>
                <a:gd name="connsiteX2645" fmla="*/ 2770271 w 4937510"/>
                <a:gd name="connsiteY2645" fmla="*/ 428371 h 500761"/>
                <a:gd name="connsiteX2646" fmla="*/ 2768763 w 4937510"/>
                <a:gd name="connsiteY2646" fmla="*/ 426863 h 500761"/>
                <a:gd name="connsiteX2647" fmla="*/ 2764237 w 4937510"/>
                <a:gd name="connsiteY2647" fmla="*/ 422341 h 500761"/>
                <a:gd name="connsiteX2648" fmla="*/ 2762728 w 4937510"/>
                <a:gd name="connsiteY2648" fmla="*/ 417818 h 500761"/>
                <a:gd name="connsiteX2649" fmla="*/ 2761219 w 4937510"/>
                <a:gd name="connsiteY2649" fmla="*/ 416311 h 500761"/>
                <a:gd name="connsiteX2650" fmla="*/ 2759711 w 4937510"/>
                <a:gd name="connsiteY2650" fmla="*/ 413296 h 500761"/>
                <a:gd name="connsiteX2651" fmla="*/ 2759711 w 4937510"/>
                <a:gd name="connsiteY2651" fmla="*/ 410280 h 500761"/>
                <a:gd name="connsiteX2652" fmla="*/ 2758202 w 4937510"/>
                <a:gd name="connsiteY2652" fmla="*/ 408773 h 500761"/>
                <a:gd name="connsiteX2653" fmla="*/ 2756693 w 4937510"/>
                <a:gd name="connsiteY2653" fmla="*/ 407265 h 500761"/>
                <a:gd name="connsiteX2654" fmla="*/ 2755185 w 4937510"/>
                <a:gd name="connsiteY2654" fmla="*/ 401235 h 500761"/>
                <a:gd name="connsiteX2655" fmla="*/ 2755185 w 4937510"/>
                <a:gd name="connsiteY2655" fmla="*/ 395205 h 500761"/>
                <a:gd name="connsiteX2656" fmla="*/ 2755185 w 4937510"/>
                <a:gd name="connsiteY2656" fmla="*/ 390682 h 500761"/>
                <a:gd name="connsiteX2657" fmla="*/ 2755185 w 4937510"/>
                <a:gd name="connsiteY2657" fmla="*/ 386160 h 500761"/>
                <a:gd name="connsiteX2658" fmla="*/ 2753676 w 4937510"/>
                <a:gd name="connsiteY2658" fmla="*/ 378622 h 500761"/>
                <a:gd name="connsiteX2659" fmla="*/ 2753676 w 4937510"/>
                <a:gd name="connsiteY2659" fmla="*/ 375607 h 500761"/>
                <a:gd name="connsiteX2660" fmla="*/ 2752167 w 4937510"/>
                <a:gd name="connsiteY2660" fmla="*/ 372592 h 500761"/>
                <a:gd name="connsiteX2661" fmla="*/ 2750659 w 4937510"/>
                <a:gd name="connsiteY2661" fmla="*/ 369576 h 500761"/>
                <a:gd name="connsiteX2662" fmla="*/ 2750659 w 4937510"/>
                <a:gd name="connsiteY2662" fmla="*/ 365054 h 500761"/>
                <a:gd name="connsiteX2663" fmla="*/ 2750659 w 4937510"/>
                <a:gd name="connsiteY2663" fmla="*/ 357516 h 500761"/>
                <a:gd name="connsiteX2664" fmla="*/ 2750659 w 4937510"/>
                <a:gd name="connsiteY2664" fmla="*/ 354501 h 500761"/>
                <a:gd name="connsiteX2665" fmla="*/ 2752167 w 4937510"/>
                <a:gd name="connsiteY2665" fmla="*/ 351486 h 500761"/>
                <a:gd name="connsiteX2666" fmla="*/ 2755185 w 4937510"/>
                <a:gd name="connsiteY2666" fmla="*/ 348471 h 500761"/>
                <a:gd name="connsiteX2667" fmla="*/ 2764237 w 4937510"/>
                <a:gd name="connsiteY2667" fmla="*/ 345456 h 500761"/>
                <a:gd name="connsiteX2668" fmla="*/ 2770271 w 4937510"/>
                <a:gd name="connsiteY2668" fmla="*/ 342440 h 500761"/>
                <a:gd name="connsiteX2669" fmla="*/ 2776306 w 4937510"/>
                <a:gd name="connsiteY2669" fmla="*/ 339425 h 500761"/>
                <a:gd name="connsiteX2670" fmla="*/ 2783850 w 4937510"/>
                <a:gd name="connsiteY2670" fmla="*/ 337918 h 500761"/>
                <a:gd name="connsiteX2671" fmla="*/ 2791393 w 4937510"/>
                <a:gd name="connsiteY2671" fmla="*/ 336410 h 500761"/>
                <a:gd name="connsiteX2672" fmla="*/ 2801954 w 4937510"/>
                <a:gd name="connsiteY2672" fmla="*/ 333395 h 500761"/>
                <a:gd name="connsiteX2673" fmla="*/ 2806480 w 4937510"/>
                <a:gd name="connsiteY2673" fmla="*/ 333395 h 500761"/>
                <a:gd name="connsiteX2674" fmla="*/ 2812515 w 4937510"/>
                <a:gd name="connsiteY2674" fmla="*/ 328872 h 500761"/>
                <a:gd name="connsiteX2675" fmla="*/ 2812515 w 4937510"/>
                <a:gd name="connsiteY2675" fmla="*/ 322842 h 500761"/>
                <a:gd name="connsiteX2676" fmla="*/ 2812515 w 4937510"/>
                <a:gd name="connsiteY2676" fmla="*/ 316812 h 500761"/>
                <a:gd name="connsiteX2677" fmla="*/ 2812515 w 4937510"/>
                <a:gd name="connsiteY2677" fmla="*/ 313797 h 500761"/>
                <a:gd name="connsiteX2678" fmla="*/ 2814023 w 4937510"/>
                <a:gd name="connsiteY2678" fmla="*/ 310782 h 500761"/>
                <a:gd name="connsiteX2679" fmla="*/ 2815532 w 4937510"/>
                <a:gd name="connsiteY2679" fmla="*/ 309274 h 500761"/>
                <a:gd name="connsiteX2680" fmla="*/ 2817041 w 4937510"/>
                <a:gd name="connsiteY2680" fmla="*/ 307767 h 500761"/>
                <a:gd name="connsiteX2681" fmla="*/ 2817041 w 4937510"/>
                <a:gd name="connsiteY2681" fmla="*/ 304752 h 500761"/>
                <a:gd name="connsiteX2682" fmla="*/ 2818549 w 4937510"/>
                <a:gd name="connsiteY2682" fmla="*/ 303244 h 500761"/>
                <a:gd name="connsiteX2683" fmla="*/ 2820058 w 4937510"/>
                <a:gd name="connsiteY2683" fmla="*/ 301737 h 500761"/>
                <a:gd name="connsiteX2684" fmla="*/ 2821567 w 4937510"/>
                <a:gd name="connsiteY2684" fmla="*/ 300229 h 500761"/>
                <a:gd name="connsiteX2685" fmla="*/ 2823076 w 4937510"/>
                <a:gd name="connsiteY2685" fmla="*/ 300229 h 500761"/>
                <a:gd name="connsiteX2686" fmla="*/ 2824584 w 4937510"/>
                <a:gd name="connsiteY2686" fmla="*/ 298721 h 500761"/>
                <a:gd name="connsiteX2687" fmla="*/ 2829110 w 4937510"/>
                <a:gd name="connsiteY2687" fmla="*/ 298721 h 500761"/>
                <a:gd name="connsiteX2688" fmla="*/ 2832128 w 4937510"/>
                <a:gd name="connsiteY2688" fmla="*/ 295706 h 500761"/>
                <a:gd name="connsiteX2689" fmla="*/ 2833636 w 4937510"/>
                <a:gd name="connsiteY2689" fmla="*/ 294199 h 500761"/>
                <a:gd name="connsiteX2690" fmla="*/ 2836654 w 4937510"/>
                <a:gd name="connsiteY2690" fmla="*/ 291184 h 500761"/>
                <a:gd name="connsiteX2691" fmla="*/ 2836654 w 4937510"/>
                <a:gd name="connsiteY2691" fmla="*/ 289676 h 500761"/>
                <a:gd name="connsiteX2692" fmla="*/ 2838162 w 4937510"/>
                <a:gd name="connsiteY2692" fmla="*/ 288169 h 500761"/>
                <a:gd name="connsiteX2693" fmla="*/ 2832128 w 4937510"/>
                <a:gd name="connsiteY2693" fmla="*/ 285153 h 500761"/>
                <a:gd name="connsiteX2694" fmla="*/ 2827602 w 4937510"/>
                <a:gd name="connsiteY2694" fmla="*/ 283646 h 500761"/>
                <a:gd name="connsiteX2695" fmla="*/ 2821567 w 4937510"/>
                <a:gd name="connsiteY2695" fmla="*/ 285153 h 500761"/>
                <a:gd name="connsiteX2696" fmla="*/ 2817041 w 4937510"/>
                <a:gd name="connsiteY2696" fmla="*/ 285153 h 500761"/>
                <a:gd name="connsiteX2697" fmla="*/ 2812515 w 4937510"/>
                <a:gd name="connsiteY2697" fmla="*/ 286661 h 500761"/>
                <a:gd name="connsiteX2698" fmla="*/ 2804971 w 4937510"/>
                <a:gd name="connsiteY2698" fmla="*/ 286661 h 500761"/>
                <a:gd name="connsiteX2699" fmla="*/ 2798937 w 4937510"/>
                <a:gd name="connsiteY2699" fmla="*/ 286661 h 500761"/>
                <a:gd name="connsiteX2700" fmla="*/ 2794410 w 4937510"/>
                <a:gd name="connsiteY2700" fmla="*/ 286661 h 500761"/>
                <a:gd name="connsiteX2701" fmla="*/ 2791393 w 4937510"/>
                <a:gd name="connsiteY2701" fmla="*/ 285153 h 500761"/>
                <a:gd name="connsiteX2702" fmla="*/ 2794410 w 4937510"/>
                <a:gd name="connsiteY2702" fmla="*/ 282138 h 500761"/>
                <a:gd name="connsiteX2703" fmla="*/ 2795919 w 4937510"/>
                <a:gd name="connsiteY2703" fmla="*/ 280631 h 500761"/>
                <a:gd name="connsiteX2704" fmla="*/ 2800445 w 4937510"/>
                <a:gd name="connsiteY2704" fmla="*/ 277616 h 500761"/>
                <a:gd name="connsiteX2705" fmla="*/ 2804971 w 4937510"/>
                <a:gd name="connsiteY2705" fmla="*/ 276108 h 500761"/>
                <a:gd name="connsiteX2706" fmla="*/ 2807989 w 4937510"/>
                <a:gd name="connsiteY2706" fmla="*/ 276108 h 500761"/>
                <a:gd name="connsiteX2707" fmla="*/ 2807989 w 4937510"/>
                <a:gd name="connsiteY2707" fmla="*/ 274601 h 500761"/>
                <a:gd name="connsiteX2708" fmla="*/ 2811006 w 4937510"/>
                <a:gd name="connsiteY2708" fmla="*/ 271585 h 500761"/>
                <a:gd name="connsiteX2709" fmla="*/ 2815532 w 4937510"/>
                <a:gd name="connsiteY2709" fmla="*/ 268570 h 500761"/>
                <a:gd name="connsiteX2710" fmla="*/ 2820058 w 4937510"/>
                <a:gd name="connsiteY2710" fmla="*/ 265555 h 500761"/>
                <a:gd name="connsiteX2711" fmla="*/ 2821567 w 4937510"/>
                <a:gd name="connsiteY2711" fmla="*/ 262540 h 500761"/>
                <a:gd name="connsiteX2712" fmla="*/ 2827602 w 4937510"/>
                <a:gd name="connsiteY2712" fmla="*/ 258017 h 500761"/>
                <a:gd name="connsiteX2713" fmla="*/ 2833636 w 4937510"/>
                <a:gd name="connsiteY2713" fmla="*/ 255002 h 500761"/>
                <a:gd name="connsiteX2714" fmla="*/ 2839671 w 4937510"/>
                <a:gd name="connsiteY2714" fmla="*/ 255002 h 500761"/>
                <a:gd name="connsiteX2715" fmla="*/ 2847215 w 4937510"/>
                <a:gd name="connsiteY2715" fmla="*/ 253495 h 500761"/>
                <a:gd name="connsiteX2716" fmla="*/ 2853249 w 4937510"/>
                <a:gd name="connsiteY2716" fmla="*/ 255002 h 500761"/>
                <a:gd name="connsiteX2717" fmla="*/ 2860793 w 4937510"/>
                <a:gd name="connsiteY2717" fmla="*/ 256510 h 500761"/>
                <a:gd name="connsiteX2718" fmla="*/ 2871354 w 4937510"/>
                <a:gd name="connsiteY2718" fmla="*/ 256510 h 500761"/>
                <a:gd name="connsiteX2719" fmla="*/ 2878897 w 4937510"/>
                <a:gd name="connsiteY2719" fmla="*/ 258017 h 500761"/>
                <a:gd name="connsiteX2720" fmla="*/ 2884932 w 4937510"/>
                <a:gd name="connsiteY2720" fmla="*/ 258017 h 500761"/>
                <a:gd name="connsiteX2721" fmla="*/ 2889458 w 4937510"/>
                <a:gd name="connsiteY2721" fmla="*/ 258017 h 500761"/>
                <a:gd name="connsiteX2722" fmla="*/ 2900019 w 4937510"/>
                <a:gd name="connsiteY2722" fmla="*/ 259525 h 500761"/>
                <a:gd name="connsiteX2723" fmla="*/ 2904545 w 4937510"/>
                <a:gd name="connsiteY2723" fmla="*/ 261033 h 500761"/>
                <a:gd name="connsiteX2724" fmla="*/ 2910579 w 4937510"/>
                <a:gd name="connsiteY2724" fmla="*/ 262540 h 500761"/>
                <a:gd name="connsiteX2725" fmla="*/ 2912088 w 4937510"/>
                <a:gd name="connsiteY2725" fmla="*/ 262540 h 500761"/>
                <a:gd name="connsiteX2726" fmla="*/ 2915106 w 4937510"/>
                <a:gd name="connsiteY2726" fmla="*/ 262540 h 500761"/>
                <a:gd name="connsiteX2727" fmla="*/ 2918123 w 4937510"/>
                <a:gd name="connsiteY2727" fmla="*/ 262540 h 500761"/>
                <a:gd name="connsiteX2728" fmla="*/ 2924158 w 4937510"/>
                <a:gd name="connsiteY2728" fmla="*/ 262540 h 500761"/>
                <a:gd name="connsiteX2729" fmla="*/ 2933210 w 4937510"/>
                <a:gd name="connsiteY2729" fmla="*/ 261033 h 500761"/>
                <a:gd name="connsiteX2730" fmla="*/ 2943771 w 4937510"/>
                <a:gd name="connsiteY2730" fmla="*/ 258017 h 500761"/>
                <a:gd name="connsiteX2731" fmla="*/ 2951314 w 4937510"/>
                <a:gd name="connsiteY2731" fmla="*/ 255002 h 500761"/>
                <a:gd name="connsiteX2732" fmla="*/ 2958857 w 4937510"/>
                <a:gd name="connsiteY2732" fmla="*/ 253495 h 500761"/>
                <a:gd name="connsiteX2733" fmla="*/ 2967910 w 4937510"/>
                <a:gd name="connsiteY2733" fmla="*/ 250480 h 500761"/>
                <a:gd name="connsiteX2734" fmla="*/ 2973944 w 4937510"/>
                <a:gd name="connsiteY2734" fmla="*/ 248972 h 500761"/>
                <a:gd name="connsiteX2735" fmla="*/ 2981488 w 4937510"/>
                <a:gd name="connsiteY2735" fmla="*/ 245957 h 500761"/>
                <a:gd name="connsiteX2736" fmla="*/ 2982996 w 4937510"/>
                <a:gd name="connsiteY2736" fmla="*/ 245957 h 500761"/>
                <a:gd name="connsiteX2737" fmla="*/ 2987523 w 4937510"/>
                <a:gd name="connsiteY2737" fmla="*/ 244449 h 500761"/>
                <a:gd name="connsiteX2738" fmla="*/ 2990540 w 4937510"/>
                <a:gd name="connsiteY2738" fmla="*/ 241434 h 500761"/>
                <a:gd name="connsiteX2739" fmla="*/ 2996575 w 4937510"/>
                <a:gd name="connsiteY2739" fmla="*/ 239927 h 500761"/>
                <a:gd name="connsiteX2740" fmla="*/ 2998083 w 4937510"/>
                <a:gd name="connsiteY2740" fmla="*/ 239927 h 500761"/>
                <a:gd name="connsiteX2741" fmla="*/ 3005627 w 4937510"/>
                <a:gd name="connsiteY2741" fmla="*/ 238419 h 500761"/>
                <a:gd name="connsiteX2742" fmla="*/ 3010153 w 4937510"/>
                <a:gd name="connsiteY2742" fmla="*/ 235404 h 500761"/>
                <a:gd name="connsiteX2743" fmla="*/ 3016188 w 4937510"/>
                <a:gd name="connsiteY2743" fmla="*/ 235404 h 500761"/>
                <a:gd name="connsiteX2744" fmla="*/ 3017696 w 4937510"/>
                <a:gd name="connsiteY2744" fmla="*/ 235404 h 500761"/>
                <a:gd name="connsiteX2745" fmla="*/ 3020714 w 4937510"/>
                <a:gd name="connsiteY2745" fmla="*/ 233897 h 500761"/>
                <a:gd name="connsiteX2746" fmla="*/ 3022222 w 4937510"/>
                <a:gd name="connsiteY2746" fmla="*/ 230881 h 500761"/>
                <a:gd name="connsiteX2747" fmla="*/ 3022222 w 4937510"/>
                <a:gd name="connsiteY2747" fmla="*/ 229374 h 500761"/>
                <a:gd name="connsiteX2748" fmla="*/ 3022222 w 4937510"/>
                <a:gd name="connsiteY2748" fmla="*/ 226359 h 500761"/>
                <a:gd name="connsiteX2749" fmla="*/ 3017696 w 4937510"/>
                <a:gd name="connsiteY2749" fmla="*/ 220329 h 500761"/>
                <a:gd name="connsiteX2750" fmla="*/ 3008644 w 4937510"/>
                <a:gd name="connsiteY2750" fmla="*/ 214298 h 500761"/>
                <a:gd name="connsiteX2751" fmla="*/ 3001101 w 4937510"/>
                <a:gd name="connsiteY2751" fmla="*/ 211283 h 500761"/>
                <a:gd name="connsiteX2752" fmla="*/ 2989031 w 4937510"/>
                <a:gd name="connsiteY2752" fmla="*/ 206761 h 500761"/>
                <a:gd name="connsiteX2753" fmla="*/ 2978470 w 4937510"/>
                <a:gd name="connsiteY2753" fmla="*/ 205253 h 500761"/>
                <a:gd name="connsiteX2754" fmla="*/ 2961875 w 4937510"/>
                <a:gd name="connsiteY2754" fmla="*/ 203745 h 500761"/>
                <a:gd name="connsiteX2755" fmla="*/ 2946788 w 4937510"/>
                <a:gd name="connsiteY2755" fmla="*/ 202238 h 500761"/>
                <a:gd name="connsiteX2756" fmla="*/ 2928684 w 4937510"/>
                <a:gd name="connsiteY2756" fmla="*/ 202238 h 500761"/>
                <a:gd name="connsiteX2757" fmla="*/ 2916614 w 4937510"/>
                <a:gd name="connsiteY2757" fmla="*/ 202238 h 500761"/>
                <a:gd name="connsiteX2758" fmla="*/ 2907562 w 4937510"/>
                <a:gd name="connsiteY2758" fmla="*/ 203745 h 500761"/>
                <a:gd name="connsiteX2759" fmla="*/ 2901527 w 4937510"/>
                <a:gd name="connsiteY2759" fmla="*/ 205253 h 500761"/>
                <a:gd name="connsiteX2760" fmla="*/ 2892475 w 4937510"/>
                <a:gd name="connsiteY2760" fmla="*/ 208268 h 500761"/>
                <a:gd name="connsiteX2761" fmla="*/ 2886440 w 4937510"/>
                <a:gd name="connsiteY2761" fmla="*/ 212791 h 500761"/>
                <a:gd name="connsiteX2762" fmla="*/ 2881914 w 4937510"/>
                <a:gd name="connsiteY2762" fmla="*/ 215806 h 500761"/>
                <a:gd name="connsiteX2763" fmla="*/ 2878897 w 4937510"/>
                <a:gd name="connsiteY2763" fmla="*/ 217313 h 500761"/>
                <a:gd name="connsiteX2764" fmla="*/ 2865319 w 4937510"/>
                <a:gd name="connsiteY2764" fmla="*/ 223344 h 500761"/>
                <a:gd name="connsiteX2765" fmla="*/ 2859284 w 4937510"/>
                <a:gd name="connsiteY2765" fmla="*/ 224851 h 500761"/>
                <a:gd name="connsiteX2766" fmla="*/ 2853249 w 4937510"/>
                <a:gd name="connsiteY2766" fmla="*/ 224851 h 500761"/>
                <a:gd name="connsiteX2767" fmla="*/ 2847215 w 4937510"/>
                <a:gd name="connsiteY2767" fmla="*/ 226359 h 500761"/>
                <a:gd name="connsiteX2768" fmla="*/ 2842688 w 4937510"/>
                <a:gd name="connsiteY2768" fmla="*/ 226359 h 500761"/>
                <a:gd name="connsiteX2769" fmla="*/ 2832128 w 4937510"/>
                <a:gd name="connsiteY2769" fmla="*/ 227866 h 500761"/>
                <a:gd name="connsiteX2770" fmla="*/ 2817041 w 4937510"/>
                <a:gd name="connsiteY2770" fmla="*/ 232389 h 500761"/>
                <a:gd name="connsiteX2771" fmla="*/ 2804971 w 4937510"/>
                <a:gd name="connsiteY2771" fmla="*/ 235404 h 500761"/>
                <a:gd name="connsiteX2772" fmla="*/ 2792902 w 4937510"/>
                <a:gd name="connsiteY2772" fmla="*/ 241434 h 500761"/>
                <a:gd name="connsiteX2773" fmla="*/ 2777815 w 4937510"/>
                <a:gd name="connsiteY2773" fmla="*/ 248972 h 500761"/>
                <a:gd name="connsiteX2774" fmla="*/ 2770271 w 4937510"/>
                <a:gd name="connsiteY2774" fmla="*/ 255002 h 500761"/>
                <a:gd name="connsiteX2775" fmla="*/ 2761219 w 4937510"/>
                <a:gd name="connsiteY2775" fmla="*/ 264048 h 500761"/>
                <a:gd name="connsiteX2776" fmla="*/ 2753676 w 4937510"/>
                <a:gd name="connsiteY2776" fmla="*/ 270078 h 500761"/>
                <a:gd name="connsiteX2777" fmla="*/ 2752167 w 4937510"/>
                <a:gd name="connsiteY2777" fmla="*/ 271585 h 500761"/>
                <a:gd name="connsiteX2778" fmla="*/ 2743115 w 4937510"/>
                <a:gd name="connsiteY2778" fmla="*/ 271585 h 500761"/>
                <a:gd name="connsiteX2779" fmla="*/ 2741606 w 4937510"/>
                <a:gd name="connsiteY2779" fmla="*/ 270078 h 500761"/>
                <a:gd name="connsiteX2780" fmla="*/ 2741606 w 4937510"/>
                <a:gd name="connsiteY2780" fmla="*/ 268570 h 500761"/>
                <a:gd name="connsiteX2781" fmla="*/ 2740098 w 4937510"/>
                <a:gd name="connsiteY2781" fmla="*/ 268570 h 500761"/>
                <a:gd name="connsiteX2782" fmla="*/ 2735572 w 4937510"/>
                <a:gd name="connsiteY2782" fmla="*/ 265555 h 500761"/>
                <a:gd name="connsiteX2783" fmla="*/ 2732554 w 4937510"/>
                <a:gd name="connsiteY2783" fmla="*/ 264048 h 500761"/>
                <a:gd name="connsiteX2784" fmla="*/ 2732554 w 4937510"/>
                <a:gd name="connsiteY2784" fmla="*/ 262540 h 500761"/>
                <a:gd name="connsiteX2785" fmla="*/ 2731046 w 4937510"/>
                <a:gd name="connsiteY2785" fmla="*/ 261033 h 500761"/>
                <a:gd name="connsiteX2786" fmla="*/ 2726520 w 4937510"/>
                <a:gd name="connsiteY2786" fmla="*/ 256510 h 500761"/>
                <a:gd name="connsiteX2787" fmla="*/ 2721993 w 4937510"/>
                <a:gd name="connsiteY2787" fmla="*/ 258017 h 500761"/>
                <a:gd name="connsiteX2788" fmla="*/ 2720485 w 4937510"/>
                <a:gd name="connsiteY2788" fmla="*/ 273093 h 500761"/>
                <a:gd name="connsiteX2789" fmla="*/ 2717467 w 4937510"/>
                <a:gd name="connsiteY2789" fmla="*/ 285153 h 500761"/>
                <a:gd name="connsiteX2790" fmla="*/ 2714450 w 4937510"/>
                <a:gd name="connsiteY2790" fmla="*/ 300229 h 500761"/>
                <a:gd name="connsiteX2791" fmla="*/ 2714450 w 4937510"/>
                <a:gd name="connsiteY2791" fmla="*/ 307767 h 500761"/>
                <a:gd name="connsiteX2792" fmla="*/ 2712941 w 4937510"/>
                <a:gd name="connsiteY2792" fmla="*/ 316812 h 500761"/>
                <a:gd name="connsiteX2793" fmla="*/ 2712941 w 4937510"/>
                <a:gd name="connsiteY2793" fmla="*/ 324350 h 500761"/>
                <a:gd name="connsiteX2794" fmla="*/ 2711433 w 4937510"/>
                <a:gd name="connsiteY2794" fmla="*/ 333395 h 500761"/>
                <a:gd name="connsiteX2795" fmla="*/ 2708415 w 4937510"/>
                <a:gd name="connsiteY2795" fmla="*/ 342440 h 500761"/>
                <a:gd name="connsiteX2796" fmla="*/ 2706907 w 4937510"/>
                <a:gd name="connsiteY2796" fmla="*/ 359024 h 500761"/>
                <a:gd name="connsiteX2797" fmla="*/ 2705398 w 4937510"/>
                <a:gd name="connsiteY2797" fmla="*/ 362039 h 500761"/>
                <a:gd name="connsiteX2798" fmla="*/ 2705398 w 4937510"/>
                <a:gd name="connsiteY2798" fmla="*/ 368069 h 500761"/>
                <a:gd name="connsiteX2799" fmla="*/ 2705398 w 4937510"/>
                <a:gd name="connsiteY2799" fmla="*/ 381637 h 500761"/>
                <a:gd name="connsiteX2800" fmla="*/ 2702381 w 4937510"/>
                <a:gd name="connsiteY2800" fmla="*/ 384652 h 500761"/>
                <a:gd name="connsiteX2801" fmla="*/ 2699363 w 4937510"/>
                <a:gd name="connsiteY2801" fmla="*/ 389175 h 500761"/>
                <a:gd name="connsiteX2802" fmla="*/ 2696346 w 4937510"/>
                <a:gd name="connsiteY2802" fmla="*/ 390682 h 500761"/>
                <a:gd name="connsiteX2803" fmla="*/ 2693328 w 4937510"/>
                <a:gd name="connsiteY2803" fmla="*/ 396712 h 500761"/>
                <a:gd name="connsiteX2804" fmla="*/ 2684276 w 4937510"/>
                <a:gd name="connsiteY2804" fmla="*/ 402743 h 500761"/>
                <a:gd name="connsiteX2805" fmla="*/ 2682768 w 4937510"/>
                <a:gd name="connsiteY2805" fmla="*/ 404250 h 500761"/>
                <a:gd name="connsiteX2806" fmla="*/ 2673715 w 4937510"/>
                <a:gd name="connsiteY2806" fmla="*/ 404250 h 500761"/>
                <a:gd name="connsiteX2807" fmla="*/ 2663155 w 4937510"/>
                <a:gd name="connsiteY2807" fmla="*/ 404250 h 500761"/>
                <a:gd name="connsiteX2808" fmla="*/ 2657120 w 4937510"/>
                <a:gd name="connsiteY2808" fmla="*/ 404250 h 500761"/>
                <a:gd name="connsiteX2809" fmla="*/ 2649576 w 4937510"/>
                <a:gd name="connsiteY2809" fmla="*/ 402743 h 500761"/>
                <a:gd name="connsiteX2810" fmla="*/ 2648068 w 4937510"/>
                <a:gd name="connsiteY2810" fmla="*/ 402743 h 500761"/>
                <a:gd name="connsiteX2811" fmla="*/ 2643542 w 4937510"/>
                <a:gd name="connsiteY2811" fmla="*/ 402743 h 500761"/>
                <a:gd name="connsiteX2812" fmla="*/ 2637507 w 4937510"/>
                <a:gd name="connsiteY2812" fmla="*/ 396712 h 500761"/>
                <a:gd name="connsiteX2813" fmla="*/ 2637507 w 4937510"/>
                <a:gd name="connsiteY2813" fmla="*/ 392190 h 500761"/>
                <a:gd name="connsiteX2814" fmla="*/ 2635998 w 4937510"/>
                <a:gd name="connsiteY2814" fmla="*/ 381637 h 500761"/>
                <a:gd name="connsiteX2815" fmla="*/ 2635998 w 4937510"/>
                <a:gd name="connsiteY2815" fmla="*/ 372592 h 500761"/>
                <a:gd name="connsiteX2816" fmla="*/ 2635998 w 4937510"/>
                <a:gd name="connsiteY2816" fmla="*/ 362039 h 500761"/>
                <a:gd name="connsiteX2817" fmla="*/ 2640524 w 4937510"/>
                <a:gd name="connsiteY2817" fmla="*/ 349978 h 500761"/>
                <a:gd name="connsiteX2818" fmla="*/ 2642033 w 4937510"/>
                <a:gd name="connsiteY2818" fmla="*/ 343948 h 500761"/>
                <a:gd name="connsiteX2819" fmla="*/ 2643542 w 4937510"/>
                <a:gd name="connsiteY2819" fmla="*/ 337918 h 500761"/>
                <a:gd name="connsiteX2820" fmla="*/ 2645050 w 4937510"/>
                <a:gd name="connsiteY2820" fmla="*/ 333395 h 500761"/>
                <a:gd name="connsiteX2821" fmla="*/ 2646559 w 4937510"/>
                <a:gd name="connsiteY2821" fmla="*/ 330380 h 500761"/>
                <a:gd name="connsiteX2822" fmla="*/ 2648068 w 4937510"/>
                <a:gd name="connsiteY2822" fmla="*/ 324350 h 500761"/>
                <a:gd name="connsiteX2823" fmla="*/ 2651085 w 4937510"/>
                <a:gd name="connsiteY2823" fmla="*/ 319827 h 500761"/>
                <a:gd name="connsiteX2824" fmla="*/ 2652594 w 4937510"/>
                <a:gd name="connsiteY2824" fmla="*/ 315305 h 500761"/>
                <a:gd name="connsiteX2825" fmla="*/ 2655611 w 4937510"/>
                <a:gd name="connsiteY2825" fmla="*/ 309274 h 500761"/>
                <a:gd name="connsiteX2826" fmla="*/ 2657120 w 4937510"/>
                <a:gd name="connsiteY2826" fmla="*/ 306259 h 500761"/>
                <a:gd name="connsiteX2827" fmla="*/ 2657120 w 4937510"/>
                <a:gd name="connsiteY2827" fmla="*/ 303244 h 500761"/>
                <a:gd name="connsiteX2828" fmla="*/ 2660137 w 4937510"/>
                <a:gd name="connsiteY2828" fmla="*/ 298721 h 500761"/>
                <a:gd name="connsiteX2829" fmla="*/ 2660137 w 4937510"/>
                <a:gd name="connsiteY2829" fmla="*/ 295706 h 500761"/>
                <a:gd name="connsiteX2830" fmla="*/ 2661646 w 4937510"/>
                <a:gd name="connsiteY2830" fmla="*/ 292691 h 500761"/>
                <a:gd name="connsiteX2831" fmla="*/ 2661646 w 4937510"/>
                <a:gd name="connsiteY2831" fmla="*/ 291184 h 500761"/>
                <a:gd name="connsiteX2832" fmla="*/ 2664663 w 4937510"/>
                <a:gd name="connsiteY2832" fmla="*/ 285153 h 500761"/>
                <a:gd name="connsiteX2833" fmla="*/ 2666172 w 4937510"/>
                <a:gd name="connsiteY2833" fmla="*/ 280631 h 500761"/>
                <a:gd name="connsiteX2834" fmla="*/ 2666172 w 4937510"/>
                <a:gd name="connsiteY2834" fmla="*/ 279123 h 500761"/>
                <a:gd name="connsiteX2835" fmla="*/ 2669189 w 4937510"/>
                <a:gd name="connsiteY2835" fmla="*/ 268570 h 500761"/>
                <a:gd name="connsiteX2836" fmla="*/ 2678242 w 4937510"/>
                <a:gd name="connsiteY2836" fmla="*/ 258017 h 500761"/>
                <a:gd name="connsiteX2837" fmla="*/ 2682768 w 4937510"/>
                <a:gd name="connsiteY2837" fmla="*/ 250480 h 500761"/>
                <a:gd name="connsiteX2838" fmla="*/ 2685785 w 4937510"/>
                <a:gd name="connsiteY2838" fmla="*/ 245957 h 500761"/>
                <a:gd name="connsiteX2839" fmla="*/ 2691820 w 4937510"/>
                <a:gd name="connsiteY2839" fmla="*/ 238419 h 500761"/>
                <a:gd name="connsiteX2840" fmla="*/ 2694837 w 4937510"/>
                <a:gd name="connsiteY2840" fmla="*/ 235404 h 500761"/>
                <a:gd name="connsiteX2841" fmla="*/ 2699363 w 4937510"/>
                <a:gd name="connsiteY2841" fmla="*/ 229374 h 500761"/>
                <a:gd name="connsiteX2842" fmla="*/ 2705398 w 4937510"/>
                <a:gd name="connsiteY2842" fmla="*/ 230881 h 500761"/>
                <a:gd name="connsiteX2843" fmla="*/ 2708415 w 4937510"/>
                <a:gd name="connsiteY2843" fmla="*/ 233897 h 500761"/>
                <a:gd name="connsiteX2844" fmla="*/ 2715959 w 4937510"/>
                <a:gd name="connsiteY2844" fmla="*/ 239927 h 500761"/>
                <a:gd name="connsiteX2845" fmla="*/ 2717467 w 4937510"/>
                <a:gd name="connsiteY2845" fmla="*/ 241434 h 500761"/>
                <a:gd name="connsiteX2846" fmla="*/ 2725011 w 4937510"/>
                <a:gd name="connsiteY2846" fmla="*/ 238419 h 500761"/>
                <a:gd name="connsiteX2847" fmla="*/ 2732554 w 4937510"/>
                <a:gd name="connsiteY2847" fmla="*/ 233897 h 500761"/>
                <a:gd name="connsiteX2848" fmla="*/ 2737080 w 4937510"/>
                <a:gd name="connsiteY2848" fmla="*/ 233897 h 500761"/>
                <a:gd name="connsiteX2849" fmla="*/ 2743115 w 4937510"/>
                <a:gd name="connsiteY2849" fmla="*/ 232389 h 500761"/>
                <a:gd name="connsiteX2850" fmla="*/ 2750659 w 4937510"/>
                <a:gd name="connsiteY2850" fmla="*/ 232389 h 500761"/>
                <a:gd name="connsiteX2851" fmla="*/ 2756693 w 4937510"/>
                <a:gd name="connsiteY2851" fmla="*/ 235404 h 500761"/>
                <a:gd name="connsiteX2852" fmla="*/ 2759711 w 4937510"/>
                <a:gd name="connsiteY2852" fmla="*/ 232389 h 500761"/>
                <a:gd name="connsiteX2853" fmla="*/ 2770271 w 4937510"/>
                <a:gd name="connsiteY2853" fmla="*/ 229374 h 500761"/>
                <a:gd name="connsiteX2854" fmla="*/ 2777815 w 4937510"/>
                <a:gd name="connsiteY2854" fmla="*/ 226359 h 500761"/>
                <a:gd name="connsiteX2855" fmla="*/ 2776306 w 4937510"/>
                <a:gd name="connsiteY2855" fmla="*/ 224851 h 500761"/>
                <a:gd name="connsiteX2856" fmla="*/ 2771780 w 4937510"/>
                <a:gd name="connsiteY2856" fmla="*/ 223344 h 500761"/>
                <a:gd name="connsiteX2857" fmla="*/ 2771780 w 4937510"/>
                <a:gd name="connsiteY2857" fmla="*/ 221836 h 500761"/>
                <a:gd name="connsiteX2858" fmla="*/ 2770271 w 4937510"/>
                <a:gd name="connsiteY2858" fmla="*/ 220329 h 500761"/>
                <a:gd name="connsiteX2859" fmla="*/ 2767254 w 4937510"/>
                <a:gd name="connsiteY2859" fmla="*/ 218821 h 500761"/>
                <a:gd name="connsiteX2860" fmla="*/ 2767254 w 4937510"/>
                <a:gd name="connsiteY2860" fmla="*/ 217313 h 500761"/>
                <a:gd name="connsiteX2861" fmla="*/ 2762728 w 4937510"/>
                <a:gd name="connsiteY2861" fmla="*/ 214298 h 500761"/>
                <a:gd name="connsiteX2862" fmla="*/ 2762728 w 4937510"/>
                <a:gd name="connsiteY2862" fmla="*/ 211283 h 500761"/>
                <a:gd name="connsiteX2863" fmla="*/ 2762728 w 4937510"/>
                <a:gd name="connsiteY2863" fmla="*/ 208268 h 500761"/>
                <a:gd name="connsiteX2864" fmla="*/ 2761219 w 4937510"/>
                <a:gd name="connsiteY2864" fmla="*/ 205253 h 500761"/>
                <a:gd name="connsiteX2865" fmla="*/ 2759711 w 4937510"/>
                <a:gd name="connsiteY2865" fmla="*/ 202238 h 500761"/>
                <a:gd name="connsiteX2866" fmla="*/ 2761219 w 4937510"/>
                <a:gd name="connsiteY2866" fmla="*/ 200730 h 500761"/>
                <a:gd name="connsiteX2867" fmla="*/ 2759711 w 4937510"/>
                <a:gd name="connsiteY2867" fmla="*/ 197715 h 500761"/>
                <a:gd name="connsiteX2868" fmla="*/ 2758202 w 4937510"/>
                <a:gd name="connsiteY2868" fmla="*/ 178117 h 500761"/>
                <a:gd name="connsiteX2869" fmla="*/ 2759711 w 4937510"/>
                <a:gd name="connsiteY2869" fmla="*/ 172087 h 500761"/>
                <a:gd name="connsiteX2870" fmla="*/ 2759711 w 4937510"/>
                <a:gd name="connsiteY2870" fmla="*/ 152489 h 500761"/>
                <a:gd name="connsiteX2871" fmla="*/ 2759711 w 4937510"/>
                <a:gd name="connsiteY2871" fmla="*/ 125353 h 500761"/>
                <a:gd name="connsiteX2872" fmla="*/ 2761219 w 4937510"/>
                <a:gd name="connsiteY2872" fmla="*/ 122338 h 500761"/>
                <a:gd name="connsiteX2873" fmla="*/ 2764237 w 4937510"/>
                <a:gd name="connsiteY2873" fmla="*/ 119322 h 500761"/>
                <a:gd name="connsiteX2874" fmla="*/ 2767254 w 4937510"/>
                <a:gd name="connsiteY2874" fmla="*/ 114800 h 500761"/>
                <a:gd name="connsiteX2875" fmla="*/ 2770271 w 4937510"/>
                <a:gd name="connsiteY2875" fmla="*/ 114800 h 500761"/>
                <a:gd name="connsiteX2876" fmla="*/ 2776306 w 4937510"/>
                <a:gd name="connsiteY2876" fmla="*/ 114800 h 500761"/>
                <a:gd name="connsiteX2877" fmla="*/ 2779324 w 4937510"/>
                <a:gd name="connsiteY2877" fmla="*/ 119322 h 500761"/>
                <a:gd name="connsiteX2878" fmla="*/ 2782341 w 4937510"/>
                <a:gd name="connsiteY2878" fmla="*/ 120830 h 500761"/>
                <a:gd name="connsiteX2879" fmla="*/ 2782341 w 4937510"/>
                <a:gd name="connsiteY2879" fmla="*/ 125353 h 500761"/>
                <a:gd name="connsiteX2880" fmla="*/ 2782341 w 4937510"/>
                <a:gd name="connsiteY2880" fmla="*/ 126860 h 500761"/>
                <a:gd name="connsiteX2881" fmla="*/ 2783850 w 4937510"/>
                <a:gd name="connsiteY2881" fmla="*/ 146458 h 500761"/>
                <a:gd name="connsiteX2882" fmla="*/ 2783850 w 4937510"/>
                <a:gd name="connsiteY2882" fmla="*/ 160026 h 500761"/>
                <a:gd name="connsiteX2883" fmla="*/ 2789884 w 4937510"/>
                <a:gd name="connsiteY2883" fmla="*/ 170579 h 500761"/>
                <a:gd name="connsiteX2884" fmla="*/ 2791393 w 4937510"/>
                <a:gd name="connsiteY2884" fmla="*/ 200730 h 500761"/>
                <a:gd name="connsiteX2885" fmla="*/ 2795919 w 4937510"/>
                <a:gd name="connsiteY2885" fmla="*/ 203745 h 500761"/>
                <a:gd name="connsiteX2886" fmla="*/ 2797428 w 4937510"/>
                <a:gd name="connsiteY2886" fmla="*/ 205253 h 500761"/>
                <a:gd name="connsiteX2887" fmla="*/ 2797428 w 4937510"/>
                <a:gd name="connsiteY2887" fmla="*/ 209776 h 500761"/>
                <a:gd name="connsiteX2888" fmla="*/ 2800445 w 4937510"/>
                <a:gd name="connsiteY2888" fmla="*/ 211283 h 500761"/>
                <a:gd name="connsiteX2889" fmla="*/ 2803463 w 4937510"/>
                <a:gd name="connsiteY2889" fmla="*/ 212791 h 500761"/>
                <a:gd name="connsiteX2890" fmla="*/ 2804971 w 4937510"/>
                <a:gd name="connsiteY2890" fmla="*/ 211283 h 500761"/>
                <a:gd name="connsiteX2891" fmla="*/ 2806480 w 4937510"/>
                <a:gd name="connsiteY2891" fmla="*/ 211283 h 500761"/>
                <a:gd name="connsiteX2892" fmla="*/ 2806480 w 4937510"/>
                <a:gd name="connsiteY2892" fmla="*/ 208268 h 500761"/>
                <a:gd name="connsiteX2893" fmla="*/ 2806480 w 4937510"/>
                <a:gd name="connsiteY2893" fmla="*/ 200730 h 500761"/>
                <a:gd name="connsiteX2894" fmla="*/ 2806480 w 4937510"/>
                <a:gd name="connsiteY2894" fmla="*/ 188670 h 500761"/>
                <a:gd name="connsiteX2895" fmla="*/ 2806480 w 4937510"/>
                <a:gd name="connsiteY2895" fmla="*/ 185655 h 500761"/>
                <a:gd name="connsiteX2896" fmla="*/ 2804971 w 4937510"/>
                <a:gd name="connsiteY2896" fmla="*/ 172087 h 500761"/>
                <a:gd name="connsiteX2897" fmla="*/ 2807989 w 4937510"/>
                <a:gd name="connsiteY2897" fmla="*/ 160026 h 500761"/>
                <a:gd name="connsiteX2898" fmla="*/ 2809497 w 4937510"/>
                <a:gd name="connsiteY2898" fmla="*/ 153996 h 500761"/>
                <a:gd name="connsiteX2899" fmla="*/ 2811006 w 4937510"/>
                <a:gd name="connsiteY2899" fmla="*/ 152489 h 500761"/>
                <a:gd name="connsiteX2900" fmla="*/ 2814023 w 4937510"/>
                <a:gd name="connsiteY2900" fmla="*/ 141936 h 500761"/>
                <a:gd name="connsiteX2901" fmla="*/ 2817041 w 4937510"/>
                <a:gd name="connsiteY2901" fmla="*/ 126860 h 500761"/>
                <a:gd name="connsiteX2902" fmla="*/ 2818549 w 4937510"/>
                <a:gd name="connsiteY2902" fmla="*/ 120830 h 500761"/>
                <a:gd name="connsiteX2903" fmla="*/ 2817041 w 4937510"/>
                <a:gd name="connsiteY2903" fmla="*/ 119322 h 500761"/>
                <a:gd name="connsiteX2904" fmla="*/ 2818549 w 4937510"/>
                <a:gd name="connsiteY2904" fmla="*/ 116307 h 500761"/>
                <a:gd name="connsiteX2905" fmla="*/ 2823076 w 4937510"/>
                <a:gd name="connsiteY2905" fmla="*/ 113292 h 500761"/>
                <a:gd name="connsiteX2906" fmla="*/ 2827602 w 4937510"/>
                <a:gd name="connsiteY2906" fmla="*/ 114800 h 500761"/>
                <a:gd name="connsiteX2907" fmla="*/ 2829110 w 4937510"/>
                <a:gd name="connsiteY2907" fmla="*/ 116307 h 500761"/>
                <a:gd name="connsiteX2908" fmla="*/ 2830619 w 4937510"/>
                <a:gd name="connsiteY2908" fmla="*/ 119322 h 500761"/>
                <a:gd name="connsiteX2909" fmla="*/ 2832128 w 4937510"/>
                <a:gd name="connsiteY2909" fmla="*/ 120830 h 500761"/>
                <a:gd name="connsiteX2910" fmla="*/ 2833636 w 4937510"/>
                <a:gd name="connsiteY2910" fmla="*/ 122338 h 500761"/>
                <a:gd name="connsiteX2911" fmla="*/ 2835145 w 4937510"/>
                <a:gd name="connsiteY2911" fmla="*/ 123845 h 500761"/>
                <a:gd name="connsiteX2912" fmla="*/ 2835145 w 4937510"/>
                <a:gd name="connsiteY2912" fmla="*/ 125353 h 500761"/>
                <a:gd name="connsiteX2913" fmla="*/ 2836654 w 4937510"/>
                <a:gd name="connsiteY2913" fmla="*/ 126860 h 500761"/>
                <a:gd name="connsiteX2914" fmla="*/ 2836654 w 4937510"/>
                <a:gd name="connsiteY2914" fmla="*/ 131383 h 500761"/>
                <a:gd name="connsiteX2915" fmla="*/ 2835145 w 4937510"/>
                <a:gd name="connsiteY2915" fmla="*/ 132890 h 500761"/>
                <a:gd name="connsiteX2916" fmla="*/ 2835145 w 4937510"/>
                <a:gd name="connsiteY2916" fmla="*/ 138921 h 500761"/>
                <a:gd name="connsiteX2917" fmla="*/ 2835145 w 4937510"/>
                <a:gd name="connsiteY2917" fmla="*/ 143443 h 500761"/>
                <a:gd name="connsiteX2918" fmla="*/ 2836654 w 4937510"/>
                <a:gd name="connsiteY2918" fmla="*/ 146458 h 500761"/>
                <a:gd name="connsiteX2919" fmla="*/ 2835145 w 4937510"/>
                <a:gd name="connsiteY2919" fmla="*/ 152489 h 500761"/>
                <a:gd name="connsiteX2920" fmla="*/ 2836654 w 4937510"/>
                <a:gd name="connsiteY2920" fmla="*/ 164549 h 500761"/>
                <a:gd name="connsiteX2921" fmla="*/ 2835145 w 4937510"/>
                <a:gd name="connsiteY2921" fmla="*/ 170579 h 500761"/>
                <a:gd name="connsiteX2922" fmla="*/ 2836654 w 4937510"/>
                <a:gd name="connsiteY2922" fmla="*/ 176610 h 500761"/>
                <a:gd name="connsiteX2923" fmla="*/ 2835145 w 4937510"/>
                <a:gd name="connsiteY2923" fmla="*/ 182640 h 500761"/>
                <a:gd name="connsiteX2924" fmla="*/ 2835145 w 4937510"/>
                <a:gd name="connsiteY2924" fmla="*/ 190178 h 500761"/>
                <a:gd name="connsiteX2925" fmla="*/ 2838162 w 4937510"/>
                <a:gd name="connsiteY2925" fmla="*/ 197715 h 500761"/>
                <a:gd name="connsiteX2926" fmla="*/ 2838162 w 4937510"/>
                <a:gd name="connsiteY2926" fmla="*/ 200730 h 500761"/>
                <a:gd name="connsiteX2927" fmla="*/ 2841180 w 4937510"/>
                <a:gd name="connsiteY2927" fmla="*/ 200730 h 500761"/>
                <a:gd name="connsiteX2928" fmla="*/ 2844197 w 4937510"/>
                <a:gd name="connsiteY2928" fmla="*/ 200730 h 500761"/>
                <a:gd name="connsiteX2929" fmla="*/ 2848723 w 4937510"/>
                <a:gd name="connsiteY2929" fmla="*/ 200730 h 500761"/>
                <a:gd name="connsiteX2930" fmla="*/ 2853249 w 4937510"/>
                <a:gd name="connsiteY2930" fmla="*/ 199223 h 500761"/>
                <a:gd name="connsiteX2931" fmla="*/ 2856267 w 4937510"/>
                <a:gd name="connsiteY2931" fmla="*/ 196208 h 500761"/>
                <a:gd name="connsiteX2932" fmla="*/ 2859284 w 4937510"/>
                <a:gd name="connsiteY2932" fmla="*/ 194700 h 500761"/>
                <a:gd name="connsiteX2933" fmla="*/ 2862301 w 4937510"/>
                <a:gd name="connsiteY2933" fmla="*/ 193193 h 500761"/>
                <a:gd name="connsiteX2934" fmla="*/ 2863810 w 4937510"/>
                <a:gd name="connsiteY2934" fmla="*/ 190178 h 500761"/>
                <a:gd name="connsiteX2935" fmla="*/ 2860793 w 4937510"/>
                <a:gd name="connsiteY2935" fmla="*/ 190178 h 500761"/>
                <a:gd name="connsiteX2936" fmla="*/ 2857775 w 4937510"/>
                <a:gd name="connsiteY2936" fmla="*/ 188670 h 500761"/>
                <a:gd name="connsiteX2937" fmla="*/ 2856267 w 4937510"/>
                <a:gd name="connsiteY2937" fmla="*/ 185655 h 500761"/>
                <a:gd name="connsiteX2938" fmla="*/ 2854758 w 4937510"/>
                <a:gd name="connsiteY2938" fmla="*/ 181132 h 500761"/>
                <a:gd name="connsiteX2939" fmla="*/ 2854758 w 4937510"/>
                <a:gd name="connsiteY2939" fmla="*/ 172087 h 500761"/>
                <a:gd name="connsiteX2940" fmla="*/ 2854758 w 4937510"/>
                <a:gd name="connsiteY2940" fmla="*/ 167564 h 500761"/>
                <a:gd name="connsiteX2941" fmla="*/ 2856267 w 4937510"/>
                <a:gd name="connsiteY2941" fmla="*/ 161534 h 500761"/>
                <a:gd name="connsiteX2942" fmla="*/ 2857775 w 4937510"/>
                <a:gd name="connsiteY2942" fmla="*/ 157011 h 500761"/>
                <a:gd name="connsiteX2943" fmla="*/ 2860793 w 4937510"/>
                <a:gd name="connsiteY2943" fmla="*/ 150981 h 500761"/>
                <a:gd name="connsiteX2944" fmla="*/ 2865319 w 4937510"/>
                <a:gd name="connsiteY2944" fmla="*/ 144951 h 500761"/>
                <a:gd name="connsiteX2945" fmla="*/ 2868336 w 4937510"/>
                <a:gd name="connsiteY2945" fmla="*/ 140428 h 500761"/>
                <a:gd name="connsiteX2946" fmla="*/ 2869845 w 4937510"/>
                <a:gd name="connsiteY2946" fmla="*/ 135906 h 500761"/>
                <a:gd name="connsiteX2947" fmla="*/ 2869845 w 4937510"/>
                <a:gd name="connsiteY2947" fmla="*/ 134398 h 500761"/>
                <a:gd name="connsiteX2948" fmla="*/ 2866827 w 4937510"/>
                <a:gd name="connsiteY2948" fmla="*/ 132890 h 500761"/>
                <a:gd name="connsiteX2949" fmla="*/ 2860793 w 4937510"/>
                <a:gd name="connsiteY2949" fmla="*/ 128368 h 500761"/>
                <a:gd name="connsiteX2950" fmla="*/ 2853249 w 4937510"/>
                <a:gd name="connsiteY2950" fmla="*/ 123845 h 500761"/>
                <a:gd name="connsiteX2951" fmla="*/ 2850232 w 4937510"/>
                <a:gd name="connsiteY2951" fmla="*/ 120830 h 500761"/>
                <a:gd name="connsiteX2952" fmla="*/ 2848723 w 4937510"/>
                <a:gd name="connsiteY2952" fmla="*/ 114800 h 500761"/>
                <a:gd name="connsiteX2953" fmla="*/ 2848723 w 4937510"/>
                <a:gd name="connsiteY2953" fmla="*/ 96709 h 500761"/>
                <a:gd name="connsiteX2954" fmla="*/ 2851741 w 4937510"/>
                <a:gd name="connsiteY2954" fmla="*/ 86156 h 500761"/>
                <a:gd name="connsiteX2955" fmla="*/ 2854758 w 4937510"/>
                <a:gd name="connsiteY2955" fmla="*/ 63543 h 500761"/>
                <a:gd name="connsiteX2956" fmla="*/ 2856267 w 4937510"/>
                <a:gd name="connsiteY2956" fmla="*/ 52990 h 500761"/>
                <a:gd name="connsiteX2957" fmla="*/ 2857775 w 4937510"/>
                <a:gd name="connsiteY2957" fmla="*/ 45452 h 500761"/>
                <a:gd name="connsiteX2958" fmla="*/ 2862301 w 4937510"/>
                <a:gd name="connsiteY2958" fmla="*/ 39422 h 500761"/>
                <a:gd name="connsiteX2959" fmla="*/ 2863810 w 4937510"/>
                <a:gd name="connsiteY2959" fmla="*/ 34899 h 500761"/>
                <a:gd name="connsiteX2960" fmla="*/ 2866827 w 4937510"/>
                <a:gd name="connsiteY2960" fmla="*/ 31884 h 500761"/>
                <a:gd name="connsiteX2961" fmla="*/ 2869845 w 4937510"/>
                <a:gd name="connsiteY2961" fmla="*/ 27361 h 500761"/>
                <a:gd name="connsiteX2962" fmla="*/ 4286306 w 4937510"/>
                <a:gd name="connsiteY2962" fmla="*/ 17916 h 500761"/>
                <a:gd name="connsiteX2963" fmla="*/ 4298326 w 4937510"/>
                <a:gd name="connsiteY2963" fmla="*/ 17916 h 500761"/>
                <a:gd name="connsiteX2964" fmla="*/ 4304336 w 4937510"/>
                <a:gd name="connsiteY2964" fmla="*/ 25459 h 500761"/>
                <a:gd name="connsiteX2965" fmla="*/ 4310347 w 4937510"/>
                <a:gd name="connsiteY2965" fmla="*/ 36020 h 500761"/>
                <a:gd name="connsiteX2966" fmla="*/ 4322367 w 4937510"/>
                <a:gd name="connsiteY2966" fmla="*/ 33003 h 500761"/>
                <a:gd name="connsiteX2967" fmla="*/ 4332885 w 4937510"/>
                <a:gd name="connsiteY2967" fmla="*/ 37529 h 500761"/>
                <a:gd name="connsiteX2968" fmla="*/ 4323870 w 4937510"/>
                <a:gd name="connsiteY2968" fmla="*/ 43564 h 500761"/>
                <a:gd name="connsiteX2969" fmla="*/ 4311849 w 4937510"/>
                <a:gd name="connsiteY2969" fmla="*/ 52616 h 500761"/>
                <a:gd name="connsiteX2970" fmla="*/ 4304336 w 4937510"/>
                <a:gd name="connsiteY2970" fmla="*/ 63177 h 500761"/>
                <a:gd name="connsiteX2971" fmla="*/ 4307342 w 4937510"/>
                <a:gd name="connsiteY2971" fmla="*/ 75246 h 500761"/>
                <a:gd name="connsiteX2972" fmla="*/ 4316357 w 4937510"/>
                <a:gd name="connsiteY2972" fmla="*/ 76755 h 500761"/>
                <a:gd name="connsiteX2973" fmla="*/ 4323870 w 4937510"/>
                <a:gd name="connsiteY2973" fmla="*/ 79772 h 500761"/>
                <a:gd name="connsiteX2974" fmla="*/ 4334388 w 4937510"/>
                <a:gd name="connsiteY2974" fmla="*/ 75246 h 500761"/>
                <a:gd name="connsiteX2975" fmla="*/ 4347911 w 4937510"/>
                <a:gd name="connsiteY2975" fmla="*/ 73738 h 500761"/>
                <a:gd name="connsiteX2976" fmla="*/ 4364439 w 4937510"/>
                <a:gd name="connsiteY2976" fmla="*/ 73738 h 500761"/>
                <a:gd name="connsiteX2977" fmla="*/ 4376460 w 4937510"/>
                <a:gd name="connsiteY2977" fmla="*/ 76755 h 500761"/>
                <a:gd name="connsiteX2978" fmla="*/ 4380968 w 4937510"/>
                <a:gd name="connsiteY2978" fmla="*/ 93351 h 500761"/>
                <a:gd name="connsiteX2979" fmla="*/ 4371952 w 4937510"/>
                <a:gd name="connsiteY2979" fmla="*/ 129559 h 500761"/>
                <a:gd name="connsiteX2980" fmla="*/ 4361434 w 4937510"/>
                <a:gd name="connsiteY2980" fmla="*/ 152189 h 500761"/>
                <a:gd name="connsiteX2981" fmla="*/ 4356926 w 4937510"/>
                <a:gd name="connsiteY2981" fmla="*/ 177837 h 500761"/>
                <a:gd name="connsiteX2982" fmla="*/ 4370450 w 4937510"/>
                <a:gd name="connsiteY2982" fmla="*/ 180854 h 500761"/>
                <a:gd name="connsiteX2983" fmla="*/ 4383973 w 4937510"/>
                <a:gd name="connsiteY2983" fmla="*/ 180854 h 500761"/>
                <a:gd name="connsiteX2984" fmla="*/ 4400501 w 4937510"/>
                <a:gd name="connsiteY2984" fmla="*/ 174820 h 500761"/>
                <a:gd name="connsiteX2985" fmla="*/ 4415527 w 4937510"/>
                <a:gd name="connsiteY2985" fmla="*/ 176328 h 500761"/>
                <a:gd name="connsiteX2986" fmla="*/ 4435060 w 4937510"/>
                <a:gd name="connsiteY2986" fmla="*/ 185380 h 500761"/>
                <a:gd name="connsiteX2987" fmla="*/ 4441070 w 4937510"/>
                <a:gd name="connsiteY2987" fmla="*/ 201976 h 500761"/>
                <a:gd name="connsiteX2988" fmla="*/ 4427547 w 4937510"/>
                <a:gd name="connsiteY2988" fmla="*/ 223098 h 500761"/>
                <a:gd name="connsiteX2989" fmla="*/ 4409516 w 4937510"/>
                <a:gd name="connsiteY2989" fmla="*/ 233659 h 500761"/>
                <a:gd name="connsiteX2990" fmla="*/ 4398998 w 4937510"/>
                <a:gd name="connsiteY2990" fmla="*/ 235167 h 500761"/>
                <a:gd name="connsiteX2991" fmla="*/ 4371952 w 4937510"/>
                <a:gd name="connsiteY2991" fmla="*/ 251763 h 500761"/>
                <a:gd name="connsiteX2992" fmla="*/ 4350916 w 4937510"/>
                <a:gd name="connsiteY2992" fmla="*/ 256289 h 500761"/>
                <a:gd name="connsiteX2993" fmla="*/ 4337393 w 4937510"/>
                <a:gd name="connsiteY2993" fmla="*/ 265341 h 500761"/>
                <a:gd name="connsiteX2994" fmla="*/ 4331383 w 4937510"/>
                <a:gd name="connsiteY2994" fmla="*/ 280428 h 500761"/>
                <a:gd name="connsiteX2995" fmla="*/ 4316357 w 4937510"/>
                <a:gd name="connsiteY2995" fmla="*/ 303058 h 500761"/>
                <a:gd name="connsiteX2996" fmla="*/ 4305839 w 4937510"/>
                <a:gd name="connsiteY2996" fmla="*/ 310602 h 500761"/>
                <a:gd name="connsiteX2997" fmla="*/ 4299829 w 4937510"/>
                <a:gd name="connsiteY2997" fmla="*/ 316636 h 500761"/>
                <a:gd name="connsiteX2998" fmla="*/ 4308844 w 4937510"/>
                <a:gd name="connsiteY2998" fmla="*/ 322671 h 500761"/>
                <a:gd name="connsiteX2999" fmla="*/ 4325372 w 4937510"/>
                <a:gd name="connsiteY2999" fmla="*/ 316636 h 500761"/>
                <a:gd name="connsiteX3000" fmla="*/ 4344906 w 4937510"/>
                <a:gd name="connsiteY3000" fmla="*/ 316636 h 500761"/>
                <a:gd name="connsiteX3001" fmla="*/ 4359932 w 4937510"/>
                <a:gd name="connsiteY3001" fmla="*/ 319654 h 500761"/>
                <a:gd name="connsiteX3002" fmla="*/ 4374957 w 4937510"/>
                <a:gd name="connsiteY3002" fmla="*/ 327197 h 500761"/>
                <a:gd name="connsiteX3003" fmla="*/ 4377962 w 4937510"/>
                <a:gd name="connsiteY3003" fmla="*/ 339267 h 500761"/>
                <a:gd name="connsiteX3004" fmla="*/ 4359932 w 4937510"/>
                <a:gd name="connsiteY3004" fmla="*/ 364914 h 500761"/>
                <a:gd name="connsiteX3005" fmla="*/ 4340398 w 4937510"/>
                <a:gd name="connsiteY3005" fmla="*/ 366423 h 500761"/>
                <a:gd name="connsiteX3006" fmla="*/ 4329880 w 4937510"/>
                <a:gd name="connsiteY3006" fmla="*/ 363406 h 500761"/>
                <a:gd name="connsiteX3007" fmla="*/ 4316357 w 4937510"/>
                <a:gd name="connsiteY3007" fmla="*/ 364914 h 500761"/>
                <a:gd name="connsiteX3008" fmla="*/ 4310347 w 4937510"/>
                <a:gd name="connsiteY3008" fmla="*/ 395088 h 500761"/>
                <a:gd name="connsiteX3009" fmla="*/ 4307342 w 4937510"/>
                <a:gd name="connsiteY3009" fmla="*/ 416210 h 500761"/>
                <a:gd name="connsiteX3010" fmla="*/ 4295321 w 4937510"/>
                <a:gd name="connsiteY3010" fmla="*/ 435823 h 500761"/>
                <a:gd name="connsiteX3011" fmla="*/ 4275788 w 4937510"/>
                <a:gd name="connsiteY3011" fmla="*/ 441857 h 500761"/>
                <a:gd name="connsiteX3012" fmla="*/ 4256254 w 4937510"/>
                <a:gd name="connsiteY3012" fmla="*/ 441857 h 500761"/>
                <a:gd name="connsiteX3013" fmla="*/ 4247239 w 4937510"/>
                <a:gd name="connsiteY3013" fmla="*/ 426771 h 500761"/>
                <a:gd name="connsiteX3014" fmla="*/ 4244234 w 4937510"/>
                <a:gd name="connsiteY3014" fmla="*/ 410175 h 500761"/>
                <a:gd name="connsiteX3015" fmla="*/ 4257757 w 4937510"/>
                <a:gd name="connsiteY3015" fmla="*/ 389053 h 500761"/>
                <a:gd name="connsiteX3016" fmla="*/ 4260762 w 4937510"/>
                <a:gd name="connsiteY3016" fmla="*/ 370949 h 500761"/>
                <a:gd name="connsiteX3017" fmla="*/ 4227705 w 4937510"/>
                <a:gd name="connsiteY3017" fmla="*/ 380001 h 500761"/>
                <a:gd name="connsiteX3018" fmla="*/ 4208172 w 4937510"/>
                <a:gd name="connsiteY3018" fmla="*/ 384527 h 500761"/>
                <a:gd name="connsiteX3019" fmla="*/ 4184131 w 4937510"/>
                <a:gd name="connsiteY3019" fmla="*/ 364914 h 500761"/>
                <a:gd name="connsiteX3020" fmla="*/ 4187136 w 4937510"/>
                <a:gd name="connsiteY3020" fmla="*/ 357371 h 500761"/>
                <a:gd name="connsiteX3021" fmla="*/ 4208172 w 4937510"/>
                <a:gd name="connsiteY3021" fmla="*/ 355862 h 500761"/>
                <a:gd name="connsiteX3022" fmla="*/ 4227705 w 4937510"/>
                <a:gd name="connsiteY3022" fmla="*/ 352845 h 500761"/>
                <a:gd name="connsiteX3023" fmla="*/ 4248741 w 4937510"/>
                <a:gd name="connsiteY3023" fmla="*/ 346810 h 500761"/>
                <a:gd name="connsiteX3024" fmla="*/ 4250244 w 4937510"/>
                <a:gd name="connsiteY3024" fmla="*/ 334741 h 500761"/>
                <a:gd name="connsiteX3025" fmla="*/ 4241228 w 4937510"/>
                <a:gd name="connsiteY3025" fmla="*/ 322671 h 500761"/>
                <a:gd name="connsiteX3026" fmla="*/ 4238223 w 4937510"/>
                <a:gd name="connsiteY3026" fmla="*/ 309093 h 500761"/>
                <a:gd name="connsiteX3027" fmla="*/ 4226203 w 4937510"/>
                <a:gd name="connsiteY3027" fmla="*/ 295515 h 500761"/>
                <a:gd name="connsiteX3028" fmla="*/ 4230710 w 4937510"/>
                <a:gd name="connsiteY3028" fmla="*/ 278919 h 500761"/>
                <a:gd name="connsiteX3029" fmla="*/ 4244234 w 4937510"/>
                <a:gd name="connsiteY3029" fmla="*/ 271376 h 500761"/>
                <a:gd name="connsiteX3030" fmla="*/ 4260762 w 4937510"/>
                <a:gd name="connsiteY3030" fmla="*/ 263832 h 500761"/>
                <a:gd name="connsiteX3031" fmla="*/ 4283300 w 4937510"/>
                <a:gd name="connsiteY3031" fmla="*/ 260815 h 500761"/>
                <a:gd name="connsiteX3032" fmla="*/ 4304336 w 4937510"/>
                <a:gd name="connsiteY3032" fmla="*/ 253271 h 500761"/>
                <a:gd name="connsiteX3033" fmla="*/ 4329880 w 4937510"/>
                <a:gd name="connsiteY3033" fmla="*/ 251763 h 500761"/>
                <a:gd name="connsiteX3034" fmla="*/ 4335890 w 4937510"/>
                <a:gd name="connsiteY3034" fmla="*/ 257798 h 500761"/>
                <a:gd name="connsiteX3035" fmla="*/ 4350916 w 4937510"/>
                <a:gd name="connsiteY3035" fmla="*/ 244219 h 500761"/>
                <a:gd name="connsiteX3036" fmla="*/ 4365942 w 4937510"/>
                <a:gd name="connsiteY3036" fmla="*/ 232150 h 500761"/>
                <a:gd name="connsiteX3037" fmla="*/ 4380968 w 4937510"/>
                <a:gd name="connsiteY3037" fmla="*/ 224606 h 500761"/>
                <a:gd name="connsiteX3038" fmla="*/ 4389983 w 4937510"/>
                <a:gd name="connsiteY3038" fmla="*/ 218572 h 500761"/>
                <a:gd name="connsiteX3039" fmla="*/ 4385475 w 4937510"/>
                <a:gd name="connsiteY3039" fmla="*/ 200467 h 500761"/>
                <a:gd name="connsiteX3040" fmla="*/ 4365942 w 4937510"/>
                <a:gd name="connsiteY3040" fmla="*/ 198959 h 500761"/>
                <a:gd name="connsiteX3041" fmla="*/ 4349414 w 4937510"/>
                <a:gd name="connsiteY3041" fmla="*/ 203485 h 500761"/>
                <a:gd name="connsiteX3042" fmla="*/ 4334388 w 4937510"/>
                <a:gd name="connsiteY3042" fmla="*/ 217063 h 500761"/>
                <a:gd name="connsiteX3043" fmla="*/ 4319362 w 4937510"/>
                <a:gd name="connsiteY3043" fmla="*/ 217063 h 500761"/>
                <a:gd name="connsiteX3044" fmla="*/ 4308844 w 4937510"/>
                <a:gd name="connsiteY3044" fmla="*/ 214046 h 500761"/>
                <a:gd name="connsiteX3045" fmla="*/ 4284803 w 4937510"/>
                <a:gd name="connsiteY3045" fmla="*/ 217063 h 500761"/>
                <a:gd name="connsiteX3046" fmla="*/ 4266772 w 4937510"/>
                <a:gd name="connsiteY3046" fmla="*/ 226115 h 500761"/>
                <a:gd name="connsiteX3047" fmla="*/ 4248741 w 4937510"/>
                <a:gd name="connsiteY3047" fmla="*/ 233659 h 500761"/>
                <a:gd name="connsiteX3048" fmla="*/ 4230710 w 4937510"/>
                <a:gd name="connsiteY3048" fmla="*/ 236676 h 500761"/>
                <a:gd name="connsiteX3049" fmla="*/ 4209674 w 4937510"/>
                <a:gd name="connsiteY3049" fmla="*/ 245728 h 500761"/>
                <a:gd name="connsiteX3050" fmla="*/ 4194649 w 4937510"/>
                <a:gd name="connsiteY3050" fmla="*/ 251763 h 500761"/>
                <a:gd name="connsiteX3051" fmla="*/ 4161592 w 4937510"/>
                <a:gd name="connsiteY3051" fmla="*/ 260815 h 500761"/>
                <a:gd name="connsiteX3052" fmla="*/ 4155582 w 4937510"/>
                <a:gd name="connsiteY3052" fmla="*/ 269867 h 500761"/>
                <a:gd name="connsiteX3053" fmla="*/ 4146566 w 4937510"/>
                <a:gd name="connsiteY3053" fmla="*/ 287971 h 500761"/>
                <a:gd name="connsiteX3054" fmla="*/ 4137551 w 4937510"/>
                <a:gd name="connsiteY3054" fmla="*/ 297023 h 500761"/>
                <a:gd name="connsiteX3055" fmla="*/ 4136048 w 4937510"/>
                <a:gd name="connsiteY3055" fmla="*/ 310602 h 500761"/>
                <a:gd name="connsiteX3056" fmla="*/ 4133043 w 4937510"/>
                <a:gd name="connsiteY3056" fmla="*/ 324180 h 500761"/>
                <a:gd name="connsiteX3057" fmla="*/ 4118017 w 4937510"/>
                <a:gd name="connsiteY3057" fmla="*/ 336249 h 500761"/>
                <a:gd name="connsiteX3058" fmla="*/ 4102992 w 4937510"/>
                <a:gd name="connsiteY3058" fmla="*/ 346810 h 500761"/>
                <a:gd name="connsiteX3059" fmla="*/ 4080453 w 4937510"/>
                <a:gd name="connsiteY3059" fmla="*/ 340775 h 500761"/>
                <a:gd name="connsiteX3060" fmla="*/ 4080453 w 4937510"/>
                <a:gd name="connsiteY3060" fmla="*/ 316636 h 500761"/>
                <a:gd name="connsiteX3061" fmla="*/ 4087966 w 4937510"/>
                <a:gd name="connsiteY3061" fmla="*/ 289480 h 500761"/>
                <a:gd name="connsiteX3062" fmla="*/ 4099987 w 4937510"/>
                <a:gd name="connsiteY3062" fmla="*/ 254780 h 500761"/>
                <a:gd name="connsiteX3063" fmla="*/ 4121023 w 4937510"/>
                <a:gd name="connsiteY3063" fmla="*/ 215554 h 500761"/>
                <a:gd name="connsiteX3064" fmla="*/ 4128535 w 4937510"/>
                <a:gd name="connsiteY3064" fmla="*/ 206502 h 500761"/>
                <a:gd name="connsiteX3065" fmla="*/ 4137551 w 4937510"/>
                <a:gd name="connsiteY3065" fmla="*/ 209520 h 500761"/>
                <a:gd name="connsiteX3066" fmla="*/ 4136048 w 4937510"/>
                <a:gd name="connsiteY3066" fmla="*/ 230641 h 500761"/>
                <a:gd name="connsiteX3067" fmla="*/ 4136048 w 4937510"/>
                <a:gd name="connsiteY3067" fmla="*/ 244219 h 500761"/>
                <a:gd name="connsiteX3068" fmla="*/ 4148069 w 4937510"/>
                <a:gd name="connsiteY3068" fmla="*/ 242711 h 500761"/>
                <a:gd name="connsiteX3069" fmla="*/ 4161592 w 4937510"/>
                <a:gd name="connsiteY3069" fmla="*/ 235167 h 500761"/>
                <a:gd name="connsiteX3070" fmla="*/ 4182628 w 4937510"/>
                <a:gd name="connsiteY3070" fmla="*/ 221589 h 500761"/>
                <a:gd name="connsiteX3071" fmla="*/ 4190141 w 4937510"/>
                <a:gd name="connsiteY3071" fmla="*/ 214046 h 500761"/>
                <a:gd name="connsiteX3072" fmla="*/ 4190141 w 4937510"/>
                <a:gd name="connsiteY3072" fmla="*/ 165768 h 500761"/>
                <a:gd name="connsiteX3073" fmla="*/ 4187136 w 4937510"/>
                <a:gd name="connsiteY3073" fmla="*/ 150681 h 500761"/>
                <a:gd name="connsiteX3074" fmla="*/ 4187136 w 4937510"/>
                <a:gd name="connsiteY3074" fmla="*/ 131068 h 500761"/>
                <a:gd name="connsiteX3075" fmla="*/ 4190141 w 4937510"/>
                <a:gd name="connsiteY3075" fmla="*/ 111455 h 500761"/>
                <a:gd name="connsiteX3076" fmla="*/ 4191643 w 4937510"/>
                <a:gd name="connsiteY3076" fmla="*/ 97877 h 500761"/>
                <a:gd name="connsiteX3077" fmla="*/ 4200659 w 4937510"/>
                <a:gd name="connsiteY3077" fmla="*/ 96368 h 500761"/>
                <a:gd name="connsiteX3078" fmla="*/ 4205167 w 4937510"/>
                <a:gd name="connsiteY3078" fmla="*/ 109946 h 500761"/>
                <a:gd name="connsiteX3079" fmla="*/ 4205167 w 4937510"/>
                <a:gd name="connsiteY3079" fmla="*/ 143137 h 500761"/>
                <a:gd name="connsiteX3080" fmla="*/ 4209674 w 4937510"/>
                <a:gd name="connsiteY3080" fmla="*/ 162750 h 500761"/>
                <a:gd name="connsiteX3081" fmla="*/ 4206669 w 4937510"/>
                <a:gd name="connsiteY3081" fmla="*/ 182363 h 500761"/>
                <a:gd name="connsiteX3082" fmla="*/ 4202161 w 4937510"/>
                <a:gd name="connsiteY3082" fmla="*/ 198959 h 500761"/>
                <a:gd name="connsiteX3083" fmla="*/ 4203664 w 4937510"/>
                <a:gd name="connsiteY3083" fmla="*/ 212537 h 500761"/>
                <a:gd name="connsiteX3084" fmla="*/ 4206669 w 4937510"/>
                <a:gd name="connsiteY3084" fmla="*/ 220080 h 500761"/>
                <a:gd name="connsiteX3085" fmla="*/ 4223197 w 4937510"/>
                <a:gd name="connsiteY3085" fmla="*/ 218572 h 500761"/>
                <a:gd name="connsiteX3086" fmla="*/ 4230710 w 4937510"/>
                <a:gd name="connsiteY3086" fmla="*/ 200467 h 500761"/>
                <a:gd name="connsiteX3087" fmla="*/ 4229208 w 4937510"/>
                <a:gd name="connsiteY3087" fmla="*/ 182363 h 500761"/>
                <a:gd name="connsiteX3088" fmla="*/ 4235218 w 4937510"/>
                <a:gd name="connsiteY3088" fmla="*/ 156715 h 500761"/>
                <a:gd name="connsiteX3089" fmla="*/ 4238223 w 4937510"/>
                <a:gd name="connsiteY3089" fmla="*/ 135594 h 500761"/>
                <a:gd name="connsiteX3090" fmla="*/ 4238223 w 4937510"/>
                <a:gd name="connsiteY3090" fmla="*/ 106929 h 500761"/>
                <a:gd name="connsiteX3091" fmla="*/ 4239726 w 4937510"/>
                <a:gd name="connsiteY3091" fmla="*/ 88824 h 500761"/>
                <a:gd name="connsiteX3092" fmla="*/ 4239726 w 4937510"/>
                <a:gd name="connsiteY3092" fmla="*/ 63177 h 500761"/>
                <a:gd name="connsiteX3093" fmla="*/ 4248741 w 4937510"/>
                <a:gd name="connsiteY3093" fmla="*/ 58651 h 500761"/>
                <a:gd name="connsiteX3094" fmla="*/ 4257757 w 4937510"/>
                <a:gd name="connsiteY3094" fmla="*/ 67703 h 500761"/>
                <a:gd name="connsiteX3095" fmla="*/ 4259259 w 4937510"/>
                <a:gd name="connsiteY3095" fmla="*/ 93351 h 500761"/>
                <a:gd name="connsiteX3096" fmla="*/ 4259259 w 4937510"/>
                <a:gd name="connsiteY3096" fmla="*/ 111455 h 500761"/>
                <a:gd name="connsiteX3097" fmla="*/ 4257757 w 4937510"/>
                <a:gd name="connsiteY3097" fmla="*/ 132576 h 500761"/>
                <a:gd name="connsiteX3098" fmla="*/ 4254752 w 4937510"/>
                <a:gd name="connsiteY3098" fmla="*/ 147663 h 500761"/>
                <a:gd name="connsiteX3099" fmla="*/ 4263767 w 4937510"/>
                <a:gd name="connsiteY3099" fmla="*/ 138611 h 500761"/>
                <a:gd name="connsiteX3100" fmla="*/ 4278793 w 4937510"/>
                <a:gd name="connsiteY3100" fmla="*/ 122016 h 500761"/>
                <a:gd name="connsiteX3101" fmla="*/ 4293818 w 4937510"/>
                <a:gd name="connsiteY3101" fmla="*/ 100894 h 500761"/>
                <a:gd name="connsiteX3102" fmla="*/ 4284803 w 4937510"/>
                <a:gd name="connsiteY3102" fmla="*/ 94859 h 500761"/>
                <a:gd name="connsiteX3103" fmla="*/ 4283300 w 4937510"/>
                <a:gd name="connsiteY3103" fmla="*/ 82790 h 500761"/>
                <a:gd name="connsiteX3104" fmla="*/ 4283300 w 4937510"/>
                <a:gd name="connsiteY3104" fmla="*/ 66194 h 500761"/>
                <a:gd name="connsiteX3105" fmla="*/ 4274285 w 4937510"/>
                <a:gd name="connsiteY3105" fmla="*/ 64685 h 500761"/>
                <a:gd name="connsiteX3106" fmla="*/ 4263767 w 4937510"/>
                <a:gd name="connsiteY3106" fmla="*/ 67703 h 500761"/>
                <a:gd name="connsiteX3107" fmla="*/ 4265270 w 4937510"/>
                <a:gd name="connsiteY3107" fmla="*/ 58651 h 500761"/>
                <a:gd name="connsiteX3108" fmla="*/ 4278793 w 4937510"/>
                <a:gd name="connsiteY3108" fmla="*/ 51107 h 500761"/>
                <a:gd name="connsiteX3109" fmla="*/ 4283300 w 4937510"/>
                <a:gd name="connsiteY3109" fmla="*/ 42055 h 500761"/>
                <a:gd name="connsiteX3110" fmla="*/ 4283300 w 4937510"/>
                <a:gd name="connsiteY3110" fmla="*/ 31494 h 500761"/>
                <a:gd name="connsiteX3111" fmla="*/ 4281798 w 4937510"/>
                <a:gd name="connsiteY3111" fmla="*/ 22442 h 500761"/>
                <a:gd name="connsiteX3112" fmla="*/ 4286306 w 4937510"/>
                <a:gd name="connsiteY3112" fmla="*/ 17916 h 500761"/>
                <a:gd name="connsiteX3113" fmla="*/ 192741 w 4937510"/>
                <a:gd name="connsiteY3113" fmla="*/ 377 h 500761"/>
                <a:gd name="connsiteX3114" fmla="*/ 201815 w 4937510"/>
                <a:gd name="connsiteY3114" fmla="*/ 3400 h 500761"/>
                <a:gd name="connsiteX3115" fmla="*/ 206352 w 4937510"/>
                <a:gd name="connsiteY3115" fmla="*/ 9444 h 500761"/>
                <a:gd name="connsiteX3116" fmla="*/ 212402 w 4937510"/>
                <a:gd name="connsiteY3116" fmla="*/ 17001 h 500761"/>
                <a:gd name="connsiteX3117" fmla="*/ 219964 w 4937510"/>
                <a:gd name="connsiteY3117" fmla="*/ 26068 h 500761"/>
                <a:gd name="connsiteX3118" fmla="*/ 233575 w 4937510"/>
                <a:gd name="connsiteY3118" fmla="*/ 39669 h 500761"/>
                <a:gd name="connsiteX3119" fmla="*/ 236599 w 4937510"/>
                <a:gd name="connsiteY3119" fmla="*/ 48736 h 500761"/>
                <a:gd name="connsiteX3120" fmla="*/ 236599 w 4937510"/>
                <a:gd name="connsiteY3120" fmla="*/ 71405 h 500761"/>
                <a:gd name="connsiteX3121" fmla="*/ 235087 w 4937510"/>
                <a:gd name="connsiteY3121" fmla="*/ 94073 h 500761"/>
                <a:gd name="connsiteX3122" fmla="*/ 235087 w 4937510"/>
                <a:gd name="connsiteY3122" fmla="*/ 101629 h 500761"/>
                <a:gd name="connsiteX3123" fmla="*/ 232062 w 4937510"/>
                <a:gd name="connsiteY3123" fmla="*/ 107674 h 500761"/>
                <a:gd name="connsiteX3124" fmla="*/ 230550 w 4937510"/>
                <a:gd name="connsiteY3124" fmla="*/ 125809 h 500761"/>
                <a:gd name="connsiteX3125" fmla="*/ 230550 w 4937510"/>
                <a:gd name="connsiteY3125" fmla="*/ 130343 h 500761"/>
                <a:gd name="connsiteX3126" fmla="*/ 230550 w 4937510"/>
                <a:gd name="connsiteY3126" fmla="*/ 134876 h 500761"/>
                <a:gd name="connsiteX3127" fmla="*/ 229038 w 4937510"/>
                <a:gd name="connsiteY3127" fmla="*/ 140921 h 500761"/>
                <a:gd name="connsiteX3128" fmla="*/ 226013 w 4937510"/>
                <a:gd name="connsiteY3128" fmla="*/ 146966 h 500761"/>
                <a:gd name="connsiteX3129" fmla="*/ 227525 w 4937510"/>
                <a:gd name="connsiteY3129" fmla="*/ 151500 h 500761"/>
                <a:gd name="connsiteX3130" fmla="*/ 229038 w 4937510"/>
                <a:gd name="connsiteY3130" fmla="*/ 153011 h 500761"/>
                <a:gd name="connsiteX3131" fmla="*/ 233575 w 4937510"/>
                <a:gd name="connsiteY3131" fmla="*/ 156034 h 500761"/>
                <a:gd name="connsiteX3132" fmla="*/ 238112 w 4937510"/>
                <a:gd name="connsiteY3132" fmla="*/ 159056 h 500761"/>
                <a:gd name="connsiteX3133" fmla="*/ 241137 w 4937510"/>
                <a:gd name="connsiteY3133" fmla="*/ 162078 h 500761"/>
                <a:gd name="connsiteX3134" fmla="*/ 248698 w 4937510"/>
                <a:gd name="connsiteY3134" fmla="*/ 165101 h 500761"/>
                <a:gd name="connsiteX3135" fmla="*/ 254748 w 4937510"/>
                <a:gd name="connsiteY3135" fmla="*/ 172657 h 500761"/>
                <a:gd name="connsiteX3136" fmla="*/ 254748 w 4937510"/>
                <a:gd name="connsiteY3136" fmla="*/ 180213 h 500761"/>
                <a:gd name="connsiteX3137" fmla="*/ 251723 w 4937510"/>
                <a:gd name="connsiteY3137" fmla="*/ 187769 h 500761"/>
                <a:gd name="connsiteX3138" fmla="*/ 236599 w 4937510"/>
                <a:gd name="connsiteY3138" fmla="*/ 202882 h 500761"/>
                <a:gd name="connsiteX3139" fmla="*/ 236599 w 4937510"/>
                <a:gd name="connsiteY3139" fmla="*/ 207415 h 500761"/>
                <a:gd name="connsiteX3140" fmla="*/ 239624 w 4937510"/>
                <a:gd name="connsiteY3140" fmla="*/ 207415 h 500761"/>
                <a:gd name="connsiteX3141" fmla="*/ 241137 w 4937510"/>
                <a:gd name="connsiteY3141" fmla="*/ 211949 h 500761"/>
                <a:gd name="connsiteX3142" fmla="*/ 241137 w 4937510"/>
                <a:gd name="connsiteY3142" fmla="*/ 213460 h 500761"/>
                <a:gd name="connsiteX3143" fmla="*/ 233575 w 4937510"/>
                <a:gd name="connsiteY3143" fmla="*/ 222527 h 500761"/>
                <a:gd name="connsiteX3144" fmla="*/ 232062 w 4937510"/>
                <a:gd name="connsiteY3144" fmla="*/ 225550 h 500761"/>
                <a:gd name="connsiteX3145" fmla="*/ 224501 w 4937510"/>
                <a:gd name="connsiteY3145" fmla="*/ 242173 h 500761"/>
                <a:gd name="connsiteX3146" fmla="*/ 222988 w 4937510"/>
                <a:gd name="connsiteY3146" fmla="*/ 251241 h 500761"/>
                <a:gd name="connsiteX3147" fmla="*/ 222988 w 4937510"/>
                <a:gd name="connsiteY3147" fmla="*/ 261819 h 500761"/>
                <a:gd name="connsiteX3148" fmla="*/ 222988 w 4937510"/>
                <a:gd name="connsiteY3148" fmla="*/ 270887 h 500761"/>
                <a:gd name="connsiteX3149" fmla="*/ 222988 w 4937510"/>
                <a:gd name="connsiteY3149" fmla="*/ 285999 h 500761"/>
                <a:gd name="connsiteX3150" fmla="*/ 222988 w 4937510"/>
                <a:gd name="connsiteY3150" fmla="*/ 299600 h 500761"/>
                <a:gd name="connsiteX3151" fmla="*/ 222988 w 4937510"/>
                <a:gd name="connsiteY3151" fmla="*/ 310179 h 500761"/>
                <a:gd name="connsiteX3152" fmla="*/ 224501 w 4937510"/>
                <a:gd name="connsiteY3152" fmla="*/ 316223 h 500761"/>
                <a:gd name="connsiteX3153" fmla="*/ 226013 w 4937510"/>
                <a:gd name="connsiteY3153" fmla="*/ 341914 h 500761"/>
                <a:gd name="connsiteX3154" fmla="*/ 226013 w 4937510"/>
                <a:gd name="connsiteY3154" fmla="*/ 357027 h 500761"/>
                <a:gd name="connsiteX3155" fmla="*/ 226013 w 4937510"/>
                <a:gd name="connsiteY3155" fmla="*/ 366094 h 500761"/>
                <a:gd name="connsiteX3156" fmla="*/ 224501 w 4937510"/>
                <a:gd name="connsiteY3156" fmla="*/ 379695 h 500761"/>
                <a:gd name="connsiteX3157" fmla="*/ 224501 w 4937510"/>
                <a:gd name="connsiteY3157" fmla="*/ 418987 h 500761"/>
                <a:gd name="connsiteX3158" fmla="*/ 215427 w 4937510"/>
                <a:gd name="connsiteY3158" fmla="*/ 443166 h 500761"/>
                <a:gd name="connsiteX3159" fmla="*/ 195766 w 4937510"/>
                <a:gd name="connsiteY3159" fmla="*/ 446189 h 500761"/>
                <a:gd name="connsiteX3160" fmla="*/ 189716 w 4937510"/>
                <a:gd name="connsiteY3160" fmla="*/ 443166 h 500761"/>
                <a:gd name="connsiteX3161" fmla="*/ 168544 w 4937510"/>
                <a:gd name="connsiteY3161" fmla="*/ 428054 h 500761"/>
                <a:gd name="connsiteX3162" fmla="*/ 164006 w 4937510"/>
                <a:gd name="connsiteY3162" fmla="*/ 415964 h 500761"/>
                <a:gd name="connsiteX3163" fmla="*/ 159469 w 4937510"/>
                <a:gd name="connsiteY3163" fmla="*/ 403875 h 500761"/>
                <a:gd name="connsiteX3164" fmla="*/ 157957 w 4937510"/>
                <a:gd name="connsiteY3164" fmla="*/ 375161 h 500761"/>
                <a:gd name="connsiteX3165" fmla="*/ 157957 w 4937510"/>
                <a:gd name="connsiteY3165" fmla="*/ 360049 h 500761"/>
                <a:gd name="connsiteX3166" fmla="*/ 156445 w 4937510"/>
                <a:gd name="connsiteY3166" fmla="*/ 350982 h 500761"/>
                <a:gd name="connsiteX3167" fmla="*/ 153420 w 4937510"/>
                <a:gd name="connsiteY3167" fmla="*/ 354004 h 500761"/>
                <a:gd name="connsiteX3168" fmla="*/ 145858 w 4937510"/>
                <a:gd name="connsiteY3168" fmla="*/ 363071 h 500761"/>
                <a:gd name="connsiteX3169" fmla="*/ 142833 w 4937510"/>
                <a:gd name="connsiteY3169" fmla="*/ 370628 h 500761"/>
                <a:gd name="connsiteX3170" fmla="*/ 135272 w 4937510"/>
                <a:gd name="connsiteY3170" fmla="*/ 388762 h 500761"/>
                <a:gd name="connsiteX3171" fmla="*/ 129222 w 4937510"/>
                <a:gd name="connsiteY3171" fmla="*/ 405386 h 500761"/>
                <a:gd name="connsiteX3172" fmla="*/ 121661 w 4937510"/>
                <a:gd name="connsiteY3172" fmla="*/ 414453 h 500761"/>
                <a:gd name="connsiteX3173" fmla="*/ 103512 w 4937510"/>
                <a:gd name="connsiteY3173" fmla="*/ 408408 h 500761"/>
                <a:gd name="connsiteX3174" fmla="*/ 94438 w 4937510"/>
                <a:gd name="connsiteY3174" fmla="*/ 400852 h 500761"/>
                <a:gd name="connsiteX3175" fmla="*/ 85364 w 4937510"/>
                <a:gd name="connsiteY3175" fmla="*/ 405386 h 500761"/>
                <a:gd name="connsiteX3176" fmla="*/ 74778 w 4937510"/>
                <a:gd name="connsiteY3176" fmla="*/ 418987 h 500761"/>
                <a:gd name="connsiteX3177" fmla="*/ 70240 w 4937510"/>
                <a:gd name="connsiteY3177" fmla="*/ 429565 h 500761"/>
                <a:gd name="connsiteX3178" fmla="*/ 64191 w 4937510"/>
                <a:gd name="connsiteY3178" fmla="*/ 434099 h 500761"/>
                <a:gd name="connsiteX3179" fmla="*/ 62679 w 4937510"/>
                <a:gd name="connsiteY3179" fmla="*/ 441655 h 500761"/>
                <a:gd name="connsiteX3180" fmla="*/ 59654 w 4937510"/>
                <a:gd name="connsiteY3180" fmla="*/ 450722 h 500761"/>
                <a:gd name="connsiteX3181" fmla="*/ 58142 w 4937510"/>
                <a:gd name="connsiteY3181" fmla="*/ 462812 h 500761"/>
                <a:gd name="connsiteX3182" fmla="*/ 53605 w 4937510"/>
                <a:gd name="connsiteY3182" fmla="*/ 479436 h 500761"/>
                <a:gd name="connsiteX3183" fmla="*/ 50580 w 4937510"/>
                <a:gd name="connsiteY3183" fmla="*/ 491526 h 500761"/>
                <a:gd name="connsiteX3184" fmla="*/ 39993 w 4937510"/>
                <a:gd name="connsiteY3184" fmla="*/ 500593 h 500761"/>
                <a:gd name="connsiteX3185" fmla="*/ 18820 w 4937510"/>
                <a:gd name="connsiteY3185" fmla="*/ 490014 h 500761"/>
                <a:gd name="connsiteX3186" fmla="*/ 8234 w 4937510"/>
                <a:gd name="connsiteY3186" fmla="*/ 474902 h 500761"/>
                <a:gd name="connsiteX3187" fmla="*/ 5209 w 4937510"/>
                <a:gd name="connsiteY3187" fmla="*/ 470368 h 500761"/>
                <a:gd name="connsiteX3188" fmla="*/ 3697 w 4937510"/>
                <a:gd name="connsiteY3188" fmla="*/ 465835 h 500761"/>
                <a:gd name="connsiteX3189" fmla="*/ 672 w 4937510"/>
                <a:gd name="connsiteY3189" fmla="*/ 455256 h 500761"/>
                <a:gd name="connsiteX3190" fmla="*/ 672 w 4937510"/>
                <a:gd name="connsiteY3190" fmla="*/ 447700 h 500761"/>
                <a:gd name="connsiteX3191" fmla="*/ 672 w 4937510"/>
                <a:gd name="connsiteY3191" fmla="*/ 440144 h 500761"/>
                <a:gd name="connsiteX3192" fmla="*/ 2184 w 4937510"/>
                <a:gd name="connsiteY3192" fmla="*/ 437121 h 500761"/>
                <a:gd name="connsiteX3193" fmla="*/ 672 w 4937510"/>
                <a:gd name="connsiteY3193" fmla="*/ 432588 h 500761"/>
                <a:gd name="connsiteX3194" fmla="*/ 672 w 4937510"/>
                <a:gd name="connsiteY3194" fmla="*/ 425032 h 500761"/>
                <a:gd name="connsiteX3195" fmla="*/ 5209 w 4937510"/>
                <a:gd name="connsiteY3195" fmla="*/ 420498 h 500761"/>
                <a:gd name="connsiteX3196" fmla="*/ 5209 w 4937510"/>
                <a:gd name="connsiteY3196" fmla="*/ 402363 h 500761"/>
                <a:gd name="connsiteX3197" fmla="*/ 5209 w 4937510"/>
                <a:gd name="connsiteY3197" fmla="*/ 397830 h 500761"/>
                <a:gd name="connsiteX3198" fmla="*/ 5209 w 4937510"/>
                <a:gd name="connsiteY3198" fmla="*/ 393296 h 500761"/>
                <a:gd name="connsiteX3199" fmla="*/ 5209 w 4937510"/>
                <a:gd name="connsiteY3199" fmla="*/ 388762 h 500761"/>
                <a:gd name="connsiteX3200" fmla="*/ 5209 w 4937510"/>
                <a:gd name="connsiteY3200" fmla="*/ 384229 h 500761"/>
                <a:gd name="connsiteX3201" fmla="*/ 5209 w 4937510"/>
                <a:gd name="connsiteY3201" fmla="*/ 379695 h 500761"/>
                <a:gd name="connsiteX3202" fmla="*/ 9746 w 4937510"/>
                <a:gd name="connsiteY3202" fmla="*/ 378184 h 500761"/>
                <a:gd name="connsiteX3203" fmla="*/ 14283 w 4937510"/>
                <a:gd name="connsiteY3203" fmla="*/ 381206 h 500761"/>
                <a:gd name="connsiteX3204" fmla="*/ 17308 w 4937510"/>
                <a:gd name="connsiteY3204" fmla="*/ 385740 h 500761"/>
                <a:gd name="connsiteX3205" fmla="*/ 18820 w 4937510"/>
                <a:gd name="connsiteY3205" fmla="*/ 394807 h 500761"/>
                <a:gd name="connsiteX3206" fmla="*/ 18820 w 4937510"/>
                <a:gd name="connsiteY3206" fmla="*/ 400852 h 500761"/>
                <a:gd name="connsiteX3207" fmla="*/ 18820 w 4937510"/>
                <a:gd name="connsiteY3207" fmla="*/ 403875 h 500761"/>
                <a:gd name="connsiteX3208" fmla="*/ 20333 w 4937510"/>
                <a:gd name="connsiteY3208" fmla="*/ 409919 h 500761"/>
                <a:gd name="connsiteX3209" fmla="*/ 21845 w 4937510"/>
                <a:gd name="connsiteY3209" fmla="*/ 420498 h 500761"/>
                <a:gd name="connsiteX3210" fmla="*/ 27894 w 4937510"/>
                <a:gd name="connsiteY3210" fmla="*/ 425032 h 500761"/>
                <a:gd name="connsiteX3211" fmla="*/ 33944 w 4937510"/>
                <a:gd name="connsiteY3211" fmla="*/ 422009 h 500761"/>
                <a:gd name="connsiteX3212" fmla="*/ 39993 w 4937510"/>
                <a:gd name="connsiteY3212" fmla="*/ 420498 h 500761"/>
                <a:gd name="connsiteX3213" fmla="*/ 50580 w 4937510"/>
                <a:gd name="connsiteY3213" fmla="*/ 415964 h 500761"/>
                <a:gd name="connsiteX3214" fmla="*/ 53605 w 4937510"/>
                <a:gd name="connsiteY3214" fmla="*/ 412942 h 500761"/>
                <a:gd name="connsiteX3215" fmla="*/ 53605 w 4937510"/>
                <a:gd name="connsiteY3215" fmla="*/ 409919 h 500761"/>
                <a:gd name="connsiteX3216" fmla="*/ 56629 w 4937510"/>
                <a:gd name="connsiteY3216" fmla="*/ 405386 h 500761"/>
                <a:gd name="connsiteX3217" fmla="*/ 59654 w 4937510"/>
                <a:gd name="connsiteY3217" fmla="*/ 400852 h 500761"/>
                <a:gd name="connsiteX3218" fmla="*/ 67216 w 4937510"/>
                <a:gd name="connsiteY3218" fmla="*/ 396318 h 500761"/>
                <a:gd name="connsiteX3219" fmla="*/ 73265 w 4937510"/>
                <a:gd name="connsiteY3219" fmla="*/ 388762 h 500761"/>
                <a:gd name="connsiteX3220" fmla="*/ 77802 w 4937510"/>
                <a:gd name="connsiteY3220" fmla="*/ 385740 h 500761"/>
                <a:gd name="connsiteX3221" fmla="*/ 79315 w 4937510"/>
                <a:gd name="connsiteY3221" fmla="*/ 381206 h 500761"/>
                <a:gd name="connsiteX3222" fmla="*/ 79315 w 4937510"/>
                <a:gd name="connsiteY3222" fmla="*/ 375161 h 500761"/>
                <a:gd name="connsiteX3223" fmla="*/ 82339 w 4937510"/>
                <a:gd name="connsiteY3223" fmla="*/ 369116 h 500761"/>
                <a:gd name="connsiteX3224" fmla="*/ 82339 w 4937510"/>
                <a:gd name="connsiteY3224" fmla="*/ 363071 h 500761"/>
                <a:gd name="connsiteX3225" fmla="*/ 82339 w 4937510"/>
                <a:gd name="connsiteY3225" fmla="*/ 357027 h 500761"/>
                <a:gd name="connsiteX3226" fmla="*/ 83852 w 4937510"/>
                <a:gd name="connsiteY3226" fmla="*/ 350982 h 500761"/>
                <a:gd name="connsiteX3227" fmla="*/ 86876 w 4937510"/>
                <a:gd name="connsiteY3227" fmla="*/ 347959 h 500761"/>
                <a:gd name="connsiteX3228" fmla="*/ 94438 w 4937510"/>
                <a:gd name="connsiteY3228" fmla="*/ 347959 h 500761"/>
                <a:gd name="connsiteX3229" fmla="*/ 100488 w 4937510"/>
                <a:gd name="connsiteY3229" fmla="*/ 346448 h 500761"/>
                <a:gd name="connsiteX3230" fmla="*/ 105025 w 4937510"/>
                <a:gd name="connsiteY3230" fmla="*/ 343425 h 500761"/>
                <a:gd name="connsiteX3231" fmla="*/ 108049 w 4937510"/>
                <a:gd name="connsiteY3231" fmla="*/ 340403 h 500761"/>
                <a:gd name="connsiteX3232" fmla="*/ 111074 w 4937510"/>
                <a:gd name="connsiteY3232" fmla="*/ 337381 h 500761"/>
                <a:gd name="connsiteX3233" fmla="*/ 117123 w 4937510"/>
                <a:gd name="connsiteY3233" fmla="*/ 334358 h 500761"/>
                <a:gd name="connsiteX3234" fmla="*/ 129222 w 4937510"/>
                <a:gd name="connsiteY3234" fmla="*/ 319246 h 500761"/>
                <a:gd name="connsiteX3235" fmla="*/ 135272 w 4937510"/>
                <a:gd name="connsiteY3235" fmla="*/ 313201 h 500761"/>
                <a:gd name="connsiteX3236" fmla="*/ 151908 w 4937510"/>
                <a:gd name="connsiteY3236" fmla="*/ 298089 h 500761"/>
                <a:gd name="connsiteX3237" fmla="*/ 160982 w 4937510"/>
                <a:gd name="connsiteY3237" fmla="*/ 289021 h 500761"/>
                <a:gd name="connsiteX3238" fmla="*/ 165519 w 4937510"/>
                <a:gd name="connsiteY3238" fmla="*/ 281465 h 500761"/>
                <a:gd name="connsiteX3239" fmla="*/ 168544 w 4937510"/>
                <a:gd name="connsiteY3239" fmla="*/ 276932 h 500761"/>
                <a:gd name="connsiteX3240" fmla="*/ 170056 w 4937510"/>
                <a:gd name="connsiteY3240" fmla="*/ 272398 h 500761"/>
                <a:gd name="connsiteX3241" fmla="*/ 170056 w 4937510"/>
                <a:gd name="connsiteY3241" fmla="*/ 267864 h 500761"/>
                <a:gd name="connsiteX3242" fmla="*/ 170056 w 4937510"/>
                <a:gd name="connsiteY3242" fmla="*/ 261819 h 500761"/>
                <a:gd name="connsiteX3243" fmla="*/ 170056 w 4937510"/>
                <a:gd name="connsiteY3243" fmla="*/ 254263 h 500761"/>
                <a:gd name="connsiteX3244" fmla="*/ 168544 w 4937510"/>
                <a:gd name="connsiteY3244" fmla="*/ 248218 h 500761"/>
                <a:gd name="connsiteX3245" fmla="*/ 167031 w 4937510"/>
                <a:gd name="connsiteY3245" fmla="*/ 245196 h 500761"/>
                <a:gd name="connsiteX3246" fmla="*/ 167031 w 4937510"/>
                <a:gd name="connsiteY3246" fmla="*/ 242173 h 500761"/>
                <a:gd name="connsiteX3247" fmla="*/ 165519 w 4937510"/>
                <a:gd name="connsiteY3247" fmla="*/ 237640 h 500761"/>
                <a:gd name="connsiteX3248" fmla="*/ 162494 w 4937510"/>
                <a:gd name="connsiteY3248" fmla="*/ 231595 h 500761"/>
                <a:gd name="connsiteX3249" fmla="*/ 151908 w 4937510"/>
                <a:gd name="connsiteY3249" fmla="*/ 230084 h 500761"/>
                <a:gd name="connsiteX3250" fmla="*/ 138296 w 4937510"/>
                <a:gd name="connsiteY3250" fmla="*/ 228572 h 500761"/>
                <a:gd name="connsiteX3251" fmla="*/ 129222 w 4937510"/>
                <a:gd name="connsiteY3251" fmla="*/ 228572 h 500761"/>
                <a:gd name="connsiteX3252" fmla="*/ 121661 w 4937510"/>
                <a:gd name="connsiteY3252" fmla="*/ 227061 h 500761"/>
                <a:gd name="connsiteX3253" fmla="*/ 117123 w 4937510"/>
                <a:gd name="connsiteY3253" fmla="*/ 224039 h 500761"/>
                <a:gd name="connsiteX3254" fmla="*/ 115611 w 4937510"/>
                <a:gd name="connsiteY3254" fmla="*/ 221016 h 500761"/>
                <a:gd name="connsiteX3255" fmla="*/ 121661 w 4937510"/>
                <a:gd name="connsiteY3255" fmla="*/ 213460 h 500761"/>
                <a:gd name="connsiteX3256" fmla="*/ 133759 w 4937510"/>
                <a:gd name="connsiteY3256" fmla="*/ 207415 h 500761"/>
                <a:gd name="connsiteX3257" fmla="*/ 145858 w 4937510"/>
                <a:gd name="connsiteY3257" fmla="*/ 198348 h 500761"/>
                <a:gd name="connsiteX3258" fmla="*/ 147371 w 4937510"/>
                <a:gd name="connsiteY3258" fmla="*/ 196837 h 500761"/>
                <a:gd name="connsiteX3259" fmla="*/ 170056 w 4937510"/>
                <a:gd name="connsiteY3259" fmla="*/ 183236 h 500761"/>
                <a:gd name="connsiteX3260" fmla="*/ 170056 w 4937510"/>
                <a:gd name="connsiteY3260" fmla="*/ 178702 h 500761"/>
                <a:gd name="connsiteX3261" fmla="*/ 170056 w 4937510"/>
                <a:gd name="connsiteY3261" fmla="*/ 166612 h 500761"/>
                <a:gd name="connsiteX3262" fmla="*/ 170056 w 4937510"/>
                <a:gd name="connsiteY3262" fmla="*/ 156034 h 500761"/>
                <a:gd name="connsiteX3263" fmla="*/ 174593 w 4937510"/>
                <a:gd name="connsiteY3263" fmla="*/ 149989 h 500761"/>
                <a:gd name="connsiteX3264" fmla="*/ 176105 w 4937510"/>
                <a:gd name="connsiteY3264" fmla="*/ 134876 h 500761"/>
                <a:gd name="connsiteX3265" fmla="*/ 174593 w 4937510"/>
                <a:gd name="connsiteY3265" fmla="*/ 118253 h 500761"/>
                <a:gd name="connsiteX3266" fmla="*/ 177618 w 4937510"/>
                <a:gd name="connsiteY3266" fmla="*/ 103141 h 500761"/>
                <a:gd name="connsiteX3267" fmla="*/ 177618 w 4937510"/>
                <a:gd name="connsiteY3267" fmla="*/ 92562 h 500761"/>
                <a:gd name="connsiteX3268" fmla="*/ 176105 w 4937510"/>
                <a:gd name="connsiteY3268" fmla="*/ 57804 h 500761"/>
                <a:gd name="connsiteX3269" fmla="*/ 174593 w 4937510"/>
                <a:gd name="connsiteY3269" fmla="*/ 45714 h 500761"/>
                <a:gd name="connsiteX3270" fmla="*/ 173081 w 4937510"/>
                <a:gd name="connsiteY3270" fmla="*/ 36647 h 500761"/>
                <a:gd name="connsiteX3271" fmla="*/ 173081 w 4937510"/>
                <a:gd name="connsiteY3271" fmla="*/ 29090 h 500761"/>
                <a:gd name="connsiteX3272" fmla="*/ 173081 w 4937510"/>
                <a:gd name="connsiteY3272" fmla="*/ 20023 h 500761"/>
                <a:gd name="connsiteX3273" fmla="*/ 176105 w 4937510"/>
                <a:gd name="connsiteY3273" fmla="*/ 15489 h 500761"/>
                <a:gd name="connsiteX3274" fmla="*/ 176105 w 4937510"/>
                <a:gd name="connsiteY3274" fmla="*/ 10956 h 500761"/>
                <a:gd name="connsiteX3275" fmla="*/ 182155 w 4937510"/>
                <a:gd name="connsiteY3275" fmla="*/ 1888 h 500761"/>
                <a:gd name="connsiteX3276" fmla="*/ 192741 w 4937510"/>
                <a:gd name="connsiteY3276" fmla="*/ 377 h 500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Lst>
              <a:rect l="l" t="t" r="r" b="b"/>
              <a:pathLst>
                <a:path w="4937510" h="500761">
                  <a:moveTo>
                    <a:pt x="1584576" y="395678"/>
                  </a:moveTo>
                  <a:cubicBezTo>
                    <a:pt x="1586064" y="395678"/>
                    <a:pt x="1587553" y="395678"/>
                    <a:pt x="1587553" y="395678"/>
                  </a:cubicBezTo>
                  <a:cubicBezTo>
                    <a:pt x="1589041" y="394154"/>
                    <a:pt x="1590529" y="395678"/>
                    <a:pt x="1590529" y="395678"/>
                  </a:cubicBezTo>
                  <a:cubicBezTo>
                    <a:pt x="1592018" y="395678"/>
                    <a:pt x="1593506" y="395678"/>
                    <a:pt x="1593506" y="395678"/>
                  </a:cubicBezTo>
                  <a:cubicBezTo>
                    <a:pt x="1593506" y="395678"/>
                    <a:pt x="1593506" y="397202"/>
                    <a:pt x="1593506" y="398726"/>
                  </a:cubicBezTo>
                  <a:cubicBezTo>
                    <a:pt x="1594994" y="400250"/>
                    <a:pt x="1596482" y="398726"/>
                    <a:pt x="1597971" y="400250"/>
                  </a:cubicBezTo>
                  <a:cubicBezTo>
                    <a:pt x="1599459" y="401774"/>
                    <a:pt x="1600947" y="401774"/>
                    <a:pt x="1602436" y="401774"/>
                  </a:cubicBezTo>
                  <a:cubicBezTo>
                    <a:pt x="1603924" y="401774"/>
                    <a:pt x="1605412" y="401774"/>
                    <a:pt x="1608389" y="403298"/>
                  </a:cubicBezTo>
                  <a:cubicBezTo>
                    <a:pt x="1609877" y="403298"/>
                    <a:pt x="1609877" y="403298"/>
                    <a:pt x="1611365" y="403298"/>
                  </a:cubicBezTo>
                  <a:cubicBezTo>
                    <a:pt x="1612854" y="403298"/>
                    <a:pt x="1614342" y="403298"/>
                    <a:pt x="1617318" y="401774"/>
                  </a:cubicBezTo>
                  <a:cubicBezTo>
                    <a:pt x="1620295" y="400250"/>
                    <a:pt x="1618807" y="401774"/>
                    <a:pt x="1620295" y="400250"/>
                  </a:cubicBezTo>
                  <a:cubicBezTo>
                    <a:pt x="1621783" y="400250"/>
                    <a:pt x="1623271" y="398726"/>
                    <a:pt x="1623271" y="398726"/>
                  </a:cubicBezTo>
                  <a:cubicBezTo>
                    <a:pt x="1623271" y="398726"/>
                    <a:pt x="1623271" y="400250"/>
                    <a:pt x="1624760" y="401774"/>
                  </a:cubicBezTo>
                  <a:cubicBezTo>
                    <a:pt x="1624760" y="403298"/>
                    <a:pt x="1624760" y="404822"/>
                    <a:pt x="1623271" y="406346"/>
                  </a:cubicBezTo>
                  <a:cubicBezTo>
                    <a:pt x="1623271" y="409394"/>
                    <a:pt x="1623271" y="409394"/>
                    <a:pt x="1621783" y="412442"/>
                  </a:cubicBezTo>
                  <a:cubicBezTo>
                    <a:pt x="1620295" y="415490"/>
                    <a:pt x="1620295" y="413966"/>
                    <a:pt x="1618807" y="415490"/>
                  </a:cubicBezTo>
                  <a:cubicBezTo>
                    <a:pt x="1618807" y="417014"/>
                    <a:pt x="1615830" y="418538"/>
                    <a:pt x="1615830" y="420062"/>
                  </a:cubicBezTo>
                  <a:cubicBezTo>
                    <a:pt x="1614342" y="421586"/>
                    <a:pt x="1614342" y="421586"/>
                    <a:pt x="1612854" y="423110"/>
                  </a:cubicBezTo>
                  <a:cubicBezTo>
                    <a:pt x="1612854" y="426158"/>
                    <a:pt x="1611365" y="426158"/>
                    <a:pt x="1609877" y="427682"/>
                  </a:cubicBezTo>
                  <a:cubicBezTo>
                    <a:pt x="1609877" y="429206"/>
                    <a:pt x="1606900" y="429206"/>
                    <a:pt x="1605412" y="430730"/>
                  </a:cubicBezTo>
                  <a:cubicBezTo>
                    <a:pt x="1603924" y="432254"/>
                    <a:pt x="1603924" y="430730"/>
                    <a:pt x="1602436" y="432254"/>
                  </a:cubicBezTo>
                  <a:cubicBezTo>
                    <a:pt x="1600947" y="432254"/>
                    <a:pt x="1597971" y="430730"/>
                    <a:pt x="1594994" y="430730"/>
                  </a:cubicBezTo>
                  <a:cubicBezTo>
                    <a:pt x="1592018" y="432254"/>
                    <a:pt x="1592018" y="430730"/>
                    <a:pt x="1589041" y="430730"/>
                  </a:cubicBezTo>
                  <a:cubicBezTo>
                    <a:pt x="1586064" y="429206"/>
                    <a:pt x="1586064" y="429206"/>
                    <a:pt x="1584576" y="427682"/>
                  </a:cubicBezTo>
                  <a:cubicBezTo>
                    <a:pt x="1583088" y="426158"/>
                    <a:pt x="1583088" y="424634"/>
                    <a:pt x="1581600" y="423110"/>
                  </a:cubicBezTo>
                  <a:cubicBezTo>
                    <a:pt x="1581600" y="421586"/>
                    <a:pt x="1581600" y="420062"/>
                    <a:pt x="1580111" y="418538"/>
                  </a:cubicBezTo>
                  <a:cubicBezTo>
                    <a:pt x="1580111" y="415490"/>
                    <a:pt x="1580111" y="415490"/>
                    <a:pt x="1578623" y="413966"/>
                  </a:cubicBezTo>
                  <a:cubicBezTo>
                    <a:pt x="1577135" y="412442"/>
                    <a:pt x="1578623" y="410918"/>
                    <a:pt x="1578623" y="409394"/>
                  </a:cubicBezTo>
                  <a:cubicBezTo>
                    <a:pt x="1578623" y="409394"/>
                    <a:pt x="1577135" y="406346"/>
                    <a:pt x="1577135" y="406346"/>
                  </a:cubicBezTo>
                  <a:cubicBezTo>
                    <a:pt x="1577135" y="404822"/>
                    <a:pt x="1577135" y="403298"/>
                    <a:pt x="1577135" y="401774"/>
                  </a:cubicBezTo>
                  <a:cubicBezTo>
                    <a:pt x="1577135" y="400250"/>
                    <a:pt x="1577135" y="400250"/>
                    <a:pt x="1578623" y="398726"/>
                  </a:cubicBezTo>
                  <a:cubicBezTo>
                    <a:pt x="1578623" y="398726"/>
                    <a:pt x="1580111" y="397202"/>
                    <a:pt x="1581600" y="397202"/>
                  </a:cubicBezTo>
                  <a:cubicBezTo>
                    <a:pt x="1581600" y="395678"/>
                    <a:pt x="1583088" y="395678"/>
                    <a:pt x="1584576" y="395678"/>
                  </a:cubicBezTo>
                  <a:close/>
                  <a:moveTo>
                    <a:pt x="2841180" y="348471"/>
                  </a:moveTo>
                  <a:cubicBezTo>
                    <a:pt x="2838162" y="348471"/>
                    <a:pt x="2838162" y="348471"/>
                    <a:pt x="2836654" y="349978"/>
                  </a:cubicBezTo>
                  <a:cubicBezTo>
                    <a:pt x="2835145" y="349978"/>
                    <a:pt x="2832128" y="349978"/>
                    <a:pt x="2829110" y="349978"/>
                  </a:cubicBezTo>
                  <a:cubicBezTo>
                    <a:pt x="2827602" y="351486"/>
                    <a:pt x="2823076" y="352993"/>
                    <a:pt x="2821567" y="351486"/>
                  </a:cubicBezTo>
                  <a:cubicBezTo>
                    <a:pt x="2820058" y="351486"/>
                    <a:pt x="2818549" y="352993"/>
                    <a:pt x="2815532" y="352993"/>
                  </a:cubicBezTo>
                  <a:cubicBezTo>
                    <a:pt x="2815532" y="354501"/>
                    <a:pt x="2812515" y="354501"/>
                    <a:pt x="2811006" y="354501"/>
                  </a:cubicBezTo>
                  <a:cubicBezTo>
                    <a:pt x="2806480" y="357516"/>
                    <a:pt x="2803463" y="357516"/>
                    <a:pt x="2798937" y="360531"/>
                  </a:cubicBezTo>
                  <a:cubicBezTo>
                    <a:pt x="2798937" y="362039"/>
                    <a:pt x="2797428" y="360531"/>
                    <a:pt x="2794410" y="363546"/>
                  </a:cubicBezTo>
                  <a:cubicBezTo>
                    <a:pt x="2794410" y="365054"/>
                    <a:pt x="2792902" y="365054"/>
                    <a:pt x="2791393" y="366561"/>
                  </a:cubicBezTo>
                  <a:cubicBezTo>
                    <a:pt x="2791393" y="368069"/>
                    <a:pt x="2791393" y="369576"/>
                    <a:pt x="2789884" y="371084"/>
                  </a:cubicBezTo>
                  <a:cubicBezTo>
                    <a:pt x="2788376" y="375607"/>
                    <a:pt x="2789884" y="374099"/>
                    <a:pt x="2788376" y="380129"/>
                  </a:cubicBezTo>
                  <a:cubicBezTo>
                    <a:pt x="2785358" y="387667"/>
                    <a:pt x="2786867" y="386160"/>
                    <a:pt x="2786867" y="389175"/>
                  </a:cubicBezTo>
                  <a:cubicBezTo>
                    <a:pt x="2786867" y="390682"/>
                    <a:pt x="2786867" y="392190"/>
                    <a:pt x="2788376" y="393697"/>
                  </a:cubicBezTo>
                  <a:cubicBezTo>
                    <a:pt x="2789884" y="396712"/>
                    <a:pt x="2789884" y="396712"/>
                    <a:pt x="2791393" y="398220"/>
                  </a:cubicBezTo>
                  <a:cubicBezTo>
                    <a:pt x="2791393" y="398220"/>
                    <a:pt x="2791393" y="399728"/>
                    <a:pt x="2792902" y="399728"/>
                  </a:cubicBezTo>
                  <a:cubicBezTo>
                    <a:pt x="2794410" y="401235"/>
                    <a:pt x="2797428" y="402743"/>
                    <a:pt x="2801954" y="405758"/>
                  </a:cubicBezTo>
                  <a:cubicBezTo>
                    <a:pt x="2801954" y="405758"/>
                    <a:pt x="2803463" y="405758"/>
                    <a:pt x="2804971" y="405758"/>
                  </a:cubicBezTo>
                  <a:cubicBezTo>
                    <a:pt x="2807989" y="407265"/>
                    <a:pt x="2806480" y="407265"/>
                    <a:pt x="2807989" y="408773"/>
                  </a:cubicBezTo>
                  <a:cubicBezTo>
                    <a:pt x="2809497" y="408773"/>
                    <a:pt x="2811006" y="408773"/>
                    <a:pt x="2812515" y="408773"/>
                  </a:cubicBezTo>
                  <a:cubicBezTo>
                    <a:pt x="2815532" y="408773"/>
                    <a:pt x="2817041" y="408773"/>
                    <a:pt x="2820058" y="408773"/>
                  </a:cubicBezTo>
                  <a:cubicBezTo>
                    <a:pt x="2821567" y="408773"/>
                    <a:pt x="2823076" y="408773"/>
                    <a:pt x="2826093" y="408773"/>
                  </a:cubicBezTo>
                  <a:cubicBezTo>
                    <a:pt x="2827602" y="408773"/>
                    <a:pt x="2829110" y="410280"/>
                    <a:pt x="2829110" y="410280"/>
                  </a:cubicBezTo>
                  <a:cubicBezTo>
                    <a:pt x="2833636" y="410280"/>
                    <a:pt x="2833636" y="410280"/>
                    <a:pt x="2835145" y="410280"/>
                  </a:cubicBezTo>
                  <a:cubicBezTo>
                    <a:pt x="2839671" y="408773"/>
                    <a:pt x="2842688" y="408773"/>
                    <a:pt x="2845706" y="408773"/>
                  </a:cubicBezTo>
                  <a:cubicBezTo>
                    <a:pt x="2848723" y="408773"/>
                    <a:pt x="2854758" y="408773"/>
                    <a:pt x="2859284" y="405758"/>
                  </a:cubicBezTo>
                  <a:cubicBezTo>
                    <a:pt x="2863810" y="404250"/>
                    <a:pt x="2865319" y="404250"/>
                    <a:pt x="2869845" y="401235"/>
                  </a:cubicBezTo>
                  <a:cubicBezTo>
                    <a:pt x="2874371" y="399728"/>
                    <a:pt x="2875880" y="396712"/>
                    <a:pt x="2877388" y="393697"/>
                  </a:cubicBezTo>
                  <a:cubicBezTo>
                    <a:pt x="2878897" y="390682"/>
                    <a:pt x="2878897" y="392190"/>
                    <a:pt x="2880406" y="387667"/>
                  </a:cubicBezTo>
                  <a:cubicBezTo>
                    <a:pt x="2880406" y="384652"/>
                    <a:pt x="2881914" y="375607"/>
                    <a:pt x="2880406" y="372592"/>
                  </a:cubicBezTo>
                  <a:cubicBezTo>
                    <a:pt x="2880406" y="369576"/>
                    <a:pt x="2880406" y="369576"/>
                    <a:pt x="2878897" y="366561"/>
                  </a:cubicBezTo>
                  <a:cubicBezTo>
                    <a:pt x="2877388" y="362039"/>
                    <a:pt x="2874371" y="360531"/>
                    <a:pt x="2872862" y="359024"/>
                  </a:cubicBezTo>
                  <a:cubicBezTo>
                    <a:pt x="2872862" y="359024"/>
                    <a:pt x="2872862" y="359024"/>
                    <a:pt x="2869845" y="356008"/>
                  </a:cubicBezTo>
                  <a:cubicBezTo>
                    <a:pt x="2869845" y="356008"/>
                    <a:pt x="2869845" y="356008"/>
                    <a:pt x="2866827" y="351486"/>
                  </a:cubicBezTo>
                  <a:cubicBezTo>
                    <a:pt x="2866827" y="351486"/>
                    <a:pt x="2863810" y="348471"/>
                    <a:pt x="2860793" y="348471"/>
                  </a:cubicBezTo>
                  <a:cubicBezTo>
                    <a:pt x="2859284" y="346963"/>
                    <a:pt x="2859284" y="348471"/>
                    <a:pt x="2854758" y="348471"/>
                  </a:cubicBezTo>
                  <a:cubicBezTo>
                    <a:pt x="2850232" y="346963"/>
                    <a:pt x="2850232" y="348471"/>
                    <a:pt x="2847215" y="348471"/>
                  </a:cubicBezTo>
                  <a:cubicBezTo>
                    <a:pt x="2844197" y="348471"/>
                    <a:pt x="2844197" y="348471"/>
                    <a:pt x="2841180" y="348471"/>
                  </a:cubicBezTo>
                  <a:close/>
                  <a:moveTo>
                    <a:pt x="1178404" y="330923"/>
                  </a:moveTo>
                  <a:cubicBezTo>
                    <a:pt x="1175390" y="330923"/>
                    <a:pt x="1175390" y="330923"/>
                    <a:pt x="1173883" y="332430"/>
                  </a:cubicBezTo>
                  <a:cubicBezTo>
                    <a:pt x="1170870" y="332430"/>
                    <a:pt x="1169363" y="332430"/>
                    <a:pt x="1167856" y="332430"/>
                  </a:cubicBezTo>
                  <a:cubicBezTo>
                    <a:pt x="1167856" y="332430"/>
                    <a:pt x="1166349" y="332430"/>
                    <a:pt x="1164843" y="333937"/>
                  </a:cubicBezTo>
                  <a:cubicBezTo>
                    <a:pt x="1161829" y="335444"/>
                    <a:pt x="1161829" y="335444"/>
                    <a:pt x="1161829" y="336950"/>
                  </a:cubicBezTo>
                  <a:cubicBezTo>
                    <a:pt x="1160322" y="338457"/>
                    <a:pt x="1160322" y="338457"/>
                    <a:pt x="1160322" y="339964"/>
                  </a:cubicBezTo>
                  <a:cubicBezTo>
                    <a:pt x="1158816" y="342977"/>
                    <a:pt x="1158816" y="342977"/>
                    <a:pt x="1158816" y="344484"/>
                  </a:cubicBezTo>
                  <a:cubicBezTo>
                    <a:pt x="1157309" y="347498"/>
                    <a:pt x="1157309" y="350511"/>
                    <a:pt x="1155802" y="350511"/>
                  </a:cubicBezTo>
                  <a:cubicBezTo>
                    <a:pt x="1154295" y="352018"/>
                    <a:pt x="1154295" y="352018"/>
                    <a:pt x="1154295" y="355032"/>
                  </a:cubicBezTo>
                  <a:cubicBezTo>
                    <a:pt x="1155802" y="356538"/>
                    <a:pt x="1154295" y="356538"/>
                    <a:pt x="1155802" y="358045"/>
                  </a:cubicBezTo>
                  <a:cubicBezTo>
                    <a:pt x="1157309" y="359552"/>
                    <a:pt x="1158816" y="361059"/>
                    <a:pt x="1160322" y="361059"/>
                  </a:cubicBezTo>
                  <a:cubicBezTo>
                    <a:pt x="1160322" y="361059"/>
                    <a:pt x="1161829" y="362566"/>
                    <a:pt x="1163336" y="364072"/>
                  </a:cubicBezTo>
                  <a:cubicBezTo>
                    <a:pt x="1164843" y="365579"/>
                    <a:pt x="1164843" y="365579"/>
                    <a:pt x="1166349" y="365579"/>
                  </a:cubicBezTo>
                  <a:cubicBezTo>
                    <a:pt x="1167856" y="365579"/>
                    <a:pt x="1169363" y="365579"/>
                    <a:pt x="1170870" y="367086"/>
                  </a:cubicBezTo>
                  <a:cubicBezTo>
                    <a:pt x="1172377" y="367086"/>
                    <a:pt x="1172377" y="367086"/>
                    <a:pt x="1173883" y="368593"/>
                  </a:cubicBezTo>
                  <a:cubicBezTo>
                    <a:pt x="1176897" y="370099"/>
                    <a:pt x="1176897" y="370099"/>
                    <a:pt x="1179910" y="370099"/>
                  </a:cubicBezTo>
                  <a:cubicBezTo>
                    <a:pt x="1181417" y="370099"/>
                    <a:pt x="1184431" y="370099"/>
                    <a:pt x="1184431" y="370099"/>
                  </a:cubicBezTo>
                  <a:cubicBezTo>
                    <a:pt x="1184431" y="370099"/>
                    <a:pt x="1185938" y="367086"/>
                    <a:pt x="1184431" y="365579"/>
                  </a:cubicBezTo>
                  <a:cubicBezTo>
                    <a:pt x="1184431" y="364072"/>
                    <a:pt x="1182924" y="364072"/>
                    <a:pt x="1182924" y="362566"/>
                  </a:cubicBezTo>
                  <a:cubicBezTo>
                    <a:pt x="1182924" y="361059"/>
                    <a:pt x="1181417" y="361059"/>
                    <a:pt x="1179910" y="358045"/>
                  </a:cubicBezTo>
                  <a:cubicBezTo>
                    <a:pt x="1179910" y="356538"/>
                    <a:pt x="1179910" y="355032"/>
                    <a:pt x="1179910" y="353525"/>
                  </a:cubicBezTo>
                  <a:cubicBezTo>
                    <a:pt x="1181417" y="352018"/>
                    <a:pt x="1181417" y="350511"/>
                    <a:pt x="1181417" y="349005"/>
                  </a:cubicBezTo>
                  <a:cubicBezTo>
                    <a:pt x="1182924" y="347498"/>
                    <a:pt x="1184431" y="349005"/>
                    <a:pt x="1184431" y="345991"/>
                  </a:cubicBezTo>
                  <a:cubicBezTo>
                    <a:pt x="1184431" y="344484"/>
                    <a:pt x="1185938" y="344484"/>
                    <a:pt x="1185938" y="341471"/>
                  </a:cubicBezTo>
                  <a:cubicBezTo>
                    <a:pt x="1185938" y="339964"/>
                    <a:pt x="1185938" y="336950"/>
                    <a:pt x="1185938" y="336950"/>
                  </a:cubicBezTo>
                  <a:cubicBezTo>
                    <a:pt x="1185938" y="335444"/>
                    <a:pt x="1185938" y="333937"/>
                    <a:pt x="1184431" y="332430"/>
                  </a:cubicBezTo>
                  <a:cubicBezTo>
                    <a:pt x="1182924" y="332430"/>
                    <a:pt x="1182924" y="330923"/>
                    <a:pt x="1181417" y="330923"/>
                  </a:cubicBezTo>
                  <a:cubicBezTo>
                    <a:pt x="1181417" y="330923"/>
                    <a:pt x="1179910" y="330923"/>
                    <a:pt x="1178404" y="330923"/>
                  </a:cubicBezTo>
                  <a:close/>
                  <a:moveTo>
                    <a:pt x="1738966" y="319541"/>
                  </a:moveTo>
                  <a:cubicBezTo>
                    <a:pt x="1738966" y="319541"/>
                    <a:pt x="1743589" y="319541"/>
                    <a:pt x="1745130" y="319541"/>
                  </a:cubicBezTo>
                  <a:cubicBezTo>
                    <a:pt x="1746671" y="319541"/>
                    <a:pt x="1754375" y="321068"/>
                    <a:pt x="1754375" y="321068"/>
                  </a:cubicBezTo>
                  <a:cubicBezTo>
                    <a:pt x="1754375" y="321068"/>
                    <a:pt x="1755915" y="322594"/>
                    <a:pt x="1757456" y="322594"/>
                  </a:cubicBezTo>
                  <a:cubicBezTo>
                    <a:pt x="1758997" y="322594"/>
                    <a:pt x="1762079" y="324121"/>
                    <a:pt x="1763620" y="324121"/>
                  </a:cubicBezTo>
                  <a:cubicBezTo>
                    <a:pt x="1765160" y="324121"/>
                    <a:pt x="1766701" y="325647"/>
                    <a:pt x="1768242" y="327173"/>
                  </a:cubicBezTo>
                  <a:cubicBezTo>
                    <a:pt x="1771324" y="328700"/>
                    <a:pt x="1772865" y="328700"/>
                    <a:pt x="1772865" y="328700"/>
                  </a:cubicBezTo>
                  <a:cubicBezTo>
                    <a:pt x="1772865" y="330226"/>
                    <a:pt x="1774405" y="331753"/>
                    <a:pt x="1775946" y="331753"/>
                  </a:cubicBezTo>
                  <a:cubicBezTo>
                    <a:pt x="1779028" y="334806"/>
                    <a:pt x="1779028" y="336332"/>
                    <a:pt x="1780569" y="339385"/>
                  </a:cubicBezTo>
                  <a:cubicBezTo>
                    <a:pt x="1783650" y="342438"/>
                    <a:pt x="1783650" y="342438"/>
                    <a:pt x="1785191" y="343965"/>
                  </a:cubicBezTo>
                  <a:cubicBezTo>
                    <a:pt x="1786732" y="343965"/>
                    <a:pt x="1786732" y="343965"/>
                    <a:pt x="1786732" y="347017"/>
                  </a:cubicBezTo>
                  <a:cubicBezTo>
                    <a:pt x="1786732" y="348544"/>
                    <a:pt x="1788273" y="351597"/>
                    <a:pt x="1785191" y="351597"/>
                  </a:cubicBezTo>
                  <a:cubicBezTo>
                    <a:pt x="1783650" y="353123"/>
                    <a:pt x="1783650" y="351597"/>
                    <a:pt x="1782109" y="353123"/>
                  </a:cubicBezTo>
                  <a:cubicBezTo>
                    <a:pt x="1780569" y="353123"/>
                    <a:pt x="1779028" y="354650"/>
                    <a:pt x="1777487" y="354650"/>
                  </a:cubicBezTo>
                  <a:cubicBezTo>
                    <a:pt x="1774405" y="356176"/>
                    <a:pt x="1772865" y="359229"/>
                    <a:pt x="1771324" y="359229"/>
                  </a:cubicBezTo>
                  <a:cubicBezTo>
                    <a:pt x="1768242" y="359229"/>
                    <a:pt x="1768242" y="359229"/>
                    <a:pt x="1766701" y="357703"/>
                  </a:cubicBezTo>
                  <a:cubicBezTo>
                    <a:pt x="1763620" y="356176"/>
                    <a:pt x="1763620" y="356176"/>
                    <a:pt x="1762079" y="356176"/>
                  </a:cubicBezTo>
                  <a:cubicBezTo>
                    <a:pt x="1757456" y="354650"/>
                    <a:pt x="1757456" y="353123"/>
                    <a:pt x="1754375" y="350070"/>
                  </a:cubicBezTo>
                  <a:cubicBezTo>
                    <a:pt x="1751293" y="348544"/>
                    <a:pt x="1748211" y="345491"/>
                    <a:pt x="1746671" y="342438"/>
                  </a:cubicBezTo>
                  <a:cubicBezTo>
                    <a:pt x="1743589" y="337859"/>
                    <a:pt x="1743589" y="336332"/>
                    <a:pt x="1742048" y="331753"/>
                  </a:cubicBezTo>
                  <a:cubicBezTo>
                    <a:pt x="1740507" y="330226"/>
                    <a:pt x="1742048" y="331753"/>
                    <a:pt x="1738966" y="328700"/>
                  </a:cubicBezTo>
                  <a:cubicBezTo>
                    <a:pt x="1737426" y="327173"/>
                    <a:pt x="1737426" y="327173"/>
                    <a:pt x="1737426" y="325647"/>
                  </a:cubicBezTo>
                  <a:cubicBezTo>
                    <a:pt x="1735885" y="322594"/>
                    <a:pt x="1735885" y="321068"/>
                    <a:pt x="1735885" y="321068"/>
                  </a:cubicBezTo>
                  <a:cubicBezTo>
                    <a:pt x="1735885" y="321068"/>
                    <a:pt x="1737426" y="319541"/>
                    <a:pt x="1738966" y="319541"/>
                  </a:cubicBezTo>
                  <a:close/>
                  <a:moveTo>
                    <a:pt x="4290813" y="269867"/>
                  </a:moveTo>
                  <a:cubicBezTo>
                    <a:pt x="4284803" y="269867"/>
                    <a:pt x="4287808" y="271376"/>
                    <a:pt x="4284803" y="274393"/>
                  </a:cubicBezTo>
                  <a:cubicBezTo>
                    <a:pt x="4281798" y="277410"/>
                    <a:pt x="4280295" y="275902"/>
                    <a:pt x="4274285" y="278919"/>
                  </a:cubicBezTo>
                  <a:cubicBezTo>
                    <a:pt x="4269777" y="280428"/>
                    <a:pt x="4263767" y="283445"/>
                    <a:pt x="4259259" y="287971"/>
                  </a:cubicBezTo>
                  <a:cubicBezTo>
                    <a:pt x="4253249" y="290989"/>
                    <a:pt x="4254752" y="290989"/>
                    <a:pt x="4254752" y="294006"/>
                  </a:cubicBezTo>
                  <a:cubicBezTo>
                    <a:pt x="4254752" y="298532"/>
                    <a:pt x="4257757" y="297023"/>
                    <a:pt x="4260762" y="300041"/>
                  </a:cubicBezTo>
                  <a:cubicBezTo>
                    <a:pt x="4265270" y="303058"/>
                    <a:pt x="4274285" y="304567"/>
                    <a:pt x="4275788" y="304567"/>
                  </a:cubicBezTo>
                  <a:cubicBezTo>
                    <a:pt x="4275788" y="304567"/>
                    <a:pt x="4281798" y="303058"/>
                    <a:pt x="4284803" y="300041"/>
                  </a:cubicBezTo>
                  <a:cubicBezTo>
                    <a:pt x="4287808" y="298532"/>
                    <a:pt x="4290813" y="295515"/>
                    <a:pt x="4292316" y="292497"/>
                  </a:cubicBezTo>
                  <a:cubicBezTo>
                    <a:pt x="4293818" y="287971"/>
                    <a:pt x="4293818" y="286463"/>
                    <a:pt x="4298326" y="283445"/>
                  </a:cubicBezTo>
                  <a:cubicBezTo>
                    <a:pt x="4302834" y="280428"/>
                    <a:pt x="4299829" y="280428"/>
                    <a:pt x="4299829" y="274393"/>
                  </a:cubicBezTo>
                  <a:cubicBezTo>
                    <a:pt x="4300580" y="271376"/>
                    <a:pt x="4300580" y="270244"/>
                    <a:pt x="4300392" y="269867"/>
                  </a:cubicBezTo>
                  <a:cubicBezTo>
                    <a:pt x="4300204" y="269490"/>
                    <a:pt x="4299829" y="269867"/>
                    <a:pt x="4299829" y="269867"/>
                  </a:cubicBezTo>
                  <a:cubicBezTo>
                    <a:pt x="4299829" y="269867"/>
                    <a:pt x="4296824" y="269867"/>
                    <a:pt x="4290813" y="269867"/>
                  </a:cubicBezTo>
                  <a:close/>
                  <a:moveTo>
                    <a:pt x="3841220" y="261965"/>
                  </a:moveTo>
                  <a:cubicBezTo>
                    <a:pt x="3833694" y="261965"/>
                    <a:pt x="3830683" y="261965"/>
                    <a:pt x="3827673" y="263475"/>
                  </a:cubicBezTo>
                  <a:cubicBezTo>
                    <a:pt x="3824662" y="264985"/>
                    <a:pt x="3821652" y="264985"/>
                    <a:pt x="3818641" y="266495"/>
                  </a:cubicBezTo>
                  <a:cubicBezTo>
                    <a:pt x="3815631" y="269516"/>
                    <a:pt x="3812620" y="271026"/>
                    <a:pt x="3812620" y="271026"/>
                  </a:cubicBezTo>
                  <a:cubicBezTo>
                    <a:pt x="3812620" y="271026"/>
                    <a:pt x="3809610" y="272536"/>
                    <a:pt x="3808104" y="277066"/>
                  </a:cubicBezTo>
                  <a:cubicBezTo>
                    <a:pt x="3808104" y="281596"/>
                    <a:pt x="3805094" y="284616"/>
                    <a:pt x="3803588" y="289146"/>
                  </a:cubicBezTo>
                  <a:cubicBezTo>
                    <a:pt x="3802083" y="295187"/>
                    <a:pt x="3797567" y="298207"/>
                    <a:pt x="3796062" y="299717"/>
                  </a:cubicBezTo>
                  <a:cubicBezTo>
                    <a:pt x="3796062" y="302737"/>
                    <a:pt x="3793051" y="307267"/>
                    <a:pt x="3790041" y="308777"/>
                  </a:cubicBezTo>
                  <a:cubicBezTo>
                    <a:pt x="3788536" y="308777"/>
                    <a:pt x="3788536" y="307267"/>
                    <a:pt x="3787030" y="311797"/>
                  </a:cubicBezTo>
                  <a:cubicBezTo>
                    <a:pt x="3784020" y="317837"/>
                    <a:pt x="3785525" y="316327"/>
                    <a:pt x="3784020" y="320858"/>
                  </a:cubicBezTo>
                  <a:cubicBezTo>
                    <a:pt x="3781009" y="323878"/>
                    <a:pt x="3777999" y="326898"/>
                    <a:pt x="3777999" y="326898"/>
                  </a:cubicBezTo>
                  <a:cubicBezTo>
                    <a:pt x="3777999" y="326898"/>
                    <a:pt x="3777999" y="326898"/>
                    <a:pt x="3773483" y="331428"/>
                  </a:cubicBezTo>
                  <a:cubicBezTo>
                    <a:pt x="3773483" y="331428"/>
                    <a:pt x="3773483" y="331428"/>
                    <a:pt x="3770472" y="335958"/>
                  </a:cubicBezTo>
                  <a:cubicBezTo>
                    <a:pt x="3770472" y="338978"/>
                    <a:pt x="3768967" y="340488"/>
                    <a:pt x="3770472" y="341998"/>
                  </a:cubicBezTo>
                  <a:cubicBezTo>
                    <a:pt x="3770472" y="345019"/>
                    <a:pt x="3773483" y="348039"/>
                    <a:pt x="3776493" y="349549"/>
                  </a:cubicBezTo>
                  <a:cubicBezTo>
                    <a:pt x="3779504" y="349549"/>
                    <a:pt x="3781009" y="352569"/>
                    <a:pt x="3785525" y="354079"/>
                  </a:cubicBezTo>
                  <a:cubicBezTo>
                    <a:pt x="3790041" y="355589"/>
                    <a:pt x="3793051" y="357099"/>
                    <a:pt x="3794557" y="354079"/>
                  </a:cubicBezTo>
                  <a:cubicBezTo>
                    <a:pt x="3797567" y="352569"/>
                    <a:pt x="3800578" y="349549"/>
                    <a:pt x="3803588" y="343509"/>
                  </a:cubicBezTo>
                  <a:cubicBezTo>
                    <a:pt x="3805094" y="338978"/>
                    <a:pt x="3811115" y="334448"/>
                    <a:pt x="3811115" y="334448"/>
                  </a:cubicBezTo>
                  <a:cubicBezTo>
                    <a:pt x="3811115" y="334448"/>
                    <a:pt x="3817136" y="322368"/>
                    <a:pt x="3818641" y="319348"/>
                  </a:cubicBezTo>
                  <a:cubicBezTo>
                    <a:pt x="3821652" y="317837"/>
                    <a:pt x="3824662" y="311797"/>
                    <a:pt x="3826168" y="308777"/>
                  </a:cubicBezTo>
                  <a:cubicBezTo>
                    <a:pt x="3829178" y="305757"/>
                    <a:pt x="3832189" y="304247"/>
                    <a:pt x="3833694" y="299717"/>
                  </a:cubicBezTo>
                  <a:cubicBezTo>
                    <a:pt x="3836705" y="296697"/>
                    <a:pt x="3839715" y="293676"/>
                    <a:pt x="3839715" y="289146"/>
                  </a:cubicBezTo>
                  <a:cubicBezTo>
                    <a:pt x="3841220" y="284616"/>
                    <a:pt x="3842726" y="281596"/>
                    <a:pt x="3842726" y="277066"/>
                  </a:cubicBezTo>
                  <a:cubicBezTo>
                    <a:pt x="3844231" y="272536"/>
                    <a:pt x="3844231" y="271026"/>
                    <a:pt x="3844231" y="266495"/>
                  </a:cubicBezTo>
                  <a:cubicBezTo>
                    <a:pt x="3844231" y="261965"/>
                    <a:pt x="3847242" y="261965"/>
                    <a:pt x="3841220" y="261965"/>
                  </a:cubicBezTo>
                  <a:close/>
                  <a:moveTo>
                    <a:pt x="707450" y="256041"/>
                  </a:moveTo>
                  <a:cubicBezTo>
                    <a:pt x="708906" y="256041"/>
                    <a:pt x="708906" y="257535"/>
                    <a:pt x="708906" y="257535"/>
                  </a:cubicBezTo>
                  <a:cubicBezTo>
                    <a:pt x="708906" y="257535"/>
                    <a:pt x="710361" y="259029"/>
                    <a:pt x="708906" y="260523"/>
                  </a:cubicBezTo>
                  <a:cubicBezTo>
                    <a:pt x="708906" y="263512"/>
                    <a:pt x="708906" y="263512"/>
                    <a:pt x="708906" y="263512"/>
                  </a:cubicBezTo>
                  <a:cubicBezTo>
                    <a:pt x="708906" y="263512"/>
                    <a:pt x="707450" y="265006"/>
                    <a:pt x="705995" y="266500"/>
                  </a:cubicBezTo>
                  <a:cubicBezTo>
                    <a:pt x="705995" y="266500"/>
                    <a:pt x="705995" y="266500"/>
                    <a:pt x="704540" y="267994"/>
                  </a:cubicBezTo>
                  <a:cubicBezTo>
                    <a:pt x="703085" y="267994"/>
                    <a:pt x="703085" y="267994"/>
                    <a:pt x="703085" y="269488"/>
                  </a:cubicBezTo>
                  <a:cubicBezTo>
                    <a:pt x="703085" y="270982"/>
                    <a:pt x="701629" y="272476"/>
                    <a:pt x="701629" y="272476"/>
                  </a:cubicBezTo>
                  <a:cubicBezTo>
                    <a:pt x="701629" y="275465"/>
                    <a:pt x="700174" y="273971"/>
                    <a:pt x="698719" y="276959"/>
                  </a:cubicBezTo>
                  <a:cubicBezTo>
                    <a:pt x="698719" y="276959"/>
                    <a:pt x="698719" y="278453"/>
                    <a:pt x="698719" y="279947"/>
                  </a:cubicBezTo>
                  <a:cubicBezTo>
                    <a:pt x="698719" y="281441"/>
                    <a:pt x="697264" y="279947"/>
                    <a:pt x="697264" y="279947"/>
                  </a:cubicBezTo>
                  <a:cubicBezTo>
                    <a:pt x="697264" y="279947"/>
                    <a:pt x="695808" y="281441"/>
                    <a:pt x="694353" y="279947"/>
                  </a:cubicBezTo>
                  <a:cubicBezTo>
                    <a:pt x="692898" y="279947"/>
                    <a:pt x="694353" y="278453"/>
                    <a:pt x="694353" y="278453"/>
                  </a:cubicBezTo>
                  <a:cubicBezTo>
                    <a:pt x="694353" y="276959"/>
                    <a:pt x="694353" y="275465"/>
                    <a:pt x="694353" y="273971"/>
                  </a:cubicBezTo>
                  <a:cubicBezTo>
                    <a:pt x="694353" y="272476"/>
                    <a:pt x="694353" y="272476"/>
                    <a:pt x="694353" y="272476"/>
                  </a:cubicBezTo>
                  <a:cubicBezTo>
                    <a:pt x="695808" y="272476"/>
                    <a:pt x="695808" y="272476"/>
                    <a:pt x="697264" y="270982"/>
                  </a:cubicBezTo>
                  <a:cubicBezTo>
                    <a:pt x="697264" y="270982"/>
                    <a:pt x="697264" y="269488"/>
                    <a:pt x="697264" y="267994"/>
                  </a:cubicBezTo>
                  <a:cubicBezTo>
                    <a:pt x="697264" y="266500"/>
                    <a:pt x="697264" y="266500"/>
                    <a:pt x="698719" y="265006"/>
                  </a:cubicBezTo>
                  <a:cubicBezTo>
                    <a:pt x="698719" y="263512"/>
                    <a:pt x="698719" y="263512"/>
                    <a:pt x="698719" y="262018"/>
                  </a:cubicBezTo>
                  <a:cubicBezTo>
                    <a:pt x="700174" y="262018"/>
                    <a:pt x="700174" y="260523"/>
                    <a:pt x="701629" y="260523"/>
                  </a:cubicBezTo>
                  <a:cubicBezTo>
                    <a:pt x="703085" y="259029"/>
                    <a:pt x="703085" y="259029"/>
                    <a:pt x="703085" y="257535"/>
                  </a:cubicBezTo>
                  <a:cubicBezTo>
                    <a:pt x="703085" y="257535"/>
                    <a:pt x="703085" y="257535"/>
                    <a:pt x="704540" y="257535"/>
                  </a:cubicBezTo>
                  <a:cubicBezTo>
                    <a:pt x="704540" y="257535"/>
                    <a:pt x="707450" y="256041"/>
                    <a:pt x="707450" y="256041"/>
                  </a:cubicBezTo>
                  <a:close/>
                  <a:moveTo>
                    <a:pt x="4930432" y="236910"/>
                  </a:moveTo>
                  <a:cubicBezTo>
                    <a:pt x="4930432" y="236910"/>
                    <a:pt x="4933442" y="235404"/>
                    <a:pt x="4933442" y="242935"/>
                  </a:cubicBezTo>
                  <a:cubicBezTo>
                    <a:pt x="4933442" y="250465"/>
                    <a:pt x="4933442" y="253477"/>
                    <a:pt x="4933442" y="257996"/>
                  </a:cubicBezTo>
                  <a:cubicBezTo>
                    <a:pt x="4933442" y="262514"/>
                    <a:pt x="4930432" y="267032"/>
                    <a:pt x="4928927" y="270044"/>
                  </a:cubicBezTo>
                  <a:cubicBezTo>
                    <a:pt x="4927422" y="274563"/>
                    <a:pt x="4925918" y="274563"/>
                    <a:pt x="4925918" y="279081"/>
                  </a:cubicBezTo>
                  <a:cubicBezTo>
                    <a:pt x="4925918" y="283599"/>
                    <a:pt x="4928927" y="289624"/>
                    <a:pt x="4928927" y="294142"/>
                  </a:cubicBezTo>
                  <a:cubicBezTo>
                    <a:pt x="4928927" y="300166"/>
                    <a:pt x="4928927" y="298660"/>
                    <a:pt x="4931937" y="303178"/>
                  </a:cubicBezTo>
                  <a:cubicBezTo>
                    <a:pt x="4933442" y="306191"/>
                    <a:pt x="4936451" y="313721"/>
                    <a:pt x="4936451" y="327276"/>
                  </a:cubicBezTo>
                  <a:cubicBezTo>
                    <a:pt x="4934947" y="342337"/>
                    <a:pt x="4939461" y="339325"/>
                    <a:pt x="4936451" y="345349"/>
                  </a:cubicBezTo>
                  <a:cubicBezTo>
                    <a:pt x="4934947" y="349867"/>
                    <a:pt x="4934947" y="360410"/>
                    <a:pt x="4930432" y="364928"/>
                  </a:cubicBezTo>
                  <a:cubicBezTo>
                    <a:pt x="4925918" y="369447"/>
                    <a:pt x="4928927" y="378483"/>
                    <a:pt x="4924413" y="383001"/>
                  </a:cubicBezTo>
                  <a:cubicBezTo>
                    <a:pt x="4921403" y="387520"/>
                    <a:pt x="4910869" y="389026"/>
                    <a:pt x="4906355" y="396556"/>
                  </a:cubicBezTo>
                  <a:cubicBezTo>
                    <a:pt x="4903345" y="402581"/>
                    <a:pt x="4897326" y="402581"/>
                    <a:pt x="4891307" y="402581"/>
                  </a:cubicBezTo>
                  <a:cubicBezTo>
                    <a:pt x="4883783" y="402581"/>
                    <a:pt x="4883783" y="408605"/>
                    <a:pt x="4879268" y="408605"/>
                  </a:cubicBezTo>
                  <a:cubicBezTo>
                    <a:pt x="4874754" y="408605"/>
                    <a:pt x="4865725" y="410111"/>
                    <a:pt x="4855191" y="410111"/>
                  </a:cubicBezTo>
                  <a:cubicBezTo>
                    <a:pt x="4844657" y="411617"/>
                    <a:pt x="4838638" y="410111"/>
                    <a:pt x="4835628" y="408605"/>
                  </a:cubicBezTo>
                  <a:cubicBezTo>
                    <a:pt x="4831114" y="407099"/>
                    <a:pt x="4822085" y="408605"/>
                    <a:pt x="4816066" y="408605"/>
                  </a:cubicBezTo>
                  <a:cubicBezTo>
                    <a:pt x="4811551" y="410111"/>
                    <a:pt x="4802522" y="404087"/>
                    <a:pt x="4799512" y="398062"/>
                  </a:cubicBezTo>
                  <a:cubicBezTo>
                    <a:pt x="4798008" y="392038"/>
                    <a:pt x="4794998" y="389026"/>
                    <a:pt x="4796503" y="386014"/>
                  </a:cubicBezTo>
                  <a:cubicBezTo>
                    <a:pt x="4798008" y="383001"/>
                    <a:pt x="4796503" y="376977"/>
                    <a:pt x="4796503" y="376977"/>
                  </a:cubicBezTo>
                  <a:cubicBezTo>
                    <a:pt x="4794998" y="370953"/>
                    <a:pt x="4794998" y="372459"/>
                    <a:pt x="4794998" y="363422"/>
                  </a:cubicBezTo>
                  <a:cubicBezTo>
                    <a:pt x="4794998" y="355892"/>
                    <a:pt x="4794998" y="349867"/>
                    <a:pt x="4798008" y="345349"/>
                  </a:cubicBezTo>
                  <a:cubicBezTo>
                    <a:pt x="4801017" y="342337"/>
                    <a:pt x="4805532" y="334806"/>
                    <a:pt x="4807037" y="330288"/>
                  </a:cubicBezTo>
                  <a:cubicBezTo>
                    <a:pt x="4808541" y="325770"/>
                    <a:pt x="4814561" y="325770"/>
                    <a:pt x="4816066" y="321251"/>
                  </a:cubicBezTo>
                  <a:cubicBezTo>
                    <a:pt x="4817570" y="318239"/>
                    <a:pt x="4822085" y="318239"/>
                    <a:pt x="4817570" y="313721"/>
                  </a:cubicBezTo>
                  <a:cubicBezTo>
                    <a:pt x="4813056" y="309203"/>
                    <a:pt x="4814561" y="307697"/>
                    <a:pt x="4814561" y="307697"/>
                  </a:cubicBezTo>
                  <a:cubicBezTo>
                    <a:pt x="4814561" y="307697"/>
                    <a:pt x="4813056" y="307697"/>
                    <a:pt x="4817570" y="301672"/>
                  </a:cubicBezTo>
                  <a:cubicBezTo>
                    <a:pt x="4822085" y="295648"/>
                    <a:pt x="4823590" y="295648"/>
                    <a:pt x="4826599" y="291130"/>
                  </a:cubicBezTo>
                  <a:cubicBezTo>
                    <a:pt x="4831114" y="288117"/>
                    <a:pt x="4834123" y="279081"/>
                    <a:pt x="4834123" y="285105"/>
                  </a:cubicBezTo>
                  <a:cubicBezTo>
                    <a:pt x="4832619" y="289624"/>
                    <a:pt x="4838638" y="282093"/>
                    <a:pt x="4838638" y="288117"/>
                  </a:cubicBezTo>
                  <a:cubicBezTo>
                    <a:pt x="4838638" y="292636"/>
                    <a:pt x="4838638" y="295648"/>
                    <a:pt x="4838638" y="301672"/>
                  </a:cubicBezTo>
                  <a:cubicBezTo>
                    <a:pt x="4838638" y="307697"/>
                    <a:pt x="4835628" y="310709"/>
                    <a:pt x="4834123" y="316733"/>
                  </a:cubicBezTo>
                  <a:cubicBezTo>
                    <a:pt x="4832619" y="322758"/>
                    <a:pt x="4831114" y="327276"/>
                    <a:pt x="4832619" y="331794"/>
                  </a:cubicBezTo>
                  <a:cubicBezTo>
                    <a:pt x="4832619" y="336312"/>
                    <a:pt x="4834123" y="343843"/>
                    <a:pt x="4835628" y="348361"/>
                  </a:cubicBezTo>
                  <a:cubicBezTo>
                    <a:pt x="4837133" y="352879"/>
                    <a:pt x="4834123" y="357398"/>
                    <a:pt x="4840143" y="357398"/>
                  </a:cubicBezTo>
                  <a:cubicBezTo>
                    <a:pt x="4844657" y="357398"/>
                    <a:pt x="4849172" y="357398"/>
                    <a:pt x="4853686" y="354386"/>
                  </a:cubicBezTo>
                  <a:cubicBezTo>
                    <a:pt x="4859705" y="351373"/>
                    <a:pt x="4861210" y="351373"/>
                    <a:pt x="4870239" y="351373"/>
                  </a:cubicBezTo>
                  <a:cubicBezTo>
                    <a:pt x="4880773" y="351373"/>
                    <a:pt x="4882278" y="354386"/>
                    <a:pt x="4885287" y="351373"/>
                  </a:cubicBezTo>
                  <a:cubicBezTo>
                    <a:pt x="4889802" y="348361"/>
                    <a:pt x="4891307" y="342337"/>
                    <a:pt x="4894316" y="337819"/>
                  </a:cubicBezTo>
                  <a:cubicBezTo>
                    <a:pt x="4898831" y="331794"/>
                    <a:pt x="4897326" y="334806"/>
                    <a:pt x="4897326" y="327276"/>
                  </a:cubicBezTo>
                  <a:cubicBezTo>
                    <a:pt x="4897326" y="321251"/>
                    <a:pt x="4895821" y="322758"/>
                    <a:pt x="4901840" y="316733"/>
                  </a:cubicBezTo>
                  <a:cubicBezTo>
                    <a:pt x="4909365" y="310709"/>
                    <a:pt x="4909365" y="312215"/>
                    <a:pt x="4909365" y="303178"/>
                  </a:cubicBezTo>
                  <a:cubicBezTo>
                    <a:pt x="4909365" y="294142"/>
                    <a:pt x="4912374" y="297154"/>
                    <a:pt x="4912374" y="292636"/>
                  </a:cubicBezTo>
                  <a:cubicBezTo>
                    <a:pt x="4913879" y="289624"/>
                    <a:pt x="4915384" y="283599"/>
                    <a:pt x="4918393" y="274563"/>
                  </a:cubicBezTo>
                  <a:cubicBezTo>
                    <a:pt x="4919898" y="267032"/>
                    <a:pt x="4922908" y="262514"/>
                    <a:pt x="4924413" y="256489"/>
                  </a:cubicBezTo>
                  <a:cubicBezTo>
                    <a:pt x="4924413" y="248959"/>
                    <a:pt x="4925918" y="242935"/>
                    <a:pt x="4927422" y="239922"/>
                  </a:cubicBezTo>
                  <a:cubicBezTo>
                    <a:pt x="4928927" y="236910"/>
                    <a:pt x="4930432" y="236910"/>
                    <a:pt x="4930432" y="236910"/>
                  </a:cubicBezTo>
                  <a:close/>
                  <a:moveTo>
                    <a:pt x="3276862" y="233473"/>
                  </a:moveTo>
                  <a:cubicBezTo>
                    <a:pt x="3276110" y="233096"/>
                    <a:pt x="3275734" y="233096"/>
                    <a:pt x="3274982" y="234601"/>
                  </a:cubicBezTo>
                  <a:cubicBezTo>
                    <a:pt x="3273479" y="236106"/>
                    <a:pt x="3273479" y="236106"/>
                    <a:pt x="3273479" y="237611"/>
                  </a:cubicBezTo>
                  <a:cubicBezTo>
                    <a:pt x="3273479" y="239116"/>
                    <a:pt x="3276486" y="237611"/>
                    <a:pt x="3276486" y="240621"/>
                  </a:cubicBezTo>
                  <a:cubicBezTo>
                    <a:pt x="3276486" y="242126"/>
                    <a:pt x="3277990" y="243631"/>
                    <a:pt x="3276486" y="246640"/>
                  </a:cubicBezTo>
                  <a:cubicBezTo>
                    <a:pt x="3276486" y="249650"/>
                    <a:pt x="3276486" y="249650"/>
                    <a:pt x="3276486" y="252660"/>
                  </a:cubicBezTo>
                  <a:cubicBezTo>
                    <a:pt x="3276486" y="255670"/>
                    <a:pt x="3274982" y="257174"/>
                    <a:pt x="3276486" y="258679"/>
                  </a:cubicBezTo>
                  <a:cubicBezTo>
                    <a:pt x="3276486" y="260184"/>
                    <a:pt x="3276486" y="260184"/>
                    <a:pt x="3277990" y="260184"/>
                  </a:cubicBezTo>
                  <a:cubicBezTo>
                    <a:pt x="3279493" y="260184"/>
                    <a:pt x="3279493" y="260184"/>
                    <a:pt x="3282500" y="260184"/>
                  </a:cubicBezTo>
                  <a:cubicBezTo>
                    <a:pt x="3284004" y="260184"/>
                    <a:pt x="3285507" y="260184"/>
                    <a:pt x="3285507" y="257174"/>
                  </a:cubicBezTo>
                  <a:cubicBezTo>
                    <a:pt x="3285507" y="255670"/>
                    <a:pt x="3285507" y="258679"/>
                    <a:pt x="3287011" y="254165"/>
                  </a:cubicBezTo>
                  <a:cubicBezTo>
                    <a:pt x="3287011" y="249650"/>
                    <a:pt x="3285507" y="251155"/>
                    <a:pt x="3287011" y="248145"/>
                  </a:cubicBezTo>
                  <a:cubicBezTo>
                    <a:pt x="3290018" y="245135"/>
                    <a:pt x="3290018" y="246640"/>
                    <a:pt x="3290018" y="245135"/>
                  </a:cubicBezTo>
                  <a:cubicBezTo>
                    <a:pt x="3290018" y="243631"/>
                    <a:pt x="3288514" y="239116"/>
                    <a:pt x="3288514" y="239116"/>
                  </a:cubicBezTo>
                  <a:cubicBezTo>
                    <a:pt x="3288514" y="239116"/>
                    <a:pt x="3288514" y="239116"/>
                    <a:pt x="3287011" y="234601"/>
                  </a:cubicBezTo>
                  <a:cubicBezTo>
                    <a:pt x="3287011" y="234601"/>
                    <a:pt x="3285507" y="234601"/>
                    <a:pt x="3280997" y="234601"/>
                  </a:cubicBezTo>
                  <a:cubicBezTo>
                    <a:pt x="3278741" y="234601"/>
                    <a:pt x="3277613" y="233849"/>
                    <a:pt x="3276862" y="233473"/>
                  </a:cubicBezTo>
                  <a:close/>
                  <a:moveTo>
                    <a:pt x="4855473" y="221116"/>
                  </a:moveTo>
                  <a:cubicBezTo>
                    <a:pt x="4858498" y="221116"/>
                    <a:pt x="4856986" y="222626"/>
                    <a:pt x="4858498" y="228666"/>
                  </a:cubicBezTo>
                  <a:cubicBezTo>
                    <a:pt x="4858498" y="233197"/>
                    <a:pt x="4856986" y="237727"/>
                    <a:pt x="4856986" y="237727"/>
                  </a:cubicBezTo>
                  <a:cubicBezTo>
                    <a:pt x="4856986" y="237727"/>
                    <a:pt x="4846398" y="242257"/>
                    <a:pt x="4841860" y="246787"/>
                  </a:cubicBezTo>
                  <a:cubicBezTo>
                    <a:pt x="4838835" y="252827"/>
                    <a:pt x="4832785" y="254338"/>
                    <a:pt x="4826735" y="257358"/>
                  </a:cubicBezTo>
                  <a:cubicBezTo>
                    <a:pt x="4820685" y="260378"/>
                    <a:pt x="4819173" y="261888"/>
                    <a:pt x="4814635" y="264908"/>
                  </a:cubicBezTo>
                  <a:cubicBezTo>
                    <a:pt x="4810098" y="267928"/>
                    <a:pt x="4805560" y="272458"/>
                    <a:pt x="4801023" y="275478"/>
                  </a:cubicBezTo>
                  <a:cubicBezTo>
                    <a:pt x="4796485" y="280009"/>
                    <a:pt x="4787410" y="292089"/>
                    <a:pt x="4779848" y="296619"/>
                  </a:cubicBezTo>
                  <a:cubicBezTo>
                    <a:pt x="4773798" y="302660"/>
                    <a:pt x="4770773" y="307190"/>
                    <a:pt x="4766235" y="310210"/>
                  </a:cubicBezTo>
                  <a:cubicBezTo>
                    <a:pt x="4761698" y="313230"/>
                    <a:pt x="4760185" y="316250"/>
                    <a:pt x="4755648" y="322290"/>
                  </a:cubicBezTo>
                  <a:cubicBezTo>
                    <a:pt x="4749598" y="328331"/>
                    <a:pt x="4749598" y="329841"/>
                    <a:pt x="4746573" y="332861"/>
                  </a:cubicBezTo>
                  <a:cubicBezTo>
                    <a:pt x="4743548" y="337391"/>
                    <a:pt x="4740523" y="338901"/>
                    <a:pt x="4737498" y="338901"/>
                  </a:cubicBezTo>
                  <a:cubicBezTo>
                    <a:pt x="4735985" y="340411"/>
                    <a:pt x="4726910" y="352492"/>
                    <a:pt x="4720860" y="358532"/>
                  </a:cubicBezTo>
                  <a:cubicBezTo>
                    <a:pt x="4714810" y="364572"/>
                    <a:pt x="4710273" y="372123"/>
                    <a:pt x="4704223" y="376653"/>
                  </a:cubicBezTo>
                  <a:cubicBezTo>
                    <a:pt x="4699685" y="382693"/>
                    <a:pt x="4690610" y="393264"/>
                    <a:pt x="4686073" y="400814"/>
                  </a:cubicBezTo>
                  <a:cubicBezTo>
                    <a:pt x="4681535" y="406854"/>
                    <a:pt x="4678510" y="403834"/>
                    <a:pt x="4672460" y="403834"/>
                  </a:cubicBezTo>
                  <a:cubicBezTo>
                    <a:pt x="4667923" y="403834"/>
                    <a:pt x="4667923" y="402324"/>
                    <a:pt x="4667923" y="402324"/>
                  </a:cubicBezTo>
                  <a:cubicBezTo>
                    <a:pt x="4667923" y="402324"/>
                    <a:pt x="4666410" y="396284"/>
                    <a:pt x="4669435" y="391753"/>
                  </a:cubicBezTo>
                  <a:cubicBezTo>
                    <a:pt x="4672460" y="385713"/>
                    <a:pt x="4672460" y="387223"/>
                    <a:pt x="4672460" y="382693"/>
                  </a:cubicBezTo>
                  <a:cubicBezTo>
                    <a:pt x="4672460" y="378163"/>
                    <a:pt x="4675485" y="378163"/>
                    <a:pt x="4676998" y="375143"/>
                  </a:cubicBezTo>
                  <a:cubicBezTo>
                    <a:pt x="4680023" y="373633"/>
                    <a:pt x="4683048" y="367592"/>
                    <a:pt x="4686073" y="363062"/>
                  </a:cubicBezTo>
                  <a:cubicBezTo>
                    <a:pt x="4690610" y="357022"/>
                    <a:pt x="4693635" y="352492"/>
                    <a:pt x="4695148" y="350982"/>
                  </a:cubicBezTo>
                  <a:cubicBezTo>
                    <a:pt x="4696660" y="347962"/>
                    <a:pt x="4704223" y="346452"/>
                    <a:pt x="4704223" y="346452"/>
                  </a:cubicBezTo>
                  <a:cubicBezTo>
                    <a:pt x="4704223" y="346452"/>
                    <a:pt x="4710273" y="343431"/>
                    <a:pt x="4713298" y="338901"/>
                  </a:cubicBezTo>
                  <a:cubicBezTo>
                    <a:pt x="4716323" y="335881"/>
                    <a:pt x="4717835" y="331351"/>
                    <a:pt x="4720860" y="329841"/>
                  </a:cubicBezTo>
                  <a:cubicBezTo>
                    <a:pt x="4722373" y="326821"/>
                    <a:pt x="4723885" y="325311"/>
                    <a:pt x="4729935" y="322290"/>
                  </a:cubicBezTo>
                  <a:cubicBezTo>
                    <a:pt x="4735985" y="319270"/>
                    <a:pt x="4734473" y="317760"/>
                    <a:pt x="4735985" y="314740"/>
                  </a:cubicBezTo>
                  <a:cubicBezTo>
                    <a:pt x="4737498" y="311720"/>
                    <a:pt x="4735985" y="310210"/>
                    <a:pt x="4735985" y="304170"/>
                  </a:cubicBezTo>
                  <a:cubicBezTo>
                    <a:pt x="4735985" y="298129"/>
                    <a:pt x="4731448" y="302660"/>
                    <a:pt x="4731448" y="299640"/>
                  </a:cubicBezTo>
                  <a:cubicBezTo>
                    <a:pt x="4731448" y="296619"/>
                    <a:pt x="4728423" y="298129"/>
                    <a:pt x="4728423" y="295109"/>
                  </a:cubicBezTo>
                  <a:cubicBezTo>
                    <a:pt x="4726910" y="292089"/>
                    <a:pt x="4728423" y="290579"/>
                    <a:pt x="4731448" y="286049"/>
                  </a:cubicBezTo>
                  <a:cubicBezTo>
                    <a:pt x="4731448" y="286049"/>
                    <a:pt x="4740523" y="281519"/>
                    <a:pt x="4745060" y="278499"/>
                  </a:cubicBezTo>
                  <a:cubicBezTo>
                    <a:pt x="4749598" y="275478"/>
                    <a:pt x="4752623" y="272458"/>
                    <a:pt x="4757160" y="270948"/>
                  </a:cubicBezTo>
                  <a:cubicBezTo>
                    <a:pt x="4760185" y="269438"/>
                    <a:pt x="4763210" y="266418"/>
                    <a:pt x="4767748" y="263398"/>
                  </a:cubicBezTo>
                  <a:cubicBezTo>
                    <a:pt x="4772285" y="260378"/>
                    <a:pt x="4775310" y="257358"/>
                    <a:pt x="4778335" y="255848"/>
                  </a:cubicBezTo>
                  <a:cubicBezTo>
                    <a:pt x="4781360" y="254338"/>
                    <a:pt x="4782873" y="252827"/>
                    <a:pt x="4788923" y="252827"/>
                  </a:cubicBezTo>
                  <a:cubicBezTo>
                    <a:pt x="4793460" y="252827"/>
                    <a:pt x="4794973" y="252827"/>
                    <a:pt x="4797998" y="251317"/>
                  </a:cubicBezTo>
                  <a:cubicBezTo>
                    <a:pt x="4801023" y="249807"/>
                    <a:pt x="4804048" y="246787"/>
                    <a:pt x="4808585" y="245277"/>
                  </a:cubicBezTo>
                  <a:cubicBezTo>
                    <a:pt x="4813123" y="243767"/>
                    <a:pt x="4813123" y="243767"/>
                    <a:pt x="4819173" y="242257"/>
                  </a:cubicBezTo>
                  <a:cubicBezTo>
                    <a:pt x="4825223" y="240747"/>
                    <a:pt x="4825223" y="237727"/>
                    <a:pt x="4829760" y="234707"/>
                  </a:cubicBezTo>
                  <a:cubicBezTo>
                    <a:pt x="4834298" y="231687"/>
                    <a:pt x="4834298" y="231687"/>
                    <a:pt x="4838835" y="228666"/>
                  </a:cubicBezTo>
                  <a:cubicBezTo>
                    <a:pt x="4841860" y="224136"/>
                    <a:pt x="4844885" y="227156"/>
                    <a:pt x="4849423" y="224136"/>
                  </a:cubicBezTo>
                  <a:cubicBezTo>
                    <a:pt x="4852448" y="221116"/>
                    <a:pt x="4852448" y="221116"/>
                    <a:pt x="4855473" y="221116"/>
                  </a:cubicBezTo>
                  <a:close/>
                  <a:moveTo>
                    <a:pt x="28084" y="216354"/>
                  </a:moveTo>
                  <a:cubicBezTo>
                    <a:pt x="29594" y="216354"/>
                    <a:pt x="29594" y="216354"/>
                    <a:pt x="31104" y="216354"/>
                  </a:cubicBezTo>
                  <a:cubicBezTo>
                    <a:pt x="32614" y="216354"/>
                    <a:pt x="32614" y="216354"/>
                    <a:pt x="35634" y="216354"/>
                  </a:cubicBezTo>
                  <a:cubicBezTo>
                    <a:pt x="38654" y="217864"/>
                    <a:pt x="41675" y="222394"/>
                    <a:pt x="43185" y="223904"/>
                  </a:cubicBezTo>
                  <a:cubicBezTo>
                    <a:pt x="43185" y="226925"/>
                    <a:pt x="46205" y="228435"/>
                    <a:pt x="47715" y="229945"/>
                  </a:cubicBezTo>
                  <a:cubicBezTo>
                    <a:pt x="50735" y="231455"/>
                    <a:pt x="52245" y="232965"/>
                    <a:pt x="55265" y="235985"/>
                  </a:cubicBezTo>
                  <a:cubicBezTo>
                    <a:pt x="56775" y="237495"/>
                    <a:pt x="58285" y="240515"/>
                    <a:pt x="59795" y="242025"/>
                  </a:cubicBezTo>
                  <a:cubicBezTo>
                    <a:pt x="59795" y="242025"/>
                    <a:pt x="64326" y="246556"/>
                    <a:pt x="64326" y="251086"/>
                  </a:cubicBezTo>
                  <a:cubicBezTo>
                    <a:pt x="64326" y="254106"/>
                    <a:pt x="65836" y="260146"/>
                    <a:pt x="64326" y="263166"/>
                  </a:cubicBezTo>
                  <a:cubicBezTo>
                    <a:pt x="64326" y="266187"/>
                    <a:pt x="62816" y="266187"/>
                    <a:pt x="62816" y="269207"/>
                  </a:cubicBezTo>
                  <a:cubicBezTo>
                    <a:pt x="62816" y="270717"/>
                    <a:pt x="59795" y="273737"/>
                    <a:pt x="59795" y="273737"/>
                  </a:cubicBezTo>
                  <a:cubicBezTo>
                    <a:pt x="59795" y="273737"/>
                    <a:pt x="56775" y="278267"/>
                    <a:pt x="53755" y="276757"/>
                  </a:cubicBezTo>
                  <a:cubicBezTo>
                    <a:pt x="49225" y="275247"/>
                    <a:pt x="49225" y="275247"/>
                    <a:pt x="44695" y="273737"/>
                  </a:cubicBezTo>
                  <a:cubicBezTo>
                    <a:pt x="41675" y="270717"/>
                    <a:pt x="35634" y="269207"/>
                    <a:pt x="34124" y="269207"/>
                  </a:cubicBezTo>
                  <a:cubicBezTo>
                    <a:pt x="32614" y="267697"/>
                    <a:pt x="20534" y="264676"/>
                    <a:pt x="19023" y="263166"/>
                  </a:cubicBezTo>
                  <a:cubicBezTo>
                    <a:pt x="16003" y="260146"/>
                    <a:pt x="14493" y="257126"/>
                    <a:pt x="12983" y="255616"/>
                  </a:cubicBezTo>
                  <a:cubicBezTo>
                    <a:pt x="12983" y="254106"/>
                    <a:pt x="9963" y="251086"/>
                    <a:pt x="8453" y="249576"/>
                  </a:cubicBezTo>
                  <a:cubicBezTo>
                    <a:pt x="8453" y="246556"/>
                    <a:pt x="8453" y="245046"/>
                    <a:pt x="8453" y="243535"/>
                  </a:cubicBezTo>
                  <a:cubicBezTo>
                    <a:pt x="8453" y="240515"/>
                    <a:pt x="8453" y="237495"/>
                    <a:pt x="6943" y="234475"/>
                  </a:cubicBezTo>
                  <a:cubicBezTo>
                    <a:pt x="3923" y="228435"/>
                    <a:pt x="3923" y="228435"/>
                    <a:pt x="3923" y="220884"/>
                  </a:cubicBezTo>
                  <a:cubicBezTo>
                    <a:pt x="8453" y="219374"/>
                    <a:pt x="11473" y="222394"/>
                    <a:pt x="12983" y="222394"/>
                  </a:cubicBezTo>
                  <a:cubicBezTo>
                    <a:pt x="14493" y="222394"/>
                    <a:pt x="16003" y="222394"/>
                    <a:pt x="19023" y="222394"/>
                  </a:cubicBezTo>
                  <a:cubicBezTo>
                    <a:pt x="25064" y="220884"/>
                    <a:pt x="25064" y="220884"/>
                    <a:pt x="28084" y="216354"/>
                  </a:cubicBezTo>
                  <a:close/>
                  <a:moveTo>
                    <a:pt x="603619" y="214686"/>
                  </a:moveTo>
                  <a:cubicBezTo>
                    <a:pt x="603619" y="214686"/>
                    <a:pt x="606643" y="213179"/>
                    <a:pt x="606643" y="214686"/>
                  </a:cubicBezTo>
                  <a:cubicBezTo>
                    <a:pt x="608155" y="214686"/>
                    <a:pt x="609667" y="216192"/>
                    <a:pt x="609667" y="216192"/>
                  </a:cubicBezTo>
                  <a:cubicBezTo>
                    <a:pt x="611179" y="216192"/>
                    <a:pt x="612691" y="217698"/>
                    <a:pt x="612691" y="219205"/>
                  </a:cubicBezTo>
                  <a:cubicBezTo>
                    <a:pt x="612691" y="219205"/>
                    <a:pt x="614203" y="220711"/>
                    <a:pt x="614203" y="220711"/>
                  </a:cubicBezTo>
                  <a:cubicBezTo>
                    <a:pt x="614203" y="222217"/>
                    <a:pt x="614203" y="223724"/>
                    <a:pt x="614203" y="223724"/>
                  </a:cubicBezTo>
                  <a:cubicBezTo>
                    <a:pt x="615715" y="223724"/>
                    <a:pt x="617226" y="226737"/>
                    <a:pt x="618738" y="228243"/>
                  </a:cubicBezTo>
                  <a:cubicBezTo>
                    <a:pt x="618738" y="229749"/>
                    <a:pt x="623274" y="231256"/>
                    <a:pt x="624786" y="234269"/>
                  </a:cubicBezTo>
                  <a:cubicBezTo>
                    <a:pt x="624786" y="235775"/>
                    <a:pt x="624786" y="237281"/>
                    <a:pt x="626298" y="238788"/>
                  </a:cubicBezTo>
                  <a:cubicBezTo>
                    <a:pt x="626298" y="238788"/>
                    <a:pt x="629322" y="241800"/>
                    <a:pt x="629322" y="243307"/>
                  </a:cubicBezTo>
                  <a:cubicBezTo>
                    <a:pt x="630834" y="246320"/>
                    <a:pt x="633857" y="249332"/>
                    <a:pt x="633857" y="250839"/>
                  </a:cubicBezTo>
                  <a:cubicBezTo>
                    <a:pt x="633857" y="253852"/>
                    <a:pt x="635369" y="256864"/>
                    <a:pt x="635369" y="256864"/>
                  </a:cubicBezTo>
                  <a:cubicBezTo>
                    <a:pt x="635369" y="256864"/>
                    <a:pt x="638393" y="259877"/>
                    <a:pt x="638393" y="261384"/>
                  </a:cubicBezTo>
                  <a:cubicBezTo>
                    <a:pt x="636881" y="270422"/>
                    <a:pt x="635369" y="271928"/>
                    <a:pt x="632345" y="277954"/>
                  </a:cubicBezTo>
                  <a:cubicBezTo>
                    <a:pt x="632345" y="277954"/>
                    <a:pt x="626298" y="288498"/>
                    <a:pt x="626298" y="288498"/>
                  </a:cubicBezTo>
                  <a:cubicBezTo>
                    <a:pt x="626298" y="290005"/>
                    <a:pt x="620250" y="300550"/>
                    <a:pt x="620250" y="300550"/>
                  </a:cubicBezTo>
                  <a:cubicBezTo>
                    <a:pt x="618738" y="302056"/>
                    <a:pt x="615715" y="308082"/>
                    <a:pt x="615715" y="315613"/>
                  </a:cubicBezTo>
                  <a:cubicBezTo>
                    <a:pt x="614203" y="323145"/>
                    <a:pt x="612691" y="329171"/>
                    <a:pt x="617226" y="335196"/>
                  </a:cubicBezTo>
                  <a:cubicBezTo>
                    <a:pt x="618738" y="338209"/>
                    <a:pt x="626298" y="336703"/>
                    <a:pt x="629322" y="336703"/>
                  </a:cubicBezTo>
                  <a:cubicBezTo>
                    <a:pt x="630834" y="336703"/>
                    <a:pt x="632345" y="336703"/>
                    <a:pt x="636881" y="332184"/>
                  </a:cubicBezTo>
                  <a:cubicBezTo>
                    <a:pt x="641417" y="326158"/>
                    <a:pt x="642929" y="327665"/>
                    <a:pt x="644441" y="326158"/>
                  </a:cubicBezTo>
                  <a:cubicBezTo>
                    <a:pt x="645953" y="323145"/>
                    <a:pt x="650488" y="320133"/>
                    <a:pt x="652000" y="320133"/>
                  </a:cubicBezTo>
                  <a:cubicBezTo>
                    <a:pt x="653512" y="318626"/>
                    <a:pt x="658048" y="315613"/>
                    <a:pt x="658048" y="312601"/>
                  </a:cubicBezTo>
                  <a:cubicBezTo>
                    <a:pt x="659560" y="311094"/>
                    <a:pt x="664095" y="305069"/>
                    <a:pt x="665607" y="305069"/>
                  </a:cubicBezTo>
                  <a:cubicBezTo>
                    <a:pt x="667119" y="303562"/>
                    <a:pt x="670143" y="302056"/>
                    <a:pt x="670143" y="300550"/>
                  </a:cubicBezTo>
                  <a:cubicBezTo>
                    <a:pt x="671655" y="299043"/>
                    <a:pt x="676191" y="293018"/>
                    <a:pt x="679215" y="293018"/>
                  </a:cubicBezTo>
                  <a:cubicBezTo>
                    <a:pt x="682238" y="293018"/>
                    <a:pt x="682238" y="288498"/>
                    <a:pt x="685262" y="288498"/>
                  </a:cubicBezTo>
                  <a:cubicBezTo>
                    <a:pt x="685262" y="286992"/>
                    <a:pt x="685262" y="285486"/>
                    <a:pt x="686774" y="283979"/>
                  </a:cubicBezTo>
                  <a:cubicBezTo>
                    <a:pt x="686774" y="282473"/>
                    <a:pt x="688286" y="282473"/>
                    <a:pt x="688286" y="282473"/>
                  </a:cubicBezTo>
                  <a:cubicBezTo>
                    <a:pt x="689798" y="282473"/>
                    <a:pt x="689798" y="282473"/>
                    <a:pt x="689798" y="283979"/>
                  </a:cubicBezTo>
                  <a:cubicBezTo>
                    <a:pt x="689798" y="283979"/>
                    <a:pt x="691310" y="282473"/>
                    <a:pt x="691310" y="282473"/>
                  </a:cubicBezTo>
                  <a:cubicBezTo>
                    <a:pt x="691310" y="283979"/>
                    <a:pt x="691310" y="283979"/>
                    <a:pt x="691310" y="285486"/>
                  </a:cubicBezTo>
                  <a:cubicBezTo>
                    <a:pt x="691310" y="285486"/>
                    <a:pt x="691310" y="288498"/>
                    <a:pt x="691310" y="290005"/>
                  </a:cubicBezTo>
                  <a:cubicBezTo>
                    <a:pt x="689798" y="291511"/>
                    <a:pt x="689798" y="296030"/>
                    <a:pt x="688286" y="297537"/>
                  </a:cubicBezTo>
                  <a:cubicBezTo>
                    <a:pt x="688286" y="297537"/>
                    <a:pt x="688286" y="299043"/>
                    <a:pt x="688286" y="300550"/>
                  </a:cubicBezTo>
                  <a:cubicBezTo>
                    <a:pt x="686774" y="303562"/>
                    <a:pt x="686774" y="306575"/>
                    <a:pt x="683750" y="309588"/>
                  </a:cubicBezTo>
                  <a:cubicBezTo>
                    <a:pt x="683750" y="309588"/>
                    <a:pt x="682238" y="312601"/>
                    <a:pt x="682238" y="312601"/>
                  </a:cubicBezTo>
                  <a:cubicBezTo>
                    <a:pt x="682238" y="314107"/>
                    <a:pt x="680726" y="317120"/>
                    <a:pt x="679215" y="317120"/>
                  </a:cubicBezTo>
                  <a:cubicBezTo>
                    <a:pt x="676191" y="318626"/>
                    <a:pt x="676191" y="321639"/>
                    <a:pt x="674679" y="321639"/>
                  </a:cubicBezTo>
                  <a:cubicBezTo>
                    <a:pt x="673167" y="323145"/>
                    <a:pt x="671655" y="323145"/>
                    <a:pt x="671655" y="324652"/>
                  </a:cubicBezTo>
                  <a:cubicBezTo>
                    <a:pt x="670143" y="324652"/>
                    <a:pt x="668631" y="326158"/>
                    <a:pt x="665607" y="327665"/>
                  </a:cubicBezTo>
                  <a:cubicBezTo>
                    <a:pt x="664095" y="327665"/>
                    <a:pt x="661072" y="329171"/>
                    <a:pt x="661072" y="330677"/>
                  </a:cubicBezTo>
                  <a:cubicBezTo>
                    <a:pt x="659560" y="332184"/>
                    <a:pt x="659560" y="333690"/>
                    <a:pt x="659560" y="335196"/>
                  </a:cubicBezTo>
                  <a:cubicBezTo>
                    <a:pt x="659560" y="336703"/>
                    <a:pt x="656536" y="342728"/>
                    <a:pt x="652000" y="347248"/>
                  </a:cubicBezTo>
                  <a:cubicBezTo>
                    <a:pt x="645953" y="354779"/>
                    <a:pt x="639905" y="374363"/>
                    <a:pt x="632345" y="378882"/>
                  </a:cubicBezTo>
                  <a:cubicBezTo>
                    <a:pt x="630834" y="378882"/>
                    <a:pt x="624786" y="387920"/>
                    <a:pt x="624786" y="389426"/>
                  </a:cubicBezTo>
                  <a:cubicBezTo>
                    <a:pt x="624786" y="390933"/>
                    <a:pt x="614203" y="407503"/>
                    <a:pt x="612691" y="409009"/>
                  </a:cubicBezTo>
                  <a:cubicBezTo>
                    <a:pt x="609667" y="410516"/>
                    <a:pt x="606643" y="413529"/>
                    <a:pt x="605131" y="415035"/>
                  </a:cubicBezTo>
                  <a:cubicBezTo>
                    <a:pt x="605131" y="416541"/>
                    <a:pt x="603619" y="418048"/>
                    <a:pt x="602107" y="419554"/>
                  </a:cubicBezTo>
                  <a:cubicBezTo>
                    <a:pt x="600595" y="419554"/>
                    <a:pt x="600595" y="419554"/>
                    <a:pt x="600595" y="419554"/>
                  </a:cubicBezTo>
                  <a:cubicBezTo>
                    <a:pt x="600595" y="419554"/>
                    <a:pt x="599084" y="419554"/>
                    <a:pt x="597572" y="418048"/>
                  </a:cubicBezTo>
                  <a:cubicBezTo>
                    <a:pt x="596060" y="416541"/>
                    <a:pt x="594548" y="415035"/>
                    <a:pt x="594548" y="415035"/>
                  </a:cubicBezTo>
                  <a:cubicBezTo>
                    <a:pt x="594548" y="413529"/>
                    <a:pt x="590012" y="409009"/>
                    <a:pt x="588500" y="407503"/>
                  </a:cubicBezTo>
                  <a:cubicBezTo>
                    <a:pt x="586988" y="404490"/>
                    <a:pt x="582453" y="396958"/>
                    <a:pt x="582453" y="395452"/>
                  </a:cubicBezTo>
                  <a:cubicBezTo>
                    <a:pt x="582453" y="392439"/>
                    <a:pt x="577917" y="389426"/>
                    <a:pt x="576405" y="386414"/>
                  </a:cubicBezTo>
                  <a:cubicBezTo>
                    <a:pt x="574893" y="383401"/>
                    <a:pt x="568845" y="371350"/>
                    <a:pt x="567334" y="369843"/>
                  </a:cubicBezTo>
                  <a:cubicBezTo>
                    <a:pt x="567334" y="366831"/>
                    <a:pt x="564310" y="365324"/>
                    <a:pt x="567334" y="359299"/>
                  </a:cubicBezTo>
                  <a:cubicBezTo>
                    <a:pt x="568845" y="354779"/>
                    <a:pt x="571869" y="350260"/>
                    <a:pt x="571869" y="347248"/>
                  </a:cubicBezTo>
                  <a:cubicBezTo>
                    <a:pt x="573381" y="344235"/>
                    <a:pt x="576405" y="339716"/>
                    <a:pt x="576405" y="338209"/>
                  </a:cubicBezTo>
                  <a:cubicBezTo>
                    <a:pt x="577917" y="336703"/>
                    <a:pt x="579429" y="333690"/>
                    <a:pt x="579429" y="330677"/>
                  </a:cubicBezTo>
                  <a:cubicBezTo>
                    <a:pt x="580941" y="329171"/>
                    <a:pt x="585476" y="315613"/>
                    <a:pt x="585476" y="312601"/>
                  </a:cubicBezTo>
                  <a:cubicBezTo>
                    <a:pt x="585476" y="309588"/>
                    <a:pt x="590012" y="303562"/>
                    <a:pt x="590012" y="302056"/>
                  </a:cubicBezTo>
                  <a:cubicBezTo>
                    <a:pt x="591524" y="302056"/>
                    <a:pt x="591524" y="297537"/>
                    <a:pt x="593036" y="296030"/>
                  </a:cubicBezTo>
                  <a:cubicBezTo>
                    <a:pt x="593036" y="294524"/>
                    <a:pt x="593036" y="296030"/>
                    <a:pt x="594548" y="293018"/>
                  </a:cubicBezTo>
                  <a:cubicBezTo>
                    <a:pt x="596060" y="290005"/>
                    <a:pt x="594548" y="285486"/>
                    <a:pt x="597572" y="280967"/>
                  </a:cubicBezTo>
                  <a:cubicBezTo>
                    <a:pt x="599084" y="276447"/>
                    <a:pt x="600595" y="274941"/>
                    <a:pt x="600595" y="273435"/>
                  </a:cubicBezTo>
                  <a:cubicBezTo>
                    <a:pt x="600595" y="271928"/>
                    <a:pt x="600595" y="265903"/>
                    <a:pt x="602107" y="264396"/>
                  </a:cubicBezTo>
                  <a:cubicBezTo>
                    <a:pt x="602107" y="262890"/>
                    <a:pt x="602107" y="261384"/>
                    <a:pt x="600595" y="258371"/>
                  </a:cubicBezTo>
                  <a:cubicBezTo>
                    <a:pt x="600595" y="256864"/>
                    <a:pt x="599084" y="252345"/>
                    <a:pt x="599084" y="250839"/>
                  </a:cubicBezTo>
                  <a:cubicBezTo>
                    <a:pt x="599084" y="249332"/>
                    <a:pt x="599084" y="244813"/>
                    <a:pt x="599084" y="243307"/>
                  </a:cubicBezTo>
                  <a:cubicBezTo>
                    <a:pt x="599084" y="243307"/>
                    <a:pt x="599084" y="237281"/>
                    <a:pt x="600595" y="235775"/>
                  </a:cubicBezTo>
                  <a:cubicBezTo>
                    <a:pt x="600595" y="234269"/>
                    <a:pt x="600595" y="228243"/>
                    <a:pt x="600595" y="226737"/>
                  </a:cubicBezTo>
                  <a:cubicBezTo>
                    <a:pt x="600595" y="225230"/>
                    <a:pt x="602107" y="223724"/>
                    <a:pt x="602107" y="222217"/>
                  </a:cubicBezTo>
                  <a:cubicBezTo>
                    <a:pt x="602107" y="220711"/>
                    <a:pt x="602107" y="216192"/>
                    <a:pt x="602107" y="216192"/>
                  </a:cubicBezTo>
                  <a:cubicBezTo>
                    <a:pt x="603619" y="216192"/>
                    <a:pt x="603619" y="216192"/>
                    <a:pt x="603619" y="214686"/>
                  </a:cubicBezTo>
                  <a:close/>
                  <a:moveTo>
                    <a:pt x="409539" y="182608"/>
                  </a:moveTo>
                  <a:cubicBezTo>
                    <a:pt x="411990" y="182798"/>
                    <a:pt x="413498" y="184312"/>
                    <a:pt x="413498" y="190370"/>
                  </a:cubicBezTo>
                  <a:cubicBezTo>
                    <a:pt x="413498" y="191885"/>
                    <a:pt x="413498" y="194914"/>
                    <a:pt x="413498" y="196428"/>
                  </a:cubicBezTo>
                  <a:cubicBezTo>
                    <a:pt x="413498" y="199457"/>
                    <a:pt x="410481" y="205515"/>
                    <a:pt x="408973" y="208544"/>
                  </a:cubicBezTo>
                  <a:cubicBezTo>
                    <a:pt x="407465" y="211573"/>
                    <a:pt x="404449" y="214602"/>
                    <a:pt x="404449" y="214602"/>
                  </a:cubicBezTo>
                  <a:cubicBezTo>
                    <a:pt x="404449" y="214602"/>
                    <a:pt x="404449" y="216117"/>
                    <a:pt x="401433" y="222175"/>
                  </a:cubicBezTo>
                  <a:cubicBezTo>
                    <a:pt x="398416" y="226718"/>
                    <a:pt x="390876" y="235806"/>
                    <a:pt x="390876" y="235806"/>
                  </a:cubicBezTo>
                  <a:cubicBezTo>
                    <a:pt x="392384" y="235806"/>
                    <a:pt x="390876" y="238835"/>
                    <a:pt x="389368" y="240349"/>
                  </a:cubicBezTo>
                  <a:cubicBezTo>
                    <a:pt x="387860" y="241864"/>
                    <a:pt x="386351" y="243378"/>
                    <a:pt x="384843" y="244893"/>
                  </a:cubicBezTo>
                  <a:cubicBezTo>
                    <a:pt x="384843" y="246407"/>
                    <a:pt x="384843" y="247922"/>
                    <a:pt x="384843" y="252465"/>
                  </a:cubicBezTo>
                  <a:cubicBezTo>
                    <a:pt x="384843" y="255494"/>
                    <a:pt x="383335" y="258523"/>
                    <a:pt x="383335" y="260038"/>
                  </a:cubicBezTo>
                  <a:cubicBezTo>
                    <a:pt x="383335" y="261552"/>
                    <a:pt x="384843" y="264581"/>
                    <a:pt x="386351" y="264581"/>
                  </a:cubicBezTo>
                  <a:cubicBezTo>
                    <a:pt x="387860" y="264581"/>
                    <a:pt x="396908" y="272154"/>
                    <a:pt x="399925" y="275183"/>
                  </a:cubicBezTo>
                  <a:cubicBezTo>
                    <a:pt x="401433" y="278212"/>
                    <a:pt x="404449" y="287299"/>
                    <a:pt x="404449" y="287299"/>
                  </a:cubicBezTo>
                  <a:cubicBezTo>
                    <a:pt x="404449" y="288813"/>
                    <a:pt x="405957" y="290328"/>
                    <a:pt x="407465" y="293357"/>
                  </a:cubicBezTo>
                  <a:cubicBezTo>
                    <a:pt x="407465" y="296386"/>
                    <a:pt x="405957" y="297901"/>
                    <a:pt x="407465" y="299415"/>
                  </a:cubicBezTo>
                  <a:cubicBezTo>
                    <a:pt x="407465" y="300930"/>
                    <a:pt x="408973" y="302444"/>
                    <a:pt x="410481" y="306988"/>
                  </a:cubicBezTo>
                  <a:cubicBezTo>
                    <a:pt x="411990" y="311531"/>
                    <a:pt x="410481" y="338792"/>
                    <a:pt x="410481" y="341821"/>
                  </a:cubicBezTo>
                  <a:cubicBezTo>
                    <a:pt x="410481" y="344850"/>
                    <a:pt x="405957" y="346365"/>
                    <a:pt x="405957" y="349394"/>
                  </a:cubicBezTo>
                  <a:cubicBezTo>
                    <a:pt x="407465" y="353937"/>
                    <a:pt x="404449" y="363025"/>
                    <a:pt x="405957" y="366054"/>
                  </a:cubicBezTo>
                  <a:cubicBezTo>
                    <a:pt x="405957" y="367568"/>
                    <a:pt x="402941" y="376655"/>
                    <a:pt x="402941" y="376655"/>
                  </a:cubicBezTo>
                  <a:cubicBezTo>
                    <a:pt x="402941" y="376655"/>
                    <a:pt x="401433" y="381199"/>
                    <a:pt x="401433" y="382713"/>
                  </a:cubicBezTo>
                  <a:cubicBezTo>
                    <a:pt x="402941" y="385742"/>
                    <a:pt x="399925" y="390286"/>
                    <a:pt x="398416" y="391800"/>
                  </a:cubicBezTo>
                  <a:cubicBezTo>
                    <a:pt x="398416" y="394829"/>
                    <a:pt x="395400" y="400887"/>
                    <a:pt x="395400" y="402402"/>
                  </a:cubicBezTo>
                  <a:cubicBezTo>
                    <a:pt x="393892" y="405431"/>
                    <a:pt x="390876" y="413003"/>
                    <a:pt x="390876" y="414518"/>
                  </a:cubicBezTo>
                  <a:cubicBezTo>
                    <a:pt x="389368" y="416032"/>
                    <a:pt x="387860" y="423605"/>
                    <a:pt x="387860" y="426634"/>
                  </a:cubicBezTo>
                  <a:cubicBezTo>
                    <a:pt x="386351" y="429663"/>
                    <a:pt x="378811" y="434207"/>
                    <a:pt x="378811" y="435721"/>
                  </a:cubicBezTo>
                  <a:cubicBezTo>
                    <a:pt x="377303" y="437236"/>
                    <a:pt x="374286" y="437236"/>
                    <a:pt x="372778" y="440265"/>
                  </a:cubicBezTo>
                  <a:cubicBezTo>
                    <a:pt x="369762" y="441779"/>
                    <a:pt x="366746" y="440265"/>
                    <a:pt x="366746" y="440265"/>
                  </a:cubicBezTo>
                  <a:cubicBezTo>
                    <a:pt x="365238" y="438750"/>
                    <a:pt x="363729" y="435721"/>
                    <a:pt x="362221" y="435721"/>
                  </a:cubicBezTo>
                  <a:cubicBezTo>
                    <a:pt x="362221" y="434207"/>
                    <a:pt x="363729" y="432692"/>
                    <a:pt x="362221" y="429663"/>
                  </a:cubicBezTo>
                  <a:cubicBezTo>
                    <a:pt x="360713" y="426634"/>
                    <a:pt x="360713" y="422090"/>
                    <a:pt x="360713" y="420576"/>
                  </a:cubicBezTo>
                  <a:cubicBezTo>
                    <a:pt x="360713" y="419061"/>
                    <a:pt x="360713" y="411489"/>
                    <a:pt x="360713" y="411489"/>
                  </a:cubicBezTo>
                  <a:cubicBezTo>
                    <a:pt x="360713" y="411489"/>
                    <a:pt x="362221" y="396344"/>
                    <a:pt x="360713" y="394829"/>
                  </a:cubicBezTo>
                  <a:cubicBezTo>
                    <a:pt x="359205" y="393315"/>
                    <a:pt x="359205" y="387257"/>
                    <a:pt x="357697" y="381199"/>
                  </a:cubicBezTo>
                  <a:cubicBezTo>
                    <a:pt x="356189" y="375141"/>
                    <a:pt x="357697" y="369083"/>
                    <a:pt x="357697" y="369083"/>
                  </a:cubicBezTo>
                  <a:cubicBezTo>
                    <a:pt x="357697" y="367568"/>
                    <a:pt x="357697" y="366054"/>
                    <a:pt x="357697" y="364539"/>
                  </a:cubicBezTo>
                  <a:cubicBezTo>
                    <a:pt x="357697" y="364539"/>
                    <a:pt x="357697" y="356966"/>
                    <a:pt x="357697" y="353937"/>
                  </a:cubicBezTo>
                  <a:cubicBezTo>
                    <a:pt x="357697" y="352423"/>
                    <a:pt x="357697" y="343336"/>
                    <a:pt x="357697" y="341821"/>
                  </a:cubicBezTo>
                  <a:cubicBezTo>
                    <a:pt x="357697" y="338792"/>
                    <a:pt x="357697" y="329705"/>
                    <a:pt x="359205" y="328191"/>
                  </a:cubicBezTo>
                  <a:cubicBezTo>
                    <a:pt x="359205" y="326676"/>
                    <a:pt x="357697" y="323647"/>
                    <a:pt x="357697" y="320618"/>
                  </a:cubicBezTo>
                  <a:cubicBezTo>
                    <a:pt x="357697" y="317589"/>
                    <a:pt x="357697" y="311531"/>
                    <a:pt x="357697" y="310017"/>
                  </a:cubicBezTo>
                  <a:cubicBezTo>
                    <a:pt x="357697" y="306988"/>
                    <a:pt x="356189" y="302444"/>
                    <a:pt x="354681" y="300930"/>
                  </a:cubicBezTo>
                  <a:cubicBezTo>
                    <a:pt x="354681" y="300930"/>
                    <a:pt x="356189" y="297901"/>
                    <a:pt x="356189" y="296386"/>
                  </a:cubicBezTo>
                  <a:cubicBezTo>
                    <a:pt x="356189" y="294872"/>
                    <a:pt x="356189" y="290328"/>
                    <a:pt x="356189" y="290328"/>
                  </a:cubicBezTo>
                  <a:cubicBezTo>
                    <a:pt x="356189" y="290328"/>
                    <a:pt x="356189" y="288813"/>
                    <a:pt x="354681" y="285784"/>
                  </a:cubicBezTo>
                  <a:cubicBezTo>
                    <a:pt x="354681" y="282755"/>
                    <a:pt x="353173" y="282755"/>
                    <a:pt x="353173" y="279726"/>
                  </a:cubicBezTo>
                  <a:cubicBezTo>
                    <a:pt x="353173" y="276697"/>
                    <a:pt x="351664" y="278212"/>
                    <a:pt x="350156" y="275183"/>
                  </a:cubicBezTo>
                  <a:cubicBezTo>
                    <a:pt x="350156" y="272154"/>
                    <a:pt x="348648" y="272154"/>
                    <a:pt x="348648" y="270639"/>
                  </a:cubicBezTo>
                  <a:cubicBezTo>
                    <a:pt x="347140" y="267610"/>
                    <a:pt x="345632" y="267610"/>
                    <a:pt x="345632" y="267610"/>
                  </a:cubicBezTo>
                  <a:cubicBezTo>
                    <a:pt x="345632" y="267610"/>
                    <a:pt x="342616" y="267610"/>
                    <a:pt x="341108" y="266096"/>
                  </a:cubicBezTo>
                  <a:cubicBezTo>
                    <a:pt x="341108" y="266096"/>
                    <a:pt x="336583" y="266096"/>
                    <a:pt x="336583" y="266096"/>
                  </a:cubicBezTo>
                  <a:cubicBezTo>
                    <a:pt x="336583" y="266096"/>
                    <a:pt x="335075" y="264581"/>
                    <a:pt x="333567" y="264581"/>
                  </a:cubicBezTo>
                  <a:cubicBezTo>
                    <a:pt x="330551" y="264581"/>
                    <a:pt x="332059" y="266096"/>
                    <a:pt x="332059" y="266096"/>
                  </a:cubicBezTo>
                  <a:cubicBezTo>
                    <a:pt x="332059" y="266096"/>
                    <a:pt x="330551" y="267610"/>
                    <a:pt x="330551" y="270639"/>
                  </a:cubicBezTo>
                  <a:cubicBezTo>
                    <a:pt x="329042" y="272154"/>
                    <a:pt x="329042" y="275183"/>
                    <a:pt x="329042" y="275183"/>
                  </a:cubicBezTo>
                  <a:cubicBezTo>
                    <a:pt x="329042" y="276697"/>
                    <a:pt x="327534" y="278212"/>
                    <a:pt x="327534" y="279726"/>
                  </a:cubicBezTo>
                  <a:cubicBezTo>
                    <a:pt x="327534" y="279726"/>
                    <a:pt x="326026" y="284270"/>
                    <a:pt x="324518" y="287299"/>
                  </a:cubicBezTo>
                  <a:cubicBezTo>
                    <a:pt x="324518" y="288813"/>
                    <a:pt x="321502" y="294872"/>
                    <a:pt x="321502" y="294872"/>
                  </a:cubicBezTo>
                  <a:cubicBezTo>
                    <a:pt x="321502" y="294872"/>
                    <a:pt x="321502" y="300930"/>
                    <a:pt x="321502" y="302444"/>
                  </a:cubicBezTo>
                  <a:cubicBezTo>
                    <a:pt x="321502" y="303959"/>
                    <a:pt x="319994" y="306988"/>
                    <a:pt x="319994" y="308502"/>
                  </a:cubicBezTo>
                  <a:cubicBezTo>
                    <a:pt x="319994" y="308502"/>
                    <a:pt x="318486" y="314560"/>
                    <a:pt x="318486" y="316075"/>
                  </a:cubicBezTo>
                  <a:cubicBezTo>
                    <a:pt x="318486" y="316075"/>
                    <a:pt x="318486" y="319104"/>
                    <a:pt x="318486" y="320618"/>
                  </a:cubicBezTo>
                  <a:cubicBezTo>
                    <a:pt x="318486" y="322133"/>
                    <a:pt x="316977" y="326676"/>
                    <a:pt x="315469" y="329705"/>
                  </a:cubicBezTo>
                  <a:cubicBezTo>
                    <a:pt x="313961" y="332734"/>
                    <a:pt x="313961" y="332734"/>
                    <a:pt x="312453" y="334249"/>
                  </a:cubicBezTo>
                  <a:cubicBezTo>
                    <a:pt x="312453" y="335763"/>
                    <a:pt x="312453" y="335763"/>
                    <a:pt x="310945" y="337278"/>
                  </a:cubicBezTo>
                  <a:cubicBezTo>
                    <a:pt x="309437" y="338792"/>
                    <a:pt x="306421" y="349394"/>
                    <a:pt x="306421" y="350908"/>
                  </a:cubicBezTo>
                  <a:cubicBezTo>
                    <a:pt x="306421" y="355452"/>
                    <a:pt x="306421" y="358481"/>
                    <a:pt x="304912" y="363025"/>
                  </a:cubicBezTo>
                  <a:cubicBezTo>
                    <a:pt x="303404" y="364539"/>
                    <a:pt x="304912" y="378170"/>
                    <a:pt x="304912" y="381199"/>
                  </a:cubicBezTo>
                  <a:cubicBezTo>
                    <a:pt x="306421" y="384228"/>
                    <a:pt x="304912" y="388771"/>
                    <a:pt x="304912" y="391800"/>
                  </a:cubicBezTo>
                  <a:cubicBezTo>
                    <a:pt x="304912" y="394829"/>
                    <a:pt x="303404" y="397858"/>
                    <a:pt x="301896" y="400887"/>
                  </a:cubicBezTo>
                  <a:cubicBezTo>
                    <a:pt x="300388" y="402402"/>
                    <a:pt x="300388" y="405431"/>
                    <a:pt x="297372" y="408460"/>
                  </a:cubicBezTo>
                  <a:cubicBezTo>
                    <a:pt x="295864" y="411489"/>
                    <a:pt x="295864" y="411489"/>
                    <a:pt x="294355" y="414518"/>
                  </a:cubicBezTo>
                  <a:cubicBezTo>
                    <a:pt x="294355" y="416032"/>
                    <a:pt x="292847" y="417547"/>
                    <a:pt x="292847" y="419061"/>
                  </a:cubicBezTo>
                  <a:cubicBezTo>
                    <a:pt x="291339" y="420576"/>
                    <a:pt x="289831" y="423605"/>
                    <a:pt x="289831" y="425120"/>
                  </a:cubicBezTo>
                  <a:cubicBezTo>
                    <a:pt x="288323" y="426634"/>
                    <a:pt x="288323" y="426634"/>
                    <a:pt x="288323" y="428149"/>
                  </a:cubicBezTo>
                  <a:cubicBezTo>
                    <a:pt x="288323" y="429663"/>
                    <a:pt x="283799" y="429663"/>
                    <a:pt x="282290" y="429663"/>
                  </a:cubicBezTo>
                  <a:cubicBezTo>
                    <a:pt x="280782" y="429663"/>
                    <a:pt x="280782" y="428149"/>
                    <a:pt x="280782" y="428149"/>
                  </a:cubicBezTo>
                  <a:cubicBezTo>
                    <a:pt x="280782" y="428149"/>
                    <a:pt x="280782" y="425120"/>
                    <a:pt x="279274" y="423605"/>
                  </a:cubicBezTo>
                  <a:cubicBezTo>
                    <a:pt x="277766" y="422090"/>
                    <a:pt x="276258" y="422090"/>
                    <a:pt x="274750" y="420576"/>
                  </a:cubicBezTo>
                  <a:cubicBezTo>
                    <a:pt x="273242" y="419061"/>
                    <a:pt x="271734" y="420576"/>
                    <a:pt x="271734" y="420576"/>
                  </a:cubicBezTo>
                  <a:cubicBezTo>
                    <a:pt x="270225" y="420576"/>
                    <a:pt x="268717" y="419061"/>
                    <a:pt x="268717" y="417547"/>
                  </a:cubicBezTo>
                  <a:cubicBezTo>
                    <a:pt x="268717" y="414518"/>
                    <a:pt x="268717" y="413003"/>
                    <a:pt x="267209" y="411489"/>
                  </a:cubicBezTo>
                  <a:cubicBezTo>
                    <a:pt x="267209" y="408460"/>
                    <a:pt x="267209" y="408460"/>
                    <a:pt x="265701" y="406945"/>
                  </a:cubicBezTo>
                  <a:cubicBezTo>
                    <a:pt x="265701" y="403916"/>
                    <a:pt x="265701" y="402402"/>
                    <a:pt x="265701" y="400887"/>
                  </a:cubicBezTo>
                  <a:cubicBezTo>
                    <a:pt x="265701" y="399373"/>
                    <a:pt x="265701" y="396344"/>
                    <a:pt x="265701" y="396344"/>
                  </a:cubicBezTo>
                  <a:cubicBezTo>
                    <a:pt x="265701" y="396344"/>
                    <a:pt x="264193" y="391800"/>
                    <a:pt x="265701" y="390286"/>
                  </a:cubicBezTo>
                  <a:cubicBezTo>
                    <a:pt x="267209" y="387257"/>
                    <a:pt x="264193" y="385742"/>
                    <a:pt x="264193" y="382713"/>
                  </a:cubicBezTo>
                  <a:cubicBezTo>
                    <a:pt x="262685" y="378170"/>
                    <a:pt x="267209" y="369083"/>
                    <a:pt x="267209" y="367568"/>
                  </a:cubicBezTo>
                  <a:cubicBezTo>
                    <a:pt x="267209" y="366054"/>
                    <a:pt x="268717" y="363025"/>
                    <a:pt x="268717" y="361510"/>
                  </a:cubicBezTo>
                  <a:cubicBezTo>
                    <a:pt x="268717" y="359996"/>
                    <a:pt x="271734" y="356966"/>
                    <a:pt x="271734" y="356966"/>
                  </a:cubicBezTo>
                  <a:cubicBezTo>
                    <a:pt x="271734" y="356966"/>
                    <a:pt x="273242" y="352423"/>
                    <a:pt x="273242" y="352423"/>
                  </a:cubicBezTo>
                  <a:cubicBezTo>
                    <a:pt x="273242" y="350908"/>
                    <a:pt x="274750" y="344850"/>
                    <a:pt x="274750" y="343336"/>
                  </a:cubicBezTo>
                  <a:cubicBezTo>
                    <a:pt x="276258" y="341821"/>
                    <a:pt x="277766" y="329705"/>
                    <a:pt x="277766" y="328191"/>
                  </a:cubicBezTo>
                  <a:cubicBezTo>
                    <a:pt x="277766" y="326676"/>
                    <a:pt x="279274" y="326676"/>
                    <a:pt x="279274" y="325162"/>
                  </a:cubicBezTo>
                  <a:cubicBezTo>
                    <a:pt x="280782" y="323647"/>
                    <a:pt x="279274" y="322133"/>
                    <a:pt x="279274" y="319104"/>
                  </a:cubicBezTo>
                  <a:cubicBezTo>
                    <a:pt x="279274" y="311531"/>
                    <a:pt x="279274" y="311531"/>
                    <a:pt x="282290" y="305473"/>
                  </a:cubicBezTo>
                  <a:cubicBezTo>
                    <a:pt x="282290" y="303959"/>
                    <a:pt x="282290" y="302444"/>
                    <a:pt x="283799" y="300930"/>
                  </a:cubicBezTo>
                  <a:cubicBezTo>
                    <a:pt x="283799" y="299415"/>
                    <a:pt x="283799" y="294872"/>
                    <a:pt x="283799" y="294872"/>
                  </a:cubicBezTo>
                  <a:cubicBezTo>
                    <a:pt x="283799" y="294872"/>
                    <a:pt x="285307" y="287299"/>
                    <a:pt x="286815" y="284270"/>
                  </a:cubicBezTo>
                  <a:cubicBezTo>
                    <a:pt x="286815" y="281241"/>
                    <a:pt x="286815" y="276697"/>
                    <a:pt x="286815" y="275183"/>
                  </a:cubicBezTo>
                  <a:cubicBezTo>
                    <a:pt x="286815" y="272154"/>
                    <a:pt x="285307" y="270639"/>
                    <a:pt x="285307" y="269125"/>
                  </a:cubicBezTo>
                  <a:cubicBezTo>
                    <a:pt x="285307" y="266096"/>
                    <a:pt x="285307" y="258523"/>
                    <a:pt x="285307" y="257009"/>
                  </a:cubicBezTo>
                  <a:cubicBezTo>
                    <a:pt x="285307" y="257009"/>
                    <a:pt x="286815" y="253980"/>
                    <a:pt x="285307" y="252465"/>
                  </a:cubicBezTo>
                  <a:cubicBezTo>
                    <a:pt x="285307" y="250951"/>
                    <a:pt x="285307" y="246407"/>
                    <a:pt x="285307" y="246407"/>
                  </a:cubicBezTo>
                  <a:cubicBezTo>
                    <a:pt x="285307" y="244893"/>
                    <a:pt x="286815" y="241864"/>
                    <a:pt x="286815" y="240349"/>
                  </a:cubicBezTo>
                  <a:cubicBezTo>
                    <a:pt x="286815" y="238835"/>
                    <a:pt x="285307" y="237320"/>
                    <a:pt x="285307" y="237320"/>
                  </a:cubicBezTo>
                  <a:cubicBezTo>
                    <a:pt x="285307" y="237320"/>
                    <a:pt x="285307" y="232777"/>
                    <a:pt x="285307" y="231262"/>
                  </a:cubicBezTo>
                  <a:cubicBezTo>
                    <a:pt x="285307" y="229748"/>
                    <a:pt x="283799" y="222175"/>
                    <a:pt x="283799" y="222175"/>
                  </a:cubicBezTo>
                  <a:cubicBezTo>
                    <a:pt x="283799" y="220660"/>
                    <a:pt x="282290" y="216117"/>
                    <a:pt x="282290" y="216117"/>
                  </a:cubicBezTo>
                  <a:cubicBezTo>
                    <a:pt x="282290" y="214602"/>
                    <a:pt x="282290" y="214602"/>
                    <a:pt x="282290" y="213088"/>
                  </a:cubicBezTo>
                  <a:cubicBezTo>
                    <a:pt x="282290" y="213088"/>
                    <a:pt x="282290" y="213088"/>
                    <a:pt x="280782" y="211573"/>
                  </a:cubicBezTo>
                  <a:cubicBezTo>
                    <a:pt x="280782" y="211573"/>
                    <a:pt x="279274" y="210059"/>
                    <a:pt x="279274" y="210059"/>
                  </a:cubicBezTo>
                  <a:cubicBezTo>
                    <a:pt x="279274" y="210059"/>
                    <a:pt x="277766" y="207030"/>
                    <a:pt x="277766" y="205515"/>
                  </a:cubicBezTo>
                  <a:cubicBezTo>
                    <a:pt x="277766" y="204001"/>
                    <a:pt x="277766" y="200972"/>
                    <a:pt x="277766" y="200972"/>
                  </a:cubicBezTo>
                  <a:cubicBezTo>
                    <a:pt x="279274" y="199457"/>
                    <a:pt x="279274" y="197943"/>
                    <a:pt x="279274" y="196428"/>
                  </a:cubicBezTo>
                  <a:cubicBezTo>
                    <a:pt x="279274" y="196428"/>
                    <a:pt x="282290" y="191885"/>
                    <a:pt x="283799" y="188856"/>
                  </a:cubicBezTo>
                  <a:cubicBezTo>
                    <a:pt x="286815" y="185827"/>
                    <a:pt x="289831" y="187341"/>
                    <a:pt x="289831" y="187341"/>
                  </a:cubicBezTo>
                  <a:cubicBezTo>
                    <a:pt x="289831" y="187341"/>
                    <a:pt x="289831" y="188856"/>
                    <a:pt x="297372" y="188856"/>
                  </a:cubicBezTo>
                  <a:cubicBezTo>
                    <a:pt x="303404" y="188856"/>
                    <a:pt x="306421" y="194914"/>
                    <a:pt x="310945" y="199457"/>
                  </a:cubicBezTo>
                  <a:cubicBezTo>
                    <a:pt x="315469" y="205515"/>
                    <a:pt x="315469" y="207030"/>
                    <a:pt x="315469" y="208544"/>
                  </a:cubicBezTo>
                  <a:cubicBezTo>
                    <a:pt x="316977" y="208544"/>
                    <a:pt x="318486" y="211573"/>
                    <a:pt x="319994" y="214602"/>
                  </a:cubicBezTo>
                  <a:cubicBezTo>
                    <a:pt x="321502" y="216117"/>
                    <a:pt x="323010" y="219146"/>
                    <a:pt x="324518" y="223689"/>
                  </a:cubicBezTo>
                  <a:cubicBezTo>
                    <a:pt x="326026" y="228233"/>
                    <a:pt x="327534" y="229748"/>
                    <a:pt x="330551" y="231262"/>
                  </a:cubicBezTo>
                  <a:cubicBezTo>
                    <a:pt x="332059" y="232777"/>
                    <a:pt x="336583" y="229748"/>
                    <a:pt x="338091" y="229748"/>
                  </a:cubicBezTo>
                  <a:cubicBezTo>
                    <a:pt x="339599" y="229748"/>
                    <a:pt x="356189" y="217631"/>
                    <a:pt x="357697" y="216117"/>
                  </a:cubicBezTo>
                  <a:cubicBezTo>
                    <a:pt x="360713" y="214602"/>
                    <a:pt x="374286" y="202486"/>
                    <a:pt x="375795" y="200972"/>
                  </a:cubicBezTo>
                  <a:cubicBezTo>
                    <a:pt x="375795" y="200972"/>
                    <a:pt x="377303" y="197943"/>
                    <a:pt x="378811" y="194914"/>
                  </a:cubicBezTo>
                  <a:cubicBezTo>
                    <a:pt x="380319" y="193399"/>
                    <a:pt x="384843" y="190370"/>
                    <a:pt x="384843" y="188856"/>
                  </a:cubicBezTo>
                  <a:cubicBezTo>
                    <a:pt x="386351" y="187341"/>
                    <a:pt x="390876" y="184312"/>
                    <a:pt x="393892" y="184312"/>
                  </a:cubicBezTo>
                  <a:cubicBezTo>
                    <a:pt x="398416" y="184312"/>
                    <a:pt x="398416" y="182798"/>
                    <a:pt x="399925" y="182798"/>
                  </a:cubicBezTo>
                  <a:cubicBezTo>
                    <a:pt x="403695" y="183555"/>
                    <a:pt x="407088" y="182419"/>
                    <a:pt x="409539" y="182608"/>
                  </a:cubicBezTo>
                  <a:close/>
                  <a:moveTo>
                    <a:pt x="3284004" y="180426"/>
                  </a:moveTo>
                  <a:cubicBezTo>
                    <a:pt x="3282500" y="180426"/>
                    <a:pt x="3280997" y="181930"/>
                    <a:pt x="3277990" y="183435"/>
                  </a:cubicBezTo>
                  <a:cubicBezTo>
                    <a:pt x="3274982" y="184940"/>
                    <a:pt x="3273479" y="184940"/>
                    <a:pt x="3270472" y="184940"/>
                  </a:cubicBezTo>
                  <a:cubicBezTo>
                    <a:pt x="3265961" y="186445"/>
                    <a:pt x="3264458" y="189455"/>
                    <a:pt x="3262954" y="190960"/>
                  </a:cubicBezTo>
                  <a:cubicBezTo>
                    <a:pt x="3259947" y="193969"/>
                    <a:pt x="3259947" y="193969"/>
                    <a:pt x="3259947" y="196979"/>
                  </a:cubicBezTo>
                  <a:cubicBezTo>
                    <a:pt x="3259947" y="199989"/>
                    <a:pt x="3261450" y="201494"/>
                    <a:pt x="3261450" y="204504"/>
                  </a:cubicBezTo>
                  <a:cubicBezTo>
                    <a:pt x="3262954" y="209018"/>
                    <a:pt x="3264458" y="209018"/>
                    <a:pt x="3264458" y="213533"/>
                  </a:cubicBezTo>
                  <a:cubicBezTo>
                    <a:pt x="3264458" y="216543"/>
                    <a:pt x="3267465" y="221057"/>
                    <a:pt x="3267465" y="221057"/>
                  </a:cubicBezTo>
                  <a:cubicBezTo>
                    <a:pt x="3267465" y="221057"/>
                    <a:pt x="3267465" y="221057"/>
                    <a:pt x="3270472" y="221057"/>
                  </a:cubicBezTo>
                  <a:cubicBezTo>
                    <a:pt x="3270472" y="221057"/>
                    <a:pt x="3274982" y="221057"/>
                    <a:pt x="3277990" y="221057"/>
                  </a:cubicBezTo>
                  <a:cubicBezTo>
                    <a:pt x="3279493" y="221057"/>
                    <a:pt x="3282500" y="219552"/>
                    <a:pt x="3284004" y="218048"/>
                  </a:cubicBezTo>
                  <a:cubicBezTo>
                    <a:pt x="3285507" y="218048"/>
                    <a:pt x="3287011" y="216543"/>
                    <a:pt x="3288514" y="216543"/>
                  </a:cubicBezTo>
                  <a:cubicBezTo>
                    <a:pt x="3291521" y="216543"/>
                    <a:pt x="3293025" y="212028"/>
                    <a:pt x="3293025" y="212028"/>
                  </a:cubicBezTo>
                  <a:cubicBezTo>
                    <a:pt x="3293025" y="212028"/>
                    <a:pt x="3293025" y="206009"/>
                    <a:pt x="3293025" y="202999"/>
                  </a:cubicBezTo>
                  <a:cubicBezTo>
                    <a:pt x="3293025" y="201494"/>
                    <a:pt x="3293025" y="196979"/>
                    <a:pt x="3293025" y="192465"/>
                  </a:cubicBezTo>
                  <a:cubicBezTo>
                    <a:pt x="3293025" y="186445"/>
                    <a:pt x="3291521" y="184940"/>
                    <a:pt x="3291521" y="181930"/>
                  </a:cubicBezTo>
                  <a:cubicBezTo>
                    <a:pt x="3291521" y="180426"/>
                    <a:pt x="3287011" y="180426"/>
                    <a:pt x="3284004" y="180426"/>
                  </a:cubicBezTo>
                  <a:close/>
                  <a:moveTo>
                    <a:pt x="4260762" y="173311"/>
                  </a:moveTo>
                  <a:cubicBezTo>
                    <a:pt x="4256254" y="173311"/>
                    <a:pt x="4254752" y="174820"/>
                    <a:pt x="4254752" y="174820"/>
                  </a:cubicBezTo>
                  <a:cubicBezTo>
                    <a:pt x="4254752" y="174820"/>
                    <a:pt x="4251746" y="177837"/>
                    <a:pt x="4250244" y="180854"/>
                  </a:cubicBezTo>
                  <a:cubicBezTo>
                    <a:pt x="4248741" y="185380"/>
                    <a:pt x="4248741" y="183872"/>
                    <a:pt x="4248741" y="189907"/>
                  </a:cubicBezTo>
                  <a:cubicBezTo>
                    <a:pt x="4248741" y="194433"/>
                    <a:pt x="4248741" y="194433"/>
                    <a:pt x="4248741" y="198959"/>
                  </a:cubicBezTo>
                  <a:cubicBezTo>
                    <a:pt x="4248741" y="203485"/>
                    <a:pt x="4248741" y="204993"/>
                    <a:pt x="4248741" y="203485"/>
                  </a:cubicBezTo>
                  <a:cubicBezTo>
                    <a:pt x="4248741" y="203485"/>
                    <a:pt x="4250244" y="206502"/>
                    <a:pt x="4254752" y="208011"/>
                  </a:cubicBezTo>
                  <a:cubicBezTo>
                    <a:pt x="4257757" y="209520"/>
                    <a:pt x="4259259" y="209520"/>
                    <a:pt x="4262264" y="206502"/>
                  </a:cubicBezTo>
                  <a:cubicBezTo>
                    <a:pt x="4263767" y="204993"/>
                    <a:pt x="4266772" y="201976"/>
                    <a:pt x="4271280" y="201976"/>
                  </a:cubicBezTo>
                  <a:cubicBezTo>
                    <a:pt x="4275788" y="201976"/>
                    <a:pt x="4275788" y="197450"/>
                    <a:pt x="4280295" y="197450"/>
                  </a:cubicBezTo>
                  <a:cubicBezTo>
                    <a:pt x="4284803" y="195941"/>
                    <a:pt x="4281798" y="192924"/>
                    <a:pt x="4280295" y="186889"/>
                  </a:cubicBezTo>
                  <a:cubicBezTo>
                    <a:pt x="4278793" y="180854"/>
                    <a:pt x="4278793" y="182363"/>
                    <a:pt x="4274285" y="177837"/>
                  </a:cubicBezTo>
                  <a:cubicBezTo>
                    <a:pt x="4269777" y="174820"/>
                    <a:pt x="4269777" y="176328"/>
                    <a:pt x="4268275" y="176328"/>
                  </a:cubicBezTo>
                  <a:cubicBezTo>
                    <a:pt x="4266772" y="176328"/>
                    <a:pt x="4266772" y="174820"/>
                    <a:pt x="4260762" y="173311"/>
                  </a:cubicBezTo>
                  <a:close/>
                  <a:moveTo>
                    <a:pt x="3934548" y="162301"/>
                  </a:moveTo>
                  <a:cubicBezTo>
                    <a:pt x="3937558" y="163811"/>
                    <a:pt x="3943579" y="162301"/>
                    <a:pt x="3945085" y="162301"/>
                  </a:cubicBezTo>
                  <a:cubicBezTo>
                    <a:pt x="3948095" y="162301"/>
                    <a:pt x="3952611" y="163811"/>
                    <a:pt x="3954116" y="163811"/>
                  </a:cubicBezTo>
                  <a:cubicBezTo>
                    <a:pt x="3957127" y="163811"/>
                    <a:pt x="3960137" y="163811"/>
                    <a:pt x="3960137" y="165321"/>
                  </a:cubicBezTo>
                  <a:cubicBezTo>
                    <a:pt x="3961643" y="168341"/>
                    <a:pt x="3963148" y="169851"/>
                    <a:pt x="3961643" y="172872"/>
                  </a:cubicBezTo>
                  <a:cubicBezTo>
                    <a:pt x="3960137" y="175892"/>
                    <a:pt x="3954116" y="180422"/>
                    <a:pt x="3952611" y="184952"/>
                  </a:cubicBezTo>
                  <a:cubicBezTo>
                    <a:pt x="3949600" y="189482"/>
                    <a:pt x="3948095" y="189482"/>
                    <a:pt x="3946590" y="194012"/>
                  </a:cubicBezTo>
                  <a:cubicBezTo>
                    <a:pt x="3943579" y="197033"/>
                    <a:pt x="3942074" y="198543"/>
                    <a:pt x="3939064" y="200053"/>
                  </a:cubicBezTo>
                  <a:cubicBezTo>
                    <a:pt x="3936053" y="200053"/>
                    <a:pt x="3928527" y="200053"/>
                    <a:pt x="3925516" y="200053"/>
                  </a:cubicBezTo>
                  <a:cubicBezTo>
                    <a:pt x="3922505" y="200053"/>
                    <a:pt x="3914979" y="200053"/>
                    <a:pt x="3910463" y="198543"/>
                  </a:cubicBezTo>
                  <a:cubicBezTo>
                    <a:pt x="3905947" y="197033"/>
                    <a:pt x="3907453" y="197033"/>
                    <a:pt x="3902937" y="197033"/>
                  </a:cubicBezTo>
                  <a:cubicBezTo>
                    <a:pt x="3898421" y="197033"/>
                    <a:pt x="3890895" y="195523"/>
                    <a:pt x="3886379" y="197033"/>
                  </a:cubicBezTo>
                  <a:cubicBezTo>
                    <a:pt x="3881863" y="198543"/>
                    <a:pt x="3877347" y="200053"/>
                    <a:pt x="3875842" y="200053"/>
                  </a:cubicBezTo>
                  <a:cubicBezTo>
                    <a:pt x="3872831" y="200053"/>
                    <a:pt x="3865305" y="200053"/>
                    <a:pt x="3859284" y="200053"/>
                  </a:cubicBezTo>
                  <a:cubicBezTo>
                    <a:pt x="3853263" y="200053"/>
                    <a:pt x="3850252" y="198543"/>
                    <a:pt x="3845736" y="198543"/>
                  </a:cubicBezTo>
                  <a:cubicBezTo>
                    <a:pt x="3842726" y="198543"/>
                    <a:pt x="3839715" y="200053"/>
                    <a:pt x="3833694" y="201563"/>
                  </a:cubicBezTo>
                  <a:cubicBezTo>
                    <a:pt x="3827673" y="204583"/>
                    <a:pt x="3817136" y="210623"/>
                    <a:pt x="3814125" y="210623"/>
                  </a:cubicBezTo>
                  <a:cubicBezTo>
                    <a:pt x="3811115" y="210623"/>
                    <a:pt x="3806599" y="212133"/>
                    <a:pt x="3806599" y="213643"/>
                  </a:cubicBezTo>
                  <a:cubicBezTo>
                    <a:pt x="3806599" y="215153"/>
                    <a:pt x="3805094" y="215153"/>
                    <a:pt x="3806599" y="216663"/>
                  </a:cubicBezTo>
                  <a:cubicBezTo>
                    <a:pt x="3808104" y="219684"/>
                    <a:pt x="3812620" y="222704"/>
                    <a:pt x="3812620" y="225724"/>
                  </a:cubicBezTo>
                  <a:cubicBezTo>
                    <a:pt x="3812620" y="228744"/>
                    <a:pt x="3817136" y="231764"/>
                    <a:pt x="3817136" y="231764"/>
                  </a:cubicBezTo>
                  <a:cubicBezTo>
                    <a:pt x="3817136" y="231764"/>
                    <a:pt x="3821652" y="234784"/>
                    <a:pt x="3823157" y="234784"/>
                  </a:cubicBezTo>
                  <a:cubicBezTo>
                    <a:pt x="3824662" y="234784"/>
                    <a:pt x="3826168" y="239314"/>
                    <a:pt x="3829178" y="239314"/>
                  </a:cubicBezTo>
                  <a:cubicBezTo>
                    <a:pt x="3830683" y="239314"/>
                    <a:pt x="3829178" y="239314"/>
                    <a:pt x="3835199" y="239314"/>
                  </a:cubicBezTo>
                  <a:cubicBezTo>
                    <a:pt x="3842726" y="239314"/>
                    <a:pt x="3844231" y="240824"/>
                    <a:pt x="3847242" y="239314"/>
                  </a:cubicBezTo>
                  <a:cubicBezTo>
                    <a:pt x="3848747" y="237804"/>
                    <a:pt x="3848747" y="237804"/>
                    <a:pt x="3854768" y="237804"/>
                  </a:cubicBezTo>
                  <a:cubicBezTo>
                    <a:pt x="3859284" y="237804"/>
                    <a:pt x="3860789" y="237804"/>
                    <a:pt x="3865305" y="237804"/>
                  </a:cubicBezTo>
                  <a:cubicBezTo>
                    <a:pt x="3868315" y="237804"/>
                    <a:pt x="3871326" y="236294"/>
                    <a:pt x="3874337" y="237804"/>
                  </a:cubicBezTo>
                  <a:cubicBezTo>
                    <a:pt x="3877347" y="239314"/>
                    <a:pt x="3884874" y="239314"/>
                    <a:pt x="3884874" y="242334"/>
                  </a:cubicBezTo>
                  <a:cubicBezTo>
                    <a:pt x="3884874" y="243844"/>
                    <a:pt x="3884874" y="243844"/>
                    <a:pt x="3884874" y="248375"/>
                  </a:cubicBezTo>
                  <a:cubicBezTo>
                    <a:pt x="3884874" y="251395"/>
                    <a:pt x="3883368" y="252905"/>
                    <a:pt x="3883368" y="255925"/>
                  </a:cubicBezTo>
                  <a:cubicBezTo>
                    <a:pt x="3883368" y="260455"/>
                    <a:pt x="3883368" y="260455"/>
                    <a:pt x="3883368" y="263475"/>
                  </a:cubicBezTo>
                  <a:cubicBezTo>
                    <a:pt x="3883368" y="266495"/>
                    <a:pt x="3884874" y="264985"/>
                    <a:pt x="3884874" y="268005"/>
                  </a:cubicBezTo>
                  <a:cubicBezTo>
                    <a:pt x="3884874" y="272536"/>
                    <a:pt x="3887884" y="274046"/>
                    <a:pt x="3887884" y="278576"/>
                  </a:cubicBezTo>
                  <a:cubicBezTo>
                    <a:pt x="3887884" y="283106"/>
                    <a:pt x="3889389" y="287636"/>
                    <a:pt x="3887884" y="292166"/>
                  </a:cubicBezTo>
                  <a:cubicBezTo>
                    <a:pt x="3884874" y="295187"/>
                    <a:pt x="3883368" y="304247"/>
                    <a:pt x="3880358" y="307267"/>
                  </a:cubicBezTo>
                  <a:cubicBezTo>
                    <a:pt x="3877347" y="310287"/>
                    <a:pt x="3872831" y="310287"/>
                    <a:pt x="3871326" y="313307"/>
                  </a:cubicBezTo>
                  <a:cubicBezTo>
                    <a:pt x="3868315" y="316327"/>
                    <a:pt x="3863800" y="320858"/>
                    <a:pt x="3863800" y="320858"/>
                  </a:cubicBezTo>
                  <a:cubicBezTo>
                    <a:pt x="3863800" y="320858"/>
                    <a:pt x="3850252" y="335958"/>
                    <a:pt x="3848747" y="338978"/>
                  </a:cubicBezTo>
                  <a:cubicBezTo>
                    <a:pt x="3848747" y="340488"/>
                    <a:pt x="3844231" y="348039"/>
                    <a:pt x="3841220" y="351059"/>
                  </a:cubicBezTo>
                  <a:cubicBezTo>
                    <a:pt x="3839715" y="354079"/>
                    <a:pt x="3838210" y="354079"/>
                    <a:pt x="3835199" y="357099"/>
                  </a:cubicBezTo>
                  <a:cubicBezTo>
                    <a:pt x="3833694" y="361629"/>
                    <a:pt x="3829178" y="366159"/>
                    <a:pt x="3827673" y="370690"/>
                  </a:cubicBezTo>
                  <a:cubicBezTo>
                    <a:pt x="3824662" y="373710"/>
                    <a:pt x="3818641" y="381260"/>
                    <a:pt x="3817136" y="382770"/>
                  </a:cubicBezTo>
                  <a:cubicBezTo>
                    <a:pt x="3815631" y="385790"/>
                    <a:pt x="3802083" y="399381"/>
                    <a:pt x="3800578" y="400891"/>
                  </a:cubicBezTo>
                  <a:cubicBezTo>
                    <a:pt x="3800578" y="400891"/>
                    <a:pt x="3799073" y="405421"/>
                    <a:pt x="3796062" y="406931"/>
                  </a:cubicBezTo>
                  <a:cubicBezTo>
                    <a:pt x="3794557" y="406931"/>
                    <a:pt x="3793051" y="408441"/>
                    <a:pt x="3790041" y="406931"/>
                  </a:cubicBezTo>
                  <a:cubicBezTo>
                    <a:pt x="3788536" y="405421"/>
                    <a:pt x="3788536" y="406931"/>
                    <a:pt x="3784020" y="403911"/>
                  </a:cubicBezTo>
                  <a:cubicBezTo>
                    <a:pt x="3781009" y="402401"/>
                    <a:pt x="3779504" y="402401"/>
                    <a:pt x="3777999" y="399381"/>
                  </a:cubicBezTo>
                  <a:cubicBezTo>
                    <a:pt x="3774988" y="397871"/>
                    <a:pt x="3771978" y="399381"/>
                    <a:pt x="3771978" y="394851"/>
                  </a:cubicBezTo>
                  <a:cubicBezTo>
                    <a:pt x="3771978" y="390320"/>
                    <a:pt x="3771978" y="388810"/>
                    <a:pt x="3771978" y="385790"/>
                  </a:cubicBezTo>
                  <a:cubicBezTo>
                    <a:pt x="3770472" y="381260"/>
                    <a:pt x="3770472" y="379750"/>
                    <a:pt x="3767462" y="375220"/>
                  </a:cubicBezTo>
                  <a:cubicBezTo>
                    <a:pt x="3765956" y="370690"/>
                    <a:pt x="3765956" y="366159"/>
                    <a:pt x="3762946" y="361629"/>
                  </a:cubicBezTo>
                  <a:cubicBezTo>
                    <a:pt x="3759935" y="357099"/>
                    <a:pt x="3759935" y="355589"/>
                    <a:pt x="3756925" y="354079"/>
                  </a:cubicBezTo>
                  <a:cubicBezTo>
                    <a:pt x="3755420" y="352569"/>
                    <a:pt x="3753914" y="352569"/>
                    <a:pt x="3752409" y="352569"/>
                  </a:cubicBezTo>
                  <a:cubicBezTo>
                    <a:pt x="3750904" y="351059"/>
                    <a:pt x="3738861" y="361629"/>
                    <a:pt x="3737356" y="361629"/>
                  </a:cubicBezTo>
                  <a:cubicBezTo>
                    <a:pt x="3735851" y="363139"/>
                    <a:pt x="3732840" y="366159"/>
                    <a:pt x="3731335" y="367669"/>
                  </a:cubicBezTo>
                  <a:cubicBezTo>
                    <a:pt x="3728324" y="369180"/>
                    <a:pt x="3722303" y="373710"/>
                    <a:pt x="3722303" y="373710"/>
                  </a:cubicBezTo>
                  <a:cubicBezTo>
                    <a:pt x="3722303" y="373710"/>
                    <a:pt x="3722303" y="376730"/>
                    <a:pt x="3719293" y="376730"/>
                  </a:cubicBezTo>
                  <a:cubicBezTo>
                    <a:pt x="3716282" y="376730"/>
                    <a:pt x="3717788" y="376730"/>
                    <a:pt x="3714777" y="376730"/>
                  </a:cubicBezTo>
                  <a:cubicBezTo>
                    <a:pt x="3710261" y="376730"/>
                    <a:pt x="3711766" y="378240"/>
                    <a:pt x="3707251" y="378240"/>
                  </a:cubicBezTo>
                  <a:cubicBezTo>
                    <a:pt x="3702735" y="378240"/>
                    <a:pt x="3702735" y="378240"/>
                    <a:pt x="3699724" y="378240"/>
                  </a:cubicBezTo>
                  <a:cubicBezTo>
                    <a:pt x="3696714" y="379750"/>
                    <a:pt x="3698219" y="379750"/>
                    <a:pt x="3695208" y="379750"/>
                  </a:cubicBezTo>
                  <a:cubicBezTo>
                    <a:pt x="3690693" y="379750"/>
                    <a:pt x="3690693" y="382770"/>
                    <a:pt x="3687682" y="382770"/>
                  </a:cubicBezTo>
                  <a:cubicBezTo>
                    <a:pt x="3684671" y="382770"/>
                    <a:pt x="3680156" y="387300"/>
                    <a:pt x="3678650" y="387300"/>
                  </a:cubicBezTo>
                  <a:cubicBezTo>
                    <a:pt x="3675640" y="387300"/>
                    <a:pt x="3668113" y="387300"/>
                    <a:pt x="3666608" y="387300"/>
                  </a:cubicBezTo>
                  <a:cubicBezTo>
                    <a:pt x="3663598" y="387300"/>
                    <a:pt x="3660587" y="384280"/>
                    <a:pt x="3660587" y="384280"/>
                  </a:cubicBezTo>
                  <a:cubicBezTo>
                    <a:pt x="3660587" y="384280"/>
                    <a:pt x="3660587" y="384280"/>
                    <a:pt x="3662092" y="382770"/>
                  </a:cubicBezTo>
                  <a:cubicBezTo>
                    <a:pt x="3662092" y="382770"/>
                    <a:pt x="3672629" y="370690"/>
                    <a:pt x="3674134" y="367669"/>
                  </a:cubicBezTo>
                  <a:cubicBezTo>
                    <a:pt x="3677145" y="364649"/>
                    <a:pt x="3680156" y="357099"/>
                    <a:pt x="3681661" y="355589"/>
                  </a:cubicBezTo>
                  <a:cubicBezTo>
                    <a:pt x="3684671" y="354079"/>
                    <a:pt x="3693703" y="346529"/>
                    <a:pt x="3696714" y="345019"/>
                  </a:cubicBezTo>
                  <a:cubicBezTo>
                    <a:pt x="3698219" y="341998"/>
                    <a:pt x="3713272" y="331428"/>
                    <a:pt x="3714777" y="329918"/>
                  </a:cubicBezTo>
                  <a:cubicBezTo>
                    <a:pt x="3716282" y="326898"/>
                    <a:pt x="3723809" y="317837"/>
                    <a:pt x="3725314" y="314817"/>
                  </a:cubicBezTo>
                  <a:cubicBezTo>
                    <a:pt x="3726819" y="310287"/>
                    <a:pt x="3729830" y="308777"/>
                    <a:pt x="3729830" y="304247"/>
                  </a:cubicBezTo>
                  <a:cubicBezTo>
                    <a:pt x="3731335" y="301227"/>
                    <a:pt x="3734346" y="304247"/>
                    <a:pt x="3732840" y="290656"/>
                  </a:cubicBezTo>
                  <a:cubicBezTo>
                    <a:pt x="3732840" y="277066"/>
                    <a:pt x="3735851" y="274046"/>
                    <a:pt x="3735851" y="272536"/>
                  </a:cubicBezTo>
                  <a:cubicBezTo>
                    <a:pt x="3735851" y="271026"/>
                    <a:pt x="3737356" y="269516"/>
                    <a:pt x="3737356" y="269516"/>
                  </a:cubicBezTo>
                  <a:cubicBezTo>
                    <a:pt x="3737356" y="269516"/>
                    <a:pt x="3740367" y="269516"/>
                    <a:pt x="3741872" y="271026"/>
                  </a:cubicBezTo>
                  <a:cubicBezTo>
                    <a:pt x="3741872" y="274046"/>
                    <a:pt x="3744883" y="275556"/>
                    <a:pt x="3744883" y="277066"/>
                  </a:cubicBezTo>
                  <a:cubicBezTo>
                    <a:pt x="3744883" y="280086"/>
                    <a:pt x="3744883" y="281596"/>
                    <a:pt x="3746388" y="284616"/>
                  </a:cubicBezTo>
                  <a:cubicBezTo>
                    <a:pt x="3747893" y="286126"/>
                    <a:pt x="3747893" y="287636"/>
                    <a:pt x="3749398" y="284616"/>
                  </a:cubicBezTo>
                  <a:cubicBezTo>
                    <a:pt x="3752409" y="283106"/>
                    <a:pt x="3755420" y="277066"/>
                    <a:pt x="3755420" y="277066"/>
                  </a:cubicBezTo>
                  <a:cubicBezTo>
                    <a:pt x="3755420" y="277066"/>
                    <a:pt x="3768967" y="264985"/>
                    <a:pt x="3768967" y="263475"/>
                  </a:cubicBezTo>
                  <a:cubicBezTo>
                    <a:pt x="3770472" y="261965"/>
                    <a:pt x="3776493" y="254415"/>
                    <a:pt x="3776493" y="254415"/>
                  </a:cubicBezTo>
                  <a:cubicBezTo>
                    <a:pt x="3776493" y="254415"/>
                    <a:pt x="3782515" y="239314"/>
                    <a:pt x="3781009" y="231764"/>
                  </a:cubicBezTo>
                  <a:cubicBezTo>
                    <a:pt x="3781009" y="224214"/>
                    <a:pt x="3779504" y="218173"/>
                    <a:pt x="3779504" y="218173"/>
                  </a:cubicBezTo>
                  <a:cubicBezTo>
                    <a:pt x="3779504" y="218173"/>
                    <a:pt x="3777999" y="216663"/>
                    <a:pt x="3776493" y="216663"/>
                  </a:cubicBezTo>
                  <a:cubicBezTo>
                    <a:pt x="3774988" y="216663"/>
                    <a:pt x="3773483" y="218173"/>
                    <a:pt x="3770472" y="219684"/>
                  </a:cubicBezTo>
                  <a:cubicBezTo>
                    <a:pt x="3768967" y="219684"/>
                    <a:pt x="3767462" y="221194"/>
                    <a:pt x="3765956" y="221194"/>
                  </a:cubicBezTo>
                  <a:cubicBezTo>
                    <a:pt x="3762946" y="222704"/>
                    <a:pt x="3758430" y="224214"/>
                    <a:pt x="3755420" y="224214"/>
                  </a:cubicBezTo>
                  <a:cubicBezTo>
                    <a:pt x="3752409" y="224214"/>
                    <a:pt x="3744883" y="228744"/>
                    <a:pt x="3741872" y="230254"/>
                  </a:cubicBezTo>
                  <a:cubicBezTo>
                    <a:pt x="3738861" y="231764"/>
                    <a:pt x="3726819" y="237804"/>
                    <a:pt x="3723809" y="239314"/>
                  </a:cubicBezTo>
                  <a:cubicBezTo>
                    <a:pt x="3720798" y="239314"/>
                    <a:pt x="3711766" y="246865"/>
                    <a:pt x="3708756" y="248375"/>
                  </a:cubicBezTo>
                  <a:cubicBezTo>
                    <a:pt x="3705745" y="251395"/>
                    <a:pt x="3693703" y="257435"/>
                    <a:pt x="3692198" y="258945"/>
                  </a:cubicBezTo>
                  <a:cubicBezTo>
                    <a:pt x="3692198" y="261965"/>
                    <a:pt x="3684671" y="271026"/>
                    <a:pt x="3684671" y="272536"/>
                  </a:cubicBezTo>
                  <a:cubicBezTo>
                    <a:pt x="3684671" y="274046"/>
                    <a:pt x="3680156" y="275556"/>
                    <a:pt x="3678650" y="281596"/>
                  </a:cubicBezTo>
                  <a:cubicBezTo>
                    <a:pt x="3677145" y="286126"/>
                    <a:pt x="3668113" y="289146"/>
                    <a:pt x="3666608" y="290656"/>
                  </a:cubicBezTo>
                  <a:cubicBezTo>
                    <a:pt x="3666608" y="290656"/>
                    <a:pt x="3660587" y="290656"/>
                    <a:pt x="3659082" y="289146"/>
                  </a:cubicBezTo>
                  <a:cubicBezTo>
                    <a:pt x="3656071" y="287636"/>
                    <a:pt x="3653061" y="284616"/>
                    <a:pt x="3651555" y="283106"/>
                  </a:cubicBezTo>
                  <a:cubicBezTo>
                    <a:pt x="3650050" y="281596"/>
                    <a:pt x="3645534" y="281596"/>
                    <a:pt x="3642524" y="281596"/>
                  </a:cubicBezTo>
                  <a:cubicBezTo>
                    <a:pt x="3638008" y="281596"/>
                    <a:pt x="3633492" y="280086"/>
                    <a:pt x="3630481" y="278576"/>
                  </a:cubicBezTo>
                  <a:cubicBezTo>
                    <a:pt x="3628976" y="278576"/>
                    <a:pt x="3627471" y="277066"/>
                    <a:pt x="3621450" y="277066"/>
                  </a:cubicBezTo>
                  <a:cubicBezTo>
                    <a:pt x="3615429" y="275556"/>
                    <a:pt x="3615429" y="275556"/>
                    <a:pt x="3615429" y="274046"/>
                  </a:cubicBezTo>
                  <a:cubicBezTo>
                    <a:pt x="3615429" y="271026"/>
                    <a:pt x="3613923" y="268005"/>
                    <a:pt x="3612418" y="264985"/>
                  </a:cubicBezTo>
                  <a:cubicBezTo>
                    <a:pt x="3612418" y="261965"/>
                    <a:pt x="3609407" y="261965"/>
                    <a:pt x="3606397" y="260455"/>
                  </a:cubicBezTo>
                  <a:cubicBezTo>
                    <a:pt x="3603386" y="258945"/>
                    <a:pt x="3595860" y="252905"/>
                    <a:pt x="3592849" y="248375"/>
                  </a:cubicBezTo>
                  <a:cubicBezTo>
                    <a:pt x="3591344" y="242334"/>
                    <a:pt x="3591344" y="240824"/>
                    <a:pt x="3588334" y="239314"/>
                  </a:cubicBezTo>
                  <a:cubicBezTo>
                    <a:pt x="3585323" y="236294"/>
                    <a:pt x="3585323" y="237804"/>
                    <a:pt x="3585323" y="234784"/>
                  </a:cubicBezTo>
                  <a:cubicBezTo>
                    <a:pt x="3585323" y="231764"/>
                    <a:pt x="3585323" y="234784"/>
                    <a:pt x="3588334" y="231764"/>
                  </a:cubicBezTo>
                  <a:cubicBezTo>
                    <a:pt x="3589839" y="228744"/>
                    <a:pt x="3591344" y="227234"/>
                    <a:pt x="3592849" y="225724"/>
                  </a:cubicBezTo>
                  <a:cubicBezTo>
                    <a:pt x="3595860" y="224214"/>
                    <a:pt x="3595860" y="224214"/>
                    <a:pt x="3601881" y="224214"/>
                  </a:cubicBezTo>
                  <a:cubicBezTo>
                    <a:pt x="3606397" y="224214"/>
                    <a:pt x="3606397" y="222704"/>
                    <a:pt x="3612418" y="224214"/>
                  </a:cubicBezTo>
                  <a:cubicBezTo>
                    <a:pt x="3618439" y="225724"/>
                    <a:pt x="3619944" y="225724"/>
                    <a:pt x="3624460" y="225724"/>
                  </a:cubicBezTo>
                  <a:cubicBezTo>
                    <a:pt x="3627471" y="225724"/>
                    <a:pt x="3624460" y="224214"/>
                    <a:pt x="3630481" y="227234"/>
                  </a:cubicBezTo>
                  <a:cubicBezTo>
                    <a:pt x="3638008" y="230254"/>
                    <a:pt x="3633492" y="230254"/>
                    <a:pt x="3642524" y="231764"/>
                  </a:cubicBezTo>
                  <a:cubicBezTo>
                    <a:pt x="3650050" y="233274"/>
                    <a:pt x="3651555" y="234784"/>
                    <a:pt x="3659082" y="234784"/>
                  </a:cubicBezTo>
                  <a:cubicBezTo>
                    <a:pt x="3666608" y="233274"/>
                    <a:pt x="3668113" y="236294"/>
                    <a:pt x="3674134" y="233274"/>
                  </a:cubicBezTo>
                  <a:cubicBezTo>
                    <a:pt x="3680156" y="230254"/>
                    <a:pt x="3687682" y="228744"/>
                    <a:pt x="3693703" y="225724"/>
                  </a:cubicBezTo>
                  <a:cubicBezTo>
                    <a:pt x="3698219" y="222704"/>
                    <a:pt x="3702735" y="221194"/>
                    <a:pt x="3708756" y="218173"/>
                  </a:cubicBezTo>
                  <a:cubicBezTo>
                    <a:pt x="3713272" y="215153"/>
                    <a:pt x="3728324" y="209113"/>
                    <a:pt x="3728324" y="209113"/>
                  </a:cubicBezTo>
                  <a:cubicBezTo>
                    <a:pt x="3728324" y="209113"/>
                    <a:pt x="3738861" y="207603"/>
                    <a:pt x="3740367" y="206093"/>
                  </a:cubicBezTo>
                  <a:cubicBezTo>
                    <a:pt x="3743377" y="206093"/>
                    <a:pt x="3744883" y="203073"/>
                    <a:pt x="3747893" y="201563"/>
                  </a:cubicBezTo>
                  <a:cubicBezTo>
                    <a:pt x="3752409" y="200053"/>
                    <a:pt x="3756925" y="197033"/>
                    <a:pt x="3759935" y="197033"/>
                  </a:cubicBezTo>
                  <a:cubicBezTo>
                    <a:pt x="3762946" y="197033"/>
                    <a:pt x="3765956" y="194012"/>
                    <a:pt x="3767462" y="194012"/>
                  </a:cubicBezTo>
                  <a:cubicBezTo>
                    <a:pt x="3770472" y="194012"/>
                    <a:pt x="3793051" y="187972"/>
                    <a:pt x="3794557" y="189482"/>
                  </a:cubicBezTo>
                  <a:cubicBezTo>
                    <a:pt x="3796062" y="189482"/>
                    <a:pt x="3802083" y="186462"/>
                    <a:pt x="3806599" y="184952"/>
                  </a:cubicBezTo>
                  <a:cubicBezTo>
                    <a:pt x="3812620" y="183442"/>
                    <a:pt x="3826168" y="177402"/>
                    <a:pt x="3826168" y="177402"/>
                  </a:cubicBezTo>
                  <a:cubicBezTo>
                    <a:pt x="3826168" y="177402"/>
                    <a:pt x="3835199" y="174382"/>
                    <a:pt x="3836705" y="174382"/>
                  </a:cubicBezTo>
                  <a:cubicBezTo>
                    <a:pt x="3839715" y="172872"/>
                    <a:pt x="3841220" y="172872"/>
                    <a:pt x="3844231" y="171362"/>
                  </a:cubicBezTo>
                  <a:cubicBezTo>
                    <a:pt x="3847242" y="169851"/>
                    <a:pt x="3844231" y="169851"/>
                    <a:pt x="3850252" y="169851"/>
                  </a:cubicBezTo>
                  <a:cubicBezTo>
                    <a:pt x="3854768" y="169851"/>
                    <a:pt x="3856273" y="169851"/>
                    <a:pt x="3859284" y="169851"/>
                  </a:cubicBezTo>
                  <a:cubicBezTo>
                    <a:pt x="3862294" y="169851"/>
                    <a:pt x="3871326" y="169851"/>
                    <a:pt x="3871326" y="169851"/>
                  </a:cubicBezTo>
                  <a:cubicBezTo>
                    <a:pt x="3871326" y="169851"/>
                    <a:pt x="3872831" y="171362"/>
                    <a:pt x="3875842" y="171362"/>
                  </a:cubicBezTo>
                  <a:cubicBezTo>
                    <a:pt x="3878852" y="171362"/>
                    <a:pt x="3887884" y="171362"/>
                    <a:pt x="3892400" y="171362"/>
                  </a:cubicBezTo>
                  <a:cubicBezTo>
                    <a:pt x="3895410" y="171362"/>
                    <a:pt x="3899926" y="171362"/>
                    <a:pt x="3902937" y="169851"/>
                  </a:cubicBezTo>
                  <a:cubicBezTo>
                    <a:pt x="3905947" y="169851"/>
                    <a:pt x="3913474" y="165321"/>
                    <a:pt x="3917990" y="163811"/>
                  </a:cubicBezTo>
                  <a:cubicBezTo>
                    <a:pt x="3922505" y="162301"/>
                    <a:pt x="3931537" y="160791"/>
                    <a:pt x="3934548" y="162301"/>
                  </a:cubicBezTo>
                  <a:close/>
                  <a:moveTo>
                    <a:pt x="2901527" y="157011"/>
                  </a:moveTo>
                  <a:cubicBezTo>
                    <a:pt x="2901527" y="157011"/>
                    <a:pt x="2901527" y="157011"/>
                    <a:pt x="2898510" y="160026"/>
                  </a:cubicBezTo>
                  <a:cubicBezTo>
                    <a:pt x="2898510" y="160026"/>
                    <a:pt x="2898510" y="160026"/>
                    <a:pt x="2897001" y="161534"/>
                  </a:cubicBezTo>
                  <a:cubicBezTo>
                    <a:pt x="2897001" y="161534"/>
                    <a:pt x="2897001" y="161534"/>
                    <a:pt x="2897001" y="164549"/>
                  </a:cubicBezTo>
                  <a:cubicBezTo>
                    <a:pt x="2897001" y="164549"/>
                    <a:pt x="2897001" y="164549"/>
                    <a:pt x="2897001" y="166057"/>
                  </a:cubicBezTo>
                  <a:cubicBezTo>
                    <a:pt x="2897001" y="166057"/>
                    <a:pt x="2897001" y="166057"/>
                    <a:pt x="2897001" y="167564"/>
                  </a:cubicBezTo>
                  <a:cubicBezTo>
                    <a:pt x="2897001" y="167564"/>
                    <a:pt x="2897001" y="167564"/>
                    <a:pt x="2895493" y="170579"/>
                  </a:cubicBezTo>
                  <a:cubicBezTo>
                    <a:pt x="2895493" y="170579"/>
                    <a:pt x="2895493" y="170579"/>
                    <a:pt x="2895493" y="175102"/>
                  </a:cubicBezTo>
                  <a:cubicBezTo>
                    <a:pt x="2895493" y="175102"/>
                    <a:pt x="2895493" y="175102"/>
                    <a:pt x="2897001" y="176610"/>
                  </a:cubicBezTo>
                  <a:cubicBezTo>
                    <a:pt x="2897001" y="176610"/>
                    <a:pt x="2897001" y="176610"/>
                    <a:pt x="2897001" y="178117"/>
                  </a:cubicBezTo>
                  <a:cubicBezTo>
                    <a:pt x="2897001" y="178117"/>
                    <a:pt x="2897001" y="178117"/>
                    <a:pt x="2897001" y="179625"/>
                  </a:cubicBezTo>
                  <a:cubicBezTo>
                    <a:pt x="2897001" y="179625"/>
                    <a:pt x="2897001" y="179625"/>
                    <a:pt x="2898510" y="179625"/>
                  </a:cubicBezTo>
                  <a:cubicBezTo>
                    <a:pt x="2898510" y="179625"/>
                    <a:pt x="2900019" y="181132"/>
                    <a:pt x="2900019" y="181132"/>
                  </a:cubicBezTo>
                  <a:cubicBezTo>
                    <a:pt x="2900019" y="181132"/>
                    <a:pt x="2901527" y="181132"/>
                    <a:pt x="2901527" y="181132"/>
                  </a:cubicBezTo>
                  <a:cubicBezTo>
                    <a:pt x="2901527" y="181132"/>
                    <a:pt x="2901527" y="181132"/>
                    <a:pt x="2903036" y="181132"/>
                  </a:cubicBezTo>
                  <a:cubicBezTo>
                    <a:pt x="2903036" y="181132"/>
                    <a:pt x="2903036" y="181132"/>
                    <a:pt x="2904545" y="181132"/>
                  </a:cubicBezTo>
                  <a:cubicBezTo>
                    <a:pt x="2904545" y="181132"/>
                    <a:pt x="2904545" y="181132"/>
                    <a:pt x="2906053" y="181132"/>
                  </a:cubicBezTo>
                  <a:cubicBezTo>
                    <a:pt x="2906053" y="181132"/>
                    <a:pt x="2906053" y="181132"/>
                    <a:pt x="2907562" y="181132"/>
                  </a:cubicBezTo>
                  <a:cubicBezTo>
                    <a:pt x="2907562" y="181132"/>
                    <a:pt x="2907562" y="181132"/>
                    <a:pt x="2909071" y="181132"/>
                  </a:cubicBezTo>
                  <a:cubicBezTo>
                    <a:pt x="2909071" y="181132"/>
                    <a:pt x="2909071" y="181132"/>
                    <a:pt x="2910579" y="179625"/>
                  </a:cubicBezTo>
                  <a:lnTo>
                    <a:pt x="2910579" y="178117"/>
                  </a:lnTo>
                  <a:cubicBezTo>
                    <a:pt x="2910579" y="178117"/>
                    <a:pt x="2910579" y="178117"/>
                    <a:pt x="2909071" y="176610"/>
                  </a:cubicBezTo>
                  <a:cubicBezTo>
                    <a:pt x="2909071" y="176610"/>
                    <a:pt x="2909071" y="176610"/>
                    <a:pt x="2907562" y="175102"/>
                  </a:cubicBezTo>
                  <a:cubicBezTo>
                    <a:pt x="2907562" y="175102"/>
                    <a:pt x="2907562" y="175102"/>
                    <a:pt x="2907562" y="173594"/>
                  </a:cubicBezTo>
                  <a:cubicBezTo>
                    <a:pt x="2907562" y="173594"/>
                    <a:pt x="2907562" y="173594"/>
                    <a:pt x="2906053" y="172087"/>
                  </a:cubicBezTo>
                  <a:cubicBezTo>
                    <a:pt x="2906053" y="172087"/>
                    <a:pt x="2906053" y="172087"/>
                    <a:pt x="2906053" y="169072"/>
                  </a:cubicBezTo>
                  <a:cubicBezTo>
                    <a:pt x="2906053" y="169072"/>
                    <a:pt x="2906053" y="169072"/>
                    <a:pt x="2906053" y="166057"/>
                  </a:cubicBezTo>
                  <a:cubicBezTo>
                    <a:pt x="2906053" y="166057"/>
                    <a:pt x="2906053" y="166057"/>
                    <a:pt x="2907562" y="166057"/>
                  </a:cubicBezTo>
                  <a:cubicBezTo>
                    <a:pt x="2907562" y="166057"/>
                    <a:pt x="2907562" y="166057"/>
                    <a:pt x="2907562" y="164549"/>
                  </a:cubicBezTo>
                  <a:cubicBezTo>
                    <a:pt x="2907562" y="164549"/>
                    <a:pt x="2907562" y="164549"/>
                    <a:pt x="2909071" y="163042"/>
                  </a:cubicBezTo>
                  <a:cubicBezTo>
                    <a:pt x="2909071" y="163042"/>
                    <a:pt x="2909071" y="163042"/>
                    <a:pt x="2909071" y="160026"/>
                  </a:cubicBezTo>
                  <a:cubicBezTo>
                    <a:pt x="2909071" y="160026"/>
                    <a:pt x="2909071" y="160026"/>
                    <a:pt x="2909071" y="158519"/>
                  </a:cubicBezTo>
                  <a:cubicBezTo>
                    <a:pt x="2909071" y="158519"/>
                    <a:pt x="2909071" y="158519"/>
                    <a:pt x="2907562" y="158519"/>
                  </a:cubicBezTo>
                  <a:cubicBezTo>
                    <a:pt x="2907562" y="158519"/>
                    <a:pt x="2907562" y="158519"/>
                    <a:pt x="2906053" y="157011"/>
                  </a:cubicBezTo>
                  <a:cubicBezTo>
                    <a:pt x="2906053" y="157011"/>
                    <a:pt x="2906053" y="157011"/>
                    <a:pt x="2904545" y="157011"/>
                  </a:cubicBezTo>
                  <a:cubicBezTo>
                    <a:pt x="2904545" y="157011"/>
                    <a:pt x="2904545" y="157011"/>
                    <a:pt x="2901527" y="157011"/>
                  </a:cubicBezTo>
                  <a:close/>
                  <a:moveTo>
                    <a:pt x="4328378" y="156715"/>
                  </a:moveTo>
                  <a:cubicBezTo>
                    <a:pt x="4328378" y="156715"/>
                    <a:pt x="4325372" y="156715"/>
                    <a:pt x="4322367" y="158224"/>
                  </a:cubicBezTo>
                  <a:cubicBezTo>
                    <a:pt x="4320865" y="158224"/>
                    <a:pt x="4319362" y="159733"/>
                    <a:pt x="4317860" y="162750"/>
                  </a:cubicBezTo>
                  <a:cubicBezTo>
                    <a:pt x="4316357" y="164259"/>
                    <a:pt x="4311849" y="162750"/>
                    <a:pt x="4310347" y="162750"/>
                  </a:cubicBezTo>
                  <a:cubicBezTo>
                    <a:pt x="4308844" y="162750"/>
                    <a:pt x="4308844" y="162750"/>
                    <a:pt x="4305839" y="162750"/>
                  </a:cubicBezTo>
                  <a:cubicBezTo>
                    <a:pt x="4302834" y="161241"/>
                    <a:pt x="4305839" y="162750"/>
                    <a:pt x="4304336" y="167276"/>
                  </a:cubicBezTo>
                  <a:cubicBezTo>
                    <a:pt x="4302834" y="170294"/>
                    <a:pt x="4304336" y="170294"/>
                    <a:pt x="4304336" y="174820"/>
                  </a:cubicBezTo>
                  <a:cubicBezTo>
                    <a:pt x="4304336" y="179346"/>
                    <a:pt x="4304336" y="176328"/>
                    <a:pt x="4302834" y="179346"/>
                  </a:cubicBezTo>
                  <a:cubicBezTo>
                    <a:pt x="4301331" y="182363"/>
                    <a:pt x="4301331" y="182363"/>
                    <a:pt x="4301331" y="182363"/>
                  </a:cubicBezTo>
                  <a:cubicBezTo>
                    <a:pt x="4301331" y="182363"/>
                    <a:pt x="4301331" y="182363"/>
                    <a:pt x="4301331" y="188398"/>
                  </a:cubicBezTo>
                  <a:cubicBezTo>
                    <a:pt x="4301331" y="188398"/>
                    <a:pt x="4301331" y="188398"/>
                    <a:pt x="4302834" y="189907"/>
                  </a:cubicBezTo>
                  <a:cubicBezTo>
                    <a:pt x="4302834" y="189907"/>
                    <a:pt x="4305839" y="189907"/>
                    <a:pt x="4308844" y="189907"/>
                  </a:cubicBezTo>
                  <a:cubicBezTo>
                    <a:pt x="4311849" y="189907"/>
                    <a:pt x="4314854" y="188398"/>
                    <a:pt x="4316357" y="188398"/>
                  </a:cubicBezTo>
                  <a:cubicBezTo>
                    <a:pt x="4317860" y="188398"/>
                    <a:pt x="4319362" y="186889"/>
                    <a:pt x="4322367" y="186889"/>
                  </a:cubicBezTo>
                  <a:cubicBezTo>
                    <a:pt x="4323870" y="185380"/>
                    <a:pt x="4323870" y="183872"/>
                    <a:pt x="4325372" y="182363"/>
                  </a:cubicBezTo>
                  <a:cubicBezTo>
                    <a:pt x="4328378" y="179346"/>
                    <a:pt x="4328378" y="179346"/>
                    <a:pt x="4328378" y="176328"/>
                  </a:cubicBezTo>
                  <a:cubicBezTo>
                    <a:pt x="4328378" y="174820"/>
                    <a:pt x="4328378" y="173311"/>
                    <a:pt x="4329880" y="171802"/>
                  </a:cubicBezTo>
                  <a:cubicBezTo>
                    <a:pt x="4329880" y="168785"/>
                    <a:pt x="4329880" y="167276"/>
                    <a:pt x="4329880" y="164259"/>
                  </a:cubicBezTo>
                  <a:cubicBezTo>
                    <a:pt x="4329880" y="161241"/>
                    <a:pt x="4329880" y="159733"/>
                    <a:pt x="4329880" y="158224"/>
                  </a:cubicBezTo>
                  <a:cubicBezTo>
                    <a:pt x="4329880" y="156715"/>
                    <a:pt x="4328378" y="156715"/>
                    <a:pt x="4328378" y="156715"/>
                  </a:cubicBezTo>
                  <a:close/>
                  <a:moveTo>
                    <a:pt x="3366699" y="151833"/>
                  </a:moveTo>
                  <a:cubicBezTo>
                    <a:pt x="3366699" y="151833"/>
                    <a:pt x="3366699" y="151833"/>
                    <a:pt x="3362188" y="153338"/>
                  </a:cubicBezTo>
                  <a:cubicBezTo>
                    <a:pt x="3362188" y="153338"/>
                    <a:pt x="3362188" y="153338"/>
                    <a:pt x="3359181" y="159357"/>
                  </a:cubicBezTo>
                  <a:cubicBezTo>
                    <a:pt x="3359181" y="159357"/>
                    <a:pt x="3359181" y="159357"/>
                    <a:pt x="3356174" y="162367"/>
                  </a:cubicBezTo>
                  <a:cubicBezTo>
                    <a:pt x="3356174" y="162367"/>
                    <a:pt x="3356174" y="162367"/>
                    <a:pt x="3356174" y="166882"/>
                  </a:cubicBezTo>
                  <a:cubicBezTo>
                    <a:pt x="3356174" y="166882"/>
                    <a:pt x="3356174" y="166882"/>
                    <a:pt x="3356174" y="174406"/>
                  </a:cubicBezTo>
                  <a:cubicBezTo>
                    <a:pt x="3356174" y="174406"/>
                    <a:pt x="3356174" y="174406"/>
                    <a:pt x="3354670" y="183435"/>
                  </a:cubicBezTo>
                  <a:cubicBezTo>
                    <a:pt x="3354670" y="183435"/>
                    <a:pt x="3354670" y="183435"/>
                    <a:pt x="3353167" y="190960"/>
                  </a:cubicBezTo>
                  <a:cubicBezTo>
                    <a:pt x="3353167" y="190960"/>
                    <a:pt x="3353167" y="190960"/>
                    <a:pt x="3350160" y="198484"/>
                  </a:cubicBezTo>
                  <a:cubicBezTo>
                    <a:pt x="3350160" y="198484"/>
                    <a:pt x="3350160" y="201494"/>
                    <a:pt x="3347153" y="202999"/>
                  </a:cubicBezTo>
                  <a:cubicBezTo>
                    <a:pt x="3345649" y="206009"/>
                    <a:pt x="3341139" y="207513"/>
                    <a:pt x="3341139" y="207513"/>
                  </a:cubicBezTo>
                  <a:cubicBezTo>
                    <a:pt x="3341139" y="207513"/>
                    <a:pt x="3341139" y="207513"/>
                    <a:pt x="3338131" y="213533"/>
                  </a:cubicBezTo>
                  <a:cubicBezTo>
                    <a:pt x="3338131" y="213533"/>
                    <a:pt x="3338131" y="213533"/>
                    <a:pt x="3338131" y="219552"/>
                  </a:cubicBezTo>
                  <a:cubicBezTo>
                    <a:pt x="3338131" y="225572"/>
                    <a:pt x="3338131" y="225572"/>
                    <a:pt x="3338131" y="230087"/>
                  </a:cubicBezTo>
                  <a:cubicBezTo>
                    <a:pt x="3338131" y="233096"/>
                    <a:pt x="3338131" y="236106"/>
                    <a:pt x="3338131" y="236106"/>
                  </a:cubicBezTo>
                  <a:cubicBezTo>
                    <a:pt x="3338131" y="236106"/>
                    <a:pt x="3336628" y="236106"/>
                    <a:pt x="3341139" y="237611"/>
                  </a:cubicBezTo>
                  <a:cubicBezTo>
                    <a:pt x="3344146" y="237611"/>
                    <a:pt x="3348656" y="237611"/>
                    <a:pt x="3353167" y="237611"/>
                  </a:cubicBezTo>
                  <a:cubicBezTo>
                    <a:pt x="3356174" y="237611"/>
                    <a:pt x="3360685" y="239116"/>
                    <a:pt x="3362188" y="236106"/>
                  </a:cubicBezTo>
                  <a:cubicBezTo>
                    <a:pt x="3362188" y="233096"/>
                    <a:pt x="3360685" y="230087"/>
                    <a:pt x="3363692" y="227077"/>
                  </a:cubicBezTo>
                  <a:cubicBezTo>
                    <a:pt x="3366699" y="224067"/>
                    <a:pt x="3369706" y="219552"/>
                    <a:pt x="3369706" y="216543"/>
                  </a:cubicBezTo>
                  <a:cubicBezTo>
                    <a:pt x="3369706" y="213533"/>
                    <a:pt x="3374217" y="204504"/>
                    <a:pt x="3374217" y="204504"/>
                  </a:cubicBezTo>
                  <a:cubicBezTo>
                    <a:pt x="3374217" y="204504"/>
                    <a:pt x="3374217" y="198484"/>
                    <a:pt x="3375720" y="195474"/>
                  </a:cubicBezTo>
                  <a:cubicBezTo>
                    <a:pt x="3375720" y="192465"/>
                    <a:pt x="3377224" y="190960"/>
                    <a:pt x="3377224" y="186445"/>
                  </a:cubicBezTo>
                  <a:cubicBezTo>
                    <a:pt x="3377224" y="181930"/>
                    <a:pt x="3377224" y="175911"/>
                    <a:pt x="3377224" y="171396"/>
                  </a:cubicBezTo>
                  <a:cubicBezTo>
                    <a:pt x="3377224" y="165377"/>
                    <a:pt x="3380231" y="166882"/>
                    <a:pt x="3377224" y="162367"/>
                  </a:cubicBezTo>
                  <a:cubicBezTo>
                    <a:pt x="3374217" y="157852"/>
                    <a:pt x="3375720" y="156347"/>
                    <a:pt x="3372713" y="154843"/>
                  </a:cubicBezTo>
                  <a:cubicBezTo>
                    <a:pt x="3369706" y="153338"/>
                    <a:pt x="3366699" y="151833"/>
                    <a:pt x="3366699" y="151833"/>
                  </a:cubicBezTo>
                  <a:close/>
                  <a:moveTo>
                    <a:pt x="866465" y="144837"/>
                  </a:moveTo>
                  <a:cubicBezTo>
                    <a:pt x="872462" y="143329"/>
                    <a:pt x="873961" y="144837"/>
                    <a:pt x="878459" y="146345"/>
                  </a:cubicBezTo>
                  <a:cubicBezTo>
                    <a:pt x="879959" y="147854"/>
                    <a:pt x="884456" y="150870"/>
                    <a:pt x="884456" y="153886"/>
                  </a:cubicBezTo>
                  <a:cubicBezTo>
                    <a:pt x="884456" y="153886"/>
                    <a:pt x="884456" y="155394"/>
                    <a:pt x="881458" y="158410"/>
                  </a:cubicBezTo>
                  <a:cubicBezTo>
                    <a:pt x="879959" y="161427"/>
                    <a:pt x="879959" y="158410"/>
                    <a:pt x="878459" y="162935"/>
                  </a:cubicBezTo>
                  <a:cubicBezTo>
                    <a:pt x="875461" y="165951"/>
                    <a:pt x="876960" y="164443"/>
                    <a:pt x="876960" y="167459"/>
                  </a:cubicBezTo>
                  <a:cubicBezTo>
                    <a:pt x="875461" y="171984"/>
                    <a:pt x="875461" y="170475"/>
                    <a:pt x="873961" y="173492"/>
                  </a:cubicBezTo>
                  <a:cubicBezTo>
                    <a:pt x="872462" y="176508"/>
                    <a:pt x="872462" y="176508"/>
                    <a:pt x="870963" y="178016"/>
                  </a:cubicBezTo>
                  <a:cubicBezTo>
                    <a:pt x="870963" y="178016"/>
                    <a:pt x="869463" y="181032"/>
                    <a:pt x="867964" y="184049"/>
                  </a:cubicBezTo>
                  <a:cubicBezTo>
                    <a:pt x="866465" y="188573"/>
                    <a:pt x="863466" y="191589"/>
                    <a:pt x="861967" y="196114"/>
                  </a:cubicBezTo>
                  <a:cubicBezTo>
                    <a:pt x="861967" y="196114"/>
                    <a:pt x="858968" y="199130"/>
                    <a:pt x="855970" y="200638"/>
                  </a:cubicBezTo>
                  <a:cubicBezTo>
                    <a:pt x="852971" y="200638"/>
                    <a:pt x="851472" y="200638"/>
                    <a:pt x="849972" y="202146"/>
                  </a:cubicBezTo>
                  <a:cubicBezTo>
                    <a:pt x="846974" y="202146"/>
                    <a:pt x="846974" y="203654"/>
                    <a:pt x="843975" y="205162"/>
                  </a:cubicBezTo>
                  <a:cubicBezTo>
                    <a:pt x="840977" y="206670"/>
                    <a:pt x="840977" y="208179"/>
                    <a:pt x="839477" y="209687"/>
                  </a:cubicBezTo>
                  <a:cubicBezTo>
                    <a:pt x="837978" y="211195"/>
                    <a:pt x="839477" y="211195"/>
                    <a:pt x="839477" y="212703"/>
                  </a:cubicBezTo>
                  <a:cubicBezTo>
                    <a:pt x="839477" y="214211"/>
                    <a:pt x="842476" y="215719"/>
                    <a:pt x="842476" y="217227"/>
                  </a:cubicBezTo>
                  <a:cubicBezTo>
                    <a:pt x="843975" y="218735"/>
                    <a:pt x="843975" y="221752"/>
                    <a:pt x="843975" y="224768"/>
                  </a:cubicBezTo>
                  <a:cubicBezTo>
                    <a:pt x="843975" y="227784"/>
                    <a:pt x="846974" y="241357"/>
                    <a:pt x="848473" y="244374"/>
                  </a:cubicBezTo>
                  <a:cubicBezTo>
                    <a:pt x="848473" y="248898"/>
                    <a:pt x="845474" y="251914"/>
                    <a:pt x="845474" y="251914"/>
                  </a:cubicBezTo>
                  <a:cubicBezTo>
                    <a:pt x="843975" y="253422"/>
                    <a:pt x="843975" y="254930"/>
                    <a:pt x="842476" y="254930"/>
                  </a:cubicBezTo>
                  <a:cubicBezTo>
                    <a:pt x="842476" y="256439"/>
                    <a:pt x="842476" y="257947"/>
                    <a:pt x="842476" y="257947"/>
                  </a:cubicBezTo>
                  <a:cubicBezTo>
                    <a:pt x="842476" y="259455"/>
                    <a:pt x="840977" y="260963"/>
                    <a:pt x="839477" y="262471"/>
                  </a:cubicBezTo>
                  <a:cubicBezTo>
                    <a:pt x="839477" y="262471"/>
                    <a:pt x="837978" y="265487"/>
                    <a:pt x="836479" y="266995"/>
                  </a:cubicBezTo>
                  <a:cubicBezTo>
                    <a:pt x="834979" y="268504"/>
                    <a:pt x="836479" y="268504"/>
                    <a:pt x="834979" y="271520"/>
                  </a:cubicBezTo>
                  <a:cubicBezTo>
                    <a:pt x="834979" y="274536"/>
                    <a:pt x="834979" y="273028"/>
                    <a:pt x="836479" y="274536"/>
                  </a:cubicBezTo>
                  <a:cubicBezTo>
                    <a:pt x="836479" y="276044"/>
                    <a:pt x="837978" y="276044"/>
                    <a:pt x="837978" y="276044"/>
                  </a:cubicBezTo>
                  <a:cubicBezTo>
                    <a:pt x="839477" y="277552"/>
                    <a:pt x="840977" y="277552"/>
                    <a:pt x="843975" y="279060"/>
                  </a:cubicBezTo>
                  <a:cubicBezTo>
                    <a:pt x="846974" y="280569"/>
                    <a:pt x="848473" y="279060"/>
                    <a:pt x="851472" y="280569"/>
                  </a:cubicBezTo>
                  <a:cubicBezTo>
                    <a:pt x="855970" y="282077"/>
                    <a:pt x="857469" y="280569"/>
                    <a:pt x="860468" y="282077"/>
                  </a:cubicBezTo>
                  <a:cubicBezTo>
                    <a:pt x="861967" y="282077"/>
                    <a:pt x="866465" y="282077"/>
                    <a:pt x="867964" y="283585"/>
                  </a:cubicBezTo>
                  <a:cubicBezTo>
                    <a:pt x="870963" y="285093"/>
                    <a:pt x="875461" y="286601"/>
                    <a:pt x="878459" y="288109"/>
                  </a:cubicBezTo>
                  <a:cubicBezTo>
                    <a:pt x="881458" y="289617"/>
                    <a:pt x="884456" y="289617"/>
                    <a:pt x="890454" y="291125"/>
                  </a:cubicBezTo>
                  <a:cubicBezTo>
                    <a:pt x="894952" y="294142"/>
                    <a:pt x="899450" y="291125"/>
                    <a:pt x="903948" y="292634"/>
                  </a:cubicBezTo>
                  <a:cubicBezTo>
                    <a:pt x="906946" y="292634"/>
                    <a:pt x="906946" y="292634"/>
                    <a:pt x="908445" y="294142"/>
                  </a:cubicBezTo>
                  <a:cubicBezTo>
                    <a:pt x="911444" y="294142"/>
                    <a:pt x="911444" y="292634"/>
                    <a:pt x="915942" y="292634"/>
                  </a:cubicBezTo>
                  <a:cubicBezTo>
                    <a:pt x="920440" y="292634"/>
                    <a:pt x="920440" y="291125"/>
                    <a:pt x="923439" y="292634"/>
                  </a:cubicBezTo>
                  <a:cubicBezTo>
                    <a:pt x="927936" y="294142"/>
                    <a:pt x="929436" y="298666"/>
                    <a:pt x="929436" y="301682"/>
                  </a:cubicBezTo>
                  <a:cubicBezTo>
                    <a:pt x="929436" y="303190"/>
                    <a:pt x="927936" y="304699"/>
                    <a:pt x="926437" y="306207"/>
                  </a:cubicBezTo>
                  <a:cubicBezTo>
                    <a:pt x="926437" y="307715"/>
                    <a:pt x="923439" y="312239"/>
                    <a:pt x="923439" y="312239"/>
                  </a:cubicBezTo>
                  <a:cubicBezTo>
                    <a:pt x="921939" y="319780"/>
                    <a:pt x="918941" y="321288"/>
                    <a:pt x="914443" y="327320"/>
                  </a:cubicBezTo>
                  <a:cubicBezTo>
                    <a:pt x="912943" y="330337"/>
                    <a:pt x="912943" y="330337"/>
                    <a:pt x="911444" y="333353"/>
                  </a:cubicBezTo>
                  <a:cubicBezTo>
                    <a:pt x="909945" y="340894"/>
                    <a:pt x="908445" y="343910"/>
                    <a:pt x="903948" y="349942"/>
                  </a:cubicBezTo>
                  <a:cubicBezTo>
                    <a:pt x="903948" y="351450"/>
                    <a:pt x="900949" y="351450"/>
                    <a:pt x="897950" y="351450"/>
                  </a:cubicBezTo>
                  <a:cubicBezTo>
                    <a:pt x="894952" y="351450"/>
                    <a:pt x="887455" y="352959"/>
                    <a:pt x="885956" y="352959"/>
                  </a:cubicBezTo>
                  <a:cubicBezTo>
                    <a:pt x="882957" y="352959"/>
                    <a:pt x="875461" y="352959"/>
                    <a:pt x="870963" y="352959"/>
                  </a:cubicBezTo>
                  <a:cubicBezTo>
                    <a:pt x="867964" y="352959"/>
                    <a:pt x="866465" y="352959"/>
                    <a:pt x="860468" y="352959"/>
                  </a:cubicBezTo>
                  <a:cubicBezTo>
                    <a:pt x="852971" y="351450"/>
                    <a:pt x="852971" y="352959"/>
                    <a:pt x="845474" y="352959"/>
                  </a:cubicBezTo>
                  <a:cubicBezTo>
                    <a:pt x="836479" y="352959"/>
                    <a:pt x="833480" y="354467"/>
                    <a:pt x="831981" y="352959"/>
                  </a:cubicBezTo>
                  <a:cubicBezTo>
                    <a:pt x="827483" y="349942"/>
                    <a:pt x="813989" y="352959"/>
                    <a:pt x="809491" y="352959"/>
                  </a:cubicBezTo>
                  <a:cubicBezTo>
                    <a:pt x="804993" y="352959"/>
                    <a:pt x="797497" y="354467"/>
                    <a:pt x="794498" y="355975"/>
                  </a:cubicBezTo>
                  <a:cubicBezTo>
                    <a:pt x="791499" y="355975"/>
                    <a:pt x="785502" y="358991"/>
                    <a:pt x="781004" y="358991"/>
                  </a:cubicBezTo>
                  <a:cubicBezTo>
                    <a:pt x="770509" y="358991"/>
                    <a:pt x="764512" y="362007"/>
                    <a:pt x="757015" y="366532"/>
                  </a:cubicBezTo>
                  <a:cubicBezTo>
                    <a:pt x="754017" y="366532"/>
                    <a:pt x="742022" y="372564"/>
                    <a:pt x="740523" y="374072"/>
                  </a:cubicBezTo>
                  <a:cubicBezTo>
                    <a:pt x="739024" y="374072"/>
                    <a:pt x="736025" y="377089"/>
                    <a:pt x="728528" y="380105"/>
                  </a:cubicBezTo>
                  <a:cubicBezTo>
                    <a:pt x="721032" y="384629"/>
                    <a:pt x="721032" y="384629"/>
                    <a:pt x="718033" y="383121"/>
                  </a:cubicBezTo>
                  <a:cubicBezTo>
                    <a:pt x="715035" y="383121"/>
                    <a:pt x="715035" y="381613"/>
                    <a:pt x="715035" y="381613"/>
                  </a:cubicBezTo>
                  <a:cubicBezTo>
                    <a:pt x="713535" y="380105"/>
                    <a:pt x="712036" y="378597"/>
                    <a:pt x="712036" y="378597"/>
                  </a:cubicBezTo>
                  <a:cubicBezTo>
                    <a:pt x="712036" y="377089"/>
                    <a:pt x="710537" y="371056"/>
                    <a:pt x="709037" y="369548"/>
                  </a:cubicBezTo>
                  <a:cubicBezTo>
                    <a:pt x="707538" y="366532"/>
                    <a:pt x="706039" y="366532"/>
                    <a:pt x="703040" y="363515"/>
                  </a:cubicBezTo>
                  <a:cubicBezTo>
                    <a:pt x="700042" y="358991"/>
                    <a:pt x="691046" y="351450"/>
                    <a:pt x="689546" y="349942"/>
                  </a:cubicBezTo>
                  <a:cubicBezTo>
                    <a:pt x="688047" y="349942"/>
                    <a:pt x="688047" y="345418"/>
                    <a:pt x="688047" y="342402"/>
                  </a:cubicBezTo>
                  <a:cubicBezTo>
                    <a:pt x="686548" y="340894"/>
                    <a:pt x="689546" y="336369"/>
                    <a:pt x="689546" y="336369"/>
                  </a:cubicBezTo>
                  <a:cubicBezTo>
                    <a:pt x="689546" y="336369"/>
                    <a:pt x="692545" y="333353"/>
                    <a:pt x="694044" y="330337"/>
                  </a:cubicBezTo>
                  <a:cubicBezTo>
                    <a:pt x="695544" y="325812"/>
                    <a:pt x="697043" y="325812"/>
                    <a:pt x="698542" y="325812"/>
                  </a:cubicBezTo>
                  <a:cubicBezTo>
                    <a:pt x="700042" y="325812"/>
                    <a:pt x="704539" y="325812"/>
                    <a:pt x="704539" y="325812"/>
                  </a:cubicBezTo>
                  <a:cubicBezTo>
                    <a:pt x="706039" y="325812"/>
                    <a:pt x="709037" y="324304"/>
                    <a:pt x="710537" y="321288"/>
                  </a:cubicBezTo>
                  <a:cubicBezTo>
                    <a:pt x="713535" y="319780"/>
                    <a:pt x="719533" y="319780"/>
                    <a:pt x="721032" y="319780"/>
                  </a:cubicBezTo>
                  <a:cubicBezTo>
                    <a:pt x="722531" y="319780"/>
                    <a:pt x="728528" y="316764"/>
                    <a:pt x="731527" y="316764"/>
                  </a:cubicBezTo>
                  <a:cubicBezTo>
                    <a:pt x="734526" y="315255"/>
                    <a:pt x="739024" y="313747"/>
                    <a:pt x="742022" y="312239"/>
                  </a:cubicBezTo>
                  <a:cubicBezTo>
                    <a:pt x="743521" y="312239"/>
                    <a:pt x="749519" y="310731"/>
                    <a:pt x="751018" y="310731"/>
                  </a:cubicBezTo>
                  <a:cubicBezTo>
                    <a:pt x="752517" y="310731"/>
                    <a:pt x="755516" y="310731"/>
                    <a:pt x="758515" y="310731"/>
                  </a:cubicBezTo>
                  <a:cubicBezTo>
                    <a:pt x="760014" y="310731"/>
                    <a:pt x="761513" y="307715"/>
                    <a:pt x="764512" y="307715"/>
                  </a:cubicBezTo>
                  <a:cubicBezTo>
                    <a:pt x="769010" y="309223"/>
                    <a:pt x="769010" y="307715"/>
                    <a:pt x="772008" y="306207"/>
                  </a:cubicBezTo>
                  <a:cubicBezTo>
                    <a:pt x="775007" y="306207"/>
                    <a:pt x="775007" y="304699"/>
                    <a:pt x="778006" y="304699"/>
                  </a:cubicBezTo>
                  <a:cubicBezTo>
                    <a:pt x="781004" y="304699"/>
                    <a:pt x="779505" y="303190"/>
                    <a:pt x="779505" y="301682"/>
                  </a:cubicBezTo>
                  <a:cubicBezTo>
                    <a:pt x="781004" y="300174"/>
                    <a:pt x="781004" y="300174"/>
                    <a:pt x="779505" y="300174"/>
                  </a:cubicBezTo>
                  <a:cubicBezTo>
                    <a:pt x="778006" y="300174"/>
                    <a:pt x="776506" y="300174"/>
                    <a:pt x="775007" y="298666"/>
                  </a:cubicBezTo>
                  <a:cubicBezTo>
                    <a:pt x="773508" y="298666"/>
                    <a:pt x="772008" y="297158"/>
                    <a:pt x="770509" y="295650"/>
                  </a:cubicBezTo>
                  <a:cubicBezTo>
                    <a:pt x="769010" y="294142"/>
                    <a:pt x="769010" y="294142"/>
                    <a:pt x="767510" y="294142"/>
                  </a:cubicBezTo>
                  <a:cubicBezTo>
                    <a:pt x="763012" y="294142"/>
                    <a:pt x="766011" y="283585"/>
                    <a:pt x="767510" y="283585"/>
                  </a:cubicBezTo>
                  <a:cubicBezTo>
                    <a:pt x="769010" y="282077"/>
                    <a:pt x="769010" y="279060"/>
                    <a:pt x="770509" y="277552"/>
                  </a:cubicBezTo>
                  <a:cubicBezTo>
                    <a:pt x="770509" y="276044"/>
                    <a:pt x="772008" y="270012"/>
                    <a:pt x="772008" y="268504"/>
                  </a:cubicBezTo>
                  <a:cubicBezTo>
                    <a:pt x="773508" y="268504"/>
                    <a:pt x="776506" y="263979"/>
                    <a:pt x="776506" y="262471"/>
                  </a:cubicBezTo>
                  <a:cubicBezTo>
                    <a:pt x="776506" y="260963"/>
                    <a:pt x="773508" y="257947"/>
                    <a:pt x="772008" y="253422"/>
                  </a:cubicBezTo>
                  <a:cubicBezTo>
                    <a:pt x="770509" y="248898"/>
                    <a:pt x="767510" y="248898"/>
                    <a:pt x="766011" y="247390"/>
                  </a:cubicBezTo>
                  <a:cubicBezTo>
                    <a:pt x="764512" y="245882"/>
                    <a:pt x="763012" y="245882"/>
                    <a:pt x="760014" y="244374"/>
                  </a:cubicBezTo>
                  <a:cubicBezTo>
                    <a:pt x="755516" y="244374"/>
                    <a:pt x="752517" y="242865"/>
                    <a:pt x="749519" y="242865"/>
                  </a:cubicBezTo>
                  <a:cubicBezTo>
                    <a:pt x="746520" y="241357"/>
                    <a:pt x="746520" y="239849"/>
                    <a:pt x="743521" y="239849"/>
                  </a:cubicBezTo>
                  <a:cubicBezTo>
                    <a:pt x="742022" y="239849"/>
                    <a:pt x="737524" y="238341"/>
                    <a:pt x="737524" y="238341"/>
                  </a:cubicBezTo>
                  <a:cubicBezTo>
                    <a:pt x="736025" y="238341"/>
                    <a:pt x="734526" y="236833"/>
                    <a:pt x="731527" y="233817"/>
                  </a:cubicBezTo>
                  <a:cubicBezTo>
                    <a:pt x="728528" y="232309"/>
                    <a:pt x="731527" y="233817"/>
                    <a:pt x="728528" y="229292"/>
                  </a:cubicBezTo>
                  <a:cubicBezTo>
                    <a:pt x="727029" y="224768"/>
                    <a:pt x="727029" y="224768"/>
                    <a:pt x="727029" y="223260"/>
                  </a:cubicBezTo>
                  <a:cubicBezTo>
                    <a:pt x="727029" y="220244"/>
                    <a:pt x="728528" y="218735"/>
                    <a:pt x="728528" y="217227"/>
                  </a:cubicBezTo>
                  <a:cubicBezTo>
                    <a:pt x="728528" y="215719"/>
                    <a:pt x="730028" y="212703"/>
                    <a:pt x="730028" y="212703"/>
                  </a:cubicBezTo>
                  <a:cubicBezTo>
                    <a:pt x="731527" y="211195"/>
                    <a:pt x="734526" y="209687"/>
                    <a:pt x="734526" y="209687"/>
                  </a:cubicBezTo>
                  <a:cubicBezTo>
                    <a:pt x="734526" y="209687"/>
                    <a:pt x="737524" y="208179"/>
                    <a:pt x="739024" y="208179"/>
                  </a:cubicBezTo>
                  <a:cubicBezTo>
                    <a:pt x="740523" y="208179"/>
                    <a:pt x="740523" y="206670"/>
                    <a:pt x="742022" y="206670"/>
                  </a:cubicBezTo>
                  <a:cubicBezTo>
                    <a:pt x="742022" y="206670"/>
                    <a:pt x="743521" y="206670"/>
                    <a:pt x="746520" y="206670"/>
                  </a:cubicBezTo>
                  <a:cubicBezTo>
                    <a:pt x="749519" y="206670"/>
                    <a:pt x="751018" y="205162"/>
                    <a:pt x="752517" y="205162"/>
                  </a:cubicBezTo>
                  <a:cubicBezTo>
                    <a:pt x="752517" y="206670"/>
                    <a:pt x="755516" y="205162"/>
                    <a:pt x="758515" y="205162"/>
                  </a:cubicBezTo>
                  <a:cubicBezTo>
                    <a:pt x="758515" y="205162"/>
                    <a:pt x="760014" y="203654"/>
                    <a:pt x="761513" y="203654"/>
                  </a:cubicBezTo>
                  <a:cubicBezTo>
                    <a:pt x="763012" y="203654"/>
                    <a:pt x="766011" y="200638"/>
                    <a:pt x="767510" y="199130"/>
                  </a:cubicBezTo>
                  <a:cubicBezTo>
                    <a:pt x="769010" y="197622"/>
                    <a:pt x="773508" y="197622"/>
                    <a:pt x="775007" y="196114"/>
                  </a:cubicBezTo>
                  <a:cubicBezTo>
                    <a:pt x="775007" y="194605"/>
                    <a:pt x="781004" y="191589"/>
                    <a:pt x="782504" y="190081"/>
                  </a:cubicBezTo>
                  <a:cubicBezTo>
                    <a:pt x="782504" y="190081"/>
                    <a:pt x="788501" y="187065"/>
                    <a:pt x="790000" y="185557"/>
                  </a:cubicBezTo>
                  <a:cubicBezTo>
                    <a:pt x="791499" y="184049"/>
                    <a:pt x="792999" y="184049"/>
                    <a:pt x="798996" y="179524"/>
                  </a:cubicBezTo>
                  <a:cubicBezTo>
                    <a:pt x="804993" y="176508"/>
                    <a:pt x="801995" y="178016"/>
                    <a:pt x="806492" y="175000"/>
                  </a:cubicBezTo>
                  <a:cubicBezTo>
                    <a:pt x="809491" y="171984"/>
                    <a:pt x="810990" y="171984"/>
                    <a:pt x="813989" y="170475"/>
                  </a:cubicBezTo>
                  <a:cubicBezTo>
                    <a:pt x="816988" y="168967"/>
                    <a:pt x="816988" y="168967"/>
                    <a:pt x="821486" y="165951"/>
                  </a:cubicBezTo>
                  <a:cubicBezTo>
                    <a:pt x="827483" y="164443"/>
                    <a:pt x="828982" y="162935"/>
                    <a:pt x="833480" y="161427"/>
                  </a:cubicBezTo>
                  <a:cubicBezTo>
                    <a:pt x="839477" y="158410"/>
                    <a:pt x="840977" y="158410"/>
                    <a:pt x="843975" y="156902"/>
                  </a:cubicBezTo>
                  <a:cubicBezTo>
                    <a:pt x="846974" y="153886"/>
                    <a:pt x="848473" y="153886"/>
                    <a:pt x="851472" y="152378"/>
                  </a:cubicBezTo>
                  <a:cubicBezTo>
                    <a:pt x="855970" y="150870"/>
                    <a:pt x="857469" y="149362"/>
                    <a:pt x="860468" y="147854"/>
                  </a:cubicBezTo>
                  <a:cubicBezTo>
                    <a:pt x="863466" y="146345"/>
                    <a:pt x="863466" y="144837"/>
                    <a:pt x="866465" y="144837"/>
                  </a:cubicBezTo>
                  <a:close/>
                  <a:moveTo>
                    <a:pt x="4313352" y="140120"/>
                  </a:moveTo>
                  <a:cubicBezTo>
                    <a:pt x="4313352" y="140120"/>
                    <a:pt x="4311849" y="143137"/>
                    <a:pt x="4310347" y="144646"/>
                  </a:cubicBezTo>
                  <a:cubicBezTo>
                    <a:pt x="4310347" y="146155"/>
                    <a:pt x="4310347" y="146155"/>
                    <a:pt x="4310347" y="147663"/>
                  </a:cubicBezTo>
                  <a:cubicBezTo>
                    <a:pt x="4308844" y="149172"/>
                    <a:pt x="4310347" y="152189"/>
                    <a:pt x="4310347" y="152189"/>
                  </a:cubicBezTo>
                  <a:cubicBezTo>
                    <a:pt x="4310347" y="152189"/>
                    <a:pt x="4310347" y="152189"/>
                    <a:pt x="4311849" y="152189"/>
                  </a:cubicBezTo>
                  <a:cubicBezTo>
                    <a:pt x="4311849" y="152189"/>
                    <a:pt x="4316357" y="150681"/>
                    <a:pt x="4316357" y="149172"/>
                  </a:cubicBezTo>
                  <a:cubicBezTo>
                    <a:pt x="4316357" y="149172"/>
                    <a:pt x="4316357" y="149172"/>
                    <a:pt x="4316357" y="146155"/>
                  </a:cubicBezTo>
                  <a:cubicBezTo>
                    <a:pt x="4316357" y="146155"/>
                    <a:pt x="4316357" y="144646"/>
                    <a:pt x="4316357" y="143137"/>
                  </a:cubicBezTo>
                  <a:cubicBezTo>
                    <a:pt x="4316357" y="141629"/>
                    <a:pt x="4314854" y="140120"/>
                    <a:pt x="4314854" y="140120"/>
                  </a:cubicBezTo>
                  <a:cubicBezTo>
                    <a:pt x="4314854" y="140120"/>
                    <a:pt x="4314854" y="140120"/>
                    <a:pt x="4313352" y="140120"/>
                  </a:cubicBezTo>
                  <a:close/>
                  <a:moveTo>
                    <a:pt x="639716" y="135391"/>
                  </a:moveTo>
                  <a:cubicBezTo>
                    <a:pt x="639716" y="135391"/>
                    <a:pt x="646992" y="135391"/>
                    <a:pt x="646992" y="136920"/>
                  </a:cubicBezTo>
                  <a:cubicBezTo>
                    <a:pt x="648447" y="136920"/>
                    <a:pt x="651358" y="138449"/>
                    <a:pt x="651358" y="139977"/>
                  </a:cubicBezTo>
                  <a:cubicBezTo>
                    <a:pt x="651358" y="139977"/>
                    <a:pt x="652813" y="141506"/>
                    <a:pt x="654268" y="141506"/>
                  </a:cubicBezTo>
                  <a:cubicBezTo>
                    <a:pt x="654268" y="143035"/>
                    <a:pt x="655723" y="144563"/>
                    <a:pt x="655723" y="144563"/>
                  </a:cubicBezTo>
                  <a:cubicBezTo>
                    <a:pt x="655723" y="146092"/>
                    <a:pt x="657179" y="147621"/>
                    <a:pt x="658634" y="149149"/>
                  </a:cubicBezTo>
                  <a:cubicBezTo>
                    <a:pt x="658634" y="149149"/>
                    <a:pt x="658634" y="150678"/>
                    <a:pt x="660089" y="152207"/>
                  </a:cubicBezTo>
                  <a:cubicBezTo>
                    <a:pt x="661544" y="152207"/>
                    <a:pt x="661544" y="153736"/>
                    <a:pt x="661544" y="153736"/>
                  </a:cubicBezTo>
                  <a:cubicBezTo>
                    <a:pt x="661544" y="153736"/>
                    <a:pt x="662999" y="156793"/>
                    <a:pt x="664455" y="156793"/>
                  </a:cubicBezTo>
                  <a:cubicBezTo>
                    <a:pt x="664455" y="158322"/>
                    <a:pt x="664455" y="159850"/>
                    <a:pt x="665910" y="161379"/>
                  </a:cubicBezTo>
                  <a:cubicBezTo>
                    <a:pt x="665910" y="162908"/>
                    <a:pt x="665910" y="167494"/>
                    <a:pt x="664455" y="167494"/>
                  </a:cubicBezTo>
                  <a:cubicBezTo>
                    <a:pt x="664455" y="169023"/>
                    <a:pt x="662999" y="172080"/>
                    <a:pt x="662999" y="172080"/>
                  </a:cubicBezTo>
                  <a:cubicBezTo>
                    <a:pt x="662999" y="172080"/>
                    <a:pt x="661544" y="173609"/>
                    <a:pt x="661544" y="175137"/>
                  </a:cubicBezTo>
                  <a:cubicBezTo>
                    <a:pt x="660089" y="175137"/>
                    <a:pt x="658634" y="176666"/>
                    <a:pt x="657179" y="176666"/>
                  </a:cubicBezTo>
                  <a:cubicBezTo>
                    <a:pt x="655723" y="176666"/>
                    <a:pt x="651358" y="176666"/>
                    <a:pt x="649902" y="176666"/>
                  </a:cubicBezTo>
                  <a:cubicBezTo>
                    <a:pt x="648447" y="175137"/>
                    <a:pt x="648447" y="175137"/>
                    <a:pt x="645537" y="173609"/>
                  </a:cubicBezTo>
                  <a:cubicBezTo>
                    <a:pt x="644082" y="172080"/>
                    <a:pt x="641171" y="170551"/>
                    <a:pt x="639716" y="170551"/>
                  </a:cubicBezTo>
                  <a:cubicBezTo>
                    <a:pt x="639716" y="169023"/>
                    <a:pt x="636806" y="167494"/>
                    <a:pt x="636806" y="165965"/>
                  </a:cubicBezTo>
                  <a:cubicBezTo>
                    <a:pt x="633895" y="162908"/>
                    <a:pt x="633895" y="159850"/>
                    <a:pt x="632440" y="155264"/>
                  </a:cubicBezTo>
                  <a:cubicBezTo>
                    <a:pt x="632440" y="155264"/>
                    <a:pt x="632440" y="152207"/>
                    <a:pt x="632440" y="150678"/>
                  </a:cubicBezTo>
                  <a:cubicBezTo>
                    <a:pt x="632440" y="150678"/>
                    <a:pt x="630985" y="147621"/>
                    <a:pt x="630985" y="146092"/>
                  </a:cubicBezTo>
                  <a:cubicBezTo>
                    <a:pt x="632440" y="144563"/>
                    <a:pt x="630985" y="143035"/>
                    <a:pt x="632440" y="141506"/>
                  </a:cubicBezTo>
                  <a:cubicBezTo>
                    <a:pt x="632440" y="141506"/>
                    <a:pt x="633895" y="138449"/>
                    <a:pt x="633895" y="138449"/>
                  </a:cubicBezTo>
                  <a:cubicBezTo>
                    <a:pt x="633895" y="138449"/>
                    <a:pt x="635350" y="136920"/>
                    <a:pt x="636806" y="136920"/>
                  </a:cubicBezTo>
                  <a:cubicBezTo>
                    <a:pt x="638261" y="135391"/>
                    <a:pt x="639716" y="135391"/>
                    <a:pt x="639716" y="135391"/>
                  </a:cubicBezTo>
                  <a:close/>
                  <a:moveTo>
                    <a:pt x="1176897" y="133535"/>
                  </a:moveTo>
                  <a:cubicBezTo>
                    <a:pt x="1173883" y="133535"/>
                    <a:pt x="1173883" y="135042"/>
                    <a:pt x="1170870" y="136549"/>
                  </a:cubicBezTo>
                  <a:cubicBezTo>
                    <a:pt x="1169363" y="138055"/>
                    <a:pt x="1169363" y="139562"/>
                    <a:pt x="1166349" y="142576"/>
                  </a:cubicBezTo>
                  <a:cubicBezTo>
                    <a:pt x="1164843" y="144083"/>
                    <a:pt x="1164843" y="145589"/>
                    <a:pt x="1163336" y="148603"/>
                  </a:cubicBezTo>
                  <a:cubicBezTo>
                    <a:pt x="1161829" y="151616"/>
                    <a:pt x="1161829" y="151616"/>
                    <a:pt x="1160322" y="154630"/>
                  </a:cubicBezTo>
                  <a:cubicBezTo>
                    <a:pt x="1158816" y="157644"/>
                    <a:pt x="1155802" y="159150"/>
                    <a:pt x="1154295" y="160657"/>
                  </a:cubicBezTo>
                  <a:cubicBezTo>
                    <a:pt x="1152788" y="163671"/>
                    <a:pt x="1154295" y="163671"/>
                    <a:pt x="1151282" y="168191"/>
                  </a:cubicBezTo>
                  <a:cubicBezTo>
                    <a:pt x="1149775" y="172711"/>
                    <a:pt x="1149775" y="172711"/>
                    <a:pt x="1148268" y="174218"/>
                  </a:cubicBezTo>
                  <a:cubicBezTo>
                    <a:pt x="1148268" y="175725"/>
                    <a:pt x="1148268" y="180245"/>
                    <a:pt x="1148268" y="183259"/>
                  </a:cubicBezTo>
                  <a:cubicBezTo>
                    <a:pt x="1146761" y="184766"/>
                    <a:pt x="1149775" y="187779"/>
                    <a:pt x="1149775" y="190793"/>
                  </a:cubicBezTo>
                  <a:cubicBezTo>
                    <a:pt x="1151282" y="192299"/>
                    <a:pt x="1149775" y="195313"/>
                    <a:pt x="1151282" y="195313"/>
                  </a:cubicBezTo>
                  <a:cubicBezTo>
                    <a:pt x="1151282" y="195313"/>
                    <a:pt x="1152788" y="196820"/>
                    <a:pt x="1152788" y="196820"/>
                  </a:cubicBezTo>
                  <a:cubicBezTo>
                    <a:pt x="1154295" y="198327"/>
                    <a:pt x="1157309" y="198327"/>
                    <a:pt x="1158816" y="198327"/>
                  </a:cubicBezTo>
                  <a:cubicBezTo>
                    <a:pt x="1160322" y="196820"/>
                    <a:pt x="1160322" y="196820"/>
                    <a:pt x="1161829" y="196820"/>
                  </a:cubicBezTo>
                  <a:cubicBezTo>
                    <a:pt x="1163336" y="195313"/>
                    <a:pt x="1164843" y="195313"/>
                    <a:pt x="1166349" y="195313"/>
                  </a:cubicBezTo>
                  <a:cubicBezTo>
                    <a:pt x="1167856" y="195313"/>
                    <a:pt x="1169363" y="193806"/>
                    <a:pt x="1169363" y="193806"/>
                  </a:cubicBezTo>
                  <a:cubicBezTo>
                    <a:pt x="1169363" y="193806"/>
                    <a:pt x="1170870" y="195313"/>
                    <a:pt x="1169363" y="196820"/>
                  </a:cubicBezTo>
                  <a:cubicBezTo>
                    <a:pt x="1169363" y="199833"/>
                    <a:pt x="1167856" y="199833"/>
                    <a:pt x="1167856" y="201340"/>
                  </a:cubicBezTo>
                  <a:cubicBezTo>
                    <a:pt x="1166349" y="202847"/>
                    <a:pt x="1166349" y="202847"/>
                    <a:pt x="1164843" y="204354"/>
                  </a:cubicBezTo>
                  <a:cubicBezTo>
                    <a:pt x="1163336" y="205860"/>
                    <a:pt x="1163336" y="207367"/>
                    <a:pt x="1163336" y="208874"/>
                  </a:cubicBezTo>
                  <a:cubicBezTo>
                    <a:pt x="1161829" y="210381"/>
                    <a:pt x="1161829" y="211888"/>
                    <a:pt x="1160322" y="213394"/>
                  </a:cubicBezTo>
                  <a:cubicBezTo>
                    <a:pt x="1158816" y="214901"/>
                    <a:pt x="1155802" y="214901"/>
                    <a:pt x="1154295" y="216408"/>
                  </a:cubicBezTo>
                  <a:cubicBezTo>
                    <a:pt x="1152788" y="217915"/>
                    <a:pt x="1149775" y="217915"/>
                    <a:pt x="1146761" y="217915"/>
                  </a:cubicBezTo>
                  <a:cubicBezTo>
                    <a:pt x="1143748" y="217915"/>
                    <a:pt x="1143748" y="217915"/>
                    <a:pt x="1140734" y="217915"/>
                  </a:cubicBezTo>
                  <a:cubicBezTo>
                    <a:pt x="1137721" y="217915"/>
                    <a:pt x="1139227" y="219422"/>
                    <a:pt x="1137721" y="220928"/>
                  </a:cubicBezTo>
                  <a:cubicBezTo>
                    <a:pt x="1137721" y="222435"/>
                    <a:pt x="1136214" y="225449"/>
                    <a:pt x="1134707" y="228462"/>
                  </a:cubicBezTo>
                  <a:cubicBezTo>
                    <a:pt x="1133200" y="231476"/>
                    <a:pt x="1133200" y="231476"/>
                    <a:pt x="1130187" y="235996"/>
                  </a:cubicBezTo>
                  <a:cubicBezTo>
                    <a:pt x="1127173" y="240516"/>
                    <a:pt x="1128680" y="239010"/>
                    <a:pt x="1128680" y="240516"/>
                  </a:cubicBezTo>
                  <a:cubicBezTo>
                    <a:pt x="1128680" y="243530"/>
                    <a:pt x="1128680" y="246544"/>
                    <a:pt x="1128680" y="249557"/>
                  </a:cubicBezTo>
                  <a:cubicBezTo>
                    <a:pt x="1128680" y="252571"/>
                    <a:pt x="1128680" y="252571"/>
                    <a:pt x="1127173" y="254077"/>
                  </a:cubicBezTo>
                  <a:cubicBezTo>
                    <a:pt x="1125666" y="255584"/>
                    <a:pt x="1125666" y="255584"/>
                    <a:pt x="1125666" y="257091"/>
                  </a:cubicBezTo>
                  <a:cubicBezTo>
                    <a:pt x="1125666" y="260105"/>
                    <a:pt x="1127173" y="260105"/>
                    <a:pt x="1127173" y="263118"/>
                  </a:cubicBezTo>
                  <a:cubicBezTo>
                    <a:pt x="1128680" y="266132"/>
                    <a:pt x="1128680" y="266132"/>
                    <a:pt x="1133200" y="266132"/>
                  </a:cubicBezTo>
                  <a:cubicBezTo>
                    <a:pt x="1136214" y="267638"/>
                    <a:pt x="1136214" y="266132"/>
                    <a:pt x="1137721" y="264625"/>
                  </a:cubicBezTo>
                  <a:cubicBezTo>
                    <a:pt x="1140734" y="264625"/>
                    <a:pt x="1140734" y="264625"/>
                    <a:pt x="1142241" y="263118"/>
                  </a:cubicBezTo>
                  <a:cubicBezTo>
                    <a:pt x="1143748" y="263118"/>
                    <a:pt x="1145255" y="261611"/>
                    <a:pt x="1146761" y="260105"/>
                  </a:cubicBezTo>
                  <a:cubicBezTo>
                    <a:pt x="1146761" y="258598"/>
                    <a:pt x="1148268" y="260105"/>
                    <a:pt x="1151282" y="260105"/>
                  </a:cubicBezTo>
                  <a:cubicBezTo>
                    <a:pt x="1154295" y="260105"/>
                    <a:pt x="1152788" y="258598"/>
                    <a:pt x="1152788" y="257091"/>
                  </a:cubicBezTo>
                  <a:cubicBezTo>
                    <a:pt x="1154295" y="255584"/>
                    <a:pt x="1155802" y="257091"/>
                    <a:pt x="1157309" y="255584"/>
                  </a:cubicBezTo>
                  <a:cubicBezTo>
                    <a:pt x="1158816" y="255584"/>
                    <a:pt x="1158816" y="255584"/>
                    <a:pt x="1160322" y="257091"/>
                  </a:cubicBezTo>
                  <a:cubicBezTo>
                    <a:pt x="1163336" y="260105"/>
                    <a:pt x="1163336" y="258598"/>
                    <a:pt x="1163336" y="261611"/>
                  </a:cubicBezTo>
                  <a:cubicBezTo>
                    <a:pt x="1163336" y="264625"/>
                    <a:pt x="1161829" y="263118"/>
                    <a:pt x="1160322" y="266132"/>
                  </a:cubicBezTo>
                  <a:cubicBezTo>
                    <a:pt x="1160322" y="269145"/>
                    <a:pt x="1158816" y="267638"/>
                    <a:pt x="1155802" y="270652"/>
                  </a:cubicBezTo>
                  <a:cubicBezTo>
                    <a:pt x="1152788" y="273666"/>
                    <a:pt x="1151282" y="273666"/>
                    <a:pt x="1149775" y="275172"/>
                  </a:cubicBezTo>
                  <a:cubicBezTo>
                    <a:pt x="1148268" y="275172"/>
                    <a:pt x="1145255" y="278186"/>
                    <a:pt x="1142241" y="279693"/>
                  </a:cubicBezTo>
                  <a:cubicBezTo>
                    <a:pt x="1139227" y="281199"/>
                    <a:pt x="1139227" y="282706"/>
                    <a:pt x="1136214" y="284213"/>
                  </a:cubicBezTo>
                  <a:cubicBezTo>
                    <a:pt x="1133200" y="285720"/>
                    <a:pt x="1130187" y="287227"/>
                    <a:pt x="1127173" y="290240"/>
                  </a:cubicBezTo>
                  <a:cubicBezTo>
                    <a:pt x="1124160" y="291747"/>
                    <a:pt x="1124160" y="291747"/>
                    <a:pt x="1122653" y="293254"/>
                  </a:cubicBezTo>
                  <a:cubicBezTo>
                    <a:pt x="1119639" y="296267"/>
                    <a:pt x="1121146" y="296267"/>
                    <a:pt x="1122653" y="302294"/>
                  </a:cubicBezTo>
                  <a:cubicBezTo>
                    <a:pt x="1122653" y="306815"/>
                    <a:pt x="1122653" y="303801"/>
                    <a:pt x="1122653" y="308322"/>
                  </a:cubicBezTo>
                  <a:cubicBezTo>
                    <a:pt x="1122653" y="311335"/>
                    <a:pt x="1122653" y="312842"/>
                    <a:pt x="1122653" y="315855"/>
                  </a:cubicBezTo>
                  <a:cubicBezTo>
                    <a:pt x="1122653" y="318869"/>
                    <a:pt x="1122653" y="318869"/>
                    <a:pt x="1121146" y="321883"/>
                  </a:cubicBezTo>
                  <a:cubicBezTo>
                    <a:pt x="1121146" y="324896"/>
                    <a:pt x="1122653" y="327910"/>
                    <a:pt x="1122653" y="327910"/>
                  </a:cubicBezTo>
                  <a:cubicBezTo>
                    <a:pt x="1122653" y="327910"/>
                    <a:pt x="1125666" y="329416"/>
                    <a:pt x="1125666" y="329416"/>
                  </a:cubicBezTo>
                  <a:cubicBezTo>
                    <a:pt x="1127173" y="329416"/>
                    <a:pt x="1128680" y="329416"/>
                    <a:pt x="1131694" y="327910"/>
                  </a:cubicBezTo>
                  <a:cubicBezTo>
                    <a:pt x="1134707" y="327910"/>
                    <a:pt x="1134707" y="326403"/>
                    <a:pt x="1139227" y="324896"/>
                  </a:cubicBezTo>
                  <a:cubicBezTo>
                    <a:pt x="1142241" y="323389"/>
                    <a:pt x="1142241" y="324896"/>
                    <a:pt x="1145255" y="323389"/>
                  </a:cubicBezTo>
                  <a:cubicBezTo>
                    <a:pt x="1148268" y="320376"/>
                    <a:pt x="1151282" y="320376"/>
                    <a:pt x="1154295" y="318869"/>
                  </a:cubicBezTo>
                  <a:cubicBezTo>
                    <a:pt x="1157309" y="318869"/>
                    <a:pt x="1155802" y="318869"/>
                    <a:pt x="1158816" y="317362"/>
                  </a:cubicBezTo>
                  <a:cubicBezTo>
                    <a:pt x="1163336" y="314349"/>
                    <a:pt x="1167856" y="314349"/>
                    <a:pt x="1169363" y="314349"/>
                  </a:cubicBezTo>
                  <a:cubicBezTo>
                    <a:pt x="1170870" y="312842"/>
                    <a:pt x="1181417" y="305308"/>
                    <a:pt x="1181417" y="303801"/>
                  </a:cubicBezTo>
                  <a:cubicBezTo>
                    <a:pt x="1182924" y="302294"/>
                    <a:pt x="1184431" y="296267"/>
                    <a:pt x="1184431" y="291747"/>
                  </a:cubicBezTo>
                  <a:cubicBezTo>
                    <a:pt x="1184431" y="287227"/>
                    <a:pt x="1185938" y="278186"/>
                    <a:pt x="1185938" y="278186"/>
                  </a:cubicBezTo>
                  <a:cubicBezTo>
                    <a:pt x="1185938" y="278186"/>
                    <a:pt x="1187444" y="264625"/>
                    <a:pt x="1187444" y="263118"/>
                  </a:cubicBezTo>
                  <a:cubicBezTo>
                    <a:pt x="1187444" y="260105"/>
                    <a:pt x="1187444" y="258598"/>
                    <a:pt x="1185938" y="254077"/>
                  </a:cubicBezTo>
                  <a:cubicBezTo>
                    <a:pt x="1185938" y="251064"/>
                    <a:pt x="1185938" y="246544"/>
                    <a:pt x="1185938" y="245037"/>
                  </a:cubicBezTo>
                  <a:cubicBezTo>
                    <a:pt x="1185938" y="243530"/>
                    <a:pt x="1187444" y="234489"/>
                    <a:pt x="1187444" y="231476"/>
                  </a:cubicBezTo>
                  <a:cubicBezTo>
                    <a:pt x="1187444" y="226955"/>
                    <a:pt x="1187444" y="217915"/>
                    <a:pt x="1187444" y="216408"/>
                  </a:cubicBezTo>
                  <a:cubicBezTo>
                    <a:pt x="1187444" y="214901"/>
                    <a:pt x="1187444" y="208874"/>
                    <a:pt x="1188951" y="204354"/>
                  </a:cubicBezTo>
                  <a:cubicBezTo>
                    <a:pt x="1188951" y="201340"/>
                    <a:pt x="1188951" y="201340"/>
                    <a:pt x="1190458" y="199833"/>
                  </a:cubicBezTo>
                  <a:cubicBezTo>
                    <a:pt x="1191965" y="198327"/>
                    <a:pt x="1191965" y="196820"/>
                    <a:pt x="1191965" y="193806"/>
                  </a:cubicBezTo>
                  <a:cubicBezTo>
                    <a:pt x="1193471" y="190793"/>
                    <a:pt x="1193471" y="190793"/>
                    <a:pt x="1191965" y="186272"/>
                  </a:cubicBezTo>
                  <a:cubicBezTo>
                    <a:pt x="1191965" y="181752"/>
                    <a:pt x="1191965" y="181752"/>
                    <a:pt x="1191965" y="180245"/>
                  </a:cubicBezTo>
                  <a:cubicBezTo>
                    <a:pt x="1191965" y="177232"/>
                    <a:pt x="1191965" y="175725"/>
                    <a:pt x="1193471" y="171205"/>
                  </a:cubicBezTo>
                  <a:cubicBezTo>
                    <a:pt x="1193471" y="168191"/>
                    <a:pt x="1193471" y="165177"/>
                    <a:pt x="1193471" y="162164"/>
                  </a:cubicBezTo>
                  <a:cubicBezTo>
                    <a:pt x="1193471" y="160657"/>
                    <a:pt x="1191965" y="157644"/>
                    <a:pt x="1193471" y="156137"/>
                  </a:cubicBezTo>
                  <a:cubicBezTo>
                    <a:pt x="1193471" y="153123"/>
                    <a:pt x="1193471" y="147096"/>
                    <a:pt x="1193471" y="144083"/>
                  </a:cubicBezTo>
                  <a:cubicBezTo>
                    <a:pt x="1193471" y="141069"/>
                    <a:pt x="1191965" y="141069"/>
                    <a:pt x="1190458" y="139562"/>
                  </a:cubicBezTo>
                  <a:cubicBezTo>
                    <a:pt x="1190458" y="136549"/>
                    <a:pt x="1187444" y="136549"/>
                    <a:pt x="1187444" y="136549"/>
                  </a:cubicBezTo>
                  <a:cubicBezTo>
                    <a:pt x="1187444" y="136549"/>
                    <a:pt x="1187444" y="135042"/>
                    <a:pt x="1181417" y="133535"/>
                  </a:cubicBezTo>
                  <a:cubicBezTo>
                    <a:pt x="1176897" y="133535"/>
                    <a:pt x="1178404" y="133535"/>
                    <a:pt x="1176897" y="133535"/>
                  </a:cubicBezTo>
                  <a:close/>
                  <a:moveTo>
                    <a:pt x="2897001" y="132890"/>
                  </a:moveTo>
                  <a:cubicBezTo>
                    <a:pt x="2897001" y="132890"/>
                    <a:pt x="2897001" y="132890"/>
                    <a:pt x="2895493" y="134398"/>
                  </a:cubicBezTo>
                  <a:cubicBezTo>
                    <a:pt x="2895493" y="134398"/>
                    <a:pt x="2895493" y="134398"/>
                    <a:pt x="2895493" y="137413"/>
                  </a:cubicBezTo>
                  <a:cubicBezTo>
                    <a:pt x="2895493" y="137413"/>
                    <a:pt x="2895493" y="137413"/>
                    <a:pt x="2893984" y="138921"/>
                  </a:cubicBezTo>
                  <a:cubicBezTo>
                    <a:pt x="2893984" y="138921"/>
                    <a:pt x="2893984" y="138921"/>
                    <a:pt x="2893984" y="140428"/>
                  </a:cubicBezTo>
                  <a:cubicBezTo>
                    <a:pt x="2893984" y="140428"/>
                    <a:pt x="2893984" y="140428"/>
                    <a:pt x="2893984" y="143443"/>
                  </a:cubicBezTo>
                  <a:lnTo>
                    <a:pt x="2895493" y="143443"/>
                  </a:lnTo>
                  <a:cubicBezTo>
                    <a:pt x="2895493" y="143443"/>
                    <a:pt x="2895493" y="143443"/>
                    <a:pt x="2897001" y="144951"/>
                  </a:cubicBezTo>
                  <a:cubicBezTo>
                    <a:pt x="2897001" y="144951"/>
                    <a:pt x="2897001" y="144951"/>
                    <a:pt x="2898510" y="146458"/>
                  </a:cubicBezTo>
                  <a:cubicBezTo>
                    <a:pt x="2898510" y="146458"/>
                    <a:pt x="2898510" y="146458"/>
                    <a:pt x="2900019" y="146458"/>
                  </a:cubicBezTo>
                  <a:cubicBezTo>
                    <a:pt x="2900019" y="146458"/>
                    <a:pt x="2900019" y="144951"/>
                    <a:pt x="2900019" y="144951"/>
                  </a:cubicBezTo>
                  <a:cubicBezTo>
                    <a:pt x="2900019" y="144951"/>
                    <a:pt x="2901527" y="143443"/>
                    <a:pt x="2901527" y="143443"/>
                  </a:cubicBezTo>
                  <a:cubicBezTo>
                    <a:pt x="2901527" y="143443"/>
                    <a:pt x="2901527" y="143443"/>
                    <a:pt x="2901527" y="141936"/>
                  </a:cubicBezTo>
                  <a:cubicBezTo>
                    <a:pt x="2901527" y="141936"/>
                    <a:pt x="2901527" y="141936"/>
                    <a:pt x="2901527" y="140428"/>
                  </a:cubicBezTo>
                  <a:cubicBezTo>
                    <a:pt x="2901527" y="140428"/>
                    <a:pt x="2901527" y="140428"/>
                    <a:pt x="2900019" y="138921"/>
                  </a:cubicBezTo>
                  <a:cubicBezTo>
                    <a:pt x="2900019" y="138921"/>
                    <a:pt x="2900019" y="138921"/>
                    <a:pt x="2901527" y="137413"/>
                  </a:cubicBezTo>
                  <a:cubicBezTo>
                    <a:pt x="2901527" y="137413"/>
                    <a:pt x="2901527" y="137413"/>
                    <a:pt x="2901527" y="134398"/>
                  </a:cubicBezTo>
                  <a:cubicBezTo>
                    <a:pt x="2901527" y="134398"/>
                    <a:pt x="2901527" y="134398"/>
                    <a:pt x="2900019" y="132890"/>
                  </a:cubicBezTo>
                  <a:cubicBezTo>
                    <a:pt x="2900019" y="132890"/>
                    <a:pt x="2900019" y="132890"/>
                    <a:pt x="2898510" y="132890"/>
                  </a:cubicBezTo>
                  <a:cubicBezTo>
                    <a:pt x="2898510" y="132890"/>
                    <a:pt x="2898510" y="132890"/>
                    <a:pt x="2897001" y="132890"/>
                  </a:cubicBezTo>
                  <a:close/>
                  <a:moveTo>
                    <a:pt x="36931" y="109991"/>
                  </a:moveTo>
                  <a:cubicBezTo>
                    <a:pt x="38437" y="109991"/>
                    <a:pt x="39942" y="111495"/>
                    <a:pt x="42953" y="111495"/>
                  </a:cubicBezTo>
                  <a:cubicBezTo>
                    <a:pt x="45964" y="112999"/>
                    <a:pt x="50480" y="111495"/>
                    <a:pt x="54996" y="111495"/>
                  </a:cubicBezTo>
                  <a:cubicBezTo>
                    <a:pt x="58007" y="111495"/>
                    <a:pt x="62523" y="111495"/>
                    <a:pt x="65534" y="111495"/>
                  </a:cubicBezTo>
                  <a:cubicBezTo>
                    <a:pt x="68545" y="109991"/>
                    <a:pt x="77577" y="112999"/>
                    <a:pt x="83599" y="114503"/>
                  </a:cubicBezTo>
                  <a:cubicBezTo>
                    <a:pt x="89620" y="116007"/>
                    <a:pt x="88115" y="116007"/>
                    <a:pt x="92631" y="119015"/>
                  </a:cubicBezTo>
                  <a:cubicBezTo>
                    <a:pt x="97147" y="123527"/>
                    <a:pt x="97147" y="122023"/>
                    <a:pt x="100158" y="125031"/>
                  </a:cubicBezTo>
                  <a:cubicBezTo>
                    <a:pt x="100158" y="125031"/>
                    <a:pt x="103169" y="128038"/>
                    <a:pt x="104674" y="128038"/>
                  </a:cubicBezTo>
                  <a:cubicBezTo>
                    <a:pt x="104674" y="129542"/>
                    <a:pt x="106180" y="129542"/>
                    <a:pt x="106180" y="129542"/>
                  </a:cubicBezTo>
                  <a:cubicBezTo>
                    <a:pt x="112201" y="132550"/>
                    <a:pt x="113707" y="132550"/>
                    <a:pt x="116717" y="137062"/>
                  </a:cubicBezTo>
                  <a:cubicBezTo>
                    <a:pt x="118223" y="140070"/>
                    <a:pt x="118223" y="141574"/>
                    <a:pt x="116717" y="149094"/>
                  </a:cubicBezTo>
                  <a:cubicBezTo>
                    <a:pt x="115212" y="153606"/>
                    <a:pt x="109190" y="159621"/>
                    <a:pt x="104674" y="162629"/>
                  </a:cubicBezTo>
                  <a:cubicBezTo>
                    <a:pt x="97147" y="167141"/>
                    <a:pt x="101663" y="165637"/>
                    <a:pt x="95642" y="165637"/>
                  </a:cubicBezTo>
                  <a:cubicBezTo>
                    <a:pt x="88115" y="167141"/>
                    <a:pt x="89620" y="165637"/>
                    <a:pt x="80588" y="164133"/>
                  </a:cubicBezTo>
                  <a:cubicBezTo>
                    <a:pt x="70050" y="162629"/>
                    <a:pt x="74566" y="164133"/>
                    <a:pt x="68545" y="161125"/>
                  </a:cubicBezTo>
                  <a:cubicBezTo>
                    <a:pt x="62523" y="159621"/>
                    <a:pt x="64028" y="155110"/>
                    <a:pt x="59512" y="152102"/>
                  </a:cubicBezTo>
                  <a:cubicBezTo>
                    <a:pt x="53491" y="146086"/>
                    <a:pt x="48975" y="141574"/>
                    <a:pt x="42953" y="134054"/>
                  </a:cubicBezTo>
                  <a:cubicBezTo>
                    <a:pt x="39942" y="129542"/>
                    <a:pt x="41448" y="128038"/>
                    <a:pt x="41448" y="128038"/>
                  </a:cubicBezTo>
                  <a:cubicBezTo>
                    <a:pt x="41448" y="128038"/>
                    <a:pt x="38437" y="126535"/>
                    <a:pt x="36931" y="123527"/>
                  </a:cubicBezTo>
                  <a:cubicBezTo>
                    <a:pt x="35426" y="120519"/>
                    <a:pt x="32415" y="119015"/>
                    <a:pt x="30910" y="116007"/>
                  </a:cubicBezTo>
                  <a:cubicBezTo>
                    <a:pt x="30910" y="112999"/>
                    <a:pt x="30910" y="109991"/>
                    <a:pt x="36931" y="109991"/>
                  </a:cubicBezTo>
                  <a:close/>
                  <a:moveTo>
                    <a:pt x="1196485" y="98879"/>
                  </a:moveTo>
                  <a:cubicBezTo>
                    <a:pt x="1197992" y="98879"/>
                    <a:pt x="1201005" y="98879"/>
                    <a:pt x="1204019" y="98879"/>
                  </a:cubicBezTo>
                  <a:cubicBezTo>
                    <a:pt x="1205526" y="100386"/>
                    <a:pt x="1208539" y="100386"/>
                    <a:pt x="1210046" y="100386"/>
                  </a:cubicBezTo>
                  <a:cubicBezTo>
                    <a:pt x="1210046" y="100386"/>
                    <a:pt x="1213060" y="103399"/>
                    <a:pt x="1216073" y="104906"/>
                  </a:cubicBezTo>
                  <a:cubicBezTo>
                    <a:pt x="1217580" y="107920"/>
                    <a:pt x="1219087" y="110933"/>
                    <a:pt x="1219087" y="110933"/>
                  </a:cubicBezTo>
                  <a:cubicBezTo>
                    <a:pt x="1219087" y="110933"/>
                    <a:pt x="1220594" y="116960"/>
                    <a:pt x="1220594" y="118467"/>
                  </a:cubicBezTo>
                  <a:cubicBezTo>
                    <a:pt x="1220594" y="121481"/>
                    <a:pt x="1222100" y="129015"/>
                    <a:pt x="1222100" y="130521"/>
                  </a:cubicBezTo>
                  <a:cubicBezTo>
                    <a:pt x="1222100" y="130521"/>
                    <a:pt x="1222100" y="138055"/>
                    <a:pt x="1222100" y="138055"/>
                  </a:cubicBezTo>
                  <a:cubicBezTo>
                    <a:pt x="1223607" y="141069"/>
                    <a:pt x="1223607" y="144083"/>
                    <a:pt x="1225114" y="147096"/>
                  </a:cubicBezTo>
                  <a:cubicBezTo>
                    <a:pt x="1225114" y="150110"/>
                    <a:pt x="1225114" y="153123"/>
                    <a:pt x="1225114" y="156137"/>
                  </a:cubicBezTo>
                  <a:cubicBezTo>
                    <a:pt x="1225114" y="156137"/>
                    <a:pt x="1225114" y="157644"/>
                    <a:pt x="1225114" y="162164"/>
                  </a:cubicBezTo>
                  <a:cubicBezTo>
                    <a:pt x="1225114" y="165177"/>
                    <a:pt x="1226621" y="169698"/>
                    <a:pt x="1225114" y="172711"/>
                  </a:cubicBezTo>
                  <a:cubicBezTo>
                    <a:pt x="1223607" y="177232"/>
                    <a:pt x="1223607" y="175725"/>
                    <a:pt x="1223607" y="180245"/>
                  </a:cubicBezTo>
                  <a:cubicBezTo>
                    <a:pt x="1223607" y="183259"/>
                    <a:pt x="1222100" y="184766"/>
                    <a:pt x="1222100" y="187779"/>
                  </a:cubicBezTo>
                  <a:cubicBezTo>
                    <a:pt x="1222100" y="189286"/>
                    <a:pt x="1220594" y="192299"/>
                    <a:pt x="1220594" y="195313"/>
                  </a:cubicBezTo>
                  <a:cubicBezTo>
                    <a:pt x="1219087" y="199833"/>
                    <a:pt x="1219087" y="208874"/>
                    <a:pt x="1219087" y="213394"/>
                  </a:cubicBezTo>
                  <a:cubicBezTo>
                    <a:pt x="1217580" y="217915"/>
                    <a:pt x="1219087" y="220928"/>
                    <a:pt x="1219087" y="225449"/>
                  </a:cubicBezTo>
                  <a:cubicBezTo>
                    <a:pt x="1219087" y="228462"/>
                    <a:pt x="1219087" y="228462"/>
                    <a:pt x="1220594" y="231476"/>
                  </a:cubicBezTo>
                  <a:cubicBezTo>
                    <a:pt x="1222100" y="235996"/>
                    <a:pt x="1222100" y="240516"/>
                    <a:pt x="1222100" y="240516"/>
                  </a:cubicBezTo>
                  <a:cubicBezTo>
                    <a:pt x="1222100" y="242023"/>
                    <a:pt x="1225114" y="242023"/>
                    <a:pt x="1225114" y="245037"/>
                  </a:cubicBezTo>
                  <a:cubicBezTo>
                    <a:pt x="1226621" y="254077"/>
                    <a:pt x="1223607" y="264625"/>
                    <a:pt x="1225114" y="273666"/>
                  </a:cubicBezTo>
                  <a:cubicBezTo>
                    <a:pt x="1226621" y="279693"/>
                    <a:pt x="1225114" y="285720"/>
                    <a:pt x="1226621" y="291747"/>
                  </a:cubicBezTo>
                  <a:cubicBezTo>
                    <a:pt x="1226621" y="293254"/>
                    <a:pt x="1226621" y="306815"/>
                    <a:pt x="1226621" y="308322"/>
                  </a:cubicBezTo>
                  <a:cubicBezTo>
                    <a:pt x="1223607" y="315855"/>
                    <a:pt x="1225114" y="323389"/>
                    <a:pt x="1225114" y="330923"/>
                  </a:cubicBezTo>
                  <a:cubicBezTo>
                    <a:pt x="1223607" y="335444"/>
                    <a:pt x="1223607" y="338457"/>
                    <a:pt x="1223607" y="342977"/>
                  </a:cubicBezTo>
                  <a:cubicBezTo>
                    <a:pt x="1223607" y="347498"/>
                    <a:pt x="1225114" y="347498"/>
                    <a:pt x="1225114" y="350511"/>
                  </a:cubicBezTo>
                  <a:cubicBezTo>
                    <a:pt x="1225114" y="353525"/>
                    <a:pt x="1225114" y="353525"/>
                    <a:pt x="1223607" y="355032"/>
                  </a:cubicBezTo>
                  <a:cubicBezTo>
                    <a:pt x="1223607" y="356538"/>
                    <a:pt x="1222100" y="359552"/>
                    <a:pt x="1222100" y="359552"/>
                  </a:cubicBezTo>
                  <a:cubicBezTo>
                    <a:pt x="1222100" y="359552"/>
                    <a:pt x="1220594" y="362566"/>
                    <a:pt x="1220594" y="365579"/>
                  </a:cubicBezTo>
                  <a:cubicBezTo>
                    <a:pt x="1219087" y="367086"/>
                    <a:pt x="1219087" y="367086"/>
                    <a:pt x="1219087" y="370099"/>
                  </a:cubicBezTo>
                  <a:cubicBezTo>
                    <a:pt x="1217580" y="373113"/>
                    <a:pt x="1220594" y="371606"/>
                    <a:pt x="1222100" y="373113"/>
                  </a:cubicBezTo>
                  <a:cubicBezTo>
                    <a:pt x="1223607" y="374620"/>
                    <a:pt x="1225114" y="374620"/>
                    <a:pt x="1228127" y="374620"/>
                  </a:cubicBezTo>
                  <a:cubicBezTo>
                    <a:pt x="1229634" y="374620"/>
                    <a:pt x="1229634" y="376127"/>
                    <a:pt x="1231141" y="376127"/>
                  </a:cubicBezTo>
                  <a:cubicBezTo>
                    <a:pt x="1232648" y="379140"/>
                    <a:pt x="1231141" y="383660"/>
                    <a:pt x="1231141" y="385167"/>
                  </a:cubicBezTo>
                  <a:cubicBezTo>
                    <a:pt x="1229634" y="388181"/>
                    <a:pt x="1231141" y="388181"/>
                    <a:pt x="1231141" y="392701"/>
                  </a:cubicBezTo>
                  <a:cubicBezTo>
                    <a:pt x="1231141" y="397222"/>
                    <a:pt x="1229634" y="394208"/>
                    <a:pt x="1228127" y="397222"/>
                  </a:cubicBezTo>
                  <a:cubicBezTo>
                    <a:pt x="1226621" y="398728"/>
                    <a:pt x="1228127" y="401742"/>
                    <a:pt x="1226621" y="406262"/>
                  </a:cubicBezTo>
                  <a:cubicBezTo>
                    <a:pt x="1225114" y="410783"/>
                    <a:pt x="1226621" y="410783"/>
                    <a:pt x="1226621" y="413796"/>
                  </a:cubicBezTo>
                  <a:cubicBezTo>
                    <a:pt x="1226621" y="418316"/>
                    <a:pt x="1228127" y="418316"/>
                    <a:pt x="1228127" y="421330"/>
                  </a:cubicBezTo>
                  <a:cubicBezTo>
                    <a:pt x="1228127" y="424344"/>
                    <a:pt x="1226621" y="425850"/>
                    <a:pt x="1226621" y="425850"/>
                  </a:cubicBezTo>
                  <a:cubicBezTo>
                    <a:pt x="1226621" y="425850"/>
                    <a:pt x="1222100" y="427357"/>
                    <a:pt x="1219087" y="427357"/>
                  </a:cubicBezTo>
                  <a:cubicBezTo>
                    <a:pt x="1216073" y="427357"/>
                    <a:pt x="1216073" y="428864"/>
                    <a:pt x="1213060" y="428864"/>
                  </a:cubicBezTo>
                  <a:cubicBezTo>
                    <a:pt x="1208539" y="428864"/>
                    <a:pt x="1210046" y="428864"/>
                    <a:pt x="1207033" y="431877"/>
                  </a:cubicBezTo>
                  <a:cubicBezTo>
                    <a:pt x="1202512" y="433384"/>
                    <a:pt x="1201005" y="431877"/>
                    <a:pt x="1201005" y="431877"/>
                  </a:cubicBezTo>
                  <a:cubicBezTo>
                    <a:pt x="1201005" y="431877"/>
                    <a:pt x="1197992" y="428864"/>
                    <a:pt x="1196485" y="428864"/>
                  </a:cubicBezTo>
                  <a:cubicBezTo>
                    <a:pt x="1196485" y="428864"/>
                    <a:pt x="1193471" y="427357"/>
                    <a:pt x="1190458" y="424344"/>
                  </a:cubicBezTo>
                  <a:cubicBezTo>
                    <a:pt x="1188951" y="422837"/>
                    <a:pt x="1190458" y="421330"/>
                    <a:pt x="1185938" y="418316"/>
                  </a:cubicBezTo>
                  <a:cubicBezTo>
                    <a:pt x="1182924" y="415303"/>
                    <a:pt x="1178404" y="412289"/>
                    <a:pt x="1176897" y="410783"/>
                  </a:cubicBezTo>
                  <a:cubicBezTo>
                    <a:pt x="1173883" y="407769"/>
                    <a:pt x="1170870" y="401742"/>
                    <a:pt x="1167856" y="401742"/>
                  </a:cubicBezTo>
                  <a:cubicBezTo>
                    <a:pt x="1164843" y="401742"/>
                    <a:pt x="1161829" y="397222"/>
                    <a:pt x="1160322" y="397222"/>
                  </a:cubicBezTo>
                  <a:cubicBezTo>
                    <a:pt x="1158816" y="397222"/>
                    <a:pt x="1157309" y="395715"/>
                    <a:pt x="1155802" y="394208"/>
                  </a:cubicBezTo>
                  <a:cubicBezTo>
                    <a:pt x="1154295" y="394208"/>
                    <a:pt x="1152788" y="392701"/>
                    <a:pt x="1151282" y="389688"/>
                  </a:cubicBezTo>
                  <a:cubicBezTo>
                    <a:pt x="1148268" y="388181"/>
                    <a:pt x="1148268" y="388181"/>
                    <a:pt x="1148268" y="389688"/>
                  </a:cubicBezTo>
                  <a:cubicBezTo>
                    <a:pt x="1146761" y="389688"/>
                    <a:pt x="1143748" y="389688"/>
                    <a:pt x="1140734" y="389688"/>
                  </a:cubicBezTo>
                  <a:cubicBezTo>
                    <a:pt x="1139227" y="389688"/>
                    <a:pt x="1136214" y="389688"/>
                    <a:pt x="1133200" y="389688"/>
                  </a:cubicBezTo>
                  <a:cubicBezTo>
                    <a:pt x="1130187" y="389688"/>
                    <a:pt x="1130187" y="392701"/>
                    <a:pt x="1128680" y="392701"/>
                  </a:cubicBezTo>
                  <a:cubicBezTo>
                    <a:pt x="1127173" y="394208"/>
                    <a:pt x="1125666" y="395715"/>
                    <a:pt x="1124160" y="397222"/>
                  </a:cubicBezTo>
                  <a:cubicBezTo>
                    <a:pt x="1124160" y="398728"/>
                    <a:pt x="1121146" y="403249"/>
                    <a:pt x="1118132" y="404755"/>
                  </a:cubicBezTo>
                  <a:cubicBezTo>
                    <a:pt x="1116626" y="406262"/>
                    <a:pt x="1116626" y="407769"/>
                    <a:pt x="1115119" y="409276"/>
                  </a:cubicBezTo>
                  <a:cubicBezTo>
                    <a:pt x="1113612" y="410783"/>
                    <a:pt x="1112105" y="419823"/>
                    <a:pt x="1110599" y="421330"/>
                  </a:cubicBezTo>
                  <a:cubicBezTo>
                    <a:pt x="1107585" y="422837"/>
                    <a:pt x="1104571" y="424344"/>
                    <a:pt x="1103065" y="427357"/>
                  </a:cubicBezTo>
                  <a:cubicBezTo>
                    <a:pt x="1101558" y="428864"/>
                    <a:pt x="1100051" y="430371"/>
                    <a:pt x="1098544" y="433384"/>
                  </a:cubicBezTo>
                  <a:cubicBezTo>
                    <a:pt x="1098544" y="437905"/>
                    <a:pt x="1094024" y="442425"/>
                    <a:pt x="1092517" y="442425"/>
                  </a:cubicBezTo>
                  <a:cubicBezTo>
                    <a:pt x="1091010" y="443932"/>
                    <a:pt x="1089504" y="445438"/>
                    <a:pt x="1089504" y="446945"/>
                  </a:cubicBezTo>
                  <a:cubicBezTo>
                    <a:pt x="1087997" y="448452"/>
                    <a:pt x="1080463" y="452972"/>
                    <a:pt x="1078956" y="454479"/>
                  </a:cubicBezTo>
                  <a:cubicBezTo>
                    <a:pt x="1077449" y="454479"/>
                    <a:pt x="1074436" y="452972"/>
                    <a:pt x="1074436" y="451466"/>
                  </a:cubicBezTo>
                  <a:cubicBezTo>
                    <a:pt x="1074436" y="449959"/>
                    <a:pt x="1074436" y="446945"/>
                    <a:pt x="1074436" y="445438"/>
                  </a:cubicBezTo>
                  <a:cubicBezTo>
                    <a:pt x="1074436" y="443932"/>
                    <a:pt x="1077449" y="437905"/>
                    <a:pt x="1077449" y="434891"/>
                  </a:cubicBezTo>
                  <a:cubicBezTo>
                    <a:pt x="1078956" y="433384"/>
                    <a:pt x="1080463" y="421330"/>
                    <a:pt x="1080463" y="416810"/>
                  </a:cubicBezTo>
                  <a:cubicBezTo>
                    <a:pt x="1081970" y="412289"/>
                    <a:pt x="1081970" y="403249"/>
                    <a:pt x="1077449" y="401742"/>
                  </a:cubicBezTo>
                  <a:cubicBezTo>
                    <a:pt x="1077449" y="401742"/>
                    <a:pt x="1074436" y="398728"/>
                    <a:pt x="1074436" y="395715"/>
                  </a:cubicBezTo>
                  <a:cubicBezTo>
                    <a:pt x="1072929" y="394208"/>
                    <a:pt x="1069916" y="392701"/>
                    <a:pt x="1071422" y="388181"/>
                  </a:cubicBezTo>
                  <a:cubicBezTo>
                    <a:pt x="1072929" y="382154"/>
                    <a:pt x="1068409" y="377633"/>
                    <a:pt x="1068409" y="377633"/>
                  </a:cubicBezTo>
                  <a:cubicBezTo>
                    <a:pt x="1069916" y="376127"/>
                    <a:pt x="1068409" y="370099"/>
                    <a:pt x="1066902" y="370099"/>
                  </a:cubicBezTo>
                  <a:cubicBezTo>
                    <a:pt x="1065395" y="370099"/>
                    <a:pt x="1065395" y="368593"/>
                    <a:pt x="1062382" y="368593"/>
                  </a:cubicBezTo>
                  <a:cubicBezTo>
                    <a:pt x="1059368" y="370099"/>
                    <a:pt x="1056355" y="364072"/>
                    <a:pt x="1054848" y="361059"/>
                  </a:cubicBezTo>
                  <a:cubicBezTo>
                    <a:pt x="1054848" y="358045"/>
                    <a:pt x="1057861" y="350511"/>
                    <a:pt x="1057861" y="347498"/>
                  </a:cubicBezTo>
                  <a:cubicBezTo>
                    <a:pt x="1059368" y="344484"/>
                    <a:pt x="1062382" y="338457"/>
                    <a:pt x="1062382" y="336950"/>
                  </a:cubicBezTo>
                  <a:cubicBezTo>
                    <a:pt x="1062382" y="335444"/>
                    <a:pt x="1063888" y="330923"/>
                    <a:pt x="1065395" y="330923"/>
                  </a:cubicBezTo>
                  <a:cubicBezTo>
                    <a:pt x="1065395" y="329416"/>
                    <a:pt x="1065395" y="318869"/>
                    <a:pt x="1065395" y="317362"/>
                  </a:cubicBezTo>
                  <a:cubicBezTo>
                    <a:pt x="1065395" y="317362"/>
                    <a:pt x="1066902" y="312842"/>
                    <a:pt x="1066902" y="309828"/>
                  </a:cubicBezTo>
                  <a:cubicBezTo>
                    <a:pt x="1066902" y="305308"/>
                    <a:pt x="1068409" y="299281"/>
                    <a:pt x="1069916" y="297774"/>
                  </a:cubicBezTo>
                  <a:cubicBezTo>
                    <a:pt x="1069916" y="296267"/>
                    <a:pt x="1069916" y="288733"/>
                    <a:pt x="1071422" y="285720"/>
                  </a:cubicBezTo>
                  <a:cubicBezTo>
                    <a:pt x="1071422" y="282706"/>
                    <a:pt x="1072929" y="267638"/>
                    <a:pt x="1072929" y="267638"/>
                  </a:cubicBezTo>
                  <a:cubicBezTo>
                    <a:pt x="1072929" y="267638"/>
                    <a:pt x="1074436" y="261611"/>
                    <a:pt x="1074436" y="258598"/>
                  </a:cubicBezTo>
                  <a:cubicBezTo>
                    <a:pt x="1075943" y="257091"/>
                    <a:pt x="1077449" y="240516"/>
                    <a:pt x="1077449" y="239010"/>
                  </a:cubicBezTo>
                  <a:cubicBezTo>
                    <a:pt x="1078956" y="235996"/>
                    <a:pt x="1080463" y="228462"/>
                    <a:pt x="1080463" y="226955"/>
                  </a:cubicBezTo>
                  <a:cubicBezTo>
                    <a:pt x="1080463" y="219422"/>
                    <a:pt x="1084983" y="208874"/>
                    <a:pt x="1084983" y="202847"/>
                  </a:cubicBezTo>
                  <a:cubicBezTo>
                    <a:pt x="1083477" y="201340"/>
                    <a:pt x="1084983" y="196820"/>
                    <a:pt x="1084983" y="195313"/>
                  </a:cubicBezTo>
                  <a:cubicBezTo>
                    <a:pt x="1084983" y="193806"/>
                    <a:pt x="1086490" y="190793"/>
                    <a:pt x="1086490" y="190793"/>
                  </a:cubicBezTo>
                  <a:cubicBezTo>
                    <a:pt x="1086490" y="190793"/>
                    <a:pt x="1089504" y="187779"/>
                    <a:pt x="1091010" y="186272"/>
                  </a:cubicBezTo>
                  <a:cubicBezTo>
                    <a:pt x="1091010" y="184766"/>
                    <a:pt x="1091010" y="183259"/>
                    <a:pt x="1092517" y="181752"/>
                  </a:cubicBezTo>
                  <a:cubicBezTo>
                    <a:pt x="1094024" y="180245"/>
                    <a:pt x="1094024" y="180245"/>
                    <a:pt x="1094024" y="178738"/>
                  </a:cubicBezTo>
                  <a:cubicBezTo>
                    <a:pt x="1094024" y="175725"/>
                    <a:pt x="1094024" y="174218"/>
                    <a:pt x="1095531" y="172711"/>
                  </a:cubicBezTo>
                  <a:cubicBezTo>
                    <a:pt x="1095531" y="169698"/>
                    <a:pt x="1097038" y="163671"/>
                    <a:pt x="1097038" y="163671"/>
                  </a:cubicBezTo>
                  <a:cubicBezTo>
                    <a:pt x="1097038" y="162164"/>
                    <a:pt x="1097038" y="160657"/>
                    <a:pt x="1097038" y="159150"/>
                  </a:cubicBezTo>
                  <a:cubicBezTo>
                    <a:pt x="1097038" y="157644"/>
                    <a:pt x="1098544" y="157644"/>
                    <a:pt x="1098544" y="156137"/>
                  </a:cubicBezTo>
                  <a:cubicBezTo>
                    <a:pt x="1098544" y="154630"/>
                    <a:pt x="1098544" y="153123"/>
                    <a:pt x="1098544" y="150110"/>
                  </a:cubicBezTo>
                  <a:cubicBezTo>
                    <a:pt x="1098544" y="148603"/>
                    <a:pt x="1098544" y="145589"/>
                    <a:pt x="1098544" y="142576"/>
                  </a:cubicBezTo>
                  <a:cubicBezTo>
                    <a:pt x="1101558" y="138055"/>
                    <a:pt x="1106078" y="138055"/>
                    <a:pt x="1110599" y="136549"/>
                  </a:cubicBezTo>
                  <a:cubicBezTo>
                    <a:pt x="1110599" y="136549"/>
                    <a:pt x="1110599" y="135042"/>
                    <a:pt x="1112105" y="133535"/>
                  </a:cubicBezTo>
                  <a:cubicBezTo>
                    <a:pt x="1113612" y="130521"/>
                    <a:pt x="1115119" y="132028"/>
                    <a:pt x="1118132" y="130521"/>
                  </a:cubicBezTo>
                  <a:cubicBezTo>
                    <a:pt x="1119639" y="130521"/>
                    <a:pt x="1124160" y="132028"/>
                    <a:pt x="1124160" y="132028"/>
                  </a:cubicBezTo>
                  <a:cubicBezTo>
                    <a:pt x="1124160" y="132028"/>
                    <a:pt x="1125666" y="133535"/>
                    <a:pt x="1127173" y="136549"/>
                  </a:cubicBezTo>
                  <a:cubicBezTo>
                    <a:pt x="1127173" y="139562"/>
                    <a:pt x="1128680" y="138055"/>
                    <a:pt x="1130187" y="139562"/>
                  </a:cubicBezTo>
                  <a:cubicBezTo>
                    <a:pt x="1131694" y="142576"/>
                    <a:pt x="1133200" y="145589"/>
                    <a:pt x="1133200" y="147096"/>
                  </a:cubicBezTo>
                  <a:cubicBezTo>
                    <a:pt x="1134707" y="150110"/>
                    <a:pt x="1137721" y="151616"/>
                    <a:pt x="1137721" y="151616"/>
                  </a:cubicBezTo>
                  <a:cubicBezTo>
                    <a:pt x="1137721" y="151616"/>
                    <a:pt x="1140734" y="153123"/>
                    <a:pt x="1142241" y="151616"/>
                  </a:cubicBezTo>
                  <a:cubicBezTo>
                    <a:pt x="1143748" y="151616"/>
                    <a:pt x="1146761" y="150110"/>
                    <a:pt x="1148268" y="147096"/>
                  </a:cubicBezTo>
                  <a:cubicBezTo>
                    <a:pt x="1149775" y="145589"/>
                    <a:pt x="1151282" y="142576"/>
                    <a:pt x="1152788" y="141069"/>
                  </a:cubicBezTo>
                  <a:cubicBezTo>
                    <a:pt x="1154295" y="138055"/>
                    <a:pt x="1155802" y="138055"/>
                    <a:pt x="1157309" y="136549"/>
                  </a:cubicBezTo>
                  <a:cubicBezTo>
                    <a:pt x="1158816" y="133535"/>
                    <a:pt x="1158816" y="132028"/>
                    <a:pt x="1160322" y="130521"/>
                  </a:cubicBezTo>
                  <a:cubicBezTo>
                    <a:pt x="1161829" y="129015"/>
                    <a:pt x="1163336" y="126001"/>
                    <a:pt x="1164843" y="124494"/>
                  </a:cubicBezTo>
                  <a:cubicBezTo>
                    <a:pt x="1166349" y="122988"/>
                    <a:pt x="1167856" y="119974"/>
                    <a:pt x="1169363" y="118467"/>
                  </a:cubicBezTo>
                  <a:cubicBezTo>
                    <a:pt x="1169363" y="116960"/>
                    <a:pt x="1173883" y="113947"/>
                    <a:pt x="1173883" y="112440"/>
                  </a:cubicBezTo>
                  <a:cubicBezTo>
                    <a:pt x="1175390" y="109427"/>
                    <a:pt x="1179910" y="106413"/>
                    <a:pt x="1181417" y="104906"/>
                  </a:cubicBezTo>
                  <a:cubicBezTo>
                    <a:pt x="1181417" y="103399"/>
                    <a:pt x="1187444" y="101893"/>
                    <a:pt x="1188951" y="100386"/>
                  </a:cubicBezTo>
                  <a:cubicBezTo>
                    <a:pt x="1191965" y="98879"/>
                    <a:pt x="1193471" y="100386"/>
                    <a:pt x="1196485" y="98879"/>
                  </a:cubicBezTo>
                  <a:close/>
                  <a:moveTo>
                    <a:pt x="2930192" y="98217"/>
                  </a:moveTo>
                  <a:cubicBezTo>
                    <a:pt x="2930192" y="98217"/>
                    <a:pt x="2930192" y="98217"/>
                    <a:pt x="2930192" y="99724"/>
                  </a:cubicBezTo>
                  <a:cubicBezTo>
                    <a:pt x="2930192" y="99724"/>
                    <a:pt x="2930192" y="99724"/>
                    <a:pt x="2930192" y="101232"/>
                  </a:cubicBezTo>
                  <a:cubicBezTo>
                    <a:pt x="2930192" y="101232"/>
                    <a:pt x="2930192" y="101232"/>
                    <a:pt x="2928684" y="102739"/>
                  </a:cubicBezTo>
                  <a:cubicBezTo>
                    <a:pt x="2928684" y="102739"/>
                    <a:pt x="2928684" y="102739"/>
                    <a:pt x="2927175" y="102739"/>
                  </a:cubicBezTo>
                  <a:cubicBezTo>
                    <a:pt x="2927175" y="102739"/>
                    <a:pt x="2927175" y="102739"/>
                    <a:pt x="2924158" y="102739"/>
                  </a:cubicBezTo>
                  <a:cubicBezTo>
                    <a:pt x="2924158" y="102739"/>
                    <a:pt x="2924158" y="102739"/>
                    <a:pt x="2922649" y="104247"/>
                  </a:cubicBezTo>
                  <a:cubicBezTo>
                    <a:pt x="2922649" y="104247"/>
                    <a:pt x="2922649" y="104247"/>
                    <a:pt x="2921140" y="105754"/>
                  </a:cubicBezTo>
                  <a:cubicBezTo>
                    <a:pt x="2921140" y="105754"/>
                    <a:pt x="2921140" y="105754"/>
                    <a:pt x="2919632" y="107262"/>
                  </a:cubicBezTo>
                  <a:cubicBezTo>
                    <a:pt x="2919632" y="107262"/>
                    <a:pt x="2919632" y="107262"/>
                    <a:pt x="2918123" y="107262"/>
                  </a:cubicBezTo>
                  <a:cubicBezTo>
                    <a:pt x="2916614" y="107262"/>
                    <a:pt x="2916614" y="108770"/>
                    <a:pt x="2916614" y="108770"/>
                  </a:cubicBezTo>
                  <a:cubicBezTo>
                    <a:pt x="2916614" y="108770"/>
                    <a:pt x="2916614" y="108770"/>
                    <a:pt x="2915106" y="110277"/>
                  </a:cubicBezTo>
                  <a:cubicBezTo>
                    <a:pt x="2915106" y="110277"/>
                    <a:pt x="2915106" y="110277"/>
                    <a:pt x="2913597" y="111785"/>
                  </a:cubicBezTo>
                  <a:cubicBezTo>
                    <a:pt x="2913597" y="111785"/>
                    <a:pt x="2913597" y="111785"/>
                    <a:pt x="2912088" y="113292"/>
                  </a:cubicBezTo>
                  <a:cubicBezTo>
                    <a:pt x="2912088" y="113292"/>
                    <a:pt x="2912088" y="113292"/>
                    <a:pt x="2910579" y="113292"/>
                  </a:cubicBezTo>
                  <a:cubicBezTo>
                    <a:pt x="2910579" y="113292"/>
                    <a:pt x="2910579" y="113292"/>
                    <a:pt x="2909071" y="113292"/>
                  </a:cubicBezTo>
                  <a:cubicBezTo>
                    <a:pt x="2909071" y="113292"/>
                    <a:pt x="2909071" y="113292"/>
                    <a:pt x="2909071" y="114800"/>
                  </a:cubicBezTo>
                  <a:cubicBezTo>
                    <a:pt x="2909071" y="114800"/>
                    <a:pt x="2909071" y="114800"/>
                    <a:pt x="2909071" y="116307"/>
                  </a:cubicBezTo>
                  <a:cubicBezTo>
                    <a:pt x="2909071" y="116307"/>
                    <a:pt x="2909071" y="116307"/>
                    <a:pt x="2910579" y="117815"/>
                  </a:cubicBezTo>
                  <a:cubicBezTo>
                    <a:pt x="2910579" y="117815"/>
                    <a:pt x="2910579" y="117815"/>
                    <a:pt x="2912088" y="117815"/>
                  </a:cubicBezTo>
                  <a:cubicBezTo>
                    <a:pt x="2912088" y="117815"/>
                    <a:pt x="2912088" y="117815"/>
                    <a:pt x="2912088" y="119322"/>
                  </a:cubicBezTo>
                  <a:cubicBezTo>
                    <a:pt x="2912088" y="119322"/>
                    <a:pt x="2912088" y="119322"/>
                    <a:pt x="2913597" y="119322"/>
                  </a:cubicBezTo>
                  <a:cubicBezTo>
                    <a:pt x="2913597" y="119322"/>
                    <a:pt x="2913597" y="119322"/>
                    <a:pt x="2913597" y="120830"/>
                  </a:cubicBezTo>
                  <a:cubicBezTo>
                    <a:pt x="2913597" y="120830"/>
                    <a:pt x="2913597" y="120830"/>
                    <a:pt x="2915106" y="120830"/>
                  </a:cubicBezTo>
                  <a:cubicBezTo>
                    <a:pt x="2915106" y="120830"/>
                    <a:pt x="2915106" y="120830"/>
                    <a:pt x="2916614" y="122338"/>
                  </a:cubicBezTo>
                  <a:cubicBezTo>
                    <a:pt x="2916614" y="122338"/>
                    <a:pt x="2916614" y="122338"/>
                    <a:pt x="2918123" y="122338"/>
                  </a:cubicBezTo>
                  <a:cubicBezTo>
                    <a:pt x="2918123" y="122338"/>
                    <a:pt x="2918123" y="122338"/>
                    <a:pt x="2921140" y="126860"/>
                  </a:cubicBezTo>
                  <a:cubicBezTo>
                    <a:pt x="2921140" y="126860"/>
                    <a:pt x="2921140" y="126860"/>
                    <a:pt x="2922649" y="126860"/>
                  </a:cubicBezTo>
                  <a:cubicBezTo>
                    <a:pt x="2922649" y="126860"/>
                    <a:pt x="2922649" y="126860"/>
                    <a:pt x="2922649" y="128368"/>
                  </a:cubicBezTo>
                  <a:cubicBezTo>
                    <a:pt x="2922649" y="128368"/>
                    <a:pt x="2922649" y="128368"/>
                    <a:pt x="2924158" y="128368"/>
                  </a:cubicBezTo>
                  <a:cubicBezTo>
                    <a:pt x="2924158" y="128368"/>
                    <a:pt x="2924158" y="128368"/>
                    <a:pt x="2924158" y="126860"/>
                  </a:cubicBezTo>
                  <a:cubicBezTo>
                    <a:pt x="2924158" y="126860"/>
                    <a:pt x="2924158" y="126860"/>
                    <a:pt x="2925666" y="126860"/>
                  </a:cubicBezTo>
                  <a:cubicBezTo>
                    <a:pt x="2925666" y="126860"/>
                    <a:pt x="2925666" y="126860"/>
                    <a:pt x="2927175" y="125353"/>
                  </a:cubicBezTo>
                  <a:cubicBezTo>
                    <a:pt x="2927175" y="125353"/>
                    <a:pt x="2927175" y="125353"/>
                    <a:pt x="2927175" y="123845"/>
                  </a:cubicBezTo>
                  <a:cubicBezTo>
                    <a:pt x="2927175" y="123845"/>
                    <a:pt x="2927175" y="123845"/>
                    <a:pt x="2928684" y="122338"/>
                  </a:cubicBezTo>
                  <a:cubicBezTo>
                    <a:pt x="2928684" y="122338"/>
                    <a:pt x="2928684" y="122338"/>
                    <a:pt x="2927175" y="120830"/>
                  </a:cubicBezTo>
                  <a:cubicBezTo>
                    <a:pt x="2927175" y="120830"/>
                    <a:pt x="2927175" y="120830"/>
                    <a:pt x="2928684" y="119322"/>
                  </a:cubicBezTo>
                  <a:cubicBezTo>
                    <a:pt x="2928684" y="119322"/>
                    <a:pt x="2928684" y="119322"/>
                    <a:pt x="2928684" y="114800"/>
                  </a:cubicBezTo>
                  <a:cubicBezTo>
                    <a:pt x="2928684" y="114800"/>
                    <a:pt x="2928684" y="114800"/>
                    <a:pt x="2930192" y="113292"/>
                  </a:cubicBezTo>
                  <a:cubicBezTo>
                    <a:pt x="2930192" y="113292"/>
                    <a:pt x="2930192" y="113292"/>
                    <a:pt x="2930192" y="111785"/>
                  </a:cubicBezTo>
                  <a:cubicBezTo>
                    <a:pt x="2930192" y="111785"/>
                    <a:pt x="2930192" y="111785"/>
                    <a:pt x="2930192" y="108770"/>
                  </a:cubicBezTo>
                  <a:cubicBezTo>
                    <a:pt x="2930192" y="108770"/>
                    <a:pt x="2930192" y="108770"/>
                    <a:pt x="2931701" y="107262"/>
                  </a:cubicBezTo>
                  <a:cubicBezTo>
                    <a:pt x="2931701" y="107262"/>
                    <a:pt x="2931701" y="107262"/>
                    <a:pt x="2931701" y="104247"/>
                  </a:cubicBezTo>
                  <a:cubicBezTo>
                    <a:pt x="2931701" y="104247"/>
                    <a:pt x="2931701" y="104247"/>
                    <a:pt x="2931701" y="101232"/>
                  </a:cubicBezTo>
                  <a:cubicBezTo>
                    <a:pt x="2931701" y="101232"/>
                    <a:pt x="2931701" y="101232"/>
                    <a:pt x="2931701" y="99724"/>
                  </a:cubicBezTo>
                  <a:cubicBezTo>
                    <a:pt x="2931701" y="99724"/>
                    <a:pt x="2931701" y="99724"/>
                    <a:pt x="2933210" y="99724"/>
                  </a:cubicBezTo>
                  <a:lnTo>
                    <a:pt x="2933210" y="98217"/>
                  </a:lnTo>
                  <a:cubicBezTo>
                    <a:pt x="2933210" y="98217"/>
                    <a:pt x="2933210" y="98217"/>
                    <a:pt x="2931701" y="98217"/>
                  </a:cubicBezTo>
                  <a:cubicBezTo>
                    <a:pt x="2931701" y="98217"/>
                    <a:pt x="2931701" y="98217"/>
                    <a:pt x="2930192" y="98217"/>
                  </a:cubicBezTo>
                  <a:close/>
                  <a:moveTo>
                    <a:pt x="361348" y="90941"/>
                  </a:moveTo>
                  <a:cubicBezTo>
                    <a:pt x="361348" y="90941"/>
                    <a:pt x="364377" y="90941"/>
                    <a:pt x="364377" y="90941"/>
                  </a:cubicBezTo>
                  <a:cubicBezTo>
                    <a:pt x="376493" y="92471"/>
                    <a:pt x="370435" y="90941"/>
                    <a:pt x="376493" y="90941"/>
                  </a:cubicBezTo>
                  <a:cubicBezTo>
                    <a:pt x="384066" y="90941"/>
                    <a:pt x="385580" y="94001"/>
                    <a:pt x="390124" y="94001"/>
                  </a:cubicBezTo>
                  <a:cubicBezTo>
                    <a:pt x="391638" y="94001"/>
                    <a:pt x="391638" y="95530"/>
                    <a:pt x="393153" y="95530"/>
                  </a:cubicBezTo>
                  <a:cubicBezTo>
                    <a:pt x="396182" y="97060"/>
                    <a:pt x="397696" y="101650"/>
                    <a:pt x="397696" y="101650"/>
                  </a:cubicBezTo>
                  <a:cubicBezTo>
                    <a:pt x="399211" y="104709"/>
                    <a:pt x="399211" y="109299"/>
                    <a:pt x="399211" y="112358"/>
                  </a:cubicBezTo>
                  <a:cubicBezTo>
                    <a:pt x="399211" y="115418"/>
                    <a:pt x="399211" y="121537"/>
                    <a:pt x="397696" y="121537"/>
                  </a:cubicBezTo>
                  <a:cubicBezTo>
                    <a:pt x="397696" y="123067"/>
                    <a:pt x="396182" y="127656"/>
                    <a:pt x="394667" y="130715"/>
                  </a:cubicBezTo>
                  <a:cubicBezTo>
                    <a:pt x="391638" y="132245"/>
                    <a:pt x="393153" y="133775"/>
                    <a:pt x="390124" y="133775"/>
                  </a:cubicBezTo>
                  <a:cubicBezTo>
                    <a:pt x="388609" y="135305"/>
                    <a:pt x="390124" y="132245"/>
                    <a:pt x="381037" y="135305"/>
                  </a:cubicBezTo>
                  <a:cubicBezTo>
                    <a:pt x="371949" y="138364"/>
                    <a:pt x="371949" y="135305"/>
                    <a:pt x="371949" y="135305"/>
                  </a:cubicBezTo>
                  <a:cubicBezTo>
                    <a:pt x="370435" y="135305"/>
                    <a:pt x="362862" y="132245"/>
                    <a:pt x="361348" y="130715"/>
                  </a:cubicBezTo>
                  <a:cubicBezTo>
                    <a:pt x="361348" y="130715"/>
                    <a:pt x="359833" y="129186"/>
                    <a:pt x="359833" y="129186"/>
                  </a:cubicBezTo>
                  <a:cubicBezTo>
                    <a:pt x="356804" y="127656"/>
                    <a:pt x="353775" y="126126"/>
                    <a:pt x="353775" y="126126"/>
                  </a:cubicBezTo>
                  <a:cubicBezTo>
                    <a:pt x="352261" y="126126"/>
                    <a:pt x="350746" y="124596"/>
                    <a:pt x="347717" y="124596"/>
                  </a:cubicBezTo>
                  <a:cubicBezTo>
                    <a:pt x="347717" y="124596"/>
                    <a:pt x="346203" y="124596"/>
                    <a:pt x="344688" y="124596"/>
                  </a:cubicBezTo>
                  <a:cubicBezTo>
                    <a:pt x="341659" y="124596"/>
                    <a:pt x="341659" y="127656"/>
                    <a:pt x="340145" y="126126"/>
                  </a:cubicBezTo>
                  <a:cubicBezTo>
                    <a:pt x="338630" y="126126"/>
                    <a:pt x="335601" y="129186"/>
                    <a:pt x="332572" y="129186"/>
                  </a:cubicBezTo>
                  <a:cubicBezTo>
                    <a:pt x="331057" y="129186"/>
                    <a:pt x="329543" y="130715"/>
                    <a:pt x="328028" y="132245"/>
                  </a:cubicBezTo>
                  <a:cubicBezTo>
                    <a:pt x="328028" y="132245"/>
                    <a:pt x="324999" y="135305"/>
                    <a:pt x="323485" y="135305"/>
                  </a:cubicBezTo>
                  <a:cubicBezTo>
                    <a:pt x="321970" y="136835"/>
                    <a:pt x="321970" y="139894"/>
                    <a:pt x="320456" y="141424"/>
                  </a:cubicBezTo>
                  <a:cubicBezTo>
                    <a:pt x="320456" y="142954"/>
                    <a:pt x="317427" y="146013"/>
                    <a:pt x="317427" y="146013"/>
                  </a:cubicBezTo>
                  <a:cubicBezTo>
                    <a:pt x="315912" y="147543"/>
                    <a:pt x="314398" y="153662"/>
                    <a:pt x="312883" y="153662"/>
                  </a:cubicBezTo>
                  <a:cubicBezTo>
                    <a:pt x="312883" y="153662"/>
                    <a:pt x="311369" y="156722"/>
                    <a:pt x="311369" y="156722"/>
                  </a:cubicBezTo>
                  <a:cubicBezTo>
                    <a:pt x="311369" y="158252"/>
                    <a:pt x="311369" y="159781"/>
                    <a:pt x="309854" y="161311"/>
                  </a:cubicBezTo>
                  <a:cubicBezTo>
                    <a:pt x="309854" y="161311"/>
                    <a:pt x="309854" y="162841"/>
                    <a:pt x="309854" y="164371"/>
                  </a:cubicBezTo>
                  <a:cubicBezTo>
                    <a:pt x="308340" y="164371"/>
                    <a:pt x="308340" y="165900"/>
                    <a:pt x="306825" y="165900"/>
                  </a:cubicBezTo>
                  <a:cubicBezTo>
                    <a:pt x="305311" y="165900"/>
                    <a:pt x="305311" y="165900"/>
                    <a:pt x="303796" y="165900"/>
                  </a:cubicBezTo>
                  <a:cubicBezTo>
                    <a:pt x="303796" y="165900"/>
                    <a:pt x="303796" y="165900"/>
                    <a:pt x="302282" y="165900"/>
                  </a:cubicBezTo>
                  <a:cubicBezTo>
                    <a:pt x="302282" y="165900"/>
                    <a:pt x="302282" y="164371"/>
                    <a:pt x="302282" y="161311"/>
                  </a:cubicBezTo>
                  <a:cubicBezTo>
                    <a:pt x="302282" y="161311"/>
                    <a:pt x="302282" y="159781"/>
                    <a:pt x="302282" y="158252"/>
                  </a:cubicBezTo>
                  <a:cubicBezTo>
                    <a:pt x="302282" y="158252"/>
                    <a:pt x="300767" y="158252"/>
                    <a:pt x="300767" y="158252"/>
                  </a:cubicBezTo>
                  <a:cubicBezTo>
                    <a:pt x="299253" y="156722"/>
                    <a:pt x="297738" y="156722"/>
                    <a:pt x="296224" y="156722"/>
                  </a:cubicBezTo>
                  <a:cubicBezTo>
                    <a:pt x="294709" y="156722"/>
                    <a:pt x="293195" y="158252"/>
                    <a:pt x="291680" y="159781"/>
                  </a:cubicBezTo>
                  <a:cubicBezTo>
                    <a:pt x="291680" y="159781"/>
                    <a:pt x="288651" y="161311"/>
                    <a:pt x="288651" y="162841"/>
                  </a:cubicBezTo>
                  <a:cubicBezTo>
                    <a:pt x="287136" y="162841"/>
                    <a:pt x="287136" y="164371"/>
                    <a:pt x="285622" y="164371"/>
                  </a:cubicBezTo>
                  <a:cubicBezTo>
                    <a:pt x="284107" y="165900"/>
                    <a:pt x="282593" y="167430"/>
                    <a:pt x="282593" y="167430"/>
                  </a:cubicBezTo>
                  <a:cubicBezTo>
                    <a:pt x="282593" y="167430"/>
                    <a:pt x="279564" y="170490"/>
                    <a:pt x="278049" y="172020"/>
                  </a:cubicBezTo>
                  <a:cubicBezTo>
                    <a:pt x="276535" y="173549"/>
                    <a:pt x="271991" y="175079"/>
                    <a:pt x="271991" y="175079"/>
                  </a:cubicBezTo>
                  <a:cubicBezTo>
                    <a:pt x="271991" y="175079"/>
                    <a:pt x="270477" y="175079"/>
                    <a:pt x="268962" y="175079"/>
                  </a:cubicBezTo>
                  <a:cubicBezTo>
                    <a:pt x="267448" y="175079"/>
                    <a:pt x="267448" y="173549"/>
                    <a:pt x="268962" y="172020"/>
                  </a:cubicBezTo>
                  <a:cubicBezTo>
                    <a:pt x="268962" y="172020"/>
                    <a:pt x="268962" y="170490"/>
                    <a:pt x="270477" y="168960"/>
                  </a:cubicBezTo>
                  <a:cubicBezTo>
                    <a:pt x="273506" y="167430"/>
                    <a:pt x="275020" y="164371"/>
                    <a:pt x="275020" y="164371"/>
                  </a:cubicBezTo>
                  <a:cubicBezTo>
                    <a:pt x="276535" y="162841"/>
                    <a:pt x="281078" y="159781"/>
                    <a:pt x="281078" y="159781"/>
                  </a:cubicBezTo>
                  <a:cubicBezTo>
                    <a:pt x="282593" y="158252"/>
                    <a:pt x="291680" y="149073"/>
                    <a:pt x="291680" y="149073"/>
                  </a:cubicBezTo>
                  <a:cubicBezTo>
                    <a:pt x="293195" y="147543"/>
                    <a:pt x="296224" y="146013"/>
                    <a:pt x="297738" y="142954"/>
                  </a:cubicBezTo>
                  <a:cubicBezTo>
                    <a:pt x="302282" y="138364"/>
                    <a:pt x="306825" y="133775"/>
                    <a:pt x="311369" y="130715"/>
                  </a:cubicBezTo>
                  <a:cubicBezTo>
                    <a:pt x="317427" y="126126"/>
                    <a:pt x="323485" y="118477"/>
                    <a:pt x="326514" y="116947"/>
                  </a:cubicBezTo>
                  <a:cubicBezTo>
                    <a:pt x="328028" y="115418"/>
                    <a:pt x="329543" y="112358"/>
                    <a:pt x="332572" y="110828"/>
                  </a:cubicBezTo>
                  <a:cubicBezTo>
                    <a:pt x="334087" y="109299"/>
                    <a:pt x="335601" y="107769"/>
                    <a:pt x="335601" y="107769"/>
                  </a:cubicBezTo>
                  <a:cubicBezTo>
                    <a:pt x="338630" y="104709"/>
                    <a:pt x="349232" y="97060"/>
                    <a:pt x="350746" y="95530"/>
                  </a:cubicBezTo>
                  <a:cubicBezTo>
                    <a:pt x="352261" y="94001"/>
                    <a:pt x="358319" y="92471"/>
                    <a:pt x="361348" y="90941"/>
                  </a:cubicBezTo>
                  <a:close/>
                  <a:moveTo>
                    <a:pt x="3770560" y="89354"/>
                  </a:moveTo>
                  <a:cubicBezTo>
                    <a:pt x="3776563" y="89354"/>
                    <a:pt x="3781064" y="89354"/>
                    <a:pt x="3781064" y="89354"/>
                  </a:cubicBezTo>
                  <a:cubicBezTo>
                    <a:pt x="3781064" y="89354"/>
                    <a:pt x="3788567" y="90869"/>
                    <a:pt x="3794569" y="92385"/>
                  </a:cubicBezTo>
                  <a:cubicBezTo>
                    <a:pt x="3799070" y="92385"/>
                    <a:pt x="3800571" y="93900"/>
                    <a:pt x="3805072" y="93900"/>
                  </a:cubicBezTo>
                  <a:cubicBezTo>
                    <a:pt x="3809574" y="95415"/>
                    <a:pt x="3812575" y="93900"/>
                    <a:pt x="3817077" y="95415"/>
                  </a:cubicBezTo>
                  <a:cubicBezTo>
                    <a:pt x="3821578" y="95415"/>
                    <a:pt x="3827580" y="98446"/>
                    <a:pt x="3832082" y="101477"/>
                  </a:cubicBezTo>
                  <a:cubicBezTo>
                    <a:pt x="3835083" y="104508"/>
                    <a:pt x="3838084" y="101477"/>
                    <a:pt x="3838084" y="109054"/>
                  </a:cubicBezTo>
                  <a:cubicBezTo>
                    <a:pt x="3838084" y="116630"/>
                    <a:pt x="3839584" y="118146"/>
                    <a:pt x="3841085" y="121176"/>
                  </a:cubicBezTo>
                  <a:cubicBezTo>
                    <a:pt x="3842585" y="125722"/>
                    <a:pt x="3844086" y="125722"/>
                    <a:pt x="3842585" y="130268"/>
                  </a:cubicBezTo>
                  <a:cubicBezTo>
                    <a:pt x="3841085" y="136330"/>
                    <a:pt x="3838084" y="142391"/>
                    <a:pt x="3838084" y="142391"/>
                  </a:cubicBezTo>
                  <a:cubicBezTo>
                    <a:pt x="3838084" y="142391"/>
                    <a:pt x="3833582" y="149968"/>
                    <a:pt x="3829081" y="151483"/>
                  </a:cubicBezTo>
                  <a:cubicBezTo>
                    <a:pt x="3824579" y="151483"/>
                    <a:pt x="3821578" y="152998"/>
                    <a:pt x="3821578" y="152998"/>
                  </a:cubicBezTo>
                  <a:cubicBezTo>
                    <a:pt x="3821578" y="152998"/>
                    <a:pt x="3821578" y="152998"/>
                    <a:pt x="3809574" y="149968"/>
                  </a:cubicBezTo>
                  <a:cubicBezTo>
                    <a:pt x="3809574" y="149968"/>
                    <a:pt x="3809574" y="149968"/>
                    <a:pt x="3803572" y="154514"/>
                  </a:cubicBezTo>
                  <a:cubicBezTo>
                    <a:pt x="3803572" y="154514"/>
                    <a:pt x="3800571" y="156029"/>
                    <a:pt x="3797570" y="152998"/>
                  </a:cubicBezTo>
                  <a:cubicBezTo>
                    <a:pt x="3794569" y="148452"/>
                    <a:pt x="3796069" y="146937"/>
                    <a:pt x="3788567" y="145422"/>
                  </a:cubicBezTo>
                  <a:cubicBezTo>
                    <a:pt x="3782565" y="143906"/>
                    <a:pt x="3776563" y="142391"/>
                    <a:pt x="3776563" y="142391"/>
                  </a:cubicBezTo>
                  <a:cubicBezTo>
                    <a:pt x="3776563" y="142391"/>
                    <a:pt x="3776563" y="142391"/>
                    <a:pt x="3767559" y="134814"/>
                  </a:cubicBezTo>
                  <a:cubicBezTo>
                    <a:pt x="3767559" y="134814"/>
                    <a:pt x="3758556" y="128753"/>
                    <a:pt x="3755555" y="127238"/>
                  </a:cubicBezTo>
                  <a:cubicBezTo>
                    <a:pt x="3751054" y="125722"/>
                    <a:pt x="3748053" y="121176"/>
                    <a:pt x="3745052" y="119661"/>
                  </a:cubicBezTo>
                  <a:cubicBezTo>
                    <a:pt x="3742051" y="118146"/>
                    <a:pt x="3739050" y="113600"/>
                    <a:pt x="3737549" y="110569"/>
                  </a:cubicBezTo>
                  <a:cubicBezTo>
                    <a:pt x="3737549" y="107538"/>
                    <a:pt x="3734548" y="106023"/>
                    <a:pt x="3742051" y="102992"/>
                  </a:cubicBezTo>
                  <a:cubicBezTo>
                    <a:pt x="3748053" y="101477"/>
                    <a:pt x="3752554" y="98446"/>
                    <a:pt x="3752554" y="96931"/>
                  </a:cubicBezTo>
                  <a:cubicBezTo>
                    <a:pt x="3752554" y="96931"/>
                    <a:pt x="3752554" y="96931"/>
                    <a:pt x="3761557" y="93900"/>
                  </a:cubicBezTo>
                  <a:cubicBezTo>
                    <a:pt x="3761557" y="93900"/>
                    <a:pt x="3766059" y="90869"/>
                    <a:pt x="3770560" y="89354"/>
                  </a:cubicBezTo>
                  <a:close/>
                  <a:moveTo>
                    <a:pt x="4684433" y="87766"/>
                  </a:moveTo>
                  <a:cubicBezTo>
                    <a:pt x="4685927" y="87766"/>
                    <a:pt x="4688916" y="87766"/>
                    <a:pt x="4688916" y="93779"/>
                  </a:cubicBezTo>
                  <a:cubicBezTo>
                    <a:pt x="4688916" y="101295"/>
                    <a:pt x="4693398" y="102798"/>
                    <a:pt x="4690410" y="105805"/>
                  </a:cubicBezTo>
                  <a:cubicBezTo>
                    <a:pt x="4687422" y="110314"/>
                    <a:pt x="4684433" y="114824"/>
                    <a:pt x="4681445" y="116327"/>
                  </a:cubicBezTo>
                  <a:cubicBezTo>
                    <a:pt x="4678457" y="119333"/>
                    <a:pt x="4676963" y="122340"/>
                    <a:pt x="4676963" y="125346"/>
                  </a:cubicBezTo>
                  <a:cubicBezTo>
                    <a:pt x="4676963" y="128353"/>
                    <a:pt x="4673974" y="132862"/>
                    <a:pt x="4673974" y="138875"/>
                  </a:cubicBezTo>
                  <a:cubicBezTo>
                    <a:pt x="4673974" y="146391"/>
                    <a:pt x="4673974" y="147894"/>
                    <a:pt x="4673974" y="153907"/>
                  </a:cubicBezTo>
                  <a:cubicBezTo>
                    <a:pt x="4673974" y="159920"/>
                    <a:pt x="4673974" y="156914"/>
                    <a:pt x="4676963" y="164430"/>
                  </a:cubicBezTo>
                  <a:cubicBezTo>
                    <a:pt x="4679951" y="170443"/>
                    <a:pt x="4684433" y="170443"/>
                    <a:pt x="4684433" y="182468"/>
                  </a:cubicBezTo>
                  <a:cubicBezTo>
                    <a:pt x="4684433" y="192991"/>
                    <a:pt x="4685927" y="200507"/>
                    <a:pt x="4685927" y="203513"/>
                  </a:cubicBezTo>
                  <a:cubicBezTo>
                    <a:pt x="4685927" y="208023"/>
                    <a:pt x="4685927" y="220048"/>
                    <a:pt x="4684433" y="226061"/>
                  </a:cubicBezTo>
                  <a:cubicBezTo>
                    <a:pt x="4682939" y="230571"/>
                    <a:pt x="4679951" y="235081"/>
                    <a:pt x="4675469" y="238087"/>
                  </a:cubicBezTo>
                  <a:cubicBezTo>
                    <a:pt x="4672480" y="242597"/>
                    <a:pt x="4670986" y="247106"/>
                    <a:pt x="4669492" y="248609"/>
                  </a:cubicBezTo>
                  <a:cubicBezTo>
                    <a:pt x="4667998" y="251616"/>
                    <a:pt x="4666504" y="254622"/>
                    <a:pt x="4660527" y="250113"/>
                  </a:cubicBezTo>
                  <a:cubicBezTo>
                    <a:pt x="4656045" y="245603"/>
                    <a:pt x="4651563" y="244100"/>
                    <a:pt x="4651563" y="244100"/>
                  </a:cubicBezTo>
                  <a:cubicBezTo>
                    <a:pt x="4651563" y="244100"/>
                    <a:pt x="4648574" y="244100"/>
                    <a:pt x="4644092" y="238087"/>
                  </a:cubicBezTo>
                  <a:cubicBezTo>
                    <a:pt x="4638116" y="232074"/>
                    <a:pt x="4638116" y="226061"/>
                    <a:pt x="4635127" y="229068"/>
                  </a:cubicBezTo>
                  <a:cubicBezTo>
                    <a:pt x="4632139" y="233577"/>
                    <a:pt x="4632139" y="232074"/>
                    <a:pt x="4629151" y="238087"/>
                  </a:cubicBezTo>
                  <a:cubicBezTo>
                    <a:pt x="4626163" y="245603"/>
                    <a:pt x="4621680" y="247106"/>
                    <a:pt x="4620186" y="254622"/>
                  </a:cubicBezTo>
                  <a:cubicBezTo>
                    <a:pt x="4618692" y="262138"/>
                    <a:pt x="4617198" y="262138"/>
                    <a:pt x="4617198" y="278674"/>
                  </a:cubicBezTo>
                  <a:cubicBezTo>
                    <a:pt x="4617198" y="296712"/>
                    <a:pt x="4617198" y="325273"/>
                    <a:pt x="4617198" y="325273"/>
                  </a:cubicBezTo>
                  <a:cubicBezTo>
                    <a:pt x="4617198" y="325273"/>
                    <a:pt x="4614210" y="328279"/>
                    <a:pt x="4615704" y="337299"/>
                  </a:cubicBezTo>
                  <a:cubicBezTo>
                    <a:pt x="4617198" y="346318"/>
                    <a:pt x="4615704" y="353834"/>
                    <a:pt x="4615704" y="358344"/>
                  </a:cubicBezTo>
                  <a:cubicBezTo>
                    <a:pt x="4615704" y="362853"/>
                    <a:pt x="4612716" y="370369"/>
                    <a:pt x="4612716" y="379388"/>
                  </a:cubicBezTo>
                  <a:cubicBezTo>
                    <a:pt x="4612716" y="386905"/>
                    <a:pt x="4612716" y="391414"/>
                    <a:pt x="4612716" y="397427"/>
                  </a:cubicBezTo>
                  <a:cubicBezTo>
                    <a:pt x="4612716" y="403440"/>
                    <a:pt x="4612716" y="403440"/>
                    <a:pt x="4608233" y="410956"/>
                  </a:cubicBezTo>
                  <a:cubicBezTo>
                    <a:pt x="4603751" y="418472"/>
                    <a:pt x="4603751" y="425988"/>
                    <a:pt x="4600763" y="425988"/>
                  </a:cubicBezTo>
                  <a:cubicBezTo>
                    <a:pt x="4599269" y="427491"/>
                    <a:pt x="4596280" y="427491"/>
                    <a:pt x="4590304" y="425988"/>
                  </a:cubicBezTo>
                  <a:cubicBezTo>
                    <a:pt x="4584327" y="422982"/>
                    <a:pt x="4582833" y="421478"/>
                    <a:pt x="4578351" y="419975"/>
                  </a:cubicBezTo>
                  <a:cubicBezTo>
                    <a:pt x="4572374" y="416969"/>
                    <a:pt x="4569386" y="416969"/>
                    <a:pt x="4569386" y="416969"/>
                  </a:cubicBezTo>
                  <a:cubicBezTo>
                    <a:pt x="4569386" y="416969"/>
                    <a:pt x="4566398" y="418472"/>
                    <a:pt x="4567892" y="410956"/>
                  </a:cubicBezTo>
                  <a:cubicBezTo>
                    <a:pt x="4570880" y="403440"/>
                    <a:pt x="4575363" y="400433"/>
                    <a:pt x="4575363" y="395924"/>
                  </a:cubicBezTo>
                  <a:cubicBezTo>
                    <a:pt x="4575363" y="389911"/>
                    <a:pt x="4575363" y="394421"/>
                    <a:pt x="4575363" y="385401"/>
                  </a:cubicBezTo>
                  <a:cubicBezTo>
                    <a:pt x="4575363" y="376382"/>
                    <a:pt x="4572374" y="373376"/>
                    <a:pt x="4572374" y="365860"/>
                  </a:cubicBezTo>
                  <a:cubicBezTo>
                    <a:pt x="4570880" y="356840"/>
                    <a:pt x="4570880" y="356840"/>
                    <a:pt x="4570880" y="353834"/>
                  </a:cubicBezTo>
                  <a:cubicBezTo>
                    <a:pt x="4572374" y="349324"/>
                    <a:pt x="4576857" y="350828"/>
                    <a:pt x="4579845" y="343311"/>
                  </a:cubicBezTo>
                  <a:cubicBezTo>
                    <a:pt x="4582833" y="335795"/>
                    <a:pt x="4585822" y="323770"/>
                    <a:pt x="4585822" y="314751"/>
                  </a:cubicBezTo>
                  <a:cubicBezTo>
                    <a:pt x="4585822" y="307234"/>
                    <a:pt x="4587316" y="286190"/>
                    <a:pt x="4587316" y="283183"/>
                  </a:cubicBezTo>
                  <a:cubicBezTo>
                    <a:pt x="4587316" y="281680"/>
                    <a:pt x="4596280" y="251616"/>
                    <a:pt x="4596280" y="244100"/>
                  </a:cubicBezTo>
                  <a:cubicBezTo>
                    <a:pt x="4596280" y="236584"/>
                    <a:pt x="4603751" y="218545"/>
                    <a:pt x="4600763" y="211029"/>
                  </a:cubicBezTo>
                  <a:cubicBezTo>
                    <a:pt x="4597774" y="203513"/>
                    <a:pt x="4597774" y="202010"/>
                    <a:pt x="4600763" y="199004"/>
                  </a:cubicBezTo>
                  <a:cubicBezTo>
                    <a:pt x="4605245" y="194494"/>
                    <a:pt x="4605245" y="195997"/>
                    <a:pt x="4609727" y="197500"/>
                  </a:cubicBezTo>
                  <a:cubicBezTo>
                    <a:pt x="4614210" y="199004"/>
                    <a:pt x="4620186" y="206520"/>
                    <a:pt x="4624669" y="206520"/>
                  </a:cubicBezTo>
                  <a:cubicBezTo>
                    <a:pt x="4630645" y="206520"/>
                    <a:pt x="4636622" y="199004"/>
                    <a:pt x="4638116" y="194494"/>
                  </a:cubicBezTo>
                  <a:cubicBezTo>
                    <a:pt x="4639610" y="189984"/>
                    <a:pt x="4641104" y="176455"/>
                    <a:pt x="4641104" y="165933"/>
                  </a:cubicBezTo>
                  <a:cubicBezTo>
                    <a:pt x="4642598" y="156914"/>
                    <a:pt x="4644092" y="150901"/>
                    <a:pt x="4642598" y="143385"/>
                  </a:cubicBezTo>
                  <a:cubicBezTo>
                    <a:pt x="4642598" y="135869"/>
                    <a:pt x="4644092" y="129856"/>
                    <a:pt x="4639610" y="129856"/>
                  </a:cubicBezTo>
                  <a:cubicBezTo>
                    <a:pt x="4635127" y="128353"/>
                    <a:pt x="4633633" y="126850"/>
                    <a:pt x="4630645" y="128353"/>
                  </a:cubicBezTo>
                  <a:cubicBezTo>
                    <a:pt x="4626163" y="129856"/>
                    <a:pt x="4626163" y="134366"/>
                    <a:pt x="4623174" y="135869"/>
                  </a:cubicBezTo>
                  <a:cubicBezTo>
                    <a:pt x="4618692" y="135869"/>
                    <a:pt x="4617198" y="140378"/>
                    <a:pt x="4615704" y="137372"/>
                  </a:cubicBezTo>
                  <a:cubicBezTo>
                    <a:pt x="4615704" y="135869"/>
                    <a:pt x="4614210" y="129856"/>
                    <a:pt x="4614210" y="129856"/>
                  </a:cubicBezTo>
                  <a:cubicBezTo>
                    <a:pt x="4614210" y="129856"/>
                    <a:pt x="4624669" y="125346"/>
                    <a:pt x="4627657" y="120837"/>
                  </a:cubicBezTo>
                  <a:cubicBezTo>
                    <a:pt x="4632139" y="114824"/>
                    <a:pt x="4639610" y="113321"/>
                    <a:pt x="4644092" y="107308"/>
                  </a:cubicBezTo>
                  <a:cubicBezTo>
                    <a:pt x="4648574" y="102798"/>
                    <a:pt x="4654551" y="104301"/>
                    <a:pt x="4659033" y="99792"/>
                  </a:cubicBezTo>
                  <a:cubicBezTo>
                    <a:pt x="4663516" y="95282"/>
                    <a:pt x="4673974" y="95282"/>
                    <a:pt x="4676963" y="92276"/>
                  </a:cubicBezTo>
                  <a:cubicBezTo>
                    <a:pt x="4679951" y="87766"/>
                    <a:pt x="4681445" y="87766"/>
                    <a:pt x="4684433" y="87766"/>
                  </a:cubicBezTo>
                  <a:close/>
                  <a:moveTo>
                    <a:pt x="4338896" y="87316"/>
                  </a:moveTo>
                  <a:cubicBezTo>
                    <a:pt x="4335890" y="87316"/>
                    <a:pt x="4337393" y="88824"/>
                    <a:pt x="4331383" y="88824"/>
                  </a:cubicBezTo>
                  <a:cubicBezTo>
                    <a:pt x="4325372" y="88824"/>
                    <a:pt x="4328378" y="88824"/>
                    <a:pt x="4325372" y="91842"/>
                  </a:cubicBezTo>
                  <a:cubicBezTo>
                    <a:pt x="4323870" y="93351"/>
                    <a:pt x="4323870" y="96368"/>
                    <a:pt x="4320865" y="102403"/>
                  </a:cubicBezTo>
                  <a:cubicBezTo>
                    <a:pt x="4317860" y="108437"/>
                    <a:pt x="4319362" y="105420"/>
                    <a:pt x="4317860" y="108437"/>
                  </a:cubicBezTo>
                  <a:cubicBezTo>
                    <a:pt x="4316357" y="112963"/>
                    <a:pt x="4316357" y="109946"/>
                    <a:pt x="4316357" y="115981"/>
                  </a:cubicBezTo>
                  <a:cubicBezTo>
                    <a:pt x="4316357" y="122016"/>
                    <a:pt x="4316357" y="118998"/>
                    <a:pt x="4319362" y="122016"/>
                  </a:cubicBezTo>
                  <a:cubicBezTo>
                    <a:pt x="4320865" y="125033"/>
                    <a:pt x="4320865" y="123524"/>
                    <a:pt x="4326875" y="126542"/>
                  </a:cubicBezTo>
                  <a:cubicBezTo>
                    <a:pt x="4332885" y="129559"/>
                    <a:pt x="4335890" y="132576"/>
                    <a:pt x="4335890" y="132576"/>
                  </a:cubicBezTo>
                  <a:cubicBezTo>
                    <a:pt x="4335890" y="132576"/>
                    <a:pt x="4337393" y="134085"/>
                    <a:pt x="4338896" y="135594"/>
                  </a:cubicBezTo>
                  <a:cubicBezTo>
                    <a:pt x="4340398" y="137102"/>
                    <a:pt x="4340398" y="135594"/>
                    <a:pt x="4343403" y="134085"/>
                  </a:cubicBezTo>
                  <a:cubicBezTo>
                    <a:pt x="4344906" y="131068"/>
                    <a:pt x="4346408" y="131068"/>
                    <a:pt x="4346408" y="126542"/>
                  </a:cubicBezTo>
                  <a:cubicBezTo>
                    <a:pt x="4346408" y="123524"/>
                    <a:pt x="4346408" y="117490"/>
                    <a:pt x="4346408" y="114472"/>
                  </a:cubicBezTo>
                  <a:cubicBezTo>
                    <a:pt x="4346408" y="109946"/>
                    <a:pt x="4349414" y="105420"/>
                    <a:pt x="4349414" y="102403"/>
                  </a:cubicBezTo>
                  <a:cubicBezTo>
                    <a:pt x="4349414" y="99385"/>
                    <a:pt x="4349414" y="97877"/>
                    <a:pt x="4352419" y="96368"/>
                  </a:cubicBezTo>
                  <a:cubicBezTo>
                    <a:pt x="4353921" y="94859"/>
                    <a:pt x="4352419" y="91842"/>
                    <a:pt x="4349414" y="90333"/>
                  </a:cubicBezTo>
                  <a:cubicBezTo>
                    <a:pt x="4347911" y="88824"/>
                    <a:pt x="4347911" y="87316"/>
                    <a:pt x="4346408" y="87316"/>
                  </a:cubicBezTo>
                  <a:cubicBezTo>
                    <a:pt x="4343403" y="87316"/>
                    <a:pt x="4343403" y="87316"/>
                    <a:pt x="4338896" y="87316"/>
                  </a:cubicBezTo>
                  <a:close/>
                  <a:moveTo>
                    <a:pt x="4811036" y="78241"/>
                  </a:moveTo>
                  <a:cubicBezTo>
                    <a:pt x="4811036" y="78241"/>
                    <a:pt x="4811036" y="78241"/>
                    <a:pt x="4826097" y="81257"/>
                  </a:cubicBezTo>
                  <a:cubicBezTo>
                    <a:pt x="4826097" y="81257"/>
                    <a:pt x="4826097" y="81257"/>
                    <a:pt x="4829109" y="82766"/>
                  </a:cubicBezTo>
                  <a:cubicBezTo>
                    <a:pt x="4829109" y="82766"/>
                    <a:pt x="4842664" y="87290"/>
                    <a:pt x="4847182" y="91814"/>
                  </a:cubicBezTo>
                  <a:cubicBezTo>
                    <a:pt x="4851700" y="94831"/>
                    <a:pt x="4851700" y="97847"/>
                    <a:pt x="4853206" y="102371"/>
                  </a:cubicBezTo>
                  <a:cubicBezTo>
                    <a:pt x="4853206" y="105387"/>
                    <a:pt x="4854712" y="106896"/>
                    <a:pt x="4854712" y="109912"/>
                  </a:cubicBezTo>
                  <a:cubicBezTo>
                    <a:pt x="4856219" y="117452"/>
                    <a:pt x="4857725" y="115944"/>
                    <a:pt x="4862243" y="115944"/>
                  </a:cubicBezTo>
                  <a:cubicBezTo>
                    <a:pt x="4868267" y="115944"/>
                    <a:pt x="4866761" y="114436"/>
                    <a:pt x="4871279" y="112928"/>
                  </a:cubicBezTo>
                  <a:cubicBezTo>
                    <a:pt x="4875798" y="111420"/>
                    <a:pt x="4880316" y="106896"/>
                    <a:pt x="4883328" y="103879"/>
                  </a:cubicBezTo>
                  <a:cubicBezTo>
                    <a:pt x="4884834" y="100863"/>
                    <a:pt x="4889352" y="100863"/>
                    <a:pt x="4893871" y="100863"/>
                  </a:cubicBezTo>
                  <a:cubicBezTo>
                    <a:pt x="4899895" y="100863"/>
                    <a:pt x="4905919" y="102371"/>
                    <a:pt x="4911944" y="103879"/>
                  </a:cubicBezTo>
                  <a:cubicBezTo>
                    <a:pt x="4917968" y="105387"/>
                    <a:pt x="4920980" y="108404"/>
                    <a:pt x="4927005" y="112928"/>
                  </a:cubicBezTo>
                  <a:cubicBezTo>
                    <a:pt x="4931523" y="117452"/>
                    <a:pt x="4928511" y="121977"/>
                    <a:pt x="4927005" y="124993"/>
                  </a:cubicBezTo>
                  <a:cubicBezTo>
                    <a:pt x="4925499" y="128009"/>
                    <a:pt x="4923993" y="129517"/>
                    <a:pt x="4923993" y="134042"/>
                  </a:cubicBezTo>
                  <a:cubicBezTo>
                    <a:pt x="4923993" y="140074"/>
                    <a:pt x="4928511" y="140074"/>
                    <a:pt x="4928511" y="146107"/>
                  </a:cubicBezTo>
                  <a:cubicBezTo>
                    <a:pt x="4928511" y="153647"/>
                    <a:pt x="4928511" y="159680"/>
                    <a:pt x="4928511" y="165712"/>
                  </a:cubicBezTo>
                  <a:cubicBezTo>
                    <a:pt x="4928511" y="170237"/>
                    <a:pt x="4923993" y="171745"/>
                    <a:pt x="4917968" y="176269"/>
                  </a:cubicBezTo>
                  <a:cubicBezTo>
                    <a:pt x="4913450" y="179286"/>
                    <a:pt x="4916462" y="176269"/>
                    <a:pt x="4908932" y="176269"/>
                  </a:cubicBezTo>
                  <a:cubicBezTo>
                    <a:pt x="4899895" y="176269"/>
                    <a:pt x="4893871" y="176269"/>
                    <a:pt x="4884834" y="176269"/>
                  </a:cubicBezTo>
                  <a:cubicBezTo>
                    <a:pt x="4875798" y="176269"/>
                    <a:pt x="4877304" y="176269"/>
                    <a:pt x="4872786" y="177777"/>
                  </a:cubicBezTo>
                  <a:cubicBezTo>
                    <a:pt x="4866761" y="179286"/>
                    <a:pt x="4866761" y="182302"/>
                    <a:pt x="4865255" y="186826"/>
                  </a:cubicBezTo>
                  <a:cubicBezTo>
                    <a:pt x="4863749" y="189842"/>
                    <a:pt x="4859231" y="194367"/>
                    <a:pt x="4851700" y="192859"/>
                  </a:cubicBezTo>
                  <a:cubicBezTo>
                    <a:pt x="4845676" y="192859"/>
                    <a:pt x="4845676" y="189842"/>
                    <a:pt x="4842664" y="186826"/>
                  </a:cubicBezTo>
                  <a:cubicBezTo>
                    <a:pt x="4839652" y="183810"/>
                    <a:pt x="4839652" y="186826"/>
                    <a:pt x="4836639" y="189842"/>
                  </a:cubicBezTo>
                  <a:cubicBezTo>
                    <a:pt x="4835133" y="192859"/>
                    <a:pt x="4833627" y="194367"/>
                    <a:pt x="4832121" y="198891"/>
                  </a:cubicBezTo>
                  <a:cubicBezTo>
                    <a:pt x="4832121" y="203416"/>
                    <a:pt x="4826097" y="204924"/>
                    <a:pt x="4821578" y="207940"/>
                  </a:cubicBezTo>
                  <a:cubicBezTo>
                    <a:pt x="4818566" y="210956"/>
                    <a:pt x="4814048" y="210956"/>
                    <a:pt x="4808024" y="210956"/>
                  </a:cubicBezTo>
                  <a:cubicBezTo>
                    <a:pt x="4800493" y="210956"/>
                    <a:pt x="4798987" y="213972"/>
                    <a:pt x="4794469" y="215481"/>
                  </a:cubicBezTo>
                  <a:cubicBezTo>
                    <a:pt x="4789951" y="216989"/>
                    <a:pt x="4786938" y="220005"/>
                    <a:pt x="4783926" y="218497"/>
                  </a:cubicBezTo>
                  <a:cubicBezTo>
                    <a:pt x="4780914" y="215481"/>
                    <a:pt x="4780914" y="215481"/>
                    <a:pt x="4780914" y="209448"/>
                  </a:cubicBezTo>
                  <a:cubicBezTo>
                    <a:pt x="4780914" y="204924"/>
                    <a:pt x="4788444" y="207940"/>
                    <a:pt x="4791457" y="204924"/>
                  </a:cubicBezTo>
                  <a:cubicBezTo>
                    <a:pt x="4795975" y="201907"/>
                    <a:pt x="4803505" y="200399"/>
                    <a:pt x="4808024" y="197383"/>
                  </a:cubicBezTo>
                  <a:cubicBezTo>
                    <a:pt x="4812542" y="192859"/>
                    <a:pt x="4812542" y="194367"/>
                    <a:pt x="4817060" y="192859"/>
                  </a:cubicBezTo>
                  <a:cubicBezTo>
                    <a:pt x="4823085" y="191351"/>
                    <a:pt x="4826097" y="191351"/>
                    <a:pt x="4826097" y="191351"/>
                  </a:cubicBezTo>
                  <a:cubicBezTo>
                    <a:pt x="4826097" y="191351"/>
                    <a:pt x="4829109" y="183810"/>
                    <a:pt x="4832121" y="177777"/>
                  </a:cubicBezTo>
                  <a:cubicBezTo>
                    <a:pt x="4835133" y="171745"/>
                    <a:pt x="4844170" y="167221"/>
                    <a:pt x="4848688" y="164204"/>
                  </a:cubicBezTo>
                  <a:cubicBezTo>
                    <a:pt x="4851700" y="161188"/>
                    <a:pt x="4865255" y="152139"/>
                    <a:pt x="4869773" y="149123"/>
                  </a:cubicBezTo>
                  <a:cubicBezTo>
                    <a:pt x="4874292" y="146107"/>
                    <a:pt x="4886340" y="137058"/>
                    <a:pt x="4889352" y="135550"/>
                  </a:cubicBezTo>
                  <a:cubicBezTo>
                    <a:pt x="4890859" y="134042"/>
                    <a:pt x="4893871" y="134042"/>
                    <a:pt x="4893871" y="132534"/>
                  </a:cubicBezTo>
                  <a:cubicBezTo>
                    <a:pt x="4893871" y="128009"/>
                    <a:pt x="4892365" y="128009"/>
                    <a:pt x="4893871" y="124993"/>
                  </a:cubicBezTo>
                  <a:cubicBezTo>
                    <a:pt x="4893871" y="120469"/>
                    <a:pt x="4890859" y="120469"/>
                    <a:pt x="4889352" y="118961"/>
                  </a:cubicBezTo>
                  <a:cubicBezTo>
                    <a:pt x="4886340" y="118961"/>
                    <a:pt x="4880316" y="117452"/>
                    <a:pt x="4872786" y="121977"/>
                  </a:cubicBezTo>
                  <a:cubicBezTo>
                    <a:pt x="4866761" y="126501"/>
                    <a:pt x="4851700" y="126501"/>
                    <a:pt x="4848688" y="128009"/>
                  </a:cubicBezTo>
                  <a:cubicBezTo>
                    <a:pt x="4847182" y="128009"/>
                    <a:pt x="4841158" y="134042"/>
                    <a:pt x="4836639" y="137058"/>
                  </a:cubicBezTo>
                  <a:cubicBezTo>
                    <a:pt x="4832121" y="141582"/>
                    <a:pt x="4832121" y="138566"/>
                    <a:pt x="4826097" y="141582"/>
                  </a:cubicBezTo>
                  <a:cubicBezTo>
                    <a:pt x="4821578" y="144599"/>
                    <a:pt x="4824591" y="144599"/>
                    <a:pt x="4821578" y="149123"/>
                  </a:cubicBezTo>
                  <a:cubicBezTo>
                    <a:pt x="4817060" y="153647"/>
                    <a:pt x="4815554" y="150631"/>
                    <a:pt x="4806518" y="152139"/>
                  </a:cubicBezTo>
                  <a:cubicBezTo>
                    <a:pt x="4798987" y="153647"/>
                    <a:pt x="4798987" y="152139"/>
                    <a:pt x="4794469" y="152139"/>
                  </a:cubicBezTo>
                  <a:cubicBezTo>
                    <a:pt x="4789951" y="153647"/>
                    <a:pt x="4789951" y="153647"/>
                    <a:pt x="4788444" y="156664"/>
                  </a:cubicBezTo>
                  <a:cubicBezTo>
                    <a:pt x="4785432" y="161188"/>
                    <a:pt x="4783926" y="159680"/>
                    <a:pt x="4779408" y="162696"/>
                  </a:cubicBezTo>
                  <a:cubicBezTo>
                    <a:pt x="4776396" y="164204"/>
                    <a:pt x="4779408" y="165712"/>
                    <a:pt x="4774890" y="167221"/>
                  </a:cubicBezTo>
                  <a:cubicBezTo>
                    <a:pt x="4770371" y="170237"/>
                    <a:pt x="4768865" y="170237"/>
                    <a:pt x="4764347" y="171745"/>
                  </a:cubicBezTo>
                  <a:cubicBezTo>
                    <a:pt x="4759829" y="171745"/>
                    <a:pt x="4758323" y="174761"/>
                    <a:pt x="4756817" y="177777"/>
                  </a:cubicBezTo>
                  <a:cubicBezTo>
                    <a:pt x="4753804" y="180794"/>
                    <a:pt x="4753804" y="179286"/>
                    <a:pt x="4753804" y="185318"/>
                  </a:cubicBezTo>
                  <a:cubicBezTo>
                    <a:pt x="4753804" y="191351"/>
                    <a:pt x="4753804" y="192859"/>
                    <a:pt x="4753804" y="198891"/>
                  </a:cubicBezTo>
                  <a:cubicBezTo>
                    <a:pt x="4753804" y="204924"/>
                    <a:pt x="4753804" y="203416"/>
                    <a:pt x="4756817" y="210956"/>
                  </a:cubicBezTo>
                  <a:cubicBezTo>
                    <a:pt x="4758323" y="216989"/>
                    <a:pt x="4756817" y="216989"/>
                    <a:pt x="4753804" y="221513"/>
                  </a:cubicBezTo>
                  <a:cubicBezTo>
                    <a:pt x="4752298" y="224529"/>
                    <a:pt x="4752298" y="224529"/>
                    <a:pt x="4749286" y="229054"/>
                  </a:cubicBezTo>
                  <a:cubicBezTo>
                    <a:pt x="4746274" y="233578"/>
                    <a:pt x="4743262" y="235086"/>
                    <a:pt x="4743262" y="241119"/>
                  </a:cubicBezTo>
                  <a:cubicBezTo>
                    <a:pt x="4741756" y="247151"/>
                    <a:pt x="4738744" y="253184"/>
                    <a:pt x="4734225" y="256200"/>
                  </a:cubicBezTo>
                  <a:cubicBezTo>
                    <a:pt x="4731213" y="259216"/>
                    <a:pt x="4728201" y="256200"/>
                    <a:pt x="4722177" y="254692"/>
                  </a:cubicBezTo>
                  <a:cubicBezTo>
                    <a:pt x="4717658" y="254692"/>
                    <a:pt x="4717658" y="254692"/>
                    <a:pt x="4714646" y="254692"/>
                  </a:cubicBezTo>
                  <a:cubicBezTo>
                    <a:pt x="4711634" y="253184"/>
                    <a:pt x="4704103" y="256200"/>
                    <a:pt x="4704103" y="256200"/>
                  </a:cubicBezTo>
                  <a:cubicBezTo>
                    <a:pt x="4704103" y="256200"/>
                    <a:pt x="4702597" y="253184"/>
                    <a:pt x="4702597" y="245643"/>
                  </a:cubicBezTo>
                  <a:cubicBezTo>
                    <a:pt x="4702597" y="236594"/>
                    <a:pt x="4699585" y="242627"/>
                    <a:pt x="4699585" y="238102"/>
                  </a:cubicBezTo>
                  <a:cubicBezTo>
                    <a:pt x="4698079" y="235086"/>
                    <a:pt x="4696573" y="233578"/>
                    <a:pt x="4696573" y="227546"/>
                  </a:cubicBezTo>
                  <a:cubicBezTo>
                    <a:pt x="4696573" y="223021"/>
                    <a:pt x="4699585" y="218497"/>
                    <a:pt x="4704103" y="215481"/>
                  </a:cubicBezTo>
                  <a:cubicBezTo>
                    <a:pt x="4708622" y="210956"/>
                    <a:pt x="4705610" y="209448"/>
                    <a:pt x="4707116" y="204924"/>
                  </a:cubicBezTo>
                  <a:cubicBezTo>
                    <a:pt x="4707116" y="198891"/>
                    <a:pt x="4707116" y="195875"/>
                    <a:pt x="4707116" y="188334"/>
                  </a:cubicBezTo>
                  <a:cubicBezTo>
                    <a:pt x="4707116" y="182302"/>
                    <a:pt x="4708622" y="182302"/>
                    <a:pt x="4711634" y="176269"/>
                  </a:cubicBezTo>
                  <a:cubicBezTo>
                    <a:pt x="4716152" y="171745"/>
                    <a:pt x="4717658" y="164204"/>
                    <a:pt x="4720670" y="162696"/>
                  </a:cubicBezTo>
                  <a:cubicBezTo>
                    <a:pt x="4725189" y="161188"/>
                    <a:pt x="4725189" y="159680"/>
                    <a:pt x="4725189" y="155156"/>
                  </a:cubicBezTo>
                  <a:cubicBezTo>
                    <a:pt x="4725189" y="150631"/>
                    <a:pt x="4725189" y="152139"/>
                    <a:pt x="4731213" y="152139"/>
                  </a:cubicBezTo>
                  <a:cubicBezTo>
                    <a:pt x="4735731" y="153647"/>
                    <a:pt x="4737237" y="155156"/>
                    <a:pt x="4738744" y="159680"/>
                  </a:cubicBezTo>
                  <a:cubicBezTo>
                    <a:pt x="4741756" y="164204"/>
                    <a:pt x="4744768" y="164204"/>
                    <a:pt x="4746274" y="167221"/>
                  </a:cubicBezTo>
                  <a:cubicBezTo>
                    <a:pt x="4746274" y="170237"/>
                    <a:pt x="4747780" y="170237"/>
                    <a:pt x="4752298" y="170237"/>
                  </a:cubicBezTo>
                  <a:cubicBezTo>
                    <a:pt x="4756817" y="170237"/>
                    <a:pt x="4761335" y="167221"/>
                    <a:pt x="4764347" y="164204"/>
                  </a:cubicBezTo>
                  <a:cubicBezTo>
                    <a:pt x="4768865" y="159680"/>
                    <a:pt x="4776396" y="158172"/>
                    <a:pt x="4776396" y="158172"/>
                  </a:cubicBezTo>
                  <a:cubicBezTo>
                    <a:pt x="4776396" y="158172"/>
                    <a:pt x="4785432" y="150631"/>
                    <a:pt x="4789951" y="147615"/>
                  </a:cubicBezTo>
                  <a:cubicBezTo>
                    <a:pt x="4794469" y="146107"/>
                    <a:pt x="4805011" y="140074"/>
                    <a:pt x="4805011" y="140074"/>
                  </a:cubicBezTo>
                  <a:cubicBezTo>
                    <a:pt x="4805011" y="141582"/>
                    <a:pt x="4803505" y="137058"/>
                    <a:pt x="4806518" y="134042"/>
                  </a:cubicBezTo>
                  <a:cubicBezTo>
                    <a:pt x="4808024" y="129517"/>
                    <a:pt x="4808024" y="124993"/>
                    <a:pt x="4808024" y="120469"/>
                  </a:cubicBezTo>
                  <a:cubicBezTo>
                    <a:pt x="4808024" y="115944"/>
                    <a:pt x="4808024" y="114436"/>
                    <a:pt x="4808024" y="111420"/>
                  </a:cubicBezTo>
                  <a:cubicBezTo>
                    <a:pt x="4808024" y="106896"/>
                    <a:pt x="4808024" y="103879"/>
                    <a:pt x="4808024" y="102371"/>
                  </a:cubicBezTo>
                  <a:cubicBezTo>
                    <a:pt x="4809530" y="99355"/>
                    <a:pt x="4808024" y="97847"/>
                    <a:pt x="4809530" y="94831"/>
                  </a:cubicBezTo>
                  <a:cubicBezTo>
                    <a:pt x="4811036" y="91814"/>
                    <a:pt x="4808024" y="85782"/>
                    <a:pt x="4808024" y="85782"/>
                  </a:cubicBezTo>
                  <a:cubicBezTo>
                    <a:pt x="4808024" y="85782"/>
                    <a:pt x="4808024" y="85782"/>
                    <a:pt x="4811036" y="78241"/>
                  </a:cubicBezTo>
                  <a:close/>
                  <a:moveTo>
                    <a:pt x="1918922" y="75066"/>
                  </a:moveTo>
                  <a:cubicBezTo>
                    <a:pt x="1923442" y="75066"/>
                    <a:pt x="1923442" y="79591"/>
                    <a:pt x="1923442" y="79591"/>
                  </a:cubicBezTo>
                  <a:cubicBezTo>
                    <a:pt x="1923442" y="79591"/>
                    <a:pt x="1923442" y="81099"/>
                    <a:pt x="1924948" y="82607"/>
                  </a:cubicBezTo>
                  <a:cubicBezTo>
                    <a:pt x="1926454" y="84115"/>
                    <a:pt x="1926454" y="85623"/>
                    <a:pt x="1926454" y="87131"/>
                  </a:cubicBezTo>
                  <a:cubicBezTo>
                    <a:pt x="1926454" y="93164"/>
                    <a:pt x="1924948" y="91656"/>
                    <a:pt x="1923442" y="94672"/>
                  </a:cubicBezTo>
                  <a:cubicBezTo>
                    <a:pt x="1921935" y="97688"/>
                    <a:pt x="1921935" y="100704"/>
                    <a:pt x="1921935" y="100704"/>
                  </a:cubicBezTo>
                  <a:cubicBezTo>
                    <a:pt x="1921935" y="100704"/>
                    <a:pt x="1920429" y="105229"/>
                    <a:pt x="1918922" y="106737"/>
                  </a:cubicBezTo>
                  <a:cubicBezTo>
                    <a:pt x="1918922" y="106737"/>
                    <a:pt x="1918922" y="109753"/>
                    <a:pt x="1917416" y="111261"/>
                  </a:cubicBezTo>
                  <a:cubicBezTo>
                    <a:pt x="1915910" y="114277"/>
                    <a:pt x="1915910" y="114277"/>
                    <a:pt x="1914403" y="115786"/>
                  </a:cubicBezTo>
                  <a:cubicBezTo>
                    <a:pt x="1912897" y="118802"/>
                    <a:pt x="1912897" y="120310"/>
                    <a:pt x="1912897" y="121818"/>
                  </a:cubicBezTo>
                  <a:cubicBezTo>
                    <a:pt x="1912897" y="123326"/>
                    <a:pt x="1909884" y="126342"/>
                    <a:pt x="1908378" y="127851"/>
                  </a:cubicBezTo>
                  <a:cubicBezTo>
                    <a:pt x="1906871" y="129359"/>
                    <a:pt x="1905365" y="132375"/>
                    <a:pt x="1903858" y="132375"/>
                  </a:cubicBezTo>
                  <a:cubicBezTo>
                    <a:pt x="1902352" y="133883"/>
                    <a:pt x="1903858" y="136899"/>
                    <a:pt x="1902352" y="138407"/>
                  </a:cubicBezTo>
                  <a:cubicBezTo>
                    <a:pt x="1902352" y="139916"/>
                    <a:pt x="1900846" y="141424"/>
                    <a:pt x="1899339" y="142932"/>
                  </a:cubicBezTo>
                  <a:cubicBezTo>
                    <a:pt x="1897833" y="145948"/>
                    <a:pt x="1897833" y="147456"/>
                    <a:pt x="1896327" y="150472"/>
                  </a:cubicBezTo>
                  <a:cubicBezTo>
                    <a:pt x="1896327" y="151981"/>
                    <a:pt x="1896327" y="156505"/>
                    <a:pt x="1897833" y="158013"/>
                  </a:cubicBezTo>
                  <a:cubicBezTo>
                    <a:pt x="1897833" y="161029"/>
                    <a:pt x="1899339" y="162538"/>
                    <a:pt x="1899339" y="162538"/>
                  </a:cubicBezTo>
                  <a:cubicBezTo>
                    <a:pt x="1899339" y="162538"/>
                    <a:pt x="1899339" y="162538"/>
                    <a:pt x="1903858" y="165554"/>
                  </a:cubicBezTo>
                  <a:cubicBezTo>
                    <a:pt x="1903858" y="165554"/>
                    <a:pt x="1903858" y="165554"/>
                    <a:pt x="1911390" y="167062"/>
                  </a:cubicBezTo>
                  <a:cubicBezTo>
                    <a:pt x="1911390" y="167062"/>
                    <a:pt x="1920429" y="168570"/>
                    <a:pt x="1921935" y="168570"/>
                  </a:cubicBezTo>
                  <a:cubicBezTo>
                    <a:pt x="1923442" y="168570"/>
                    <a:pt x="1932480" y="170078"/>
                    <a:pt x="1932480" y="170078"/>
                  </a:cubicBezTo>
                  <a:cubicBezTo>
                    <a:pt x="1933986" y="170078"/>
                    <a:pt x="1941518" y="168570"/>
                    <a:pt x="1944531" y="170078"/>
                  </a:cubicBezTo>
                  <a:cubicBezTo>
                    <a:pt x="1947544" y="170078"/>
                    <a:pt x="1950556" y="168570"/>
                    <a:pt x="1953569" y="168570"/>
                  </a:cubicBezTo>
                  <a:cubicBezTo>
                    <a:pt x="1955076" y="168570"/>
                    <a:pt x="1959595" y="168570"/>
                    <a:pt x="1961101" y="168570"/>
                  </a:cubicBezTo>
                  <a:cubicBezTo>
                    <a:pt x="1962608" y="168570"/>
                    <a:pt x="1968633" y="170078"/>
                    <a:pt x="1968633" y="170078"/>
                  </a:cubicBezTo>
                  <a:cubicBezTo>
                    <a:pt x="1968633" y="170078"/>
                    <a:pt x="1973152" y="171586"/>
                    <a:pt x="1974659" y="171586"/>
                  </a:cubicBezTo>
                  <a:cubicBezTo>
                    <a:pt x="1977671" y="173094"/>
                    <a:pt x="1980684" y="173094"/>
                    <a:pt x="1980684" y="174603"/>
                  </a:cubicBezTo>
                  <a:cubicBezTo>
                    <a:pt x="1982191" y="176111"/>
                    <a:pt x="1985203" y="179127"/>
                    <a:pt x="1985203" y="180635"/>
                  </a:cubicBezTo>
                  <a:cubicBezTo>
                    <a:pt x="1986710" y="182143"/>
                    <a:pt x="1986710" y="185159"/>
                    <a:pt x="1986710" y="188176"/>
                  </a:cubicBezTo>
                  <a:cubicBezTo>
                    <a:pt x="1985203" y="191192"/>
                    <a:pt x="1985203" y="192700"/>
                    <a:pt x="1985203" y="195716"/>
                  </a:cubicBezTo>
                  <a:cubicBezTo>
                    <a:pt x="1985203" y="198733"/>
                    <a:pt x="1985203" y="198733"/>
                    <a:pt x="1983697" y="198733"/>
                  </a:cubicBezTo>
                  <a:cubicBezTo>
                    <a:pt x="1982191" y="200241"/>
                    <a:pt x="1980684" y="201749"/>
                    <a:pt x="1979178" y="201749"/>
                  </a:cubicBezTo>
                  <a:cubicBezTo>
                    <a:pt x="1977671" y="203257"/>
                    <a:pt x="1976165" y="204765"/>
                    <a:pt x="1974659" y="204765"/>
                  </a:cubicBezTo>
                  <a:cubicBezTo>
                    <a:pt x="1971646" y="204765"/>
                    <a:pt x="1968633" y="204765"/>
                    <a:pt x="1967127" y="203257"/>
                  </a:cubicBezTo>
                  <a:cubicBezTo>
                    <a:pt x="1965620" y="203257"/>
                    <a:pt x="1962608" y="203257"/>
                    <a:pt x="1959595" y="201749"/>
                  </a:cubicBezTo>
                  <a:cubicBezTo>
                    <a:pt x="1958088" y="200241"/>
                    <a:pt x="1956582" y="198733"/>
                    <a:pt x="1955076" y="198733"/>
                  </a:cubicBezTo>
                  <a:cubicBezTo>
                    <a:pt x="1953569" y="198733"/>
                    <a:pt x="1950556" y="197224"/>
                    <a:pt x="1947544" y="197224"/>
                  </a:cubicBezTo>
                  <a:cubicBezTo>
                    <a:pt x="1944531" y="195716"/>
                    <a:pt x="1943025" y="194208"/>
                    <a:pt x="1941518" y="194208"/>
                  </a:cubicBezTo>
                  <a:cubicBezTo>
                    <a:pt x="1938505" y="194208"/>
                    <a:pt x="1935493" y="192700"/>
                    <a:pt x="1932480" y="194208"/>
                  </a:cubicBezTo>
                  <a:cubicBezTo>
                    <a:pt x="1929467" y="194208"/>
                    <a:pt x="1927961" y="195716"/>
                    <a:pt x="1926454" y="197224"/>
                  </a:cubicBezTo>
                  <a:cubicBezTo>
                    <a:pt x="1923442" y="198733"/>
                    <a:pt x="1924948" y="198733"/>
                    <a:pt x="1921935" y="201749"/>
                  </a:cubicBezTo>
                  <a:cubicBezTo>
                    <a:pt x="1920429" y="204765"/>
                    <a:pt x="1920429" y="213814"/>
                    <a:pt x="1920429" y="215322"/>
                  </a:cubicBezTo>
                  <a:cubicBezTo>
                    <a:pt x="1920429" y="216830"/>
                    <a:pt x="1920429" y="218338"/>
                    <a:pt x="1920429" y="221354"/>
                  </a:cubicBezTo>
                  <a:cubicBezTo>
                    <a:pt x="1918922" y="224371"/>
                    <a:pt x="1920429" y="228895"/>
                    <a:pt x="1917416" y="236436"/>
                  </a:cubicBezTo>
                  <a:cubicBezTo>
                    <a:pt x="1915910" y="242468"/>
                    <a:pt x="1920429" y="242468"/>
                    <a:pt x="1921935" y="248501"/>
                  </a:cubicBezTo>
                  <a:cubicBezTo>
                    <a:pt x="1923442" y="250009"/>
                    <a:pt x="1926454" y="253025"/>
                    <a:pt x="1929467" y="256041"/>
                  </a:cubicBezTo>
                  <a:cubicBezTo>
                    <a:pt x="1932480" y="257550"/>
                    <a:pt x="1935493" y="259058"/>
                    <a:pt x="1935493" y="259058"/>
                  </a:cubicBezTo>
                  <a:cubicBezTo>
                    <a:pt x="1935493" y="259058"/>
                    <a:pt x="1935493" y="262074"/>
                    <a:pt x="1935493" y="265090"/>
                  </a:cubicBezTo>
                  <a:cubicBezTo>
                    <a:pt x="1935493" y="266598"/>
                    <a:pt x="1935493" y="268106"/>
                    <a:pt x="1933986" y="271123"/>
                  </a:cubicBezTo>
                  <a:cubicBezTo>
                    <a:pt x="1932480" y="274139"/>
                    <a:pt x="1932480" y="274139"/>
                    <a:pt x="1929467" y="277155"/>
                  </a:cubicBezTo>
                  <a:cubicBezTo>
                    <a:pt x="1926454" y="280171"/>
                    <a:pt x="1924948" y="281680"/>
                    <a:pt x="1923442" y="284696"/>
                  </a:cubicBezTo>
                  <a:cubicBezTo>
                    <a:pt x="1923442" y="286204"/>
                    <a:pt x="1920429" y="289220"/>
                    <a:pt x="1920429" y="290728"/>
                  </a:cubicBezTo>
                  <a:cubicBezTo>
                    <a:pt x="1918922" y="290728"/>
                    <a:pt x="1917416" y="295253"/>
                    <a:pt x="1917416" y="296761"/>
                  </a:cubicBezTo>
                  <a:cubicBezTo>
                    <a:pt x="1917416" y="298269"/>
                    <a:pt x="1915910" y="301285"/>
                    <a:pt x="1915910" y="302793"/>
                  </a:cubicBezTo>
                  <a:cubicBezTo>
                    <a:pt x="1914403" y="304301"/>
                    <a:pt x="1914403" y="305810"/>
                    <a:pt x="1914403" y="307318"/>
                  </a:cubicBezTo>
                  <a:cubicBezTo>
                    <a:pt x="1912897" y="308826"/>
                    <a:pt x="1912897" y="310334"/>
                    <a:pt x="1914403" y="314858"/>
                  </a:cubicBezTo>
                  <a:cubicBezTo>
                    <a:pt x="1917416" y="317875"/>
                    <a:pt x="1917416" y="316366"/>
                    <a:pt x="1920429" y="317875"/>
                  </a:cubicBezTo>
                  <a:cubicBezTo>
                    <a:pt x="1921935" y="319383"/>
                    <a:pt x="1924948" y="323907"/>
                    <a:pt x="1924948" y="323907"/>
                  </a:cubicBezTo>
                  <a:cubicBezTo>
                    <a:pt x="1924948" y="323907"/>
                    <a:pt x="1932480" y="328432"/>
                    <a:pt x="1935493" y="329940"/>
                  </a:cubicBezTo>
                  <a:cubicBezTo>
                    <a:pt x="1938505" y="331448"/>
                    <a:pt x="1950556" y="338988"/>
                    <a:pt x="1950556" y="338988"/>
                  </a:cubicBezTo>
                  <a:cubicBezTo>
                    <a:pt x="1950556" y="338988"/>
                    <a:pt x="1953569" y="338988"/>
                    <a:pt x="1955076" y="338988"/>
                  </a:cubicBezTo>
                  <a:cubicBezTo>
                    <a:pt x="1956582" y="338988"/>
                    <a:pt x="1956582" y="343513"/>
                    <a:pt x="1958088" y="346529"/>
                  </a:cubicBezTo>
                  <a:cubicBezTo>
                    <a:pt x="1959595" y="348037"/>
                    <a:pt x="1959595" y="352562"/>
                    <a:pt x="1959595" y="355578"/>
                  </a:cubicBezTo>
                  <a:cubicBezTo>
                    <a:pt x="1958088" y="358594"/>
                    <a:pt x="1958088" y="361610"/>
                    <a:pt x="1958088" y="363118"/>
                  </a:cubicBezTo>
                  <a:cubicBezTo>
                    <a:pt x="1956582" y="364627"/>
                    <a:pt x="1953569" y="366135"/>
                    <a:pt x="1950556" y="369151"/>
                  </a:cubicBezTo>
                  <a:cubicBezTo>
                    <a:pt x="1947544" y="370659"/>
                    <a:pt x="1946037" y="372167"/>
                    <a:pt x="1943025" y="375183"/>
                  </a:cubicBezTo>
                  <a:cubicBezTo>
                    <a:pt x="1940012" y="376692"/>
                    <a:pt x="1940012" y="375183"/>
                    <a:pt x="1938505" y="375183"/>
                  </a:cubicBezTo>
                  <a:cubicBezTo>
                    <a:pt x="1935493" y="376692"/>
                    <a:pt x="1933986" y="378200"/>
                    <a:pt x="1932480" y="379708"/>
                  </a:cubicBezTo>
                  <a:cubicBezTo>
                    <a:pt x="1930973" y="382724"/>
                    <a:pt x="1921935" y="387248"/>
                    <a:pt x="1920429" y="388757"/>
                  </a:cubicBezTo>
                  <a:cubicBezTo>
                    <a:pt x="1917416" y="390265"/>
                    <a:pt x="1915910" y="390265"/>
                    <a:pt x="1912897" y="390265"/>
                  </a:cubicBezTo>
                  <a:cubicBezTo>
                    <a:pt x="1909884" y="391773"/>
                    <a:pt x="1911390" y="391773"/>
                    <a:pt x="1905365" y="390265"/>
                  </a:cubicBezTo>
                  <a:cubicBezTo>
                    <a:pt x="1900846" y="388757"/>
                    <a:pt x="1903858" y="390265"/>
                    <a:pt x="1899339" y="390265"/>
                  </a:cubicBezTo>
                  <a:cubicBezTo>
                    <a:pt x="1894820" y="391773"/>
                    <a:pt x="1894820" y="391773"/>
                    <a:pt x="1891807" y="393281"/>
                  </a:cubicBezTo>
                  <a:cubicBezTo>
                    <a:pt x="1888795" y="394789"/>
                    <a:pt x="1881263" y="397805"/>
                    <a:pt x="1879756" y="399314"/>
                  </a:cubicBezTo>
                  <a:cubicBezTo>
                    <a:pt x="1876744" y="400822"/>
                    <a:pt x="1875237" y="397805"/>
                    <a:pt x="1869212" y="400822"/>
                  </a:cubicBezTo>
                  <a:cubicBezTo>
                    <a:pt x="1863186" y="402330"/>
                    <a:pt x="1864692" y="400822"/>
                    <a:pt x="1860173" y="400822"/>
                  </a:cubicBezTo>
                  <a:cubicBezTo>
                    <a:pt x="1857160" y="402330"/>
                    <a:pt x="1857160" y="403838"/>
                    <a:pt x="1855654" y="405346"/>
                  </a:cubicBezTo>
                  <a:cubicBezTo>
                    <a:pt x="1854148" y="406854"/>
                    <a:pt x="1849629" y="405346"/>
                    <a:pt x="1845109" y="405346"/>
                  </a:cubicBezTo>
                  <a:cubicBezTo>
                    <a:pt x="1840590" y="405346"/>
                    <a:pt x="1842097" y="403838"/>
                    <a:pt x="1839084" y="403838"/>
                  </a:cubicBezTo>
                  <a:cubicBezTo>
                    <a:pt x="1837577" y="403838"/>
                    <a:pt x="1834565" y="400822"/>
                    <a:pt x="1831552" y="399314"/>
                  </a:cubicBezTo>
                  <a:cubicBezTo>
                    <a:pt x="1830046" y="396297"/>
                    <a:pt x="1828539" y="397805"/>
                    <a:pt x="1825526" y="394789"/>
                  </a:cubicBezTo>
                  <a:cubicBezTo>
                    <a:pt x="1822514" y="393281"/>
                    <a:pt x="1822514" y="391773"/>
                    <a:pt x="1821007" y="390265"/>
                  </a:cubicBezTo>
                  <a:cubicBezTo>
                    <a:pt x="1817994" y="390265"/>
                    <a:pt x="1816488" y="390265"/>
                    <a:pt x="1814982" y="388757"/>
                  </a:cubicBezTo>
                  <a:cubicBezTo>
                    <a:pt x="1813475" y="387248"/>
                    <a:pt x="1811969" y="385740"/>
                    <a:pt x="1813475" y="382724"/>
                  </a:cubicBezTo>
                  <a:cubicBezTo>
                    <a:pt x="1813475" y="381216"/>
                    <a:pt x="1811969" y="376692"/>
                    <a:pt x="1813475" y="375183"/>
                  </a:cubicBezTo>
                  <a:cubicBezTo>
                    <a:pt x="1813475" y="373675"/>
                    <a:pt x="1813475" y="372167"/>
                    <a:pt x="1813475" y="370659"/>
                  </a:cubicBezTo>
                  <a:cubicBezTo>
                    <a:pt x="1813475" y="367643"/>
                    <a:pt x="1813475" y="367643"/>
                    <a:pt x="1813475" y="366135"/>
                  </a:cubicBezTo>
                  <a:cubicBezTo>
                    <a:pt x="1814982" y="364627"/>
                    <a:pt x="1814982" y="361610"/>
                    <a:pt x="1814982" y="358594"/>
                  </a:cubicBezTo>
                  <a:cubicBezTo>
                    <a:pt x="1814982" y="355578"/>
                    <a:pt x="1813475" y="355578"/>
                    <a:pt x="1811969" y="352562"/>
                  </a:cubicBezTo>
                  <a:cubicBezTo>
                    <a:pt x="1810462" y="351053"/>
                    <a:pt x="1810462" y="351053"/>
                    <a:pt x="1807450" y="348037"/>
                  </a:cubicBezTo>
                  <a:cubicBezTo>
                    <a:pt x="1805943" y="343513"/>
                    <a:pt x="1807450" y="343513"/>
                    <a:pt x="1807450" y="340497"/>
                  </a:cubicBezTo>
                  <a:cubicBezTo>
                    <a:pt x="1807450" y="338988"/>
                    <a:pt x="1807450" y="338988"/>
                    <a:pt x="1807450" y="334464"/>
                  </a:cubicBezTo>
                  <a:cubicBezTo>
                    <a:pt x="1805943" y="329940"/>
                    <a:pt x="1804437" y="331448"/>
                    <a:pt x="1802931" y="326923"/>
                  </a:cubicBezTo>
                  <a:cubicBezTo>
                    <a:pt x="1802931" y="322399"/>
                    <a:pt x="1802931" y="325415"/>
                    <a:pt x="1801424" y="323907"/>
                  </a:cubicBezTo>
                  <a:cubicBezTo>
                    <a:pt x="1799918" y="320891"/>
                    <a:pt x="1799918" y="320891"/>
                    <a:pt x="1798411" y="319383"/>
                  </a:cubicBezTo>
                  <a:cubicBezTo>
                    <a:pt x="1796905" y="316366"/>
                    <a:pt x="1796905" y="316366"/>
                    <a:pt x="1795399" y="316366"/>
                  </a:cubicBezTo>
                  <a:cubicBezTo>
                    <a:pt x="1793892" y="314858"/>
                    <a:pt x="1792386" y="314858"/>
                    <a:pt x="1792386" y="311842"/>
                  </a:cubicBezTo>
                  <a:cubicBezTo>
                    <a:pt x="1790879" y="310334"/>
                    <a:pt x="1792386" y="310334"/>
                    <a:pt x="1793892" y="308826"/>
                  </a:cubicBezTo>
                  <a:cubicBezTo>
                    <a:pt x="1793892" y="307318"/>
                    <a:pt x="1798411" y="304301"/>
                    <a:pt x="1798411" y="302793"/>
                  </a:cubicBezTo>
                  <a:cubicBezTo>
                    <a:pt x="1799918" y="301285"/>
                    <a:pt x="1801424" y="301285"/>
                    <a:pt x="1804437" y="299777"/>
                  </a:cubicBezTo>
                  <a:cubicBezTo>
                    <a:pt x="1805943" y="298269"/>
                    <a:pt x="1805943" y="296761"/>
                    <a:pt x="1807450" y="293745"/>
                  </a:cubicBezTo>
                  <a:cubicBezTo>
                    <a:pt x="1810462" y="289220"/>
                    <a:pt x="1808956" y="290728"/>
                    <a:pt x="1811969" y="287712"/>
                  </a:cubicBezTo>
                  <a:cubicBezTo>
                    <a:pt x="1814982" y="284696"/>
                    <a:pt x="1813475" y="286204"/>
                    <a:pt x="1817994" y="281680"/>
                  </a:cubicBezTo>
                  <a:cubicBezTo>
                    <a:pt x="1822514" y="278663"/>
                    <a:pt x="1819501" y="280171"/>
                    <a:pt x="1821007" y="277155"/>
                  </a:cubicBezTo>
                  <a:cubicBezTo>
                    <a:pt x="1821007" y="274139"/>
                    <a:pt x="1821007" y="274139"/>
                    <a:pt x="1822514" y="274139"/>
                  </a:cubicBezTo>
                  <a:cubicBezTo>
                    <a:pt x="1824020" y="272631"/>
                    <a:pt x="1825526" y="269615"/>
                    <a:pt x="1827033" y="268106"/>
                  </a:cubicBezTo>
                  <a:cubicBezTo>
                    <a:pt x="1827033" y="268106"/>
                    <a:pt x="1828539" y="268106"/>
                    <a:pt x="1830046" y="266598"/>
                  </a:cubicBezTo>
                  <a:cubicBezTo>
                    <a:pt x="1830046" y="266598"/>
                    <a:pt x="1831552" y="265090"/>
                    <a:pt x="1834565" y="263582"/>
                  </a:cubicBezTo>
                  <a:cubicBezTo>
                    <a:pt x="1837577" y="262074"/>
                    <a:pt x="1839084" y="262074"/>
                    <a:pt x="1842097" y="259058"/>
                  </a:cubicBezTo>
                  <a:cubicBezTo>
                    <a:pt x="1845109" y="257550"/>
                    <a:pt x="1843603" y="257550"/>
                    <a:pt x="1843603" y="254533"/>
                  </a:cubicBezTo>
                  <a:cubicBezTo>
                    <a:pt x="1845109" y="253025"/>
                    <a:pt x="1843603" y="253025"/>
                    <a:pt x="1845109" y="248501"/>
                  </a:cubicBezTo>
                  <a:cubicBezTo>
                    <a:pt x="1848122" y="245485"/>
                    <a:pt x="1848122" y="248501"/>
                    <a:pt x="1851135" y="245485"/>
                  </a:cubicBezTo>
                  <a:cubicBezTo>
                    <a:pt x="1854148" y="243976"/>
                    <a:pt x="1852641" y="243976"/>
                    <a:pt x="1855654" y="240960"/>
                  </a:cubicBezTo>
                  <a:cubicBezTo>
                    <a:pt x="1857160" y="237944"/>
                    <a:pt x="1857160" y="239452"/>
                    <a:pt x="1857160" y="236436"/>
                  </a:cubicBezTo>
                  <a:cubicBezTo>
                    <a:pt x="1855654" y="231911"/>
                    <a:pt x="1857160" y="231911"/>
                    <a:pt x="1855654" y="230403"/>
                  </a:cubicBezTo>
                  <a:cubicBezTo>
                    <a:pt x="1855654" y="228895"/>
                    <a:pt x="1855654" y="227387"/>
                    <a:pt x="1855654" y="227387"/>
                  </a:cubicBezTo>
                  <a:cubicBezTo>
                    <a:pt x="1855654" y="227387"/>
                    <a:pt x="1855654" y="225879"/>
                    <a:pt x="1855654" y="224371"/>
                  </a:cubicBezTo>
                  <a:cubicBezTo>
                    <a:pt x="1857160" y="222863"/>
                    <a:pt x="1855654" y="222863"/>
                    <a:pt x="1855654" y="219846"/>
                  </a:cubicBezTo>
                  <a:cubicBezTo>
                    <a:pt x="1855654" y="218338"/>
                    <a:pt x="1854148" y="218338"/>
                    <a:pt x="1852641" y="216830"/>
                  </a:cubicBezTo>
                  <a:cubicBezTo>
                    <a:pt x="1851135" y="216830"/>
                    <a:pt x="1851135" y="216830"/>
                    <a:pt x="1849629" y="215322"/>
                  </a:cubicBezTo>
                  <a:cubicBezTo>
                    <a:pt x="1848122" y="215322"/>
                    <a:pt x="1846616" y="215322"/>
                    <a:pt x="1845109" y="216830"/>
                  </a:cubicBezTo>
                  <a:cubicBezTo>
                    <a:pt x="1843603" y="218338"/>
                    <a:pt x="1843603" y="219846"/>
                    <a:pt x="1842097" y="221354"/>
                  </a:cubicBezTo>
                  <a:cubicBezTo>
                    <a:pt x="1842097" y="222863"/>
                    <a:pt x="1842097" y="222863"/>
                    <a:pt x="1839084" y="225879"/>
                  </a:cubicBezTo>
                  <a:cubicBezTo>
                    <a:pt x="1837577" y="228895"/>
                    <a:pt x="1836071" y="227387"/>
                    <a:pt x="1834565" y="228895"/>
                  </a:cubicBezTo>
                  <a:cubicBezTo>
                    <a:pt x="1833058" y="228895"/>
                    <a:pt x="1833058" y="228895"/>
                    <a:pt x="1831552" y="231911"/>
                  </a:cubicBezTo>
                  <a:cubicBezTo>
                    <a:pt x="1831552" y="233419"/>
                    <a:pt x="1830046" y="234928"/>
                    <a:pt x="1828539" y="237944"/>
                  </a:cubicBezTo>
                  <a:cubicBezTo>
                    <a:pt x="1827033" y="240960"/>
                    <a:pt x="1827033" y="239452"/>
                    <a:pt x="1825526" y="242468"/>
                  </a:cubicBezTo>
                  <a:cubicBezTo>
                    <a:pt x="1824020" y="245485"/>
                    <a:pt x="1821007" y="246993"/>
                    <a:pt x="1817994" y="250009"/>
                  </a:cubicBezTo>
                  <a:cubicBezTo>
                    <a:pt x="1814982" y="251517"/>
                    <a:pt x="1813475" y="251517"/>
                    <a:pt x="1808956" y="251517"/>
                  </a:cubicBezTo>
                  <a:cubicBezTo>
                    <a:pt x="1805943" y="253025"/>
                    <a:pt x="1807450" y="253025"/>
                    <a:pt x="1805943" y="254533"/>
                  </a:cubicBezTo>
                  <a:cubicBezTo>
                    <a:pt x="1804437" y="256041"/>
                    <a:pt x="1801424" y="257550"/>
                    <a:pt x="1799918" y="257550"/>
                  </a:cubicBezTo>
                  <a:cubicBezTo>
                    <a:pt x="1796905" y="257550"/>
                    <a:pt x="1796905" y="257550"/>
                    <a:pt x="1793892" y="259058"/>
                  </a:cubicBezTo>
                  <a:cubicBezTo>
                    <a:pt x="1792386" y="260566"/>
                    <a:pt x="1792386" y="260566"/>
                    <a:pt x="1789373" y="260566"/>
                  </a:cubicBezTo>
                  <a:cubicBezTo>
                    <a:pt x="1787867" y="260566"/>
                    <a:pt x="1786360" y="260566"/>
                    <a:pt x="1784854" y="259058"/>
                  </a:cubicBezTo>
                  <a:cubicBezTo>
                    <a:pt x="1781841" y="259058"/>
                    <a:pt x="1780335" y="256041"/>
                    <a:pt x="1780335" y="254533"/>
                  </a:cubicBezTo>
                  <a:cubicBezTo>
                    <a:pt x="1780335" y="254533"/>
                    <a:pt x="1783348" y="251517"/>
                    <a:pt x="1783348" y="251517"/>
                  </a:cubicBezTo>
                  <a:cubicBezTo>
                    <a:pt x="1783348" y="251517"/>
                    <a:pt x="1786360" y="246993"/>
                    <a:pt x="1787867" y="245485"/>
                  </a:cubicBezTo>
                  <a:cubicBezTo>
                    <a:pt x="1787867" y="245485"/>
                    <a:pt x="1790879" y="239452"/>
                    <a:pt x="1790879" y="239452"/>
                  </a:cubicBezTo>
                  <a:cubicBezTo>
                    <a:pt x="1790879" y="239452"/>
                    <a:pt x="1799918" y="230403"/>
                    <a:pt x="1801424" y="230403"/>
                  </a:cubicBezTo>
                  <a:cubicBezTo>
                    <a:pt x="1802931" y="228895"/>
                    <a:pt x="1805943" y="222863"/>
                    <a:pt x="1807450" y="222863"/>
                  </a:cubicBezTo>
                  <a:cubicBezTo>
                    <a:pt x="1810462" y="222863"/>
                    <a:pt x="1813475" y="221354"/>
                    <a:pt x="1817994" y="215322"/>
                  </a:cubicBezTo>
                  <a:cubicBezTo>
                    <a:pt x="1822514" y="209289"/>
                    <a:pt x="1827033" y="200241"/>
                    <a:pt x="1827033" y="200241"/>
                  </a:cubicBezTo>
                  <a:cubicBezTo>
                    <a:pt x="1827033" y="200241"/>
                    <a:pt x="1831552" y="197224"/>
                    <a:pt x="1834565" y="194208"/>
                  </a:cubicBezTo>
                  <a:cubicBezTo>
                    <a:pt x="1836071" y="191192"/>
                    <a:pt x="1839084" y="192700"/>
                    <a:pt x="1839084" y="191192"/>
                  </a:cubicBezTo>
                  <a:cubicBezTo>
                    <a:pt x="1840590" y="191192"/>
                    <a:pt x="1842097" y="188176"/>
                    <a:pt x="1842097" y="186668"/>
                  </a:cubicBezTo>
                  <a:cubicBezTo>
                    <a:pt x="1842097" y="185159"/>
                    <a:pt x="1845109" y="179127"/>
                    <a:pt x="1845109" y="177619"/>
                  </a:cubicBezTo>
                  <a:cubicBezTo>
                    <a:pt x="1846616" y="176111"/>
                    <a:pt x="1858667" y="164046"/>
                    <a:pt x="1860173" y="164046"/>
                  </a:cubicBezTo>
                  <a:cubicBezTo>
                    <a:pt x="1860173" y="162538"/>
                    <a:pt x="1864692" y="158013"/>
                    <a:pt x="1866199" y="156505"/>
                  </a:cubicBezTo>
                  <a:cubicBezTo>
                    <a:pt x="1867705" y="154997"/>
                    <a:pt x="1869212" y="153489"/>
                    <a:pt x="1869212" y="151981"/>
                  </a:cubicBezTo>
                  <a:cubicBezTo>
                    <a:pt x="1870718" y="150472"/>
                    <a:pt x="1873731" y="144440"/>
                    <a:pt x="1876744" y="142932"/>
                  </a:cubicBezTo>
                  <a:cubicBezTo>
                    <a:pt x="1878250" y="141424"/>
                    <a:pt x="1881263" y="139916"/>
                    <a:pt x="1882769" y="136899"/>
                  </a:cubicBezTo>
                  <a:cubicBezTo>
                    <a:pt x="1884275" y="135391"/>
                    <a:pt x="1884275" y="132375"/>
                    <a:pt x="1885782" y="130867"/>
                  </a:cubicBezTo>
                  <a:cubicBezTo>
                    <a:pt x="1887288" y="127851"/>
                    <a:pt x="1887288" y="126342"/>
                    <a:pt x="1888795" y="123326"/>
                  </a:cubicBezTo>
                  <a:cubicBezTo>
                    <a:pt x="1890301" y="121818"/>
                    <a:pt x="1890301" y="121818"/>
                    <a:pt x="1890301" y="120310"/>
                  </a:cubicBezTo>
                  <a:cubicBezTo>
                    <a:pt x="1891807" y="118802"/>
                    <a:pt x="1891807" y="117294"/>
                    <a:pt x="1891807" y="115786"/>
                  </a:cubicBezTo>
                  <a:cubicBezTo>
                    <a:pt x="1891807" y="114277"/>
                    <a:pt x="1893314" y="111261"/>
                    <a:pt x="1893314" y="111261"/>
                  </a:cubicBezTo>
                  <a:cubicBezTo>
                    <a:pt x="1893314" y="109753"/>
                    <a:pt x="1893314" y="109753"/>
                    <a:pt x="1893314" y="106737"/>
                  </a:cubicBezTo>
                  <a:cubicBezTo>
                    <a:pt x="1893314" y="105229"/>
                    <a:pt x="1891807" y="106737"/>
                    <a:pt x="1890301" y="105229"/>
                  </a:cubicBezTo>
                  <a:cubicBezTo>
                    <a:pt x="1887288" y="105229"/>
                    <a:pt x="1887288" y="106737"/>
                    <a:pt x="1885782" y="106737"/>
                  </a:cubicBezTo>
                  <a:cubicBezTo>
                    <a:pt x="1884275" y="108245"/>
                    <a:pt x="1884275" y="109753"/>
                    <a:pt x="1881263" y="111261"/>
                  </a:cubicBezTo>
                  <a:cubicBezTo>
                    <a:pt x="1879756" y="114277"/>
                    <a:pt x="1878250" y="114277"/>
                    <a:pt x="1876744" y="115786"/>
                  </a:cubicBezTo>
                  <a:cubicBezTo>
                    <a:pt x="1875237" y="117294"/>
                    <a:pt x="1872224" y="118802"/>
                    <a:pt x="1870718" y="120310"/>
                  </a:cubicBezTo>
                  <a:cubicBezTo>
                    <a:pt x="1869212" y="121818"/>
                    <a:pt x="1866199" y="123326"/>
                    <a:pt x="1864692" y="124834"/>
                  </a:cubicBezTo>
                  <a:cubicBezTo>
                    <a:pt x="1863186" y="126342"/>
                    <a:pt x="1863186" y="127851"/>
                    <a:pt x="1860173" y="129359"/>
                  </a:cubicBezTo>
                  <a:cubicBezTo>
                    <a:pt x="1857160" y="130867"/>
                    <a:pt x="1855654" y="132375"/>
                    <a:pt x="1854148" y="132375"/>
                  </a:cubicBezTo>
                  <a:cubicBezTo>
                    <a:pt x="1854148" y="133883"/>
                    <a:pt x="1852641" y="135391"/>
                    <a:pt x="1851135" y="136899"/>
                  </a:cubicBezTo>
                  <a:cubicBezTo>
                    <a:pt x="1849629" y="136899"/>
                    <a:pt x="1848122" y="138407"/>
                    <a:pt x="1846616" y="139916"/>
                  </a:cubicBezTo>
                  <a:cubicBezTo>
                    <a:pt x="1846616" y="141424"/>
                    <a:pt x="1845109" y="142932"/>
                    <a:pt x="1843603" y="145948"/>
                  </a:cubicBezTo>
                  <a:cubicBezTo>
                    <a:pt x="1842097" y="147456"/>
                    <a:pt x="1842097" y="147456"/>
                    <a:pt x="1842097" y="150472"/>
                  </a:cubicBezTo>
                  <a:cubicBezTo>
                    <a:pt x="1842097" y="151981"/>
                    <a:pt x="1840590" y="151981"/>
                    <a:pt x="1840590" y="153489"/>
                  </a:cubicBezTo>
                  <a:cubicBezTo>
                    <a:pt x="1839084" y="154997"/>
                    <a:pt x="1837577" y="154997"/>
                    <a:pt x="1839084" y="158013"/>
                  </a:cubicBezTo>
                  <a:cubicBezTo>
                    <a:pt x="1839084" y="162538"/>
                    <a:pt x="1836071" y="164046"/>
                    <a:pt x="1836071" y="164046"/>
                  </a:cubicBezTo>
                  <a:cubicBezTo>
                    <a:pt x="1836071" y="164046"/>
                    <a:pt x="1836071" y="164046"/>
                    <a:pt x="1833058" y="164046"/>
                  </a:cubicBezTo>
                  <a:cubicBezTo>
                    <a:pt x="1833058" y="164046"/>
                    <a:pt x="1833058" y="164046"/>
                    <a:pt x="1824020" y="161029"/>
                  </a:cubicBezTo>
                  <a:cubicBezTo>
                    <a:pt x="1824020" y="161029"/>
                    <a:pt x="1824020" y="161029"/>
                    <a:pt x="1819501" y="154997"/>
                  </a:cubicBezTo>
                  <a:cubicBezTo>
                    <a:pt x="1819501" y="154997"/>
                    <a:pt x="1819501" y="154997"/>
                    <a:pt x="1817994" y="150472"/>
                  </a:cubicBezTo>
                  <a:cubicBezTo>
                    <a:pt x="1817994" y="150472"/>
                    <a:pt x="1817994" y="150472"/>
                    <a:pt x="1817994" y="142932"/>
                  </a:cubicBezTo>
                  <a:cubicBezTo>
                    <a:pt x="1817994" y="142932"/>
                    <a:pt x="1817994" y="142932"/>
                    <a:pt x="1824020" y="138407"/>
                  </a:cubicBezTo>
                  <a:cubicBezTo>
                    <a:pt x="1824020" y="138407"/>
                    <a:pt x="1825526" y="136899"/>
                    <a:pt x="1825526" y="135391"/>
                  </a:cubicBezTo>
                  <a:cubicBezTo>
                    <a:pt x="1827033" y="135391"/>
                    <a:pt x="1828539" y="133883"/>
                    <a:pt x="1828539" y="132375"/>
                  </a:cubicBezTo>
                  <a:cubicBezTo>
                    <a:pt x="1828539" y="132375"/>
                    <a:pt x="1833058" y="130867"/>
                    <a:pt x="1833058" y="129359"/>
                  </a:cubicBezTo>
                  <a:cubicBezTo>
                    <a:pt x="1834565" y="129359"/>
                    <a:pt x="1840590" y="124834"/>
                    <a:pt x="1840590" y="124834"/>
                  </a:cubicBezTo>
                  <a:cubicBezTo>
                    <a:pt x="1842097" y="123326"/>
                    <a:pt x="1848122" y="120310"/>
                    <a:pt x="1848122" y="120310"/>
                  </a:cubicBezTo>
                  <a:cubicBezTo>
                    <a:pt x="1848122" y="120310"/>
                    <a:pt x="1851135" y="117294"/>
                    <a:pt x="1852641" y="117294"/>
                  </a:cubicBezTo>
                  <a:cubicBezTo>
                    <a:pt x="1854148" y="115786"/>
                    <a:pt x="1857160" y="112769"/>
                    <a:pt x="1860173" y="111261"/>
                  </a:cubicBezTo>
                  <a:cubicBezTo>
                    <a:pt x="1861680" y="109753"/>
                    <a:pt x="1863186" y="106737"/>
                    <a:pt x="1864692" y="105229"/>
                  </a:cubicBezTo>
                  <a:cubicBezTo>
                    <a:pt x="1867705" y="102212"/>
                    <a:pt x="1867705" y="102212"/>
                    <a:pt x="1869212" y="100704"/>
                  </a:cubicBezTo>
                  <a:cubicBezTo>
                    <a:pt x="1870718" y="99196"/>
                    <a:pt x="1873731" y="97688"/>
                    <a:pt x="1875237" y="97688"/>
                  </a:cubicBezTo>
                  <a:cubicBezTo>
                    <a:pt x="1875237" y="96180"/>
                    <a:pt x="1891807" y="85623"/>
                    <a:pt x="1893314" y="84115"/>
                  </a:cubicBezTo>
                  <a:cubicBezTo>
                    <a:pt x="1896327" y="82607"/>
                    <a:pt x="1896327" y="82607"/>
                    <a:pt x="1899339" y="81099"/>
                  </a:cubicBezTo>
                  <a:cubicBezTo>
                    <a:pt x="1902352" y="81099"/>
                    <a:pt x="1902352" y="81099"/>
                    <a:pt x="1903858" y="79591"/>
                  </a:cubicBezTo>
                  <a:cubicBezTo>
                    <a:pt x="1905365" y="78082"/>
                    <a:pt x="1905365" y="78082"/>
                    <a:pt x="1908378" y="76574"/>
                  </a:cubicBezTo>
                  <a:cubicBezTo>
                    <a:pt x="1909884" y="76574"/>
                    <a:pt x="1911390" y="76574"/>
                    <a:pt x="1912897" y="76574"/>
                  </a:cubicBezTo>
                  <a:cubicBezTo>
                    <a:pt x="1915910" y="75066"/>
                    <a:pt x="1915910" y="76574"/>
                    <a:pt x="1918922" y="75066"/>
                  </a:cubicBezTo>
                  <a:close/>
                  <a:moveTo>
                    <a:pt x="2303542" y="57604"/>
                  </a:moveTo>
                  <a:cubicBezTo>
                    <a:pt x="2303542" y="57604"/>
                    <a:pt x="2303542" y="57604"/>
                    <a:pt x="2305046" y="59108"/>
                  </a:cubicBezTo>
                  <a:cubicBezTo>
                    <a:pt x="2305046" y="59108"/>
                    <a:pt x="2305046" y="59108"/>
                    <a:pt x="2311062" y="60612"/>
                  </a:cubicBezTo>
                  <a:cubicBezTo>
                    <a:pt x="2311062" y="60612"/>
                    <a:pt x="2311062" y="60612"/>
                    <a:pt x="2312566" y="62116"/>
                  </a:cubicBezTo>
                  <a:cubicBezTo>
                    <a:pt x="2312566" y="62116"/>
                    <a:pt x="2312566" y="62116"/>
                    <a:pt x="2315573" y="65124"/>
                  </a:cubicBezTo>
                  <a:cubicBezTo>
                    <a:pt x="2315573" y="65124"/>
                    <a:pt x="2315573" y="65124"/>
                    <a:pt x="2317077" y="66628"/>
                  </a:cubicBezTo>
                  <a:cubicBezTo>
                    <a:pt x="2317077" y="66628"/>
                    <a:pt x="2317077" y="66628"/>
                    <a:pt x="2321589" y="69636"/>
                  </a:cubicBezTo>
                  <a:cubicBezTo>
                    <a:pt x="2321589" y="69636"/>
                    <a:pt x="2321589" y="69636"/>
                    <a:pt x="2324597" y="74148"/>
                  </a:cubicBezTo>
                  <a:cubicBezTo>
                    <a:pt x="2324597" y="74148"/>
                    <a:pt x="2324597" y="74148"/>
                    <a:pt x="2324597" y="78659"/>
                  </a:cubicBezTo>
                  <a:cubicBezTo>
                    <a:pt x="2324597" y="78659"/>
                    <a:pt x="2324597" y="78659"/>
                    <a:pt x="2324597" y="84675"/>
                  </a:cubicBezTo>
                  <a:cubicBezTo>
                    <a:pt x="2324597" y="84675"/>
                    <a:pt x="2324597" y="84675"/>
                    <a:pt x="2323093" y="90691"/>
                  </a:cubicBezTo>
                  <a:cubicBezTo>
                    <a:pt x="2323093" y="90691"/>
                    <a:pt x="2323093" y="90691"/>
                    <a:pt x="2323093" y="93699"/>
                  </a:cubicBezTo>
                  <a:cubicBezTo>
                    <a:pt x="2323093" y="93699"/>
                    <a:pt x="2323093" y="93699"/>
                    <a:pt x="2321589" y="99715"/>
                  </a:cubicBezTo>
                  <a:cubicBezTo>
                    <a:pt x="2321589" y="99715"/>
                    <a:pt x="2321589" y="99715"/>
                    <a:pt x="2321589" y="101219"/>
                  </a:cubicBezTo>
                  <a:cubicBezTo>
                    <a:pt x="2321589" y="101219"/>
                    <a:pt x="2321589" y="101219"/>
                    <a:pt x="2321589" y="105730"/>
                  </a:cubicBezTo>
                  <a:cubicBezTo>
                    <a:pt x="2321589" y="105730"/>
                    <a:pt x="2321589" y="105730"/>
                    <a:pt x="2321589" y="110242"/>
                  </a:cubicBezTo>
                  <a:cubicBezTo>
                    <a:pt x="2321589" y="110242"/>
                    <a:pt x="2321589" y="110242"/>
                    <a:pt x="2320085" y="119266"/>
                  </a:cubicBezTo>
                  <a:cubicBezTo>
                    <a:pt x="2320085" y="119266"/>
                    <a:pt x="2320085" y="119266"/>
                    <a:pt x="2317077" y="126786"/>
                  </a:cubicBezTo>
                  <a:cubicBezTo>
                    <a:pt x="2317077" y="126786"/>
                    <a:pt x="2317077" y="126786"/>
                    <a:pt x="2317077" y="131298"/>
                  </a:cubicBezTo>
                  <a:cubicBezTo>
                    <a:pt x="2317077" y="131298"/>
                    <a:pt x="2317077" y="131298"/>
                    <a:pt x="2315573" y="140321"/>
                  </a:cubicBezTo>
                  <a:cubicBezTo>
                    <a:pt x="2315573" y="140321"/>
                    <a:pt x="2315573" y="140321"/>
                    <a:pt x="2314069" y="147841"/>
                  </a:cubicBezTo>
                  <a:cubicBezTo>
                    <a:pt x="2314069" y="147841"/>
                    <a:pt x="2314069" y="147841"/>
                    <a:pt x="2312566" y="156865"/>
                  </a:cubicBezTo>
                  <a:cubicBezTo>
                    <a:pt x="2312566" y="156865"/>
                    <a:pt x="2312566" y="156865"/>
                    <a:pt x="2311062" y="165888"/>
                  </a:cubicBezTo>
                  <a:cubicBezTo>
                    <a:pt x="2311062" y="165888"/>
                    <a:pt x="2311062" y="165888"/>
                    <a:pt x="2308054" y="171904"/>
                  </a:cubicBezTo>
                  <a:cubicBezTo>
                    <a:pt x="2308054" y="171904"/>
                    <a:pt x="2308054" y="171904"/>
                    <a:pt x="2305046" y="182432"/>
                  </a:cubicBezTo>
                  <a:cubicBezTo>
                    <a:pt x="2305046" y="182432"/>
                    <a:pt x="2305046" y="182432"/>
                    <a:pt x="2303542" y="192959"/>
                  </a:cubicBezTo>
                  <a:cubicBezTo>
                    <a:pt x="2303542" y="192959"/>
                    <a:pt x="2303542" y="192959"/>
                    <a:pt x="2303542" y="197471"/>
                  </a:cubicBezTo>
                  <a:cubicBezTo>
                    <a:pt x="2303542" y="197471"/>
                    <a:pt x="2303542" y="197471"/>
                    <a:pt x="2303542" y="204991"/>
                  </a:cubicBezTo>
                  <a:cubicBezTo>
                    <a:pt x="2303542" y="204991"/>
                    <a:pt x="2303542" y="204991"/>
                    <a:pt x="2303542" y="206495"/>
                  </a:cubicBezTo>
                  <a:cubicBezTo>
                    <a:pt x="2303542" y="206495"/>
                    <a:pt x="2303542" y="206495"/>
                    <a:pt x="2305046" y="207999"/>
                  </a:cubicBezTo>
                  <a:cubicBezTo>
                    <a:pt x="2305046" y="207999"/>
                    <a:pt x="2305046" y="207999"/>
                    <a:pt x="2308054" y="207999"/>
                  </a:cubicBezTo>
                  <a:cubicBezTo>
                    <a:pt x="2308054" y="207999"/>
                    <a:pt x="2308054" y="207999"/>
                    <a:pt x="2314069" y="206495"/>
                  </a:cubicBezTo>
                  <a:cubicBezTo>
                    <a:pt x="2314069" y="206495"/>
                    <a:pt x="2314069" y="206495"/>
                    <a:pt x="2320085" y="204991"/>
                  </a:cubicBezTo>
                  <a:cubicBezTo>
                    <a:pt x="2320085" y="204991"/>
                    <a:pt x="2320085" y="204991"/>
                    <a:pt x="2324597" y="204991"/>
                  </a:cubicBezTo>
                  <a:cubicBezTo>
                    <a:pt x="2324597" y="204991"/>
                    <a:pt x="2324597" y="204991"/>
                    <a:pt x="2330613" y="201983"/>
                  </a:cubicBezTo>
                  <a:cubicBezTo>
                    <a:pt x="2330613" y="201983"/>
                    <a:pt x="2330613" y="201983"/>
                    <a:pt x="2339637" y="200479"/>
                  </a:cubicBezTo>
                  <a:cubicBezTo>
                    <a:pt x="2339637" y="200479"/>
                    <a:pt x="2339637" y="200479"/>
                    <a:pt x="2342644" y="197471"/>
                  </a:cubicBezTo>
                  <a:cubicBezTo>
                    <a:pt x="2342644" y="197471"/>
                    <a:pt x="2342644" y="197471"/>
                    <a:pt x="2347156" y="195967"/>
                  </a:cubicBezTo>
                  <a:cubicBezTo>
                    <a:pt x="2347156" y="195967"/>
                    <a:pt x="2347156" y="195967"/>
                    <a:pt x="2354676" y="192959"/>
                  </a:cubicBezTo>
                  <a:cubicBezTo>
                    <a:pt x="2354676" y="192959"/>
                    <a:pt x="2354676" y="192959"/>
                    <a:pt x="2362196" y="189952"/>
                  </a:cubicBezTo>
                  <a:cubicBezTo>
                    <a:pt x="2362196" y="189952"/>
                    <a:pt x="2362196" y="189952"/>
                    <a:pt x="2369715" y="186944"/>
                  </a:cubicBezTo>
                  <a:cubicBezTo>
                    <a:pt x="2369715" y="186944"/>
                    <a:pt x="2369715" y="186944"/>
                    <a:pt x="2371219" y="186944"/>
                  </a:cubicBezTo>
                  <a:cubicBezTo>
                    <a:pt x="2371219" y="186944"/>
                    <a:pt x="2371219" y="186944"/>
                    <a:pt x="2375731" y="185440"/>
                  </a:cubicBezTo>
                  <a:cubicBezTo>
                    <a:pt x="2375731" y="185440"/>
                    <a:pt x="2375731" y="185440"/>
                    <a:pt x="2378739" y="185440"/>
                  </a:cubicBezTo>
                  <a:cubicBezTo>
                    <a:pt x="2378739" y="185440"/>
                    <a:pt x="2378739" y="185440"/>
                    <a:pt x="2383251" y="185440"/>
                  </a:cubicBezTo>
                  <a:cubicBezTo>
                    <a:pt x="2383251" y="185440"/>
                    <a:pt x="2383251" y="185440"/>
                    <a:pt x="2386259" y="186944"/>
                  </a:cubicBezTo>
                  <a:cubicBezTo>
                    <a:pt x="2386259" y="186944"/>
                    <a:pt x="2386259" y="186944"/>
                    <a:pt x="2389267" y="188448"/>
                  </a:cubicBezTo>
                  <a:cubicBezTo>
                    <a:pt x="2389267" y="188448"/>
                    <a:pt x="2389267" y="188448"/>
                    <a:pt x="2392275" y="188448"/>
                  </a:cubicBezTo>
                  <a:cubicBezTo>
                    <a:pt x="2392275" y="188448"/>
                    <a:pt x="2392275" y="188448"/>
                    <a:pt x="2395283" y="189952"/>
                  </a:cubicBezTo>
                  <a:cubicBezTo>
                    <a:pt x="2395283" y="189952"/>
                    <a:pt x="2395283" y="189952"/>
                    <a:pt x="2396787" y="192959"/>
                  </a:cubicBezTo>
                  <a:cubicBezTo>
                    <a:pt x="2396787" y="192959"/>
                    <a:pt x="2396787" y="192959"/>
                    <a:pt x="2399794" y="194463"/>
                  </a:cubicBezTo>
                  <a:cubicBezTo>
                    <a:pt x="2399794" y="194463"/>
                    <a:pt x="2399794" y="194463"/>
                    <a:pt x="2402802" y="198975"/>
                  </a:cubicBezTo>
                  <a:cubicBezTo>
                    <a:pt x="2402802" y="198975"/>
                    <a:pt x="2402802" y="198975"/>
                    <a:pt x="2405810" y="200479"/>
                  </a:cubicBezTo>
                  <a:cubicBezTo>
                    <a:pt x="2405810" y="200479"/>
                    <a:pt x="2405810" y="200479"/>
                    <a:pt x="2407314" y="203487"/>
                  </a:cubicBezTo>
                  <a:cubicBezTo>
                    <a:pt x="2407314" y="203487"/>
                    <a:pt x="2407314" y="203487"/>
                    <a:pt x="2408818" y="207999"/>
                  </a:cubicBezTo>
                  <a:cubicBezTo>
                    <a:pt x="2408818" y="207999"/>
                    <a:pt x="2408818" y="207999"/>
                    <a:pt x="2411826" y="209503"/>
                  </a:cubicBezTo>
                  <a:cubicBezTo>
                    <a:pt x="2411826" y="209503"/>
                    <a:pt x="2411826" y="209503"/>
                    <a:pt x="2411826" y="214015"/>
                  </a:cubicBezTo>
                  <a:cubicBezTo>
                    <a:pt x="2411826" y="214015"/>
                    <a:pt x="2411826" y="214015"/>
                    <a:pt x="2413330" y="215519"/>
                  </a:cubicBezTo>
                  <a:cubicBezTo>
                    <a:pt x="2413330" y="215519"/>
                    <a:pt x="2413330" y="215519"/>
                    <a:pt x="2410322" y="218527"/>
                  </a:cubicBezTo>
                  <a:cubicBezTo>
                    <a:pt x="2410322" y="218527"/>
                    <a:pt x="2410322" y="218527"/>
                    <a:pt x="2408818" y="220030"/>
                  </a:cubicBezTo>
                  <a:cubicBezTo>
                    <a:pt x="2408818" y="220030"/>
                    <a:pt x="2408818" y="220030"/>
                    <a:pt x="2407314" y="223038"/>
                  </a:cubicBezTo>
                  <a:cubicBezTo>
                    <a:pt x="2407314" y="223038"/>
                    <a:pt x="2407314" y="223038"/>
                    <a:pt x="2405810" y="226046"/>
                  </a:cubicBezTo>
                  <a:cubicBezTo>
                    <a:pt x="2405810" y="226046"/>
                    <a:pt x="2405810" y="226046"/>
                    <a:pt x="2404306" y="229054"/>
                  </a:cubicBezTo>
                  <a:cubicBezTo>
                    <a:pt x="2404306" y="229054"/>
                    <a:pt x="2404306" y="229054"/>
                    <a:pt x="2402802" y="232062"/>
                  </a:cubicBezTo>
                  <a:cubicBezTo>
                    <a:pt x="2402802" y="232062"/>
                    <a:pt x="2402802" y="232062"/>
                    <a:pt x="2399794" y="233566"/>
                  </a:cubicBezTo>
                  <a:cubicBezTo>
                    <a:pt x="2399794" y="233566"/>
                    <a:pt x="2399794" y="233566"/>
                    <a:pt x="2395283" y="236574"/>
                  </a:cubicBezTo>
                  <a:cubicBezTo>
                    <a:pt x="2395283" y="236574"/>
                    <a:pt x="2395283" y="236574"/>
                    <a:pt x="2390771" y="239582"/>
                  </a:cubicBezTo>
                  <a:cubicBezTo>
                    <a:pt x="2390771" y="239582"/>
                    <a:pt x="2390771" y="239582"/>
                    <a:pt x="2386259" y="241086"/>
                  </a:cubicBezTo>
                  <a:cubicBezTo>
                    <a:pt x="2386259" y="241086"/>
                    <a:pt x="2386259" y="241086"/>
                    <a:pt x="2383251" y="244094"/>
                  </a:cubicBezTo>
                  <a:cubicBezTo>
                    <a:pt x="2383251" y="244094"/>
                    <a:pt x="2383251" y="244094"/>
                    <a:pt x="2378739" y="245598"/>
                  </a:cubicBezTo>
                  <a:cubicBezTo>
                    <a:pt x="2378739" y="245598"/>
                    <a:pt x="2378739" y="245598"/>
                    <a:pt x="2374227" y="245598"/>
                  </a:cubicBezTo>
                  <a:cubicBezTo>
                    <a:pt x="2374227" y="245598"/>
                    <a:pt x="2374227" y="245598"/>
                    <a:pt x="2369715" y="247102"/>
                  </a:cubicBezTo>
                  <a:cubicBezTo>
                    <a:pt x="2369715" y="247102"/>
                    <a:pt x="2369715" y="247102"/>
                    <a:pt x="2368212" y="250109"/>
                  </a:cubicBezTo>
                  <a:cubicBezTo>
                    <a:pt x="2368212" y="250109"/>
                    <a:pt x="2368212" y="250109"/>
                    <a:pt x="2363700" y="251613"/>
                  </a:cubicBezTo>
                  <a:cubicBezTo>
                    <a:pt x="2363700" y="251613"/>
                    <a:pt x="2363700" y="251613"/>
                    <a:pt x="2357684" y="251613"/>
                  </a:cubicBezTo>
                  <a:cubicBezTo>
                    <a:pt x="2357684" y="251613"/>
                    <a:pt x="2357684" y="251613"/>
                    <a:pt x="2353172" y="253117"/>
                  </a:cubicBezTo>
                  <a:cubicBezTo>
                    <a:pt x="2353172" y="253117"/>
                    <a:pt x="2353172" y="253117"/>
                    <a:pt x="2350164" y="254621"/>
                  </a:cubicBezTo>
                  <a:cubicBezTo>
                    <a:pt x="2350164" y="254621"/>
                    <a:pt x="2350164" y="254621"/>
                    <a:pt x="2347156" y="256125"/>
                  </a:cubicBezTo>
                  <a:cubicBezTo>
                    <a:pt x="2347156" y="256125"/>
                    <a:pt x="2347156" y="256125"/>
                    <a:pt x="2345652" y="257629"/>
                  </a:cubicBezTo>
                  <a:cubicBezTo>
                    <a:pt x="2345652" y="257629"/>
                    <a:pt x="2339637" y="259133"/>
                    <a:pt x="2338133" y="259133"/>
                  </a:cubicBezTo>
                  <a:cubicBezTo>
                    <a:pt x="2338133" y="259133"/>
                    <a:pt x="2335125" y="260637"/>
                    <a:pt x="2335125" y="260637"/>
                  </a:cubicBezTo>
                  <a:cubicBezTo>
                    <a:pt x="2335125" y="260637"/>
                    <a:pt x="2335125" y="260637"/>
                    <a:pt x="2330613" y="262141"/>
                  </a:cubicBezTo>
                  <a:cubicBezTo>
                    <a:pt x="2330613" y="262141"/>
                    <a:pt x="2330613" y="262141"/>
                    <a:pt x="2306550" y="269661"/>
                  </a:cubicBezTo>
                  <a:cubicBezTo>
                    <a:pt x="2306550" y="269661"/>
                    <a:pt x="2306550" y="269661"/>
                    <a:pt x="2302038" y="271165"/>
                  </a:cubicBezTo>
                  <a:cubicBezTo>
                    <a:pt x="2302038" y="271165"/>
                    <a:pt x="2302038" y="271165"/>
                    <a:pt x="2297526" y="272669"/>
                  </a:cubicBezTo>
                  <a:cubicBezTo>
                    <a:pt x="2297526" y="272669"/>
                    <a:pt x="2297526" y="272669"/>
                    <a:pt x="2293014" y="275677"/>
                  </a:cubicBezTo>
                  <a:cubicBezTo>
                    <a:pt x="2293014" y="275677"/>
                    <a:pt x="2293014" y="275677"/>
                    <a:pt x="2291510" y="277180"/>
                  </a:cubicBezTo>
                  <a:cubicBezTo>
                    <a:pt x="2291510" y="277180"/>
                    <a:pt x="2291510" y="277180"/>
                    <a:pt x="2291510" y="280188"/>
                  </a:cubicBezTo>
                  <a:cubicBezTo>
                    <a:pt x="2291510" y="280188"/>
                    <a:pt x="2291510" y="280188"/>
                    <a:pt x="2293014" y="281692"/>
                  </a:cubicBezTo>
                  <a:cubicBezTo>
                    <a:pt x="2293014" y="281692"/>
                    <a:pt x="2293014" y="281692"/>
                    <a:pt x="2294518" y="283196"/>
                  </a:cubicBezTo>
                  <a:cubicBezTo>
                    <a:pt x="2294518" y="283196"/>
                    <a:pt x="2294518" y="283196"/>
                    <a:pt x="2297526" y="284700"/>
                  </a:cubicBezTo>
                  <a:cubicBezTo>
                    <a:pt x="2297526" y="284700"/>
                    <a:pt x="2297526" y="284700"/>
                    <a:pt x="2300534" y="286204"/>
                  </a:cubicBezTo>
                  <a:cubicBezTo>
                    <a:pt x="2300534" y="286204"/>
                    <a:pt x="2303542" y="289212"/>
                    <a:pt x="2303542" y="289212"/>
                  </a:cubicBezTo>
                  <a:cubicBezTo>
                    <a:pt x="2303542" y="290716"/>
                    <a:pt x="2308054" y="293724"/>
                    <a:pt x="2308054" y="293724"/>
                  </a:cubicBezTo>
                  <a:cubicBezTo>
                    <a:pt x="2308054" y="293724"/>
                    <a:pt x="2308054" y="293724"/>
                    <a:pt x="2312566" y="296732"/>
                  </a:cubicBezTo>
                  <a:cubicBezTo>
                    <a:pt x="2312566" y="296732"/>
                    <a:pt x="2312566" y="296732"/>
                    <a:pt x="2317077" y="301244"/>
                  </a:cubicBezTo>
                  <a:cubicBezTo>
                    <a:pt x="2317077" y="301244"/>
                    <a:pt x="2317077" y="301244"/>
                    <a:pt x="2321589" y="304252"/>
                  </a:cubicBezTo>
                  <a:cubicBezTo>
                    <a:pt x="2321589" y="304252"/>
                    <a:pt x="2321589" y="304252"/>
                    <a:pt x="2327605" y="308763"/>
                  </a:cubicBezTo>
                  <a:cubicBezTo>
                    <a:pt x="2327605" y="308763"/>
                    <a:pt x="2327605" y="308763"/>
                    <a:pt x="2330613" y="310267"/>
                  </a:cubicBezTo>
                  <a:cubicBezTo>
                    <a:pt x="2330613" y="310267"/>
                    <a:pt x="2330613" y="310267"/>
                    <a:pt x="2335125" y="314779"/>
                  </a:cubicBezTo>
                  <a:cubicBezTo>
                    <a:pt x="2335125" y="314779"/>
                    <a:pt x="2335125" y="314779"/>
                    <a:pt x="2341141" y="320795"/>
                  </a:cubicBezTo>
                  <a:cubicBezTo>
                    <a:pt x="2341141" y="320795"/>
                    <a:pt x="2341141" y="320795"/>
                    <a:pt x="2350164" y="326811"/>
                  </a:cubicBezTo>
                  <a:cubicBezTo>
                    <a:pt x="2350164" y="326811"/>
                    <a:pt x="2350164" y="326811"/>
                    <a:pt x="2359188" y="331323"/>
                  </a:cubicBezTo>
                  <a:cubicBezTo>
                    <a:pt x="2359188" y="331323"/>
                    <a:pt x="2359188" y="331323"/>
                    <a:pt x="2366708" y="335834"/>
                  </a:cubicBezTo>
                  <a:cubicBezTo>
                    <a:pt x="2366708" y="335834"/>
                    <a:pt x="2366708" y="335834"/>
                    <a:pt x="2377235" y="340346"/>
                  </a:cubicBezTo>
                  <a:cubicBezTo>
                    <a:pt x="2377235" y="340346"/>
                    <a:pt x="2381747" y="343354"/>
                    <a:pt x="2383251" y="343354"/>
                  </a:cubicBezTo>
                  <a:cubicBezTo>
                    <a:pt x="2384755" y="344858"/>
                    <a:pt x="2386259" y="344858"/>
                    <a:pt x="2386259" y="344858"/>
                  </a:cubicBezTo>
                  <a:cubicBezTo>
                    <a:pt x="2386259" y="344858"/>
                    <a:pt x="2386259" y="344858"/>
                    <a:pt x="2392275" y="346362"/>
                  </a:cubicBezTo>
                  <a:cubicBezTo>
                    <a:pt x="2392275" y="346362"/>
                    <a:pt x="2392275" y="346362"/>
                    <a:pt x="2399794" y="346362"/>
                  </a:cubicBezTo>
                  <a:cubicBezTo>
                    <a:pt x="2399794" y="346362"/>
                    <a:pt x="2399794" y="346362"/>
                    <a:pt x="2411826" y="347866"/>
                  </a:cubicBezTo>
                  <a:cubicBezTo>
                    <a:pt x="2411826" y="347866"/>
                    <a:pt x="2411826" y="347866"/>
                    <a:pt x="2420850" y="347866"/>
                  </a:cubicBezTo>
                  <a:cubicBezTo>
                    <a:pt x="2420850" y="347866"/>
                    <a:pt x="2420850" y="347866"/>
                    <a:pt x="2437393" y="350874"/>
                  </a:cubicBezTo>
                  <a:cubicBezTo>
                    <a:pt x="2437393" y="350874"/>
                    <a:pt x="2437393" y="350874"/>
                    <a:pt x="2453937" y="352378"/>
                  </a:cubicBezTo>
                  <a:cubicBezTo>
                    <a:pt x="2453937" y="352378"/>
                    <a:pt x="2453937" y="352378"/>
                    <a:pt x="2462960" y="355386"/>
                  </a:cubicBezTo>
                  <a:cubicBezTo>
                    <a:pt x="2462960" y="355386"/>
                    <a:pt x="2462960" y="355386"/>
                    <a:pt x="2470480" y="356890"/>
                  </a:cubicBezTo>
                  <a:cubicBezTo>
                    <a:pt x="2470480" y="356890"/>
                    <a:pt x="2470480" y="356890"/>
                    <a:pt x="2479504" y="359898"/>
                  </a:cubicBezTo>
                  <a:cubicBezTo>
                    <a:pt x="2479504" y="359898"/>
                    <a:pt x="2479504" y="359898"/>
                    <a:pt x="2485519" y="361402"/>
                  </a:cubicBezTo>
                  <a:cubicBezTo>
                    <a:pt x="2485519" y="361402"/>
                    <a:pt x="2485519" y="361402"/>
                    <a:pt x="2493039" y="362905"/>
                  </a:cubicBezTo>
                  <a:cubicBezTo>
                    <a:pt x="2493039" y="362905"/>
                    <a:pt x="2493039" y="362905"/>
                    <a:pt x="2505071" y="365913"/>
                  </a:cubicBezTo>
                  <a:cubicBezTo>
                    <a:pt x="2505071" y="365913"/>
                    <a:pt x="2505071" y="365913"/>
                    <a:pt x="2515598" y="368921"/>
                  </a:cubicBezTo>
                  <a:lnTo>
                    <a:pt x="2518606" y="371929"/>
                  </a:lnTo>
                  <a:cubicBezTo>
                    <a:pt x="2518606" y="371929"/>
                    <a:pt x="2518606" y="371929"/>
                    <a:pt x="2520110" y="374937"/>
                  </a:cubicBezTo>
                  <a:cubicBezTo>
                    <a:pt x="2520110" y="374937"/>
                    <a:pt x="2520110" y="374937"/>
                    <a:pt x="2517102" y="377945"/>
                  </a:cubicBezTo>
                  <a:cubicBezTo>
                    <a:pt x="2517102" y="377945"/>
                    <a:pt x="2515598" y="379449"/>
                    <a:pt x="2514094" y="379449"/>
                  </a:cubicBezTo>
                  <a:cubicBezTo>
                    <a:pt x="2514094" y="379449"/>
                    <a:pt x="2511087" y="380953"/>
                    <a:pt x="2511087" y="380953"/>
                  </a:cubicBezTo>
                  <a:cubicBezTo>
                    <a:pt x="2511087" y="380953"/>
                    <a:pt x="2511087" y="380953"/>
                    <a:pt x="2506575" y="382457"/>
                  </a:cubicBezTo>
                  <a:cubicBezTo>
                    <a:pt x="2506575" y="382457"/>
                    <a:pt x="2506575" y="382457"/>
                    <a:pt x="2499055" y="385465"/>
                  </a:cubicBezTo>
                  <a:cubicBezTo>
                    <a:pt x="2499055" y="385465"/>
                    <a:pt x="2499055" y="385465"/>
                    <a:pt x="2491535" y="389977"/>
                  </a:cubicBezTo>
                  <a:cubicBezTo>
                    <a:pt x="2491535" y="389977"/>
                    <a:pt x="2491535" y="389977"/>
                    <a:pt x="2485519" y="392984"/>
                  </a:cubicBezTo>
                  <a:cubicBezTo>
                    <a:pt x="2485519" y="392984"/>
                    <a:pt x="2485519" y="392984"/>
                    <a:pt x="2478000" y="397496"/>
                  </a:cubicBezTo>
                  <a:cubicBezTo>
                    <a:pt x="2478000" y="397496"/>
                    <a:pt x="2478000" y="397496"/>
                    <a:pt x="2467472" y="402008"/>
                  </a:cubicBezTo>
                  <a:cubicBezTo>
                    <a:pt x="2467472" y="402008"/>
                    <a:pt x="2467472" y="402008"/>
                    <a:pt x="2459952" y="405016"/>
                  </a:cubicBezTo>
                  <a:cubicBezTo>
                    <a:pt x="2459952" y="405016"/>
                    <a:pt x="2459952" y="405016"/>
                    <a:pt x="2453937" y="405016"/>
                  </a:cubicBezTo>
                  <a:cubicBezTo>
                    <a:pt x="2453937" y="405016"/>
                    <a:pt x="2453937" y="405016"/>
                    <a:pt x="2441905" y="408024"/>
                  </a:cubicBezTo>
                  <a:cubicBezTo>
                    <a:pt x="2441905" y="408024"/>
                    <a:pt x="2441905" y="408024"/>
                    <a:pt x="2434385" y="408024"/>
                  </a:cubicBezTo>
                  <a:cubicBezTo>
                    <a:pt x="2434385" y="408024"/>
                    <a:pt x="2434385" y="408024"/>
                    <a:pt x="2431377" y="408024"/>
                  </a:cubicBezTo>
                  <a:cubicBezTo>
                    <a:pt x="2431377" y="408024"/>
                    <a:pt x="2431377" y="408024"/>
                    <a:pt x="2425362" y="408024"/>
                  </a:cubicBezTo>
                  <a:cubicBezTo>
                    <a:pt x="2425362" y="408024"/>
                    <a:pt x="2425362" y="408024"/>
                    <a:pt x="2417842" y="408024"/>
                  </a:cubicBezTo>
                  <a:cubicBezTo>
                    <a:pt x="2417842" y="408024"/>
                    <a:pt x="2417842" y="408024"/>
                    <a:pt x="2408818" y="408024"/>
                  </a:cubicBezTo>
                  <a:cubicBezTo>
                    <a:pt x="2408818" y="408024"/>
                    <a:pt x="2408818" y="408024"/>
                    <a:pt x="2401298" y="408024"/>
                  </a:cubicBezTo>
                  <a:cubicBezTo>
                    <a:pt x="2401298" y="408024"/>
                    <a:pt x="2401298" y="408024"/>
                    <a:pt x="2396787" y="408024"/>
                  </a:cubicBezTo>
                  <a:cubicBezTo>
                    <a:pt x="2396787" y="408024"/>
                    <a:pt x="2396787" y="408024"/>
                    <a:pt x="2389267" y="408024"/>
                  </a:cubicBezTo>
                  <a:cubicBezTo>
                    <a:pt x="2389267" y="408024"/>
                    <a:pt x="2389267" y="408024"/>
                    <a:pt x="2378739" y="408024"/>
                  </a:cubicBezTo>
                  <a:cubicBezTo>
                    <a:pt x="2378739" y="408024"/>
                    <a:pt x="2378739" y="408024"/>
                    <a:pt x="2362196" y="408024"/>
                  </a:cubicBezTo>
                  <a:cubicBezTo>
                    <a:pt x="2362196" y="408024"/>
                    <a:pt x="2356180" y="408024"/>
                    <a:pt x="2354676" y="408024"/>
                  </a:cubicBezTo>
                  <a:cubicBezTo>
                    <a:pt x="2354676" y="408024"/>
                    <a:pt x="2351668" y="406520"/>
                    <a:pt x="2351668" y="406520"/>
                  </a:cubicBezTo>
                  <a:cubicBezTo>
                    <a:pt x="2351668" y="406520"/>
                    <a:pt x="2351668" y="406520"/>
                    <a:pt x="2347156" y="403512"/>
                  </a:cubicBezTo>
                  <a:cubicBezTo>
                    <a:pt x="2347156" y="403512"/>
                    <a:pt x="2347156" y="403512"/>
                    <a:pt x="2341141" y="402008"/>
                  </a:cubicBezTo>
                  <a:cubicBezTo>
                    <a:pt x="2341141" y="402008"/>
                    <a:pt x="2341141" y="402008"/>
                    <a:pt x="2336629" y="399000"/>
                  </a:cubicBezTo>
                  <a:cubicBezTo>
                    <a:pt x="2336629" y="399000"/>
                    <a:pt x="2329109" y="392984"/>
                    <a:pt x="2327605" y="392984"/>
                  </a:cubicBezTo>
                  <a:cubicBezTo>
                    <a:pt x="2327605" y="392984"/>
                    <a:pt x="2324597" y="389977"/>
                    <a:pt x="2324597" y="389977"/>
                  </a:cubicBezTo>
                  <a:cubicBezTo>
                    <a:pt x="2324597" y="389977"/>
                    <a:pt x="2324597" y="389977"/>
                    <a:pt x="2321589" y="385465"/>
                  </a:cubicBezTo>
                  <a:cubicBezTo>
                    <a:pt x="2321589" y="385465"/>
                    <a:pt x="2321589" y="385465"/>
                    <a:pt x="2317077" y="382457"/>
                  </a:cubicBezTo>
                  <a:cubicBezTo>
                    <a:pt x="2317077" y="382457"/>
                    <a:pt x="2317077" y="382457"/>
                    <a:pt x="2314069" y="379449"/>
                  </a:cubicBezTo>
                  <a:cubicBezTo>
                    <a:pt x="2314069" y="379449"/>
                    <a:pt x="2314069" y="379449"/>
                    <a:pt x="2312566" y="377945"/>
                  </a:cubicBezTo>
                  <a:cubicBezTo>
                    <a:pt x="2312566" y="377945"/>
                    <a:pt x="2312566" y="377945"/>
                    <a:pt x="2309558" y="377945"/>
                  </a:cubicBezTo>
                  <a:cubicBezTo>
                    <a:pt x="2309558" y="377945"/>
                    <a:pt x="2309558" y="377945"/>
                    <a:pt x="2306550" y="374937"/>
                  </a:cubicBezTo>
                  <a:cubicBezTo>
                    <a:pt x="2306550" y="374937"/>
                    <a:pt x="2306550" y="374937"/>
                    <a:pt x="2303542" y="373433"/>
                  </a:cubicBezTo>
                  <a:cubicBezTo>
                    <a:pt x="2303542" y="373433"/>
                    <a:pt x="2303542" y="373433"/>
                    <a:pt x="2302038" y="371929"/>
                  </a:cubicBezTo>
                  <a:cubicBezTo>
                    <a:pt x="2302038" y="371929"/>
                    <a:pt x="2302038" y="371929"/>
                    <a:pt x="2299030" y="368921"/>
                  </a:cubicBezTo>
                  <a:cubicBezTo>
                    <a:pt x="2299030" y="368921"/>
                    <a:pt x="2299030" y="368921"/>
                    <a:pt x="2297526" y="367417"/>
                  </a:cubicBezTo>
                  <a:cubicBezTo>
                    <a:pt x="2297526" y="367417"/>
                    <a:pt x="2297526" y="367417"/>
                    <a:pt x="2293014" y="362905"/>
                  </a:cubicBezTo>
                  <a:cubicBezTo>
                    <a:pt x="2293014" y="362905"/>
                    <a:pt x="2293014" y="362905"/>
                    <a:pt x="2286998" y="358394"/>
                  </a:cubicBezTo>
                  <a:cubicBezTo>
                    <a:pt x="2286998" y="358394"/>
                    <a:pt x="2286998" y="358394"/>
                    <a:pt x="2280983" y="353882"/>
                  </a:cubicBezTo>
                  <a:cubicBezTo>
                    <a:pt x="2280983" y="353882"/>
                    <a:pt x="2280983" y="353882"/>
                    <a:pt x="2273463" y="346362"/>
                  </a:cubicBezTo>
                  <a:cubicBezTo>
                    <a:pt x="2273463" y="346362"/>
                    <a:pt x="2273463" y="346362"/>
                    <a:pt x="2268951" y="341850"/>
                  </a:cubicBezTo>
                  <a:cubicBezTo>
                    <a:pt x="2268951" y="341850"/>
                    <a:pt x="2268951" y="341850"/>
                    <a:pt x="2267447" y="343354"/>
                  </a:cubicBezTo>
                  <a:cubicBezTo>
                    <a:pt x="2267447" y="343354"/>
                    <a:pt x="2267447" y="343354"/>
                    <a:pt x="2264439" y="346362"/>
                  </a:cubicBezTo>
                  <a:cubicBezTo>
                    <a:pt x="2264439" y="346362"/>
                    <a:pt x="2264439" y="346362"/>
                    <a:pt x="2259927" y="352378"/>
                  </a:cubicBezTo>
                  <a:cubicBezTo>
                    <a:pt x="2259927" y="352378"/>
                    <a:pt x="2259927" y="352378"/>
                    <a:pt x="2258423" y="358394"/>
                  </a:cubicBezTo>
                  <a:cubicBezTo>
                    <a:pt x="2258423" y="358394"/>
                    <a:pt x="2258423" y="358394"/>
                    <a:pt x="2253912" y="367417"/>
                  </a:cubicBezTo>
                  <a:cubicBezTo>
                    <a:pt x="2253912" y="367417"/>
                    <a:pt x="2253912" y="367417"/>
                    <a:pt x="2250904" y="373433"/>
                  </a:cubicBezTo>
                  <a:cubicBezTo>
                    <a:pt x="2250904" y="373433"/>
                    <a:pt x="2250904" y="373433"/>
                    <a:pt x="2246392" y="382457"/>
                  </a:cubicBezTo>
                  <a:cubicBezTo>
                    <a:pt x="2246392" y="382457"/>
                    <a:pt x="2246392" y="382457"/>
                    <a:pt x="2240376" y="389977"/>
                  </a:cubicBezTo>
                  <a:cubicBezTo>
                    <a:pt x="2240376" y="389977"/>
                    <a:pt x="2240376" y="389977"/>
                    <a:pt x="2237368" y="392984"/>
                  </a:cubicBezTo>
                  <a:cubicBezTo>
                    <a:pt x="2237368" y="392984"/>
                    <a:pt x="2237368" y="392984"/>
                    <a:pt x="2232856" y="397496"/>
                  </a:cubicBezTo>
                  <a:cubicBezTo>
                    <a:pt x="2232856" y="397496"/>
                    <a:pt x="2232856" y="397496"/>
                    <a:pt x="2226841" y="403512"/>
                  </a:cubicBezTo>
                  <a:cubicBezTo>
                    <a:pt x="2226841" y="403512"/>
                    <a:pt x="2226841" y="403512"/>
                    <a:pt x="2220825" y="408024"/>
                  </a:cubicBezTo>
                  <a:cubicBezTo>
                    <a:pt x="2220825" y="408024"/>
                    <a:pt x="2220825" y="408024"/>
                    <a:pt x="2214809" y="412536"/>
                  </a:cubicBezTo>
                  <a:cubicBezTo>
                    <a:pt x="2214809" y="412536"/>
                    <a:pt x="2208793" y="415544"/>
                    <a:pt x="2208793" y="415544"/>
                  </a:cubicBezTo>
                  <a:cubicBezTo>
                    <a:pt x="2210297" y="415544"/>
                    <a:pt x="2205785" y="417048"/>
                    <a:pt x="2205785" y="417048"/>
                  </a:cubicBezTo>
                  <a:cubicBezTo>
                    <a:pt x="2205785" y="417048"/>
                    <a:pt x="2205785" y="417048"/>
                    <a:pt x="2198266" y="420055"/>
                  </a:cubicBezTo>
                  <a:cubicBezTo>
                    <a:pt x="2198266" y="420055"/>
                    <a:pt x="2198266" y="420055"/>
                    <a:pt x="2193754" y="421559"/>
                  </a:cubicBezTo>
                  <a:cubicBezTo>
                    <a:pt x="2193754" y="421559"/>
                    <a:pt x="2193754" y="421559"/>
                    <a:pt x="2186234" y="423063"/>
                  </a:cubicBezTo>
                  <a:cubicBezTo>
                    <a:pt x="2186234" y="423063"/>
                    <a:pt x="2186234" y="423063"/>
                    <a:pt x="2181722" y="424567"/>
                  </a:cubicBezTo>
                  <a:cubicBezTo>
                    <a:pt x="2181722" y="424567"/>
                    <a:pt x="2181722" y="424567"/>
                    <a:pt x="2175706" y="424567"/>
                  </a:cubicBezTo>
                  <a:cubicBezTo>
                    <a:pt x="2175706" y="424567"/>
                    <a:pt x="2175706" y="424567"/>
                    <a:pt x="2166683" y="427575"/>
                  </a:cubicBezTo>
                  <a:cubicBezTo>
                    <a:pt x="2166683" y="427575"/>
                    <a:pt x="2166683" y="427575"/>
                    <a:pt x="2159163" y="427575"/>
                  </a:cubicBezTo>
                  <a:cubicBezTo>
                    <a:pt x="2159163" y="427575"/>
                    <a:pt x="2159163" y="427575"/>
                    <a:pt x="2147131" y="429079"/>
                  </a:cubicBezTo>
                  <a:cubicBezTo>
                    <a:pt x="2147131" y="429079"/>
                    <a:pt x="2147131" y="429079"/>
                    <a:pt x="2141116" y="427575"/>
                  </a:cubicBezTo>
                  <a:cubicBezTo>
                    <a:pt x="2141116" y="427575"/>
                    <a:pt x="2141116" y="427575"/>
                    <a:pt x="2133596" y="427575"/>
                  </a:cubicBezTo>
                  <a:cubicBezTo>
                    <a:pt x="2133596" y="427575"/>
                    <a:pt x="2133596" y="427575"/>
                    <a:pt x="2129084" y="426071"/>
                  </a:cubicBezTo>
                  <a:cubicBezTo>
                    <a:pt x="2129084" y="426071"/>
                    <a:pt x="2129084" y="426071"/>
                    <a:pt x="2124572" y="424567"/>
                  </a:cubicBezTo>
                  <a:cubicBezTo>
                    <a:pt x="2124572" y="424567"/>
                    <a:pt x="2124572" y="424567"/>
                    <a:pt x="2118556" y="424567"/>
                  </a:cubicBezTo>
                  <a:cubicBezTo>
                    <a:pt x="2118556" y="424567"/>
                    <a:pt x="2118556" y="424567"/>
                    <a:pt x="2111037" y="420055"/>
                  </a:cubicBezTo>
                  <a:cubicBezTo>
                    <a:pt x="2111037" y="420055"/>
                    <a:pt x="2111037" y="420055"/>
                    <a:pt x="2111037" y="418552"/>
                  </a:cubicBezTo>
                  <a:cubicBezTo>
                    <a:pt x="2111037" y="418552"/>
                    <a:pt x="2111037" y="418552"/>
                    <a:pt x="2115548" y="417048"/>
                  </a:cubicBezTo>
                  <a:cubicBezTo>
                    <a:pt x="2115548" y="417048"/>
                    <a:pt x="2115548" y="417048"/>
                    <a:pt x="2121564" y="414040"/>
                  </a:cubicBezTo>
                  <a:cubicBezTo>
                    <a:pt x="2121564" y="414040"/>
                    <a:pt x="2121564" y="414040"/>
                    <a:pt x="2123068" y="411032"/>
                  </a:cubicBezTo>
                  <a:cubicBezTo>
                    <a:pt x="2123068" y="411032"/>
                    <a:pt x="2123068" y="411032"/>
                    <a:pt x="2123068" y="408024"/>
                  </a:cubicBezTo>
                  <a:cubicBezTo>
                    <a:pt x="2123068" y="408024"/>
                    <a:pt x="2123068" y="408024"/>
                    <a:pt x="2118556" y="403512"/>
                  </a:cubicBezTo>
                  <a:cubicBezTo>
                    <a:pt x="2118556" y="403512"/>
                    <a:pt x="2118556" y="403512"/>
                    <a:pt x="2114044" y="400504"/>
                  </a:cubicBezTo>
                  <a:cubicBezTo>
                    <a:pt x="2114044" y="400504"/>
                    <a:pt x="2112541" y="399000"/>
                    <a:pt x="2111037" y="399000"/>
                  </a:cubicBezTo>
                  <a:cubicBezTo>
                    <a:pt x="2109533" y="399000"/>
                    <a:pt x="2106525" y="395992"/>
                    <a:pt x="2106525" y="395992"/>
                  </a:cubicBezTo>
                  <a:cubicBezTo>
                    <a:pt x="2106525" y="395992"/>
                    <a:pt x="2106525" y="395992"/>
                    <a:pt x="2103517" y="392984"/>
                  </a:cubicBezTo>
                  <a:cubicBezTo>
                    <a:pt x="2103517" y="392984"/>
                    <a:pt x="2103517" y="392984"/>
                    <a:pt x="2099005" y="391480"/>
                  </a:cubicBezTo>
                  <a:cubicBezTo>
                    <a:pt x="2099005" y="391480"/>
                    <a:pt x="2099005" y="391480"/>
                    <a:pt x="2094493" y="389977"/>
                  </a:cubicBezTo>
                  <a:cubicBezTo>
                    <a:pt x="2094493" y="389977"/>
                    <a:pt x="2094493" y="389977"/>
                    <a:pt x="2091485" y="386969"/>
                  </a:cubicBezTo>
                  <a:cubicBezTo>
                    <a:pt x="2091485" y="386969"/>
                    <a:pt x="2091485" y="386969"/>
                    <a:pt x="2092989" y="380953"/>
                  </a:cubicBezTo>
                  <a:cubicBezTo>
                    <a:pt x="2092989" y="380953"/>
                    <a:pt x="2092989" y="380953"/>
                    <a:pt x="2095997" y="379449"/>
                  </a:cubicBezTo>
                  <a:cubicBezTo>
                    <a:pt x="2095997" y="379449"/>
                    <a:pt x="2095997" y="379449"/>
                    <a:pt x="2105021" y="379449"/>
                  </a:cubicBezTo>
                  <a:cubicBezTo>
                    <a:pt x="2105021" y="379449"/>
                    <a:pt x="2105021" y="379449"/>
                    <a:pt x="2115548" y="379449"/>
                  </a:cubicBezTo>
                  <a:cubicBezTo>
                    <a:pt x="2115548" y="379449"/>
                    <a:pt x="2115548" y="379449"/>
                    <a:pt x="2127580" y="379449"/>
                  </a:cubicBezTo>
                  <a:cubicBezTo>
                    <a:pt x="2127580" y="379449"/>
                    <a:pt x="2127580" y="379449"/>
                    <a:pt x="2135100" y="377945"/>
                  </a:cubicBezTo>
                  <a:cubicBezTo>
                    <a:pt x="2135100" y="377945"/>
                    <a:pt x="2135100" y="377945"/>
                    <a:pt x="2139612" y="377945"/>
                  </a:cubicBezTo>
                  <a:cubicBezTo>
                    <a:pt x="2139612" y="377945"/>
                    <a:pt x="2139612" y="377945"/>
                    <a:pt x="2153147" y="377945"/>
                  </a:cubicBezTo>
                  <a:cubicBezTo>
                    <a:pt x="2153147" y="377945"/>
                    <a:pt x="2153147" y="377945"/>
                    <a:pt x="2163675" y="376441"/>
                  </a:cubicBezTo>
                  <a:cubicBezTo>
                    <a:pt x="2163675" y="376441"/>
                    <a:pt x="2163675" y="376441"/>
                    <a:pt x="2169691" y="374937"/>
                  </a:cubicBezTo>
                  <a:cubicBezTo>
                    <a:pt x="2169691" y="374937"/>
                    <a:pt x="2169691" y="374937"/>
                    <a:pt x="2177210" y="373433"/>
                  </a:cubicBezTo>
                  <a:cubicBezTo>
                    <a:pt x="2177210" y="373433"/>
                    <a:pt x="2177210" y="373433"/>
                    <a:pt x="2187738" y="368921"/>
                  </a:cubicBezTo>
                  <a:cubicBezTo>
                    <a:pt x="2187738" y="368921"/>
                    <a:pt x="2187738" y="368921"/>
                    <a:pt x="2196762" y="358394"/>
                  </a:cubicBezTo>
                  <a:cubicBezTo>
                    <a:pt x="2196762" y="358394"/>
                    <a:pt x="2196762" y="358394"/>
                    <a:pt x="2201273" y="355386"/>
                  </a:cubicBezTo>
                  <a:cubicBezTo>
                    <a:pt x="2201273" y="355386"/>
                    <a:pt x="2201273" y="355386"/>
                    <a:pt x="2205785" y="350874"/>
                  </a:cubicBezTo>
                  <a:cubicBezTo>
                    <a:pt x="2205785" y="350874"/>
                    <a:pt x="2205785" y="350874"/>
                    <a:pt x="2214809" y="334330"/>
                  </a:cubicBezTo>
                  <a:cubicBezTo>
                    <a:pt x="2214809" y="334330"/>
                    <a:pt x="2214809" y="334330"/>
                    <a:pt x="2217817" y="328315"/>
                  </a:cubicBezTo>
                  <a:cubicBezTo>
                    <a:pt x="2217817" y="328315"/>
                    <a:pt x="2217817" y="328315"/>
                    <a:pt x="2220825" y="323803"/>
                  </a:cubicBezTo>
                  <a:cubicBezTo>
                    <a:pt x="2220825" y="323803"/>
                    <a:pt x="2222329" y="320795"/>
                    <a:pt x="2222329" y="319291"/>
                  </a:cubicBezTo>
                  <a:cubicBezTo>
                    <a:pt x="2220825" y="317787"/>
                    <a:pt x="2225337" y="316283"/>
                    <a:pt x="2225337" y="316283"/>
                  </a:cubicBezTo>
                  <a:cubicBezTo>
                    <a:pt x="2225337" y="316283"/>
                    <a:pt x="2229848" y="307259"/>
                    <a:pt x="2229848" y="307259"/>
                  </a:cubicBezTo>
                  <a:cubicBezTo>
                    <a:pt x="2228344" y="305755"/>
                    <a:pt x="2231352" y="302748"/>
                    <a:pt x="2231352" y="302748"/>
                  </a:cubicBezTo>
                  <a:cubicBezTo>
                    <a:pt x="2231352" y="302748"/>
                    <a:pt x="2231352" y="302748"/>
                    <a:pt x="2235864" y="293724"/>
                  </a:cubicBezTo>
                  <a:cubicBezTo>
                    <a:pt x="2235864" y="293724"/>
                    <a:pt x="2235864" y="293724"/>
                    <a:pt x="2237368" y="292220"/>
                  </a:cubicBezTo>
                  <a:cubicBezTo>
                    <a:pt x="2237368" y="292220"/>
                    <a:pt x="2237368" y="292220"/>
                    <a:pt x="2237368" y="287708"/>
                  </a:cubicBezTo>
                  <a:cubicBezTo>
                    <a:pt x="2237368" y="287708"/>
                    <a:pt x="2237368" y="287708"/>
                    <a:pt x="2238872" y="283196"/>
                  </a:cubicBezTo>
                  <a:cubicBezTo>
                    <a:pt x="2238872" y="283196"/>
                    <a:pt x="2238872" y="283196"/>
                    <a:pt x="2237368" y="283196"/>
                  </a:cubicBezTo>
                  <a:cubicBezTo>
                    <a:pt x="2237368" y="283196"/>
                    <a:pt x="2237368" y="283196"/>
                    <a:pt x="2234360" y="283196"/>
                  </a:cubicBezTo>
                  <a:cubicBezTo>
                    <a:pt x="2234360" y="283196"/>
                    <a:pt x="2234360" y="283196"/>
                    <a:pt x="2231352" y="283196"/>
                  </a:cubicBezTo>
                  <a:cubicBezTo>
                    <a:pt x="2231352" y="283196"/>
                    <a:pt x="2231352" y="283196"/>
                    <a:pt x="2229848" y="283196"/>
                  </a:cubicBezTo>
                  <a:cubicBezTo>
                    <a:pt x="2229848" y="283196"/>
                    <a:pt x="2229848" y="283196"/>
                    <a:pt x="2226841" y="283196"/>
                  </a:cubicBezTo>
                  <a:cubicBezTo>
                    <a:pt x="2226841" y="283196"/>
                    <a:pt x="2226841" y="283196"/>
                    <a:pt x="2220825" y="283196"/>
                  </a:cubicBezTo>
                  <a:cubicBezTo>
                    <a:pt x="2220825" y="283196"/>
                    <a:pt x="2220825" y="283196"/>
                    <a:pt x="2216313" y="284700"/>
                  </a:cubicBezTo>
                  <a:cubicBezTo>
                    <a:pt x="2216313" y="284700"/>
                    <a:pt x="2216313" y="284700"/>
                    <a:pt x="2210297" y="284700"/>
                  </a:cubicBezTo>
                  <a:cubicBezTo>
                    <a:pt x="2210297" y="284700"/>
                    <a:pt x="2210297" y="284700"/>
                    <a:pt x="2205785" y="284700"/>
                  </a:cubicBezTo>
                  <a:cubicBezTo>
                    <a:pt x="2205785" y="284700"/>
                    <a:pt x="2205785" y="284700"/>
                    <a:pt x="2202777" y="284700"/>
                  </a:cubicBezTo>
                  <a:cubicBezTo>
                    <a:pt x="2202777" y="284700"/>
                    <a:pt x="2202777" y="284700"/>
                    <a:pt x="2199769" y="284700"/>
                  </a:cubicBezTo>
                  <a:cubicBezTo>
                    <a:pt x="2199769" y="284700"/>
                    <a:pt x="2199769" y="284700"/>
                    <a:pt x="2192250" y="283196"/>
                  </a:cubicBezTo>
                  <a:cubicBezTo>
                    <a:pt x="2192250" y="283196"/>
                    <a:pt x="2192250" y="283196"/>
                    <a:pt x="2187738" y="281692"/>
                  </a:cubicBezTo>
                  <a:cubicBezTo>
                    <a:pt x="2187738" y="281692"/>
                    <a:pt x="2187738" y="281692"/>
                    <a:pt x="2181722" y="278684"/>
                  </a:cubicBezTo>
                  <a:cubicBezTo>
                    <a:pt x="2181722" y="278684"/>
                    <a:pt x="2181722" y="278684"/>
                    <a:pt x="2178714" y="275677"/>
                  </a:cubicBezTo>
                  <a:cubicBezTo>
                    <a:pt x="2178714" y="275677"/>
                    <a:pt x="2178714" y="275677"/>
                    <a:pt x="2172698" y="274173"/>
                  </a:cubicBezTo>
                  <a:cubicBezTo>
                    <a:pt x="2172698" y="274173"/>
                    <a:pt x="2172698" y="274173"/>
                    <a:pt x="2165179" y="266653"/>
                  </a:cubicBezTo>
                  <a:cubicBezTo>
                    <a:pt x="2165179" y="266653"/>
                    <a:pt x="2165179" y="266653"/>
                    <a:pt x="2166683" y="262141"/>
                  </a:cubicBezTo>
                  <a:cubicBezTo>
                    <a:pt x="2166683" y="262141"/>
                    <a:pt x="2166683" y="262141"/>
                    <a:pt x="2168187" y="260637"/>
                  </a:cubicBezTo>
                  <a:cubicBezTo>
                    <a:pt x="2168187" y="260637"/>
                    <a:pt x="2168187" y="260637"/>
                    <a:pt x="2171194" y="260637"/>
                  </a:cubicBezTo>
                  <a:cubicBezTo>
                    <a:pt x="2171194" y="260637"/>
                    <a:pt x="2171194" y="260637"/>
                    <a:pt x="2172698" y="259133"/>
                  </a:cubicBezTo>
                  <a:cubicBezTo>
                    <a:pt x="2172698" y="259133"/>
                    <a:pt x="2172698" y="259133"/>
                    <a:pt x="2175706" y="257629"/>
                  </a:cubicBezTo>
                  <a:cubicBezTo>
                    <a:pt x="2175706" y="257629"/>
                    <a:pt x="2175706" y="257629"/>
                    <a:pt x="2177210" y="257629"/>
                  </a:cubicBezTo>
                  <a:cubicBezTo>
                    <a:pt x="2177210" y="257629"/>
                    <a:pt x="2177210" y="257629"/>
                    <a:pt x="2180218" y="256125"/>
                  </a:cubicBezTo>
                  <a:cubicBezTo>
                    <a:pt x="2180218" y="256125"/>
                    <a:pt x="2180218" y="256125"/>
                    <a:pt x="2184730" y="254621"/>
                  </a:cubicBezTo>
                  <a:cubicBezTo>
                    <a:pt x="2184730" y="254621"/>
                    <a:pt x="2184730" y="254621"/>
                    <a:pt x="2187738" y="253117"/>
                  </a:cubicBezTo>
                  <a:cubicBezTo>
                    <a:pt x="2187738" y="253117"/>
                    <a:pt x="2187738" y="253117"/>
                    <a:pt x="2190746" y="251613"/>
                  </a:cubicBezTo>
                  <a:cubicBezTo>
                    <a:pt x="2190746" y="251613"/>
                    <a:pt x="2190746" y="251613"/>
                    <a:pt x="2195258" y="248605"/>
                  </a:cubicBezTo>
                  <a:cubicBezTo>
                    <a:pt x="2195258" y="248605"/>
                    <a:pt x="2195258" y="248605"/>
                    <a:pt x="2202777" y="247102"/>
                  </a:cubicBezTo>
                  <a:cubicBezTo>
                    <a:pt x="2202777" y="247102"/>
                    <a:pt x="2202777" y="247102"/>
                    <a:pt x="2211801" y="244094"/>
                  </a:cubicBezTo>
                  <a:cubicBezTo>
                    <a:pt x="2211801" y="244094"/>
                    <a:pt x="2211801" y="244094"/>
                    <a:pt x="2222329" y="241086"/>
                  </a:cubicBezTo>
                  <a:cubicBezTo>
                    <a:pt x="2222329" y="241086"/>
                    <a:pt x="2222329" y="241086"/>
                    <a:pt x="2231352" y="235070"/>
                  </a:cubicBezTo>
                  <a:cubicBezTo>
                    <a:pt x="2231352" y="235070"/>
                    <a:pt x="2231352" y="235070"/>
                    <a:pt x="2237368" y="233566"/>
                  </a:cubicBezTo>
                  <a:cubicBezTo>
                    <a:pt x="2237368" y="233566"/>
                    <a:pt x="2237368" y="233566"/>
                    <a:pt x="2253912" y="227550"/>
                  </a:cubicBezTo>
                  <a:cubicBezTo>
                    <a:pt x="2253912" y="227550"/>
                    <a:pt x="2253912" y="227550"/>
                    <a:pt x="2258423" y="226046"/>
                  </a:cubicBezTo>
                  <a:cubicBezTo>
                    <a:pt x="2258423" y="226046"/>
                    <a:pt x="2258423" y="226046"/>
                    <a:pt x="2259927" y="223038"/>
                  </a:cubicBezTo>
                  <a:cubicBezTo>
                    <a:pt x="2259927" y="223038"/>
                    <a:pt x="2259927" y="223038"/>
                    <a:pt x="2261431" y="212511"/>
                  </a:cubicBezTo>
                  <a:cubicBezTo>
                    <a:pt x="2261431" y="212511"/>
                    <a:pt x="2261431" y="212511"/>
                    <a:pt x="2262935" y="203487"/>
                  </a:cubicBezTo>
                  <a:cubicBezTo>
                    <a:pt x="2262935" y="203487"/>
                    <a:pt x="2262935" y="203487"/>
                    <a:pt x="2262935" y="195967"/>
                  </a:cubicBezTo>
                  <a:cubicBezTo>
                    <a:pt x="2262935" y="195967"/>
                    <a:pt x="2262935" y="195967"/>
                    <a:pt x="2262935" y="185440"/>
                  </a:cubicBezTo>
                  <a:cubicBezTo>
                    <a:pt x="2262935" y="185440"/>
                    <a:pt x="2262935" y="185440"/>
                    <a:pt x="2264439" y="162880"/>
                  </a:cubicBezTo>
                  <a:cubicBezTo>
                    <a:pt x="2264439" y="162880"/>
                    <a:pt x="2264439" y="162880"/>
                    <a:pt x="2264439" y="153857"/>
                  </a:cubicBezTo>
                  <a:cubicBezTo>
                    <a:pt x="2264439" y="153857"/>
                    <a:pt x="2264439" y="153857"/>
                    <a:pt x="2265943" y="144833"/>
                  </a:cubicBezTo>
                  <a:cubicBezTo>
                    <a:pt x="2265943" y="144833"/>
                    <a:pt x="2265943" y="144833"/>
                    <a:pt x="2267447" y="123778"/>
                  </a:cubicBezTo>
                  <a:cubicBezTo>
                    <a:pt x="2267447" y="123778"/>
                    <a:pt x="2267447" y="123778"/>
                    <a:pt x="2267447" y="119266"/>
                  </a:cubicBezTo>
                  <a:cubicBezTo>
                    <a:pt x="2267447" y="119266"/>
                    <a:pt x="2267447" y="119266"/>
                    <a:pt x="2268951" y="114754"/>
                  </a:cubicBezTo>
                  <a:cubicBezTo>
                    <a:pt x="2268951" y="114754"/>
                    <a:pt x="2268951" y="114754"/>
                    <a:pt x="2271959" y="104226"/>
                  </a:cubicBezTo>
                  <a:cubicBezTo>
                    <a:pt x="2271959" y="104226"/>
                    <a:pt x="2271959" y="104226"/>
                    <a:pt x="2271959" y="101219"/>
                  </a:cubicBezTo>
                  <a:cubicBezTo>
                    <a:pt x="2271959" y="101219"/>
                    <a:pt x="2271959" y="101219"/>
                    <a:pt x="2271959" y="98211"/>
                  </a:cubicBezTo>
                  <a:cubicBezTo>
                    <a:pt x="2271959" y="98211"/>
                    <a:pt x="2271959" y="98211"/>
                    <a:pt x="2273463" y="95203"/>
                  </a:cubicBezTo>
                  <a:cubicBezTo>
                    <a:pt x="2273463" y="95203"/>
                    <a:pt x="2273463" y="95203"/>
                    <a:pt x="2273463" y="92195"/>
                  </a:cubicBezTo>
                  <a:cubicBezTo>
                    <a:pt x="2273463" y="92195"/>
                    <a:pt x="2273463" y="92195"/>
                    <a:pt x="2274967" y="89187"/>
                  </a:cubicBezTo>
                  <a:cubicBezTo>
                    <a:pt x="2274967" y="89187"/>
                    <a:pt x="2274967" y="89187"/>
                    <a:pt x="2276471" y="83171"/>
                  </a:cubicBezTo>
                  <a:cubicBezTo>
                    <a:pt x="2276471" y="83171"/>
                    <a:pt x="2276471" y="83171"/>
                    <a:pt x="2277975" y="78659"/>
                  </a:cubicBezTo>
                  <a:cubicBezTo>
                    <a:pt x="2277975" y="78659"/>
                    <a:pt x="2277975" y="78659"/>
                    <a:pt x="2279479" y="74148"/>
                  </a:cubicBezTo>
                  <a:cubicBezTo>
                    <a:pt x="2279479" y="74148"/>
                    <a:pt x="2279479" y="74148"/>
                    <a:pt x="2283991" y="68132"/>
                  </a:cubicBezTo>
                  <a:cubicBezTo>
                    <a:pt x="2283991" y="68132"/>
                    <a:pt x="2283991" y="68132"/>
                    <a:pt x="2290006" y="65124"/>
                  </a:cubicBezTo>
                  <a:cubicBezTo>
                    <a:pt x="2290006" y="65124"/>
                    <a:pt x="2290006" y="65124"/>
                    <a:pt x="2291510" y="62116"/>
                  </a:cubicBezTo>
                  <a:cubicBezTo>
                    <a:pt x="2291510" y="62116"/>
                    <a:pt x="2291510" y="62116"/>
                    <a:pt x="2293014" y="59108"/>
                  </a:cubicBezTo>
                  <a:cubicBezTo>
                    <a:pt x="2293014" y="59108"/>
                    <a:pt x="2293014" y="59108"/>
                    <a:pt x="2297526" y="59108"/>
                  </a:cubicBezTo>
                  <a:cubicBezTo>
                    <a:pt x="2297526" y="59108"/>
                    <a:pt x="2297526" y="59108"/>
                    <a:pt x="2303542" y="57604"/>
                  </a:cubicBezTo>
                  <a:close/>
                  <a:moveTo>
                    <a:pt x="1734062" y="52841"/>
                  </a:moveTo>
                  <a:cubicBezTo>
                    <a:pt x="1735565" y="52841"/>
                    <a:pt x="1741577" y="54350"/>
                    <a:pt x="1741577" y="54350"/>
                  </a:cubicBezTo>
                  <a:cubicBezTo>
                    <a:pt x="1743080" y="55859"/>
                    <a:pt x="1744583" y="55859"/>
                    <a:pt x="1744583" y="55859"/>
                  </a:cubicBezTo>
                  <a:cubicBezTo>
                    <a:pt x="1744583" y="55859"/>
                    <a:pt x="1747589" y="58877"/>
                    <a:pt x="1749092" y="60386"/>
                  </a:cubicBezTo>
                  <a:cubicBezTo>
                    <a:pt x="1749092" y="61895"/>
                    <a:pt x="1750595" y="63404"/>
                    <a:pt x="1750595" y="64913"/>
                  </a:cubicBezTo>
                  <a:cubicBezTo>
                    <a:pt x="1750595" y="66422"/>
                    <a:pt x="1752099" y="67931"/>
                    <a:pt x="1752099" y="69440"/>
                  </a:cubicBezTo>
                  <a:cubicBezTo>
                    <a:pt x="1753602" y="69440"/>
                    <a:pt x="1756608" y="76986"/>
                    <a:pt x="1756608" y="76986"/>
                  </a:cubicBezTo>
                  <a:cubicBezTo>
                    <a:pt x="1756608" y="81513"/>
                    <a:pt x="1758111" y="84531"/>
                    <a:pt x="1758111" y="89058"/>
                  </a:cubicBezTo>
                  <a:cubicBezTo>
                    <a:pt x="1758111" y="92076"/>
                    <a:pt x="1758111" y="93585"/>
                    <a:pt x="1758111" y="95094"/>
                  </a:cubicBezTo>
                  <a:cubicBezTo>
                    <a:pt x="1758111" y="96603"/>
                    <a:pt x="1756608" y="98112"/>
                    <a:pt x="1756608" y="99621"/>
                  </a:cubicBezTo>
                  <a:cubicBezTo>
                    <a:pt x="1755105" y="102639"/>
                    <a:pt x="1749092" y="104148"/>
                    <a:pt x="1747589" y="105657"/>
                  </a:cubicBezTo>
                  <a:cubicBezTo>
                    <a:pt x="1746086" y="105657"/>
                    <a:pt x="1746086" y="107166"/>
                    <a:pt x="1743080" y="108675"/>
                  </a:cubicBezTo>
                  <a:cubicBezTo>
                    <a:pt x="1740074" y="110184"/>
                    <a:pt x="1740074" y="110184"/>
                    <a:pt x="1738571" y="111693"/>
                  </a:cubicBezTo>
                  <a:cubicBezTo>
                    <a:pt x="1735565" y="113202"/>
                    <a:pt x="1737068" y="113202"/>
                    <a:pt x="1735565" y="114711"/>
                  </a:cubicBezTo>
                  <a:cubicBezTo>
                    <a:pt x="1734062" y="116220"/>
                    <a:pt x="1734062" y="116220"/>
                    <a:pt x="1732559" y="119238"/>
                  </a:cubicBezTo>
                  <a:cubicBezTo>
                    <a:pt x="1731056" y="120747"/>
                    <a:pt x="1731056" y="119238"/>
                    <a:pt x="1729553" y="120747"/>
                  </a:cubicBezTo>
                  <a:cubicBezTo>
                    <a:pt x="1728049" y="120747"/>
                    <a:pt x="1729553" y="122257"/>
                    <a:pt x="1728049" y="123766"/>
                  </a:cubicBezTo>
                  <a:cubicBezTo>
                    <a:pt x="1728049" y="125275"/>
                    <a:pt x="1725043" y="134329"/>
                    <a:pt x="1725043" y="134329"/>
                  </a:cubicBezTo>
                  <a:cubicBezTo>
                    <a:pt x="1725043" y="134329"/>
                    <a:pt x="1723540" y="137347"/>
                    <a:pt x="1722037" y="138856"/>
                  </a:cubicBezTo>
                  <a:cubicBezTo>
                    <a:pt x="1720534" y="140365"/>
                    <a:pt x="1720534" y="141874"/>
                    <a:pt x="1720534" y="143383"/>
                  </a:cubicBezTo>
                  <a:cubicBezTo>
                    <a:pt x="1720534" y="144892"/>
                    <a:pt x="1720534" y="146401"/>
                    <a:pt x="1720534" y="147910"/>
                  </a:cubicBezTo>
                  <a:cubicBezTo>
                    <a:pt x="1720534" y="149419"/>
                    <a:pt x="1722037" y="150928"/>
                    <a:pt x="1722037" y="152437"/>
                  </a:cubicBezTo>
                  <a:cubicBezTo>
                    <a:pt x="1723540" y="153946"/>
                    <a:pt x="1726546" y="152437"/>
                    <a:pt x="1728049" y="153946"/>
                  </a:cubicBezTo>
                  <a:cubicBezTo>
                    <a:pt x="1729553" y="153946"/>
                    <a:pt x="1731056" y="152437"/>
                    <a:pt x="1738571" y="153946"/>
                  </a:cubicBezTo>
                  <a:cubicBezTo>
                    <a:pt x="1746086" y="155455"/>
                    <a:pt x="1741577" y="153946"/>
                    <a:pt x="1746086" y="156964"/>
                  </a:cubicBezTo>
                  <a:cubicBezTo>
                    <a:pt x="1750595" y="158473"/>
                    <a:pt x="1755105" y="169036"/>
                    <a:pt x="1753602" y="169036"/>
                  </a:cubicBezTo>
                  <a:cubicBezTo>
                    <a:pt x="1753602" y="170546"/>
                    <a:pt x="1755105" y="173564"/>
                    <a:pt x="1753602" y="175073"/>
                  </a:cubicBezTo>
                  <a:cubicBezTo>
                    <a:pt x="1752099" y="176582"/>
                    <a:pt x="1750595" y="182618"/>
                    <a:pt x="1749092" y="185636"/>
                  </a:cubicBezTo>
                  <a:cubicBezTo>
                    <a:pt x="1747589" y="187145"/>
                    <a:pt x="1747589" y="188654"/>
                    <a:pt x="1744583" y="190163"/>
                  </a:cubicBezTo>
                  <a:cubicBezTo>
                    <a:pt x="1743080" y="193181"/>
                    <a:pt x="1740074" y="199217"/>
                    <a:pt x="1738571" y="202235"/>
                  </a:cubicBezTo>
                  <a:cubicBezTo>
                    <a:pt x="1735565" y="205253"/>
                    <a:pt x="1737068" y="203744"/>
                    <a:pt x="1734062" y="208271"/>
                  </a:cubicBezTo>
                  <a:cubicBezTo>
                    <a:pt x="1731056" y="211289"/>
                    <a:pt x="1732559" y="211289"/>
                    <a:pt x="1729553" y="215816"/>
                  </a:cubicBezTo>
                  <a:cubicBezTo>
                    <a:pt x="1726546" y="221853"/>
                    <a:pt x="1726546" y="220344"/>
                    <a:pt x="1725043" y="223362"/>
                  </a:cubicBezTo>
                  <a:cubicBezTo>
                    <a:pt x="1723540" y="226380"/>
                    <a:pt x="1720534" y="227889"/>
                    <a:pt x="1719031" y="230907"/>
                  </a:cubicBezTo>
                  <a:cubicBezTo>
                    <a:pt x="1716025" y="233925"/>
                    <a:pt x="1714522" y="235434"/>
                    <a:pt x="1713019" y="236943"/>
                  </a:cubicBezTo>
                  <a:cubicBezTo>
                    <a:pt x="1713019" y="238452"/>
                    <a:pt x="1710013" y="239961"/>
                    <a:pt x="1708510" y="241470"/>
                  </a:cubicBezTo>
                  <a:cubicBezTo>
                    <a:pt x="1707007" y="242979"/>
                    <a:pt x="1707007" y="244488"/>
                    <a:pt x="1705504" y="247506"/>
                  </a:cubicBezTo>
                  <a:cubicBezTo>
                    <a:pt x="1704000" y="250524"/>
                    <a:pt x="1702497" y="249015"/>
                    <a:pt x="1702497" y="250524"/>
                  </a:cubicBezTo>
                  <a:cubicBezTo>
                    <a:pt x="1700994" y="250524"/>
                    <a:pt x="1702497" y="252033"/>
                    <a:pt x="1702497" y="253542"/>
                  </a:cubicBezTo>
                  <a:cubicBezTo>
                    <a:pt x="1704000" y="256560"/>
                    <a:pt x="1704000" y="255051"/>
                    <a:pt x="1705504" y="258069"/>
                  </a:cubicBezTo>
                  <a:cubicBezTo>
                    <a:pt x="1705504" y="259578"/>
                    <a:pt x="1705504" y="259578"/>
                    <a:pt x="1705504" y="262596"/>
                  </a:cubicBezTo>
                  <a:cubicBezTo>
                    <a:pt x="1707007" y="264105"/>
                    <a:pt x="1707007" y="262596"/>
                    <a:pt x="1710013" y="264105"/>
                  </a:cubicBezTo>
                  <a:cubicBezTo>
                    <a:pt x="1713019" y="264105"/>
                    <a:pt x="1713019" y="262596"/>
                    <a:pt x="1714522" y="261087"/>
                  </a:cubicBezTo>
                  <a:cubicBezTo>
                    <a:pt x="1716025" y="261087"/>
                    <a:pt x="1717528" y="259578"/>
                    <a:pt x="1719031" y="259578"/>
                  </a:cubicBezTo>
                  <a:cubicBezTo>
                    <a:pt x="1722037" y="258069"/>
                    <a:pt x="1723540" y="256560"/>
                    <a:pt x="1726546" y="255051"/>
                  </a:cubicBezTo>
                  <a:cubicBezTo>
                    <a:pt x="1728049" y="253542"/>
                    <a:pt x="1729553" y="250524"/>
                    <a:pt x="1729553" y="250524"/>
                  </a:cubicBezTo>
                  <a:cubicBezTo>
                    <a:pt x="1729553" y="250524"/>
                    <a:pt x="1732559" y="249015"/>
                    <a:pt x="1734062" y="247506"/>
                  </a:cubicBezTo>
                  <a:cubicBezTo>
                    <a:pt x="1735565" y="245997"/>
                    <a:pt x="1737068" y="245997"/>
                    <a:pt x="1737068" y="244488"/>
                  </a:cubicBezTo>
                  <a:cubicBezTo>
                    <a:pt x="1738571" y="242979"/>
                    <a:pt x="1740074" y="242979"/>
                    <a:pt x="1741577" y="241470"/>
                  </a:cubicBezTo>
                  <a:cubicBezTo>
                    <a:pt x="1741577" y="241470"/>
                    <a:pt x="1743080" y="241470"/>
                    <a:pt x="1744583" y="239961"/>
                  </a:cubicBezTo>
                  <a:cubicBezTo>
                    <a:pt x="1746086" y="239961"/>
                    <a:pt x="1746086" y="239961"/>
                    <a:pt x="1747589" y="241470"/>
                  </a:cubicBezTo>
                  <a:cubicBezTo>
                    <a:pt x="1747589" y="241470"/>
                    <a:pt x="1747589" y="242979"/>
                    <a:pt x="1749092" y="245997"/>
                  </a:cubicBezTo>
                  <a:cubicBezTo>
                    <a:pt x="1749092" y="247506"/>
                    <a:pt x="1749092" y="249015"/>
                    <a:pt x="1749092" y="253542"/>
                  </a:cubicBezTo>
                  <a:cubicBezTo>
                    <a:pt x="1749092" y="256560"/>
                    <a:pt x="1749092" y="261087"/>
                    <a:pt x="1747589" y="261087"/>
                  </a:cubicBezTo>
                  <a:cubicBezTo>
                    <a:pt x="1746086" y="262596"/>
                    <a:pt x="1747589" y="264105"/>
                    <a:pt x="1747589" y="265614"/>
                  </a:cubicBezTo>
                  <a:cubicBezTo>
                    <a:pt x="1746086" y="268632"/>
                    <a:pt x="1746086" y="268632"/>
                    <a:pt x="1744583" y="271651"/>
                  </a:cubicBezTo>
                  <a:cubicBezTo>
                    <a:pt x="1744583" y="274669"/>
                    <a:pt x="1743080" y="274669"/>
                    <a:pt x="1741577" y="274669"/>
                  </a:cubicBezTo>
                  <a:cubicBezTo>
                    <a:pt x="1741577" y="274669"/>
                    <a:pt x="1740074" y="274669"/>
                    <a:pt x="1738571" y="276178"/>
                  </a:cubicBezTo>
                  <a:cubicBezTo>
                    <a:pt x="1738571" y="276178"/>
                    <a:pt x="1737068" y="279196"/>
                    <a:pt x="1735565" y="279196"/>
                  </a:cubicBezTo>
                  <a:cubicBezTo>
                    <a:pt x="1732559" y="279196"/>
                    <a:pt x="1731056" y="280705"/>
                    <a:pt x="1729553" y="282214"/>
                  </a:cubicBezTo>
                  <a:cubicBezTo>
                    <a:pt x="1729553" y="283723"/>
                    <a:pt x="1726546" y="286741"/>
                    <a:pt x="1723540" y="289759"/>
                  </a:cubicBezTo>
                  <a:cubicBezTo>
                    <a:pt x="1720534" y="292777"/>
                    <a:pt x="1719031" y="292777"/>
                    <a:pt x="1716025" y="295795"/>
                  </a:cubicBezTo>
                  <a:cubicBezTo>
                    <a:pt x="1714522" y="298813"/>
                    <a:pt x="1713019" y="298813"/>
                    <a:pt x="1710013" y="300322"/>
                  </a:cubicBezTo>
                  <a:cubicBezTo>
                    <a:pt x="1708510" y="301831"/>
                    <a:pt x="1707007" y="300322"/>
                    <a:pt x="1705504" y="300322"/>
                  </a:cubicBezTo>
                  <a:cubicBezTo>
                    <a:pt x="1704000" y="301831"/>
                    <a:pt x="1704000" y="301831"/>
                    <a:pt x="1704000" y="303340"/>
                  </a:cubicBezTo>
                  <a:cubicBezTo>
                    <a:pt x="1702497" y="304849"/>
                    <a:pt x="1704000" y="304849"/>
                    <a:pt x="1704000" y="307867"/>
                  </a:cubicBezTo>
                  <a:cubicBezTo>
                    <a:pt x="1704000" y="309376"/>
                    <a:pt x="1708510" y="309376"/>
                    <a:pt x="1708510" y="309376"/>
                  </a:cubicBezTo>
                  <a:cubicBezTo>
                    <a:pt x="1708510" y="309376"/>
                    <a:pt x="1711516" y="312394"/>
                    <a:pt x="1713019" y="312394"/>
                  </a:cubicBezTo>
                  <a:cubicBezTo>
                    <a:pt x="1714522" y="312394"/>
                    <a:pt x="1717528" y="315412"/>
                    <a:pt x="1717528" y="318430"/>
                  </a:cubicBezTo>
                  <a:cubicBezTo>
                    <a:pt x="1717528" y="322958"/>
                    <a:pt x="1720534" y="324467"/>
                    <a:pt x="1720534" y="327485"/>
                  </a:cubicBezTo>
                  <a:cubicBezTo>
                    <a:pt x="1720534" y="328994"/>
                    <a:pt x="1720534" y="330503"/>
                    <a:pt x="1720534" y="330503"/>
                  </a:cubicBezTo>
                  <a:cubicBezTo>
                    <a:pt x="1722037" y="332012"/>
                    <a:pt x="1722037" y="333521"/>
                    <a:pt x="1722037" y="335030"/>
                  </a:cubicBezTo>
                  <a:cubicBezTo>
                    <a:pt x="1722037" y="336539"/>
                    <a:pt x="1722037" y="339557"/>
                    <a:pt x="1720534" y="342575"/>
                  </a:cubicBezTo>
                  <a:cubicBezTo>
                    <a:pt x="1719031" y="345593"/>
                    <a:pt x="1719031" y="351629"/>
                    <a:pt x="1719031" y="354647"/>
                  </a:cubicBezTo>
                  <a:cubicBezTo>
                    <a:pt x="1719031" y="356156"/>
                    <a:pt x="1720534" y="360683"/>
                    <a:pt x="1720534" y="362192"/>
                  </a:cubicBezTo>
                  <a:cubicBezTo>
                    <a:pt x="1720534" y="362192"/>
                    <a:pt x="1720534" y="366719"/>
                    <a:pt x="1720534" y="369738"/>
                  </a:cubicBezTo>
                  <a:cubicBezTo>
                    <a:pt x="1720534" y="372756"/>
                    <a:pt x="1720534" y="372756"/>
                    <a:pt x="1720534" y="374265"/>
                  </a:cubicBezTo>
                  <a:cubicBezTo>
                    <a:pt x="1720534" y="375774"/>
                    <a:pt x="1719031" y="378792"/>
                    <a:pt x="1717528" y="380301"/>
                  </a:cubicBezTo>
                  <a:cubicBezTo>
                    <a:pt x="1717528" y="383319"/>
                    <a:pt x="1719031" y="383319"/>
                    <a:pt x="1719031" y="386337"/>
                  </a:cubicBezTo>
                  <a:cubicBezTo>
                    <a:pt x="1720534" y="387846"/>
                    <a:pt x="1720534" y="389355"/>
                    <a:pt x="1720534" y="390864"/>
                  </a:cubicBezTo>
                  <a:cubicBezTo>
                    <a:pt x="1720534" y="393882"/>
                    <a:pt x="1719031" y="395391"/>
                    <a:pt x="1719031" y="398409"/>
                  </a:cubicBezTo>
                  <a:cubicBezTo>
                    <a:pt x="1719031" y="401427"/>
                    <a:pt x="1719031" y="404445"/>
                    <a:pt x="1719031" y="405954"/>
                  </a:cubicBezTo>
                  <a:cubicBezTo>
                    <a:pt x="1717528" y="408972"/>
                    <a:pt x="1716025" y="413499"/>
                    <a:pt x="1716025" y="416517"/>
                  </a:cubicBezTo>
                  <a:cubicBezTo>
                    <a:pt x="1714522" y="419536"/>
                    <a:pt x="1714522" y="421045"/>
                    <a:pt x="1713019" y="422554"/>
                  </a:cubicBezTo>
                  <a:cubicBezTo>
                    <a:pt x="1713019" y="424063"/>
                    <a:pt x="1711516" y="425572"/>
                    <a:pt x="1711516" y="428590"/>
                  </a:cubicBezTo>
                  <a:cubicBezTo>
                    <a:pt x="1711516" y="430099"/>
                    <a:pt x="1711516" y="431608"/>
                    <a:pt x="1710013" y="434626"/>
                  </a:cubicBezTo>
                  <a:cubicBezTo>
                    <a:pt x="1708510" y="439153"/>
                    <a:pt x="1708510" y="437644"/>
                    <a:pt x="1705504" y="440662"/>
                  </a:cubicBezTo>
                  <a:cubicBezTo>
                    <a:pt x="1704000" y="445189"/>
                    <a:pt x="1700994" y="443680"/>
                    <a:pt x="1697988" y="446698"/>
                  </a:cubicBezTo>
                  <a:cubicBezTo>
                    <a:pt x="1694982" y="448207"/>
                    <a:pt x="1694982" y="446698"/>
                    <a:pt x="1691976" y="448207"/>
                  </a:cubicBezTo>
                  <a:cubicBezTo>
                    <a:pt x="1687467" y="449716"/>
                    <a:pt x="1685964" y="448207"/>
                    <a:pt x="1682958" y="449716"/>
                  </a:cubicBezTo>
                  <a:cubicBezTo>
                    <a:pt x="1679951" y="449716"/>
                    <a:pt x="1679951" y="449716"/>
                    <a:pt x="1678448" y="448207"/>
                  </a:cubicBezTo>
                  <a:cubicBezTo>
                    <a:pt x="1676945" y="448207"/>
                    <a:pt x="1672436" y="445189"/>
                    <a:pt x="1672436" y="443680"/>
                  </a:cubicBezTo>
                  <a:cubicBezTo>
                    <a:pt x="1672436" y="443680"/>
                    <a:pt x="1670933" y="440662"/>
                    <a:pt x="1669430" y="440662"/>
                  </a:cubicBezTo>
                  <a:cubicBezTo>
                    <a:pt x="1669430" y="439153"/>
                    <a:pt x="1669430" y="436135"/>
                    <a:pt x="1669430" y="434626"/>
                  </a:cubicBezTo>
                  <a:cubicBezTo>
                    <a:pt x="1669430" y="433117"/>
                    <a:pt x="1667927" y="431608"/>
                    <a:pt x="1667927" y="430099"/>
                  </a:cubicBezTo>
                  <a:cubicBezTo>
                    <a:pt x="1667927" y="428590"/>
                    <a:pt x="1664921" y="422554"/>
                    <a:pt x="1664921" y="422554"/>
                  </a:cubicBezTo>
                  <a:cubicBezTo>
                    <a:pt x="1664921" y="422554"/>
                    <a:pt x="1663418" y="421045"/>
                    <a:pt x="1661915" y="419536"/>
                  </a:cubicBezTo>
                  <a:cubicBezTo>
                    <a:pt x="1660412" y="416517"/>
                    <a:pt x="1658909" y="418027"/>
                    <a:pt x="1657405" y="416517"/>
                  </a:cubicBezTo>
                  <a:cubicBezTo>
                    <a:pt x="1655902" y="416517"/>
                    <a:pt x="1654399" y="415008"/>
                    <a:pt x="1652896" y="413499"/>
                  </a:cubicBezTo>
                  <a:cubicBezTo>
                    <a:pt x="1651393" y="411990"/>
                    <a:pt x="1652896" y="410481"/>
                    <a:pt x="1652896" y="408972"/>
                  </a:cubicBezTo>
                  <a:cubicBezTo>
                    <a:pt x="1652896" y="408972"/>
                    <a:pt x="1652896" y="405954"/>
                    <a:pt x="1654399" y="404445"/>
                  </a:cubicBezTo>
                  <a:cubicBezTo>
                    <a:pt x="1654399" y="402936"/>
                    <a:pt x="1654399" y="399918"/>
                    <a:pt x="1654399" y="398409"/>
                  </a:cubicBezTo>
                  <a:cubicBezTo>
                    <a:pt x="1654399" y="396900"/>
                    <a:pt x="1654399" y="395391"/>
                    <a:pt x="1654399" y="395391"/>
                  </a:cubicBezTo>
                  <a:cubicBezTo>
                    <a:pt x="1654399" y="395391"/>
                    <a:pt x="1654399" y="393882"/>
                    <a:pt x="1654399" y="392373"/>
                  </a:cubicBezTo>
                  <a:cubicBezTo>
                    <a:pt x="1655902" y="392373"/>
                    <a:pt x="1655902" y="390864"/>
                    <a:pt x="1657405" y="390864"/>
                  </a:cubicBezTo>
                  <a:cubicBezTo>
                    <a:pt x="1657405" y="389355"/>
                    <a:pt x="1657405" y="387846"/>
                    <a:pt x="1658909" y="387846"/>
                  </a:cubicBezTo>
                  <a:cubicBezTo>
                    <a:pt x="1658909" y="386337"/>
                    <a:pt x="1660412" y="383319"/>
                    <a:pt x="1661915" y="381810"/>
                  </a:cubicBezTo>
                  <a:cubicBezTo>
                    <a:pt x="1661915" y="378792"/>
                    <a:pt x="1661915" y="375774"/>
                    <a:pt x="1661915" y="372756"/>
                  </a:cubicBezTo>
                  <a:cubicBezTo>
                    <a:pt x="1661915" y="369738"/>
                    <a:pt x="1661915" y="368228"/>
                    <a:pt x="1661915" y="365210"/>
                  </a:cubicBezTo>
                  <a:cubicBezTo>
                    <a:pt x="1661915" y="362192"/>
                    <a:pt x="1661915" y="359174"/>
                    <a:pt x="1661915" y="357665"/>
                  </a:cubicBezTo>
                  <a:cubicBezTo>
                    <a:pt x="1661915" y="357665"/>
                    <a:pt x="1661915" y="354647"/>
                    <a:pt x="1660412" y="351629"/>
                  </a:cubicBezTo>
                  <a:cubicBezTo>
                    <a:pt x="1657405" y="350120"/>
                    <a:pt x="1658909" y="350120"/>
                    <a:pt x="1655902" y="350120"/>
                  </a:cubicBezTo>
                  <a:cubicBezTo>
                    <a:pt x="1652896" y="350120"/>
                    <a:pt x="1654399" y="353138"/>
                    <a:pt x="1651393" y="354647"/>
                  </a:cubicBezTo>
                  <a:cubicBezTo>
                    <a:pt x="1648387" y="356156"/>
                    <a:pt x="1645381" y="356156"/>
                    <a:pt x="1642375" y="354647"/>
                  </a:cubicBezTo>
                  <a:cubicBezTo>
                    <a:pt x="1639369" y="354647"/>
                    <a:pt x="1636363" y="353138"/>
                    <a:pt x="1636363" y="353138"/>
                  </a:cubicBezTo>
                  <a:cubicBezTo>
                    <a:pt x="1636363" y="353138"/>
                    <a:pt x="1633356" y="350120"/>
                    <a:pt x="1633356" y="347102"/>
                  </a:cubicBezTo>
                  <a:cubicBezTo>
                    <a:pt x="1631853" y="345593"/>
                    <a:pt x="1631853" y="342575"/>
                    <a:pt x="1630350" y="339557"/>
                  </a:cubicBezTo>
                  <a:cubicBezTo>
                    <a:pt x="1628847" y="336539"/>
                    <a:pt x="1627344" y="335030"/>
                    <a:pt x="1625841" y="333521"/>
                  </a:cubicBezTo>
                  <a:cubicBezTo>
                    <a:pt x="1624338" y="332012"/>
                    <a:pt x="1624338" y="325976"/>
                    <a:pt x="1624338" y="324467"/>
                  </a:cubicBezTo>
                  <a:cubicBezTo>
                    <a:pt x="1622835" y="322958"/>
                    <a:pt x="1622835" y="310885"/>
                    <a:pt x="1622835" y="310885"/>
                  </a:cubicBezTo>
                  <a:cubicBezTo>
                    <a:pt x="1622835" y="310885"/>
                    <a:pt x="1624338" y="303340"/>
                    <a:pt x="1624338" y="301831"/>
                  </a:cubicBezTo>
                  <a:cubicBezTo>
                    <a:pt x="1624338" y="298813"/>
                    <a:pt x="1625841" y="295795"/>
                    <a:pt x="1627344" y="295795"/>
                  </a:cubicBezTo>
                  <a:cubicBezTo>
                    <a:pt x="1627344" y="295795"/>
                    <a:pt x="1630350" y="292777"/>
                    <a:pt x="1630350" y="291268"/>
                  </a:cubicBezTo>
                  <a:cubicBezTo>
                    <a:pt x="1633356" y="288250"/>
                    <a:pt x="1634860" y="286741"/>
                    <a:pt x="1637866" y="283723"/>
                  </a:cubicBezTo>
                  <a:cubicBezTo>
                    <a:pt x="1637866" y="283723"/>
                    <a:pt x="1637866" y="280705"/>
                    <a:pt x="1637866" y="279196"/>
                  </a:cubicBezTo>
                  <a:cubicBezTo>
                    <a:pt x="1637866" y="277687"/>
                    <a:pt x="1636363" y="276178"/>
                    <a:pt x="1636363" y="274669"/>
                  </a:cubicBezTo>
                  <a:cubicBezTo>
                    <a:pt x="1636363" y="271651"/>
                    <a:pt x="1633356" y="270142"/>
                    <a:pt x="1633356" y="270142"/>
                  </a:cubicBezTo>
                  <a:cubicBezTo>
                    <a:pt x="1633356" y="270142"/>
                    <a:pt x="1630350" y="264105"/>
                    <a:pt x="1628847" y="261087"/>
                  </a:cubicBezTo>
                  <a:cubicBezTo>
                    <a:pt x="1627344" y="259578"/>
                    <a:pt x="1625841" y="258069"/>
                    <a:pt x="1624338" y="255051"/>
                  </a:cubicBezTo>
                  <a:cubicBezTo>
                    <a:pt x="1622835" y="252033"/>
                    <a:pt x="1621332" y="250524"/>
                    <a:pt x="1619829" y="249015"/>
                  </a:cubicBezTo>
                  <a:cubicBezTo>
                    <a:pt x="1619829" y="247506"/>
                    <a:pt x="1616823" y="241470"/>
                    <a:pt x="1616823" y="239961"/>
                  </a:cubicBezTo>
                  <a:cubicBezTo>
                    <a:pt x="1616823" y="238452"/>
                    <a:pt x="1618326" y="233925"/>
                    <a:pt x="1618326" y="230907"/>
                  </a:cubicBezTo>
                  <a:cubicBezTo>
                    <a:pt x="1618326" y="230907"/>
                    <a:pt x="1619829" y="227889"/>
                    <a:pt x="1621332" y="226380"/>
                  </a:cubicBezTo>
                  <a:cubicBezTo>
                    <a:pt x="1621332" y="223362"/>
                    <a:pt x="1621332" y="221853"/>
                    <a:pt x="1622835" y="218834"/>
                  </a:cubicBezTo>
                  <a:cubicBezTo>
                    <a:pt x="1624338" y="215816"/>
                    <a:pt x="1624338" y="215816"/>
                    <a:pt x="1625841" y="212798"/>
                  </a:cubicBezTo>
                  <a:cubicBezTo>
                    <a:pt x="1627344" y="211289"/>
                    <a:pt x="1627344" y="211289"/>
                    <a:pt x="1628847" y="209780"/>
                  </a:cubicBezTo>
                  <a:cubicBezTo>
                    <a:pt x="1628847" y="208271"/>
                    <a:pt x="1631853" y="205253"/>
                    <a:pt x="1631853" y="202235"/>
                  </a:cubicBezTo>
                  <a:cubicBezTo>
                    <a:pt x="1631853" y="202235"/>
                    <a:pt x="1634860" y="199217"/>
                    <a:pt x="1636363" y="199217"/>
                  </a:cubicBezTo>
                  <a:cubicBezTo>
                    <a:pt x="1637866" y="197708"/>
                    <a:pt x="1639369" y="196199"/>
                    <a:pt x="1639369" y="196199"/>
                  </a:cubicBezTo>
                  <a:cubicBezTo>
                    <a:pt x="1639369" y="196199"/>
                    <a:pt x="1642375" y="193181"/>
                    <a:pt x="1643878" y="191672"/>
                  </a:cubicBezTo>
                  <a:cubicBezTo>
                    <a:pt x="1645381" y="190163"/>
                    <a:pt x="1648387" y="188654"/>
                    <a:pt x="1648387" y="188654"/>
                  </a:cubicBezTo>
                  <a:cubicBezTo>
                    <a:pt x="1648387" y="187145"/>
                    <a:pt x="1649890" y="185636"/>
                    <a:pt x="1651393" y="184127"/>
                  </a:cubicBezTo>
                  <a:cubicBezTo>
                    <a:pt x="1651393" y="184127"/>
                    <a:pt x="1652896" y="181109"/>
                    <a:pt x="1652896" y="178091"/>
                  </a:cubicBezTo>
                  <a:cubicBezTo>
                    <a:pt x="1652896" y="176582"/>
                    <a:pt x="1655902" y="173564"/>
                    <a:pt x="1655902" y="173564"/>
                  </a:cubicBezTo>
                  <a:cubicBezTo>
                    <a:pt x="1655902" y="173564"/>
                    <a:pt x="1660412" y="167527"/>
                    <a:pt x="1661915" y="166018"/>
                  </a:cubicBezTo>
                  <a:cubicBezTo>
                    <a:pt x="1663418" y="164509"/>
                    <a:pt x="1666424" y="163000"/>
                    <a:pt x="1667927" y="161491"/>
                  </a:cubicBezTo>
                  <a:cubicBezTo>
                    <a:pt x="1670933" y="158473"/>
                    <a:pt x="1670933" y="156964"/>
                    <a:pt x="1672436" y="155455"/>
                  </a:cubicBezTo>
                  <a:cubicBezTo>
                    <a:pt x="1673939" y="152437"/>
                    <a:pt x="1673939" y="152437"/>
                    <a:pt x="1675442" y="150928"/>
                  </a:cubicBezTo>
                  <a:cubicBezTo>
                    <a:pt x="1676945" y="149419"/>
                    <a:pt x="1679951" y="144892"/>
                    <a:pt x="1681454" y="143383"/>
                  </a:cubicBezTo>
                  <a:cubicBezTo>
                    <a:pt x="1682958" y="140365"/>
                    <a:pt x="1684461" y="138856"/>
                    <a:pt x="1685964" y="137347"/>
                  </a:cubicBezTo>
                  <a:cubicBezTo>
                    <a:pt x="1687467" y="137347"/>
                    <a:pt x="1691976" y="131311"/>
                    <a:pt x="1691976" y="129802"/>
                  </a:cubicBezTo>
                  <a:cubicBezTo>
                    <a:pt x="1693479" y="128293"/>
                    <a:pt x="1697988" y="120747"/>
                    <a:pt x="1697988" y="120747"/>
                  </a:cubicBezTo>
                  <a:cubicBezTo>
                    <a:pt x="1697988" y="120747"/>
                    <a:pt x="1700994" y="116220"/>
                    <a:pt x="1702497" y="114711"/>
                  </a:cubicBezTo>
                  <a:cubicBezTo>
                    <a:pt x="1702497" y="114711"/>
                    <a:pt x="1707007" y="107166"/>
                    <a:pt x="1707007" y="107166"/>
                  </a:cubicBezTo>
                  <a:cubicBezTo>
                    <a:pt x="1710013" y="102639"/>
                    <a:pt x="1713019" y="96603"/>
                    <a:pt x="1717528" y="92076"/>
                  </a:cubicBezTo>
                  <a:cubicBezTo>
                    <a:pt x="1719031" y="87549"/>
                    <a:pt x="1722037" y="83022"/>
                    <a:pt x="1723540" y="78495"/>
                  </a:cubicBezTo>
                  <a:cubicBezTo>
                    <a:pt x="1725043" y="73968"/>
                    <a:pt x="1726546" y="70949"/>
                    <a:pt x="1728049" y="66422"/>
                  </a:cubicBezTo>
                  <a:cubicBezTo>
                    <a:pt x="1729553" y="61895"/>
                    <a:pt x="1729553" y="54350"/>
                    <a:pt x="1734062" y="52841"/>
                  </a:cubicBezTo>
                  <a:close/>
                  <a:moveTo>
                    <a:pt x="3321592" y="46491"/>
                  </a:moveTo>
                  <a:cubicBezTo>
                    <a:pt x="3324600" y="47996"/>
                    <a:pt x="3329110" y="51006"/>
                    <a:pt x="3332117" y="51006"/>
                  </a:cubicBezTo>
                  <a:cubicBezTo>
                    <a:pt x="3333621" y="51006"/>
                    <a:pt x="3342642" y="58530"/>
                    <a:pt x="3342642" y="58530"/>
                  </a:cubicBezTo>
                  <a:cubicBezTo>
                    <a:pt x="3342642" y="58530"/>
                    <a:pt x="3347153" y="66055"/>
                    <a:pt x="3351663" y="67559"/>
                  </a:cubicBezTo>
                  <a:cubicBezTo>
                    <a:pt x="3354670" y="67559"/>
                    <a:pt x="3357678" y="70569"/>
                    <a:pt x="3362188" y="70569"/>
                  </a:cubicBezTo>
                  <a:cubicBezTo>
                    <a:pt x="3365195" y="70569"/>
                    <a:pt x="3368202" y="70569"/>
                    <a:pt x="3371209" y="69064"/>
                  </a:cubicBezTo>
                  <a:cubicBezTo>
                    <a:pt x="3374217" y="67559"/>
                    <a:pt x="3377224" y="67559"/>
                    <a:pt x="3381734" y="67559"/>
                  </a:cubicBezTo>
                  <a:cubicBezTo>
                    <a:pt x="3384741" y="67559"/>
                    <a:pt x="3390756" y="67559"/>
                    <a:pt x="3390756" y="67559"/>
                  </a:cubicBezTo>
                  <a:cubicBezTo>
                    <a:pt x="3390756" y="67559"/>
                    <a:pt x="3390756" y="67559"/>
                    <a:pt x="3389252" y="70569"/>
                  </a:cubicBezTo>
                  <a:cubicBezTo>
                    <a:pt x="3387749" y="75084"/>
                    <a:pt x="3387749" y="78094"/>
                    <a:pt x="3384741" y="79599"/>
                  </a:cubicBezTo>
                  <a:cubicBezTo>
                    <a:pt x="3380231" y="82608"/>
                    <a:pt x="3371209" y="91638"/>
                    <a:pt x="3368202" y="91638"/>
                  </a:cubicBezTo>
                  <a:cubicBezTo>
                    <a:pt x="3365195" y="91638"/>
                    <a:pt x="3357678" y="97657"/>
                    <a:pt x="3357678" y="97657"/>
                  </a:cubicBezTo>
                  <a:cubicBezTo>
                    <a:pt x="3357678" y="97657"/>
                    <a:pt x="3357678" y="97657"/>
                    <a:pt x="3353167" y="102172"/>
                  </a:cubicBezTo>
                  <a:cubicBezTo>
                    <a:pt x="3353167" y="102172"/>
                    <a:pt x="3350160" y="103677"/>
                    <a:pt x="3350160" y="111201"/>
                  </a:cubicBezTo>
                  <a:cubicBezTo>
                    <a:pt x="3350160" y="117221"/>
                    <a:pt x="3350160" y="123240"/>
                    <a:pt x="3350160" y="124745"/>
                  </a:cubicBezTo>
                  <a:cubicBezTo>
                    <a:pt x="3350160" y="127755"/>
                    <a:pt x="3354670" y="132269"/>
                    <a:pt x="3356174" y="135279"/>
                  </a:cubicBezTo>
                  <a:cubicBezTo>
                    <a:pt x="3359181" y="138289"/>
                    <a:pt x="3357678" y="142804"/>
                    <a:pt x="3360685" y="142804"/>
                  </a:cubicBezTo>
                  <a:cubicBezTo>
                    <a:pt x="3365195" y="142804"/>
                    <a:pt x="3372713" y="139794"/>
                    <a:pt x="3372713" y="139794"/>
                  </a:cubicBezTo>
                  <a:cubicBezTo>
                    <a:pt x="3372713" y="139794"/>
                    <a:pt x="3378727" y="136784"/>
                    <a:pt x="3383238" y="136784"/>
                  </a:cubicBezTo>
                  <a:cubicBezTo>
                    <a:pt x="3387749" y="136784"/>
                    <a:pt x="3392259" y="136784"/>
                    <a:pt x="3395266" y="136784"/>
                  </a:cubicBezTo>
                  <a:cubicBezTo>
                    <a:pt x="3398273" y="136784"/>
                    <a:pt x="3408798" y="142804"/>
                    <a:pt x="3408798" y="142804"/>
                  </a:cubicBezTo>
                  <a:cubicBezTo>
                    <a:pt x="3408798" y="142804"/>
                    <a:pt x="3416316" y="142804"/>
                    <a:pt x="3417819" y="145813"/>
                  </a:cubicBezTo>
                  <a:cubicBezTo>
                    <a:pt x="3417819" y="148823"/>
                    <a:pt x="3417819" y="153338"/>
                    <a:pt x="3417819" y="156347"/>
                  </a:cubicBezTo>
                  <a:cubicBezTo>
                    <a:pt x="3417819" y="159357"/>
                    <a:pt x="3417819" y="165377"/>
                    <a:pt x="3417819" y="168386"/>
                  </a:cubicBezTo>
                  <a:cubicBezTo>
                    <a:pt x="3417819" y="171396"/>
                    <a:pt x="3410302" y="201494"/>
                    <a:pt x="3407295" y="206009"/>
                  </a:cubicBezTo>
                  <a:cubicBezTo>
                    <a:pt x="3402784" y="210523"/>
                    <a:pt x="3396770" y="227077"/>
                    <a:pt x="3396770" y="227077"/>
                  </a:cubicBezTo>
                  <a:cubicBezTo>
                    <a:pt x="3396770" y="227077"/>
                    <a:pt x="3392259" y="231592"/>
                    <a:pt x="3390756" y="233096"/>
                  </a:cubicBezTo>
                  <a:cubicBezTo>
                    <a:pt x="3387749" y="234601"/>
                    <a:pt x="3386245" y="239116"/>
                    <a:pt x="3386245" y="243631"/>
                  </a:cubicBezTo>
                  <a:cubicBezTo>
                    <a:pt x="3384741" y="248145"/>
                    <a:pt x="3383238" y="254165"/>
                    <a:pt x="3383238" y="254165"/>
                  </a:cubicBezTo>
                  <a:cubicBezTo>
                    <a:pt x="3383238" y="254165"/>
                    <a:pt x="3360685" y="263194"/>
                    <a:pt x="3359181" y="261689"/>
                  </a:cubicBezTo>
                  <a:cubicBezTo>
                    <a:pt x="3356174" y="261689"/>
                    <a:pt x="3350160" y="266204"/>
                    <a:pt x="3348656" y="267709"/>
                  </a:cubicBezTo>
                  <a:cubicBezTo>
                    <a:pt x="3345649" y="269214"/>
                    <a:pt x="3339635" y="270718"/>
                    <a:pt x="3339635" y="281253"/>
                  </a:cubicBezTo>
                  <a:cubicBezTo>
                    <a:pt x="3339635" y="293292"/>
                    <a:pt x="3338131" y="297806"/>
                    <a:pt x="3341139" y="299311"/>
                  </a:cubicBezTo>
                  <a:cubicBezTo>
                    <a:pt x="3342642" y="302321"/>
                    <a:pt x="3347153" y="311350"/>
                    <a:pt x="3353167" y="311350"/>
                  </a:cubicBezTo>
                  <a:cubicBezTo>
                    <a:pt x="3359181" y="311350"/>
                    <a:pt x="3383238" y="306836"/>
                    <a:pt x="3390756" y="309845"/>
                  </a:cubicBezTo>
                  <a:cubicBezTo>
                    <a:pt x="3398273" y="312855"/>
                    <a:pt x="3408798" y="315865"/>
                    <a:pt x="3411805" y="318875"/>
                  </a:cubicBezTo>
                  <a:cubicBezTo>
                    <a:pt x="3414812" y="320379"/>
                    <a:pt x="3431351" y="332419"/>
                    <a:pt x="3432855" y="330914"/>
                  </a:cubicBezTo>
                  <a:cubicBezTo>
                    <a:pt x="3435862" y="329409"/>
                    <a:pt x="3453905" y="345962"/>
                    <a:pt x="3458415" y="345962"/>
                  </a:cubicBezTo>
                  <a:cubicBezTo>
                    <a:pt x="3459919" y="345962"/>
                    <a:pt x="3462926" y="351982"/>
                    <a:pt x="3470444" y="354992"/>
                  </a:cubicBezTo>
                  <a:cubicBezTo>
                    <a:pt x="3474954" y="358002"/>
                    <a:pt x="3480968" y="362516"/>
                    <a:pt x="3477961" y="362516"/>
                  </a:cubicBezTo>
                  <a:cubicBezTo>
                    <a:pt x="3477961" y="362516"/>
                    <a:pt x="3488486" y="374555"/>
                    <a:pt x="3488486" y="382080"/>
                  </a:cubicBezTo>
                  <a:cubicBezTo>
                    <a:pt x="3488486" y="389604"/>
                    <a:pt x="3483976" y="401643"/>
                    <a:pt x="3480968" y="401643"/>
                  </a:cubicBezTo>
                  <a:cubicBezTo>
                    <a:pt x="3476458" y="401643"/>
                    <a:pt x="3470444" y="406158"/>
                    <a:pt x="3465933" y="404653"/>
                  </a:cubicBezTo>
                  <a:cubicBezTo>
                    <a:pt x="3461422" y="403148"/>
                    <a:pt x="3425337" y="376060"/>
                    <a:pt x="3422330" y="373050"/>
                  </a:cubicBezTo>
                  <a:cubicBezTo>
                    <a:pt x="3419323" y="368536"/>
                    <a:pt x="3408798" y="364021"/>
                    <a:pt x="3405791" y="361011"/>
                  </a:cubicBezTo>
                  <a:cubicBezTo>
                    <a:pt x="3402784" y="356497"/>
                    <a:pt x="3390756" y="350477"/>
                    <a:pt x="3387749" y="345962"/>
                  </a:cubicBezTo>
                  <a:cubicBezTo>
                    <a:pt x="3384741" y="342953"/>
                    <a:pt x="3384741" y="341448"/>
                    <a:pt x="3380231" y="341448"/>
                  </a:cubicBezTo>
                  <a:cubicBezTo>
                    <a:pt x="3374217" y="341448"/>
                    <a:pt x="3371209" y="341448"/>
                    <a:pt x="3365195" y="341448"/>
                  </a:cubicBezTo>
                  <a:cubicBezTo>
                    <a:pt x="3360685" y="339943"/>
                    <a:pt x="3357678" y="338438"/>
                    <a:pt x="3353167" y="336933"/>
                  </a:cubicBezTo>
                  <a:cubicBezTo>
                    <a:pt x="3348656" y="336933"/>
                    <a:pt x="3341139" y="335428"/>
                    <a:pt x="3338131" y="336933"/>
                  </a:cubicBezTo>
                  <a:cubicBezTo>
                    <a:pt x="3336628" y="338438"/>
                    <a:pt x="3335124" y="335428"/>
                    <a:pt x="3335124" y="341448"/>
                  </a:cubicBezTo>
                  <a:cubicBezTo>
                    <a:pt x="3335124" y="345962"/>
                    <a:pt x="3335124" y="345962"/>
                    <a:pt x="3335124" y="348972"/>
                  </a:cubicBezTo>
                  <a:cubicBezTo>
                    <a:pt x="3335124" y="353487"/>
                    <a:pt x="3336628" y="351982"/>
                    <a:pt x="3336628" y="356497"/>
                  </a:cubicBezTo>
                  <a:cubicBezTo>
                    <a:pt x="3336628" y="361011"/>
                    <a:pt x="3338131" y="364021"/>
                    <a:pt x="3338131" y="370041"/>
                  </a:cubicBezTo>
                  <a:cubicBezTo>
                    <a:pt x="3338131" y="377565"/>
                    <a:pt x="3341139" y="385089"/>
                    <a:pt x="3339635" y="391109"/>
                  </a:cubicBezTo>
                  <a:cubicBezTo>
                    <a:pt x="3339635" y="397128"/>
                    <a:pt x="3342642" y="413682"/>
                    <a:pt x="3339635" y="419702"/>
                  </a:cubicBezTo>
                  <a:cubicBezTo>
                    <a:pt x="3335124" y="425721"/>
                    <a:pt x="3333621" y="436255"/>
                    <a:pt x="3329110" y="440770"/>
                  </a:cubicBezTo>
                  <a:cubicBezTo>
                    <a:pt x="3326103" y="445285"/>
                    <a:pt x="3312571" y="449799"/>
                    <a:pt x="3308060" y="449799"/>
                  </a:cubicBezTo>
                  <a:cubicBezTo>
                    <a:pt x="3303550" y="449799"/>
                    <a:pt x="3296032" y="451304"/>
                    <a:pt x="3293025" y="448294"/>
                  </a:cubicBezTo>
                  <a:cubicBezTo>
                    <a:pt x="3288514" y="446789"/>
                    <a:pt x="3287011" y="445285"/>
                    <a:pt x="3287011" y="445285"/>
                  </a:cubicBezTo>
                  <a:cubicBezTo>
                    <a:pt x="3287011" y="445285"/>
                    <a:pt x="3287011" y="445285"/>
                    <a:pt x="3282500" y="436255"/>
                  </a:cubicBezTo>
                  <a:cubicBezTo>
                    <a:pt x="3282500" y="436255"/>
                    <a:pt x="3282500" y="436255"/>
                    <a:pt x="3279493" y="428731"/>
                  </a:cubicBezTo>
                  <a:cubicBezTo>
                    <a:pt x="3279493" y="428731"/>
                    <a:pt x="3279493" y="430236"/>
                    <a:pt x="3276486" y="425721"/>
                  </a:cubicBezTo>
                  <a:cubicBezTo>
                    <a:pt x="3273479" y="422711"/>
                    <a:pt x="3271975" y="425721"/>
                    <a:pt x="3273479" y="419702"/>
                  </a:cubicBezTo>
                  <a:cubicBezTo>
                    <a:pt x="3274982" y="413682"/>
                    <a:pt x="3274982" y="412177"/>
                    <a:pt x="3274982" y="409167"/>
                  </a:cubicBezTo>
                  <a:cubicBezTo>
                    <a:pt x="3274982" y="406158"/>
                    <a:pt x="3274982" y="398633"/>
                    <a:pt x="3274982" y="394119"/>
                  </a:cubicBezTo>
                  <a:cubicBezTo>
                    <a:pt x="3274982" y="389604"/>
                    <a:pt x="3277990" y="385089"/>
                    <a:pt x="3279493" y="380575"/>
                  </a:cubicBezTo>
                  <a:cubicBezTo>
                    <a:pt x="3279493" y="377565"/>
                    <a:pt x="3280997" y="373050"/>
                    <a:pt x="3280997" y="368536"/>
                  </a:cubicBezTo>
                  <a:cubicBezTo>
                    <a:pt x="3280997" y="362516"/>
                    <a:pt x="3280997" y="353487"/>
                    <a:pt x="3280997" y="348972"/>
                  </a:cubicBezTo>
                  <a:cubicBezTo>
                    <a:pt x="3280997" y="344458"/>
                    <a:pt x="3282500" y="341448"/>
                    <a:pt x="3279493" y="341448"/>
                  </a:cubicBezTo>
                  <a:cubicBezTo>
                    <a:pt x="3276486" y="339943"/>
                    <a:pt x="3276486" y="338438"/>
                    <a:pt x="3273479" y="338438"/>
                  </a:cubicBezTo>
                  <a:cubicBezTo>
                    <a:pt x="3270472" y="338438"/>
                    <a:pt x="3268968" y="341448"/>
                    <a:pt x="3265961" y="342953"/>
                  </a:cubicBezTo>
                  <a:cubicBezTo>
                    <a:pt x="3264458" y="345962"/>
                    <a:pt x="3259947" y="347467"/>
                    <a:pt x="3258443" y="351982"/>
                  </a:cubicBezTo>
                  <a:cubicBezTo>
                    <a:pt x="3255436" y="356497"/>
                    <a:pt x="3253933" y="359506"/>
                    <a:pt x="3250926" y="361011"/>
                  </a:cubicBezTo>
                  <a:cubicBezTo>
                    <a:pt x="3249422" y="362516"/>
                    <a:pt x="3241904" y="368536"/>
                    <a:pt x="3240401" y="373050"/>
                  </a:cubicBezTo>
                  <a:cubicBezTo>
                    <a:pt x="3237394" y="377565"/>
                    <a:pt x="3232883" y="379070"/>
                    <a:pt x="3229876" y="382080"/>
                  </a:cubicBezTo>
                  <a:cubicBezTo>
                    <a:pt x="3228372" y="385089"/>
                    <a:pt x="3226869" y="383584"/>
                    <a:pt x="3225365" y="388099"/>
                  </a:cubicBezTo>
                  <a:cubicBezTo>
                    <a:pt x="3223862" y="391109"/>
                    <a:pt x="3222358" y="391109"/>
                    <a:pt x="3220855" y="394119"/>
                  </a:cubicBezTo>
                  <a:cubicBezTo>
                    <a:pt x="3219351" y="397128"/>
                    <a:pt x="3219351" y="398633"/>
                    <a:pt x="3216344" y="401643"/>
                  </a:cubicBezTo>
                  <a:cubicBezTo>
                    <a:pt x="3213337" y="403148"/>
                    <a:pt x="3211833" y="404653"/>
                    <a:pt x="3207323" y="406158"/>
                  </a:cubicBezTo>
                  <a:cubicBezTo>
                    <a:pt x="3202812" y="409167"/>
                    <a:pt x="3201309" y="412177"/>
                    <a:pt x="3198301" y="412177"/>
                  </a:cubicBezTo>
                  <a:cubicBezTo>
                    <a:pt x="3195294" y="412177"/>
                    <a:pt x="3187777" y="422711"/>
                    <a:pt x="3186273" y="421207"/>
                  </a:cubicBezTo>
                  <a:cubicBezTo>
                    <a:pt x="3183266" y="421207"/>
                    <a:pt x="3178755" y="419702"/>
                    <a:pt x="3177252" y="413682"/>
                  </a:cubicBezTo>
                  <a:cubicBezTo>
                    <a:pt x="3175748" y="409167"/>
                    <a:pt x="3175748" y="403148"/>
                    <a:pt x="3177252" y="400138"/>
                  </a:cubicBezTo>
                  <a:cubicBezTo>
                    <a:pt x="3177252" y="398633"/>
                    <a:pt x="3177252" y="394119"/>
                    <a:pt x="3180259" y="392614"/>
                  </a:cubicBezTo>
                  <a:cubicBezTo>
                    <a:pt x="3183266" y="392614"/>
                    <a:pt x="3184770" y="389604"/>
                    <a:pt x="3187777" y="389604"/>
                  </a:cubicBezTo>
                  <a:cubicBezTo>
                    <a:pt x="3192287" y="389604"/>
                    <a:pt x="3196798" y="386594"/>
                    <a:pt x="3196798" y="386594"/>
                  </a:cubicBezTo>
                  <a:cubicBezTo>
                    <a:pt x="3196798" y="386594"/>
                    <a:pt x="3198301" y="385089"/>
                    <a:pt x="3202812" y="385089"/>
                  </a:cubicBezTo>
                  <a:cubicBezTo>
                    <a:pt x="3207323" y="385089"/>
                    <a:pt x="3207323" y="386594"/>
                    <a:pt x="3208826" y="382080"/>
                  </a:cubicBezTo>
                  <a:cubicBezTo>
                    <a:pt x="3210330" y="379070"/>
                    <a:pt x="3219351" y="370041"/>
                    <a:pt x="3222358" y="365526"/>
                  </a:cubicBezTo>
                  <a:cubicBezTo>
                    <a:pt x="3225365" y="361011"/>
                    <a:pt x="3229876" y="359506"/>
                    <a:pt x="3231380" y="356497"/>
                  </a:cubicBezTo>
                  <a:cubicBezTo>
                    <a:pt x="3231380" y="353487"/>
                    <a:pt x="3234387" y="356497"/>
                    <a:pt x="3235890" y="351982"/>
                  </a:cubicBezTo>
                  <a:cubicBezTo>
                    <a:pt x="3237394" y="347467"/>
                    <a:pt x="3235890" y="351982"/>
                    <a:pt x="3238897" y="345962"/>
                  </a:cubicBezTo>
                  <a:cubicBezTo>
                    <a:pt x="3241904" y="339943"/>
                    <a:pt x="3241904" y="339943"/>
                    <a:pt x="3246415" y="336933"/>
                  </a:cubicBezTo>
                  <a:cubicBezTo>
                    <a:pt x="3250926" y="335428"/>
                    <a:pt x="3247919" y="333923"/>
                    <a:pt x="3255436" y="330914"/>
                  </a:cubicBezTo>
                  <a:cubicBezTo>
                    <a:pt x="3261450" y="326399"/>
                    <a:pt x="3261450" y="326399"/>
                    <a:pt x="3262954" y="324894"/>
                  </a:cubicBezTo>
                  <a:cubicBezTo>
                    <a:pt x="3264458" y="321884"/>
                    <a:pt x="3267465" y="323389"/>
                    <a:pt x="3267465" y="318875"/>
                  </a:cubicBezTo>
                  <a:cubicBezTo>
                    <a:pt x="3267465" y="315865"/>
                    <a:pt x="3268968" y="317370"/>
                    <a:pt x="3267465" y="314360"/>
                  </a:cubicBezTo>
                  <a:cubicBezTo>
                    <a:pt x="3264458" y="309845"/>
                    <a:pt x="3267465" y="308340"/>
                    <a:pt x="3264458" y="308340"/>
                  </a:cubicBezTo>
                  <a:cubicBezTo>
                    <a:pt x="3259947" y="308340"/>
                    <a:pt x="3256940" y="309845"/>
                    <a:pt x="3253933" y="308340"/>
                  </a:cubicBezTo>
                  <a:cubicBezTo>
                    <a:pt x="3250926" y="308340"/>
                    <a:pt x="3250926" y="309845"/>
                    <a:pt x="3247919" y="306836"/>
                  </a:cubicBezTo>
                  <a:cubicBezTo>
                    <a:pt x="3246415" y="302321"/>
                    <a:pt x="3243408" y="303826"/>
                    <a:pt x="3241904" y="297806"/>
                  </a:cubicBezTo>
                  <a:cubicBezTo>
                    <a:pt x="3240401" y="291787"/>
                    <a:pt x="3232883" y="300816"/>
                    <a:pt x="3232883" y="300816"/>
                  </a:cubicBezTo>
                  <a:cubicBezTo>
                    <a:pt x="3232883" y="300816"/>
                    <a:pt x="3226869" y="305331"/>
                    <a:pt x="3223862" y="305331"/>
                  </a:cubicBezTo>
                  <a:cubicBezTo>
                    <a:pt x="3220855" y="305331"/>
                    <a:pt x="3216344" y="306836"/>
                    <a:pt x="3214840" y="305331"/>
                  </a:cubicBezTo>
                  <a:cubicBezTo>
                    <a:pt x="3211833" y="302321"/>
                    <a:pt x="3211833" y="303826"/>
                    <a:pt x="3207323" y="302321"/>
                  </a:cubicBezTo>
                  <a:cubicBezTo>
                    <a:pt x="3204316" y="299311"/>
                    <a:pt x="3201309" y="296301"/>
                    <a:pt x="3201309" y="296301"/>
                  </a:cubicBezTo>
                  <a:cubicBezTo>
                    <a:pt x="3201309" y="296301"/>
                    <a:pt x="3199805" y="296301"/>
                    <a:pt x="3199805" y="290282"/>
                  </a:cubicBezTo>
                  <a:cubicBezTo>
                    <a:pt x="3199805" y="284262"/>
                    <a:pt x="3198301" y="288777"/>
                    <a:pt x="3199805" y="281253"/>
                  </a:cubicBezTo>
                  <a:cubicBezTo>
                    <a:pt x="3201309" y="273728"/>
                    <a:pt x="3201309" y="270718"/>
                    <a:pt x="3201309" y="266204"/>
                  </a:cubicBezTo>
                  <a:cubicBezTo>
                    <a:pt x="3201309" y="261689"/>
                    <a:pt x="3196798" y="254165"/>
                    <a:pt x="3198301" y="246640"/>
                  </a:cubicBezTo>
                  <a:cubicBezTo>
                    <a:pt x="3198301" y="240621"/>
                    <a:pt x="3198301" y="237611"/>
                    <a:pt x="3198301" y="233096"/>
                  </a:cubicBezTo>
                  <a:cubicBezTo>
                    <a:pt x="3198301" y="227077"/>
                    <a:pt x="3201309" y="224067"/>
                    <a:pt x="3201309" y="221057"/>
                  </a:cubicBezTo>
                  <a:cubicBezTo>
                    <a:pt x="3201309" y="216543"/>
                    <a:pt x="3202812" y="216543"/>
                    <a:pt x="3201309" y="212028"/>
                  </a:cubicBezTo>
                  <a:cubicBezTo>
                    <a:pt x="3199805" y="209018"/>
                    <a:pt x="3198301" y="207513"/>
                    <a:pt x="3196798" y="201494"/>
                  </a:cubicBezTo>
                  <a:cubicBezTo>
                    <a:pt x="3196798" y="196979"/>
                    <a:pt x="3193791" y="195474"/>
                    <a:pt x="3193791" y="190960"/>
                  </a:cubicBezTo>
                  <a:cubicBezTo>
                    <a:pt x="3193791" y="187950"/>
                    <a:pt x="3193791" y="187950"/>
                    <a:pt x="3196798" y="186445"/>
                  </a:cubicBezTo>
                  <a:cubicBezTo>
                    <a:pt x="3199805" y="183435"/>
                    <a:pt x="3198301" y="181930"/>
                    <a:pt x="3202812" y="181930"/>
                  </a:cubicBezTo>
                  <a:cubicBezTo>
                    <a:pt x="3207323" y="181930"/>
                    <a:pt x="3204316" y="181930"/>
                    <a:pt x="3213337" y="181930"/>
                  </a:cubicBezTo>
                  <a:cubicBezTo>
                    <a:pt x="3220855" y="181930"/>
                    <a:pt x="3223862" y="180426"/>
                    <a:pt x="3226869" y="181930"/>
                  </a:cubicBezTo>
                  <a:cubicBezTo>
                    <a:pt x="3229876" y="181930"/>
                    <a:pt x="3229876" y="181930"/>
                    <a:pt x="3232883" y="181930"/>
                  </a:cubicBezTo>
                  <a:cubicBezTo>
                    <a:pt x="3237394" y="181930"/>
                    <a:pt x="3241904" y="181930"/>
                    <a:pt x="3241904" y="181930"/>
                  </a:cubicBezTo>
                  <a:cubicBezTo>
                    <a:pt x="3241904" y="181930"/>
                    <a:pt x="3241904" y="183435"/>
                    <a:pt x="3246415" y="184940"/>
                  </a:cubicBezTo>
                  <a:cubicBezTo>
                    <a:pt x="3250926" y="186445"/>
                    <a:pt x="3249422" y="187950"/>
                    <a:pt x="3253933" y="187950"/>
                  </a:cubicBezTo>
                  <a:cubicBezTo>
                    <a:pt x="3256940" y="187950"/>
                    <a:pt x="3264458" y="181930"/>
                    <a:pt x="3270472" y="178921"/>
                  </a:cubicBezTo>
                  <a:cubicBezTo>
                    <a:pt x="3274982" y="175911"/>
                    <a:pt x="3287011" y="166882"/>
                    <a:pt x="3291521" y="165377"/>
                  </a:cubicBezTo>
                  <a:cubicBezTo>
                    <a:pt x="3296032" y="163872"/>
                    <a:pt x="3293025" y="153338"/>
                    <a:pt x="3294529" y="147318"/>
                  </a:cubicBezTo>
                  <a:cubicBezTo>
                    <a:pt x="3296032" y="142804"/>
                    <a:pt x="3297536" y="135279"/>
                    <a:pt x="3297536" y="127755"/>
                  </a:cubicBezTo>
                  <a:cubicBezTo>
                    <a:pt x="3296032" y="118725"/>
                    <a:pt x="3297536" y="112706"/>
                    <a:pt x="3294529" y="111201"/>
                  </a:cubicBezTo>
                  <a:cubicBezTo>
                    <a:pt x="3291521" y="109696"/>
                    <a:pt x="3282500" y="108191"/>
                    <a:pt x="3279493" y="102172"/>
                  </a:cubicBezTo>
                  <a:cubicBezTo>
                    <a:pt x="3276486" y="97657"/>
                    <a:pt x="3271975" y="99162"/>
                    <a:pt x="3270472" y="96152"/>
                  </a:cubicBezTo>
                  <a:cubicBezTo>
                    <a:pt x="3270472" y="93142"/>
                    <a:pt x="3276486" y="91638"/>
                    <a:pt x="3277990" y="91638"/>
                  </a:cubicBezTo>
                  <a:cubicBezTo>
                    <a:pt x="3280997" y="91638"/>
                    <a:pt x="3284004" y="88628"/>
                    <a:pt x="3287011" y="88628"/>
                  </a:cubicBezTo>
                  <a:cubicBezTo>
                    <a:pt x="3290018" y="87123"/>
                    <a:pt x="3293025" y="85618"/>
                    <a:pt x="3294529" y="85618"/>
                  </a:cubicBezTo>
                  <a:cubicBezTo>
                    <a:pt x="3296032" y="84113"/>
                    <a:pt x="3299039" y="78094"/>
                    <a:pt x="3297536" y="73579"/>
                  </a:cubicBezTo>
                  <a:cubicBezTo>
                    <a:pt x="3297536" y="67559"/>
                    <a:pt x="3296032" y="63045"/>
                    <a:pt x="3296032" y="60035"/>
                  </a:cubicBezTo>
                  <a:cubicBezTo>
                    <a:pt x="3296032" y="58530"/>
                    <a:pt x="3296032" y="57025"/>
                    <a:pt x="3296032" y="54015"/>
                  </a:cubicBezTo>
                  <a:cubicBezTo>
                    <a:pt x="3296032" y="52510"/>
                    <a:pt x="3297536" y="51006"/>
                    <a:pt x="3300543" y="49501"/>
                  </a:cubicBezTo>
                  <a:cubicBezTo>
                    <a:pt x="3303550" y="47996"/>
                    <a:pt x="3305053" y="47996"/>
                    <a:pt x="3311068" y="47996"/>
                  </a:cubicBezTo>
                  <a:cubicBezTo>
                    <a:pt x="3315578" y="46491"/>
                    <a:pt x="3318585" y="46491"/>
                    <a:pt x="3321592" y="46491"/>
                  </a:cubicBezTo>
                  <a:close/>
                  <a:moveTo>
                    <a:pt x="1375688" y="46414"/>
                  </a:moveTo>
                  <a:cubicBezTo>
                    <a:pt x="1377205" y="44904"/>
                    <a:pt x="1378721" y="46414"/>
                    <a:pt x="1381754" y="47924"/>
                  </a:cubicBezTo>
                  <a:cubicBezTo>
                    <a:pt x="1383270" y="47924"/>
                    <a:pt x="1386303" y="50944"/>
                    <a:pt x="1386303" y="52453"/>
                  </a:cubicBezTo>
                  <a:cubicBezTo>
                    <a:pt x="1387819" y="53963"/>
                    <a:pt x="1389336" y="58493"/>
                    <a:pt x="1389336" y="58493"/>
                  </a:cubicBezTo>
                  <a:cubicBezTo>
                    <a:pt x="1389336" y="58493"/>
                    <a:pt x="1392369" y="63023"/>
                    <a:pt x="1393885" y="64533"/>
                  </a:cubicBezTo>
                  <a:cubicBezTo>
                    <a:pt x="1395402" y="67553"/>
                    <a:pt x="1396918" y="70573"/>
                    <a:pt x="1396918" y="73593"/>
                  </a:cubicBezTo>
                  <a:cubicBezTo>
                    <a:pt x="1398434" y="75102"/>
                    <a:pt x="1399951" y="78122"/>
                    <a:pt x="1399951" y="81142"/>
                  </a:cubicBezTo>
                  <a:cubicBezTo>
                    <a:pt x="1401467" y="82652"/>
                    <a:pt x="1401467" y="85672"/>
                    <a:pt x="1401467" y="87182"/>
                  </a:cubicBezTo>
                  <a:cubicBezTo>
                    <a:pt x="1401467" y="88692"/>
                    <a:pt x="1399951" y="90202"/>
                    <a:pt x="1399951" y="91712"/>
                  </a:cubicBezTo>
                  <a:cubicBezTo>
                    <a:pt x="1398434" y="93221"/>
                    <a:pt x="1398434" y="96241"/>
                    <a:pt x="1398434" y="97751"/>
                  </a:cubicBezTo>
                  <a:cubicBezTo>
                    <a:pt x="1398434" y="99261"/>
                    <a:pt x="1395402" y="102281"/>
                    <a:pt x="1396918" y="111340"/>
                  </a:cubicBezTo>
                  <a:cubicBezTo>
                    <a:pt x="1396918" y="117380"/>
                    <a:pt x="1395402" y="123420"/>
                    <a:pt x="1393885" y="129459"/>
                  </a:cubicBezTo>
                  <a:cubicBezTo>
                    <a:pt x="1393885" y="130969"/>
                    <a:pt x="1393885" y="133989"/>
                    <a:pt x="1393885" y="137009"/>
                  </a:cubicBezTo>
                  <a:cubicBezTo>
                    <a:pt x="1393885" y="138519"/>
                    <a:pt x="1393885" y="150598"/>
                    <a:pt x="1393885" y="150598"/>
                  </a:cubicBezTo>
                  <a:cubicBezTo>
                    <a:pt x="1393885" y="150598"/>
                    <a:pt x="1393885" y="155128"/>
                    <a:pt x="1393885" y="158148"/>
                  </a:cubicBezTo>
                  <a:cubicBezTo>
                    <a:pt x="1393885" y="159658"/>
                    <a:pt x="1395402" y="161168"/>
                    <a:pt x="1395402" y="162678"/>
                  </a:cubicBezTo>
                  <a:cubicBezTo>
                    <a:pt x="1396918" y="162678"/>
                    <a:pt x="1398434" y="162678"/>
                    <a:pt x="1398434" y="162678"/>
                  </a:cubicBezTo>
                  <a:cubicBezTo>
                    <a:pt x="1398434" y="162678"/>
                    <a:pt x="1402984" y="161168"/>
                    <a:pt x="1404500" y="159658"/>
                  </a:cubicBezTo>
                  <a:cubicBezTo>
                    <a:pt x="1404500" y="158148"/>
                    <a:pt x="1409049" y="156638"/>
                    <a:pt x="1409049" y="155128"/>
                  </a:cubicBezTo>
                  <a:cubicBezTo>
                    <a:pt x="1410566" y="153618"/>
                    <a:pt x="1412082" y="155128"/>
                    <a:pt x="1415115" y="153618"/>
                  </a:cubicBezTo>
                  <a:cubicBezTo>
                    <a:pt x="1418148" y="153618"/>
                    <a:pt x="1418148" y="153618"/>
                    <a:pt x="1421181" y="153618"/>
                  </a:cubicBezTo>
                  <a:cubicBezTo>
                    <a:pt x="1425730" y="153618"/>
                    <a:pt x="1425730" y="152108"/>
                    <a:pt x="1427246" y="152108"/>
                  </a:cubicBezTo>
                  <a:cubicBezTo>
                    <a:pt x="1428763" y="152108"/>
                    <a:pt x="1433312" y="152108"/>
                    <a:pt x="1433312" y="152108"/>
                  </a:cubicBezTo>
                  <a:cubicBezTo>
                    <a:pt x="1433312" y="152108"/>
                    <a:pt x="1439378" y="150598"/>
                    <a:pt x="1440894" y="152108"/>
                  </a:cubicBezTo>
                  <a:cubicBezTo>
                    <a:pt x="1442411" y="152108"/>
                    <a:pt x="1445443" y="152108"/>
                    <a:pt x="1445443" y="152108"/>
                  </a:cubicBezTo>
                  <a:cubicBezTo>
                    <a:pt x="1445443" y="153618"/>
                    <a:pt x="1446960" y="156638"/>
                    <a:pt x="1446960" y="158148"/>
                  </a:cubicBezTo>
                  <a:cubicBezTo>
                    <a:pt x="1445443" y="159658"/>
                    <a:pt x="1445443" y="162678"/>
                    <a:pt x="1443927" y="164188"/>
                  </a:cubicBezTo>
                  <a:cubicBezTo>
                    <a:pt x="1442411" y="165698"/>
                    <a:pt x="1440894" y="167207"/>
                    <a:pt x="1439378" y="168717"/>
                  </a:cubicBezTo>
                  <a:cubicBezTo>
                    <a:pt x="1439378" y="168717"/>
                    <a:pt x="1431796" y="173247"/>
                    <a:pt x="1430279" y="174757"/>
                  </a:cubicBezTo>
                  <a:cubicBezTo>
                    <a:pt x="1428763" y="174757"/>
                    <a:pt x="1427246" y="176267"/>
                    <a:pt x="1425730" y="177777"/>
                  </a:cubicBezTo>
                  <a:cubicBezTo>
                    <a:pt x="1422697" y="179287"/>
                    <a:pt x="1422697" y="180797"/>
                    <a:pt x="1421181" y="182307"/>
                  </a:cubicBezTo>
                  <a:cubicBezTo>
                    <a:pt x="1418148" y="185326"/>
                    <a:pt x="1413599" y="188346"/>
                    <a:pt x="1413599" y="188346"/>
                  </a:cubicBezTo>
                  <a:cubicBezTo>
                    <a:pt x="1412082" y="188346"/>
                    <a:pt x="1410566" y="189856"/>
                    <a:pt x="1407533" y="191366"/>
                  </a:cubicBezTo>
                  <a:cubicBezTo>
                    <a:pt x="1407533" y="191366"/>
                    <a:pt x="1402984" y="195896"/>
                    <a:pt x="1401467" y="197406"/>
                  </a:cubicBezTo>
                  <a:cubicBezTo>
                    <a:pt x="1398434" y="198916"/>
                    <a:pt x="1396918" y="200426"/>
                    <a:pt x="1395402" y="200426"/>
                  </a:cubicBezTo>
                  <a:cubicBezTo>
                    <a:pt x="1393885" y="201936"/>
                    <a:pt x="1393885" y="201936"/>
                    <a:pt x="1393885" y="203445"/>
                  </a:cubicBezTo>
                  <a:cubicBezTo>
                    <a:pt x="1392369" y="204955"/>
                    <a:pt x="1393885" y="204955"/>
                    <a:pt x="1393885" y="209485"/>
                  </a:cubicBezTo>
                  <a:cubicBezTo>
                    <a:pt x="1393885" y="214015"/>
                    <a:pt x="1393885" y="212505"/>
                    <a:pt x="1393885" y="214015"/>
                  </a:cubicBezTo>
                  <a:cubicBezTo>
                    <a:pt x="1395402" y="217035"/>
                    <a:pt x="1396918" y="217035"/>
                    <a:pt x="1398434" y="218545"/>
                  </a:cubicBezTo>
                  <a:cubicBezTo>
                    <a:pt x="1399951" y="220055"/>
                    <a:pt x="1399951" y="220055"/>
                    <a:pt x="1402984" y="220055"/>
                  </a:cubicBezTo>
                  <a:cubicBezTo>
                    <a:pt x="1404500" y="221564"/>
                    <a:pt x="1404500" y="220055"/>
                    <a:pt x="1404500" y="218545"/>
                  </a:cubicBezTo>
                  <a:cubicBezTo>
                    <a:pt x="1406016" y="217035"/>
                    <a:pt x="1409049" y="214015"/>
                    <a:pt x="1409049" y="214015"/>
                  </a:cubicBezTo>
                  <a:cubicBezTo>
                    <a:pt x="1409049" y="214015"/>
                    <a:pt x="1410566" y="210995"/>
                    <a:pt x="1410566" y="209485"/>
                  </a:cubicBezTo>
                  <a:cubicBezTo>
                    <a:pt x="1412082" y="207975"/>
                    <a:pt x="1412082" y="206465"/>
                    <a:pt x="1413599" y="204955"/>
                  </a:cubicBezTo>
                  <a:cubicBezTo>
                    <a:pt x="1413599" y="201936"/>
                    <a:pt x="1416631" y="201936"/>
                    <a:pt x="1418148" y="201936"/>
                  </a:cubicBezTo>
                  <a:cubicBezTo>
                    <a:pt x="1419664" y="200426"/>
                    <a:pt x="1421181" y="200426"/>
                    <a:pt x="1424213" y="200426"/>
                  </a:cubicBezTo>
                  <a:cubicBezTo>
                    <a:pt x="1427246" y="200426"/>
                    <a:pt x="1427246" y="200426"/>
                    <a:pt x="1428763" y="201936"/>
                  </a:cubicBezTo>
                  <a:cubicBezTo>
                    <a:pt x="1430279" y="201936"/>
                    <a:pt x="1430279" y="203445"/>
                    <a:pt x="1431796" y="204955"/>
                  </a:cubicBezTo>
                  <a:cubicBezTo>
                    <a:pt x="1431796" y="207975"/>
                    <a:pt x="1431796" y="207975"/>
                    <a:pt x="1433312" y="210995"/>
                  </a:cubicBezTo>
                  <a:cubicBezTo>
                    <a:pt x="1434828" y="214015"/>
                    <a:pt x="1434828" y="217035"/>
                    <a:pt x="1434828" y="218545"/>
                  </a:cubicBezTo>
                  <a:cubicBezTo>
                    <a:pt x="1434828" y="220055"/>
                    <a:pt x="1433312" y="229114"/>
                    <a:pt x="1433312" y="230624"/>
                  </a:cubicBezTo>
                  <a:cubicBezTo>
                    <a:pt x="1433312" y="232134"/>
                    <a:pt x="1431796" y="233644"/>
                    <a:pt x="1430279" y="235154"/>
                  </a:cubicBezTo>
                  <a:cubicBezTo>
                    <a:pt x="1428763" y="238174"/>
                    <a:pt x="1428763" y="239683"/>
                    <a:pt x="1427246" y="241193"/>
                  </a:cubicBezTo>
                  <a:cubicBezTo>
                    <a:pt x="1425730" y="244213"/>
                    <a:pt x="1425730" y="244213"/>
                    <a:pt x="1425730" y="245723"/>
                  </a:cubicBezTo>
                  <a:cubicBezTo>
                    <a:pt x="1424213" y="248743"/>
                    <a:pt x="1421181" y="253273"/>
                    <a:pt x="1419664" y="256293"/>
                  </a:cubicBezTo>
                  <a:cubicBezTo>
                    <a:pt x="1419664" y="256293"/>
                    <a:pt x="1418148" y="260822"/>
                    <a:pt x="1416631" y="262332"/>
                  </a:cubicBezTo>
                  <a:cubicBezTo>
                    <a:pt x="1416631" y="263842"/>
                    <a:pt x="1415115" y="265352"/>
                    <a:pt x="1413599" y="268372"/>
                  </a:cubicBezTo>
                  <a:cubicBezTo>
                    <a:pt x="1412082" y="271392"/>
                    <a:pt x="1410566" y="272902"/>
                    <a:pt x="1409049" y="272902"/>
                  </a:cubicBezTo>
                  <a:cubicBezTo>
                    <a:pt x="1407533" y="274412"/>
                    <a:pt x="1404500" y="275921"/>
                    <a:pt x="1402984" y="275921"/>
                  </a:cubicBezTo>
                  <a:cubicBezTo>
                    <a:pt x="1401467" y="275921"/>
                    <a:pt x="1399951" y="278941"/>
                    <a:pt x="1398434" y="280451"/>
                  </a:cubicBezTo>
                  <a:cubicBezTo>
                    <a:pt x="1396918" y="281961"/>
                    <a:pt x="1395402" y="283471"/>
                    <a:pt x="1395402" y="286491"/>
                  </a:cubicBezTo>
                  <a:cubicBezTo>
                    <a:pt x="1393885" y="289511"/>
                    <a:pt x="1393885" y="291021"/>
                    <a:pt x="1393885" y="292531"/>
                  </a:cubicBezTo>
                  <a:cubicBezTo>
                    <a:pt x="1392369" y="294040"/>
                    <a:pt x="1390852" y="297060"/>
                    <a:pt x="1390852" y="297060"/>
                  </a:cubicBezTo>
                  <a:cubicBezTo>
                    <a:pt x="1390852" y="298570"/>
                    <a:pt x="1389336" y="301590"/>
                    <a:pt x="1389336" y="301590"/>
                  </a:cubicBezTo>
                  <a:cubicBezTo>
                    <a:pt x="1389336" y="301590"/>
                    <a:pt x="1387819" y="307630"/>
                    <a:pt x="1387819" y="307630"/>
                  </a:cubicBezTo>
                  <a:cubicBezTo>
                    <a:pt x="1387819" y="309140"/>
                    <a:pt x="1387819" y="315179"/>
                    <a:pt x="1387819" y="316689"/>
                  </a:cubicBezTo>
                  <a:cubicBezTo>
                    <a:pt x="1387819" y="319709"/>
                    <a:pt x="1386303" y="328769"/>
                    <a:pt x="1386303" y="333298"/>
                  </a:cubicBezTo>
                  <a:cubicBezTo>
                    <a:pt x="1386303" y="336318"/>
                    <a:pt x="1387819" y="336318"/>
                    <a:pt x="1387819" y="337828"/>
                  </a:cubicBezTo>
                  <a:cubicBezTo>
                    <a:pt x="1389336" y="339338"/>
                    <a:pt x="1389336" y="342358"/>
                    <a:pt x="1389336" y="342358"/>
                  </a:cubicBezTo>
                  <a:cubicBezTo>
                    <a:pt x="1389336" y="342358"/>
                    <a:pt x="1390852" y="365007"/>
                    <a:pt x="1389336" y="368026"/>
                  </a:cubicBezTo>
                  <a:cubicBezTo>
                    <a:pt x="1389336" y="371046"/>
                    <a:pt x="1389336" y="375576"/>
                    <a:pt x="1387819" y="378596"/>
                  </a:cubicBezTo>
                  <a:cubicBezTo>
                    <a:pt x="1386303" y="383126"/>
                    <a:pt x="1387819" y="390675"/>
                    <a:pt x="1387819" y="392185"/>
                  </a:cubicBezTo>
                  <a:cubicBezTo>
                    <a:pt x="1387819" y="393695"/>
                    <a:pt x="1386303" y="405774"/>
                    <a:pt x="1386303" y="405774"/>
                  </a:cubicBezTo>
                  <a:cubicBezTo>
                    <a:pt x="1386303" y="410304"/>
                    <a:pt x="1387819" y="414834"/>
                    <a:pt x="1387819" y="417854"/>
                  </a:cubicBezTo>
                  <a:cubicBezTo>
                    <a:pt x="1387819" y="417854"/>
                    <a:pt x="1387819" y="429933"/>
                    <a:pt x="1387819" y="431443"/>
                  </a:cubicBezTo>
                  <a:cubicBezTo>
                    <a:pt x="1387819" y="434463"/>
                    <a:pt x="1386303" y="435973"/>
                    <a:pt x="1386303" y="437483"/>
                  </a:cubicBezTo>
                  <a:cubicBezTo>
                    <a:pt x="1386303" y="438993"/>
                    <a:pt x="1386303" y="440502"/>
                    <a:pt x="1386303" y="442012"/>
                  </a:cubicBezTo>
                  <a:cubicBezTo>
                    <a:pt x="1384787" y="443522"/>
                    <a:pt x="1383270" y="445032"/>
                    <a:pt x="1380237" y="445032"/>
                  </a:cubicBezTo>
                  <a:cubicBezTo>
                    <a:pt x="1378721" y="446542"/>
                    <a:pt x="1374172" y="443522"/>
                    <a:pt x="1372655" y="443522"/>
                  </a:cubicBezTo>
                  <a:cubicBezTo>
                    <a:pt x="1371139" y="443522"/>
                    <a:pt x="1366590" y="440502"/>
                    <a:pt x="1366590" y="437483"/>
                  </a:cubicBezTo>
                  <a:cubicBezTo>
                    <a:pt x="1365073" y="434463"/>
                    <a:pt x="1359008" y="420874"/>
                    <a:pt x="1357491" y="417854"/>
                  </a:cubicBezTo>
                  <a:cubicBezTo>
                    <a:pt x="1355975" y="414834"/>
                    <a:pt x="1354458" y="413324"/>
                    <a:pt x="1352942" y="410304"/>
                  </a:cubicBezTo>
                  <a:cubicBezTo>
                    <a:pt x="1351425" y="408794"/>
                    <a:pt x="1351425" y="405774"/>
                    <a:pt x="1351425" y="404264"/>
                  </a:cubicBezTo>
                  <a:cubicBezTo>
                    <a:pt x="1351425" y="402755"/>
                    <a:pt x="1351425" y="390675"/>
                    <a:pt x="1352942" y="389165"/>
                  </a:cubicBezTo>
                  <a:cubicBezTo>
                    <a:pt x="1352942" y="386145"/>
                    <a:pt x="1351425" y="371046"/>
                    <a:pt x="1351425" y="371046"/>
                  </a:cubicBezTo>
                  <a:cubicBezTo>
                    <a:pt x="1351425" y="371046"/>
                    <a:pt x="1352942" y="365007"/>
                    <a:pt x="1352942" y="361987"/>
                  </a:cubicBezTo>
                  <a:cubicBezTo>
                    <a:pt x="1351425" y="358967"/>
                    <a:pt x="1351425" y="357457"/>
                    <a:pt x="1352942" y="354437"/>
                  </a:cubicBezTo>
                  <a:cubicBezTo>
                    <a:pt x="1352942" y="349907"/>
                    <a:pt x="1351425" y="348398"/>
                    <a:pt x="1349909" y="345378"/>
                  </a:cubicBezTo>
                  <a:cubicBezTo>
                    <a:pt x="1348393" y="340848"/>
                    <a:pt x="1346876" y="340848"/>
                    <a:pt x="1346876" y="340848"/>
                  </a:cubicBezTo>
                  <a:cubicBezTo>
                    <a:pt x="1346876" y="340848"/>
                    <a:pt x="1342327" y="339338"/>
                    <a:pt x="1339294" y="339338"/>
                  </a:cubicBezTo>
                  <a:cubicBezTo>
                    <a:pt x="1337778" y="339338"/>
                    <a:pt x="1334745" y="340848"/>
                    <a:pt x="1331712" y="343868"/>
                  </a:cubicBezTo>
                  <a:cubicBezTo>
                    <a:pt x="1327163" y="345378"/>
                    <a:pt x="1328679" y="345378"/>
                    <a:pt x="1325646" y="348398"/>
                  </a:cubicBezTo>
                  <a:cubicBezTo>
                    <a:pt x="1322613" y="351417"/>
                    <a:pt x="1324130" y="351417"/>
                    <a:pt x="1322613" y="352927"/>
                  </a:cubicBezTo>
                  <a:cubicBezTo>
                    <a:pt x="1319581" y="358967"/>
                    <a:pt x="1318064" y="357457"/>
                    <a:pt x="1311999" y="358967"/>
                  </a:cubicBezTo>
                  <a:cubicBezTo>
                    <a:pt x="1310482" y="358967"/>
                    <a:pt x="1310482" y="360477"/>
                    <a:pt x="1307449" y="360477"/>
                  </a:cubicBezTo>
                  <a:cubicBezTo>
                    <a:pt x="1304416" y="360477"/>
                    <a:pt x="1301384" y="360477"/>
                    <a:pt x="1298351" y="363497"/>
                  </a:cubicBezTo>
                  <a:cubicBezTo>
                    <a:pt x="1293802" y="365007"/>
                    <a:pt x="1290769" y="365007"/>
                    <a:pt x="1287736" y="365007"/>
                  </a:cubicBezTo>
                  <a:cubicBezTo>
                    <a:pt x="1283187" y="365007"/>
                    <a:pt x="1277121" y="365007"/>
                    <a:pt x="1274088" y="365007"/>
                  </a:cubicBezTo>
                  <a:cubicBezTo>
                    <a:pt x="1271055" y="365007"/>
                    <a:pt x="1266506" y="365007"/>
                    <a:pt x="1263473" y="365007"/>
                  </a:cubicBezTo>
                  <a:cubicBezTo>
                    <a:pt x="1260440" y="365007"/>
                    <a:pt x="1260440" y="363497"/>
                    <a:pt x="1260440" y="363497"/>
                  </a:cubicBezTo>
                  <a:cubicBezTo>
                    <a:pt x="1260440" y="363497"/>
                    <a:pt x="1258924" y="361987"/>
                    <a:pt x="1258924" y="361987"/>
                  </a:cubicBezTo>
                  <a:cubicBezTo>
                    <a:pt x="1258924" y="360477"/>
                    <a:pt x="1254375" y="360477"/>
                    <a:pt x="1251342" y="360477"/>
                  </a:cubicBezTo>
                  <a:cubicBezTo>
                    <a:pt x="1249825" y="360477"/>
                    <a:pt x="1245276" y="360477"/>
                    <a:pt x="1245276" y="360477"/>
                  </a:cubicBezTo>
                  <a:cubicBezTo>
                    <a:pt x="1243760" y="358967"/>
                    <a:pt x="1243760" y="358967"/>
                    <a:pt x="1243760" y="357457"/>
                  </a:cubicBezTo>
                  <a:cubicBezTo>
                    <a:pt x="1243760" y="355947"/>
                    <a:pt x="1249825" y="352927"/>
                    <a:pt x="1249825" y="352927"/>
                  </a:cubicBezTo>
                  <a:cubicBezTo>
                    <a:pt x="1251342" y="351417"/>
                    <a:pt x="1254375" y="349907"/>
                    <a:pt x="1257408" y="348398"/>
                  </a:cubicBezTo>
                  <a:cubicBezTo>
                    <a:pt x="1260440" y="348398"/>
                    <a:pt x="1264990" y="345378"/>
                    <a:pt x="1266506" y="345378"/>
                  </a:cubicBezTo>
                  <a:cubicBezTo>
                    <a:pt x="1268022" y="345378"/>
                    <a:pt x="1275605" y="342358"/>
                    <a:pt x="1277121" y="340848"/>
                  </a:cubicBezTo>
                  <a:cubicBezTo>
                    <a:pt x="1278637" y="340848"/>
                    <a:pt x="1284703" y="337828"/>
                    <a:pt x="1289252" y="336318"/>
                  </a:cubicBezTo>
                  <a:cubicBezTo>
                    <a:pt x="1293802" y="334808"/>
                    <a:pt x="1293802" y="333298"/>
                    <a:pt x="1295318" y="333298"/>
                  </a:cubicBezTo>
                  <a:cubicBezTo>
                    <a:pt x="1298351" y="331788"/>
                    <a:pt x="1301384" y="330279"/>
                    <a:pt x="1301384" y="330279"/>
                  </a:cubicBezTo>
                  <a:cubicBezTo>
                    <a:pt x="1301384" y="330279"/>
                    <a:pt x="1305933" y="327259"/>
                    <a:pt x="1305933" y="327259"/>
                  </a:cubicBezTo>
                  <a:cubicBezTo>
                    <a:pt x="1307449" y="325749"/>
                    <a:pt x="1310482" y="321219"/>
                    <a:pt x="1310482" y="319709"/>
                  </a:cubicBezTo>
                  <a:cubicBezTo>
                    <a:pt x="1311999" y="318199"/>
                    <a:pt x="1316548" y="318199"/>
                    <a:pt x="1319581" y="315179"/>
                  </a:cubicBezTo>
                  <a:cubicBezTo>
                    <a:pt x="1322613" y="312160"/>
                    <a:pt x="1324130" y="312160"/>
                    <a:pt x="1325646" y="309140"/>
                  </a:cubicBezTo>
                  <a:cubicBezTo>
                    <a:pt x="1327163" y="307630"/>
                    <a:pt x="1328679" y="307630"/>
                    <a:pt x="1331712" y="306120"/>
                  </a:cubicBezTo>
                  <a:cubicBezTo>
                    <a:pt x="1333228" y="304610"/>
                    <a:pt x="1334745" y="301590"/>
                    <a:pt x="1336261" y="300080"/>
                  </a:cubicBezTo>
                  <a:cubicBezTo>
                    <a:pt x="1337778" y="298570"/>
                    <a:pt x="1340811" y="295550"/>
                    <a:pt x="1342327" y="292531"/>
                  </a:cubicBezTo>
                  <a:cubicBezTo>
                    <a:pt x="1343843" y="292531"/>
                    <a:pt x="1346876" y="289511"/>
                    <a:pt x="1346876" y="289511"/>
                  </a:cubicBezTo>
                  <a:cubicBezTo>
                    <a:pt x="1348393" y="289511"/>
                    <a:pt x="1349909" y="284981"/>
                    <a:pt x="1352942" y="283471"/>
                  </a:cubicBezTo>
                  <a:cubicBezTo>
                    <a:pt x="1354458" y="281961"/>
                    <a:pt x="1355975" y="272902"/>
                    <a:pt x="1355975" y="269882"/>
                  </a:cubicBezTo>
                  <a:cubicBezTo>
                    <a:pt x="1355975" y="268372"/>
                    <a:pt x="1355975" y="265352"/>
                    <a:pt x="1355975" y="262332"/>
                  </a:cubicBezTo>
                  <a:cubicBezTo>
                    <a:pt x="1355975" y="260822"/>
                    <a:pt x="1357491" y="257802"/>
                    <a:pt x="1357491" y="256293"/>
                  </a:cubicBezTo>
                  <a:cubicBezTo>
                    <a:pt x="1357491" y="254783"/>
                    <a:pt x="1357491" y="251763"/>
                    <a:pt x="1357491" y="248743"/>
                  </a:cubicBezTo>
                  <a:cubicBezTo>
                    <a:pt x="1357491" y="245723"/>
                    <a:pt x="1357491" y="244213"/>
                    <a:pt x="1357491" y="241193"/>
                  </a:cubicBezTo>
                  <a:cubicBezTo>
                    <a:pt x="1357491" y="239683"/>
                    <a:pt x="1357491" y="238174"/>
                    <a:pt x="1359008" y="235154"/>
                  </a:cubicBezTo>
                  <a:cubicBezTo>
                    <a:pt x="1359008" y="233644"/>
                    <a:pt x="1359008" y="230624"/>
                    <a:pt x="1359008" y="227604"/>
                  </a:cubicBezTo>
                  <a:cubicBezTo>
                    <a:pt x="1359008" y="226094"/>
                    <a:pt x="1357491" y="226094"/>
                    <a:pt x="1355975" y="223074"/>
                  </a:cubicBezTo>
                  <a:cubicBezTo>
                    <a:pt x="1354458" y="221564"/>
                    <a:pt x="1351425" y="221564"/>
                    <a:pt x="1349909" y="221564"/>
                  </a:cubicBezTo>
                  <a:cubicBezTo>
                    <a:pt x="1346876" y="221564"/>
                    <a:pt x="1343843" y="223074"/>
                    <a:pt x="1342327" y="224584"/>
                  </a:cubicBezTo>
                  <a:cubicBezTo>
                    <a:pt x="1340811" y="224584"/>
                    <a:pt x="1337778" y="227604"/>
                    <a:pt x="1337778" y="227604"/>
                  </a:cubicBezTo>
                  <a:cubicBezTo>
                    <a:pt x="1336261" y="229114"/>
                    <a:pt x="1334745" y="230624"/>
                    <a:pt x="1334745" y="232134"/>
                  </a:cubicBezTo>
                  <a:cubicBezTo>
                    <a:pt x="1333228" y="232134"/>
                    <a:pt x="1331712" y="232134"/>
                    <a:pt x="1330196" y="233644"/>
                  </a:cubicBezTo>
                  <a:cubicBezTo>
                    <a:pt x="1330196" y="233644"/>
                    <a:pt x="1324130" y="236664"/>
                    <a:pt x="1324130" y="236664"/>
                  </a:cubicBezTo>
                  <a:cubicBezTo>
                    <a:pt x="1322613" y="238174"/>
                    <a:pt x="1321097" y="239683"/>
                    <a:pt x="1319581" y="241193"/>
                  </a:cubicBezTo>
                  <a:cubicBezTo>
                    <a:pt x="1318064" y="241193"/>
                    <a:pt x="1315031" y="242703"/>
                    <a:pt x="1313515" y="244213"/>
                  </a:cubicBezTo>
                  <a:cubicBezTo>
                    <a:pt x="1311999" y="244213"/>
                    <a:pt x="1308966" y="245723"/>
                    <a:pt x="1307449" y="248743"/>
                  </a:cubicBezTo>
                  <a:cubicBezTo>
                    <a:pt x="1305933" y="250253"/>
                    <a:pt x="1305933" y="250253"/>
                    <a:pt x="1304416" y="251763"/>
                  </a:cubicBezTo>
                  <a:cubicBezTo>
                    <a:pt x="1302900" y="251763"/>
                    <a:pt x="1302900" y="254783"/>
                    <a:pt x="1301384" y="254783"/>
                  </a:cubicBezTo>
                  <a:cubicBezTo>
                    <a:pt x="1299867" y="256293"/>
                    <a:pt x="1296834" y="254783"/>
                    <a:pt x="1296834" y="254783"/>
                  </a:cubicBezTo>
                  <a:cubicBezTo>
                    <a:pt x="1295318" y="253273"/>
                    <a:pt x="1293802" y="251763"/>
                    <a:pt x="1292285" y="250253"/>
                  </a:cubicBezTo>
                  <a:cubicBezTo>
                    <a:pt x="1290769" y="248743"/>
                    <a:pt x="1290769" y="247233"/>
                    <a:pt x="1289252" y="245723"/>
                  </a:cubicBezTo>
                  <a:cubicBezTo>
                    <a:pt x="1289252" y="244213"/>
                    <a:pt x="1289252" y="242703"/>
                    <a:pt x="1287736" y="241193"/>
                  </a:cubicBezTo>
                  <a:cubicBezTo>
                    <a:pt x="1287736" y="241193"/>
                    <a:pt x="1286219" y="239683"/>
                    <a:pt x="1284703" y="239683"/>
                  </a:cubicBezTo>
                  <a:cubicBezTo>
                    <a:pt x="1283187" y="239683"/>
                    <a:pt x="1281670" y="238174"/>
                    <a:pt x="1281670" y="238174"/>
                  </a:cubicBezTo>
                  <a:cubicBezTo>
                    <a:pt x="1280154" y="238174"/>
                    <a:pt x="1277121" y="236664"/>
                    <a:pt x="1275605" y="235154"/>
                  </a:cubicBezTo>
                  <a:cubicBezTo>
                    <a:pt x="1275605" y="235154"/>
                    <a:pt x="1272572" y="233644"/>
                    <a:pt x="1271055" y="232134"/>
                  </a:cubicBezTo>
                  <a:cubicBezTo>
                    <a:pt x="1271055" y="230624"/>
                    <a:pt x="1271055" y="227604"/>
                    <a:pt x="1271055" y="227604"/>
                  </a:cubicBezTo>
                  <a:cubicBezTo>
                    <a:pt x="1272572" y="224584"/>
                    <a:pt x="1272572" y="223074"/>
                    <a:pt x="1272572" y="220055"/>
                  </a:cubicBezTo>
                  <a:cubicBezTo>
                    <a:pt x="1274088" y="218545"/>
                    <a:pt x="1275605" y="215525"/>
                    <a:pt x="1277121" y="214015"/>
                  </a:cubicBezTo>
                  <a:cubicBezTo>
                    <a:pt x="1277121" y="214015"/>
                    <a:pt x="1278637" y="210995"/>
                    <a:pt x="1278637" y="209485"/>
                  </a:cubicBezTo>
                  <a:cubicBezTo>
                    <a:pt x="1278637" y="207975"/>
                    <a:pt x="1280154" y="204955"/>
                    <a:pt x="1280154" y="204955"/>
                  </a:cubicBezTo>
                  <a:cubicBezTo>
                    <a:pt x="1280154" y="204955"/>
                    <a:pt x="1283187" y="204955"/>
                    <a:pt x="1284703" y="204955"/>
                  </a:cubicBezTo>
                  <a:cubicBezTo>
                    <a:pt x="1286219" y="204955"/>
                    <a:pt x="1289252" y="204955"/>
                    <a:pt x="1292285" y="204955"/>
                  </a:cubicBezTo>
                  <a:cubicBezTo>
                    <a:pt x="1293802" y="204955"/>
                    <a:pt x="1296834" y="206465"/>
                    <a:pt x="1299867" y="206465"/>
                  </a:cubicBezTo>
                  <a:cubicBezTo>
                    <a:pt x="1302900" y="204955"/>
                    <a:pt x="1305933" y="204955"/>
                    <a:pt x="1305933" y="204955"/>
                  </a:cubicBezTo>
                  <a:cubicBezTo>
                    <a:pt x="1307449" y="203445"/>
                    <a:pt x="1308966" y="201936"/>
                    <a:pt x="1311999" y="201936"/>
                  </a:cubicBezTo>
                  <a:cubicBezTo>
                    <a:pt x="1316548" y="201936"/>
                    <a:pt x="1315031" y="204955"/>
                    <a:pt x="1319581" y="206465"/>
                  </a:cubicBezTo>
                  <a:cubicBezTo>
                    <a:pt x="1321097" y="206465"/>
                    <a:pt x="1322613" y="206465"/>
                    <a:pt x="1325646" y="204955"/>
                  </a:cubicBezTo>
                  <a:cubicBezTo>
                    <a:pt x="1328679" y="204955"/>
                    <a:pt x="1330196" y="204955"/>
                    <a:pt x="1333228" y="203445"/>
                  </a:cubicBezTo>
                  <a:cubicBezTo>
                    <a:pt x="1336261" y="203445"/>
                    <a:pt x="1337778" y="203445"/>
                    <a:pt x="1340811" y="201936"/>
                  </a:cubicBezTo>
                  <a:cubicBezTo>
                    <a:pt x="1342327" y="201936"/>
                    <a:pt x="1345360" y="200426"/>
                    <a:pt x="1348393" y="200426"/>
                  </a:cubicBezTo>
                  <a:cubicBezTo>
                    <a:pt x="1351425" y="200426"/>
                    <a:pt x="1351425" y="198916"/>
                    <a:pt x="1351425" y="198916"/>
                  </a:cubicBezTo>
                  <a:cubicBezTo>
                    <a:pt x="1351425" y="198916"/>
                    <a:pt x="1355975" y="194386"/>
                    <a:pt x="1357491" y="194386"/>
                  </a:cubicBezTo>
                  <a:cubicBezTo>
                    <a:pt x="1359008" y="192876"/>
                    <a:pt x="1357491" y="189856"/>
                    <a:pt x="1357491" y="188346"/>
                  </a:cubicBezTo>
                  <a:cubicBezTo>
                    <a:pt x="1357491" y="186836"/>
                    <a:pt x="1359008" y="183817"/>
                    <a:pt x="1360524" y="182307"/>
                  </a:cubicBezTo>
                  <a:cubicBezTo>
                    <a:pt x="1362040" y="179287"/>
                    <a:pt x="1363557" y="177777"/>
                    <a:pt x="1363557" y="177777"/>
                  </a:cubicBezTo>
                  <a:cubicBezTo>
                    <a:pt x="1363557" y="174757"/>
                    <a:pt x="1363557" y="171737"/>
                    <a:pt x="1363557" y="168717"/>
                  </a:cubicBezTo>
                  <a:cubicBezTo>
                    <a:pt x="1363557" y="167207"/>
                    <a:pt x="1363557" y="165698"/>
                    <a:pt x="1365073" y="164188"/>
                  </a:cubicBezTo>
                  <a:cubicBezTo>
                    <a:pt x="1365073" y="164188"/>
                    <a:pt x="1366590" y="155128"/>
                    <a:pt x="1366590" y="153618"/>
                  </a:cubicBezTo>
                  <a:cubicBezTo>
                    <a:pt x="1366590" y="152108"/>
                    <a:pt x="1368106" y="143049"/>
                    <a:pt x="1368106" y="140029"/>
                  </a:cubicBezTo>
                  <a:cubicBezTo>
                    <a:pt x="1368106" y="138519"/>
                    <a:pt x="1369622" y="130969"/>
                    <a:pt x="1368106" y="129459"/>
                  </a:cubicBezTo>
                  <a:cubicBezTo>
                    <a:pt x="1368106" y="127950"/>
                    <a:pt x="1371139" y="109831"/>
                    <a:pt x="1371139" y="106811"/>
                  </a:cubicBezTo>
                  <a:cubicBezTo>
                    <a:pt x="1371139" y="103791"/>
                    <a:pt x="1372655" y="93221"/>
                    <a:pt x="1372655" y="90202"/>
                  </a:cubicBezTo>
                  <a:cubicBezTo>
                    <a:pt x="1372655" y="85672"/>
                    <a:pt x="1372655" y="78122"/>
                    <a:pt x="1372655" y="73593"/>
                  </a:cubicBezTo>
                  <a:cubicBezTo>
                    <a:pt x="1371139" y="69063"/>
                    <a:pt x="1368106" y="67553"/>
                    <a:pt x="1368106" y="66043"/>
                  </a:cubicBezTo>
                  <a:cubicBezTo>
                    <a:pt x="1366590" y="64533"/>
                    <a:pt x="1366590" y="61513"/>
                    <a:pt x="1365073" y="60003"/>
                  </a:cubicBezTo>
                  <a:cubicBezTo>
                    <a:pt x="1365073" y="58493"/>
                    <a:pt x="1363557" y="56983"/>
                    <a:pt x="1363557" y="55473"/>
                  </a:cubicBezTo>
                  <a:cubicBezTo>
                    <a:pt x="1362040" y="53963"/>
                    <a:pt x="1365073" y="53963"/>
                    <a:pt x="1366590" y="52453"/>
                  </a:cubicBezTo>
                  <a:cubicBezTo>
                    <a:pt x="1366590" y="50944"/>
                    <a:pt x="1368106" y="49434"/>
                    <a:pt x="1369622" y="47924"/>
                  </a:cubicBezTo>
                  <a:cubicBezTo>
                    <a:pt x="1372655" y="46414"/>
                    <a:pt x="1372655" y="47924"/>
                    <a:pt x="1375688" y="46414"/>
                  </a:cubicBezTo>
                  <a:close/>
                  <a:moveTo>
                    <a:pt x="2869845" y="27361"/>
                  </a:moveTo>
                  <a:cubicBezTo>
                    <a:pt x="2871354" y="25854"/>
                    <a:pt x="2874371" y="25854"/>
                    <a:pt x="2877388" y="27361"/>
                  </a:cubicBezTo>
                  <a:cubicBezTo>
                    <a:pt x="2878897" y="28869"/>
                    <a:pt x="2880406" y="30377"/>
                    <a:pt x="2881914" y="31884"/>
                  </a:cubicBezTo>
                  <a:cubicBezTo>
                    <a:pt x="2881914" y="33392"/>
                    <a:pt x="2883423" y="33392"/>
                    <a:pt x="2883423" y="34899"/>
                  </a:cubicBezTo>
                  <a:cubicBezTo>
                    <a:pt x="2883423" y="34899"/>
                    <a:pt x="2883423" y="36407"/>
                    <a:pt x="2884932" y="37914"/>
                  </a:cubicBezTo>
                  <a:cubicBezTo>
                    <a:pt x="2884932" y="37914"/>
                    <a:pt x="2886440" y="37914"/>
                    <a:pt x="2886440" y="39422"/>
                  </a:cubicBezTo>
                  <a:cubicBezTo>
                    <a:pt x="2886440" y="40929"/>
                    <a:pt x="2886440" y="43945"/>
                    <a:pt x="2886440" y="46960"/>
                  </a:cubicBezTo>
                  <a:cubicBezTo>
                    <a:pt x="2886440" y="48467"/>
                    <a:pt x="2886440" y="51482"/>
                    <a:pt x="2886440" y="52990"/>
                  </a:cubicBezTo>
                  <a:cubicBezTo>
                    <a:pt x="2886440" y="54497"/>
                    <a:pt x="2886440" y="54497"/>
                    <a:pt x="2886440" y="56005"/>
                  </a:cubicBezTo>
                  <a:cubicBezTo>
                    <a:pt x="2886440" y="56005"/>
                    <a:pt x="2886440" y="57513"/>
                    <a:pt x="2886440" y="59020"/>
                  </a:cubicBezTo>
                  <a:cubicBezTo>
                    <a:pt x="2886440" y="59020"/>
                    <a:pt x="2884932" y="60528"/>
                    <a:pt x="2884932" y="60528"/>
                  </a:cubicBezTo>
                  <a:cubicBezTo>
                    <a:pt x="2884932" y="62035"/>
                    <a:pt x="2884932" y="62035"/>
                    <a:pt x="2886440" y="63543"/>
                  </a:cubicBezTo>
                  <a:cubicBezTo>
                    <a:pt x="2886440" y="63543"/>
                    <a:pt x="2886440" y="63543"/>
                    <a:pt x="2887949" y="63543"/>
                  </a:cubicBezTo>
                  <a:cubicBezTo>
                    <a:pt x="2889458" y="63543"/>
                    <a:pt x="2893984" y="63543"/>
                    <a:pt x="2895493" y="63543"/>
                  </a:cubicBezTo>
                  <a:cubicBezTo>
                    <a:pt x="2897001" y="63543"/>
                    <a:pt x="2898510" y="62035"/>
                    <a:pt x="2900019" y="62035"/>
                  </a:cubicBezTo>
                  <a:cubicBezTo>
                    <a:pt x="2901527" y="62035"/>
                    <a:pt x="2903036" y="62035"/>
                    <a:pt x="2903036" y="62035"/>
                  </a:cubicBezTo>
                  <a:cubicBezTo>
                    <a:pt x="2904545" y="62035"/>
                    <a:pt x="2906053" y="65051"/>
                    <a:pt x="2906053" y="65051"/>
                  </a:cubicBezTo>
                  <a:cubicBezTo>
                    <a:pt x="2906053" y="66558"/>
                    <a:pt x="2904545" y="68066"/>
                    <a:pt x="2904545" y="69573"/>
                  </a:cubicBezTo>
                  <a:cubicBezTo>
                    <a:pt x="2904545" y="71081"/>
                    <a:pt x="2904545" y="72588"/>
                    <a:pt x="2903036" y="72588"/>
                  </a:cubicBezTo>
                  <a:cubicBezTo>
                    <a:pt x="2903036" y="74096"/>
                    <a:pt x="2903036" y="75603"/>
                    <a:pt x="2903036" y="77111"/>
                  </a:cubicBezTo>
                  <a:cubicBezTo>
                    <a:pt x="2903036" y="77111"/>
                    <a:pt x="2901527" y="78619"/>
                    <a:pt x="2901527" y="78619"/>
                  </a:cubicBezTo>
                  <a:cubicBezTo>
                    <a:pt x="2901527" y="80126"/>
                    <a:pt x="2901527" y="80126"/>
                    <a:pt x="2900019" y="80126"/>
                  </a:cubicBezTo>
                  <a:cubicBezTo>
                    <a:pt x="2900019" y="80126"/>
                    <a:pt x="2900019" y="80126"/>
                    <a:pt x="2898510" y="80126"/>
                  </a:cubicBezTo>
                  <a:cubicBezTo>
                    <a:pt x="2898510" y="80126"/>
                    <a:pt x="2897001" y="81634"/>
                    <a:pt x="2897001" y="80126"/>
                  </a:cubicBezTo>
                  <a:cubicBezTo>
                    <a:pt x="2895493" y="80126"/>
                    <a:pt x="2895493" y="78619"/>
                    <a:pt x="2893984" y="78619"/>
                  </a:cubicBezTo>
                  <a:cubicBezTo>
                    <a:pt x="2892475" y="78619"/>
                    <a:pt x="2890967" y="78619"/>
                    <a:pt x="2889458" y="78619"/>
                  </a:cubicBezTo>
                  <a:cubicBezTo>
                    <a:pt x="2886440" y="78619"/>
                    <a:pt x="2884932" y="78619"/>
                    <a:pt x="2884932" y="78619"/>
                  </a:cubicBezTo>
                  <a:cubicBezTo>
                    <a:pt x="2884932" y="78619"/>
                    <a:pt x="2883423" y="80126"/>
                    <a:pt x="2881914" y="81634"/>
                  </a:cubicBezTo>
                  <a:cubicBezTo>
                    <a:pt x="2880406" y="83141"/>
                    <a:pt x="2878897" y="83141"/>
                    <a:pt x="2878897" y="86156"/>
                  </a:cubicBezTo>
                  <a:cubicBezTo>
                    <a:pt x="2878897" y="87664"/>
                    <a:pt x="2877388" y="87664"/>
                    <a:pt x="2877388" y="89171"/>
                  </a:cubicBezTo>
                  <a:cubicBezTo>
                    <a:pt x="2877388" y="90679"/>
                    <a:pt x="2877388" y="90679"/>
                    <a:pt x="2877388" y="92187"/>
                  </a:cubicBezTo>
                  <a:cubicBezTo>
                    <a:pt x="2877388" y="92187"/>
                    <a:pt x="2877388" y="93694"/>
                    <a:pt x="2877388" y="95202"/>
                  </a:cubicBezTo>
                  <a:cubicBezTo>
                    <a:pt x="2877388" y="96709"/>
                    <a:pt x="2877388" y="96709"/>
                    <a:pt x="2877388" y="98217"/>
                  </a:cubicBezTo>
                  <a:cubicBezTo>
                    <a:pt x="2877388" y="99724"/>
                    <a:pt x="2877388" y="101232"/>
                    <a:pt x="2877388" y="102739"/>
                  </a:cubicBezTo>
                  <a:cubicBezTo>
                    <a:pt x="2877388" y="105754"/>
                    <a:pt x="2878897" y="104247"/>
                    <a:pt x="2878897" y="105754"/>
                  </a:cubicBezTo>
                  <a:cubicBezTo>
                    <a:pt x="2880406" y="107262"/>
                    <a:pt x="2878897" y="107262"/>
                    <a:pt x="2880406" y="107262"/>
                  </a:cubicBezTo>
                  <a:cubicBezTo>
                    <a:pt x="2881914" y="108770"/>
                    <a:pt x="2881914" y="108770"/>
                    <a:pt x="2883423" y="108770"/>
                  </a:cubicBezTo>
                  <a:cubicBezTo>
                    <a:pt x="2884932" y="108770"/>
                    <a:pt x="2886440" y="108770"/>
                    <a:pt x="2886440" y="110277"/>
                  </a:cubicBezTo>
                  <a:cubicBezTo>
                    <a:pt x="2889458" y="110277"/>
                    <a:pt x="2889458" y="110277"/>
                    <a:pt x="2890967" y="108770"/>
                  </a:cubicBezTo>
                  <a:cubicBezTo>
                    <a:pt x="2892475" y="108770"/>
                    <a:pt x="2893984" y="107262"/>
                    <a:pt x="2893984" y="107262"/>
                  </a:cubicBezTo>
                  <a:cubicBezTo>
                    <a:pt x="2895493" y="107262"/>
                    <a:pt x="2895493" y="105754"/>
                    <a:pt x="2897001" y="104247"/>
                  </a:cubicBezTo>
                  <a:cubicBezTo>
                    <a:pt x="2898510" y="102739"/>
                    <a:pt x="2900019" y="102739"/>
                    <a:pt x="2901527" y="99724"/>
                  </a:cubicBezTo>
                  <a:cubicBezTo>
                    <a:pt x="2903036" y="98217"/>
                    <a:pt x="2903036" y="98217"/>
                    <a:pt x="2904545" y="96709"/>
                  </a:cubicBezTo>
                  <a:cubicBezTo>
                    <a:pt x="2904545" y="96709"/>
                    <a:pt x="2906053" y="96709"/>
                    <a:pt x="2906053" y="95202"/>
                  </a:cubicBezTo>
                  <a:cubicBezTo>
                    <a:pt x="2906053" y="95202"/>
                    <a:pt x="2907562" y="95202"/>
                    <a:pt x="2907562" y="93694"/>
                  </a:cubicBezTo>
                  <a:cubicBezTo>
                    <a:pt x="2909071" y="93694"/>
                    <a:pt x="2909071" y="93694"/>
                    <a:pt x="2909071" y="92187"/>
                  </a:cubicBezTo>
                  <a:cubicBezTo>
                    <a:pt x="2910579" y="90679"/>
                    <a:pt x="2910579" y="92187"/>
                    <a:pt x="2912088" y="90679"/>
                  </a:cubicBezTo>
                  <a:cubicBezTo>
                    <a:pt x="2912088" y="89171"/>
                    <a:pt x="2912088" y="89171"/>
                    <a:pt x="2913597" y="89171"/>
                  </a:cubicBezTo>
                  <a:cubicBezTo>
                    <a:pt x="2915106" y="87664"/>
                    <a:pt x="2913597" y="87664"/>
                    <a:pt x="2915106" y="87664"/>
                  </a:cubicBezTo>
                  <a:cubicBezTo>
                    <a:pt x="2915106" y="87664"/>
                    <a:pt x="2916614" y="80126"/>
                    <a:pt x="2916614" y="78619"/>
                  </a:cubicBezTo>
                  <a:cubicBezTo>
                    <a:pt x="2916614" y="77111"/>
                    <a:pt x="2916614" y="77111"/>
                    <a:pt x="2916614" y="75603"/>
                  </a:cubicBezTo>
                  <a:cubicBezTo>
                    <a:pt x="2918123" y="74096"/>
                    <a:pt x="2918123" y="74096"/>
                    <a:pt x="2918123" y="72588"/>
                  </a:cubicBezTo>
                  <a:cubicBezTo>
                    <a:pt x="2918123" y="71081"/>
                    <a:pt x="2919632" y="71081"/>
                    <a:pt x="2921140" y="68066"/>
                  </a:cubicBezTo>
                  <a:cubicBezTo>
                    <a:pt x="2921140" y="66558"/>
                    <a:pt x="2924158" y="66558"/>
                    <a:pt x="2924158" y="65051"/>
                  </a:cubicBezTo>
                  <a:cubicBezTo>
                    <a:pt x="2925666" y="63543"/>
                    <a:pt x="2927175" y="65051"/>
                    <a:pt x="2927175" y="63543"/>
                  </a:cubicBezTo>
                  <a:cubicBezTo>
                    <a:pt x="2927175" y="62035"/>
                    <a:pt x="2928684" y="63543"/>
                    <a:pt x="2928684" y="62035"/>
                  </a:cubicBezTo>
                  <a:cubicBezTo>
                    <a:pt x="2930192" y="60528"/>
                    <a:pt x="2930192" y="60528"/>
                    <a:pt x="2930192" y="60528"/>
                  </a:cubicBezTo>
                  <a:cubicBezTo>
                    <a:pt x="2930192" y="60528"/>
                    <a:pt x="2931701" y="60528"/>
                    <a:pt x="2931701" y="60528"/>
                  </a:cubicBezTo>
                  <a:cubicBezTo>
                    <a:pt x="2933210" y="59020"/>
                    <a:pt x="2934718" y="59020"/>
                    <a:pt x="2934718" y="59020"/>
                  </a:cubicBezTo>
                  <a:cubicBezTo>
                    <a:pt x="2936227" y="60528"/>
                    <a:pt x="2937736" y="59020"/>
                    <a:pt x="2939245" y="59020"/>
                  </a:cubicBezTo>
                  <a:cubicBezTo>
                    <a:pt x="2939245" y="59020"/>
                    <a:pt x="2939245" y="60528"/>
                    <a:pt x="2939245" y="62035"/>
                  </a:cubicBezTo>
                  <a:cubicBezTo>
                    <a:pt x="2940753" y="62035"/>
                    <a:pt x="2940753" y="62035"/>
                    <a:pt x="2942262" y="62035"/>
                  </a:cubicBezTo>
                  <a:cubicBezTo>
                    <a:pt x="2942262" y="62035"/>
                    <a:pt x="2942262" y="63543"/>
                    <a:pt x="2943771" y="63543"/>
                  </a:cubicBezTo>
                  <a:cubicBezTo>
                    <a:pt x="2943771" y="65051"/>
                    <a:pt x="2945279" y="65051"/>
                    <a:pt x="2946788" y="66558"/>
                  </a:cubicBezTo>
                  <a:cubicBezTo>
                    <a:pt x="2946788" y="68066"/>
                    <a:pt x="2948297" y="69573"/>
                    <a:pt x="2948297" y="71081"/>
                  </a:cubicBezTo>
                  <a:cubicBezTo>
                    <a:pt x="2949805" y="74096"/>
                    <a:pt x="2949805" y="77111"/>
                    <a:pt x="2951314" y="78619"/>
                  </a:cubicBezTo>
                  <a:cubicBezTo>
                    <a:pt x="2952823" y="80126"/>
                    <a:pt x="2951314" y="83141"/>
                    <a:pt x="2951314" y="86156"/>
                  </a:cubicBezTo>
                  <a:cubicBezTo>
                    <a:pt x="2952823" y="86156"/>
                    <a:pt x="2952823" y="87664"/>
                    <a:pt x="2952823" y="90679"/>
                  </a:cubicBezTo>
                  <a:cubicBezTo>
                    <a:pt x="2952823" y="90679"/>
                    <a:pt x="2952823" y="92187"/>
                    <a:pt x="2952823" y="92187"/>
                  </a:cubicBezTo>
                  <a:cubicBezTo>
                    <a:pt x="2952823" y="93694"/>
                    <a:pt x="2954331" y="95202"/>
                    <a:pt x="2954331" y="98217"/>
                  </a:cubicBezTo>
                  <a:cubicBezTo>
                    <a:pt x="2954331" y="99724"/>
                    <a:pt x="2954331" y="101232"/>
                    <a:pt x="2955840" y="102739"/>
                  </a:cubicBezTo>
                  <a:cubicBezTo>
                    <a:pt x="2955840" y="107262"/>
                    <a:pt x="2955840" y="108770"/>
                    <a:pt x="2955840" y="113292"/>
                  </a:cubicBezTo>
                  <a:cubicBezTo>
                    <a:pt x="2955840" y="114800"/>
                    <a:pt x="2954331" y="116307"/>
                    <a:pt x="2954331" y="117815"/>
                  </a:cubicBezTo>
                  <a:cubicBezTo>
                    <a:pt x="2954331" y="120830"/>
                    <a:pt x="2951314" y="122338"/>
                    <a:pt x="2951314" y="125353"/>
                  </a:cubicBezTo>
                  <a:cubicBezTo>
                    <a:pt x="2951314" y="126860"/>
                    <a:pt x="2951314" y="131383"/>
                    <a:pt x="2951314" y="132890"/>
                  </a:cubicBezTo>
                  <a:cubicBezTo>
                    <a:pt x="2949805" y="134398"/>
                    <a:pt x="2949805" y="135906"/>
                    <a:pt x="2948297" y="135906"/>
                  </a:cubicBezTo>
                  <a:cubicBezTo>
                    <a:pt x="2948297" y="138921"/>
                    <a:pt x="2948297" y="141936"/>
                    <a:pt x="2948297" y="143443"/>
                  </a:cubicBezTo>
                  <a:cubicBezTo>
                    <a:pt x="2946788" y="149474"/>
                    <a:pt x="2943771" y="149474"/>
                    <a:pt x="2943771" y="152489"/>
                  </a:cubicBezTo>
                  <a:cubicBezTo>
                    <a:pt x="2943771" y="153996"/>
                    <a:pt x="2943771" y="153996"/>
                    <a:pt x="2943771" y="153996"/>
                  </a:cubicBezTo>
                  <a:cubicBezTo>
                    <a:pt x="2943771" y="155504"/>
                    <a:pt x="2942262" y="157011"/>
                    <a:pt x="2942262" y="157011"/>
                  </a:cubicBezTo>
                  <a:cubicBezTo>
                    <a:pt x="2940753" y="158519"/>
                    <a:pt x="2940753" y="158519"/>
                    <a:pt x="2940753" y="160026"/>
                  </a:cubicBezTo>
                  <a:cubicBezTo>
                    <a:pt x="2939245" y="160026"/>
                    <a:pt x="2940753" y="161534"/>
                    <a:pt x="2939245" y="163042"/>
                  </a:cubicBezTo>
                  <a:cubicBezTo>
                    <a:pt x="2939245" y="167564"/>
                    <a:pt x="2937736" y="173594"/>
                    <a:pt x="2939245" y="173594"/>
                  </a:cubicBezTo>
                  <a:cubicBezTo>
                    <a:pt x="2940753" y="173594"/>
                    <a:pt x="2940753" y="173594"/>
                    <a:pt x="2940753" y="175102"/>
                  </a:cubicBezTo>
                  <a:cubicBezTo>
                    <a:pt x="2942262" y="175102"/>
                    <a:pt x="2942262" y="175102"/>
                    <a:pt x="2943771" y="176610"/>
                  </a:cubicBezTo>
                  <a:cubicBezTo>
                    <a:pt x="2943771" y="176610"/>
                    <a:pt x="2945279" y="176610"/>
                    <a:pt x="2945279" y="176610"/>
                  </a:cubicBezTo>
                  <a:cubicBezTo>
                    <a:pt x="2946788" y="178117"/>
                    <a:pt x="2948297" y="178117"/>
                    <a:pt x="2951314" y="178117"/>
                  </a:cubicBezTo>
                  <a:cubicBezTo>
                    <a:pt x="2952823" y="179625"/>
                    <a:pt x="2955840" y="178117"/>
                    <a:pt x="2958857" y="179625"/>
                  </a:cubicBezTo>
                  <a:cubicBezTo>
                    <a:pt x="2963384" y="181132"/>
                    <a:pt x="2966401" y="182640"/>
                    <a:pt x="2972436" y="182640"/>
                  </a:cubicBezTo>
                  <a:cubicBezTo>
                    <a:pt x="2973944" y="182640"/>
                    <a:pt x="2975453" y="184147"/>
                    <a:pt x="2976962" y="185655"/>
                  </a:cubicBezTo>
                  <a:cubicBezTo>
                    <a:pt x="2981488" y="185655"/>
                    <a:pt x="2984505" y="187162"/>
                    <a:pt x="2987523" y="187162"/>
                  </a:cubicBezTo>
                  <a:cubicBezTo>
                    <a:pt x="2987523" y="187162"/>
                    <a:pt x="2990540" y="188670"/>
                    <a:pt x="2993557" y="188670"/>
                  </a:cubicBezTo>
                  <a:cubicBezTo>
                    <a:pt x="2998083" y="190178"/>
                    <a:pt x="3004118" y="191685"/>
                    <a:pt x="3004118" y="191685"/>
                  </a:cubicBezTo>
                  <a:cubicBezTo>
                    <a:pt x="3004118" y="191685"/>
                    <a:pt x="3016188" y="194700"/>
                    <a:pt x="3022222" y="196208"/>
                  </a:cubicBezTo>
                  <a:cubicBezTo>
                    <a:pt x="3022222" y="197715"/>
                    <a:pt x="3023731" y="196208"/>
                    <a:pt x="3023731" y="197715"/>
                  </a:cubicBezTo>
                  <a:cubicBezTo>
                    <a:pt x="3026748" y="197715"/>
                    <a:pt x="3028257" y="199223"/>
                    <a:pt x="3031274" y="199223"/>
                  </a:cubicBezTo>
                  <a:cubicBezTo>
                    <a:pt x="3032783" y="199223"/>
                    <a:pt x="3035801" y="199223"/>
                    <a:pt x="3035801" y="199223"/>
                  </a:cubicBezTo>
                  <a:cubicBezTo>
                    <a:pt x="3037309" y="200730"/>
                    <a:pt x="3037309" y="200730"/>
                    <a:pt x="3037309" y="200730"/>
                  </a:cubicBezTo>
                  <a:cubicBezTo>
                    <a:pt x="3040327" y="202238"/>
                    <a:pt x="3041835" y="202238"/>
                    <a:pt x="3044853" y="205253"/>
                  </a:cubicBezTo>
                  <a:cubicBezTo>
                    <a:pt x="3047870" y="206761"/>
                    <a:pt x="3050887" y="208268"/>
                    <a:pt x="3050887" y="208268"/>
                  </a:cubicBezTo>
                  <a:cubicBezTo>
                    <a:pt x="3050887" y="208268"/>
                    <a:pt x="3055413" y="214298"/>
                    <a:pt x="3056922" y="215806"/>
                  </a:cubicBezTo>
                  <a:cubicBezTo>
                    <a:pt x="3056922" y="217313"/>
                    <a:pt x="3058431" y="218821"/>
                    <a:pt x="3059940" y="218821"/>
                  </a:cubicBezTo>
                  <a:cubicBezTo>
                    <a:pt x="3059940" y="220329"/>
                    <a:pt x="3061448" y="220329"/>
                    <a:pt x="3061448" y="221836"/>
                  </a:cubicBezTo>
                  <a:cubicBezTo>
                    <a:pt x="3061448" y="223344"/>
                    <a:pt x="3061448" y="227866"/>
                    <a:pt x="3061448" y="227866"/>
                  </a:cubicBezTo>
                  <a:cubicBezTo>
                    <a:pt x="3059940" y="229374"/>
                    <a:pt x="3059940" y="229374"/>
                    <a:pt x="3058431" y="230881"/>
                  </a:cubicBezTo>
                  <a:cubicBezTo>
                    <a:pt x="3058431" y="232389"/>
                    <a:pt x="3058431" y="233897"/>
                    <a:pt x="3056922" y="233897"/>
                  </a:cubicBezTo>
                  <a:cubicBezTo>
                    <a:pt x="3055413" y="235404"/>
                    <a:pt x="3052396" y="239927"/>
                    <a:pt x="3050887" y="241434"/>
                  </a:cubicBezTo>
                  <a:cubicBezTo>
                    <a:pt x="3047870" y="241434"/>
                    <a:pt x="3044853" y="242942"/>
                    <a:pt x="3043344" y="244449"/>
                  </a:cubicBezTo>
                  <a:cubicBezTo>
                    <a:pt x="3043344" y="244449"/>
                    <a:pt x="3040327" y="244449"/>
                    <a:pt x="3038818" y="244449"/>
                  </a:cubicBezTo>
                  <a:cubicBezTo>
                    <a:pt x="3035801" y="244449"/>
                    <a:pt x="3034292" y="244449"/>
                    <a:pt x="3031274" y="245957"/>
                  </a:cubicBezTo>
                  <a:cubicBezTo>
                    <a:pt x="3028257" y="245957"/>
                    <a:pt x="3023731" y="245957"/>
                    <a:pt x="3020714" y="245957"/>
                  </a:cubicBezTo>
                  <a:cubicBezTo>
                    <a:pt x="3020714" y="245957"/>
                    <a:pt x="3020714" y="245957"/>
                    <a:pt x="3019205" y="247465"/>
                  </a:cubicBezTo>
                  <a:cubicBezTo>
                    <a:pt x="3019205" y="247465"/>
                    <a:pt x="3014679" y="247465"/>
                    <a:pt x="3010153" y="247465"/>
                  </a:cubicBezTo>
                  <a:cubicBezTo>
                    <a:pt x="3007135" y="247465"/>
                    <a:pt x="2999592" y="247465"/>
                    <a:pt x="2998083" y="247465"/>
                  </a:cubicBezTo>
                  <a:cubicBezTo>
                    <a:pt x="2996575" y="247465"/>
                    <a:pt x="2995066" y="248972"/>
                    <a:pt x="2992049" y="248972"/>
                  </a:cubicBezTo>
                  <a:cubicBezTo>
                    <a:pt x="2989031" y="250480"/>
                    <a:pt x="2986014" y="251987"/>
                    <a:pt x="2982996" y="253495"/>
                  </a:cubicBezTo>
                  <a:cubicBezTo>
                    <a:pt x="2979979" y="253495"/>
                    <a:pt x="2975453" y="256510"/>
                    <a:pt x="2972436" y="258017"/>
                  </a:cubicBezTo>
                  <a:cubicBezTo>
                    <a:pt x="2970927" y="258017"/>
                    <a:pt x="2966401" y="258017"/>
                    <a:pt x="2966401" y="258017"/>
                  </a:cubicBezTo>
                  <a:cubicBezTo>
                    <a:pt x="2964892" y="258017"/>
                    <a:pt x="2963384" y="259525"/>
                    <a:pt x="2961875" y="259525"/>
                  </a:cubicBezTo>
                  <a:cubicBezTo>
                    <a:pt x="2960366" y="261033"/>
                    <a:pt x="2957349" y="262540"/>
                    <a:pt x="2954331" y="262540"/>
                  </a:cubicBezTo>
                  <a:cubicBezTo>
                    <a:pt x="2952823" y="262540"/>
                    <a:pt x="2951314" y="262540"/>
                    <a:pt x="2949805" y="262540"/>
                  </a:cubicBezTo>
                  <a:cubicBezTo>
                    <a:pt x="2949805" y="262540"/>
                    <a:pt x="2946788" y="264048"/>
                    <a:pt x="2943771" y="264048"/>
                  </a:cubicBezTo>
                  <a:cubicBezTo>
                    <a:pt x="2943771" y="264048"/>
                    <a:pt x="2942262" y="265555"/>
                    <a:pt x="2942262" y="265555"/>
                  </a:cubicBezTo>
                  <a:cubicBezTo>
                    <a:pt x="2939245" y="267063"/>
                    <a:pt x="2937736" y="267063"/>
                    <a:pt x="2934718" y="267063"/>
                  </a:cubicBezTo>
                  <a:cubicBezTo>
                    <a:pt x="2934718" y="267063"/>
                    <a:pt x="2931701" y="267063"/>
                    <a:pt x="2931701" y="267063"/>
                  </a:cubicBezTo>
                  <a:cubicBezTo>
                    <a:pt x="2927175" y="268570"/>
                    <a:pt x="2919632" y="270078"/>
                    <a:pt x="2918123" y="270078"/>
                  </a:cubicBezTo>
                  <a:cubicBezTo>
                    <a:pt x="2913597" y="270078"/>
                    <a:pt x="2910579" y="271585"/>
                    <a:pt x="2910579" y="271585"/>
                  </a:cubicBezTo>
                  <a:cubicBezTo>
                    <a:pt x="2910579" y="271585"/>
                    <a:pt x="2909071" y="271585"/>
                    <a:pt x="2909071" y="271585"/>
                  </a:cubicBezTo>
                  <a:cubicBezTo>
                    <a:pt x="2907562" y="273093"/>
                    <a:pt x="2904545" y="276108"/>
                    <a:pt x="2904545" y="276108"/>
                  </a:cubicBezTo>
                  <a:cubicBezTo>
                    <a:pt x="2904545" y="276108"/>
                    <a:pt x="2904545" y="276108"/>
                    <a:pt x="2903036" y="280631"/>
                  </a:cubicBezTo>
                  <a:cubicBezTo>
                    <a:pt x="2903036" y="280631"/>
                    <a:pt x="2901527" y="280631"/>
                    <a:pt x="2901527" y="283646"/>
                  </a:cubicBezTo>
                  <a:cubicBezTo>
                    <a:pt x="2900019" y="285153"/>
                    <a:pt x="2900019" y="285153"/>
                    <a:pt x="2900019" y="286661"/>
                  </a:cubicBezTo>
                  <a:cubicBezTo>
                    <a:pt x="2898510" y="288169"/>
                    <a:pt x="2897001" y="289676"/>
                    <a:pt x="2897001" y="291184"/>
                  </a:cubicBezTo>
                  <a:cubicBezTo>
                    <a:pt x="2895493" y="292691"/>
                    <a:pt x="2895493" y="292691"/>
                    <a:pt x="2893984" y="292691"/>
                  </a:cubicBezTo>
                  <a:cubicBezTo>
                    <a:pt x="2893984" y="294199"/>
                    <a:pt x="2892475" y="295706"/>
                    <a:pt x="2890967" y="295706"/>
                  </a:cubicBezTo>
                  <a:cubicBezTo>
                    <a:pt x="2886440" y="297214"/>
                    <a:pt x="2880406" y="297214"/>
                    <a:pt x="2880406" y="297214"/>
                  </a:cubicBezTo>
                  <a:cubicBezTo>
                    <a:pt x="2878897" y="297214"/>
                    <a:pt x="2875880" y="297214"/>
                    <a:pt x="2874371" y="298721"/>
                  </a:cubicBezTo>
                  <a:cubicBezTo>
                    <a:pt x="2874371" y="298721"/>
                    <a:pt x="2872862" y="298721"/>
                    <a:pt x="2872862" y="301737"/>
                  </a:cubicBezTo>
                  <a:cubicBezTo>
                    <a:pt x="2872862" y="303244"/>
                    <a:pt x="2872862" y="303244"/>
                    <a:pt x="2872862" y="303244"/>
                  </a:cubicBezTo>
                  <a:cubicBezTo>
                    <a:pt x="2872862" y="304752"/>
                    <a:pt x="2872862" y="306259"/>
                    <a:pt x="2872862" y="307767"/>
                  </a:cubicBezTo>
                  <a:cubicBezTo>
                    <a:pt x="2872862" y="310782"/>
                    <a:pt x="2872862" y="310782"/>
                    <a:pt x="2872862" y="313797"/>
                  </a:cubicBezTo>
                  <a:cubicBezTo>
                    <a:pt x="2872862" y="315305"/>
                    <a:pt x="2872862" y="319827"/>
                    <a:pt x="2872862" y="319827"/>
                  </a:cubicBezTo>
                  <a:cubicBezTo>
                    <a:pt x="2872862" y="321335"/>
                    <a:pt x="2874371" y="321335"/>
                    <a:pt x="2874371" y="321335"/>
                  </a:cubicBezTo>
                  <a:cubicBezTo>
                    <a:pt x="2875880" y="322842"/>
                    <a:pt x="2878897" y="319827"/>
                    <a:pt x="2880406" y="318320"/>
                  </a:cubicBezTo>
                  <a:cubicBezTo>
                    <a:pt x="2880406" y="318320"/>
                    <a:pt x="2881914" y="318320"/>
                    <a:pt x="2883423" y="318320"/>
                  </a:cubicBezTo>
                  <a:cubicBezTo>
                    <a:pt x="2884932" y="318320"/>
                    <a:pt x="2886440" y="316812"/>
                    <a:pt x="2887949" y="316812"/>
                  </a:cubicBezTo>
                  <a:cubicBezTo>
                    <a:pt x="2887949" y="316812"/>
                    <a:pt x="2889458" y="315305"/>
                    <a:pt x="2889458" y="315305"/>
                  </a:cubicBezTo>
                  <a:cubicBezTo>
                    <a:pt x="2889458" y="313797"/>
                    <a:pt x="2890967" y="315305"/>
                    <a:pt x="2893984" y="312289"/>
                  </a:cubicBezTo>
                  <a:cubicBezTo>
                    <a:pt x="2895493" y="310782"/>
                    <a:pt x="2898510" y="310782"/>
                    <a:pt x="2901527" y="310782"/>
                  </a:cubicBezTo>
                  <a:cubicBezTo>
                    <a:pt x="2904545" y="309274"/>
                    <a:pt x="2904545" y="309274"/>
                    <a:pt x="2907562" y="310782"/>
                  </a:cubicBezTo>
                  <a:cubicBezTo>
                    <a:pt x="2909071" y="310782"/>
                    <a:pt x="2912088" y="310782"/>
                    <a:pt x="2912088" y="310782"/>
                  </a:cubicBezTo>
                  <a:cubicBezTo>
                    <a:pt x="2916614" y="313797"/>
                    <a:pt x="2918123" y="313797"/>
                    <a:pt x="2918123" y="313797"/>
                  </a:cubicBezTo>
                  <a:cubicBezTo>
                    <a:pt x="2918123" y="313797"/>
                    <a:pt x="2922649" y="313797"/>
                    <a:pt x="2924158" y="315305"/>
                  </a:cubicBezTo>
                  <a:cubicBezTo>
                    <a:pt x="2925666" y="315305"/>
                    <a:pt x="2928684" y="316812"/>
                    <a:pt x="2928684" y="316812"/>
                  </a:cubicBezTo>
                  <a:cubicBezTo>
                    <a:pt x="2930192" y="316812"/>
                    <a:pt x="2933210" y="318320"/>
                    <a:pt x="2936227" y="319827"/>
                  </a:cubicBezTo>
                  <a:cubicBezTo>
                    <a:pt x="2940753" y="321335"/>
                    <a:pt x="2945279" y="322842"/>
                    <a:pt x="2946788" y="324350"/>
                  </a:cubicBezTo>
                  <a:cubicBezTo>
                    <a:pt x="2948297" y="324350"/>
                    <a:pt x="2948297" y="324350"/>
                    <a:pt x="2949805" y="325857"/>
                  </a:cubicBezTo>
                  <a:cubicBezTo>
                    <a:pt x="2951314" y="325857"/>
                    <a:pt x="2952823" y="325857"/>
                    <a:pt x="2954331" y="327365"/>
                  </a:cubicBezTo>
                  <a:cubicBezTo>
                    <a:pt x="2958857" y="328872"/>
                    <a:pt x="2961875" y="330380"/>
                    <a:pt x="2963384" y="330380"/>
                  </a:cubicBezTo>
                  <a:cubicBezTo>
                    <a:pt x="2964892" y="330380"/>
                    <a:pt x="2966401" y="331888"/>
                    <a:pt x="2966401" y="331888"/>
                  </a:cubicBezTo>
                  <a:cubicBezTo>
                    <a:pt x="2966401" y="331888"/>
                    <a:pt x="2966401" y="331888"/>
                    <a:pt x="2969418" y="333395"/>
                  </a:cubicBezTo>
                  <a:cubicBezTo>
                    <a:pt x="2969418" y="333395"/>
                    <a:pt x="2970927" y="334903"/>
                    <a:pt x="2972436" y="337918"/>
                  </a:cubicBezTo>
                  <a:cubicBezTo>
                    <a:pt x="2972436" y="337918"/>
                    <a:pt x="2973944" y="337918"/>
                    <a:pt x="2973944" y="339425"/>
                  </a:cubicBezTo>
                  <a:cubicBezTo>
                    <a:pt x="2975453" y="339425"/>
                    <a:pt x="2975453" y="339425"/>
                    <a:pt x="2975453" y="340933"/>
                  </a:cubicBezTo>
                  <a:cubicBezTo>
                    <a:pt x="2976962" y="342440"/>
                    <a:pt x="2975453" y="343948"/>
                    <a:pt x="2975453" y="343948"/>
                  </a:cubicBezTo>
                  <a:cubicBezTo>
                    <a:pt x="2975453" y="343948"/>
                    <a:pt x="2975453" y="346963"/>
                    <a:pt x="2975453" y="348471"/>
                  </a:cubicBezTo>
                  <a:cubicBezTo>
                    <a:pt x="2975453" y="349978"/>
                    <a:pt x="2973944" y="352993"/>
                    <a:pt x="2972436" y="354501"/>
                  </a:cubicBezTo>
                  <a:cubicBezTo>
                    <a:pt x="2972436" y="356008"/>
                    <a:pt x="2969418" y="357516"/>
                    <a:pt x="2967910" y="360531"/>
                  </a:cubicBezTo>
                  <a:cubicBezTo>
                    <a:pt x="2966401" y="363546"/>
                    <a:pt x="2964892" y="365054"/>
                    <a:pt x="2963384" y="368069"/>
                  </a:cubicBezTo>
                  <a:cubicBezTo>
                    <a:pt x="2961875" y="371084"/>
                    <a:pt x="2961875" y="371084"/>
                    <a:pt x="2960366" y="372592"/>
                  </a:cubicBezTo>
                  <a:cubicBezTo>
                    <a:pt x="2958857" y="374099"/>
                    <a:pt x="2958857" y="375607"/>
                    <a:pt x="2957349" y="375607"/>
                  </a:cubicBezTo>
                  <a:cubicBezTo>
                    <a:pt x="2954331" y="375607"/>
                    <a:pt x="2954331" y="377114"/>
                    <a:pt x="2949805" y="374099"/>
                  </a:cubicBezTo>
                  <a:cubicBezTo>
                    <a:pt x="2946788" y="371084"/>
                    <a:pt x="2943771" y="369576"/>
                    <a:pt x="2943771" y="368069"/>
                  </a:cubicBezTo>
                  <a:cubicBezTo>
                    <a:pt x="2943771" y="368069"/>
                    <a:pt x="2945279" y="368069"/>
                    <a:pt x="2942262" y="366561"/>
                  </a:cubicBezTo>
                  <a:cubicBezTo>
                    <a:pt x="2939245" y="365054"/>
                    <a:pt x="2942262" y="365054"/>
                    <a:pt x="2937736" y="363546"/>
                  </a:cubicBezTo>
                  <a:cubicBezTo>
                    <a:pt x="2936227" y="363546"/>
                    <a:pt x="2936227" y="362039"/>
                    <a:pt x="2934718" y="362039"/>
                  </a:cubicBezTo>
                  <a:cubicBezTo>
                    <a:pt x="2931701" y="360531"/>
                    <a:pt x="2930192" y="360531"/>
                    <a:pt x="2930192" y="359024"/>
                  </a:cubicBezTo>
                  <a:cubicBezTo>
                    <a:pt x="2927175" y="359024"/>
                    <a:pt x="2927175" y="359024"/>
                    <a:pt x="2924158" y="359024"/>
                  </a:cubicBezTo>
                  <a:cubicBezTo>
                    <a:pt x="2921140" y="359024"/>
                    <a:pt x="2919632" y="357516"/>
                    <a:pt x="2916614" y="359024"/>
                  </a:cubicBezTo>
                  <a:cubicBezTo>
                    <a:pt x="2915106" y="359024"/>
                    <a:pt x="2912088" y="359024"/>
                    <a:pt x="2910579" y="359024"/>
                  </a:cubicBezTo>
                  <a:cubicBezTo>
                    <a:pt x="2910579" y="360531"/>
                    <a:pt x="2910579" y="360531"/>
                    <a:pt x="2910579" y="360531"/>
                  </a:cubicBezTo>
                  <a:cubicBezTo>
                    <a:pt x="2910579" y="362039"/>
                    <a:pt x="2910579" y="362039"/>
                    <a:pt x="2912088" y="363546"/>
                  </a:cubicBezTo>
                  <a:cubicBezTo>
                    <a:pt x="2912088" y="363546"/>
                    <a:pt x="2913597" y="365054"/>
                    <a:pt x="2915106" y="365054"/>
                  </a:cubicBezTo>
                  <a:cubicBezTo>
                    <a:pt x="2915106" y="365054"/>
                    <a:pt x="2915106" y="368069"/>
                    <a:pt x="2915106" y="368069"/>
                  </a:cubicBezTo>
                  <a:cubicBezTo>
                    <a:pt x="2915106" y="368069"/>
                    <a:pt x="2916614" y="369576"/>
                    <a:pt x="2916614" y="369576"/>
                  </a:cubicBezTo>
                  <a:cubicBezTo>
                    <a:pt x="2916614" y="371084"/>
                    <a:pt x="2916614" y="371084"/>
                    <a:pt x="2916614" y="372592"/>
                  </a:cubicBezTo>
                  <a:cubicBezTo>
                    <a:pt x="2916614" y="375607"/>
                    <a:pt x="2916614" y="377114"/>
                    <a:pt x="2916614" y="378622"/>
                  </a:cubicBezTo>
                  <a:cubicBezTo>
                    <a:pt x="2916614" y="378622"/>
                    <a:pt x="2916614" y="378622"/>
                    <a:pt x="2916614" y="380129"/>
                  </a:cubicBezTo>
                  <a:cubicBezTo>
                    <a:pt x="2916614" y="381637"/>
                    <a:pt x="2916614" y="383144"/>
                    <a:pt x="2916614" y="384652"/>
                  </a:cubicBezTo>
                  <a:cubicBezTo>
                    <a:pt x="2916614" y="384652"/>
                    <a:pt x="2916614" y="386160"/>
                    <a:pt x="2916614" y="386160"/>
                  </a:cubicBezTo>
                  <a:cubicBezTo>
                    <a:pt x="2916614" y="387667"/>
                    <a:pt x="2916614" y="392190"/>
                    <a:pt x="2915106" y="393697"/>
                  </a:cubicBezTo>
                  <a:cubicBezTo>
                    <a:pt x="2915106" y="393697"/>
                    <a:pt x="2915106" y="395205"/>
                    <a:pt x="2915106" y="398220"/>
                  </a:cubicBezTo>
                  <a:cubicBezTo>
                    <a:pt x="2915106" y="402743"/>
                    <a:pt x="2915106" y="408773"/>
                    <a:pt x="2915106" y="408773"/>
                  </a:cubicBezTo>
                  <a:cubicBezTo>
                    <a:pt x="2913597" y="410280"/>
                    <a:pt x="2913597" y="411788"/>
                    <a:pt x="2913597" y="411788"/>
                  </a:cubicBezTo>
                  <a:cubicBezTo>
                    <a:pt x="2913597" y="413296"/>
                    <a:pt x="2912088" y="413296"/>
                    <a:pt x="2912088" y="414803"/>
                  </a:cubicBezTo>
                  <a:cubicBezTo>
                    <a:pt x="2912088" y="416311"/>
                    <a:pt x="2912088" y="416311"/>
                    <a:pt x="2910579" y="417818"/>
                  </a:cubicBezTo>
                  <a:cubicBezTo>
                    <a:pt x="2910579" y="419326"/>
                    <a:pt x="2909071" y="420833"/>
                    <a:pt x="2909071" y="420833"/>
                  </a:cubicBezTo>
                  <a:cubicBezTo>
                    <a:pt x="2907562" y="422341"/>
                    <a:pt x="2907562" y="423848"/>
                    <a:pt x="2907562" y="423848"/>
                  </a:cubicBezTo>
                  <a:cubicBezTo>
                    <a:pt x="2907562" y="425356"/>
                    <a:pt x="2906053" y="425356"/>
                    <a:pt x="2906053" y="425356"/>
                  </a:cubicBezTo>
                  <a:cubicBezTo>
                    <a:pt x="2906053" y="428371"/>
                    <a:pt x="2906053" y="429879"/>
                    <a:pt x="2906053" y="429879"/>
                  </a:cubicBezTo>
                  <a:cubicBezTo>
                    <a:pt x="2906053" y="429879"/>
                    <a:pt x="2906053" y="429879"/>
                    <a:pt x="2903036" y="432894"/>
                  </a:cubicBezTo>
                  <a:cubicBezTo>
                    <a:pt x="2903036" y="432894"/>
                    <a:pt x="2901527" y="435909"/>
                    <a:pt x="2901527" y="438924"/>
                  </a:cubicBezTo>
                  <a:cubicBezTo>
                    <a:pt x="2900019" y="440431"/>
                    <a:pt x="2895493" y="440431"/>
                    <a:pt x="2895493" y="441939"/>
                  </a:cubicBezTo>
                  <a:cubicBezTo>
                    <a:pt x="2893984" y="443447"/>
                    <a:pt x="2890967" y="443447"/>
                    <a:pt x="2889458" y="441939"/>
                  </a:cubicBezTo>
                  <a:cubicBezTo>
                    <a:pt x="2887949" y="441939"/>
                    <a:pt x="2886440" y="444954"/>
                    <a:pt x="2883423" y="441939"/>
                  </a:cubicBezTo>
                  <a:cubicBezTo>
                    <a:pt x="2881914" y="441939"/>
                    <a:pt x="2880406" y="440431"/>
                    <a:pt x="2878897" y="438924"/>
                  </a:cubicBezTo>
                  <a:cubicBezTo>
                    <a:pt x="2878897" y="438924"/>
                    <a:pt x="2877388" y="438924"/>
                    <a:pt x="2877388" y="438924"/>
                  </a:cubicBezTo>
                  <a:cubicBezTo>
                    <a:pt x="2875880" y="438924"/>
                    <a:pt x="2875880" y="437416"/>
                    <a:pt x="2874371" y="437416"/>
                  </a:cubicBezTo>
                  <a:cubicBezTo>
                    <a:pt x="2872862" y="437416"/>
                    <a:pt x="2872862" y="435909"/>
                    <a:pt x="2872862" y="435909"/>
                  </a:cubicBezTo>
                  <a:cubicBezTo>
                    <a:pt x="2871354" y="435909"/>
                    <a:pt x="2871354" y="434401"/>
                    <a:pt x="2869845" y="434401"/>
                  </a:cubicBezTo>
                  <a:cubicBezTo>
                    <a:pt x="2868336" y="434401"/>
                    <a:pt x="2866827" y="432894"/>
                    <a:pt x="2865319" y="432894"/>
                  </a:cubicBezTo>
                  <a:cubicBezTo>
                    <a:pt x="2865319" y="432894"/>
                    <a:pt x="2863810" y="432894"/>
                    <a:pt x="2862301" y="432894"/>
                  </a:cubicBezTo>
                  <a:cubicBezTo>
                    <a:pt x="2859284" y="432894"/>
                    <a:pt x="2850232" y="432894"/>
                    <a:pt x="2848723" y="432894"/>
                  </a:cubicBezTo>
                  <a:cubicBezTo>
                    <a:pt x="2847215" y="432894"/>
                    <a:pt x="2844197" y="432894"/>
                    <a:pt x="2839671" y="432894"/>
                  </a:cubicBezTo>
                  <a:cubicBezTo>
                    <a:pt x="2836654" y="432894"/>
                    <a:pt x="2835145" y="434401"/>
                    <a:pt x="2830619" y="434401"/>
                  </a:cubicBezTo>
                  <a:cubicBezTo>
                    <a:pt x="2827602" y="434401"/>
                    <a:pt x="2826093" y="434401"/>
                    <a:pt x="2823076" y="434401"/>
                  </a:cubicBezTo>
                  <a:cubicBezTo>
                    <a:pt x="2820058" y="434401"/>
                    <a:pt x="2818549" y="432894"/>
                    <a:pt x="2815532" y="434401"/>
                  </a:cubicBezTo>
                  <a:cubicBezTo>
                    <a:pt x="2812515" y="434401"/>
                    <a:pt x="2812515" y="432894"/>
                    <a:pt x="2809497" y="434401"/>
                  </a:cubicBezTo>
                  <a:cubicBezTo>
                    <a:pt x="2809497" y="434401"/>
                    <a:pt x="2807989" y="434401"/>
                    <a:pt x="2806480" y="434401"/>
                  </a:cubicBezTo>
                  <a:cubicBezTo>
                    <a:pt x="2806480" y="434401"/>
                    <a:pt x="2804971" y="434401"/>
                    <a:pt x="2803463" y="434401"/>
                  </a:cubicBezTo>
                  <a:cubicBezTo>
                    <a:pt x="2803463" y="434401"/>
                    <a:pt x="2801954" y="434401"/>
                    <a:pt x="2800445" y="434401"/>
                  </a:cubicBezTo>
                  <a:cubicBezTo>
                    <a:pt x="2798937" y="432894"/>
                    <a:pt x="2795919" y="432894"/>
                    <a:pt x="2794410" y="432894"/>
                  </a:cubicBezTo>
                  <a:cubicBezTo>
                    <a:pt x="2794410" y="432894"/>
                    <a:pt x="2792902" y="432894"/>
                    <a:pt x="2791393" y="432894"/>
                  </a:cubicBezTo>
                  <a:cubicBezTo>
                    <a:pt x="2788376" y="432894"/>
                    <a:pt x="2785358" y="432894"/>
                    <a:pt x="2783850" y="432894"/>
                  </a:cubicBezTo>
                  <a:cubicBezTo>
                    <a:pt x="2782341" y="432894"/>
                    <a:pt x="2782341" y="432894"/>
                    <a:pt x="2779324" y="432894"/>
                  </a:cubicBezTo>
                  <a:cubicBezTo>
                    <a:pt x="2779324" y="431386"/>
                    <a:pt x="2779324" y="431386"/>
                    <a:pt x="2777815" y="429879"/>
                  </a:cubicBezTo>
                  <a:cubicBezTo>
                    <a:pt x="2776306" y="429879"/>
                    <a:pt x="2776306" y="429879"/>
                    <a:pt x="2774798" y="429879"/>
                  </a:cubicBezTo>
                  <a:cubicBezTo>
                    <a:pt x="2774798" y="428371"/>
                    <a:pt x="2773289" y="429879"/>
                    <a:pt x="2771780" y="428371"/>
                  </a:cubicBezTo>
                  <a:cubicBezTo>
                    <a:pt x="2771780" y="428371"/>
                    <a:pt x="2771780" y="428371"/>
                    <a:pt x="2770271" y="428371"/>
                  </a:cubicBezTo>
                  <a:cubicBezTo>
                    <a:pt x="2770271" y="426863"/>
                    <a:pt x="2770271" y="428371"/>
                    <a:pt x="2768763" y="426863"/>
                  </a:cubicBezTo>
                  <a:cubicBezTo>
                    <a:pt x="2767254" y="425356"/>
                    <a:pt x="2764237" y="422341"/>
                    <a:pt x="2764237" y="422341"/>
                  </a:cubicBezTo>
                  <a:cubicBezTo>
                    <a:pt x="2762728" y="420833"/>
                    <a:pt x="2762728" y="420833"/>
                    <a:pt x="2762728" y="417818"/>
                  </a:cubicBezTo>
                  <a:cubicBezTo>
                    <a:pt x="2761219" y="417818"/>
                    <a:pt x="2761219" y="417818"/>
                    <a:pt x="2761219" y="416311"/>
                  </a:cubicBezTo>
                  <a:cubicBezTo>
                    <a:pt x="2759711" y="414803"/>
                    <a:pt x="2759711" y="414803"/>
                    <a:pt x="2759711" y="413296"/>
                  </a:cubicBezTo>
                  <a:cubicBezTo>
                    <a:pt x="2759711" y="411788"/>
                    <a:pt x="2759711" y="411788"/>
                    <a:pt x="2759711" y="410280"/>
                  </a:cubicBezTo>
                  <a:cubicBezTo>
                    <a:pt x="2759711" y="410280"/>
                    <a:pt x="2758202" y="410280"/>
                    <a:pt x="2758202" y="408773"/>
                  </a:cubicBezTo>
                  <a:cubicBezTo>
                    <a:pt x="2758202" y="408773"/>
                    <a:pt x="2756693" y="407265"/>
                    <a:pt x="2756693" y="407265"/>
                  </a:cubicBezTo>
                  <a:cubicBezTo>
                    <a:pt x="2756693" y="405758"/>
                    <a:pt x="2755185" y="402743"/>
                    <a:pt x="2755185" y="401235"/>
                  </a:cubicBezTo>
                  <a:cubicBezTo>
                    <a:pt x="2755185" y="399728"/>
                    <a:pt x="2756693" y="396712"/>
                    <a:pt x="2755185" y="395205"/>
                  </a:cubicBezTo>
                  <a:cubicBezTo>
                    <a:pt x="2755185" y="395205"/>
                    <a:pt x="2755185" y="392190"/>
                    <a:pt x="2755185" y="390682"/>
                  </a:cubicBezTo>
                  <a:cubicBezTo>
                    <a:pt x="2755185" y="389175"/>
                    <a:pt x="2755185" y="387667"/>
                    <a:pt x="2755185" y="386160"/>
                  </a:cubicBezTo>
                  <a:cubicBezTo>
                    <a:pt x="2753676" y="384652"/>
                    <a:pt x="2753676" y="381637"/>
                    <a:pt x="2753676" y="378622"/>
                  </a:cubicBezTo>
                  <a:cubicBezTo>
                    <a:pt x="2753676" y="378622"/>
                    <a:pt x="2753676" y="377114"/>
                    <a:pt x="2753676" y="375607"/>
                  </a:cubicBezTo>
                  <a:cubicBezTo>
                    <a:pt x="2752167" y="375607"/>
                    <a:pt x="2752167" y="374099"/>
                    <a:pt x="2752167" y="372592"/>
                  </a:cubicBezTo>
                  <a:cubicBezTo>
                    <a:pt x="2752167" y="372592"/>
                    <a:pt x="2752167" y="371084"/>
                    <a:pt x="2750659" y="369576"/>
                  </a:cubicBezTo>
                  <a:cubicBezTo>
                    <a:pt x="2750659" y="369576"/>
                    <a:pt x="2750659" y="366561"/>
                    <a:pt x="2750659" y="365054"/>
                  </a:cubicBezTo>
                  <a:cubicBezTo>
                    <a:pt x="2750659" y="362039"/>
                    <a:pt x="2750659" y="360531"/>
                    <a:pt x="2750659" y="357516"/>
                  </a:cubicBezTo>
                  <a:cubicBezTo>
                    <a:pt x="2750659" y="356008"/>
                    <a:pt x="2749150" y="354501"/>
                    <a:pt x="2750659" y="354501"/>
                  </a:cubicBezTo>
                  <a:cubicBezTo>
                    <a:pt x="2752167" y="351486"/>
                    <a:pt x="2750659" y="352993"/>
                    <a:pt x="2752167" y="351486"/>
                  </a:cubicBezTo>
                  <a:cubicBezTo>
                    <a:pt x="2753676" y="349978"/>
                    <a:pt x="2753676" y="348471"/>
                    <a:pt x="2755185" y="348471"/>
                  </a:cubicBezTo>
                  <a:cubicBezTo>
                    <a:pt x="2756693" y="346963"/>
                    <a:pt x="2762728" y="345456"/>
                    <a:pt x="2764237" y="345456"/>
                  </a:cubicBezTo>
                  <a:cubicBezTo>
                    <a:pt x="2764237" y="345456"/>
                    <a:pt x="2768763" y="342440"/>
                    <a:pt x="2770271" y="342440"/>
                  </a:cubicBezTo>
                  <a:cubicBezTo>
                    <a:pt x="2773289" y="342440"/>
                    <a:pt x="2773289" y="340933"/>
                    <a:pt x="2776306" y="339425"/>
                  </a:cubicBezTo>
                  <a:cubicBezTo>
                    <a:pt x="2779324" y="337918"/>
                    <a:pt x="2779324" y="337918"/>
                    <a:pt x="2783850" y="337918"/>
                  </a:cubicBezTo>
                  <a:cubicBezTo>
                    <a:pt x="2786867" y="337918"/>
                    <a:pt x="2789884" y="337918"/>
                    <a:pt x="2791393" y="336410"/>
                  </a:cubicBezTo>
                  <a:cubicBezTo>
                    <a:pt x="2795919" y="336410"/>
                    <a:pt x="2800445" y="334903"/>
                    <a:pt x="2801954" y="333395"/>
                  </a:cubicBezTo>
                  <a:cubicBezTo>
                    <a:pt x="2803463" y="333395"/>
                    <a:pt x="2804971" y="333395"/>
                    <a:pt x="2806480" y="333395"/>
                  </a:cubicBezTo>
                  <a:cubicBezTo>
                    <a:pt x="2809497" y="331888"/>
                    <a:pt x="2811006" y="330380"/>
                    <a:pt x="2812515" y="328872"/>
                  </a:cubicBezTo>
                  <a:cubicBezTo>
                    <a:pt x="2812515" y="327365"/>
                    <a:pt x="2812515" y="325857"/>
                    <a:pt x="2812515" y="322842"/>
                  </a:cubicBezTo>
                  <a:cubicBezTo>
                    <a:pt x="2812515" y="321335"/>
                    <a:pt x="2812515" y="318320"/>
                    <a:pt x="2812515" y="316812"/>
                  </a:cubicBezTo>
                  <a:cubicBezTo>
                    <a:pt x="2812515" y="313797"/>
                    <a:pt x="2812515" y="316812"/>
                    <a:pt x="2812515" y="313797"/>
                  </a:cubicBezTo>
                  <a:cubicBezTo>
                    <a:pt x="2812515" y="312289"/>
                    <a:pt x="2814023" y="312289"/>
                    <a:pt x="2814023" y="310782"/>
                  </a:cubicBezTo>
                  <a:cubicBezTo>
                    <a:pt x="2815532" y="310782"/>
                    <a:pt x="2814023" y="310782"/>
                    <a:pt x="2815532" y="309274"/>
                  </a:cubicBezTo>
                  <a:cubicBezTo>
                    <a:pt x="2815532" y="309274"/>
                    <a:pt x="2815532" y="309274"/>
                    <a:pt x="2817041" y="307767"/>
                  </a:cubicBezTo>
                  <a:cubicBezTo>
                    <a:pt x="2817041" y="307767"/>
                    <a:pt x="2817041" y="306259"/>
                    <a:pt x="2817041" y="304752"/>
                  </a:cubicBezTo>
                  <a:cubicBezTo>
                    <a:pt x="2818549" y="304752"/>
                    <a:pt x="2818549" y="304752"/>
                    <a:pt x="2818549" y="303244"/>
                  </a:cubicBezTo>
                  <a:cubicBezTo>
                    <a:pt x="2820058" y="303244"/>
                    <a:pt x="2820058" y="303244"/>
                    <a:pt x="2820058" y="301737"/>
                  </a:cubicBezTo>
                  <a:cubicBezTo>
                    <a:pt x="2820058" y="301737"/>
                    <a:pt x="2820058" y="300229"/>
                    <a:pt x="2821567" y="300229"/>
                  </a:cubicBezTo>
                  <a:cubicBezTo>
                    <a:pt x="2821567" y="300229"/>
                    <a:pt x="2823076" y="300229"/>
                    <a:pt x="2823076" y="300229"/>
                  </a:cubicBezTo>
                  <a:cubicBezTo>
                    <a:pt x="2824584" y="298721"/>
                    <a:pt x="2823076" y="300229"/>
                    <a:pt x="2824584" y="298721"/>
                  </a:cubicBezTo>
                  <a:cubicBezTo>
                    <a:pt x="2824584" y="297214"/>
                    <a:pt x="2827602" y="298721"/>
                    <a:pt x="2829110" y="298721"/>
                  </a:cubicBezTo>
                  <a:cubicBezTo>
                    <a:pt x="2830619" y="297214"/>
                    <a:pt x="2832128" y="297214"/>
                    <a:pt x="2832128" y="295706"/>
                  </a:cubicBezTo>
                  <a:cubicBezTo>
                    <a:pt x="2832128" y="295706"/>
                    <a:pt x="2833636" y="295706"/>
                    <a:pt x="2833636" y="294199"/>
                  </a:cubicBezTo>
                  <a:cubicBezTo>
                    <a:pt x="2835145" y="294199"/>
                    <a:pt x="2835145" y="292691"/>
                    <a:pt x="2836654" y="291184"/>
                  </a:cubicBezTo>
                  <a:cubicBezTo>
                    <a:pt x="2836654" y="291184"/>
                    <a:pt x="2836654" y="291184"/>
                    <a:pt x="2836654" y="289676"/>
                  </a:cubicBezTo>
                  <a:cubicBezTo>
                    <a:pt x="2838162" y="288169"/>
                    <a:pt x="2838162" y="288169"/>
                    <a:pt x="2838162" y="288169"/>
                  </a:cubicBezTo>
                  <a:cubicBezTo>
                    <a:pt x="2838162" y="286661"/>
                    <a:pt x="2835145" y="285153"/>
                    <a:pt x="2832128" y="285153"/>
                  </a:cubicBezTo>
                  <a:cubicBezTo>
                    <a:pt x="2832128" y="285153"/>
                    <a:pt x="2830619" y="283646"/>
                    <a:pt x="2827602" y="283646"/>
                  </a:cubicBezTo>
                  <a:cubicBezTo>
                    <a:pt x="2826093" y="283646"/>
                    <a:pt x="2823076" y="285153"/>
                    <a:pt x="2821567" y="285153"/>
                  </a:cubicBezTo>
                  <a:cubicBezTo>
                    <a:pt x="2820058" y="285153"/>
                    <a:pt x="2818549" y="285153"/>
                    <a:pt x="2817041" y="285153"/>
                  </a:cubicBezTo>
                  <a:cubicBezTo>
                    <a:pt x="2815532" y="286661"/>
                    <a:pt x="2815532" y="286661"/>
                    <a:pt x="2812515" y="286661"/>
                  </a:cubicBezTo>
                  <a:cubicBezTo>
                    <a:pt x="2811006" y="285153"/>
                    <a:pt x="2807989" y="286661"/>
                    <a:pt x="2804971" y="286661"/>
                  </a:cubicBezTo>
                  <a:cubicBezTo>
                    <a:pt x="2801954" y="286661"/>
                    <a:pt x="2798937" y="286661"/>
                    <a:pt x="2798937" y="286661"/>
                  </a:cubicBezTo>
                  <a:cubicBezTo>
                    <a:pt x="2798937" y="286661"/>
                    <a:pt x="2795919" y="286661"/>
                    <a:pt x="2794410" y="286661"/>
                  </a:cubicBezTo>
                  <a:cubicBezTo>
                    <a:pt x="2792902" y="286661"/>
                    <a:pt x="2789884" y="286661"/>
                    <a:pt x="2791393" y="285153"/>
                  </a:cubicBezTo>
                  <a:cubicBezTo>
                    <a:pt x="2791393" y="285153"/>
                    <a:pt x="2792902" y="283646"/>
                    <a:pt x="2794410" y="282138"/>
                  </a:cubicBezTo>
                  <a:cubicBezTo>
                    <a:pt x="2795919" y="282138"/>
                    <a:pt x="2795919" y="280631"/>
                    <a:pt x="2795919" y="280631"/>
                  </a:cubicBezTo>
                  <a:cubicBezTo>
                    <a:pt x="2797428" y="279123"/>
                    <a:pt x="2798937" y="279123"/>
                    <a:pt x="2800445" y="277616"/>
                  </a:cubicBezTo>
                  <a:cubicBezTo>
                    <a:pt x="2801954" y="277616"/>
                    <a:pt x="2803463" y="276108"/>
                    <a:pt x="2804971" y="276108"/>
                  </a:cubicBezTo>
                  <a:cubicBezTo>
                    <a:pt x="2804971" y="274601"/>
                    <a:pt x="2806480" y="276108"/>
                    <a:pt x="2807989" y="276108"/>
                  </a:cubicBezTo>
                  <a:cubicBezTo>
                    <a:pt x="2807989" y="274601"/>
                    <a:pt x="2807989" y="274601"/>
                    <a:pt x="2807989" y="274601"/>
                  </a:cubicBezTo>
                  <a:cubicBezTo>
                    <a:pt x="2809497" y="273093"/>
                    <a:pt x="2811006" y="271585"/>
                    <a:pt x="2811006" y="271585"/>
                  </a:cubicBezTo>
                  <a:cubicBezTo>
                    <a:pt x="2812515" y="270078"/>
                    <a:pt x="2815532" y="268570"/>
                    <a:pt x="2815532" y="268570"/>
                  </a:cubicBezTo>
                  <a:cubicBezTo>
                    <a:pt x="2817041" y="268570"/>
                    <a:pt x="2818549" y="265555"/>
                    <a:pt x="2820058" y="265555"/>
                  </a:cubicBezTo>
                  <a:cubicBezTo>
                    <a:pt x="2820058" y="265555"/>
                    <a:pt x="2820058" y="265555"/>
                    <a:pt x="2821567" y="262540"/>
                  </a:cubicBezTo>
                  <a:cubicBezTo>
                    <a:pt x="2821567" y="262540"/>
                    <a:pt x="2821567" y="262540"/>
                    <a:pt x="2827602" y="258017"/>
                  </a:cubicBezTo>
                  <a:cubicBezTo>
                    <a:pt x="2827602" y="258017"/>
                    <a:pt x="2827602" y="258017"/>
                    <a:pt x="2833636" y="255002"/>
                  </a:cubicBezTo>
                  <a:cubicBezTo>
                    <a:pt x="2833636" y="255002"/>
                    <a:pt x="2836654" y="253495"/>
                    <a:pt x="2839671" y="255002"/>
                  </a:cubicBezTo>
                  <a:cubicBezTo>
                    <a:pt x="2842688" y="255002"/>
                    <a:pt x="2842688" y="255002"/>
                    <a:pt x="2847215" y="253495"/>
                  </a:cubicBezTo>
                  <a:cubicBezTo>
                    <a:pt x="2850232" y="253495"/>
                    <a:pt x="2850232" y="255002"/>
                    <a:pt x="2853249" y="255002"/>
                  </a:cubicBezTo>
                  <a:cubicBezTo>
                    <a:pt x="2854758" y="256510"/>
                    <a:pt x="2857775" y="256510"/>
                    <a:pt x="2860793" y="256510"/>
                  </a:cubicBezTo>
                  <a:cubicBezTo>
                    <a:pt x="2863810" y="255002"/>
                    <a:pt x="2865319" y="256510"/>
                    <a:pt x="2871354" y="256510"/>
                  </a:cubicBezTo>
                  <a:cubicBezTo>
                    <a:pt x="2875880" y="258017"/>
                    <a:pt x="2875880" y="256510"/>
                    <a:pt x="2878897" y="258017"/>
                  </a:cubicBezTo>
                  <a:cubicBezTo>
                    <a:pt x="2880406" y="258017"/>
                    <a:pt x="2881914" y="256510"/>
                    <a:pt x="2884932" y="258017"/>
                  </a:cubicBezTo>
                  <a:cubicBezTo>
                    <a:pt x="2886440" y="258017"/>
                    <a:pt x="2884932" y="258017"/>
                    <a:pt x="2889458" y="258017"/>
                  </a:cubicBezTo>
                  <a:cubicBezTo>
                    <a:pt x="2893984" y="259525"/>
                    <a:pt x="2898510" y="259525"/>
                    <a:pt x="2900019" y="259525"/>
                  </a:cubicBezTo>
                  <a:cubicBezTo>
                    <a:pt x="2901527" y="259525"/>
                    <a:pt x="2904545" y="261033"/>
                    <a:pt x="2904545" y="261033"/>
                  </a:cubicBezTo>
                  <a:cubicBezTo>
                    <a:pt x="2906053" y="262540"/>
                    <a:pt x="2909071" y="262540"/>
                    <a:pt x="2910579" y="262540"/>
                  </a:cubicBezTo>
                  <a:cubicBezTo>
                    <a:pt x="2910579" y="262540"/>
                    <a:pt x="2912088" y="262540"/>
                    <a:pt x="2912088" y="262540"/>
                  </a:cubicBezTo>
                  <a:cubicBezTo>
                    <a:pt x="2913597" y="262540"/>
                    <a:pt x="2913597" y="264048"/>
                    <a:pt x="2915106" y="262540"/>
                  </a:cubicBezTo>
                  <a:cubicBezTo>
                    <a:pt x="2915106" y="262540"/>
                    <a:pt x="2918123" y="262540"/>
                    <a:pt x="2918123" y="262540"/>
                  </a:cubicBezTo>
                  <a:cubicBezTo>
                    <a:pt x="2919632" y="264048"/>
                    <a:pt x="2921140" y="262540"/>
                    <a:pt x="2924158" y="262540"/>
                  </a:cubicBezTo>
                  <a:cubicBezTo>
                    <a:pt x="2927175" y="261033"/>
                    <a:pt x="2930192" y="261033"/>
                    <a:pt x="2933210" y="261033"/>
                  </a:cubicBezTo>
                  <a:cubicBezTo>
                    <a:pt x="2936227" y="259525"/>
                    <a:pt x="2939245" y="259525"/>
                    <a:pt x="2943771" y="258017"/>
                  </a:cubicBezTo>
                  <a:cubicBezTo>
                    <a:pt x="2948297" y="256510"/>
                    <a:pt x="2951314" y="255002"/>
                    <a:pt x="2951314" y="255002"/>
                  </a:cubicBezTo>
                  <a:cubicBezTo>
                    <a:pt x="2951314" y="255002"/>
                    <a:pt x="2955840" y="253495"/>
                    <a:pt x="2958857" y="253495"/>
                  </a:cubicBezTo>
                  <a:cubicBezTo>
                    <a:pt x="2963384" y="253495"/>
                    <a:pt x="2964892" y="251987"/>
                    <a:pt x="2967910" y="250480"/>
                  </a:cubicBezTo>
                  <a:cubicBezTo>
                    <a:pt x="2969418" y="250480"/>
                    <a:pt x="2970927" y="248972"/>
                    <a:pt x="2973944" y="248972"/>
                  </a:cubicBezTo>
                  <a:cubicBezTo>
                    <a:pt x="2975453" y="247465"/>
                    <a:pt x="2978470" y="245957"/>
                    <a:pt x="2981488" y="245957"/>
                  </a:cubicBezTo>
                  <a:cubicBezTo>
                    <a:pt x="2981488" y="245957"/>
                    <a:pt x="2982996" y="245957"/>
                    <a:pt x="2982996" y="245957"/>
                  </a:cubicBezTo>
                  <a:cubicBezTo>
                    <a:pt x="2984505" y="244449"/>
                    <a:pt x="2986014" y="244449"/>
                    <a:pt x="2987523" y="244449"/>
                  </a:cubicBezTo>
                  <a:cubicBezTo>
                    <a:pt x="2987523" y="244449"/>
                    <a:pt x="2987523" y="244449"/>
                    <a:pt x="2990540" y="241434"/>
                  </a:cubicBezTo>
                  <a:cubicBezTo>
                    <a:pt x="2992049" y="241434"/>
                    <a:pt x="2995066" y="241434"/>
                    <a:pt x="2996575" y="239927"/>
                  </a:cubicBezTo>
                  <a:cubicBezTo>
                    <a:pt x="2996575" y="239927"/>
                    <a:pt x="2998083" y="239927"/>
                    <a:pt x="2998083" y="239927"/>
                  </a:cubicBezTo>
                  <a:cubicBezTo>
                    <a:pt x="3001101" y="239927"/>
                    <a:pt x="3004118" y="238419"/>
                    <a:pt x="3005627" y="238419"/>
                  </a:cubicBezTo>
                  <a:cubicBezTo>
                    <a:pt x="3008644" y="236912"/>
                    <a:pt x="3008644" y="236912"/>
                    <a:pt x="3010153" y="235404"/>
                  </a:cubicBezTo>
                  <a:cubicBezTo>
                    <a:pt x="3013170" y="235404"/>
                    <a:pt x="3014679" y="235404"/>
                    <a:pt x="3016188" y="235404"/>
                  </a:cubicBezTo>
                  <a:cubicBezTo>
                    <a:pt x="3016188" y="235404"/>
                    <a:pt x="3016188" y="235404"/>
                    <a:pt x="3017696" y="235404"/>
                  </a:cubicBezTo>
                  <a:cubicBezTo>
                    <a:pt x="3017696" y="235404"/>
                    <a:pt x="3019205" y="233897"/>
                    <a:pt x="3020714" y="233897"/>
                  </a:cubicBezTo>
                  <a:cubicBezTo>
                    <a:pt x="3022222" y="233897"/>
                    <a:pt x="3022222" y="230881"/>
                    <a:pt x="3022222" y="230881"/>
                  </a:cubicBezTo>
                  <a:cubicBezTo>
                    <a:pt x="3022222" y="230881"/>
                    <a:pt x="3022222" y="230881"/>
                    <a:pt x="3022222" y="229374"/>
                  </a:cubicBezTo>
                  <a:cubicBezTo>
                    <a:pt x="3023731" y="229374"/>
                    <a:pt x="3022222" y="226359"/>
                    <a:pt x="3022222" y="226359"/>
                  </a:cubicBezTo>
                  <a:cubicBezTo>
                    <a:pt x="3020714" y="223344"/>
                    <a:pt x="3019205" y="223344"/>
                    <a:pt x="3017696" y="220329"/>
                  </a:cubicBezTo>
                  <a:cubicBezTo>
                    <a:pt x="3016188" y="218821"/>
                    <a:pt x="3013170" y="217313"/>
                    <a:pt x="3008644" y="214298"/>
                  </a:cubicBezTo>
                  <a:cubicBezTo>
                    <a:pt x="3005627" y="212791"/>
                    <a:pt x="3004118" y="212791"/>
                    <a:pt x="3001101" y="211283"/>
                  </a:cubicBezTo>
                  <a:cubicBezTo>
                    <a:pt x="2996575" y="209776"/>
                    <a:pt x="2993557" y="208268"/>
                    <a:pt x="2989031" y="206761"/>
                  </a:cubicBezTo>
                  <a:cubicBezTo>
                    <a:pt x="2982996" y="206761"/>
                    <a:pt x="2982996" y="205253"/>
                    <a:pt x="2978470" y="205253"/>
                  </a:cubicBezTo>
                  <a:cubicBezTo>
                    <a:pt x="2973944" y="203745"/>
                    <a:pt x="2973944" y="205253"/>
                    <a:pt x="2961875" y="203745"/>
                  </a:cubicBezTo>
                  <a:cubicBezTo>
                    <a:pt x="2958857" y="203745"/>
                    <a:pt x="2951314" y="203745"/>
                    <a:pt x="2946788" y="202238"/>
                  </a:cubicBezTo>
                  <a:cubicBezTo>
                    <a:pt x="2942262" y="202238"/>
                    <a:pt x="2931701" y="200730"/>
                    <a:pt x="2928684" y="202238"/>
                  </a:cubicBezTo>
                  <a:cubicBezTo>
                    <a:pt x="2924158" y="202238"/>
                    <a:pt x="2919632" y="202238"/>
                    <a:pt x="2916614" y="202238"/>
                  </a:cubicBezTo>
                  <a:cubicBezTo>
                    <a:pt x="2915106" y="202238"/>
                    <a:pt x="2912088" y="202238"/>
                    <a:pt x="2907562" y="203745"/>
                  </a:cubicBezTo>
                  <a:cubicBezTo>
                    <a:pt x="2906053" y="203745"/>
                    <a:pt x="2904545" y="203745"/>
                    <a:pt x="2901527" y="205253"/>
                  </a:cubicBezTo>
                  <a:cubicBezTo>
                    <a:pt x="2898510" y="205253"/>
                    <a:pt x="2895493" y="208268"/>
                    <a:pt x="2892475" y="208268"/>
                  </a:cubicBezTo>
                  <a:cubicBezTo>
                    <a:pt x="2889458" y="209776"/>
                    <a:pt x="2887949" y="211283"/>
                    <a:pt x="2886440" y="212791"/>
                  </a:cubicBezTo>
                  <a:cubicBezTo>
                    <a:pt x="2884932" y="212791"/>
                    <a:pt x="2883423" y="214298"/>
                    <a:pt x="2881914" y="215806"/>
                  </a:cubicBezTo>
                  <a:cubicBezTo>
                    <a:pt x="2880406" y="215806"/>
                    <a:pt x="2878897" y="217313"/>
                    <a:pt x="2878897" y="217313"/>
                  </a:cubicBezTo>
                  <a:cubicBezTo>
                    <a:pt x="2877388" y="220329"/>
                    <a:pt x="2868336" y="223344"/>
                    <a:pt x="2865319" y="223344"/>
                  </a:cubicBezTo>
                  <a:cubicBezTo>
                    <a:pt x="2862301" y="223344"/>
                    <a:pt x="2860793" y="224851"/>
                    <a:pt x="2859284" y="224851"/>
                  </a:cubicBezTo>
                  <a:cubicBezTo>
                    <a:pt x="2857775" y="224851"/>
                    <a:pt x="2854758" y="224851"/>
                    <a:pt x="2853249" y="224851"/>
                  </a:cubicBezTo>
                  <a:cubicBezTo>
                    <a:pt x="2850232" y="226359"/>
                    <a:pt x="2848723" y="226359"/>
                    <a:pt x="2847215" y="226359"/>
                  </a:cubicBezTo>
                  <a:cubicBezTo>
                    <a:pt x="2845706" y="226359"/>
                    <a:pt x="2844197" y="226359"/>
                    <a:pt x="2842688" y="226359"/>
                  </a:cubicBezTo>
                  <a:cubicBezTo>
                    <a:pt x="2841180" y="227866"/>
                    <a:pt x="2833636" y="227866"/>
                    <a:pt x="2832128" y="227866"/>
                  </a:cubicBezTo>
                  <a:cubicBezTo>
                    <a:pt x="2830619" y="227866"/>
                    <a:pt x="2821567" y="232389"/>
                    <a:pt x="2817041" y="232389"/>
                  </a:cubicBezTo>
                  <a:cubicBezTo>
                    <a:pt x="2812515" y="233897"/>
                    <a:pt x="2809497" y="233897"/>
                    <a:pt x="2804971" y="235404"/>
                  </a:cubicBezTo>
                  <a:cubicBezTo>
                    <a:pt x="2800445" y="236912"/>
                    <a:pt x="2792902" y="241434"/>
                    <a:pt x="2792902" y="241434"/>
                  </a:cubicBezTo>
                  <a:cubicBezTo>
                    <a:pt x="2792902" y="241434"/>
                    <a:pt x="2783850" y="244449"/>
                    <a:pt x="2777815" y="248972"/>
                  </a:cubicBezTo>
                  <a:cubicBezTo>
                    <a:pt x="2773289" y="251987"/>
                    <a:pt x="2771780" y="255002"/>
                    <a:pt x="2770271" y="255002"/>
                  </a:cubicBezTo>
                  <a:cubicBezTo>
                    <a:pt x="2770271" y="255002"/>
                    <a:pt x="2765745" y="259525"/>
                    <a:pt x="2761219" y="264048"/>
                  </a:cubicBezTo>
                  <a:cubicBezTo>
                    <a:pt x="2759711" y="267063"/>
                    <a:pt x="2756693" y="268570"/>
                    <a:pt x="2753676" y="270078"/>
                  </a:cubicBezTo>
                  <a:cubicBezTo>
                    <a:pt x="2753676" y="270078"/>
                    <a:pt x="2753676" y="271585"/>
                    <a:pt x="2752167" y="271585"/>
                  </a:cubicBezTo>
                  <a:cubicBezTo>
                    <a:pt x="2750659" y="271585"/>
                    <a:pt x="2746132" y="271585"/>
                    <a:pt x="2743115" y="271585"/>
                  </a:cubicBezTo>
                  <a:cubicBezTo>
                    <a:pt x="2743115" y="271585"/>
                    <a:pt x="2743115" y="271585"/>
                    <a:pt x="2741606" y="270078"/>
                  </a:cubicBezTo>
                  <a:cubicBezTo>
                    <a:pt x="2741606" y="270078"/>
                    <a:pt x="2741606" y="268570"/>
                    <a:pt x="2741606" y="268570"/>
                  </a:cubicBezTo>
                  <a:cubicBezTo>
                    <a:pt x="2740098" y="268570"/>
                    <a:pt x="2740098" y="268570"/>
                    <a:pt x="2740098" y="268570"/>
                  </a:cubicBezTo>
                  <a:cubicBezTo>
                    <a:pt x="2738589" y="268570"/>
                    <a:pt x="2737080" y="267063"/>
                    <a:pt x="2735572" y="265555"/>
                  </a:cubicBezTo>
                  <a:cubicBezTo>
                    <a:pt x="2735572" y="265555"/>
                    <a:pt x="2734063" y="264048"/>
                    <a:pt x="2732554" y="264048"/>
                  </a:cubicBezTo>
                  <a:cubicBezTo>
                    <a:pt x="2732554" y="264048"/>
                    <a:pt x="2732554" y="262540"/>
                    <a:pt x="2732554" y="262540"/>
                  </a:cubicBezTo>
                  <a:cubicBezTo>
                    <a:pt x="2731046" y="262540"/>
                    <a:pt x="2731046" y="261033"/>
                    <a:pt x="2731046" y="261033"/>
                  </a:cubicBezTo>
                  <a:cubicBezTo>
                    <a:pt x="2728028" y="258017"/>
                    <a:pt x="2726520" y="256510"/>
                    <a:pt x="2726520" y="256510"/>
                  </a:cubicBezTo>
                  <a:cubicBezTo>
                    <a:pt x="2725011" y="258017"/>
                    <a:pt x="2721993" y="256510"/>
                    <a:pt x="2721993" y="258017"/>
                  </a:cubicBezTo>
                  <a:cubicBezTo>
                    <a:pt x="2721993" y="259525"/>
                    <a:pt x="2723502" y="268570"/>
                    <a:pt x="2720485" y="273093"/>
                  </a:cubicBezTo>
                  <a:cubicBezTo>
                    <a:pt x="2718976" y="277616"/>
                    <a:pt x="2717467" y="282138"/>
                    <a:pt x="2717467" y="285153"/>
                  </a:cubicBezTo>
                  <a:cubicBezTo>
                    <a:pt x="2717467" y="288169"/>
                    <a:pt x="2714450" y="300229"/>
                    <a:pt x="2714450" y="300229"/>
                  </a:cubicBezTo>
                  <a:cubicBezTo>
                    <a:pt x="2714450" y="300229"/>
                    <a:pt x="2714450" y="303244"/>
                    <a:pt x="2714450" y="307767"/>
                  </a:cubicBezTo>
                  <a:cubicBezTo>
                    <a:pt x="2714450" y="310782"/>
                    <a:pt x="2712941" y="313797"/>
                    <a:pt x="2712941" y="316812"/>
                  </a:cubicBezTo>
                  <a:cubicBezTo>
                    <a:pt x="2712941" y="321335"/>
                    <a:pt x="2714450" y="324350"/>
                    <a:pt x="2712941" y="324350"/>
                  </a:cubicBezTo>
                  <a:cubicBezTo>
                    <a:pt x="2712941" y="327365"/>
                    <a:pt x="2711433" y="331888"/>
                    <a:pt x="2711433" y="333395"/>
                  </a:cubicBezTo>
                  <a:cubicBezTo>
                    <a:pt x="2709924" y="336410"/>
                    <a:pt x="2708415" y="339425"/>
                    <a:pt x="2708415" y="342440"/>
                  </a:cubicBezTo>
                  <a:cubicBezTo>
                    <a:pt x="2708415" y="343948"/>
                    <a:pt x="2706907" y="351486"/>
                    <a:pt x="2706907" y="359024"/>
                  </a:cubicBezTo>
                  <a:cubicBezTo>
                    <a:pt x="2705398" y="359024"/>
                    <a:pt x="2705398" y="362039"/>
                    <a:pt x="2705398" y="362039"/>
                  </a:cubicBezTo>
                  <a:cubicBezTo>
                    <a:pt x="2705398" y="363546"/>
                    <a:pt x="2705398" y="366561"/>
                    <a:pt x="2705398" y="368069"/>
                  </a:cubicBezTo>
                  <a:cubicBezTo>
                    <a:pt x="2706907" y="371084"/>
                    <a:pt x="2705398" y="380129"/>
                    <a:pt x="2705398" y="381637"/>
                  </a:cubicBezTo>
                  <a:cubicBezTo>
                    <a:pt x="2705398" y="381637"/>
                    <a:pt x="2702381" y="383144"/>
                    <a:pt x="2702381" y="384652"/>
                  </a:cubicBezTo>
                  <a:cubicBezTo>
                    <a:pt x="2700872" y="387667"/>
                    <a:pt x="2699363" y="389175"/>
                    <a:pt x="2699363" y="389175"/>
                  </a:cubicBezTo>
                  <a:cubicBezTo>
                    <a:pt x="2699363" y="389175"/>
                    <a:pt x="2699363" y="389175"/>
                    <a:pt x="2696346" y="390682"/>
                  </a:cubicBezTo>
                  <a:cubicBezTo>
                    <a:pt x="2696346" y="390682"/>
                    <a:pt x="2694837" y="393697"/>
                    <a:pt x="2693328" y="396712"/>
                  </a:cubicBezTo>
                  <a:cubicBezTo>
                    <a:pt x="2690311" y="399728"/>
                    <a:pt x="2687294" y="401235"/>
                    <a:pt x="2684276" y="402743"/>
                  </a:cubicBezTo>
                  <a:cubicBezTo>
                    <a:pt x="2682768" y="402743"/>
                    <a:pt x="2682768" y="402743"/>
                    <a:pt x="2682768" y="404250"/>
                  </a:cubicBezTo>
                  <a:cubicBezTo>
                    <a:pt x="2679750" y="404250"/>
                    <a:pt x="2676733" y="404250"/>
                    <a:pt x="2673715" y="404250"/>
                  </a:cubicBezTo>
                  <a:cubicBezTo>
                    <a:pt x="2670698" y="404250"/>
                    <a:pt x="2666172" y="404250"/>
                    <a:pt x="2663155" y="404250"/>
                  </a:cubicBezTo>
                  <a:cubicBezTo>
                    <a:pt x="2661646" y="404250"/>
                    <a:pt x="2658629" y="404250"/>
                    <a:pt x="2657120" y="404250"/>
                  </a:cubicBezTo>
                  <a:cubicBezTo>
                    <a:pt x="2654103" y="404250"/>
                    <a:pt x="2651085" y="404250"/>
                    <a:pt x="2649576" y="402743"/>
                  </a:cubicBezTo>
                  <a:cubicBezTo>
                    <a:pt x="2648068" y="402743"/>
                    <a:pt x="2649576" y="402743"/>
                    <a:pt x="2648068" y="402743"/>
                  </a:cubicBezTo>
                  <a:cubicBezTo>
                    <a:pt x="2646559" y="402743"/>
                    <a:pt x="2645050" y="402743"/>
                    <a:pt x="2643542" y="402743"/>
                  </a:cubicBezTo>
                  <a:cubicBezTo>
                    <a:pt x="2643542" y="402743"/>
                    <a:pt x="2639016" y="398220"/>
                    <a:pt x="2637507" y="396712"/>
                  </a:cubicBezTo>
                  <a:cubicBezTo>
                    <a:pt x="2635998" y="395205"/>
                    <a:pt x="2637507" y="395205"/>
                    <a:pt x="2637507" y="392190"/>
                  </a:cubicBezTo>
                  <a:cubicBezTo>
                    <a:pt x="2635998" y="390682"/>
                    <a:pt x="2637507" y="384652"/>
                    <a:pt x="2635998" y="381637"/>
                  </a:cubicBezTo>
                  <a:cubicBezTo>
                    <a:pt x="2635998" y="378622"/>
                    <a:pt x="2637507" y="377114"/>
                    <a:pt x="2635998" y="372592"/>
                  </a:cubicBezTo>
                  <a:cubicBezTo>
                    <a:pt x="2635998" y="369576"/>
                    <a:pt x="2635998" y="363546"/>
                    <a:pt x="2635998" y="362039"/>
                  </a:cubicBezTo>
                  <a:cubicBezTo>
                    <a:pt x="2637507" y="360531"/>
                    <a:pt x="2640524" y="352993"/>
                    <a:pt x="2640524" y="349978"/>
                  </a:cubicBezTo>
                  <a:cubicBezTo>
                    <a:pt x="2640524" y="348471"/>
                    <a:pt x="2640524" y="345456"/>
                    <a:pt x="2642033" y="343948"/>
                  </a:cubicBezTo>
                  <a:cubicBezTo>
                    <a:pt x="2643542" y="342440"/>
                    <a:pt x="2643542" y="337918"/>
                    <a:pt x="2643542" y="337918"/>
                  </a:cubicBezTo>
                  <a:cubicBezTo>
                    <a:pt x="2643542" y="336410"/>
                    <a:pt x="2643542" y="336410"/>
                    <a:pt x="2645050" y="333395"/>
                  </a:cubicBezTo>
                  <a:cubicBezTo>
                    <a:pt x="2645050" y="331888"/>
                    <a:pt x="2646559" y="330380"/>
                    <a:pt x="2646559" y="330380"/>
                  </a:cubicBezTo>
                  <a:cubicBezTo>
                    <a:pt x="2646559" y="330380"/>
                    <a:pt x="2648068" y="327365"/>
                    <a:pt x="2648068" y="324350"/>
                  </a:cubicBezTo>
                  <a:cubicBezTo>
                    <a:pt x="2649576" y="322842"/>
                    <a:pt x="2649576" y="322842"/>
                    <a:pt x="2651085" y="319827"/>
                  </a:cubicBezTo>
                  <a:cubicBezTo>
                    <a:pt x="2651085" y="316812"/>
                    <a:pt x="2651085" y="318320"/>
                    <a:pt x="2652594" y="315305"/>
                  </a:cubicBezTo>
                  <a:cubicBezTo>
                    <a:pt x="2652594" y="312289"/>
                    <a:pt x="2654103" y="310782"/>
                    <a:pt x="2655611" y="309274"/>
                  </a:cubicBezTo>
                  <a:cubicBezTo>
                    <a:pt x="2655611" y="309274"/>
                    <a:pt x="2655611" y="307767"/>
                    <a:pt x="2657120" y="306259"/>
                  </a:cubicBezTo>
                  <a:cubicBezTo>
                    <a:pt x="2657120" y="304752"/>
                    <a:pt x="2657120" y="304752"/>
                    <a:pt x="2657120" y="303244"/>
                  </a:cubicBezTo>
                  <a:cubicBezTo>
                    <a:pt x="2657120" y="301737"/>
                    <a:pt x="2658629" y="300229"/>
                    <a:pt x="2660137" y="298721"/>
                  </a:cubicBezTo>
                  <a:cubicBezTo>
                    <a:pt x="2660137" y="298721"/>
                    <a:pt x="2658629" y="297214"/>
                    <a:pt x="2660137" y="295706"/>
                  </a:cubicBezTo>
                  <a:cubicBezTo>
                    <a:pt x="2660137" y="295706"/>
                    <a:pt x="2660137" y="295706"/>
                    <a:pt x="2661646" y="292691"/>
                  </a:cubicBezTo>
                  <a:cubicBezTo>
                    <a:pt x="2661646" y="292691"/>
                    <a:pt x="2661646" y="291184"/>
                    <a:pt x="2661646" y="291184"/>
                  </a:cubicBezTo>
                  <a:cubicBezTo>
                    <a:pt x="2663155" y="288169"/>
                    <a:pt x="2664663" y="286661"/>
                    <a:pt x="2664663" y="285153"/>
                  </a:cubicBezTo>
                  <a:cubicBezTo>
                    <a:pt x="2664663" y="283646"/>
                    <a:pt x="2664663" y="283646"/>
                    <a:pt x="2666172" y="280631"/>
                  </a:cubicBezTo>
                  <a:cubicBezTo>
                    <a:pt x="2666172" y="280631"/>
                    <a:pt x="2666172" y="280631"/>
                    <a:pt x="2666172" y="279123"/>
                  </a:cubicBezTo>
                  <a:cubicBezTo>
                    <a:pt x="2667681" y="276108"/>
                    <a:pt x="2667681" y="274601"/>
                    <a:pt x="2669189" y="268570"/>
                  </a:cubicBezTo>
                  <a:cubicBezTo>
                    <a:pt x="2672207" y="264048"/>
                    <a:pt x="2676733" y="259525"/>
                    <a:pt x="2678242" y="258017"/>
                  </a:cubicBezTo>
                  <a:cubicBezTo>
                    <a:pt x="2679750" y="258017"/>
                    <a:pt x="2681259" y="251987"/>
                    <a:pt x="2682768" y="250480"/>
                  </a:cubicBezTo>
                  <a:cubicBezTo>
                    <a:pt x="2684276" y="248972"/>
                    <a:pt x="2682768" y="247465"/>
                    <a:pt x="2685785" y="245957"/>
                  </a:cubicBezTo>
                  <a:cubicBezTo>
                    <a:pt x="2688802" y="242942"/>
                    <a:pt x="2690311" y="241434"/>
                    <a:pt x="2691820" y="238419"/>
                  </a:cubicBezTo>
                  <a:cubicBezTo>
                    <a:pt x="2693328" y="235404"/>
                    <a:pt x="2693328" y="236912"/>
                    <a:pt x="2694837" y="235404"/>
                  </a:cubicBezTo>
                  <a:cubicBezTo>
                    <a:pt x="2696346" y="232389"/>
                    <a:pt x="2697854" y="229374"/>
                    <a:pt x="2699363" y="229374"/>
                  </a:cubicBezTo>
                  <a:cubicBezTo>
                    <a:pt x="2703889" y="229374"/>
                    <a:pt x="2703889" y="230881"/>
                    <a:pt x="2705398" y="230881"/>
                  </a:cubicBezTo>
                  <a:cubicBezTo>
                    <a:pt x="2706907" y="232389"/>
                    <a:pt x="2706907" y="232389"/>
                    <a:pt x="2708415" y="233897"/>
                  </a:cubicBezTo>
                  <a:cubicBezTo>
                    <a:pt x="2709924" y="235404"/>
                    <a:pt x="2712941" y="238419"/>
                    <a:pt x="2715959" y="239927"/>
                  </a:cubicBezTo>
                  <a:cubicBezTo>
                    <a:pt x="2715959" y="239927"/>
                    <a:pt x="2717467" y="241434"/>
                    <a:pt x="2717467" y="241434"/>
                  </a:cubicBezTo>
                  <a:cubicBezTo>
                    <a:pt x="2720485" y="241434"/>
                    <a:pt x="2723502" y="238419"/>
                    <a:pt x="2725011" y="238419"/>
                  </a:cubicBezTo>
                  <a:cubicBezTo>
                    <a:pt x="2728028" y="236912"/>
                    <a:pt x="2732554" y="233897"/>
                    <a:pt x="2732554" y="233897"/>
                  </a:cubicBezTo>
                  <a:cubicBezTo>
                    <a:pt x="2732554" y="233897"/>
                    <a:pt x="2732554" y="233897"/>
                    <a:pt x="2737080" y="233897"/>
                  </a:cubicBezTo>
                  <a:cubicBezTo>
                    <a:pt x="2737080" y="233897"/>
                    <a:pt x="2738589" y="232389"/>
                    <a:pt x="2743115" y="232389"/>
                  </a:cubicBezTo>
                  <a:cubicBezTo>
                    <a:pt x="2746132" y="230881"/>
                    <a:pt x="2747641" y="232389"/>
                    <a:pt x="2750659" y="232389"/>
                  </a:cubicBezTo>
                  <a:cubicBezTo>
                    <a:pt x="2753676" y="233897"/>
                    <a:pt x="2753676" y="235404"/>
                    <a:pt x="2756693" y="235404"/>
                  </a:cubicBezTo>
                  <a:cubicBezTo>
                    <a:pt x="2761219" y="235404"/>
                    <a:pt x="2758202" y="233897"/>
                    <a:pt x="2759711" y="232389"/>
                  </a:cubicBezTo>
                  <a:cubicBezTo>
                    <a:pt x="2762728" y="232389"/>
                    <a:pt x="2768763" y="229374"/>
                    <a:pt x="2770271" y="229374"/>
                  </a:cubicBezTo>
                  <a:cubicBezTo>
                    <a:pt x="2773289" y="229374"/>
                    <a:pt x="2776306" y="226359"/>
                    <a:pt x="2777815" y="226359"/>
                  </a:cubicBezTo>
                  <a:cubicBezTo>
                    <a:pt x="2777815" y="226359"/>
                    <a:pt x="2777815" y="226359"/>
                    <a:pt x="2776306" y="224851"/>
                  </a:cubicBezTo>
                  <a:cubicBezTo>
                    <a:pt x="2774798" y="224851"/>
                    <a:pt x="2773289" y="223344"/>
                    <a:pt x="2771780" y="223344"/>
                  </a:cubicBezTo>
                  <a:cubicBezTo>
                    <a:pt x="2771780" y="223344"/>
                    <a:pt x="2771780" y="221836"/>
                    <a:pt x="2771780" y="221836"/>
                  </a:cubicBezTo>
                  <a:cubicBezTo>
                    <a:pt x="2770271" y="221836"/>
                    <a:pt x="2770271" y="221836"/>
                    <a:pt x="2770271" y="220329"/>
                  </a:cubicBezTo>
                  <a:cubicBezTo>
                    <a:pt x="2768763" y="220329"/>
                    <a:pt x="2768763" y="218821"/>
                    <a:pt x="2767254" y="218821"/>
                  </a:cubicBezTo>
                  <a:cubicBezTo>
                    <a:pt x="2767254" y="218821"/>
                    <a:pt x="2767254" y="217313"/>
                    <a:pt x="2767254" y="217313"/>
                  </a:cubicBezTo>
                  <a:cubicBezTo>
                    <a:pt x="2765745" y="217313"/>
                    <a:pt x="2764237" y="215806"/>
                    <a:pt x="2762728" y="214298"/>
                  </a:cubicBezTo>
                  <a:cubicBezTo>
                    <a:pt x="2762728" y="212791"/>
                    <a:pt x="2762728" y="211283"/>
                    <a:pt x="2762728" y="211283"/>
                  </a:cubicBezTo>
                  <a:cubicBezTo>
                    <a:pt x="2762728" y="209776"/>
                    <a:pt x="2762728" y="209776"/>
                    <a:pt x="2762728" y="208268"/>
                  </a:cubicBezTo>
                  <a:cubicBezTo>
                    <a:pt x="2762728" y="208268"/>
                    <a:pt x="2761219" y="206761"/>
                    <a:pt x="2761219" y="205253"/>
                  </a:cubicBezTo>
                  <a:cubicBezTo>
                    <a:pt x="2761219" y="203745"/>
                    <a:pt x="2761219" y="203745"/>
                    <a:pt x="2759711" y="202238"/>
                  </a:cubicBezTo>
                  <a:cubicBezTo>
                    <a:pt x="2759711" y="200730"/>
                    <a:pt x="2761219" y="200730"/>
                    <a:pt x="2761219" y="200730"/>
                  </a:cubicBezTo>
                  <a:cubicBezTo>
                    <a:pt x="2759711" y="199223"/>
                    <a:pt x="2759711" y="197715"/>
                    <a:pt x="2759711" y="197715"/>
                  </a:cubicBezTo>
                  <a:cubicBezTo>
                    <a:pt x="2759711" y="196208"/>
                    <a:pt x="2758202" y="188670"/>
                    <a:pt x="2758202" y="178117"/>
                  </a:cubicBezTo>
                  <a:cubicBezTo>
                    <a:pt x="2758202" y="175102"/>
                    <a:pt x="2758202" y="173594"/>
                    <a:pt x="2759711" y="172087"/>
                  </a:cubicBezTo>
                  <a:cubicBezTo>
                    <a:pt x="2759711" y="166057"/>
                    <a:pt x="2759711" y="158519"/>
                    <a:pt x="2759711" y="152489"/>
                  </a:cubicBezTo>
                  <a:cubicBezTo>
                    <a:pt x="2759711" y="141936"/>
                    <a:pt x="2758202" y="132890"/>
                    <a:pt x="2759711" y="125353"/>
                  </a:cubicBezTo>
                  <a:cubicBezTo>
                    <a:pt x="2759711" y="125353"/>
                    <a:pt x="2759711" y="123845"/>
                    <a:pt x="2761219" y="122338"/>
                  </a:cubicBezTo>
                  <a:cubicBezTo>
                    <a:pt x="2761219" y="122338"/>
                    <a:pt x="2762728" y="120830"/>
                    <a:pt x="2764237" y="119322"/>
                  </a:cubicBezTo>
                  <a:cubicBezTo>
                    <a:pt x="2765745" y="117815"/>
                    <a:pt x="2765745" y="116307"/>
                    <a:pt x="2767254" y="114800"/>
                  </a:cubicBezTo>
                  <a:cubicBezTo>
                    <a:pt x="2768763" y="114800"/>
                    <a:pt x="2768763" y="114800"/>
                    <a:pt x="2770271" y="114800"/>
                  </a:cubicBezTo>
                  <a:cubicBezTo>
                    <a:pt x="2771780" y="114800"/>
                    <a:pt x="2774798" y="113292"/>
                    <a:pt x="2776306" y="114800"/>
                  </a:cubicBezTo>
                  <a:cubicBezTo>
                    <a:pt x="2776306" y="116307"/>
                    <a:pt x="2776306" y="117815"/>
                    <a:pt x="2779324" y="119322"/>
                  </a:cubicBezTo>
                  <a:cubicBezTo>
                    <a:pt x="2780832" y="119322"/>
                    <a:pt x="2782341" y="120830"/>
                    <a:pt x="2782341" y="120830"/>
                  </a:cubicBezTo>
                  <a:cubicBezTo>
                    <a:pt x="2782341" y="122338"/>
                    <a:pt x="2782341" y="123845"/>
                    <a:pt x="2782341" y="125353"/>
                  </a:cubicBezTo>
                  <a:cubicBezTo>
                    <a:pt x="2782341" y="125353"/>
                    <a:pt x="2782341" y="126860"/>
                    <a:pt x="2782341" y="126860"/>
                  </a:cubicBezTo>
                  <a:cubicBezTo>
                    <a:pt x="2782341" y="132890"/>
                    <a:pt x="2783850" y="138921"/>
                    <a:pt x="2783850" y="146458"/>
                  </a:cubicBezTo>
                  <a:cubicBezTo>
                    <a:pt x="2783850" y="153996"/>
                    <a:pt x="2782341" y="152489"/>
                    <a:pt x="2783850" y="160026"/>
                  </a:cubicBezTo>
                  <a:cubicBezTo>
                    <a:pt x="2785358" y="167564"/>
                    <a:pt x="2788376" y="161534"/>
                    <a:pt x="2789884" y="170579"/>
                  </a:cubicBezTo>
                  <a:cubicBezTo>
                    <a:pt x="2789884" y="176610"/>
                    <a:pt x="2789884" y="196208"/>
                    <a:pt x="2791393" y="200730"/>
                  </a:cubicBezTo>
                  <a:cubicBezTo>
                    <a:pt x="2791393" y="202238"/>
                    <a:pt x="2794410" y="202238"/>
                    <a:pt x="2795919" y="203745"/>
                  </a:cubicBezTo>
                  <a:cubicBezTo>
                    <a:pt x="2795919" y="203745"/>
                    <a:pt x="2797428" y="203745"/>
                    <a:pt x="2797428" y="205253"/>
                  </a:cubicBezTo>
                  <a:cubicBezTo>
                    <a:pt x="2797428" y="205253"/>
                    <a:pt x="2797428" y="208268"/>
                    <a:pt x="2797428" y="209776"/>
                  </a:cubicBezTo>
                  <a:cubicBezTo>
                    <a:pt x="2797428" y="211283"/>
                    <a:pt x="2798937" y="209776"/>
                    <a:pt x="2800445" y="211283"/>
                  </a:cubicBezTo>
                  <a:cubicBezTo>
                    <a:pt x="2801954" y="211283"/>
                    <a:pt x="2801954" y="211283"/>
                    <a:pt x="2803463" y="212791"/>
                  </a:cubicBezTo>
                  <a:cubicBezTo>
                    <a:pt x="2804971" y="212791"/>
                    <a:pt x="2804971" y="212791"/>
                    <a:pt x="2804971" y="211283"/>
                  </a:cubicBezTo>
                  <a:cubicBezTo>
                    <a:pt x="2806480" y="211283"/>
                    <a:pt x="2806480" y="211283"/>
                    <a:pt x="2806480" y="211283"/>
                  </a:cubicBezTo>
                  <a:cubicBezTo>
                    <a:pt x="2806480" y="209776"/>
                    <a:pt x="2806480" y="208268"/>
                    <a:pt x="2806480" y="208268"/>
                  </a:cubicBezTo>
                  <a:cubicBezTo>
                    <a:pt x="2806480" y="203745"/>
                    <a:pt x="2806480" y="203745"/>
                    <a:pt x="2806480" y="200730"/>
                  </a:cubicBezTo>
                  <a:cubicBezTo>
                    <a:pt x="2806480" y="199223"/>
                    <a:pt x="2806480" y="194700"/>
                    <a:pt x="2806480" y="188670"/>
                  </a:cubicBezTo>
                  <a:cubicBezTo>
                    <a:pt x="2806480" y="187162"/>
                    <a:pt x="2806480" y="187162"/>
                    <a:pt x="2806480" y="185655"/>
                  </a:cubicBezTo>
                  <a:cubicBezTo>
                    <a:pt x="2804971" y="181132"/>
                    <a:pt x="2804971" y="176610"/>
                    <a:pt x="2804971" y="172087"/>
                  </a:cubicBezTo>
                  <a:cubicBezTo>
                    <a:pt x="2806480" y="167564"/>
                    <a:pt x="2806480" y="164549"/>
                    <a:pt x="2807989" y="160026"/>
                  </a:cubicBezTo>
                  <a:cubicBezTo>
                    <a:pt x="2807989" y="158519"/>
                    <a:pt x="2809497" y="155504"/>
                    <a:pt x="2809497" y="153996"/>
                  </a:cubicBezTo>
                  <a:cubicBezTo>
                    <a:pt x="2809497" y="153996"/>
                    <a:pt x="2811006" y="153996"/>
                    <a:pt x="2811006" y="152489"/>
                  </a:cubicBezTo>
                  <a:cubicBezTo>
                    <a:pt x="2811006" y="147966"/>
                    <a:pt x="2812515" y="146458"/>
                    <a:pt x="2814023" y="141936"/>
                  </a:cubicBezTo>
                  <a:cubicBezTo>
                    <a:pt x="2815532" y="134398"/>
                    <a:pt x="2815532" y="132890"/>
                    <a:pt x="2817041" y="126860"/>
                  </a:cubicBezTo>
                  <a:cubicBezTo>
                    <a:pt x="2817041" y="126860"/>
                    <a:pt x="2818549" y="122338"/>
                    <a:pt x="2818549" y="120830"/>
                  </a:cubicBezTo>
                  <a:cubicBezTo>
                    <a:pt x="2818549" y="120830"/>
                    <a:pt x="2817041" y="119322"/>
                    <a:pt x="2817041" y="119322"/>
                  </a:cubicBezTo>
                  <a:cubicBezTo>
                    <a:pt x="2817041" y="117815"/>
                    <a:pt x="2818549" y="117815"/>
                    <a:pt x="2818549" y="116307"/>
                  </a:cubicBezTo>
                  <a:cubicBezTo>
                    <a:pt x="2820058" y="114800"/>
                    <a:pt x="2823076" y="114800"/>
                    <a:pt x="2823076" y="113292"/>
                  </a:cubicBezTo>
                  <a:cubicBezTo>
                    <a:pt x="2824584" y="113292"/>
                    <a:pt x="2826093" y="114800"/>
                    <a:pt x="2827602" y="114800"/>
                  </a:cubicBezTo>
                  <a:cubicBezTo>
                    <a:pt x="2827602" y="116307"/>
                    <a:pt x="2829110" y="116307"/>
                    <a:pt x="2829110" y="116307"/>
                  </a:cubicBezTo>
                  <a:cubicBezTo>
                    <a:pt x="2830619" y="117815"/>
                    <a:pt x="2830619" y="117815"/>
                    <a:pt x="2830619" y="119322"/>
                  </a:cubicBezTo>
                  <a:cubicBezTo>
                    <a:pt x="2830619" y="120830"/>
                    <a:pt x="2830619" y="120830"/>
                    <a:pt x="2832128" y="120830"/>
                  </a:cubicBezTo>
                  <a:cubicBezTo>
                    <a:pt x="2832128" y="120830"/>
                    <a:pt x="2833636" y="120830"/>
                    <a:pt x="2833636" y="122338"/>
                  </a:cubicBezTo>
                  <a:cubicBezTo>
                    <a:pt x="2833636" y="122338"/>
                    <a:pt x="2833636" y="122338"/>
                    <a:pt x="2835145" y="123845"/>
                  </a:cubicBezTo>
                  <a:cubicBezTo>
                    <a:pt x="2835145" y="123845"/>
                    <a:pt x="2835145" y="123845"/>
                    <a:pt x="2835145" y="125353"/>
                  </a:cubicBezTo>
                  <a:cubicBezTo>
                    <a:pt x="2835145" y="125353"/>
                    <a:pt x="2836654" y="125353"/>
                    <a:pt x="2836654" y="126860"/>
                  </a:cubicBezTo>
                  <a:cubicBezTo>
                    <a:pt x="2836654" y="128368"/>
                    <a:pt x="2835145" y="129875"/>
                    <a:pt x="2836654" y="131383"/>
                  </a:cubicBezTo>
                  <a:cubicBezTo>
                    <a:pt x="2836654" y="132890"/>
                    <a:pt x="2835145" y="132890"/>
                    <a:pt x="2835145" y="132890"/>
                  </a:cubicBezTo>
                  <a:cubicBezTo>
                    <a:pt x="2835145" y="135906"/>
                    <a:pt x="2835145" y="137413"/>
                    <a:pt x="2835145" y="138921"/>
                  </a:cubicBezTo>
                  <a:cubicBezTo>
                    <a:pt x="2835145" y="140428"/>
                    <a:pt x="2835145" y="141936"/>
                    <a:pt x="2835145" y="143443"/>
                  </a:cubicBezTo>
                  <a:cubicBezTo>
                    <a:pt x="2835145" y="144951"/>
                    <a:pt x="2836654" y="144951"/>
                    <a:pt x="2836654" y="146458"/>
                  </a:cubicBezTo>
                  <a:cubicBezTo>
                    <a:pt x="2836654" y="149474"/>
                    <a:pt x="2835145" y="150981"/>
                    <a:pt x="2835145" y="152489"/>
                  </a:cubicBezTo>
                  <a:cubicBezTo>
                    <a:pt x="2835145" y="157011"/>
                    <a:pt x="2836654" y="161534"/>
                    <a:pt x="2836654" y="164549"/>
                  </a:cubicBezTo>
                  <a:cubicBezTo>
                    <a:pt x="2836654" y="167564"/>
                    <a:pt x="2835145" y="169072"/>
                    <a:pt x="2835145" y="170579"/>
                  </a:cubicBezTo>
                  <a:cubicBezTo>
                    <a:pt x="2835145" y="172087"/>
                    <a:pt x="2836654" y="175102"/>
                    <a:pt x="2836654" y="176610"/>
                  </a:cubicBezTo>
                  <a:cubicBezTo>
                    <a:pt x="2836654" y="178117"/>
                    <a:pt x="2835145" y="181132"/>
                    <a:pt x="2835145" y="182640"/>
                  </a:cubicBezTo>
                  <a:cubicBezTo>
                    <a:pt x="2835145" y="185655"/>
                    <a:pt x="2835145" y="187162"/>
                    <a:pt x="2835145" y="190178"/>
                  </a:cubicBezTo>
                  <a:cubicBezTo>
                    <a:pt x="2835145" y="196208"/>
                    <a:pt x="2838162" y="197715"/>
                    <a:pt x="2838162" y="197715"/>
                  </a:cubicBezTo>
                  <a:cubicBezTo>
                    <a:pt x="2838162" y="199223"/>
                    <a:pt x="2838162" y="199223"/>
                    <a:pt x="2838162" y="200730"/>
                  </a:cubicBezTo>
                  <a:cubicBezTo>
                    <a:pt x="2839671" y="202238"/>
                    <a:pt x="2839671" y="202238"/>
                    <a:pt x="2841180" y="200730"/>
                  </a:cubicBezTo>
                  <a:cubicBezTo>
                    <a:pt x="2842688" y="200730"/>
                    <a:pt x="2844197" y="200730"/>
                    <a:pt x="2844197" y="200730"/>
                  </a:cubicBezTo>
                  <a:cubicBezTo>
                    <a:pt x="2845706" y="200730"/>
                    <a:pt x="2847215" y="200730"/>
                    <a:pt x="2848723" y="200730"/>
                  </a:cubicBezTo>
                  <a:cubicBezTo>
                    <a:pt x="2848723" y="199223"/>
                    <a:pt x="2850232" y="199223"/>
                    <a:pt x="2853249" y="199223"/>
                  </a:cubicBezTo>
                  <a:cubicBezTo>
                    <a:pt x="2854758" y="197715"/>
                    <a:pt x="2854758" y="197715"/>
                    <a:pt x="2856267" y="196208"/>
                  </a:cubicBezTo>
                  <a:cubicBezTo>
                    <a:pt x="2857775" y="196208"/>
                    <a:pt x="2859284" y="196208"/>
                    <a:pt x="2859284" y="194700"/>
                  </a:cubicBezTo>
                  <a:cubicBezTo>
                    <a:pt x="2860793" y="194700"/>
                    <a:pt x="2862301" y="193193"/>
                    <a:pt x="2862301" y="193193"/>
                  </a:cubicBezTo>
                  <a:cubicBezTo>
                    <a:pt x="2862301" y="191685"/>
                    <a:pt x="2863810" y="191685"/>
                    <a:pt x="2863810" y="190178"/>
                  </a:cubicBezTo>
                  <a:cubicBezTo>
                    <a:pt x="2863810" y="190178"/>
                    <a:pt x="2862301" y="190178"/>
                    <a:pt x="2860793" y="190178"/>
                  </a:cubicBezTo>
                  <a:cubicBezTo>
                    <a:pt x="2859284" y="190178"/>
                    <a:pt x="2859284" y="190178"/>
                    <a:pt x="2857775" y="188670"/>
                  </a:cubicBezTo>
                  <a:cubicBezTo>
                    <a:pt x="2857775" y="187162"/>
                    <a:pt x="2856267" y="187162"/>
                    <a:pt x="2856267" y="185655"/>
                  </a:cubicBezTo>
                  <a:cubicBezTo>
                    <a:pt x="2856267" y="184147"/>
                    <a:pt x="2854758" y="182640"/>
                    <a:pt x="2854758" y="181132"/>
                  </a:cubicBezTo>
                  <a:cubicBezTo>
                    <a:pt x="2854758" y="176610"/>
                    <a:pt x="2853249" y="173594"/>
                    <a:pt x="2854758" y="172087"/>
                  </a:cubicBezTo>
                  <a:cubicBezTo>
                    <a:pt x="2854758" y="170579"/>
                    <a:pt x="2854758" y="169072"/>
                    <a:pt x="2854758" y="167564"/>
                  </a:cubicBezTo>
                  <a:cubicBezTo>
                    <a:pt x="2854758" y="164549"/>
                    <a:pt x="2856267" y="163042"/>
                    <a:pt x="2856267" y="161534"/>
                  </a:cubicBezTo>
                  <a:cubicBezTo>
                    <a:pt x="2856267" y="161534"/>
                    <a:pt x="2856267" y="160026"/>
                    <a:pt x="2857775" y="157011"/>
                  </a:cubicBezTo>
                  <a:cubicBezTo>
                    <a:pt x="2857775" y="153996"/>
                    <a:pt x="2859284" y="152489"/>
                    <a:pt x="2860793" y="150981"/>
                  </a:cubicBezTo>
                  <a:cubicBezTo>
                    <a:pt x="2862301" y="149474"/>
                    <a:pt x="2863810" y="146458"/>
                    <a:pt x="2865319" y="144951"/>
                  </a:cubicBezTo>
                  <a:cubicBezTo>
                    <a:pt x="2865319" y="144951"/>
                    <a:pt x="2865319" y="141936"/>
                    <a:pt x="2868336" y="140428"/>
                  </a:cubicBezTo>
                  <a:cubicBezTo>
                    <a:pt x="2869845" y="138921"/>
                    <a:pt x="2869845" y="137413"/>
                    <a:pt x="2869845" y="135906"/>
                  </a:cubicBezTo>
                  <a:cubicBezTo>
                    <a:pt x="2869845" y="135906"/>
                    <a:pt x="2869845" y="135906"/>
                    <a:pt x="2869845" y="134398"/>
                  </a:cubicBezTo>
                  <a:cubicBezTo>
                    <a:pt x="2868336" y="134398"/>
                    <a:pt x="2866827" y="132890"/>
                    <a:pt x="2866827" y="132890"/>
                  </a:cubicBezTo>
                  <a:cubicBezTo>
                    <a:pt x="2865319" y="131383"/>
                    <a:pt x="2862301" y="129875"/>
                    <a:pt x="2860793" y="128368"/>
                  </a:cubicBezTo>
                  <a:cubicBezTo>
                    <a:pt x="2857775" y="126860"/>
                    <a:pt x="2856267" y="125353"/>
                    <a:pt x="2853249" y="123845"/>
                  </a:cubicBezTo>
                  <a:cubicBezTo>
                    <a:pt x="2851741" y="122338"/>
                    <a:pt x="2850232" y="122338"/>
                    <a:pt x="2850232" y="120830"/>
                  </a:cubicBezTo>
                  <a:cubicBezTo>
                    <a:pt x="2848723" y="119322"/>
                    <a:pt x="2848723" y="117815"/>
                    <a:pt x="2848723" y="114800"/>
                  </a:cubicBezTo>
                  <a:cubicBezTo>
                    <a:pt x="2848723" y="111785"/>
                    <a:pt x="2848723" y="102739"/>
                    <a:pt x="2848723" y="96709"/>
                  </a:cubicBezTo>
                  <a:cubicBezTo>
                    <a:pt x="2850232" y="93694"/>
                    <a:pt x="2850232" y="89171"/>
                    <a:pt x="2851741" y="86156"/>
                  </a:cubicBezTo>
                  <a:cubicBezTo>
                    <a:pt x="2851741" y="77111"/>
                    <a:pt x="2853249" y="66558"/>
                    <a:pt x="2854758" y="63543"/>
                  </a:cubicBezTo>
                  <a:cubicBezTo>
                    <a:pt x="2854758" y="62035"/>
                    <a:pt x="2854758" y="57513"/>
                    <a:pt x="2856267" y="52990"/>
                  </a:cubicBezTo>
                  <a:cubicBezTo>
                    <a:pt x="2856267" y="51482"/>
                    <a:pt x="2856267" y="48467"/>
                    <a:pt x="2857775" y="45452"/>
                  </a:cubicBezTo>
                  <a:cubicBezTo>
                    <a:pt x="2857775" y="42437"/>
                    <a:pt x="2859284" y="40929"/>
                    <a:pt x="2862301" y="39422"/>
                  </a:cubicBezTo>
                  <a:cubicBezTo>
                    <a:pt x="2862301" y="37914"/>
                    <a:pt x="2863810" y="36407"/>
                    <a:pt x="2863810" y="34899"/>
                  </a:cubicBezTo>
                  <a:cubicBezTo>
                    <a:pt x="2865319" y="31884"/>
                    <a:pt x="2865319" y="31884"/>
                    <a:pt x="2866827" y="31884"/>
                  </a:cubicBezTo>
                  <a:cubicBezTo>
                    <a:pt x="2868336" y="28869"/>
                    <a:pt x="2869845" y="27361"/>
                    <a:pt x="2869845" y="27361"/>
                  </a:cubicBezTo>
                  <a:close/>
                  <a:moveTo>
                    <a:pt x="4286306" y="17916"/>
                  </a:moveTo>
                  <a:cubicBezTo>
                    <a:pt x="4292316" y="17916"/>
                    <a:pt x="4298326" y="17916"/>
                    <a:pt x="4298326" y="17916"/>
                  </a:cubicBezTo>
                  <a:cubicBezTo>
                    <a:pt x="4298326" y="17916"/>
                    <a:pt x="4302834" y="19425"/>
                    <a:pt x="4304336" y="25459"/>
                  </a:cubicBezTo>
                  <a:cubicBezTo>
                    <a:pt x="4304336" y="31494"/>
                    <a:pt x="4304336" y="36020"/>
                    <a:pt x="4310347" y="36020"/>
                  </a:cubicBezTo>
                  <a:cubicBezTo>
                    <a:pt x="4314854" y="36020"/>
                    <a:pt x="4316357" y="33003"/>
                    <a:pt x="4322367" y="33003"/>
                  </a:cubicBezTo>
                  <a:cubicBezTo>
                    <a:pt x="4328378" y="33003"/>
                    <a:pt x="4332885" y="33003"/>
                    <a:pt x="4332885" y="37529"/>
                  </a:cubicBezTo>
                  <a:cubicBezTo>
                    <a:pt x="4332885" y="43564"/>
                    <a:pt x="4331383" y="39038"/>
                    <a:pt x="4323870" y="43564"/>
                  </a:cubicBezTo>
                  <a:cubicBezTo>
                    <a:pt x="4316357" y="46581"/>
                    <a:pt x="4314854" y="46581"/>
                    <a:pt x="4311849" y="52616"/>
                  </a:cubicBezTo>
                  <a:cubicBezTo>
                    <a:pt x="4308844" y="57142"/>
                    <a:pt x="4304336" y="57142"/>
                    <a:pt x="4304336" y="63177"/>
                  </a:cubicBezTo>
                  <a:cubicBezTo>
                    <a:pt x="4304336" y="70720"/>
                    <a:pt x="4307342" y="75246"/>
                    <a:pt x="4307342" y="75246"/>
                  </a:cubicBezTo>
                  <a:cubicBezTo>
                    <a:pt x="4307342" y="75246"/>
                    <a:pt x="4307342" y="75246"/>
                    <a:pt x="4316357" y="76755"/>
                  </a:cubicBezTo>
                  <a:cubicBezTo>
                    <a:pt x="4316357" y="76755"/>
                    <a:pt x="4316357" y="79772"/>
                    <a:pt x="4323870" y="79772"/>
                  </a:cubicBezTo>
                  <a:cubicBezTo>
                    <a:pt x="4331383" y="79772"/>
                    <a:pt x="4334388" y="75246"/>
                    <a:pt x="4334388" y="75246"/>
                  </a:cubicBezTo>
                  <a:cubicBezTo>
                    <a:pt x="4334388" y="75246"/>
                    <a:pt x="4340398" y="73738"/>
                    <a:pt x="4347911" y="73738"/>
                  </a:cubicBezTo>
                  <a:cubicBezTo>
                    <a:pt x="4355424" y="73738"/>
                    <a:pt x="4359932" y="72229"/>
                    <a:pt x="4364439" y="73738"/>
                  </a:cubicBezTo>
                  <a:cubicBezTo>
                    <a:pt x="4368947" y="73738"/>
                    <a:pt x="4371952" y="70720"/>
                    <a:pt x="4376460" y="76755"/>
                  </a:cubicBezTo>
                  <a:cubicBezTo>
                    <a:pt x="4382470" y="81281"/>
                    <a:pt x="4382470" y="85807"/>
                    <a:pt x="4380968" y="93351"/>
                  </a:cubicBezTo>
                  <a:cubicBezTo>
                    <a:pt x="4380968" y="102403"/>
                    <a:pt x="4374957" y="120507"/>
                    <a:pt x="4371952" y="129559"/>
                  </a:cubicBezTo>
                  <a:cubicBezTo>
                    <a:pt x="4368947" y="138611"/>
                    <a:pt x="4364439" y="143137"/>
                    <a:pt x="4361434" y="152189"/>
                  </a:cubicBezTo>
                  <a:cubicBezTo>
                    <a:pt x="4356926" y="162750"/>
                    <a:pt x="4355424" y="174820"/>
                    <a:pt x="4356926" y="177837"/>
                  </a:cubicBezTo>
                  <a:cubicBezTo>
                    <a:pt x="4359932" y="182363"/>
                    <a:pt x="4361434" y="180854"/>
                    <a:pt x="4370450" y="180854"/>
                  </a:cubicBezTo>
                  <a:cubicBezTo>
                    <a:pt x="4379465" y="180854"/>
                    <a:pt x="4371952" y="185380"/>
                    <a:pt x="4383973" y="180854"/>
                  </a:cubicBezTo>
                  <a:cubicBezTo>
                    <a:pt x="4395993" y="174820"/>
                    <a:pt x="4391486" y="174820"/>
                    <a:pt x="4400501" y="174820"/>
                  </a:cubicBezTo>
                  <a:cubicBezTo>
                    <a:pt x="4411019" y="174820"/>
                    <a:pt x="4405009" y="171802"/>
                    <a:pt x="4415527" y="176328"/>
                  </a:cubicBezTo>
                  <a:cubicBezTo>
                    <a:pt x="4424542" y="180854"/>
                    <a:pt x="4427547" y="177837"/>
                    <a:pt x="4435060" y="185380"/>
                  </a:cubicBezTo>
                  <a:cubicBezTo>
                    <a:pt x="4442573" y="192924"/>
                    <a:pt x="4441070" y="197450"/>
                    <a:pt x="4441070" y="201976"/>
                  </a:cubicBezTo>
                  <a:cubicBezTo>
                    <a:pt x="4441070" y="208011"/>
                    <a:pt x="4432055" y="221589"/>
                    <a:pt x="4427547" y="223098"/>
                  </a:cubicBezTo>
                  <a:cubicBezTo>
                    <a:pt x="4421537" y="224606"/>
                    <a:pt x="4414024" y="232150"/>
                    <a:pt x="4409516" y="233659"/>
                  </a:cubicBezTo>
                  <a:cubicBezTo>
                    <a:pt x="4406511" y="235167"/>
                    <a:pt x="4398998" y="235167"/>
                    <a:pt x="4398998" y="235167"/>
                  </a:cubicBezTo>
                  <a:cubicBezTo>
                    <a:pt x="4398998" y="235167"/>
                    <a:pt x="4379465" y="251763"/>
                    <a:pt x="4371952" y="251763"/>
                  </a:cubicBezTo>
                  <a:cubicBezTo>
                    <a:pt x="4365942" y="253271"/>
                    <a:pt x="4356926" y="256289"/>
                    <a:pt x="4350916" y="256289"/>
                  </a:cubicBezTo>
                  <a:cubicBezTo>
                    <a:pt x="4346408" y="257798"/>
                    <a:pt x="4337393" y="265341"/>
                    <a:pt x="4337393" y="265341"/>
                  </a:cubicBezTo>
                  <a:cubicBezTo>
                    <a:pt x="4337393" y="265341"/>
                    <a:pt x="4335890" y="274393"/>
                    <a:pt x="4331383" y="280428"/>
                  </a:cubicBezTo>
                  <a:cubicBezTo>
                    <a:pt x="4326875" y="287971"/>
                    <a:pt x="4319362" y="300041"/>
                    <a:pt x="4316357" y="303058"/>
                  </a:cubicBezTo>
                  <a:cubicBezTo>
                    <a:pt x="4313352" y="306076"/>
                    <a:pt x="4307342" y="306076"/>
                    <a:pt x="4305839" y="310602"/>
                  </a:cubicBezTo>
                  <a:cubicBezTo>
                    <a:pt x="4304336" y="315128"/>
                    <a:pt x="4299829" y="316636"/>
                    <a:pt x="4299829" y="316636"/>
                  </a:cubicBezTo>
                  <a:cubicBezTo>
                    <a:pt x="4299829" y="316636"/>
                    <a:pt x="4299829" y="324180"/>
                    <a:pt x="4308844" y="322671"/>
                  </a:cubicBezTo>
                  <a:cubicBezTo>
                    <a:pt x="4316357" y="321162"/>
                    <a:pt x="4317860" y="316636"/>
                    <a:pt x="4325372" y="316636"/>
                  </a:cubicBezTo>
                  <a:cubicBezTo>
                    <a:pt x="4334388" y="316636"/>
                    <a:pt x="4340398" y="312110"/>
                    <a:pt x="4344906" y="316636"/>
                  </a:cubicBezTo>
                  <a:cubicBezTo>
                    <a:pt x="4349414" y="319654"/>
                    <a:pt x="4352419" y="319654"/>
                    <a:pt x="4359932" y="319654"/>
                  </a:cubicBezTo>
                  <a:cubicBezTo>
                    <a:pt x="4367444" y="319654"/>
                    <a:pt x="4368947" y="324180"/>
                    <a:pt x="4374957" y="327197"/>
                  </a:cubicBezTo>
                  <a:cubicBezTo>
                    <a:pt x="4379465" y="328706"/>
                    <a:pt x="4382470" y="334741"/>
                    <a:pt x="4377962" y="339267"/>
                  </a:cubicBezTo>
                  <a:cubicBezTo>
                    <a:pt x="4373455" y="343793"/>
                    <a:pt x="4364439" y="363406"/>
                    <a:pt x="4359932" y="364914"/>
                  </a:cubicBezTo>
                  <a:cubicBezTo>
                    <a:pt x="4353921" y="364914"/>
                    <a:pt x="4346408" y="369440"/>
                    <a:pt x="4340398" y="366423"/>
                  </a:cubicBezTo>
                  <a:cubicBezTo>
                    <a:pt x="4332885" y="364914"/>
                    <a:pt x="4331383" y="363406"/>
                    <a:pt x="4329880" y="363406"/>
                  </a:cubicBezTo>
                  <a:cubicBezTo>
                    <a:pt x="4326875" y="363406"/>
                    <a:pt x="4314854" y="355862"/>
                    <a:pt x="4316357" y="364914"/>
                  </a:cubicBezTo>
                  <a:cubicBezTo>
                    <a:pt x="4316357" y="372458"/>
                    <a:pt x="4310347" y="383019"/>
                    <a:pt x="4310347" y="395088"/>
                  </a:cubicBezTo>
                  <a:cubicBezTo>
                    <a:pt x="4310347" y="405649"/>
                    <a:pt x="4308844" y="411684"/>
                    <a:pt x="4307342" y="416210"/>
                  </a:cubicBezTo>
                  <a:cubicBezTo>
                    <a:pt x="4304336" y="420736"/>
                    <a:pt x="4298326" y="431297"/>
                    <a:pt x="4295321" y="435823"/>
                  </a:cubicBezTo>
                  <a:cubicBezTo>
                    <a:pt x="4290813" y="441857"/>
                    <a:pt x="4284803" y="441857"/>
                    <a:pt x="4275788" y="441857"/>
                  </a:cubicBezTo>
                  <a:cubicBezTo>
                    <a:pt x="4268275" y="441857"/>
                    <a:pt x="4260762" y="443366"/>
                    <a:pt x="4256254" y="441857"/>
                  </a:cubicBezTo>
                  <a:cubicBezTo>
                    <a:pt x="4251746" y="440349"/>
                    <a:pt x="4250244" y="437331"/>
                    <a:pt x="4247239" y="426771"/>
                  </a:cubicBezTo>
                  <a:cubicBezTo>
                    <a:pt x="4244234" y="416210"/>
                    <a:pt x="4241228" y="419227"/>
                    <a:pt x="4244234" y="410175"/>
                  </a:cubicBezTo>
                  <a:cubicBezTo>
                    <a:pt x="4248741" y="399614"/>
                    <a:pt x="4251746" y="393579"/>
                    <a:pt x="4257757" y="389053"/>
                  </a:cubicBezTo>
                  <a:cubicBezTo>
                    <a:pt x="4262264" y="384527"/>
                    <a:pt x="4263767" y="376984"/>
                    <a:pt x="4260762" y="370949"/>
                  </a:cubicBezTo>
                  <a:cubicBezTo>
                    <a:pt x="4257757" y="364914"/>
                    <a:pt x="4236721" y="375475"/>
                    <a:pt x="4227705" y="380001"/>
                  </a:cubicBezTo>
                  <a:cubicBezTo>
                    <a:pt x="4217187" y="383019"/>
                    <a:pt x="4206669" y="384527"/>
                    <a:pt x="4208172" y="384527"/>
                  </a:cubicBezTo>
                  <a:cubicBezTo>
                    <a:pt x="4208172" y="383019"/>
                    <a:pt x="4187136" y="372458"/>
                    <a:pt x="4184131" y="364914"/>
                  </a:cubicBezTo>
                  <a:cubicBezTo>
                    <a:pt x="4182628" y="358880"/>
                    <a:pt x="4178120" y="358880"/>
                    <a:pt x="4187136" y="357371"/>
                  </a:cubicBezTo>
                  <a:cubicBezTo>
                    <a:pt x="4196151" y="355862"/>
                    <a:pt x="4197654" y="355862"/>
                    <a:pt x="4208172" y="355862"/>
                  </a:cubicBezTo>
                  <a:cubicBezTo>
                    <a:pt x="4218690" y="355862"/>
                    <a:pt x="4215685" y="355862"/>
                    <a:pt x="4227705" y="352845"/>
                  </a:cubicBezTo>
                  <a:cubicBezTo>
                    <a:pt x="4239726" y="349827"/>
                    <a:pt x="4248741" y="346810"/>
                    <a:pt x="4248741" y="346810"/>
                  </a:cubicBezTo>
                  <a:cubicBezTo>
                    <a:pt x="4248741" y="346810"/>
                    <a:pt x="4256254" y="342284"/>
                    <a:pt x="4250244" y="334741"/>
                  </a:cubicBezTo>
                  <a:cubicBezTo>
                    <a:pt x="4244234" y="328706"/>
                    <a:pt x="4244234" y="327197"/>
                    <a:pt x="4241228" y="322671"/>
                  </a:cubicBezTo>
                  <a:cubicBezTo>
                    <a:pt x="4238223" y="319654"/>
                    <a:pt x="4239726" y="316636"/>
                    <a:pt x="4238223" y="309093"/>
                  </a:cubicBezTo>
                  <a:cubicBezTo>
                    <a:pt x="4236721" y="300041"/>
                    <a:pt x="4230710" y="298532"/>
                    <a:pt x="4226203" y="295515"/>
                  </a:cubicBezTo>
                  <a:cubicBezTo>
                    <a:pt x="4221695" y="290989"/>
                    <a:pt x="4226203" y="284954"/>
                    <a:pt x="4230710" y="278919"/>
                  </a:cubicBezTo>
                  <a:cubicBezTo>
                    <a:pt x="4233715" y="272884"/>
                    <a:pt x="4236721" y="277410"/>
                    <a:pt x="4244234" y="271376"/>
                  </a:cubicBezTo>
                  <a:cubicBezTo>
                    <a:pt x="4253249" y="266850"/>
                    <a:pt x="4250244" y="265341"/>
                    <a:pt x="4260762" y="263832"/>
                  </a:cubicBezTo>
                  <a:cubicBezTo>
                    <a:pt x="4272782" y="262324"/>
                    <a:pt x="4277290" y="263832"/>
                    <a:pt x="4283300" y="260815"/>
                  </a:cubicBezTo>
                  <a:cubicBezTo>
                    <a:pt x="4290813" y="256289"/>
                    <a:pt x="4293818" y="256289"/>
                    <a:pt x="4304336" y="253271"/>
                  </a:cubicBezTo>
                  <a:cubicBezTo>
                    <a:pt x="4314854" y="250254"/>
                    <a:pt x="4323870" y="250254"/>
                    <a:pt x="4329880" y="251763"/>
                  </a:cubicBezTo>
                  <a:cubicBezTo>
                    <a:pt x="4334388" y="254780"/>
                    <a:pt x="4332885" y="259306"/>
                    <a:pt x="4335890" y="257798"/>
                  </a:cubicBezTo>
                  <a:cubicBezTo>
                    <a:pt x="4338896" y="254780"/>
                    <a:pt x="4346408" y="247237"/>
                    <a:pt x="4350916" y="244219"/>
                  </a:cubicBezTo>
                  <a:cubicBezTo>
                    <a:pt x="4356926" y="239693"/>
                    <a:pt x="4358429" y="238185"/>
                    <a:pt x="4365942" y="232150"/>
                  </a:cubicBezTo>
                  <a:cubicBezTo>
                    <a:pt x="4373455" y="227624"/>
                    <a:pt x="4376460" y="229132"/>
                    <a:pt x="4380968" y="224606"/>
                  </a:cubicBezTo>
                  <a:cubicBezTo>
                    <a:pt x="4385475" y="220080"/>
                    <a:pt x="4388480" y="221589"/>
                    <a:pt x="4389983" y="218572"/>
                  </a:cubicBezTo>
                  <a:cubicBezTo>
                    <a:pt x="4389983" y="215554"/>
                    <a:pt x="4388480" y="203485"/>
                    <a:pt x="4385475" y="200467"/>
                  </a:cubicBezTo>
                  <a:cubicBezTo>
                    <a:pt x="4382470" y="195941"/>
                    <a:pt x="4376460" y="198959"/>
                    <a:pt x="4365942" y="198959"/>
                  </a:cubicBezTo>
                  <a:cubicBezTo>
                    <a:pt x="4356926" y="198959"/>
                    <a:pt x="4355424" y="197450"/>
                    <a:pt x="4349414" y="203485"/>
                  </a:cubicBezTo>
                  <a:cubicBezTo>
                    <a:pt x="4343403" y="209520"/>
                    <a:pt x="4341901" y="214046"/>
                    <a:pt x="4334388" y="217063"/>
                  </a:cubicBezTo>
                  <a:cubicBezTo>
                    <a:pt x="4328378" y="218572"/>
                    <a:pt x="4325372" y="220080"/>
                    <a:pt x="4319362" y="217063"/>
                  </a:cubicBezTo>
                  <a:cubicBezTo>
                    <a:pt x="4314854" y="214046"/>
                    <a:pt x="4316357" y="212537"/>
                    <a:pt x="4308844" y="214046"/>
                  </a:cubicBezTo>
                  <a:cubicBezTo>
                    <a:pt x="4301331" y="215554"/>
                    <a:pt x="4290813" y="215554"/>
                    <a:pt x="4284803" y="217063"/>
                  </a:cubicBezTo>
                  <a:cubicBezTo>
                    <a:pt x="4278793" y="220080"/>
                    <a:pt x="4275788" y="224606"/>
                    <a:pt x="4266772" y="226115"/>
                  </a:cubicBezTo>
                  <a:cubicBezTo>
                    <a:pt x="4257757" y="227624"/>
                    <a:pt x="4254752" y="233659"/>
                    <a:pt x="4248741" y="233659"/>
                  </a:cubicBezTo>
                  <a:cubicBezTo>
                    <a:pt x="4242731" y="233659"/>
                    <a:pt x="4242731" y="233659"/>
                    <a:pt x="4230710" y="236676"/>
                  </a:cubicBezTo>
                  <a:cubicBezTo>
                    <a:pt x="4218690" y="241202"/>
                    <a:pt x="4220192" y="241202"/>
                    <a:pt x="4209674" y="245728"/>
                  </a:cubicBezTo>
                  <a:cubicBezTo>
                    <a:pt x="4200659" y="250254"/>
                    <a:pt x="4209674" y="248745"/>
                    <a:pt x="4194649" y="251763"/>
                  </a:cubicBezTo>
                  <a:cubicBezTo>
                    <a:pt x="4179623" y="256289"/>
                    <a:pt x="4166100" y="256289"/>
                    <a:pt x="4161592" y="260815"/>
                  </a:cubicBezTo>
                  <a:cubicBezTo>
                    <a:pt x="4158587" y="263832"/>
                    <a:pt x="4157084" y="260815"/>
                    <a:pt x="4155582" y="269867"/>
                  </a:cubicBezTo>
                  <a:cubicBezTo>
                    <a:pt x="4154079" y="277410"/>
                    <a:pt x="4152577" y="286463"/>
                    <a:pt x="4146566" y="287971"/>
                  </a:cubicBezTo>
                  <a:cubicBezTo>
                    <a:pt x="4140556" y="289480"/>
                    <a:pt x="4137551" y="297023"/>
                    <a:pt x="4137551" y="297023"/>
                  </a:cubicBezTo>
                  <a:cubicBezTo>
                    <a:pt x="4137551" y="297023"/>
                    <a:pt x="4136048" y="303058"/>
                    <a:pt x="4136048" y="310602"/>
                  </a:cubicBezTo>
                  <a:cubicBezTo>
                    <a:pt x="4136048" y="316636"/>
                    <a:pt x="4137551" y="321162"/>
                    <a:pt x="4133043" y="324180"/>
                  </a:cubicBezTo>
                  <a:cubicBezTo>
                    <a:pt x="4128535" y="325688"/>
                    <a:pt x="4118017" y="336249"/>
                    <a:pt x="4118017" y="336249"/>
                  </a:cubicBezTo>
                  <a:cubicBezTo>
                    <a:pt x="4118017" y="336249"/>
                    <a:pt x="4109002" y="346810"/>
                    <a:pt x="4102992" y="346810"/>
                  </a:cubicBezTo>
                  <a:cubicBezTo>
                    <a:pt x="4095479" y="346810"/>
                    <a:pt x="4080453" y="345301"/>
                    <a:pt x="4080453" y="340775"/>
                  </a:cubicBezTo>
                  <a:cubicBezTo>
                    <a:pt x="4080453" y="334741"/>
                    <a:pt x="4077448" y="324180"/>
                    <a:pt x="4080453" y="316636"/>
                  </a:cubicBezTo>
                  <a:cubicBezTo>
                    <a:pt x="4083458" y="310602"/>
                    <a:pt x="4083458" y="297023"/>
                    <a:pt x="4087966" y="289480"/>
                  </a:cubicBezTo>
                  <a:cubicBezTo>
                    <a:pt x="4090971" y="281937"/>
                    <a:pt x="4098484" y="262324"/>
                    <a:pt x="4099987" y="254780"/>
                  </a:cubicBezTo>
                  <a:cubicBezTo>
                    <a:pt x="4102992" y="247237"/>
                    <a:pt x="4119520" y="220080"/>
                    <a:pt x="4121023" y="215554"/>
                  </a:cubicBezTo>
                  <a:cubicBezTo>
                    <a:pt x="4122525" y="209520"/>
                    <a:pt x="4124028" y="206502"/>
                    <a:pt x="4128535" y="206502"/>
                  </a:cubicBezTo>
                  <a:cubicBezTo>
                    <a:pt x="4133043" y="206502"/>
                    <a:pt x="4136048" y="203485"/>
                    <a:pt x="4137551" y="209520"/>
                  </a:cubicBezTo>
                  <a:cubicBezTo>
                    <a:pt x="4139053" y="214046"/>
                    <a:pt x="4136048" y="224606"/>
                    <a:pt x="4136048" y="230641"/>
                  </a:cubicBezTo>
                  <a:cubicBezTo>
                    <a:pt x="4136048" y="235167"/>
                    <a:pt x="4131541" y="244219"/>
                    <a:pt x="4136048" y="244219"/>
                  </a:cubicBezTo>
                  <a:cubicBezTo>
                    <a:pt x="4142059" y="244219"/>
                    <a:pt x="4142059" y="245728"/>
                    <a:pt x="4148069" y="242711"/>
                  </a:cubicBezTo>
                  <a:cubicBezTo>
                    <a:pt x="4152577" y="239693"/>
                    <a:pt x="4154079" y="238185"/>
                    <a:pt x="4161592" y="235167"/>
                  </a:cubicBezTo>
                  <a:cubicBezTo>
                    <a:pt x="4169105" y="230641"/>
                    <a:pt x="4175115" y="226115"/>
                    <a:pt x="4182628" y="221589"/>
                  </a:cubicBezTo>
                  <a:cubicBezTo>
                    <a:pt x="4188638" y="218572"/>
                    <a:pt x="4190141" y="218572"/>
                    <a:pt x="4190141" y="214046"/>
                  </a:cubicBezTo>
                  <a:cubicBezTo>
                    <a:pt x="4190141" y="209520"/>
                    <a:pt x="4190141" y="176328"/>
                    <a:pt x="4190141" y="165768"/>
                  </a:cubicBezTo>
                  <a:cubicBezTo>
                    <a:pt x="4190141" y="153698"/>
                    <a:pt x="4187136" y="150681"/>
                    <a:pt x="4187136" y="150681"/>
                  </a:cubicBezTo>
                  <a:cubicBezTo>
                    <a:pt x="4187136" y="150681"/>
                    <a:pt x="4187136" y="140120"/>
                    <a:pt x="4187136" y="131068"/>
                  </a:cubicBezTo>
                  <a:cubicBezTo>
                    <a:pt x="4187136" y="123524"/>
                    <a:pt x="4190141" y="117490"/>
                    <a:pt x="4190141" y="111455"/>
                  </a:cubicBezTo>
                  <a:cubicBezTo>
                    <a:pt x="4190141" y="106929"/>
                    <a:pt x="4191643" y="97877"/>
                    <a:pt x="4191643" y="97877"/>
                  </a:cubicBezTo>
                  <a:cubicBezTo>
                    <a:pt x="4191643" y="97877"/>
                    <a:pt x="4199156" y="91842"/>
                    <a:pt x="4200659" y="96368"/>
                  </a:cubicBezTo>
                  <a:cubicBezTo>
                    <a:pt x="4202161" y="100894"/>
                    <a:pt x="4205167" y="100894"/>
                    <a:pt x="4205167" y="109946"/>
                  </a:cubicBezTo>
                  <a:cubicBezTo>
                    <a:pt x="4205167" y="120507"/>
                    <a:pt x="4205167" y="129559"/>
                    <a:pt x="4205167" y="143137"/>
                  </a:cubicBezTo>
                  <a:cubicBezTo>
                    <a:pt x="4205167" y="158224"/>
                    <a:pt x="4209674" y="156715"/>
                    <a:pt x="4209674" y="162750"/>
                  </a:cubicBezTo>
                  <a:cubicBezTo>
                    <a:pt x="4209674" y="167276"/>
                    <a:pt x="4209674" y="174820"/>
                    <a:pt x="4206669" y="182363"/>
                  </a:cubicBezTo>
                  <a:cubicBezTo>
                    <a:pt x="4202161" y="191415"/>
                    <a:pt x="4202161" y="191415"/>
                    <a:pt x="4202161" y="198959"/>
                  </a:cubicBezTo>
                  <a:cubicBezTo>
                    <a:pt x="4202161" y="206502"/>
                    <a:pt x="4203664" y="212537"/>
                    <a:pt x="4203664" y="212537"/>
                  </a:cubicBezTo>
                  <a:cubicBezTo>
                    <a:pt x="4203664" y="212537"/>
                    <a:pt x="4202161" y="220080"/>
                    <a:pt x="4206669" y="220080"/>
                  </a:cubicBezTo>
                  <a:cubicBezTo>
                    <a:pt x="4212679" y="220080"/>
                    <a:pt x="4218690" y="218572"/>
                    <a:pt x="4223197" y="218572"/>
                  </a:cubicBezTo>
                  <a:cubicBezTo>
                    <a:pt x="4229208" y="218572"/>
                    <a:pt x="4230710" y="206502"/>
                    <a:pt x="4230710" y="200467"/>
                  </a:cubicBezTo>
                  <a:cubicBezTo>
                    <a:pt x="4229208" y="192924"/>
                    <a:pt x="4229208" y="189907"/>
                    <a:pt x="4229208" y="182363"/>
                  </a:cubicBezTo>
                  <a:cubicBezTo>
                    <a:pt x="4229208" y="174820"/>
                    <a:pt x="4235218" y="162750"/>
                    <a:pt x="4235218" y="156715"/>
                  </a:cubicBezTo>
                  <a:cubicBezTo>
                    <a:pt x="4236721" y="152189"/>
                    <a:pt x="4238223" y="143137"/>
                    <a:pt x="4238223" y="135594"/>
                  </a:cubicBezTo>
                  <a:cubicBezTo>
                    <a:pt x="4238223" y="128050"/>
                    <a:pt x="4238223" y="115981"/>
                    <a:pt x="4238223" y="106929"/>
                  </a:cubicBezTo>
                  <a:cubicBezTo>
                    <a:pt x="4238223" y="97877"/>
                    <a:pt x="4238223" y="100894"/>
                    <a:pt x="4239726" y="88824"/>
                  </a:cubicBezTo>
                  <a:cubicBezTo>
                    <a:pt x="4239726" y="78264"/>
                    <a:pt x="4235218" y="73738"/>
                    <a:pt x="4239726" y="63177"/>
                  </a:cubicBezTo>
                  <a:cubicBezTo>
                    <a:pt x="4244234" y="54124"/>
                    <a:pt x="4248741" y="58651"/>
                    <a:pt x="4248741" y="58651"/>
                  </a:cubicBezTo>
                  <a:cubicBezTo>
                    <a:pt x="4248741" y="58651"/>
                    <a:pt x="4257757" y="60159"/>
                    <a:pt x="4257757" y="67703"/>
                  </a:cubicBezTo>
                  <a:cubicBezTo>
                    <a:pt x="4257757" y="76755"/>
                    <a:pt x="4259259" y="87316"/>
                    <a:pt x="4259259" y="93351"/>
                  </a:cubicBezTo>
                  <a:cubicBezTo>
                    <a:pt x="4259259" y="97877"/>
                    <a:pt x="4259259" y="100894"/>
                    <a:pt x="4259259" y="111455"/>
                  </a:cubicBezTo>
                  <a:cubicBezTo>
                    <a:pt x="4257757" y="122016"/>
                    <a:pt x="4257757" y="123524"/>
                    <a:pt x="4257757" y="132576"/>
                  </a:cubicBezTo>
                  <a:cubicBezTo>
                    <a:pt x="4257757" y="141629"/>
                    <a:pt x="4254752" y="147663"/>
                    <a:pt x="4254752" y="147663"/>
                  </a:cubicBezTo>
                  <a:cubicBezTo>
                    <a:pt x="4254752" y="147663"/>
                    <a:pt x="4257757" y="144646"/>
                    <a:pt x="4263767" y="138611"/>
                  </a:cubicBezTo>
                  <a:cubicBezTo>
                    <a:pt x="4268275" y="132576"/>
                    <a:pt x="4274285" y="132576"/>
                    <a:pt x="4278793" y="122016"/>
                  </a:cubicBezTo>
                  <a:cubicBezTo>
                    <a:pt x="4283300" y="111455"/>
                    <a:pt x="4295321" y="105420"/>
                    <a:pt x="4293818" y="100894"/>
                  </a:cubicBezTo>
                  <a:cubicBezTo>
                    <a:pt x="4293818" y="94859"/>
                    <a:pt x="4286306" y="102403"/>
                    <a:pt x="4284803" y="94859"/>
                  </a:cubicBezTo>
                  <a:cubicBezTo>
                    <a:pt x="4283300" y="87316"/>
                    <a:pt x="4281798" y="90333"/>
                    <a:pt x="4283300" y="82790"/>
                  </a:cubicBezTo>
                  <a:cubicBezTo>
                    <a:pt x="4284803" y="76755"/>
                    <a:pt x="4283300" y="66194"/>
                    <a:pt x="4283300" y="66194"/>
                  </a:cubicBezTo>
                  <a:cubicBezTo>
                    <a:pt x="4283300" y="66194"/>
                    <a:pt x="4278793" y="63177"/>
                    <a:pt x="4274285" y="64685"/>
                  </a:cubicBezTo>
                  <a:cubicBezTo>
                    <a:pt x="4269777" y="66194"/>
                    <a:pt x="4263767" y="67703"/>
                    <a:pt x="4263767" y="67703"/>
                  </a:cubicBezTo>
                  <a:cubicBezTo>
                    <a:pt x="4263767" y="67703"/>
                    <a:pt x="4263767" y="67703"/>
                    <a:pt x="4265270" y="58651"/>
                  </a:cubicBezTo>
                  <a:cubicBezTo>
                    <a:pt x="4265270" y="58651"/>
                    <a:pt x="4265270" y="58651"/>
                    <a:pt x="4278793" y="51107"/>
                  </a:cubicBezTo>
                  <a:cubicBezTo>
                    <a:pt x="4278793" y="51107"/>
                    <a:pt x="4280295" y="48090"/>
                    <a:pt x="4283300" y="42055"/>
                  </a:cubicBezTo>
                  <a:cubicBezTo>
                    <a:pt x="4284803" y="37529"/>
                    <a:pt x="4284803" y="36020"/>
                    <a:pt x="4283300" y="31494"/>
                  </a:cubicBezTo>
                  <a:cubicBezTo>
                    <a:pt x="4283300" y="26968"/>
                    <a:pt x="4281798" y="22442"/>
                    <a:pt x="4281798" y="22442"/>
                  </a:cubicBezTo>
                  <a:cubicBezTo>
                    <a:pt x="4281798" y="22442"/>
                    <a:pt x="4280295" y="17916"/>
                    <a:pt x="4286306" y="17916"/>
                  </a:cubicBezTo>
                  <a:close/>
                  <a:moveTo>
                    <a:pt x="192741" y="377"/>
                  </a:moveTo>
                  <a:cubicBezTo>
                    <a:pt x="194254" y="377"/>
                    <a:pt x="200303" y="1888"/>
                    <a:pt x="201815" y="3400"/>
                  </a:cubicBezTo>
                  <a:cubicBezTo>
                    <a:pt x="204840" y="4911"/>
                    <a:pt x="204840" y="6422"/>
                    <a:pt x="206352" y="9444"/>
                  </a:cubicBezTo>
                  <a:cubicBezTo>
                    <a:pt x="207865" y="10956"/>
                    <a:pt x="210889" y="13978"/>
                    <a:pt x="212402" y="17001"/>
                  </a:cubicBezTo>
                  <a:cubicBezTo>
                    <a:pt x="212402" y="18512"/>
                    <a:pt x="218451" y="24557"/>
                    <a:pt x="219964" y="26068"/>
                  </a:cubicBezTo>
                  <a:cubicBezTo>
                    <a:pt x="221476" y="27579"/>
                    <a:pt x="230550" y="36647"/>
                    <a:pt x="233575" y="39669"/>
                  </a:cubicBezTo>
                  <a:cubicBezTo>
                    <a:pt x="235087" y="42691"/>
                    <a:pt x="236599" y="48736"/>
                    <a:pt x="236599" y="48736"/>
                  </a:cubicBezTo>
                  <a:cubicBezTo>
                    <a:pt x="236599" y="48736"/>
                    <a:pt x="236599" y="68382"/>
                    <a:pt x="236599" y="71405"/>
                  </a:cubicBezTo>
                  <a:cubicBezTo>
                    <a:pt x="238112" y="74427"/>
                    <a:pt x="235087" y="91051"/>
                    <a:pt x="235087" y="94073"/>
                  </a:cubicBezTo>
                  <a:cubicBezTo>
                    <a:pt x="235087" y="95585"/>
                    <a:pt x="235087" y="100118"/>
                    <a:pt x="235087" y="101629"/>
                  </a:cubicBezTo>
                  <a:cubicBezTo>
                    <a:pt x="235087" y="103141"/>
                    <a:pt x="233575" y="106163"/>
                    <a:pt x="232062" y="107674"/>
                  </a:cubicBezTo>
                  <a:cubicBezTo>
                    <a:pt x="230550" y="107674"/>
                    <a:pt x="230550" y="121275"/>
                    <a:pt x="230550" y="125809"/>
                  </a:cubicBezTo>
                  <a:cubicBezTo>
                    <a:pt x="230550" y="130343"/>
                    <a:pt x="230550" y="127320"/>
                    <a:pt x="230550" y="130343"/>
                  </a:cubicBezTo>
                  <a:cubicBezTo>
                    <a:pt x="232062" y="131854"/>
                    <a:pt x="232062" y="134876"/>
                    <a:pt x="230550" y="134876"/>
                  </a:cubicBezTo>
                  <a:cubicBezTo>
                    <a:pt x="230550" y="136388"/>
                    <a:pt x="229038" y="139410"/>
                    <a:pt x="229038" y="140921"/>
                  </a:cubicBezTo>
                  <a:cubicBezTo>
                    <a:pt x="229038" y="142433"/>
                    <a:pt x="226013" y="146966"/>
                    <a:pt x="226013" y="146966"/>
                  </a:cubicBezTo>
                  <a:cubicBezTo>
                    <a:pt x="226013" y="148477"/>
                    <a:pt x="227525" y="149989"/>
                    <a:pt x="227525" y="151500"/>
                  </a:cubicBezTo>
                  <a:cubicBezTo>
                    <a:pt x="227525" y="151500"/>
                    <a:pt x="229038" y="153011"/>
                    <a:pt x="229038" y="153011"/>
                  </a:cubicBezTo>
                  <a:cubicBezTo>
                    <a:pt x="230550" y="154522"/>
                    <a:pt x="232062" y="154522"/>
                    <a:pt x="233575" y="156034"/>
                  </a:cubicBezTo>
                  <a:cubicBezTo>
                    <a:pt x="233575" y="156034"/>
                    <a:pt x="236599" y="160567"/>
                    <a:pt x="238112" y="159056"/>
                  </a:cubicBezTo>
                  <a:cubicBezTo>
                    <a:pt x="239624" y="159056"/>
                    <a:pt x="239624" y="160567"/>
                    <a:pt x="241137" y="162078"/>
                  </a:cubicBezTo>
                  <a:cubicBezTo>
                    <a:pt x="242649" y="163590"/>
                    <a:pt x="245674" y="163590"/>
                    <a:pt x="248698" y="165101"/>
                  </a:cubicBezTo>
                  <a:cubicBezTo>
                    <a:pt x="253235" y="166612"/>
                    <a:pt x="254748" y="172657"/>
                    <a:pt x="254748" y="172657"/>
                  </a:cubicBezTo>
                  <a:cubicBezTo>
                    <a:pt x="254748" y="174168"/>
                    <a:pt x="254748" y="178702"/>
                    <a:pt x="254748" y="180213"/>
                  </a:cubicBezTo>
                  <a:cubicBezTo>
                    <a:pt x="254748" y="183236"/>
                    <a:pt x="251723" y="184747"/>
                    <a:pt x="251723" y="187769"/>
                  </a:cubicBezTo>
                  <a:cubicBezTo>
                    <a:pt x="250211" y="189281"/>
                    <a:pt x="236599" y="199859"/>
                    <a:pt x="236599" y="202882"/>
                  </a:cubicBezTo>
                  <a:cubicBezTo>
                    <a:pt x="235087" y="204393"/>
                    <a:pt x="235087" y="207415"/>
                    <a:pt x="236599" y="207415"/>
                  </a:cubicBezTo>
                  <a:cubicBezTo>
                    <a:pt x="236599" y="208926"/>
                    <a:pt x="239624" y="207415"/>
                    <a:pt x="239624" y="207415"/>
                  </a:cubicBezTo>
                  <a:cubicBezTo>
                    <a:pt x="239624" y="208926"/>
                    <a:pt x="241137" y="208926"/>
                    <a:pt x="241137" y="211949"/>
                  </a:cubicBezTo>
                  <a:cubicBezTo>
                    <a:pt x="239624" y="211949"/>
                    <a:pt x="241137" y="213460"/>
                    <a:pt x="241137" y="213460"/>
                  </a:cubicBezTo>
                  <a:cubicBezTo>
                    <a:pt x="235087" y="219505"/>
                    <a:pt x="233575" y="219505"/>
                    <a:pt x="233575" y="222527"/>
                  </a:cubicBezTo>
                  <a:cubicBezTo>
                    <a:pt x="232062" y="222527"/>
                    <a:pt x="233575" y="225550"/>
                    <a:pt x="232062" y="225550"/>
                  </a:cubicBezTo>
                  <a:cubicBezTo>
                    <a:pt x="227525" y="228572"/>
                    <a:pt x="226013" y="239151"/>
                    <a:pt x="224501" y="242173"/>
                  </a:cubicBezTo>
                  <a:cubicBezTo>
                    <a:pt x="224501" y="245196"/>
                    <a:pt x="222988" y="246707"/>
                    <a:pt x="222988" y="251241"/>
                  </a:cubicBezTo>
                  <a:cubicBezTo>
                    <a:pt x="222988" y="255774"/>
                    <a:pt x="222988" y="257286"/>
                    <a:pt x="222988" y="261819"/>
                  </a:cubicBezTo>
                  <a:cubicBezTo>
                    <a:pt x="222988" y="266353"/>
                    <a:pt x="222988" y="267864"/>
                    <a:pt x="222988" y="270887"/>
                  </a:cubicBezTo>
                  <a:cubicBezTo>
                    <a:pt x="222988" y="275420"/>
                    <a:pt x="222988" y="275420"/>
                    <a:pt x="222988" y="285999"/>
                  </a:cubicBezTo>
                  <a:cubicBezTo>
                    <a:pt x="224501" y="298089"/>
                    <a:pt x="222988" y="295066"/>
                    <a:pt x="222988" y="299600"/>
                  </a:cubicBezTo>
                  <a:cubicBezTo>
                    <a:pt x="222988" y="301111"/>
                    <a:pt x="222988" y="305645"/>
                    <a:pt x="222988" y="310179"/>
                  </a:cubicBezTo>
                  <a:cubicBezTo>
                    <a:pt x="222988" y="311690"/>
                    <a:pt x="224501" y="313201"/>
                    <a:pt x="224501" y="316223"/>
                  </a:cubicBezTo>
                  <a:cubicBezTo>
                    <a:pt x="224501" y="326802"/>
                    <a:pt x="226013" y="340403"/>
                    <a:pt x="226013" y="341914"/>
                  </a:cubicBezTo>
                  <a:cubicBezTo>
                    <a:pt x="226013" y="343425"/>
                    <a:pt x="226013" y="350982"/>
                    <a:pt x="226013" y="357027"/>
                  </a:cubicBezTo>
                  <a:cubicBezTo>
                    <a:pt x="226013" y="361560"/>
                    <a:pt x="226013" y="366094"/>
                    <a:pt x="226013" y="366094"/>
                  </a:cubicBezTo>
                  <a:cubicBezTo>
                    <a:pt x="226013" y="369116"/>
                    <a:pt x="224501" y="375161"/>
                    <a:pt x="224501" y="379695"/>
                  </a:cubicBezTo>
                  <a:cubicBezTo>
                    <a:pt x="226013" y="385740"/>
                    <a:pt x="226013" y="411431"/>
                    <a:pt x="224501" y="418987"/>
                  </a:cubicBezTo>
                  <a:cubicBezTo>
                    <a:pt x="224501" y="426543"/>
                    <a:pt x="222988" y="438633"/>
                    <a:pt x="215427" y="443166"/>
                  </a:cubicBezTo>
                  <a:cubicBezTo>
                    <a:pt x="210889" y="446189"/>
                    <a:pt x="215427" y="447700"/>
                    <a:pt x="195766" y="446189"/>
                  </a:cubicBezTo>
                  <a:cubicBezTo>
                    <a:pt x="194254" y="444678"/>
                    <a:pt x="191229" y="443166"/>
                    <a:pt x="189716" y="443166"/>
                  </a:cubicBezTo>
                  <a:cubicBezTo>
                    <a:pt x="176105" y="438633"/>
                    <a:pt x="170056" y="429565"/>
                    <a:pt x="168544" y="428054"/>
                  </a:cubicBezTo>
                  <a:cubicBezTo>
                    <a:pt x="167031" y="428054"/>
                    <a:pt x="165519" y="417476"/>
                    <a:pt x="164006" y="415964"/>
                  </a:cubicBezTo>
                  <a:cubicBezTo>
                    <a:pt x="162494" y="414453"/>
                    <a:pt x="160982" y="405386"/>
                    <a:pt x="159469" y="403875"/>
                  </a:cubicBezTo>
                  <a:cubicBezTo>
                    <a:pt x="157957" y="402363"/>
                    <a:pt x="159469" y="376672"/>
                    <a:pt x="157957" y="375161"/>
                  </a:cubicBezTo>
                  <a:cubicBezTo>
                    <a:pt x="157957" y="373650"/>
                    <a:pt x="156445" y="361560"/>
                    <a:pt x="157957" y="360049"/>
                  </a:cubicBezTo>
                  <a:cubicBezTo>
                    <a:pt x="157957" y="358538"/>
                    <a:pt x="157957" y="352493"/>
                    <a:pt x="156445" y="350982"/>
                  </a:cubicBezTo>
                  <a:cubicBezTo>
                    <a:pt x="156445" y="347959"/>
                    <a:pt x="153420" y="352493"/>
                    <a:pt x="153420" y="354004"/>
                  </a:cubicBezTo>
                  <a:cubicBezTo>
                    <a:pt x="153420" y="357027"/>
                    <a:pt x="145858" y="360049"/>
                    <a:pt x="145858" y="363071"/>
                  </a:cubicBezTo>
                  <a:cubicBezTo>
                    <a:pt x="145858" y="364583"/>
                    <a:pt x="144346" y="367605"/>
                    <a:pt x="142833" y="370628"/>
                  </a:cubicBezTo>
                  <a:cubicBezTo>
                    <a:pt x="138296" y="378184"/>
                    <a:pt x="135272" y="387251"/>
                    <a:pt x="135272" y="388762"/>
                  </a:cubicBezTo>
                  <a:cubicBezTo>
                    <a:pt x="136784" y="390273"/>
                    <a:pt x="129222" y="399341"/>
                    <a:pt x="129222" y="405386"/>
                  </a:cubicBezTo>
                  <a:cubicBezTo>
                    <a:pt x="127710" y="412942"/>
                    <a:pt x="124685" y="412942"/>
                    <a:pt x="121661" y="414453"/>
                  </a:cubicBezTo>
                  <a:cubicBezTo>
                    <a:pt x="120148" y="415964"/>
                    <a:pt x="109562" y="417476"/>
                    <a:pt x="103512" y="408408"/>
                  </a:cubicBezTo>
                  <a:cubicBezTo>
                    <a:pt x="97463" y="400852"/>
                    <a:pt x="97463" y="403875"/>
                    <a:pt x="94438" y="400852"/>
                  </a:cubicBezTo>
                  <a:cubicBezTo>
                    <a:pt x="89901" y="399341"/>
                    <a:pt x="86876" y="400852"/>
                    <a:pt x="85364" y="405386"/>
                  </a:cubicBezTo>
                  <a:cubicBezTo>
                    <a:pt x="83852" y="409919"/>
                    <a:pt x="76290" y="415964"/>
                    <a:pt x="74778" y="418987"/>
                  </a:cubicBezTo>
                  <a:cubicBezTo>
                    <a:pt x="73265" y="420498"/>
                    <a:pt x="71753" y="428054"/>
                    <a:pt x="70240" y="429565"/>
                  </a:cubicBezTo>
                  <a:cubicBezTo>
                    <a:pt x="68728" y="431077"/>
                    <a:pt x="65703" y="432588"/>
                    <a:pt x="64191" y="434099"/>
                  </a:cubicBezTo>
                  <a:cubicBezTo>
                    <a:pt x="62679" y="437121"/>
                    <a:pt x="61166" y="440144"/>
                    <a:pt x="62679" y="441655"/>
                  </a:cubicBezTo>
                  <a:cubicBezTo>
                    <a:pt x="62679" y="444678"/>
                    <a:pt x="59654" y="449211"/>
                    <a:pt x="59654" y="450722"/>
                  </a:cubicBezTo>
                  <a:cubicBezTo>
                    <a:pt x="59654" y="453745"/>
                    <a:pt x="58142" y="458279"/>
                    <a:pt x="58142" y="462812"/>
                  </a:cubicBezTo>
                  <a:cubicBezTo>
                    <a:pt x="56629" y="465835"/>
                    <a:pt x="53605" y="474902"/>
                    <a:pt x="53605" y="479436"/>
                  </a:cubicBezTo>
                  <a:cubicBezTo>
                    <a:pt x="53605" y="482458"/>
                    <a:pt x="50580" y="488503"/>
                    <a:pt x="50580" y="491526"/>
                  </a:cubicBezTo>
                  <a:cubicBezTo>
                    <a:pt x="49067" y="493037"/>
                    <a:pt x="46043" y="499082"/>
                    <a:pt x="39993" y="500593"/>
                  </a:cubicBezTo>
                  <a:cubicBezTo>
                    <a:pt x="32432" y="502104"/>
                    <a:pt x="23357" y="493037"/>
                    <a:pt x="18820" y="490014"/>
                  </a:cubicBezTo>
                  <a:cubicBezTo>
                    <a:pt x="15796" y="486992"/>
                    <a:pt x="11259" y="477925"/>
                    <a:pt x="8234" y="474902"/>
                  </a:cubicBezTo>
                  <a:cubicBezTo>
                    <a:pt x="6722" y="471880"/>
                    <a:pt x="5209" y="471880"/>
                    <a:pt x="5209" y="470368"/>
                  </a:cubicBezTo>
                  <a:cubicBezTo>
                    <a:pt x="5209" y="470368"/>
                    <a:pt x="3697" y="467346"/>
                    <a:pt x="3697" y="465835"/>
                  </a:cubicBezTo>
                  <a:cubicBezTo>
                    <a:pt x="2184" y="462812"/>
                    <a:pt x="672" y="459790"/>
                    <a:pt x="672" y="455256"/>
                  </a:cubicBezTo>
                  <a:cubicBezTo>
                    <a:pt x="-840" y="452234"/>
                    <a:pt x="672" y="449211"/>
                    <a:pt x="672" y="447700"/>
                  </a:cubicBezTo>
                  <a:cubicBezTo>
                    <a:pt x="672" y="446189"/>
                    <a:pt x="672" y="443166"/>
                    <a:pt x="672" y="440144"/>
                  </a:cubicBezTo>
                  <a:cubicBezTo>
                    <a:pt x="672" y="438633"/>
                    <a:pt x="672" y="438633"/>
                    <a:pt x="2184" y="437121"/>
                  </a:cubicBezTo>
                  <a:cubicBezTo>
                    <a:pt x="2184" y="435610"/>
                    <a:pt x="672" y="434099"/>
                    <a:pt x="672" y="432588"/>
                  </a:cubicBezTo>
                  <a:cubicBezTo>
                    <a:pt x="672" y="431077"/>
                    <a:pt x="672" y="428054"/>
                    <a:pt x="672" y="425032"/>
                  </a:cubicBezTo>
                  <a:cubicBezTo>
                    <a:pt x="2184" y="423520"/>
                    <a:pt x="3697" y="422009"/>
                    <a:pt x="5209" y="420498"/>
                  </a:cubicBezTo>
                  <a:cubicBezTo>
                    <a:pt x="5209" y="418987"/>
                    <a:pt x="5209" y="405386"/>
                    <a:pt x="5209" y="402363"/>
                  </a:cubicBezTo>
                  <a:cubicBezTo>
                    <a:pt x="6722" y="399341"/>
                    <a:pt x="5209" y="399341"/>
                    <a:pt x="5209" y="397830"/>
                  </a:cubicBezTo>
                  <a:cubicBezTo>
                    <a:pt x="5209" y="396318"/>
                    <a:pt x="5209" y="396318"/>
                    <a:pt x="5209" y="393296"/>
                  </a:cubicBezTo>
                  <a:cubicBezTo>
                    <a:pt x="3697" y="391785"/>
                    <a:pt x="5209" y="390273"/>
                    <a:pt x="5209" y="388762"/>
                  </a:cubicBezTo>
                  <a:cubicBezTo>
                    <a:pt x="3697" y="387251"/>
                    <a:pt x="5209" y="384229"/>
                    <a:pt x="5209" y="384229"/>
                  </a:cubicBezTo>
                  <a:cubicBezTo>
                    <a:pt x="5209" y="382717"/>
                    <a:pt x="5209" y="379695"/>
                    <a:pt x="5209" y="379695"/>
                  </a:cubicBezTo>
                  <a:cubicBezTo>
                    <a:pt x="6722" y="379695"/>
                    <a:pt x="8234" y="378184"/>
                    <a:pt x="9746" y="378184"/>
                  </a:cubicBezTo>
                  <a:cubicBezTo>
                    <a:pt x="12771" y="378184"/>
                    <a:pt x="14283" y="379695"/>
                    <a:pt x="14283" y="381206"/>
                  </a:cubicBezTo>
                  <a:cubicBezTo>
                    <a:pt x="14283" y="381206"/>
                    <a:pt x="15796" y="384229"/>
                    <a:pt x="17308" y="385740"/>
                  </a:cubicBezTo>
                  <a:cubicBezTo>
                    <a:pt x="17308" y="387251"/>
                    <a:pt x="18820" y="391785"/>
                    <a:pt x="18820" y="394807"/>
                  </a:cubicBezTo>
                  <a:cubicBezTo>
                    <a:pt x="18820" y="397830"/>
                    <a:pt x="18820" y="399341"/>
                    <a:pt x="18820" y="400852"/>
                  </a:cubicBezTo>
                  <a:cubicBezTo>
                    <a:pt x="17308" y="400852"/>
                    <a:pt x="18820" y="402363"/>
                    <a:pt x="18820" y="403875"/>
                  </a:cubicBezTo>
                  <a:cubicBezTo>
                    <a:pt x="18820" y="406897"/>
                    <a:pt x="20333" y="408408"/>
                    <a:pt x="20333" y="409919"/>
                  </a:cubicBezTo>
                  <a:cubicBezTo>
                    <a:pt x="20333" y="412942"/>
                    <a:pt x="21845" y="417476"/>
                    <a:pt x="21845" y="420498"/>
                  </a:cubicBezTo>
                  <a:cubicBezTo>
                    <a:pt x="21845" y="422009"/>
                    <a:pt x="26382" y="425032"/>
                    <a:pt x="27894" y="425032"/>
                  </a:cubicBezTo>
                  <a:cubicBezTo>
                    <a:pt x="29407" y="423520"/>
                    <a:pt x="33944" y="423520"/>
                    <a:pt x="33944" y="422009"/>
                  </a:cubicBezTo>
                  <a:cubicBezTo>
                    <a:pt x="35456" y="420498"/>
                    <a:pt x="39993" y="420498"/>
                    <a:pt x="39993" y="420498"/>
                  </a:cubicBezTo>
                  <a:cubicBezTo>
                    <a:pt x="39993" y="420498"/>
                    <a:pt x="47555" y="417476"/>
                    <a:pt x="50580" y="415964"/>
                  </a:cubicBezTo>
                  <a:cubicBezTo>
                    <a:pt x="53605" y="414453"/>
                    <a:pt x="52092" y="414453"/>
                    <a:pt x="53605" y="412942"/>
                  </a:cubicBezTo>
                  <a:cubicBezTo>
                    <a:pt x="53605" y="412942"/>
                    <a:pt x="53605" y="411431"/>
                    <a:pt x="53605" y="409919"/>
                  </a:cubicBezTo>
                  <a:cubicBezTo>
                    <a:pt x="53605" y="408408"/>
                    <a:pt x="55117" y="406897"/>
                    <a:pt x="56629" y="405386"/>
                  </a:cubicBezTo>
                  <a:cubicBezTo>
                    <a:pt x="56629" y="403875"/>
                    <a:pt x="58142" y="402363"/>
                    <a:pt x="59654" y="400852"/>
                  </a:cubicBezTo>
                  <a:cubicBezTo>
                    <a:pt x="61166" y="399341"/>
                    <a:pt x="64191" y="397830"/>
                    <a:pt x="67216" y="396318"/>
                  </a:cubicBezTo>
                  <a:cubicBezTo>
                    <a:pt x="70240" y="396318"/>
                    <a:pt x="73265" y="390273"/>
                    <a:pt x="73265" y="388762"/>
                  </a:cubicBezTo>
                  <a:cubicBezTo>
                    <a:pt x="74778" y="387251"/>
                    <a:pt x="76290" y="387251"/>
                    <a:pt x="77802" y="385740"/>
                  </a:cubicBezTo>
                  <a:cubicBezTo>
                    <a:pt x="79315" y="382717"/>
                    <a:pt x="79315" y="382717"/>
                    <a:pt x="79315" y="381206"/>
                  </a:cubicBezTo>
                  <a:cubicBezTo>
                    <a:pt x="79315" y="378184"/>
                    <a:pt x="79315" y="378184"/>
                    <a:pt x="79315" y="375161"/>
                  </a:cubicBezTo>
                  <a:cubicBezTo>
                    <a:pt x="79315" y="373650"/>
                    <a:pt x="80827" y="372139"/>
                    <a:pt x="82339" y="369116"/>
                  </a:cubicBezTo>
                  <a:cubicBezTo>
                    <a:pt x="83852" y="366094"/>
                    <a:pt x="82339" y="366094"/>
                    <a:pt x="82339" y="363071"/>
                  </a:cubicBezTo>
                  <a:cubicBezTo>
                    <a:pt x="82339" y="361560"/>
                    <a:pt x="82339" y="360049"/>
                    <a:pt x="82339" y="357027"/>
                  </a:cubicBezTo>
                  <a:cubicBezTo>
                    <a:pt x="82339" y="355515"/>
                    <a:pt x="82339" y="354004"/>
                    <a:pt x="83852" y="350982"/>
                  </a:cubicBezTo>
                  <a:cubicBezTo>
                    <a:pt x="83852" y="349470"/>
                    <a:pt x="86876" y="347959"/>
                    <a:pt x="86876" y="347959"/>
                  </a:cubicBezTo>
                  <a:cubicBezTo>
                    <a:pt x="86876" y="347959"/>
                    <a:pt x="91413" y="347959"/>
                    <a:pt x="94438" y="347959"/>
                  </a:cubicBezTo>
                  <a:cubicBezTo>
                    <a:pt x="97463" y="346448"/>
                    <a:pt x="97463" y="346448"/>
                    <a:pt x="100488" y="346448"/>
                  </a:cubicBezTo>
                  <a:cubicBezTo>
                    <a:pt x="103512" y="344937"/>
                    <a:pt x="103512" y="344937"/>
                    <a:pt x="105025" y="343425"/>
                  </a:cubicBezTo>
                  <a:cubicBezTo>
                    <a:pt x="108049" y="341914"/>
                    <a:pt x="108049" y="343425"/>
                    <a:pt x="108049" y="340403"/>
                  </a:cubicBezTo>
                  <a:cubicBezTo>
                    <a:pt x="109562" y="338892"/>
                    <a:pt x="109562" y="337381"/>
                    <a:pt x="111074" y="337381"/>
                  </a:cubicBezTo>
                  <a:cubicBezTo>
                    <a:pt x="112586" y="337381"/>
                    <a:pt x="117123" y="334358"/>
                    <a:pt x="117123" y="334358"/>
                  </a:cubicBezTo>
                  <a:cubicBezTo>
                    <a:pt x="118636" y="332847"/>
                    <a:pt x="127710" y="320757"/>
                    <a:pt x="129222" y="319246"/>
                  </a:cubicBezTo>
                  <a:cubicBezTo>
                    <a:pt x="129222" y="316223"/>
                    <a:pt x="133759" y="314712"/>
                    <a:pt x="135272" y="313201"/>
                  </a:cubicBezTo>
                  <a:cubicBezTo>
                    <a:pt x="141321" y="308667"/>
                    <a:pt x="147371" y="302622"/>
                    <a:pt x="151908" y="298089"/>
                  </a:cubicBezTo>
                  <a:cubicBezTo>
                    <a:pt x="154932" y="295066"/>
                    <a:pt x="157957" y="292044"/>
                    <a:pt x="160982" y="289021"/>
                  </a:cubicBezTo>
                  <a:cubicBezTo>
                    <a:pt x="164006" y="285999"/>
                    <a:pt x="162494" y="284488"/>
                    <a:pt x="165519" y="281465"/>
                  </a:cubicBezTo>
                  <a:cubicBezTo>
                    <a:pt x="167031" y="279954"/>
                    <a:pt x="167031" y="278443"/>
                    <a:pt x="168544" y="276932"/>
                  </a:cubicBezTo>
                  <a:cubicBezTo>
                    <a:pt x="170056" y="273909"/>
                    <a:pt x="170056" y="275420"/>
                    <a:pt x="170056" y="272398"/>
                  </a:cubicBezTo>
                  <a:cubicBezTo>
                    <a:pt x="170056" y="269375"/>
                    <a:pt x="171568" y="269375"/>
                    <a:pt x="170056" y="267864"/>
                  </a:cubicBezTo>
                  <a:cubicBezTo>
                    <a:pt x="168544" y="266353"/>
                    <a:pt x="170056" y="264842"/>
                    <a:pt x="170056" y="261819"/>
                  </a:cubicBezTo>
                  <a:cubicBezTo>
                    <a:pt x="170056" y="258797"/>
                    <a:pt x="170056" y="255774"/>
                    <a:pt x="170056" y="254263"/>
                  </a:cubicBezTo>
                  <a:cubicBezTo>
                    <a:pt x="170056" y="251241"/>
                    <a:pt x="170056" y="252752"/>
                    <a:pt x="168544" y="248218"/>
                  </a:cubicBezTo>
                  <a:cubicBezTo>
                    <a:pt x="168544" y="245196"/>
                    <a:pt x="168544" y="246707"/>
                    <a:pt x="167031" y="245196"/>
                  </a:cubicBezTo>
                  <a:cubicBezTo>
                    <a:pt x="167031" y="245196"/>
                    <a:pt x="167031" y="243685"/>
                    <a:pt x="167031" y="242173"/>
                  </a:cubicBezTo>
                  <a:cubicBezTo>
                    <a:pt x="167031" y="240662"/>
                    <a:pt x="167031" y="239151"/>
                    <a:pt x="165519" y="237640"/>
                  </a:cubicBezTo>
                  <a:cubicBezTo>
                    <a:pt x="165519" y="236128"/>
                    <a:pt x="164006" y="231595"/>
                    <a:pt x="162494" y="231595"/>
                  </a:cubicBezTo>
                  <a:cubicBezTo>
                    <a:pt x="160982" y="230084"/>
                    <a:pt x="153420" y="231595"/>
                    <a:pt x="151908" y="230084"/>
                  </a:cubicBezTo>
                  <a:cubicBezTo>
                    <a:pt x="148883" y="228572"/>
                    <a:pt x="141321" y="228572"/>
                    <a:pt x="138296" y="228572"/>
                  </a:cubicBezTo>
                  <a:cubicBezTo>
                    <a:pt x="135272" y="228572"/>
                    <a:pt x="130735" y="228572"/>
                    <a:pt x="129222" y="228572"/>
                  </a:cubicBezTo>
                  <a:cubicBezTo>
                    <a:pt x="127710" y="228572"/>
                    <a:pt x="121661" y="227061"/>
                    <a:pt x="121661" y="227061"/>
                  </a:cubicBezTo>
                  <a:cubicBezTo>
                    <a:pt x="121661" y="227061"/>
                    <a:pt x="118636" y="225550"/>
                    <a:pt x="117123" y="224039"/>
                  </a:cubicBezTo>
                  <a:cubicBezTo>
                    <a:pt x="117123" y="224039"/>
                    <a:pt x="115611" y="222527"/>
                    <a:pt x="115611" y="221016"/>
                  </a:cubicBezTo>
                  <a:cubicBezTo>
                    <a:pt x="115611" y="221016"/>
                    <a:pt x="118636" y="216483"/>
                    <a:pt x="121661" y="213460"/>
                  </a:cubicBezTo>
                  <a:cubicBezTo>
                    <a:pt x="124685" y="211949"/>
                    <a:pt x="130735" y="208926"/>
                    <a:pt x="133759" y="207415"/>
                  </a:cubicBezTo>
                  <a:cubicBezTo>
                    <a:pt x="135272" y="205904"/>
                    <a:pt x="141321" y="199859"/>
                    <a:pt x="145858" y="198348"/>
                  </a:cubicBezTo>
                  <a:cubicBezTo>
                    <a:pt x="145858" y="198348"/>
                    <a:pt x="147371" y="196837"/>
                    <a:pt x="147371" y="196837"/>
                  </a:cubicBezTo>
                  <a:cubicBezTo>
                    <a:pt x="151908" y="193814"/>
                    <a:pt x="170056" y="183236"/>
                    <a:pt x="170056" y="183236"/>
                  </a:cubicBezTo>
                  <a:cubicBezTo>
                    <a:pt x="170056" y="183236"/>
                    <a:pt x="170056" y="183236"/>
                    <a:pt x="170056" y="178702"/>
                  </a:cubicBezTo>
                  <a:cubicBezTo>
                    <a:pt x="168544" y="174168"/>
                    <a:pt x="170056" y="169635"/>
                    <a:pt x="170056" y="166612"/>
                  </a:cubicBezTo>
                  <a:cubicBezTo>
                    <a:pt x="170056" y="163590"/>
                    <a:pt x="171568" y="160567"/>
                    <a:pt x="170056" y="156034"/>
                  </a:cubicBezTo>
                  <a:cubicBezTo>
                    <a:pt x="170056" y="151500"/>
                    <a:pt x="173081" y="149989"/>
                    <a:pt x="174593" y="149989"/>
                  </a:cubicBezTo>
                  <a:cubicBezTo>
                    <a:pt x="174593" y="148477"/>
                    <a:pt x="176105" y="136388"/>
                    <a:pt x="176105" y="134876"/>
                  </a:cubicBezTo>
                  <a:cubicBezTo>
                    <a:pt x="176105" y="133365"/>
                    <a:pt x="174593" y="121275"/>
                    <a:pt x="174593" y="118253"/>
                  </a:cubicBezTo>
                  <a:cubicBezTo>
                    <a:pt x="174593" y="116742"/>
                    <a:pt x="174593" y="109186"/>
                    <a:pt x="177618" y="103141"/>
                  </a:cubicBezTo>
                  <a:cubicBezTo>
                    <a:pt x="177618" y="98607"/>
                    <a:pt x="177618" y="94073"/>
                    <a:pt x="177618" y="92562"/>
                  </a:cubicBezTo>
                  <a:cubicBezTo>
                    <a:pt x="180642" y="89540"/>
                    <a:pt x="176105" y="59315"/>
                    <a:pt x="176105" y="57804"/>
                  </a:cubicBezTo>
                  <a:cubicBezTo>
                    <a:pt x="176105" y="56292"/>
                    <a:pt x="174593" y="48736"/>
                    <a:pt x="174593" y="45714"/>
                  </a:cubicBezTo>
                  <a:cubicBezTo>
                    <a:pt x="174593" y="44203"/>
                    <a:pt x="174593" y="39669"/>
                    <a:pt x="173081" y="36647"/>
                  </a:cubicBezTo>
                  <a:cubicBezTo>
                    <a:pt x="173081" y="33624"/>
                    <a:pt x="174593" y="33624"/>
                    <a:pt x="173081" y="29090"/>
                  </a:cubicBezTo>
                  <a:cubicBezTo>
                    <a:pt x="170056" y="24557"/>
                    <a:pt x="173081" y="20023"/>
                    <a:pt x="173081" y="20023"/>
                  </a:cubicBezTo>
                  <a:cubicBezTo>
                    <a:pt x="173081" y="20023"/>
                    <a:pt x="174593" y="17001"/>
                    <a:pt x="176105" y="15489"/>
                  </a:cubicBezTo>
                  <a:cubicBezTo>
                    <a:pt x="176105" y="13978"/>
                    <a:pt x="176105" y="12467"/>
                    <a:pt x="176105" y="10956"/>
                  </a:cubicBezTo>
                  <a:cubicBezTo>
                    <a:pt x="176105" y="7933"/>
                    <a:pt x="180642" y="3400"/>
                    <a:pt x="182155" y="1888"/>
                  </a:cubicBezTo>
                  <a:cubicBezTo>
                    <a:pt x="185179" y="-1134"/>
                    <a:pt x="191229" y="377"/>
                    <a:pt x="192741" y="377"/>
                  </a:cubicBez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6" name="ïṥ1îḑé">
              <a:extLst>
                <a:ext uri="{FF2B5EF4-FFF2-40B4-BE49-F238E27FC236}">
                  <a16:creationId xmlns:a16="http://schemas.microsoft.com/office/drawing/2014/main" id="{2FFFC951-1A05-4EC9-A626-C15ED22FA957}"/>
                </a:ext>
              </a:extLst>
            </p:cNvPr>
            <p:cNvSpPr/>
            <p:nvPr userDrawn="1"/>
          </p:nvSpPr>
          <p:spPr bwMode="auto">
            <a:xfrm>
              <a:off x="6278691" y="2078156"/>
              <a:ext cx="4924425" cy="93663"/>
            </a:xfrm>
            <a:custGeom>
              <a:avLst/>
              <a:gdLst>
                <a:gd name="connsiteX0" fmla="*/ 2490643 w 4924425"/>
                <a:gd name="connsiteY0" fmla="*/ 49853 h 93663"/>
                <a:gd name="connsiteX1" fmla="*/ 2481637 w 4924425"/>
                <a:gd name="connsiteY1" fmla="*/ 57406 h 93663"/>
                <a:gd name="connsiteX2" fmla="*/ 2478636 w 4924425"/>
                <a:gd name="connsiteY2" fmla="*/ 66471 h 93663"/>
                <a:gd name="connsiteX3" fmla="*/ 2481637 w 4924425"/>
                <a:gd name="connsiteY3" fmla="*/ 75535 h 93663"/>
                <a:gd name="connsiteX4" fmla="*/ 2492144 w 4924425"/>
                <a:gd name="connsiteY4" fmla="*/ 78556 h 93663"/>
                <a:gd name="connsiteX5" fmla="*/ 2499648 w 4924425"/>
                <a:gd name="connsiteY5" fmla="*/ 77045 h 93663"/>
                <a:gd name="connsiteX6" fmla="*/ 2507153 w 4924425"/>
                <a:gd name="connsiteY6" fmla="*/ 72513 h 93663"/>
                <a:gd name="connsiteX7" fmla="*/ 2490643 w 4924425"/>
                <a:gd name="connsiteY7" fmla="*/ 49853 h 93663"/>
                <a:gd name="connsiteX8" fmla="*/ 3989387 w 4924425"/>
                <a:gd name="connsiteY8" fmla="*/ 22225 h 93663"/>
                <a:gd name="connsiteX9" fmla="*/ 3976687 w 4924425"/>
                <a:gd name="connsiteY9" fmla="*/ 55562 h 93663"/>
                <a:gd name="connsiteX10" fmla="*/ 4000500 w 4924425"/>
                <a:gd name="connsiteY10" fmla="*/ 55562 h 93663"/>
                <a:gd name="connsiteX11" fmla="*/ 2076450 w 4924425"/>
                <a:gd name="connsiteY11" fmla="*/ 22225 h 93663"/>
                <a:gd name="connsiteX12" fmla="*/ 2063749 w 4924425"/>
                <a:gd name="connsiteY12" fmla="*/ 55562 h 93663"/>
                <a:gd name="connsiteX13" fmla="*/ 2087562 w 4924425"/>
                <a:gd name="connsiteY13" fmla="*/ 55562 h 93663"/>
                <a:gd name="connsiteX14" fmla="*/ 430212 w 4924425"/>
                <a:gd name="connsiteY14" fmla="*/ 22225 h 93663"/>
                <a:gd name="connsiteX15" fmla="*/ 417512 w 4924425"/>
                <a:gd name="connsiteY15" fmla="*/ 55562 h 93663"/>
                <a:gd name="connsiteX16" fmla="*/ 441325 w 4924425"/>
                <a:gd name="connsiteY16" fmla="*/ 55562 h 93663"/>
                <a:gd name="connsiteX17" fmla="*/ 3494532 w 4924425"/>
                <a:gd name="connsiteY17" fmla="*/ 16668 h 93663"/>
                <a:gd name="connsiteX18" fmla="*/ 3494532 w 4924425"/>
                <a:gd name="connsiteY18" fmla="*/ 76994 h 93663"/>
                <a:gd name="connsiteX19" fmla="*/ 3507962 w 4924425"/>
                <a:gd name="connsiteY19" fmla="*/ 76994 h 93663"/>
                <a:gd name="connsiteX20" fmla="*/ 3518408 w 4924425"/>
                <a:gd name="connsiteY20" fmla="*/ 75486 h 93663"/>
                <a:gd name="connsiteX21" fmla="*/ 3525869 w 4924425"/>
                <a:gd name="connsiteY21" fmla="*/ 72469 h 93663"/>
                <a:gd name="connsiteX22" fmla="*/ 3530346 w 4924425"/>
                <a:gd name="connsiteY22" fmla="*/ 63421 h 93663"/>
                <a:gd name="connsiteX23" fmla="*/ 3531838 w 4924425"/>
                <a:gd name="connsiteY23" fmla="*/ 46831 h 93663"/>
                <a:gd name="connsiteX24" fmla="*/ 3530346 w 4924425"/>
                <a:gd name="connsiteY24" fmla="*/ 30242 h 93663"/>
                <a:gd name="connsiteX25" fmla="*/ 3525869 w 4924425"/>
                <a:gd name="connsiteY25" fmla="*/ 21193 h 93663"/>
                <a:gd name="connsiteX26" fmla="*/ 3516916 w 4924425"/>
                <a:gd name="connsiteY26" fmla="*/ 18177 h 93663"/>
                <a:gd name="connsiteX27" fmla="*/ 3501993 w 4924425"/>
                <a:gd name="connsiteY27" fmla="*/ 16668 h 93663"/>
                <a:gd name="connsiteX28" fmla="*/ 3494532 w 4924425"/>
                <a:gd name="connsiteY28" fmla="*/ 16668 h 93663"/>
                <a:gd name="connsiteX29" fmla="*/ 1168908 w 4924425"/>
                <a:gd name="connsiteY29" fmla="*/ 16668 h 93663"/>
                <a:gd name="connsiteX30" fmla="*/ 1168908 w 4924425"/>
                <a:gd name="connsiteY30" fmla="*/ 39290 h 93663"/>
                <a:gd name="connsiteX31" fmla="*/ 1182387 w 4924425"/>
                <a:gd name="connsiteY31" fmla="*/ 39290 h 93663"/>
                <a:gd name="connsiteX32" fmla="*/ 1198861 w 4924425"/>
                <a:gd name="connsiteY32" fmla="*/ 37782 h 93663"/>
                <a:gd name="connsiteX33" fmla="*/ 1203354 w 4924425"/>
                <a:gd name="connsiteY33" fmla="*/ 34766 h 93663"/>
                <a:gd name="connsiteX34" fmla="*/ 1204852 w 4924425"/>
                <a:gd name="connsiteY34" fmla="*/ 27225 h 93663"/>
                <a:gd name="connsiteX35" fmla="*/ 1203354 w 4924425"/>
                <a:gd name="connsiteY35" fmla="*/ 21193 h 93663"/>
                <a:gd name="connsiteX36" fmla="*/ 1195866 w 4924425"/>
                <a:gd name="connsiteY36" fmla="*/ 16668 h 93663"/>
                <a:gd name="connsiteX37" fmla="*/ 1182387 w 4924425"/>
                <a:gd name="connsiteY37" fmla="*/ 16668 h 93663"/>
                <a:gd name="connsiteX38" fmla="*/ 1168908 w 4924425"/>
                <a:gd name="connsiteY38" fmla="*/ 16668 h 93663"/>
                <a:gd name="connsiteX39" fmla="*/ 4429919 w 4924425"/>
                <a:gd name="connsiteY39" fmla="*/ 15107 h 93663"/>
                <a:gd name="connsiteX40" fmla="*/ 4411854 w 4924425"/>
                <a:gd name="connsiteY40" fmla="*/ 22661 h 93663"/>
                <a:gd name="connsiteX41" fmla="*/ 4405832 w 4924425"/>
                <a:gd name="connsiteY41" fmla="*/ 46832 h 93663"/>
                <a:gd name="connsiteX42" fmla="*/ 4413359 w 4924425"/>
                <a:gd name="connsiteY42" fmla="*/ 69492 h 93663"/>
                <a:gd name="connsiteX43" fmla="*/ 4429919 w 4924425"/>
                <a:gd name="connsiteY43" fmla="*/ 77045 h 93663"/>
                <a:gd name="connsiteX44" fmla="*/ 4447983 w 4924425"/>
                <a:gd name="connsiteY44" fmla="*/ 69492 h 93663"/>
                <a:gd name="connsiteX45" fmla="*/ 4455510 w 4924425"/>
                <a:gd name="connsiteY45" fmla="*/ 46832 h 93663"/>
                <a:gd name="connsiteX46" fmla="*/ 4447983 w 4924425"/>
                <a:gd name="connsiteY46" fmla="*/ 22661 h 93663"/>
                <a:gd name="connsiteX47" fmla="*/ 4429919 w 4924425"/>
                <a:gd name="connsiteY47" fmla="*/ 15107 h 93663"/>
                <a:gd name="connsiteX48" fmla="*/ 3612357 w 4924425"/>
                <a:gd name="connsiteY48" fmla="*/ 15107 h 93663"/>
                <a:gd name="connsiteX49" fmla="*/ 3594292 w 4924425"/>
                <a:gd name="connsiteY49" fmla="*/ 22661 h 93663"/>
                <a:gd name="connsiteX50" fmla="*/ 3586765 w 4924425"/>
                <a:gd name="connsiteY50" fmla="*/ 46832 h 93663"/>
                <a:gd name="connsiteX51" fmla="*/ 3594292 w 4924425"/>
                <a:gd name="connsiteY51" fmla="*/ 69492 h 93663"/>
                <a:gd name="connsiteX52" fmla="*/ 3612357 w 4924425"/>
                <a:gd name="connsiteY52" fmla="*/ 77045 h 93663"/>
                <a:gd name="connsiteX53" fmla="*/ 3630421 w 4924425"/>
                <a:gd name="connsiteY53" fmla="*/ 69492 h 93663"/>
                <a:gd name="connsiteX54" fmla="*/ 3636443 w 4924425"/>
                <a:gd name="connsiteY54" fmla="*/ 46832 h 93663"/>
                <a:gd name="connsiteX55" fmla="*/ 3630421 w 4924425"/>
                <a:gd name="connsiteY55" fmla="*/ 22661 h 93663"/>
                <a:gd name="connsiteX56" fmla="*/ 3612357 w 4924425"/>
                <a:gd name="connsiteY56" fmla="*/ 15107 h 93663"/>
                <a:gd name="connsiteX57" fmla="*/ 3029743 w 4924425"/>
                <a:gd name="connsiteY57" fmla="*/ 15107 h 93663"/>
                <a:gd name="connsiteX58" fmla="*/ 3011678 w 4924425"/>
                <a:gd name="connsiteY58" fmla="*/ 22661 h 93663"/>
                <a:gd name="connsiteX59" fmla="*/ 3004152 w 4924425"/>
                <a:gd name="connsiteY59" fmla="*/ 46832 h 93663"/>
                <a:gd name="connsiteX60" fmla="*/ 3011678 w 4924425"/>
                <a:gd name="connsiteY60" fmla="*/ 69492 h 93663"/>
                <a:gd name="connsiteX61" fmla="*/ 3029743 w 4924425"/>
                <a:gd name="connsiteY61" fmla="*/ 77045 h 93663"/>
                <a:gd name="connsiteX62" fmla="*/ 3047808 w 4924425"/>
                <a:gd name="connsiteY62" fmla="*/ 69492 h 93663"/>
                <a:gd name="connsiteX63" fmla="*/ 3055335 w 4924425"/>
                <a:gd name="connsiteY63" fmla="*/ 46832 h 93663"/>
                <a:gd name="connsiteX64" fmla="*/ 3047808 w 4924425"/>
                <a:gd name="connsiteY64" fmla="*/ 22661 h 93663"/>
                <a:gd name="connsiteX65" fmla="*/ 3029743 w 4924425"/>
                <a:gd name="connsiteY65" fmla="*/ 15107 h 93663"/>
                <a:gd name="connsiteX66" fmla="*/ 2828131 w 4924425"/>
                <a:gd name="connsiteY66" fmla="*/ 15107 h 93663"/>
                <a:gd name="connsiteX67" fmla="*/ 2810066 w 4924425"/>
                <a:gd name="connsiteY67" fmla="*/ 22661 h 93663"/>
                <a:gd name="connsiteX68" fmla="*/ 2804045 w 4924425"/>
                <a:gd name="connsiteY68" fmla="*/ 46832 h 93663"/>
                <a:gd name="connsiteX69" fmla="*/ 2810066 w 4924425"/>
                <a:gd name="connsiteY69" fmla="*/ 69492 h 93663"/>
                <a:gd name="connsiteX70" fmla="*/ 2828131 w 4924425"/>
                <a:gd name="connsiteY70" fmla="*/ 77045 h 93663"/>
                <a:gd name="connsiteX71" fmla="*/ 2846196 w 4924425"/>
                <a:gd name="connsiteY71" fmla="*/ 69492 h 93663"/>
                <a:gd name="connsiteX72" fmla="*/ 2853723 w 4924425"/>
                <a:gd name="connsiteY72" fmla="*/ 46832 h 93663"/>
                <a:gd name="connsiteX73" fmla="*/ 2846196 w 4924425"/>
                <a:gd name="connsiteY73" fmla="*/ 22661 h 93663"/>
                <a:gd name="connsiteX74" fmla="*/ 2828131 w 4924425"/>
                <a:gd name="connsiteY74" fmla="*/ 15107 h 93663"/>
                <a:gd name="connsiteX75" fmla="*/ 1631156 w 4924425"/>
                <a:gd name="connsiteY75" fmla="*/ 15107 h 93663"/>
                <a:gd name="connsiteX76" fmla="*/ 1613091 w 4924425"/>
                <a:gd name="connsiteY76" fmla="*/ 22661 h 93663"/>
                <a:gd name="connsiteX77" fmla="*/ 1607070 w 4924425"/>
                <a:gd name="connsiteY77" fmla="*/ 46832 h 93663"/>
                <a:gd name="connsiteX78" fmla="*/ 1613091 w 4924425"/>
                <a:gd name="connsiteY78" fmla="*/ 69492 h 93663"/>
                <a:gd name="connsiteX79" fmla="*/ 1631156 w 4924425"/>
                <a:gd name="connsiteY79" fmla="*/ 77045 h 93663"/>
                <a:gd name="connsiteX80" fmla="*/ 1649221 w 4924425"/>
                <a:gd name="connsiteY80" fmla="*/ 69492 h 93663"/>
                <a:gd name="connsiteX81" fmla="*/ 1656748 w 4924425"/>
                <a:gd name="connsiteY81" fmla="*/ 46832 h 93663"/>
                <a:gd name="connsiteX82" fmla="*/ 1649221 w 4924425"/>
                <a:gd name="connsiteY82" fmla="*/ 22661 h 93663"/>
                <a:gd name="connsiteX83" fmla="*/ 1631156 w 4924425"/>
                <a:gd name="connsiteY83" fmla="*/ 15107 h 93663"/>
                <a:gd name="connsiteX84" fmla="*/ 2498147 w 4924425"/>
                <a:gd name="connsiteY84" fmla="*/ 12086 h 93663"/>
                <a:gd name="connsiteX85" fmla="*/ 2490643 w 4924425"/>
                <a:gd name="connsiteY85" fmla="*/ 13596 h 93663"/>
                <a:gd name="connsiteX86" fmla="*/ 2489142 w 4924425"/>
                <a:gd name="connsiteY86" fmla="*/ 19639 h 93663"/>
                <a:gd name="connsiteX87" fmla="*/ 2492144 w 4924425"/>
                <a:gd name="connsiteY87" fmla="*/ 27193 h 93663"/>
                <a:gd name="connsiteX88" fmla="*/ 2496647 w 4924425"/>
                <a:gd name="connsiteY88" fmla="*/ 31725 h 93663"/>
                <a:gd name="connsiteX89" fmla="*/ 2501149 w 4924425"/>
                <a:gd name="connsiteY89" fmla="*/ 28703 h 93663"/>
                <a:gd name="connsiteX90" fmla="*/ 2507153 w 4924425"/>
                <a:gd name="connsiteY90" fmla="*/ 19639 h 93663"/>
                <a:gd name="connsiteX91" fmla="*/ 2504151 w 4924425"/>
                <a:gd name="connsiteY91" fmla="*/ 15107 h 93663"/>
                <a:gd name="connsiteX92" fmla="*/ 2498147 w 4924425"/>
                <a:gd name="connsiteY92" fmla="*/ 12086 h 93663"/>
                <a:gd name="connsiteX93" fmla="*/ 4856162 w 4924425"/>
                <a:gd name="connsiteY93" fmla="*/ 1587 h 93663"/>
                <a:gd name="connsiteX94" fmla="*/ 4922837 w 4924425"/>
                <a:gd name="connsiteY94" fmla="*/ 1587 h 93663"/>
                <a:gd name="connsiteX95" fmla="*/ 4922837 w 4924425"/>
                <a:gd name="connsiteY95" fmla="*/ 15875 h 93663"/>
                <a:gd name="connsiteX96" fmla="*/ 4873625 w 4924425"/>
                <a:gd name="connsiteY96" fmla="*/ 15875 h 93663"/>
                <a:gd name="connsiteX97" fmla="*/ 4873625 w 4924425"/>
                <a:gd name="connsiteY97" fmla="*/ 36512 h 93663"/>
                <a:gd name="connsiteX98" fmla="*/ 4919662 w 4924425"/>
                <a:gd name="connsiteY98" fmla="*/ 36512 h 93663"/>
                <a:gd name="connsiteX99" fmla="*/ 4919662 w 4924425"/>
                <a:gd name="connsiteY99" fmla="*/ 50800 h 93663"/>
                <a:gd name="connsiteX100" fmla="*/ 4873625 w 4924425"/>
                <a:gd name="connsiteY100" fmla="*/ 50800 h 93663"/>
                <a:gd name="connsiteX101" fmla="*/ 4873625 w 4924425"/>
                <a:gd name="connsiteY101" fmla="*/ 76200 h 93663"/>
                <a:gd name="connsiteX102" fmla="*/ 4924425 w 4924425"/>
                <a:gd name="connsiteY102" fmla="*/ 76200 h 93663"/>
                <a:gd name="connsiteX103" fmla="*/ 4924425 w 4924425"/>
                <a:gd name="connsiteY103" fmla="*/ 92075 h 93663"/>
                <a:gd name="connsiteX104" fmla="*/ 4856162 w 4924425"/>
                <a:gd name="connsiteY104" fmla="*/ 92075 h 93663"/>
                <a:gd name="connsiteX105" fmla="*/ 4662487 w 4924425"/>
                <a:gd name="connsiteY105" fmla="*/ 1587 h 93663"/>
                <a:gd name="connsiteX106" fmla="*/ 4727575 w 4924425"/>
                <a:gd name="connsiteY106" fmla="*/ 1587 h 93663"/>
                <a:gd name="connsiteX107" fmla="*/ 4727575 w 4924425"/>
                <a:gd name="connsiteY107" fmla="*/ 15875 h 93663"/>
                <a:gd name="connsiteX108" fmla="*/ 4679949 w 4924425"/>
                <a:gd name="connsiteY108" fmla="*/ 15875 h 93663"/>
                <a:gd name="connsiteX109" fmla="*/ 4679949 w 4924425"/>
                <a:gd name="connsiteY109" fmla="*/ 36512 h 93663"/>
                <a:gd name="connsiteX110" fmla="*/ 4724399 w 4924425"/>
                <a:gd name="connsiteY110" fmla="*/ 36512 h 93663"/>
                <a:gd name="connsiteX111" fmla="*/ 4724399 w 4924425"/>
                <a:gd name="connsiteY111" fmla="*/ 50800 h 93663"/>
                <a:gd name="connsiteX112" fmla="*/ 4679949 w 4924425"/>
                <a:gd name="connsiteY112" fmla="*/ 50800 h 93663"/>
                <a:gd name="connsiteX113" fmla="*/ 4679949 w 4924425"/>
                <a:gd name="connsiteY113" fmla="*/ 76200 h 93663"/>
                <a:gd name="connsiteX114" fmla="*/ 4729162 w 4924425"/>
                <a:gd name="connsiteY114" fmla="*/ 76200 h 93663"/>
                <a:gd name="connsiteX115" fmla="*/ 4729162 w 4924425"/>
                <a:gd name="connsiteY115" fmla="*/ 92075 h 93663"/>
                <a:gd name="connsiteX116" fmla="*/ 4662487 w 4924425"/>
                <a:gd name="connsiteY116" fmla="*/ 92075 h 93663"/>
                <a:gd name="connsiteX117" fmla="*/ 4579937 w 4924425"/>
                <a:gd name="connsiteY117" fmla="*/ 1587 h 93663"/>
                <a:gd name="connsiteX118" fmla="*/ 4597400 w 4924425"/>
                <a:gd name="connsiteY118" fmla="*/ 1587 h 93663"/>
                <a:gd name="connsiteX119" fmla="*/ 4597400 w 4924425"/>
                <a:gd name="connsiteY119" fmla="*/ 76200 h 93663"/>
                <a:gd name="connsiteX120" fmla="*/ 4641850 w 4924425"/>
                <a:gd name="connsiteY120" fmla="*/ 76200 h 93663"/>
                <a:gd name="connsiteX121" fmla="*/ 4641850 w 4924425"/>
                <a:gd name="connsiteY121" fmla="*/ 92075 h 93663"/>
                <a:gd name="connsiteX122" fmla="*/ 4579937 w 4924425"/>
                <a:gd name="connsiteY122" fmla="*/ 92075 h 93663"/>
                <a:gd name="connsiteX123" fmla="*/ 4494212 w 4924425"/>
                <a:gd name="connsiteY123" fmla="*/ 1587 h 93663"/>
                <a:gd name="connsiteX124" fmla="*/ 4513262 w 4924425"/>
                <a:gd name="connsiteY124" fmla="*/ 1587 h 93663"/>
                <a:gd name="connsiteX125" fmla="*/ 4513262 w 4924425"/>
                <a:gd name="connsiteY125" fmla="*/ 76200 h 93663"/>
                <a:gd name="connsiteX126" fmla="*/ 4557712 w 4924425"/>
                <a:gd name="connsiteY126" fmla="*/ 76200 h 93663"/>
                <a:gd name="connsiteX127" fmla="*/ 4557712 w 4924425"/>
                <a:gd name="connsiteY127" fmla="*/ 92075 h 93663"/>
                <a:gd name="connsiteX128" fmla="*/ 4494212 w 4924425"/>
                <a:gd name="connsiteY128" fmla="*/ 92075 h 93663"/>
                <a:gd name="connsiteX129" fmla="*/ 4051300 w 4924425"/>
                <a:gd name="connsiteY129" fmla="*/ 1587 h 93663"/>
                <a:gd name="connsiteX130" fmla="*/ 4068763 w 4924425"/>
                <a:gd name="connsiteY130" fmla="*/ 1587 h 93663"/>
                <a:gd name="connsiteX131" fmla="*/ 4106863 w 4924425"/>
                <a:gd name="connsiteY131" fmla="*/ 61912 h 93663"/>
                <a:gd name="connsiteX132" fmla="*/ 4106863 w 4924425"/>
                <a:gd name="connsiteY132" fmla="*/ 1587 h 93663"/>
                <a:gd name="connsiteX133" fmla="*/ 4122738 w 4924425"/>
                <a:gd name="connsiteY133" fmla="*/ 1587 h 93663"/>
                <a:gd name="connsiteX134" fmla="*/ 4122738 w 4924425"/>
                <a:gd name="connsiteY134" fmla="*/ 92075 h 93663"/>
                <a:gd name="connsiteX135" fmla="*/ 4105275 w 4924425"/>
                <a:gd name="connsiteY135" fmla="*/ 92075 h 93663"/>
                <a:gd name="connsiteX136" fmla="*/ 4068763 w 4924425"/>
                <a:gd name="connsiteY136" fmla="*/ 33337 h 93663"/>
                <a:gd name="connsiteX137" fmla="*/ 4068763 w 4924425"/>
                <a:gd name="connsiteY137" fmla="*/ 92075 h 93663"/>
                <a:gd name="connsiteX138" fmla="*/ 4051300 w 4924425"/>
                <a:gd name="connsiteY138" fmla="*/ 92075 h 93663"/>
                <a:gd name="connsiteX139" fmla="*/ 3979862 w 4924425"/>
                <a:gd name="connsiteY139" fmla="*/ 1587 h 93663"/>
                <a:gd name="connsiteX140" fmla="*/ 4000500 w 4924425"/>
                <a:gd name="connsiteY140" fmla="*/ 1587 h 93663"/>
                <a:gd name="connsiteX141" fmla="*/ 4035425 w 4924425"/>
                <a:gd name="connsiteY141" fmla="*/ 92075 h 93663"/>
                <a:gd name="connsiteX142" fmla="*/ 4016375 w 4924425"/>
                <a:gd name="connsiteY142" fmla="*/ 92075 h 93663"/>
                <a:gd name="connsiteX143" fmla="*/ 4006850 w 4924425"/>
                <a:gd name="connsiteY143" fmla="*/ 69850 h 93663"/>
                <a:gd name="connsiteX144" fmla="*/ 3970337 w 4924425"/>
                <a:gd name="connsiteY144" fmla="*/ 69850 h 93663"/>
                <a:gd name="connsiteX145" fmla="*/ 3963987 w 4924425"/>
                <a:gd name="connsiteY145" fmla="*/ 92075 h 93663"/>
                <a:gd name="connsiteX146" fmla="*/ 3944937 w 4924425"/>
                <a:gd name="connsiteY146" fmla="*/ 92075 h 93663"/>
                <a:gd name="connsiteX147" fmla="*/ 3878262 w 4924425"/>
                <a:gd name="connsiteY147" fmla="*/ 1587 h 93663"/>
                <a:gd name="connsiteX148" fmla="*/ 3940175 w 4924425"/>
                <a:gd name="connsiteY148" fmla="*/ 1587 h 93663"/>
                <a:gd name="connsiteX149" fmla="*/ 3940175 w 4924425"/>
                <a:gd name="connsiteY149" fmla="*/ 15875 h 93663"/>
                <a:gd name="connsiteX150" fmla="*/ 3895725 w 4924425"/>
                <a:gd name="connsiteY150" fmla="*/ 15875 h 93663"/>
                <a:gd name="connsiteX151" fmla="*/ 3895725 w 4924425"/>
                <a:gd name="connsiteY151" fmla="*/ 38100 h 93663"/>
                <a:gd name="connsiteX152" fmla="*/ 3933825 w 4924425"/>
                <a:gd name="connsiteY152" fmla="*/ 38100 h 93663"/>
                <a:gd name="connsiteX153" fmla="*/ 3933825 w 4924425"/>
                <a:gd name="connsiteY153" fmla="*/ 52387 h 93663"/>
                <a:gd name="connsiteX154" fmla="*/ 3895725 w 4924425"/>
                <a:gd name="connsiteY154" fmla="*/ 52387 h 93663"/>
                <a:gd name="connsiteX155" fmla="*/ 3895725 w 4924425"/>
                <a:gd name="connsiteY155" fmla="*/ 92075 h 93663"/>
                <a:gd name="connsiteX156" fmla="*/ 3878262 w 4924425"/>
                <a:gd name="connsiteY156" fmla="*/ 92075 h 93663"/>
                <a:gd name="connsiteX157" fmla="*/ 3678237 w 4924425"/>
                <a:gd name="connsiteY157" fmla="*/ 1587 h 93663"/>
                <a:gd name="connsiteX158" fmla="*/ 3694112 w 4924425"/>
                <a:gd name="connsiteY158" fmla="*/ 1587 h 93663"/>
                <a:gd name="connsiteX159" fmla="*/ 3732212 w 4924425"/>
                <a:gd name="connsiteY159" fmla="*/ 61912 h 93663"/>
                <a:gd name="connsiteX160" fmla="*/ 3732212 w 4924425"/>
                <a:gd name="connsiteY160" fmla="*/ 1587 h 93663"/>
                <a:gd name="connsiteX161" fmla="*/ 3748087 w 4924425"/>
                <a:gd name="connsiteY161" fmla="*/ 1587 h 93663"/>
                <a:gd name="connsiteX162" fmla="*/ 3748087 w 4924425"/>
                <a:gd name="connsiteY162" fmla="*/ 92075 h 93663"/>
                <a:gd name="connsiteX163" fmla="*/ 3730625 w 4924425"/>
                <a:gd name="connsiteY163" fmla="*/ 92075 h 93663"/>
                <a:gd name="connsiteX164" fmla="*/ 3694112 w 4924425"/>
                <a:gd name="connsiteY164" fmla="*/ 33337 h 93663"/>
                <a:gd name="connsiteX165" fmla="*/ 3694112 w 4924425"/>
                <a:gd name="connsiteY165" fmla="*/ 92075 h 93663"/>
                <a:gd name="connsiteX166" fmla="*/ 3678237 w 4924425"/>
                <a:gd name="connsiteY166" fmla="*/ 92075 h 93663"/>
                <a:gd name="connsiteX167" fmla="*/ 3476625 w 4924425"/>
                <a:gd name="connsiteY167" fmla="*/ 1587 h 93663"/>
                <a:gd name="connsiteX168" fmla="*/ 3509454 w 4924425"/>
                <a:gd name="connsiteY168" fmla="*/ 1587 h 93663"/>
                <a:gd name="connsiteX169" fmla="*/ 3525869 w 4924425"/>
                <a:gd name="connsiteY169" fmla="*/ 3095 h 93663"/>
                <a:gd name="connsiteX170" fmla="*/ 3539300 w 4924425"/>
                <a:gd name="connsiteY170" fmla="*/ 12144 h 93663"/>
                <a:gd name="connsiteX171" fmla="*/ 3548253 w 4924425"/>
                <a:gd name="connsiteY171" fmla="*/ 25717 h 93663"/>
                <a:gd name="connsiteX172" fmla="*/ 3551238 w 4924425"/>
                <a:gd name="connsiteY172" fmla="*/ 46831 h 93663"/>
                <a:gd name="connsiteX173" fmla="*/ 3548253 w 4924425"/>
                <a:gd name="connsiteY173" fmla="*/ 66437 h 93663"/>
                <a:gd name="connsiteX174" fmla="*/ 3539300 w 4924425"/>
                <a:gd name="connsiteY174" fmla="*/ 83026 h 93663"/>
                <a:gd name="connsiteX175" fmla="*/ 3525869 w 4924425"/>
                <a:gd name="connsiteY175" fmla="*/ 89059 h 93663"/>
                <a:gd name="connsiteX176" fmla="*/ 3509454 w 4924425"/>
                <a:gd name="connsiteY176" fmla="*/ 92075 h 93663"/>
                <a:gd name="connsiteX177" fmla="*/ 3476625 w 4924425"/>
                <a:gd name="connsiteY177" fmla="*/ 92075 h 93663"/>
                <a:gd name="connsiteX178" fmla="*/ 3476625 w 4924425"/>
                <a:gd name="connsiteY178" fmla="*/ 1587 h 93663"/>
                <a:gd name="connsiteX179" fmla="*/ 3205162 w 4924425"/>
                <a:gd name="connsiteY179" fmla="*/ 1587 h 93663"/>
                <a:gd name="connsiteX180" fmla="*/ 3222625 w 4924425"/>
                <a:gd name="connsiteY180" fmla="*/ 1587 h 93663"/>
                <a:gd name="connsiteX181" fmla="*/ 3222625 w 4924425"/>
                <a:gd name="connsiteY181" fmla="*/ 92075 h 93663"/>
                <a:gd name="connsiteX182" fmla="*/ 3205162 w 4924425"/>
                <a:gd name="connsiteY182" fmla="*/ 92075 h 93663"/>
                <a:gd name="connsiteX183" fmla="*/ 3094037 w 4924425"/>
                <a:gd name="connsiteY183" fmla="*/ 1587 h 93663"/>
                <a:gd name="connsiteX184" fmla="*/ 3122612 w 4924425"/>
                <a:gd name="connsiteY184" fmla="*/ 1587 h 93663"/>
                <a:gd name="connsiteX185" fmla="*/ 3136899 w 4924425"/>
                <a:gd name="connsiteY185" fmla="*/ 63500 h 93663"/>
                <a:gd name="connsiteX186" fmla="*/ 3154362 w 4924425"/>
                <a:gd name="connsiteY186" fmla="*/ 1587 h 93663"/>
                <a:gd name="connsiteX187" fmla="*/ 3181350 w 4924425"/>
                <a:gd name="connsiteY187" fmla="*/ 1587 h 93663"/>
                <a:gd name="connsiteX188" fmla="*/ 3181350 w 4924425"/>
                <a:gd name="connsiteY188" fmla="*/ 92075 h 93663"/>
                <a:gd name="connsiteX189" fmla="*/ 3163887 w 4924425"/>
                <a:gd name="connsiteY189" fmla="*/ 92075 h 93663"/>
                <a:gd name="connsiteX190" fmla="*/ 3163887 w 4924425"/>
                <a:gd name="connsiteY190" fmla="*/ 20637 h 93663"/>
                <a:gd name="connsiteX191" fmla="*/ 3146425 w 4924425"/>
                <a:gd name="connsiteY191" fmla="*/ 92075 h 93663"/>
                <a:gd name="connsiteX192" fmla="*/ 3130549 w 4924425"/>
                <a:gd name="connsiteY192" fmla="*/ 92075 h 93663"/>
                <a:gd name="connsiteX193" fmla="*/ 3111499 w 4924425"/>
                <a:gd name="connsiteY193" fmla="*/ 20637 h 93663"/>
                <a:gd name="connsiteX194" fmla="*/ 3111499 w 4924425"/>
                <a:gd name="connsiteY194" fmla="*/ 92075 h 93663"/>
                <a:gd name="connsiteX195" fmla="*/ 3094037 w 4924425"/>
                <a:gd name="connsiteY195" fmla="*/ 92075 h 93663"/>
                <a:gd name="connsiteX196" fmla="*/ 2894012 w 4924425"/>
                <a:gd name="connsiteY196" fmla="*/ 1587 h 93663"/>
                <a:gd name="connsiteX197" fmla="*/ 2911474 w 4924425"/>
                <a:gd name="connsiteY197" fmla="*/ 1587 h 93663"/>
                <a:gd name="connsiteX198" fmla="*/ 2947987 w 4924425"/>
                <a:gd name="connsiteY198" fmla="*/ 61912 h 93663"/>
                <a:gd name="connsiteX199" fmla="*/ 2947987 w 4924425"/>
                <a:gd name="connsiteY199" fmla="*/ 1587 h 93663"/>
                <a:gd name="connsiteX200" fmla="*/ 2965450 w 4924425"/>
                <a:gd name="connsiteY200" fmla="*/ 1587 h 93663"/>
                <a:gd name="connsiteX201" fmla="*/ 2965450 w 4924425"/>
                <a:gd name="connsiteY201" fmla="*/ 92075 h 93663"/>
                <a:gd name="connsiteX202" fmla="*/ 2946400 w 4924425"/>
                <a:gd name="connsiteY202" fmla="*/ 92075 h 93663"/>
                <a:gd name="connsiteX203" fmla="*/ 2909887 w 4924425"/>
                <a:gd name="connsiteY203" fmla="*/ 33337 h 93663"/>
                <a:gd name="connsiteX204" fmla="*/ 2909887 w 4924425"/>
                <a:gd name="connsiteY204" fmla="*/ 92075 h 93663"/>
                <a:gd name="connsiteX205" fmla="*/ 2894012 w 4924425"/>
                <a:gd name="connsiteY205" fmla="*/ 92075 h 93663"/>
                <a:gd name="connsiteX206" fmla="*/ 2601912 w 4924425"/>
                <a:gd name="connsiteY206" fmla="*/ 1587 h 93663"/>
                <a:gd name="connsiteX207" fmla="*/ 2668587 w 4924425"/>
                <a:gd name="connsiteY207" fmla="*/ 1587 h 93663"/>
                <a:gd name="connsiteX208" fmla="*/ 2668587 w 4924425"/>
                <a:gd name="connsiteY208" fmla="*/ 15875 h 93663"/>
                <a:gd name="connsiteX209" fmla="*/ 2619374 w 4924425"/>
                <a:gd name="connsiteY209" fmla="*/ 15875 h 93663"/>
                <a:gd name="connsiteX210" fmla="*/ 2619374 w 4924425"/>
                <a:gd name="connsiteY210" fmla="*/ 36512 h 93663"/>
                <a:gd name="connsiteX211" fmla="*/ 2665412 w 4924425"/>
                <a:gd name="connsiteY211" fmla="*/ 36512 h 93663"/>
                <a:gd name="connsiteX212" fmla="*/ 2665412 w 4924425"/>
                <a:gd name="connsiteY212" fmla="*/ 50800 h 93663"/>
                <a:gd name="connsiteX213" fmla="*/ 2619374 w 4924425"/>
                <a:gd name="connsiteY213" fmla="*/ 50800 h 93663"/>
                <a:gd name="connsiteX214" fmla="*/ 2619374 w 4924425"/>
                <a:gd name="connsiteY214" fmla="*/ 76200 h 93663"/>
                <a:gd name="connsiteX215" fmla="*/ 2670175 w 4924425"/>
                <a:gd name="connsiteY215" fmla="*/ 76200 h 93663"/>
                <a:gd name="connsiteX216" fmla="*/ 2670175 w 4924425"/>
                <a:gd name="connsiteY216" fmla="*/ 92075 h 93663"/>
                <a:gd name="connsiteX217" fmla="*/ 2601912 w 4924425"/>
                <a:gd name="connsiteY217" fmla="*/ 92075 h 93663"/>
                <a:gd name="connsiteX218" fmla="*/ 2332037 w 4924425"/>
                <a:gd name="connsiteY218" fmla="*/ 1587 h 93663"/>
                <a:gd name="connsiteX219" fmla="*/ 2398712 w 4924425"/>
                <a:gd name="connsiteY219" fmla="*/ 1587 h 93663"/>
                <a:gd name="connsiteX220" fmla="*/ 2398712 w 4924425"/>
                <a:gd name="connsiteY220" fmla="*/ 15875 h 93663"/>
                <a:gd name="connsiteX221" fmla="*/ 2349499 w 4924425"/>
                <a:gd name="connsiteY221" fmla="*/ 15875 h 93663"/>
                <a:gd name="connsiteX222" fmla="*/ 2349499 w 4924425"/>
                <a:gd name="connsiteY222" fmla="*/ 36512 h 93663"/>
                <a:gd name="connsiteX223" fmla="*/ 2395537 w 4924425"/>
                <a:gd name="connsiteY223" fmla="*/ 36512 h 93663"/>
                <a:gd name="connsiteX224" fmla="*/ 2395537 w 4924425"/>
                <a:gd name="connsiteY224" fmla="*/ 50800 h 93663"/>
                <a:gd name="connsiteX225" fmla="*/ 2349499 w 4924425"/>
                <a:gd name="connsiteY225" fmla="*/ 50800 h 93663"/>
                <a:gd name="connsiteX226" fmla="*/ 2349499 w 4924425"/>
                <a:gd name="connsiteY226" fmla="*/ 76200 h 93663"/>
                <a:gd name="connsiteX227" fmla="*/ 2401887 w 4924425"/>
                <a:gd name="connsiteY227" fmla="*/ 76200 h 93663"/>
                <a:gd name="connsiteX228" fmla="*/ 2401887 w 4924425"/>
                <a:gd name="connsiteY228" fmla="*/ 92075 h 93663"/>
                <a:gd name="connsiteX229" fmla="*/ 2332037 w 4924425"/>
                <a:gd name="connsiteY229" fmla="*/ 92075 h 93663"/>
                <a:gd name="connsiteX230" fmla="*/ 2138362 w 4924425"/>
                <a:gd name="connsiteY230" fmla="*/ 1587 h 93663"/>
                <a:gd name="connsiteX231" fmla="*/ 2155824 w 4924425"/>
                <a:gd name="connsiteY231" fmla="*/ 1587 h 93663"/>
                <a:gd name="connsiteX232" fmla="*/ 2192337 w 4924425"/>
                <a:gd name="connsiteY232" fmla="*/ 61912 h 93663"/>
                <a:gd name="connsiteX233" fmla="*/ 2192337 w 4924425"/>
                <a:gd name="connsiteY233" fmla="*/ 1587 h 93663"/>
                <a:gd name="connsiteX234" fmla="*/ 2209800 w 4924425"/>
                <a:gd name="connsiteY234" fmla="*/ 1587 h 93663"/>
                <a:gd name="connsiteX235" fmla="*/ 2209800 w 4924425"/>
                <a:gd name="connsiteY235" fmla="*/ 92075 h 93663"/>
                <a:gd name="connsiteX236" fmla="*/ 2190750 w 4924425"/>
                <a:gd name="connsiteY236" fmla="*/ 92075 h 93663"/>
                <a:gd name="connsiteX237" fmla="*/ 2154237 w 4924425"/>
                <a:gd name="connsiteY237" fmla="*/ 33337 h 93663"/>
                <a:gd name="connsiteX238" fmla="*/ 2154237 w 4924425"/>
                <a:gd name="connsiteY238" fmla="*/ 92075 h 93663"/>
                <a:gd name="connsiteX239" fmla="*/ 2138362 w 4924425"/>
                <a:gd name="connsiteY239" fmla="*/ 92075 h 93663"/>
                <a:gd name="connsiteX240" fmla="*/ 2066924 w 4924425"/>
                <a:gd name="connsiteY240" fmla="*/ 1587 h 93663"/>
                <a:gd name="connsiteX241" fmla="*/ 2085975 w 4924425"/>
                <a:gd name="connsiteY241" fmla="*/ 1587 h 93663"/>
                <a:gd name="connsiteX242" fmla="*/ 2120900 w 4924425"/>
                <a:gd name="connsiteY242" fmla="*/ 92075 h 93663"/>
                <a:gd name="connsiteX243" fmla="*/ 2101850 w 4924425"/>
                <a:gd name="connsiteY243" fmla="*/ 92075 h 93663"/>
                <a:gd name="connsiteX244" fmla="*/ 2093912 w 4924425"/>
                <a:gd name="connsiteY244" fmla="*/ 69850 h 93663"/>
                <a:gd name="connsiteX245" fmla="*/ 2057399 w 4924425"/>
                <a:gd name="connsiteY245" fmla="*/ 69850 h 93663"/>
                <a:gd name="connsiteX246" fmla="*/ 2051049 w 4924425"/>
                <a:gd name="connsiteY246" fmla="*/ 92075 h 93663"/>
                <a:gd name="connsiteX247" fmla="*/ 2030412 w 4924425"/>
                <a:gd name="connsiteY247" fmla="*/ 92075 h 93663"/>
                <a:gd name="connsiteX248" fmla="*/ 1943100 w 4924425"/>
                <a:gd name="connsiteY248" fmla="*/ 1587 h 93663"/>
                <a:gd name="connsiteX249" fmla="*/ 1962150 w 4924425"/>
                <a:gd name="connsiteY249" fmla="*/ 1587 h 93663"/>
                <a:gd name="connsiteX250" fmla="*/ 1998662 w 4924425"/>
                <a:gd name="connsiteY250" fmla="*/ 61912 h 93663"/>
                <a:gd name="connsiteX251" fmla="*/ 1998662 w 4924425"/>
                <a:gd name="connsiteY251" fmla="*/ 1587 h 93663"/>
                <a:gd name="connsiteX252" fmla="*/ 2016125 w 4924425"/>
                <a:gd name="connsiteY252" fmla="*/ 1587 h 93663"/>
                <a:gd name="connsiteX253" fmla="*/ 2016125 w 4924425"/>
                <a:gd name="connsiteY253" fmla="*/ 92075 h 93663"/>
                <a:gd name="connsiteX254" fmla="*/ 1997075 w 4924425"/>
                <a:gd name="connsiteY254" fmla="*/ 92075 h 93663"/>
                <a:gd name="connsiteX255" fmla="*/ 1960562 w 4924425"/>
                <a:gd name="connsiteY255" fmla="*/ 33337 h 93663"/>
                <a:gd name="connsiteX256" fmla="*/ 1960562 w 4924425"/>
                <a:gd name="connsiteY256" fmla="*/ 92075 h 93663"/>
                <a:gd name="connsiteX257" fmla="*/ 1943100 w 4924425"/>
                <a:gd name="connsiteY257" fmla="*/ 92075 h 93663"/>
                <a:gd name="connsiteX258" fmla="*/ 1901825 w 4924425"/>
                <a:gd name="connsiteY258" fmla="*/ 1587 h 93663"/>
                <a:gd name="connsiteX259" fmla="*/ 1919288 w 4924425"/>
                <a:gd name="connsiteY259" fmla="*/ 1587 h 93663"/>
                <a:gd name="connsiteX260" fmla="*/ 1919288 w 4924425"/>
                <a:gd name="connsiteY260" fmla="*/ 92075 h 93663"/>
                <a:gd name="connsiteX261" fmla="*/ 1901825 w 4924425"/>
                <a:gd name="connsiteY261" fmla="*/ 92075 h 93663"/>
                <a:gd name="connsiteX262" fmla="*/ 1819275 w 4924425"/>
                <a:gd name="connsiteY262" fmla="*/ 1587 h 93663"/>
                <a:gd name="connsiteX263" fmla="*/ 1881188 w 4924425"/>
                <a:gd name="connsiteY263" fmla="*/ 1587 h 93663"/>
                <a:gd name="connsiteX264" fmla="*/ 1881188 w 4924425"/>
                <a:gd name="connsiteY264" fmla="*/ 15875 h 93663"/>
                <a:gd name="connsiteX265" fmla="*/ 1836737 w 4924425"/>
                <a:gd name="connsiteY265" fmla="*/ 15875 h 93663"/>
                <a:gd name="connsiteX266" fmla="*/ 1836737 w 4924425"/>
                <a:gd name="connsiteY266" fmla="*/ 38100 h 93663"/>
                <a:gd name="connsiteX267" fmla="*/ 1874838 w 4924425"/>
                <a:gd name="connsiteY267" fmla="*/ 38100 h 93663"/>
                <a:gd name="connsiteX268" fmla="*/ 1874838 w 4924425"/>
                <a:gd name="connsiteY268" fmla="*/ 52387 h 93663"/>
                <a:gd name="connsiteX269" fmla="*/ 1836737 w 4924425"/>
                <a:gd name="connsiteY269" fmla="*/ 52387 h 93663"/>
                <a:gd name="connsiteX270" fmla="*/ 1836737 w 4924425"/>
                <a:gd name="connsiteY270" fmla="*/ 92075 h 93663"/>
                <a:gd name="connsiteX271" fmla="*/ 1819275 w 4924425"/>
                <a:gd name="connsiteY271" fmla="*/ 92075 h 93663"/>
                <a:gd name="connsiteX272" fmla="*/ 1695450 w 4924425"/>
                <a:gd name="connsiteY272" fmla="*/ 1587 h 93663"/>
                <a:gd name="connsiteX273" fmla="*/ 1757363 w 4924425"/>
                <a:gd name="connsiteY273" fmla="*/ 1587 h 93663"/>
                <a:gd name="connsiteX274" fmla="*/ 1757363 w 4924425"/>
                <a:gd name="connsiteY274" fmla="*/ 15875 h 93663"/>
                <a:gd name="connsiteX275" fmla="*/ 1712912 w 4924425"/>
                <a:gd name="connsiteY275" fmla="*/ 15875 h 93663"/>
                <a:gd name="connsiteX276" fmla="*/ 1712912 w 4924425"/>
                <a:gd name="connsiteY276" fmla="*/ 38100 h 93663"/>
                <a:gd name="connsiteX277" fmla="*/ 1751013 w 4924425"/>
                <a:gd name="connsiteY277" fmla="*/ 38100 h 93663"/>
                <a:gd name="connsiteX278" fmla="*/ 1751013 w 4924425"/>
                <a:gd name="connsiteY278" fmla="*/ 52387 h 93663"/>
                <a:gd name="connsiteX279" fmla="*/ 1712912 w 4924425"/>
                <a:gd name="connsiteY279" fmla="*/ 52387 h 93663"/>
                <a:gd name="connsiteX280" fmla="*/ 1712912 w 4924425"/>
                <a:gd name="connsiteY280" fmla="*/ 92075 h 93663"/>
                <a:gd name="connsiteX281" fmla="*/ 1695450 w 4924425"/>
                <a:gd name="connsiteY281" fmla="*/ 92075 h 93663"/>
                <a:gd name="connsiteX282" fmla="*/ 1452562 w 4924425"/>
                <a:gd name="connsiteY282" fmla="*/ 1587 h 93663"/>
                <a:gd name="connsiteX283" fmla="*/ 1474787 w 4924425"/>
                <a:gd name="connsiteY283" fmla="*/ 1587 h 93663"/>
                <a:gd name="connsiteX284" fmla="*/ 1495424 w 4924425"/>
                <a:gd name="connsiteY284" fmla="*/ 38100 h 93663"/>
                <a:gd name="connsiteX285" fmla="*/ 1516062 w 4924425"/>
                <a:gd name="connsiteY285" fmla="*/ 1587 h 93663"/>
                <a:gd name="connsiteX286" fmla="*/ 1535112 w 4924425"/>
                <a:gd name="connsiteY286" fmla="*/ 1587 h 93663"/>
                <a:gd name="connsiteX287" fmla="*/ 1503362 w 4924425"/>
                <a:gd name="connsiteY287" fmla="*/ 53975 h 93663"/>
                <a:gd name="connsiteX288" fmla="*/ 1503362 w 4924425"/>
                <a:gd name="connsiteY288" fmla="*/ 92075 h 93663"/>
                <a:gd name="connsiteX289" fmla="*/ 1484312 w 4924425"/>
                <a:gd name="connsiteY289" fmla="*/ 92075 h 93663"/>
                <a:gd name="connsiteX290" fmla="*/ 1484312 w 4924425"/>
                <a:gd name="connsiteY290" fmla="*/ 53975 h 93663"/>
                <a:gd name="connsiteX291" fmla="*/ 1371600 w 4924425"/>
                <a:gd name="connsiteY291" fmla="*/ 1587 h 93663"/>
                <a:gd name="connsiteX292" fmla="*/ 1444625 w 4924425"/>
                <a:gd name="connsiteY292" fmla="*/ 1587 h 93663"/>
                <a:gd name="connsiteX293" fmla="*/ 1444625 w 4924425"/>
                <a:gd name="connsiteY293" fmla="*/ 15875 h 93663"/>
                <a:gd name="connsiteX294" fmla="*/ 1417637 w 4924425"/>
                <a:gd name="connsiteY294" fmla="*/ 15875 h 93663"/>
                <a:gd name="connsiteX295" fmla="*/ 1417637 w 4924425"/>
                <a:gd name="connsiteY295" fmla="*/ 92075 h 93663"/>
                <a:gd name="connsiteX296" fmla="*/ 1398587 w 4924425"/>
                <a:gd name="connsiteY296" fmla="*/ 92075 h 93663"/>
                <a:gd name="connsiteX297" fmla="*/ 1398587 w 4924425"/>
                <a:gd name="connsiteY297" fmla="*/ 15875 h 93663"/>
                <a:gd name="connsiteX298" fmla="*/ 1371600 w 4924425"/>
                <a:gd name="connsiteY298" fmla="*/ 15875 h 93663"/>
                <a:gd name="connsiteX299" fmla="*/ 1336675 w 4924425"/>
                <a:gd name="connsiteY299" fmla="*/ 1587 h 93663"/>
                <a:gd name="connsiteX300" fmla="*/ 1355725 w 4924425"/>
                <a:gd name="connsiteY300" fmla="*/ 1587 h 93663"/>
                <a:gd name="connsiteX301" fmla="*/ 1355725 w 4924425"/>
                <a:gd name="connsiteY301" fmla="*/ 92075 h 93663"/>
                <a:gd name="connsiteX302" fmla="*/ 1336675 w 4924425"/>
                <a:gd name="connsiteY302" fmla="*/ 92075 h 93663"/>
                <a:gd name="connsiteX303" fmla="*/ 1150937 w 4924425"/>
                <a:gd name="connsiteY303" fmla="*/ 1587 h 93663"/>
                <a:gd name="connsiteX304" fmla="*/ 1188378 w 4924425"/>
                <a:gd name="connsiteY304" fmla="*/ 1587 h 93663"/>
                <a:gd name="connsiteX305" fmla="*/ 1209345 w 4924425"/>
                <a:gd name="connsiteY305" fmla="*/ 4603 h 93663"/>
                <a:gd name="connsiteX306" fmla="*/ 1219828 w 4924425"/>
                <a:gd name="connsiteY306" fmla="*/ 12144 h 93663"/>
                <a:gd name="connsiteX307" fmla="*/ 1224321 w 4924425"/>
                <a:gd name="connsiteY307" fmla="*/ 27225 h 93663"/>
                <a:gd name="connsiteX308" fmla="*/ 1218331 w 4924425"/>
                <a:gd name="connsiteY308" fmla="*/ 43815 h 93663"/>
                <a:gd name="connsiteX309" fmla="*/ 1200359 w 4924425"/>
                <a:gd name="connsiteY309" fmla="*/ 51356 h 93663"/>
                <a:gd name="connsiteX310" fmla="*/ 1209345 w 4924425"/>
                <a:gd name="connsiteY310" fmla="*/ 58896 h 93663"/>
                <a:gd name="connsiteX311" fmla="*/ 1219828 w 4924425"/>
                <a:gd name="connsiteY311" fmla="*/ 73978 h 93663"/>
                <a:gd name="connsiteX312" fmla="*/ 1230312 w 4924425"/>
                <a:gd name="connsiteY312" fmla="*/ 92075 h 93663"/>
                <a:gd name="connsiteX313" fmla="*/ 1209345 w 4924425"/>
                <a:gd name="connsiteY313" fmla="*/ 92075 h 93663"/>
                <a:gd name="connsiteX314" fmla="*/ 1195866 w 4924425"/>
                <a:gd name="connsiteY314" fmla="*/ 72469 h 93663"/>
                <a:gd name="connsiteX315" fmla="*/ 1186880 w 4924425"/>
                <a:gd name="connsiteY315" fmla="*/ 58896 h 93663"/>
                <a:gd name="connsiteX316" fmla="*/ 1180890 w 4924425"/>
                <a:gd name="connsiteY316" fmla="*/ 54372 h 93663"/>
                <a:gd name="connsiteX317" fmla="*/ 1171904 w 4924425"/>
                <a:gd name="connsiteY317" fmla="*/ 54372 h 93663"/>
                <a:gd name="connsiteX318" fmla="*/ 1168908 w 4924425"/>
                <a:gd name="connsiteY318" fmla="*/ 54372 h 93663"/>
                <a:gd name="connsiteX319" fmla="*/ 1168908 w 4924425"/>
                <a:gd name="connsiteY319" fmla="*/ 92075 h 93663"/>
                <a:gd name="connsiteX320" fmla="*/ 1150937 w 4924425"/>
                <a:gd name="connsiteY320" fmla="*/ 92075 h 93663"/>
                <a:gd name="connsiteX321" fmla="*/ 1150937 w 4924425"/>
                <a:gd name="connsiteY321" fmla="*/ 1587 h 93663"/>
                <a:gd name="connsiteX322" fmla="*/ 1060450 w 4924425"/>
                <a:gd name="connsiteY322" fmla="*/ 1587 h 93663"/>
                <a:gd name="connsiteX323" fmla="*/ 1127125 w 4924425"/>
                <a:gd name="connsiteY323" fmla="*/ 1587 h 93663"/>
                <a:gd name="connsiteX324" fmla="*/ 1127125 w 4924425"/>
                <a:gd name="connsiteY324" fmla="*/ 15875 h 93663"/>
                <a:gd name="connsiteX325" fmla="*/ 1077912 w 4924425"/>
                <a:gd name="connsiteY325" fmla="*/ 15875 h 93663"/>
                <a:gd name="connsiteX326" fmla="*/ 1077912 w 4924425"/>
                <a:gd name="connsiteY326" fmla="*/ 36512 h 93663"/>
                <a:gd name="connsiteX327" fmla="*/ 1123950 w 4924425"/>
                <a:gd name="connsiteY327" fmla="*/ 36512 h 93663"/>
                <a:gd name="connsiteX328" fmla="*/ 1123950 w 4924425"/>
                <a:gd name="connsiteY328" fmla="*/ 50800 h 93663"/>
                <a:gd name="connsiteX329" fmla="*/ 1077912 w 4924425"/>
                <a:gd name="connsiteY329" fmla="*/ 50800 h 93663"/>
                <a:gd name="connsiteX330" fmla="*/ 1077912 w 4924425"/>
                <a:gd name="connsiteY330" fmla="*/ 76200 h 93663"/>
                <a:gd name="connsiteX331" fmla="*/ 1128713 w 4924425"/>
                <a:gd name="connsiteY331" fmla="*/ 76200 h 93663"/>
                <a:gd name="connsiteX332" fmla="*/ 1128713 w 4924425"/>
                <a:gd name="connsiteY332" fmla="*/ 92075 h 93663"/>
                <a:gd name="connsiteX333" fmla="*/ 1060450 w 4924425"/>
                <a:gd name="connsiteY333" fmla="*/ 92075 h 93663"/>
                <a:gd name="connsiteX334" fmla="*/ 960437 w 4924425"/>
                <a:gd name="connsiteY334" fmla="*/ 1587 h 93663"/>
                <a:gd name="connsiteX335" fmla="*/ 981074 w 4924425"/>
                <a:gd name="connsiteY335" fmla="*/ 1587 h 93663"/>
                <a:gd name="connsiteX336" fmla="*/ 1003299 w 4924425"/>
                <a:gd name="connsiteY336" fmla="*/ 68262 h 93663"/>
                <a:gd name="connsiteX337" fmla="*/ 1025524 w 4924425"/>
                <a:gd name="connsiteY337" fmla="*/ 1587 h 93663"/>
                <a:gd name="connsiteX338" fmla="*/ 1042987 w 4924425"/>
                <a:gd name="connsiteY338" fmla="*/ 1587 h 93663"/>
                <a:gd name="connsiteX339" fmla="*/ 1012824 w 4924425"/>
                <a:gd name="connsiteY339" fmla="*/ 92075 h 93663"/>
                <a:gd name="connsiteX340" fmla="*/ 992187 w 4924425"/>
                <a:gd name="connsiteY340" fmla="*/ 92075 h 93663"/>
                <a:gd name="connsiteX341" fmla="*/ 927100 w 4924425"/>
                <a:gd name="connsiteY341" fmla="*/ 1587 h 93663"/>
                <a:gd name="connsiteX342" fmla="*/ 946150 w 4924425"/>
                <a:gd name="connsiteY342" fmla="*/ 1587 h 93663"/>
                <a:gd name="connsiteX343" fmla="*/ 946150 w 4924425"/>
                <a:gd name="connsiteY343" fmla="*/ 92075 h 93663"/>
                <a:gd name="connsiteX344" fmla="*/ 927100 w 4924425"/>
                <a:gd name="connsiteY344" fmla="*/ 92075 h 93663"/>
                <a:gd name="connsiteX345" fmla="*/ 831850 w 4924425"/>
                <a:gd name="connsiteY345" fmla="*/ 1587 h 93663"/>
                <a:gd name="connsiteX346" fmla="*/ 849312 w 4924425"/>
                <a:gd name="connsiteY346" fmla="*/ 1587 h 93663"/>
                <a:gd name="connsiteX347" fmla="*/ 885825 w 4924425"/>
                <a:gd name="connsiteY347" fmla="*/ 61912 h 93663"/>
                <a:gd name="connsiteX348" fmla="*/ 885825 w 4924425"/>
                <a:gd name="connsiteY348" fmla="*/ 1587 h 93663"/>
                <a:gd name="connsiteX349" fmla="*/ 901700 w 4924425"/>
                <a:gd name="connsiteY349" fmla="*/ 1587 h 93663"/>
                <a:gd name="connsiteX350" fmla="*/ 901700 w 4924425"/>
                <a:gd name="connsiteY350" fmla="*/ 92075 h 93663"/>
                <a:gd name="connsiteX351" fmla="*/ 884237 w 4924425"/>
                <a:gd name="connsiteY351" fmla="*/ 92075 h 93663"/>
                <a:gd name="connsiteX352" fmla="*/ 847725 w 4924425"/>
                <a:gd name="connsiteY352" fmla="*/ 33337 h 93663"/>
                <a:gd name="connsiteX353" fmla="*/ 847725 w 4924425"/>
                <a:gd name="connsiteY353" fmla="*/ 92075 h 93663"/>
                <a:gd name="connsiteX354" fmla="*/ 831850 w 4924425"/>
                <a:gd name="connsiteY354" fmla="*/ 92075 h 93663"/>
                <a:gd name="connsiteX355" fmla="*/ 733425 w 4924425"/>
                <a:gd name="connsiteY355" fmla="*/ 1587 h 93663"/>
                <a:gd name="connsiteX356" fmla="*/ 751681 w 4924425"/>
                <a:gd name="connsiteY356" fmla="*/ 1587 h 93663"/>
                <a:gd name="connsiteX357" fmla="*/ 751681 w 4924425"/>
                <a:gd name="connsiteY357" fmla="*/ 49889 h 93663"/>
                <a:gd name="connsiteX358" fmla="*/ 753202 w 4924425"/>
                <a:gd name="connsiteY358" fmla="*/ 64983 h 93663"/>
                <a:gd name="connsiteX359" fmla="*/ 757766 w 4924425"/>
                <a:gd name="connsiteY359" fmla="*/ 74040 h 93663"/>
                <a:gd name="connsiteX360" fmla="*/ 769937 w 4924425"/>
                <a:gd name="connsiteY360" fmla="*/ 77058 h 93663"/>
                <a:gd name="connsiteX361" fmla="*/ 782108 w 4924425"/>
                <a:gd name="connsiteY361" fmla="*/ 74040 h 93663"/>
                <a:gd name="connsiteX362" fmla="*/ 786672 w 4924425"/>
                <a:gd name="connsiteY362" fmla="*/ 66492 h 93663"/>
                <a:gd name="connsiteX363" fmla="*/ 788194 w 4924425"/>
                <a:gd name="connsiteY363" fmla="*/ 51398 h 93663"/>
                <a:gd name="connsiteX364" fmla="*/ 788194 w 4924425"/>
                <a:gd name="connsiteY364" fmla="*/ 1587 h 93663"/>
                <a:gd name="connsiteX365" fmla="*/ 806450 w 4924425"/>
                <a:gd name="connsiteY365" fmla="*/ 1587 h 93663"/>
                <a:gd name="connsiteX366" fmla="*/ 806450 w 4924425"/>
                <a:gd name="connsiteY366" fmla="*/ 48379 h 93663"/>
                <a:gd name="connsiteX367" fmla="*/ 804928 w 4924425"/>
                <a:gd name="connsiteY367" fmla="*/ 72530 h 93663"/>
                <a:gd name="connsiteX368" fmla="*/ 798843 w 4924425"/>
                <a:gd name="connsiteY368" fmla="*/ 83096 h 93663"/>
                <a:gd name="connsiteX369" fmla="*/ 788194 w 4924425"/>
                <a:gd name="connsiteY369" fmla="*/ 90643 h 93663"/>
                <a:gd name="connsiteX370" fmla="*/ 771459 w 4924425"/>
                <a:gd name="connsiteY370" fmla="*/ 93662 h 93663"/>
                <a:gd name="connsiteX371" fmla="*/ 751681 w 4924425"/>
                <a:gd name="connsiteY371" fmla="*/ 90643 h 93663"/>
                <a:gd name="connsiteX372" fmla="*/ 741032 w 4924425"/>
                <a:gd name="connsiteY372" fmla="*/ 83096 h 93663"/>
                <a:gd name="connsiteX373" fmla="*/ 734946 w 4924425"/>
                <a:gd name="connsiteY373" fmla="*/ 72530 h 93663"/>
                <a:gd name="connsiteX374" fmla="*/ 733425 w 4924425"/>
                <a:gd name="connsiteY374" fmla="*/ 49889 h 93663"/>
                <a:gd name="connsiteX375" fmla="*/ 733425 w 4924425"/>
                <a:gd name="connsiteY375" fmla="*/ 1587 h 93663"/>
                <a:gd name="connsiteX376" fmla="*/ 492125 w 4924425"/>
                <a:gd name="connsiteY376" fmla="*/ 1587 h 93663"/>
                <a:gd name="connsiteX377" fmla="*/ 509587 w 4924425"/>
                <a:gd name="connsiteY377" fmla="*/ 1587 h 93663"/>
                <a:gd name="connsiteX378" fmla="*/ 547688 w 4924425"/>
                <a:gd name="connsiteY378" fmla="*/ 61912 h 93663"/>
                <a:gd name="connsiteX379" fmla="*/ 547688 w 4924425"/>
                <a:gd name="connsiteY379" fmla="*/ 1587 h 93663"/>
                <a:gd name="connsiteX380" fmla="*/ 563563 w 4924425"/>
                <a:gd name="connsiteY380" fmla="*/ 1587 h 93663"/>
                <a:gd name="connsiteX381" fmla="*/ 563563 w 4924425"/>
                <a:gd name="connsiteY381" fmla="*/ 92075 h 93663"/>
                <a:gd name="connsiteX382" fmla="*/ 546100 w 4924425"/>
                <a:gd name="connsiteY382" fmla="*/ 92075 h 93663"/>
                <a:gd name="connsiteX383" fmla="*/ 509587 w 4924425"/>
                <a:gd name="connsiteY383" fmla="*/ 33337 h 93663"/>
                <a:gd name="connsiteX384" fmla="*/ 509587 w 4924425"/>
                <a:gd name="connsiteY384" fmla="*/ 92075 h 93663"/>
                <a:gd name="connsiteX385" fmla="*/ 492125 w 4924425"/>
                <a:gd name="connsiteY385" fmla="*/ 92075 h 93663"/>
                <a:gd name="connsiteX386" fmla="*/ 420687 w 4924425"/>
                <a:gd name="connsiteY386" fmla="*/ 1587 h 93663"/>
                <a:gd name="connsiteX387" fmla="*/ 439737 w 4924425"/>
                <a:gd name="connsiteY387" fmla="*/ 1587 h 93663"/>
                <a:gd name="connsiteX388" fmla="*/ 476250 w 4924425"/>
                <a:gd name="connsiteY388" fmla="*/ 92075 h 93663"/>
                <a:gd name="connsiteX389" fmla="*/ 457200 w 4924425"/>
                <a:gd name="connsiteY389" fmla="*/ 92075 h 93663"/>
                <a:gd name="connsiteX390" fmla="*/ 447675 w 4924425"/>
                <a:gd name="connsiteY390" fmla="*/ 69850 h 93663"/>
                <a:gd name="connsiteX391" fmla="*/ 411162 w 4924425"/>
                <a:gd name="connsiteY391" fmla="*/ 69850 h 93663"/>
                <a:gd name="connsiteX392" fmla="*/ 404812 w 4924425"/>
                <a:gd name="connsiteY392" fmla="*/ 92075 h 93663"/>
                <a:gd name="connsiteX393" fmla="*/ 385762 w 4924425"/>
                <a:gd name="connsiteY393" fmla="*/ 92075 h 93663"/>
                <a:gd name="connsiteX394" fmla="*/ 352425 w 4924425"/>
                <a:gd name="connsiteY394" fmla="*/ 1587 h 93663"/>
                <a:gd name="connsiteX395" fmla="*/ 371475 w 4924425"/>
                <a:gd name="connsiteY395" fmla="*/ 1587 h 93663"/>
                <a:gd name="connsiteX396" fmla="*/ 371475 w 4924425"/>
                <a:gd name="connsiteY396" fmla="*/ 92075 h 93663"/>
                <a:gd name="connsiteX397" fmla="*/ 352425 w 4924425"/>
                <a:gd name="connsiteY397" fmla="*/ 92075 h 93663"/>
                <a:gd name="connsiteX398" fmla="*/ 308977 w 4924425"/>
                <a:gd name="connsiteY398" fmla="*/ 1587 h 93663"/>
                <a:gd name="connsiteX399" fmla="*/ 327025 w 4924425"/>
                <a:gd name="connsiteY399" fmla="*/ 1587 h 93663"/>
                <a:gd name="connsiteX400" fmla="*/ 327025 w 4924425"/>
                <a:gd name="connsiteY400" fmla="*/ 58945 h 93663"/>
                <a:gd name="connsiteX401" fmla="*/ 325521 w 4924425"/>
                <a:gd name="connsiteY401" fmla="*/ 75549 h 93663"/>
                <a:gd name="connsiteX402" fmla="*/ 316497 w 4924425"/>
                <a:gd name="connsiteY402" fmla="*/ 89134 h 93663"/>
                <a:gd name="connsiteX403" fmla="*/ 296946 w 4924425"/>
                <a:gd name="connsiteY403" fmla="*/ 93662 h 93663"/>
                <a:gd name="connsiteX404" fmla="*/ 277394 w 4924425"/>
                <a:gd name="connsiteY404" fmla="*/ 86115 h 93663"/>
                <a:gd name="connsiteX405" fmla="*/ 269875 w 4924425"/>
                <a:gd name="connsiteY405" fmla="*/ 63474 h 93663"/>
                <a:gd name="connsiteX406" fmla="*/ 286418 w 4924425"/>
                <a:gd name="connsiteY406" fmla="*/ 61964 h 93663"/>
                <a:gd name="connsiteX407" fmla="*/ 289426 w 4924425"/>
                <a:gd name="connsiteY407" fmla="*/ 72530 h 93663"/>
                <a:gd name="connsiteX408" fmla="*/ 298450 w 4924425"/>
                <a:gd name="connsiteY408" fmla="*/ 77058 h 93663"/>
                <a:gd name="connsiteX409" fmla="*/ 307473 w 4924425"/>
                <a:gd name="connsiteY409" fmla="*/ 74040 h 93663"/>
                <a:gd name="connsiteX410" fmla="*/ 308977 w 4924425"/>
                <a:gd name="connsiteY410" fmla="*/ 60455 h 93663"/>
                <a:gd name="connsiteX411" fmla="*/ 187325 w 4924425"/>
                <a:gd name="connsiteY411" fmla="*/ 1587 h 93663"/>
                <a:gd name="connsiteX412" fmla="*/ 254000 w 4924425"/>
                <a:gd name="connsiteY412" fmla="*/ 1587 h 93663"/>
                <a:gd name="connsiteX413" fmla="*/ 254000 w 4924425"/>
                <a:gd name="connsiteY413" fmla="*/ 15875 h 93663"/>
                <a:gd name="connsiteX414" fmla="*/ 204787 w 4924425"/>
                <a:gd name="connsiteY414" fmla="*/ 15875 h 93663"/>
                <a:gd name="connsiteX415" fmla="*/ 204787 w 4924425"/>
                <a:gd name="connsiteY415" fmla="*/ 36512 h 93663"/>
                <a:gd name="connsiteX416" fmla="*/ 250825 w 4924425"/>
                <a:gd name="connsiteY416" fmla="*/ 36512 h 93663"/>
                <a:gd name="connsiteX417" fmla="*/ 250825 w 4924425"/>
                <a:gd name="connsiteY417" fmla="*/ 50800 h 93663"/>
                <a:gd name="connsiteX418" fmla="*/ 204787 w 4924425"/>
                <a:gd name="connsiteY418" fmla="*/ 50800 h 93663"/>
                <a:gd name="connsiteX419" fmla="*/ 204787 w 4924425"/>
                <a:gd name="connsiteY419" fmla="*/ 76200 h 93663"/>
                <a:gd name="connsiteX420" fmla="*/ 255588 w 4924425"/>
                <a:gd name="connsiteY420" fmla="*/ 76200 h 93663"/>
                <a:gd name="connsiteX421" fmla="*/ 255588 w 4924425"/>
                <a:gd name="connsiteY421" fmla="*/ 92075 h 93663"/>
                <a:gd name="connsiteX422" fmla="*/ 187325 w 4924425"/>
                <a:gd name="connsiteY422" fmla="*/ 92075 h 93663"/>
                <a:gd name="connsiteX423" fmla="*/ 88900 w 4924425"/>
                <a:gd name="connsiteY423" fmla="*/ 1587 h 93663"/>
                <a:gd name="connsiteX424" fmla="*/ 107950 w 4924425"/>
                <a:gd name="connsiteY424" fmla="*/ 1587 h 93663"/>
                <a:gd name="connsiteX425" fmla="*/ 107950 w 4924425"/>
                <a:gd name="connsiteY425" fmla="*/ 36512 h 93663"/>
                <a:gd name="connsiteX426" fmla="*/ 144462 w 4924425"/>
                <a:gd name="connsiteY426" fmla="*/ 36512 h 93663"/>
                <a:gd name="connsiteX427" fmla="*/ 144462 w 4924425"/>
                <a:gd name="connsiteY427" fmla="*/ 1587 h 93663"/>
                <a:gd name="connsiteX428" fmla="*/ 161925 w 4924425"/>
                <a:gd name="connsiteY428" fmla="*/ 1587 h 93663"/>
                <a:gd name="connsiteX429" fmla="*/ 161925 w 4924425"/>
                <a:gd name="connsiteY429" fmla="*/ 92075 h 93663"/>
                <a:gd name="connsiteX430" fmla="*/ 144462 w 4924425"/>
                <a:gd name="connsiteY430" fmla="*/ 92075 h 93663"/>
                <a:gd name="connsiteX431" fmla="*/ 144462 w 4924425"/>
                <a:gd name="connsiteY431" fmla="*/ 52387 h 93663"/>
                <a:gd name="connsiteX432" fmla="*/ 107950 w 4924425"/>
                <a:gd name="connsiteY432" fmla="*/ 52387 h 93663"/>
                <a:gd name="connsiteX433" fmla="*/ 107950 w 4924425"/>
                <a:gd name="connsiteY433" fmla="*/ 92075 h 93663"/>
                <a:gd name="connsiteX434" fmla="*/ 88900 w 4924425"/>
                <a:gd name="connsiteY434" fmla="*/ 92075 h 93663"/>
                <a:gd name="connsiteX435" fmla="*/ 3175 w 4924425"/>
                <a:gd name="connsiteY435" fmla="*/ 1587 h 93663"/>
                <a:gd name="connsiteX436" fmla="*/ 69850 w 4924425"/>
                <a:gd name="connsiteY436" fmla="*/ 1587 h 93663"/>
                <a:gd name="connsiteX437" fmla="*/ 69850 w 4924425"/>
                <a:gd name="connsiteY437" fmla="*/ 14287 h 93663"/>
                <a:gd name="connsiteX438" fmla="*/ 20637 w 4924425"/>
                <a:gd name="connsiteY438" fmla="*/ 76200 h 93663"/>
                <a:gd name="connsiteX439" fmla="*/ 71438 w 4924425"/>
                <a:gd name="connsiteY439" fmla="*/ 76200 h 93663"/>
                <a:gd name="connsiteX440" fmla="*/ 71438 w 4924425"/>
                <a:gd name="connsiteY440" fmla="*/ 92075 h 93663"/>
                <a:gd name="connsiteX441" fmla="*/ 0 w 4924425"/>
                <a:gd name="connsiteY441" fmla="*/ 92075 h 93663"/>
                <a:gd name="connsiteX442" fmla="*/ 0 w 4924425"/>
                <a:gd name="connsiteY442" fmla="*/ 74613 h 93663"/>
                <a:gd name="connsiteX443" fmla="*/ 46038 w 4924425"/>
                <a:gd name="connsiteY443" fmla="*/ 15875 h 93663"/>
                <a:gd name="connsiteX444" fmla="*/ 3175 w 4924425"/>
                <a:gd name="connsiteY444" fmla="*/ 15875 h 93663"/>
                <a:gd name="connsiteX445" fmla="*/ 4793286 w 4924425"/>
                <a:gd name="connsiteY445" fmla="*/ 0 h 93663"/>
                <a:gd name="connsiteX446" fmla="*/ 4818828 w 4924425"/>
                <a:gd name="connsiteY446" fmla="*/ 7554 h 93663"/>
                <a:gd name="connsiteX447" fmla="*/ 4832350 w 4924425"/>
                <a:gd name="connsiteY447" fmla="*/ 27193 h 93663"/>
                <a:gd name="connsiteX448" fmla="*/ 4814320 w 4924425"/>
                <a:gd name="connsiteY448" fmla="*/ 30214 h 93663"/>
                <a:gd name="connsiteX449" fmla="*/ 4806808 w 4924425"/>
                <a:gd name="connsiteY449" fmla="*/ 19639 h 93663"/>
                <a:gd name="connsiteX450" fmla="*/ 4793286 w 4924425"/>
                <a:gd name="connsiteY450" fmla="*/ 15107 h 93663"/>
                <a:gd name="connsiteX451" fmla="*/ 4773754 w 4924425"/>
                <a:gd name="connsiteY451" fmla="*/ 22661 h 93663"/>
                <a:gd name="connsiteX452" fmla="*/ 4767744 w 4924425"/>
                <a:gd name="connsiteY452" fmla="*/ 45321 h 93663"/>
                <a:gd name="connsiteX453" fmla="*/ 4775256 w 4924425"/>
                <a:gd name="connsiteY453" fmla="*/ 69492 h 93663"/>
                <a:gd name="connsiteX454" fmla="*/ 4793286 w 4924425"/>
                <a:gd name="connsiteY454" fmla="*/ 77045 h 93663"/>
                <a:gd name="connsiteX455" fmla="*/ 4805306 w 4924425"/>
                <a:gd name="connsiteY455" fmla="*/ 75535 h 93663"/>
                <a:gd name="connsiteX456" fmla="*/ 4814320 w 4924425"/>
                <a:gd name="connsiteY456" fmla="*/ 69492 h 93663"/>
                <a:gd name="connsiteX457" fmla="*/ 4814320 w 4924425"/>
                <a:gd name="connsiteY457" fmla="*/ 58917 h 93663"/>
                <a:gd name="connsiteX458" fmla="*/ 4793286 w 4924425"/>
                <a:gd name="connsiteY458" fmla="*/ 58917 h 93663"/>
                <a:gd name="connsiteX459" fmla="*/ 4793286 w 4924425"/>
                <a:gd name="connsiteY459" fmla="*/ 43810 h 93663"/>
                <a:gd name="connsiteX460" fmla="*/ 4832350 w 4924425"/>
                <a:gd name="connsiteY460" fmla="*/ 43810 h 93663"/>
                <a:gd name="connsiteX461" fmla="*/ 4832350 w 4924425"/>
                <a:gd name="connsiteY461" fmla="*/ 80067 h 93663"/>
                <a:gd name="connsiteX462" fmla="*/ 4815823 w 4924425"/>
                <a:gd name="connsiteY462" fmla="*/ 89131 h 93663"/>
                <a:gd name="connsiteX463" fmla="*/ 4794788 w 4924425"/>
                <a:gd name="connsiteY463" fmla="*/ 93663 h 93663"/>
                <a:gd name="connsiteX464" fmla="*/ 4769247 w 4924425"/>
                <a:gd name="connsiteY464" fmla="*/ 87620 h 93663"/>
                <a:gd name="connsiteX465" fmla="*/ 4754222 w 4924425"/>
                <a:gd name="connsiteY465" fmla="*/ 71003 h 93663"/>
                <a:gd name="connsiteX466" fmla="*/ 4748212 w 4924425"/>
                <a:gd name="connsiteY466" fmla="*/ 46832 h 93663"/>
                <a:gd name="connsiteX467" fmla="*/ 4754222 w 4924425"/>
                <a:gd name="connsiteY467" fmla="*/ 21150 h 93663"/>
                <a:gd name="connsiteX468" fmla="*/ 4772251 w 4924425"/>
                <a:gd name="connsiteY468" fmla="*/ 4532 h 93663"/>
                <a:gd name="connsiteX469" fmla="*/ 4793286 w 4924425"/>
                <a:gd name="connsiteY469" fmla="*/ 0 h 93663"/>
                <a:gd name="connsiteX470" fmla="*/ 4429919 w 4924425"/>
                <a:gd name="connsiteY470" fmla="*/ 0 h 93663"/>
                <a:gd name="connsiteX471" fmla="*/ 4463037 w 4924425"/>
                <a:gd name="connsiteY471" fmla="*/ 12086 h 93663"/>
                <a:gd name="connsiteX472" fmla="*/ 4473575 w 4924425"/>
                <a:gd name="connsiteY472" fmla="*/ 46832 h 93663"/>
                <a:gd name="connsiteX473" fmla="*/ 4463037 w 4924425"/>
                <a:gd name="connsiteY473" fmla="*/ 81578 h 93663"/>
                <a:gd name="connsiteX474" fmla="*/ 4431424 w 4924425"/>
                <a:gd name="connsiteY474" fmla="*/ 93663 h 93663"/>
                <a:gd name="connsiteX475" fmla="*/ 4398305 w 4924425"/>
                <a:gd name="connsiteY475" fmla="*/ 81578 h 93663"/>
                <a:gd name="connsiteX476" fmla="*/ 4386262 w 4924425"/>
                <a:gd name="connsiteY476" fmla="*/ 46832 h 93663"/>
                <a:gd name="connsiteX477" fmla="*/ 4390778 w 4924425"/>
                <a:gd name="connsiteY477" fmla="*/ 24171 h 93663"/>
                <a:gd name="connsiteX478" fmla="*/ 4399811 w 4924425"/>
                <a:gd name="connsiteY478" fmla="*/ 12086 h 93663"/>
                <a:gd name="connsiteX479" fmla="*/ 4410348 w 4924425"/>
                <a:gd name="connsiteY479" fmla="*/ 3022 h 93663"/>
                <a:gd name="connsiteX480" fmla="*/ 4429919 w 4924425"/>
                <a:gd name="connsiteY480" fmla="*/ 0 h 93663"/>
                <a:gd name="connsiteX481" fmla="*/ 4332165 w 4924425"/>
                <a:gd name="connsiteY481" fmla="*/ 0 h 93663"/>
                <a:gd name="connsiteX482" fmla="*/ 4359641 w 4924425"/>
                <a:gd name="connsiteY482" fmla="*/ 9064 h 93663"/>
                <a:gd name="connsiteX483" fmla="*/ 4368800 w 4924425"/>
                <a:gd name="connsiteY483" fmla="*/ 25682 h 93663"/>
                <a:gd name="connsiteX484" fmla="*/ 4350483 w 4924425"/>
                <a:gd name="connsiteY484" fmla="*/ 30214 h 93663"/>
                <a:gd name="connsiteX485" fmla="*/ 4344377 w 4924425"/>
                <a:gd name="connsiteY485" fmla="*/ 19639 h 93663"/>
                <a:gd name="connsiteX486" fmla="*/ 4332165 w 4924425"/>
                <a:gd name="connsiteY486" fmla="*/ 15107 h 93663"/>
                <a:gd name="connsiteX487" fmla="*/ 4315375 w 4924425"/>
                <a:gd name="connsiteY487" fmla="*/ 22661 h 93663"/>
                <a:gd name="connsiteX488" fmla="*/ 4309269 w 4924425"/>
                <a:gd name="connsiteY488" fmla="*/ 45321 h 93663"/>
                <a:gd name="connsiteX489" fmla="*/ 4315375 w 4924425"/>
                <a:gd name="connsiteY489" fmla="*/ 71003 h 93663"/>
                <a:gd name="connsiteX490" fmla="*/ 4330639 w 4924425"/>
                <a:gd name="connsiteY490" fmla="*/ 77045 h 93663"/>
                <a:gd name="connsiteX491" fmla="*/ 4344377 w 4924425"/>
                <a:gd name="connsiteY491" fmla="*/ 72513 h 93663"/>
                <a:gd name="connsiteX492" fmla="*/ 4352009 w 4924425"/>
                <a:gd name="connsiteY492" fmla="*/ 58917 h 93663"/>
                <a:gd name="connsiteX493" fmla="*/ 4368800 w 4924425"/>
                <a:gd name="connsiteY493" fmla="*/ 63449 h 93663"/>
                <a:gd name="connsiteX494" fmla="*/ 4355062 w 4924425"/>
                <a:gd name="connsiteY494" fmla="*/ 86110 h 93663"/>
                <a:gd name="connsiteX495" fmla="*/ 4330639 w 4924425"/>
                <a:gd name="connsiteY495" fmla="*/ 93663 h 93663"/>
                <a:gd name="connsiteX496" fmla="*/ 4301637 w 4924425"/>
                <a:gd name="connsiteY496" fmla="*/ 81578 h 93663"/>
                <a:gd name="connsiteX497" fmla="*/ 4289425 w 4924425"/>
                <a:gd name="connsiteY497" fmla="*/ 46832 h 93663"/>
                <a:gd name="connsiteX498" fmla="*/ 4301637 w 4924425"/>
                <a:gd name="connsiteY498" fmla="*/ 12086 h 93663"/>
                <a:gd name="connsiteX499" fmla="*/ 4332165 w 4924425"/>
                <a:gd name="connsiteY499" fmla="*/ 0 h 93663"/>
                <a:gd name="connsiteX500" fmla="*/ 4189355 w 4924425"/>
                <a:gd name="connsiteY500" fmla="*/ 0 h 93663"/>
                <a:gd name="connsiteX501" fmla="*/ 4216910 w 4924425"/>
                <a:gd name="connsiteY501" fmla="*/ 7554 h 93663"/>
                <a:gd name="connsiteX502" fmla="*/ 4229156 w 4924425"/>
                <a:gd name="connsiteY502" fmla="*/ 27193 h 93663"/>
                <a:gd name="connsiteX503" fmla="*/ 4210787 w 4924425"/>
                <a:gd name="connsiteY503" fmla="*/ 30214 h 93663"/>
                <a:gd name="connsiteX504" fmla="*/ 4203133 w 4924425"/>
                <a:gd name="connsiteY504" fmla="*/ 19639 h 93663"/>
                <a:gd name="connsiteX505" fmla="*/ 4189355 w 4924425"/>
                <a:gd name="connsiteY505" fmla="*/ 15107 h 93663"/>
                <a:gd name="connsiteX506" fmla="*/ 4170986 w 4924425"/>
                <a:gd name="connsiteY506" fmla="*/ 22661 h 93663"/>
                <a:gd name="connsiteX507" fmla="*/ 4163332 w 4924425"/>
                <a:gd name="connsiteY507" fmla="*/ 45321 h 93663"/>
                <a:gd name="connsiteX508" fmla="*/ 4170986 w 4924425"/>
                <a:gd name="connsiteY508" fmla="*/ 69492 h 93663"/>
                <a:gd name="connsiteX509" fmla="*/ 4189355 w 4924425"/>
                <a:gd name="connsiteY509" fmla="*/ 77045 h 93663"/>
                <a:gd name="connsiteX510" fmla="*/ 4201602 w 4924425"/>
                <a:gd name="connsiteY510" fmla="*/ 75535 h 93663"/>
                <a:gd name="connsiteX511" fmla="*/ 4210787 w 4924425"/>
                <a:gd name="connsiteY511" fmla="*/ 69492 h 93663"/>
                <a:gd name="connsiteX512" fmla="*/ 4210787 w 4924425"/>
                <a:gd name="connsiteY512" fmla="*/ 58917 h 93663"/>
                <a:gd name="connsiteX513" fmla="*/ 4190886 w 4924425"/>
                <a:gd name="connsiteY513" fmla="*/ 58917 h 93663"/>
                <a:gd name="connsiteX514" fmla="*/ 4190886 w 4924425"/>
                <a:gd name="connsiteY514" fmla="*/ 43810 h 93663"/>
                <a:gd name="connsiteX515" fmla="*/ 4230687 w 4924425"/>
                <a:gd name="connsiteY515" fmla="*/ 43810 h 93663"/>
                <a:gd name="connsiteX516" fmla="*/ 4230687 w 4924425"/>
                <a:gd name="connsiteY516" fmla="*/ 80067 h 93663"/>
                <a:gd name="connsiteX517" fmla="*/ 4213848 w 4924425"/>
                <a:gd name="connsiteY517" fmla="*/ 89131 h 93663"/>
                <a:gd name="connsiteX518" fmla="*/ 4190886 w 4924425"/>
                <a:gd name="connsiteY518" fmla="*/ 93663 h 93663"/>
                <a:gd name="connsiteX519" fmla="*/ 4166393 w 4924425"/>
                <a:gd name="connsiteY519" fmla="*/ 87620 h 93663"/>
                <a:gd name="connsiteX520" fmla="*/ 4149554 w 4924425"/>
                <a:gd name="connsiteY520" fmla="*/ 71003 h 93663"/>
                <a:gd name="connsiteX521" fmla="*/ 4144962 w 4924425"/>
                <a:gd name="connsiteY521" fmla="*/ 46832 h 93663"/>
                <a:gd name="connsiteX522" fmla="*/ 4151085 w 4924425"/>
                <a:gd name="connsiteY522" fmla="*/ 21150 h 93663"/>
                <a:gd name="connsiteX523" fmla="*/ 4167924 w 4924425"/>
                <a:gd name="connsiteY523" fmla="*/ 4532 h 93663"/>
                <a:gd name="connsiteX524" fmla="*/ 4189355 w 4924425"/>
                <a:gd name="connsiteY524" fmla="*/ 0 h 93663"/>
                <a:gd name="connsiteX525" fmla="*/ 3815386 w 4924425"/>
                <a:gd name="connsiteY525" fmla="*/ 0 h 93663"/>
                <a:gd name="connsiteX526" fmla="*/ 3840928 w 4924425"/>
                <a:gd name="connsiteY526" fmla="*/ 7554 h 93663"/>
                <a:gd name="connsiteX527" fmla="*/ 3852948 w 4924425"/>
                <a:gd name="connsiteY527" fmla="*/ 27193 h 93663"/>
                <a:gd name="connsiteX528" fmla="*/ 3834918 w 4924425"/>
                <a:gd name="connsiteY528" fmla="*/ 30214 h 93663"/>
                <a:gd name="connsiteX529" fmla="*/ 3827406 w 4924425"/>
                <a:gd name="connsiteY529" fmla="*/ 19639 h 93663"/>
                <a:gd name="connsiteX530" fmla="*/ 3815386 w 4924425"/>
                <a:gd name="connsiteY530" fmla="*/ 15107 h 93663"/>
                <a:gd name="connsiteX531" fmla="*/ 3795854 w 4924425"/>
                <a:gd name="connsiteY531" fmla="*/ 22661 h 93663"/>
                <a:gd name="connsiteX532" fmla="*/ 3788342 w 4924425"/>
                <a:gd name="connsiteY532" fmla="*/ 45321 h 93663"/>
                <a:gd name="connsiteX533" fmla="*/ 3795854 w 4924425"/>
                <a:gd name="connsiteY533" fmla="*/ 69492 h 93663"/>
                <a:gd name="connsiteX534" fmla="*/ 3813883 w 4924425"/>
                <a:gd name="connsiteY534" fmla="*/ 77045 h 93663"/>
                <a:gd name="connsiteX535" fmla="*/ 3825903 w 4924425"/>
                <a:gd name="connsiteY535" fmla="*/ 75535 h 93663"/>
                <a:gd name="connsiteX536" fmla="*/ 3836420 w 4924425"/>
                <a:gd name="connsiteY536" fmla="*/ 69492 h 93663"/>
                <a:gd name="connsiteX537" fmla="*/ 3836420 w 4924425"/>
                <a:gd name="connsiteY537" fmla="*/ 58917 h 93663"/>
                <a:gd name="connsiteX538" fmla="*/ 3815386 w 4924425"/>
                <a:gd name="connsiteY538" fmla="*/ 58917 h 93663"/>
                <a:gd name="connsiteX539" fmla="*/ 3815386 w 4924425"/>
                <a:gd name="connsiteY539" fmla="*/ 43810 h 93663"/>
                <a:gd name="connsiteX540" fmla="*/ 3854450 w 4924425"/>
                <a:gd name="connsiteY540" fmla="*/ 43810 h 93663"/>
                <a:gd name="connsiteX541" fmla="*/ 3854450 w 4924425"/>
                <a:gd name="connsiteY541" fmla="*/ 80067 h 93663"/>
                <a:gd name="connsiteX542" fmla="*/ 3837923 w 4924425"/>
                <a:gd name="connsiteY542" fmla="*/ 89131 h 93663"/>
                <a:gd name="connsiteX543" fmla="*/ 3815386 w 4924425"/>
                <a:gd name="connsiteY543" fmla="*/ 93663 h 93663"/>
                <a:gd name="connsiteX544" fmla="*/ 3791347 w 4924425"/>
                <a:gd name="connsiteY544" fmla="*/ 87620 h 93663"/>
                <a:gd name="connsiteX545" fmla="*/ 3774819 w 4924425"/>
                <a:gd name="connsiteY545" fmla="*/ 71003 h 93663"/>
                <a:gd name="connsiteX546" fmla="*/ 3770312 w 4924425"/>
                <a:gd name="connsiteY546" fmla="*/ 46832 h 93663"/>
                <a:gd name="connsiteX547" fmla="*/ 3776322 w 4924425"/>
                <a:gd name="connsiteY547" fmla="*/ 21150 h 93663"/>
                <a:gd name="connsiteX548" fmla="*/ 3792849 w 4924425"/>
                <a:gd name="connsiteY548" fmla="*/ 4532 h 93663"/>
                <a:gd name="connsiteX549" fmla="*/ 3815386 w 4924425"/>
                <a:gd name="connsiteY549" fmla="*/ 0 h 93663"/>
                <a:gd name="connsiteX550" fmla="*/ 3612357 w 4924425"/>
                <a:gd name="connsiteY550" fmla="*/ 0 h 93663"/>
                <a:gd name="connsiteX551" fmla="*/ 3643970 w 4924425"/>
                <a:gd name="connsiteY551" fmla="*/ 12086 h 93663"/>
                <a:gd name="connsiteX552" fmla="*/ 3656013 w 4924425"/>
                <a:gd name="connsiteY552" fmla="*/ 46832 h 93663"/>
                <a:gd name="connsiteX553" fmla="*/ 3643970 w 4924425"/>
                <a:gd name="connsiteY553" fmla="*/ 81578 h 93663"/>
                <a:gd name="connsiteX554" fmla="*/ 3612357 w 4924425"/>
                <a:gd name="connsiteY554" fmla="*/ 93663 h 93663"/>
                <a:gd name="connsiteX555" fmla="*/ 3580743 w 4924425"/>
                <a:gd name="connsiteY555" fmla="*/ 81578 h 93663"/>
                <a:gd name="connsiteX556" fmla="*/ 3568700 w 4924425"/>
                <a:gd name="connsiteY556" fmla="*/ 46832 h 93663"/>
                <a:gd name="connsiteX557" fmla="*/ 3571711 w 4924425"/>
                <a:gd name="connsiteY557" fmla="*/ 24171 h 93663"/>
                <a:gd name="connsiteX558" fmla="*/ 3580743 w 4924425"/>
                <a:gd name="connsiteY558" fmla="*/ 12086 h 93663"/>
                <a:gd name="connsiteX559" fmla="*/ 3592786 w 4924425"/>
                <a:gd name="connsiteY559" fmla="*/ 3022 h 93663"/>
                <a:gd name="connsiteX560" fmla="*/ 3612357 w 4924425"/>
                <a:gd name="connsiteY560" fmla="*/ 0 h 93663"/>
                <a:gd name="connsiteX561" fmla="*/ 3375057 w 4924425"/>
                <a:gd name="connsiteY561" fmla="*/ 0 h 93663"/>
                <a:gd name="connsiteX562" fmla="*/ 3400943 w 4924425"/>
                <a:gd name="connsiteY562" fmla="*/ 7554 h 93663"/>
                <a:gd name="connsiteX563" fmla="*/ 3410079 w 4924425"/>
                <a:gd name="connsiteY563" fmla="*/ 27193 h 93663"/>
                <a:gd name="connsiteX564" fmla="*/ 3391807 w 4924425"/>
                <a:gd name="connsiteY564" fmla="*/ 28703 h 93663"/>
                <a:gd name="connsiteX565" fmla="*/ 3387239 w 4924425"/>
                <a:gd name="connsiteY565" fmla="*/ 18128 h 93663"/>
                <a:gd name="connsiteX566" fmla="*/ 3375057 w 4924425"/>
                <a:gd name="connsiteY566" fmla="*/ 15107 h 93663"/>
                <a:gd name="connsiteX567" fmla="*/ 3362875 w 4924425"/>
                <a:gd name="connsiteY567" fmla="*/ 18128 h 93663"/>
                <a:gd name="connsiteX568" fmla="*/ 3359830 w 4924425"/>
                <a:gd name="connsiteY568" fmla="*/ 24171 h 93663"/>
                <a:gd name="connsiteX569" fmla="*/ 3362875 w 4924425"/>
                <a:gd name="connsiteY569" fmla="*/ 28703 h 93663"/>
                <a:gd name="connsiteX570" fmla="*/ 3379625 w 4924425"/>
                <a:gd name="connsiteY570" fmla="*/ 34746 h 93663"/>
                <a:gd name="connsiteX571" fmla="*/ 3399420 w 4924425"/>
                <a:gd name="connsiteY571" fmla="*/ 42300 h 93663"/>
                <a:gd name="connsiteX572" fmla="*/ 3410079 w 4924425"/>
                <a:gd name="connsiteY572" fmla="*/ 51364 h 93663"/>
                <a:gd name="connsiteX573" fmla="*/ 3413125 w 4924425"/>
                <a:gd name="connsiteY573" fmla="*/ 64960 h 93663"/>
                <a:gd name="connsiteX574" fmla="*/ 3408557 w 4924425"/>
                <a:gd name="connsiteY574" fmla="*/ 80067 h 93663"/>
                <a:gd name="connsiteX575" fmla="*/ 3396375 w 4924425"/>
                <a:gd name="connsiteY575" fmla="*/ 90642 h 93663"/>
                <a:gd name="connsiteX576" fmla="*/ 3376580 w 4924425"/>
                <a:gd name="connsiteY576" fmla="*/ 93663 h 93663"/>
                <a:gd name="connsiteX577" fmla="*/ 3350693 w 4924425"/>
                <a:gd name="connsiteY577" fmla="*/ 86110 h 93663"/>
                <a:gd name="connsiteX578" fmla="*/ 3338512 w 4924425"/>
                <a:gd name="connsiteY578" fmla="*/ 61939 h 93663"/>
                <a:gd name="connsiteX579" fmla="*/ 3356784 w 4924425"/>
                <a:gd name="connsiteY579" fmla="*/ 60428 h 93663"/>
                <a:gd name="connsiteX580" fmla="*/ 3362875 w 4924425"/>
                <a:gd name="connsiteY580" fmla="*/ 74024 h 93663"/>
                <a:gd name="connsiteX581" fmla="*/ 3376580 w 4924425"/>
                <a:gd name="connsiteY581" fmla="*/ 78556 h 93663"/>
                <a:gd name="connsiteX582" fmla="*/ 3390284 w 4924425"/>
                <a:gd name="connsiteY582" fmla="*/ 74024 h 93663"/>
                <a:gd name="connsiteX583" fmla="*/ 3394852 w 4924425"/>
                <a:gd name="connsiteY583" fmla="*/ 64960 h 93663"/>
                <a:gd name="connsiteX584" fmla="*/ 3393329 w 4924425"/>
                <a:gd name="connsiteY584" fmla="*/ 60428 h 93663"/>
                <a:gd name="connsiteX585" fmla="*/ 3385716 w 4924425"/>
                <a:gd name="connsiteY585" fmla="*/ 55896 h 93663"/>
                <a:gd name="connsiteX586" fmla="*/ 3372011 w 4924425"/>
                <a:gd name="connsiteY586" fmla="*/ 52874 h 93663"/>
                <a:gd name="connsiteX587" fmla="*/ 3350693 w 4924425"/>
                <a:gd name="connsiteY587" fmla="*/ 43810 h 93663"/>
                <a:gd name="connsiteX588" fmla="*/ 3341557 w 4924425"/>
                <a:gd name="connsiteY588" fmla="*/ 25682 h 93663"/>
                <a:gd name="connsiteX589" fmla="*/ 3346125 w 4924425"/>
                <a:gd name="connsiteY589" fmla="*/ 12086 h 93663"/>
                <a:gd name="connsiteX590" fmla="*/ 3358307 w 4924425"/>
                <a:gd name="connsiteY590" fmla="*/ 3022 h 93663"/>
                <a:gd name="connsiteX591" fmla="*/ 3375057 w 4924425"/>
                <a:gd name="connsiteY591" fmla="*/ 0 h 93663"/>
                <a:gd name="connsiteX592" fmla="*/ 3286736 w 4924425"/>
                <a:gd name="connsiteY592" fmla="*/ 0 h 93663"/>
                <a:gd name="connsiteX593" fmla="*/ 3313662 w 4924425"/>
                <a:gd name="connsiteY593" fmla="*/ 9064 h 93663"/>
                <a:gd name="connsiteX594" fmla="*/ 3322638 w 4924425"/>
                <a:gd name="connsiteY594" fmla="*/ 25682 h 93663"/>
                <a:gd name="connsiteX595" fmla="*/ 3304687 w 4924425"/>
                <a:gd name="connsiteY595" fmla="*/ 30214 h 93663"/>
                <a:gd name="connsiteX596" fmla="*/ 3297207 w 4924425"/>
                <a:gd name="connsiteY596" fmla="*/ 19639 h 93663"/>
                <a:gd name="connsiteX597" fmla="*/ 3285240 w 4924425"/>
                <a:gd name="connsiteY597" fmla="*/ 15107 h 93663"/>
                <a:gd name="connsiteX598" fmla="*/ 3268785 w 4924425"/>
                <a:gd name="connsiteY598" fmla="*/ 22661 h 93663"/>
                <a:gd name="connsiteX599" fmla="*/ 3262801 w 4924425"/>
                <a:gd name="connsiteY599" fmla="*/ 45321 h 93663"/>
                <a:gd name="connsiteX600" fmla="*/ 3268785 w 4924425"/>
                <a:gd name="connsiteY600" fmla="*/ 71003 h 93663"/>
                <a:gd name="connsiteX601" fmla="*/ 3285240 w 4924425"/>
                <a:gd name="connsiteY601" fmla="*/ 77045 h 93663"/>
                <a:gd name="connsiteX602" fmla="*/ 3297207 w 4924425"/>
                <a:gd name="connsiteY602" fmla="*/ 72513 h 93663"/>
                <a:gd name="connsiteX603" fmla="*/ 3304687 w 4924425"/>
                <a:gd name="connsiteY603" fmla="*/ 58917 h 93663"/>
                <a:gd name="connsiteX604" fmla="*/ 3322638 w 4924425"/>
                <a:gd name="connsiteY604" fmla="*/ 63449 h 93663"/>
                <a:gd name="connsiteX605" fmla="*/ 3309174 w 4924425"/>
                <a:gd name="connsiteY605" fmla="*/ 86110 h 93663"/>
                <a:gd name="connsiteX606" fmla="*/ 3285240 w 4924425"/>
                <a:gd name="connsiteY606" fmla="*/ 93663 h 93663"/>
                <a:gd name="connsiteX607" fmla="*/ 3255321 w 4924425"/>
                <a:gd name="connsiteY607" fmla="*/ 81578 h 93663"/>
                <a:gd name="connsiteX608" fmla="*/ 3244850 w 4924425"/>
                <a:gd name="connsiteY608" fmla="*/ 46832 h 93663"/>
                <a:gd name="connsiteX609" fmla="*/ 3255321 w 4924425"/>
                <a:gd name="connsiteY609" fmla="*/ 12086 h 93663"/>
                <a:gd name="connsiteX610" fmla="*/ 3286736 w 4924425"/>
                <a:gd name="connsiteY610" fmla="*/ 0 h 93663"/>
                <a:gd name="connsiteX611" fmla="*/ 3029743 w 4924425"/>
                <a:gd name="connsiteY611" fmla="*/ 0 h 93663"/>
                <a:gd name="connsiteX612" fmla="*/ 3061357 w 4924425"/>
                <a:gd name="connsiteY612" fmla="*/ 12086 h 93663"/>
                <a:gd name="connsiteX613" fmla="*/ 3073400 w 4924425"/>
                <a:gd name="connsiteY613" fmla="*/ 46832 h 93663"/>
                <a:gd name="connsiteX614" fmla="*/ 3061357 w 4924425"/>
                <a:gd name="connsiteY614" fmla="*/ 81578 h 93663"/>
                <a:gd name="connsiteX615" fmla="*/ 3029743 w 4924425"/>
                <a:gd name="connsiteY615" fmla="*/ 93663 h 93663"/>
                <a:gd name="connsiteX616" fmla="*/ 2998130 w 4924425"/>
                <a:gd name="connsiteY616" fmla="*/ 81578 h 93663"/>
                <a:gd name="connsiteX617" fmla="*/ 2986087 w 4924425"/>
                <a:gd name="connsiteY617" fmla="*/ 46832 h 93663"/>
                <a:gd name="connsiteX618" fmla="*/ 2990603 w 4924425"/>
                <a:gd name="connsiteY618" fmla="*/ 24171 h 93663"/>
                <a:gd name="connsiteX619" fmla="*/ 2998130 w 4924425"/>
                <a:gd name="connsiteY619" fmla="*/ 12086 h 93663"/>
                <a:gd name="connsiteX620" fmla="*/ 3010173 w 4924425"/>
                <a:gd name="connsiteY620" fmla="*/ 3022 h 93663"/>
                <a:gd name="connsiteX621" fmla="*/ 3029743 w 4924425"/>
                <a:gd name="connsiteY621" fmla="*/ 0 h 93663"/>
                <a:gd name="connsiteX622" fmla="*/ 2828131 w 4924425"/>
                <a:gd name="connsiteY622" fmla="*/ 0 h 93663"/>
                <a:gd name="connsiteX623" fmla="*/ 2859745 w 4924425"/>
                <a:gd name="connsiteY623" fmla="*/ 12086 h 93663"/>
                <a:gd name="connsiteX624" fmla="*/ 2871788 w 4924425"/>
                <a:gd name="connsiteY624" fmla="*/ 46832 h 93663"/>
                <a:gd name="connsiteX625" fmla="*/ 2859745 w 4924425"/>
                <a:gd name="connsiteY625" fmla="*/ 81578 h 93663"/>
                <a:gd name="connsiteX626" fmla="*/ 2828131 w 4924425"/>
                <a:gd name="connsiteY626" fmla="*/ 93663 h 93663"/>
                <a:gd name="connsiteX627" fmla="*/ 2796518 w 4924425"/>
                <a:gd name="connsiteY627" fmla="*/ 81578 h 93663"/>
                <a:gd name="connsiteX628" fmla="*/ 2784475 w 4924425"/>
                <a:gd name="connsiteY628" fmla="*/ 46832 h 93663"/>
                <a:gd name="connsiteX629" fmla="*/ 2788991 w 4924425"/>
                <a:gd name="connsiteY629" fmla="*/ 24171 h 93663"/>
                <a:gd name="connsiteX630" fmla="*/ 2798023 w 4924425"/>
                <a:gd name="connsiteY630" fmla="*/ 12086 h 93663"/>
                <a:gd name="connsiteX631" fmla="*/ 2808561 w 4924425"/>
                <a:gd name="connsiteY631" fmla="*/ 3022 h 93663"/>
                <a:gd name="connsiteX632" fmla="*/ 2828131 w 4924425"/>
                <a:gd name="connsiteY632" fmla="*/ 0 h 93663"/>
                <a:gd name="connsiteX633" fmla="*/ 2731111 w 4924425"/>
                <a:gd name="connsiteY633" fmla="*/ 0 h 93663"/>
                <a:gd name="connsiteX634" fmla="*/ 2758037 w 4924425"/>
                <a:gd name="connsiteY634" fmla="*/ 9064 h 93663"/>
                <a:gd name="connsiteX635" fmla="*/ 2767013 w 4924425"/>
                <a:gd name="connsiteY635" fmla="*/ 25682 h 93663"/>
                <a:gd name="connsiteX636" fmla="*/ 2749062 w 4924425"/>
                <a:gd name="connsiteY636" fmla="*/ 30214 h 93663"/>
                <a:gd name="connsiteX637" fmla="*/ 2743078 w 4924425"/>
                <a:gd name="connsiteY637" fmla="*/ 19639 h 93663"/>
                <a:gd name="connsiteX638" fmla="*/ 2729615 w 4924425"/>
                <a:gd name="connsiteY638" fmla="*/ 15107 h 93663"/>
                <a:gd name="connsiteX639" fmla="*/ 2714655 w 4924425"/>
                <a:gd name="connsiteY639" fmla="*/ 22661 h 93663"/>
                <a:gd name="connsiteX640" fmla="*/ 2708672 w 4924425"/>
                <a:gd name="connsiteY640" fmla="*/ 45321 h 93663"/>
                <a:gd name="connsiteX641" fmla="*/ 2714655 w 4924425"/>
                <a:gd name="connsiteY641" fmla="*/ 71003 h 93663"/>
                <a:gd name="connsiteX642" fmla="*/ 2729615 w 4924425"/>
                <a:gd name="connsiteY642" fmla="*/ 77045 h 93663"/>
                <a:gd name="connsiteX643" fmla="*/ 2743078 w 4924425"/>
                <a:gd name="connsiteY643" fmla="*/ 72513 h 93663"/>
                <a:gd name="connsiteX644" fmla="*/ 2750558 w 4924425"/>
                <a:gd name="connsiteY644" fmla="*/ 58917 h 93663"/>
                <a:gd name="connsiteX645" fmla="*/ 2767013 w 4924425"/>
                <a:gd name="connsiteY645" fmla="*/ 63449 h 93663"/>
                <a:gd name="connsiteX646" fmla="*/ 2753549 w 4924425"/>
                <a:gd name="connsiteY646" fmla="*/ 86110 h 93663"/>
                <a:gd name="connsiteX647" fmla="*/ 2729615 w 4924425"/>
                <a:gd name="connsiteY647" fmla="*/ 93663 h 93663"/>
                <a:gd name="connsiteX648" fmla="*/ 2701192 w 4924425"/>
                <a:gd name="connsiteY648" fmla="*/ 81578 h 93663"/>
                <a:gd name="connsiteX649" fmla="*/ 2689225 w 4924425"/>
                <a:gd name="connsiteY649" fmla="*/ 46832 h 93663"/>
                <a:gd name="connsiteX650" fmla="*/ 2701192 w 4924425"/>
                <a:gd name="connsiteY650" fmla="*/ 12086 h 93663"/>
                <a:gd name="connsiteX651" fmla="*/ 2731111 w 4924425"/>
                <a:gd name="connsiteY651" fmla="*/ 0 h 93663"/>
                <a:gd name="connsiteX652" fmla="*/ 2496647 w 4924425"/>
                <a:gd name="connsiteY652" fmla="*/ 0 h 93663"/>
                <a:gd name="connsiteX653" fmla="*/ 2514657 w 4924425"/>
                <a:gd name="connsiteY653" fmla="*/ 6043 h 93663"/>
                <a:gd name="connsiteX654" fmla="*/ 2522162 w 4924425"/>
                <a:gd name="connsiteY654" fmla="*/ 21150 h 93663"/>
                <a:gd name="connsiteX655" fmla="*/ 2519160 w 4924425"/>
                <a:gd name="connsiteY655" fmla="*/ 30214 h 93663"/>
                <a:gd name="connsiteX656" fmla="*/ 2505652 w 4924425"/>
                <a:gd name="connsiteY656" fmla="*/ 42300 h 93663"/>
                <a:gd name="connsiteX657" fmla="*/ 2517659 w 4924425"/>
                <a:gd name="connsiteY657" fmla="*/ 58917 h 93663"/>
                <a:gd name="connsiteX658" fmla="*/ 2522162 w 4924425"/>
                <a:gd name="connsiteY658" fmla="*/ 48342 h 93663"/>
                <a:gd name="connsiteX659" fmla="*/ 2537171 w 4924425"/>
                <a:gd name="connsiteY659" fmla="*/ 51364 h 93663"/>
                <a:gd name="connsiteX660" fmla="*/ 2532668 w 4924425"/>
                <a:gd name="connsiteY660" fmla="*/ 63449 h 93663"/>
                <a:gd name="connsiteX661" fmla="*/ 2529667 w 4924425"/>
                <a:gd name="connsiteY661" fmla="*/ 71003 h 93663"/>
                <a:gd name="connsiteX662" fmla="*/ 2537171 w 4924425"/>
                <a:gd name="connsiteY662" fmla="*/ 77045 h 93663"/>
                <a:gd name="connsiteX663" fmla="*/ 2543175 w 4924425"/>
                <a:gd name="connsiteY663" fmla="*/ 80067 h 93663"/>
                <a:gd name="connsiteX664" fmla="*/ 2532668 w 4924425"/>
                <a:gd name="connsiteY664" fmla="*/ 93663 h 93663"/>
                <a:gd name="connsiteX665" fmla="*/ 2519160 w 4924425"/>
                <a:gd name="connsiteY665" fmla="*/ 83088 h 93663"/>
                <a:gd name="connsiteX666" fmla="*/ 2507153 w 4924425"/>
                <a:gd name="connsiteY666" fmla="*/ 90642 h 93663"/>
                <a:gd name="connsiteX667" fmla="*/ 2492144 w 4924425"/>
                <a:gd name="connsiteY667" fmla="*/ 93663 h 93663"/>
                <a:gd name="connsiteX668" fmla="*/ 2466628 w 4924425"/>
                <a:gd name="connsiteY668" fmla="*/ 84599 h 93663"/>
                <a:gd name="connsiteX669" fmla="*/ 2460625 w 4924425"/>
                <a:gd name="connsiteY669" fmla="*/ 66471 h 93663"/>
                <a:gd name="connsiteX670" fmla="*/ 2465127 w 4924425"/>
                <a:gd name="connsiteY670" fmla="*/ 51364 h 93663"/>
                <a:gd name="connsiteX671" fmla="*/ 2481637 w 4924425"/>
                <a:gd name="connsiteY671" fmla="*/ 39278 h 93663"/>
                <a:gd name="connsiteX672" fmla="*/ 2474133 w 4924425"/>
                <a:gd name="connsiteY672" fmla="*/ 28703 h 93663"/>
                <a:gd name="connsiteX673" fmla="*/ 2471131 w 4924425"/>
                <a:gd name="connsiteY673" fmla="*/ 19639 h 93663"/>
                <a:gd name="connsiteX674" fmla="*/ 2478636 w 4924425"/>
                <a:gd name="connsiteY674" fmla="*/ 6043 h 93663"/>
                <a:gd name="connsiteX675" fmla="*/ 2496647 w 4924425"/>
                <a:gd name="connsiteY675" fmla="*/ 0 h 93663"/>
                <a:gd name="connsiteX676" fmla="*/ 2273959 w 4924425"/>
                <a:gd name="connsiteY676" fmla="*/ 0 h 93663"/>
                <a:gd name="connsiteX677" fmla="*/ 2300916 w 4924425"/>
                <a:gd name="connsiteY677" fmla="*/ 9064 h 93663"/>
                <a:gd name="connsiteX678" fmla="*/ 2309902 w 4924425"/>
                <a:gd name="connsiteY678" fmla="*/ 25682 h 93663"/>
                <a:gd name="connsiteX679" fmla="*/ 2291930 w 4924425"/>
                <a:gd name="connsiteY679" fmla="*/ 30214 h 93663"/>
                <a:gd name="connsiteX680" fmla="*/ 2285940 w 4924425"/>
                <a:gd name="connsiteY680" fmla="*/ 19639 h 93663"/>
                <a:gd name="connsiteX681" fmla="*/ 2273959 w 4924425"/>
                <a:gd name="connsiteY681" fmla="*/ 15107 h 93663"/>
                <a:gd name="connsiteX682" fmla="*/ 2257485 w 4924425"/>
                <a:gd name="connsiteY682" fmla="*/ 22661 h 93663"/>
                <a:gd name="connsiteX683" fmla="*/ 2251494 w 4924425"/>
                <a:gd name="connsiteY683" fmla="*/ 45321 h 93663"/>
                <a:gd name="connsiteX684" fmla="*/ 2257485 w 4924425"/>
                <a:gd name="connsiteY684" fmla="*/ 71003 h 93663"/>
                <a:gd name="connsiteX685" fmla="*/ 2273959 w 4924425"/>
                <a:gd name="connsiteY685" fmla="*/ 77045 h 93663"/>
                <a:gd name="connsiteX686" fmla="*/ 2285940 w 4924425"/>
                <a:gd name="connsiteY686" fmla="*/ 72513 h 93663"/>
                <a:gd name="connsiteX687" fmla="*/ 2293428 w 4924425"/>
                <a:gd name="connsiteY687" fmla="*/ 58917 h 93663"/>
                <a:gd name="connsiteX688" fmla="*/ 2311400 w 4924425"/>
                <a:gd name="connsiteY688" fmla="*/ 63449 h 93663"/>
                <a:gd name="connsiteX689" fmla="*/ 2297921 w 4924425"/>
                <a:gd name="connsiteY689" fmla="*/ 86110 h 93663"/>
                <a:gd name="connsiteX690" fmla="*/ 2273959 w 4924425"/>
                <a:gd name="connsiteY690" fmla="*/ 93663 h 93663"/>
                <a:gd name="connsiteX691" fmla="*/ 2244006 w 4924425"/>
                <a:gd name="connsiteY691" fmla="*/ 81578 h 93663"/>
                <a:gd name="connsiteX692" fmla="*/ 2232025 w 4924425"/>
                <a:gd name="connsiteY692" fmla="*/ 46832 h 93663"/>
                <a:gd name="connsiteX693" fmla="*/ 2244006 w 4924425"/>
                <a:gd name="connsiteY693" fmla="*/ 12086 h 93663"/>
                <a:gd name="connsiteX694" fmla="*/ 2273959 w 4924425"/>
                <a:gd name="connsiteY694" fmla="*/ 0 h 93663"/>
                <a:gd name="connsiteX695" fmla="*/ 1631156 w 4924425"/>
                <a:gd name="connsiteY695" fmla="*/ 0 h 93663"/>
                <a:gd name="connsiteX696" fmla="*/ 1662770 w 4924425"/>
                <a:gd name="connsiteY696" fmla="*/ 12086 h 93663"/>
                <a:gd name="connsiteX697" fmla="*/ 1674813 w 4924425"/>
                <a:gd name="connsiteY697" fmla="*/ 46832 h 93663"/>
                <a:gd name="connsiteX698" fmla="*/ 1662770 w 4924425"/>
                <a:gd name="connsiteY698" fmla="*/ 81578 h 93663"/>
                <a:gd name="connsiteX699" fmla="*/ 1631156 w 4924425"/>
                <a:gd name="connsiteY699" fmla="*/ 93663 h 93663"/>
                <a:gd name="connsiteX700" fmla="*/ 1599543 w 4924425"/>
                <a:gd name="connsiteY700" fmla="*/ 81578 h 93663"/>
                <a:gd name="connsiteX701" fmla="*/ 1587500 w 4924425"/>
                <a:gd name="connsiteY701" fmla="*/ 46832 h 93663"/>
                <a:gd name="connsiteX702" fmla="*/ 1592016 w 4924425"/>
                <a:gd name="connsiteY702" fmla="*/ 24171 h 93663"/>
                <a:gd name="connsiteX703" fmla="*/ 1599543 w 4924425"/>
                <a:gd name="connsiteY703" fmla="*/ 12086 h 93663"/>
                <a:gd name="connsiteX704" fmla="*/ 1611586 w 4924425"/>
                <a:gd name="connsiteY704" fmla="*/ 3022 h 93663"/>
                <a:gd name="connsiteX705" fmla="*/ 1631156 w 4924425"/>
                <a:gd name="connsiteY705" fmla="*/ 0 h 93663"/>
                <a:gd name="connsiteX706" fmla="*/ 1278779 w 4924425"/>
                <a:gd name="connsiteY706" fmla="*/ 0 h 93663"/>
                <a:gd name="connsiteX707" fmla="*/ 1304114 w 4924425"/>
                <a:gd name="connsiteY707" fmla="*/ 7554 h 93663"/>
                <a:gd name="connsiteX708" fmla="*/ 1313056 w 4924425"/>
                <a:gd name="connsiteY708" fmla="*/ 27193 h 93663"/>
                <a:gd name="connsiteX709" fmla="*/ 1295172 w 4924425"/>
                <a:gd name="connsiteY709" fmla="*/ 28703 h 93663"/>
                <a:gd name="connsiteX710" fmla="*/ 1290702 w 4924425"/>
                <a:gd name="connsiteY710" fmla="*/ 18128 h 93663"/>
                <a:gd name="connsiteX711" fmla="*/ 1278779 w 4924425"/>
                <a:gd name="connsiteY711" fmla="*/ 15107 h 93663"/>
                <a:gd name="connsiteX712" fmla="*/ 1266857 w 4924425"/>
                <a:gd name="connsiteY712" fmla="*/ 18128 h 93663"/>
                <a:gd name="connsiteX713" fmla="*/ 1263876 w 4924425"/>
                <a:gd name="connsiteY713" fmla="*/ 24171 h 93663"/>
                <a:gd name="connsiteX714" fmla="*/ 1266857 w 4924425"/>
                <a:gd name="connsiteY714" fmla="*/ 28703 h 93663"/>
                <a:gd name="connsiteX715" fmla="*/ 1283250 w 4924425"/>
                <a:gd name="connsiteY715" fmla="*/ 34746 h 93663"/>
                <a:gd name="connsiteX716" fmla="*/ 1302624 w 4924425"/>
                <a:gd name="connsiteY716" fmla="*/ 42300 h 93663"/>
                <a:gd name="connsiteX717" fmla="*/ 1311566 w 4924425"/>
                <a:gd name="connsiteY717" fmla="*/ 51364 h 93663"/>
                <a:gd name="connsiteX718" fmla="*/ 1316037 w 4924425"/>
                <a:gd name="connsiteY718" fmla="*/ 64960 h 93663"/>
                <a:gd name="connsiteX719" fmla="*/ 1311566 w 4924425"/>
                <a:gd name="connsiteY719" fmla="*/ 80067 h 93663"/>
                <a:gd name="connsiteX720" fmla="*/ 1299643 w 4924425"/>
                <a:gd name="connsiteY720" fmla="*/ 90642 h 93663"/>
                <a:gd name="connsiteX721" fmla="*/ 1280269 w 4924425"/>
                <a:gd name="connsiteY721" fmla="*/ 93663 h 93663"/>
                <a:gd name="connsiteX722" fmla="*/ 1253444 w 4924425"/>
                <a:gd name="connsiteY722" fmla="*/ 86110 h 93663"/>
                <a:gd name="connsiteX723" fmla="*/ 1243012 w 4924425"/>
                <a:gd name="connsiteY723" fmla="*/ 61939 h 93663"/>
                <a:gd name="connsiteX724" fmla="*/ 1260895 w 4924425"/>
                <a:gd name="connsiteY724" fmla="*/ 60428 h 93663"/>
                <a:gd name="connsiteX725" fmla="*/ 1266857 w 4924425"/>
                <a:gd name="connsiteY725" fmla="*/ 74024 h 93663"/>
                <a:gd name="connsiteX726" fmla="*/ 1280269 w 4924425"/>
                <a:gd name="connsiteY726" fmla="*/ 78556 h 93663"/>
                <a:gd name="connsiteX727" fmla="*/ 1293682 w 4924425"/>
                <a:gd name="connsiteY727" fmla="*/ 74024 h 93663"/>
                <a:gd name="connsiteX728" fmla="*/ 1298153 w 4924425"/>
                <a:gd name="connsiteY728" fmla="*/ 64960 h 93663"/>
                <a:gd name="connsiteX729" fmla="*/ 1295172 w 4924425"/>
                <a:gd name="connsiteY729" fmla="*/ 60428 h 93663"/>
                <a:gd name="connsiteX730" fmla="*/ 1289211 w 4924425"/>
                <a:gd name="connsiteY730" fmla="*/ 55896 h 93663"/>
                <a:gd name="connsiteX731" fmla="*/ 1274308 w 4924425"/>
                <a:gd name="connsiteY731" fmla="*/ 52874 h 93663"/>
                <a:gd name="connsiteX732" fmla="*/ 1254934 w 4924425"/>
                <a:gd name="connsiteY732" fmla="*/ 43810 h 93663"/>
                <a:gd name="connsiteX733" fmla="*/ 1245992 w 4924425"/>
                <a:gd name="connsiteY733" fmla="*/ 25682 h 93663"/>
                <a:gd name="connsiteX734" fmla="*/ 1250463 w 4924425"/>
                <a:gd name="connsiteY734" fmla="*/ 12086 h 93663"/>
                <a:gd name="connsiteX735" fmla="*/ 1260895 w 4924425"/>
                <a:gd name="connsiteY735" fmla="*/ 3022 h 93663"/>
                <a:gd name="connsiteX736" fmla="*/ 1278779 w 4924425"/>
                <a:gd name="connsiteY736" fmla="*/ 0 h 93663"/>
                <a:gd name="connsiteX737" fmla="*/ 629358 w 4924425"/>
                <a:gd name="connsiteY737" fmla="*/ 0 h 93663"/>
                <a:gd name="connsiteX738" fmla="*/ 656403 w 4924425"/>
                <a:gd name="connsiteY738" fmla="*/ 7554 h 93663"/>
                <a:gd name="connsiteX739" fmla="*/ 668422 w 4924425"/>
                <a:gd name="connsiteY739" fmla="*/ 27193 h 93663"/>
                <a:gd name="connsiteX740" fmla="*/ 650393 w 4924425"/>
                <a:gd name="connsiteY740" fmla="*/ 30214 h 93663"/>
                <a:gd name="connsiteX741" fmla="*/ 642880 w 4924425"/>
                <a:gd name="connsiteY741" fmla="*/ 19639 h 93663"/>
                <a:gd name="connsiteX742" fmla="*/ 629358 w 4924425"/>
                <a:gd name="connsiteY742" fmla="*/ 15107 h 93663"/>
                <a:gd name="connsiteX743" fmla="*/ 611329 w 4924425"/>
                <a:gd name="connsiteY743" fmla="*/ 22661 h 93663"/>
                <a:gd name="connsiteX744" fmla="*/ 603816 w 4924425"/>
                <a:gd name="connsiteY744" fmla="*/ 45321 h 93663"/>
                <a:gd name="connsiteX745" fmla="*/ 611329 w 4924425"/>
                <a:gd name="connsiteY745" fmla="*/ 69492 h 93663"/>
                <a:gd name="connsiteX746" fmla="*/ 629358 w 4924425"/>
                <a:gd name="connsiteY746" fmla="*/ 77045 h 93663"/>
                <a:gd name="connsiteX747" fmla="*/ 641378 w 4924425"/>
                <a:gd name="connsiteY747" fmla="*/ 75535 h 93663"/>
                <a:gd name="connsiteX748" fmla="*/ 650393 w 4924425"/>
                <a:gd name="connsiteY748" fmla="*/ 69492 h 93663"/>
                <a:gd name="connsiteX749" fmla="*/ 650393 w 4924425"/>
                <a:gd name="connsiteY749" fmla="*/ 58917 h 93663"/>
                <a:gd name="connsiteX750" fmla="*/ 630861 w 4924425"/>
                <a:gd name="connsiteY750" fmla="*/ 58917 h 93663"/>
                <a:gd name="connsiteX751" fmla="*/ 630861 w 4924425"/>
                <a:gd name="connsiteY751" fmla="*/ 43810 h 93663"/>
                <a:gd name="connsiteX752" fmla="*/ 669925 w 4924425"/>
                <a:gd name="connsiteY752" fmla="*/ 43810 h 93663"/>
                <a:gd name="connsiteX753" fmla="*/ 669925 w 4924425"/>
                <a:gd name="connsiteY753" fmla="*/ 80067 h 93663"/>
                <a:gd name="connsiteX754" fmla="*/ 653398 w 4924425"/>
                <a:gd name="connsiteY754" fmla="*/ 89131 h 93663"/>
                <a:gd name="connsiteX755" fmla="*/ 630861 w 4924425"/>
                <a:gd name="connsiteY755" fmla="*/ 93663 h 93663"/>
                <a:gd name="connsiteX756" fmla="*/ 606821 w 4924425"/>
                <a:gd name="connsiteY756" fmla="*/ 87620 h 93663"/>
                <a:gd name="connsiteX757" fmla="*/ 590294 w 4924425"/>
                <a:gd name="connsiteY757" fmla="*/ 71003 h 93663"/>
                <a:gd name="connsiteX758" fmla="*/ 585787 w 4924425"/>
                <a:gd name="connsiteY758" fmla="*/ 46832 h 93663"/>
                <a:gd name="connsiteX759" fmla="*/ 591797 w 4924425"/>
                <a:gd name="connsiteY759" fmla="*/ 21150 h 93663"/>
                <a:gd name="connsiteX760" fmla="*/ 608324 w 4924425"/>
                <a:gd name="connsiteY760" fmla="*/ 4532 h 93663"/>
                <a:gd name="connsiteX761" fmla="*/ 629358 w 4924425"/>
                <a:gd name="connsiteY761" fmla="*/ 0 h 9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Lst>
              <a:rect l="l" t="t" r="r" b="b"/>
              <a:pathLst>
                <a:path w="4924425" h="93663">
                  <a:moveTo>
                    <a:pt x="2490643" y="49853"/>
                  </a:moveTo>
                  <a:cubicBezTo>
                    <a:pt x="2486140" y="52874"/>
                    <a:pt x="2483138" y="54385"/>
                    <a:pt x="2481637" y="57406"/>
                  </a:cubicBezTo>
                  <a:cubicBezTo>
                    <a:pt x="2478636" y="60428"/>
                    <a:pt x="2478636" y="63449"/>
                    <a:pt x="2478636" y="66471"/>
                  </a:cubicBezTo>
                  <a:cubicBezTo>
                    <a:pt x="2478636" y="69492"/>
                    <a:pt x="2480137" y="72513"/>
                    <a:pt x="2481637" y="75535"/>
                  </a:cubicBezTo>
                  <a:cubicBezTo>
                    <a:pt x="2484639" y="78556"/>
                    <a:pt x="2487641" y="78556"/>
                    <a:pt x="2492144" y="78556"/>
                  </a:cubicBezTo>
                  <a:cubicBezTo>
                    <a:pt x="2493645" y="78556"/>
                    <a:pt x="2496647" y="78556"/>
                    <a:pt x="2499648" y="77045"/>
                  </a:cubicBezTo>
                  <a:cubicBezTo>
                    <a:pt x="2502650" y="77045"/>
                    <a:pt x="2504151" y="74024"/>
                    <a:pt x="2507153" y="72513"/>
                  </a:cubicBezTo>
                  <a:cubicBezTo>
                    <a:pt x="2507153" y="72513"/>
                    <a:pt x="2507153" y="72513"/>
                    <a:pt x="2490643" y="49853"/>
                  </a:cubicBezTo>
                  <a:close/>
                  <a:moveTo>
                    <a:pt x="3989387" y="22225"/>
                  </a:moveTo>
                  <a:lnTo>
                    <a:pt x="3976687" y="55562"/>
                  </a:lnTo>
                  <a:lnTo>
                    <a:pt x="4000500" y="55562"/>
                  </a:lnTo>
                  <a:close/>
                  <a:moveTo>
                    <a:pt x="2076450" y="22225"/>
                  </a:moveTo>
                  <a:lnTo>
                    <a:pt x="2063749" y="55562"/>
                  </a:lnTo>
                  <a:lnTo>
                    <a:pt x="2087562" y="55562"/>
                  </a:lnTo>
                  <a:close/>
                  <a:moveTo>
                    <a:pt x="430212" y="22225"/>
                  </a:moveTo>
                  <a:lnTo>
                    <a:pt x="417512" y="55562"/>
                  </a:lnTo>
                  <a:lnTo>
                    <a:pt x="441325" y="55562"/>
                  </a:lnTo>
                  <a:close/>
                  <a:moveTo>
                    <a:pt x="3494532" y="16668"/>
                  </a:moveTo>
                  <a:cubicBezTo>
                    <a:pt x="3494532" y="16668"/>
                    <a:pt x="3494532" y="16668"/>
                    <a:pt x="3494532" y="76994"/>
                  </a:cubicBezTo>
                  <a:cubicBezTo>
                    <a:pt x="3494532" y="76994"/>
                    <a:pt x="3494532" y="76994"/>
                    <a:pt x="3507962" y="76994"/>
                  </a:cubicBezTo>
                  <a:cubicBezTo>
                    <a:pt x="3512439" y="76994"/>
                    <a:pt x="3516916" y="75486"/>
                    <a:pt x="3518408" y="75486"/>
                  </a:cubicBezTo>
                  <a:cubicBezTo>
                    <a:pt x="3521393" y="75486"/>
                    <a:pt x="3524377" y="73978"/>
                    <a:pt x="3525869" y="72469"/>
                  </a:cubicBezTo>
                  <a:cubicBezTo>
                    <a:pt x="3527362" y="69453"/>
                    <a:pt x="3528854" y="67945"/>
                    <a:pt x="3530346" y="63421"/>
                  </a:cubicBezTo>
                  <a:cubicBezTo>
                    <a:pt x="3531838" y="58896"/>
                    <a:pt x="3531838" y="54372"/>
                    <a:pt x="3531838" y="46831"/>
                  </a:cubicBezTo>
                  <a:cubicBezTo>
                    <a:pt x="3531838" y="39290"/>
                    <a:pt x="3531838" y="34766"/>
                    <a:pt x="3530346" y="30242"/>
                  </a:cubicBezTo>
                  <a:cubicBezTo>
                    <a:pt x="3528854" y="27225"/>
                    <a:pt x="3527362" y="24209"/>
                    <a:pt x="3525869" y="21193"/>
                  </a:cubicBezTo>
                  <a:cubicBezTo>
                    <a:pt x="3522885" y="19685"/>
                    <a:pt x="3519900" y="18177"/>
                    <a:pt x="3516916" y="18177"/>
                  </a:cubicBezTo>
                  <a:cubicBezTo>
                    <a:pt x="3513931" y="16668"/>
                    <a:pt x="3509454" y="16668"/>
                    <a:pt x="3501993" y="16668"/>
                  </a:cubicBezTo>
                  <a:cubicBezTo>
                    <a:pt x="3501993" y="16668"/>
                    <a:pt x="3501993" y="16668"/>
                    <a:pt x="3494532" y="16668"/>
                  </a:cubicBezTo>
                  <a:close/>
                  <a:moveTo>
                    <a:pt x="1168908" y="16668"/>
                  </a:moveTo>
                  <a:cubicBezTo>
                    <a:pt x="1168908" y="16668"/>
                    <a:pt x="1168908" y="16668"/>
                    <a:pt x="1168908" y="39290"/>
                  </a:cubicBezTo>
                  <a:cubicBezTo>
                    <a:pt x="1168908" y="39290"/>
                    <a:pt x="1168908" y="39290"/>
                    <a:pt x="1182387" y="39290"/>
                  </a:cubicBezTo>
                  <a:cubicBezTo>
                    <a:pt x="1191373" y="39290"/>
                    <a:pt x="1195866" y="39290"/>
                    <a:pt x="1198861" y="37782"/>
                  </a:cubicBezTo>
                  <a:cubicBezTo>
                    <a:pt x="1200359" y="37782"/>
                    <a:pt x="1201857" y="36274"/>
                    <a:pt x="1203354" y="34766"/>
                  </a:cubicBezTo>
                  <a:cubicBezTo>
                    <a:pt x="1204852" y="33258"/>
                    <a:pt x="1204852" y="30242"/>
                    <a:pt x="1204852" y="27225"/>
                  </a:cubicBezTo>
                  <a:cubicBezTo>
                    <a:pt x="1204852" y="24209"/>
                    <a:pt x="1204852" y="22701"/>
                    <a:pt x="1203354" y="21193"/>
                  </a:cubicBezTo>
                  <a:cubicBezTo>
                    <a:pt x="1200359" y="18177"/>
                    <a:pt x="1198861" y="18177"/>
                    <a:pt x="1195866" y="16668"/>
                  </a:cubicBezTo>
                  <a:cubicBezTo>
                    <a:pt x="1194368" y="16668"/>
                    <a:pt x="1189875" y="16668"/>
                    <a:pt x="1182387" y="16668"/>
                  </a:cubicBezTo>
                  <a:cubicBezTo>
                    <a:pt x="1182387" y="16668"/>
                    <a:pt x="1182387" y="16668"/>
                    <a:pt x="1168908" y="16668"/>
                  </a:cubicBezTo>
                  <a:close/>
                  <a:moveTo>
                    <a:pt x="4429919" y="15107"/>
                  </a:moveTo>
                  <a:cubicBezTo>
                    <a:pt x="4423897" y="15107"/>
                    <a:pt x="4416370" y="18128"/>
                    <a:pt x="4411854" y="22661"/>
                  </a:cubicBezTo>
                  <a:cubicBezTo>
                    <a:pt x="4407338" y="28703"/>
                    <a:pt x="4405832" y="36257"/>
                    <a:pt x="4405832" y="46832"/>
                  </a:cubicBezTo>
                  <a:cubicBezTo>
                    <a:pt x="4405832" y="57406"/>
                    <a:pt x="4407338" y="64960"/>
                    <a:pt x="4413359" y="69492"/>
                  </a:cubicBezTo>
                  <a:cubicBezTo>
                    <a:pt x="4417875" y="75535"/>
                    <a:pt x="4423897" y="77045"/>
                    <a:pt x="4429919" y="77045"/>
                  </a:cubicBezTo>
                  <a:cubicBezTo>
                    <a:pt x="4437445" y="77045"/>
                    <a:pt x="4443467" y="75535"/>
                    <a:pt x="4447983" y="69492"/>
                  </a:cubicBezTo>
                  <a:cubicBezTo>
                    <a:pt x="4452499" y="64960"/>
                    <a:pt x="4455510" y="57406"/>
                    <a:pt x="4455510" y="46832"/>
                  </a:cubicBezTo>
                  <a:cubicBezTo>
                    <a:pt x="4455510" y="36257"/>
                    <a:pt x="4452499" y="28703"/>
                    <a:pt x="4447983" y="22661"/>
                  </a:cubicBezTo>
                  <a:cubicBezTo>
                    <a:pt x="4443467" y="18128"/>
                    <a:pt x="4437445" y="15107"/>
                    <a:pt x="4429919" y="15107"/>
                  </a:cubicBezTo>
                  <a:close/>
                  <a:moveTo>
                    <a:pt x="3612357" y="15107"/>
                  </a:moveTo>
                  <a:cubicBezTo>
                    <a:pt x="3604830" y="15107"/>
                    <a:pt x="3598808" y="18128"/>
                    <a:pt x="3594292" y="22661"/>
                  </a:cubicBezTo>
                  <a:cubicBezTo>
                    <a:pt x="3589776" y="28703"/>
                    <a:pt x="3586765" y="36257"/>
                    <a:pt x="3586765" y="46832"/>
                  </a:cubicBezTo>
                  <a:cubicBezTo>
                    <a:pt x="3586765" y="57406"/>
                    <a:pt x="3589776" y="64960"/>
                    <a:pt x="3594292" y="69492"/>
                  </a:cubicBezTo>
                  <a:cubicBezTo>
                    <a:pt x="3598808" y="75535"/>
                    <a:pt x="3604830" y="77045"/>
                    <a:pt x="3612357" y="77045"/>
                  </a:cubicBezTo>
                  <a:cubicBezTo>
                    <a:pt x="3619883" y="77045"/>
                    <a:pt x="3625905" y="75535"/>
                    <a:pt x="3630421" y="69492"/>
                  </a:cubicBezTo>
                  <a:cubicBezTo>
                    <a:pt x="3634937" y="64960"/>
                    <a:pt x="3636443" y="57406"/>
                    <a:pt x="3636443" y="46832"/>
                  </a:cubicBezTo>
                  <a:cubicBezTo>
                    <a:pt x="3636443" y="36257"/>
                    <a:pt x="3634937" y="28703"/>
                    <a:pt x="3630421" y="22661"/>
                  </a:cubicBezTo>
                  <a:cubicBezTo>
                    <a:pt x="3625905" y="18128"/>
                    <a:pt x="3619883" y="15107"/>
                    <a:pt x="3612357" y="15107"/>
                  </a:cubicBezTo>
                  <a:close/>
                  <a:moveTo>
                    <a:pt x="3029743" y="15107"/>
                  </a:moveTo>
                  <a:cubicBezTo>
                    <a:pt x="3022216" y="15107"/>
                    <a:pt x="3016195" y="18128"/>
                    <a:pt x="3011678" y="22661"/>
                  </a:cubicBezTo>
                  <a:cubicBezTo>
                    <a:pt x="3007162" y="28703"/>
                    <a:pt x="3004152" y="36257"/>
                    <a:pt x="3004152" y="46832"/>
                  </a:cubicBezTo>
                  <a:cubicBezTo>
                    <a:pt x="3004152" y="57406"/>
                    <a:pt x="3007162" y="64960"/>
                    <a:pt x="3011678" y="69492"/>
                  </a:cubicBezTo>
                  <a:cubicBezTo>
                    <a:pt x="3016195" y="75535"/>
                    <a:pt x="3022216" y="77045"/>
                    <a:pt x="3029743" y="77045"/>
                  </a:cubicBezTo>
                  <a:cubicBezTo>
                    <a:pt x="3037270" y="77045"/>
                    <a:pt x="3043292" y="75535"/>
                    <a:pt x="3047808" y="69492"/>
                  </a:cubicBezTo>
                  <a:cubicBezTo>
                    <a:pt x="3052324" y="64960"/>
                    <a:pt x="3055335" y="57406"/>
                    <a:pt x="3055335" y="46832"/>
                  </a:cubicBezTo>
                  <a:cubicBezTo>
                    <a:pt x="3055335" y="36257"/>
                    <a:pt x="3052324" y="28703"/>
                    <a:pt x="3047808" y="22661"/>
                  </a:cubicBezTo>
                  <a:cubicBezTo>
                    <a:pt x="3043292" y="18128"/>
                    <a:pt x="3037270" y="15107"/>
                    <a:pt x="3029743" y="15107"/>
                  </a:cubicBezTo>
                  <a:close/>
                  <a:moveTo>
                    <a:pt x="2828131" y="15107"/>
                  </a:moveTo>
                  <a:cubicBezTo>
                    <a:pt x="2820604" y="15107"/>
                    <a:pt x="2814583" y="18128"/>
                    <a:pt x="2810066" y="22661"/>
                  </a:cubicBezTo>
                  <a:cubicBezTo>
                    <a:pt x="2805550" y="28703"/>
                    <a:pt x="2804045" y="36257"/>
                    <a:pt x="2804045" y="46832"/>
                  </a:cubicBezTo>
                  <a:cubicBezTo>
                    <a:pt x="2804045" y="57406"/>
                    <a:pt x="2805550" y="64960"/>
                    <a:pt x="2810066" y="69492"/>
                  </a:cubicBezTo>
                  <a:cubicBezTo>
                    <a:pt x="2816088" y="75535"/>
                    <a:pt x="2822110" y="77045"/>
                    <a:pt x="2828131" y="77045"/>
                  </a:cubicBezTo>
                  <a:cubicBezTo>
                    <a:pt x="2835658" y="77045"/>
                    <a:pt x="2841680" y="75535"/>
                    <a:pt x="2846196" y="69492"/>
                  </a:cubicBezTo>
                  <a:cubicBezTo>
                    <a:pt x="2850712" y="64960"/>
                    <a:pt x="2853723" y="57406"/>
                    <a:pt x="2853723" y="46832"/>
                  </a:cubicBezTo>
                  <a:cubicBezTo>
                    <a:pt x="2853723" y="36257"/>
                    <a:pt x="2850712" y="28703"/>
                    <a:pt x="2846196" y="22661"/>
                  </a:cubicBezTo>
                  <a:cubicBezTo>
                    <a:pt x="2841680" y="18128"/>
                    <a:pt x="2835658" y="15107"/>
                    <a:pt x="2828131" y="15107"/>
                  </a:cubicBezTo>
                  <a:close/>
                  <a:moveTo>
                    <a:pt x="1631156" y="15107"/>
                  </a:moveTo>
                  <a:cubicBezTo>
                    <a:pt x="1623629" y="15107"/>
                    <a:pt x="1617608" y="18128"/>
                    <a:pt x="1613091" y="22661"/>
                  </a:cubicBezTo>
                  <a:cubicBezTo>
                    <a:pt x="1608575" y="28703"/>
                    <a:pt x="1607070" y="36257"/>
                    <a:pt x="1607070" y="46832"/>
                  </a:cubicBezTo>
                  <a:cubicBezTo>
                    <a:pt x="1607070" y="57406"/>
                    <a:pt x="1608575" y="64960"/>
                    <a:pt x="1613091" y="69492"/>
                  </a:cubicBezTo>
                  <a:cubicBezTo>
                    <a:pt x="1617608" y="75535"/>
                    <a:pt x="1623629" y="77045"/>
                    <a:pt x="1631156" y="77045"/>
                  </a:cubicBezTo>
                  <a:cubicBezTo>
                    <a:pt x="1638683" y="77045"/>
                    <a:pt x="1644705" y="75535"/>
                    <a:pt x="1649221" y="69492"/>
                  </a:cubicBezTo>
                  <a:cubicBezTo>
                    <a:pt x="1653737" y="64960"/>
                    <a:pt x="1656748" y="57406"/>
                    <a:pt x="1656748" y="46832"/>
                  </a:cubicBezTo>
                  <a:cubicBezTo>
                    <a:pt x="1656748" y="36257"/>
                    <a:pt x="1653737" y="28703"/>
                    <a:pt x="1649221" y="22661"/>
                  </a:cubicBezTo>
                  <a:cubicBezTo>
                    <a:pt x="1644705" y="18128"/>
                    <a:pt x="1638683" y="15107"/>
                    <a:pt x="1631156" y="15107"/>
                  </a:cubicBezTo>
                  <a:close/>
                  <a:moveTo>
                    <a:pt x="2498147" y="12086"/>
                  </a:moveTo>
                  <a:cubicBezTo>
                    <a:pt x="2495146" y="12086"/>
                    <a:pt x="2492144" y="12086"/>
                    <a:pt x="2490643" y="13596"/>
                  </a:cubicBezTo>
                  <a:cubicBezTo>
                    <a:pt x="2489142" y="15107"/>
                    <a:pt x="2489142" y="16618"/>
                    <a:pt x="2489142" y="19639"/>
                  </a:cubicBezTo>
                  <a:cubicBezTo>
                    <a:pt x="2489142" y="21150"/>
                    <a:pt x="2490643" y="24171"/>
                    <a:pt x="2492144" y="27193"/>
                  </a:cubicBezTo>
                  <a:cubicBezTo>
                    <a:pt x="2492144" y="27193"/>
                    <a:pt x="2492144" y="27193"/>
                    <a:pt x="2496647" y="31725"/>
                  </a:cubicBezTo>
                  <a:cubicBezTo>
                    <a:pt x="2496647" y="31725"/>
                    <a:pt x="2496647" y="31725"/>
                    <a:pt x="2501149" y="28703"/>
                  </a:cubicBezTo>
                  <a:cubicBezTo>
                    <a:pt x="2504151" y="25682"/>
                    <a:pt x="2507153" y="22661"/>
                    <a:pt x="2507153" y="19639"/>
                  </a:cubicBezTo>
                  <a:cubicBezTo>
                    <a:pt x="2507153" y="18128"/>
                    <a:pt x="2505652" y="16618"/>
                    <a:pt x="2504151" y="15107"/>
                  </a:cubicBezTo>
                  <a:cubicBezTo>
                    <a:pt x="2502650" y="13596"/>
                    <a:pt x="2499648" y="12086"/>
                    <a:pt x="2498147" y="12086"/>
                  </a:cubicBezTo>
                  <a:close/>
                  <a:moveTo>
                    <a:pt x="4856162" y="1587"/>
                  </a:moveTo>
                  <a:lnTo>
                    <a:pt x="4922837" y="1587"/>
                  </a:lnTo>
                  <a:lnTo>
                    <a:pt x="4922837" y="15875"/>
                  </a:lnTo>
                  <a:lnTo>
                    <a:pt x="4873625" y="15875"/>
                  </a:lnTo>
                  <a:lnTo>
                    <a:pt x="4873625" y="36512"/>
                  </a:lnTo>
                  <a:lnTo>
                    <a:pt x="4919662" y="36512"/>
                  </a:lnTo>
                  <a:lnTo>
                    <a:pt x="4919662" y="50800"/>
                  </a:lnTo>
                  <a:lnTo>
                    <a:pt x="4873625" y="50800"/>
                  </a:lnTo>
                  <a:lnTo>
                    <a:pt x="4873625" y="76200"/>
                  </a:lnTo>
                  <a:lnTo>
                    <a:pt x="4924425" y="76200"/>
                  </a:lnTo>
                  <a:lnTo>
                    <a:pt x="4924425" y="92075"/>
                  </a:lnTo>
                  <a:lnTo>
                    <a:pt x="4856162" y="92075"/>
                  </a:lnTo>
                  <a:close/>
                  <a:moveTo>
                    <a:pt x="4662487" y="1587"/>
                  </a:moveTo>
                  <a:lnTo>
                    <a:pt x="4727575" y="1587"/>
                  </a:lnTo>
                  <a:lnTo>
                    <a:pt x="4727575" y="15875"/>
                  </a:lnTo>
                  <a:lnTo>
                    <a:pt x="4679949" y="15875"/>
                  </a:lnTo>
                  <a:lnTo>
                    <a:pt x="4679949" y="36512"/>
                  </a:lnTo>
                  <a:lnTo>
                    <a:pt x="4724399" y="36512"/>
                  </a:lnTo>
                  <a:lnTo>
                    <a:pt x="4724399" y="50800"/>
                  </a:lnTo>
                  <a:lnTo>
                    <a:pt x="4679949" y="50800"/>
                  </a:lnTo>
                  <a:lnTo>
                    <a:pt x="4679949" y="76200"/>
                  </a:lnTo>
                  <a:lnTo>
                    <a:pt x="4729162" y="76200"/>
                  </a:lnTo>
                  <a:lnTo>
                    <a:pt x="4729162" y="92075"/>
                  </a:lnTo>
                  <a:lnTo>
                    <a:pt x="4662487" y="92075"/>
                  </a:lnTo>
                  <a:close/>
                  <a:moveTo>
                    <a:pt x="4579937" y="1587"/>
                  </a:moveTo>
                  <a:lnTo>
                    <a:pt x="4597400" y="1587"/>
                  </a:lnTo>
                  <a:lnTo>
                    <a:pt x="4597400" y="76200"/>
                  </a:lnTo>
                  <a:lnTo>
                    <a:pt x="4641850" y="76200"/>
                  </a:lnTo>
                  <a:lnTo>
                    <a:pt x="4641850" y="92075"/>
                  </a:lnTo>
                  <a:lnTo>
                    <a:pt x="4579937" y="92075"/>
                  </a:lnTo>
                  <a:close/>
                  <a:moveTo>
                    <a:pt x="4494212" y="1587"/>
                  </a:moveTo>
                  <a:lnTo>
                    <a:pt x="4513262" y="1587"/>
                  </a:lnTo>
                  <a:lnTo>
                    <a:pt x="4513262" y="76200"/>
                  </a:lnTo>
                  <a:lnTo>
                    <a:pt x="4557712" y="76200"/>
                  </a:lnTo>
                  <a:lnTo>
                    <a:pt x="4557712" y="92075"/>
                  </a:lnTo>
                  <a:lnTo>
                    <a:pt x="4494212" y="92075"/>
                  </a:lnTo>
                  <a:close/>
                  <a:moveTo>
                    <a:pt x="4051300" y="1587"/>
                  </a:moveTo>
                  <a:lnTo>
                    <a:pt x="4068763" y="1587"/>
                  </a:lnTo>
                  <a:lnTo>
                    <a:pt x="4106863" y="61912"/>
                  </a:lnTo>
                  <a:lnTo>
                    <a:pt x="4106863" y="1587"/>
                  </a:lnTo>
                  <a:lnTo>
                    <a:pt x="4122738" y="1587"/>
                  </a:lnTo>
                  <a:lnTo>
                    <a:pt x="4122738" y="92075"/>
                  </a:lnTo>
                  <a:lnTo>
                    <a:pt x="4105275" y="92075"/>
                  </a:lnTo>
                  <a:lnTo>
                    <a:pt x="4068763" y="33337"/>
                  </a:lnTo>
                  <a:lnTo>
                    <a:pt x="4068763" y="92075"/>
                  </a:lnTo>
                  <a:lnTo>
                    <a:pt x="4051300" y="92075"/>
                  </a:lnTo>
                  <a:close/>
                  <a:moveTo>
                    <a:pt x="3979862" y="1587"/>
                  </a:moveTo>
                  <a:lnTo>
                    <a:pt x="4000500" y="1587"/>
                  </a:lnTo>
                  <a:lnTo>
                    <a:pt x="4035425" y="92075"/>
                  </a:lnTo>
                  <a:lnTo>
                    <a:pt x="4016375" y="92075"/>
                  </a:lnTo>
                  <a:lnTo>
                    <a:pt x="4006850" y="69850"/>
                  </a:lnTo>
                  <a:lnTo>
                    <a:pt x="3970337" y="69850"/>
                  </a:lnTo>
                  <a:lnTo>
                    <a:pt x="3963987" y="92075"/>
                  </a:lnTo>
                  <a:lnTo>
                    <a:pt x="3944937" y="92075"/>
                  </a:lnTo>
                  <a:close/>
                  <a:moveTo>
                    <a:pt x="3878262" y="1587"/>
                  </a:moveTo>
                  <a:lnTo>
                    <a:pt x="3940175" y="1587"/>
                  </a:lnTo>
                  <a:lnTo>
                    <a:pt x="3940175" y="15875"/>
                  </a:lnTo>
                  <a:lnTo>
                    <a:pt x="3895725" y="15875"/>
                  </a:lnTo>
                  <a:lnTo>
                    <a:pt x="3895725" y="38100"/>
                  </a:lnTo>
                  <a:lnTo>
                    <a:pt x="3933825" y="38100"/>
                  </a:lnTo>
                  <a:lnTo>
                    <a:pt x="3933825" y="52387"/>
                  </a:lnTo>
                  <a:lnTo>
                    <a:pt x="3895725" y="52387"/>
                  </a:lnTo>
                  <a:lnTo>
                    <a:pt x="3895725" y="92075"/>
                  </a:lnTo>
                  <a:lnTo>
                    <a:pt x="3878262" y="92075"/>
                  </a:lnTo>
                  <a:close/>
                  <a:moveTo>
                    <a:pt x="3678237" y="1587"/>
                  </a:moveTo>
                  <a:lnTo>
                    <a:pt x="3694112" y="1587"/>
                  </a:lnTo>
                  <a:lnTo>
                    <a:pt x="3732212" y="61912"/>
                  </a:lnTo>
                  <a:lnTo>
                    <a:pt x="3732212" y="1587"/>
                  </a:lnTo>
                  <a:lnTo>
                    <a:pt x="3748087" y="1587"/>
                  </a:lnTo>
                  <a:lnTo>
                    <a:pt x="3748087" y="92075"/>
                  </a:lnTo>
                  <a:lnTo>
                    <a:pt x="3730625" y="92075"/>
                  </a:lnTo>
                  <a:lnTo>
                    <a:pt x="3694112" y="33337"/>
                  </a:lnTo>
                  <a:lnTo>
                    <a:pt x="3694112" y="92075"/>
                  </a:lnTo>
                  <a:lnTo>
                    <a:pt x="3678237" y="92075"/>
                  </a:lnTo>
                  <a:close/>
                  <a:moveTo>
                    <a:pt x="3476625" y="1587"/>
                  </a:moveTo>
                  <a:cubicBezTo>
                    <a:pt x="3476625" y="1587"/>
                    <a:pt x="3476625" y="1587"/>
                    <a:pt x="3509454" y="1587"/>
                  </a:cubicBezTo>
                  <a:cubicBezTo>
                    <a:pt x="3516916" y="1587"/>
                    <a:pt x="3521393" y="1587"/>
                    <a:pt x="3525869" y="3095"/>
                  </a:cubicBezTo>
                  <a:cubicBezTo>
                    <a:pt x="3531838" y="4603"/>
                    <a:pt x="3536315" y="7620"/>
                    <a:pt x="3539300" y="12144"/>
                  </a:cubicBezTo>
                  <a:cubicBezTo>
                    <a:pt x="3543777" y="15160"/>
                    <a:pt x="3546761" y="19685"/>
                    <a:pt x="3548253" y="25717"/>
                  </a:cubicBezTo>
                  <a:cubicBezTo>
                    <a:pt x="3549746" y="31750"/>
                    <a:pt x="3551238" y="39290"/>
                    <a:pt x="3551238" y="46831"/>
                  </a:cubicBezTo>
                  <a:cubicBezTo>
                    <a:pt x="3551238" y="54372"/>
                    <a:pt x="3549746" y="61912"/>
                    <a:pt x="3548253" y="66437"/>
                  </a:cubicBezTo>
                  <a:cubicBezTo>
                    <a:pt x="3545269" y="72469"/>
                    <a:pt x="3542284" y="78502"/>
                    <a:pt x="3539300" y="83026"/>
                  </a:cubicBezTo>
                  <a:cubicBezTo>
                    <a:pt x="3534823" y="86043"/>
                    <a:pt x="3531838" y="87551"/>
                    <a:pt x="3525869" y="89059"/>
                  </a:cubicBezTo>
                  <a:cubicBezTo>
                    <a:pt x="3521393" y="90567"/>
                    <a:pt x="3516916" y="92075"/>
                    <a:pt x="3509454" y="92075"/>
                  </a:cubicBezTo>
                  <a:cubicBezTo>
                    <a:pt x="3509454" y="92075"/>
                    <a:pt x="3509454" y="92075"/>
                    <a:pt x="3476625" y="92075"/>
                  </a:cubicBezTo>
                  <a:cubicBezTo>
                    <a:pt x="3476625" y="92075"/>
                    <a:pt x="3476625" y="92075"/>
                    <a:pt x="3476625" y="1587"/>
                  </a:cubicBezTo>
                  <a:close/>
                  <a:moveTo>
                    <a:pt x="3205162" y="1587"/>
                  </a:moveTo>
                  <a:lnTo>
                    <a:pt x="3222625" y="1587"/>
                  </a:lnTo>
                  <a:lnTo>
                    <a:pt x="3222625" y="92075"/>
                  </a:lnTo>
                  <a:lnTo>
                    <a:pt x="3205162" y="92075"/>
                  </a:lnTo>
                  <a:close/>
                  <a:moveTo>
                    <a:pt x="3094037" y="1587"/>
                  </a:moveTo>
                  <a:lnTo>
                    <a:pt x="3122612" y="1587"/>
                  </a:lnTo>
                  <a:lnTo>
                    <a:pt x="3136899" y="63500"/>
                  </a:lnTo>
                  <a:lnTo>
                    <a:pt x="3154362" y="1587"/>
                  </a:lnTo>
                  <a:lnTo>
                    <a:pt x="3181350" y="1587"/>
                  </a:lnTo>
                  <a:lnTo>
                    <a:pt x="3181350" y="92075"/>
                  </a:lnTo>
                  <a:lnTo>
                    <a:pt x="3163887" y="92075"/>
                  </a:lnTo>
                  <a:lnTo>
                    <a:pt x="3163887" y="20637"/>
                  </a:lnTo>
                  <a:lnTo>
                    <a:pt x="3146425" y="92075"/>
                  </a:lnTo>
                  <a:lnTo>
                    <a:pt x="3130549" y="92075"/>
                  </a:lnTo>
                  <a:lnTo>
                    <a:pt x="3111499" y="20637"/>
                  </a:lnTo>
                  <a:lnTo>
                    <a:pt x="3111499" y="92075"/>
                  </a:lnTo>
                  <a:lnTo>
                    <a:pt x="3094037" y="92075"/>
                  </a:lnTo>
                  <a:close/>
                  <a:moveTo>
                    <a:pt x="2894012" y="1587"/>
                  </a:moveTo>
                  <a:lnTo>
                    <a:pt x="2911474" y="1587"/>
                  </a:lnTo>
                  <a:lnTo>
                    <a:pt x="2947987" y="61912"/>
                  </a:lnTo>
                  <a:lnTo>
                    <a:pt x="2947987" y="1587"/>
                  </a:lnTo>
                  <a:lnTo>
                    <a:pt x="2965450" y="1587"/>
                  </a:lnTo>
                  <a:lnTo>
                    <a:pt x="2965450" y="92075"/>
                  </a:lnTo>
                  <a:lnTo>
                    <a:pt x="2946400" y="92075"/>
                  </a:lnTo>
                  <a:lnTo>
                    <a:pt x="2909887" y="33337"/>
                  </a:lnTo>
                  <a:lnTo>
                    <a:pt x="2909887" y="92075"/>
                  </a:lnTo>
                  <a:lnTo>
                    <a:pt x="2894012" y="92075"/>
                  </a:lnTo>
                  <a:close/>
                  <a:moveTo>
                    <a:pt x="2601912" y="1587"/>
                  </a:moveTo>
                  <a:lnTo>
                    <a:pt x="2668587" y="1587"/>
                  </a:lnTo>
                  <a:lnTo>
                    <a:pt x="2668587" y="15875"/>
                  </a:lnTo>
                  <a:lnTo>
                    <a:pt x="2619374" y="15875"/>
                  </a:lnTo>
                  <a:lnTo>
                    <a:pt x="2619374" y="36512"/>
                  </a:lnTo>
                  <a:lnTo>
                    <a:pt x="2665412" y="36512"/>
                  </a:lnTo>
                  <a:lnTo>
                    <a:pt x="2665412" y="50800"/>
                  </a:lnTo>
                  <a:lnTo>
                    <a:pt x="2619374" y="50800"/>
                  </a:lnTo>
                  <a:lnTo>
                    <a:pt x="2619374" y="76200"/>
                  </a:lnTo>
                  <a:lnTo>
                    <a:pt x="2670175" y="76200"/>
                  </a:lnTo>
                  <a:lnTo>
                    <a:pt x="2670175" y="92075"/>
                  </a:lnTo>
                  <a:lnTo>
                    <a:pt x="2601912" y="92075"/>
                  </a:lnTo>
                  <a:close/>
                  <a:moveTo>
                    <a:pt x="2332037" y="1587"/>
                  </a:moveTo>
                  <a:lnTo>
                    <a:pt x="2398712" y="1587"/>
                  </a:lnTo>
                  <a:lnTo>
                    <a:pt x="2398712" y="15875"/>
                  </a:lnTo>
                  <a:lnTo>
                    <a:pt x="2349499" y="15875"/>
                  </a:lnTo>
                  <a:lnTo>
                    <a:pt x="2349499" y="36512"/>
                  </a:lnTo>
                  <a:lnTo>
                    <a:pt x="2395537" y="36512"/>
                  </a:lnTo>
                  <a:lnTo>
                    <a:pt x="2395537" y="50800"/>
                  </a:lnTo>
                  <a:lnTo>
                    <a:pt x="2349499" y="50800"/>
                  </a:lnTo>
                  <a:lnTo>
                    <a:pt x="2349499" y="76200"/>
                  </a:lnTo>
                  <a:lnTo>
                    <a:pt x="2401887" y="76200"/>
                  </a:lnTo>
                  <a:lnTo>
                    <a:pt x="2401887" y="92075"/>
                  </a:lnTo>
                  <a:lnTo>
                    <a:pt x="2332037" y="92075"/>
                  </a:lnTo>
                  <a:close/>
                  <a:moveTo>
                    <a:pt x="2138362" y="1587"/>
                  </a:moveTo>
                  <a:lnTo>
                    <a:pt x="2155824" y="1587"/>
                  </a:lnTo>
                  <a:lnTo>
                    <a:pt x="2192337" y="61912"/>
                  </a:lnTo>
                  <a:lnTo>
                    <a:pt x="2192337" y="1587"/>
                  </a:lnTo>
                  <a:lnTo>
                    <a:pt x="2209800" y="1587"/>
                  </a:lnTo>
                  <a:lnTo>
                    <a:pt x="2209800" y="92075"/>
                  </a:lnTo>
                  <a:lnTo>
                    <a:pt x="2190750" y="92075"/>
                  </a:lnTo>
                  <a:lnTo>
                    <a:pt x="2154237" y="33337"/>
                  </a:lnTo>
                  <a:lnTo>
                    <a:pt x="2154237" y="92075"/>
                  </a:lnTo>
                  <a:lnTo>
                    <a:pt x="2138362" y="92075"/>
                  </a:lnTo>
                  <a:close/>
                  <a:moveTo>
                    <a:pt x="2066924" y="1587"/>
                  </a:moveTo>
                  <a:lnTo>
                    <a:pt x="2085975" y="1587"/>
                  </a:lnTo>
                  <a:lnTo>
                    <a:pt x="2120900" y="92075"/>
                  </a:lnTo>
                  <a:lnTo>
                    <a:pt x="2101850" y="92075"/>
                  </a:lnTo>
                  <a:lnTo>
                    <a:pt x="2093912" y="69850"/>
                  </a:lnTo>
                  <a:lnTo>
                    <a:pt x="2057399" y="69850"/>
                  </a:lnTo>
                  <a:lnTo>
                    <a:pt x="2051049" y="92075"/>
                  </a:lnTo>
                  <a:lnTo>
                    <a:pt x="2030412" y="92075"/>
                  </a:lnTo>
                  <a:close/>
                  <a:moveTo>
                    <a:pt x="1943100" y="1587"/>
                  </a:moveTo>
                  <a:lnTo>
                    <a:pt x="1962150" y="1587"/>
                  </a:lnTo>
                  <a:lnTo>
                    <a:pt x="1998662" y="61912"/>
                  </a:lnTo>
                  <a:lnTo>
                    <a:pt x="1998662" y="1587"/>
                  </a:lnTo>
                  <a:lnTo>
                    <a:pt x="2016125" y="1587"/>
                  </a:lnTo>
                  <a:lnTo>
                    <a:pt x="2016125" y="92075"/>
                  </a:lnTo>
                  <a:lnTo>
                    <a:pt x="1997075" y="92075"/>
                  </a:lnTo>
                  <a:lnTo>
                    <a:pt x="1960562" y="33337"/>
                  </a:lnTo>
                  <a:lnTo>
                    <a:pt x="1960562" y="92075"/>
                  </a:lnTo>
                  <a:lnTo>
                    <a:pt x="1943100" y="92075"/>
                  </a:lnTo>
                  <a:close/>
                  <a:moveTo>
                    <a:pt x="1901825" y="1587"/>
                  </a:moveTo>
                  <a:lnTo>
                    <a:pt x="1919288" y="1587"/>
                  </a:lnTo>
                  <a:lnTo>
                    <a:pt x="1919288" y="92075"/>
                  </a:lnTo>
                  <a:lnTo>
                    <a:pt x="1901825" y="92075"/>
                  </a:lnTo>
                  <a:close/>
                  <a:moveTo>
                    <a:pt x="1819275" y="1587"/>
                  </a:moveTo>
                  <a:lnTo>
                    <a:pt x="1881188" y="1587"/>
                  </a:lnTo>
                  <a:lnTo>
                    <a:pt x="1881188" y="15875"/>
                  </a:lnTo>
                  <a:lnTo>
                    <a:pt x="1836737" y="15875"/>
                  </a:lnTo>
                  <a:lnTo>
                    <a:pt x="1836737" y="38100"/>
                  </a:lnTo>
                  <a:lnTo>
                    <a:pt x="1874838" y="38100"/>
                  </a:lnTo>
                  <a:lnTo>
                    <a:pt x="1874838" y="52387"/>
                  </a:lnTo>
                  <a:lnTo>
                    <a:pt x="1836737" y="52387"/>
                  </a:lnTo>
                  <a:lnTo>
                    <a:pt x="1836737" y="92075"/>
                  </a:lnTo>
                  <a:lnTo>
                    <a:pt x="1819275" y="92075"/>
                  </a:lnTo>
                  <a:close/>
                  <a:moveTo>
                    <a:pt x="1695450" y="1587"/>
                  </a:moveTo>
                  <a:lnTo>
                    <a:pt x="1757363" y="1587"/>
                  </a:lnTo>
                  <a:lnTo>
                    <a:pt x="1757363" y="15875"/>
                  </a:lnTo>
                  <a:lnTo>
                    <a:pt x="1712912" y="15875"/>
                  </a:lnTo>
                  <a:lnTo>
                    <a:pt x="1712912" y="38100"/>
                  </a:lnTo>
                  <a:lnTo>
                    <a:pt x="1751013" y="38100"/>
                  </a:lnTo>
                  <a:lnTo>
                    <a:pt x="1751013" y="52387"/>
                  </a:lnTo>
                  <a:lnTo>
                    <a:pt x="1712912" y="52387"/>
                  </a:lnTo>
                  <a:lnTo>
                    <a:pt x="1712912" y="92075"/>
                  </a:lnTo>
                  <a:lnTo>
                    <a:pt x="1695450" y="92075"/>
                  </a:lnTo>
                  <a:close/>
                  <a:moveTo>
                    <a:pt x="1452562" y="1587"/>
                  </a:moveTo>
                  <a:lnTo>
                    <a:pt x="1474787" y="1587"/>
                  </a:lnTo>
                  <a:lnTo>
                    <a:pt x="1495424" y="38100"/>
                  </a:lnTo>
                  <a:lnTo>
                    <a:pt x="1516062" y="1587"/>
                  </a:lnTo>
                  <a:lnTo>
                    <a:pt x="1535112" y="1587"/>
                  </a:lnTo>
                  <a:lnTo>
                    <a:pt x="1503362" y="53975"/>
                  </a:lnTo>
                  <a:lnTo>
                    <a:pt x="1503362" y="92075"/>
                  </a:lnTo>
                  <a:lnTo>
                    <a:pt x="1484312" y="92075"/>
                  </a:lnTo>
                  <a:lnTo>
                    <a:pt x="1484312" y="53975"/>
                  </a:lnTo>
                  <a:close/>
                  <a:moveTo>
                    <a:pt x="1371600" y="1587"/>
                  </a:moveTo>
                  <a:lnTo>
                    <a:pt x="1444625" y="1587"/>
                  </a:lnTo>
                  <a:lnTo>
                    <a:pt x="1444625" y="15875"/>
                  </a:lnTo>
                  <a:lnTo>
                    <a:pt x="1417637" y="15875"/>
                  </a:lnTo>
                  <a:lnTo>
                    <a:pt x="1417637" y="92075"/>
                  </a:lnTo>
                  <a:lnTo>
                    <a:pt x="1398587" y="92075"/>
                  </a:lnTo>
                  <a:lnTo>
                    <a:pt x="1398587" y="15875"/>
                  </a:lnTo>
                  <a:lnTo>
                    <a:pt x="1371600" y="15875"/>
                  </a:lnTo>
                  <a:close/>
                  <a:moveTo>
                    <a:pt x="1336675" y="1587"/>
                  </a:moveTo>
                  <a:lnTo>
                    <a:pt x="1355725" y="1587"/>
                  </a:lnTo>
                  <a:lnTo>
                    <a:pt x="1355725" y="92075"/>
                  </a:lnTo>
                  <a:lnTo>
                    <a:pt x="1336675" y="92075"/>
                  </a:lnTo>
                  <a:close/>
                  <a:moveTo>
                    <a:pt x="1150937" y="1587"/>
                  </a:moveTo>
                  <a:cubicBezTo>
                    <a:pt x="1150937" y="1587"/>
                    <a:pt x="1150937" y="1587"/>
                    <a:pt x="1188378" y="1587"/>
                  </a:cubicBezTo>
                  <a:cubicBezTo>
                    <a:pt x="1198861" y="1587"/>
                    <a:pt x="1204852" y="1587"/>
                    <a:pt x="1209345" y="4603"/>
                  </a:cubicBezTo>
                  <a:cubicBezTo>
                    <a:pt x="1213838" y="6112"/>
                    <a:pt x="1216833" y="9128"/>
                    <a:pt x="1219828" y="12144"/>
                  </a:cubicBezTo>
                  <a:cubicBezTo>
                    <a:pt x="1222824" y="16668"/>
                    <a:pt x="1224321" y="21193"/>
                    <a:pt x="1224321" y="27225"/>
                  </a:cubicBezTo>
                  <a:cubicBezTo>
                    <a:pt x="1224321" y="33258"/>
                    <a:pt x="1221326" y="39290"/>
                    <a:pt x="1218331" y="43815"/>
                  </a:cubicBezTo>
                  <a:cubicBezTo>
                    <a:pt x="1213838" y="48339"/>
                    <a:pt x="1207847" y="51356"/>
                    <a:pt x="1200359" y="51356"/>
                  </a:cubicBezTo>
                  <a:cubicBezTo>
                    <a:pt x="1203354" y="54372"/>
                    <a:pt x="1207847" y="57388"/>
                    <a:pt x="1209345" y="58896"/>
                  </a:cubicBezTo>
                  <a:cubicBezTo>
                    <a:pt x="1212340" y="61912"/>
                    <a:pt x="1215335" y="66437"/>
                    <a:pt x="1219828" y="73978"/>
                  </a:cubicBezTo>
                  <a:cubicBezTo>
                    <a:pt x="1219828" y="73978"/>
                    <a:pt x="1219828" y="73978"/>
                    <a:pt x="1230312" y="92075"/>
                  </a:cubicBezTo>
                  <a:cubicBezTo>
                    <a:pt x="1230312" y="92075"/>
                    <a:pt x="1230312" y="92075"/>
                    <a:pt x="1209345" y="92075"/>
                  </a:cubicBezTo>
                  <a:cubicBezTo>
                    <a:pt x="1209345" y="92075"/>
                    <a:pt x="1209345" y="92075"/>
                    <a:pt x="1195866" y="72469"/>
                  </a:cubicBezTo>
                  <a:cubicBezTo>
                    <a:pt x="1191373" y="64929"/>
                    <a:pt x="1188378" y="60404"/>
                    <a:pt x="1186880" y="58896"/>
                  </a:cubicBezTo>
                  <a:cubicBezTo>
                    <a:pt x="1185383" y="57388"/>
                    <a:pt x="1183885" y="55880"/>
                    <a:pt x="1180890" y="54372"/>
                  </a:cubicBezTo>
                  <a:cubicBezTo>
                    <a:pt x="1179392" y="54372"/>
                    <a:pt x="1176397" y="54372"/>
                    <a:pt x="1171904" y="54372"/>
                  </a:cubicBezTo>
                  <a:cubicBezTo>
                    <a:pt x="1171904" y="54372"/>
                    <a:pt x="1171904" y="54372"/>
                    <a:pt x="1168908" y="54372"/>
                  </a:cubicBezTo>
                  <a:cubicBezTo>
                    <a:pt x="1168908" y="54372"/>
                    <a:pt x="1168908" y="54372"/>
                    <a:pt x="1168908" y="92075"/>
                  </a:cubicBezTo>
                  <a:cubicBezTo>
                    <a:pt x="1168908" y="92075"/>
                    <a:pt x="1168908" y="92075"/>
                    <a:pt x="1150937" y="92075"/>
                  </a:cubicBezTo>
                  <a:cubicBezTo>
                    <a:pt x="1150937" y="92075"/>
                    <a:pt x="1150937" y="92075"/>
                    <a:pt x="1150937" y="1587"/>
                  </a:cubicBezTo>
                  <a:close/>
                  <a:moveTo>
                    <a:pt x="1060450" y="1587"/>
                  </a:moveTo>
                  <a:lnTo>
                    <a:pt x="1127125" y="1587"/>
                  </a:lnTo>
                  <a:lnTo>
                    <a:pt x="1127125" y="15875"/>
                  </a:lnTo>
                  <a:lnTo>
                    <a:pt x="1077912" y="15875"/>
                  </a:lnTo>
                  <a:lnTo>
                    <a:pt x="1077912" y="36512"/>
                  </a:lnTo>
                  <a:lnTo>
                    <a:pt x="1123950" y="36512"/>
                  </a:lnTo>
                  <a:lnTo>
                    <a:pt x="1123950" y="50800"/>
                  </a:lnTo>
                  <a:lnTo>
                    <a:pt x="1077912" y="50800"/>
                  </a:lnTo>
                  <a:lnTo>
                    <a:pt x="1077912" y="76200"/>
                  </a:lnTo>
                  <a:lnTo>
                    <a:pt x="1128713" y="76200"/>
                  </a:lnTo>
                  <a:lnTo>
                    <a:pt x="1128713" y="92075"/>
                  </a:lnTo>
                  <a:lnTo>
                    <a:pt x="1060450" y="92075"/>
                  </a:lnTo>
                  <a:close/>
                  <a:moveTo>
                    <a:pt x="960437" y="1587"/>
                  </a:moveTo>
                  <a:lnTo>
                    <a:pt x="981074" y="1587"/>
                  </a:lnTo>
                  <a:lnTo>
                    <a:pt x="1003299" y="68262"/>
                  </a:lnTo>
                  <a:lnTo>
                    <a:pt x="1025524" y="1587"/>
                  </a:lnTo>
                  <a:lnTo>
                    <a:pt x="1042987" y="1587"/>
                  </a:lnTo>
                  <a:lnTo>
                    <a:pt x="1012824" y="92075"/>
                  </a:lnTo>
                  <a:lnTo>
                    <a:pt x="992187" y="92075"/>
                  </a:lnTo>
                  <a:close/>
                  <a:moveTo>
                    <a:pt x="927100" y="1587"/>
                  </a:moveTo>
                  <a:lnTo>
                    <a:pt x="946150" y="1587"/>
                  </a:lnTo>
                  <a:lnTo>
                    <a:pt x="946150" y="92075"/>
                  </a:lnTo>
                  <a:lnTo>
                    <a:pt x="927100" y="92075"/>
                  </a:lnTo>
                  <a:close/>
                  <a:moveTo>
                    <a:pt x="831850" y="1587"/>
                  </a:moveTo>
                  <a:lnTo>
                    <a:pt x="849312" y="1587"/>
                  </a:lnTo>
                  <a:lnTo>
                    <a:pt x="885825" y="61912"/>
                  </a:lnTo>
                  <a:lnTo>
                    <a:pt x="885825" y="1587"/>
                  </a:lnTo>
                  <a:lnTo>
                    <a:pt x="901700" y="1587"/>
                  </a:lnTo>
                  <a:lnTo>
                    <a:pt x="901700" y="92075"/>
                  </a:lnTo>
                  <a:lnTo>
                    <a:pt x="884237" y="92075"/>
                  </a:lnTo>
                  <a:lnTo>
                    <a:pt x="847725" y="33337"/>
                  </a:lnTo>
                  <a:lnTo>
                    <a:pt x="847725" y="92075"/>
                  </a:lnTo>
                  <a:lnTo>
                    <a:pt x="831850" y="92075"/>
                  </a:lnTo>
                  <a:close/>
                  <a:moveTo>
                    <a:pt x="733425" y="1587"/>
                  </a:moveTo>
                  <a:cubicBezTo>
                    <a:pt x="733425" y="1587"/>
                    <a:pt x="733425" y="1587"/>
                    <a:pt x="751681" y="1587"/>
                  </a:cubicBezTo>
                  <a:cubicBezTo>
                    <a:pt x="751681" y="1587"/>
                    <a:pt x="751681" y="1587"/>
                    <a:pt x="751681" y="49889"/>
                  </a:cubicBezTo>
                  <a:cubicBezTo>
                    <a:pt x="751681" y="57436"/>
                    <a:pt x="753202" y="63474"/>
                    <a:pt x="753202" y="64983"/>
                  </a:cubicBezTo>
                  <a:cubicBezTo>
                    <a:pt x="753202" y="69511"/>
                    <a:pt x="756245" y="72530"/>
                    <a:pt x="757766" y="74040"/>
                  </a:cubicBezTo>
                  <a:cubicBezTo>
                    <a:pt x="760809" y="77058"/>
                    <a:pt x="765373" y="77058"/>
                    <a:pt x="769937" y="77058"/>
                  </a:cubicBezTo>
                  <a:cubicBezTo>
                    <a:pt x="776023" y="77058"/>
                    <a:pt x="779065" y="77058"/>
                    <a:pt x="782108" y="74040"/>
                  </a:cubicBezTo>
                  <a:cubicBezTo>
                    <a:pt x="785151" y="72530"/>
                    <a:pt x="786672" y="69511"/>
                    <a:pt x="786672" y="66492"/>
                  </a:cubicBezTo>
                  <a:cubicBezTo>
                    <a:pt x="788194" y="63474"/>
                    <a:pt x="788194" y="58945"/>
                    <a:pt x="788194" y="51398"/>
                  </a:cubicBezTo>
                  <a:lnTo>
                    <a:pt x="788194" y="1587"/>
                  </a:lnTo>
                  <a:cubicBezTo>
                    <a:pt x="788194" y="1587"/>
                    <a:pt x="788194" y="1587"/>
                    <a:pt x="806450" y="1587"/>
                  </a:cubicBezTo>
                  <a:cubicBezTo>
                    <a:pt x="806450" y="1587"/>
                    <a:pt x="806450" y="1587"/>
                    <a:pt x="806450" y="48379"/>
                  </a:cubicBezTo>
                  <a:cubicBezTo>
                    <a:pt x="806450" y="60455"/>
                    <a:pt x="806450" y="68002"/>
                    <a:pt x="804928" y="72530"/>
                  </a:cubicBezTo>
                  <a:cubicBezTo>
                    <a:pt x="803407" y="77058"/>
                    <a:pt x="801886" y="80077"/>
                    <a:pt x="798843" y="83096"/>
                  </a:cubicBezTo>
                  <a:cubicBezTo>
                    <a:pt x="797322" y="86115"/>
                    <a:pt x="792758" y="89134"/>
                    <a:pt x="788194" y="90643"/>
                  </a:cubicBezTo>
                  <a:cubicBezTo>
                    <a:pt x="783629" y="92153"/>
                    <a:pt x="779065" y="93662"/>
                    <a:pt x="771459" y="93662"/>
                  </a:cubicBezTo>
                  <a:cubicBezTo>
                    <a:pt x="762330" y="93662"/>
                    <a:pt x="756245" y="92153"/>
                    <a:pt x="751681" y="90643"/>
                  </a:cubicBezTo>
                  <a:cubicBezTo>
                    <a:pt x="747117" y="87624"/>
                    <a:pt x="744074" y="86115"/>
                    <a:pt x="741032" y="83096"/>
                  </a:cubicBezTo>
                  <a:cubicBezTo>
                    <a:pt x="737989" y="80077"/>
                    <a:pt x="736467" y="75549"/>
                    <a:pt x="734946" y="72530"/>
                  </a:cubicBezTo>
                  <a:cubicBezTo>
                    <a:pt x="734946" y="68002"/>
                    <a:pt x="733425" y="60455"/>
                    <a:pt x="733425" y="49889"/>
                  </a:cubicBezTo>
                  <a:cubicBezTo>
                    <a:pt x="733425" y="49889"/>
                    <a:pt x="733425" y="49889"/>
                    <a:pt x="733425" y="1587"/>
                  </a:cubicBezTo>
                  <a:close/>
                  <a:moveTo>
                    <a:pt x="492125" y="1587"/>
                  </a:moveTo>
                  <a:lnTo>
                    <a:pt x="509587" y="1587"/>
                  </a:lnTo>
                  <a:lnTo>
                    <a:pt x="547688" y="61912"/>
                  </a:lnTo>
                  <a:lnTo>
                    <a:pt x="547688" y="1587"/>
                  </a:lnTo>
                  <a:lnTo>
                    <a:pt x="563563" y="1587"/>
                  </a:lnTo>
                  <a:lnTo>
                    <a:pt x="563563" y="92075"/>
                  </a:lnTo>
                  <a:lnTo>
                    <a:pt x="546100" y="92075"/>
                  </a:lnTo>
                  <a:lnTo>
                    <a:pt x="509587" y="33337"/>
                  </a:lnTo>
                  <a:lnTo>
                    <a:pt x="509587" y="92075"/>
                  </a:lnTo>
                  <a:lnTo>
                    <a:pt x="492125" y="92075"/>
                  </a:lnTo>
                  <a:close/>
                  <a:moveTo>
                    <a:pt x="420687" y="1587"/>
                  </a:moveTo>
                  <a:lnTo>
                    <a:pt x="439737" y="1587"/>
                  </a:lnTo>
                  <a:lnTo>
                    <a:pt x="476250" y="92075"/>
                  </a:lnTo>
                  <a:lnTo>
                    <a:pt x="457200" y="92075"/>
                  </a:lnTo>
                  <a:lnTo>
                    <a:pt x="447675" y="69850"/>
                  </a:lnTo>
                  <a:lnTo>
                    <a:pt x="411162" y="69850"/>
                  </a:lnTo>
                  <a:lnTo>
                    <a:pt x="404812" y="92075"/>
                  </a:lnTo>
                  <a:lnTo>
                    <a:pt x="385762" y="92075"/>
                  </a:lnTo>
                  <a:close/>
                  <a:moveTo>
                    <a:pt x="352425" y="1587"/>
                  </a:moveTo>
                  <a:lnTo>
                    <a:pt x="371475" y="1587"/>
                  </a:lnTo>
                  <a:lnTo>
                    <a:pt x="371475" y="92075"/>
                  </a:lnTo>
                  <a:lnTo>
                    <a:pt x="352425" y="92075"/>
                  </a:lnTo>
                  <a:close/>
                  <a:moveTo>
                    <a:pt x="308977" y="1587"/>
                  </a:moveTo>
                  <a:cubicBezTo>
                    <a:pt x="308977" y="1587"/>
                    <a:pt x="308977" y="1587"/>
                    <a:pt x="327025" y="1587"/>
                  </a:cubicBezTo>
                  <a:cubicBezTo>
                    <a:pt x="327025" y="1587"/>
                    <a:pt x="327025" y="1587"/>
                    <a:pt x="327025" y="58945"/>
                  </a:cubicBezTo>
                  <a:cubicBezTo>
                    <a:pt x="327025" y="66492"/>
                    <a:pt x="327025" y="72530"/>
                    <a:pt x="325521" y="75549"/>
                  </a:cubicBezTo>
                  <a:cubicBezTo>
                    <a:pt x="324017" y="81587"/>
                    <a:pt x="321009" y="86115"/>
                    <a:pt x="316497" y="89134"/>
                  </a:cubicBezTo>
                  <a:cubicBezTo>
                    <a:pt x="311985" y="92153"/>
                    <a:pt x="304466" y="93662"/>
                    <a:pt x="296946" y="93662"/>
                  </a:cubicBezTo>
                  <a:cubicBezTo>
                    <a:pt x="289426" y="93662"/>
                    <a:pt x="281906" y="90643"/>
                    <a:pt x="277394" y="86115"/>
                  </a:cubicBezTo>
                  <a:cubicBezTo>
                    <a:pt x="272883" y="81587"/>
                    <a:pt x="269875" y="74040"/>
                    <a:pt x="269875" y="63474"/>
                  </a:cubicBezTo>
                  <a:cubicBezTo>
                    <a:pt x="269875" y="63474"/>
                    <a:pt x="269875" y="63474"/>
                    <a:pt x="286418" y="61964"/>
                  </a:cubicBezTo>
                  <a:cubicBezTo>
                    <a:pt x="287922" y="66492"/>
                    <a:pt x="287922" y="71021"/>
                    <a:pt x="289426" y="72530"/>
                  </a:cubicBezTo>
                  <a:cubicBezTo>
                    <a:pt x="290930" y="75549"/>
                    <a:pt x="293938" y="77058"/>
                    <a:pt x="298450" y="77058"/>
                  </a:cubicBezTo>
                  <a:cubicBezTo>
                    <a:pt x="302962" y="77058"/>
                    <a:pt x="304466" y="77058"/>
                    <a:pt x="307473" y="74040"/>
                  </a:cubicBezTo>
                  <a:cubicBezTo>
                    <a:pt x="308977" y="72530"/>
                    <a:pt x="308977" y="66492"/>
                    <a:pt x="308977" y="60455"/>
                  </a:cubicBezTo>
                  <a:close/>
                  <a:moveTo>
                    <a:pt x="187325" y="1587"/>
                  </a:moveTo>
                  <a:lnTo>
                    <a:pt x="254000" y="1587"/>
                  </a:lnTo>
                  <a:lnTo>
                    <a:pt x="254000" y="15875"/>
                  </a:lnTo>
                  <a:lnTo>
                    <a:pt x="204787" y="15875"/>
                  </a:lnTo>
                  <a:lnTo>
                    <a:pt x="204787" y="36512"/>
                  </a:lnTo>
                  <a:lnTo>
                    <a:pt x="250825" y="36512"/>
                  </a:lnTo>
                  <a:lnTo>
                    <a:pt x="250825" y="50800"/>
                  </a:lnTo>
                  <a:lnTo>
                    <a:pt x="204787" y="50800"/>
                  </a:lnTo>
                  <a:lnTo>
                    <a:pt x="204787" y="76200"/>
                  </a:lnTo>
                  <a:lnTo>
                    <a:pt x="255588" y="76200"/>
                  </a:lnTo>
                  <a:lnTo>
                    <a:pt x="255588" y="92075"/>
                  </a:lnTo>
                  <a:lnTo>
                    <a:pt x="187325" y="92075"/>
                  </a:lnTo>
                  <a:close/>
                  <a:moveTo>
                    <a:pt x="88900" y="1587"/>
                  </a:moveTo>
                  <a:lnTo>
                    <a:pt x="107950" y="1587"/>
                  </a:lnTo>
                  <a:lnTo>
                    <a:pt x="107950" y="36512"/>
                  </a:lnTo>
                  <a:lnTo>
                    <a:pt x="144462" y="36512"/>
                  </a:lnTo>
                  <a:lnTo>
                    <a:pt x="144462" y="1587"/>
                  </a:lnTo>
                  <a:lnTo>
                    <a:pt x="161925" y="1587"/>
                  </a:lnTo>
                  <a:lnTo>
                    <a:pt x="161925" y="92075"/>
                  </a:lnTo>
                  <a:lnTo>
                    <a:pt x="144462" y="92075"/>
                  </a:lnTo>
                  <a:lnTo>
                    <a:pt x="144462" y="52387"/>
                  </a:lnTo>
                  <a:lnTo>
                    <a:pt x="107950" y="52387"/>
                  </a:lnTo>
                  <a:lnTo>
                    <a:pt x="107950" y="92075"/>
                  </a:lnTo>
                  <a:lnTo>
                    <a:pt x="88900" y="92075"/>
                  </a:lnTo>
                  <a:close/>
                  <a:moveTo>
                    <a:pt x="3175" y="1587"/>
                  </a:moveTo>
                  <a:lnTo>
                    <a:pt x="69850" y="1587"/>
                  </a:lnTo>
                  <a:lnTo>
                    <a:pt x="69850" y="14287"/>
                  </a:lnTo>
                  <a:lnTo>
                    <a:pt x="20637" y="76200"/>
                  </a:lnTo>
                  <a:lnTo>
                    <a:pt x="71438" y="76200"/>
                  </a:lnTo>
                  <a:lnTo>
                    <a:pt x="71438" y="92075"/>
                  </a:lnTo>
                  <a:lnTo>
                    <a:pt x="0" y="92075"/>
                  </a:lnTo>
                  <a:lnTo>
                    <a:pt x="0" y="74613"/>
                  </a:lnTo>
                  <a:lnTo>
                    <a:pt x="46038" y="15875"/>
                  </a:lnTo>
                  <a:lnTo>
                    <a:pt x="3175" y="15875"/>
                  </a:lnTo>
                  <a:close/>
                  <a:moveTo>
                    <a:pt x="4793286" y="0"/>
                  </a:moveTo>
                  <a:cubicBezTo>
                    <a:pt x="4803803" y="0"/>
                    <a:pt x="4812818" y="1511"/>
                    <a:pt x="4818828" y="7554"/>
                  </a:cubicBezTo>
                  <a:cubicBezTo>
                    <a:pt x="4826340" y="12086"/>
                    <a:pt x="4829345" y="18128"/>
                    <a:pt x="4832350" y="27193"/>
                  </a:cubicBezTo>
                  <a:cubicBezTo>
                    <a:pt x="4832350" y="27193"/>
                    <a:pt x="4832350" y="27193"/>
                    <a:pt x="4814320" y="30214"/>
                  </a:cubicBezTo>
                  <a:cubicBezTo>
                    <a:pt x="4812818" y="25682"/>
                    <a:pt x="4809813" y="21150"/>
                    <a:pt x="4806808" y="19639"/>
                  </a:cubicBezTo>
                  <a:cubicBezTo>
                    <a:pt x="4802301" y="16618"/>
                    <a:pt x="4799296" y="15107"/>
                    <a:pt x="4793286" y="15107"/>
                  </a:cubicBezTo>
                  <a:cubicBezTo>
                    <a:pt x="4785774" y="15107"/>
                    <a:pt x="4779764" y="18128"/>
                    <a:pt x="4773754" y="22661"/>
                  </a:cubicBezTo>
                  <a:cubicBezTo>
                    <a:pt x="4769247" y="28703"/>
                    <a:pt x="4767744" y="36257"/>
                    <a:pt x="4767744" y="45321"/>
                  </a:cubicBezTo>
                  <a:cubicBezTo>
                    <a:pt x="4767744" y="55896"/>
                    <a:pt x="4769247" y="64960"/>
                    <a:pt x="4775256" y="69492"/>
                  </a:cubicBezTo>
                  <a:cubicBezTo>
                    <a:pt x="4779764" y="75535"/>
                    <a:pt x="4785774" y="77045"/>
                    <a:pt x="4793286" y="77045"/>
                  </a:cubicBezTo>
                  <a:cubicBezTo>
                    <a:pt x="4796291" y="77045"/>
                    <a:pt x="4800798" y="77045"/>
                    <a:pt x="4805306" y="75535"/>
                  </a:cubicBezTo>
                  <a:cubicBezTo>
                    <a:pt x="4808311" y="74024"/>
                    <a:pt x="4811315" y="72513"/>
                    <a:pt x="4814320" y="69492"/>
                  </a:cubicBezTo>
                  <a:cubicBezTo>
                    <a:pt x="4814320" y="69492"/>
                    <a:pt x="4814320" y="69492"/>
                    <a:pt x="4814320" y="58917"/>
                  </a:cubicBezTo>
                  <a:cubicBezTo>
                    <a:pt x="4814320" y="58917"/>
                    <a:pt x="4814320" y="58917"/>
                    <a:pt x="4793286" y="58917"/>
                  </a:cubicBezTo>
                  <a:lnTo>
                    <a:pt x="4793286" y="43810"/>
                  </a:lnTo>
                  <a:cubicBezTo>
                    <a:pt x="4793286" y="43810"/>
                    <a:pt x="4793286" y="43810"/>
                    <a:pt x="4832350" y="43810"/>
                  </a:cubicBezTo>
                  <a:cubicBezTo>
                    <a:pt x="4832350" y="43810"/>
                    <a:pt x="4832350" y="43810"/>
                    <a:pt x="4832350" y="80067"/>
                  </a:cubicBezTo>
                  <a:cubicBezTo>
                    <a:pt x="4829345" y="83088"/>
                    <a:pt x="4823335" y="86110"/>
                    <a:pt x="4815823" y="89131"/>
                  </a:cubicBezTo>
                  <a:cubicBezTo>
                    <a:pt x="4808311" y="92152"/>
                    <a:pt x="4802301" y="93663"/>
                    <a:pt x="4794788" y="93663"/>
                  </a:cubicBezTo>
                  <a:cubicBezTo>
                    <a:pt x="4784271" y="93663"/>
                    <a:pt x="4776759" y="90642"/>
                    <a:pt x="4769247" y="87620"/>
                  </a:cubicBezTo>
                  <a:cubicBezTo>
                    <a:pt x="4763237" y="83088"/>
                    <a:pt x="4757227" y="77045"/>
                    <a:pt x="4754222" y="71003"/>
                  </a:cubicBezTo>
                  <a:cubicBezTo>
                    <a:pt x="4751217" y="63449"/>
                    <a:pt x="4748212" y="54385"/>
                    <a:pt x="4748212" y="46832"/>
                  </a:cubicBezTo>
                  <a:cubicBezTo>
                    <a:pt x="4748212" y="36257"/>
                    <a:pt x="4751217" y="28703"/>
                    <a:pt x="4754222" y="21150"/>
                  </a:cubicBezTo>
                  <a:cubicBezTo>
                    <a:pt x="4758729" y="13596"/>
                    <a:pt x="4764739" y="7554"/>
                    <a:pt x="4772251" y="4532"/>
                  </a:cubicBezTo>
                  <a:cubicBezTo>
                    <a:pt x="4778261" y="1511"/>
                    <a:pt x="4784271" y="0"/>
                    <a:pt x="4793286" y="0"/>
                  </a:cubicBezTo>
                  <a:close/>
                  <a:moveTo>
                    <a:pt x="4429919" y="0"/>
                  </a:moveTo>
                  <a:cubicBezTo>
                    <a:pt x="4443467" y="0"/>
                    <a:pt x="4454005" y="4532"/>
                    <a:pt x="4463037" y="12086"/>
                  </a:cubicBezTo>
                  <a:cubicBezTo>
                    <a:pt x="4470564" y="21150"/>
                    <a:pt x="4473575" y="31725"/>
                    <a:pt x="4473575" y="46832"/>
                  </a:cubicBezTo>
                  <a:cubicBezTo>
                    <a:pt x="4473575" y="61939"/>
                    <a:pt x="4470564" y="72513"/>
                    <a:pt x="4463037" y="81578"/>
                  </a:cubicBezTo>
                  <a:cubicBezTo>
                    <a:pt x="4454005" y="89131"/>
                    <a:pt x="4443467" y="93663"/>
                    <a:pt x="4431424" y="93663"/>
                  </a:cubicBezTo>
                  <a:cubicBezTo>
                    <a:pt x="4417875" y="93663"/>
                    <a:pt x="4407338" y="89131"/>
                    <a:pt x="4398305" y="81578"/>
                  </a:cubicBezTo>
                  <a:cubicBezTo>
                    <a:pt x="4390778" y="72513"/>
                    <a:pt x="4386262" y="61939"/>
                    <a:pt x="4386262" y="46832"/>
                  </a:cubicBezTo>
                  <a:cubicBezTo>
                    <a:pt x="4386262" y="37767"/>
                    <a:pt x="4387767" y="30214"/>
                    <a:pt x="4390778" y="24171"/>
                  </a:cubicBezTo>
                  <a:cubicBezTo>
                    <a:pt x="4393789" y="19639"/>
                    <a:pt x="4395294" y="15107"/>
                    <a:pt x="4399811" y="12086"/>
                  </a:cubicBezTo>
                  <a:cubicBezTo>
                    <a:pt x="4402821" y="7554"/>
                    <a:pt x="4407338" y="4532"/>
                    <a:pt x="4410348" y="3022"/>
                  </a:cubicBezTo>
                  <a:cubicBezTo>
                    <a:pt x="4416370" y="1511"/>
                    <a:pt x="4422392" y="0"/>
                    <a:pt x="4429919" y="0"/>
                  </a:cubicBezTo>
                  <a:close/>
                  <a:moveTo>
                    <a:pt x="4332165" y="0"/>
                  </a:moveTo>
                  <a:cubicBezTo>
                    <a:pt x="4344377" y="0"/>
                    <a:pt x="4352009" y="3022"/>
                    <a:pt x="4359641" y="9064"/>
                  </a:cubicBezTo>
                  <a:cubicBezTo>
                    <a:pt x="4364221" y="13596"/>
                    <a:pt x="4367274" y="19639"/>
                    <a:pt x="4368800" y="25682"/>
                  </a:cubicBezTo>
                  <a:cubicBezTo>
                    <a:pt x="4368800" y="25682"/>
                    <a:pt x="4368800" y="25682"/>
                    <a:pt x="4350483" y="30214"/>
                  </a:cubicBezTo>
                  <a:cubicBezTo>
                    <a:pt x="4350483" y="25682"/>
                    <a:pt x="4347430" y="22661"/>
                    <a:pt x="4344377" y="19639"/>
                  </a:cubicBezTo>
                  <a:cubicBezTo>
                    <a:pt x="4341324" y="16618"/>
                    <a:pt x="4336745" y="15107"/>
                    <a:pt x="4332165" y="15107"/>
                  </a:cubicBezTo>
                  <a:cubicBezTo>
                    <a:pt x="4324533" y="15107"/>
                    <a:pt x="4319954" y="18128"/>
                    <a:pt x="4315375" y="22661"/>
                  </a:cubicBezTo>
                  <a:cubicBezTo>
                    <a:pt x="4310795" y="27193"/>
                    <a:pt x="4309269" y="34746"/>
                    <a:pt x="4309269" y="45321"/>
                  </a:cubicBezTo>
                  <a:cubicBezTo>
                    <a:pt x="4309269" y="57406"/>
                    <a:pt x="4310795" y="64960"/>
                    <a:pt x="4315375" y="71003"/>
                  </a:cubicBezTo>
                  <a:cubicBezTo>
                    <a:pt x="4318427" y="75535"/>
                    <a:pt x="4324533" y="77045"/>
                    <a:pt x="4330639" y="77045"/>
                  </a:cubicBezTo>
                  <a:cubicBezTo>
                    <a:pt x="4336745" y="77045"/>
                    <a:pt x="4339798" y="75535"/>
                    <a:pt x="4344377" y="72513"/>
                  </a:cubicBezTo>
                  <a:cubicBezTo>
                    <a:pt x="4347430" y="69492"/>
                    <a:pt x="4350483" y="64960"/>
                    <a:pt x="4352009" y="58917"/>
                  </a:cubicBezTo>
                  <a:cubicBezTo>
                    <a:pt x="4352009" y="58917"/>
                    <a:pt x="4352009" y="58917"/>
                    <a:pt x="4368800" y="63449"/>
                  </a:cubicBezTo>
                  <a:cubicBezTo>
                    <a:pt x="4367274" y="74024"/>
                    <a:pt x="4362694" y="81578"/>
                    <a:pt x="4355062" y="86110"/>
                  </a:cubicBezTo>
                  <a:cubicBezTo>
                    <a:pt x="4348956" y="90642"/>
                    <a:pt x="4341324" y="93663"/>
                    <a:pt x="4330639" y="93663"/>
                  </a:cubicBezTo>
                  <a:cubicBezTo>
                    <a:pt x="4319954" y="93663"/>
                    <a:pt x="4309269" y="89131"/>
                    <a:pt x="4301637" y="81578"/>
                  </a:cubicBezTo>
                  <a:cubicBezTo>
                    <a:pt x="4294004" y="72513"/>
                    <a:pt x="4289425" y="61939"/>
                    <a:pt x="4289425" y="46832"/>
                  </a:cubicBezTo>
                  <a:cubicBezTo>
                    <a:pt x="4289425" y="31725"/>
                    <a:pt x="4294004" y="21150"/>
                    <a:pt x="4301637" y="12086"/>
                  </a:cubicBezTo>
                  <a:cubicBezTo>
                    <a:pt x="4309269" y="4532"/>
                    <a:pt x="4319954" y="0"/>
                    <a:pt x="4332165" y="0"/>
                  </a:cubicBezTo>
                  <a:close/>
                  <a:moveTo>
                    <a:pt x="4189355" y="0"/>
                  </a:moveTo>
                  <a:cubicBezTo>
                    <a:pt x="4201602" y="0"/>
                    <a:pt x="4210787" y="1511"/>
                    <a:pt x="4216910" y="7554"/>
                  </a:cubicBezTo>
                  <a:cubicBezTo>
                    <a:pt x="4223033" y="12086"/>
                    <a:pt x="4227625" y="18128"/>
                    <a:pt x="4229156" y="27193"/>
                  </a:cubicBezTo>
                  <a:cubicBezTo>
                    <a:pt x="4229156" y="27193"/>
                    <a:pt x="4229156" y="27193"/>
                    <a:pt x="4210787" y="30214"/>
                  </a:cubicBezTo>
                  <a:cubicBezTo>
                    <a:pt x="4209256" y="25682"/>
                    <a:pt x="4206194" y="21150"/>
                    <a:pt x="4203133" y="19639"/>
                  </a:cubicBezTo>
                  <a:cubicBezTo>
                    <a:pt x="4200071" y="16618"/>
                    <a:pt x="4195479" y="15107"/>
                    <a:pt x="4189355" y="15107"/>
                  </a:cubicBezTo>
                  <a:cubicBezTo>
                    <a:pt x="4181701" y="15107"/>
                    <a:pt x="4175578" y="18128"/>
                    <a:pt x="4170986" y="22661"/>
                  </a:cubicBezTo>
                  <a:cubicBezTo>
                    <a:pt x="4166393" y="28703"/>
                    <a:pt x="4163332" y="36257"/>
                    <a:pt x="4163332" y="45321"/>
                  </a:cubicBezTo>
                  <a:cubicBezTo>
                    <a:pt x="4163332" y="55896"/>
                    <a:pt x="4166393" y="64960"/>
                    <a:pt x="4170986" y="69492"/>
                  </a:cubicBezTo>
                  <a:cubicBezTo>
                    <a:pt x="4175578" y="75535"/>
                    <a:pt x="4181701" y="77045"/>
                    <a:pt x="4189355" y="77045"/>
                  </a:cubicBezTo>
                  <a:cubicBezTo>
                    <a:pt x="4193948" y="77045"/>
                    <a:pt x="4197009" y="77045"/>
                    <a:pt x="4201602" y="75535"/>
                  </a:cubicBezTo>
                  <a:cubicBezTo>
                    <a:pt x="4204663" y="74024"/>
                    <a:pt x="4209256" y="72513"/>
                    <a:pt x="4210787" y="69492"/>
                  </a:cubicBezTo>
                  <a:cubicBezTo>
                    <a:pt x="4210787" y="69492"/>
                    <a:pt x="4210787" y="69492"/>
                    <a:pt x="4210787" y="58917"/>
                  </a:cubicBezTo>
                  <a:cubicBezTo>
                    <a:pt x="4210787" y="58917"/>
                    <a:pt x="4210787" y="58917"/>
                    <a:pt x="4190886" y="58917"/>
                  </a:cubicBezTo>
                  <a:lnTo>
                    <a:pt x="4190886" y="43810"/>
                  </a:lnTo>
                  <a:cubicBezTo>
                    <a:pt x="4190886" y="43810"/>
                    <a:pt x="4190886" y="43810"/>
                    <a:pt x="4230687" y="43810"/>
                  </a:cubicBezTo>
                  <a:cubicBezTo>
                    <a:pt x="4230687" y="43810"/>
                    <a:pt x="4230687" y="43810"/>
                    <a:pt x="4230687" y="80067"/>
                  </a:cubicBezTo>
                  <a:cubicBezTo>
                    <a:pt x="4226095" y="83088"/>
                    <a:pt x="4219971" y="86110"/>
                    <a:pt x="4213848" y="89131"/>
                  </a:cubicBezTo>
                  <a:cubicBezTo>
                    <a:pt x="4206194" y="92152"/>
                    <a:pt x="4198540" y="93663"/>
                    <a:pt x="4190886" y="93663"/>
                  </a:cubicBezTo>
                  <a:cubicBezTo>
                    <a:pt x="4181701" y="93663"/>
                    <a:pt x="4172516" y="90642"/>
                    <a:pt x="4166393" y="87620"/>
                  </a:cubicBezTo>
                  <a:cubicBezTo>
                    <a:pt x="4158739" y="83088"/>
                    <a:pt x="4154147" y="77045"/>
                    <a:pt x="4149554" y="71003"/>
                  </a:cubicBezTo>
                  <a:cubicBezTo>
                    <a:pt x="4146493" y="63449"/>
                    <a:pt x="4144962" y="54385"/>
                    <a:pt x="4144962" y="46832"/>
                  </a:cubicBezTo>
                  <a:cubicBezTo>
                    <a:pt x="4144962" y="36257"/>
                    <a:pt x="4146493" y="28703"/>
                    <a:pt x="4151085" y="21150"/>
                  </a:cubicBezTo>
                  <a:cubicBezTo>
                    <a:pt x="4154147" y="13596"/>
                    <a:pt x="4160270" y="7554"/>
                    <a:pt x="4167924" y="4532"/>
                  </a:cubicBezTo>
                  <a:cubicBezTo>
                    <a:pt x="4174047" y="1511"/>
                    <a:pt x="4181701" y="0"/>
                    <a:pt x="4189355" y="0"/>
                  </a:cubicBezTo>
                  <a:close/>
                  <a:moveTo>
                    <a:pt x="3815386" y="0"/>
                  </a:moveTo>
                  <a:cubicBezTo>
                    <a:pt x="3825903" y="0"/>
                    <a:pt x="3834918" y="1511"/>
                    <a:pt x="3840928" y="7554"/>
                  </a:cubicBezTo>
                  <a:cubicBezTo>
                    <a:pt x="3846938" y="12086"/>
                    <a:pt x="3851445" y="18128"/>
                    <a:pt x="3852948" y="27193"/>
                  </a:cubicBezTo>
                  <a:cubicBezTo>
                    <a:pt x="3852948" y="27193"/>
                    <a:pt x="3852948" y="27193"/>
                    <a:pt x="3834918" y="30214"/>
                  </a:cubicBezTo>
                  <a:cubicBezTo>
                    <a:pt x="3833415" y="25682"/>
                    <a:pt x="3831913" y="21150"/>
                    <a:pt x="3827406" y="19639"/>
                  </a:cubicBezTo>
                  <a:cubicBezTo>
                    <a:pt x="3824401" y="16618"/>
                    <a:pt x="3819893" y="15107"/>
                    <a:pt x="3815386" y="15107"/>
                  </a:cubicBezTo>
                  <a:cubicBezTo>
                    <a:pt x="3806371" y="15107"/>
                    <a:pt x="3800361" y="18128"/>
                    <a:pt x="3795854" y="22661"/>
                  </a:cubicBezTo>
                  <a:cubicBezTo>
                    <a:pt x="3791347" y="28703"/>
                    <a:pt x="3788342" y="36257"/>
                    <a:pt x="3788342" y="45321"/>
                  </a:cubicBezTo>
                  <a:cubicBezTo>
                    <a:pt x="3788342" y="55896"/>
                    <a:pt x="3791347" y="64960"/>
                    <a:pt x="3795854" y="69492"/>
                  </a:cubicBezTo>
                  <a:cubicBezTo>
                    <a:pt x="3800361" y="75535"/>
                    <a:pt x="3806371" y="77045"/>
                    <a:pt x="3813883" y="77045"/>
                  </a:cubicBezTo>
                  <a:cubicBezTo>
                    <a:pt x="3818391" y="77045"/>
                    <a:pt x="3821396" y="77045"/>
                    <a:pt x="3825903" y="75535"/>
                  </a:cubicBezTo>
                  <a:cubicBezTo>
                    <a:pt x="3830411" y="74024"/>
                    <a:pt x="3833415" y="72513"/>
                    <a:pt x="3836420" y="69492"/>
                  </a:cubicBezTo>
                  <a:cubicBezTo>
                    <a:pt x="3836420" y="69492"/>
                    <a:pt x="3836420" y="69492"/>
                    <a:pt x="3836420" y="58917"/>
                  </a:cubicBezTo>
                  <a:cubicBezTo>
                    <a:pt x="3836420" y="58917"/>
                    <a:pt x="3836420" y="58917"/>
                    <a:pt x="3815386" y="58917"/>
                  </a:cubicBezTo>
                  <a:lnTo>
                    <a:pt x="3815386" y="43810"/>
                  </a:lnTo>
                  <a:cubicBezTo>
                    <a:pt x="3815386" y="43810"/>
                    <a:pt x="3815386" y="43810"/>
                    <a:pt x="3854450" y="43810"/>
                  </a:cubicBezTo>
                  <a:cubicBezTo>
                    <a:pt x="3854450" y="43810"/>
                    <a:pt x="3854450" y="43810"/>
                    <a:pt x="3854450" y="80067"/>
                  </a:cubicBezTo>
                  <a:cubicBezTo>
                    <a:pt x="3849943" y="83088"/>
                    <a:pt x="3845435" y="86110"/>
                    <a:pt x="3837923" y="89131"/>
                  </a:cubicBezTo>
                  <a:cubicBezTo>
                    <a:pt x="3830411" y="92152"/>
                    <a:pt x="3822898" y="93663"/>
                    <a:pt x="3815386" y="93663"/>
                  </a:cubicBezTo>
                  <a:cubicBezTo>
                    <a:pt x="3806371" y="93663"/>
                    <a:pt x="3797356" y="90642"/>
                    <a:pt x="3791347" y="87620"/>
                  </a:cubicBezTo>
                  <a:cubicBezTo>
                    <a:pt x="3783834" y="83088"/>
                    <a:pt x="3779327" y="77045"/>
                    <a:pt x="3774819" y="71003"/>
                  </a:cubicBezTo>
                  <a:cubicBezTo>
                    <a:pt x="3771814" y="63449"/>
                    <a:pt x="3770312" y="54385"/>
                    <a:pt x="3770312" y="46832"/>
                  </a:cubicBezTo>
                  <a:cubicBezTo>
                    <a:pt x="3770312" y="36257"/>
                    <a:pt x="3771814" y="28703"/>
                    <a:pt x="3776322" y="21150"/>
                  </a:cubicBezTo>
                  <a:cubicBezTo>
                    <a:pt x="3779327" y="13596"/>
                    <a:pt x="3785337" y="7554"/>
                    <a:pt x="3792849" y="4532"/>
                  </a:cubicBezTo>
                  <a:cubicBezTo>
                    <a:pt x="3798859" y="1511"/>
                    <a:pt x="3806371" y="0"/>
                    <a:pt x="3815386" y="0"/>
                  </a:cubicBezTo>
                  <a:close/>
                  <a:moveTo>
                    <a:pt x="3612357" y="0"/>
                  </a:moveTo>
                  <a:cubicBezTo>
                    <a:pt x="3625905" y="0"/>
                    <a:pt x="3636443" y="4532"/>
                    <a:pt x="3643970" y="12086"/>
                  </a:cubicBezTo>
                  <a:cubicBezTo>
                    <a:pt x="3651497" y="21150"/>
                    <a:pt x="3656013" y="31725"/>
                    <a:pt x="3656013" y="46832"/>
                  </a:cubicBezTo>
                  <a:cubicBezTo>
                    <a:pt x="3656013" y="61939"/>
                    <a:pt x="3651497" y="72513"/>
                    <a:pt x="3643970" y="81578"/>
                  </a:cubicBezTo>
                  <a:cubicBezTo>
                    <a:pt x="3636443" y="89131"/>
                    <a:pt x="3625905" y="93663"/>
                    <a:pt x="3612357" y="93663"/>
                  </a:cubicBezTo>
                  <a:cubicBezTo>
                    <a:pt x="3598808" y="93663"/>
                    <a:pt x="3588270" y="89131"/>
                    <a:pt x="3580743" y="81578"/>
                  </a:cubicBezTo>
                  <a:cubicBezTo>
                    <a:pt x="3571711" y="72513"/>
                    <a:pt x="3568700" y="61939"/>
                    <a:pt x="3568700" y="46832"/>
                  </a:cubicBezTo>
                  <a:cubicBezTo>
                    <a:pt x="3568700" y="37767"/>
                    <a:pt x="3570205" y="30214"/>
                    <a:pt x="3571711" y="24171"/>
                  </a:cubicBezTo>
                  <a:cubicBezTo>
                    <a:pt x="3574722" y="19639"/>
                    <a:pt x="3577732" y="15107"/>
                    <a:pt x="3580743" y="12086"/>
                  </a:cubicBezTo>
                  <a:cubicBezTo>
                    <a:pt x="3583754" y="7554"/>
                    <a:pt x="3588270" y="4532"/>
                    <a:pt x="3592786" y="3022"/>
                  </a:cubicBezTo>
                  <a:cubicBezTo>
                    <a:pt x="3598808" y="1511"/>
                    <a:pt x="3604830" y="0"/>
                    <a:pt x="3612357" y="0"/>
                  </a:cubicBezTo>
                  <a:close/>
                  <a:moveTo>
                    <a:pt x="3375057" y="0"/>
                  </a:moveTo>
                  <a:cubicBezTo>
                    <a:pt x="3387239" y="0"/>
                    <a:pt x="3394852" y="3022"/>
                    <a:pt x="3400943" y="7554"/>
                  </a:cubicBezTo>
                  <a:cubicBezTo>
                    <a:pt x="3407034" y="12086"/>
                    <a:pt x="3410079" y="19639"/>
                    <a:pt x="3410079" y="27193"/>
                  </a:cubicBezTo>
                  <a:cubicBezTo>
                    <a:pt x="3410079" y="27193"/>
                    <a:pt x="3410079" y="27193"/>
                    <a:pt x="3391807" y="28703"/>
                  </a:cubicBezTo>
                  <a:cubicBezTo>
                    <a:pt x="3391807" y="22661"/>
                    <a:pt x="3390284" y="19639"/>
                    <a:pt x="3387239" y="18128"/>
                  </a:cubicBezTo>
                  <a:cubicBezTo>
                    <a:pt x="3384193" y="16618"/>
                    <a:pt x="3381148" y="15107"/>
                    <a:pt x="3375057" y="15107"/>
                  </a:cubicBezTo>
                  <a:cubicBezTo>
                    <a:pt x="3370489" y="15107"/>
                    <a:pt x="3365921" y="16618"/>
                    <a:pt x="3362875" y="18128"/>
                  </a:cubicBezTo>
                  <a:cubicBezTo>
                    <a:pt x="3361352" y="19639"/>
                    <a:pt x="3359830" y="21150"/>
                    <a:pt x="3359830" y="24171"/>
                  </a:cubicBezTo>
                  <a:cubicBezTo>
                    <a:pt x="3359830" y="25682"/>
                    <a:pt x="3361352" y="27193"/>
                    <a:pt x="3362875" y="28703"/>
                  </a:cubicBezTo>
                  <a:cubicBezTo>
                    <a:pt x="3364398" y="31725"/>
                    <a:pt x="3370489" y="33235"/>
                    <a:pt x="3379625" y="34746"/>
                  </a:cubicBezTo>
                  <a:cubicBezTo>
                    <a:pt x="3388761" y="37767"/>
                    <a:pt x="3394852" y="39278"/>
                    <a:pt x="3399420" y="42300"/>
                  </a:cubicBezTo>
                  <a:cubicBezTo>
                    <a:pt x="3403988" y="43810"/>
                    <a:pt x="3407034" y="46832"/>
                    <a:pt x="3410079" y="51364"/>
                  </a:cubicBezTo>
                  <a:cubicBezTo>
                    <a:pt x="3411602" y="54385"/>
                    <a:pt x="3413125" y="60428"/>
                    <a:pt x="3413125" y="64960"/>
                  </a:cubicBezTo>
                  <a:cubicBezTo>
                    <a:pt x="3413125" y="71003"/>
                    <a:pt x="3411602" y="75535"/>
                    <a:pt x="3408557" y="80067"/>
                  </a:cubicBezTo>
                  <a:cubicBezTo>
                    <a:pt x="3405511" y="84599"/>
                    <a:pt x="3400943" y="87620"/>
                    <a:pt x="3396375" y="90642"/>
                  </a:cubicBezTo>
                  <a:cubicBezTo>
                    <a:pt x="3391807" y="92152"/>
                    <a:pt x="3384193" y="93663"/>
                    <a:pt x="3376580" y="93663"/>
                  </a:cubicBezTo>
                  <a:cubicBezTo>
                    <a:pt x="3364398" y="93663"/>
                    <a:pt x="3356784" y="90642"/>
                    <a:pt x="3350693" y="86110"/>
                  </a:cubicBezTo>
                  <a:cubicBezTo>
                    <a:pt x="3344603" y="80067"/>
                    <a:pt x="3340034" y="72513"/>
                    <a:pt x="3338512" y="61939"/>
                  </a:cubicBezTo>
                  <a:cubicBezTo>
                    <a:pt x="3338512" y="61939"/>
                    <a:pt x="3338512" y="61939"/>
                    <a:pt x="3356784" y="60428"/>
                  </a:cubicBezTo>
                  <a:cubicBezTo>
                    <a:pt x="3358307" y="66471"/>
                    <a:pt x="3359830" y="71003"/>
                    <a:pt x="3362875" y="74024"/>
                  </a:cubicBezTo>
                  <a:cubicBezTo>
                    <a:pt x="3367443" y="77045"/>
                    <a:pt x="3370489" y="78556"/>
                    <a:pt x="3376580" y="78556"/>
                  </a:cubicBezTo>
                  <a:cubicBezTo>
                    <a:pt x="3382670" y="78556"/>
                    <a:pt x="3387239" y="77045"/>
                    <a:pt x="3390284" y="74024"/>
                  </a:cubicBezTo>
                  <a:cubicBezTo>
                    <a:pt x="3393329" y="71003"/>
                    <a:pt x="3394852" y="69492"/>
                    <a:pt x="3394852" y="64960"/>
                  </a:cubicBezTo>
                  <a:cubicBezTo>
                    <a:pt x="3394852" y="63449"/>
                    <a:pt x="3393329" y="61939"/>
                    <a:pt x="3393329" y="60428"/>
                  </a:cubicBezTo>
                  <a:cubicBezTo>
                    <a:pt x="3391807" y="58917"/>
                    <a:pt x="3388761" y="57406"/>
                    <a:pt x="3385716" y="55896"/>
                  </a:cubicBezTo>
                  <a:cubicBezTo>
                    <a:pt x="3384193" y="55896"/>
                    <a:pt x="3379625" y="54385"/>
                    <a:pt x="3372011" y="52874"/>
                  </a:cubicBezTo>
                  <a:cubicBezTo>
                    <a:pt x="3361352" y="49853"/>
                    <a:pt x="3355262" y="46832"/>
                    <a:pt x="3350693" y="43810"/>
                  </a:cubicBezTo>
                  <a:cubicBezTo>
                    <a:pt x="3344603" y="37767"/>
                    <a:pt x="3341557" y="31725"/>
                    <a:pt x="3341557" y="25682"/>
                  </a:cubicBezTo>
                  <a:cubicBezTo>
                    <a:pt x="3341557" y="21150"/>
                    <a:pt x="3343080" y="16618"/>
                    <a:pt x="3346125" y="12086"/>
                  </a:cubicBezTo>
                  <a:cubicBezTo>
                    <a:pt x="3349171" y="7554"/>
                    <a:pt x="3352216" y="4532"/>
                    <a:pt x="3358307" y="3022"/>
                  </a:cubicBezTo>
                  <a:cubicBezTo>
                    <a:pt x="3362875" y="1511"/>
                    <a:pt x="3368966" y="0"/>
                    <a:pt x="3375057" y="0"/>
                  </a:cubicBezTo>
                  <a:close/>
                  <a:moveTo>
                    <a:pt x="3286736" y="0"/>
                  </a:moveTo>
                  <a:cubicBezTo>
                    <a:pt x="3297207" y="0"/>
                    <a:pt x="3306183" y="3022"/>
                    <a:pt x="3313662" y="9064"/>
                  </a:cubicBezTo>
                  <a:cubicBezTo>
                    <a:pt x="3316654" y="13596"/>
                    <a:pt x="3319646" y="19639"/>
                    <a:pt x="3322638" y="25682"/>
                  </a:cubicBezTo>
                  <a:cubicBezTo>
                    <a:pt x="3322638" y="25682"/>
                    <a:pt x="3322638" y="25682"/>
                    <a:pt x="3304687" y="30214"/>
                  </a:cubicBezTo>
                  <a:cubicBezTo>
                    <a:pt x="3303191" y="25682"/>
                    <a:pt x="3301695" y="22661"/>
                    <a:pt x="3297207" y="19639"/>
                  </a:cubicBezTo>
                  <a:cubicBezTo>
                    <a:pt x="3294215" y="16618"/>
                    <a:pt x="3289727" y="15107"/>
                    <a:pt x="3285240" y="15107"/>
                  </a:cubicBezTo>
                  <a:cubicBezTo>
                    <a:pt x="3279256" y="15107"/>
                    <a:pt x="3273272" y="18128"/>
                    <a:pt x="3268785" y="22661"/>
                  </a:cubicBezTo>
                  <a:cubicBezTo>
                    <a:pt x="3265793" y="27193"/>
                    <a:pt x="3262801" y="34746"/>
                    <a:pt x="3262801" y="45321"/>
                  </a:cubicBezTo>
                  <a:cubicBezTo>
                    <a:pt x="3262801" y="57406"/>
                    <a:pt x="3265793" y="64960"/>
                    <a:pt x="3268785" y="71003"/>
                  </a:cubicBezTo>
                  <a:cubicBezTo>
                    <a:pt x="3273272" y="75535"/>
                    <a:pt x="3277760" y="77045"/>
                    <a:pt x="3285240" y="77045"/>
                  </a:cubicBezTo>
                  <a:cubicBezTo>
                    <a:pt x="3289727" y="77045"/>
                    <a:pt x="3294215" y="75535"/>
                    <a:pt x="3297207" y="72513"/>
                  </a:cubicBezTo>
                  <a:cubicBezTo>
                    <a:pt x="3300199" y="69492"/>
                    <a:pt x="3303191" y="64960"/>
                    <a:pt x="3304687" y="58917"/>
                  </a:cubicBezTo>
                  <a:cubicBezTo>
                    <a:pt x="3304687" y="58917"/>
                    <a:pt x="3304687" y="58917"/>
                    <a:pt x="3322638" y="63449"/>
                  </a:cubicBezTo>
                  <a:cubicBezTo>
                    <a:pt x="3319646" y="74024"/>
                    <a:pt x="3315158" y="81578"/>
                    <a:pt x="3309174" y="86110"/>
                  </a:cubicBezTo>
                  <a:cubicBezTo>
                    <a:pt x="3303191" y="90642"/>
                    <a:pt x="3294215" y="93663"/>
                    <a:pt x="3285240" y="93663"/>
                  </a:cubicBezTo>
                  <a:cubicBezTo>
                    <a:pt x="3273272" y="93663"/>
                    <a:pt x="3262801" y="89131"/>
                    <a:pt x="3255321" y="81578"/>
                  </a:cubicBezTo>
                  <a:cubicBezTo>
                    <a:pt x="3247842" y="72513"/>
                    <a:pt x="3244850" y="61939"/>
                    <a:pt x="3244850" y="46832"/>
                  </a:cubicBezTo>
                  <a:cubicBezTo>
                    <a:pt x="3244850" y="31725"/>
                    <a:pt x="3247842" y="21150"/>
                    <a:pt x="3255321" y="12086"/>
                  </a:cubicBezTo>
                  <a:cubicBezTo>
                    <a:pt x="3264297" y="4532"/>
                    <a:pt x="3273272" y="0"/>
                    <a:pt x="3286736" y="0"/>
                  </a:cubicBezTo>
                  <a:close/>
                  <a:moveTo>
                    <a:pt x="3029743" y="0"/>
                  </a:moveTo>
                  <a:cubicBezTo>
                    <a:pt x="3043292" y="0"/>
                    <a:pt x="3053830" y="4532"/>
                    <a:pt x="3061357" y="12086"/>
                  </a:cubicBezTo>
                  <a:cubicBezTo>
                    <a:pt x="3068884" y="21150"/>
                    <a:pt x="3073400" y="31725"/>
                    <a:pt x="3073400" y="46832"/>
                  </a:cubicBezTo>
                  <a:cubicBezTo>
                    <a:pt x="3073400" y="61939"/>
                    <a:pt x="3068884" y="72513"/>
                    <a:pt x="3061357" y="81578"/>
                  </a:cubicBezTo>
                  <a:cubicBezTo>
                    <a:pt x="3053830" y="89131"/>
                    <a:pt x="3043292" y="93663"/>
                    <a:pt x="3029743" y="93663"/>
                  </a:cubicBezTo>
                  <a:cubicBezTo>
                    <a:pt x="3016195" y="93663"/>
                    <a:pt x="3005657" y="89131"/>
                    <a:pt x="2998130" y="81578"/>
                  </a:cubicBezTo>
                  <a:cubicBezTo>
                    <a:pt x="2990603" y="72513"/>
                    <a:pt x="2986087" y="61939"/>
                    <a:pt x="2986087" y="46832"/>
                  </a:cubicBezTo>
                  <a:cubicBezTo>
                    <a:pt x="2986087" y="37767"/>
                    <a:pt x="2987592" y="30214"/>
                    <a:pt x="2990603" y="24171"/>
                  </a:cubicBezTo>
                  <a:cubicBezTo>
                    <a:pt x="2992108" y="19639"/>
                    <a:pt x="2995119" y="15107"/>
                    <a:pt x="2998130" y="12086"/>
                  </a:cubicBezTo>
                  <a:cubicBezTo>
                    <a:pt x="3002646" y="7554"/>
                    <a:pt x="3005657" y="4532"/>
                    <a:pt x="3010173" y="3022"/>
                  </a:cubicBezTo>
                  <a:cubicBezTo>
                    <a:pt x="3016195" y="1511"/>
                    <a:pt x="3022216" y="0"/>
                    <a:pt x="3029743" y="0"/>
                  </a:cubicBezTo>
                  <a:close/>
                  <a:moveTo>
                    <a:pt x="2828131" y="0"/>
                  </a:moveTo>
                  <a:cubicBezTo>
                    <a:pt x="2841680" y="0"/>
                    <a:pt x="2852218" y="4532"/>
                    <a:pt x="2859745" y="12086"/>
                  </a:cubicBezTo>
                  <a:cubicBezTo>
                    <a:pt x="2868777" y="21150"/>
                    <a:pt x="2871788" y="31725"/>
                    <a:pt x="2871788" y="46832"/>
                  </a:cubicBezTo>
                  <a:cubicBezTo>
                    <a:pt x="2871788" y="61939"/>
                    <a:pt x="2868777" y="72513"/>
                    <a:pt x="2859745" y="81578"/>
                  </a:cubicBezTo>
                  <a:cubicBezTo>
                    <a:pt x="2852218" y="89131"/>
                    <a:pt x="2841680" y="93663"/>
                    <a:pt x="2828131" y="93663"/>
                  </a:cubicBezTo>
                  <a:cubicBezTo>
                    <a:pt x="2816088" y="93663"/>
                    <a:pt x="2804045" y="89131"/>
                    <a:pt x="2796518" y="81578"/>
                  </a:cubicBezTo>
                  <a:cubicBezTo>
                    <a:pt x="2788991" y="72513"/>
                    <a:pt x="2784475" y="61939"/>
                    <a:pt x="2784475" y="46832"/>
                  </a:cubicBezTo>
                  <a:cubicBezTo>
                    <a:pt x="2784475" y="37767"/>
                    <a:pt x="2785980" y="30214"/>
                    <a:pt x="2788991" y="24171"/>
                  </a:cubicBezTo>
                  <a:cubicBezTo>
                    <a:pt x="2790496" y="19639"/>
                    <a:pt x="2793507" y="15107"/>
                    <a:pt x="2798023" y="12086"/>
                  </a:cubicBezTo>
                  <a:cubicBezTo>
                    <a:pt x="2801034" y="7554"/>
                    <a:pt x="2805550" y="4532"/>
                    <a:pt x="2808561" y="3022"/>
                  </a:cubicBezTo>
                  <a:cubicBezTo>
                    <a:pt x="2814583" y="1511"/>
                    <a:pt x="2820604" y="0"/>
                    <a:pt x="2828131" y="0"/>
                  </a:cubicBezTo>
                  <a:close/>
                  <a:moveTo>
                    <a:pt x="2731111" y="0"/>
                  </a:moveTo>
                  <a:cubicBezTo>
                    <a:pt x="2741582" y="0"/>
                    <a:pt x="2750558" y="3022"/>
                    <a:pt x="2758037" y="9064"/>
                  </a:cubicBezTo>
                  <a:cubicBezTo>
                    <a:pt x="2762525" y="13596"/>
                    <a:pt x="2765517" y="19639"/>
                    <a:pt x="2767013" y="25682"/>
                  </a:cubicBezTo>
                  <a:cubicBezTo>
                    <a:pt x="2767013" y="25682"/>
                    <a:pt x="2767013" y="25682"/>
                    <a:pt x="2749062" y="30214"/>
                  </a:cubicBezTo>
                  <a:cubicBezTo>
                    <a:pt x="2747566" y="25682"/>
                    <a:pt x="2746070" y="22661"/>
                    <a:pt x="2743078" y="19639"/>
                  </a:cubicBezTo>
                  <a:cubicBezTo>
                    <a:pt x="2738590" y="16618"/>
                    <a:pt x="2735598" y="15107"/>
                    <a:pt x="2729615" y="15107"/>
                  </a:cubicBezTo>
                  <a:cubicBezTo>
                    <a:pt x="2723631" y="15107"/>
                    <a:pt x="2717647" y="18128"/>
                    <a:pt x="2714655" y="22661"/>
                  </a:cubicBezTo>
                  <a:cubicBezTo>
                    <a:pt x="2710168" y="27193"/>
                    <a:pt x="2708672" y="34746"/>
                    <a:pt x="2708672" y="45321"/>
                  </a:cubicBezTo>
                  <a:cubicBezTo>
                    <a:pt x="2708672" y="57406"/>
                    <a:pt x="2710168" y="64960"/>
                    <a:pt x="2714655" y="71003"/>
                  </a:cubicBezTo>
                  <a:cubicBezTo>
                    <a:pt x="2717647" y="75535"/>
                    <a:pt x="2723631" y="77045"/>
                    <a:pt x="2729615" y="77045"/>
                  </a:cubicBezTo>
                  <a:cubicBezTo>
                    <a:pt x="2734102" y="77045"/>
                    <a:pt x="2738590" y="75535"/>
                    <a:pt x="2743078" y="72513"/>
                  </a:cubicBezTo>
                  <a:cubicBezTo>
                    <a:pt x="2746070" y="69492"/>
                    <a:pt x="2747566" y="64960"/>
                    <a:pt x="2750558" y="58917"/>
                  </a:cubicBezTo>
                  <a:cubicBezTo>
                    <a:pt x="2750558" y="58917"/>
                    <a:pt x="2750558" y="58917"/>
                    <a:pt x="2767013" y="63449"/>
                  </a:cubicBezTo>
                  <a:cubicBezTo>
                    <a:pt x="2764021" y="74024"/>
                    <a:pt x="2759533" y="81578"/>
                    <a:pt x="2753549" y="86110"/>
                  </a:cubicBezTo>
                  <a:cubicBezTo>
                    <a:pt x="2747566" y="90642"/>
                    <a:pt x="2740086" y="93663"/>
                    <a:pt x="2729615" y="93663"/>
                  </a:cubicBezTo>
                  <a:cubicBezTo>
                    <a:pt x="2717647" y="93663"/>
                    <a:pt x="2708672" y="89131"/>
                    <a:pt x="2701192" y="81578"/>
                  </a:cubicBezTo>
                  <a:cubicBezTo>
                    <a:pt x="2693713" y="72513"/>
                    <a:pt x="2689225" y="61939"/>
                    <a:pt x="2689225" y="46832"/>
                  </a:cubicBezTo>
                  <a:cubicBezTo>
                    <a:pt x="2689225" y="31725"/>
                    <a:pt x="2693713" y="21150"/>
                    <a:pt x="2701192" y="12086"/>
                  </a:cubicBezTo>
                  <a:cubicBezTo>
                    <a:pt x="2708672" y="4532"/>
                    <a:pt x="2719143" y="0"/>
                    <a:pt x="2731111" y="0"/>
                  </a:cubicBezTo>
                  <a:close/>
                  <a:moveTo>
                    <a:pt x="2496647" y="0"/>
                  </a:moveTo>
                  <a:cubicBezTo>
                    <a:pt x="2504151" y="0"/>
                    <a:pt x="2510155" y="1511"/>
                    <a:pt x="2514657" y="6043"/>
                  </a:cubicBezTo>
                  <a:cubicBezTo>
                    <a:pt x="2519160" y="10575"/>
                    <a:pt x="2522162" y="15107"/>
                    <a:pt x="2522162" y="21150"/>
                  </a:cubicBezTo>
                  <a:cubicBezTo>
                    <a:pt x="2522162" y="24171"/>
                    <a:pt x="2520661" y="27193"/>
                    <a:pt x="2519160" y="30214"/>
                  </a:cubicBezTo>
                  <a:cubicBezTo>
                    <a:pt x="2516158" y="34746"/>
                    <a:pt x="2511656" y="37767"/>
                    <a:pt x="2505652" y="42300"/>
                  </a:cubicBezTo>
                  <a:cubicBezTo>
                    <a:pt x="2505652" y="42300"/>
                    <a:pt x="2505652" y="42300"/>
                    <a:pt x="2517659" y="58917"/>
                  </a:cubicBezTo>
                  <a:cubicBezTo>
                    <a:pt x="2519160" y="55896"/>
                    <a:pt x="2520661" y="52874"/>
                    <a:pt x="2522162" y="48342"/>
                  </a:cubicBezTo>
                  <a:cubicBezTo>
                    <a:pt x="2522162" y="48342"/>
                    <a:pt x="2522162" y="48342"/>
                    <a:pt x="2537171" y="51364"/>
                  </a:cubicBezTo>
                  <a:cubicBezTo>
                    <a:pt x="2535670" y="57406"/>
                    <a:pt x="2534169" y="61939"/>
                    <a:pt x="2532668" y="63449"/>
                  </a:cubicBezTo>
                  <a:cubicBezTo>
                    <a:pt x="2532668" y="66471"/>
                    <a:pt x="2531167" y="69492"/>
                    <a:pt x="2529667" y="71003"/>
                  </a:cubicBezTo>
                  <a:cubicBezTo>
                    <a:pt x="2531167" y="72513"/>
                    <a:pt x="2534169" y="74024"/>
                    <a:pt x="2537171" y="77045"/>
                  </a:cubicBezTo>
                  <a:cubicBezTo>
                    <a:pt x="2540173" y="78556"/>
                    <a:pt x="2541674" y="80067"/>
                    <a:pt x="2543175" y="80067"/>
                  </a:cubicBezTo>
                  <a:cubicBezTo>
                    <a:pt x="2543175" y="80067"/>
                    <a:pt x="2543175" y="80067"/>
                    <a:pt x="2532668" y="93663"/>
                  </a:cubicBezTo>
                  <a:cubicBezTo>
                    <a:pt x="2528166" y="92152"/>
                    <a:pt x="2523663" y="87620"/>
                    <a:pt x="2519160" y="83088"/>
                  </a:cubicBezTo>
                  <a:cubicBezTo>
                    <a:pt x="2514657" y="87620"/>
                    <a:pt x="2511656" y="89131"/>
                    <a:pt x="2507153" y="90642"/>
                  </a:cubicBezTo>
                  <a:cubicBezTo>
                    <a:pt x="2502650" y="92152"/>
                    <a:pt x="2498147" y="93663"/>
                    <a:pt x="2492144" y="93663"/>
                  </a:cubicBezTo>
                  <a:cubicBezTo>
                    <a:pt x="2481637" y="93663"/>
                    <a:pt x="2472632" y="90642"/>
                    <a:pt x="2466628" y="84599"/>
                  </a:cubicBezTo>
                  <a:cubicBezTo>
                    <a:pt x="2462126" y="78556"/>
                    <a:pt x="2460625" y="74024"/>
                    <a:pt x="2460625" y="66471"/>
                  </a:cubicBezTo>
                  <a:cubicBezTo>
                    <a:pt x="2460625" y="61939"/>
                    <a:pt x="2462126" y="55896"/>
                    <a:pt x="2465127" y="51364"/>
                  </a:cubicBezTo>
                  <a:cubicBezTo>
                    <a:pt x="2469630" y="46832"/>
                    <a:pt x="2474133" y="42300"/>
                    <a:pt x="2481637" y="39278"/>
                  </a:cubicBezTo>
                  <a:cubicBezTo>
                    <a:pt x="2478636" y="36257"/>
                    <a:pt x="2475634" y="31725"/>
                    <a:pt x="2474133" y="28703"/>
                  </a:cubicBezTo>
                  <a:cubicBezTo>
                    <a:pt x="2472632" y="25682"/>
                    <a:pt x="2471131" y="22661"/>
                    <a:pt x="2471131" y="19639"/>
                  </a:cubicBezTo>
                  <a:cubicBezTo>
                    <a:pt x="2471131" y="13596"/>
                    <a:pt x="2474133" y="9064"/>
                    <a:pt x="2478636" y="6043"/>
                  </a:cubicBezTo>
                  <a:cubicBezTo>
                    <a:pt x="2483138" y="1511"/>
                    <a:pt x="2489142" y="0"/>
                    <a:pt x="2496647" y="0"/>
                  </a:cubicBezTo>
                  <a:close/>
                  <a:moveTo>
                    <a:pt x="2273959" y="0"/>
                  </a:moveTo>
                  <a:cubicBezTo>
                    <a:pt x="2285940" y="0"/>
                    <a:pt x="2294926" y="3022"/>
                    <a:pt x="2300916" y="9064"/>
                  </a:cubicBezTo>
                  <a:cubicBezTo>
                    <a:pt x="2305409" y="13596"/>
                    <a:pt x="2308404" y="19639"/>
                    <a:pt x="2309902" y="25682"/>
                  </a:cubicBezTo>
                  <a:cubicBezTo>
                    <a:pt x="2309902" y="25682"/>
                    <a:pt x="2309902" y="25682"/>
                    <a:pt x="2291930" y="30214"/>
                  </a:cubicBezTo>
                  <a:cubicBezTo>
                    <a:pt x="2291930" y="25682"/>
                    <a:pt x="2288935" y="22661"/>
                    <a:pt x="2285940" y="19639"/>
                  </a:cubicBezTo>
                  <a:cubicBezTo>
                    <a:pt x="2282945" y="16618"/>
                    <a:pt x="2278452" y="15107"/>
                    <a:pt x="2273959" y="15107"/>
                  </a:cubicBezTo>
                  <a:cubicBezTo>
                    <a:pt x="2266471" y="15107"/>
                    <a:pt x="2261978" y="18128"/>
                    <a:pt x="2257485" y="22661"/>
                  </a:cubicBezTo>
                  <a:cubicBezTo>
                    <a:pt x="2252992" y="27193"/>
                    <a:pt x="2251494" y="34746"/>
                    <a:pt x="2251494" y="45321"/>
                  </a:cubicBezTo>
                  <a:cubicBezTo>
                    <a:pt x="2251494" y="57406"/>
                    <a:pt x="2252992" y="64960"/>
                    <a:pt x="2257485" y="71003"/>
                  </a:cubicBezTo>
                  <a:cubicBezTo>
                    <a:pt x="2261978" y="75535"/>
                    <a:pt x="2266471" y="77045"/>
                    <a:pt x="2273959" y="77045"/>
                  </a:cubicBezTo>
                  <a:cubicBezTo>
                    <a:pt x="2278452" y="77045"/>
                    <a:pt x="2282945" y="75535"/>
                    <a:pt x="2285940" y="72513"/>
                  </a:cubicBezTo>
                  <a:cubicBezTo>
                    <a:pt x="2288935" y="69492"/>
                    <a:pt x="2291930" y="64960"/>
                    <a:pt x="2293428" y="58917"/>
                  </a:cubicBezTo>
                  <a:cubicBezTo>
                    <a:pt x="2293428" y="58917"/>
                    <a:pt x="2293428" y="58917"/>
                    <a:pt x="2311400" y="63449"/>
                  </a:cubicBezTo>
                  <a:cubicBezTo>
                    <a:pt x="2308404" y="74024"/>
                    <a:pt x="2303912" y="81578"/>
                    <a:pt x="2297921" y="86110"/>
                  </a:cubicBezTo>
                  <a:cubicBezTo>
                    <a:pt x="2290433" y="90642"/>
                    <a:pt x="2282945" y="93663"/>
                    <a:pt x="2273959" y="93663"/>
                  </a:cubicBezTo>
                  <a:cubicBezTo>
                    <a:pt x="2261978" y="93663"/>
                    <a:pt x="2251494" y="89131"/>
                    <a:pt x="2244006" y="81578"/>
                  </a:cubicBezTo>
                  <a:cubicBezTo>
                    <a:pt x="2236518" y="72513"/>
                    <a:pt x="2232025" y="61939"/>
                    <a:pt x="2232025" y="46832"/>
                  </a:cubicBezTo>
                  <a:cubicBezTo>
                    <a:pt x="2232025" y="31725"/>
                    <a:pt x="2236518" y="21150"/>
                    <a:pt x="2244006" y="12086"/>
                  </a:cubicBezTo>
                  <a:cubicBezTo>
                    <a:pt x="2251494" y="4532"/>
                    <a:pt x="2261978" y="0"/>
                    <a:pt x="2273959" y="0"/>
                  </a:cubicBezTo>
                  <a:close/>
                  <a:moveTo>
                    <a:pt x="1631156" y="0"/>
                  </a:moveTo>
                  <a:cubicBezTo>
                    <a:pt x="1644705" y="0"/>
                    <a:pt x="1655243" y="4532"/>
                    <a:pt x="1662770" y="12086"/>
                  </a:cubicBezTo>
                  <a:cubicBezTo>
                    <a:pt x="1670297" y="21150"/>
                    <a:pt x="1674813" y="31725"/>
                    <a:pt x="1674813" y="46832"/>
                  </a:cubicBezTo>
                  <a:cubicBezTo>
                    <a:pt x="1674813" y="61939"/>
                    <a:pt x="1670297" y="72513"/>
                    <a:pt x="1662770" y="81578"/>
                  </a:cubicBezTo>
                  <a:cubicBezTo>
                    <a:pt x="1655243" y="89131"/>
                    <a:pt x="1644705" y="93663"/>
                    <a:pt x="1631156" y="93663"/>
                  </a:cubicBezTo>
                  <a:cubicBezTo>
                    <a:pt x="1617608" y="93663"/>
                    <a:pt x="1607070" y="89131"/>
                    <a:pt x="1599543" y="81578"/>
                  </a:cubicBezTo>
                  <a:cubicBezTo>
                    <a:pt x="1592016" y="72513"/>
                    <a:pt x="1587500" y="61939"/>
                    <a:pt x="1587500" y="46832"/>
                  </a:cubicBezTo>
                  <a:cubicBezTo>
                    <a:pt x="1587500" y="37767"/>
                    <a:pt x="1589005" y="30214"/>
                    <a:pt x="1592016" y="24171"/>
                  </a:cubicBezTo>
                  <a:cubicBezTo>
                    <a:pt x="1593521" y="19639"/>
                    <a:pt x="1596532" y="15107"/>
                    <a:pt x="1599543" y="12086"/>
                  </a:cubicBezTo>
                  <a:cubicBezTo>
                    <a:pt x="1604059" y="7554"/>
                    <a:pt x="1607070" y="4532"/>
                    <a:pt x="1611586" y="3022"/>
                  </a:cubicBezTo>
                  <a:cubicBezTo>
                    <a:pt x="1617608" y="1511"/>
                    <a:pt x="1623629" y="0"/>
                    <a:pt x="1631156" y="0"/>
                  </a:cubicBezTo>
                  <a:close/>
                  <a:moveTo>
                    <a:pt x="1278779" y="0"/>
                  </a:moveTo>
                  <a:cubicBezTo>
                    <a:pt x="1290702" y="0"/>
                    <a:pt x="1298153" y="3022"/>
                    <a:pt x="1304114" y="7554"/>
                  </a:cubicBezTo>
                  <a:cubicBezTo>
                    <a:pt x="1310076" y="12086"/>
                    <a:pt x="1313056" y="19639"/>
                    <a:pt x="1313056" y="27193"/>
                  </a:cubicBezTo>
                  <a:cubicBezTo>
                    <a:pt x="1313056" y="27193"/>
                    <a:pt x="1313056" y="27193"/>
                    <a:pt x="1295172" y="28703"/>
                  </a:cubicBezTo>
                  <a:cubicBezTo>
                    <a:pt x="1293682" y="22661"/>
                    <a:pt x="1292192" y="19639"/>
                    <a:pt x="1290702" y="18128"/>
                  </a:cubicBezTo>
                  <a:cubicBezTo>
                    <a:pt x="1287721" y="16618"/>
                    <a:pt x="1283250" y="15107"/>
                    <a:pt x="1278779" y="15107"/>
                  </a:cubicBezTo>
                  <a:cubicBezTo>
                    <a:pt x="1272818" y="15107"/>
                    <a:pt x="1269837" y="16618"/>
                    <a:pt x="1266857" y="18128"/>
                  </a:cubicBezTo>
                  <a:cubicBezTo>
                    <a:pt x="1263876" y="19639"/>
                    <a:pt x="1263876" y="21150"/>
                    <a:pt x="1263876" y="24171"/>
                  </a:cubicBezTo>
                  <a:cubicBezTo>
                    <a:pt x="1263876" y="25682"/>
                    <a:pt x="1263876" y="27193"/>
                    <a:pt x="1266857" y="28703"/>
                  </a:cubicBezTo>
                  <a:cubicBezTo>
                    <a:pt x="1268347" y="31725"/>
                    <a:pt x="1274308" y="33235"/>
                    <a:pt x="1283250" y="34746"/>
                  </a:cubicBezTo>
                  <a:cubicBezTo>
                    <a:pt x="1292192" y="37767"/>
                    <a:pt x="1298153" y="39278"/>
                    <a:pt x="1302624" y="42300"/>
                  </a:cubicBezTo>
                  <a:cubicBezTo>
                    <a:pt x="1307095" y="43810"/>
                    <a:pt x="1310076" y="46832"/>
                    <a:pt x="1311566" y="51364"/>
                  </a:cubicBezTo>
                  <a:cubicBezTo>
                    <a:pt x="1314546" y="54385"/>
                    <a:pt x="1316037" y="60428"/>
                    <a:pt x="1316037" y="64960"/>
                  </a:cubicBezTo>
                  <a:cubicBezTo>
                    <a:pt x="1316037" y="71003"/>
                    <a:pt x="1314546" y="75535"/>
                    <a:pt x="1311566" y="80067"/>
                  </a:cubicBezTo>
                  <a:cubicBezTo>
                    <a:pt x="1308585" y="84599"/>
                    <a:pt x="1304114" y="87620"/>
                    <a:pt x="1299643" y="90642"/>
                  </a:cubicBezTo>
                  <a:cubicBezTo>
                    <a:pt x="1293682" y="92152"/>
                    <a:pt x="1287721" y="93663"/>
                    <a:pt x="1280269" y="93663"/>
                  </a:cubicBezTo>
                  <a:cubicBezTo>
                    <a:pt x="1268347" y="93663"/>
                    <a:pt x="1259405" y="90642"/>
                    <a:pt x="1253444" y="86110"/>
                  </a:cubicBezTo>
                  <a:cubicBezTo>
                    <a:pt x="1247483" y="80067"/>
                    <a:pt x="1244502" y="72513"/>
                    <a:pt x="1243012" y="61939"/>
                  </a:cubicBezTo>
                  <a:cubicBezTo>
                    <a:pt x="1243012" y="61939"/>
                    <a:pt x="1243012" y="61939"/>
                    <a:pt x="1260895" y="60428"/>
                  </a:cubicBezTo>
                  <a:cubicBezTo>
                    <a:pt x="1262386" y="66471"/>
                    <a:pt x="1263876" y="71003"/>
                    <a:pt x="1266857" y="74024"/>
                  </a:cubicBezTo>
                  <a:cubicBezTo>
                    <a:pt x="1269837" y="77045"/>
                    <a:pt x="1274308" y="78556"/>
                    <a:pt x="1280269" y="78556"/>
                  </a:cubicBezTo>
                  <a:cubicBezTo>
                    <a:pt x="1286231" y="78556"/>
                    <a:pt x="1290702" y="77045"/>
                    <a:pt x="1293682" y="74024"/>
                  </a:cubicBezTo>
                  <a:cubicBezTo>
                    <a:pt x="1296663" y="71003"/>
                    <a:pt x="1298153" y="69492"/>
                    <a:pt x="1298153" y="64960"/>
                  </a:cubicBezTo>
                  <a:cubicBezTo>
                    <a:pt x="1298153" y="63449"/>
                    <a:pt x="1296663" y="61939"/>
                    <a:pt x="1295172" y="60428"/>
                  </a:cubicBezTo>
                  <a:cubicBezTo>
                    <a:pt x="1295172" y="58917"/>
                    <a:pt x="1292192" y="57406"/>
                    <a:pt x="1289211" y="55896"/>
                  </a:cubicBezTo>
                  <a:cubicBezTo>
                    <a:pt x="1287721" y="55896"/>
                    <a:pt x="1281760" y="54385"/>
                    <a:pt x="1274308" y="52874"/>
                  </a:cubicBezTo>
                  <a:cubicBezTo>
                    <a:pt x="1265366" y="49853"/>
                    <a:pt x="1257915" y="46832"/>
                    <a:pt x="1254934" y="43810"/>
                  </a:cubicBezTo>
                  <a:cubicBezTo>
                    <a:pt x="1248973" y="37767"/>
                    <a:pt x="1245992" y="31725"/>
                    <a:pt x="1245992" y="25682"/>
                  </a:cubicBezTo>
                  <a:cubicBezTo>
                    <a:pt x="1245992" y="21150"/>
                    <a:pt x="1247483" y="16618"/>
                    <a:pt x="1250463" y="12086"/>
                  </a:cubicBezTo>
                  <a:cubicBezTo>
                    <a:pt x="1253444" y="7554"/>
                    <a:pt x="1256425" y="4532"/>
                    <a:pt x="1260895" y="3022"/>
                  </a:cubicBezTo>
                  <a:cubicBezTo>
                    <a:pt x="1266857" y="1511"/>
                    <a:pt x="1272818" y="0"/>
                    <a:pt x="1278779" y="0"/>
                  </a:cubicBezTo>
                  <a:close/>
                  <a:moveTo>
                    <a:pt x="629358" y="0"/>
                  </a:moveTo>
                  <a:cubicBezTo>
                    <a:pt x="641378" y="0"/>
                    <a:pt x="650393" y="1511"/>
                    <a:pt x="656403" y="7554"/>
                  </a:cubicBezTo>
                  <a:cubicBezTo>
                    <a:pt x="662412" y="12086"/>
                    <a:pt x="666920" y="18128"/>
                    <a:pt x="668422" y="27193"/>
                  </a:cubicBezTo>
                  <a:cubicBezTo>
                    <a:pt x="668422" y="27193"/>
                    <a:pt x="668422" y="27193"/>
                    <a:pt x="650393" y="30214"/>
                  </a:cubicBezTo>
                  <a:cubicBezTo>
                    <a:pt x="648890" y="25682"/>
                    <a:pt x="645885" y="21150"/>
                    <a:pt x="642880" y="19639"/>
                  </a:cubicBezTo>
                  <a:cubicBezTo>
                    <a:pt x="639875" y="16618"/>
                    <a:pt x="635368" y="15107"/>
                    <a:pt x="629358" y="15107"/>
                  </a:cubicBezTo>
                  <a:cubicBezTo>
                    <a:pt x="621846" y="15107"/>
                    <a:pt x="615836" y="18128"/>
                    <a:pt x="611329" y="22661"/>
                  </a:cubicBezTo>
                  <a:cubicBezTo>
                    <a:pt x="606821" y="28703"/>
                    <a:pt x="603816" y="36257"/>
                    <a:pt x="603816" y="45321"/>
                  </a:cubicBezTo>
                  <a:cubicBezTo>
                    <a:pt x="603816" y="55896"/>
                    <a:pt x="606821" y="64960"/>
                    <a:pt x="611329" y="69492"/>
                  </a:cubicBezTo>
                  <a:cubicBezTo>
                    <a:pt x="615836" y="75535"/>
                    <a:pt x="621846" y="77045"/>
                    <a:pt x="629358" y="77045"/>
                  </a:cubicBezTo>
                  <a:cubicBezTo>
                    <a:pt x="633866" y="77045"/>
                    <a:pt x="636871" y="77045"/>
                    <a:pt x="641378" y="75535"/>
                  </a:cubicBezTo>
                  <a:cubicBezTo>
                    <a:pt x="644383" y="74024"/>
                    <a:pt x="648890" y="72513"/>
                    <a:pt x="650393" y="69492"/>
                  </a:cubicBezTo>
                  <a:cubicBezTo>
                    <a:pt x="650393" y="69492"/>
                    <a:pt x="650393" y="69492"/>
                    <a:pt x="650393" y="58917"/>
                  </a:cubicBezTo>
                  <a:cubicBezTo>
                    <a:pt x="650393" y="58917"/>
                    <a:pt x="650393" y="58917"/>
                    <a:pt x="630861" y="58917"/>
                  </a:cubicBezTo>
                  <a:lnTo>
                    <a:pt x="630861" y="43810"/>
                  </a:lnTo>
                  <a:cubicBezTo>
                    <a:pt x="630861" y="43810"/>
                    <a:pt x="630861" y="43810"/>
                    <a:pt x="669925" y="43810"/>
                  </a:cubicBezTo>
                  <a:cubicBezTo>
                    <a:pt x="669925" y="43810"/>
                    <a:pt x="669925" y="43810"/>
                    <a:pt x="669925" y="80067"/>
                  </a:cubicBezTo>
                  <a:cubicBezTo>
                    <a:pt x="665417" y="83088"/>
                    <a:pt x="659408" y="86110"/>
                    <a:pt x="653398" y="89131"/>
                  </a:cubicBezTo>
                  <a:cubicBezTo>
                    <a:pt x="645885" y="92152"/>
                    <a:pt x="638373" y="93663"/>
                    <a:pt x="630861" y="93663"/>
                  </a:cubicBezTo>
                  <a:cubicBezTo>
                    <a:pt x="621846" y="93663"/>
                    <a:pt x="612831" y="90642"/>
                    <a:pt x="606821" y="87620"/>
                  </a:cubicBezTo>
                  <a:cubicBezTo>
                    <a:pt x="599309" y="83088"/>
                    <a:pt x="594802" y="77045"/>
                    <a:pt x="590294" y="71003"/>
                  </a:cubicBezTo>
                  <a:cubicBezTo>
                    <a:pt x="587289" y="63449"/>
                    <a:pt x="585787" y="54385"/>
                    <a:pt x="585787" y="46832"/>
                  </a:cubicBezTo>
                  <a:cubicBezTo>
                    <a:pt x="585787" y="36257"/>
                    <a:pt x="587289" y="28703"/>
                    <a:pt x="591797" y="21150"/>
                  </a:cubicBezTo>
                  <a:cubicBezTo>
                    <a:pt x="594802" y="13596"/>
                    <a:pt x="600811" y="7554"/>
                    <a:pt x="608324" y="4532"/>
                  </a:cubicBezTo>
                  <a:cubicBezTo>
                    <a:pt x="614334" y="1511"/>
                    <a:pt x="621846" y="0"/>
                    <a:pt x="629358" y="0"/>
                  </a:cubicBez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7" name="i$ľïḍé">
              <a:extLst>
                <a:ext uri="{FF2B5EF4-FFF2-40B4-BE49-F238E27FC236}">
                  <a16:creationId xmlns:a16="http://schemas.microsoft.com/office/drawing/2014/main" id="{C065889F-EE44-49CB-ADE2-9C436F7FDAF1}"/>
                </a:ext>
              </a:extLst>
            </p:cNvPr>
            <p:cNvSpPr/>
            <p:nvPr userDrawn="1"/>
          </p:nvSpPr>
          <p:spPr bwMode="auto">
            <a:xfrm>
              <a:off x="6281866" y="1965443"/>
              <a:ext cx="4937125" cy="11113"/>
            </a:xfrm>
            <a:prstGeom prst="rect">
              <a:avLst/>
            </a:prstGeom>
            <a:solidFill>
              <a:srgbClr val="036EB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 name="文本占位符 7">
            <a:extLst>
              <a:ext uri="{FF2B5EF4-FFF2-40B4-BE49-F238E27FC236}">
                <a16:creationId xmlns:a16="http://schemas.microsoft.com/office/drawing/2014/main" id="{2E599A67-FC54-4B64-B183-EAC06DC39E39}"/>
              </a:ext>
            </a:extLst>
          </p:cNvPr>
          <p:cNvSpPr>
            <a:spLocks noGrp="1"/>
          </p:cNvSpPr>
          <p:nvPr>
            <p:ph type="body" sz="quarter" idx="14" hasCustomPrompt="1"/>
          </p:nvPr>
        </p:nvSpPr>
        <p:spPr>
          <a:xfrm>
            <a:off x="4592003" y="4754482"/>
            <a:ext cx="1397317" cy="328847"/>
          </a:xfrm>
        </p:spPr>
        <p:txBody>
          <a:bodyPr lIns="0" tIns="0" rIns="0" bIns="0" anchor="ctr" anchorCtr="0">
            <a:noAutofit/>
          </a:bodyPr>
          <a:lstStyle>
            <a:lvl1pPr marL="0" indent="0">
              <a:buNone/>
              <a:defRPr sz="2200">
                <a:solidFill>
                  <a:schemeClr val="tx1">
                    <a:lumMod val="75000"/>
                    <a:lumOff val="25000"/>
                  </a:schemeClr>
                </a:solidFill>
                <a:latin typeface="+mn-ea"/>
                <a:ea typeface="+mn-ea"/>
              </a:defRPr>
            </a:lvl1pPr>
            <a:lvl2pPr>
              <a:defRPr sz="2200">
                <a:solidFill>
                  <a:schemeClr val="tx1">
                    <a:lumMod val="75000"/>
                    <a:lumOff val="25000"/>
                  </a:schemeClr>
                </a:solidFill>
              </a:defRPr>
            </a:lvl2pPr>
            <a:lvl3pPr>
              <a:defRPr sz="2200">
                <a:solidFill>
                  <a:schemeClr val="tx1">
                    <a:lumMod val="75000"/>
                    <a:lumOff val="25000"/>
                  </a:schemeClr>
                </a:solidFill>
              </a:defRPr>
            </a:lvl3pPr>
            <a:lvl4pPr>
              <a:defRPr sz="2200">
                <a:solidFill>
                  <a:schemeClr val="tx1">
                    <a:lumMod val="75000"/>
                    <a:lumOff val="25000"/>
                  </a:schemeClr>
                </a:solidFill>
              </a:defRPr>
            </a:lvl4pPr>
            <a:lvl5pPr>
              <a:defRPr sz="2200">
                <a:solidFill>
                  <a:schemeClr val="tx1">
                    <a:lumMod val="75000"/>
                    <a:lumOff val="25000"/>
                  </a:schemeClr>
                </a:solidFill>
              </a:defRPr>
            </a:lvl5pPr>
          </a:lstStyle>
          <a:p>
            <a:pPr lvl="0"/>
            <a:r>
              <a:rPr lang="zh-CN" altLang="en-US" dirty="0"/>
              <a:t>指导老师：</a:t>
            </a:r>
          </a:p>
        </p:txBody>
      </p:sp>
      <p:sp>
        <p:nvSpPr>
          <p:cNvPr id="30" name="文本占位符 7">
            <a:extLst>
              <a:ext uri="{FF2B5EF4-FFF2-40B4-BE49-F238E27FC236}">
                <a16:creationId xmlns:a16="http://schemas.microsoft.com/office/drawing/2014/main" id="{DF0B64E4-7102-4237-B547-D640F1500CF7}"/>
              </a:ext>
            </a:extLst>
          </p:cNvPr>
          <p:cNvSpPr>
            <a:spLocks noGrp="1"/>
          </p:cNvSpPr>
          <p:nvPr>
            <p:ph type="body" sz="quarter" idx="15" hasCustomPrompt="1"/>
          </p:nvPr>
        </p:nvSpPr>
        <p:spPr>
          <a:xfrm>
            <a:off x="4592002" y="5178175"/>
            <a:ext cx="1397317" cy="328847"/>
          </a:xfrm>
        </p:spPr>
        <p:txBody>
          <a:bodyPr lIns="0" tIns="0" rIns="0" bIns="0" anchor="ctr" anchorCtr="0">
            <a:noAutofit/>
          </a:bodyPr>
          <a:lstStyle>
            <a:lvl1pPr marL="0" indent="0">
              <a:buNone/>
              <a:defRPr sz="2200">
                <a:solidFill>
                  <a:schemeClr val="tx1">
                    <a:lumMod val="75000"/>
                    <a:lumOff val="25000"/>
                  </a:schemeClr>
                </a:solidFill>
                <a:latin typeface="+mn-ea"/>
                <a:ea typeface="+mn-ea"/>
              </a:defRPr>
            </a:lvl1pPr>
            <a:lvl2pPr>
              <a:defRPr sz="2200">
                <a:solidFill>
                  <a:schemeClr val="tx1">
                    <a:lumMod val="75000"/>
                    <a:lumOff val="25000"/>
                  </a:schemeClr>
                </a:solidFill>
              </a:defRPr>
            </a:lvl2pPr>
            <a:lvl3pPr>
              <a:defRPr sz="2200">
                <a:solidFill>
                  <a:schemeClr val="tx1">
                    <a:lumMod val="75000"/>
                    <a:lumOff val="25000"/>
                  </a:schemeClr>
                </a:solidFill>
              </a:defRPr>
            </a:lvl3pPr>
            <a:lvl4pPr>
              <a:defRPr sz="2200">
                <a:solidFill>
                  <a:schemeClr val="tx1">
                    <a:lumMod val="75000"/>
                    <a:lumOff val="25000"/>
                  </a:schemeClr>
                </a:solidFill>
              </a:defRPr>
            </a:lvl4pPr>
            <a:lvl5pPr>
              <a:defRPr sz="2200">
                <a:solidFill>
                  <a:schemeClr val="tx1">
                    <a:lumMod val="75000"/>
                    <a:lumOff val="25000"/>
                  </a:schemeClr>
                </a:solidFill>
              </a:defRPr>
            </a:lvl5pPr>
          </a:lstStyle>
          <a:p>
            <a:pPr lvl="0"/>
            <a:r>
              <a:rPr lang="zh-CN" altLang="en-US" dirty="0"/>
              <a:t>汇报学生：</a:t>
            </a:r>
          </a:p>
        </p:txBody>
      </p:sp>
      <p:sp>
        <p:nvSpPr>
          <p:cNvPr id="33" name="内容占位符 30">
            <a:extLst>
              <a:ext uri="{FF2B5EF4-FFF2-40B4-BE49-F238E27FC236}">
                <a16:creationId xmlns:a16="http://schemas.microsoft.com/office/drawing/2014/main" id="{D83F1EC6-0DC8-43F1-A3D2-E45FF9EC1F0E}"/>
              </a:ext>
            </a:extLst>
          </p:cNvPr>
          <p:cNvSpPr>
            <a:spLocks noGrp="1"/>
          </p:cNvSpPr>
          <p:nvPr>
            <p:ph sz="quarter" idx="16" hasCustomPrompt="1"/>
          </p:nvPr>
        </p:nvSpPr>
        <p:spPr>
          <a:xfrm>
            <a:off x="6019510" y="5178175"/>
            <a:ext cx="2125691" cy="328847"/>
          </a:xfrm>
        </p:spPr>
        <p:txBody>
          <a:bodyPr lIns="0" tIns="0" rIns="0" bIns="0" anchor="ctr" anchorCtr="0">
            <a:normAutofit/>
          </a:bodyPr>
          <a:lstStyle>
            <a:lvl1pPr marL="0" indent="0">
              <a:buNone/>
              <a:defRPr sz="2200">
                <a:solidFill>
                  <a:schemeClr val="accent1">
                    <a:lumMod val="50000"/>
                  </a:schemeClr>
                </a:solidFill>
                <a:latin typeface="+mn-ea"/>
                <a:ea typeface="+mn-ea"/>
              </a:defRPr>
            </a:lvl1pPr>
          </a:lstStyle>
          <a:p>
            <a:pPr lvl="0"/>
            <a:r>
              <a:rPr lang="zh-CN" altLang="en-US" dirty="0"/>
              <a:t>输入老师名字</a:t>
            </a:r>
          </a:p>
        </p:txBody>
      </p:sp>
      <p:sp>
        <p:nvSpPr>
          <p:cNvPr id="28" name="文本框 27">
            <a:extLst>
              <a:ext uri="{FF2B5EF4-FFF2-40B4-BE49-F238E27FC236}">
                <a16:creationId xmlns:a16="http://schemas.microsoft.com/office/drawing/2014/main" id="{C8A8A450-0F02-42B6-A2E1-075592D4A517}"/>
              </a:ext>
            </a:extLst>
          </p:cNvPr>
          <p:cNvSpPr txBox="1"/>
          <p:nvPr userDrawn="1"/>
        </p:nvSpPr>
        <p:spPr>
          <a:xfrm>
            <a:off x="9415760" y="6261100"/>
            <a:ext cx="2103140" cy="276999"/>
          </a:xfrm>
          <a:prstGeom prst="rect">
            <a:avLst/>
          </a:prstGeom>
          <a:noFill/>
        </p:spPr>
        <p:txBody>
          <a:bodyPr wrap="none" lIns="0" tIns="0" rIns="0" bIns="0" rtlCol="0">
            <a:spAutoFit/>
          </a:bodyPr>
          <a:lstStyle/>
          <a:p>
            <a:r>
              <a:rPr lang="zh-CN" altLang="en-US" dirty="0">
                <a:solidFill>
                  <a:schemeClr val="bg1">
                    <a:lumMod val="65000"/>
                  </a:schemeClr>
                </a:solidFill>
                <a:latin typeface="+mn-ea"/>
                <a:ea typeface="+mn-ea"/>
              </a:rPr>
              <a:t>进德修业    与时偕行</a:t>
            </a:r>
          </a:p>
        </p:txBody>
      </p:sp>
    </p:spTree>
    <p:extLst>
      <p:ext uri="{BB962C8B-B14F-4D97-AF65-F5344CB8AC3E}">
        <p14:creationId xmlns:p14="http://schemas.microsoft.com/office/powerpoint/2010/main" val="35374721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页-1张图（左）">
    <p:spTree>
      <p:nvGrpSpPr>
        <p:cNvPr id="1" name=""/>
        <p:cNvGrpSpPr/>
        <p:nvPr/>
      </p:nvGrpSpPr>
      <p:grpSpPr>
        <a:xfrm>
          <a:off x="0" y="0"/>
          <a:ext cx="0" cy="0"/>
          <a:chOff x="0" y="0"/>
          <a:chExt cx="0" cy="0"/>
        </a:xfrm>
      </p:grpSpPr>
      <p:cxnSp>
        <p:nvCxnSpPr>
          <p:cNvPr id="13" name="直接连接符 12">
            <a:extLst>
              <a:ext uri="{FF2B5EF4-FFF2-40B4-BE49-F238E27FC236}">
                <a16:creationId xmlns:a16="http://schemas.microsoft.com/office/drawing/2014/main" id="{149F17BD-EF0E-4E98-84C0-6A65B72EE56D}"/>
              </a:ext>
            </a:extLst>
          </p:cNvPr>
          <p:cNvCxnSpPr>
            <a:cxnSpLocks/>
          </p:cNvCxnSpPr>
          <p:nvPr userDrawn="1"/>
        </p:nvCxnSpPr>
        <p:spPr>
          <a:xfrm flipH="1">
            <a:off x="1387221" y="1028700"/>
            <a:ext cx="771613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4" name="标题占位符 1">
            <a:extLst>
              <a:ext uri="{FF2B5EF4-FFF2-40B4-BE49-F238E27FC236}">
                <a16:creationId xmlns:a16="http://schemas.microsoft.com/office/drawing/2014/main" id="{2432B641-9CDA-414E-8548-5A2EA34AFC98}"/>
              </a:ext>
            </a:extLst>
          </p:cNvPr>
          <p:cNvSpPr>
            <a:spLocks noGrp="1"/>
          </p:cNvSpPr>
          <p:nvPr>
            <p:ph type="title" hasCustomPrompt="1"/>
          </p:nvPr>
        </p:nvSpPr>
        <p:spPr>
          <a:xfrm>
            <a:off x="1305941" y="584835"/>
            <a:ext cx="8051420" cy="413385"/>
          </a:xfrm>
          <a:prstGeom prst="rect">
            <a:avLst/>
          </a:prstGeom>
        </p:spPr>
        <p:txBody>
          <a:bodyPr vert="horz" lIns="91440" tIns="45720" rIns="91440" bIns="45720" rtlCol="0" anchor="ctr">
            <a:noAutofit/>
          </a:bodyPr>
          <a:lstStyle>
            <a:lvl1pPr>
              <a:defRPr sz="2800" b="1">
                <a:solidFill>
                  <a:schemeClr val="accent1"/>
                </a:solidFill>
              </a:defRPr>
            </a:lvl1pPr>
          </a:lstStyle>
          <a:p>
            <a:r>
              <a:rPr lang="zh-CN" altLang="en-US" dirty="0"/>
              <a:t>单击此处编辑大标题</a:t>
            </a:r>
          </a:p>
        </p:txBody>
      </p:sp>
      <p:sp>
        <p:nvSpPr>
          <p:cNvPr id="7" name="图片占位符 6">
            <a:extLst>
              <a:ext uri="{FF2B5EF4-FFF2-40B4-BE49-F238E27FC236}">
                <a16:creationId xmlns:a16="http://schemas.microsoft.com/office/drawing/2014/main" id="{7023F22B-2DDA-4E5B-B134-C45ADC96CF28}"/>
              </a:ext>
            </a:extLst>
          </p:cNvPr>
          <p:cNvSpPr>
            <a:spLocks noGrp="1"/>
          </p:cNvSpPr>
          <p:nvPr>
            <p:ph type="pic" sz="quarter" idx="10"/>
          </p:nvPr>
        </p:nvSpPr>
        <p:spPr>
          <a:xfrm>
            <a:off x="660400" y="1319644"/>
            <a:ext cx="2986809" cy="4916055"/>
          </a:xfrm>
          <a:custGeom>
            <a:avLst/>
            <a:gdLst>
              <a:gd name="connsiteX0" fmla="*/ 0 w 2986809"/>
              <a:gd name="connsiteY0" fmla="*/ 0 h 4916055"/>
              <a:gd name="connsiteX1" fmla="*/ 2986809 w 2986809"/>
              <a:gd name="connsiteY1" fmla="*/ 0 h 4916055"/>
              <a:gd name="connsiteX2" fmla="*/ 2986809 w 2986809"/>
              <a:gd name="connsiteY2" fmla="*/ 4916055 h 4916055"/>
              <a:gd name="connsiteX3" fmla="*/ 583052 w 2986809"/>
              <a:gd name="connsiteY3" fmla="*/ 4916055 h 4916055"/>
              <a:gd name="connsiteX4" fmla="*/ 0 w 2986809"/>
              <a:gd name="connsiteY4" fmla="*/ 4333003 h 4916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6809" h="4916055">
                <a:moveTo>
                  <a:pt x="0" y="0"/>
                </a:moveTo>
                <a:lnTo>
                  <a:pt x="2986809" y="0"/>
                </a:lnTo>
                <a:lnTo>
                  <a:pt x="2986809" y="4916055"/>
                </a:lnTo>
                <a:lnTo>
                  <a:pt x="583052" y="4916055"/>
                </a:lnTo>
                <a:lnTo>
                  <a:pt x="0" y="4333003"/>
                </a:lnTo>
                <a:close/>
              </a:path>
            </a:pathLst>
          </a:custGeom>
          <a:effectLst/>
        </p:spPr>
        <p:txBody>
          <a:bodyPr vert="horz" wrap="square" lIns="91440" tIns="45720" rIns="91440" bIns="45720" rtlCol="0">
            <a:noAutofit/>
          </a:bodyPr>
          <a:lstStyle>
            <a:lvl1pPr>
              <a:defRPr lang="zh-CN" altLang="en-US" dirty="0"/>
            </a:lvl1pPr>
          </a:lstStyle>
          <a:p>
            <a:pPr lvl="0"/>
            <a:endParaRPr lang="zh-CN" altLang="en-US" dirty="0"/>
          </a:p>
        </p:txBody>
      </p:sp>
    </p:spTree>
    <p:extLst>
      <p:ext uri="{BB962C8B-B14F-4D97-AF65-F5344CB8AC3E}">
        <p14:creationId xmlns:p14="http://schemas.microsoft.com/office/powerpoint/2010/main" val="1702771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人物照（右）">
    <p:spTree>
      <p:nvGrpSpPr>
        <p:cNvPr id="1" name=""/>
        <p:cNvGrpSpPr/>
        <p:nvPr/>
      </p:nvGrpSpPr>
      <p:grpSpPr>
        <a:xfrm>
          <a:off x="0" y="0"/>
          <a:ext cx="0" cy="0"/>
          <a:chOff x="0" y="0"/>
          <a:chExt cx="0" cy="0"/>
        </a:xfrm>
      </p:grpSpPr>
      <p:cxnSp>
        <p:nvCxnSpPr>
          <p:cNvPr id="13" name="直接连接符 12">
            <a:extLst>
              <a:ext uri="{FF2B5EF4-FFF2-40B4-BE49-F238E27FC236}">
                <a16:creationId xmlns:a16="http://schemas.microsoft.com/office/drawing/2014/main" id="{149F17BD-EF0E-4E98-84C0-6A65B72EE56D}"/>
              </a:ext>
            </a:extLst>
          </p:cNvPr>
          <p:cNvCxnSpPr>
            <a:cxnSpLocks/>
          </p:cNvCxnSpPr>
          <p:nvPr userDrawn="1"/>
        </p:nvCxnSpPr>
        <p:spPr>
          <a:xfrm flipH="1">
            <a:off x="1387221" y="1028700"/>
            <a:ext cx="771613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4" name="标题占位符 1">
            <a:extLst>
              <a:ext uri="{FF2B5EF4-FFF2-40B4-BE49-F238E27FC236}">
                <a16:creationId xmlns:a16="http://schemas.microsoft.com/office/drawing/2014/main" id="{2432B641-9CDA-414E-8548-5A2EA34AFC98}"/>
              </a:ext>
            </a:extLst>
          </p:cNvPr>
          <p:cNvSpPr>
            <a:spLocks noGrp="1"/>
          </p:cNvSpPr>
          <p:nvPr>
            <p:ph type="title" hasCustomPrompt="1"/>
          </p:nvPr>
        </p:nvSpPr>
        <p:spPr>
          <a:xfrm>
            <a:off x="1305941" y="584835"/>
            <a:ext cx="8051420" cy="413385"/>
          </a:xfrm>
          <a:prstGeom prst="rect">
            <a:avLst/>
          </a:prstGeom>
        </p:spPr>
        <p:txBody>
          <a:bodyPr vert="horz" lIns="91440" tIns="45720" rIns="91440" bIns="45720" rtlCol="0" anchor="ctr">
            <a:noAutofit/>
          </a:bodyPr>
          <a:lstStyle>
            <a:lvl1pPr>
              <a:defRPr sz="2800" b="1">
                <a:solidFill>
                  <a:schemeClr val="accent1"/>
                </a:solidFill>
              </a:defRPr>
            </a:lvl1pPr>
          </a:lstStyle>
          <a:p>
            <a:r>
              <a:rPr lang="zh-CN" altLang="en-US" dirty="0"/>
              <a:t>单击此处编辑大标题</a:t>
            </a:r>
          </a:p>
        </p:txBody>
      </p:sp>
      <p:sp>
        <p:nvSpPr>
          <p:cNvPr id="3" name="图片占位符 2">
            <a:extLst>
              <a:ext uri="{FF2B5EF4-FFF2-40B4-BE49-F238E27FC236}">
                <a16:creationId xmlns:a16="http://schemas.microsoft.com/office/drawing/2014/main" id="{6DA6FCF5-A082-4114-91AB-DF627E1119EB}"/>
              </a:ext>
            </a:extLst>
          </p:cNvPr>
          <p:cNvSpPr>
            <a:spLocks noGrp="1"/>
          </p:cNvSpPr>
          <p:nvPr>
            <p:ph type="pic" sz="quarter" idx="10"/>
          </p:nvPr>
        </p:nvSpPr>
        <p:spPr>
          <a:xfrm>
            <a:off x="7241698" y="1290320"/>
            <a:ext cx="2899138" cy="4683760"/>
          </a:xfrm>
          <a:effectLst/>
        </p:spPr>
        <p:txBody>
          <a:bodyPr vert="horz" lIns="91440" tIns="45720" rIns="91440" bIns="45720" rtlCol="0">
            <a:normAutofit/>
          </a:bodyPr>
          <a:lstStyle>
            <a:lvl1pPr>
              <a:defRPr lang="zh-CN" altLang="en-US" dirty="0"/>
            </a:lvl1pPr>
          </a:lstStyle>
          <a:p>
            <a:pPr lvl="0"/>
            <a:endParaRPr lang="zh-CN" altLang="en-US" dirty="0"/>
          </a:p>
        </p:txBody>
      </p:sp>
    </p:spTree>
    <p:extLst>
      <p:ext uri="{BB962C8B-B14F-4D97-AF65-F5344CB8AC3E}">
        <p14:creationId xmlns:p14="http://schemas.microsoft.com/office/powerpoint/2010/main" val="6413453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页-1张图（上）">
    <p:spTree>
      <p:nvGrpSpPr>
        <p:cNvPr id="1" name=""/>
        <p:cNvGrpSpPr/>
        <p:nvPr/>
      </p:nvGrpSpPr>
      <p:grpSpPr>
        <a:xfrm>
          <a:off x="0" y="0"/>
          <a:ext cx="0" cy="0"/>
          <a:chOff x="0" y="0"/>
          <a:chExt cx="0" cy="0"/>
        </a:xfrm>
      </p:grpSpPr>
      <p:cxnSp>
        <p:nvCxnSpPr>
          <p:cNvPr id="13" name="直接连接符 12">
            <a:extLst>
              <a:ext uri="{FF2B5EF4-FFF2-40B4-BE49-F238E27FC236}">
                <a16:creationId xmlns:a16="http://schemas.microsoft.com/office/drawing/2014/main" id="{149F17BD-EF0E-4E98-84C0-6A65B72EE56D}"/>
              </a:ext>
            </a:extLst>
          </p:cNvPr>
          <p:cNvCxnSpPr>
            <a:cxnSpLocks/>
          </p:cNvCxnSpPr>
          <p:nvPr userDrawn="1"/>
        </p:nvCxnSpPr>
        <p:spPr>
          <a:xfrm flipH="1">
            <a:off x="1387221" y="1028700"/>
            <a:ext cx="771613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4" name="标题占位符 1">
            <a:extLst>
              <a:ext uri="{FF2B5EF4-FFF2-40B4-BE49-F238E27FC236}">
                <a16:creationId xmlns:a16="http://schemas.microsoft.com/office/drawing/2014/main" id="{2432B641-9CDA-414E-8548-5A2EA34AFC98}"/>
              </a:ext>
            </a:extLst>
          </p:cNvPr>
          <p:cNvSpPr>
            <a:spLocks noGrp="1"/>
          </p:cNvSpPr>
          <p:nvPr>
            <p:ph type="title" hasCustomPrompt="1"/>
          </p:nvPr>
        </p:nvSpPr>
        <p:spPr>
          <a:xfrm>
            <a:off x="1305941" y="584835"/>
            <a:ext cx="8051420" cy="413385"/>
          </a:xfrm>
          <a:prstGeom prst="rect">
            <a:avLst/>
          </a:prstGeom>
        </p:spPr>
        <p:txBody>
          <a:bodyPr vert="horz" lIns="91440" tIns="45720" rIns="91440" bIns="45720" rtlCol="0" anchor="ctr">
            <a:noAutofit/>
          </a:bodyPr>
          <a:lstStyle>
            <a:lvl1pPr>
              <a:defRPr sz="2800" b="1">
                <a:solidFill>
                  <a:schemeClr val="accent1"/>
                </a:solidFill>
              </a:defRPr>
            </a:lvl1pPr>
          </a:lstStyle>
          <a:p>
            <a:r>
              <a:rPr lang="zh-CN" altLang="en-US" dirty="0"/>
              <a:t>单击此处编辑大标题</a:t>
            </a:r>
          </a:p>
        </p:txBody>
      </p:sp>
      <p:sp>
        <p:nvSpPr>
          <p:cNvPr id="3" name="图片占位符 2">
            <a:extLst>
              <a:ext uri="{FF2B5EF4-FFF2-40B4-BE49-F238E27FC236}">
                <a16:creationId xmlns:a16="http://schemas.microsoft.com/office/drawing/2014/main" id="{6DA6FCF5-A082-4114-91AB-DF627E1119EB}"/>
              </a:ext>
            </a:extLst>
          </p:cNvPr>
          <p:cNvSpPr>
            <a:spLocks noGrp="1"/>
          </p:cNvSpPr>
          <p:nvPr>
            <p:ph type="pic" sz="quarter" idx="10"/>
          </p:nvPr>
        </p:nvSpPr>
        <p:spPr>
          <a:xfrm>
            <a:off x="660400" y="1504710"/>
            <a:ext cx="10858500" cy="3266164"/>
          </a:xfrm>
          <a:effectLst/>
        </p:spPr>
        <p:txBody>
          <a:bodyPr vert="horz" lIns="91440" tIns="45720" rIns="91440" bIns="45720" rtlCol="0">
            <a:normAutofit/>
          </a:bodyPr>
          <a:lstStyle>
            <a:lvl1pPr>
              <a:defRPr lang="zh-CN" altLang="en-US" dirty="0"/>
            </a:lvl1pPr>
          </a:lstStyle>
          <a:p>
            <a:pPr lvl="0"/>
            <a:endParaRPr lang="zh-CN" altLang="en-US" dirty="0"/>
          </a:p>
        </p:txBody>
      </p:sp>
    </p:spTree>
    <p:extLst>
      <p:ext uri="{BB962C8B-B14F-4D97-AF65-F5344CB8AC3E}">
        <p14:creationId xmlns:p14="http://schemas.microsoft.com/office/powerpoint/2010/main" val="38214102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关系型-3种关系（1）">
    <p:spTree>
      <p:nvGrpSpPr>
        <p:cNvPr id="1" name=""/>
        <p:cNvGrpSpPr/>
        <p:nvPr/>
      </p:nvGrpSpPr>
      <p:grpSpPr>
        <a:xfrm>
          <a:off x="0" y="0"/>
          <a:ext cx="0" cy="0"/>
          <a:chOff x="0" y="0"/>
          <a:chExt cx="0" cy="0"/>
        </a:xfrm>
      </p:grpSpPr>
      <p:cxnSp>
        <p:nvCxnSpPr>
          <p:cNvPr id="13" name="直接连接符 12">
            <a:extLst>
              <a:ext uri="{FF2B5EF4-FFF2-40B4-BE49-F238E27FC236}">
                <a16:creationId xmlns:a16="http://schemas.microsoft.com/office/drawing/2014/main" id="{149F17BD-EF0E-4E98-84C0-6A65B72EE56D}"/>
              </a:ext>
            </a:extLst>
          </p:cNvPr>
          <p:cNvCxnSpPr>
            <a:cxnSpLocks/>
          </p:cNvCxnSpPr>
          <p:nvPr userDrawn="1"/>
        </p:nvCxnSpPr>
        <p:spPr>
          <a:xfrm flipH="1">
            <a:off x="1387221" y="1028700"/>
            <a:ext cx="771613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4" name="标题占位符 1">
            <a:extLst>
              <a:ext uri="{FF2B5EF4-FFF2-40B4-BE49-F238E27FC236}">
                <a16:creationId xmlns:a16="http://schemas.microsoft.com/office/drawing/2014/main" id="{2432B641-9CDA-414E-8548-5A2EA34AFC98}"/>
              </a:ext>
            </a:extLst>
          </p:cNvPr>
          <p:cNvSpPr>
            <a:spLocks noGrp="1"/>
          </p:cNvSpPr>
          <p:nvPr>
            <p:ph type="title" hasCustomPrompt="1"/>
          </p:nvPr>
        </p:nvSpPr>
        <p:spPr>
          <a:xfrm>
            <a:off x="1305941" y="584835"/>
            <a:ext cx="8051420" cy="413385"/>
          </a:xfrm>
          <a:prstGeom prst="rect">
            <a:avLst/>
          </a:prstGeom>
        </p:spPr>
        <p:txBody>
          <a:bodyPr vert="horz" lIns="91440" tIns="45720" rIns="91440" bIns="45720" rtlCol="0" anchor="ctr">
            <a:noAutofit/>
          </a:bodyPr>
          <a:lstStyle>
            <a:lvl1pPr>
              <a:defRPr sz="2800" b="1">
                <a:solidFill>
                  <a:schemeClr val="accent1"/>
                </a:solidFill>
              </a:defRPr>
            </a:lvl1pPr>
          </a:lstStyle>
          <a:p>
            <a:r>
              <a:rPr lang="zh-CN" altLang="en-US" dirty="0"/>
              <a:t>单击此处编辑大标题</a:t>
            </a:r>
          </a:p>
        </p:txBody>
      </p:sp>
      <p:sp>
        <p:nvSpPr>
          <p:cNvPr id="15" name="图片占位符 14">
            <a:extLst>
              <a:ext uri="{FF2B5EF4-FFF2-40B4-BE49-F238E27FC236}">
                <a16:creationId xmlns:a16="http://schemas.microsoft.com/office/drawing/2014/main" id="{C85640E8-0195-4BB8-B0B3-D132A5F8F7DF}"/>
              </a:ext>
            </a:extLst>
          </p:cNvPr>
          <p:cNvSpPr>
            <a:spLocks noGrp="1"/>
          </p:cNvSpPr>
          <p:nvPr>
            <p:ph type="pic" sz="quarter" idx="10"/>
          </p:nvPr>
        </p:nvSpPr>
        <p:spPr>
          <a:xfrm>
            <a:off x="873695" y="1446850"/>
            <a:ext cx="3068320" cy="2416745"/>
          </a:xfrm>
          <a:custGeom>
            <a:avLst/>
            <a:gdLst>
              <a:gd name="connsiteX0" fmla="*/ 0 w 3068320"/>
              <a:gd name="connsiteY0" fmla="*/ 0 h 2416745"/>
              <a:gd name="connsiteX1" fmla="*/ 3068320 w 3068320"/>
              <a:gd name="connsiteY1" fmla="*/ 0 h 2416745"/>
              <a:gd name="connsiteX2" fmla="*/ 3068320 w 3068320"/>
              <a:gd name="connsiteY2" fmla="*/ 2416745 h 2416745"/>
              <a:gd name="connsiteX3" fmla="*/ 2539357 w 3068320"/>
              <a:gd name="connsiteY3" fmla="*/ 2416745 h 2416745"/>
              <a:gd name="connsiteX4" fmla="*/ 2539357 w 3068320"/>
              <a:gd name="connsiteY4" fmla="*/ 2231802 h 2416745"/>
              <a:gd name="connsiteX5" fmla="*/ 0 w 3068320"/>
              <a:gd name="connsiteY5" fmla="*/ 2231802 h 241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8320" h="2416745">
                <a:moveTo>
                  <a:pt x="0" y="0"/>
                </a:moveTo>
                <a:lnTo>
                  <a:pt x="3068320" y="0"/>
                </a:lnTo>
                <a:lnTo>
                  <a:pt x="3068320" y="2416745"/>
                </a:lnTo>
                <a:lnTo>
                  <a:pt x="2539357" y="2416745"/>
                </a:lnTo>
                <a:lnTo>
                  <a:pt x="2539357" y="2231802"/>
                </a:lnTo>
                <a:lnTo>
                  <a:pt x="0" y="2231802"/>
                </a:lnTo>
                <a:close/>
              </a:path>
            </a:pathLst>
          </a:custGeom>
          <a:ln>
            <a:solidFill>
              <a:schemeClr val="accent2">
                <a:lumMod val="40000"/>
                <a:lumOff val="60000"/>
              </a:schemeClr>
            </a:solidFill>
          </a:ln>
          <a:effectLst/>
        </p:spPr>
        <p:txBody>
          <a:bodyPr vert="horz" wrap="square" lIns="91440" tIns="45720" rIns="91440" bIns="45720" rtlCol="0">
            <a:noAutofit/>
          </a:bodyPr>
          <a:lstStyle>
            <a:lvl1pPr>
              <a:defRPr lang="zh-CN" altLang="en-US"/>
            </a:lvl1pPr>
          </a:lstStyle>
          <a:p>
            <a:pPr lvl="0"/>
            <a:endParaRPr lang="zh-CN" altLang="en-US" dirty="0"/>
          </a:p>
        </p:txBody>
      </p:sp>
      <p:sp>
        <p:nvSpPr>
          <p:cNvPr id="16" name="图片占位符 15">
            <a:extLst>
              <a:ext uri="{FF2B5EF4-FFF2-40B4-BE49-F238E27FC236}">
                <a16:creationId xmlns:a16="http://schemas.microsoft.com/office/drawing/2014/main" id="{FE65FECD-0018-4006-95B3-C54BF69AC7B8}"/>
              </a:ext>
            </a:extLst>
          </p:cNvPr>
          <p:cNvSpPr>
            <a:spLocks noGrp="1"/>
          </p:cNvSpPr>
          <p:nvPr>
            <p:ph type="pic" sz="quarter" idx="11"/>
          </p:nvPr>
        </p:nvSpPr>
        <p:spPr>
          <a:xfrm>
            <a:off x="4561840" y="1446850"/>
            <a:ext cx="3068320" cy="2416745"/>
          </a:xfrm>
          <a:custGeom>
            <a:avLst/>
            <a:gdLst>
              <a:gd name="connsiteX0" fmla="*/ 0 w 3068320"/>
              <a:gd name="connsiteY0" fmla="*/ 0 h 2416745"/>
              <a:gd name="connsiteX1" fmla="*/ 3068320 w 3068320"/>
              <a:gd name="connsiteY1" fmla="*/ 0 h 2416745"/>
              <a:gd name="connsiteX2" fmla="*/ 3068320 w 3068320"/>
              <a:gd name="connsiteY2" fmla="*/ 2416745 h 2416745"/>
              <a:gd name="connsiteX3" fmla="*/ 2539357 w 3068320"/>
              <a:gd name="connsiteY3" fmla="*/ 2416745 h 2416745"/>
              <a:gd name="connsiteX4" fmla="*/ 2539357 w 3068320"/>
              <a:gd name="connsiteY4" fmla="*/ 2231802 h 2416745"/>
              <a:gd name="connsiteX5" fmla="*/ 0 w 3068320"/>
              <a:gd name="connsiteY5" fmla="*/ 2231802 h 241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8320" h="2416745">
                <a:moveTo>
                  <a:pt x="0" y="0"/>
                </a:moveTo>
                <a:lnTo>
                  <a:pt x="3068320" y="0"/>
                </a:lnTo>
                <a:lnTo>
                  <a:pt x="3068320" y="2416745"/>
                </a:lnTo>
                <a:lnTo>
                  <a:pt x="2539357" y="2416745"/>
                </a:lnTo>
                <a:lnTo>
                  <a:pt x="2539357" y="2231802"/>
                </a:lnTo>
                <a:lnTo>
                  <a:pt x="0" y="2231802"/>
                </a:lnTo>
                <a:close/>
              </a:path>
            </a:pathLst>
          </a:custGeom>
          <a:ln>
            <a:solidFill>
              <a:schemeClr val="accent2">
                <a:lumMod val="40000"/>
                <a:lumOff val="60000"/>
              </a:schemeClr>
            </a:solidFill>
          </a:ln>
          <a:effectLst/>
        </p:spPr>
        <p:txBody>
          <a:bodyPr vert="horz" wrap="square" lIns="91440" tIns="45720" rIns="91440" bIns="45720" rtlCol="0">
            <a:noAutofit/>
          </a:bodyPr>
          <a:lstStyle>
            <a:lvl1pPr>
              <a:defRPr lang="zh-CN" altLang="en-US" dirty="0"/>
            </a:lvl1pPr>
          </a:lstStyle>
          <a:p>
            <a:pPr lvl="0"/>
            <a:endParaRPr lang="zh-CN" altLang="en-US" dirty="0"/>
          </a:p>
        </p:txBody>
      </p:sp>
      <p:sp>
        <p:nvSpPr>
          <p:cNvPr id="17" name="图片占位符 16">
            <a:extLst>
              <a:ext uri="{FF2B5EF4-FFF2-40B4-BE49-F238E27FC236}">
                <a16:creationId xmlns:a16="http://schemas.microsoft.com/office/drawing/2014/main" id="{A8985975-0055-497C-9B50-14BF87163C5A}"/>
              </a:ext>
            </a:extLst>
          </p:cNvPr>
          <p:cNvSpPr>
            <a:spLocks noGrp="1"/>
          </p:cNvSpPr>
          <p:nvPr>
            <p:ph type="pic" sz="quarter" idx="12"/>
          </p:nvPr>
        </p:nvSpPr>
        <p:spPr>
          <a:xfrm>
            <a:off x="8249985" y="1446850"/>
            <a:ext cx="3068320" cy="2416745"/>
          </a:xfrm>
          <a:custGeom>
            <a:avLst/>
            <a:gdLst>
              <a:gd name="connsiteX0" fmla="*/ 0 w 3068320"/>
              <a:gd name="connsiteY0" fmla="*/ 0 h 2416745"/>
              <a:gd name="connsiteX1" fmla="*/ 3068320 w 3068320"/>
              <a:gd name="connsiteY1" fmla="*/ 0 h 2416745"/>
              <a:gd name="connsiteX2" fmla="*/ 3068320 w 3068320"/>
              <a:gd name="connsiteY2" fmla="*/ 2416745 h 2416745"/>
              <a:gd name="connsiteX3" fmla="*/ 2539357 w 3068320"/>
              <a:gd name="connsiteY3" fmla="*/ 2416745 h 2416745"/>
              <a:gd name="connsiteX4" fmla="*/ 2539357 w 3068320"/>
              <a:gd name="connsiteY4" fmla="*/ 2231802 h 2416745"/>
              <a:gd name="connsiteX5" fmla="*/ 0 w 3068320"/>
              <a:gd name="connsiteY5" fmla="*/ 2231802 h 2416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8320" h="2416745">
                <a:moveTo>
                  <a:pt x="0" y="0"/>
                </a:moveTo>
                <a:lnTo>
                  <a:pt x="3068320" y="0"/>
                </a:lnTo>
                <a:lnTo>
                  <a:pt x="3068320" y="2416745"/>
                </a:lnTo>
                <a:lnTo>
                  <a:pt x="2539357" y="2416745"/>
                </a:lnTo>
                <a:lnTo>
                  <a:pt x="2539357" y="2231802"/>
                </a:lnTo>
                <a:lnTo>
                  <a:pt x="0" y="2231802"/>
                </a:lnTo>
                <a:close/>
              </a:path>
            </a:pathLst>
          </a:custGeom>
          <a:ln>
            <a:solidFill>
              <a:schemeClr val="accent2">
                <a:lumMod val="40000"/>
                <a:lumOff val="60000"/>
              </a:schemeClr>
            </a:solidFill>
          </a:ln>
          <a:effectLst/>
        </p:spPr>
        <p:txBody>
          <a:bodyPr vert="horz" wrap="square" lIns="91440" tIns="45720" rIns="91440" bIns="45720" rtlCol="0">
            <a:noAutofit/>
          </a:bodyPr>
          <a:lstStyle>
            <a:lvl1pPr>
              <a:defRPr lang="zh-CN" altLang="en-US" dirty="0"/>
            </a:lvl1pPr>
          </a:lstStyle>
          <a:p>
            <a:pPr lvl="0"/>
            <a:endParaRPr lang="zh-CN" altLang="en-US" dirty="0"/>
          </a:p>
        </p:txBody>
      </p:sp>
    </p:spTree>
    <p:extLst>
      <p:ext uri="{BB962C8B-B14F-4D97-AF65-F5344CB8AC3E}">
        <p14:creationId xmlns:p14="http://schemas.microsoft.com/office/powerpoint/2010/main" val="14759064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容页-三种关系（2）">
    <p:spTree>
      <p:nvGrpSpPr>
        <p:cNvPr id="1" name=""/>
        <p:cNvGrpSpPr/>
        <p:nvPr/>
      </p:nvGrpSpPr>
      <p:grpSpPr>
        <a:xfrm>
          <a:off x="0" y="0"/>
          <a:ext cx="0" cy="0"/>
          <a:chOff x="0" y="0"/>
          <a:chExt cx="0" cy="0"/>
        </a:xfrm>
      </p:grpSpPr>
      <p:cxnSp>
        <p:nvCxnSpPr>
          <p:cNvPr id="13" name="直接连接符 12">
            <a:extLst>
              <a:ext uri="{FF2B5EF4-FFF2-40B4-BE49-F238E27FC236}">
                <a16:creationId xmlns:a16="http://schemas.microsoft.com/office/drawing/2014/main" id="{149F17BD-EF0E-4E98-84C0-6A65B72EE56D}"/>
              </a:ext>
            </a:extLst>
          </p:cNvPr>
          <p:cNvCxnSpPr>
            <a:cxnSpLocks/>
          </p:cNvCxnSpPr>
          <p:nvPr userDrawn="1"/>
        </p:nvCxnSpPr>
        <p:spPr>
          <a:xfrm flipH="1">
            <a:off x="1387221" y="1028700"/>
            <a:ext cx="771613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4" name="标题占位符 1">
            <a:extLst>
              <a:ext uri="{FF2B5EF4-FFF2-40B4-BE49-F238E27FC236}">
                <a16:creationId xmlns:a16="http://schemas.microsoft.com/office/drawing/2014/main" id="{2432B641-9CDA-414E-8548-5A2EA34AFC98}"/>
              </a:ext>
            </a:extLst>
          </p:cNvPr>
          <p:cNvSpPr>
            <a:spLocks noGrp="1"/>
          </p:cNvSpPr>
          <p:nvPr>
            <p:ph type="title" hasCustomPrompt="1"/>
          </p:nvPr>
        </p:nvSpPr>
        <p:spPr>
          <a:xfrm>
            <a:off x="1305941" y="584835"/>
            <a:ext cx="8051420" cy="413385"/>
          </a:xfrm>
          <a:prstGeom prst="rect">
            <a:avLst/>
          </a:prstGeom>
        </p:spPr>
        <p:txBody>
          <a:bodyPr vert="horz" lIns="91440" tIns="45720" rIns="91440" bIns="45720" rtlCol="0" anchor="ctr">
            <a:noAutofit/>
          </a:bodyPr>
          <a:lstStyle>
            <a:lvl1pPr>
              <a:defRPr sz="2800" b="1">
                <a:solidFill>
                  <a:schemeClr val="accent1"/>
                </a:solidFill>
              </a:defRPr>
            </a:lvl1pPr>
          </a:lstStyle>
          <a:p>
            <a:r>
              <a:rPr lang="zh-CN" altLang="en-US" dirty="0"/>
              <a:t>单击此处编辑大标题</a:t>
            </a:r>
          </a:p>
        </p:txBody>
      </p:sp>
      <p:grpSp>
        <p:nvGrpSpPr>
          <p:cNvPr id="15" name="组合 14" hidden="1">
            <a:extLst>
              <a:ext uri="{FF2B5EF4-FFF2-40B4-BE49-F238E27FC236}">
                <a16:creationId xmlns:a16="http://schemas.microsoft.com/office/drawing/2014/main" id="{176A8C37-7A18-418A-BD03-233F144B34ED}"/>
              </a:ext>
            </a:extLst>
          </p:cNvPr>
          <p:cNvGrpSpPr/>
          <p:nvPr userDrawn="1"/>
        </p:nvGrpSpPr>
        <p:grpSpPr>
          <a:xfrm>
            <a:off x="9440312" y="671413"/>
            <a:ext cx="2078588" cy="326807"/>
            <a:chOff x="4849813" y="3039609"/>
            <a:chExt cx="4940300" cy="776742"/>
          </a:xfrm>
          <a:solidFill>
            <a:schemeClr val="bg1">
              <a:lumMod val="50000"/>
              <a:alpha val="52000"/>
            </a:schemeClr>
          </a:solidFill>
        </p:grpSpPr>
        <p:sp>
          <p:nvSpPr>
            <p:cNvPr id="16" name="î$ļïḋe">
              <a:extLst>
                <a:ext uri="{FF2B5EF4-FFF2-40B4-BE49-F238E27FC236}">
                  <a16:creationId xmlns:a16="http://schemas.microsoft.com/office/drawing/2014/main" id="{126F6DE1-366C-496B-9958-B65177735A1C}"/>
                </a:ext>
              </a:extLst>
            </p:cNvPr>
            <p:cNvSpPr/>
            <p:nvPr userDrawn="1"/>
          </p:nvSpPr>
          <p:spPr bwMode="auto">
            <a:xfrm>
              <a:off x="4852239" y="3039609"/>
              <a:ext cx="4937510" cy="500761"/>
            </a:xfrm>
            <a:custGeom>
              <a:avLst/>
              <a:gdLst>
                <a:gd name="connsiteX0" fmla="*/ 1584576 w 4937510"/>
                <a:gd name="connsiteY0" fmla="*/ 395678 h 500761"/>
                <a:gd name="connsiteX1" fmla="*/ 1587553 w 4937510"/>
                <a:gd name="connsiteY1" fmla="*/ 395678 h 500761"/>
                <a:gd name="connsiteX2" fmla="*/ 1590529 w 4937510"/>
                <a:gd name="connsiteY2" fmla="*/ 395678 h 500761"/>
                <a:gd name="connsiteX3" fmla="*/ 1593506 w 4937510"/>
                <a:gd name="connsiteY3" fmla="*/ 395678 h 500761"/>
                <a:gd name="connsiteX4" fmla="*/ 1593506 w 4937510"/>
                <a:gd name="connsiteY4" fmla="*/ 398726 h 500761"/>
                <a:gd name="connsiteX5" fmla="*/ 1597971 w 4937510"/>
                <a:gd name="connsiteY5" fmla="*/ 400250 h 500761"/>
                <a:gd name="connsiteX6" fmla="*/ 1602436 w 4937510"/>
                <a:gd name="connsiteY6" fmla="*/ 401774 h 500761"/>
                <a:gd name="connsiteX7" fmla="*/ 1608389 w 4937510"/>
                <a:gd name="connsiteY7" fmla="*/ 403298 h 500761"/>
                <a:gd name="connsiteX8" fmla="*/ 1611365 w 4937510"/>
                <a:gd name="connsiteY8" fmla="*/ 403298 h 500761"/>
                <a:gd name="connsiteX9" fmla="*/ 1617318 w 4937510"/>
                <a:gd name="connsiteY9" fmla="*/ 401774 h 500761"/>
                <a:gd name="connsiteX10" fmla="*/ 1620295 w 4937510"/>
                <a:gd name="connsiteY10" fmla="*/ 400250 h 500761"/>
                <a:gd name="connsiteX11" fmla="*/ 1623271 w 4937510"/>
                <a:gd name="connsiteY11" fmla="*/ 398726 h 500761"/>
                <a:gd name="connsiteX12" fmla="*/ 1624760 w 4937510"/>
                <a:gd name="connsiteY12" fmla="*/ 401774 h 500761"/>
                <a:gd name="connsiteX13" fmla="*/ 1623271 w 4937510"/>
                <a:gd name="connsiteY13" fmla="*/ 406346 h 500761"/>
                <a:gd name="connsiteX14" fmla="*/ 1621783 w 4937510"/>
                <a:gd name="connsiteY14" fmla="*/ 412442 h 500761"/>
                <a:gd name="connsiteX15" fmla="*/ 1618807 w 4937510"/>
                <a:gd name="connsiteY15" fmla="*/ 415490 h 500761"/>
                <a:gd name="connsiteX16" fmla="*/ 1615830 w 4937510"/>
                <a:gd name="connsiteY16" fmla="*/ 420062 h 500761"/>
                <a:gd name="connsiteX17" fmla="*/ 1612854 w 4937510"/>
                <a:gd name="connsiteY17" fmla="*/ 423110 h 500761"/>
                <a:gd name="connsiteX18" fmla="*/ 1609877 w 4937510"/>
                <a:gd name="connsiteY18" fmla="*/ 427682 h 500761"/>
                <a:gd name="connsiteX19" fmla="*/ 1605412 w 4937510"/>
                <a:gd name="connsiteY19" fmla="*/ 430730 h 500761"/>
                <a:gd name="connsiteX20" fmla="*/ 1602436 w 4937510"/>
                <a:gd name="connsiteY20" fmla="*/ 432254 h 500761"/>
                <a:gd name="connsiteX21" fmla="*/ 1594994 w 4937510"/>
                <a:gd name="connsiteY21" fmla="*/ 430730 h 500761"/>
                <a:gd name="connsiteX22" fmla="*/ 1589041 w 4937510"/>
                <a:gd name="connsiteY22" fmla="*/ 430730 h 500761"/>
                <a:gd name="connsiteX23" fmla="*/ 1584576 w 4937510"/>
                <a:gd name="connsiteY23" fmla="*/ 427682 h 500761"/>
                <a:gd name="connsiteX24" fmla="*/ 1581600 w 4937510"/>
                <a:gd name="connsiteY24" fmla="*/ 423110 h 500761"/>
                <a:gd name="connsiteX25" fmla="*/ 1580111 w 4937510"/>
                <a:gd name="connsiteY25" fmla="*/ 418538 h 500761"/>
                <a:gd name="connsiteX26" fmla="*/ 1578623 w 4937510"/>
                <a:gd name="connsiteY26" fmla="*/ 413966 h 500761"/>
                <a:gd name="connsiteX27" fmla="*/ 1578623 w 4937510"/>
                <a:gd name="connsiteY27" fmla="*/ 409394 h 500761"/>
                <a:gd name="connsiteX28" fmla="*/ 1577135 w 4937510"/>
                <a:gd name="connsiteY28" fmla="*/ 406346 h 500761"/>
                <a:gd name="connsiteX29" fmla="*/ 1577135 w 4937510"/>
                <a:gd name="connsiteY29" fmla="*/ 401774 h 500761"/>
                <a:gd name="connsiteX30" fmla="*/ 1578623 w 4937510"/>
                <a:gd name="connsiteY30" fmla="*/ 398726 h 500761"/>
                <a:gd name="connsiteX31" fmla="*/ 1581600 w 4937510"/>
                <a:gd name="connsiteY31" fmla="*/ 397202 h 500761"/>
                <a:gd name="connsiteX32" fmla="*/ 1584576 w 4937510"/>
                <a:gd name="connsiteY32" fmla="*/ 395678 h 500761"/>
                <a:gd name="connsiteX33" fmla="*/ 2841180 w 4937510"/>
                <a:gd name="connsiteY33" fmla="*/ 348471 h 500761"/>
                <a:gd name="connsiteX34" fmla="*/ 2836654 w 4937510"/>
                <a:gd name="connsiteY34" fmla="*/ 349978 h 500761"/>
                <a:gd name="connsiteX35" fmla="*/ 2829110 w 4937510"/>
                <a:gd name="connsiteY35" fmla="*/ 349978 h 500761"/>
                <a:gd name="connsiteX36" fmla="*/ 2821567 w 4937510"/>
                <a:gd name="connsiteY36" fmla="*/ 351486 h 500761"/>
                <a:gd name="connsiteX37" fmla="*/ 2815532 w 4937510"/>
                <a:gd name="connsiteY37" fmla="*/ 352993 h 500761"/>
                <a:gd name="connsiteX38" fmla="*/ 2811006 w 4937510"/>
                <a:gd name="connsiteY38" fmla="*/ 354501 h 500761"/>
                <a:gd name="connsiteX39" fmla="*/ 2798937 w 4937510"/>
                <a:gd name="connsiteY39" fmla="*/ 360531 h 500761"/>
                <a:gd name="connsiteX40" fmla="*/ 2794410 w 4937510"/>
                <a:gd name="connsiteY40" fmla="*/ 363546 h 500761"/>
                <a:gd name="connsiteX41" fmla="*/ 2791393 w 4937510"/>
                <a:gd name="connsiteY41" fmla="*/ 366561 h 500761"/>
                <a:gd name="connsiteX42" fmla="*/ 2789884 w 4937510"/>
                <a:gd name="connsiteY42" fmla="*/ 371084 h 500761"/>
                <a:gd name="connsiteX43" fmla="*/ 2788376 w 4937510"/>
                <a:gd name="connsiteY43" fmla="*/ 380129 h 500761"/>
                <a:gd name="connsiteX44" fmla="*/ 2786867 w 4937510"/>
                <a:gd name="connsiteY44" fmla="*/ 389175 h 500761"/>
                <a:gd name="connsiteX45" fmla="*/ 2788376 w 4937510"/>
                <a:gd name="connsiteY45" fmla="*/ 393697 h 500761"/>
                <a:gd name="connsiteX46" fmla="*/ 2791393 w 4937510"/>
                <a:gd name="connsiteY46" fmla="*/ 398220 h 500761"/>
                <a:gd name="connsiteX47" fmla="*/ 2792902 w 4937510"/>
                <a:gd name="connsiteY47" fmla="*/ 399728 h 500761"/>
                <a:gd name="connsiteX48" fmla="*/ 2801954 w 4937510"/>
                <a:gd name="connsiteY48" fmla="*/ 405758 h 500761"/>
                <a:gd name="connsiteX49" fmla="*/ 2804971 w 4937510"/>
                <a:gd name="connsiteY49" fmla="*/ 405758 h 500761"/>
                <a:gd name="connsiteX50" fmla="*/ 2807989 w 4937510"/>
                <a:gd name="connsiteY50" fmla="*/ 408773 h 500761"/>
                <a:gd name="connsiteX51" fmla="*/ 2812515 w 4937510"/>
                <a:gd name="connsiteY51" fmla="*/ 408773 h 500761"/>
                <a:gd name="connsiteX52" fmla="*/ 2820058 w 4937510"/>
                <a:gd name="connsiteY52" fmla="*/ 408773 h 500761"/>
                <a:gd name="connsiteX53" fmla="*/ 2826093 w 4937510"/>
                <a:gd name="connsiteY53" fmla="*/ 408773 h 500761"/>
                <a:gd name="connsiteX54" fmla="*/ 2829110 w 4937510"/>
                <a:gd name="connsiteY54" fmla="*/ 410280 h 500761"/>
                <a:gd name="connsiteX55" fmla="*/ 2835145 w 4937510"/>
                <a:gd name="connsiteY55" fmla="*/ 410280 h 500761"/>
                <a:gd name="connsiteX56" fmla="*/ 2845706 w 4937510"/>
                <a:gd name="connsiteY56" fmla="*/ 408773 h 500761"/>
                <a:gd name="connsiteX57" fmla="*/ 2859284 w 4937510"/>
                <a:gd name="connsiteY57" fmla="*/ 405758 h 500761"/>
                <a:gd name="connsiteX58" fmla="*/ 2869845 w 4937510"/>
                <a:gd name="connsiteY58" fmla="*/ 401235 h 500761"/>
                <a:gd name="connsiteX59" fmla="*/ 2877388 w 4937510"/>
                <a:gd name="connsiteY59" fmla="*/ 393697 h 500761"/>
                <a:gd name="connsiteX60" fmla="*/ 2880406 w 4937510"/>
                <a:gd name="connsiteY60" fmla="*/ 387667 h 500761"/>
                <a:gd name="connsiteX61" fmla="*/ 2880406 w 4937510"/>
                <a:gd name="connsiteY61" fmla="*/ 372592 h 500761"/>
                <a:gd name="connsiteX62" fmla="*/ 2878897 w 4937510"/>
                <a:gd name="connsiteY62" fmla="*/ 366561 h 500761"/>
                <a:gd name="connsiteX63" fmla="*/ 2872862 w 4937510"/>
                <a:gd name="connsiteY63" fmla="*/ 359024 h 500761"/>
                <a:gd name="connsiteX64" fmla="*/ 2869845 w 4937510"/>
                <a:gd name="connsiteY64" fmla="*/ 356008 h 500761"/>
                <a:gd name="connsiteX65" fmla="*/ 2866827 w 4937510"/>
                <a:gd name="connsiteY65" fmla="*/ 351486 h 500761"/>
                <a:gd name="connsiteX66" fmla="*/ 2860793 w 4937510"/>
                <a:gd name="connsiteY66" fmla="*/ 348471 h 500761"/>
                <a:gd name="connsiteX67" fmla="*/ 2854758 w 4937510"/>
                <a:gd name="connsiteY67" fmla="*/ 348471 h 500761"/>
                <a:gd name="connsiteX68" fmla="*/ 2847215 w 4937510"/>
                <a:gd name="connsiteY68" fmla="*/ 348471 h 500761"/>
                <a:gd name="connsiteX69" fmla="*/ 2841180 w 4937510"/>
                <a:gd name="connsiteY69" fmla="*/ 348471 h 500761"/>
                <a:gd name="connsiteX70" fmla="*/ 1178404 w 4937510"/>
                <a:gd name="connsiteY70" fmla="*/ 330923 h 500761"/>
                <a:gd name="connsiteX71" fmla="*/ 1173883 w 4937510"/>
                <a:gd name="connsiteY71" fmla="*/ 332430 h 500761"/>
                <a:gd name="connsiteX72" fmla="*/ 1167856 w 4937510"/>
                <a:gd name="connsiteY72" fmla="*/ 332430 h 500761"/>
                <a:gd name="connsiteX73" fmla="*/ 1164843 w 4937510"/>
                <a:gd name="connsiteY73" fmla="*/ 333937 h 500761"/>
                <a:gd name="connsiteX74" fmla="*/ 1161829 w 4937510"/>
                <a:gd name="connsiteY74" fmla="*/ 336950 h 500761"/>
                <a:gd name="connsiteX75" fmla="*/ 1160322 w 4937510"/>
                <a:gd name="connsiteY75" fmla="*/ 339964 h 500761"/>
                <a:gd name="connsiteX76" fmla="*/ 1158816 w 4937510"/>
                <a:gd name="connsiteY76" fmla="*/ 344484 h 500761"/>
                <a:gd name="connsiteX77" fmla="*/ 1155802 w 4937510"/>
                <a:gd name="connsiteY77" fmla="*/ 350511 h 500761"/>
                <a:gd name="connsiteX78" fmla="*/ 1154295 w 4937510"/>
                <a:gd name="connsiteY78" fmla="*/ 355032 h 500761"/>
                <a:gd name="connsiteX79" fmla="*/ 1155802 w 4937510"/>
                <a:gd name="connsiteY79" fmla="*/ 358045 h 500761"/>
                <a:gd name="connsiteX80" fmla="*/ 1160322 w 4937510"/>
                <a:gd name="connsiteY80" fmla="*/ 361059 h 500761"/>
                <a:gd name="connsiteX81" fmla="*/ 1163336 w 4937510"/>
                <a:gd name="connsiteY81" fmla="*/ 364072 h 500761"/>
                <a:gd name="connsiteX82" fmla="*/ 1166349 w 4937510"/>
                <a:gd name="connsiteY82" fmla="*/ 365579 h 500761"/>
                <a:gd name="connsiteX83" fmla="*/ 1170870 w 4937510"/>
                <a:gd name="connsiteY83" fmla="*/ 367086 h 500761"/>
                <a:gd name="connsiteX84" fmla="*/ 1173883 w 4937510"/>
                <a:gd name="connsiteY84" fmla="*/ 368593 h 500761"/>
                <a:gd name="connsiteX85" fmla="*/ 1179910 w 4937510"/>
                <a:gd name="connsiteY85" fmla="*/ 370099 h 500761"/>
                <a:gd name="connsiteX86" fmla="*/ 1184431 w 4937510"/>
                <a:gd name="connsiteY86" fmla="*/ 370099 h 500761"/>
                <a:gd name="connsiteX87" fmla="*/ 1184431 w 4937510"/>
                <a:gd name="connsiteY87" fmla="*/ 365579 h 500761"/>
                <a:gd name="connsiteX88" fmla="*/ 1182924 w 4937510"/>
                <a:gd name="connsiteY88" fmla="*/ 362566 h 500761"/>
                <a:gd name="connsiteX89" fmla="*/ 1179910 w 4937510"/>
                <a:gd name="connsiteY89" fmla="*/ 358045 h 500761"/>
                <a:gd name="connsiteX90" fmla="*/ 1179910 w 4937510"/>
                <a:gd name="connsiteY90" fmla="*/ 353525 h 500761"/>
                <a:gd name="connsiteX91" fmla="*/ 1181417 w 4937510"/>
                <a:gd name="connsiteY91" fmla="*/ 349005 h 500761"/>
                <a:gd name="connsiteX92" fmla="*/ 1184431 w 4937510"/>
                <a:gd name="connsiteY92" fmla="*/ 345991 h 500761"/>
                <a:gd name="connsiteX93" fmla="*/ 1185938 w 4937510"/>
                <a:gd name="connsiteY93" fmla="*/ 341471 h 500761"/>
                <a:gd name="connsiteX94" fmla="*/ 1185938 w 4937510"/>
                <a:gd name="connsiteY94" fmla="*/ 336950 h 500761"/>
                <a:gd name="connsiteX95" fmla="*/ 1184431 w 4937510"/>
                <a:gd name="connsiteY95" fmla="*/ 332430 h 500761"/>
                <a:gd name="connsiteX96" fmla="*/ 1181417 w 4937510"/>
                <a:gd name="connsiteY96" fmla="*/ 330923 h 500761"/>
                <a:gd name="connsiteX97" fmla="*/ 1178404 w 4937510"/>
                <a:gd name="connsiteY97" fmla="*/ 330923 h 500761"/>
                <a:gd name="connsiteX98" fmla="*/ 1738966 w 4937510"/>
                <a:gd name="connsiteY98" fmla="*/ 319541 h 500761"/>
                <a:gd name="connsiteX99" fmla="*/ 1745130 w 4937510"/>
                <a:gd name="connsiteY99" fmla="*/ 319541 h 500761"/>
                <a:gd name="connsiteX100" fmla="*/ 1754375 w 4937510"/>
                <a:gd name="connsiteY100" fmla="*/ 321068 h 500761"/>
                <a:gd name="connsiteX101" fmla="*/ 1757456 w 4937510"/>
                <a:gd name="connsiteY101" fmla="*/ 322594 h 500761"/>
                <a:gd name="connsiteX102" fmla="*/ 1763620 w 4937510"/>
                <a:gd name="connsiteY102" fmla="*/ 324121 h 500761"/>
                <a:gd name="connsiteX103" fmla="*/ 1768242 w 4937510"/>
                <a:gd name="connsiteY103" fmla="*/ 327173 h 500761"/>
                <a:gd name="connsiteX104" fmla="*/ 1772865 w 4937510"/>
                <a:gd name="connsiteY104" fmla="*/ 328700 h 500761"/>
                <a:gd name="connsiteX105" fmla="*/ 1775946 w 4937510"/>
                <a:gd name="connsiteY105" fmla="*/ 331753 h 500761"/>
                <a:gd name="connsiteX106" fmla="*/ 1780569 w 4937510"/>
                <a:gd name="connsiteY106" fmla="*/ 339385 h 500761"/>
                <a:gd name="connsiteX107" fmla="*/ 1785191 w 4937510"/>
                <a:gd name="connsiteY107" fmla="*/ 343965 h 500761"/>
                <a:gd name="connsiteX108" fmla="*/ 1786732 w 4937510"/>
                <a:gd name="connsiteY108" fmla="*/ 347017 h 500761"/>
                <a:gd name="connsiteX109" fmla="*/ 1785191 w 4937510"/>
                <a:gd name="connsiteY109" fmla="*/ 351597 h 500761"/>
                <a:gd name="connsiteX110" fmla="*/ 1782109 w 4937510"/>
                <a:gd name="connsiteY110" fmla="*/ 353123 h 500761"/>
                <a:gd name="connsiteX111" fmla="*/ 1777487 w 4937510"/>
                <a:gd name="connsiteY111" fmla="*/ 354650 h 500761"/>
                <a:gd name="connsiteX112" fmla="*/ 1771324 w 4937510"/>
                <a:gd name="connsiteY112" fmla="*/ 359229 h 500761"/>
                <a:gd name="connsiteX113" fmla="*/ 1766701 w 4937510"/>
                <a:gd name="connsiteY113" fmla="*/ 357703 h 500761"/>
                <a:gd name="connsiteX114" fmla="*/ 1762079 w 4937510"/>
                <a:gd name="connsiteY114" fmla="*/ 356176 h 500761"/>
                <a:gd name="connsiteX115" fmla="*/ 1754375 w 4937510"/>
                <a:gd name="connsiteY115" fmla="*/ 350070 h 500761"/>
                <a:gd name="connsiteX116" fmla="*/ 1746671 w 4937510"/>
                <a:gd name="connsiteY116" fmla="*/ 342438 h 500761"/>
                <a:gd name="connsiteX117" fmla="*/ 1742048 w 4937510"/>
                <a:gd name="connsiteY117" fmla="*/ 331753 h 500761"/>
                <a:gd name="connsiteX118" fmla="*/ 1738966 w 4937510"/>
                <a:gd name="connsiteY118" fmla="*/ 328700 h 500761"/>
                <a:gd name="connsiteX119" fmla="*/ 1737426 w 4937510"/>
                <a:gd name="connsiteY119" fmla="*/ 325647 h 500761"/>
                <a:gd name="connsiteX120" fmla="*/ 1735885 w 4937510"/>
                <a:gd name="connsiteY120" fmla="*/ 321068 h 500761"/>
                <a:gd name="connsiteX121" fmla="*/ 1738966 w 4937510"/>
                <a:gd name="connsiteY121" fmla="*/ 319541 h 500761"/>
                <a:gd name="connsiteX122" fmla="*/ 4290813 w 4937510"/>
                <a:gd name="connsiteY122" fmla="*/ 269867 h 500761"/>
                <a:gd name="connsiteX123" fmla="*/ 4284803 w 4937510"/>
                <a:gd name="connsiteY123" fmla="*/ 274393 h 500761"/>
                <a:gd name="connsiteX124" fmla="*/ 4274285 w 4937510"/>
                <a:gd name="connsiteY124" fmla="*/ 278919 h 500761"/>
                <a:gd name="connsiteX125" fmla="*/ 4259259 w 4937510"/>
                <a:gd name="connsiteY125" fmla="*/ 287971 h 500761"/>
                <a:gd name="connsiteX126" fmla="*/ 4254752 w 4937510"/>
                <a:gd name="connsiteY126" fmla="*/ 294006 h 500761"/>
                <a:gd name="connsiteX127" fmla="*/ 4260762 w 4937510"/>
                <a:gd name="connsiteY127" fmla="*/ 300041 h 500761"/>
                <a:gd name="connsiteX128" fmla="*/ 4275788 w 4937510"/>
                <a:gd name="connsiteY128" fmla="*/ 304567 h 500761"/>
                <a:gd name="connsiteX129" fmla="*/ 4284803 w 4937510"/>
                <a:gd name="connsiteY129" fmla="*/ 300041 h 500761"/>
                <a:gd name="connsiteX130" fmla="*/ 4292316 w 4937510"/>
                <a:gd name="connsiteY130" fmla="*/ 292497 h 500761"/>
                <a:gd name="connsiteX131" fmla="*/ 4298326 w 4937510"/>
                <a:gd name="connsiteY131" fmla="*/ 283445 h 500761"/>
                <a:gd name="connsiteX132" fmla="*/ 4299829 w 4937510"/>
                <a:gd name="connsiteY132" fmla="*/ 274393 h 500761"/>
                <a:gd name="connsiteX133" fmla="*/ 4300392 w 4937510"/>
                <a:gd name="connsiteY133" fmla="*/ 269867 h 500761"/>
                <a:gd name="connsiteX134" fmla="*/ 4299829 w 4937510"/>
                <a:gd name="connsiteY134" fmla="*/ 269867 h 500761"/>
                <a:gd name="connsiteX135" fmla="*/ 4290813 w 4937510"/>
                <a:gd name="connsiteY135" fmla="*/ 269867 h 500761"/>
                <a:gd name="connsiteX136" fmla="*/ 3841220 w 4937510"/>
                <a:gd name="connsiteY136" fmla="*/ 261965 h 500761"/>
                <a:gd name="connsiteX137" fmla="*/ 3827673 w 4937510"/>
                <a:gd name="connsiteY137" fmla="*/ 263475 h 500761"/>
                <a:gd name="connsiteX138" fmla="*/ 3818641 w 4937510"/>
                <a:gd name="connsiteY138" fmla="*/ 266495 h 500761"/>
                <a:gd name="connsiteX139" fmla="*/ 3812620 w 4937510"/>
                <a:gd name="connsiteY139" fmla="*/ 271026 h 500761"/>
                <a:gd name="connsiteX140" fmla="*/ 3808104 w 4937510"/>
                <a:gd name="connsiteY140" fmla="*/ 277066 h 500761"/>
                <a:gd name="connsiteX141" fmla="*/ 3803588 w 4937510"/>
                <a:gd name="connsiteY141" fmla="*/ 289146 h 500761"/>
                <a:gd name="connsiteX142" fmla="*/ 3796062 w 4937510"/>
                <a:gd name="connsiteY142" fmla="*/ 299717 h 500761"/>
                <a:gd name="connsiteX143" fmla="*/ 3790041 w 4937510"/>
                <a:gd name="connsiteY143" fmla="*/ 308777 h 500761"/>
                <a:gd name="connsiteX144" fmla="*/ 3787030 w 4937510"/>
                <a:gd name="connsiteY144" fmla="*/ 311797 h 500761"/>
                <a:gd name="connsiteX145" fmla="*/ 3784020 w 4937510"/>
                <a:gd name="connsiteY145" fmla="*/ 320858 h 500761"/>
                <a:gd name="connsiteX146" fmla="*/ 3777999 w 4937510"/>
                <a:gd name="connsiteY146" fmla="*/ 326898 h 500761"/>
                <a:gd name="connsiteX147" fmla="*/ 3773483 w 4937510"/>
                <a:gd name="connsiteY147" fmla="*/ 331428 h 500761"/>
                <a:gd name="connsiteX148" fmla="*/ 3770472 w 4937510"/>
                <a:gd name="connsiteY148" fmla="*/ 335958 h 500761"/>
                <a:gd name="connsiteX149" fmla="*/ 3770472 w 4937510"/>
                <a:gd name="connsiteY149" fmla="*/ 341998 h 500761"/>
                <a:gd name="connsiteX150" fmla="*/ 3776493 w 4937510"/>
                <a:gd name="connsiteY150" fmla="*/ 349549 h 500761"/>
                <a:gd name="connsiteX151" fmla="*/ 3785525 w 4937510"/>
                <a:gd name="connsiteY151" fmla="*/ 354079 h 500761"/>
                <a:gd name="connsiteX152" fmla="*/ 3794557 w 4937510"/>
                <a:gd name="connsiteY152" fmla="*/ 354079 h 500761"/>
                <a:gd name="connsiteX153" fmla="*/ 3803588 w 4937510"/>
                <a:gd name="connsiteY153" fmla="*/ 343509 h 500761"/>
                <a:gd name="connsiteX154" fmla="*/ 3811115 w 4937510"/>
                <a:gd name="connsiteY154" fmla="*/ 334448 h 500761"/>
                <a:gd name="connsiteX155" fmla="*/ 3818641 w 4937510"/>
                <a:gd name="connsiteY155" fmla="*/ 319348 h 500761"/>
                <a:gd name="connsiteX156" fmla="*/ 3826168 w 4937510"/>
                <a:gd name="connsiteY156" fmla="*/ 308777 h 500761"/>
                <a:gd name="connsiteX157" fmla="*/ 3833694 w 4937510"/>
                <a:gd name="connsiteY157" fmla="*/ 299717 h 500761"/>
                <a:gd name="connsiteX158" fmla="*/ 3839715 w 4937510"/>
                <a:gd name="connsiteY158" fmla="*/ 289146 h 500761"/>
                <a:gd name="connsiteX159" fmla="*/ 3842726 w 4937510"/>
                <a:gd name="connsiteY159" fmla="*/ 277066 h 500761"/>
                <a:gd name="connsiteX160" fmla="*/ 3844231 w 4937510"/>
                <a:gd name="connsiteY160" fmla="*/ 266495 h 500761"/>
                <a:gd name="connsiteX161" fmla="*/ 3841220 w 4937510"/>
                <a:gd name="connsiteY161" fmla="*/ 261965 h 500761"/>
                <a:gd name="connsiteX162" fmla="*/ 707450 w 4937510"/>
                <a:gd name="connsiteY162" fmla="*/ 256041 h 500761"/>
                <a:gd name="connsiteX163" fmla="*/ 708906 w 4937510"/>
                <a:gd name="connsiteY163" fmla="*/ 257535 h 500761"/>
                <a:gd name="connsiteX164" fmla="*/ 708906 w 4937510"/>
                <a:gd name="connsiteY164" fmla="*/ 260523 h 500761"/>
                <a:gd name="connsiteX165" fmla="*/ 708906 w 4937510"/>
                <a:gd name="connsiteY165" fmla="*/ 263512 h 500761"/>
                <a:gd name="connsiteX166" fmla="*/ 705995 w 4937510"/>
                <a:gd name="connsiteY166" fmla="*/ 266500 h 500761"/>
                <a:gd name="connsiteX167" fmla="*/ 704540 w 4937510"/>
                <a:gd name="connsiteY167" fmla="*/ 267994 h 500761"/>
                <a:gd name="connsiteX168" fmla="*/ 703085 w 4937510"/>
                <a:gd name="connsiteY168" fmla="*/ 269488 h 500761"/>
                <a:gd name="connsiteX169" fmla="*/ 701629 w 4937510"/>
                <a:gd name="connsiteY169" fmla="*/ 272476 h 500761"/>
                <a:gd name="connsiteX170" fmla="*/ 698719 w 4937510"/>
                <a:gd name="connsiteY170" fmla="*/ 276959 h 500761"/>
                <a:gd name="connsiteX171" fmla="*/ 698719 w 4937510"/>
                <a:gd name="connsiteY171" fmla="*/ 279947 h 500761"/>
                <a:gd name="connsiteX172" fmla="*/ 697264 w 4937510"/>
                <a:gd name="connsiteY172" fmla="*/ 279947 h 500761"/>
                <a:gd name="connsiteX173" fmla="*/ 694353 w 4937510"/>
                <a:gd name="connsiteY173" fmla="*/ 279947 h 500761"/>
                <a:gd name="connsiteX174" fmla="*/ 694353 w 4937510"/>
                <a:gd name="connsiteY174" fmla="*/ 278453 h 500761"/>
                <a:gd name="connsiteX175" fmla="*/ 694353 w 4937510"/>
                <a:gd name="connsiteY175" fmla="*/ 273971 h 500761"/>
                <a:gd name="connsiteX176" fmla="*/ 694353 w 4937510"/>
                <a:gd name="connsiteY176" fmla="*/ 272476 h 500761"/>
                <a:gd name="connsiteX177" fmla="*/ 697264 w 4937510"/>
                <a:gd name="connsiteY177" fmla="*/ 270982 h 500761"/>
                <a:gd name="connsiteX178" fmla="*/ 697264 w 4937510"/>
                <a:gd name="connsiteY178" fmla="*/ 267994 h 500761"/>
                <a:gd name="connsiteX179" fmla="*/ 698719 w 4937510"/>
                <a:gd name="connsiteY179" fmla="*/ 265006 h 500761"/>
                <a:gd name="connsiteX180" fmla="*/ 698719 w 4937510"/>
                <a:gd name="connsiteY180" fmla="*/ 262018 h 500761"/>
                <a:gd name="connsiteX181" fmla="*/ 701629 w 4937510"/>
                <a:gd name="connsiteY181" fmla="*/ 260523 h 500761"/>
                <a:gd name="connsiteX182" fmla="*/ 703085 w 4937510"/>
                <a:gd name="connsiteY182" fmla="*/ 257535 h 500761"/>
                <a:gd name="connsiteX183" fmla="*/ 704540 w 4937510"/>
                <a:gd name="connsiteY183" fmla="*/ 257535 h 500761"/>
                <a:gd name="connsiteX184" fmla="*/ 707450 w 4937510"/>
                <a:gd name="connsiteY184" fmla="*/ 256041 h 500761"/>
                <a:gd name="connsiteX185" fmla="*/ 4930432 w 4937510"/>
                <a:gd name="connsiteY185" fmla="*/ 236910 h 500761"/>
                <a:gd name="connsiteX186" fmla="*/ 4933442 w 4937510"/>
                <a:gd name="connsiteY186" fmla="*/ 242935 h 500761"/>
                <a:gd name="connsiteX187" fmla="*/ 4933442 w 4937510"/>
                <a:gd name="connsiteY187" fmla="*/ 257996 h 500761"/>
                <a:gd name="connsiteX188" fmla="*/ 4928927 w 4937510"/>
                <a:gd name="connsiteY188" fmla="*/ 270044 h 500761"/>
                <a:gd name="connsiteX189" fmla="*/ 4925918 w 4937510"/>
                <a:gd name="connsiteY189" fmla="*/ 279081 h 500761"/>
                <a:gd name="connsiteX190" fmla="*/ 4928927 w 4937510"/>
                <a:gd name="connsiteY190" fmla="*/ 294142 h 500761"/>
                <a:gd name="connsiteX191" fmla="*/ 4931937 w 4937510"/>
                <a:gd name="connsiteY191" fmla="*/ 303178 h 500761"/>
                <a:gd name="connsiteX192" fmla="*/ 4936451 w 4937510"/>
                <a:gd name="connsiteY192" fmla="*/ 327276 h 500761"/>
                <a:gd name="connsiteX193" fmla="*/ 4936451 w 4937510"/>
                <a:gd name="connsiteY193" fmla="*/ 345349 h 500761"/>
                <a:gd name="connsiteX194" fmla="*/ 4930432 w 4937510"/>
                <a:gd name="connsiteY194" fmla="*/ 364928 h 500761"/>
                <a:gd name="connsiteX195" fmla="*/ 4924413 w 4937510"/>
                <a:gd name="connsiteY195" fmla="*/ 383001 h 500761"/>
                <a:gd name="connsiteX196" fmla="*/ 4906355 w 4937510"/>
                <a:gd name="connsiteY196" fmla="*/ 396556 h 500761"/>
                <a:gd name="connsiteX197" fmla="*/ 4891307 w 4937510"/>
                <a:gd name="connsiteY197" fmla="*/ 402581 h 500761"/>
                <a:gd name="connsiteX198" fmla="*/ 4879268 w 4937510"/>
                <a:gd name="connsiteY198" fmla="*/ 408605 h 500761"/>
                <a:gd name="connsiteX199" fmla="*/ 4855191 w 4937510"/>
                <a:gd name="connsiteY199" fmla="*/ 410111 h 500761"/>
                <a:gd name="connsiteX200" fmla="*/ 4835628 w 4937510"/>
                <a:gd name="connsiteY200" fmla="*/ 408605 h 500761"/>
                <a:gd name="connsiteX201" fmla="*/ 4816066 w 4937510"/>
                <a:gd name="connsiteY201" fmla="*/ 408605 h 500761"/>
                <a:gd name="connsiteX202" fmla="*/ 4799512 w 4937510"/>
                <a:gd name="connsiteY202" fmla="*/ 398062 h 500761"/>
                <a:gd name="connsiteX203" fmla="*/ 4796503 w 4937510"/>
                <a:gd name="connsiteY203" fmla="*/ 386014 h 500761"/>
                <a:gd name="connsiteX204" fmla="*/ 4796503 w 4937510"/>
                <a:gd name="connsiteY204" fmla="*/ 376977 h 500761"/>
                <a:gd name="connsiteX205" fmla="*/ 4794998 w 4937510"/>
                <a:gd name="connsiteY205" fmla="*/ 363422 h 500761"/>
                <a:gd name="connsiteX206" fmla="*/ 4798008 w 4937510"/>
                <a:gd name="connsiteY206" fmla="*/ 345349 h 500761"/>
                <a:gd name="connsiteX207" fmla="*/ 4807037 w 4937510"/>
                <a:gd name="connsiteY207" fmla="*/ 330288 h 500761"/>
                <a:gd name="connsiteX208" fmla="*/ 4816066 w 4937510"/>
                <a:gd name="connsiteY208" fmla="*/ 321251 h 500761"/>
                <a:gd name="connsiteX209" fmla="*/ 4817570 w 4937510"/>
                <a:gd name="connsiteY209" fmla="*/ 313721 h 500761"/>
                <a:gd name="connsiteX210" fmla="*/ 4814561 w 4937510"/>
                <a:gd name="connsiteY210" fmla="*/ 307697 h 500761"/>
                <a:gd name="connsiteX211" fmla="*/ 4817570 w 4937510"/>
                <a:gd name="connsiteY211" fmla="*/ 301672 h 500761"/>
                <a:gd name="connsiteX212" fmla="*/ 4826599 w 4937510"/>
                <a:gd name="connsiteY212" fmla="*/ 291130 h 500761"/>
                <a:gd name="connsiteX213" fmla="*/ 4834123 w 4937510"/>
                <a:gd name="connsiteY213" fmla="*/ 285105 h 500761"/>
                <a:gd name="connsiteX214" fmla="*/ 4838638 w 4937510"/>
                <a:gd name="connsiteY214" fmla="*/ 288117 h 500761"/>
                <a:gd name="connsiteX215" fmla="*/ 4838638 w 4937510"/>
                <a:gd name="connsiteY215" fmla="*/ 301672 h 500761"/>
                <a:gd name="connsiteX216" fmla="*/ 4834123 w 4937510"/>
                <a:gd name="connsiteY216" fmla="*/ 316733 h 500761"/>
                <a:gd name="connsiteX217" fmla="*/ 4832619 w 4937510"/>
                <a:gd name="connsiteY217" fmla="*/ 331794 h 500761"/>
                <a:gd name="connsiteX218" fmla="*/ 4835628 w 4937510"/>
                <a:gd name="connsiteY218" fmla="*/ 348361 h 500761"/>
                <a:gd name="connsiteX219" fmla="*/ 4840143 w 4937510"/>
                <a:gd name="connsiteY219" fmla="*/ 357398 h 500761"/>
                <a:gd name="connsiteX220" fmla="*/ 4853686 w 4937510"/>
                <a:gd name="connsiteY220" fmla="*/ 354386 h 500761"/>
                <a:gd name="connsiteX221" fmla="*/ 4870239 w 4937510"/>
                <a:gd name="connsiteY221" fmla="*/ 351373 h 500761"/>
                <a:gd name="connsiteX222" fmla="*/ 4885287 w 4937510"/>
                <a:gd name="connsiteY222" fmla="*/ 351373 h 500761"/>
                <a:gd name="connsiteX223" fmla="*/ 4894316 w 4937510"/>
                <a:gd name="connsiteY223" fmla="*/ 337819 h 500761"/>
                <a:gd name="connsiteX224" fmla="*/ 4897326 w 4937510"/>
                <a:gd name="connsiteY224" fmla="*/ 327276 h 500761"/>
                <a:gd name="connsiteX225" fmla="*/ 4901840 w 4937510"/>
                <a:gd name="connsiteY225" fmla="*/ 316733 h 500761"/>
                <a:gd name="connsiteX226" fmla="*/ 4909365 w 4937510"/>
                <a:gd name="connsiteY226" fmla="*/ 303178 h 500761"/>
                <a:gd name="connsiteX227" fmla="*/ 4912374 w 4937510"/>
                <a:gd name="connsiteY227" fmla="*/ 292636 h 500761"/>
                <a:gd name="connsiteX228" fmla="*/ 4918393 w 4937510"/>
                <a:gd name="connsiteY228" fmla="*/ 274563 h 500761"/>
                <a:gd name="connsiteX229" fmla="*/ 4924413 w 4937510"/>
                <a:gd name="connsiteY229" fmla="*/ 256489 h 500761"/>
                <a:gd name="connsiteX230" fmla="*/ 4927422 w 4937510"/>
                <a:gd name="connsiteY230" fmla="*/ 239922 h 500761"/>
                <a:gd name="connsiteX231" fmla="*/ 4930432 w 4937510"/>
                <a:gd name="connsiteY231" fmla="*/ 236910 h 500761"/>
                <a:gd name="connsiteX232" fmla="*/ 3276862 w 4937510"/>
                <a:gd name="connsiteY232" fmla="*/ 233473 h 500761"/>
                <a:gd name="connsiteX233" fmla="*/ 3274982 w 4937510"/>
                <a:gd name="connsiteY233" fmla="*/ 234601 h 500761"/>
                <a:gd name="connsiteX234" fmla="*/ 3273479 w 4937510"/>
                <a:gd name="connsiteY234" fmla="*/ 237611 h 500761"/>
                <a:gd name="connsiteX235" fmla="*/ 3276486 w 4937510"/>
                <a:gd name="connsiteY235" fmla="*/ 240621 h 500761"/>
                <a:gd name="connsiteX236" fmla="*/ 3276486 w 4937510"/>
                <a:gd name="connsiteY236" fmla="*/ 246640 h 500761"/>
                <a:gd name="connsiteX237" fmla="*/ 3276486 w 4937510"/>
                <a:gd name="connsiteY237" fmla="*/ 252660 h 500761"/>
                <a:gd name="connsiteX238" fmla="*/ 3276486 w 4937510"/>
                <a:gd name="connsiteY238" fmla="*/ 258679 h 500761"/>
                <a:gd name="connsiteX239" fmla="*/ 3277990 w 4937510"/>
                <a:gd name="connsiteY239" fmla="*/ 260184 h 500761"/>
                <a:gd name="connsiteX240" fmla="*/ 3282500 w 4937510"/>
                <a:gd name="connsiteY240" fmla="*/ 260184 h 500761"/>
                <a:gd name="connsiteX241" fmla="*/ 3285507 w 4937510"/>
                <a:gd name="connsiteY241" fmla="*/ 257174 h 500761"/>
                <a:gd name="connsiteX242" fmla="*/ 3287011 w 4937510"/>
                <a:gd name="connsiteY242" fmla="*/ 254165 h 500761"/>
                <a:gd name="connsiteX243" fmla="*/ 3287011 w 4937510"/>
                <a:gd name="connsiteY243" fmla="*/ 248145 h 500761"/>
                <a:gd name="connsiteX244" fmla="*/ 3290018 w 4937510"/>
                <a:gd name="connsiteY244" fmla="*/ 245135 h 500761"/>
                <a:gd name="connsiteX245" fmla="*/ 3288514 w 4937510"/>
                <a:gd name="connsiteY245" fmla="*/ 239116 h 500761"/>
                <a:gd name="connsiteX246" fmla="*/ 3287011 w 4937510"/>
                <a:gd name="connsiteY246" fmla="*/ 234601 h 500761"/>
                <a:gd name="connsiteX247" fmla="*/ 3280997 w 4937510"/>
                <a:gd name="connsiteY247" fmla="*/ 234601 h 500761"/>
                <a:gd name="connsiteX248" fmla="*/ 3276862 w 4937510"/>
                <a:gd name="connsiteY248" fmla="*/ 233473 h 500761"/>
                <a:gd name="connsiteX249" fmla="*/ 4855473 w 4937510"/>
                <a:gd name="connsiteY249" fmla="*/ 221116 h 500761"/>
                <a:gd name="connsiteX250" fmla="*/ 4858498 w 4937510"/>
                <a:gd name="connsiteY250" fmla="*/ 228666 h 500761"/>
                <a:gd name="connsiteX251" fmla="*/ 4856986 w 4937510"/>
                <a:gd name="connsiteY251" fmla="*/ 237727 h 500761"/>
                <a:gd name="connsiteX252" fmla="*/ 4841860 w 4937510"/>
                <a:gd name="connsiteY252" fmla="*/ 246787 h 500761"/>
                <a:gd name="connsiteX253" fmla="*/ 4826735 w 4937510"/>
                <a:gd name="connsiteY253" fmla="*/ 257358 h 500761"/>
                <a:gd name="connsiteX254" fmla="*/ 4814635 w 4937510"/>
                <a:gd name="connsiteY254" fmla="*/ 264908 h 500761"/>
                <a:gd name="connsiteX255" fmla="*/ 4801023 w 4937510"/>
                <a:gd name="connsiteY255" fmla="*/ 275478 h 500761"/>
                <a:gd name="connsiteX256" fmla="*/ 4779848 w 4937510"/>
                <a:gd name="connsiteY256" fmla="*/ 296619 h 500761"/>
                <a:gd name="connsiteX257" fmla="*/ 4766235 w 4937510"/>
                <a:gd name="connsiteY257" fmla="*/ 310210 h 500761"/>
                <a:gd name="connsiteX258" fmla="*/ 4755648 w 4937510"/>
                <a:gd name="connsiteY258" fmla="*/ 322290 h 500761"/>
                <a:gd name="connsiteX259" fmla="*/ 4746573 w 4937510"/>
                <a:gd name="connsiteY259" fmla="*/ 332861 h 500761"/>
                <a:gd name="connsiteX260" fmla="*/ 4737498 w 4937510"/>
                <a:gd name="connsiteY260" fmla="*/ 338901 h 500761"/>
                <a:gd name="connsiteX261" fmla="*/ 4720860 w 4937510"/>
                <a:gd name="connsiteY261" fmla="*/ 358532 h 500761"/>
                <a:gd name="connsiteX262" fmla="*/ 4704223 w 4937510"/>
                <a:gd name="connsiteY262" fmla="*/ 376653 h 500761"/>
                <a:gd name="connsiteX263" fmla="*/ 4686073 w 4937510"/>
                <a:gd name="connsiteY263" fmla="*/ 400814 h 500761"/>
                <a:gd name="connsiteX264" fmla="*/ 4672460 w 4937510"/>
                <a:gd name="connsiteY264" fmla="*/ 403834 h 500761"/>
                <a:gd name="connsiteX265" fmla="*/ 4667923 w 4937510"/>
                <a:gd name="connsiteY265" fmla="*/ 402324 h 500761"/>
                <a:gd name="connsiteX266" fmla="*/ 4669435 w 4937510"/>
                <a:gd name="connsiteY266" fmla="*/ 391753 h 500761"/>
                <a:gd name="connsiteX267" fmla="*/ 4672460 w 4937510"/>
                <a:gd name="connsiteY267" fmla="*/ 382693 h 500761"/>
                <a:gd name="connsiteX268" fmla="*/ 4676998 w 4937510"/>
                <a:gd name="connsiteY268" fmla="*/ 375143 h 500761"/>
                <a:gd name="connsiteX269" fmla="*/ 4686073 w 4937510"/>
                <a:gd name="connsiteY269" fmla="*/ 363062 h 500761"/>
                <a:gd name="connsiteX270" fmla="*/ 4695148 w 4937510"/>
                <a:gd name="connsiteY270" fmla="*/ 350982 h 500761"/>
                <a:gd name="connsiteX271" fmla="*/ 4704223 w 4937510"/>
                <a:gd name="connsiteY271" fmla="*/ 346452 h 500761"/>
                <a:gd name="connsiteX272" fmla="*/ 4713298 w 4937510"/>
                <a:gd name="connsiteY272" fmla="*/ 338901 h 500761"/>
                <a:gd name="connsiteX273" fmla="*/ 4720860 w 4937510"/>
                <a:gd name="connsiteY273" fmla="*/ 329841 h 500761"/>
                <a:gd name="connsiteX274" fmla="*/ 4729935 w 4937510"/>
                <a:gd name="connsiteY274" fmla="*/ 322290 h 500761"/>
                <a:gd name="connsiteX275" fmla="*/ 4735985 w 4937510"/>
                <a:gd name="connsiteY275" fmla="*/ 314740 h 500761"/>
                <a:gd name="connsiteX276" fmla="*/ 4735985 w 4937510"/>
                <a:gd name="connsiteY276" fmla="*/ 304170 h 500761"/>
                <a:gd name="connsiteX277" fmla="*/ 4731448 w 4937510"/>
                <a:gd name="connsiteY277" fmla="*/ 299640 h 500761"/>
                <a:gd name="connsiteX278" fmla="*/ 4728423 w 4937510"/>
                <a:gd name="connsiteY278" fmla="*/ 295109 h 500761"/>
                <a:gd name="connsiteX279" fmla="*/ 4731448 w 4937510"/>
                <a:gd name="connsiteY279" fmla="*/ 286049 h 500761"/>
                <a:gd name="connsiteX280" fmla="*/ 4745060 w 4937510"/>
                <a:gd name="connsiteY280" fmla="*/ 278499 h 500761"/>
                <a:gd name="connsiteX281" fmla="*/ 4757160 w 4937510"/>
                <a:gd name="connsiteY281" fmla="*/ 270948 h 500761"/>
                <a:gd name="connsiteX282" fmla="*/ 4767748 w 4937510"/>
                <a:gd name="connsiteY282" fmla="*/ 263398 h 500761"/>
                <a:gd name="connsiteX283" fmla="*/ 4778335 w 4937510"/>
                <a:gd name="connsiteY283" fmla="*/ 255848 h 500761"/>
                <a:gd name="connsiteX284" fmla="*/ 4788923 w 4937510"/>
                <a:gd name="connsiteY284" fmla="*/ 252827 h 500761"/>
                <a:gd name="connsiteX285" fmla="*/ 4797998 w 4937510"/>
                <a:gd name="connsiteY285" fmla="*/ 251317 h 500761"/>
                <a:gd name="connsiteX286" fmla="*/ 4808585 w 4937510"/>
                <a:gd name="connsiteY286" fmla="*/ 245277 h 500761"/>
                <a:gd name="connsiteX287" fmla="*/ 4819173 w 4937510"/>
                <a:gd name="connsiteY287" fmla="*/ 242257 h 500761"/>
                <a:gd name="connsiteX288" fmla="*/ 4829760 w 4937510"/>
                <a:gd name="connsiteY288" fmla="*/ 234707 h 500761"/>
                <a:gd name="connsiteX289" fmla="*/ 4838835 w 4937510"/>
                <a:gd name="connsiteY289" fmla="*/ 228666 h 500761"/>
                <a:gd name="connsiteX290" fmla="*/ 4849423 w 4937510"/>
                <a:gd name="connsiteY290" fmla="*/ 224136 h 500761"/>
                <a:gd name="connsiteX291" fmla="*/ 4855473 w 4937510"/>
                <a:gd name="connsiteY291" fmla="*/ 221116 h 500761"/>
                <a:gd name="connsiteX292" fmla="*/ 28084 w 4937510"/>
                <a:gd name="connsiteY292" fmla="*/ 216354 h 500761"/>
                <a:gd name="connsiteX293" fmla="*/ 31104 w 4937510"/>
                <a:gd name="connsiteY293" fmla="*/ 216354 h 500761"/>
                <a:gd name="connsiteX294" fmla="*/ 35634 w 4937510"/>
                <a:gd name="connsiteY294" fmla="*/ 216354 h 500761"/>
                <a:gd name="connsiteX295" fmla="*/ 43185 w 4937510"/>
                <a:gd name="connsiteY295" fmla="*/ 223904 h 500761"/>
                <a:gd name="connsiteX296" fmla="*/ 47715 w 4937510"/>
                <a:gd name="connsiteY296" fmla="*/ 229945 h 500761"/>
                <a:gd name="connsiteX297" fmla="*/ 55265 w 4937510"/>
                <a:gd name="connsiteY297" fmla="*/ 235985 h 500761"/>
                <a:gd name="connsiteX298" fmla="*/ 59795 w 4937510"/>
                <a:gd name="connsiteY298" fmla="*/ 242025 h 500761"/>
                <a:gd name="connsiteX299" fmla="*/ 64326 w 4937510"/>
                <a:gd name="connsiteY299" fmla="*/ 251086 h 500761"/>
                <a:gd name="connsiteX300" fmla="*/ 64326 w 4937510"/>
                <a:gd name="connsiteY300" fmla="*/ 263166 h 500761"/>
                <a:gd name="connsiteX301" fmla="*/ 62816 w 4937510"/>
                <a:gd name="connsiteY301" fmla="*/ 269207 h 500761"/>
                <a:gd name="connsiteX302" fmla="*/ 59795 w 4937510"/>
                <a:gd name="connsiteY302" fmla="*/ 273737 h 500761"/>
                <a:gd name="connsiteX303" fmla="*/ 53755 w 4937510"/>
                <a:gd name="connsiteY303" fmla="*/ 276757 h 500761"/>
                <a:gd name="connsiteX304" fmla="*/ 44695 w 4937510"/>
                <a:gd name="connsiteY304" fmla="*/ 273737 h 500761"/>
                <a:gd name="connsiteX305" fmla="*/ 34124 w 4937510"/>
                <a:gd name="connsiteY305" fmla="*/ 269207 h 500761"/>
                <a:gd name="connsiteX306" fmla="*/ 19023 w 4937510"/>
                <a:gd name="connsiteY306" fmla="*/ 263166 h 500761"/>
                <a:gd name="connsiteX307" fmla="*/ 12983 w 4937510"/>
                <a:gd name="connsiteY307" fmla="*/ 255616 h 500761"/>
                <a:gd name="connsiteX308" fmla="*/ 8453 w 4937510"/>
                <a:gd name="connsiteY308" fmla="*/ 249576 h 500761"/>
                <a:gd name="connsiteX309" fmla="*/ 8453 w 4937510"/>
                <a:gd name="connsiteY309" fmla="*/ 243535 h 500761"/>
                <a:gd name="connsiteX310" fmla="*/ 6943 w 4937510"/>
                <a:gd name="connsiteY310" fmla="*/ 234475 h 500761"/>
                <a:gd name="connsiteX311" fmla="*/ 3923 w 4937510"/>
                <a:gd name="connsiteY311" fmla="*/ 220884 h 500761"/>
                <a:gd name="connsiteX312" fmla="*/ 12983 w 4937510"/>
                <a:gd name="connsiteY312" fmla="*/ 222394 h 500761"/>
                <a:gd name="connsiteX313" fmla="*/ 19023 w 4937510"/>
                <a:gd name="connsiteY313" fmla="*/ 222394 h 500761"/>
                <a:gd name="connsiteX314" fmla="*/ 28084 w 4937510"/>
                <a:gd name="connsiteY314" fmla="*/ 216354 h 500761"/>
                <a:gd name="connsiteX315" fmla="*/ 603619 w 4937510"/>
                <a:gd name="connsiteY315" fmla="*/ 214686 h 500761"/>
                <a:gd name="connsiteX316" fmla="*/ 606643 w 4937510"/>
                <a:gd name="connsiteY316" fmla="*/ 214686 h 500761"/>
                <a:gd name="connsiteX317" fmla="*/ 609667 w 4937510"/>
                <a:gd name="connsiteY317" fmla="*/ 216192 h 500761"/>
                <a:gd name="connsiteX318" fmla="*/ 612691 w 4937510"/>
                <a:gd name="connsiteY318" fmla="*/ 219205 h 500761"/>
                <a:gd name="connsiteX319" fmla="*/ 614203 w 4937510"/>
                <a:gd name="connsiteY319" fmla="*/ 220711 h 500761"/>
                <a:gd name="connsiteX320" fmla="*/ 614203 w 4937510"/>
                <a:gd name="connsiteY320" fmla="*/ 223724 h 500761"/>
                <a:gd name="connsiteX321" fmla="*/ 618738 w 4937510"/>
                <a:gd name="connsiteY321" fmla="*/ 228243 h 500761"/>
                <a:gd name="connsiteX322" fmla="*/ 624786 w 4937510"/>
                <a:gd name="connsiteY322" fmla="*/ 234269 h 500761"/>
                <a:gd name="connsiteX323" fmla="*/ 626298 w 4937510"/>
                <a:gd name="connsiteY323" fmla="*/ 238788 h 500761"/>
                <a:gd name="connsiteX324" fmla="*/ 629322 w 4937510"/>
                <a:gd name="connsiteY324" fmla="*/ 243307 h 500761"/>
                <a:gd name="connsiteX325" fmla="*/ 633857 w 4937510"/>
                <a:gd name="connsiteY325" fmla="*/ 250839 h 500761"/>
                <a:gd name="connsiteX326" fmla="*/ 635369 w 4937510"/>
                <a:gd name="connsiteY326" fmla="*/ 256864 h 500761"/>
                <a:gd name="connsiteX327" fmla="*/ 638393 w 4937510"/>
                <a:gd name="connsiteY327" fmla="*/ 261384 h 500761"/>
                <a:gd name="connsiteX328" fmla="*/ 632345 w 4937510"/>
                <a:gd name="connsiteY328" fmla="*/ 277954 h 500761"/>
                <a:gd name="connsiteX329" fmla="*/ 626298 w 4937510"/>
                <a:gd name="connsiteY329" fmla="*/ 288498 h 500761"/>
                <a:gd name="connsiteX330" fmla="*/ 620250 w 4937510"/>
                <a:gd name="connsiteY330" fmla="*/ 300550 h 500761"/>
                <a:gd name="connsiteX331" fmla="*/ 615715 w 4937510"/>
                <a:gd name="connsiteY331" fmla="*/ 315613 h 500761"/>
                <a:gd name="connsiteX332" fmla="*/ 617226 w 4937510"/>
                <a:gd name="connsiteY332" fmla="*/ 335196 h 500761"/>
                <a:gd name="connsiteX333" fmla="*/ 629322 w 4937510"/>
                <a:gd name="connsiteY333" fmla="*/ 336703 h 500761"/>
                <a:gd name="connsiteX334" fmla="*/ 636881 w 4937510"/>
                <a:gd name="connsiteY334" fmla="*/ 332184 h 500761"/>
                <a:gd name="connsiteX335" fmla="*/ 644441 w 4937510"/>
                <a:gd name="connsiteY335" fmla="*/ 326158 h 500761"/>
                <a:gd name="connsiteX336" fmla="*/ 652000 w 4937510"/>
                <a:gd name="connsiteY336" fmla="*/ 320133 h 500761"/>
                <a:gd name="connsiteX337" fmla="*/ 658048 w 4937510"/>
                <a:gd name="connsiteY337" fmla="*/ 312601 h 500761"/>
                <a:gd name="connsiteX338" fmla="*/ 665607 w 4937510"/>
                <a:gd name="connsiteY338" fmla="*/ 305069 h 500761"/>
                <a:gd name="connsiteX339" fmla="*/ 670143 w 4937510"/>
                <a:gd name="connsiteY339" fmla="*/ 300550 h 500761"/>
                <a:gd name="connsiteX340" fmla="*/ 679215 w 4937510"/>
                <a:gd name="connsiteY340" fmla="*/ 293018 h 500761"/>
                <a:gd name="connsiteX341" fmla="*/ 685262 w 4937510"/>
                <a:gd name="connsiteY341" fmla="*/ 288498 h 500761"/>
                <a:gd name="connsiteX342" fmla="*/ 686774 w 4937510"/>
                <a:gd name="connsiteY342" fmla="*/ 283979 h 500761"/>
                <a:gd name="connsiteX343" fmla="*/ 688286 w 4937510"/>
                <a:gd name="connsiteY343" fmla="*/ 282473 h 500761"/>
                <a:gd name="connsiteX344" fmla="*/ 689798 w 4937510"/>
                <a:gd name="connsiteY344" fmla="*/ 283979 h 500761"/>
                <a:gd name="connsiteX345" fmla="*/ 691310 w 4937510"/>
                <a:gd name="connsiteY345" fmla="*/ 282473 h 500761"/>
                <a:gd name="connsiteX346" fmla="*/ 691310 w 4937510"/>
                <a:gd name="connsiteY346" fmla="*/ 285486 h 500761"/>
                <a:gd name="connsiteX347" fmla="*/ 691310 w 4937510"/>
                <a:gd name="connsiteY347" fmla="*/ 290005 h 500761"/>
                <a:gd name="connsiteX348" fmla="*/ 688286 w 4937510"/>
                <a:gd name="connsiteY348" fmla="*/ 297537 h 500761"/>
                <a:gd name="connsiteX349" fmla="*/ 688286 w 4937510"/>
                <a:gd name="connsiteY349" fmla="*/ 300550 h 500761"/>
                <a:gd name="connsiteX350" fmla="*/ 683750 w 4937510"/>
                <a:gd name="connsiteY350" fmla="*/ 309588 h 500761"/>
                <a:gd name="connsiteX351" fmla="*/ 682238 w 4937510"/>
                <a:gd name="connsiteY351" fmla="*/ 312601 h 500761"/>
                <a:gd name="connsiteX352" fmla="*/ 679215 w 4937510"/>
                <a:gd name="connsiteY352" fmla="*/ 317120 h 500761"/>
                <a:gd name="connsiteX353" fmla="*/ 674679 w 4937510"/>
                <a:gd name="connsiteY353" fmla="*/ 321639 h 500761"/>
                <a:gd name="connsiteX354" fmla="*/ 671655 w 4937510"/>
                <a:gd name="connsiteY354" fmla="*/ 324652 h 500761"/>
                <a:gd name="connsiteX355" fmla="*/ 665607 w 4937510"/>
                <a:gd name="connsiteY355" fmla="*/ 327665 h 500761"/>
                <a:gd name="connsiteX356" fmla="*/ 661072 w 4937510"/>
                <a:gd name="connsiteY356" fmla="*/ 330677 h 500761"/>
                <a:gd name="connsiteX357" fmla="*/ 659560 w 4937510"/>
                <a:gd name="connsiteY357" fmla="*/ 335196 h 500761"/>
                <a:gd name="connsiteX358" fmla="*/ 652000 w 4937510"/>
                <a:gd name="connsiteY358" fmla="*/ 347248 h 500761"/>
                <a:gd name="connsiteX359" fmla="*/ 632345 w 4937510"/>
                <a:gd name="connsiteY359" fmla="*/ 378882 h 500761"/>
                <a:gd name="connsiteX360" fmla="*/ 624786 w 4937510"/>
                <a:gd name="connsiteY360" fmla="*/ 389426 h 500761"/>
                <a:gd name="connsiteX361" fmla="*/ 612691 w 4937510"/>
                <a:gd name="connsiteY361" fmla="*/ 409009 h 500761"/>
                <a:gd name="connsiteX362" fmla="*/ 605131 w 4937510"/>
                <a:gd name="connsiteY362" fmla="*/ 415035 h 500761"/>
                <a:gd name="connsiteX363" fmla="*/ 602107 w 4937510"/>
                <a:gd name="connsiteY363" fmla="*/ 419554 h 500761"/>
                <a:gd name="connsiteX364" fmla="*/ 600595 w 4937510"/>
                <a:gd name="connsiteY364" fmla="*/ 419554 h 500761"/>
                <a:gd name="connsiteX365" fmla="*/ 597572 w 4937510"/>
                <a:gd name="connsiteY365" fmla="*/ 418048 h 500761"/>
                <a:gd name="connsiteX366" fmla="*/ 594548 w 4937510"/>
                <a:gd name="connsiteY366" fmla="*/ 415035 h 500761"/>
                <a:gd name="connsiteX367" fmla="*/ 588500 w 4937510"/>
                <a:gd name="connsiteY367" fmla="*/ 407503 h 500761"/>
                <a:gd name="connsiteX368" fmla="*/ 582453 w 4937510"/>
                <a:gd name="connsiteY368" fmla="*/ 395452 h 500761"/>
                <a:gd name="connsiteX369" fmla="*/ 576405 w 4937510"/>
                <a:gd name="connsiteY369" fmla="*/ 386414 h 500761"/>
                <a:gd name="connsiteX370" fmla="*/ 567334 w 4937510"/>
                <a:gd name="connsiteY370" fmla="*/ 369843 h 500761"/>
                <a:gd name="connsiteX371" fmla="*/ 567334 w 4937510"/>
                <a:gd name="connsiteY371" fmla="*/ 359299 h 500761"/>
                <a:gd name="connsiteX372" fmla="*/ 571869 w 4937510"/>
                <a:gd name="connsiteY372" fmla="*/ 347248 h 500761"/>
                <a:gd name="connsiteX373" fmla="*/ 576405 w 4937510"/>
                <a:gd name="connsiteY373" fmla="*/ 338209 h 500761"/>
                <a:gd name="connsiteX374" fmla="*/ 579429 w 4937510"/>
                <a:gd name="connsiteY374" fmla="*/ 330677 h 500761"/>
                <a:gd name="connsiteX375" fmla="*/ 585476 w 4937510"/>
                <a:gd name="connsiteY375" fmla="*/ 312601 h 500761"/>
                <a:gd name="connsiteX376" fmla="*/ 590012 w 4937510"/>
                <a:gd name="connsiteY376" fmla="*/ 302056 h 500761"/>
                <a:gd name="connsiteX377" fmla="*/ 593036 w 4937510"/>
                <a:gd name="connsiteY377" fmla="*/ 296030 h 500761"/>
                <a:gd name="connsiteX378" fmla="*/ 594548 w 4937510"/>
                <a:gd name="connsiteY378" fmla="*/ 293018 h 500761"/>
                <a:gd name="connsiteX379" fmla="*/ 597572 w 4937510"/>
                <a:gd name="connsiteY379" fmla="*/ 280967 h 500761"/>
                <a:gd name="connsiteX380" fmla="*/ 600595 w 4937510"/>
                <a:gd name="connsiteY380" fmla="*/ 273435 h 500761"/>
                <a:gd name="connsiteX381" fmla="*/ 602107 w 4937510"/>
                <a:gd name="connsiteY381" fmla="*/ 264396 h 500761"/>
                <a:gd name="connsiteX382" fmla="*/ 600595 w 4937510"/>
                <a:gd name="connsiteY382" fmla="*/ 258371 h 500761"/>
                <a:gd name="connsiteX383" fmla="*/ 599084 w 4937510"/>
                <a:gd name="connsiteY383" fmla="*/ 250839 h 500761"/>
                <a:gd name="connsiteX384" fmla="*/ 599084 w 4937510"/>
                <a:gd name="connsiteY384" fmla="*/ 243307 h 500761"/>
                <a:gd name="connsiteX385" fmla="*/ 600595 w 4937510"/>
                <a:gd name="connsiteY385" fmla="*/ 235775 h 500761"/>
                <a:gd name="connsiteX386" fmla="*/ 600595 w 4937510"/>
                <a:gd name="connsiteY386" fmla="*/ 226737 h 500761"/>
                <a:gd name="connsiteX387" fmla="*/ 602107 w 4937510"/>
                <a:gd name="connsiteY387" fmla="*/ 222217 h 500761"/>
                <a:gd name="connsiteX388" fmla="*/ 602107 w 4937510"/>
                <a:gd name="connsiteY388" fmla="*/ 216192 h 500761"/>
                <a:gd name="connsiteX389" fmla="*/ 603619 w 4937510"/>
                <a:gd name="connsiteY389" fmla="*/ 214686 h 500761"/>
                <a:gd name="connsiteX390" fmla="*/ 409539 w 4937510"/>
                <a:gd name="connsiteY390" fmla="*/ 182608 h 500761"/>
                <a:gd name="connsiteX391" fmla="*/ 413498 w 4937510"/>
                <a:gd name="connsiteY391" fmla="*/ 190370 h 500761"/>
                <a:gd name="connsiteX392" fmla="*/ 413498 w 4937510"/>
                <a:gd name="connsiteY392" fmla="*/ 196428 h 500761"/>
                <a:gd name="connsiteX393" fmla="*/ 408973 w 4937510"/>
                <a:gd name="connsiteY393" fmla="*/ 208544 h 500761"/>
                <a:gd name="connsiteX394" fmla="*/ 404449 w 4937510"/>
                <a:gd name="connsiteY394" fmla="*/ 214602 h 500761"/>
                <a:gd name="connsiteX395" fmla="*/ 401433 w 4937510"/>
                <a:gd name="connsiteY395" fmla="*/ 222175 h 500761"/>
                <a:gd name="connsiteX396" fmla="*/ 390876 w 4937510"/>
                <a:gd name="connsiteY396" fmla="*/ 235806 h 500761"/>
                <a:gd name="connsiteX397" fmla="*/ 389368 w 4937510"/>
                <a:gd name="connsiteY397" fmla="*/ 240349 h 500761"/>
                <a:gd name="connsiteX398" fmla="*/ 384843 w 4937510"/>
                <a:gd name="connsiteY398" fmla="*/ 244893 h 500761"/>
                <a:gd name="connsiteX399" fmla="*/ 384843 w 4937510"/>
                <a:gd name="connsiteY399" fmla="*/ 252465 h 500761"/>
                <a:gd name="connsiteX400" fmla="*/ 383335 w 4937510"/>
                <a:gd name="connsiteY400" fmla="*/ 260038 h 500761"/>
                <a:gd name="connsiteX401" fmla="*/ 386351 w 4937510"/>
                <a:gd name="connsiteY401" fmla="*/ 264581 h 500761"/>
                <a:gd name="connsiteX402" fmla="*/ 399925 w 4937510"/>
                <a:gd name="connsiteY402" fmla="*/ 275183 h 500761"/>
                <a:gd name="connsiteX403" fmla="*/ 404449 w 4937510"/>
                <a:gd name="connsiteY403" fmla="*/ 287299 h 500761"/>
                <a:gd name="connsiteX404" fmla="*/ 407465 w 4937510"/>
                <a:gd name="connsiteY404" fmla="*/ 293357 h 500761"/>
                <a:gd name="connsiteX405" fmla="*/ 407465 w 4937510"/>
                <a:gd name="connsiteY405" fmla="*/ 299415 h 500761"/>
                <a:gd name="connsiteX406" fmla="*/ 410481 w 4937510"/>
                <a:gd name="connsiteY406" fmla="*/ 306988 h 500761"/>
                <a:gd name="connsiteX407" fmla="*/ 410481 w 4937510"/>
                <a:gd name="connsiteY407" fmla="*/ 341821 h 500761"/>
                <a:gd name="connsiteX408" fmla="*/ 405957 w 4937510"/>
                <a:gd name="connsiteY408" fmla="*/ 349394 h 500761"/>
                <a:gd name="connsiteX409" fmla="*/ 405957 w 4937510"/>
                <a:gd name="connsiteY409" fmla="*/ 366054 h 500761"/>
                <a:gd name="connsiteX410" fmla="*/ 402941 w 4937510"/>
                <a:gd name="connsiteY410" fmla="*/ 376655 h 500761"/>
                <a:gd name="connsiteX411" fmla="*/ 401433 w 4937510"/>
                <a:gd name="connsiteY411" fmla="*/ 382713 h 500761"/>
                <a:gd name="connsiteX412" fmla="*/ 398416 w 4937510"/>
                <a:gd name="connsiteY412" fmla="*/ 391800 h 500761"/>
                <a:gd name="connsiteX413" fmla="*/ 395400 w 4937510"/>
                <a:gd name="connsiteY413" fmla="*/ 402402 h 500761"/>
                <a:gd name="connsiteX414" fmla="*/ 390876 w 4937510"/>
                <a:gd name="connsiteY414" fmla="*/ 414518 h 500761"/>
                <a:gd name="connsiteX415" fmla="*/ 387860 w 4937510"/>
                <a:gd name="connsiteY415" fmla="*/ 426634 h 500761"/>
                <a:gd name="connsiteX416" fmla="*/ 378811 w 4937510"/>
                <a:gd name="connsiteY416" fmla="*/ 435721 h 500761"/>
                <a:gd name="connsiteX417" fmla="*/ 372778 w 4937510"/>
                <a:gd name="connsiteY417" fmla="*/ 440265 h 500761"/>
                <a:gd name="connsiteX418" fmla="*/ 366746 w 4937510"/>
                <a:gd name="connsiteY418" fmla="*/ 440265 h 500761"/>
                <a:gd name="connsiteX419" fmla="*/ 362221 w 4937510"/>
                <a:gd name="connsiteY419" fmla="*/ 435721 h 500761"/>
                <a:gd name="connsiteX420" fmla="*/ 362221 w 4937510"/>
                <a:gd name="connsiteY420" fmla="*/ 429663 h 500761"/>
                <a:gd name="connsiteX421" fmla="*/ 360713 w 4937510"/>
                <a:gd name="connsiteY421" fmla="*/ 420576 h 500761"/>
                <a:gd name="connsiteX422" fmla="*/ 360713 w 4937510"/>
                <a:gd name="connsiteY422" fmla="*/ 411489 h 500761"/>
                <a:gd name="connsiteX423" fmla="*/ 360713 w 4937510"/>
                <a:gd name="connsiteY423" fmla="*/ 394829 h 500761"/>
                <a:gd name="connsiteX424" fmla="*/ 357697 w 4937510"/>
                <a:gd name="connsiteY424" fmla="*/ 381199 h 500761"/>
                <a:gd name="connsiteX425" fmla="*/ 357697 w 4937510"/>
                <a:gd name="connsiteY425" fmla="*/ 369083 h 500761"/>
                <a:gd name="connsiteX426" fmla="*/ 357697 w 4937510"/>
                <a:gd name="connsiteY426" fmla="*/ 364539 h 500761"/>
                <a:gd name="connsiteX427" fmla="*/ 357697 w 4937510"/>
                <a:gd name="connsiteY427" fmla="*/ 353937 h 500761"/>
                <a:gd name="connsiteX428" fmla="*/ 357697 w 4937510"/>
                <a:gd name="connsiteY428" fmla="*/ 341821 h 500761"/>
                <a:gd name="connsiteX429" fmla="*/ 359205 w 4937510"/>
                <a:gd name="connsiteY429" fmla="*/ 328191 h 500761"/>
                <a:gd name="connsiteX430" fmla="*/ 357697 w 4937510"/>
                <a:gd name="connsiteY430" fmla="*/ 320618 h 500761"/>
                <a:gd name="connsiteX431" fmla="*/ 357697 w 4937510"/>
                <a:gd name="connsiteY431" fmla="*/ 310017 h 500761"/>
                <a:gd name="connsiteX432" fmla="*/ 354681 w 4937510"/>
                <a:gd name="connsiteY432" fmla="*/ 300930 h 500761"/>
                <a:gd name="connsiteX433" fmla="*/ 356189 w 4937510"/>
                <a:gd name="connsiteY433" fmla="*/ 296386 h 500761"/>
                <a:gd name="connsiteX434" fmla="*/ 356189 w 4937510"/>
                <a:gd name="connsiteY434" fmla="*/ 290328 h 500761"/>
                <a:gd name="connsiteX435" fmla="*/ 354681 w 4937510"/>
                <a:gd name="connsiteY435" fmla="*/ 285784 h 500761"/>
                <a:gd name="connsiteX436" fmla="*/ 353173 w 4937510"/>
                <a:gd name="connsiteY436" fmla="*/ 279726 h 500761"/>
                <a:gd name="connsiteX437" fmla="*/ 350156 w 4937510"/>
                <a:gd name="connsiteY437" fmla="*/ 275183 h 500761"/>
                <a:gd name="connsiteX438" fmla="*/ 348648 w 4937510"/>
                <a:gd name="connsiteY438" fmla="*/ 270639 h 500761"/>
                <a:gd name="connsiteX439" fmla="*/ 345632 w 4937510"/>
                <a:gd name="connsiteY439" fmla="*/ 267610 h 500761"/>
                <a:gd name="connsiteX440" fmla="*/ 341108 w 4937510"/>
                <a:gd name="connsiteY440" fmla="*/ 266096 h 500761"/>
                <a:gd name="connsiteX441" fmla="*/ 336583 w 4937510"/>
                <a:gd name="connsiteY441" fmla="*/ 266096 h 500761"/>
                <a:gd name="connsiteX442" fmla="*/ 333567 w 4937510"/>
                <a:gd name="connsiteY442" fmla="*/ 264581 h 500761"/>
                <a:gd name="connsiteX443" fmla="*/ 332059 w 4937510"/>
                <a:gd name="connsiteY443" fmla="*/ 266096 h 500761"/>
                <a:gd name="connsiteX444" fmla="*/ 330551 w 4937510"/>
                <a:gd name="connsiteY444" fmla="*/ 270639 h 500761"/>
                <a:gd name="connsiteX445" fmla="*/ 329042 w 4937510"/>
                <a:gd name="connsiteY445" fmla="*/ 275183 h 500761"/>
                <a:gd name="connsiteX446" fmla="*/ 327534 w 4937510"/>
                <a:gd name="connsiteY446" fmla="*/ 279726 h 500761"/>
                <a:gd name="connsiteX447" fmla="*/ 324518 w 4937510"/>
                <a:gd name="connsiteY447" fmla="*/ 287299 h 500761"/>
                <a:gd name="connsiteX448" fmla="*/ 321502 w 4937510"/>
                <a:gd name="connsiteY448" fmla="*/ 294872 h 500761"/>
                <a:gd name="connsiteX449" fmla="*/ 321502 w 4937510"/>
                <a:gd name="connsiteY449" fmla="*/ 302444 h 500761"/>
                <a:gd name="connsiteX450" fmla="*/ 319994 w 4937510"/>
                <a:gd name="connsiteY450" fmla="*/ 308502 h 500761"/>
                <a:gd name="connsiteX451" fmla="*/ 318486 w 4937510"/>
                <a:gd name="connsiteY451" fmla="*/ 316075 h 500761"/>
                <a:gd name="connsiteX452" fmla="*/ 318486 w 4937510"/>
                <a:gd name="connsiteY452" fmla="*/ 320618 h 500761"/>
                <a:gd name="connsiteX453" fmla="*/ 315469 w 4937510"/>
                <a:gd name="connsiteY453" fmla="*/ 329705 h 500761"/>
                <a:gd name="connsiteX454" fmla="*/ 312453 w 4937510"/>
                <a:gd name="connsiteY454" fmla="*/ 334249 h 500761"/>
                <a:gd name="connsiteX455" fmla="*/ 310945 w 4937510"/>
                <a:gd name="connsiteY455" fmla="*/ 337278 h 500761"/>
                <a:gd name="connsiteX456" fmla="*/ 306421 w 4937510"/>
                <a:gd name="connsiteY456" fmla="*/ 350908 h 500761"/>
                <a:gd name="connsiteX457" fmla="*/ 304912 w 4937510"/>
                <a:gd name="connsiteY457" fmla="*/ 363025 h 500761"/>
                <a:gd name="connsiteX458" fmla="*/ 304912 w 4937510"/>
                <a:gd name="connsiteY458" fmla="*/ 381199 h 500761"/>
                <a:gd name="connsiteX459" fmla="*/ 304912 w 4937510"/>
                <a:gd name="connsiteY459" fmla="*/ 391800 h 500761"/>
                <a:gd name="connsiteX460" fmla="*/ 301896 w 4937510"/>
                <a:gd name="connsiteY460" fmla="*/ 400887 h 500761"/>
                <a:gd name="connsiteX461" fmla="*/ 297372 w 4937510"/>
                <a:gd name="connsiteY461" fmla="*/ 408460 h 500761"/>
                <a:gd name="connsiteX462" fmla="*/ 294355 w 4937510"/>
                <a:gd name="connsiteY462" fmla="*/ 414518 h 500761"/>
                <a:gd name="connsiteX463" fmla="*/ 292847 w 4937510"/>
                <a:gd name="connsiteY463" fmla="*/ 419061 h 500761"/>
                <a:gd name="connsiteX464" fmla="*/ 289831 w 4937510"/>
                <a:gd name="connsiteY464" fmla="*/ 425120 h 500761"/>
                <a:gd name="connsiteX465" fmla="*/ 288323 w 4937510"/>
                <a:gd name="connsiteY465" fmla="*/ 428149 h 500761"/>
                <a:gd name="connsiteX466" fmla="*/ 282290 w 4937510"/>
                <a:gd name="connsiteY466" fmla="*/ 429663 h 500761"/>
                <a:gd name="connsiteX467" fmla="*/ 280782 w 4937510"/>
                <a:gd name="connsiteY467" fmla="*/ 428149 h 500761"/>
                <a:gd name="connsiteX468" fmla="*/ 279274 w 4937510"/>
                <a:gd name="connsiteY468" fmla="*/ 423605 h 500761"/>
                <a:gd name="connsiteX469" fmla="*/ 274750 w 4937510"/>
                <a:gd name="connsiteY469" fmla="*/ 420576 h 500761"/>
                <a:gd name="connsiteX470" fmla="*/ 271734 w 4937510"/>
                <a:gd name="connsiteY470" fmla="*/ 420576 h 500761"/>
                <a:gd name="connsiteX471" fmla="*/ 268717 w 4937510"/>
                <a:gd name="connsiteY471" fmla="*/ 417547 h 500761"/>
                <a:gd name="connsiteX472" fmla="*/ 267209 w 4937510"/>
                <a:gd name="connsiteY472" fmla="*/ 411489 h 500761"/>
                <a:gd name="connsiteX473" fmla="*/ 265701 w 4937510"/>
                <a:gd name="connsiteY473" fmla="*/ 406945 h 500761"/>
                <a:gd name="connsiteX474" fmla="*/ 265701 w 4937510"/>
                <a:gd name="connsiteY474" fmla="*/ 400887 h 500761"/>
                <a:gd name="connsiteX475" fmla="*/ 265701 w 4937510"/>
                <a:gd name="connsiteY475" fmla="*/ 396344 h 500761"/>
                <a:gd name="connsiteX476" fmla="*/ 265701 w 4937510"/>
                <a:gd name="connsiteY476" fmla="*/ 390286 h 500761"/>
                <a:gd name="connsiteX477" fmla="*/ 264193 w 4937510"/>
                <a:gd name="connsiteY477" fmla="*/ 382713 h 500761"/>
                <a:gd name="connsiteX478" fmla="*/ 267209 w 4937510"/>
                <a:gd name="connsiteY478" fmla="*/ 367568 h 500761"/>
                <a:gd name="connsiteX479" fmla="*/ 268717 w 4937510"/>
                <a:gd name="connsiteY479" fmla="*/ 361510 h 500761"/>
                <a:gd name="connsiteX480" fmla="*/ 271734 w 4937510"/>
                <a:gd name="connsiteY480" fmla="*/ 356966 h 500761"/>
                <a:gd name="connsiteX481" fmla="*/ 273242 w 4937510"/>
                <a:gd name="connsiteY481" fmla="*/ 352423 h 500761"/>
                <a:gd name="connsiteX482" fmla="*/ 274750 w 4937510"/>
                <a:gd name="connsiteY482" fmla="*/ 343336 h 500761"/>
                <a:gd name="connsiteX483" fmla="*/ 277766 w 4937510"/>
                <a:gd name="connsiteY483" fmla="*/ 328191 h 500761"/>
                <a:gd name="connsiteX484" fmla="*/ 279274 w 4937510"/>
                <a:gd name="connsiteY484" fmla="*/ 325162 h 500761"/>
                <a:gd name="connsiteX485" fmla="*/ 279274 w 4937510"/>
                <a:gd name="connsiteY485" fmla="*/ 319104 h 500761"/>
                <a:gd name="connsiteX486" fmla="*/ 282290 w 4937510"/>
                <a:gd name="connsiteY486" fmla="*/ 305473 h 500761"/>
                <a:gd name="connsiteX487" fmla="*/ 283799 w 4937510"/>
                <a:gd name="connsiteY487" fmla="*/ 300930 h 500761"/>
                <a:gd name="connsiteX488" fmla="*/ 283799 w 4937510"/>
                <a:gd name="connsiteY488" fmla="*/ 294872 h 500761"/>
                <a:gd name="connsiteX489" fmla="*/ 286815 w 4937510"/>
                <a:gd name="connsiteY489" fmla="*/ 284270 h 500761"/>
                <a:gd name="connsiteX490" fmla="*/ 286815 w 4937510"/>
                <a:gd name="connsiteY490" fmla="*/ 275183 h 500761"/>
                <a:gd name="connsiteX491" fmla="*/ 285307 w 4937510"/>
                <a:gd name="connsiteY491" fmla="*/ 269125 h 500761"/>
                <a:gd name="connsiteX492" fmla="*/ 285307 w 4937510"/>
                <a:gd name="connsiteY492" fmla="*/ 257009 h 500761"/>
                <a:gd name="connsiteX493" fmla="*/ 285307 w 4937510"/>
                <a:gd name="connsiteY493" fmla="*/ 252465 h 500761"/>
                <a:gd name="connsiteX494" fmla="*/ 285307 w 4937510"/>
                <a:gd name="connsiteY494" fmla="*/ 246407 h 500761"/>
                <a:gd name="connsiteX495" fmla="*/ 286815 w 4937510"/>
                <a:gd name="connsiteY495" fmla="*/ 240349 h 500761"/>
                <a:gd name="connsiteX496" fmla="*/ 285307 w 4937510"/>
                <a:gd name="connsiteY496" fmla="*/ 237320 h 500761"/>
                <a:gd name="connsiteX497" fmla="*/ 285307 w 4937510"/>
                <a:gd name="connsiteY497" fmla="*/ 231262 h 500761"/>
                <a:gd name="connsiteX498" fmla="*/ 283799 w 4937510"/>
                <a:gd name="connsiteY498" fmla="*/ 222175 h 500761"/>
                <a:gd name="connsiteX499" fmla="*/ 282290 w 4937510"/>
                <a:gd name="connsiteY499" fmla="*/ 216117 h 500761"/>
                <a:gd name="connsiteX500" fmla="*/ 282290 w 4937510"/>
                <a:gd name="connsiteY500" fmla="*/ 213088 h 500761"/>
                <a:gd name="connsiteX501" fmla="*/ 280782 w 4937510"/>
                <a:gd name="connsiteY501" fmla="*/ 211573 h 500761"/>
                <a:gd name="connsiteX502" fmla="*/ 279274 w 4937510"/>
                <a:gd name="connsiteY502" fmla="*/ 210059 h 500761"/>
                <a:gd name="connsiteX503" fmla="*/ 277766 w 4937510"/>
                <a:gd name="connsiteY503" fmla="*/ 205515 h 500761"/>
                <a:gd name="connsiteX504" fmla="*/ 277766 w 4937510"/>
                <a:gd name="connsiteY504" fmla="*/ 200972 h 500761"/>
                <a:gd name="connsiteX505" fmla="*/ 279274 w 4937510"/>
                <a:gd name="connsiteY505" fmla="*/ 196428 h 500761"/>
                <a:gd name="connsiteX506" fmla="*/ 283799 w 4937510"/>
                <a:gd name="connsiteY506" fmla="*/ 188856 h 500761"/>
                <a:gd name="connsiteX507" fmla="*/ 289831 w 4937510"/>
                <a:gd name="connsiteY507" fmla="*/ 187341 h 500761"/>
                <a:gd name="connsiteX508" fmla="*/ 297372 w 4937510"/>
                <a:gd name="connsiteY508" fmla="*/ 188856 h 500761"/>
                <a:gd name="connsiteX509" fmla="*/ 310945 w 4937510"/>
                <a:gd name="connsiteY509" fmla="*/ 199457 h 500761"/>
                <a:gd name="connsiteX510" fmla="*/ 315469 w 4937510"/>
                <a:gd name="connsiteY510" fmla="*/ 208544 h 500761"/>
                <a:gd name="connsiteX511" fmla="*/ 319994 w 4937510"/>
                <a:gd name="connsiteY511" fmla="*/ 214602 h 500761"/>
                <a:gd name="connsiteX512" fmla="*/ 324518 w 4937510"/>
                <a:gd name="connsiteY512" fmla="*/ 223689 h 500761"/>
                <a:gd name="connsiteX513" fmla="*/ 330551 w 4937510"/>
                <a:gd name="connsiteY513" fmla="*/ 231262 h 500761"/>
                <a:gd name="connsiteX514" fmla="*/ 338091 w 4937510"/>
                <a:gd name="connsiteY514" fmla="*/ 229748 h 500761"/>
                <a:gd name="connsiteX515" fmla="*/ 357697 w 4937510"/>
                <a:gd name="connsiteY515" fmla="*/ 216117 h 500761"/>
                <a:gd name="connsiteX516" fmla="*/ 375795 w 4937510"/>
                <a:gd name="connsiteY516" fmla="*/ 200972 h 500761"/>
                <a:gd name="connsiteX517" fmla="*/ 378811 w 4937510"/>
                <a:gd name="connsiteY517" fmla="*/ 194914 h 500761"/>
                <a:gd name="connsiteX518" fmla="*/ 384843 w 4937510"/>
                <a:gd name="connsiteY518" fmla="*/ 188856 h 500761"/>
                <a:gd name="connsiteX519" fmla="*/ 393892 w 4937510"/>
                <a:gd name="connsiteY519" fmla="*/ 184312 h 500761"/>
                <a:gd name="connsiteX520" fmla="*/ 399925 w 4937510"/>
                <a:gd name="connsiteY520" fmla="*/ 182798 h 500761"/>
                <a:gd name="connsiteX521" fmla="*/ 409539 w 4937510"/>
                <a:gd name="connsiteY521" fmla="*/ 182608 h 500761"/>
                <a:gd name="connsiteX522" fmla="*/ 3284004 w 4937510"/>
                <a:gd name="connsiteY522" fmla="*/ 180426 h 500761"/>
                <a:gd name="connsiteX523" fmla="*/ 3277990 w 4937510"/>
                <a:gd name="connsiteY523" fmla="*/ 183435 h 500761"/>
                <a:gd name="connsiteX524" fmla="*/ 3270472 w 4937510"/>
                <a:gd name="connsiteY524" fmla="*/ 184940 h 500761"/>
                <a:gd name="connsiteX525" fmla="*/ 3262954 w 4937510"/>
                <a:gd name="connsiteY525" fmla="*/ 190960 h 500761"/>
                <a:gd name="connsiteX526" fmla="*/ 3259947 w 4937510"/>
                <a:gd name="connsiteY526" fmla="*/ 196979 h 500761"/>
                <a:gd name="connsiteX527" fmla="*/ 3261450 w 4937510"/>
                <a:gd name="connsiteY527" fmla="*/ 204504 h 500761"/>
                <a:gd name="connsiteX528" fmla="*/ 3264458 w 4937510"/>
                <a:gd name="connsiteY528" fmla="*/ 213533 h 500761"/>
                <a:gd name="connsiteX529" fmla="*/ 3267465 w 4937510"/>
                <a:gd name="connsiteY529" fmla="*/ 221057 h 500761"/>
                <a:gd name="connsiteX530" fmla="*/ 3270472 w 4937510"/>
                <a:gd name="connsiteY530" fmla="*/ 221057 h 500761"/>
                <a:gd name="connsiteX531" fmla="*/ 3277990 w 4937510"/>
                <a:gd name="connsiteY531" fmla="*/ 221057 h 500761"/>
                <a:gd name="connsiteX532" fmla="*/ 3284004 w 4937510"/>
                <a:gd name="connsiteY532" fmla="*/ 218048 h 500761"/>
                <a:gd name="connsiteX533" fmla="*/ 3288514 w 4937510"/>
                <a:gd name="connsiteY533" fmla="*/ 216543 h 500761"/>
                <a:gd name="connsiteX534" fmla="*/ 3293025 w 4937510"/>
                <a:gd name="connsiteY534" fmla="*/ 212028 h 500761"/>
                <a:gd name="connsiteX535" fmla="*/ 3293025 w 4937510"/>
                <a:gd name="connsiteY535" fmla="*/ 202999 h 500761"/>
                <a:gd name="connsiteX536" fmla="*/ 3293025 w 4937510"/>
                <a:gd name="connsiteY536" fmla="*/ 192465 h 500761"/>
                <a:gd name="connsiteX537" fmla="*/ 3291521 w 4937510"/>
                <a:gd name="connsiteY537" fmla="*/ 181930 h 500761"/>
                <a:gd name="connsiteX538" fmla="*/ 3284004 w 4937510"/>
                <a:gd name="connsiteY538" fmla="*/ 180426 h 500761"/>
                <a:gd name="connsiteX539" fmla="*/ 4260762 w 4937510"/>
                <a:gd name="connsiteY539" fmla="*/ 173311 h 500761"/>
                <a:gd name="connsiteX540" fmla="*/ 4254752 w 4937510"/>
                <a:gd name="connsiteY540" fmla="*/ 174820 h 500761"/>
                <a:gd name="connsiteX541" fmla="*/ 4250244 w 4937510"/>
                <a:gd name="connsiteY541" fmla="*/ 180854 h 500761"/>
                <a:gd name="connsiteX542" fmla="*/ 4248741 w 4937510"/>
                <a:gd name="connsiteY542" fmla="*/ 189907 h 500761"/>
                <a:gd name="connsiteX543" fmla="*/ 4248741 w 4937510"/>
                <a:gd name="connsiteY543" fmla="*/ 198959 h 500761"/>
                <a:gd name="connsiteX544" fmla="*/ 4248741 w 4937510"/>
                <a:gd name="connsiteY544" fmla="*/ 203485 h 500761"/>
                <a:gd name="connsiteX545" fmla="*/ 4254752 w 4937510"/>
                <a:gd name="connsiteY545" fmla="*/ 208011 h 500761"/>
                <a:gd name="connsiteX546" fmla="*/ 4262264 w 4937510"/>
                <a:gd name="connsiteY546" fmla="*/ 206502 h 500761"/>
                <a:gd name="connsiteX547" fmla="*/ 4271280 w 4937510"/>
                <a:gd name="connsiteY547" fmla="*/ 201976 h 500761"/>
                <a:gd name="connsiteX548" fmla="*/ 4280295 w 4937510"/>
                <a:gd name="connsiteY548" fmla="*/ 197450 h 500761"/>
                <a:gd name="connsiteX549" fmla="*/ 4280295 w 4937510"/>
                <a:gd name="connsiteY549" fmla="*/ 186889 h 500761"/>
                <a:gd name="connsiteX550" fmla="*/ 4274285 w 4937510"/>
                <a:gd name="connsiteY550" fmla="*/ 177837 h 500761"/>
                <a:gd name="connsiteX551" fmla="*/ 4268275 w 4937510"/>
                <a:gd name="connsiteY551" fmla="*/ 176328 h 500761"/>
                <a:gd name="connsiteX552" fmla="*/ 4260762 w 4937510"/>
                <a:gd name="connsiteY552" fmla="*/ 173311 h 500761"/>
                <a:gd name="connsiteX553" fmla="*/ 3934548 w 4937510"/>
                <a:gd name="connsiteY553" fmla="*/ 162301 h 500761"/>
                <a:gd name="connsiteX554" fmla="*/ 3945085 w 4937510"/>
                <a:gd name="connsiteY554" fmla="*/ 162301 h 500761"/>
                <a:gd name="connsiteX555" fmla="*/ 3954116 w 4937510"/>
                <a:gd name="connsiteY555" fmla="*/ 163811 h 500761"/>
                <a:gd name="connsiteX556" fmla="*/ 3960137 w 4937510"/>
                <a:gd name="connsiteY556" fmla="*/ 165321 h 500761"/>
                <a:gd name="connsiteX557" fmla="*/ 3961643 w 4937510"/>
                <a:gd name="connsiteY557" fmla="*/ 172872 h 500761"/>
                <a:gd name="connsiteX558" fmla="*/ 3952611 w 4937510"/>
                <a:gd name="connsiteY558" fmla="*/ 184952 h 500761"/>
                <a:gd name="connsiteX559" fmla="*/ 3946590 w 4937510"/>
                <a:gd name="connsiteY559" fmla="*/ 194012 h 500761"/>
                <a:gd name="connsiteX560" fmla="*/ 3939064 w 4937510"/>
                <a:gd name="connsiteY560" fmla="*/ 200053 h 500761"/>
                <a:gd name="connsiteX561" fmla="*/ 3925516 w 4937510"/>
                <a:gd name="connsiteY561" fmla="*/ 200053 h 500761"/>
                <a:gd name="connsiteX562" fmla="*/ 3910463 w 4937510"/>
                <a:gd name="connsiteY562" fmla="*/ 198543 h 500761"/>
                <a:gd name="connsiteX563" fmla="*/ 3902937 w 4937510"/>
                <a:gd name="connsiteY563" fmla="*/ 197033 h 500761"/>
                <a:gd name="connsiteX564" fmla="*/ 3886379 w 4937510"/>
                <a:gd name="connsiteY564" fmla="*/ 197033 h 500761"/>
                <a:gd name="connsiteX565" fmla="*/ 3875842 w 4937510"/>
                <a:gd name="connsiteY565" fmla="*/ 200053 h 500761"/>
                <a:gd name="connsiteX566" fmla="*/ 3859284 w 4937510"/>
                <a:gd name="connsiteY566" fmla="*/ 200053 h 500761"/>
                <a:gd name="connsiteX567" fmla="*/ 3845736 w 4937510"/>
                <a:gd name="connsiteY567" fmla="*/ 198543 h 500761"/>
                <a:gd name="connsiteX568" fmla="*/ 3833694 w 4937510"/>
                <a:gd name="connsiteY568" fmla="*/ 201563 h 500761"/>
                <a:gd name="connsiteX569" fmla="*/ 3814125 w 4937510"/>
                <a:gd name="connsiteY569" fmla="*/ 210623 h 500761"/>
                <a:gd name="connsiteX570" fmla="*/ 3806599 w 4937510"/>
                <a:gd name="connsiteY570" fmla="*/ 213643 h 500761"/>
                <a:gd name="connsiteX571" fmla="*/ 3806599 w 4937510"/>
                <a:gd name="connsiteY571" fmla="*/ 216663 h 500761"/>
                <a:gd name="connsiteX572" fmla="*/ 3812620 w 4937510"/>
                <a:gd name="connsiteY572" fmla="*/ 225724 h 500761"/>
                <a:gd name="connsiteX573" fmla="*/ 3817136 w 4937510"/>
                <a:gd name="connsiteY573" fmla="*/ 231764 h 500761"/>
                <a:gd name="connsiteX574" fmla="*/ 3823157 w 4937510"/>
                <a:gd name="connsiteY574" fmla="*/ 234784 h 500761"/>
                <a:gd name="connsiteX575" fmla="*/ 3829178 w 4937510"/>
                <a:gd name="connsiteY575" fmla="*/ 239314 h 500761"/>
                <a:gd name="connsiteX576" fmla="*/ 3835199 w 4937510"/>
                <a:gd name="connsiteY576" fmla="*/ 239314 h 500761"/>
                <a:gd name="connsiteX577" fmla="*/ 3847242 w 4937510"/>
                <a:gd name="connsiteY577" fmla="*/ 239314 h 500761"/>
                <a:gd name="connsiteX578" fmla="*/ 3854768 w 4937510"/>
                <a:gd name="connsiteY578" fmla="*/ 237804 h 500761"/>
                <a:gd name="connsiteX579" fmla="*/ 3865305 w 4937510"/>
                <a:gd name="connsiteY579" fmla="*/ 237804 h 500761"/>
                <a:gd name="connsiteX580" fmla="*/ 3874337 w 4937510"/>
                <a:gd name="connsiteY580" fmla="*/ 237804 h 500761"/>
                <a:gd name="connsiteX581" fmla="*/ 3884874 w 4937510"/>
                <a:gd name="connsiteY581" fmla="*/ 242334 h 500761"/>
                <a:gd name="connsiteX582" fmla="*/ 3884874 w 4937510"/>
                <a:gd name="connsiteY582" fmla="*/ 248375 h 500761"/>
                <a:gd name="connsiteX583" fmla="*/ 3883368 w 4937510"/>
                <a:gd name="connsiteY583" fmla="*/ 255925 h 500761"/>
                <a:gd name="connsiteX584" fmla="*/ 3883368 w 4937510"/>
                <a:gd name="connsiteY584" fmla="*/ 263475 h 500761"/>
                <a:gd name="connsiteX585" fmla="*/ 3884874 w 4937510"/>
                <a:gd name="connsiteY585" fmla="*/ 268005 h 500761"/>
                <a:gd name="connsiteX586" fmla="*/ 3887884 w 4937510"/>
                <a:gd name="connsiteY586" fmla="*/ 278576 h 500761"/>
                <a:gd name="connsiteX587" fmla="*/ 3887884 w 4937510"/>
                <a:gd name="connsiteY587" fmla="*/ 292166 h 500761"/>
                <a:gd name="connsiteX588" fmla="*/ 3880358 w 4937510"/>
                <a:gd name="connsiteY588" fmla="*/ 307267 h 500761"/>
                <a:gd name="connsiteX589" fmla="*/ 3871326 w 4937510"/>
                <a:gd name="connsiteY589" fmla="*/ 313307 h 500761"/>
                <a:gd name="connsiteX590" fmla="*/ 3863800 w 4937510"/>
                <a:gd name="connsiteY590" fmla="*/ 320858 h 500761"/>
                <a:gd name="connsiteX591" fmla="*/ 3848747 w 4937510"/>
                <a:gd name="connsiteY591" fmla="*/ 338978 h 500761"/>
                <a:gd name="connsiteX592" fmla="*/ 3841220 w 4937510"/>
                <a:gd name="connsiteY592" fmla="*/ 351059 h 500761"/>
                <a:gd name="connsiteX593" fmla="*/ 3835199 w 4937510"/>
                <a:gd name="connsiteY593" fmla="*/ 357099 h 500761"/>
                <a:gd name="connsiteX594" fmla="*/ 3827673 w 4937510"/>
                <a:gd name="connsiteY594" fmla="*/ 370690 h 500761"/>
                <a:gd name="connsiteX595" fmla="*/ 3817136 w 4937510"/>
                <a:gd name="connsiteY595" fmla="*/ 382770 h 500761"/>
                <a:gd name="connsiteX596" fmla="*/ 3800578 w 4937510"/>
                <a:gd name="connsiteY596" fmla="*/ 400891 h 500761"/>
                <a:gd name="connsiteX597" fmla="*/ 3796062 w 4937510"/>
                <a:gd name="connsiteY597" fmla="*/ 406931 h 500761"/>
                <a:gd name="connsiteX598" fmla="*/ 3790041 w 4937510"/>
                <a:gd name="connsiteY598" fmla="*/ 406931 h 500761"/>
                <a:gd name="connsiteX599" fmla="*/ 3784020 w 4937510"/>
                <a:gd name="connsiteY599" fmla="*/ 403911 h 500761"/>
                <a:gd name="connsiteX600" fmla="*/ 3777999 w 4937510"/>
                <a:gd name="connsiteY600" fmla="*/ 399381 h 500761"/>
                <a:gd name="connsiteX601" fmla="*/ 3771978 w 4937510"/>
                <a:gd name="connsiteY601" fmla="*/ 394851 h 500761"/>
                <a:gd name="connsiteX602" fmla="*/ 3771978 w 4937510"/>
                <a:gd name="connsiteY602" fmla="*/ 385790 h 500761"/>
                <a:gd name="connsiteX603" fmla="*/ 3767462 w 4937510"/>
                <a:gd name="connsiteY603" fmla="*/ 375220 h 500761"/>
                <a:gd name="connsiteX604" fmla="*/ 3762946 w 4937510"/>
                <a:gd name="connsiteY604" fmla="*/ 361629 h 500761"/>
                <a:gd name="connsiteX605" fmla="*/ 3756925 w 4937510"/>
                <a:gd name="connsiteY605" fmla="*/ 354079 h 500761"/>
                <a:gd name="connsiteX606" fmla="*/ 3752409 w 4937510"/>
                <a:gd name="connsiteY606" fmla="*/ 352569 h 500761"/>
                <a:gd name="connsiteX607" fmla="*/ 3737356 w 4937510"/>
                <a:gd name="connsiteY607" fmla="*/ 361629 h 500761"/>
                <a:gd name="connsiteX608" fmla="*/ 3731335 w 4937510"/>
                <a:gd name="connsiteY608" fmla="*/ 367669 h 500761"/>
                <a:gd name="connsiteX609" fmla="*/ 3722303 w 4937510"/>
                <a:gd name="connsiteY609" fmla="*/ 373710 h 500761"/>
                <a:gd name="connsiteX610" fmla="*/ 3719293 w 4937510"/>
                <a:gd name="connsiteY610" fmla="*/ 376730 h 500761"/>
                <a:gd name="connsiteX611" fmla="*/ 3714777 w 4937510"/>
                <a:gd name="connsiteY611" fmla="*/ 376730 h 500761"/>
                <a:gd name="connsiteX612" fmla="*/ 3707251 w 4937510"/>
                <a:gd name="connsiteY612" fmla="*/ 378240 h 500761"/>
                <a:gd name="connsiteX613" fmla="*/ 3699724 w 4937510"/>
                <a:gd name="connsiteY613" fmla="*/ 378240 h 500761"/>
                <a:gd name="connsiteX614" fmla="*/ 3695208 w 4937510"/>
                <a:gd name="connsiteY614" fmla="*/ 379750 h 500761"/>
                <a:gd name="connsiteX615" fmla="*/ 3687682 w 4937510"/>
                <a:gd name="connsiteY615" fmla="*/ 382770 h 500761"/>
                <a:gd name="connsiteX616" fmla="*/ 3678650 w 4937510"/>
                <a:gd name="connsiteY616" fmla="*/ 387300 h 500761"/>
                <a:gd name="connsiteX617" fmla="*/ 3666608 w 4937510"/>
                <a:gd name="connsiteY617" fmla="*/ 387300 h 500761"/>
                <a:gd name="connsiteX618" fmla="*/ 3660587 w 4937510"/>
                <a:gd name="connsiteY618" fmla="*/ 384280 h 500761"/>
                <a:gd name="connsiteX619" fmla="*/ 3662092 w 4937510"/>
                <a:gd name="connsiteY619" fmla="*/ 382770 h 500761"/>
                <a:gd name="connsiteX620" fmla="*/ 3674134 w 4937510"/>
                <a:gd name="connsiteY620" fmla="*/ 367669 h 500761"/>
                <a:gd name="connsiteX621" fmla="*/ 3681661 w 4937510"/>
                <a:gd name="connsiteY621" fmla="*/ 355589 h 500761"/>
                <a:gd name="connsiteX622" fmla="*/ 3696714 w 4937510"/>
                <a:gd name="connsiteY622" fmla="*/ 345019 h 500761"/>
                <a:gd name="connsiteX623" fmla="*/ 3714777 w 4937510"/>
                <a:gd name="connsiteY623" fmla="*/ 329918 h 500761"/>
                <a:gd name="connsiteX624" fmla="*/ 3725314 w 4937510"/>
                <a:gd name="connsiteY624" fmla="*/ 314817 h 500761"/>
                <a:gd name="connsiteX625" fmla="*/ 3729830 w 4937510"/>
                <a:gd name="connsiteY625" fmla="*/ 304247 h 500761"/>
                <a:gd name="connsiteX626" fmla="*/ 3732840 w 4937510"/>
                <a:gd name="connsiteY626" fmla="*/ 290656 h 500761"/>
                <a:gd name="connsiteX627" fmla="*/ 3735851 w 4937510"/>
                <a:gd name="connsiteY627" fmla="*/ 272536 h 500761"/>
                <a:gd name="connsiteX628" fmla="*/ 3737356 w 4937510"/>
                <a:gd name="connsiteY628" fmla="*/ 269516 h 500761"/>
                <a:gd name="connsiteX629" fmla="*/ 3741872 w 4937510"/>
                <a:gd name="connsiteY629" fmla="*/ 271026 h 500761"/>
                <a:gd name="connsiteX630" fmla="*/ 3744883 w 4937510"/>
                <a:gd name="connsiteY630" fmla="*/ 277066 h 500761"/>
                <a:gd name="connsiteX631" fmla="*/ 3746388 w 4937510"/>
                <a:gd name="connsiteY631" fmla="*/ 284616 h 500761"/>
                <a:gd name="connsiteX632" fmla="*/ 3749398 w 4937510"/>
                <a:gd name="connsiteY632" fmla="*/ 284616 h 500761"/>
                <a:gd name="connsiteX633" fmla="*/ 3755420 w 4937510"/>
                <a:gd name="connsiteY633" fmla="*/ 277066 h 500761"/>
                <a:gd name="connsiteX634" fmla="*/ 3768967 w 4937510"/>
                <a:gd name="connsiteY634" fmla="*/ 263475 h 500761"/>
                <a:gd name="connsiteX635" fmla="*/ 3776493 w 4937510"/>
                <a:gd name="connsiteY635" fmla="*/ 254415 h 500761"/>
                <a:gd name="connsiteX636" fmla="*/ 3781009 w 4937510"/>
                <a:gd name="connsiteY636" fmla="*/ 231764 h 500761"/>
                <a:gd name="connsiteX637" fmla="*/ 3779504 w 4937510"/>
                <a:gd name="connsiteY637" fmla="*/ 218173 h 500761"/>
                <a:gd name="connsiteX638" fmla="*/ 3776493 w 4937510"/>
                <a:gd name="connsiteY638" fmla="*/ 216663 h 500761"/>
                <a:gd name="connsiteX639" fmla="*/ 3770472 w 4937510"/>
                <a:gd name="connsiteY639" fmla="*/ 219684 h 500761"/>
                <a:gd name="connsiteX640" fmla="*/ 3765956 w 4937510"/>
                <a:gd name="connsiteY640" fmla="*/ 221194 h 500761"/>
                <a:gd name="connsiteX641" fmla="*/ 3755420 w 4937510"/>
                <a:gd name="connsiteY641" fmla="*/ 224214 h 500761"/>
                <a:gd name="connsiteX642" fmla="*/ 3741872 w 4937510"/>
                <a:gd name="connsiteY642" fmla="*/ 230254 h 500761"/>
                <a:gd name="connsiteX643" fmla="*/ 3723809 w 4937510"/>
                <a:gd name="connsiteY643" fmla="*/ 239314 h 500761"/>
                <a:gd name="connsiteX644" fmla="*/ 3708756 w 4937510"/>
                <a:gd name="connsiteY644" fmla="*/ 248375 h 500761"/>
                <a:gd name="connsiteX645" fmla="*/ 3692198 w 4937510"/>
                <a:gd name="connsiteY645" fmla="*/ 258945 h 500761"/>
                <a:gd name="connsiteX646" fmla="*/ 3684671 w 4937510"/>
                <a:gd name="connsiteY646" fmla="*/ 272536 h 500761"/>
                <a:gd name="connsiteX647" fmla="*/ 3678650 w 4937510"/>
                <a:gd name="connsiteY647" fmla="*/ 281596 h 500761"/>
                <a:gd name="connsiteX648" fmla="*/ 3666608 w 4937510"/>
                <a:gd name="connsiteY648" fmla="*/ 290656 h 500761"/>
                <a:gd name="connsiteX649" fmla="*/ 3659082 w 4937510"/>
                <a:gd name="connsiteY649" fmla="*/ 289146 h 500761"/>
                <a:gd name="connsiteX650" fmla="*/ 3651555 w 4937510"/>
                <a:gd name="connsiteY650" fmla="*/ 283106 h 500761"/>
                <a:gd name="connsiteX651" fmla="*/ 3642524 w 4937510"/>
                <a:gd name="connsiteY651" fmla="*/ 281596 h 500761"/>
                <a:gd name="connsiteX652" fmla="*/ 3630481 w 4937510"/>
                <a:gd name="connsiteY652" fmla="*/ 278576 h 500761"/>
                <a:gd name="connsiteX653" fmla="*/ 3621450 w 4937510"/>
                <a:gd name="connsiteY653" fmla="*/ 277066 h 500761"/>
                <a:gd name="connsiteX654" fmla="*/ 3615429 w 4937510"/>
                <a:gd name="connsiteY654" fmla="*/ 274046 h 500761"/>
                <a:gd name="connsiteX655" fmla="*/ 3612418 w 4937510"/>
                <a:gd name="connsiteY655" fmla="*/ 264985 h 500761"/>
                <a:gd name="connsiteX656" fmla="*/ 3606397 w 4937510"/>
                <a:gd name="connsiteY656" fmla="*/ 260455 h 500761"/>
                <a:gd name="connsiteX657" fmla="*/ 3592849 w 4937510"/>
                <a:gd name="connsiteY657" fmla="*/ 248375 h 500761"/>
                <a:gd name="connsiteX658" fmla="*/ 3588334 w 4937510"/>
                <a:gd name="connsiteY658" fmla="*/ 239314 h 500761"/>
                <a:gd name="connsiteX659" fmla="*/ 3585323 w 4937510"/>
                <a:gd name="connsiteY659" fmla="*/ 234784 h 500761"/>
                <a:gd name="connsiteX660" fmla="*/ 3588334 w 4937510"/>
                <a:gd name="connsiteY660" fmla="*/ 231764 h 500761"/>
                <a:gd name="connsiteX661" fmla="*/ 3592849 w 4937510"/>
                <a:gd name="connsiteY661" fmla="*/ 225724 h 500761"/>
                <a:gd name="connsiteX662" fmla="*/ 3601881 w 4937510"/>
                <a:gd name="connsiteY662" fmla="*/ 224214 h 500761"/>
                <a:gd name="connsiteX663" fmla="*/ 3612418 w 4937510"/>
                <a:gd name="connsiteY663" fmla="*/ 224214 h 500761"/>
                <a:gd name="connsiteX664" fmla="*/ 3624460 w 4937510"/>
                <a:gd name="connsiteY664" fmla="*/ 225724 h 500761"/>
                <a:gd name="connsiteX665" fmla="*/ 3630481 w 4937510"/>
                <a:gd name="connsiteY665" fmla="*/ 227234 h 500761"/>
                <a:gd name="connsiteX666" fmla="*/ 3642524 w 4937510"/>
                <a:gd name="connsiteY666" fmla="*/ 231764 h 500761"/>
                <a:gd name="connsiteX667" fmla="*/ 3659082 w 4937510"/>
                <a:gd name="connsiteY667" fmla="*/ 234784 h 500761"/>
                <a:gd name="connsiteX668" fmla="*/ 3674134 w 4937510"/>
                <a:gd name="connsiteY668" fmla="*/ 233274 h 500761"/>
                <a:gd name="connsiteX669" fmla="*/ 3693703 w 4937510"/>
                <a:gd name="connsiteY669" fmla="*/ 225724 h 500761"/>
                <a:gd name="connsiteX670" fmla="*/ 3708756 w 4937510"/>
                <a:gd name="connsiteY670" fmla="*/ 218173 h 500761"/>
                <a:gd name="connsiteX671" fmla="*/ 3728324 w 4937510"/>
                <a:gd name="connsiteY671" fmla="*/ 209113 h 500761"/>
                <a:gd name="connsiteX672" fmla="*/ 3740367 w 4937510"/>
                <a:gd name="connsiteY672" fmla="*/ 206093 h 500761"/>
                <a:gd name="connsiteX673" fmla="*/ 3747893 w 4937510"/>
                <a:gd name="connsiteY673" fmla="*/ 201563 h 500761"/>
                <a:gd name="connsiteX674" fmla="*/ 3759935 w 4937510"/>
                <a:gd name="connsiteY674" fmla="*/ 197033 h 500761"/>
                <a:gd name="connsiteX675" fmla="*/ 3767462 w 4937510"/>
                <a:gd name="connsiteY675" fmla="*/ 194012 h 500761"/>
                <a:gd name="connsiteX676" fmla="*/ 3794557 w 4937510"/>
                <a:gd name="connsiteY676" fmla="*/ 189482 h 500761"/>
                <a:gd name="connsiteX677" fmla="*/ 3806599 w 4937510"/>
                <a:gd name="connsiteY677" fmla="*/ 184952 h 500761"/>
                <a:gd name="connsiteX678" fmla="*/ 3826168 w 4937510"/>
                <a:gd name="connsiteY678" fmla="*/ 177402 h 500761"/>
                <a:gd name="connsiteX679" fmla="*/ 3836705 w 4937510"/>
                <a:gd name="connsiteY679" fmla="*/ 174382 h 500761"/>
                <a:gd name="connsiteX680" fmla="*/ 3844231 w 4937510"/>
                <a:gd name="connsiteY680" fmla="*/ 171362 h 500761"/>
                <a:gd name="connsiteX681" fmla="*/ 3850252 w 4937510"/>
                <a:gd name="connsiteY681" fmla="*/ 169851 h 500761"/>
                <a:gd name="connsiteX682" fmla="*/ 3859284 w 4937510"/>
                <a:gd name="connsiteY682" fmla="*/ 169851 h 500761"/>
                <a:gd name="connsiteX683" fmla="*/ 3871326 w 4937510"/>
                <a:gd name="connsiteY683" fmla="*/ 169851 h 500761"/>
                <a:gd name="connsiteX684" fmla="*/ 3875842 w 4937510"/>
                <a:gd name="connsiteY684" fmla="*/ 171362 h 500761"/>
                <a:gd name="connsiteX685" fmla="*/ 3892400 w 4937510"/>
                <a:gd name="connsiteY685" fmla="*/ 171362 h 500761"/>
                <a:gd name="connsiteX686" fmla="*/ 3902937 w 4937510"/>
                <a:gd name="connsiteY686" fmla="*/ 169851 h 500761"/>
                <a:gd name="connsiteX687" fmla="*/ 3917990 w 4937510"/>
                <a:gd name="connsiteY687" fmla="*/ 163811 h 500761"/>
                <a:gd name="connsiteX688" fmla="*/ 3934548 w 4937510"/>
                <a:gd name="connsiteY688" fmla="*/ 162301 h 500761"/>
                <a:gd name="connsiteX689" fmla="*/ 2901527 w 4937510"/>
                <a:gd name="connsiteY689" fmla="*/ 157011 h 500761"/>
                <a:gd name="connsiteX690" fmla="*/ 2898510 w 4937510"/>
                <a:gd name="connsiteY690" fmla="*/ 160026 h 500761"/>
                <a:gd name="connsiteX691" fmla="*/ 2897001 w 4937510"/>
                <a:gd name="connsiteY691" fmla="*/ 161534 h 500761"/>
                <a:gd name="connsiteX692" fmla="*/ 2897001 w 4937510"/>
                <a:gd name="connsiteY692" fmla="*/ 164549 h 500761"/>
                <a:gd name="connsiteX693" fmla="*/ 2897001 w 4937510"/>
                <a:gd name="connsiteY693" fmla="*/ 166057 h 500761"/>
                <a:gd name="connsiteX694" fmla="*/ 2897001 w 4937510"/>
                <a:gd name="connsiteY694" fmla="*/ 167564 h 500761"/>
                <a:gd name="connsiteX695" fmla="*/ 2895493 w 4937510"/>
                <a:gd name="connsiteY695" fmla="*/ 170579 h 500761"/>
                <a:gd name="connsiteX696" fmla="*/ 2895493 w 4937510"/>
                <a:gd name="connsiteY696" fmla="*/ 175102 h 500761"/>
                <a:gd name="connsiteX697" fmla="*/ 2897001 w 4937510"/>
                <a:gd name="connsiteY697" fmla="*/ 176610 h 500761"/>
                <a:gd name="connsiteX698" fmla="*/ 2897001 w 4937510"/>
                <a:gd name="connsiteY698" fmla="*/ 178117 h 500761"/>
                <a:gd name="connsiteX699" fmla="*/ 2897001 w 4937510"/>
                <a:gd name="connsiteY699" fmla="*/ 179625 h 500761"/>
                <a:gd name="connsiteX700" fmla="*/ 2898510 w 4937510"/>
                <a:gd name="connsiteY700" fmla="*/ 179625 h 500761"/>
                <a:gd name="connsiteX701" fmla="*/ 2900019 w 4937510"/>
                <a:gd name="connsiteY701" fmla="*/ 181132 h 500761"/>
                <a:gd name="connsiteX702" fmla="*/ 2901527 w 4937510"/>
                <a:gd name="connsiteY702" fmla="*/ 181132 h 500761"/>
                <a:gd name="connsiteX703" fmla="*/ 2903036 w 4937510"/>
                <a:gd name="connsiteY703" fmla="*/ 181132 h 500761"/>
                <a:gd name="connsiteX704" fmla="*/ 2904545 w 4937510"/>
                <a:gd name="connsiteY704" fmla="*/ 181132 h 500761"/>
                <a:gd name="connsiteX705" fmla="*/ 2906053 w 4937510"/>
                <a:gd name="connsiteY705" fmla="*/ 181132 h 500761"/>
                <a:gd name="connsiteX706" fmla="*/ 2907562 w 4937510"/>
                <a:gd name="connsiteY706" fmla="*/ 181132 h 500761"/>
                <a:gd name="connsiteX707" fmla="*/ 2909071 w 4937510"/>
                <a:gd name="connsiteY707" fmla="*/ 181132 h 500761"/>
                <a:gd name="connsiteX708" fmla="*/ 2910579 w 4937510"/>
                <a:gd name="connsiteY708" fmla="*/ 179625 h 500761"/>
                <a:gd name="connsiteX709" fmla="*/ 2910579 w 4937510"/>
                <a:gd name="connsiteY709" fmla="*/ 178117 h 500761"/>
                <a:gd name="connsiteX710" fmla="*/ 2909071 w 4937510"/>
                <a:gd name="connsiteY710" fmla="*/ 176610 h 500761"/>
                <a:gd name="connsiteX711" fmla="*/ 2907562 w 4937510"/>
                <a:gd name="connsiteY711" fmla="*/ 175102 h 500761"/>
                <a:gd name="connsiteX712" fmla="*/ 2907562 w 4937510"/>
                <a:gd name="connsiteY712" fmla="*/ 173594 h 500761"/>
                <a:gd name="connsiteX713" fmla="*/ 2906053 w 4937510"/>
                <a:gd name="connsiteY713" fmla="*/ 172087 h 500761"/>
                <a:gd name="connsiteX714" fmla="*/ 2906053 w 4937510"/>
                <a:gd name="connsiteY714" fmla="*/ 169072 h 500761"/>
                <a:gd name="connsiteX715" fmla="*/ 2906053 w 4937510"/>
                <a:gd name="connsiteY715" fmla="*/ 166057 h 500761"/>
                <a:gd name="connsiteX716" fmla="*/ 2907562 w 4937510"/>
                <a:gd name="connsiteY716" fmla="*/ 166057 h 500761"/>
                <a:gd name="connsiteX717" fmla="*/ 2907562 w 4937510"/>
                <a:gd name="connsiteY717" fmla="*/ 164549 h 500761"/>
                <a:gd name="connsiteX718" fmla="*/ 2909071 w 4937510"/>
                <a:gd name="connsiteY718" fmla="*/ 163042 h 500761"/>
                <a:gd name="connsiteX719" fmla="*/ 2909071 w 4937510"/>
                <a:gd name="connsiteY719" fmla="*/ 160026 h 500761"/>
                <a:gd name="connsiteX720" fmla="*/ 2909071 w 4937510"/>
                <a:gd name="connsiteY720" fmla="*/ 158519 h 500761"/>
                <a:gd name="connsiteX721" fmla="*/ 2907562 w 4937510"/>
                <a:gd name="connsiteY721" fmla="*/ 158519 h 500761"/>
                <a:gd name="connsiteX722" fmla="*/ 2906053 w 4937510"/>
                <a:gd name="connsiteY722" fmla="*/ 157011 h 500761"/>
                <a:gd name="connsiteX723" fmla="*/ 2904545 w 4937510"/>
                <a:gd name="connsiteY723" fmla="*/ 157011 h 500761"/>
                <a:gd name="connsiteX724" fmla="*/ 2901527 w 4937510"/>
                <a:gd name="connsiteY724" fmla="*/ 157011 h 500761"/>
                <a:gd name="connsiteX725" fmla="*/ 4328378 w 4937510"/>
                <a:gd name="connsiteY725" fmla="*/ 156715 h 500761"/>
                <a:gd name="connsiteX726" fmla="*/ 4322367 w 4937510"/>
                <a:gd name="connsiteY726" fmla="*/ 158224 h 500761"/>
                <a:gd name="connsiteX727" fmla="*/ 4317860 w 4937510"/>
                <a:gd name="connsiteY727" fmla="*/ 162750 h 500761"/>
                <a:gd name="connsiteX728" fmla="*/ 4310347 w 4937510"/>
                <a:gd name="connsiteY728" fmla="*/ 162750 h 500761"/>
                <a:gd name="connsiteX729" fmla="*/ 4305839 w 4937510"/>
                <a:gd name="connsiteY729" fmla="*/ 162750 h 500761"/>
                <a:gd name="connsiteX730" fmla="*/ 4304336 w 4937510"/>
                <a:gd name="connsiteY730" fmla="*/ 167276 h 500761"/>
                <a:gd name="connsiteX731" fmla="*/ 4304336 w 4937510"/>
                <a:gd name="connsiteY731" fmla="*/ 174820 h 500761"/>
                <a:gd name="connsiteX732" fmla="*/ 4302834 w 4937510"/>
                <a:gd name="connsiteY732" fmla="*/ 179346 h 500761"/>
                <a:gd name="connsiteX733" fmla="*/ 4301331 w 4937510"/>
                <a:gd name="connsiteY733" fmla="*/ 182363 h 500761"/>
                <a:gd name="connsiteX734" fmla="*/ 4301331 w 4937510"/>
                <a:gd name="connsiteY734" fmla="*/ 188398 h 500761"/>
                <a:gd name="connsiteX735" fmla="*/ 4302834 w 4937510"/>
                <a:gd name="connsiteY735" fmla="*/ 189907 h 500761"/>
                <a:gd name="connsiteX736" fmla="*/ 4308844 w 4937510"/>
                <a:gd name="connsiteY736" fmla="*/ 189907 h 500761"/>
                <a:gd name="connsiteX737" fmla="*/ 4316357 w 4937510"/>
                <a:gd name="connsiteY737" fmla="*/ 188398 h 500761"/>
                <a:gd name="connsiteX738" fmla="*/ 4322367 w 4937510"/>
                <a:gd name="connsiteY738" fmla="*/ 186889 h 500761"/>
                <a:gd name="connsiteX739" fmla="*/ 4325372 w 4937510"/>
                <a:gd name="connsiteY739" fmla="*/ 182363 h 500761"/>
                <a:gd name="connsiteX740" fmla="*/ 4328378 w 4937510"/>
                <a:gd name="connsiteY740" fmla="*/ 176328 h 500761"/>
                <a:gd name="connsiteX741" fmla="*/ 4329880 w 4937510"/>
                <a:gd name="connsiteY741" fmla="*/ 171802 h 500761"/>
                <a:gd name="connsiteX742" fmla="*/ 4329880 w 4937510"/>
                <a:gd name="connsiteY742" fmla="*/ 164259 h 500761"/>
                <a:gd name="connsiteX743" fmla="*/ 4329880 w 4937510"/>
                <a:gd name="connsiteY743" fmla="*/ 158224 h 500761"/>
                <a:gd name="connsiteX744" fmla="*/ 4328378 w 4937510"/>
                <a:gd name="connsiteY744" fmla="*/ 156715 h 500761"/>
                <a:gd name="connsiteX745" fmla="*/ 3366699 w 4937510"/>
                <a:gd name="connsiteY745" fmla="*/ 151833 h 500761"/>
                <a:gd name="connsiteX746" fmla="*/ 3362188 w 4937510"/>
                <a:gd name="connsiteY746" fmla="*/ 153338 h 500761"/>
                <a:gd name="connsiteX747" fmla="*/ 3359181 w 4937510"/>
                <a:gd name="connsiteY747" fmla="*/ 159357 h 500761"/>
                <a:gd name="connsiteX748" fmla="*/ 3356174 w 4937510"/>
                <a:gd name="connsiteY748" fmla="*/ 162367 h 500761"/>
                <a:gd name="connsiteX749" fmla="*/ 3356174 w 4937510"/>
                <a:gd name="connsiteY749" fmla="*/ 166882 h 500761"/>
                <a:gd name="connsiteX750" fmla="*/ 3356174 w 4937510"/>
                <a:gd name="connsiteY750" fmla="*/ 174406 h 500761"/>
                <a:gd name="connsiteX751" fmla="*/ 3354670 w 4937510"/>
                <a:gd name="connsiteY751" fmla="*/ 183435 h 500761"/>
                <a:gd name="connsiteX752" fmla="*/ 3353167 w 4937510"/>
                <a:gd name="connsiteY752" fmla="*/ 190960 h 500761"/>
                <a:gd name="connsiteX753" fmla="*/ 3350160 w 4937510"/>
                <a:gd name="connsiteY753" fmla="*/ 198484 h 500761"/>
                <a:gd name="connsiteX754" fmla="*/ 3347153 w 4937510"/>
                <a:gd name="connsiteY754" fmla="*/ 202999 h 500761"/>
                <a:gd name="connsiteX755" fmla="*/ 3341139 w 4937510"/>
                <a:gd name="connsiteY755" fmla="*/ 207513 h 500761"/>
                <a:gd name="connsiteX756" fmla="*/ 3338131 w 4937510"/>
                <a:gd name="connsiteY756" fmla="*/ 213533 h 500761"/>
                <a:gd name="connsiteX757" fmla="*/ 3338131 w 4937510"/>
                <a:gd name="connsiteY757" fmla="*/ 219552 h 500761"/>
                <a:gd name="connsiteX758" fmla="*/ 3338131 w 4937510"/>
                <a:gd name="connsiteY758" fmla="*/ 230087 h 500761"/>
                <a:gd name="connsiteX759" fmla="*/ 3338131 w 4937510"/>
                <a:gd name="connsiteY759" fmla="*/ 236106 h 500761"/>
                <a:gd name="connsiteX760" fmla="*/ 3341139 w 4937510"/>
                <a:gd name="connsiteY760" fmla="*/ 237611 h 500761"/>
                <a:gd name="connsiteX761" fmla="*/ 3353167 w 4937510"/>
                <a:gd name="connsiteY761" fmla="*/ 237611 h 500761"/>
                <a:gd name="connsiteX762" fmla="*/ 3362188 w 4937510"/>
                <a:gd name="connsiteY762" fmla="*/ 236106 h 500761"/>
                <a:gd name="connsiteX763" fmla="*/ 3363692 w 4937510"/>
                <a:gd name="connsiteY763" fmla="*/ 227077 h 500761"/>
                <a:gd name="connsiteX764" fmla="*/ 3369706 w 4937510"/>
                <a:gd name="connsiteY764" fmla="*/ 216543 h 500761"/>
                <a:gd name="connsiteX765" fmla="*/ 3374217 w 4937510"/>
                <a:gd name="connsiteY765" fmla="*/ 204504 h 500761"/>
                <a:gd name="connsiteX766" fmla="*/ 3375720 w 4937510"/>
                <a:gd name="connsiteY766" fmla="*/ 195474 h 500761"/>
                <a:gd name="connsiteX767" fmla="*/ 3377224 w 4937510"/>
                <a:gd name="connsiteY767" fmla="*/ 186445 h 500761"/>
                <a:gd name="connsiteX768" fmla="*/ 3377224 w 4937510"/>
                <a:gd name="connsiteY768" fmla="*/ 171396 h 500761"/>
                <a:gd name="connsiteX769" fmla="*/ 3377224 w 4937510"/>
                <a:gd name="connsiteY769" fmla="*/ 162367 h 500761"/>
                <a:gd name="connsiteX770" fmla="*/ 3372713 w 4937510"/>
                <a:gd name="connsiteY770" fmla="*/ 154843 h 500761"/>
                <a:gd name="connsiteX771" fmla="*/ 3366699 w 4937510"/>
                <a:gd name="connsiteY771" fmla="*/ 151833 h 500761"/>
                <a:gd name="connsiteX772" fmla="*/ 866465 w 4937510"/>
                <a:gd name="connsiteY772" fmla="*/ 144837 h 500761"/>
                <a:gd name="connsiteX773" fmla="*/ 878459 w 4937510"/>
                <a:gd name="connsiteY773" fmla="*/ 146345 h 500761"/>
                <a:gd name="connsiteX774" fmla="*/ 884456 w 4937510"/>
                <a:gd name="connsiteY774" fmla="*/ 153886 h 500761"/>
                <a:gd name="connsiteX775" fmla="*/ 881458 w 4937510"/>
                <a:gd name="connsiteY775" fmla="*/ 158410 h 500761"/>
                <a:gd name="connsiteX776" fmla="*/ 878459 w 4937510"/>
                <a:gd name="connsiteY776" fmla="*/ 162935 h 500761"/>
                <a:gd name="connsiteX777" fmla="*/ 876960 w 4937510"/>
                <a:gd name="connsiteY777" fmla="*/ 167459 h 500761"/>
                <a:gd name="connsiteX778" fmla="*/ 873961 w 4937510"/>
                <a:gd name="connsiteY778" fmla="*/ 173492 h 500761"/>
                <a:gd name="connsiteX779" fmla="*/ 870963 w 4937510"/>
                <a:gd name="connsiteY779" fmla="*/ 178016 h 500761"/>
                <a:gd name="connsiteX780" fmla="*/ 867964 w 4937510"/>
                <a:gd name="connsiteY780" fmla="*/ 184049 h 500761"/>
                <a:gd name="connsiteX781" fmla="*/ 861967 w 4937510"/>
                <a:gd name="connsiteY781" fmla="*/ 196114 h 500761"/>
                <a:gd name="connsiteX782" fmla="*/ 855970 w 4937510"/>
                <a:gd name="connsiteY782" fmla="*/ 200638 h 500761"/>
                <a:gd name="connsiteX783" fmla="*/ 849972 w 4937510"/>
                <a:gd name="connsiteY783" fmla="*/ 202146 h 500761"/>
                <a:gd name="connsiteX784" fmla="*/ 843975 w 4937510"/>
                <a:gd name="connsiteY784" fmla="*/ 205162 h 500761"/>
                <a:gd name="connsiteX785" fmla="*/ 839477 w 4937510"/>
                <a:gd name="connsiteY785" fmla="*/ 209687 h 500761"/>
                <a:gd name="connsiteX786" fmla="*/ 839477 w 4937510"/>
                <a:gd name="connsiteY786" fmla="*/ 212703 h 500761"/>
                <a:gd name="connsiteX787" fmla="*/ 842476 w 4937510"/>
                <a:gd name="connsiteY787" fmla="*/ 217227 h 500761"/>
                <a:gd name="connsiteX788" fmla="*/ 843975 w 4937510"/>
                <a:gd name="connsiteY788" fmla="*/ 224768 h 500761"/>
                <a:gd name="connsiteX789" fmla="*/ 848473 w 4937510"/>
                <a:gd name="connsiteY789" fmla="*/ 244374 h 500761"/>
                <a:gd name="connsiteX790" fmla="*/ 845474 w 4937510"/>
                <a:gd name="connsiteY790" fmla="*/ 251914 h 500761"/>
                <a:gd name="connsiteX791" fmla="*/ 842476 w 4937510"/>
                <a:gd name="connsiteY791" fmla="*/ 254930 h 500761"/>
                <a:gd name="connsiteX792" fmla="*/ 842476 w 4937510"/>
                <a:gd name="connsiteY792" fmla="*/ 257947 h 500761"/>
                <a:gd name="connsiteX793" fmla="*/ 839477 w 4937510"/>
                <a:gd name="connsiteY793" fmla="*/ 262471 h 500761"/>
                <a:gd name="connsiteX794" fmla="*/ 836479 w 4937510"/>
                <a:gd name="connsiteY794" fmla="*/ 266995 h 500761"/>
                <a:gd name="connsiteX795" fmla="*/ 834979 w 4937510"/>
                <a:gd name="connsiteY795" fmla="*/ 271520 h 500761"/>
                <a:gd name="connsiteX796" fmla="*/ 836479 w 4937510"/>
                <a:gd name="connsiteY796" fmla="*/ 274536 h 500761"/>
                <a:gd name="connsiteX797" fmla="*/ 837978 w 4937510"/>
                <a:gd name="connsiteY797" fmla="*/ 276044 h 500761"/>
                <a:gd name="connsiteX798" fmla="*/ 843975 w 4937510"/>
                <a:gd name="connsiteY798" fmla="*/ 279060 h 500761"/>
                <a:gd name="connsiteX799" fmla="*/ 851472 w 4937510"/>
                <a:gd name="connsiteY799" fmla="*/ 280569 h 500761"/>
                <a:gd name="connsiteX800" fmla="*/ 860468 w 4937510"/>
                <a:gd name="connsiteY800" fmla="*/ 282077 h 500761"/>
                <a:gd name="connsiteX801" fmla="*/ 867964 w 4937510"/>
                <a:gd name="connsiteY801" fmla="*/ 283585 h 500761"/>
                <a:gd name="connsiteX802" fmla="*/ 878459 w 4937510"/>
                <a:gd name="connsiteY802" fmla="*/ 288109 h 500761"/>
                <a:gd name="connsiteX803" fmla="*/ 890454 w 4937510"/>
                <a:gd name="connsiteY803" fmla="*/ 291125 h 500761"/>
                <a:gd name="connsiteX804" fmla="*/ 903948 w 4937510"/>
                <a:gd name="connsiteY804" fmla="*/ 292634 h 500761"/>
                <a:gd name="connsiteX805" fmla="*/ 908445 w 4937510"/>
                <a:gd name="connsiteY805" fmla="*/ 294142 h 500761"/>
                <a:gd name="connsiteX806" fmla="*/ 915942 w 4937510"/>
                <a:gd name="connsiteY806" fmla="*/ 292634 h 500761"/>
                <a:gd name="connsiteX807" fmla="*/ 923439 w 4937510"/>
                <a:gd name="connsiteY807" fmla="*/ 292634 h 500761"/>
                <a:gd name="connsiteX808" fmla="*/ 929436 w 4937510"/>
                <a:gd name="connsiteY808" fmla="*/ 301682 h 500761"/>
                <a:gd name="connsiteX809" fmla="*/ 926437 w 4937510"/>
                <a:gd name="connsiteY809" fmla="*/ 306207 h 500761"/>
                <a:gd name="connsiteX810" fmla="*/ 923439 w 4937510"/>
                <a:gd name="connsiteY810" fmla="*/ 312239 h 500761"/>
                <a:gd name="connsiteX811" fmla="*/ 914443 w 4937510"/>
                <a:gd name="connsiteY811" fmla="*/ 327320 h 500761"/>
                <a:gd name="connsiteX812" fmla="*/ 911444 w 4937510"/>
                <a:gd name="connsiteY812" fmla="*/ 333353 h 500761"/>
                <a:gd name="connsiteX813" fmla="*/ 903948 w 4937510"/>
                <a:gd name="connsiteY813" fmla="*/ 349942 h 500761"/>
                <a:gd name="connsiteX814" fmla="*/ 897950 w 4937510"/>
                <a:gd name="connsiteY814" fmla="*/ 351450 h 500761"/>
                <a:gd name="connsiteX815" fmla="*/ 885956 w 4937510"/>
                <a:gd name="connsiteY815" fmla="*/ 352959 h 500761"/>
                <a:gd name="connsiteX816" fmla="*/ 870963 w 4937510"/>
                <a:gd name="connsiteY816" fmla="*/ 352959 h 500761"/>
                <a:gd name="connsiteX817" fmla="*/ 860468 w 4937510"/>
                <a:gd name="connsiteY817" fmla="*/ 352959 h 500761"/>
                <a:gd name="connsiteX818" fmla="*/ 845474 w 4937510"/>
                <a:gd name="connsiteY818" fmla="*/ 352959 h 500761"/>
                <a:gd name="connsiteX819" fmla="*/ 831981 w 4937510"/>
                <a:gd name="connsiteY819" fmla="*/ 352959 h 500761"/>
                <a:gd name="connsiteX820" fmla="*/ 809491 w 4937510"/>
                <a:gd name="connsiteY820" fmla="*/ 352959 h 500761"/>
                <a:gd name="connsiteX821" fmla="*/ 794498 w 4937510"/>
                <a:gd name="connsiteY821" fmla="*/ 355975 h 500761"/>
                <a:gd name="connsiteX822" fmla="*/ 781004 w 4937510"/>
                <a:gd name="connsiteY822" fmla="*/ 358991 h 500761"/>
                <a:gd name="connsiteX823" fmla="*/ 757015 w 4937510"/>
                <a:gd name="connsiteY823" fmla="*/ 366532 h 500761"/>
                <a:gd name="connsiteX824" fmla="*/ 740523 w 4937510"/>
                <a:gd name="connsiteY824" fmla="*/ 374072 h 500761"/>
                <a:gd name="connsiteX825" fmla="*/ 728528 w 4937510"/>
                <a:gd name="connsiteY825" fmla="*/ 380105 h 500761"/>
                <a:gd name="connsiteX826" fmla="*/ 718033 w 4937510"/>
                <a:gd name="connsiteY826" fmla="*/ 383121 h 500761"/>
                <a:gd name="connsiteX827" fmla="*/ 715035 w 4937510"/>
                <a:gd name="connsiteY827" fmla="*/ 381613 h 500761"/>
                <a:gd name="connsiteX828" fmla="*/ 712036 w 4937510"/>
                <a:gd name="connsiteY828" fmla="*/ 378597 h 500761"/>
                <a:gd name="connsiteX829" fmla="*/ 709037 w 4937510"/>
                <a:gd name="connsiteY829" fmla="*/ 369548 h 500761"/>
                <a:gd name="connsiteX830" fmla="*/ 703040 w 4937510"/>
                <a:gd name="connsiteY830" fmla="*/ 363515 h 500761"/>
                <a:gd name="connsiteX831" fmla="*/ 689546 w 4937510"/>
                <a:gd name="connsiteY831" fmla="*/ 349942 h 500761"/>
                <a:gd name="connsiteX832" fmla="*/ 688047 w 4937510"/>
                <a:gd name="connsiteY832" fmla="*/ 342402 h 500761"/>
                <a:gd name="connsiteX833" fmla="*/ 689546 w 4937510"/>
                <a:gd name="connsiteY833" fmla="*/ 336369 h 500761"/>
                <a:gd name="connsiteX834" fmla="*/ 694044 w 4937510"/>
                <a:gd name="connsiteY834" fmla="*/ 330337 h 500761"/>
                <a:gd name="connsiteX835" fmla="*/ 698542 w 4937510"/>
                <a:gd name="connsiteY835" fmla="*/ 325812 h 500761"/>
                <a:gd name="connsiteX836" fmla="*/ 704539 w 4937510"/>
                <a:gd name="connsiteY836" fmla="*/ 325812 h 500761"/>
                <a:gd name="connsiteX837" fmla="*/ 710537 w 4937510"/>
                <a:gd name="connsiteY837" fmla="*/ 321288 h 500761"/>
                <a:gd name="connsiteX838" fmla="*/ 721032 w 4937510"/>
                <a:gd name="connsiteY838" fmla="*/ 319780 h 500761"/>
                <a:gd name="connsiteX839" fmla="*/ 731527 w 4937510"/>
                <a:gd name="connsiteY839" fmla="*/ 316764 h 500761"/>
                <a:gd name="connsiteX840" fmla="*/ 742022 w 4937510"/>
                <a:gd name="connsiteY840" fmla="*/ 312239 h 500761"/>
                <a:gd name="connsiteX841" fmla="*/ 751018 w 4937510"/>
                <a:gd name="connsiteY841" fmla="*/ 310731 h 500761"/>
                <a:gd name="connsiteX842" fmla="*/ 758515 w 4937510"/>
                <a:gd name="connsiteY842" fmla="*/ 310731 h 500761"/>
                <a:gd name="connsiteX843" fmla="*/ 764512 w 4937510"/>
                <a:gd name="connsiteY843" fmla="*/ 307715 h 500761"/>
                <a:gd name="connsiteX844" fmla="*/ 772008 w 4937510"/>
                <a:gd name="connsiteY844" fmla="*/ 306207 h 500761"/>
                <a:gd name="connsiteX845" fmla="*/ 778006 w 4937510"/>
                <a:gd name="connsiteY845" fmla="*/ 304699 h 500761"/>
                <a:gd name="connsiteX846" fmla="*/ 779505 w 4937510"/>
                <a:gd name="connsiteY846" fmla="*/ 301682 h 500761"/>
                <a:gd name="connsiteX847" fmla="*/ 779505 w 4937510"/>
                <a:gd name="connsiteY847" fmla="*/ 300174 h 500761"/>
                <a:gd name="connsiteX848" fmla="*/ 775007 w 4937510"/>
                <a:gd name="connsiteY848" fmla="*/ 298666 h 500761"/>
                <a:gd name="connsiteX849" fmla="*/ 770509 w 4937510"/>
                <a:gd name="connsiteY849" fmla="*/ 295650 h 500761"/>
                <a:gd name="connsiteX850" fmla="*/ 767510 w 4937510"/>
                <a:gd name="connsiteY850" fmla="*/ 294142 h 500761"/>
                <a:gd name="connsiteX851" fmla="*/ 767510 w 4937510"/>
                <a:gd name="connsiteY851" fmla="*/ 283585 h 500761"/>
                <a:gd name="connsiteX852" fmla="*/ 770509 w 4937510"/>
                <a:gd name="connsiteY852" fmla="*/ 277552 h 500761"/>
                <a:gd name="connsiteX853" fmla="*/ 772008 w 4937510"/>
                <a:gd name="connsiteY853" fmla="*/ 268504 h 500761"/>
                <a:gd name="connsiteX854" fmla="*/ 776506 w 4937510"/>
                <a:gd name="connsiteY854" fmla="*/ 262471 h 500761"/>
                <a:gd name="connsiteX855" fmla="*/ 772008 w 4937510"/>
                <a:gd name="connsiteY855" fmla="*/ 253422 h 500761"/>
                <a:gd name="connsiteX856" fmla="*/ 766011 w 4937510"/>
                <a:gd name="connsiteY856" fmla="*/ 247390 h 500761"/>
                <a:gd name="connsiteX857" fmla="*/ 760014 w 4937510"/>
                <a:gd name="connsiteY857" fmla="*/ 244374 h 500761"/>
                <a:gd name="connsiteX858" fmla="*/ 749519 w 4937510"/>
                <a:gd name="connsiteY858" fmla="*/ 242865 h 500761"/>
                <a:gd name="connsiteX859" fmla="*/ 743521 w 4937510"/>
                <a:gd name="connsiteY859" fmla="*/ 239849 h 500761"/>
                <a:gd name="connsiteX860" fmla="*/ 737524 w 4937510"/>
                <a:gd name="connsiteY860" fmla="*/ 238341 h 500761"/>
                <a:gd name="connsiteX861" fmla="*/ 731527 w 4937510"/>
                <a:gd name="connsiteY861" fmla="*/ 233817 h 500761"/>
                <a:gd name="connsiteX862" fmla="*/ 728528 w 4937510"/>
                <a:gd name="connsiteY862" fmla="*/ 229292 h 500761"/>
                <a:gd name="connsiteX863" fmla="*/ 727029 w 4937510"/>
                <a:gd name="connsiteY863" fmla="*/ 223260 h 500761"/>
                <a:gd name="connsiteX864" fmla="*/ 728528 w 4937510"/>
                <a:gd name="connsiteY864" fmla="*/ 217227 h 500761"/>
                <a:gd name="connsiteX865" fmla="*/ 730028 w 4937510"/>
                <a:gd name="connsiteY865" fmla="*/ 212703 h 500761"/>
                <a:gd name="connsiteX866" fmla="*/ 734526 w 4937510"/>
                <a:gd name="connsiteY866" fmla="*/ 209687 h 500761"/>
                <a:gd name="connsiteX867" fmla="*/ 739024 w 4937510"/>
                <a:gd name="connsiteY867" fmla="*/ 208179 h 500761"/>
                <a:gd name="connsiteX868" fmla="*/ 742022 w 4937510"/>
                <a:gd name="connsiteY868" fmla="*/ 206670 h 500761"/>
                <a:gd name="connsiteX869" fmla="*/ 746520 w 4937510"/>
                <a:gd name="connsiteY869" fmla="*/ 206670 h 500761"/>
                <a:gd name="connsiteX870" fmla="*/ 752517 w 4937510"/>
                <a:gd name="connsiteY870" fmla="*/ 205162 h 500761"/>
                <a:gd name="connsiteX871" fmla="*/ 758515 w 4937510"/>
                <a:gd name="connsiteY871" fmla="*/ 205162 h 500761"/>
                <a:gd name="connsiteX872" fmla="*/ 761513 w 4937510"/>
                <a:gd name="connsiteY872" fmla="*/ 203654 h 500761"/>
                <a:gd name="connsiteX873" fmla="*/ 767510 w 4937510"/>
                <a:gd name="connsiteY873" fmla="*/ 199130 h 500761"/>
                <a:gd name="connsiteX874" fmla="*/ 775007 w 4937510"/>
                <a:gd name="connsiteY874" fmla="*/ 196114 h 500761"/>
                <a:gd name="connsiteX875" fmla="*/ 782504 w 4937510"/>
                <a:gd name="connsiteY875" fmla="*/ 190081 h 500761"/>
                <a:gd name="connsiteX876" fmla="*/ 790000 w 4937510"/>
                <a:gd name="connsiteY876" fmla="*/ 185557 h 500761"/>
                <a:gd name="connsiteX877" fmla="*/ 798996 w 4937510"/>
                <a:gd name="connsiteY877" fmla="*/ 179524 h 500761"/>
                <a:gd name="connsiteX878" fmla="*/ 806492 w 4937510"/>
                <a:gd name="connsiteY878" fmla="*/ 175000 h 500761"/>
                <a:gd name="connsiteX879" fmla="*/ 813989 w 4937510"/>
                <a:gd name="connsiteY879" fmla="*/ 170475 h 500761"/>
                <a:gd name="connsiteX880" fmla="*/ 821486 w 4937510"/>
                <a:gd name="connsiteY880" fmla="*/ 165951 h 500761"/>
                <a:gd name="connsiteX881" fmla="*/ 833480 w 4937510"/>
                <a:gd name="connsiteY881" fmla="*/ 161427 h 500761"/>
                <a:gd name="connsiteX882" fmla="*/ 843975 w 4937510"/>
                <a:gd name="connsiteY882" fmla="*/ 156902 h 500761"/>
                <a:gd name="connsiteX883" fmla="*/ 851472 w 4937510"/>
                <a:gd name="connsiteY883" fmla="*/ 152378 h 500761"/>
                <a:gd name="connsiteX884" fmla="*/ 860468 w 4937510"/>
                <a:gd name="connsiteY884" fmla="*/ 147854 h 500761"/>
                <a:gd name="connsiteX885" fmla="*/ 866465 w 4937510"/>
                <a:gd name="connsiteY885" fmla="*/ 144837 h 500761"/>
                <a:gd name="connsiteX886" fmla="*/ 4313352 w 4937510"/>
                <a:gd name="connsiteY886" fmla="*/ 140120 h 500761"/>
                <a:gd name="connsiteX887" fmla="*/ 4310347 w 4937510"/>
                <a:gd name="connsiteY887" fmla="*/ 144646 h 500761"/>
                <a:gd name="connsiteX888" fmla="*/ 4310347 w 4937510"/>
                <a:gd name="connsiteY888" fmla="*/ 147663 h 500761"/>
                <a:gd name="connsiteX889" fmla="*/ 4310347 w 4937510"/>
                <a:gd name="connsiteY889" fmla="*/ 152189 h 500761"/>
                <a:gd name="connsiteX890" fmla="*/ 4311849 w 4937510"/>
                <a:gd name="connsiteY890" fmla="*/ 152189 h 500761"/>
                <a:gd name="connsiteX891" fmla="*/ 4316357 w 4937510"/>
                <a:gd name="connsiteY891" fmla="*/ 149172 h 500761"/>
                <a:gd name="connsiteX892" fmla="*/ 4316357 w 4937510"/>
                <a:gd name="connsiteY892" fmla="*/ 146155 h 500761"/>
                <a:gd name="connsiteX893" fmla="*/ 4316357 w 4937510"/>
                <a:gd name="connsiteY893" fmla="*/ 143137 h 500761"/>
                <a:gd name="connsiteX894" fmla="*/ 4314854 w 4937510"/>
                <a:gd name="connsiteY894" fmla="*/ 140120 h 500761"/>
                <a:gd name="connsiteX895" fmla="*/ 4313352 w 4937510"/>
                <a:gd name="connsiteY895" fmla="*/ 140120 h 500761"/>
                <a:gd name="connsiteX896" fmla="*/ 639716 w 4937510"/>
                <a:gd name="connsiteY896" fmla="*/ 135391 h 500761"/>
                <a:gd name="connsiteX897" fmla="*/ 646992 w 4937510"/>
                <a:gd name="connsiteY897" fmla="*/ 136920 h 500761"/>
                <a:gd name="connsiteX898" fmla="*/ 651358 w 4937510"/>
                <a:gd name="connsiteY898" fmla="*/ 139977 h 500761"/>
                <a:gd name="connsiteX899" fmla="*/ 654268 w 4937510"/>
                <a:gd name="connsiteY899" fmla="*/ 141506 h 500761"/>
                <a:gd name="connsiteX900" fmla="*/ 655723 w 4937510"/>
                <a:gd name="connsiteY900" fmla="*/ 144563 h 500761"/>
                <a:gd name="connsiteX901" fmla="*/ 658634 w 4937510"/>
                <a:gd name="connsiteY901" fmla="*/ 149149 h 500761"/>
                <a:gd name="connsiteX902" fmla="*/ 660089 w 4937510"/>
                <a:gd name="connsiteY902" fmla="*/ 152207 h 500761"/>
                <a:gd name="connsiteX903" fmla="*/ 661544 w 4937510"/>
                <a:gd name="connsiteY903" fmla="*/ 153736 h 500761"/>
                <a:gd name="connsiteX904" fmla="*/ 664455 w 4937510"/>
                <a:gd name="connsiteY904" fmla="*/ 156793 h 500761"/>
                <a:gd name="connsiteX905" fmla="*/ 665910 w 4937510"/>
                <a:gd name="connsiteY905" fmla="*/ 161379 h 500761"/>
                <a:gd name="connsiteX906" fmla="*/ 664455 w 4937510"/>
                <a:gd name="connsiteY906" fmla="*/ 167494 h 500761"/>
                <a:gd name="connsiteX907" fmla="*/ 662999 w 4937510"/>
                <a:gd name="connsiteY907" fmla="*/ 172080 h 500761"/>
                <a:gd name="connsiteX908" fmla="*/ 661544 w 4937510"/>
                <a:gd name="connsiteY908" fmla="*/ 175137 h 500761"/>
                <a:gd name="connsiteX909" fmla="*/ 657179 w 4937510"/>
                <a:gd name="connsiteY909" fmla="*/ 176666 h 500761"/>
                <a:gd name="connsiteX910" fmla="*/ 649902 w 4937510"/>
                <a:gd name="connsiteY910" fmla="*/ 176666 h 500761"/>
                <a:gd name="connsiteX911" fmla="*/ 645537 w 4937510"/>
                <a:gd name="connsiteY911" fmla="*/ 173609 h 500761"/>
                <a:gd name="connsiteX912" fmla="*/ 639716 w 4937510"/>
                <a:gd name="connsiteY912" fmla="*/ 170551 h 500761"/>
                <a:gd name="connsiteX913" fmla="*/ 636806 w 4937510"/>
                <a:gd name="connsiteY913" fmla="*/ 165965 h 500761"/>
                <a:gd name="connsiteX914" fmla="*/ 632440 w 4937510"/>
                <a:gd name="connsiteY914" fmla="*/ 155264 h 500761"/>
                <a:gd name="connsiteX915" fmla="*/ 632440 w 4937510"/>
                <a:gd name="connsiteY915" fmla="*/ 150678 h 500761"/>
                <a:gd name="connsiteX916" fmla="*/ 630985 w 4937510"/>
                <a:gd name="connsiteY916" fmla="*/ 146092 h 500761"/>
                <a:gd name="connsiteX917" fmla="*/ 632440 w 4937510"/>
                <a:gd name="connsiteY917" fmla="*/ 141506 h 500761"/>
                <a:gd name="connsiteX918" fmla="*/ 633895 w 4937510"/>
                <a:gd name="connsiteY918" fmla="*/ 138449 h 500761"/>
                <a:gd name="connsiteX919" fmla="*/ 636806 w 4937510"/>
                <a:gd name="connsiteY919" fmla="*/ 136920 h 500761"/>
                <a:gd name="connsiteX920" fmla="*/ 639716 w 4937510"/>
                <a:gd name="connsiteY920" fmla="*/ 135391 h 500761"/>
                <a:gd name="connsiteX921" fmla="*/ 1176897 w 4937510"/>
                <a:gd name="connsiteY921" fmla="*/ 133535 h 500761"/>
                <a:gd name="connsiteX922" fmla="*/ 1170870 w 4937510"/>
                <a:gd name="connsiteY922" fmla="*/ 136549 h 500761"/>
                <a:gd name="connsiteX923" fmla="*/ 1166349 w 4937510"/>
                <a:gd name="connsiteY923" fmla="*/ 142576 h 500761"/>
                <a:gd name="connsiteX924" fmla="*/ 1163336 w 4937510"/>
                <a:gd name="connsiteY924" fmla="*/ 148603 h 500761"/>
                <a:gd name="connsiteX925" fmla="*/ 1160322 w 4937510"/>
                <a:gd name="connsiteY925" fmla="*/ 154630 h 500761"/>
                <a:gd name="connsiteX926" fmla="*/ 1154295 w 4937510"/>
                <a:gd name="connsiteY926" fmla="*/ 160657 h 500761"/>
                <a:gd name="connsiteX927" fmla="*/ 1151282 w 4937510"/>
                <a:gd name="connsiteY927" fmla="*/ 168191 h 500761"/>
                <a:gd name="connsiteX928" fmla="*/ 1148268 w 4937510"/>
                <a:gd name="connsiteY928" fmla="*/ 174218 h 500761"/>
                <a:gd name="connsiteX929" fmla="*/ 1148268 w 4937510"/>
                <a:gd name="connsiteY929" fmla="*/ 183259 h 500761"/>
                <a:gd name="connsiteX930" fmla="*/ 1149775 w 4937510"/>
                <a:gd name="connsiteY930" fmla="*/ 190793 h 500761"/>
                <a:gd name="connsiteX931" fmla="*/ 1151282 w 4937510"/>
                <a:gd name="connsiteY931" fmla="*/ 195313 h 500761"/>
                <a:gd name="connsiteX932" fmla="*/ 1152788 w 4937510"/>
                <a:gd name="connsiteY932" fmla="*/ 196820 h 500761"/>
                <a:gd name="connsiteX933" fmla="*/ 1158816 w 4937510"/>
                <a:gd name="connsiteY933" fmla="*/ 198327 h 500761"/>
                <a:gd name="connsiteX934" fmla="*/ 1161829 w 4937510"/>
                <a:gd name="connsiteY934" fmla="*/ 196820 h 500761"/>
                <a:gd name="connsiteX935" fmla="*/ 1166349 w 4937510"/>
                <a:gd name="connsiteY935" fmla="*/ 195313 h 500761"/>
                <a:gd name="connsiteX936" fmla="*/ 1169363 w 4937510"/>
                <a:gd name="connsiteY936" fmla="*/ 193806 h 500761"/>
                <a:gd name="connsiteX937" fmla="*/ 1169363 w 4937510"/>
                <a:gd name="connsiteY937" fmla="*/ 196820 h 500761"/>
                <a:gd name="connsiteX938" fmla="*/ 1167856 w 4937510"/>
                <a:gd name="connsiteY938" fmla="*/ 201340 h 500761"/>
                <a:gd name="connsiteX939" fmla="*/ 1164843 w 4937510"/>
                <a:gd name="connsiteY939" fmla="*/ 204354 h 500761"/>
                <a:gd name="connsiteX940" fmla="*/ 1163336 w 4937510"/>
                <a:gd name="connsiteY940" fmla="*/ 208874 h 500761"/>
                <a:gd name="connsiteX941" fmla="*/ 1160322 w 4937510"/>
                <a:gd name="connsiteY941" fmla="*/ 213394 h 500761"/>
                <a:gd name="connsiteX942" fmla="*/ 1154295 w 4937510"/>
                <a:gd name="connsiteY942" fmla="*/ 216408 h 500761"/>
                <a:gd name="connsiteX943" fmla="*/ 1146761 w 4937510"/>
                <a:gd name="connsiteY943" fmla="*/ 217915 h 500761"/>
                <a:gd name="connsiteX944" fmla="*/ 1140734 w 4937510"/>
                <a:gd name="connsiteY944" fmla="*/ 217915 h 500761"/>
                <a:gd name="connsiteX945" fmla="*/ 1137721 w 4937510"/>
                <a:gd name="connsiteY945" fmla="*/ 220928 h 500761"/>
                <a:gd name="connsiteX946" fmla="*/ 1134707 w 4937510"/>
                <a:gd name="connsiteY946" fmla="*/ 228462 h 500761"/>
                <a:gd name="connsiteX947" fmla="*/ 1130187 w 4937510"/>
                <a:gd name="connsiteY947" fmla="*/ 235996 h 500761"/>
                <a:gd name="connsiteX948" fmla="*/ 1128680 w 4937510"/>
                <a:gd name="connsiteY948" fmla="*/ 240516 h 500761"/>
                <a:gd name="connsiteX949" fmla="*/ 1128680 w 4937510"/>
                <a:gd name="connsiteY949" fmla="*/ 249557 h 500761"/>
                <a:gd name="connsiteX950" fmla="*/ 1127173 w 4937510"/>
                <a:gd name="connsiteY950" fmla="*/ 254077 h 500761"/>
                <a:gd name="connsiteX951" fmla="*/ 1125666 w 4937510"/>
                <a:gd name="connsiteY951" fmla="*/ 257091 h 500761"/>
                <a:gd name="connsiteX952" fmla="*/ 1127173 w 4937510"/>
                <a:gd name="connsiteY952" fmla="*/ 263118 h 500761"/>
                <a:gd name="connsiteX953" fmla="*/ 1133200 w 4937510"/>
                <a:gd name="connsiteY953" fmla="*/ 266132 h 500761"/>
                <a:gd name="connsiteX954" fmla="*/ 1137721 w 4937510"/>
                <a:gd name="connsiteY954" fmla="*/ 264625 h 500761"/>
                <a:gd name="connsiteX955" fmla="*/ 1142241 w 4937510"/>
                <a:gd name="connsiteY955" fmla="*/ 263118 h 500761"/>
                <a:gd name="connsiteX956" fmla="*/ 1146761 w 4937510"/>
                <a:gd name="connsiteY956" fmla="*/ 260105 h 500761"/>
                <a:gd name="connsiteX957" fmla="*/ 1151282 w 4937510"/>
                <a:gd name="connsiteY957" fmla="*/ 260105 h 500761"/>
                <a:gd name="connsiteX958" fmla="*/ 1152788 w 4937510"/>
                <a:gd name="connsiteY958" fmla="*/ 257091 h 500761"/>
                <a:gd name="connsiteX959" fmla="*/ 1157309 w 4937510"/>
                <a:gd name="connsiteY959" fmla="*/ 255584 h 500761"/>
                <a:gd name="connsiteX960" fmla="*/ 1160322 w 4937510"/>
                <a:gd name="connsiteY960" fmla="*/ 257091 h 500761"/>
                <a:gd name="connsiteX961" fmla="*/ 1163336 w 4937510"/>
                <a:gd name="connsiteY961" fmla="*/ 261611 h 500761"/>
                <a:gd name="connsiteX962" fmla="*/ 1160322 w 4937510"/>
                <a:gd name="connsiteY962" fmla="*/ 266132 h 500761"/>
                <a:gd name="connsiteX963" fmla="*/ 1155802 w 4937510"/>
                <a:gd name="connsiteY963" fmla="*/ 270652 h 500761"/>
                <a:gd name="connsiteX964" fmla="*/ 1149775 w 4937510"/>
                <a:gd name="connsiteY964" fmla="*/ 275172 h 500761"/>
                <a:gd name="connsiteX965" fmla="*/ 1142241 w 4937510"/>
                <a:gd name="connsiteY965" fmla="*/ 279693 h 500761"/>
                <a:gd name="connsiteX966" fmla="*/ 1136214 w 4937510"/>
                <a:gd name="connsiteY966" fmla="*/ 284213 h 500761"/>
                <a:gd name="connsiteX967" fmla="*/ 1127173 w 4937510"/>
                <a:gd name="connsiteY967" fmla="*/ 290240 h 500761"/>
                <a:gd name="connsiteX968" fmla="*/ 1122653 w 4937510"/>
                <a:gd name="connsiteY968" fmla="*/ 293254 h 500761"/>
                <a:gd name="connsiteX969" fmla="*/ 1122653 w 4937510"/>
                <a:gd name="connsiteY969" fmla="*/ 302294 h 500761"/>
                <a:gd name="connsiteX970" fmla="*/ 1122653 w 4937510"/>
                <a:gd name="connsiteY970" fmla="*/ 308322 h 500761"/>
                <a:gd name="connsiteX971" fmla="*/ 1122653 w 4937510"/>
                <a:gd name="connsiteY971" fmla="*/ 315855 h 500761"/>
                <a:gd name="connsiteX972" fmla="*/ 1121146 w 4937510"/>
                <a:gd name="connsiteY972" fmla="*/ 321883 h 500761"/>
                <a:gd name="connsiteX973" fmla="*/ 1122653 w 4937510"/>
                <a:gd name="connsiteY973" fmla="*/ 327910 h 500761"/>
                <a:gd name="connsiteX974" fmla="*/ 1125666 w 4937510"/>
                <a:gd name="connsiteY974" fmla="*/ 329416 h 500761"/>
                <a:gd name="connsiteX975" fmla="*/ 1131694 w 4937510"/>
                <a:gd name="connsiteY975" fmla="*/ 327910 h 500761"/>
                <a:gd name="connsiteX976" fmla="*/ 1139227 w 4937510"/>
                <a:gd name="connsiteY976" fmla="*/ 324896 h 500761"/>
                <a:gd name="connsiteX977" fmla="*/ 1145255 w 4937510"/>
                <a:gd name="connsiteY977" fmla="*/ 323389 h 500761"/>
                <a:gd name="connsiteX978" fmla="*/ 1154295 w 4937510"/>
                <a:gd name="connsiteY978" fmla="*/ 318869 h 500761"/>
                <a:gd name="connsiteX979" fmla="*/ 1158816 w 4937510"/>
                <a:gd name="connsiteY979" fmla="*/ 317362 h 500761"/>
                <a:gd name="connsiteX980" fmla="*/ 1169363 w 4937510"/>
                <a:gd name="connsiteY980" fmla="*/ 314349 h 500761"/>
                <a:gd name="connsiteX981" fmla="*/ 1181417 w 4937510"/>
                <a:gd name="connsiteY981" fmla="*/ 303801 h 500761"/>
                <a:gd name="connsiteX982" fmla="*/ 1184431 w 4937510"/>
                <a:gd name="connsiteY982" fmla="*/ 291747 h 500761"/>
                <a:gd name="connsiteX983" fmla="*/ 1185938 w 4937510"/>
                <a:gd name="connsiteY983" fmla="*/ 278186 h 500761"/>
                <a:gd name="connsiteX984" fmla="*/ 1187444 w 4937510"/>
                <a:gd name="connsiteY984" fmla="*/ 263118 h 500761"/>
                <a:gd name="connsiteX985" fmla="*/ 1185938 w 4937510"/>
                <a:gd name="connsiteY985" fmla="*/ 254077 h 500761"/>
                <a:gd name="connsiteX986" fmla="*/ 1185938 w 4937510"/>
                <a:gd name="connsiteY986" fmla="*/ 245037 h 500761"/>
                <a:gd name="connsiteX987" fmla="*/ 1187444 w 4937510"/>
                <a:gd name="connsiteY987" fmla="*/ 231476 h 500761"/>
                <a:gd name="connsiteX988" fmla="*/ 1187444 w 4937510"/>
                <a:gd name="connsiteY988" fmla="*/ 216408 h 500761"/>
                <a:gd name="connsiteX989" fmla="*/ 1188951 w 4937510"/>
                <a:gd name="connsiteY989" fmla="*/ 204354 h 500761"/>
                <a:gd name="connsiteX990" fmla="*/ 1190458 w 4937510"/>
                <a:gd name="connsiteY990" fmla="*/ 199833 h 500761"/>
                <a:gd name="connsiteX991" fmla="*/ 1191965 w 4937510"/>
                <a:gd name="connsiteY991" fmla="*/ 193806 h 500761"/>
                <a:gd name="connsiteX992" fmla="*/ 1191965 w 4937510"/>
                <a:gd name="connsiteY992" fmla="*/ 186272 h 500761"/>
                <a:gd name="connsiteX993" fmla="*/ 1191965 w 4937510"/>
                <a:gd name="connsiteY993" fmla="*/ 180245 h 500761"/>
                <a:gd name="connsiteX994" fmla="*/ 1193471 w 4937510"/>
                <a:gd name="connsiteY994" fmla="*/ 171205 h 500761"/>
                <a:gd name="connsiteX995" fmla="*/ 1193471 w 4937510"/>
                <a:gd name="connsiteY995" fmla="*/ 162164 h 500761"/>
                <a:gd name="connsiteX996" fmla="*/ 1193471 w 4937510"/>
                <a:gd name="connsiteY996" fmla="*/ 156137 h 500761"/>
                <a:gd name="connsiteX997" fmla="*/ 1193471 w 4937510"/>
                <a:gd name="connsiteY997" fmla="*/ 144083 h 500761"/>
                <a:gd name="connsiteX998" fmla="*/ 1190458 w 4937510"/>
                <a:gd name="connsiteY998" fmla="*/ 139562 h 500761"/>
                <a:gd name="connsiteX999" fmla="*/ 1187444 w 4937510"/>
                <a:gd name="connsiteY999" fmla="*/ 136549 h 500761"/>
                <a:gd name="connsiteX1000" fmla="*/ 1181417 w 4937510"/>
                <a:gd name="connsiteY1000" fmla="*/ 133535 h 500761"/>
                <a:gd name="connsiteX1001" fmla="*/ 1176897 w 4937510"/>
                <a:gd name="connsiteY1001" fmla="*/ 133535 h 500761"/>
                <a:gd name="connsiteX1002" fmla="*/ 2897001 w 4937510"/>
                <a:gd name="connsiteY1002" fmla="*/ 132890 h 500761"/>
                <a:gd name="connsiteX1003" fmla="*/ 2895493 w 4937510"/>
                <a:gd name="connsiteY1003" fmla="*/ 134398 h 500761"/>
                <a:gd name="connsiteX1004" fmla="*/ 2895493 w 4937510"/>
                <a:gd name="connsiteY1004" fmla="*/ 137413 h 500761"/>
                <a:gd name="connsiteX1005" fmla="*/ 2893984 w 4937510"/>
                <a:gd name="connsiteY1005" fmla="*/ 138921 h 500761"/>
                <a:gd name="connsiteX1006" fmla="*/ 2893984 w 4937510"/>
                <a:gd name="connsiteY1006" fmla="*/ 140428 h 500761"/>
                <a:gd name="connsiteX1007" fmla="*/ 2893984 w 4937510"/>
                <a:gd name="connsiteY1007" fmla="*/ 143443 h 500761"/>
                <a:gd name="connsiteX1008" fmla="*/ 2895493 w 4937510"/>
                <a:gd name="connsiteY1008" fmla="*/ 143443 h 500761"/>
                <a:gd name="connsiteX1009" fmla="*/ 2897001 w 4937510"/>
                <a:gd name="connsiteY1009" fmla="*/ 144951 h 500761"/>
                <a:gd name="connsiteX1010" fmla="*/ 2898510 w 4937510"/>
                <a:gd name="connsiteY1010" fmla="*/ 146458 h 500761"/>
                <a:gd name="connsiteX1011" fmla="*/ 2900019 w 4937510"/>
                <a:gd name="connsiteY1011" fmla="*/ 146458 h 500761"/>
                <a:gd name="connsiteX1012" fmla="*/ 2900019 w 4937510"/>
                <a:gd name="connsiteY1012" fmla="*/ 144951 h 500761"/>
                <a:gd name="connsiteX1013" fmla="*/ 2901527 w 4937510"/>
                <a:gd name="connsiteY1013" fmla="*/ 143443 h 500761"/>
                <a:gd name="connsiteX1014" fmla="*/ 2901527 w 4937510"/>
                <a:gd name="connsiteY1014" fmla="*/ 141936 h 500761"/>
                <a:gd name="connsiteX1015" fmla="*/ 2901527 w 4937510"/>
                <a:gd name="connsiteY1015" fmla="*/ 140428 h 500761"/>
                <a:gd name="connsiteX1016" fmla="*/ 2900019 w 4937510"/>
                <a:gd name="connsiteY1016" fmla="*/ 138921 h 500761"/>
                <a:gd name="connsiteX1017" fmla="*/ 2901527 w 4937510"/>
                <a:gd name="connsiteY1017" fmla="*/ 137413 h 500761"/>
                <a:gd name="connsiteX1018" fmla="*/ 2901527 w 4937510"/>
                <a:gd name="connsiteY1018" fmla="*/ 134398 h 500761"/>
                <a:gd name="connsiteX1019" fmla="*/ 2900019 w 4937510"/>
                <a:gd name="connsiteY1019" fmla="*/ 132890 h 500761"/>
                <a:gd name="connsiteX1020" fmla="*/ 2898510 w 4937510"/>
                <a:gd name="connsiteY1020" fmla="*/ 132890 h 500761"/>
                <a:gd name="connsiteX1021" fmla="*/ 2897001 w 4937510"/>
                <a:gd name="connsiteY1021" fmla="*/ 132890 h 500761"/>
                <a:gd name="connsiteX1022" fmla="*/ 36931 w 4937510"/>
                <a:gd name="connsiteY1022" fmla="*/ 109991 h 500761"/>
                <a:gd name="connsiteX1023" fmla="*/ 42953 w 4937510"/>
                <a:gd name="connsiteY1023" fmla="*/ 111495 h 500761"/>
                <a:gd name="connsiteX1024" fmla="*/ 54996 w 4937510"/>
                <a:gd name="connsiteY1024" fmla="*/ 111495 h 500761"/>
                <a:gd name="connsiteX1025" fmla="*/ 65534 w 4937510"/>
                <a:gd name="connsiteY1025" fmla="*/ 111495 h 500761"/>
                <a:gd name="connsiteX1026" fmla="*/ 83599 w 4937510"/>
                <a:gd name="connsiteY1026" fmla="*/ 114503 h 500761"/>
                <a:gd name="connsiteX1027" fmla="*/ 92631 w 4937510"/>
                <a:gd name="connsiteY1027" fmla="*/ 119015 h 500761"/>
                <a:gd name="connsiteX1028" fmla="*/ 100158 w 4937510"/>
                <a:gd name="connsiteY1028" fmla="*/ 125031 h 500761"/>
                <a:gd name="connsiteX1029" fmla="*/ 104674 w 4937510"/>
                <a:gd name="connsiteY1029" fmla="*/ 128038 h 500761"/>
                <a:gd name="connsiteX1030" fmla="*/ 106180 w 4937510"/>
                <a:gd name="connsiteY1030" fmla="*/ 129542 h 500761"/>
                <a:gd name="connsiteX1031" fmla="*/ 116717 w 4937510"/>
                <a:gd name="connsiteY1031" fmla="*/ 137062 h 500761"/>
                <a:gd name="connsiteX1032" fmla="*/ 116717 w 4937510"/>
                <a:gd name="connsiteY1032" fmla="*/ 149094 h 500761"/>
                <a:gd name="connsiteX1033" fmla="*/ 104674 w 4937510"/>
                <a:gd name="connsiteY1033" fmla="*/ 162629 h 500761"/>
                <a:gd name="connsiteX1034" fmla="*/ 95642 w 4937510"/>
                <a:gd name="connsiteY1034" fmla="*/ 165637 h 500761"/>
                <a:gd name="connsiteX1035" fmla="*/ 80588 w 4937510"/>
                <a:gd name="connsiteY1035" fmla="*/ 164133 h 500761"/>
                <a:gd name="connsiteX1036" fmla="*/ 68545 w 4937510"/>
                <a:gd name="connsiteY1036" fmla="*/ 161125 h 500761"/>
                <a:gd name="connsiteX1037" fmla="*/ 59512 w 4937510"/>
                <a:gd name="connsiteY1037" fmla="*/ 152102 h 500761"/>
                <a:gd name="connsiteX1038" fmla="*/ 42953 w 4937510"/>
                <a:gd name="connsiteY1038" fmla="*/ 134054 h 500761"/>
                <a:gd name="connsiteX1039" fmla="*/ 41448 w 4937510"/>
                <a:gd name="connsiteY1039" fmla="*/ 128038 h 500761"/>
                <a:gd name="connsiteX1040" fmla="*/ 36931 w 4937510"/>
                <a:gd name="connsiteY1040" fmla="*/ 123527 h 500761"/>
                <a:gd name="connsiteX1041" fmla="*/ 30910 w 4937510"/>
                <a:gd name="connsiteY1041" fmla="*/ 116007 h 500761"/>
                <a:gd name="connsiteX1042" fmla="*/ 36931 w 4937510"/>
                <a:gd name="connsiteY1042" fmla="*/ 109991 h 500761"/>
                <a:gd name="connsiteX1043" fmla="*/ 1196485 w 4937510"/>
                <a:gd name="connsiteY1043" fmla="*/ 98879 h 500761"/>
                <a:gd name="connsiteX1044" fmla="*/ 1204019 w 4937510"/>
                <a:gd name="connsiteY1044" fmla="*/ 98879 h 500761"/>
                <a:gd name="connsiteX1045" fmla="*/ 1210046 w 4937510"/>
                <a:gd name="connsiteY1045" fmla="*/ 100386 h 500761"/>
                <a:gd name="connsiteX1046" fmla="*/ 1216073 w 4937510"/>
                <a:gd name="connsiteY1046" fmla="*/ 104906 h 500761"/>
                <a:gd name="connsiteX1047" fmla="*/ 1219087 w 4937510"/>
                <a:gd name="connsiteY1047" fmla="*/ 110933 h 500761"/>
                <a:gd name="connsiteX1048" fmla="*/ 1220594 w 4937510"/>
                <a:gd name="connsiteY1048" fmla="*/ 118467 h 500761"/>
                <a:gd name="connsiteX1049" fmla="*/ 1222100 w 4937510"/>
                <a:gd name="connsiteY1049" fmla="*/ 130521 h 500761"/>
                <a:gd name="connsiteX1050" fmla="*/ 1222100 w 4937510"/>
                <a:gd name="connsiteY1050" fmla="*/ 138055 h 500761"/>
                <a:gd name="connsiteX1051" fmla="*/ 1225114 w 4937510"/>
                <a:gd name="connsiteY1051" fmla="*/ 147096 h 500761"/>
                <a:gd name="connsiteX1052" fmla="*/ 1225114 w 4937510"/>
                <a:gd name="connsiteY1052" fmla="*/ 156137 h 500761"/>
                <a:gd name="connsiteX1053" fmla="*/ 1225114 w 4937510"/>
                <a:gd name="connsiteY1053" fmla="*/ 162164 h 500761"/>
                <a:gd name="connsiteX1054" fmla="*/ 1225114 w 4937510"/>
                <a:gd name="connsiteY1054" fmla="*/ 172711 h 500761"/>
                <a:gd name="connsiteX1055" fmla="*/ 1223607 w 4937510"/>
                <a:gd name="connsiteY1055" fmla="*/ 180245 h 500761"/>
                <a:gd name="connsiteX1056" fmla="*/ 1222100 w 4937510"/>
                <a:gd name="connsiteY1056" fmla="*/ 187779 h 500761"/>
                <a:gd name="connsiteX1057" fmla="*/ 1220594 w 4937510"/>
                <a:gd name="connsiteY1057" fmla="*/ 195313 h 500761"/>
                <a:gd name="connsiteX1058" fmla="*/ 1219087 w 4937510"/>
                <a:gd name="connsiteY1058" fmla="*/ 213394 h 500761"/>
                <a:gd name="connsiteX1059" fmla="*/ 1219087 w 4937510"/>
                <a:gd name="connsiteY1059" fmla="*/ 225449 h 500761"/>
                <a:gd name="connsiteX1060" fmla="*/ 1220594 w 4937510"/>
                <a:gd name="connsiteY1060" fmla="*/ 231476 h 500761"/>
                <a:gd name="connsiteX1061" fmla="*/ 1222100 w 4937510"/>
                <a:gd name="connsiteY1061" fmla="*/ 240516 h 500761"/>
                <a:gd name="connsiteX1062" fmla="*/ 1225114 w 4937510"/>
                <a:gd name="connsiteY1062" fmla="*/ 245037 h 500761"/>
                <a:gd name="connsiteX1063" fmla="*/ 1225114 w 4937510"/>
                <a:gd name="connsiteY1063" fmla="*/ 273666 h 500761"/>
                <a:gd name="connsiteX1064" fmla="*/ 1226621 w 4937510"/>
                <a:gd name="connsiteY1064" fmla="*/ 291747 h 500761"/>
                <a:gd name="connsiteX1065" fmla="*/ 1226621 w 4937510"/>
                <a:gd name="connsiteY1065" fmla="*/ 308322 h 500761"/>
                <a:gd name="connsiteX1066" fmla="*/ 1225114 w 4937510"/>
                <a:gd name="connsiteY1066" fmla="*/ 330923 h 500761"/>
                <a:gd name="connsiteX1067" fmla="*/ 1223607 w 4937510"/>
                <a:gd name="connsiteY1067" fmla="*/ 342977 h 500761"/>
                <a:gd name="connsiteX1068" fmla="*/ 1225114 w 4937510"/>
                <a:gd name="connsiteY1068" fmla="*/ 350511 h 500761"/>
                <a:gd name="connsiteX1069" fmla="*/ 1223607 w 4937510"/>
                <a:gd name="connsiteY1069" fmla="*/ 355032 h 500761"/>
                <a:gd name="connsiteX1070" fmla="*/ 1222100 w 4937510"/>
                <a:gd name="connsiteY1070" fmla="*/ 359552 h 500761"/>
                <a:gd name="connsiteX1071" fmla="*/ 1220594 w 4937510"/>
                <a:gd name="connsiteY1071" fmla="*/ 365579 h 500761"/>
                <a:gd name="connsiteX1072" fmla="*/ 1219087 w 4937510"/>
                <a:gd name="connsiteY1072" fmla="*/ 370099 h 500761"/>
                <a:gd name="connsiteX1073" fmla="*/ 1222100 w 4937510"/>
                <a:gd name="connsiteY1073" fmla="*/ 373113 h 500761"/>
                <a:gd name="connsiteX1074" fmla="*/ 1228127 w 4937510"/>
                <a:gd name="connsiteY1074" fmla="*/ 374620 h 500761"/>
                <a:gd name="connsiteX1075" fmla="*/ 1231141 w 4937510"/>
                <a:gd name="connsiteY1075" fmla="*/ 376127 h 500761"/>
                <a:gd name="connsiteX1076" fmla="*/ 1231141 w 4937510"/>
                <a:gd name="connsiteY1076" fmla="*/ 385167 h 500761"/>
                <a:gd name="connsiteX1077" fmla="*/ 1231141 w 4937510"/>
                <a:gd name="connsiteY1077" fmla="*/ 392701 h 500761"/>
                <a:gd name="connsiteX1078" fmla="*/ 1228127 w 4937510"/>
                <a:gd name="connsiteY1078" fmla="*/ 397222 h 500761"/>
                <a:gd name="connsiteX1079" fmla="*/ 1226621 w 4937510"/>
                <a:gd name="connsiteY1079" fmla="*/ 406262 h 500761"/>
                <a:gd name="connsiteX1080" fmla="*/ 1226621 w 4937510"/>
                <a:gd name="connsiteY1080" fmla="*/ 413796 h 500761"/>
                <a:gd name="connsiteX1081" fmla="*/ 1228127 w 4937510"/>
                <a:gd name="connsiteY1081" fmla="*/ 421330 h 500761"/>
                <a:gd name="connsiteX1082" fmla="*/ 1226621 w 4937510"/>
                <a:gd name="connsiteY1082" fmla="*/ 425850 h 500761"/>
                <a:gd name="connsiteX1083" fmla="*/ 1219087 w 4937510"/>
                <a:gd name="connsiteY1083" fmla="*/ 427357 h 500761"/>
                <a:gd name="connsiteX1084" fmla="*/ 1213060 w 4937510"/>
                <a:gd name="connsiteY1084" fmla="*/ 428864 h 500761"/>
                <a:gd name="connsiteX1085" fmla="*/ 1207033 w 4937510"/>
                <a:gd name="connsiteY1085" fmla="*/ 431877 h 500761"/>
                <a:gd name="connsiteX1086" fmla="*/ 1201005 w 4937510"/>
                <a:gd name="connsiteY1086" fmla="*/ 431877 h 500761"/>
                <a:gd name="connsiteX1087" fmla="*/ 1196485 w 4937510"/>
                <a:gd name="connsiteY1087" fmla="*/ 428864 h 500761"/>
                <a:gd name="connsiteX1088" fmla="*/ 1190458 w 4937510"/>
                <a:gd name="connsiteY1088" fmla="*/ 424344 h 500761"/>
                <a:gd name="connsiteX1089" fmla="*/ 1185938 w 4937510"/>
                <a:gd name="connsiteY1089" fmla="*/ 418316 h 500761"/>
                <a:gd name="connsiteX1090" fmla="*/ 1176897 w 4937510"/>
                <a:gd name="connsiteY1090" fmla="*/ 410783 h 500761"/>
                <a:gd name="connsiteX1091" fmla="*/ 1167856 w 4937510"/>
                <a:gd name="connsiteY1091" fmla="*/ 401742 h 500761"/>
                <a:gd name="connsiteX1092" fmla="*/ 1160322 w 4937510"/>
                <a:gd name="connsiteY1092" fmla="*/ 397222 h 500761"/>
                <a:gd name="connsiteX1093" fmla="*/ 1155802 w 4937510"/>
                <a:gd name="connsiteY1093" fmla="*/ 394208 h 500761"/>
                <a:gd name="connsiteX1094" fmla="*/ 1151282 w 4937510"/>
                <a:gd name="connsiteY1094" fmla="*/ 389688 h 500761"/>
                <a:gd name="connsiteX1095" fmla="*/ 1148268 w 4937510"/>
                <a:gd name="connsiteY1095" fmla="*/ 389688 h 500761"/>
                <a:gd name="connsiteX1096" fmla="*/ 1140734 w 4937510"/>
                <a:gd name="connsiteY1096" fmla="*/ 389688 h 500761"/>
                <a:gd name="connsiteX1097" fmla="*/ 1133200 w 4937510"/>
                <a:gd name="connsiteY1097" fmla="*/ 389688 h 500761"/>
                <a:gd name="connsiteX1098" fmla="*/ 1128680 w 4937510"/>
                <a:gd name="connsiteY1098" fmla="*/ 392701 h 500761"/>
                <a:gd name="connsiteX1099" fmla="*/ 1124160 w 4937510"/>
                <a:gd name="connsiteY1099" fmla="*/ 397222 h 500761"/>
                <a:gd name="connsiteX1100" fmla="*/ 1118132 w 4937510"/>
                <a:gd name="connsiteY1100" fmla="*/ 404755 h 500761"/>
                <a:gd name="connsiteX1101" fmla="*/ 1115119 w 4937510"/>
                <a:gd name="connsiteY1101" fmla="*/ 409276 h 500761"/>
                <a:gd name="connsiteX1102" fmla="*/ 1110599 w 4937510"/>
                <a:gd name="connsiteY1102" fmla="*/ 421330 h 500761"/>
                <a:gd name="connsiteX1103" fmla="*/ 1103065 w 4937510"/>
                <a:gd name="connsiteY1103" fmla="*/ 427357 h 500761"/>
                <a:gd name="connsiteX1104" fmla="*/ 1098544 w 4937510"/>
                <a:gd name="connsiteY1104" fmla="*/ 433384 h 500761"/>
                <a:gd name="connsiteX1105" fmla="*/ 1092517 w 4937510"/>
                <a:gd name="connsiteY1105" fmla="*/ 442425 h 500761"/>
                <a:gd name="connsiteX1106" fmla="*/ 1089504 w 4937510"/>
                <a:gd name="connsiteY1106" fmla="*/ 446945 h 500761"/>
                <a:gd name="connsiteX1107" fmla="*/ 1078956 w 4937510"/>
                <a:gd name="connsiteY1107" fmla="*/ 454479 h 500761"/>
                <a:gd name="connsiteX1108" fmla="*/ 1074436 w 4937510"/>
                <a:gd name="connsiteY1108" fmla="*/ 451466 h 500761"/>
                <a:gd name="connsiteX1109" fmla="*/ 1074436 w 4937510"/>
                <a:gd name="connsiteY1109" fmla="*/ 445438 h 500761"/>
                <a:gd name="connsiteX1110" fmla="*/ 1077449 w 4937510"/>
                <a:gd name="connsiteY1110" fmla="*/ 434891 h 500761"/>
                <a:gd name="connsiteX1111" fmla="*/ 1080463 w 4937510"/>
                <a:gd name="connsiteY1111" fmla="*/ 416810 h 500761"/>
                <a:gd name="connsiteX1112" fmla="*/ 1077449 w 4937510"/>
                <a:gd name="connsiteY1112" fmla="*/ 401742 h 500761"/>
                <a:gd name="connsiteX1113" fmla="*/ 1074436 w 4937510"/>
                <a:gd name="connsiteY1113" fmla="*/ 395715 h 500761"/>
                <a:gd name="connsiteX1114" fmla="*/ 1071422 w 4937510"/>
                <a:gd name="connsiteY1114" fmla="*/ 388181 h 500761"/>
                <a:gd name="connsiteX1115" fmla="*/ 1068409 w 4937510"/>
                <a:gd name="connsiteY1115" fmla="*/ 377633 h 500761"/>
                <a:gd name="connsiteX1116" fmla="*/ 1066902 w 4937510"/>
                <a:gd name="connsiteY1116" fmla="*/ 370099 h 500761"/>
                <a:gd name="connsiteX1117" fmla="*/ 1062382 w 4937510"/>
                <a:gd name="connsiteY1117" fmla="*/ 368593 h 500761"/>
                <a:gd name="connsiteX1118" fmla="*/ 1054848 w 4937510"/>
                <a:gd name="connsiteY1118" fmla="*/ 361059 h 500761"/>
                <a:gd name="connsiteX1119" fmla="*/ 1057861 w 4937510"/>
                <a:gd name="connsiteY1119" fmla="*/ 347498 h 500761"/>
                <a:gd name="connsiteX1120" fmla="*/ 1062382 w 4937510"/>
                <a:gd name="connsiteY1120" fmla="*/ 336950 h 500761"/>
                <a:gd name="connsiteX1121" fmla="*/ 1065395 w 4937510"/>
                <a:gd name="connsiteY1121" fmla="*/ 330923 h 500761"/>
                <a:gd name="connsiteX1122" fmla="*/ 1065395 w 4937510"/>
                <a:gd name="connsiteY1122" fmla="*/ 317362 h 500761"/>
                <a:gd name="connsiteX1123" fmla="*/ 1066902 w 4937510"/>
                <a:gd name="connsiteY1123" fmla="*/ 309828 h 500761"/>
                <a:gd name="connsiteX1124" fmla="*/ 1069916 w 4937510"/>
                <a:gd name="connsiteY1124" fmla="*/ 297774 h 500761"/>
                <a:gd name="connsiteX1125" fmla="*/ 1071422 w 4937510"/>
                <a:gd name="connsiteY1125" fmla="*/ 285720 h 500761"/>
                <a:gd name="connsiteX1126" fmla="*/ 1072929 w 4937510"/>
                <a:gd name="connsiteY1126" fmla="*/ 267638 h 500761"/>
                <a:gd name="connsiteX1127" fmla="*/ 1074436 w 4937510"/>
                <a:gd name="connsiteY1127" fmla="*/ 258598 h 500761"/>
                <a:gd name="connsiteX1128" fmla="*/ 1077449 w 4937510"/>
                <a:gd name="connsiteY1128" fmla="*/ 239010 h 500761"/>
                <a:gd name="connsiteX1129" fmla="*/ 1080463 w 4937510"/>
                <a:gd name="connsiteY1129" fmla="*/ 226955 h 500761"/>
                <a:gd name="connsiteX1130" fmla="*/ 1084983 w 4937510"/>
                <a:gd name="connsiteY1130" fmla="*/ 202847 h 500761"/>
                <a:gd name="connsiteX1131" fmla="*/ 1084983 w 4937510"/>
                <a:gd name="connsiteY1131" fmla="*/ 195313 h 500761"/>
                <a:gd name="connsiteX1132" fmla="*/ 1086490 w 4937510"/>
                <a:gd name="connsiteY1132" fmla="*/ 190793 h 500761"/>
                <a:gd name="connsiteX1133" fmla="*/ 1091010 w 4937510"/>
                <a:gd name="connsiteY1133" fmla="*/ 186272 h 500761"/>
                <a:gd name="connsiteX1134" fmla="*/ 1092517 w 4937510"/>
                <a:gd name="connsiteY1134" fmla="*/ 181752 h 500761"/>
                <a:gd name="connsiteX1135" fmla="*/ 1094024 w 4937510"/>
                <a:gd name="connsiteY1135" fmla="*/ 178738 h 500761"/>
                <a:gd name="connsiteX1136" fmla="*/ 1095531 w 4937510"/>
                <a:gd name="connsiteY1136" fmla="*/ 172711 h 500761"/>
                <a:gd name="connsiteX1137" fmla="*/ 1097038 w 4937510"/>
                <a:gd name="connsiteY1137" fmla="*/ 163671 h 500761"/>
                <a:gd name="connsiteX1138" fmla="*/ 1097038 w 4937510"/>
                <a:gd name="connsiteY1138" fmla="*/ 159150 h 500761"/>
                <a:gd name="connsiteX1139" fmla="*/ 1098544 w 4937510"/>
                <a:gd name="connsiteY1139" fmla="*/ 156137 h 500761"/>
                <a:gd name="connsiteX1140" fmla="*/ 1098544 w 4937510"/>
                <a:gd name="connsiteY1140" fmla="*/ 150110 h 500761"/>
                <a:gd name="connsiteX1141" fmla="*/ 1098544 w 4937510"/>
                <a:gd name="connsiteY1141" fmla="*/ 142576 h 500761"/>
                <a:gd name="connsiteX1142" fmla="*/ 1110599 w 4937510"/>
                <a:gd name="connsiteY1142" fmla="*/ 136549 h 500761"/>
                <a:gd name="connsiteX1143" fmla="*/ 1112105 w 4937510"/>
                <a:gd name="connsiteY1143" fmla="*/ 133535 h 500761"/>
                <a:gd name="connsiteX1144" fmla="*/ 1118132 w 4937510"/>
                <a:gd name="connsiteY1144" fmla="*/ 130521 h 500761"/>
                <a:gd name="connsiteX1145" fmla="*/ 1124160 w 4937510"/>
                <a:gd name="connsiteY1145" fmla="*/ 132028 h 500761"/>
                <a:gd name="connsiteX1146" fmla="*/ 1127173 w 4937510"/>
                <a:gd name="connsiteY1146" fmla="*/ 136549 h 500761"/>
                <a:gd name="connsiteX1147" fmla="*/ 1130187 w 4937510"/>
                <a:gd name="connsiteY1147" fmla="*/ 139562 h 500761"/>
                <a:gd name="connsiteX1148" fmla="*/ 1133200 w 4937510"/>
                <a:gd name="connsiteY1148" fmla="*/ 147096 h 500761"/>
                <a:gd name="connsiteX1149" fmla="*/ 1137721 w 4937510"/>
                <a:gd name="connsiteY1149" fmla="*/ 151616 h 500761"/>
                <a:gd name="connsiteX1150" fmla="*/ 1142241 w 4937510"/>
                <a:gd name="connsiteY1150" fmla="*/ 151616 h 500761"/>
                <a:gd name="connsiteX1151" fmla="*/ 1148268 w 4937510"/>
                <a:gd name="connsiteY1151" fmla="*/ 147096 h 500761"/>
                <a:gd name="connsiteX1152" fmla="*/ 1152788 w 4937510"/>
                <a:gd name="connsiteY1152" fmla="*/ 141069 h 500761"/>
                <a:gd name="connsiteX1153" fmla="*/ 1157309 w 4937510"/>
                <a:gd name="connsiteY1153" fmla="*/ 136549 h 500761"/>
                <a:gd name="connsiteX1154" fmla="*/ 1160322 w 4937510"/>
                <a:gd name="connsiteY1154" fmla="*/ 130521 h 500761"/>
                <a:gd name="connsiteX1155" fmla="*/ 1164843 w 4937510"/>
                <a:gd name="connsiteY1155" fmla="*/ 124494 h 500761"/>
                <a:gd name="connsiteX1156" fmla="*/ 1169363 w 4937510"/>
                <a:gd name="connsiteY1156" fmla="*/ 118467 h 500761"/>
                <a:gd name="connsiteX1157" fmla="*/ 1173883 w 4937510"/>
                <a:gd name="connsiteY1157" fmla="*/ 112440 h 500761"/>
                <a:gd name="connsiteX1158" fmla="*/ 1181417 w 4937510"/>
                <a:gd name="connsiteY1158" fmla="*/ 104906 h 500761"/>
                <a:gd name="connsiteX1159" fmla="*/ 1188951 w 4937510"/>
                <a:gd name="connsiteY1159" fmla="*/ 100386 h 500761"/>
                <a:gd name="connsiteX1160" fmla="*/ 1196485 w 4937510"/>
                <a:gd name="connsiteY1160" fmla="*/ 98879 h 500761"/>
                <a:gd name="connsiteX1161" fmla="*/ 2930192 w 4937510"/>
                <a:gd name="connsiteY1161" fmla="*/ 98217 h 500761"/>
                <a:gd name="connsiteX1162" fmla="*/ 2930192 w 4937510"/>
                <a:gd name="connsiteY1162" fmla="*/ 99724 h 500761"/>
                <a:gd name="connsiteX1163" fmla="*/ 2930192 w 4937510"/>
                <a:gd name="connsiteY1163" fmla="*/ 101232 h 500761"/>
                <a:gd name="connsiteX1164" fmla="*/ 2928684 w 4937510"/>
                <a:gd name="connsiteY1164" fmla="*/ 102739 h 500761"/>
                <a:gd name="connsiteX1165" fmla="*/ 2927175 w 4937510"/>
                <a:gd name="connsiteY1165" fmla="*/ 102739 h 500761"/>
                <a:gd name="connsiteX1166" fmla="*/ 2924158 w 4937510"/>
                <a:gd name="connsiteY1166" fmla="*/ 102739 h 500761"/>
                <a:gd name="connsiteX1167" fmla="*/ 2922649 w 4937510"/>
                <a:gd name="connsiteY1167" fmla="*/ 104247 h 500761"/>
                <a:gd name="connsiteX1168" fmla="*/ 2921140 w 4937510"/>
                <a:gd name="connsiteY1168" fmla="*/ 105754 h 500761"/>
                <a:gd name="connsiteX1169" fmla="*/ 2919632 w 4937510"/>
                <a:gd name="connsiteY1169" fmla="*/ 107262 h 500761"/>
                <a:gd name="connsiteX1170" fmla="*/ 2918123 w 4937510"/>
                <a:gd name="connsiteY1170" fmla="*/ 107262 h 500761"/>
                <a:gd name="connsiteX1171" fmla="*/ 2916614 w 4937510"/>
                <a:gd name="connsiteY1171" fmla="*/ 108770 h 500761"/>
                <a:gd name="connsiteX1172" fmla="*/ 2915106 w 4937510"/>
                <a:gd name="connsiteY1172" fmla="*/ 110277 h 500761"/>
                <a:gd name="connsiteX1173" fmla="*/ 2913597 w 4937510"/>
                <a:gd name="connsiteY1173" fmla="*/ 111785 h 500761"/>
                <a:gd name="connsiteX1174" fmla="*/ 2912088 w 4937510"/>
                <a:gd name="connsiteY1174" fmla="*/ 113292 h 500761"/>
                <a:gd name="connsiteX1175" fmla="*/ 2910579 w 4937510"/>
                <a:gd name="connsiteY1175" fmla="*/ 113292 h 500761"/>
                <a:gd name="connsiteX1176" fmla="*/ 2909071 w 4937510"/>
                <a:gd name="connsiteY1176" fmla="*/ 113292 h 500761"/>
                <a:gd name="connsiteX1177" fmla="*/ 2909071 w 4937510"/>
                <a:gd name="connsiteY1177" fmla="*/ 114800 h 500761"/>
                <a:gd name="connsiteX1178" fmla="*/ 2909071 w 4937510"/>
                <a:gd name="connsiteY1178" fmla="*/ 116307 h 500761"/>
                <a:gd name="connsiteX1179" fmla="*/ 2910579 w 4937510"/>
                <a:gd name="connsiteY1179" fmla="*/ 117815 h 500761"/>
                <a:gd name="connsiteX1180" fmla="*/ 2912088 w 4937510"/>
                <a:gd name="connsiteY1180" fmla="*/ 117815 h 500761"/>
                <a:gd name="connsiteX1181" fmla="*/ 2912088 w 4937510"/>
                <a:gd name="connsiteY1181" fmla="*/ 119322 h 500761"/>
                <a:gd name="connsiteX1182" fmla="*/ 2913597 w 4937510"/>
                <a:gd name="connsiteY1182" fmla="*/ 119322 h 500761"/>
                <a:gd name="connsiteX1183" fmla="*/ 2913597 w 4937510"/>
                <a:gd name="connsiteY1183" fmla="*/ 120830 h 500761"/>
                <a:gd name="connsiteX1184" fmla="*/ 2915106 w 4937510"/>
                <a:gd name="connsiteY1184" fmla="*/ 120830 h 500761"/>
                <a:gd name="connsiteX1185" fmla="*/ 2916614 w 4937510"/>
                <a:gd name="connsiteY1185" fmla="*/ 122338 h 500761"/>
                <a:gd name="connsiteX1186" fmla="*/ 2918123 w 4937510"/>
                <a:gd name="connsiteY1186" fmla="*/ 122338 h 500761"/>
                <a:gd name="connsiteX1187" fmla="*/ 2921140 w 4937510"/>
                <a:gd name="connsiteY1187" fmla="*/ 126860 h 500761"/>
                <a:gd name="connsiteX1188" fmla="*/ 2922649 w 4937510"/>
                <a:gd name="connsiteY1188" fmla="*/ 126860 h 500761"/>
                <a:gd name="connsiteX1189" fmla="*/ 2922649 w 4937510"/>
                <a:gd name="connsiteY1189" fmla="*/ 128368 h 500761"/>
                <a:gd name="connsiteX1190" fmla="*/ 2924158 w 4937510"/>
                <a:gd name="connsiteY1190" fmla="*/ 128368 h 500761"/>
                <a:gd name="connsiteX1191" fmla="*/ 2924158 w 4937510"/>
                <a:gd name="connsiteY1191" fmla="*/ 126860 h 500761"/>
                <a:gd name="connsiteX1192" fmla="*/ 2925666 w 4937510"/>
                <a:gd name="connsiteY1192" fmla="*/ 126860 h 500761"/>
                <a:gd name="connsiteX1193" fmla="*/ 2927175 w 4937510"/>
                <a:gd name="connsiteY1193" fmla="*/ 125353 h 500761"/>
                <a:gd name="connsiteX1194" fmla="*/ 2927175 w 4937510"/>
                <a:gd name="connsiteY1194" fmla="*/ 123845 h 500761"/>
                <a:gd name="connsiteX1195" fmla="*/ 2928684 w 4937510"/>
                <a:gd name="connsiteY1195" fmla="*/ 122338 h 500761"/>
                <a:gd name="connsiteX1196" fmla="*/ 2927175 w 4937510"/>
                <a:gd name="connsiteY1196" fmla="*/ 120830 h 500761"/>
                <a:gd name="connsiteX1197" fmla="*/ 2928684 w 4937510"/>
                <a:gd name="connsiteY1197" fmla="*/ 119322 h 500761"/>
                <a:gd name="connsiteX1198" fmla="*/ 2928684 w 4937510"/>
                <a:gd name="connsiteY1198" fmla="*/ 114800 h 500761"/>
                <a:gd name="connsiteX1199" fmla="*/ 2930192 w 4937510"/>
                <a:gd name="connsiteY1199" fmla="*/ 113292 h 500761"/>
                <a:gd name="connsiteX1200" fmla="*/ 2930192 w 4937510"/>
                <a:gd name="connsiteY1200" fmla="*/ 111785 h 500761"/>
                <a:gd name="connsiteX1201" fmla="*/ 2930192 w 4937510"/>
                <a:gd name="connsiteY1201" fmla="*/ 108770 h 500761"/>
                <a:gd name="connsiteX1202" fmla="*/ 2931701 w 4937510"/>
                <a:gd name="connsiteY1202" fmla="*/ 107262 h 500761"/>
                <a:gd name="connsiteX1203" fmla="*/ 2931701 w 4937510"/>
                <a:gd name="connsiteY1203" fmla="*/ 104247 h 500761"/>
                <a:gd name="connsiteX1204" fmla="*/ 2931701 w 4937510"/>
                <a:gd name="connsiteY1204" fmla="*/ 101232 h 500761"/>
                <a:gd name="connsiteX1205" fmla="*/ 2931701 w 4937510"/>
                <a:gd name="connsiteY1205" fmla="*/ 99724 h 500761"/>
                <a:gd name="connsiteX1206" fmla="*/ 2933210 w 4937510"/>
                <a:gd name="connsiteY1206" fmla="*/ 99724 h 500761"/>
                <a:gd name="connsiteX1207" fmla="*/ 2933210 w 4937510"/>
                <a:gd name="connsiteY1207" fmla="*/ 98217 h 500761"/>
                <a:gd name="connsiteX1208" fmla="*/ 2931701 w 4937510"/>
                <a:gd name="connsiteY1208" fmla="*/ 98217 h 500761"/>
                <a:gd name="connsiteX1209" fmla="*/ 2930192 w 4937510"/>
                <a:gd name="connsiteY1209" fmla="*/ 98217 h 500761"/>
                <a:gd name="connsiteX1210" fmla="*/ 361348 w 4937510"/>
                <a:gd name="connsiteY1210" fmla="*/ 90941 h 500761"/>
                <a:gd name="connsiteX1211" fmla="*/ 364377 w 4937510"/>
                <a:gd name="connsiteY1211" fmla="*/ 90941 h 500761"/>
                <a:gd name="connsiteX1212" fmla="*/ 376493 w 4937510"/>
                <a:gd name="connsiteY1212" fmla="*/ 90941 h 500761"/>
                <a:gd name="connsiteX1213" fmla="*/ 390124 w 4937510"/>
                <a:gd name="connsiteY1213" fmla="*/ 94001 h 500761"/>
                <a:gd name="connsiteX1214" fmla="*/ 393153 w 4937510"/>
                <a:gd name="connsiteY1214" fmla="*/ 95530 h 500761"/>
                <a:gd name="connsiteX1215" fmla="*/ 397696 w 4937510"/>
                <a:gd name="connsiteY1215" fmla="*/ 101650 h 500761"/>
                <a:gd name="connsiteX1216" fmla="*/ 399211 w 4937510"/>
                <a:gd name="connsiteY1216" fmla="*/ 112358 h 500761"/>
                <a:gd name="connsiteX1217" fmla="*/ 397696 w 4937510"/>
                <a:gd name="connsiteY1217" fmla="*/ 121537 h 500761"/>
                <a:gd name="connsiteX1218" fmla="*/ 394667 w 4937510"/>
                <a:gd name="connsiteY1218" fmla="*/ 130715 h 500761"/>
                <a:gd name="connsiteX1219" fmla="*/ 390124 w 4937510"/>
                <a:gd name="connsiteY1219" fmla="*/ 133775 h 500761"/>
                <a:gd name="connsiteX1220" fmla="*/ 381037 w 4937510"/>
                <a:gd name="connsiteY1220" fmla="*/ 135305 h 500761"/>
                <a:gd name="connsiteX1221" fmla="*/ 371949 w 4937510"/>
                <a:gd name="connsiteY1221" fmla="*/ 135305 h 500761"/>
                <a:gd name="connsiteX1222" fmla="*/ 361348 w 4937510"/>
                <a:gd name="connsiteY1222" fmla="*/ 130715 h 500761"/>
                <a:gd name="connsiteX1223" fmla="*/ 359833 w 4937510"/>
                <a:gd name="connsiteY1223" fmla="*/ 129186 h 500761"/>
                <a:gd name="connsiteX1224" fmla="*/ 353775 w 4937510"/>
                <a:gd name="connsiteY1224" fmla="*/ 126126 h 500761"/>
                <a:gd name="connsiteX1225" fmla="*/ 347717 w 4937510"/>
                <a:gd name="connsiteY1225" fmla="*/ 124596 h 500761"/>
                <a:gd name="connsiteX1226" fmla="*/ 344688 w 4937510"/>
                <a:gd name="connsiteY1226" fmla="*/ 124596 h 500761"/>
                <a:gd name="connsiteX1227" fmla="*/ 340145 w 4937510"/>
                <a:gd name="connsiteY1227" fmla="*/ 126126 h 500761"/>
                <a:gd name="connsiteX1228" fmla="*/ 332572 w 4937510"/>
                <a:gd name="connsiteY1228" fmla="*/ 129186 h 500761"/>
                <a:gd name="connsiteX1229" fmla="*/ 328028 w 4937510"/>
                <a:gd name="connsiteY1229" fmla="*/ 132245 h 500761"/>
                <a:gd name="connsiteX1230" fmla="*/ 323485 w 4937510"/>
                <a:gd name="connsiteY1230" fmla="*/ 135305 h 500761"/>
                <a:gd name="connsiteX1231" fmla="*/ 320456 w 4937510"/>
                <a:gd name="connsiteY1231" fmla="*/ 141424 h 500761"/>
                <a:gd name="connsiteX1232" fmla="*/ 317427 w 4937510"/>
                <a:gd name="connsiteY1232" fmla="*/ 146013 h 500761"/>
                <a:gd name="connsiteX1233" fmla="*/ 312883 w 4937510"/>
                <a:gd name="connsiteY1233" fmla="*/ 153662 h 500761"/>
                <a:gd name="connsiteX1234" fmla="*/ 311369 w 4937510"/>
                <a:gd name="connsiteY1234" fmla="*/ 156722 h 500761"/>
                <a:gd name="connsiteX1235" fmla="*/ 309854 w 4937510"/>
                <a:gd name="connsiteY1235" fmla="*/ 161311 h 500761"/>
                <a:gd name="connsiteX1236" fmla="*/ 309854 w 4937510"/>
                <a:gd name="connsiteY1236" fmla="*/ 164371 h 500761"/>
                <a:gd name="connsiteX1237" fmla="*/ 306825 w 4937510"/>
                <a:gd name="connsiteY1237" fmla="*/ 165900 h 500761"/>
                <a:gd name="connsiteX1238" fmla="*/ 303796 w 4937510"/>
                <a:gd name="connsiteY1238" fmla="*/ 165900 h 500761"/>
                <a:gd name="connsiteX1239" fmla="*/ 302282 w 4937510"/>
                <a:gd name="connsiteY1239" fmla="*/ 165900 h 500761"/>
                <a:gd name="connsiteX1240" fmla="*/ 302282 w 4937510"/>
                <a:gd name="connsiteY1240" fmla="*/ 161311 h 500761"/>
                <a:gd name="connsiteX1241" fmla="*/ 302282 w 4937510"/>
                <a:gd name="connsiteY1241" fmla="*/ 158252 h 500761"/>
                <a:gd name="connsiteX1242" fmla="*/ 300767 w 4937510"/>
                <a:gd name="connsiteY1242" fmla="*/ 158252 h 500761"/>
                <a:gd name="connsiteX1243" fmla="*/ 296224 w 4937510"/>
                <a:gd name="connsiteY1243" fmla="*/ 156722 h 500761"/>
                <a:gd name="connsiteX1244" fmla="*/ 291680 w 4937510"/>
                <a:gd name="connsiteY1244" fmla="*/ 159781 h 500761"/>
                <a:gd name="connsiteX1245" fmla="*/ 288651 w 4937510"/>
                <a:gd name="connsiteY1245" fmla="*/ 162841 h 500761"/>
                <a:gd name="connsiteX1246" fmla="*/ 285622 w 4937510"/>
                <a:gd name="connsiteY1246" fmla="*/ 164371 h 500761"/>
                <a:gd name="connsiteX1247" fmla="*/ 282593 w 4937510"/>
                <a:gd name="connsiteY1247" fmla="*/ 167430 h 500761"/>
                <a:gd name="connsiteX1248" fmla="*/ 278049 w 4937510"/>
                <a:gd name="connsiteY1248" fmla="*/ 172020 h 500761"/>
                <a:gd name="connsiteX1249" fmla="*/ 271991 w 4937510"/>
                <a:gd name="connsiteY1249" fmla="*/ 175079 h 500761"/>
                <a:gd name="connsiteX1250" fmla="*/ 268962 w 4937510"/>
                <a:gd name="connsiteY1250" fmla="*/ 175079 h 500761"/>
                <a:gd name="connsiteX1251" fmla="*/ 268962 w 4937510"/>
                <a:gd name="connsiteY1251" fmla="*/ 172020 h 500761"/>
                <a:gd name="connsiteX1252" fmla="*/ 270477 w 4937510"/>
                <a:gd name="connsiteY1252" fmla="*/ 168960 h 500761"/>
                <a:gd name="connsiteX1253" fmla="*/ 275020 w 4937510"/>
                <a:gd name="connsiteY1253" fmla="*/ 164371 h 500761"/>
                <a:gd name="connsiteX1254" fmla="*/ 281078 w 4937510"/>
                <a:gd name="connsiteY1254" fmla="*/ 159781 h 500761"/>
                <a:gd name="connsiteX1255" fmla="*/ 291680 w 4937510"/>
                <a:gd name="connsiteY1255" fmla="*/ 149073 h 500761"/>
                <a:gd name="connsiteX1256" fmla="*/ 297738 w 4937510"/>
                <a:gd name="connsiteY1256" fmla="*/ 142954 h 500761"/>
                <a:gd name="connsiteX1257" fmla="*/ 311369 w 4937510"/>
                <a:gd name="connsiteY1257" fmla="*/ 130715 h 500761"/>
                <a:gd name="connsiteX1258" fmla="*/ 326514 w 4937510"/>
                <a:gd name="connsiteY1258" fmla="*/ 116947 h 500761"/>
                <a:gd name="connsiteX1259" fmla="*/ 332572 w 4937510"/>
                <a:gd name="connsiteY1259" fmla="*/ 110828 h 500761"/>
                <a:gd name="connsiteX1260" fmla="*/ 335601 w 4937510"/>
                <a:gd name="connsiteY1260" fmla="*/ 107769 h 500761"/>
                <a:gd name="connsiteX1261" fmla="*/ 350746 w 4937510"/>
                <a:gd name="connsiteY1261" fmla="*/ 95530 h 500761"/>
                <a:gd name="connsiteX1262" fmla="*/ 361348 w 4937510"/>
                <a:gd name="connsiteY1262" fmla="*/ 90941 h 500761"/>
                <a:gd name="connsiteX1263" fmla="*/ 3770560 w 4937510"/>
                <a:gd name="connsiteY1263" fmla="*/ 89354 h 500761"/>
                <a:gd name="connsiteX1264" fmla="*/ 3781064 w 4937510"/>
                <a:gd name="connsiteY1264" fmla="*/ 89354 h 500761"/>
                <a:gd name="connsiteX1265" fmla="*/ 3794569 w 4937510"/>
                <a:gd name="connsiteY1265" fmla="*/ 92385 h 500761"/>
                <a:gd name="connsiteX1266" fmla="*/ 3805072 w 4937510"/>
                <a:gd name="connsiteY1266" fmla="*/ 93900 h 500761"/>
                <a:gd name="connsiteX1267" fmla="*/ 3817077 w 4937510"/>
                <a:gd name="connsiteY1267" fmla="*/ 95415 h 500761"/>
                <a:gd name="connsiteX1268" fmla="*/ 3832082 w 4937510"/>
                <a:gd name="connsiteY1268" fmla="*/ 101477 h 500761"/>
                <a:gd name="connsiteX1269" fmla="*/ 3838084 w 4937510"/>
                <a:gd name="connsiteY1269" fmla="*/ 109054 h 500761"/>
                <a:gd name="connsiteX1270" fmla="*/ 3841085 w 4937510"/>
                <a:gd name="connsiteY1270" fmla="*/ 121176 h 500761"/>
                <a:gd name="connsiteX1271" fmla="*/ 3842585 w 4937510"/>
                <a:gd name="connsiteY1271" fmla="*/ 130268 h 500761"/>
                <a:gd name="connsiteX1272" fmla="*/ 3838084 w 4937510"/>
                <a:gd name="connsiteY1272" fmla="*/ 142391 h 500761"/>
                <a:gd name="connsiteX1273" fmla="*/ 3829081 w 4937510"/>
                <a:gd name="connsiteY1273" fmla="*/ 151483 h 500761"/>
                <a:gd name="connsiteX1274" fmla="*/ 3821578 w 4937510"/>
                <a:gd name="connsiteY1274" fmla="*/ 152998 h 500761"/>
                <a:gd name="connsiteX1275" fmla="*/ 3809574 w 4937510"/>
                <a:gd name="connsiteY1275" fmla="*/ 149968 h 500761"/>
                <a:gd name="connsiteX1276" fmla="*/ 3803572 w 4937510"/>
                <a:gd name="connsiteY1276" fmla="*/ 154514 h 500761"/>
                <a:gd name="connsiteX1277" fmla="*/ 3797570 w 4937510"/>
                <a:gd name="connsiteY1277" fmla="*/ 152998 h 500761"/>
                <a:gd name="connsiteX1278" fmla="*/ 3788567 w 4937510"/>
                <a:gd name="connsiteY1278" fmla="*/ 145422 h 500761"/>
                <a:gd name="connsiteX1279" fmla="*/ 3776563 w 4937510"/>
                <a:gd name="connsiteY1279" fmla="*/ 142391 h 500761"/>
                <a:gd name="connsiteX1280" fmla="*/ 3767559 w 4937510"/>
                <a:gd name="connsiteY1280" fmla="*/ 134814 h 500761"/>
                <a:gd name="connsiteX1281" fmla="*/ 3755555 w 4937510"/>
                <a:gd name="connsiteY1281" fmla="*/ 127238 h 500761"/>
                <a:gd name="connsiteX1282" fmla="*/ 3745052 w 4937510"/>
                <a:gd name="connsiteY1282" fmla="*/ 119661 h 500761"/>
                <a:gd name="connsiteX1283" fmla="*/ 3737549 w 4937510"/>
                <a:gd name="connsiteY1283" fmla="*/ 110569 h 500761"/>
                <a:gd name="connsiteX1284" fmla="*/ 3742051 w 4937510"/>
                <a:gd name="connsiteY1284" fmla="*/ 102992 h 500761"/>
                <a:gd name="connsiteX1285" fmla="*/ 3752554 w 4937510"/>
                <a:gd name="connsiteY1285" fmla="*/ 96931 h 500761"/>
                <a:gd name="connsiteX1286" fmla="*/ 3761557 w 4937510"/>
                <a:gd name="connsiteY1286" fmla="*/ 93900 h 500761"/>
                <a:gd name="connsiteX1287" fmla="*/ 3770560 w 4937510"/>
                <a:gd name="connsiteY1287" fmla="*/ 89354 h 500761"/>
                <a:gd name="connsiteX1288" fmla="*/ 4684433 w 4937510"/>
                <a:gd name="connsiteY1288" fmla="*/ 87766 h 500761"/>
                <a:gd name="connsiteX1289" fmla="*/ 4688916 w 4937510"/>
                <a:gd name="connsiteY1289" fmla="*/ 93779 h 500761"/>
                <a:gd name="connsiteX1290" fmla="*/ 4690410 w 4937510"/>
                <a:gd name="connsiteY1290" fmla="*/ 105805 h 500761"/>
                <a:gd name="connsiteX1291" fmla="*/ 4681445 w 4937510"/>
                <a:gd name="connsiteY1291" fmla="*/ 116327 h 500761"/>
                <a:gd name="connsiteX1292" fmla="*/ 4676963 w 4937510"/>
                <a:gd name="connsiteY1292" fmla="*/ 125346 h 500761"/>
                <a:gd name="connsiteX1293" fmla="*/ 4673974 w 4937510"/>
                <a:gd name="connsiteY1293" fmla="*/ 138875 h 500761"/>
                <a:gd name="connsiteX1294" fmla="*/ 4673974 w 4937510"/>
                <a:gd name="connsiteY1294" fmla="*/ 153907 h 500761"/>
                <a:gd name="connsiteX1295" fmla="*/ 4676963 w 4937510"/>
                <a:gd name="connsiteY1295" fmla="*/ 164430 h 500761"/>
                <a:gd name="connsiteX1296" fmla="*/ 4684433 w 4937510"/>
                <a:gd name="connsiteY1296" fmla="*/ 182468 h 500761"/>
                <a:gd name="connsiteX1297" fmla="*/ 4685927 w 4937510"/>
                <a:gd name="connsiteY1297" fmla="*/ 203513 h 500761"/>
                <a:gd name="connsiteX1298" fmla="*/ 4684433 w 4937510"/>
                <a:gd name="connsiteY1298" fmla="*/ 226061 h 500761"/>
                <a:gd name="connsiteX1299" fmla="*/ 4675469 w 4937510"/>
                <a:gd name="connsiteY1299" fmla="*/ 238087 h 500761"/>
                <a:gd name="connsiteX1300" fmla="*/ 4669492 w 4937510"/>
                <a:gd name="connsiteY1300" fmla="*/ 248609 h 500761"/>
                <a:gd name="connsiteX1301" fmla="*/ 4660527 w 4937510"/>
                <a:gd name="connsiteY1301" fmla="*/ 250113 h 500761"/>
                <a:gd name="connsiteX1302" fmla="*/ 4651563 w 4937510"/>
                <a:gd name="connsiteY1302" fmla="*/ 244100 h 500761"/>
                <a:gd name="connsiteX1303" fmla="*/ 4644092 w 4937510"/>
                <a:gd name="connsiteY1303" fmla="*/ 238087 h 500761"/>
                <a:gd name="connsiteX1304" fmla="*/ 4635127 w 4937510"/>
                <a:gd name="connsiteY1304" fmla="*/ 229068 h 500761"/>
                <a:gd name="connsiteX1305" fmla="*/ 4629151 w 4937510"/>
                <a:gd name="connsiteY1305" fmla="*/ 238087 h 500761"/>
                <a:gd name="connsiteX1306" fmla="*/ 4620186 w 4937510"/>
                <a:gd name="connsiteY1306" fmla="*/ 254622 h 500761"/>
                <a:gd name="connsiteX1307" fmla="*/ 4617198 w 4937510"/>
                <a:gd name="connsiteY1307" fmla="*/ 278674 h 500761"/>
                <a:gd name="connsiteX1308" fmla="*/ 4617198 w 4937510"/>
                <a:gd name="connsiteY1308" fmla="*/ 325273 h 500761"/>
                <a:gd name="connsiteX1309" fmla="*/ 4615704 w 4937510"/>
                <a:gd name="connsiteY1309" fmla="*/ 337299 h 500761"/>
                <a:gd name="connsiteX1310" fmla="*/ 4615704 w 4937510"/>
                <a:gd name="connsiteY1310" fmla="*/ 358344 h 500761"/>
                <a:gd name="connsiteX1311" fmla="*/ 4612716 w 4937510"/>
                <a:gd name="connsiteY1311" fmla="*/ 379388 h 500761"/>
                <a:gd name="connsiteX1312" fmla="*/ 4612716 w 4937510"/>
                <a:gd name="connsiteY1312" fmla="*/ 397427 h 500761"/>
                <a:gd name="connsiteX1313" fmla="*/ 4608233 w 4937510"/>
                <a:gd name="connsiteY1313" fmla="*/ 410956 h 500761"/>
                <a:gd name="connsiteX1314" fmla="*/ 4600763 w 4937510"/>
                <a:gd name="connsiteY1314" fmla="*/ 425988 h 500761"/>
                <a:gd name="connsiteX1315" fmla="*/ 4590304 w 4937510"/>
                <a:gd name="connsiteY1315" fmla="*/ 425988 h 500761"/>
                <a:gd name="connsiteX1316" fmla="*/ 4578351 w 4937510"/>
                <a:gd name="connsiteY1316" fmla="*/ 419975 h 500761"/>
                <a:gd name="connsiteX1317" fmla="*/ 4569386 w 4937510"/>
                <a:gd name="connsiteY1317" fmla="*/ 416969 h 500761"/>
                <a:gd name="connsiteX1318" fmla="*/ 4567892 w 4937510"/>
                <a:gd name="connsiteY1318" fmla="*/ 410956 h 500761"/>
                <a:gd name="connsiteX1319" fmla="*/ 4575363 w 4937510"/>
                <a:gd name="connsiteY1319" fmla="*/ 395924 h 500761"/>
                <a:gd name="connsiteX1320" fmla="*/ 4575363 w 4937510"/>
                <a:gd name="connsiteY1320" fmla="*/ 385401 h 500761"/>
                <a:gd name="connsiteX1321" fmla="*/ 4572374 w 4937510"/>
                <a:gd name="connsiteY1321" fmla="*/ 365860 h 500761"/>
                <a:gd name="connsiteX1322" fmla="*/ 4570880 w 4937510"/>
                <a:gd name="connsiteY1322" fmla="*/ 353834 h 500761"/>
                <a:gd name="connsiteX1323" fmla="*/ 4579845 w 4937510"/>
                <a:gd name="connsiteY1323" fmla="*/ 343311 h 500761"/>
                <a:gd name="connsiteX1324" fmla="*/ 4585822 w 4937510"/>
                <a:gd name="connsiteY1324" fmla="*/ 314751 h 500761"/>
                <a:gd name="connsiteX1325" fmla="*/ 4587316 w 4937510"/>
                <a:gd name="connsiteY1325" fmla="*/ 283183 h 500761"/>
                <a:gd name="connsiteX1326" fmla="*/ 4596280 w 4937510"/>
                <a:gd name="connsiteY1326" fmla="*/ 244100 h 500761"/>
                <a:gd name="connsiteX1327" fmla="*/ 4600763 w 4937510"/>
                <a:gd name="connsiteY1327" fmla="*/ 211029 h 500761"/>
                <a:gd name="connsiteX1328" fmla="*/ 4600763 w 4937510"/>
                <a:gd name="connsiteY1328" fmla="*/ 199004 h 500761"/>
                <a:gd name="connsiteX1329" fmla="*/ 4609727 w 4937510"/>
                <a:gd name="connsiteY1329" fmla="*/ 197500 h 500761"/>
                <a:gd name="connsiteX1330" fmla="*/ 4624669 w 4937510"/>
                <a:gd name="connsiteY1330" fmla="*/ 206520 h 500761"/>
                <a:gd name="connsiteX1331" fmla="*/ 4638116 w 4937510"/>
                <a:gd name="connsiteY1331" fmla="*/ 194494 h 500761"/>
                <a:gd name="connsiteX1332" fmla="*/ 4641104 w 4937510"/>
                <a:gd name="connsiteY1332" fmla="*/ 165933 h 500761"/>
                <a:gd name="connsiteX1333" fmla="*/ 4642598 w 4937510"/>
                <a:gd name="connsiteY1333" fmla="*/ 143385 h 500761"/>
                <a:gd name="connsiteX1334" fmla="*/ 4639610 w 4937510"/>
                <a:gd name="connsiteY1334" fmla="*/ 129856 h 500761"/>
                <a:gd name="connsiteX1335" fmla="*/ 4630645 w 4937510"/>
                <a:gd name="connsiteY1335" fmla="*/ 128353 h 500761"/>
                <a:gd name="connsiteX1336" fmla="*/ 4623174 w 4937510"/>
                <a:gd name="connsiteY1336" fmla="*/ 135869 h 500761"/>
                <a:gd name="connsiteX1337" fmla="*/ 4615704 w 4937510"/>
                <a:gd name="connsiteY1337" fmla="*/ 137372 h 500761"/>
                <a:gd name="connsiteX1338" fmla="*/ 4614210 w 4937510"/>
                <a:gd name="connsiteY1338" fmla="*/ 129856 h 500761"/>
                <a:gd name="connsiteX1339" fmla="*/ 4627657 w 4937510"/>
                <a:gd name="connsiteY1339" fmla="*/ 120837 h 500761"/>
                <a:gd name="connsiteX1340" fmla="*/ 4644092 w 4937510"/>
                <a:gd name="connsiteY1340" fmla="*/ 107308 h 500761"/>
                <a:gd name="connsiteX1341" fmla="*/ 4659033 w 4937510"/>
                <a:gd name="connsiteY1341" fmla="*/ 99792 h 500761"/>
                <a:gd name="connsiteX1342" fmla="*/ 4676963 w 4937510"/>
                <a:gd name="connsiteY1342" fmla="*/ 92276 h 500761"/>
                <a:gd name="connsiteX1343" fmla="*/ 4684433 w 4937510"/>
                <a:gd name="connsiteY1343" fmla="*/ 87766 h 500761"/>
                <a:gd name="connsiteX1344" fmla="*/ 4338896 w 4937510"/>
                <a:gd name="connsiteY1344" fmla="*/ 87316 h 500761"/>
                <a:gd name="connsiteX1345" fmla="*/ 4331383 w 4937510"/>
                <a:gd name="connsiteY1345" fmla="*/ 88824 h 500761"/>
                <a:gd name="connsiteX1346" fmla="*/ 4325372 w 4937510"/>
                <a:gd name="connsiteY1346" fmla="*/ 91842 h 500761"/>
                <a:gd name="connsiteX1347" fmla="*/ 4320865 w 4937510"/>
                <a:gd name="connsiteY1347" fmla="*/ 102403 h 500761"/>
                <a:gd name="connsiteX1348" fmla="*/ 4317860 w 4937510"/>
                <a:gd name="connsiteY1348" fmla="*/ 108437 h 500761"/>
                <a:gd name="connsiteX1349" fmla="*/ 4316357 w 4937510"/>
                <a:gd name="connsiteY1349" fmla="*/ 115981 h 500761"/>
                <a:gd name="connsiteX1350" fmla="*/ 4319362 w 4937510"/>
                <a:gd name="connsiteY1350" fmla="*/ 122016 h 500761"/>
                <a:gd name="connsiteX1351" fmla="*/ 4326875 w 4937510"/>
                <a:gd name="connsiteY1351" fmla="*/ 126542 h 500761"/>
                <a:gd name="connsiteX1352" fmla="*/ 4335890 w 4937510"/>
                <a:gd name="connsiteY1352" fmla="*/ 132576 h 500761"/>
                <a:gd name="connsiteX1353" fmla="*/ 4338896 w 4937510"/>
                <a:gd name="connsiteY1353" fmla="*/ 135594 h 500761"/>
                <a:gd name="connsiteX1354" fmla="*/ 4343403 w 4937510"/>
                <a:gd name="connsiteY1354" fmla="*/ 134085 h 500761"/>
                <a:gd name="connsiteX1355" fmla="*/ 4346408 w 4937510"/>
                <a:gd name="connsiteY1355" fmla="*/ 126542 h 500761"/>
                <a:gd name="connsiteX1356" fmla="*/ 4346408 w 4937510"/>
                <a:gd name="connsiteY1356" fmla="*/ 114472 h 500761"/>
                <a:gd name="connsiteX1357" fmla="*/ 4349414 w 4937510"/>
                <a:gd name="connsiteY1357" fmla="*/ 102403 h 500761"/>
                <a:gd name="connsiteX1358" fmla="*/ 4352419 w 4937510"/>
                <a:gd name="connsiteY1358" fmla="*/ 96368 h 500761"/>
                <a:gd name="connsiteX1359" fmla="*/ 4349414 w 4937510"/>
                <a:gd name="connsiteY1359" fmla="*/ 90333 h 500761"/>
                <a:gd name="connsiteX1360" fmla="*/ 4346408 w 4937510"/>
                <a:gd name="connsiteY1360" fmla="*/ 87316 h 500761"/>
                <a:gd name="connsiteX1361" fmla="*/ 4338896 w 4937510"/>
                <a:gd name="connsiteY1361" fmla="*/ 87316 h 500761"/>
                <a:gd name="connsiteX1362" fmla="*/ 4811036 w 4937510"/>
                <a:gd name="connsiteY1362" fmla="*/ 78241 h 500761"/>
                <a:gd name="connsiteX1363" fmla="*/ 4826097 w 4937510"/>
                <a:gd name="connsiteY1363" fmla="*/ 81257 h 500761"/>
                <a:gd name="connsiteX1364" fmla="*/ 4829109 w 4937510"/>
                <a:gd name="connsiteY1364" fmla="*/ 82766 h 500761"/>
                <a:gd name="connsiteX1365" fmla="*/ 4847182 w 4937510"/>
                <a:gd name="connsiteY1365" fmla="*/ 91814 h 500761"/>
                <a:gd name="connsiteX1366" fmla="*/ 4853206 w 4937510"/>
                <a:gd name="connsiteY1366" fmla="*/ 102371 h 500761"/>
                <a:gd name="connsiteX1367" fmla="*/ 4854712 w 4937510"/>
                <a:gd name="connsiteY1367" fmla="*/ 109912 h 500761"/>
                <a:gd name="connsiteX1368" fmla="*/ 4862243 w 4937510"/>
                <a:gd name="connsiteY1368" fmla="*/ 115944 h 500761"/>
                <a:gd name="connsiteX1369" fmla="*/ 4871279 w 4937510"/>
                <a:gd name="connsiteY1369" fmla="*/ 112928 h 500761"/>
                <a:gd name="connsiteX1370" fmla="*/ 4883328 w 4937510"/>
                <a:gd name="connsiteY1370" fmla="*/ 103879 h 500761"/>
                <a:gd name="connsiteX1371" fmla="*/ 4893871 w 4937510"/>
                <a:gd name="connsiteY1371" fmla="*/ 100863 h 500761"/>
                <a:gd name="connsiteX1372" fmla="*/ 4911944 w 4937510"/>
                <a:gd name="connsiteY1372" fmla="*/ 103879 h 500761"/>
                <a:gd name="connsiteX1373" fmla="*/ 4927005 w 4937510"/>
                <a:gd name="connsiteY1373" fmla="*/ 112928 h 500761"/>
                <a:gd name="connsiteX1374" fmla="*/ 4927005 w 4937510"/>
                <a:gd name="connsiteY1374" fmla="*/ 124993 h 500761"/>
                <a:gd name="connsiteX1375" fmla="*/ 4923993 w 4937510"/>
                <a:gd name="connsiteY1375" fmla="*/ 134042 h 500761"/>
                <a:gd name="connsiteX1376" fmla="*/ 4928511 w 4937510"/>
                <a:gd name="connsiteY1376" fmla="*/ 146107 h 500761"/>
                <a:gd name="connsiteX1377" fmla="*/ 4928511 w 4937510"/>
                <a:gd name="connsiteY1377" fmla="*/ 165712 h 500761"/>
                <a:gd name="connsiteX1378" fmla="*/ 4917968 w 4937510"/>
                <a:gd name="connsiteY1378" fmla="*/ 176269 h 500761"/>
                <a:gd name="connsiteX1379" fmla="*/ 4908932 w 4937510"/>
                <a:gd name="connsiteY1379" fmla="*/ 176269 h 500761"/>
                <a:gd name="connsiteX1380" fmla="*/ 4884834 w 4937510"/>
                <a:gd name="connsiteY1380" fmla="*/ 176269 h 500761"/>
                <a:gd name="connsiteX1381" fmla="*/ 4872786 w 4937510"/>
                <a:gd name="connsiteY1381" fmla="*/ 177777 h 500761"/>
                <a:gd name="connsiteX1382" fmla="*/ 4865255 w 4937510"/>
                <a:gd name="connsiteY1382" fmla="*/ 186826 h 500761"/>
                <a:gd name="connsiteX1383" fmla="*/ 4851700 w 4937510"/>
                <a:gd name="connsiteY1383" fmla="*/ 192859 h 500761"/>
                <a:gd name="connsiteX1384" fmla="*/ 4842664 w 4937510"/>
                <a:gd name="connsiteY1384" fmla="*/ 186826 h 500761"/>
                <a:gd name="connsiteX1385" fmla="*/ 4836639 w 4937510"/>
                <a:gd name="connsiteY1385" fmla="*/ 189842 h 500761"/>
                <a:gd name="connsiteX1386" fmla="*/ 4832121 w 4937510"/>
                <a:gd name="connsiteY1386" fmla="*/ 198891 h 500761"/>
                <a:gd name="connsiteX1387" fmla="*/ 4821578 w 4937510"/>
                <a:gd name="connsiteY1387" fmla="*/ 207940 h 500761"/>
                <a:gd name="connsiteX1388" fmla="*/ 4808024 w 4937510"/>
                <a:gd name="connsiteY1388" fmla="*/ 210956 h 500761"/>
                <a:gd name="connsiteX1389" fmla="*/ 4794469 w 4937510"/>
                <a:gd name="connsiteY1389" fmla="*/ 215481 h 500761"/>
                <a:gd name="connsiteX1390" fmla="*/ 4783926 w 4937510"/>
                <a:gd name="connsiteY1390" fmla="*/ 218497 h 500761"/>
                <a:gd name="connsiteX1391" fmla="*/ 4780914 w 4937510"/>
                <a:gd name="connsiteY1391" fmla="*/ 209448 h 500761"/>
                <a:gd name="connsiteX1392" fmla="*/ 4791457 w 4937510"/>
                <a:gd name="connsiteY1392" fmla="*/ 204924 h 500761"/>
                <a:gd name="connsiteX1393" fmla="*/ 4808024 w 4937510"/>
                <a:gd name="connsiteY1393" fmla="*/ 197383 h 500761"/>
                <a:gd name="connsiteX1394" fmla="*/ 4817060 w 4937510"/>
                <a:gd name="connsiteY1394" fmla="*/ 192859 h 500761"/>
                <a:gd name="connsiteX1395" fmla="*/ 4826097 w 4937510"/>
                <a:gd name="connsiteY1395" fmla="*/ 191351 h 500761"/>
                <a:gd name="connsiteX1396" fmla="*/ 4832121 w 4937510"/>
                <a:gd name="connsiteY1396" fmla="*/ 177777 h 500761"/>
                <a:gd name="connsiteX1397" fmla="*/ 4848688 w 4937510"/>
                <a:gd name="connsiteY1397" fmla="*/ 164204 h 500761"/>
                <a:gd name="connsiteX1398" fmla="*/ 4869773 w 4937510"/>
                <a:gd name="connsiteY1398" fmla="*/ 149123 h 500761"/>
                <a:gd name="connsiteX1399" fmla="*/ 4889352 w 4937510"/>
                <a:gd name="connsiteY1399" fmla="*/ 135550 h 500761"/>
                <a:gd name="connsiteX1400" fmla="*/ 4893871 w 4937510"/>
                <a:gd name="connsiteY1400" fmla="*/ 132534 h 500761"/>
                <a:gd name="connsiteX1401" fmla="*/ 4893871 w 4937510"/>
                <a:gd name="connsiteY1401" fmla="*/ 124993 h 500761"/>
                <a:gd name="connsiteX1402" fmla="*/ 4889352 w 4937510"/>
                <a:gd name="connsiteY1402" fmla="*/ 118961 h 500761"/>
                <a:gd name="connsiteX1403" fmla="*/ 4872786 w 4937510"/>
                <a:gd name="connsiteY1403" fmla="*/ 121977 h 500761"/>
                <a:gd name="connsiteX1404" fmla="*/ 4848688 w 4937510"/>
                <a:gd name="connsiteY1404" fmla="*/ 128009 h 500761"/>
                <a:gd name="connsiteX1405" fmla="*/ 4836639 w 4937510"/>
                <a:gd name="connsiteY1405" fmla="*/ 137058 h 500761"/>
                <a:gd name="connsiteX1406" fmla="*/ 4826097 w 4937510"/>
                <a:gd name="connsiteY1406" fmla="*/ 141582 h 500761"/>
                <a:gd name="connsiteX1407" fmla="*/ 4821578 w 4937510"/>
                <a:gd name="connsiteY1407" fmla="*/ 149123 h 500761"/>
                <a:gd name="connsiteX1408" fmla="*/ 4806518 w 4937510"/>
                <a:gd name="connsiteY1408" fmla="*/ 152139 h 500761"/>
                <a:gd name="connsiteX1409" fmla="*/ 4794469 w 4937510"/>
                <a:gd name="connsiteY1409" fmla="*/ 152139 h 500761"/>
                <a:gd name="connsiteX1410" fmla="*/ 4788444 w 4937510"/>
                <a:gd name="connsiteY1410" fmla="*/ 156664 h 500761"/>
                <a:gd name="connsiteX1411" fmla="*/ 4779408 w 4937510"/>
                <a:gd name="connsiteY1411" fmla="*/ 162696 h 500761"/>
                <a:gd name="connsiteX1412" fmla="*/ 4774890 w 4937510"/>
                <a:gd name="connsiteY1412" fmla="*/ 167221 h 500761"/>
                <a:gd name="connsiteX1413" fmla="*/ 4764347 w 4937510"/>
                <a:gd name="connsiteY1413" fmla="*/ 171745 h 500761"/>
                <a:gd name="connsiteX1414" fmla="*/ 4756817 w 4937510"/>
                <a:gd name="connsiteY1414" fmla="*/ 177777 h 500761"/>
                <a:gd name="connsiteX1415" fmla="*/ 4753804 w 4937510"/>
                <a:gd name="connsiteY1415" fmla="*/ 185318 h 500761"/>
                <a:gd name="connsiteX1416" fmla="*/ 4753804 w 4937510"/>
                <a:gd name="connsiteY1416" fmla="*/ 198891 h 500761"/>
                <a:gd name="connsiteX1417" fmla="*/ 4756817 w 4937510"/>
                <a:gd name="connsiteY1417" fmla="*/ 210956 h 500761"/>
                <a:gd name="connsiteX1418" fmla="*/ 4753804 w 4937510"/>
                <a:gd name="connsiteY1418" fmla="*/ 221513 h 500761"/>
                <a:gd name="connsiteX1419" fmla="*/ 4749286 w 4937510"/>
                <a:gd name="connsiteY1419" fmla="*/ 229054 h 500761"/>
                <a:gd name="connsiteX1420" fmla="*/ 4743262 w 4937510"/>
                <a:gd name="connsiteY1420" fmla="*/ 241119 h 500761"/>
                <a:gd name="connsiteX1421" fmla="*/ 4734225 w 4937510"/>
                <a:gd name="connsiteY1421" fmla="*/ 256200 h 500761"/>
                <a:gd name="connsiteX1422" fmla="*/ 4722177 w 4937510"/>
                <a:gd name="connsiteY1422" fmla="*/ 254692 h 500761"/>
                <a:gd name="connsiteX1423" fmla="*/ 4714646 w 4937510"/>
                <a:gd name="connsiteY1423" fmla="*/ 254692 h 500761"/>
                <a:gd name="connsiteX1424" fmla="*/ 4704103 w 4937510"/>
                <a:gd name="connsiteY1424" fmla="*/ 256200 h 500761"/>
                <a:gd name="connsiteX1425" fmla="*/ 4702597 w 4937510"/>
                <a:gd name="connsiteY1425" fmla="*/ 245643 h 500761"/>
                <a:gd name="connsiteX1426" fmla="*/ 4699585 w 4937510"/>
                <a:gd name="connsiteY1426" fmla="*/ 238102 h 500761"/>
                <a:gd name="connsiteX1427" fmla="*/ 4696573 w 4937510"/>
                <a:gd name="connsiteY1427" fmla="*/ 227546 h 500761"/>
                <a:gd name="connsiteX1428" fmla="*/ 4704103 w 4937510"/>
                <a:gd name="connsiteY1428" fmla="*/ 215481 h 500761"/>
                <a:gd name="connsiteX1429" fmla="*/ 4707116 w 4937510"/>
                <a:gd name="connsiteY1429" fmla="*/ 204924 h 500761"/>
                <a:gd name="connsiteX1430" fmla="*/ 4707116 w 4937510"/>
                <a:gd name="connsiteY1430" fmla="*/ 188334 h 500761"/>
                <a:gd name="connsiteX1431" fmla="*/ 4711634 w 4937510"/>
                <a:gd name="connsiteY1431" fmla="*/ 176269 h 500761"/>
                <a:gd name="connsiteX1432" fmla="*/ 4720670 w 4937510"/>
                <a:gd name="connsiteY1432" fmla="*/ 162696 h 500761"/>
                <a:gd name="connsiteX1433" fmla="*/ 4725189 w 4937510"/>
                <a:gd name="connsiteY1433" fmla="*/ 155156 h 500761"/>
                <a:gd name="connsiteX1434" fmla="*/ 4731213 w 4937510"/>
                <a:gd name="connsiteY1434" fmla="*/ 152139 h 500761"/>
                <a:gd name="connsiteX1435" fmla="*/ 4738744 w 4937510"/>
                <a:gd name="connsiteY1435" fmla="*/ 159680 h 500761"/>
                <a:gd name="connsiteX1436" fmla="*/ 4746274 w 4937510"/>
                <a:gd name="connsiteY1436" fmla="*/ 167221 h 500761"/>
                <a:gd name="connsiteX1437" fmla="*/ 4752298 w 4937510"/>
                <a:gd name="connsiteY1437" fmla="*/ 170237 h 500761"/>
                <a:gd name="connsiteX1438" fmla="*/ 4764347 w 4937510"/>
                <a:gd name="connsiteY1438" fmla="*/ 164204 h 500761"/>
                <a:gd name="connsiteX1439" fmla="*/ 4776396 w 4937510"/>
                <a:gd name="connsiteY1439" fmla="*/ 158172 h 500761"/>
                <a:gd name="connsiteX1440" fmla="*/ 4789951 w 4937510"/>
                <a:gd name="connsiteY1440" fmla="*/ 147615 h 500761"/>
                <a:gd name="connsiteX1441" fmla="*/ 4805011 w 4937510"/>
                <a:gd name="connsiteY1441" fmla="*/ 140074 h 500761"/>
                <a:gd name="connsiteX1442" fmla="*/ 4806518 w 4937510"/>
                <a:gd name="connsiteY1442" fmla="*/ 134042 h 500761"/>
                <a:gd name="connsiteX1443" fmla="*/ 4808024 w 4937510"/>
                <a:gd name="connsiteY1443" fmla="*/ 120469 h 500761"/>
                <a:gd name="connsiteX1444" fmla="*/ 4808024 w 4937510"/>
                <a:gd name="connsiteY1444" fmla="*/ 111420 h 500761"/>
                <a:gd name="connsiteX1445" fmla="*/ 4808024 w 4937510"/>
                <a:gd name="connsiteY1445" fmla="*/ 102371 h 500761"/>
                <a:gd name="connsiteX1446" fmla="*/ 4809530 w 4937510"/>
                <a:gd name="connsiteY1446" fmla="*/ 94831 h 500761"/>
                <a:gd name="connsiteX1447" fmla="*/ 4808024 w 4937510"/>
                <a:gd name="connsiteY1447" fmla="*/ 85782 h 500761"/>
                <a:gd name="connsiteX1448" fmla="*/ 4811036 w 4937510"/>
                <a:gd name="connsiteY1448" fmla="*/ 78241 h 500761"/>
                <a:gd name="connsiteX1449" fmla="*/ 1918922 w 4937510"/>
                <a:gd name="connsiteY1449" fmla="*/ 75066 h 500761"/>
                <a:gd name="connsiteX1450" fmla="*/ 1923442 w 4937510"/>
                <a:gd name="connsiteY1450" fmla="*/ 79591 h 500761"/>
                <a:gd name="connsiteX1451" fmla="*/ 1924948 w 4937510"/>
                <a:gd name="connsiteY1451" fmla="*/ 82607 h 500761"/>
                <a:gd name="connsiteX1452" fmla="*/ 1926454 w 4937510"/>
                <a:gd name="connsiteY1452" fmla="*/ 87131 h 500761"/>
                <a:gd name="connsiteX1453" fmla="*/ 1923442 w 4937510"/>
                <a:gd name="connsiteY1453" fmla="*/ 94672 h 500761"/>
                <a:gd name="connsiteX1454" fmla="*/ 1921935 w 4937510"/>
                <a:gd name="connsiteY1454" fmla="*/ 100704 h 500761"/>
                <a:gd name="connsiteX1455" fmla="*/ 1918922 w 4937510"/>
                <a:gd name="connsiteY1455" fmla="*/ 106737 h 500761"/>
                <a:gd name="connsiteX1456" fmla="*/ 1917416 w 4937510"/>
                <a:gd name="connsiteY1456" fmla="*/ 111261 h 500761"/>
                <a:gd name="connsiteX1457" fmla="*/ 1914403 w 4937510"/>
                <a:gd name="connsiteY1457" fmla="*/ 115786 h 500761"/>
                <a:gd name="connsiteX1458" fmla="*/ 1912897 w 4937510"/>
                <a:gd name="connsiteY1458" fmla="*/ 121818 h 500761"/>
                <a:gd name="connsiteX1459" fmla="*/ 1908378 w 4937510"/>
                <a:gd name="connsiteY1459" fmla="*/ 127851 h 500761"/>
                <a:gd name="connsiteX1460" fmla="*/ 1903858 w 4937510"/>
                <a:gd name="connsiteY1460" fmla="*/ 132375 h 500761"/>
                <a:gd name="connsiteX1461" fmla="*/ 1902352 w 4937510"/>
                <a:gd name="connsiteY1461" fmla="*/ 138407 h 500761"/>
                <a:gd name="connsiteX1462" fmla="*/ 1899339 w 4937510"/>
                <a:gd name="connsiteY1462" fmla="*/ 142932 h 500761"/>
                <a:gd name="connsiteX1463" fmla="*/ 1896327 w 4937510"/>
                <a:gd name="connsiteY1463" fmla="*/ 150472 h 500761"/>
                <a:gd name="connsiteX1464" fmla="*/ 1897833 w 4937510"/>
                <a:gd name="connsiteY1464" fmla="*/ 158013 h 500761"/>
                <a:gd name="connsiteX1465" fmla="*/ 1899339 w 4937510"/>
                <a:gd name="connsiteY1465" fmla="*/ 162538 h 500761"/>
                <a:gd name="connsiteX1466" fmla="*/ 1903858 w 4937510"/>
                <a:gd name="connsiteY1466" fmla="*/ 165554 h 500761"/>
                <a:gd name="connsiteX1467" fmla="*/ 1911390 w 4937510"/>
                <a:gd name="connsiteY1467" fmla="*/ 167062 h 500761"/>
                <a:gd name="connsiteX1468" fmla="*/ 1921935 w 4937510"/>
                <a:gd name="connsiteY1468" fmla="*/ 168570 h 500761"/>
                <a:gd name="connsiteX1469" fmla="*/ 1932480 w 4937510"/>
                <a:gd name="connsiteY1469" fmla="*/ 170078 h 500761"/>
                <a:gd name="connsiteX1470" fmla="*/ 1944531 w 4937510"/>
                <a:gd name="connsiteY1470" fmla="*/ 170078 h 500761"/>
                <a:gd name="connsiteX1471" fmla="*/ 1953569 w 4937510"/>
                <a:gd name="connsiteY1471" fmla="*/ 168570 h 500761"/>
                <a:gd name="connsiteX1472" fmla="*/ 1961101 w 4937510"/>
                <a:gd name="connsiteY1472" fmla="*/ 168570 h 500761"/>
                <a:gd name="connsiteX1473" fmla="*/ 1968633 w 4937510"/>
                <a:gd name="connsiteY1473" fmla="*/ 170078 h 500761"/>
                <a:gd name="connsiteX1474" fmla="*/ 1974659 w 4937510"/>
                <a:gd name="connsiteY1474" fmla="*/ 171586 h 500761"/>
                <a:gd name="connsiteX1475" fmla="*/ 1980684 w 4937510"/>
                <a:gd name="connsiteY1475" fmla="*/ 174603 h 500761"/>
                <a:gd name="connsiteX1476" fmla="*/ 1985203 w 4937510"/>
                <a:gd name="connsiteY1476" fmla="*/ 180635 h 500761"/>
                <a:gd name="connsiteX1477" fmla="*/ 1986710 w 4937510"/>
                <a:gd name="connsiteY1477" fmla="*/ 188176 h 500761"/>
                <a:gd name="connsiteX1478" fmla="*/ 1985203 w 4937510"/>
                <a:gd name="connsiteY1478" fmla="*/ 195716 h 500761"/>
                <a:gd name="connsiteX1479" fmla="*/ 1983697 w 4937510"/>
                <a:gd name="connsiteY1479" fmla="*/ 198733 h 500761"/>
                <a:gd name="connsiteX1480" fmla="*/ 1979178 w 4937510"/>
                <a:gd name="connsiteY1480" fmla="*/ 201749 h 500761"/>
                <a:gd name="connsiteX1481" fmla="*/ 1974659 w 4937510"/>
                <a:gd name="connsiteY1481" fmla="*/ 204765 h 500761"/>
                <a:gd name="connsiteX1482" fmla="*/ 1967127 w 4937510"/>
                <a:gd name="connsiteY1482" fmla="*/ 203257 h 500761"/>
                <a:gd name="connsiteX1483" fmla="*/ 1959595 w 4937510"/>
                <a:gd name="connsiteY1483" fmla="*/ 201749 h 500761"/>
                <a:gd name="connsiteX1484" fmla="*/ 1955076 w 4937510"/>
                <a:gd name="connsiteY1484" fmla="*/ 198733 h 500761"/>
                <a:gd name="connsiteX1485" fmla="*/ 1947544 w 4937510"/>
                <a:gd name="connsiteY1485" fmla="*/ 197224 h 500761"/>
                <a:gd name="connsiteX1486" fmla="*/ 1941518 w 4937510"/>
                <a:gd name="connsiteY1486" fmla="*/ 194208 h 500761"/>
                <a:gd name="connsiteX1487" fmla="*/ 1932480 w 4937510"/>
                <a:gd name="connsiteY1487" fmla="*/ 194208 h 500761"/>
                <a:gd name="connsiteX1488" fmla="*/ 1926454 w 4937510"/>
                <a:gd name="connsiteY1488" fmla="*/ 197224 h 500761"/>
                <a:gd name="connsiteX1489" fmla="*/ 1921935 w 4937510"/>
                <a:gd name="connsiteY1489" fmla="*/ 201749 h 500761"/>
                <a:gd name="connsiteX1490" fmla="*/ 1920429 w 4937510"/>
                <a:gd name="connsiteY1490" fmla="*/ 215322 h 500761"/>
                <a:gd name="connsiteX1491" fmla="*/ 1920429 w 4937510"/>
                <a:gd name="connsiteY1491" fmla="*/ 221354 h 500761"/>
                <a:gd name="connsiteX1492" fmla="*/ 1917416 w 4937510"/>
                <a:gd name="connsiteY1492" fmla="*/ 236436 h 500761"/>
                <a:gd name="connsiteX1493" fmla="*/ 1921935 w 4937510"/>
                <a:gd name="connsiteY1493" fmla="*/ 248501 h 500761"/>
                <a:gd name="connsiteX1494" fmla="*/ 1929467 w 4937510"/>
                <a:gd name="connsiteY1494" fmla="*/ 256041 h 500761"/>
                <a:gd name="connsiteX1495" fmla="*/ 1935493 w 4937510"/>
                <a:gd name="connsiteY1495" fmla="*/ 259058 h 500761"/>
                <a:gd name="connsiteX1496" fmla="*/ 1935493 w 4937510"/>
                <a:gd name="connsiteY1496" fmla="*/ 265090 h 500761"/>
                <a:gd name="connsiteX1497" fmla="*/ 1933986 w 4937510"/>
                <a:gd name="connsiteY1497" fmla="*/ 271123 h 500761"/>
                <a:gd name="connsiteX1498" fmla="*/ 1929467 w 4937510"/>
                <a:gd name="connsiteY1498" fmla="*/ 277155 h 500761"/>
                <a:gd name="connsiteX1499" fmla="*/ 1923442 w 4937510"/>
                <a:gd name="connsiteY1499" fmla="*/ 284696 h 500761"/>
                <a:gd name="connsiteX1500" fmla="*/ 1920429 w 4937510"/>
                <a:gd name="connsiteY1500" fmla="*/ 290728 h 500761"/>
                <a:gd name="connsiteX1501" fmla="*/ 1917416 w 4937510"/>
                <a:gd name="connsiteY1501" fmla="*/ 296761 h 500761"/>
                <a:gd name="connsiteX1502" fmla="*/ 1915910 w 4937510"/>
                <a:gd name="connsiteY1502" fmla="*/ 302793 h 500761"/>
                <a:gd name="connsiteX1503" fmla="*/ 1914403 w 4937510"/>
                <a:gd name="connsiteY1503" fmla="*/ 307318 h 500761"/>
                <a:gd name="connsiteX1504" fmla="*/ 1914403 w 4937510"/>
                <a:gd name="connsiteY1504" fmla="*/ 314858 h 500761"/>
                <a:gd name="connsiteX1505" fmla="*/ 1920429 w 4937510"/>
                <a:gd name="connsiteY1505" fmla="*/ 317875 h 500761"/>
                <a:gd name="connsiteX1506" fmla="*/ 1924948 w 4937510"/>
                <a:gd name="connsiteY1506" fmla="*/ 323907 h 500761"/>
                <a:gd name="connsiteX1507" fmla="*/ 1935493 w 4937510"/>
                <a:gd name="connsiteY1507" fmla="*/ 329940 h 500761"/>
                <a:gd name="connsiteX1508" fmla="*/ 1950556 w 4937510"/>
                <a:gd name="connsiteY1508" fmla="*/ 338988 h 500761"/>
                <a:gd name="connsiteX1509" fmla="*/ 1955076 w 4937510"/>
                <a:gd name="connsiteY1509" fmla="*/ 338988 h 500761"/>
                <a:gd name="connsiteX1510" fmla="*/ 1958088 w 4937510"/>
                <a:gd name="connsiteY1510" fmla="*/ 346529 h 500761"/>
                <a:gd name="connsiteX1511" fmla="*/ 1959595 w 4937510"/>
                <a:gd name="connsiteY1511" fmla="*/ 355578 h 500761"/>
                <a:gd name="connsiteX1512" fmla="*/ 1958088 w 4937510"/>
                <a:gd name="connsiteY1512" fmla="*/ 363118 h 500761"/>
                <a:gd name="connsiteX1513" fmla="*/ 1950556 w 4937510"/>
                <a:gd name="connsiteY1513" fmla="*/ 369151 h 500761"/>
                <a:gd name="connsiteX1514" fmla="*/ 1943025 w 4937510"/>
                <a:gd name="connsiteY1514" fmla="*/ 375183 h 500761"/>
                <a:gd name="connsiteX1515" fmla="*/ 1938505 w 4937510"/>
                <a:gd name="connsiteY1515" fmla="*/ 375183 h 500761"/>
                <a:gd name="connsiteX1516" fmla="*/ 1932480 w 4937510"/>
                <a:gd name="connsiteY1516" fmla="*/ 379708 h 500761"/>
                <a:gd name="connsiteX1517" fmla="*/ 1920429 w 4937510"/>
                <a:gd name="connsiteY1517" fmla="*/ 388757 h 500761"/>
                <a:gd name="connsiteX1518" fmla="*/ 1912897 w 4937510"/>
                <a:gd name="connsiteY1518" fmla="*/ 390265 h 500761"/>
                <a:gd name="connsiteX1519" fmla="*/ 1905365 w 4937510"/>
                <a:gd name="connsiteY1519" fmla="*/ 390265 h 500761"/>
                <a:gd name="connsiteX1520" fmla="*/ 1899339 w 4937510"/>
                <a:gd name="connsiteY1520" fmla="*/ 390265 h 500761"/>
                <a:gd name="connsiteX1521" fmla="*/ 1891807 w 4937510"/>
                <a:gd name="connsiteY1521" fmla="*/ 393281 h 500761"/>
                <a:gd name="connsiteX1522" fmla="*/ 1879756 w 4937510"/>
                <a:gd name="connsiteY1522" fmla="*/ 399314 h 500761"/>
                <a:gd name="connsiteX1523" fmla="*/ 1869212 w 4937510"/>
                <a:gd name="connsiteY1523" fmla="*/ 400822 h 500761"/>
                <a:gd name="connsiteX1524" fmla="*/ 1860173 w 4937510"/>
                <a:gd name="connsiteY1524" fmla="*/ 400822 h 500761"/>
                <a:gd name="connsiteX1525" fmla="*/ 1855654 w 4937510"/>
                <a:gd name="connsiteY1525" fmla="*/ 405346 h 500761"/>
                <a:gd name="connsiteX1526" fmla="*/ 1845109 w 4937510"/>
                <a:gd name="connsiteY1526" fmla="*/ 405346 h 500761"/>
                <a:gd name="connsiteX1527" fmla="*/ 1839084 w 4937510"/>
                <a:gd name="connsiteY1527" fmla="*/ 403838 h 500761"/>
                <a:gd name="connsiteX1528" fmla="*/ 1831552 w 4937510"/>
                <a:gd name="connsiteY1528" fmla="*/ 399314 h 500761"/>
                <a:gd name="connsiteX1529" fmla="*/ 1825526 w 4937510"/>
                <a:gd name="connsiteY1529" fmla="*/ 394789 h 500761"/>
                <a:gd name="connsiteX1530" fmla="*/ 1821007 w 4937510"/>
                <a:gd name="connsiteY1530" fmla="*/ 390265 h 500761"/>
                <a:gd name="connsiteX1531" fmla="*/ 1814982 w 4937510"/>
                <a:gd name="connsiteY1531" fmla="*/ 388757 h 500761"/>
                <a:gd name="connsiteX1532" fmla="*/ 1813475 w 4937510"/>
                <a:gd name="connsiteY1532" fmla="*/ 382724 h 500761"/>
                <a:gd name="connsiteX1533" fmla="*/ 1813475 w 4937510"/>
                <a:gd name="connsiteY1533" fmla="*/ 375183 h 500761"/>
                <a:gd name="connsiteX1534" fmla="*/ 1813475 w 4937510"/>
                <a:gd name="connsiteY1534" fmla="*/ 370659 h 500761"/>
                <a:gd name="connsiteX1535" fmla="*/ 1813475 w 4937510"/>
                <a:gd name="connsiteY1535" fmla="*/ 366135 h 500761"/>
                <a:gd name="connsiteX1536" fmla="*/ 1814982 w 4937510"/>
                <a:gd name="connsiteY1536" fmla="*/ 358594 h 500761"/>
                <a:gd name="connsiteX1537" fmla="*/ 1811969 w 4937510"/>
                <a:gd name="connsiteY1537" fmla="*/ 352562 h 500761"/>
                <a:gd name="connsiteX1538" fmla="*/ 1807450 w 4937510"/>
                <a:gd name="connsiteY1538" fmla="*/ 348037 h 500761"/>
                <a:gd name="connsiteX1539" fmla="*/ 1807450 w 4937510"/>
                <a:gd name="connsiteY1539" fmla="*/ 340497 h 500761"/>
                <a:gd name="connsiteX1540" fmla="*/ 1807450 w 4937510"/>
                <a:gd name="connsiteY1540" fmla="*/ 334464 h 500761"/>
                <a:gd name="connsiteX1541" fmla="*/ 1802931 w 4937510"/>
                <a:gd name="connsiteY1541" fmla="*/ 326923 h 500761"/>
                <a:gd name="connsiteX1542" fmla="*/ 1801424 w 4937510"/>
                <a:gd name="connsiteY1542" fmla="*/ 323907 h 500761"/>
                <a:gd name="connsiteX1543" fmla="*/ 1798411 w 4937510"/>
                <a:gd name="connsiteY1543" fmla="*/ 319383 h 500761"/>
                <a:gd name="connsiteX1544" fmla="*/ 1795399 w 4937510"/>
                <a:gd name="connsiteY1544" fmla="*/ 316366 h 500761"/>
                <a:gd name="connsiteX1545" fmla="*/ 1792386 w 4937510"/>
                <a:gd name="connsiteY1545" fmla="*/ 311842 h 500761"/>
                <a:gd name="connsiteX1546" fmla="*/ 1793892 w 4937510"/>
                <a:gd name="connsiteY1546" fmla="*/ 308826 h 500761"/>
                <a:gd name="connsiteX1547" fmla="*/ 1798411 w 4937510"/>
                <a:gd name="connsiteY1547" fmla="*/ 302793 h 500761"/>
                <a:gd name="connsiteX1548" fmla="*/ 1804437 w 4937510"/>
                <a:gd name="connsiteY1548" fmla="*/ 299777 h 500761"/>
                <a:gd name="connsiteX1549" fmla="*/ 1807450 w 4937510"/>
                <a:gd name="connsiteY1549" fmla="*/ 293745 h 500761"/>
                <a:gd name="connsiteX1550" fmla="*/ 1811969 w 4937510"/>
                <a:gd name="connsiteY1550" fmla="*/ 287712 h 500761"/>
                <a:gd name="connsiteX1551" fmla="*/ 1817994 w 4937510"/>
                <a:gd name="connsiteY1551" fmla="*/ 281680 h 500761"/>
                <a:gd name="connsiteX1552" fmla="*/ 1821007 w 4937510"/>
                <a:gd name="connsiteY1552" fmla="*/ 277155 h 500761"/>
                <a:gd name="connsiteX1553" fmla="*/ 1822514 w 4937510"/>
                <a:gd name="connsiteY1553" fmla="*/ 274139 h 500761"/>
                <a:gd name="connsiteX1554" fmla="*/ 1827033 w 4937510"/>
                <a:gd name="connsiteY1554" fmla="*/ 268106 h 500761"/>
                <a:gd name="connsiteX1555" fmla="*/ 1830046 w 4937510"/>
                <a:gd name="connsiteY1555" fmla="*/ 266598 h 500761"/>
                <a:gd name="connsiteX1556" fmla="*/ 1834565 w 4937510"/>
                <a:gd name="connsiteY1556" fmla="*/ 263582 h 500761"/>
                <a:gd name="connsiteX1557" fmla="*/ 1842097 w 4937510"/>
                <a:gd name="connsiteY1557" fmla="*/ 259058 h 500761"/>
                <a:gd name="connsiteX1558" fmla="*/ 1843603 w 4937510"/>
                <a:gd name="connsiteY1558" fmla="*/ 254533 h 500761"/>
                <a:gd name="connsiteX1559" fmla="*/ 1845109 w 4937510"/>
                <a:gd name="connsiteY1559" fmla="*/ 248501 h 500761"/>
                <a:gd name="connsiteX1560" fmla="*/ 1851135 w 4937510"/>
                <a:gd name="connsiteY1560" fmla="*/ 245485 h 500761"/>
                <a:gd name="connsiteX1561" fmla="*/ 1855654 w 4937510"/>
                <a:gd name="connsiteY1561" fmla="*/ 240960 h 500761"/>
                <a:gd name="connsiteX1562" fmla="*/ 1857160 w 4937510"/>
                <a:gd name="connsiteY1562" fmla="*/ 236436 h 500761"/>
                <a:gd name="connsiteX1563" fmla="*/ 1855654 w 4937510"/>
                <a:gd name="connsiteY1563" fmla="*/ 230403 h 500761"/>
                <a:gd name="connsiteX1564" fmla="*/ 1855654 w 4937510"/>
                <a:gd name="connsiteY1564" fmla="*/ 227387 h 500761"/>
                <a:gd name="connsiteX1565" fmla="*/ 1855654 w 4937510"/>
                <a:gd name="connsiteY1565" fmla="*/ 224371 h 500761"/>
                <a:gd name="connsiteX1566" fmla="*/ 1855654 w 4937510"/>
                <a:gd name="connsiteY1566" fmla="*/ 219846 h 500761"/>
                <a:gd name="connsiteX1567" fmla="*/ 1852641 w 4937510"/>
                <a:gd name="connsiteY1567" fmla="*/ 216830 h 500761"/>
                <a:gd name="connsiteX1568" fmla="*/ 1849629 w 4937510"/>
                <a:gd name="connsiteY1568" fmla="*/ 215322 h 500761"/>
                <a:gd name="connsiteX1569" fmla="*/ 1845109 w 4937510"/>
                <a:gd name="connsiteY1569" fmla="*/ 216830 h 500761"/>
                <a:gd name="connsiteX1570" fmla="*/ 1842097 w 4937510"/>
                <a:gd name="connsiteY1570" fmla="*/ 221354 h 500761"/>
                <a:gd name="connsiteX1571" fmla="*/ 1839084 w 4937510"/>
                <a:gd name="connsiteY1571" fmla="*/ 225879 h 500761"/>
                <a:gd name="connsiteX1572" fmla="*/ 1834565 w 4937510"/>
                <a:gd name="connsiteY1572" fmla="*/ 228895 h 500761"/>
                <a:gd name="connsiteX1573" fmla="*/ 1831552 w 4937510"/>
                <a:gd name="connsiteY1573" fmla="*/ 231911 h 500761"/>
                <a:gd name="connsiteX1574" fmla="*/ 1828539 w 4937510"/>
                <a:gd name="connsiteY1574" fmla="*/ 237944 h 500761"/>
                <a:gd name="connsiteX1575" fmla="*/ 1825526 w 4937510"/>
                <a:gd name="connsiteY1575" fmla="*/ 242468 h 500761"/>
                <a:gd name="connsiteX1576" fmla="*/ 1817994 w 4937510"/>
                <a:gd name="connsiteY1576" fmla="*/ 250009 h 500761"/>
                <a:gd name="connsiteX1577" fmla="*/ 1808956 w 4937510"/>
                <a:gd name="connsiteY1577" fmla="*/ 251517 h 500761"/>
                <a:gd name="connsiteX1578" fmla="*/ 1805943 w 4937510"/>
                <a:gd name="connsiteY1578" fmla="*/ 254533 h 500761"/>
                <a:gd name="connsiteX1579" fmla="*/ 1799918 w 4937510"/>
                <a:gd name="connsiteY1579" fmla="*/ 257550 h 500761"/>
                <a:gd name="connsiteX1580" fmla="*/ 1793892 w 4937510"/>
                <a:gd name="connsiteY1580" fmla="*/ 259058 h 500761"/>
                <a:gd name="connsiteX1581" fmla="*/ 1789373 w 4937510"/>
                <a:gd name="connsiteY1581" fmla="*/ 260566 h 500761"/>
                <a:gd name="connsiteX1582" fmla="*/ 1784854 w 4937510"/>
                <a:gd name="connsiteY1582" fmla="*/ 259058 h 500761"/>
                <a:gd name="connsiteX1583" fmla="*/ 1780335 w 4937510"/>
                <a:gd name="connsiteY1583" fmla="*/ 254533 h 500761"/>
                <a:gd name="connsiteX1584" fmla="*/ 1783348 w 4937510"/>
                <a:gd name="connsiteY1584" fmla="*/ 251517 h 500761"/>
                <a:gd name="connsiteX1585" fmla="*/ 1787867 w 4937510"/>
                <a:gd name="connsiteY1585" fmla="*/ 245485 h 500761"/>
                <a:gd name="connsiteX1586" fmla="*/ 1790879 w 4937510"/>
                <a:gd name="connsiteY1586" fmla="*/ 239452 h 500761"/>
                <a:gd name="connsiteX1587" fmla="*/ 1801424 w 4937510"/>
                <a:gd name="connsiteY1587" fmla="*/ 230403 h 500761"/>
                <a:gd name="connsiteX1588" fmla="*/ 1807450 w 4937510"/>
                <a:gd name="connsiteY1588" fmla="*/ 222863 h 500761"/>
                <a:gd name="connsiteX1589" fmla="*/ 1817994 w 4937510"/>
                <a:gd name="connsiteY1589" fmla="*/ 215322 h 500761"/>
                <a:gd name="connsiteX1590" fmla="*/ 1827033 w 4937510"/>
                <a:gd name="connsiteY1590" fmla="*/ 200241 h 500761"/>
                <a:gd name="connsiteX1591" fmla="*/ 1834565 w 4937510"/>
                <a:gd name="connsiteY1591" fmla="*/ 194208 h 500761"/>
                <a:gd name="connsiteX1592" fmla="*/ 1839084 w 4937510"/>
                <a:gd name="connsiteY1592" fmla="*/ 191192 h 500761"/>
                <a:gd name="connsiteX1593" fmla="*/ 1842097 w 4937510"/>
                <a:gd name="connsiteY1593" fmla="*/ 186668 h 500761"/>
                <a:gd name="connsiteX1594" fmla="*/ 1845109 w 4937510"/>
                <a:gd name="connsiteY1594" fmla="*/ 177619 h 500761"/>
                <a:gd name="connsiteX1595" fmla="*/ 1860173 w 4937510"/>
                <a:gd name="connsiteY1595" fmla="*/ 164046 h 500761"/>
                <a:gd name="connsiteX1596" fmla="*/ 1866199 w 4937510"/>
                <a:gd name="connsiteY1596" fmla="*/ 156505 h 500761"/>
                <a:gd name="connsiteX1597" fmla="*/ 1869212 w 4937510"/>
                <a:gd name="connsiteY1597" fmla="*/ 151981 h 500761"/>
                <a:gd name="connsiteX1598" fmla="*/ 1876744 w 4937510"/>
                <a:gd name="connsiteY1598" fmla="*/ 142932 h 500761"/>
                <a:gd name="connsiteX1599" fmla="*/ 1882769 w 4937510"/>
                <a:gd name="connsiteY1599" fmla="*/ 136899 h 500761"/>
                <a:gd name="connsiteX1600" fmla="*/ 1885782 w 4937510"/>
                <a:gd name="connsiteY1600" fmla="*/ 130867 h 500761"/>
                <a:gd name="connsiteX1601" fmla="*/ 1888795 w 4937510"/>
                <a:gd name="connsiteY1601" fmla="*/ 123326 h 500761"/>
                <a:gd name="connsiteX1602" fmla="*/ 1890301 w 4937510"/>
                <a:gd name="connsiteY1602" fmla="*/ 120310 h 500761"/>
                <a:gd name="connsiteX1603" fmla="*/ 1891807 w 4937510"/>
                <a:gd name="connsiteY1603" fmla="*/ 115786 h 500761"/>
                <a:gd name="connsiteX1604" fmla="*/ 1893314 w 4937510"/>
                <a:gd name="connsiteY1604" fmla="*/ 111261 h 500761"/>
                <a:gd name="connsiteX1605" fmla="*/ 1893314 w 4937510"/>
                <a:gd name="connsiteY1605" fmla="*/ 106737 h 500761"/>
                <a:gd name="connsiteX1606" fmla="*/ 1890301 w 4937510"/>
                <a:gd name="connsiteY1606" fmla="*/ 105229 h 500761"/>
                <a:gd name="connsiteX1607" fmla="*/ 1885782 w 4937510"/>
                <a:gd name="connsiteY1607" fmla="*/ 106737 h 500761"/>
                <a:gd name="connsiteX1608" fmla="*/ 1881263 w 4937510"/>
                <a:gd name="connsiteY1608" fmla="*/ 111261 h 500761"/>
                <a:gd name="connsiteX1609" fmla="*/ 1876744 w 4937510"/>
                <a:gd name="connsiteY1609" fmla="*/ 115786 h 500761"/>
                <a:gd name="connsiteX1610" fmla="*/ 1870718 w 4937510"/>
                <a:gd name="connsiteY1610" fmla="*/ 120310 h 500761"/>
                <a:gd name="connsiteX1611" fmla="*/ 1864692 w 4937510"/>
                <a:gd name="connsiteY1611" fmla="*/ 124834 h 500761"/>
                <a:gd name="connsiteX1612" fmla="*/ 1860173 w 4937510"/>
                <a:gd name="connsiteY1612" fmla="*/ 129359 h 500761"/>
                <a:gd name="connsiteX1613" fmla="*/ 1854148 w 4937510"/>
                <a:gd name="connsiteY1613" fmla="*/ 132375 h 500761"/>
                <a:gd name="connsiteX1614" fmla="*/ 1851135 w 4937510"/>
                <a:gd name="connsiteY1614" fmla="*/ 136899 h 500761"/>
                <a:gd name="connsiteX1615" fmla="*/ 1846616 w 4937510"/>
                <a:gd name="connsiteY1615" fmla="*/ 139916 h 500761"/>
                <a:gd name="connsiteX1616" fmla="*/ 1843603 w 4937510"/>
                <a:gd name="connsiteY1616" fmla="*/ 145948 h 500761"/>
                <a:gd name="connsiteX1617" fmla="*/ 1842097 w 4937510"/>
                <a:gd name="connsiteY1617" fmla="*/ 150472 h 500761"/>
                <a:gd name="connsiteX1618" fmla="*/ 1840590 w 4937510"/>
                <a:gd name="connsiteY1618" fmla="*/ 153489 h 500761"/>
                <a:gd name="connsiteX1619" fmla="*/ 1839084 w 4937510"/>
                <a:gd name="connsiteY1619" fmla="*/ 158013 h 500761"/>
                <a:gd name="connsiteX1620" fmla="*/ 1836071 w 4937510"/>
                <a:gd name="connsiteY1620" fmla="*/ 164046 h 500761"/>
                <a:gd name="connsiteX1621" fmla="*/ 1833058 w 4937510"/>
                <a:gd name="connsiteY1621" fmla="*/ 164046 h 500761"/>
                <a:gd name="connsiteX1622" fmla="*/ 1824020 w 4937510"/>
                <a:gd name="connsiteY1622" fmla="*/ 161029 h 500761"/>
                <a:gd name="connsiteX1623" fmla="*/ 1819501 w 4937510"/>
                <a:gd name="connsiteY1623" fmla="*/ 154997 h 500761"/>
                <a:gd name="connsiteX1624" fmla="*/ 1817994 w 4937510"/>
                <a:gd name="connsiteY1624" fmla="*/ 150472 h 500761"/>
                <a:gd name="connsiteX1625" fmla="*/ 1817994 w 4937510"/>
                <a:gd name="connsiteY1625" fmla="*/ 142932 h 500761"/>
                <a:gd name="connsiteX1626" fmla="*/ 1824020 w 4937510"/>
                <a:gd name="connsiteY1626" fmla="*/ 138407 h 500761"/>
                <a:gd name="connsiteX1627" fmla="*/ 1825526 w 4937510"/>
                <a:gd name="connsiteY1627" fmla="*/ 135391 h 500761"/>
                <a:gd name="connsiteX1628" fmla="*/ 1828539 w 4937510"/>
                <a:gd name="connsiteY1628" fmla="*/ 132375 h 500761"/>
                <a:gd name="connsiteX1629" fmla="*/ 1833058 w 4937510"/>
                <a:gd name="connsiteY1629" fmla="*/ 129359 h 500761"/>
                <a:gd name="connsiteX1630" fmla="*/ 1840590 w 4937510"/>
                <a:gd name="connsiteY1630" fmla="*/ 124834 h 500761"/>
                <a:gd name="connsiteX1631" fmla="*/ 1848122 w 4937510"/>
                <a:gd name="connsiteY1631" fmla="*/ 120310 h 500761"/>
                <a:gd name="connsiteX1632" fmla="*/ 1852641 w 4937510"/>
                <a:gd name="connsiteY1632" fmla="*/ 117294 h 500761"/>
                <a:gd name="connsiteX1633" fmla="*/ 1860173 w 4937510"/>
                <a:gd name="connsiteY1633" fmla="*/ 111261 h 500761"/>
                <a:gd name="connsiteX1634" fmla="*/ 1864692 w 4937510"/>
                <a:gd name="connsiteY1634" fmla="*/ 105229 h 500761"/>
                <a:gd name="connsiteX1635" fmla="*/ 1869212 w 4937510"/>
                <a:gd name="connsiteY1635" fmla="*/ 100704 h 500761"/>
                <a:gd name="connsiteX1636" fmla="*/ 1875237 w 4937510"/>
                <a:gd name="connsiteY1636" fmla="*/ 97688 h 500761"/>
                <a:gd name="connsiteX1637" fmla="*/ 1893314 w 4937510"/>
                <a:gd name="connsiteY1637" fmla="*/ 84115 h 500761"/>
                <a:gd name="connsiteX1638" fmla="*/ 1899339 w 4937510"/>
                <a:gd name="connsiteY1638" fmla="*/ 81099 h 500761"/>
                <a:gd name="connsiteX1639" fmla="*/ 1903858 w 4937510"/>
                <a:gd name="connsiteY1639" fmla="*/ 79591 h 500761"/>
                <a:gd name="connsiteX1640" fmla="*/ 1908378 w 4937510"/>
                <a:gd name="connsiteY1640" fmla="*/ 76574 h 500761"/>
                <a:gd name="connsiteX1641" fmla="*/ 1912897 w 4937510"/>
                <a:gd name="connsiteY1641" fmla="*/ 76574 h 500761"/>
                <a:gd name="connsiteX1642" fmla="*/ 1918922 w 4937510"/>
                <a:gd name="connsiteY1642" fmla="*/ 75066 h 500761"/>
                <a:gd name="connsiteX1643" fmla="*/ 2303542 w 4937510"/>
                <a:gd name="connsiteY1643" fmla="*/ 57604 h 500761"/>
                <a:gd name="connsiteX1644" fmla="*/ 2305046 w 4937510"/>
                <a:gd name="connsiteY1644" fmla="*/ 59108 h 500761"/>
                <a:gd name="connsiteX1645" fmla="*/ 2311062 w 4937510"/>
                <a:gd name="connsiteY1645" fmla="*/ 60612 h 500761"/>
                <a:gd name="connsiteX1646" fmla="*/ 2312566 w 4937510"/>
                <a:gd name="connsiteY1646" fmla="*/ 62116 h 500761"/>
                <a:gd name="connsiteX1647" fmla="*/ 2315573 w 4937510"/>
                <a:gd name="connsiteY1647" fmla="*/ 65124 h 500761"/>
                <a:gd name="connsiteX1648" fmla="*/ 2317077 w 4937510"/>
                <a:gd name="connsiteY1648" fmla="*/ 66628 h 500761"/>
                <a:gd name="connsiteX1649" fmla="*/ 2321589 w 4937510"/>
                <a:gd name="connsiteY1649" fmla="*/ 69636 h 500761"/>
                <a:gd name="connsiteX1650" fmla="*/ 2324597 w 4937510"/>
                <a:gd name="connsiteY1650" fmla="*/ 74148 h 500761"/>
                <a:gd name="connsiteX1651" fmla="*/ 2324597 w 4937510"/>
                <a:gd name="connsiteY1651" fmla="*/ 78659 h 500761"/>
                <a:gd name="connsiteX1652" fmla="*/ 2324597 w 4937510"/>
                <a:gd name="connsiteY1652" fmla="*/ 84675 h 500761"/>
                <a:gd name="connsiteX1653" fmla="*/ 2323093 w 4937510"/>
                <a:gd name="connsiteY1653" fmla="*/ 90691 h 500761"/>
                <a:gd name="connsiteX1654" fmla="*/ 2323093 w 4937510"/>
                <a:gd name="connsiteY1654" fmla="*/ 93699 h 500761"/>
                <a:gd name="connsiteX1655" fmla="*/ 2321589 w 4937510"/>
                <a:gd name="connsiteY1655" fmla="*/ 99715 h 500761"/>
                <a:gd name="connsiteX1656" fmla="*/ 2321589 w 4937510"/>
                <a:gd name="connsiteY1656" fmla="*/ 101219 h 500761"/>
                <a:gd name="connsiteX1657" fmla="*/ 2321589 w 4937510"/>
                <a:gd name="connsiteY1657" fmla="*/ 105730 h 500761"/>
                <a:gd name="connsiteX1658" fmla="*/ 2321589 w 4937510"/>
                <a:gd name="connsiteY1658" fmla="*/ 110242 h 500761"/>
                <a:gd name="connsiteX1659" fmla="*/ 2320085 w 4937510"/>
                <a:gd name="connsiteY1659" fmla="*/ 119266 h 500761"/>
                <a:gd name="connsiteX1660" fmla="*/ 2317077 w 4937510"/>
                <a:gd name="connsiteY1660" fmla="*/ 126786 h 500761"/>
                <a:gd name="connsiteX1661" fmla="*/ 2317077 w 4937510"/>
                <a:gd name="connsiteY1661" fmla="*/ 131298 h 500761"/>
                <a:gd name="connsiteX1662" fmla="*/ 2315573 w 4937510"/>
                <a:gd name="connsiteY1662" fmla="*/ 140321 h 500761"/>
                <a:gd name="connsiteX1663" fmla="*/ 2314069 w 4937510"/>
                <a:gd name="connsiteY1663" fmla="*/ 147841 h 500761"/>
                <a:gd name="connsiteX1664" fmla="*/ 2312566 w 4937510"/>
                <a:gd name="connsiteY1664" fmla="*/ 156865 h 500761"/>
                <a:gd name="connsiteX1665" fmla="*/ 2311062 w 4937510"/>
                <a:gd name="connsiteY1665" fmla="*/ 165888 h 500761"/>
                <a:gd name="connsiteX1666" fmla="*/ 2308054 w 4937510"/>
                <a:gd name="connsiteY1666" fmla="*/ 171904 h 500761"/>
                <a:gd name="connsiteX1667" fmla="*/ 2305046 w 4937510"/>
                <a:gd name="connsiteY1667" fmla="*/ 182432 h 500761"/>
                <a:gd name="connsiteX1668" fmla="*/ 2303542 w 4937510"/>
                <a:gd name="connsiteY1668" fmla="*/ 192959 h 500761"/>
                <a:gd name="connsiteX1669" fmla="*/ 2303542 w 4937510"/>
                <a:gd name="connsiteY1669" fmla="*/ 197471 h 500761"/>
                <a:gd name="connsiteX1670" fmla="*/ 2303542 w 4937510"/>
                <a:gd name="connsiteY1670" fmla="*/ 204991 h 500761"/>
                <a:gd name="connsiteX1671" fmla="*/ 2303542 w 4937510"/>
                <a:gd name="connsiteY1671" fmla="*/ 206495 h 500761"/>
                <a:gd name="connsiteX1672" fmla="*/ 2305046 w 4937510"/>
                <a:gd name="connsiteY1672" fmla="*/ 207999 h 500761"/>
                <a:gd name="connsiteX1673" fmla="*/ 2308054 w 4937510"/>
                <a:gd name="connsiteY1673" fmla="*/ 207999 h 500761"/>
                <a:gd name="connsiteX1674" fmla="*/ 2314069 w 4937510"/>
                <a:gd name="connsiteY1674" fmla="*/ 206495 h 500761"/>
                <a:gd name="connsiteX1675" fmla="*/ 2320085 w 4937510"/>
                <a:gd name="connsiteY1675" fmla="*/ 204991 h 500761"/>
                <a:gd name="connsiteX1676" fmla="*/ 2324597 w 4937510"/>
                <a:gd name="connsiteY1676" fmla="*/ 204991 h 500761"/>
                <a:gd name="connsiteX1677" fmla="*/ 2330613 w 4937510"/>
                <a:gd name="connsiteY1677" fmla="*/ 201983 h 500761"/>
                <a:gd name="connsiteX1678" fmla="*/ 2339637 w 4937510"/>
                <a:gd name="connsiteY1678" fmla="*/ 200479 h 500761"/>
                <a:gd name="connsiteX1679" fmla="*/ 2342644 w 4937510"/>
                <a:gd name="connsiteY1679" fmla="*/ 197471 h 500761"/>
                <a:gd name="connsiteX1680" fmla="*/ 2347156 w 4937510"/>
                <a:gd name="connsiteY1680" fmla="*/ 195967 h 500761"/>
                <a:gd name="connsiteX1681" fmla="*/ 2354676 w 4937510"/>
                <a:gd name="connsiteY1681" fmla="*/ 192959 h 500761"/>
                <a:gd name="connsiteX1682" fmla="*/ 2362196 w 4937510"/>
                <a:gd name="connsiteY1682" fmla="*/ 189952 h 500761"/>
                <a:gd name="connsiteX1683" fmla="*/ 2369715 w 4937510"/>
                <a:gd name="connsiteY1683" fmla="*/ 186944 h 500761"/>
                <a:gd name="connsiteX1684" fmla="*/ 2371219 w 4937510"/>
                <a:gd name="connsiteY1684" fmla="*/ 186944 h 500761"/>
                <a:gd name="connsiteX1685" fmla="*/ 2375731 w 4937510"/>
                <a:gd name="connsiteY1685" fmla="*/ 185440 h 500761"/>
                <a:gd name="connsiteX1686" fmla="*/ 2378739 w 4937510"/>
                <a:gd name="connsiteY1686" fmla="*/ 185440 h 500761"/>
                <a:gd name="connsiteX1687" fmla="*/ 2383251 w 4937510"/>
                <a:gd name="connsiteY1687" fmla="*/ 185440 h 500761"/>
                <a:gd name="connsiteX1688" fmla="*/ 2386259 w 4937510"/>
                <a:gd name="connsiteY1688" fmla="*/ 186944 h 500761"/>
                <a:gd name="connsiteX1689" fmla="*/ 2389267 w 4937510"/>
                <a:gd name="connsiteY1689" fmla="*/ 188448 h 500761"/>
                <a:gd name="connsiteX1690" fmla="*/ 2392275 w 4937510"/>
                <a:gd name="connsiteY1690" fmla="*/ 188448 h 500761"/>
                <a:gd name="connsiteX1691" fmla="*/ 2395283 w 4937510"/>
                <a:gd name="connsiteY1691" fmla="*/ 189952 h 500761"/>
                <a:gd name="connsiteX1692" fmla="*/ 2396787 w 4937510"/>
                <a:gd name="connsiteY1692" fmla="*/ 192959 h 500761"/>
                <a:gd name="connsiteX1693" fmla="*/ 2399794 w 4937510"/>
                <a:gd name="connsiteY1693" fmla="*/ 194463 h 500761"/>
                <a:gd name="connsiteX1694" fmla="*/ 2402802 w 4937510"/>
                <a:gd name="connsiteY1694" fmla="*/ 198975 h 500761"/>
                <a:gd name="connsiteX1695" fmla="*/ 2405810 w 4937510"/>
                <a:gd name="connsiteY1695" fmla="*/ 200479 h 500761"/>
                <a:gd name="connsiteX1696" fmla="*/ 2407314 w 4937510"/>
                <a:gd name="connsiteY1696" fmla="*/ 203487 h 500761"/>
                <a:gd name="connsiteX1697" fmla="*/ 2408818 w 4937510"/>
                <a:gd name="connsiteY1697" fmla="*/ 207999 h 500761"/>
                <a:gd name="connsiteX1698" fmla="*/ 2411826 w 4937510"/>
                <a:gd name="connsiteY1698" fmla="*/ 209503 h 500761"/>
                <a:gd name="connsiteX1699" fmla="*/ 2411826 w 4937510"/>
                <a:gd name="connsiteY1699" fmla="*/ 214015 h 500761"/>
                <a:gd name="connsiteX1700" fmla="*/ 2413330 w 4937510"/>
                <a:gd name="connsiteY1700" fmla="*/ 215519 h 500761"/>
                <a:gd name="connsiteX1701" fmla="*/ 2410322 w 4937510"/>
                <a:gd name="connsiteY1701" fmla="*/ 218527 h 500761"/>
                <a:gd name="connsiteX1702" fmla="*/ 2408818 w 4937510"/>
                <a:gd name="connsiteY1702" fmla="*/ 220030 h 500761"/>
                <a:gd name="connsiteX1703" fmla="*/ 2407314 w 4937510"/>
                <a:gd name="connsiteY1703" fmla="*/ 223038 h 500761"/>
                <a:gd name="connsiteX1704" fmla="*/ 2405810 w 4937510"/>
                <a:gd name="connsiteY1704" fmla="*/ 226046 h 500761"/>
                <a:gd name="connsiteX1705" fmla="*/ 2404306 w 4937510"/>
                <a:gd name="connsiteY1705" fmla="*/ 229054 h 500761"/>
                <a:gd name="connsiteX1706" fmla="*/ 2402802 w 4937510"/>
                <a:gd name="connsiteY1706" fmla="*/ 232062 h 500761"/>
                <a:gd name="connsiteX1707" fmla="*/ 2399794 w 4937510"/>
                <a:gd name="connsiteY1707" fmla="*/ 233566 h 500761"/>
                <a:gd name="connsiteX1708" fmla="*/ 2395283 w 4937510"/>
                <a:gd name="connsiteY1708" fmla="*/ 236574 h 500761"/>
                <a:gd name="connsiteX1709" fmla="*/ 2390771 w 4937510"/>
                <a:gd name="connsiteY1709" fmla="*/ 239582 h 500761"/>
                <a:gd name="connsiteX1710" fmla="*/ 2386259 w 4937510"/>
                <a:gd name="connsiteY1710" fmla="*/ 241086 h 500761"/>
                <a:gd name="connsiteX1711" fmla="*/ 2383251 w 4937510"/>
                <a:gd name="connsiteY1711" fmla="*/ 244094 h 500761"/>
                <a:gd name="connsiteX1712" fmla="*/ 2378739 w 4937510"/>
                <a:gd name="connsiteY1712" fmla="*/ 245598 h 500761"/>
                <a:gd name="connsiteX1713" fmla="*/ 2374227 w 4937510"/>
                <a:gd name="connsiteY1713" fmla="*/ 245598 h 500761"/>
                <a:gd name="connsiteX1714" fmla="*/ 2369715 w 4937510"/>
                <a:gd name="connsiteY1714" fmla="*/ 247102 h 500761"/>
                <a:gd name="connsiteX1715" fmla="*/ 2368212 w 4937510"/>
                <a:gd name="connsiteY1715" fmla="*/ 250109 h 500761"/>
                <a:gd name="connsiteX1716" fmla="*/ 2363700 w 4937510"/>
                <a:gd name="connsiteY1716" fmla="*/ 251613 h 500761"/>
                <a:gd name="connsiteX1717" fmla="*/ 2357684 w 4937510"/>
                <a:gd name="connsiteY1717" fmla="*/ 251613 h 500761"/>
                <a:gd name="connsiteX1718" fmla="*/ 2353172 w 4937510"/>
                <a:gd name="connsiteY1718" fmla="*/ 253117 h 500761"/>
                <a:gd name="connsiteX1719" fmla="*/ 2350164 w 4937510"/>
                <a:gd name="connsiteY1719" fmla="*/ 254621 h 500761"/>
                <a:gd name="connsiteX1720" fmla="*/ 2347156 w 4937510"/>
                <a:gd name="connsiteY1720" fmla="*/ 256125 h 500761"/>
                <a:gd name="connsiteX1721" fmla="*/ 2345652 w 4937510"/>
                <a:gd name="connsiteY1721" fmla="*/ 257629 h 500761"/>
                <a:gd name="connsiteX1722" fmla="*/ 2338133 w 4937510"/>
                <a:gd name="connsiteY1722" fmla="*/ 259133 h 500761"/>
                <a:gd name="connsiteX1723" fmla="*/ 2335125 w 4937510"/>
                <a:gd name="connsiteY1723" fmla="*/ 260637 h 500761"/>
                <a:gd name="connsiteX1724" fmla="*/ 2330613 w 4937510"/>
                <a:gd name="connsiteY1724" fmla="*/ 262141 h 500761"/>
                <a:gd name="connsiteX1725" fmla="*/ 2306550 w 4937510"/>
                <a:gd name="connsiteY1725" fmla="*/ 269661 h 500761"/>
                <a:gd name="connsiteX1726" fmla="*/ 2302038 w 4937510"/>
                <a:gd name="connsiteY1726" fmla="*/ 271165 h 500761"/>
                <a:gd name="connsiteX1727" fmla="*/ 2297526 w 4937510"/>
                <a:gd name="connsiteY1727" fmla="*/ 272669 h 500761"/>
                <a:gd name="connsiteX1728" fmla="*/ 2293014 w 4937510"/>
                <a:gd name="connsiteY1728" fmla="*/ 275677 h 500761"/>
                <a:gd name="connsiteX1729" fmla="*/ 2291510 w 4937510"/>
                <a:gd name="connsiteY1729" fmla="*/ 277180 h 500761"/>
                <a:gd name="connsiteX1730" fmla="*/ 2291510 w 4937510"/>
                <a:gd name="connsiteY1730" fmla="*/ 280188 h 500761"/>
                <a:gd name="connsiteX1731" fmla="*/ 2293014 w 4937510"/>
                <a:gd name="connsiteY1731" fmla="*/ 281692 h 500761"/>
                <a:gd name="connsiteX1732" fmla="*/ 2294518 w 4937510"/>
                <a:gd name="connsiteY1732" fmla="*/ 283196 h 500761"/>
                <a:gd name="connsiteX1733" fmla="*/ 2297526 w 4937510"/>
                <a:gd name="connsiteY1733" fmla="*/ 284700 h 500761"/>
                <a:gd name="connsiteX1734" fmla="*/ 2300534 w 4937510"/>
                <a:gd name="connsiteY1734" fmla="*/ 286204 h 500761"/>
                <a:gd name="connsiteX1735" fmla="*/ 2303542 w 4937510"/>
                <a:gd name="connsiteY1735" fmla="*/ 289212 h 500761"/>
                <a:gd name="connsiteX1736" fmla="*/ 2308054 w 4937510"/>
                <a:gd name="connsiteY1736" fmla="*/ 293724 h 500761"/>
                <a:gd name="connsiteX1737" fmla="*/ 2312566 w 4937510"/>
                <a:gd name="connsiteY1737" fmla="*/ 296732 h 500761"/>
                <a:gd name="connsiteX1738" fmla="*/ 2317077 w 4937510"/>
                <a:gd name="connsiteY1738" fmla="*/ 301244 h 500761"/>
                <a:gd name="connsiteX1739" fmla="*/ 2321589 w 4937510"/>
                <a:gd name="connsiteY1739" fmla="*/ 304252 h 500761"/>
                <a:gd name="connsiteX1740" fmla="*/ 2327605 w 4937510"/>
                <a:gd name="connsiteY1740" fmla="*/ 308763 h 500761"/>
                <a:gd name="connsiteX1741" fmla="*/ 2330613 w 4937510"/>
                <a:gd name="connsiteY1741" fmla="*/ 310267 h 500761"/>
                <a:gd name="connsiteX1742" fmla="*/ 2335125 w 4937510"/>
                <a:gd name="connsiteY1742" fmla="*/ 314779 h 500761"/>
                <a:gd name="connsiteX1743" fmla="*/ 2341141 w 4937510"/>
                <a:gd name="connsiteY1743" fmla="*/ 320795 h 500761"/>
                <a:gd name="connsiteX1744" fmla="*/ 2350164 w 4937510"/>
                <a:gd name="connsiteY1744" fmla="*/ 326811 h 500761"/>
                <a:gd name="connsiteX1745" fmla="*/ 2359188 w 4937510"/>
                <a:gd name="connsiteY1745" fmla="*/ 331323 h 500761"/>
                <a:gd name="connsiteX1746" fmla="*/ 2366708 w 4937510"/>
                <a:gd name="connsiteY1746" fmla="*/ 335834 h 500761"/>
                <a:gd name="connsiteX1747" fmla="*/ 2377235 w 4937510"/>
                <a:gd name="connsiteY1747" fmla="*/ 340346 h 500761"/>
                <a:gd name="connsiteX1748" fmla="*/ 2383251 w 4937510"/>
                <a:gd name="connsiteY1748" fmla="*/ 343354 h 500761"/>
                <a:gd name="connsiteX1749" fmla="*/ 2386259 w 4937510"/>
                <a:gd name="connsiteY1749" fmla="*/ 344858 h 500761"/>
                <a:gd name="connsiteX1750" fmla="*/ 2392275 w 4937510"/>
                <a:gd name="connsiteY1750" fmla="*/ 346362 h 500761"/>
                <a:gd name="connsiteX1751" fmla="*/ 2399794 w 4937510"/>
                <a:gd name="connsiteY1751" fmla="*/ 346362 h 500761"/>
                <a:gd name="connsiteX1752" fmla="*/ 2411826 w 4937510"/>
                <a:gd name="connsiteY1752" fmla="*/ 347866 h 500761"/>
                <a:gd name="connsiteX1753" fmla="*/ 2420850 w 4937510"/>
                <a:gd name="connsiteY1753" fmla="*/ 347866 h 500761"/>
                <a:gd name="connsiteX1754" fmla="*/ 2437393 w 4937510"/>
                <a:gd name="connsiteY1754" fmla="*/ 350874 h 500761"/>
                <a:gd name="connsiteX1755" fmla="*/ 2453937 w 4937510"/>
                <a:gd name="connsiteY1755" fmla="*/ 352378 h 500761"/>
                <a:gd name="connsiteX1756" fmla="*/ 2462960 w 4937510"/>
                <a:gd name="connsiteY1756" fmla="*/ 355386 h 500761"/>
                <a:gd name="connsiteX1757" fmla="*/ 2470480 w 4937510"/>
                <a:gd name="connsiteY1757" fmla="*/ 356890 h 500761"/>
                <a:gd name="connsiteX1758" fmla="*/ 2479504 w 4937510"/>
                <a:gd name="connsiteY1758" fmla="*/ 359898 h 500761"/>
                <a:gd name="connsiteX1759" fmla="*/ 2485519 w 4937510"/>
                <a:gd name="connsiteY1759" fmla="*/ 361402 h 500761"/>
                <a:gd name="connsiteX1760" fmla="*/ 2493039 w 4937510"/>
                <a:gd name="connsiteY1760" fmla="*/ 362905 h 500761"/>
                <a:gd name="connsiteX1761" fmla="*/ 2505071 w 4937510"/>
                <a:gd name="connsiteY1761" fmla="*/ 365913 h 500761"/>
                <a:gd name="connsiteX1762" fmla="*/ 2515598 w 4937510"/>
                <a:gd name="connsiteY1762" fmla="*/ 368921 h 500761"/>
                <a:gd name="connsiteX1763" fmla="*/ 2518606 w 4937510"/>
                <a:gd name="connsiteY1763" fmla="*/ 371929 h 500761"/>
                <a:gd name="connsiteX1764" fmla="*/ 2520110 w 4937510"/>
                <a:gd name="connsiteY1764" fmla="*/ 374937 h 500761"/>
                <a:gd name="connsiteX1765" fmla="*/ 2517102 w 4937510"/>
                <a:gd name="connsiteY1765" fmla="*/ 377945 h 500761"/>
                <a:gd name="connsiteX1766" fmla="*/ 2514094 w 4937510"/>
                <a:gd name="connsiteY1766" fmla="*/ 379449 h 500761"/>
                <a:gd name="connsiteX1767" fmla="*/ 2511087 w 4937510"/>
                <a:gd name="connsiteY1767" fmla="*/ 380953 h 500761"/>
                <a:gd name="connsiteX1768" fmla="*/ 2506575 w 4937510"/>
                <a:gd name="connsiteY1768" fmla="*/ 382457 h 500761"/>
                <a:gd name="connsiteX1769" fmla="*/ 2499055 w 4937510"/>
                <a:gd name="connsiteY1769" fmla="*/ 385465 h 500761"/>
                <a:gd name="connsiteX1770" fmla="*/ 2491535 w 4937510"/>
                <a:gd name="connsiteY1770" fmla="*/ 389977 h 500761"/>
                <a:gd name="connsiteX1771" fmla="*/ 2485519 w 4937510"/>
                <a:gd name="connsiteY1771" fmla="*/ 392984 h 500761"/>
                <a:gd name="connsiteX1772" fmla="*/ 2478000 w 4937510"/>
                <a:gd name="connsiteY1772" fmla="*/ 397496 h 500761"/>
                <a:gd name="connsiteX1773" fmla="*/ 2467472 w 4937510"/>
                <a:gd name="connsiteY1773" fmla="*/ 402008 h 500761"/>
                <a:gd name="connsiteX1774" fmla="*/ 2459952 w 4937510"/>
                <a:gd name="connsiteY1774" fmla="*/ 405016 h 500761"/>
                <a:gd name="connsiteX1775" fmla="*/ 2453937 w 4937510"/>
                <a:gd name="connsiteY1775" fmla="*/ 405016 h 500761"/>
                <a:gd name="connsiteX1776" fmla="*/ 2441905 w 4937510"/>
                <a:gd name="connsiteY1776" fmla="*/ 408024 h 500761"/>
                <a:gd name="connsiteX1777" fmla="*/ 2434385 w 4937510"/>
                <a:gd name="connsiteY1777" fmla="*/ 408024 h 500761"/>
                <a:gd name="connsiteX1778" fmla="*/ 2431377 w 4937510"/>
                <a:gd name="connsiteY1778" fmla="*/ 408024 h 500761"/>
                <a:gd name="connsiteX1779" fmla="*/ 2425362 w 4937510"/>
                <a:gd name="connsiteY1779" fmla="*/ 408024 h 500761"/>
                <a:gd name="connsiteX1780" fmla="*/ 2417842 w 4937510"/>
                <a:gd name="connsiteY1780" fmla="*/ 408024 h 500761"/>
                <a:gd name="connsiteX1781" fmla="*/ 2408818 w 4937510"/>
                <a:gd name="connsiteY1781" fmla="*/ 408024 h 500761"/>
                <a:gd name="connsiteX1782" fmla="*/ 2401298 w 4937510"/>
                <a:gd name="connsiteY1782" fmla="*/ 408024 h 500761"/>
                <a:gd name="connsiteX1783" fmla="*/ 2396787 w 4937510"/>
                <a:gd name="connsiteY1783" fmla="*/ 408024 h 500761"/>
                <a:gd name="connsiteX1784" fmla="*/ 2389267 w 4937510"/>
                <a:gd name="connsiteY1784" fmla="*/ 408024 h 500761"/>
                <a:gd name="connsiteX1785" fmla="*/ 2378739 w 4937510"/>
                <a:gd name="connsiteY1785" fmla="*/ 408024 h 500761"/>
                <a:gd name="connsiteX1786" fmla="*/ 2362196 w 4937510"/>
                <a:gd name="connsiteY1786" fmla="*/ 408024 h 500761"/>
                <a:gd name="connsiteX1787" fmla="*/ 2354676 w 4937510"/>
                <a:gd name="connsiteY1787" fmla="*/ 408024 h 500761"/>
                <a:gd name="connsiteX1788" fmla="*/ 2351668 w 4937510"/>
                <a:gd name="connsiteY1788" fmla="*/ 406520 h 500761"/>
                <a:gd name="connsiteX1789" fmla="*/ 2347156 w 4937510"/>
                <a:gd name="connsiteY1789" fmla="*/ 403512 h 500761"/>
                <a:gd name="connsiteX1790" fmla="*/ 2341141 w 4937510"/>
                <a:gd name="connsiteY1790" fmla="*/ 402008 h 500761"/>
                <a:gd name="connsiteX1791" fmla="*/ 2336629 w 4937510"/>
                <a:gd name="connsiteY1791" fmla="*/ 399000 h 500761"/>
                <a:gd name="connsiteX1792" fmla="*/ 2327605 w 4937510"/>
                <a:gd name="connsiteY1792" fmla="*/ 392984 h 500761"/>
                <a:gd name="connsiteX1793" fmla="*/ 2324597 w 4937510"/>
                <a:gd name="connsiteY1793" fmla="*/ 389977 h 500761"/>
                <a:gd name="connsiteX1794" fmla="*/ 2321589 w 4937510"/>
                <a:gd name="connsiteY1794" fmla="*/ 385465 h 500761"/>
                <a:gd name="connsiteX1795" fmla="*/ 2317077 w 4937510"/>
                <a:gd name="connsiteY1795" fmla="*/ 382457 h 500761"/>
                <a:gd name="connsiteX1796" fmla="*/ 2314069 w 4937510"/>
                <a:gd name="connsiteY1796" fmla="*/ 379449 h 500761"/>
                <a:gd name="connsiteX1797" fmla="*/ 2312566 w 4937510"/>
                <a:gd name="connsiteY1797" fmla="*/ 377945 h 500761"/>
                <a:gd name="connsiteX1798" fmla="*/ 2309558 w 4937510"/>
                <a:gd name="connsiteY1798" fmla="*/ 377945 h 500761"/>
                <a:gd name="connsiteX1799" fmla="*/ 2306550 w 4937510"/>
                <a:gd name="connsiteY1799" fmla="*/ 374937 h 500761"/>
                <a:gd name="connsiteX1800" fmla="*/ 2303542 w 4937510"/>
                <a:gd name="connsiteY1800" fmla="*/ 373433 h 500761"/>
                <a:gd name="connsiteX1801" fmla="*/ 2302038 w 4937510"/>
                <a:gd name="connsiteY1801" fmla="*/ 371929 h 500761"/>
                <a:gd name="connsiteX1802" fmla="*/ 2299030 w 4937510"/>
                <a:gd name="connsiteY1802" fmla="*/ 368921 h 500761"/>
                <a:gd name="connsiteX1803" fmla="*/ 2297526 w 4937510"/>
                <a:gd name="connsiteY1803" fmla="*/ 367417 h 500761"/>
                <a:gd name="connsiteX1804" fmla="*/ 2293014 w 4937510"/>
                <a:gd name="connsiteY1804" fmla="*/ 362905 h 500761"/>
                <a:gd name="connsiteX1805" fmla="*/ 2286998 w 4937510"/>
                <a:gd name="connsiteY1805" fmla="*/ 358394 h 500761"/>
                <a:gd name="connsiteX1806" fmla="*/ 2280983 w 4937510"/>
                <a:gd name="connsiteY1806" fmla="*/ 353882 h 500761"/>
                <a:gd name="connsiteX1807" fmla="*/ 2273463 w 4937510"/>
                <a:gd name="connsiteY1807" fmla="*/ 346362 h 500761"/>
                <a:gd name="connsiteX1808" fmla="*/ 2268951 w 4937510"/>
                <a:gd name="connsiteY1808" fmla="*/ 341850 h 500761"/>
                <a:gd name="connsiteX1809" fmla="*/ 2267447 w 4937510"/>
                <a:gd name="connsiteY1809" fmla="*/ 343354 h 500761"/>
                <a:gd name="connsiteX1810" fmla="*/ 2264439 w 4937510"/>
                <a:gd name="connsiteY1810" fmla="*/ 346362 h 500761"/>
                <a:gd name="connsiteX1811" fmla="*/ 2259927 w 4937510"/>
                <a:gd name="connsiteY1811" fmla="*/ 352378 h 500761"/>
                <a:gd name="connsiteX1812" fmla="*/ 2258423 w 4937510"/>
                <a:gd name="connsiteY1812" fmla="*/ 358394 h 500761"/>
                <a:gd name="connsiteX1813" fmla="*/ 2253912 w 4937510"/>
                <a:gd name="connsiteY1813" fmla="*/ 367417 h 500761"/>
                <a:gd name="connsiteX1814" fmla="*/ 2250904 w 4937510"/>
                <a:gd name="connsiteY1814" fmla="*/ 373433 h 500761"/>
                <a:gd name="connsiteX1815" fmla="*/ 2246392 w 4937510"/>
                <a:gd name="connsiteY1815" fmla="*/ 382457 h 500761"/>
                <a:gd name="connsiteX1816" fmla="*/ 2240376 w 4937510"/>
                <a:gd name="connsiteY1816" fmla="*/ 389977 h 500761"/>
                <a:gd name="connsiteX1817" fmla="*/ 2237368 w 4937510"/>
                <a:gd name="connsiteY1817" fmla="*/ 392984 h 500761"/>
                <a:gd name="connsiteX1818" fmla="*/ 2232856 w 4937510"/>
                <a:gd name="connsiteY1818" fmla="*/ 397496 h 500761"/>
                <a:gd name="connsiteX1819" fmla="*/ 2226841 w 4937510"/>
                <a:gd name="connsiteY1819" fmla="*/ 403512 h 500761"/>
                <a:gd name="connsiteX1820" fmla="*/ 2220825 w 4937510"/>
                <a:gd name="connsiteY1820" fmla="*/ 408024 h 500761"/>
                <a:gd name="connsiteX1821" fmla="*/ 2214809 w 4937510"/>
                <a:gd name="connsiteY1821" fmla="*/ 412536 h 500761"/>
                <a:gd name="connsiteX1822" fmla="*/ 2208793 w 4937510"/>
                <a:gd name="connsiteY1822" fmla="*/ 415544 h 500761"/>
                <a:gd name="connsiteX1823" fmla="*/ 2205785 w 4937510"/>
                <a:gd name="connsiteY1823" fmla="*/ 417048 h 500761"/>
                <a:gd name="connsiteX1824" fmla="*/ 2198266 w 4937510"/>
                <a:gd name="connsiteY1824" fmla="*/ 420055 h 500761"/>
                <a:gd name="connsiteX1825" fmla="*/ 2193754 w 4937510"/>
                <a:gd name="connsiteY1825" fmla="*/ 421559 h 500761"/>
                <a:gd name="connsiteX1826" fmla="*/ 2186234 w 4937510"/>
                <a:gd name="connsiteY1826" fmla="*/ 423063 h 500761"/>
                <a:gd name="connsiteX1827" fmla="*/ 2181722 w 4937510"/>
                <a:gd name="connsiteY1827" fmla="*/ 424567 h 500761"/>
                <a:gd name="connsiteX1828" fmla="*/ 2175706 w 4937510"/>
                <a:gd name="connsiteY1828" fmla="*/ 424567 h 500761"/>
                <a:gd name="connsiteX1829" fmla="*/ 2166683 w 4937510"/>
                <a:gd name="connsiteY1829" fmla="*/ 427575 h 500761"/>
                <a:gd name="connsiteX1830" fmla="*/ 2159163 w 4937510"/>
                <a:gd name="connsiteY1830" fmla="*/ 427575 h 500761"/>
                <a:gd name="connsiteX1831" fmla="*/ 2147131 w 4937510"/>
                <a:gd name="connsiteY1831" fmla="*/ 429079 h 500761"/>
                <a:gd name="connsiteX1832" fmla="*/ 2141116 w 4937510"/>
                <a:gd name="connsiteY1832" fmla="*/ 427575 h 500761"/>
                <a:gd name="connsiteX1833" fmla="*/ 2133596 w 4937510"/>
                <a:gd name="connsiteY1833" fmla="*/ 427575 h 500761"/>
                <a:gd name="connsiteX1834" fmla="*/ 2129084 w 4937510"/>
                <a:gd name="connsiteY1834" fmla="*/ 426071 h 500761"/>
                <a:gd name="connsiteX1835" fmla="*/ 2124572 w 4937510"/>
                <a:gd name="connsiteY1835" fmla="*/ 424567 h 500761"/>
                <a:gd name="connsiteX1836" fmla="*/ 2118556 w 4937510"/>
                <a:gd name="connsiteY1836" fmla="*/ 424567 h 500761"/>
                <a:gd name="connsiteX1837" fmla="*/ 2111037 w 4937510"/>
                <a:gd name="connsiteY1837" fmla="*/ 420055 h 500761"/>
                <a:gd name="connsiteX1838" fmla="*/ 2111037 w 4937510"/>
                <a:gd name="connsiteY1838" fmla="*/ 418552 h 500761"/>
                <a:gd name="connsiteX1839" fmla="*/ 2115548 w 4937510"/>
                <a:gd name="connsiteY1839" fmla="*/ 417048 h 500761"/>
                <a:gd name="connsiteX1840" fmla="*/ 2121564 w 4937510"/>
                <a:gd name="connsiteY1840" fmla="*/ 414040 h 500761"/>
                <a:gd name="connsiteX1841" fmla="*/ 2123068 w 4937510"/>
                <a:gd name="connsiteY1841" fmla="*/ 411032 h 500761"/>
                <a:gd name="connsiteX1842" fmla="*/ 2123068 w 4937510"/>
                <a:gd name="connsiteY1842" fmla="*/ 408024 h 500761"/>
                <a:gd name="connsiteX1843" fmla="*/ 2118556 w 4937510"/>
                <a:gd name="connsiteY1843" fmla="*/ 403512 h 500761"/>
                <a:gd name="connsiteX1844" fmla="*/ 2114044 w 4937510"/>
                <a:gd name="connsiteY1844" fmla="*/ 400504 h 500761"/>
                <a:gd name="connsiteX1845" fmla="*/ 2111037 w 4937510"/>
                <a:gd name="connsiteY1845" fmla="*/ 399000 h 500761"/>
                <a:gd name="connsiteX1846" fmla="*/ 2106525 w 4937510"/>
                <a:gd name="connsiteY1846" fmla="*/ 395992 h 500761"/>
                <a:gd name="connsiteX1847" fmla="*/ 2103517 w 4937510"/>
                <a:gd name="connsiteY1847" fmla="*/ 392984 h 500761"/>
                <a:gd name="connsiteX1848" fmla="*/ 2099005 w 4937510"/>
                <a:gd name="connsiteY1848" fmla="*/ 391480 h 500761"/>
                <a:gd name="connsiteX1849" fmla="*/ 2094493 w 4937510"/>
                <a:gd name="connsiteY1849" fmla="*/ 389977 h 500761"/>
                <a:gd name="connsiteX1850" fmla="*/ 2091485 w 4937510"/>
                <a:gd name="connsiteY1850" fmla="*/ 386969 h 500761"/>
                <a:gd name="connsiteX1851" fmla="*/ 2092989 w 4937510"/>
                <a:gd name="connsiteY1851" fmla="*/ 380953 h 500761"/>
                <a:gd name="connsiteX1852" fmla="*/ 2095997 w 4937510"/>
                <a:gd name="connsiteY1852" fmla="*/ 379449 h 500761"/>
                <a:gd name="connsiteX1853" fmla="*/ 2105021 w 4937510"/>
                <a:gd name="connsiteY1853" fmla="*/ 379449 h 500761"/>
                <a:gd name="connsiteX1854" fmla="*/ 2115548 w 4937510"/>
                <a:gd name="connsiteY1854" fmla="*/ 379449 h 500761"/>
                <a:gd name="connsiteX1855" fmla="*/ 2127580 w 4937510"/>
                <a:gd name="connsiteY1855" fmla="*/ 379449 h 500761"/>
                <a:gd name="connsiteX1856" fmla="*/ 2135100 w 4937510"/>
                <a:gd name="connsiteY1856" fmla="*/ 377945 h 500761"/>
                <a:gd name="connsiteX1857" fmla="*/ 2139612 w 4937510"/>
                <a:gd name="connsiteY1857" fmla="*/ 377945 h 500761"/>
                <a:gd name="connsiteX1858" fmla="*/ 2153147 w 4937510"/>
                <a:gd name="connsiteY1858" fmla="*/ 377945 h 500761"/>
                <a:gd name="connsiteX1859" fmla="*/ 2163675 w 4937510"/>
                <a:gd name="connsiteY1859" fmla="*/ 376441 h 500761"/>
                <a:gd name="connsiteX1860" fmla="*/ 2169691 w 4937510"/>
                <a:gd name="connsiteY1860" fmla="*/ 374937 h 500761"/>
                <a:gd name="connsiteX1861" fmla="*/ 2177210 w 4937510"/>
                <a:gd name="connsiteY1861" fmla="*/ 373433 h 500761"/>
                <a:gd name="connsiteX1862" fmla="*/ 2187738 w 4937510"/>
                <a:gd name="connsiteY1862" fmla="*/ 368921 h 500761"/>
                <a:gd name="connsiteX1863" fmla="*/ 2196762 w 4937510"/>
                <a:gd name="connsiteY1863" fmla="*/ 358394 h 500761"/>
                <a:gd name="connsiteX1864" fmla="*/ 2201273 w 4937510"/>
                <a:gd name="connsiteY1864" fmla="*/ 355386 h 500761"/>
                <a:gd name="connsiteX1865" fmla="*/ 2205785 w 4937510"/>
                <a:gd name="connsiteY1865" fmla="*/ 350874 h 500761"/>
                <a:gd name="connsiteX1866" fmla="*/ 2214809 w 4937510"/>
                <a:gd name="connsiteY1866" fmla="*/ 334330 h 500761"/>
                <a:gd name="connsiteX1867" fmla="*/ 2217817 w 4937510"/>
                <a:gd name="connsiteY1867" fmla="*/ 328315 h 500761"/>
                <a:gd name="connsiteX1868" fmla="*/ 2220825 w 4937510"/>
                <a:gd name="connsiteY1868" fmla="*/ 323803 h 500761"/>
                <a:gd name="connsiteX1869" fmla="*/ 2222329 w 4937510"/>
                <a:gd name="connsiteY1869" fmla="*/ 319291 h 500761"/>
                <a:gd name="connsiteX1870" fmla="*/ 2225337 w 4937510"/>
                <a:gd name="connsiteY1870" fmla="*/ 316283 h 500761"/>
                <a:gd name="connsiteX1871" fmla="*/ 2229848 w 4937510"/>
                <a:gd name="connsiteY1871" fmla="*/ 307259 h 500761"/>
                <a:gd name="connsiteX1872" fmla="*/ 2231352 w 4937510"/>
                <a:gd name="connsiteY1872" fmla="*/ 302748 h 500761"/>
                <a:gd name="connsiteX1873" fmla="*/ 2235864 w 4937510"/>
                <a:gd name="connsiteY1873" fmla="*/ 293724 h 500761"/>
                <a:gd name="connsiteX1874" fmla="*/ 2237368 w 4937510"/>
                <a:gd name="connsiteY1874" fmla="*/ 292220 h 500761"/>
                <a:gd name="connsiteX1875" fmla="*/ 2237368 w 4937510"/>
                <a:gd name="connsiteY1875" fmla="*/ 287708 h 500761"/>
                <a:gd name="connsiteX1876" fmla="*/ 2238872 w 4937510"/>
                <a:gd name="connsiteY1876" fmla="*/ 283196 h 500761"/>
                <a:gd name="connsiteX1877" fmla="*/ 2237368 w 4937510"/>
                <a:gd name="connsiteY1877" fmla="*/ 283196 h 500761"/>
                <a:gd name="connsiteX1878" fmla="*/ 2234360 w 4937510"/>
                <a:gd name="connsiteY1878" fmla="*/ 283196 h 500761"/>
                <a:gd name="connsiteX1879" fmla="*/ 2231352 w 4937510"/>
                <a:gd name="connsiteY1879" fmla="*/ 283196 h 500761"/>
                <a:gd name="connsiteX1880" fmla="*/ 2229848 w 4937510"/>
                <a:gd name="connsiteY1880" fmla="*/ 283196 h 500761"/>
                <a:gd name="connsiteX1881" fmla="*/ 2226841 w 4937510"/>
                <a:gd name="connsiteY1881" fmla="*/ 283196 h 500761"/>
                <a:gd name="connsiteX1882" fmla="*/ 2220825 w 4937510"/>
                <a:gd name="connsiteY1882" fmla="*/ 283196 h 500761"/>
                <a:gd name="connsiteX1883" fmla="*/ 2216313 w 4937510"/>
                <a:gd name="connsiteY1883" fmla="*/ 284700 h 500761"/>
                <a:gd name="connsiteX1884" fmla="*/ 2210297 w 4937510"/>
                <a:gd name="connsiteY1884" fmla="*/ 284700 h 500761"/>
                <a:gd name="connsiteX1885" fmla="*/ 2205785 w 4937510"/>
                <a:gd name="connsiteY1885" fmla="*/ 284700 h 500761"/>
                <a:gd name="connsiteX1886" fmla="*/ 2202777 w 4937510"/>
                <a:gd name="connsiteY1886" fmla="*/ 284700 h 500761"/>
                <a:gd name="connsiteX1887" fmla="*/ 2199769 w 4937510"/>
                <a:gd name="connsiteY1887" fmla="*/ 284700 h 500761"/>
                <a:gd name="connsiteX1888" fmla="*/ 2192250 w 4937510"/>
                <a:gd name="connsiteY1888" fmla="*/ 283196 h 500761"/>
                <a:gd name="connsiteX1889" fmla="*/ 2187738 w 4937510"/>
                <a:gd name="connsiteY1889" fmla="*/ 281692 h 500761"/>
                <a:gd name="connsiteX1890" fmla="*/ 2181722 w 4937510"/>
                <a:gd name="connsiteY1890" fmla="*/ 278684 h 500761"/>
                <a:gd name="connsiteX1891" fmla="*/ 2178714 w 4937510"/>
                <a:gd name="connsiteY1891" fmla="*/ 275677 h 500761"/>
                <a:gd name="connsiteX1892" fmla="*/ 2172698 w 4937510"/>
                <a:gd name="connsiteY1892" fmla="*/ 274173 h 500761"/>
                <a:gd name="connsiteX1893" fmla="*/ 2165179 w 4937510"/>
                <a:gd name="connsiteY1893" fmla="*/ 266653 h 500761"/>
                <a:gd name="connsiteX1894" fmla="*/ 2166683 w 4937510"/>
                <a:gd name="connsiteY1894" fmla="*/ 262141 h 500761"/>
                <a:gd name="connsiteX1895" fmla="*/ 2168187 w 4937510"/>
                <a:gd name="connsiteY1895" fmla="*/ 260637 h 500761"/>
                <a:gd name="connsiteX1896" fmla="*/ 2171194 w 4937510"/>
                <a:gd name="connsiteY1896" fmla="*/ 260637 h 500761"/>
                <a:gd name="connsiteX1897" fmla="*/ 2172698 w 4937510"/>
                <a:gd name="connsiteY1897" fmla="*/ 259133 h 500761"/>
                <a:gd name="connsiteX1898" fmla="*/ 2175706 w 4937510"/>
                <a:gd name="connsiteY1898" fmla="*/ 257629 h 500761"/>
                <a:gd name="connsiteX1899" fmla="*/ 2177210 w 4937510"/>
                <a:gd name="connsiteY1899" fmla="*/ 257629 h 500761"/>
                <a:gd name="connsiteX1900" fmla="*/ 2180218 w 4937510"/>
                <a:gd name="connsiteY1900" fmla="*/ 256125 h 500761"/>
                <a:gd name="connsiteX1901" fmla="*/ 2184730 w 4937510"/>
                <a:gd name="connsiteY1901" fmla="*/ 254621 h 500761"/>
                <a:gd name="connsiteX1902" fmla="*/ 2187738 w 4937510"/>
                <a:gd name="connsiteY1902" fmla="*/ 253117 h 500761"/>
                <a:gd name="connsiteX1903" fmla="*/ 2190746 w 4937510"/>
                <a:gd name="connsiteY1903" fmla="*/ 251613 h 500761"/>
                <a:gd name="connsiteX1904" fmla="*/ 2195258 w 4937510"/>
                <a:gd name="connsiteY1904" fmla="*/ 248605 h 500761"/>
                <a:gd name="connsiteX1905" fmla="*/ 2202777 w 4937510"/>
                <a:gd name="connsiteY1905" fmla="*/ 247102 h 500761"/>
                <a:gd name="connsiteX1906" fmla="*/ 2211801 w 4937510"/>
                <a:gd name="connsiteY1906" fmla="*/ 244094 h 500761"/>
                <a:gd name="connsiteX1907" fmla="*/ 2222329 w 4937510"/>
                <a:gd name="connsiteY1907" fmla="*/ 241086 h 500761"/>
                <a:gd name="connsiteX1908" fmla="*/ 2231352 w 4937510"/>
                <a:gd name="connsiteY1908" fmla="*/ 235070 h 500761"/>
                <a:gd name="connsiteX1909" fmla="*/ 2237368 w 4937510"/>
                <a:gd name="connsiteY1909" fmla="*/ 233566 h 500761"/>
                <a:gd name="connsiteX1910" fmla="*/ 2253912 w 4937510"/>
                <a:gd name="connsiteY1910" fmla="*/ 227550 h 500761"/>
                <a:gd name="connsiteX1911" fmla="*/ 2258423 w 4937510"/>
                <a:gd name="connsiteY1911" fmla="*/ 226046 h 500761"/>
                <a:gd name="connsiteX1912" fmla="*/ 2259927 w 4937510"/>
                <a:gd name="connsiteY1912" fmla="*/ 223038 h 500761"/>
                <a:gd name="connsiteX1913" fmla="*/ 2261431 w 4937510"/>
                <a:gd name="connsiteY1913" fmla="*/ 212511 h 500761"/>
                <a:gd name="connsiteX1914" fmla="*/ 2262935 w 4937510"/>
                <a:gd name="connsiteY1914" fmla="*/ 203487 h 500761"/>
                <a:gd name="connsiteX1915" fmla="*/ 2262935 w 4937510"/>
                <a:gd name="connsiteY1915" fmla="*/ 195967 h 500761"/>
                <a:gd name="connsiteX1916" fmla="*/ 2262935 w 4937510"/>
                <a:gd name="connsiteY1916" fmla="*/ 185440 h 500761"/>
                <a:gd name="connsiteX1917" fmla="*/ 2264439 w 4937510"/>
                <a:gd name="connsiteY1917" fmla="*/ 162880 h 500761"/>
                <a:gd name="connsiteX1918" fmla="*/ 2264439 w 4937510"/>
                <a:gd name="connsiteY1918" fmla="*/ 153857 h 500761"/>
                <a:gd name="connsiteX1919" fmla="*/ 2265943 w 4937510"/>
                <a:gd name="connsiteY1919" fmla="*/ 144833 h 500761"/>
                <a:gd name="connsiteX1920" fmla="*/ 2267447 w 4937510"/>
                <a:gd name="connsiteY1920" fmla="*/ 123778 h 500761"/>
                <a:gd name="connsiteX1921" fmla="*/ 2267447 w 4937510"/>
                <a:gd name="connsiteY1921" fmla="*/ 119266 h 500761"/>
                <a:gd name="connsiteX1922" fmla="*/ 2268951 w 4937510"/>
                <a:gd name="connsiteY1922" fmla="*/ 114754 h 500761"/>
                <a:gd name="connsiteX1923" fmla="*/ 2271959 w 4937510"/>
                <a:gd name="connsiteY1923" fmla="*/ 104226 h 500761"/>
                <a:gd name="connsiteX1924" fmla="*/ 2271959 w 4937510"/>
                <a:gd name="connsiteY1924" fmla="*/ 101219 h 500761"/>
                <a:gd name="connsiteX1925" fmla="*/ 2271959 w 4937510"/>
                <a:gd name="connsiteY1925" fmla="*/ 98211 h 500761"/>
                <a:gd name="connsiteX1926" fmla="*/ 2273463 w 4937510"/>
                <a:gd name="connsiteY1926" fmla="*/ 95203 h 500761"/>
                <a:gd name="connsiteX1927" fmla="*/ 2273463 w 4937510"/>
                <a:gd name="connsiteY1927" fmla="*/ 92195 h 500761"/>
                <a:gd name="connsiteX1928" fmla="*/ 2274967 w 4937510"/>
                <a:gd name="connsiteY1928" fmla="*/ 89187 h 500761"/>
                <a:gd name="connsiteX1929" fmla="*/ 2276471 w 4937510"/>
                <a:gd name="connsiteY1929" fmla="*/ 83171 h 500761"/>
                <a:gd name="connsiteX1930" fmla="*/ 2277975 w 4937510"/>
                <a:gd name="connsiteY1930" fmla="*/ 78659 h 500761"/>
                <a:gd name="connsiteX1931" fmla="*/ 2279479 w 4937510"/>
                <a:gd name="connsiteY1931" fmla="*/ 74148 h 500761"/>
                <a:gd name="connsiteX1932" fmla="*/ 2283991 w 4937510"/>
                <a:gd name="connsiteY1932" fmla="*/ 68132 h 500761"/>
                <a:gd name="connsiteX1933" fmla="*/ 2290006 w 4937510"/>
                <a:gd name="connsiteY1933" fmla="*/ 65124 h 500761"/>
                <a:gd name="connsiteX1934" fmla="*/ 2291510 w 4937510"/>
                <a:gd name="connsiteY1934" fmla="*/ 62116 h 500761"/>
                <a:gd name="connsiteX1935" fmla="*/ 2293014 w 4937510"/>
                <a:gd name="connsiteY1935" fmla="*/ 59108 h 500761"/>
                <a:gd name="connsiteX1936" fmla="*/ 2297526 w 4937510"/>
                <a:gd name="connsiteY1936" fmla="*/ 59108 h 500761"/>
                <a:gd name="connsiteX1937" fmla="*/ 2303542 w 4937510"/>
                <a:gd name="connsiteY1937" fmla="*/ 57604 h 500761"/>
                <a:gd name="connsiteX1938" fmla="*/ 1734062 w 4937510"/>
                <a:gd name="connsiteY1938" fmla="*/ 52841 h 500761"/>
                <a:gd name="connsiteX1939" fmla="*/ 1741577 w 4937510"/>
                <a:gd name="connsiteY1939" fmla="*/ 54350 h 500761"/>
                <a:gd name="connsiteX1940" fmla="*/ 1744583 w 4937510"/>
                <a:gd name="connsiteY1940" fmla="*/ 55859 h 500761"/>
                <a:gd name="connsiteX1941" fmla="*/ 1749092 w 4937510"/>
                <a:gd name="connsiteY1941" fmla="*/ 60386 h 500761"/>
                <a:gd name="connsiteX1942" fmla="*/ 1750595 w 4937510"/>
                <a:gd name="connsiteY1942" fmla="*/ 64913 h 500761"/>
                <a:gd name="connsiteX1943" fmla="*/ 1752099 w 4937510"/>
                <a:gd name="connsiteY1943" fmla="*/ 69440 h 500761"/>
                <a:gd name="connsiteX1944" fmla="*/ 1756608 w 4937510"/>
                <a:gd name="connsiteY1944" fmla="*/ 76986 h 500761"/>
                <a:gd name="connsiteX1945" fmla="*/ 1758111 w 4937510"/>
                <a:gd name="connsiteY1945" fmla="*/ 89058 h 500761"/>
                <a:gd name="connsiteX1946" fmla="*/ 1758111 w 4937510"/>
                <a:gd name="connsiteY1946" fmla="*/ 95094 h 500761"/>
                <a:gd name="connsiteX1947" fmla="*/ 1756608 w 4937510"/>
                <a:gd name="connsiteY1947" fmla="*/ 99621 h 500761"/>
                <a:gd name="connsiteX1948" fmla="*/ 1747589 w 4937510"/>
                <a:gd name="connsiteY1948" fmla="*/ 105657 h 500761"/>
                <a:gd name="connsiteX1949" fmla="*/ 1743080 w 4937510"/>
                <a:gd name="connsiteY1949" fmla="*/ 108675 h 500761"/>
                <a:gd name="connsiteX1950" fmla="*/ 1738571 w 4937510"/>
                <a:gd name="connsiteY1950" fmla="*/ 111693 h 500761"/>
                <a:gd name="connsiteX1951" fmla="*/ 1735565 w 4937510"/>
                <a:gd name="connsiteY1951" fmla="*/ 114711 h 500761"/>
                <a:gd name="connsiteX1952" fmla="*/ 1732559 w 4937510"/>
                <a:gd name="connsiteY1952" fmla="*/ 119238 h 500761"/>
                <a:gd name="connsiteX1953" fmla="*/ 1729553 w 4937510"/>
                <a:gd name="connsiteY1953" fmla="*/ 120747 h 500761"/>
                <a:gd name="connsiteX1954" fmla="*/ 1728049 w 4937510"/>
                <a:gd name="connsiteY1954" fmla="*/ 123766 h 500761"/>
                <a:gd name="connsiteX1955" fmla="*/ 1725043 w 4937510"/>
                <a:gd name="connsiteY1955" fmla="*/ 134329 h 500761"/>
                <a:gd name="connsiteX1956" fmla="*/ 1722037 w 4937510"/>
                <a:gd name="connsiteY1956" fmla="*/ 138856 h 500761"/>
                <a:gd name="connsiteX1957" fmla="*/ 1720534 w 4937510"/>
                <a:gd name="connsiteY1957" fmla="*/ 143383 h 500761"/>
                <a:gd name="connsiteX1958" fmla="*/ 1720534 w 4937510"/>
                <a:gd name="connsiteY1958" fmla="*/ 147910 h 500761"/>
                <a:gd name="connsiteX1959" fmla="*/ 1722037 w 4937510"/>
                <a:gd name="connsiteY1959" fmla="*/ 152437 h 500761"/>
                <a:gd name="connsiteX1960" fmla="*/ 1728049 w 4937510"/>
                <a:gd name="connsiteY1960" fmla="*/ 153946 h 500761"/>
                <a:gd name="connsiteX1961" fmla="*/ 1738571 w 4937510"/>
                <a:gd name="connsiteY1961" fmla="*/ 153946 h 500761"/>
                <a:gd name="connsiteX1962" fmla="*/ 1746086 w 4937510"/>
                <a:gd name="connsiteY1962" fmla="*/ 156964 h 500761"/>
                <a:gd name="connsiteX1963" fmla="*/ 1753602 w 4937510"/>
                <a:gd name="connsiteY1963" fmla="*/ 169036 h 500761"/>
                <a:gd name="connsiteX1964" fmla="*/ 1753602 w 4937510"/>
                <a:gd name="connsiteY1964" fmla="*/ 175073 h 500761"/>
                <a:gd name="connsiteX1965" fmla="*/ 1749092 w 4937510"/>
                <a:gd name="connsiteY1965" fmla="*/ 185636 h 500761"/>
                <a:gd name="connsiteX1966" fmla="*/ 1744583 w 4937510"/>
                <a:gd name="connsiteY1966" fmla="*/ 190163 h 500761"/>
                <a:gd name="connsiteX1967" fmla="*/ 1738571 w 4937510"/>
                <a:gd name="connsiteY1967" fmla="*/ 202235 h 500761"/>
                <a:gd name="connsiteX1968" fmla="*/ 1734062 w 4937510"/>
                <a:gd name="connsiteY1968" fmla="*/ 208271 h 500761"/>
                <a:gd name="connsiteX1969" fmla="*/ 1729553 w 4937510"/>
                <a:gd name="connsiteY1969" fmla="*/ 215816 h 500761"/>
                <a:gd name="connsiteX1970" fmla="*/ 1725043 w 4937510"/>
                <a:gd name="connsiteY1970" fmla="*/ 223362 h 500761"/>
                <a:gd name="connsiteX1971" fmla="*/ 1719031 w 4937510"/>
                <a:gd name="connsiteY1971" fmla="*/ 230907 h 500761"/>
                <a:gd name="connsiteX1972" fmla="*/ 1713019 w 4937510"/>
                <a:gd name="connsiteY1972" fmla="*/ 236943 h 500761"/>
                <a:gd name="connsiteX1973" fmla="*/ 1708510 w 4937510"/>
                <a:gd name="connsiteY1973" fmla="*/ 241470 h 500761"/>
                <a:gd name="connsiteX1974" fmla="*/ 1705504 w 4937510"/>
                <a:gd name="connsiteY1974" fmla="*/ 247506 h 500761"/>
                <a:gd name="connsiteX1975" fmla="*/ 1702497 w 4937510"/>
                <a:gd name="connsiteY1975" fmla="*/ 250524 h 500761"/>
                <a:gd name="connsiteX1976" fmla="*/ 1702497 w 4937510"/>
                <a:gd name="connsiteY1976" fmla="*/ 253542 h 500761"/>
                <a:gd name="connsiteX1977" fmla="*/ 1705504 w 4937510"/>
                <a:gd name="connsiteY1977" fmla="*/ 258069 h 500761"/>
                <a:gd name="connsiteX1978" fmla="*/ 1705504 w 4937510"/>
                <a:gd name="connsiteY1978" fmla="*/ 262596 h 500761"/>
                <a:gd name="connsiteX1979" fmla="*/ 1710013 w 4937510"/>
                <a:gd name="connsiteY1979" fmla="*/ 264105 h 500761"/>
                <a:gd name="connsiteX1980" fmla="*/ 1714522 w 4937510"/>
                <a:gd name="connsiteY1980" fmla="*/ 261087 h 500761"/>
                <a:gd name="connsiteX1981" fmla="*/ 1719031 w 4937510"/>
                <a:gd name="connsiteY1981" fmla="*/ 259578 h 500761"/>
                <a:gd name="connsiteX1982" fmla="*/ 1726546 w 4937510"/>
                <a:gd name="connsiteY1982" fmla="*/ 255051 h 500761"/>
                <a:gd name="connsiteX1983" fmla="*/ 1729553 w 4937510"/>
                <a:gd name="connsiteY1983" fmla="*/ 250524 h 500761"/>
                <a:gd name="connsiteX1984" fmla="*/ 1734062 w 4937510"/>
                <a:gd name="connsiteY1984" fmla="*/ 247506 h 500761"/>
                <a:gd name="connsiteX1985" fmla="*/ 1737068 w 4937510"/>
                <a:gd name="connsiteY1985" fmla="*/ 244488 h 500761"/>
                <a:gd name="connsiteX1986" fmla="*/ 1741577 w 4937510"/>
                <a:gd name="connsiteY1986" fmla="*/ 241470 h 500761"/>
                <a:gd name="connsiteX1987" fmla="*/ 1744583 w 4937510"/>
                <a:gd name="connsiteY1987" fmla="*/ 239961 h 500761"/>
                <a:gd name="connsiteX1988" fmla="*/ 1747589 w 4937510"/>
                <a:gd name="connsiteY1988" fmla="*/ 241470 h 500761"/>
                <a:gd name="connsiteX1989" fmla="*/ 1749092 w 4937510"/>
                <a:gd name="connsiteY1989" fmla="*/ 245997 h 500761"/>
                <a:gd name="connsiteX1990" fmla="*/ 1749092 w 4937510"/>
                <a:gd name="connsiteY1990" fmla="*/ 253542 h 500761"/>
                <a:gd name="connsiteX1991" fmla="*/ 1747589 w 4937510"/>
                <a:gd name="connsiteY1991" fmla="*/ 261087 h 500761"/>
                <a:gd name="connsiteX1992" fmla="*/ 1747589 w 4937510"/>
                <a:gd name="connsiteY1992" fmla="*/ 265614 h 500761"/>
                <a:gd name="connsiteX1993" fmla="*/ 1744583 w 4937510"/>
                <a:gd name="connsiteY1993" fmla="*/ 271651 h 500761"/>
                <a:gd name="connsiteX1994" fmla="*/ 1741577 w 4937510"/>
                <a:gd name="connsiteY1994" fmla="*/ 274669 h 500761"/>
                <a:gd name="connsiteX1995" fmla="*/ 1738571 w 4937510"/>
                <a:gd name="connsiteY1995" fmla="*/ 276178 h 500761"/>
                <a:gd name="connsiteX1996" fmla="*/ 1735565 w 4937510"/>
                <a:gd name="connsiteY1996" fmla="*/ 279196 h 500761"/>
                <a:gd name="connsiteX1997" fmla="*/ 1729553 w 4937510"/>
                <a:gd name="connsiteY1997" fmla="*/ 282214 h 500761"/>
                <a:gd name="connsiteX1998" fmla="*/ 1723540 w 4937510"/>
                <a:gd name="connsiteY1998" fmla="*/ 289759 h 500761"/>
                <a:gd name="connsiteX1999" fmla="*/ 1716025 w 4937510"/>
                <a:gd name="connsiteY1999" fmla="*/ 295795 h 500761"/>
                <a:gd name="connsiteX2000" fmla="*/ 1710013 w 4937510"/>
                <a:gd name="connsiteY2000" fmla="*/ 300322 h 500761"/>
                <a:gd name="connsiteX2001" fmla="*/ 1705504 w 4937510"/>
                <a:gd name="connsiteY2001" fmla="*/ 300322 h 500761"/>
                <a:gd name="connsiteX2002" fmla="*/ 1704000 w 4937510"/>
                <a:gd name="connsiteY2002" fmla="*/ 303340 h 500761"/>
                <a:gd name="connsiteX2003" fmla="*/ 1704000 w 4937510"/>
                <a:gd name="connsiteY2003" fmla="*/ 307867 h 500761"/>
                <a:gd name="connsiteX2004" fmla="*/ 1708510 w 4937510"/>
                <a:gd name="connsiteY2004" fmla="*/ 309376 h 500761"/>
                <a:gd name="connsiteX2005" fmla="*/ 1713019 w 4937510"/>
                <a:gd name="connsiteY2005" fmla="*/ 312394 h 500761"/>
                <a:gd name="connsiteX2006" fmla="*/ 1717528 w 4937510"/>
                <a:gd name="connsiteY2006" fmla="*/ 318430 h 500761"/>
                <a:gd name="connsiteX2007" fmla="*/ 1720534 w 4937510"/>
                <a:gd name="connsiteY2007" fmla="*/ 327485 h 500761"/>
                <a:gd name="connsiteX2008" fmla="*/ 1720534 w 4937510"/>
                <a:gd name="connsiteY2008" fmla="*/ 330503 h 500761"/>
                <a:gd name="connsiteX2009" fmla="*/ 1722037 w 4937510"/>
                <a:gd name="connsiteY2009" fmla="*/ 335030 h 500761"/>
                <a:gd name="connsiteX2010" fmla="*/ 1720534 w 4937510"/>
                <a:gd name="connsiteY2010" fmla="*/ 342575 h 500761"/>
                <a:gd name="connsiteX2011" fmla="*/ 1719031 w 4937510"/>
                <a:gd name="connsiteY2011" fmla="*/ 354647 h 500761"/>
                <a:gd name="connsiteX2012" fmla="*/ 1720534 w 4937510"/>
                <a:gd name="connsiteY2012" fmla="*/ 362192 h 500761"/>
                <a:gd name="connsiteX2013" fmla="*/ 1720534 w 4937510"/>
                <a:gd name="connsiteY2013" fmla="*/ 369738 h 500761"/>
                <a:gd name="connsiteX2014" fmla="*/ 1720534 w 4937510"/>
                <a:gd name="connsiteY2014" fmla="*/ 374265 h 500761"/>
                <a:gd name="connsiteX2015" fmla="*/ 1717528 w 4937510"/>
                <a:gd name="connsiteY2015" fmla="*/ 380301 h 500761"/>
                <a:gd name="connsiteX2016" fmla="*/ 1719031 w 4937510"/>
                <a:gd name="connsiteY2016" fmla="*/ 386337 h 500761"/>
                <a:gd name="connsiteX2017" fmla="*/ 1720534 w 4937510"/>
                <a:gd name="connsiteY2017" fmla="*/ 390864 h 500761"/>
                <a:gd name="connsiteX2018" fmla="*/ 1719031 w 4937510"/>
                <a:gd name="connsiteY2018" fmla="*/ 398409 h 500761"/>
                <a:gd name="connsiteX2019" fmla="*/ 1719031 w 4937510"/>
                <a:gd name="connsiteY2019" fmla="*/ 405954 h 500761"/>
                <a:gd name="connsiteX2020" fmla="*/ 1716025 w 4937510"/>
                <a:gd name="connsiteY2020" fmla="*/ 416517 h 500761"/>
                <a:gd name="connsiteX2021" fmla="*/ 1713019 w 4937510"/>
                <a:gd name="connsiteY2021" fmla="*/ 422554 h 500761"/>
                <a:gd name="connsiteX2022" fmla="*/ 1711516 w 4937510"/>
                <a:gd name="connsiteY2022" fmla="*/ 428590 h 500761"/>
                <a:gd name="connsiteX2023" fmla="*/ 1710013 w 4937510"/>
                <a:gd name="connsiteY2023" fmla="*/ 434626 h 500761"/>
                <a:gd name="connsiteX2024" fmla="*/ 1705504 w 4937510"/>
                <a:gd name="connsiteY2024" fmla="*/ 440662 h 500761"/>
                <a:gd name="connsiteX2025" fmla="*/ 1697988 w 4937510"/>
                <a:gd name="connsiteY2025" fmla="*/ 446698 h 500761"/>
                <a:gd name="connsiteX2026" fmla="*/ 1691976 w 4937510"/>
                <a:gd name="connsiteY2026" fmla="*/ 448207 h 500761"/>
                <a:gd name="connsiteX2027" fmla="*/ 1682958 w 4937510"/>
                <a:gd name="connsiteY2027" fmla="*/ 449716 h 500761"/>
                <a:gd name="connsiteX2028" fmla="*/ 1678448 w 4937510"/>
                <a:gd name="connsiteY2028" fmla="*/ 448207 h 500761"/>
                <a:gd name="connsiteX2029" fmla="*/ 1672436 w 4937510"/>
                <a:gd name="connsiteY2029" fmla="*/ 443680 h 500761"/>
                <a:gd name="connsiteX2030" fmla="*/ 1669430 w 4937510"/>
                <a:gd name="connsiteY2030" fmla="*/ 440662 h 500761"/>
                <a:gd name="connsiteX2031" fmla="*/ 1669430 w 4937510"/>
                <a:gd name="connsiteY2031" fmla="*/ 434626 h 500761"/>
                <a:gd name="connsiteX2032" fmla="*/ 1667927 w 4937510"/>
                <a:gd name="connsiteY2032" fmla="*/ 430099 h 500761"/>
                <a:gd name="connsiteX2033" fmla="*/ 1664921 w 4937510"/>
                <a:gd name="connsiteY2033" fmla="*/ 422554 h 500761"/>
                <a:gd name="connsiteX2034" fmla="*/ 1661915 w 4937510"/>
                <a:gd name="connsiteY2034" fmla="*/ 419536 h 500761"/>
                <a:gd name="connsiteX2035" fmla="*/ 1657405 w 4937510"/>
                <a:gd name="connsiteY2035" fmla="*/ 416517 h 500761"/>
                <a:gd name="connsiteX2036" fmla="*/ 1652896 w 4937510"/>
                <a:gd name="connsiteY2036" fmla="*/ 413499 h 500761"/>
                <a:gd name="connsiteX2037" fmla="*/ 1652896 w 4937510"/>
                <a:gd name="connsiteY2037" fmla="*/ 408972 h 500761"/>
                <a:gd name="connsiteX2038" fmla="*/ 1654399 w 4937510"/>
                <a:gd name="connsiteY2038" fmla="*/ 404445 h 500761"/>
                <a:gd name="connsiteX2039" fmla="*/ 1654399 w 4937510"/>
                <a:gd name="connsiteY2039" fmla="*/ 398409 h 500761"/>
                <a:gd name="connsiteX2040" fmla="*/ 1654399 w 4937510"/>
                <a:gd name="connsiteY2040" fmla="*/ 395391 h 500761"/>
                <a:gd name="connsiteX2041" fmla="*/ 1654399 w 4937510"/>
                <a:gd name="connsiteY2041" fmla="*/ 392373 h 500761"/>
                <a:gd name="connsiteX2042" fmla="*/ 1657405 w 4937510"/>
                <a:gd name="connsiteY2042" fmla="*/ 390864 h 500761"/>
                <a:gd name="connsiteX2043" fmla="*/ 1658909 w 4937510"/>
                <a:gd name="connsiteY2043" fmla="*/ 387846 h 500761"/>
                <a:gd name="connsiteX2044" fmla="*/ 1661915 w 4937510"/>
                <a:gd name="connsiteY2044" fmla="*/ 381810 h 500761"/>
                <a:gd name="connsiteX2045" fmla="*/ 1661915 w 4937510"/>
                <a:gd name="connsiteY2045" fmla="*/ 372756 h 500761"/>
                <a:gd name="connsiteX2046" fmla="*/ 1661915 w 4937510"/>
                <a:gd name="connsiteY2046" fmla="*/ 365210 h 500761"/>
                <a:gd name="connsiteX2047" fmla="*/ 1661915 w 4937510"/>
                <a:gd name="connsiteY2047" fmla="*/ 357665 h 500761"/>
                <a:gd name="connsiteX2048" fmla="*/ 1660412 w 4937510"/>
                <a:gd name="connsiteY2048" fmla="*/ 351629 h 500761"/>
                <a:gd name="connsiteX2049" fmla="*/ 1655902 w 4937510"/>
                <a:gd name="connsiteY2049" fmla="*/ 350120 h 500761"/>
                <a:gd name="connsiteX2050" fmla="*/ 1651393 w 4937510"/>
                <a:gd name="connsiteY2050" fmla="*/ 354647 h 500761"/>
                <a:gd name="connsiteX2051" fmla="*/ 1642375 w 4937510"/>
                <a:gd name="connsiteY2051" fmla="*/ 354647 h 500761"/>
                <a:gd name="connsiteX2052" fmla="*/ 1636363 w 4937510"/>
                <a:gd name="connsiteY2052" fmla="*/ 353138 h 500761"/>
                <a:gd name="connsiteX2053" fmla="*/ 1633356 w 4937510"/>
                <a:gd name="connsiteY2053" fmla="*/ 347102 h 500761"/>
                <a:gd name="connsiteX2054" fmla="*/ 1630350 w 4937510"/>
                <a:gd name="connsiteY2054" fmla="*/ 339557 h 500761"/>
                <a:gd name="connsiteX2055" fmla="*/ 1625841 w 4937510"/>
                <a:gd name="connsiteY2055" fmla="*/ 333521 h 500761"/>
                <a:gd name="connsiteX2056" fmla="*/ 1624338 w 4937510"/>
                <a:gd name="connsiteY2056" fmla="*/ 324467 h 500761"/>
                <a:gd name="connsiteX2057" fmla="*/ 1622835 w 4937510"/>
                <a:gd name="connsiteY2057" fmla="*/ 310885 h 500761"/>
                <a:gd name="connsiteX2058" fmla="*/ 1624338 w 4937510"/>
                <a:gd name="connsiteY2058" fmla="*/ 301831 h 500761"/>
                <a:gd name="connsiteX2059" fmla="*/ 1627344 w 4937510"/>
                <a:gd name="connsiteY2059" fmla="*/ 295795 h 500761"/>
                <a:gd name="connsiteX2060" fmla="*/ 1630350 w 4937510"/>
                <a:gd name="connsiteY2060" fmla="*/ 291268 h 500761"/>
                <a:gd name="connsiteX2061" fmla="*/ 1637866 w 4937510"/>
                <a:gd name="connsiteY2061" fmla="*/ 283723 h 500761"/>
                <a:gd name="connsiteX2062" fmla="*/ 1637866 w 4937510"/>
                <a:gd name="connsiteY2062" fmla="*/ 279196 h 500761"/>
                <a:gd name="connsiteX2063" fmla="*/ 1636363 w 4937510"/>
                <a:gd name="connsiteY2063" fmla="*/ 274669 h 500761"/>
                <a:gd name="connsiteX2064" fmla="*/ 1633356 w 4937510"/>
                <a:gd name="connsiteY2064" fmla="*/ 270142 h 500761"/>
                <a:gd name="connsiteX2065" fmla="*/ 1628847 w 4937510"/>
                <a:gd name="connsiteY2065" fmla="*/ 261087 h 500761"/>
                <a:gd name="connsiteX2066" fmla="*/ 1624338 w 4937510"/>
                <a:gd name="connsiteY2066" fmla="*/ 255051 h 500761"/>
                <a:gd name="connsiteX2067" fmla="*/ 1619829 w 4937510"/>
                <a:gd name="connsiteY2067" fmla="*/ 249015 h 500761"/>
                <a:gd name="connsiteX2068" fmla="*/ 1616823 w 4937510"/>
                <a:gd name="connsiteY2068" fmla="*/ 239961 h 500761"/>
                <a:gd name="connsiteX2069" fmla="*/ 1618326 w 4937510"/>
                <a:gd name="connsiteY2069" fmla="*/ 230907 h 500761"/>
                <a:gd name="connsiteX2070" fmla="*/ 1621332 w 4937510"/>
                <a:gd name="connsiteY2070" fmla="*/ 226380 h 500761"/>
                <a:gd name="connsiteX2071" fmla="*/ 1622835 w 4937510"/>
                <a:gd name="connsiteY2071" fmla="*/ 218834 h 500761"/>
                <a:gd name="connsiteX2072" fmla="*/ 1625841 w 4937510"/>
                <a:gd name="connsiteY2072" fmla="*/ 212798 h 500761"/>
                <a:gd name="connsiteX2073" fmla="*/ 1628847 w 4937510"/>
                <a:gd name="connsiteY2073" fmla="*/ 209780 h 500761"/>
                <a:gd name="connsiteX2074" fmla="*/ 1631853 w 4937510"/>
                <a:gd name="connsiteY2074" fmla="*/ 202235 h 500761"/>
                <a:gd name="connsiteX2075" fmla="*/ 1636363 w 4937510"/>
                <a:gd name="connsiteY2075" fmla="*/ 199217 h 500761"/>
                <a:gd name="connsiteX2076" fmla="*/ 1639369 w 4937510"/>
                <a:gd name="connsiteY2076" fmla="*/ 196199 h 500761"/>
                <a:gd name="connsiteX2077" fmla="*/ 1643878 w 4937510"/>
                <a:gd name="connsiteY2077" fmla="*/ 191672 h 500761"/>
                <a:gd name="connsiteX2078" fmla="*/ 1648387 w 4937510"/>
                <a:gd name="connsiteY2078" fmla="*/ 188654 h 500761"/>
                <a:gd name="connsiteX2079" fmla="*/ 1651393 w 4937510"/>
                <a:gd name="connsiteY2079" fmla="*/ 184127 h 500761"/>
                <a:gd name="connsiteX2080" fmla="*/ 1652896 w 4937510"/>
                <a:gd name="connsiteY2080" fmla="*/ 178091 h 500761"/>
                <a:gd name="connsiteX2081" fmla="*/ 1655902 w 4937510"/>
                <a:gd name="connsiteY2081" fmla="*/ 173564 h 500761"/>
                <a:gd name="connsiteX2082" fmla="*/ 1661915 w 4937510"/>
                <a:gd name="connsiteY2082" fmla="*/ 166018 h 500761"/>
                <a:gd name="connsiteX2083" fmla="*/ 1667927 w 4937510"/>
                <a:gd name="connsiteY2083" fmla="*/ 161491 h 500761"/>
                <a:gd name="connsiteX2084" fmla="*/ 1672436 w 4937510"/>
                <a:gd name="connsiteY2084" fmla="*/ 155455 h 500761"/>
                <a:gd name="connsiteX2085" fmla="*/ 1675442 w 4937510"/>
                <a:gd name="connsiteY2085" fmla="*/ 150928 h 500761"/>
                <a:gd name="connsiteX2086" fmla="*/ 1681454 w 4937510"/>
                <a:gd name="connsiteY2086" fmla="*/ 143383 h 500761"/>
                <a:gd name="connsiteX2087" fmla="*/ 1685964 w 4937510"/>
                <a:gd name="connsiteY2087" fmla="*/ 137347 h 500761"/>
                <a:gd name="connsiteX2088" fmla="*/ 1691976 w 4937510"/>
                <a:gd name="connsiteY2088" fmla="*/ 129802 h 500761"/>
                <a:gd name="connsiteX2089" fmla="*/ 1697988 w 4937510"/>
                <a:gd name="connsiteY2089" fmla="*/ 120747 h 500761"/>
                <a:gd name="connsiteX2090" fmla="*/ 1702497 w 4937510"/>
                <a:gd name="connsiteY2090" fmla="*/ 114711 h 500761"/>
                <a:gd name="connsiteX2091" fmla="*/ 1707007 w 4937510"/>
                <a:gd name="connsiteY2091" fmla="*/ 107166 h 500761"/>
                <a:gd name="connsiteX2092" fmla="*/ 1717528 w 4937510"/>
                <a:gd name="connsiteY2092" fmla="*/ 92076 h 500761"/>
                <a:gd name="connsiteX2093" fmla="*/ 1723540 w 4937510"/>
                <a:gd name="connsiteY2093" fmla="*/ 78495 h 500761"/>
                <a:gd name="connsiteX2094" fmla="*/ 1728049 w 4937510"/>
                <a:gd name="connsiteY2094" fmla="*/ 66422 h 500761"/>
                <a:gd name="connsiteX2095" fmla="*/ 1734062 w 4937510"/>
                <a:gd name="connsiteY2095" fmla="*/ 52841 h 500761"/>
                <a:gd name="connsiteX2096" fmla="*/ 3321592 w 4937510"/>
                <a:gd name="connsiteY2096" fmla="*/ 46491 h 500761"/>
                <a:gd name="connsiteX2097" fmla="*/ 3332117 w 4937510"/>
                <a:gd name="connsiteY2097" fmla="*/ 51006 h 500761"/>
                <a:gd name="connsiteX2098" fmla="*/ 3342642 w 4937510"/>
                <a:gd name="connsiteY2098" fmla="*/ 58530 h 500761"/>
                <a:gd name="connsiteX2099" fmla="*/ 3351663 w 4937510"/>
                <a:gd name="connsiteY2099" fmla="*/ 67559 h 500761"/>
                <a:gd name="connsiteX2100" fmla="*/ 3362188 w 4937510"/>
                <a:gd name="connsiteY2100" fmla="*/ 70569 h 500761"/>
                <a:gd name="connsiteX2101" fmla="*/ 3371209 w 4937510"/>
                <a:gd name="connsiteY2101" fmla="*/ 69064 h 500761"/>
                <a:gd name="connsiteX2102" fmla="*/ 3381734 w 4937510"/>
                <a:gd name="connsiteY2102" fmla="*/ 67559 h 500761"/>
                <a:gd name="connsiteX2103" fmla="*/ 3390756 w 4937510"/>
                <a:gd name="connsiteY2103" fmla="*/ 67559 h 500761"/>
                <a:gd name="connsiteX2104" fmla="*/ 3389252 w 4937510"/>
                <a:gd name="connsiteY2104" fmla="*/ 70569 h 500761"/>
                <a:gd name="connsiteX2105" fmla="*/ 3384741 w 4937510"/>
                <a:gd name="connsiteY2105" fmla="*/ 79599 h 500761"/>
                <a:gd name="connsiteX2106" fmla="*/ 3368202 w 4937510"/>
                <a:gd name="connsiteY2106" fmla="*/ 91638 h 500761"/>
                <a:gd name="connsiteX2107" fmla="*/ 3357678 w 4937510"/>
                <a:gd name="connsiteY2107" fmla="*/ 97657 h 500761"/>
                <a:gd name="connsiteX2108" fmla="*/ 3353167 w 4937510"/>
                <a:gd name="connsiteY2108" fmla="*/ 102172 h 500761"/>
                <a:gd name="connsiteX2109" fmla="*/ 3350160 w 4937510"/>
                <a:gd name="connsiteY2109" fmla="*/ 111201 h 500761"/>
                <a:gd name="connsiteX2110" fmla="*/ 3350160 w 4937510"/>
                <a:gd name="connsiteY2110" fmla="*/ 124745 h 500761"/>
                <a:gd name="connsiteX2111" fmla="*/ 3356174 w 4937510"/>
                <a:gd name="connsiteY2111" fmla="*/ 135279 h 500761"/>
                <a:gd name="connsiteX2112" fmla="*/ 3360685 w 4937510"/>
                <a:gd name="connsiteY2112" fmla="*/ 142804 h 500761"/>
                <a:gd name="connsiteX2113" fmla="*/ 3372713 w 4937510"/>
                <a:gd name="connsiteY2113" fmla="*/ 139794 h 500761"/>
                <a:gd name="connsiteX2114" fmla="*/ 3383238 w 4937510"/>
                <a:gd name="connsiteY2114" fmla="*/ 136784 h 500761"/>
                <a:gd name="connsiteX2115" fmla="*/ 3395266 w 4937510"/>
                <a:gd name="connsiteY2115" fmla="*/ 136784 h 500761"/>
                <a:gd name="connsiteX2116" fmla="*/ 3408798 w 4937510"/>
                <a:gd name="connsiteY2116" fmla="*/ 142804 h 500761"/>
                <a:gd name="connsiteX2117" fmla="*/ 3417819 w 4937510"/>
                <a:gd name="connsiteY2117" fmla="*/ 145813 h 500761"/>
                <a:gd name="connsiteX2118" fmla="*/ 3417819 w 4937510"/>
                <a:gd name="connsiteY2118" fmla="*/ 156347 h 500761"/>
                <a:gd name="connsiteX2119" fmla="*/ 3417819 w 4937510"/>
                <a:gd name="connsiteY2119" fmla="*/ 168386 h 500761"/>
                <a:gd name="connsiteX2120" fmla="*/ 3407295 w 4937510"/>
                <a:gd name="connsiteY2120" fmla="*/ 206009 h 500761"/>
                <a:gd name="connsiteX2121" fmla="*/ 3396770 w 4937510"/>
                <a:gd name="connsiteY2121" fmla="*/ 227077 h 500761"/>
                <a:gd name="connsiteX2122" fmla="*/ 3390756 w 4937510"/>
                <a:gd name="connsiteY2122" fmla="*/ 233096 h 500761"/>
                <a:gd name="connsiteX2123" fmla="*/ 3386245 w 4937510"/>
                <a:gd name="connsiteY2123" fmla="*/ 243631 h 500761"/>
                <a:gd name="connsiteX2124" fmla="*/ 3383238 w 4937510"/>
                <a:gd name="connsiteY2124" fmla="*/ 254165 h 500761"/>
                <a:gd name="connsiteX2125" fmla="*/ 3359181 w 4937510"/>
                <a:gd name="connsiteY2125" fmla="*/ 261689 h 500761"/>
                <a:gd name="connsiteX2126" fmla="*/ 3348656 w 4937510"/>
                <a:gd name="connsiteY2126" fmla="*/ 267709 h 500761"/>
                <a:gd name="connsiteX2127" fmla="*/ 3339635 w 4937510"/>
                <a:gd name="connsiteY2127" fmla="*/ 281253 h 500761"/>
                <a:gd name="connsiteX2128" fmla="*/ 3341139 w 4937510"/>
                <a:gd name="connsiteY2128" fmla="*/ 299311 h 500761"/>
                <a:gd name="connsiteX2129" fmla="*/ 3353167 w 4937510"/>
                <a:gd name="connsiteY2129" fmla="*/ 311350 h 500761"/>
                <a:gd name="connsiteX2130" fmla="*/ 3390756 w 4937510"/>
                <a:gd name="connsiteY2130" fmla="*/ 309845 h 500761"/>
                <a:gd name="connsiteX2131" fmla="*/ 3411805 w 4937510"/>
                <a:gd name="connsiteY2131" fmla="*/ 318875 h 500761"/>
                <a:gd name="connsiteX2132" fmla="*/ 3432855 w 4937510"/>
                <a:gd name="connsiteY2132" fmla="*/ 330914 h 500761"/>
                <a:gd name="connsiteX2133" fmla="*/ 3458415 w 4937510"/>
                <a:gd name="connsiteY2133" fmla="*/ 345962 h 500761"/>
                <a:gd name="connsiteX2134" fmla="*/ 3470444 w 4937510"/>
                <a:gd name="connsiteY2134" fmla="*/ 354992 h 500761"/>
                <a:gd name="connsiteX2135" fmla="*/ 3477961 w 4937510"/>
                <a:gd name="connsiteY2135" fmla="*/ 362516 h 500761"/>
                <a:gd name="connsiteX2136" fmla="*/ 3488486 w 4937510"/>
                <a:gd name="connsiteY2136" fmla="*/ 382080 h 500761"/>
                <a:gd name="connsiteX2137" fmla="*/ 3480968 w 4937510"/>
                <a:gd name="connsiteY2137" fmla="*/ 401643 h 500761"/>
                <a:gd name="connsiteX2138" fmla="*/ 3465933 w 4937510"/>
                <a:gd name="connsiteY2138" fmla="*/ 404653 h 500761"/>
                <a:gd name="connsiteX2139" fmla="*/ 3422330 w 4937510"/>
                <a:gd name="connsiteY2139" fmla="*/ 373050 h 500761"/>
                <a:gd name="connsiteX2140" fmla="*/ 3405791 w 4937510"/>
                <a:gd name="connsiteY2140" fmla="*/ 361011 h 500761"/>
                <a:gd name="connsiteX2141" fmla="*/ 3387749 w 4937510"/>
                <a:gd name="connsiteY2141" fmla="*/ 345962 h 500761"/>
                <a:gd name="connsiteX2142" fmla="*/ 3380231 w 4937510"/>
                <a:gd name="connsiteY2142" fmla="*/ 341448 h 500761"/>
                <a:gd name="connsiteX2143" fmla="*/ 3365195 w 4937510"/>
                <a:gd name="connsiteY2143" fmla="*/ 341448 h 500761"/>
                <a:gd name="connsiteX2144" fmla="*/ 3353167 w 4937510"/>
                <a:gd name="connsiteY2144" fmla="*/ 336933 h 500761"/>
                <a:gd name="connsiteX2145" fmla="*/ 3338131 w 4937510"/>
                <a:gd name="connsiteY2145" fmla="*/ 336933 h 500761"/>
                <a:gd name="connsiteX2146" fmla="*/ 3335124 w 4937510"/>
                <a:gd name="connsiteY2146" fmla="*/ 341448 h 500761"/>
                <a:gd name="connsiteX2147" fmla="*/ 3335124 w 4937510"/>
                <a:gd name="connsiteY2147" fmla="*/ 348972 h 500761"/>
                <a:gd name="connsiteX2148" fmla="*/ 3336628 w 4937510"/>
                <a:gd name="connsiteY2148" fmla="*/ 356497 h 500761"/>
                <a:gd name="connsiteX2149" fmla="*/ 3338131 w 4937510"/>
                <a:gd name="connsiteY2149" fmla="*/ 370041 h 500761"/>
                <a:gd name="connsiteX2150" fmla="*/ 3339635 w 4937510"/>
                <a:gd name="connsiteY2150" fmla="*/ 391109 h 500761"/>
                <a:gd name="connsiteX2151" fmla="*/ 3339635 w 4937510"/>
                <a:gd name="connsiteY2151" fmla="*/ 419702 h 500761"/>
                <a:gd name="connsiteX2152" fmla="*/ 3329110 w 4937510"/>
                <a:gd name="connsiteY2152" fmla="*/ 440770 h 500761"/>
                <a:gd name="connsiteX2153" fmla="*/ 3308060 w 4937510"/>
                <a:gd name="connsiteY2153" fmla="*/ 449799 h 500761"/>
                <a:gd name="connsiteX2154" fmla="*/ 3293025 w 4937510"/>
                <a:gd name="connsiteY2154" fmla="*/ 448294 h 500761"/>
                <a:gd name="connsiteX2155" fmla="*/ 3287011 w 4937510"/>
                <a:gd name="connsiteY2155" fmla="*/ 445285 h 500761"/>
                <a:gd name="connsiteX2156" fmla="*/ 3282500 w 4937510"/>
                <a:gd name="connsiteY2156" fmla="*/ 436255 h 500761"/>
                <a:gd name="connsiteX2157" fmla="*/ 3279493 w 4937510"/>
                <a:gd name="connsiteY2157" fmla="*/ 428731 h 500761"/>
                <a:gd name="connsiteX2158" fmla="*/ 3276486 w 4937510"/>
                <a:gd name="connsiteY2158" fmla="*/ 425721 h 500761"/>
                <a:gd name="connsiteX2159" fmla="*/ 3273479 w 4937510"/>
                <a:gd name="connsiteY2159" fmla="*/ 419702 h 500761"/>
                <a:gd name="connsiteX2160" fmla="*/ 3274982 w 4937510"/>
                <a:gd name="connsiteY2160" fmla="*/ 409167 h 500761"/>
                <a:gd name="connsiteX2161" fmla="*/ 3274982 w 4937510"/>
                <a:gd name="connsiteY2161" fmla="*/ 394119 h 500761"/>
                <a:gd name="connsiteX2162" fmla="*/ 3279493 w 4937510"/>
                <a:gd name="connsiteY2162" fmla="*/ 380575 h 500761"/>
                <a:gd name="connsiteX2163" fmla="*/ 3280997 w 4937510"/>
                <a:gd name="connsiteY2163" fmla="*/ 368536 h 500761"/>
                <a:gd name="connsiteX2164" fmla="*/ 3280997 w 4937510"/>
                <a:gd name="connsiteY2164" fmla="*/ 348972 h 500761"/>
                <a:gd name="connsiteX2165" fmla="*/ 3279493 w 4937510"/>
                <a:gd name="connsiteY2165" fmla="*/ 341448 h 500761"/>
                <a:gd name="connsiteX2166" fmla="*/ 3273479 w 4937510"/>
                <a:gd name="connsiteY2166" fmla="*/ 338438 h 500761"/>
                <a:gd name="connsiteX2167" fmla="*/ 3265961 w 4937510"/>
                <a:gd name="connsiteY2167" fmla="*/ 342953 h 500761"/>
                <a:gd name="connsiteX2168" fmla="*/ 3258443 w 4937510"/>
                <a:gd name="connsiteY2168" fmla="*/ 351982 h 500761"/>
                <a:gd name="connsiteX2169" fmla="*/ 3250926 w 4937510"/>
                <a:gd name="connsiteY2169" fmla="*/ 361011 h 500761"/>
                <a:gd name="connsiteX2170" fmla="*/ 3240401 w 4937510"/>
                <a:gd name="connsiteY2170" fmla="*/ 373050 h 500761"/>
                <a:gd name="connsiteX2171" fmla="*/ 3229876 w 4937510"/>
                <a:gd name="connsiteY2171" fmla="*/ 382080 h 500761"/>
                <a:gd name="connsiteX2172" fmla="*/ 3225365 w 4937510"/>
                <a:gd name="connsiteY2172" fmla="*/ 388099 h 500761"/>
                <a:gd name="connsiteX2173" fmla="*/ 3220855 w 4937510"/>
                <a:gd name="connsiteY2173" fmla="*/ 394119 h 500761"/>
                <a:gd name="connsiteX2174" fmla="*/ 3216344 w 4937510"/>
                <a:gd name="connsiteY2174" fmla="*/ 401643 h 500761"/>
                <a:gd name="connsiteX2175" fmla="*/ 3207323 w 4937510"/>
                <a:gd name="connsiteY2175" fmla="*/ 406158 h 500761"/>
                <a:gd name="connsiteX2176" fmla="*/ 3198301 w 4937510"/>
                <a:gd name="connsiteY2176" fmla="*/ 412177 h 500761"/>
                <a:gd name="connsiteX2177" fmla="*/ 3186273 w 4937510"/>
                <a:gd name="connsiteY2177" fmla="*/ 421207 h 500761"/>
                <a:gd name="connsiteX2178" fmla="*/ 3177252 w 4937510"/>
                <a:gd name="connsiteY2178" fmla="*/ 413682 h 500761"/>
                <a:gd name="connsiteX2179" fmla="*/ 3177252 w 4937510"/>
                <a:gd name="connsiteY2179" fmla="*/ 400138 h 500761"/>
                <a:gd name="connsiteX2180" fmla="*/ 3180259 w 4937510"/>
                <a:gd name="connsiteY2180" fmla="*/ 392614 h 500761"/>
                <a:gd name="connsiteX2181" fmla="*/ 3187777 w 4937510"/>
                <a:gd name="connsiteY2181" fmla="*/ 389604 h 500761"/>
                <a:gd name="connsiteX2182" fmla="*/ 3196798 w 4937510"/>
                <a:gd name="connsiteY2182" fmla="*/ 386594 h 500761"/>
                <a:gd name="connsiteX2183" fmla="*/ 3202812 w 4937510"/>
                <a:gd name="connsiteY2183" fmla="*/ 385089 h 500761"/>
                <a:gd name="connsiteX2184" fmla="*/ 3208826 w 4937510"/>
                <a:gd name="connsiteY2184" fmla="*/ 382080 h 500761"/>
                <a:gd name="connsiteX2185" fmla="*/ 3222358 w 4937510"/>
                <a:gd name="connsiteY2185" fmla="*/ 365526 h 500761"/>
                <a:gd name="connsiteX2186" fmla="*/ 3231380 w 4937510"/>
                <a:gd name="connsiteY2186" fmla="*/ 356497 h 500761"/>
                <a:gd name="connsiteX2187" fmla="*/ 3235890 w 4937510"/>
                <a:gd name="connsiteY2187" fmla="*/ 351982 h 500761"/>
                <a:gd name="connsiteX2188" fmla="*/ 3238897 w 4937510"/>
                <a:gd name="connsiteY2188" fmla="*/ 345962 h 500761"/>
                <a:gd name="connsiteX2189" fmla="*/ 3246415 w 4937510"/>
                <a:gd name="connsiteY2189" fmla="*/ 336933 h 500761"/>
                <a:gd name="connsiteX2190" fmla="*/ 3255436 w 4937510"/>
                <a:gd name="connsiteY2190" fmla="*/ 330914 h 500761"/>
                <a:gd name="connsiteX2191" fmla="*/ 3262954 w 4937510"/>
                <a:gd name="connsiteY2191" fmla="*/ 324894 h 500761"/>
                <a:gd name="connsiteX2192" fmla="*/ 3267465 w 4937510"/>
                <a:gd name="connsiteY2192" fmla="*/ 318875 h 500761"/>
                <a:gd name="connsiteX2193" fmla="*/ 3267465 w 4937510"/>
                <a:gd name="connsiteY2193" fmla="*/ 314360 h 500761"/>
                <a:gd name="connsiteX2194" fmla="*/ 3264458 w 4937510"/>
                <a:gd name="connsiteY2194" fmla="*/ 308340 h 500761"/>
                <a:gd name="connsiteX2195" fmla="*/ 3253933 w 4937510"/>
                <a:gd name="connsiteY2195" fmla="*/ 308340 h 500761"/>
                <a:gd name="connsiteX2196" fmla="*/ 3247919 w 4937510"/>
                <a:gd name="connsiteY2196" fmla="*/ 306836 h 500761"/>
                <a:gd name="connsiteX2197" fmla="*/ 3241904 w 4937510"/>
                <a:gd name="connsiteY2197" fmla="*/ 297806 h 500761"/>
                <a:gd name="connsiteX2198" fmla="*/ 3232883 w 4937510"/>
                <a:gd name="connsiteY2198" fmla="*/ 300816 h 500761"/>
                <a:gd name="connsiteX2199" fmla="*/ 3223862 w 4937510"/>
                <a:gd name="connsiteY2199" fmla="*/ 305331 h 500761"/>
                <a:gd name="connsiteX2200" fmla="*/ 3214840 w 4937510"/>
                <a:gd name="connsiteY2200" fmla="*/ 305331 h 500761"/>
                <a:gd name="connsiteX2201" fmla="*/ 3207323 w 4937510"/>
                <a:gd name="connsiteY2201" fmla="*/ 302321 h 500761"/>
                <a:gd name="connsiteX2202" fmla="*/ 3201309 w 4937510"/>
                <a:gd name="connsiteY2202" fmla="*/ 296301 h 500761"/>
                <a:gd name="connsiteX2203" fmla="*/ 3199805 w 4937510"/>
                <a:gd name="connsiteY2203" fmla="*/ 290282 h 500761"/>
                <a:gd name="connsiteX2204" fmla="*/ 3199805 w 4937510"/>
                <a:gd name="connsiteY2204" fmla="*/ 281253 h 500761"/>
                <a:gd name="connsiteX2205" fmla="*/ 3201309 w 4937510"/>
                <a:gd name="connsiteY2205" fmla="*/ 266204 h 500761"/>
                <a:gd name="connsiteX2206" fmla="*/ 3198301 w 4937510"/>
                <a:gd name="connsiteY2206" fmla="*/ 246640 h 500761"/>
                <a:gd name="connsiteX2207" fmla="*/ 3198301 w 4937510"/>
                <a:gd name="connsiteY2207" fmla="*/ 233096 h 500761"/>
                <a:gd name="connsiteX2208" fmla="*/ 3201309 w 4937510"/>
                <a:gd name="connsiteY2208" fmla="*/ 221057 h 500761"/>
                <a:gd name="connsiteX2209" fmla="*/ 3201309 w 4937510"/>
                <a:gd name="connsiteY2209" fmla="*/ 212028 h 500761"/>
                <a:gd name="connsiteX2210" fmla="*/ 3196798 w 4937510"/>
                <a:gd name="connsiteY2210" fmla="*/ 201494 h 500761"/>
                <a:gd name="connsiteX2211" fmla="*/ 3193791 w 4937510"/>
                <a:gd name="connsiteY2211" fmla="*/ 190960 h 500761"/>
                <a:gd name="connsiteX2212" fmla="*/ 3196798 w 4937510"/>
                <a:gd name="connsiteY2212" fmla="*/ 186445 h 500761"/>
                <a:gd name="connsiteX2213" fmla="*/ 3202812 w 4937510"/>
                <a:gd name="connsiteY2213" fmla="*/ 181930 h 500761"/>
                <a:gd name="connsiteX2214" fmla="*/ 3213337 w 4937510"/>
                <a:gd name="connsiteY2214" fmla="*/ 181930 h 500761"/>
                <a:gd name="connsiteX2215" fmla="*/ 3226869 w 4937510"/>
                <a:gd name="connsiteY2215" fmla="*/ 181930 h 500761"/>
                <a:gd name="connsiteX2216" fmla="*/ 3232883 w 4937510"/>
                <a:gd name="connsiteY2216" fmla="*/ 181930 h 500761"/>
                <a:gd name="connsiteX2217" fmla="*/ 3241904 w 4937510"/>
                <a:gd name="connsiteY2217" fmla="*/ 181930 h 500761"/>
                <a:gd name="connsiteX2218" fmla="*/ 3246415 w 4937510"/>
                <a:gd name="connsiteY2218" fmla="*/ 184940 h 500761"/>
                <a:gd name="connsiteX2219" fmla="*/ 3253933 w 4937510"/>
                <a:gd name="connsiteY2219" fmla="*/ 187950 h 500761"/>
                <a:gd name="connsiteX2220" fmla="*/ 3270472 w 4937510"/>
                <a:gd name="connsiteY2220" fmla="*/ 178921 h 500761"/>
                <a:gd name="connsiteX2221" fmla="*/ 3291521 w 4937510"/>
                <a:gd name="connsiteY2221" fmla="*/ 165377 h 500761"/>
                <a:gd name="connsiteX2222" fmla="*/ 3294529 w 4937510"/>
                <a:gd name="connsiteY2222" fmla="*/ 147318 h 500761"/>
                <a:gd name="connsiteX2223" fmla="*/ 3297536 w 4937510"/>
                <a:gd name="connsiteY2223" fmla="*/ 127755 h 500761"/>
                <a:gd name="connsiteX2224" fmla="*/ 3294529 w 4937510"/>
                <a:gd name="connsiteY2224" fmla="*/ 111201 h 500761"/>
                <a:gd name="connsiteX2225" fmla="*/ 3279493 w 4937510"/>
                <a:gd name="connsiteY2225" fmla="*/ 102172 h 500761"/>
                <a:gd name="connsiteX2226" fmla="*/ 3270472 w 4937510"/>
                <a:gd name="connsiteY2226" fmla="*/ 96152 h 500761"/>
                <a:gd name="connsiteX2227" fmla="*/ 3277990 w 4937510"/>
                <a:gd name="connsiteY2227" fmla="*/ 91638 h 500761"/>
                <a:gd name="connsiteX2228" fmla="*/ 3287011 w 4937510"/>
                <a:gd name="connsiteY2228" fmla="*/ 88628 h 500761"/>
                <a:gd name="connsiteX2229" fmla="*/ 3294529 w 4937510"/>
                <a:gd name="connsiteY2229" fmla="*/ 85618 h 500761"/>
                <a:gd name="connsiteX2230" fmla="*/ 3297536 w 4937510"/>
                <a:gd name="connsiteY2230" fmla="*/ 73579 h 500761"/>
                <a:gd name="connsiteX2231" fmla="*/ 3296032 w 4937510"/>
                <a:gd name="connsiteY2231" fmla="*/ 60035 h 500761"/>
                <a:gd name="connsiteX2232" fmla="*/ 3296032 w 4937510"/>
                <a:gd name="connsiteY2232" fmla="*/ 54015 h 500761"/>
                <a:gd name="connsiteX2233" fmla="*/ 3300543 w 4937510"/>
                <a:gd name="connsiteY2233" fmla="*/ 49501 h 500761"/>
                <a:gd name="connsiteX2234" fmla="*/ 3311068 w 4937510"/>
                <a:gd name="connsiteY2234" fmla="*/ 47996 h 500761"/>
                <a:gd name="connsiteX2235" fmla="*/ 3321592 w 4937510"/>
                <a:gd name="connsiteY2235" fmla="*/ 46491 h 500761"/>
                <a:gd name="connsiteX2236" fmla="*/ 1375688 w 4937510"/>
                <a:gd name="connsiteY2236" fmla="*/ 46414 h 500761"/>
                <a:gd name="connsiteX2237" fmla="*/ 1381754 w 4937510"/>
                <a:gd name="connsiteY2237" fmla="*/ 47924 h 500761"/>
                <a:gd name="connsiteX2238" fmla="*/ 1386303 w 4937510"/>
                <a:gd name="connsiteY2238" fmla="*/ 52453 h 500761"/>
                <a:gd name="connsiteX2239" fmla="*/ 1389336 w 4937510"/>
                <a:gd name="connsiteY2239" fmla="*/ 58493 h 500761"/>
                <a:gd name="connsiteX2240" fmla="*/ 1393885 w 4937510"/>
                <a:gd name="connsiteY2240" fmla="*/ 64533 h 500761"/>
                <a:gd name="connsiteX2241" fmla="*/ 1396918 w 4937510"/>
                <a:gd name="connsiteY2241" fmla="*/ 73593 h 500761"/>
                <a:gd name="connsiteX2242" fmla="*/ 1399951 w 4937510"/>
                <a:gd name="connsiteY2242" fmla="*/ 81142 h 500761"/>
                <a:gd name="connsiteX2243" fmla="*/ 1401467 w 4937510"/>
                <a:gd name="connsiteY2243" fmla="*/ 87182 h 500761"/>
                <a:gd name="connsiteX2244" fmla="*/ 1399951 w 4937510"/>
                <a:gd name="connsiteY2244" fmla="*/ 91712 h 500761"/>
                <a:gd name="connsiteX2245" fmla="*/ 1398434 w 4937510"/>
                <a:gd name="connsiteY2245" fmla="*/ 97751 h 500761"/>
                <a:gd name="connsiteX2246" fmla="*/ 1396918 w 4937510"/>
                <a:gd name="connsiteY2246" fmla="*/ 111340 h 500761"/>
                <a:gd name="connsiteX2247" fmla="*/ 1393885 w 4937510"/>
                <a:gd name="connsiteY2247" fmla="*/ 129459 h 500761"/>
                <a:gd name="connsiteX2248" fmla="*/ 1393885 w 4937510"/>
                <a:gd name="connsiteY2248" fmla="*/ 137009 h 500761"/>
                <a:gd name="connsiteX2249" fmla="*/ 1393885 w 4937510"/>
                <a:gd name="connsiteY2249" fmla="*/ 150598 h 500761"/>
                <a:gd name="connsiteX2250" fmla="*/ 1393885 w 4937510"/>
                <a:gd name="connsiteY2250" fmla="*/ 158148 h 500761"/>
                <a:gd name="connsiteX2251" fmla="*/ 1395402 w 4937510"/>
                <a:gd name="connsiteY2251" fmla="*/ 162678 h 500761"/>
                <a:gd name="connsiteX2252" fmla="*/ 1398434 w 4937510"/>
                <a:gd name="connsiteY2252" fmla="*/ 162678 h 500761"/>
                <a:gd name="connsiteX2253" fmla="*/ 1404500 w 4937510"/>
                <a:gd name="connsiteY2253" fmla="*/ 159658 h 500761"/>
                <a:gd name="connsiteX2254" fmla="*/ 1409049 w 4937510"/>
                <a:gd name="connsiteY2254" fmla="*/ 155128 h 500761"/>
                <a:gd name="connsiteX2255" fmla="*/ 1415115 w 4937510"/>
                <a:gd name="connsiteY2255" fmla="*/ 153618 h 500761"/>
                <a:gd name="connsiteX2256" fmla="*/ 1421181 w 4937510"/>
                <a:gd name="connsiteY2256" fmla="*/ 153618 h 500761"/>
                <a:gd name="connsiteX2257" fmla="*/ 1427246 w 4937510"/>
                <a:gd name="connsiteY2257" fmla="*/ 152108 h 500761"/>
                <a:gd name="connsiteX2258" fmla="*/ 1433312 w 4937510"/>
                <a:gd name="connsiteY2258" fmla="*/ 152108 h 500761"/>
                <a:gd name="connsiteX2259" fmla="*/ 1440894 w 4937510"/>
                <a:gd name="connsiteY2259" fmla="*/ 152108 h 500761"/>
                <a:gd name="connsiteX2260" fmla="*/ 1445443 w 4937510"/>
                <a:gd name="connsiteY2260" fmla="*/ 152108 h 500761"/>
                <a:gd name="connsiteX2261" fmla="*/ 1446960 w 4937510"/>
                <a:gd name="connsiteY2261" fmla="*/ 158148 h 500761"/>
                <a:gd name="connsiteX2262" fmla="*/ 1443927 w 4937510"/>
                <a:gd name="connsiteY2262" fmla="*/ 164188 h 500761"/>
                <a:gd name="connsiteX2263" fmla="*/ 1439378 w 4937510"/>
                <a:gd name="connsiteY2263" fmla="*/ 168717 h 500761"/>
                <a:gd name="connsiteX2264" fmla="*/ 1430279 w 4937510"/>
                <a:gd name="connsiteY2264" fmla="*/ 174757 h 500761"/>
                <a:gd name="connsiteX2265" fmla="*/ 1425730 w 4937510"/>
                <a:gd name="connsiteY2265" fmla="*/ 177777 h 500761"/>
                <a:gd name="connsiteX2266" fmla="*/ 1421181 w 4937510"/>
                <a:gd name="connsiteY2266" fmla="*/ 182307 h 500761"/>
                <a:gd name="connsiteX2267" fmla="*/ 1413599 w 4937510"/>
                <a:gd name="connsiteY2267" fmla="*/ 188346 h 500761"/>
                <a:gd name="connsiteX2268" fmla="*/ 1407533 w 4937510"/>
                <a:gd name="connsiteY2268" fmla="*/ 191366 h 500761"/>
                <a:gd name="connsiteX2269" fmla="*/ 1401467 w 4937510"/>
                <a:gd name="connsiteY2269" fmla="*/ 197406 h 500761"/>
                <a:gd name="connsiteX2270" fmla="*/ 1395402 w 4937510"/>
                <a:gd name="connsiteY2270" fmla="*/ 200426 h 500761"/>
                <a:gd name="connsiteX2271" fmla="*/ 1393885 w 4937510"/>
                <a:gd name="connsiteY2271" fmla="*/ 203445 h 500761"/>
                <a:gd name="connsiteX2272" fmla="*/ 1393885 w 4937510"/>
                <a:gd name="connsiteY2272" fmla="*/ 209485 h 500761"/>
                <a:gd name="connsiteX2273" fmla="*/ 1393885 w 4937510"/>
                <a:gd name="connsiteY2273" fmla="*/ 214015 h 500761"/>
                <a:gd name="connsiteX2274" fmla="*/ 1398434 w 4937510"/>
                <a:gd name="connsiteY2274" fmla="*/ 218545 h 500761"/>
                <a:gd name="connsiteX2275" fmla="*/ 1402984 w 4937510"/>
                <a:gd name="connsiteY2275" fmla="*/ 220055 h 500761"/>
                <a:gd name="connsiteX2276" fmla="*/ 1404500 w 4937510"/>
                <a:gd name="connsiteY2276" fmla="*/ 218545 h 500761"/>
                <a:gd name="connsiteX2277" fmla="*/ 1409049 w 4937510"/>
                <a:gd name="connsiteY2277" fmla="*/ 214015 h 500761"/>
                <a:gd name="connsiteX2278" fmla="*/ 1410566 w 4937510"/>
                <a:gd name="connsiteY2278" fmla="*/ 209485 h 500761"/>
                <a:gd name="connsiteX2279" fmla="*/ 1413599 w 4937510"/>
                <a:gd name="connsiteY2279" fmla="*/ 204955 h 500761"/>
                <a:gd name="connsiteX2280" fmla="*/ 1418148 w 4937510"/>
                <a:gd name="connsiteY2280" fmla="*/ 201936 h 500761"/>
                <a:gd name="connsiteX2281" fmla="*/ 1424213 w 4937510"/>
                <a:gd name="connsiteY2281" fmla="*/ 200426 h 500761"/>
                <a:gd name="connsiteX2282" fmla="*/ 1428763 w 4937510"/>
                <a:gd name="connsiteY2282" fmla="*/ 201936 h 500761"/>
                <a:gd name="connsiteX2283" fmla="*/ 1431796 w 4937510"/>
                <a:gd name="connsiteY2283" fmla="*/ 204955 h 500761"/>
                <a:gd name="connsiteX2284" fmla="*/ 1433312 w 4937510"/>
                <a:gd name="connsiteY2284" fmla="*/ 210995 h 500761"/>
                <a:gd name="connsiteX2285" fmla="*/ 1434828 w 4937510"/>
                <a:gd name="connsiteY2285" fmla="*/ 218545 h 500761"/>
                <a:gd name="connsiteX2286" fmla="*/ 1433312 w 4937510"/>
                <a:gd name="connsiteY2286" fmla="*/ 230624 h 500761"/>
                <a:gd name="connsiteX2287" fmla="*/ 1430279 w 4937510"/>
                <a:gd name="connsiteY2287" fmla="*/ 235154 h 500761"/>
                <a:gd name="connsiteX2288" fmla="*/ 1427246 w 4937510"/>
                <a:gd name="connsiteY2288" fmla="*/ 241193 h 500761"/>
                <a:gd name="connsiteX2289" fmla="*/ 1425730 w 4937510"/>
                <a:gd name="connsiteY2289" fmla="*/ 245723 h 500761"/>
                <a:gd name="connsiteX2290" fmla="*/ 1419664 w 4937510"/>
                <a:gd name="connsiteY2290" fmla="*/ 256293 h 500761"/>
                <a:gd name="connsiteX2291" fmla="*/ 1416631 w 4937510"/>
                <a:gd name="connsiteY2291" fmla="*/ 262332 h 500761"/>
                <a:gd name="connsiteX2292" fmla="*/ 1413599 w 4937510"/>
                <a:gd name="connsiteY2292" fmla="*/ 268372 h 500761"/>
                <a:gd name="connsiteX2293" fmla="*/ 1409049 w 4937510"/>
                <a:gd name="connsiteY2293" fmla="*/ 272902 h 500761"/>
                <a:gd name="connsiteX2294" fmla="*/ 1402984 w 4937510"/>
                <a:gd name="connsiteY2294" fmla="*/ 275921 h 500761"/>
                <a:gd name="connsiteX2295" fmla="*/ 1398434 w 4937510"/>
                <a:gd name="connsiteY2295" fmla="*/ 280451 h 500761"/>
                <a:gd name="connsiteX2296" fmla="*/ 1395402 w 4937510"/>
                <a:gd name="connsiteY2296" fmla="*/ 286491 h 500761"/>
                <a:gd name="connsiteX2297" fmla="*/ 1393885 w 4937510"/>
                <a:gd name="connsiteY2297" fmla="*/ 292531 h 500761"/>
                <a:gd name="connsiteX2298" fmla="*/ 1390852 w 4937510"/>
                <a:gd name="connsiteY2298" fmla="*/ 297060 h 500761"/>
                <a:gd name="connsiteX2299" fmla="*/ 1389336 w 4937510"/>
                <a:gd name="connsiteY2299" fmla="*/ 301590 h 500761"/>
                <a:gd name="connsiteX2300" fmla="*/ 1387819 w 4937510"/>
                <a:gd name="connsiteY2300" fmla="*/ 307630 h 500761"/>
                <a:gd name="connsiteX2301" fmla="*/ 1387819 w 4937510"/>
                <a:gd name="connsiteY2301" fmla="*/ 316689 h 500761"/>
                <a:gd name="connsiteX2302" fmla="*/ 1386303 w 4937510"/>
                <a:gd name="connsiteY2302" fmla="*/ 333298 h 500761"/>
                <a:gd name="connsiteX2303" fmla="*/ 1387819 w 4937510"/>
                <a:gd name="connsiteY2303" fmla="*/ 337828 h 500761"/>
                <a:gd name="connsiteX2304" fmla="*/ 1389336 w 4937510"/>
                <a:gd name="connsiteY2304" fmla="*/ 342358 h 500761"/>
                <a:gd name="connsiteX2305" fmla="*/ 1389336 w 4937510"/>
                <a:gd name="connsiteY2305" fmla="*/ 368026 h 500761"/>
                <a:gd name="connsiteX2306" fmla="*/ 1387819 w 4937510"/>
                <a:gd name="connsiteY2306" fmla="*/ 378596 h 500761"/>
                <a:gd name="connsiteX2307" fmla="*/ 1387819 w 4937510"/>
                <a:gd name="connsiteY2307" fmla="*/ 392185 h 500761"/>
                <a:gd name="connsiteX2308" fmla="*/ 1386303 w 4937510"/>
                <a:gd name="connsiteY2308" fmla="*/ 405774 h 500761"/>
                <a:gd name="connsiteX2309" fmla="*/ 1387819 w 4937510"/>
                <a:gd name="connsiteY2309" fmla="*/ 417854 h 500761"/>
                <a:gd name="connsiteX2310" fmla="*/ 1387819 w 4937510"/>
                <a:gd name="connsiteY2310" fmla="*/ 431443 h 500761"/>
                <a:gd name="connsiteX2311" fmla="*/ 1386303 w 4937510"/>
                <a:gd name="connsiteY2311" fmla="*/ 437483 h 500761"/>
                <a:gd name="connsiteX2312" fmla="*/ 1386303 w 4937510"/>
                <a:gd name="connsiteY2312" fmla="*/ 442012 h 500761"/>
                <a:gd name="connsiteX2313" fmla="*/ 1380237 w 4937510"/>
                <a:gd name="connsiteY2313" fmla="*/ 445032 h 500761"/>
                <a:gd name="connsiteX2314" fmla="*/ 1372655 w 4937510"/>
                <a:gd name="connsiteY2314" fmla="*/ 443522 h 500761"/>
                <a:gd name="connsiteX2315" fmla="*/ 1366590 w 4937510"/>
                <a:gd name="connsiteY2315" fmla="*/ 437483 h 500761"/>
                <a:gd name="connsiteX2316" fmla="*/ 1357491 w 4937510"/>
                <a:gd name="connsiteY2316" fmla="*/ 417854 h 500761"/>
                <a:gd name="connsiteX2317" fmla="*/ 1352942 w 4937510"/>
                <a:gd name="connsiteY2317" fmla="*/ 410304 h 500761"/>
                <a:gd name="connsiteX2318" fmla="*/ 1351425 w 4937510"/>
                <a:gd name="connsiteY2318" fmla="*/ 404264 h 500761"/>
                <a:gd name="connsiteX2319" fmla="*/ 1352942 w 4937510"/>
                <a:gd name="connsiteY2319" fmla="*/ 389165 h 500761"/>
                <a:gd name="connsiteX2320" fmla="*/ 1351425 w 4937510"/>
                <a:gd name="connsiteY2320" fmla="*/ 371046 h 500761"/>
                <a:gd name="connsiteX2321" fmla="*/ 1352942 w 4937510"/>
                <a:gd name="connsiteY2321" fmla="*/ 361987 h 500761"/>
                <a:gd name="connsiteX2322" fmla="*/ 1352942 w 4937510"/>
                <a:gd name="connsiteY2322" fmla="*/ 354437 h 500761"/>
                <a:gd name="connsiteX2323" fmla="*/ 1349909 w 4937510"/>
                <a:gd name="connsiteY2323" fmla="*/ 345378 h 500761"/>
                <a:gd name="connsiteX2324" fmla="*/ 1346876 w 4937510"/>
                <a:gd name="connsiteY2324" fmla="*/ 340848 h 500761"/>
                <a:gd name="connsiteX2325" fmla="*/ 1339294 w 4937510"/>
                <a:gd name="connsiteY2325" fmla="*/ 339338 h 500761"/>
                <a:gd name="connsiteX2326" fmla="*/ 1331712 w 4937510"/>
                <a:gd name="connsiteY2326" fmla="*/ 343868 h 500761"/>
                <a:gd name="connsiteX2327" fmla="*/ 1325646 w 4937510"/>
                <a:gd name="connsiteY2327" fmla="*/ 348398 h 500761"/>
                <a:gd name="connsiteX2328" fmla="*/ 1322613 w 4937510"/>
                <a:gd name="connsiteY2328" fmla="*/ 352927 h 500761"/>
                <a:gd name="connsiteX2329" fmla="*/ 1311999 w 4937510"/>
                <a:gd name="connsiteY2329" fmla="*/ 358967 h 500761"/>
                <a:gd name="connsiteX2330" fmla="*/ 1307449 w 4937510"/>
                <a:gd name="connsiteY2330" fmla="*/ 360477 h 500761"/>
                <a:gd name="connsiteX2331" fmla="*/ 1298351 w 4937510"/>
                <a:gd name="connsiteY2331" fmla="*/ 363497 h 500761"/>
                <a:gd name="connsiteX2332" fmla="*/ 1287736 w 4937510"/>
                <a:gd name="connsiteY2332" fmla="*/ 365007 h 500761"/>
                <a:gd name="connsiteX2333" fmla="*/ 1274088 w 4937510"/>
                <a:gd name="connsiteY2333" fmla="*/ 365007 h 500761"/>
                <a:gd name="connsiteX2334" fmla="*/ 1263473 w 4937510"/>
                <a:gd name="connsiteY2334" fmla="*/ 365007 h 500761"/>
                <a:gd name="connsiteX2335" fmla="*/ 1260440 w 4937510"/>
                <a:gd name="connsiteY2335" fmla="*/ 363497 h 500761"/>
                <a:gd name="connsiteX2336" fmla="*/ 1258924 w 4937510"/>
                <a:gd name="connsiteY2336" fmla="*/ 361987 h 500761"/>
                <a:gd name="connsiteX2337" fmla="*/ 1251342 w 4937510"/>
                <a:gd name="connsiteY2337" fmla="*/ 360477 h 500761"/>
                <a:gd name="connsiteX2338" fmla="*/ 1245276 w 4937510"/>
                <a:gd name="connsiteY2338" fmla="*/ 360477 h 500761"/>
                <a:gd name="connsiteX2339" fmla="*/ 1243760 w 4937510"/>
                <a:gd name="connsiteY2339" fmla="*/ 357457 h 500761"/>
                <a:gd name="connsiteX2340" fmla="*/ 1249825 w 4937510"/>
                <a:gd name="connsiteY2340" fmla="*/ 352927 h 500761"/>
                <a:gd name="connsiteX2341" fmla="*/ 1257408 w 4937510"/>
                <a:gd name="connsiteY2341" fmla="*/ 348398 h 500761"/>
                <a:gd name="connsiteX2342" fmla="*/ 1266506 w 4937510"/>
                <a:gd name="connsiteY2342" fmla="*/ 345378 h 500761"/>
                <a:gd name="connsiteX2343" fmla="*/ 1277121 w 4937510"/>
                <a:gd name="connsiteY2343" fmla="*/ 340848 h 500761"/>
                <a:gd name="connsiteX2344" fmla="*/ 1289252 w 4937510"/>
                <a:gd name="connsiteY2344" fmla="*/ 336318 h 500761"/>
                <a:gd name="connsiteX2345" fmla="*/ 1295318 w 4937510"/>
                <a:gd name="connsiteY2345" fmla="*/ 333298 h 500761"/>
                <a:gd name="connsiteX2346" fmla="*/ 1301384 w 4937510"/>
                <a:gd name="connsiteY2346" fmla="*/ 330279 h 500761"/>
                <a:gd name="connsiteX2347" fmla="*/ 1305933 w 4937510"/>
                <a:gd name="connsiteY2347" fmla="*/ 327259 h 500761"/>
                <a:gd name="connsiteX2348" fmla="*/ 1310482 w 4937510"/>
                <a:gd name="connsiteY2348" fmla="*/ 319709 h 500761"/>
                <a:gd name="connsiteX2349" fmla="*/ 1319581 w 4937510"/>
                <a:gd name="connsiteY2349" fmla="*/ 315179 h 500761"/>
                <a:gd name="connsiteX2350" fmla="*/ 1325646 w 4937510"/>
                <a:gd name="connsiteY2350" fmla="*/ 309140 h 500761"/>
                <a:gd name="connsiteX2351" fmla="*/ 1331712 w 4937510"/>
                <a:gd name="connsiteY2351" fmla="*/ 306120 h 500761"/>
                <a:gd name="connsiteX2352" fmla="*/ 1336261 w 4937510"/>
                <a:gd name="connsiteY2352" fmla="*/ 300080 h 500761"/>
                <a:gd name="connsiteX2353" fmla="*/ 1342327 w 4937510"/>
                <a:gd name="connsiteY2353" fmla="*/ 292531 h 500761"/>
                <a:gd name="connsiteX2354" fmla="*/ 1346876 w 4937510"/>
                <a:gd name="connsiteY2354" fmla="*/ 289511 h 500761"/>
                <a:gd name="connsiteX2355" fmla="*/ 1352942 w 4937510"/>
                <a:gd name="connsiteY2355" fmla="*/ 283471 h 500761"/>
                <a:gd name="connsiteX2356" fmla="*/ 1355975 w 4937510"/>
                <a:gd name="connsiteY2356" fmla="*/ 269882 h 500761"/>
                <a:gd name="connsiteX2357" fmla="*/ 1355975 w 4937510"/>
                <a:gd name="connsiteY2357" fmla="*/ 262332 h 500761"/>
                <a:gd name="connsiteX2358" fmla="*/ 1357491 w 4937510"/>
                <a:gd name="connsiteY2358" fmla="*/ 256293 h 500761"/>
                <a:gd name="connsiteX2359" fmla="*/ 1357491 w 4937510"/>
                <a:gd name="connsiteY2359" fmla="*/ 248743 h 500761"/>
                <a:gd name="connsiteX2360" fmla="*/ 1357491 w 4937510"/>
                <a:gd name="connsiteY2360" fmla="*/ 241193 h 500761"/>
                <a:gd name="connsiteX2361" fmla="*/ 1359008 w 4937510"/>
                <a:gd name="connsiteY2361" fmla="*/ 235154 h 500761"/>
                <a:gd name="connsiteX2362" fmla="*/ 1359008 w 4937510"/>
                <a:gd name="connsiteY2362" fmla="*/ 227604 h 500761"/>
                <a:gd name="connsiteX2363" fmla="*/ 1355975 w 4937510"/>
                <a:gd name="connsiteY2363" fmla="*/ 223074 h 500761"/>
                <a:gd name="connsiteX2364" fmla="*/ 1349909 w 4937510"/>
                <a:gd name="connsiteY2364" fmla="*/ 221564 h 500761"/>
                <a:gd name="connsiteX2365" fmla="*/ 1342327 w 4937510"/>
                <a:gd name="connsiteY2365" fmla="*/ 224584 h 500761"/>
                <a:gd name="connsiteX2366" fmla="*/ 1337778 w 4937510"/>
                <a:gd name="connsiteY2366" fmla="*/ 227604 h 500761"/>
                <a:gd name="connsiteX2367" fmla="*/ 1334745 w 4937510"/>
                <a:gd name="connsiteY2367" fmla="*/ 232134 h 500761"/>
                <a:gd name="connsiteX2368" fmla="*/ 1330196 w 4937510"/>
                <a:gd name="connsiteY2368" fmla="*/ 233644 h 500761"/>
                <a:gd name="connsiteX2369" fmla="*/ 1324130 w 4937510"/>
                <a:gd name="connsiteY2369" fmla="*/ 236664 h 500761"/>
                <a:gd name="connsiteX2370" fmla="*/ 1319581 w 4937510"/>
                <a:gd name="connsiteY2370" fmla="*/ 241193 h 500761"/>
                <a:gd name="connsiteX2371" fmla="*/ 1313515 w 4937510"/>
                <a:gd name="connsiteY2371" fmla="*/ 244213 h 500761"/>
                <a:gd name="connsiteX2372" fmla="*/ 1307449 w 4937510"/>
                <a:gd name="connsiteY2372" fmla="*/ 248743 h 500761"/>
                <a:gd name="connsiteX2373" fmla="*/ 1304416 w 4937510"/>
                <a:gd name="connsiteY2373" fmla="*/ 251763 h 500761"/>
                <a:gd name="connsiteX2374" fmla="*/ 1301384 w 4937510"/>
                <a:gd name="connsiteY2374" fmla="*/ 254783 h 500761"/>
                <a:gd name="connsiteX2375" fmla="*/ 1296834 w 4937510"/>
                <a:gd name="connsiteY2375" fmla="*/ 254783 h 500761"/>
                <a:gd name="connsiteX2376" fmla="*/ 1292285 w 4937510"/>
                <a:gd name="connsiteY2376" fmla="*/ 250253 h 500761"/>
                <a:gd name="connsiteX2377" fmla="*/ 1289252 w 4937510"/>
                <a:gd name="connsiteY2377" fmla="*/ 245723 h 500761"/>
                <a:gd name="connsiteX2378" fmla="*/ 1287736 w 4937510"/>
                <a:gd name="connsiteY2378" fmla="*/ 241193 h 500761"/>
                <a:gd name="connsiteX2379" fmla="*/ 1284703 w 4937510"/>
                <a:gd name="connsiteY2379" fmla="*/ 239683 h 500761"/>
                <a:gd name="connsiteX2380" fmla="*/ 1281670 w 4937510"/>
                <a:gd name="connsiteY2380" fmla="*/ 238174 h 500761"/>
                <a:gd name="connsiteX2381" fmla="*/ 1275605 w 4937510"/>
                <a:gd name="connsiteY2381" fmla="*/ 235154 h 500761"/>
                <a:gd name="connsiteX2382" fmla="*/ 1271055 w 4937510"/>
                <a:gd name="connsiteY2382" fmla="*/ 232134 h 500761"/>
                <a:gd name="connsiteX2383" fmla="*/ 1271055 w 4937510"/>
                <a:gd name="connsiteY2383" fmla="*/ 227604 h 500761"/>
                <a:gd name="connsiteX2384" fmla="*/ 1272572 w 4937510"/>
                <a:gd name="connsiteY2384" fmla="*/ 220055 h 500761"/>
                <a:gd name="connsiteX2385" fmla="*/ 1277121 w 4937510"/>
                <a:gd name="connsiteY2385" fmla="*/ 214015 h 500761"/>
                <a:gd name="connsiteX2386" fmla="*/ 1278637 w 4937510"/>
                <a:gd name="connsiteY2386" fmla="*/ 209485 h 500761"/>
                <a:gd name="connsiteX2387" fmla="*/ 1280154 w 4937510"/>
                <a:gd name="connsiteY2387" fmla="*/ 204955 h 500761"/>
                <a:gd name="connsiteX2388" fmla="*/ 1284703 w 4937510"/>
                <a:gd name="connsiteY2388" fmla="*/ 204955 h 500761"/>
                <a:gd name="connsiteX2389" fmla="*/ 1292285 w 4937510"/>
                <a:gd name="connsiteY2389" fmla="*/ 204955 h 500761"/>
                <a:gd name="connsiteX2390" fmla="*/ 1299867 w 4937510"/>
                <a:gd name="connsiteY2390" fmla="*/ 206465 h 500761"/>
                <a:gd name="connsiteX2391" fmla="*/ 1305933 w 4937510"/>
                <a:gd name="connsiteY2391" fmla="*/ 204955 h 500761"/>
                <a:gd name="connsiteX2392" fmla="*/ 1311999 w 4937510"/>
                <a:gd name="connsiteY2392" fmla="*/ 201936 h 500761"/>
                <a:gd name="connsiteX2393" fmla="*/ 1319581 w 4937510"/>
                <a:gd name="connsiteY2393" fmla="*/ 206465 h 500761"/>
                <a:gd name="connsiteX2394" fmla="*/ 1325646 w 4937510"/>
                <a:gd name="connsiteY2394" fmla="*/ 204955 h 500761"/>
                <a:gd name="connsiteX2395" fmla="*/ 1333228 w 4937510"/>
                <a:gd name="connsiteY2395" fmla="*/ 203445 h 500761"/>
                <a:gd name="connsiteX2396" fmla="*/ 1340811 w 4937510"/>
                <a:gd name="connsiteY2396" fmla="*/ 201936 h 500761"/>
                <a:gd name="connsiteX2397" fmla="*/ 1348393 w 4937510"/>
                <a:gd name="connsiteY2397" fmla="*/ 200426 h 500761"/>
                <a:gd name="connsiteX2398" fmla="*/ 1351425 w 4937510"/>
                <a:gd name="connsiteY2398" fmla="*/ 198916 h 500761"/>
                <a:gd name="connsiteX2399" fmla="*/ 1357491 w 4937510"/>
                <a:gd name="connsiteY2399" fmla="*/ 194386 h 500761"/>
                <a:gd name="connsiteX2400" fmla="*/ 1357491 w 4937510"/>
                <a:gd name="connsiteY2400" fmla="*/ 188346 h 500761"/>
                <a:gd name="connsiteX2401" fmla="*/ 1360524 w 4937510"/>
                <a:gd name="connsiteY2401" fmla="*/ 182307 h 500761"/>
                <a:gd name="connsiteX2402" fmla="*/ 1363557 w 4937510"/>
                <a:gd name="connsiteY2402" fmla="*/ 177777 h 500761"/>
                <a:gd name="connsiteX2403" fmla="*/ 1363557 w 4937510"/>
                <a:gd name="connsiteY2403" fmla="*/ 168717 h 500761"/>
                <a:gd name="connsiteX2404" fmla="*/ 1365073 w 4937510"/>
                <a:gd name="connsiteY2404" fmla="*/ 164188 h 500761"/>
                <a:gd name="connsiteX2405" fmla="*/ 1366590 w 4937510"/>
                <a:gd name="connsiteY2405" fmla="*/ 153618 h 500761"/>
                <a:gd name="connsiteX2406" fmla="*/ 1368106 w 4937510"/>
                <a:gd name="connsiteY2406" fmla="*/ 140029 h 500761"/>
                <a:gd name="connsiteX2407" fmla="*/ 1368106 w 4937510"/>
                <a:gd name="connsiteY2407" fmla="*/ 129459 h 500761"/>
                <a:gd name="connsiteX2408" fmla="*/ 1371139 w 4937510"/>
                <a:gd name="connsiteY2408" fmla="*/ 106811 h 500761"/>
                <a:gd name="connsiteX2409" fmla="*/ 1372655 w 4937510"/>
                <a:gd name="connsiteY2409" fmla="*/ 90202 h 500761"/>
                <a:gd name="connsiteX2410" fmla="*/ 1372655 w 4937510"/>
                <a:gd name="connsiteY2410" fmla="*/ 73593 h 500761"/>
                <a:gd name="connsiteX2411" fmla="*/ 1368106 w 4937510"/>
                <a:gd name="connsiteY2411" fmla="*/ 66043 h 500761"/>
                <a:gd name="connsiteX2412" fmla="*/ 1365073 w 4937510"/>
                <a:gd name="connsiteY2412" fmla="*/ 60003 h 500761"/>
                <a:gd name="connsiteX2413" fmla="*/ 1363557 w 4937510"/>
                <a:gd name="connsiteY2413" fmla="*/ 55473 h 500761"/>
                <a:gd name="connsiteX2414" fmla="*/ 1366590 w 4937510"/>
                <a:gd name="connsiteY2414" fmla="*/ 52453 h 500761"/>
                <a:gd name="connsiteX2415" fmla="*/ 1369622 w 4937510"/>
                <a:gd name="connsiteY2415" fmla="*/ 47924 h 500761"/>
                <a:gd name="connsiteX2416" fmla="*/ 1375688 w 4937510"/>
                <a:gd name="connsiteY2416" fmla="*/ 46414 h 500761"/>
                <a:gd name="connsiteX2417" fmla="*/ 2869845 w 4937510"/>
                <a:gd name="connsiteY2417" fmla="*/ 27361 h 500761"/>
                <a:gd name="connsiteX2418" fmla="*/ 2877388 w 4937510"/>
                <a:gd name="connsiteY2418" fmla="*/ 27361 h 500761"/>
                <a:gd name="connsiteX2419" fmla="*/ 2881914 w 4937510"/>
                <a:gd name="connsiteY2419" fmla="*/ 31884 h 500761"/>
                <a:gd name="connsiteX2420" fmla="*/ 2883423 w 4937510"/>
                <a:gd name="connsiteY2420" fmla="*/ 34899 h 500761"/>
                <a:gd name="connsiteX2421" fmla="*/ 2884932 w 4937510"/>
                <a:gd name="connsiteY2421" fmla="*/ 37914 h 500761"/>
                <a:gd name="connsiteX2422" fmla="*/ 2886440 w 4937510"/>
                <a:gd name="connsiteY2422" fmla="*/ 39422 h 500761"/>
                <a:gd name="connsiteX2423" fmla="*/ 2886440 w 4937510"/>
                <a:gd name="connsiteY2423" fmla="*/ 46960 h 500761"/>
                <a:gd name="connsiteX2424" fmla="*/ 2886440 w 4937510"/>
                <a:gd name="connsiteY2424" fmla="*/ 52990 h 500761"/>
                <a:gd name="connsiteX2425" fmla="*/ 2886440 w 4937510"/>
                <a:gd name="connsiteY2425" fmla="*/ 56005 h 500761"/>
                <a:gd name="connsiteX2426" fmla="*/ 2886440 w 4937510"/>
                <a:gd name="connsiteY2426" fmla="*/ 59020 h 500761"/>
                <a:gd name="connsiteX2427" fmla="*/ 2884932 w 4937510"/>
                <a:gd name="connsiteY2427" fmla="*/ 60528 h 500761"/>
                <a:gd name="connsiteX2428" fmla="*/ 2886440 w 4937510"/>
                <a:gd name="connsiteY2428" fmla="*/ 63543 h 500761"/>
                <a:gd name="connsiteX2429" fmla="*/ 2887949 w 4937510"/>
                <a:gd name="connsiteY2429" fmla="*/ 63543 h 500761"/>
                <a:gd name="connsiteX2430" fmla="*/ 2895493 w 4937510"/>
                <a:gd name="connsiteY2430" fmla="*/ 63543 h 500761"/>
                <a:gd name="connsiteX2431" fmla="*/ 2900019 w 4937510"/>
                <a:gd name="connsiteY2431" fmla="*/ 62035 h 500761"/>
                <a:gd name="connsiteX2432" fmla="*/ 2903036 w 4937510"/>
                <a:gd name="connsiteY2432" fmla="*/ 62035 h 500761"/>
                <a:gd name="connsiteX2433" fmla="*/ 2906053 w 4937510"/>
                <a:gd name="connsiteY2433" fmla="*/ 65051 h 500761"/>
                <a:gd name="connsiteX2434" fmla="*/ 2904545 w 4937510"/>
                <a:gd name="connsiteY2434" fmla="*/ 69573 h 500761"/>
                <a:gd name="connsiteX2435" fmla="*/ 2903036 w 4937510"/>
                <a:gd name="connsiteY2435" fmla="*/ 72588 h 500761"/>
                <a:gd name="connsiteX2436" fmla="*/ 2903036 w 4937510"/>
                <a:gd name="connsiteY2436" fmla="*/ 77111 h 500761"/>
                <a:gd name="connsiteX2437" fmla="*/ 2901527 w 4937510"/>
                <a:gd name="connsiteY2437" fmla="*/ 78619 h 500761"/>
                <a:gd name="connsiteX2438" fmla="*/ 2900019 w 4937510"/>
                <a:gd name="connsiteY2438" fmla="*/ 80126 h 500761"/>
                <a:gd name="connsiteX2439" fmla="*/ 2898510 w 4937510"/>
                <a:gd name="connsiteY2439" fmla="*/ 80126 h 500761"/>
                <a:gd name="connsiteX2440" fmla="*/ 2897001 w 4937510"/>
                <a:gd name="connsiteY2440" fmla="*/ 80126 h 500761"/>
                <a:gd name="connsiteX2441" fmla="*/ 2893984 w 4937510"/>
                <a:gd name="connsiteY2441" fmla="*/ 78619 h 500761"/>
                <a:gd name="connsiteX2442" fmla="*/ 2889458 w 4937510"/>
                <a:gd name="connsiteY2442" fmla="*/ 78619 h 500761"/>
                <a:gd name="connsiteX2443" fmla="*/ 2884932 w 4937510"/>
                <a:gd name="connsiteY2443" fmla="*/ 78619 h 500761"/>
                <a:gd name="connsiteX2444" fmla="*/ 2881914 w 4937510"/>
                <a:gd name="connsiteY2444" fmla="*/ 81634 h 500761"/>
                <a:gd name="connsiteX2445" fmla="*/ 2878897 w 4937510"/>
                <a:gd name="connsiteY2445" fmla="*/ 86156 h 500761"/>
                <a:gd name="connsiteX2446" fmla="*/ 2877388 w 4937510"/>
                <a:gd name="connsiteY2446" fmla="*/ 89171 h 500761"/>
                <a:gd name="connsiteX2447" fmla="*/ 2877388 w 4937510"/>
                <a:gd name="connsiteY2447" fmla="*/ 92187 h 500761"/>
                <a:gd name="connsiteX2448" fmla="*/ 2877388 w 4937510"/>
                <a:gd name="connsiteY2448" fmla="*/ 95202 h 500761"/>
                <a:gd name="connsiteX2449" fmla="*/ 2877388 w 4937510"/>
                <a:gd name="connsiteY2449" fmla="*/ 98217 h 500761"/>
                <a:gd name="connsiteX2450" fmla="*/ 2877388 w 4937510"/>
                <a:gd name="connsiteY2450" fmla="*/ 102739 h 500761"/>
                <a:gd name="connsiteX2451" fmla="*/ 2878897 w 4937510"/>
                <a:gd name="connsiteY2451" fmla="*/ 105754 h 500761"/>
                <a:gd name="connsiteX2452" fmla="*/ 2880406 w 4937510"/>
                <a:gd name="connsiteY2452" fmla="*/ 107262 h 500761"/>
                <a:gd name="connsiteX2453" fmla="*/ 2883423 w 4937510"/>
                <a:gd name="connsiteY2453" fmla="*/ 108770 h 500761"/>
                <a:gd name="connsiteX2454" fmla="*/ 2886440 w 4937510"/>
                <a:gd name="connsiteY2454" fmla="*/ 110277 h 500761"/>
                <a:gd name="connsiteX2455" fmla="*/ 2890967 w 4937510"/>
                <a:gd name="connsiteY2455" fmla="*/ 108770 h 500761"/>
                <a:gd name="connsiteX2456" fmla="*/ 2893984 w 4937510"/>
                <a:gd name="connsiteY2456" fmla="*/ 107262 h 500761"/>
                <a:gd name="connsiteX2457" fmla="*/ 2897001 w 4937510"/>
                <a:gd name="connsiteY2457" fmla="*/ 104247 h 500761"/>
                <a:gd name="connsiteX2458" fmla="*/ 2901527 w 4937510"/>
                <a:gd name="connsiteY2458" fmla="*/ 99724 h 500761"/>
                <a:gd name="connsiteX2459" fmla="*/ 2904545 w 4937510"/>
                <a:gd name="connsiteY2459" fmla="*/ 96709 h 500761"/>
                <a:gd name="connsiteX2460" fmla="*/ 2906053 w 4937510"/>
                <a:gd name="connsiteY2460" fmla="*/ 95202 h 500761"/>
                <a:gd name="connsiteX2461" fmla="*/ 2907562 w 4937510"/>
                <a:gd name="connsiteY2461" fmla="*/ 93694 h 500761"/>
                <a:gd name="connsiteX2462" fmla="*/ 2909071 w 4937510"/>
                <a:gd name="connsiteY2462" fmla="*/ 92187 h 500761"/>
                <a:gd name="connsiteX2463" fmla="*/ 2912088 w 4937510"/>
                <a:gd name="connsiteY2463" fmla="*/ 90679 h 500761"/>
                <a:gd name="connsiteX2464" fmla="*/ 2913597 w 4937510"/>
                <a:gd name="connsiteY2464" fmla="*/ 89171 h 500761"/>
                <a:gd name="connsiteX2465" fmla="*/ 2915106 w 4937510"/>
                <a:gd name="connsiteY2465" fmla="*/ 87664 h 500761"/>
                <a:gd name="connsiteX2466" fmla="*/ 2916614 w 4937510"/>
                <a:gd name="connsiteY2466" fmla="*/ 78619 h 500761"/>
                <a:gd name="connsiteX2467" fmla="*/ 2916614 w 4937510"/>
                <a:gd name="connsiteY2467" fmla="*/ 75603 h 500761"/>
                <a:gd name="connsiteX2468" fmla="*/ 2918123 w 4937510"/>
                <a:gd name="connsiteY2468" fmla="*/ 72588 h 500761"/>
                <a:gd name="connsiteX2469" fmla="*/ 2921140 w 4937510"/>
                <a:gd name="connsiteY2469" fmla="*/ 68066 h 500761"/>
                <a:gd name="connsiteX2470" fmla="*/ 2924158 w 4937510"/>
                <a:gd name="connsiteY2470" fmla="*/ 65051 h 500761"/>
                <a:gd name="connsiteX2471" fmla="*/ 2927175 w 4937510"/>
                <a:gd name="connsiteY2471" fmla="*/ 63543 h 500761"/>
                <a:gd name="connsiteX2472" fmla="*/ 2928684 w 4937510"/>
                <a:gd name="connsiteY2472" fmla="*/ 62035 h 500761"/>
                <a:gd name="connsiteX2473" fmla="*/ 2930192 w 4937510"/>
                <a:gd name="connsiteY2473" fmla="*/ 60528 h 500761"/>
                <a:gd name="connsiteX2474" fmla="*/ 2931701 w 4937510"/>
                <a:gd name="connsiteY2474" fmla="*/ 60528 h 500761"/>
                <a:gd name="connsiteX2475" fmla="*/ 2934718 w 4937510"/>
                <a:gd name="connsiteY2475" fmla="*/ 59020 h 500761"/>
                <a:gd name="connsiteX2476" fmla="*/ 2939245 w 4937510"/>
                <a:gd name="connsiteY2476" fmla="*/ 59020 h 500761"/>
                <a:gd name="connsiteX2477" fmla="*/ 2939245 w 4937510"/>
                <a:gd name="connsiteY2477" fmla="*/ 62035 h 500761"/>
                <a:gd name="connsiteX2478" fmla="*/ 2942262 w 4937510"/>
                <a:gd name="connsiteY2478" fmla="*/ 62035 h 500761"/>
                <a:gd name="connsiteX2479" fmla="*/ 2943771 w 4937510"/>
                <a:gd name="connsiteY2479" fmla="*/ 63543 h 500761"/>
                <a:gd name="connsiteX2480" fmla="*/ 2946788 w 4937510"/>
                <a:gd name="connsiteY2480" fmla="*/ 66558 h 500761"/>
                <a:gd name="connsiteX2481" fmla="*/ 2948297 w 4937510"/>
                <a:gd name="connsiteY2481" fmla="*/ 71081 h 500761"/>
                <a:gd name="connsiteX2482" fmla="*/ 2951314 w 4937510"/>
                <a:gd name="connsiteY2482" fmla="*/ 78619 h 500761"/>
                <a:gd name="connsiteX2483" fmla="*/ 2951314 w 4937510"/>
                <a:gd name="connsiteY2483" fmla="*/ 86156 h 500761"/>
                <a:gd name="connsiteX2484" fmla="*/ 2952823 w 4937510"/>
                <a:gd name="connsiteY2484" fmla="*/ 90679 h 500761"/>
                <a:gd name="connsiteX2485" fmla="*/ 2952823 w 4937510"/>
                <a:gd name="connsiteY2485" fmla="*/ 92187 h 500761"/>
                <a:gd name="connsiteX2486" fmla="*/ 2954331 w 4937510"/>
                <a:gd name="connsiteY2486" fmla="*/ 98217 h 500761"/>
                <a:gd name="connsiteX2487" fmla="*/ 2955840 w 4937510"/>
                <a:gd name="connsiteY2487" fmla="*/ 102739 h 500761"/>
                <a:gd name="connsiteX2488" fmla="*/ 2955840 w 4937510"/>
                <a:gd name="connsiteY2488" fmla="*/ 113292 h 500761"/>
                <a:gd name="connsiteX2489" fmla="*/ 2954331 w 4937510"/>
                <a:gd name="connsiteY2489" fmla="*/ 117815 h 500761"/>
                <a:gd name="connsiteX2490" fmla="*/ 2951314 w 4937510"/>
                <a:gd name="connsiteY2490" fmla="*/ 125353 h 500761"/>
                <a:gd name="connsiteX2491" fmla="*/ 2951314 w 4937510"/>
                <a:gd name="connsiteY2491" fmla="*/ 132890 h 500761"/>
                <a:gd name="connsiteX2492" fmla="*/ 2948297 w 4937510"/>
                <a:gd name="connsiteY2492" fmla="*/ 135906 h 500761"/>
                <a:gd name="connsiteX2493" fmla="*/ 2948297 w 4937510"/>
                <a:gd name="connsiteY2493" fmla="*/ 143443 h 500761"/>
                <a:gd name="connsiteX2494" fmla="*/ 2943771 w 4937510"/>
                <a:gd name="connsiteY2494" fmla="*/ 152489 h 500761"/>
                <a:gd name="connsiteX2495" fmla="*/ 2943771 w 4937510"/>
                <a:gd name="connsiteY2495" fmla="*/ 153996 h 500761"/>
                <a:gd name="connsiteX2496" fmla="*/ 2942262 w 4937510"/>
                <a:gd name="connsiteY2496" fmla="*/ 157011 h 500761"/>
                <a:gd name="connsiteX2497" fmla="*/ 2940753 w 4937510"/>
                <a:gd name="connsiteY2497" fmla="*/ 160026 h 500761"/>
                <a:gd name="connsiteX2498" fmla="*/ 2939245 w 4937510"/>
                <a:gd name="connsiteY2498" fmla="*/ 163042 h 500761"/>
                <a:gd name="connsiteX2499" fmla="*/ 2939245 w 4937510"/>
                <a:gd name="connsiteY2499" fmla="*/ 173594 h 500761"/>
                <a:gd name="connsiteX2500" fmla="*/ 2940753 w 4937510"/>
                <a:gd name="connsiteY2500" fmla="*/ 175102 h 500761"/>
                <a:gd name="connsiteX2501" fmla="*/ 2943771 w 4937510"/>
                <a:gd name="connsiteY2501" fmla="*/ 176610 h 500761"/>
                <a:gd name="connsiteX2502" fmla="*/ 2945279 w 4937510"/>
                <a:gd name="connsiteY2502" fmla="*/ 176610 h 500761"/>
                <a:gd name="connsiteX2503" fmla="*/ 2951314 w 4937510"/>
                <a:gd name="connsiteY2503" fmla="*/ 178117 h 500761"/>
                <a:gd name="connsiteX2504" fmla="*/ 2958857 w 4937510"/>
                <a:gd name="connsiteY2504" fmla="*/ 179625 h 500761"/>
                <a:gd name="connsiteX2505" fmla="*/ 2972436 w 4937510"/>
                <a:gd name="connsiteY2505" fmla="*/ 182640 h 500761"/>
                <a:gd name="connsiteX2506" fmla="*/ 2976962 w 4937510"/>
                <a:gd name="connsiteY2506" fmla="*/ 185655 h 500761"/>
                <a:gd name="connsiteX2507" fmla="*/ 2987523 w 4937510"/>
                <a:gd name="connsiteY2507" fmla="*/ 187162 h 500761"/>
                <a:gd name="connsiteX2508" fmla="*/ 2993557 w 4937510"/>
                <a:gd name="connsiteY2508" fmla="*/ 188670 h 500761"/>
                <a:gd name="connsiteX2509" fmla="*/ 3004118 w 4937510"/>
                <a:gd name="connsiteY2509" fmla="*/ 191685 h 500761"/>
                <a:gd name="connsiteX2510" fmla="*/ 3022222 w 4937510"/>
                <a:gd name="connsiteY2510" fmla="*/ 196208 h 500761"/>
                <a:gd name="connsiteX2511" fmla="*/ 3023731 w 4937510"/>
                <a:gd name="connsiteY2511" fmla="*/ 197715 h 500761"/>
                <a:gd name="connsiteX2512" fmla="*/ 3031274 w 4937510"/>
                <a:gd name="connsiteY2512" fmla="*/ 199223 h 500761"/>
                <a:gd name="connsiteX2513" fmla="*/ 3035801 w 4937510"/>
                <a:gd name="connsiteY2513" fmla="*/ 199223 h 500761"/>
                <a:gd name="connsiteX2514" fmla="*/ 3037309 w 4937510"/>
                <a:gd name="connsiteY2514" fmla="*/ 200730 h 500761"/>
                <a:gd name="connsiteX2515" fmla="*/ 3044853 w 4937510"/>
                <a:gd name="connsiteY2515" fmla="*/ 205253 h 500761"/>
                <a:gd name="connsiteX2516" fmla="*/ 3050887 w 4937510"/>
                <a:gd name="connsiteY2516" fmla="*/ 208268 h 500761"/>
                <a:gd name="connsiteX2517" fmla="*/ 3056922 w 4937510"/>
                <a:gd name="connsiteY2517" fmla="*/ 215806 h 500761"/>
                <a:gd name="connsiteX2518" fmla="*/ 3059940 w 4937510"/>
                <a:gd name="connsiteY2518" fmla="*/ 218821 h 500761"/>
                <a:gd name="connsiteX2519" fmla="*/ 3061448 w 4937510"/>
                <a:gd name="connsiteY2519" fmla="*/ 221836 h 500761"/>
                <a:gd name="connsiteX2520" fmla="*/ 3061448 w 4937510"/>
                <a:gd name="connsiteY2520" fmla="*/ 227866 h 500761"/>
                <a:gd name="connsiteX2521" fmla="*/ 3058431 w 4937510"/>
                <a:gd name="connsiteY2521" fmla="*/ 230881 h 500761"/>
                <a:gd name="connsiteX2522" fmla="*/ 3056922 w 4937510"/>
                <a:gd name="connsiteY2522" fmla="*/ 233897 h 500761"/>
                <a:gd name="connsiteX2523" fmla="*/ 3050887 w 4937510"/>
                <a:gd name="connsiteY2523" fmla="*/ 241434 h 500761"/>
                <a:gd name="connsiteX2524" fmla="*/ 3043344 w 4937510"/>
                <a:gd name="connsiteY2524" fmla="*/ 244449 h 500761"/>
                <a:gd name="connsiteX2525" fmla="*/ 3038818 w 4937510"/>
                <a:gd name="connsiteY2525" fmla="*/ 244449 h 500761"/>
                <a:gd name="connsiteX2526" fmla="*/ 3031274 w 4937510"/>
                <a:gd name="connsiteY2526" fmla="*/ 245957 h 500761"/>
                <a:gd name="connsiteX2527" fmla="*/ 3020714 w 4937510"/>
                <a:gd name="connsiteY2527" fmla="*/ 245957 h 500761"/>
                <a:gd name="connsiteX2528" fmla="*/ 3019205 w 4937510"/>
                <a:gd name="connsiteY2528" fmla="*/ 247465 h 500761"/>
                <a:gd name="connsiteX2529" fmla="*/ 3010153 w 4937510"/>
                <a:gd name="connsiteY2529" fmla="*/ 247465 h 500761"/>
                <a:gd name="connsiteX2530" fmla="*/ 2998083 w 4937510"/>
                <a:gd name="connsiteY2530" fmla="*/ 247465 h 500761"/>
                <a:gd name="connsiteX2531" fmla="*/ 2992049 w 4937510"/>
                <a:gd name="connsiteY2531" fmla="*/ 248972 h 500761"/>
                <a:gd name="connsiteX2532" fmla="*/ 2982996 w 4937510"/>
                <a:gd name="connsiteY2532" fmla="*/ 253495 h 500761"/>
                <a:gd name="connsiteX2533" fmla="*/ 2972436 w 4937510"/>
                <a:gd name="connsiteY2533" fmla="*/ 258017 h 500761"/>
                <a:gd name="connsiteX2534" fmla="*/ 2966401 w 4937510"/>
                <a:gd name="connsiteY2534" fmla="*/ 258017 h 500761"/>
                <a:gd name="connsiteX2535" fmla="*/ 2961875 w 4937510"/>
                <a:gd name="connsiteY2535" fmla="*/ 259525 h 500761"/>
                <a:gd name="connsiteX2536" fmla="*/ 2954331 w 4937510"/>
                <a:gd name="connsiteY2536" fmla="*/ 262540 h 500761"/>
                <a:gd name="connsiteX2537" fmla="*/ 2949805 w 4937510"/>
                <a:gd name="connsiteY2537" fmla="*/ 262540 h 500761"/>
                <a:gd name="connsiteX2538" fmla="*/ 2943771 w 4937510"/>
                <a:gd name="connsiteY2538" fmla="*/ 264048 h 500761"/>
                <a:gd name="connsiteX2539" fmla="*/ 2942262 w 4937510"/>
                <a:gd name="connsiteY2539" fmla="*/ 265555 h 500761"/>
                <a:gd name="connsiteX2540" fmla="*/ 2934718 w 4937510"/>
                <a:gd name="connsiteY2540" fmla="*/ 267063 h 500761"/>
                <a:gd name="connsiteX2541" fmla="*/ 2931701 w 4937510"/>
                <a:gd name="connsiteY2541" fmla="*/ 267063 h 500761"/>
                <a:gd name="connsiteX2542" fmla="*/ 2918123 w 4937510"/>
                <a:gd name="connsiteY2542" fmla="*/ 270078 h 500761"/>
                <a:gd name="connsiteX2543" fmla="*/ 2910579 w 4937510"/>
                <a:gd name="connsiteY2543" fmla="*/ 271585 h 500761"/>
                <a:gd name="connsiteX2544" fmla="*/ 2909071 w 4937510"/>
                <a:gd name="connsiteY2544" fmla="*/ 271585 h 500761"/>
                <a:gd name="connsiteX2545" fmla="*/ 2904545 w 4937510"/>
                <a:gd name="connsiteY2545" fmla="*/ 276108 h 500761"/>
                <a:gd name="connsiteX2546" fmla="*/ 2903036 w 4937510"/>
                <a:gd name="connsiteY2546" fmla="*/ 280631 h 500761"/>
                <a:gd name="connsiteX2547" fmla="*/ 2901527 w 4937510"/>
                <a:gd name="connsiteY2547" fmla="*/ 283646 h 500761"/>
                <a:gd name="connsiteX2548" fmla="*/ 2900019 w 4937510"/>
                <a:gd name="connsiteY2548" fmla="*/ 286661 h 500761"/>
                <a:gd name="connsiteX2549" fmla="*/ 2897001 w 4937510"/>
                <a:gd name="connsiteY2549" fmla="*/ 291184 h 500761"/>
                <a:gd name="connsiteX2550" fmla="*/ 2893984 w 4937510"/>
                <a:gd name="connsiteY2550" fmla="*/ 292691 h 500761"/>
                <a:gd name="connsiteX2551" fmla="*/ 2890967 w 4937510"/>
                <a:gd name="connsiteY2551" fmla="*/ 295706 h 500761"/>
                <a:gd name="connsiteX2552" fmla="*/ 2880406 w 4937510"/>
                <a:gd name="connsiteY2552" fmla="*/ 297214 h 500761"/>
                <a:gd name="connsiteX2553" fmla="*/ 2874371 w 4937510"/>
                <a:gd name="connsiteY2553" fmla="*/ 298721 h 500761"/>
                <a:gd name="connsiteX2554" fmla="*/ 2872862 w 4937510"/>
                <a:gd name="connsiteY2554" fmla="*/ 301737 h 500761"/>
                <a:gd name="connsiteX2555" fmla="*/ 2872862 w 4937510"/>
                <a:gd name="connsiteY2555" fmla="*/ 303244 h 500761"/>
                <a:gd name="connsiteX2556" fmla="*/ 2872862 w 4937510"/>
                <a:gd name="connsiteY2556" fmla="*/ 307767 h 500761"/>
                <a:gd name="connsiteX2557" fmla="*/ 2872862 w 4937510"/>
                <a:gd name="connsiteY2557" fmla="*/ 313797 h 500761"/>
                <a:gd name="connsiteX2558" fmla="*/ 2872862 w 4937510"/>
                <a:gd name="connsiteY2558" fmla="*/ 319827 h 500761"/>
                <a:gd name="connsiteX2559" fmla="*/ 2874371 w 4937510"/>
                <a:gd name="connsiteY2559" fmla="*/ 321335 h 500761"/>
                <a:gd name="connsiteX2560" fmla="*/ 2880406 w 4937510"/>
                <a:gd name="connsiteY2560" fmla="*/ 318320 h 500761"/>
                <a:gd name="connsiteX2561" fmla="*/ 2883423 w 4937510"/>
                <a:gd name="connsiteY2561" fmla="*/ 318320 h 500761"/>
                <a:gd name="connsiteX2562" fmla="*/ 2887949 w 4937510"/>
                <a:gd name="connsiteY2562" fmla="*/ 316812 h 500761"/>
                <a:gd name="connsiteX2563" fmla="*/ 2889458 w 4937510"/>
                <a:gd name="connsiteY2563" fmla="*/ 315305 h 500761"/>
                <a:gd name="connsiteX2564" fmla="*/ 2893984 w 4937510"/>
                <a:gd name="connsiteY2564" fmla="*/ 312289 h 500761"/>
                <a:gd name="connsiteX2565" fmla="*/ 2901527 w 4937510"/>
                <a:gd name="connsiteY2565" fmla="*/ 310782 h 500761"/>
                <a:gd name="connsiteX2566" fmla="*/ 2907562 w 4937510"/>
                <a:gd name="connsiteY2566" fmla="*/ 310782 h 500761"/>
                <a:gd name="connsiteX2567" fmla="*/ 2912088 w 4937510"/>
                <a:gd name="connsiteY2567" fmla="*/ 310782 h 500761"/>
                <a:gd name="connsiteX2568" fmla="*/ 2918123 w 4937510"/>
                <a:gd name="connsiteY2568" fmla="*/ 313797 h 500761"/>
                <a:gd name="connsiteX2569" fmla="*/ 2924158 w 4937510"/>
                <a:gd name="connsiteY2569" fmla="*/ 315305 h 500761"/>
                <a:gd name="connsiteX2570" fmla="*/ 2928684 w 4937510"/>
                <a:gd name="connsiteY2570" fmla="*/ 316812 h 500761"/>
                <a:gd name="connsiteX2571" fmla="*/ 2936227 w 4937510"/>
                <a:gd name="connsiteY2571" fmla="*/ 319827 h 500761"/>
                <a:gd name="connsiteX2572" fmla="*/ 2946788 w 4937510"/>
                <a:gd name="connsiteY2572" fmla="*/ 324350 h 500761"/>
                <a:gd name="connsiteX2573" fmla="*/ 2949805 w 4937510"/>
                <a:gd name="connsiteY2573" fmla="*/ 325857 h 500761"/>
                <a:gd name="connsiteX2574" fmla="*/ 2954331 w 4937510"/>
                <a:gd name="connsiteY2574" fmla="*/ 327365 h 500761"/>
                <a:gd name="connsiteX2575" fmla="*/ 2963384 w 4937510"/>
                <a:gd name="connsiteY2575" fmla="*/ 330380 h 500761"/>
                <a:gd name="connsiteX2576" fmla="*/ 2966401 w 4937510"/>
                <a:gd name="connsiteY2576" fmla="*/ 331888 h 500761"/>
                <a:gd name="connsiteX2577" fmla="*/ 2969418 w 4937510"/>
                <a:gd name="connsiteY2577" fmla="*/ 333395 h 500761"/>
                <a:gd name="connsiteX2578" fmla="*/ 2972436 w 4937510"/>
                <a:gd name="connsiteY2578" fmla="*/ 337918 h 500761"/>
                <a:gd name="connsiteX2579" fmla="*/ 2973944 w 4937510"/>
                <a:gd name="connsiteY2579" fmla="*/ 339425 h 500761"/>
                <a:gd name="connsiteX2580" fmla="*/ 2975453 w 4937510"/>
                <a:gd name="connsiteY2580" fmla="*/ 340933 h 500761"/>
                <a:gd name="connsiteX2581" fmla="*/ 2975453 w 4937510"/>
                <a:gd name="connsiteY2581" fmla="*/ 343948 h 500761"/>
                <a:gd name="connsiteX2582" fmla="*/ 2975453 w 4937510"/>
                <a:gd name="connsiteY2582" fmla="*/ 348471 h 500761"/>
                <a:gd name="connsiteX2583" fmla="*/ 2972436 w 4937510"/>
                <a:gd name="connsiteY2583" fmla="*/ 354501 h 500761"/>
                <a:gd name="connsiteX2584" fmla="*/ 2967910 w 4937510"/>
                <a:gd name="connsiteY2584" fmla="*/ 360531 h 500761"/>
                <a:gd name="connsiteX2585" fmla="*/ 2963384 w 4937510"/>
                <a:gd name="connsiteY2585" fmla="*/ 368069 h 500761"/>
                <a:gd name="connsiteX2586" fmla="*/ 2960366 w 4937510"/>
                <a:gd name="connsiteY2586" fmla="*/ 372592 h 500761"/>
                <a:gd name="connsiteX2587" fmla="*/ 2957349 w 4937510"/>
                <a:gd name="connsiteY2587" fmla="*/ 375607 h 500761"/>
                <a:gd name="connsiteX2588" fmla="*/ 2949805 w 4937510"/>
                <a:gd name="connsiteY2588" fmla="*/ 374099 h 500761"/>
                <a:gd name="connsiteX2589" fmla="*/ 2943771 w 4937510"/>
                <a:gd name="connsiteY2589" fmla="*/ 368069 h 500761"/>
                <a:gd name="connsiteX2590" fmla="*/ 2942262 w 4937510"/>
                <a:gd name="connsiteY2590" fmla="*/ 366561 h 500761"/>
                <a:gd name="connsiteX2591" fmla="*/ 2937736 w 4937510"/>
                <a:gd name="connsiteY2591" fmla="*/ 363546 h 500761"/>
                <a:gd name="connsiteX2592" fmla="*/ 2934718 w 4937510"/>
                <a:gd name="connsiteY2592" fmla="*/ 362039 h 500761"/>
                <a:gd name="connsiteX2593" fmla="*/ 2930192 w 4937510"/>
                <a:gd name="connsiteY2593" fmla="*/ 359024 h 500761"/>
                <a:gd name="connsiteX2594" fmla="*/ 2924158 w 4937510"/>
                <a:gd name="connsiteY2594" fmla="*/ 359024 h 500761"/>
                <a:gd name="connsiteX2595" fmla="*/ 2916614 w 4937510"/>
                <a:gd name="connsiteY2595" fmla="*/ 359024 h 500761"/>
                <a:gd name="connsiteX2596" fmla="*/ 2910579 w 4937510"/>
                <a:gd name="connsiteY2596" fmla="*/ 359024 h 500761"/>
                <a:gd name="connsiteX2597" fmla="*/ 2910579 w 4937510"/>
                <a:gd name="connsiteY2597" fmla="*/ 360531 h 500761"/>
                <a:gd name="connsiteX2598" fmla="*/ 2912088 w 4937510"/>
                <a:gd name="connsiteY2598" fmla="*/ 363546 h 500761"/>
                <a:gd name="connsiteX2599" fmla="*/ 2915106 w 4937510"/>
                <a:gd name="connsiteY2599" fmla="*/ 365054 h 500761"/>
                <a:gd name="connsiteX2600" fmla="*/ 2915106 w 4937510"/>
                <a:gd name="connsiteY2600" fmla="*/ 368069 h 500761"/>
                <a:gd name="connsiteX2601" fmla="*/ 2916614 w 4937510"/>
                <a:gd name="connsiteY2601" fmla="*/ 369576 h 500761"/>
                <a:gd name="connsiteX2602" fmla="*/ 2916614 w 4937510"/>
                <a:gd name="connsiteY2602" fmla="*/ 372592 h 500761"/>
                <a:gd name="connsiteX2603" fmla="*/ 2916614 w 4937510"/>
                <a:gd name="connsiteY2603" fmla="*/ 378622 h 500761"/>
                <a:gd name="connsiteX2604" fmla="*/ 2916614 w 4937510"/>
                <a:gd name="connsiteY2604" fmla="*/ 380129 h 500761"/>
                <a:gd name="connsiteX2605" fmla="*/ 2916614 w 4937510"/>
                <a:gd name="connsiteY2605" fmla="*/ 384652 h 500761"/>
                <a:gd name="connsiteX2606" fmla="*/ 2916614 w 4937510"/>
                <a:gd name="connsiteY2606" fmla="*/ 386160 h 500761"/>
                <a:gd name="connsiteX2607" fmla="*/ 2915106 w 4937510"/>
                <a:gd name="connsiteY2607" fmla="*/ 393697 h 500761"/>
                <a:gd name="connsiteX2608" fmla="*/ 2915106 w 4937510"/>
                <a:gd name="connsiteY2608" fmla="*/ 398220 h 500761"/>
                <a:gd name="connsiteX2609" fmla="*/ 2915106 w 4937510"/>
                <a:gd name="connsiteY2609" fmla="*/ 408773 h 500761"/>
                <a:gd name="connsiteX2610" fmla="*/ 2913597 w 4937510"/>
                <a:gd name="connsiteY2610" fmla="*/ 411788 h 500761"/>
                <a:gd name="connsiteX2611" fmla="*/ 2912088 w 4937510"/>
                <a:gd name="connsiteY2611" fmla="*/ 414803 h 500761"/>
                <a:gd name="connsiteX2612" fmla="*/ 2910579 w 4937510"/>
                <a:gd name="connsiteY2612" fmla="*/ 417818 h 500761"/>
                <a:gd name="connsiteX2613" fmla="*/ 2909071 w 4937510"/>
                <a:gd name="connsiteY2613" fmla="*/ 420833 h 500761"/>
                <a:gd name="connsiteX2614" fmla="*/ 2907562 w 4937510"/>
                <a:gd name="connsiteY2614" fmla="*/ 423848 h 500761"/>
                <a:gd name="connsiteX2615" fmla="*/ 2906053 w 4937510"/>
                <a:gd name="connsiteY2615" fmla="*/ 425356 h 500761"/>
                <a:gd name="connsiteX2616" fmla="*/ 2906053 w 4937510"/>
                <a:gd name="connsiteY2616" fmla="*/ 429879 h 500761"/>
                <a:gd name="connsiteX2617" fmla="*/ 2903036 w 4937510"/>
                <a:gd name="connsiteY2617" fmla="*/ 432894 h 500761"/>
                <a:gd name="connsiteX2618" fmla="*/ 2901527 w 4937510"/>
                <a:gd name="connsiteY2618" fmla="*/ 438924 h 500761"/>
                <a:gd name="connsiteX2619" fmla="*/ 2895493 w 4937510"/>
                <a:gd name="connsiteY2619" fmla="*/ 441939 h 500761"/>
                <a:gd name="connsiteX2620" fmla="*/ 2889458 w 4937510"/>
                <a:gd name="connsiteY2620" fmla="*/ 441939 h 500761"/>
                <a:gd name="connsiteX2621" fmla="*/ 2883423 w 4937510"/>
                <a:gd name="connsiteY2621" fmla="*/ 441939 h 500761"/>
                <a:gd name="connsiteX2622" fmla="*/ 2878897 w 4937510"/>
                <a:gd name="connsiteY2622" fmla="*/ 438924 h 500761"/>
                <a:gd name="connsiteX2623" fmla="*/ 2877388 w 4937510"/>
                <a:gd name="connsiteY2623" fmla="*/ 438924 h 500761"/>
                <a:gd name="connsiteX2624" fmla="*/ 2874371 w 4937510"/>
                <a:gd name="connsiteY2624" fmla="*/ 437416 h 500761"/>
                <a:gd name="connsiteX2625" fmla="*/ 2872862 w 4937510"/>
                <a:gd name="connsiteY2625" fmla="*/ 435909 h 500761"/>
                <a:gd name="connsiteX2626" fmla="*/ 2869845 w 4937510"/>
                <a:gd name="connsiteY2626" fmla="*/ 434401 h 500761"/>
                <a:gd name="connsiteX2627" fmla="*/ 2865319 w 4937510"/>
                <a:gd name="connsiteY2627" fmla="*/ 432894 h 500761"/>
                <a:gd name="connsiteX2628" fmla="*/ 2862301 w 4937510"/>
                <a:gd name="connsiteY2628" fmla="*/ 432894 h 500761"/>
                <a:gd name="connsiteX2629" fmla="*/ 2848723 w 4937510"/>
                <a:gd name="connsiteY2629" fmla="*/ 432894 h 500761"/>
                <a:gd name="connsiteX2630" fmla="*/ 2839671 w 4937510"/>
                <a:gd name="connsiteY2630" fmla="*/ 432894 h 500761"/>
                <a:gd name="connsiteX2631" fmla="*/ 2830619 w 4937510"/>
                <a:gd name="connsiteY2631" fmla="*/ 434401 h 500761"/>
                <a:gd name="connsiteX2632" fmla="*/ 2823076 w 4937510"/>
                <a:gd name="connsiteY2632" fmla="*/ 434401 h 500761"/>
                <a:gd name="connsiteX2633" fmla="*/ 2815532 w 4937510"/>
                <a:gd name="connsiteY2633" fmla="*/ 434401 h 500761"/>
                <a:gd name="connsiteX2634" fmla="*/ 2809497 w 4937510"/>
                <a:gd name="connsiteY2634" fmla="*/ 434401 h 500761"/>
                <a:gd name="connsiteX2635" fmla="*/ 2806480 w 4937510"/>
                <a:gd name="connsiteY2635" fmla="*/ 434401 h 500761"/>
                <a:gd name="connsiteX2636" fmla="*/ 2803463 w 4937510"/>
                <a:gd name="connsiteY2636" fmla="*/ 434401 h 500761"/>
                <a:gd name="connsiteX2637" fmla="*/ 2800445 w 4937510"/>
                <a:gd name="connsiteY2637" fmla="*/ 434401 h 500761"/>
                <a:gd name="connsiteX2638" fmla="*/ 2794410 w 4937510"/>
                <a:gd name="connsiteY2638" fmla="*/ 432894 h 500761"/>
                <a:gd name="connsiteX2639" fmla="*/ 2791393 w 4937510"/>
                <a:gd name="connsiteY2639" fmla="*/ 432894 h 500761"/>
                <a:gd name="connsiteX2640" fmla="*/ 2783850 w 4937510"/>
                <a:gd name="connsiteY2640" fmla="*/ 432894 h 500761"/>
                <a:gd name="connsiteX2641" fmla="*/ 2779324 w 4937510"/>
                <a:gd name="connsiteY2641" fmla="*/ 432894 h 500761"/>
                <a:gd name="connsiteX2642" fmla="*/ 2777815 w 4937510"/>
                <a:gd name="connsiteY2642" fmla="*/ 429879 h 500761"/>
                <a:gd name="connsiteX2643" fmla="*/ 2774798 w 4937510"/>
                <a:gd name="connsiteY2643" fmla="*/ 429879 h 500761"/>
                <a:gd name="connsiteX2644" fmla="*/ 2771780 w 4937510"/>
                <a:gd name="connsiteY2644" fmla="*/ 428371 h 500761"/>
                <a:gd name="connsiteX2645" fmla="*/ 2770271 w 4937510"/>
                <a:gd name="connsiteY2645" fmla="*/ 428371 h 500761"/>
                <a:gd name="connsiteX2646" fmla="*/ 2768763 w 4937510"/>
                <a:gd name="connsiteY2646" fmla="*/ 426863 h 500761"/>
                <a:gd name="connsiteX2647" fmla="*/ 2764237 w 4937510"/>
                <a:gd name="connsiteY2647" fmla="*/ 422341 h 500761"/>
                <a:gd name="connsiteX2648" fmla="*/ 2762728 w 4937510"/>
                <a:gd name="connsiteY2648" fmla="*/ 417818 h 500761"/>
                <a:gd name="connsiteX2649" fmla="*/ 2761219 w 4937510"/>
                <a:gd name="connsiteY2649" fmla="*/ 416311 h 500761"/>
                <a:gd name="connsiteX2650" fmla="*/ 2759711 w 4937510"/>
                <a:gd name="connsiteY2650" fmla="*/ 413296 h 500761"/>
                <a:gd name="connsiteX2651" fmla="*/ 2759711 w 4937510"/>
                <a:gd name="connsiteY2651" fmla="*/ 410280 h 500761"/>
                <a:gd name="connsiteX2652" fmla="*/ 2758202 w 4937510"/>
                <a:gd name="connsiteY2652" fmla="*/ 408773 h 500761"/>
                <a:gd name="connsiteX2653" fmla="*/ 2756693 w 4937510"/>
                <a:gd name="connsiteY2653" fmla="*/ 407265 h 500761"/>
                <a:gd name="connsiteX2654" fmla="*/ 2755185 w 4937510"/>
                <a:gd name="connsiteY2654" fmla="*/ 401235 h 500761"/>
                <a:gd name="connsiteX2655" fmla="*/ 2755185 w 4937510"/>
                <a:gd name="connsiteY2655" fmla="*/ 395205 h 500761"/>
                <a:gd name="connsiteX2656" fmla="*/ 2755185 w 4937510"/>
                <a:gd name="connsiteY2656" fmla="*/ 390682 h 500761"/>
                <a:gd name="connsiteX2657" fmla="*/ 2755185 w 4937510"/>
                <a:gd name="connsiteY2657" fmla="*/ 386160 h 500761"/>
                <a:gd name="connsiteX2658" fmla="*/ 2753676 w 4937510"/>
                <a:gd name="connsiteY2658" fmla="*/ 378622 h 500761"/>
                <a:gd name="connsiteX2659" fmla="*/ 2753676 w 4937510"/>
                <a:gd name="connsiteY2659" fmla="*/ 375607 h 500761"/>
                <a:gd name="connsiteX2660" fmla="*/ 2752167 w 4937510"/>
                <a:gd name="connsiteY2660" fmla="*/ 372592 h 500761"/>
                <a:gd name="connsiteX2661" fmla="*/ 2750659 w 4937510"/>
                <a:gd name="connsiteY2661" fmla="*/ 369576 h 500761"/>
                <a:gd name="connsiteX2662" fmla="*/ 2750659 w 4937510"/>
                <a:gd name="connsiteY2662" fmla="*/ 365054 h 500761"/>
                <a:gd name="connsiteX2663" fmla="*/ 2750659 w 4937510"/>
                <a:gd name="connsiteY2663" fmla="*/ 357516 h 500761"/>
                <a:gd name="connsiteX2664" fmla="*/ 2750659 w 4937510"/>
                <a:gd name="connsiteY2664" fmla="*/ 354501 h 500761"/>
                <a:gd name="connsiteX2665" fmla="*/ 2752167 w 4937510"/>
                <a:gd name="connsiteY2665" fmla="*/ 351486 h 500761"/>
                <a:gd name="connsiteX2666" fmla="*/ 2755185 w 4937510"/>
                <a:gd name="connsiteY2666" fmla="*/ 348471 h 500761"/>
                <a:gd name="connsiteX2667" fmla="*/ 2764237 w 4937510"/>
                <a:gd name="connsiteY2667" fmla="*/ 345456 h 500761"/>
                <a:gd name="connsiteX2668" fmla="*/ 2770271 w 4937510"/>
                <a:gd name="connsiteY2668" fmla="*/ 342440 h 500761"/>
                <a:gd name="connsiteX2669" fmla="*/ 2776306 w 4937510"/>
                <a:gd name="connsiteY2669" fmla="*/ 339425 h 500761"/>
                <a:gd name="connsiteX2670" fmla="*/ 2783850 w 4937510"/>
                <a:gd name="connsiteY2670" fmla="*/ 337918 h 500761"/>
                <a:gd name="connsiteX2671" fmla="*/ 2791393 w 4937510"/>
                <a:gd name="connsiteY2671" fmla="*/ 336410 h 500761"/>
                <a:gd name="connsiteX2672" fmla="*/ 2801954 w 4937510"/>
                <a:gd name="connsiteY2672" fmla="*/ 333395 h 500761"/>
                <a:gd name="connsiteX2673" fmla="*/ 2806480 w 4937510"/>
                <a:gd name="connsiteY2673" fmla="*/ 333395 h 500761"/>
                <a:gd name="connsiteX2674" fmla="*/ 2812515 w 4937510"/>
                <a:gd name="connsiteY2674" fmla="*/ 328872 h 500761"/>
                <a:gd name="connsiteX2675" fmla="*/ 2812515 w 4937510"/>
                <a:gd name="connsiteY2675" fmla="*/ 322842 h 500761"/>
                <a:gd name="connsiteX2676" fmla="*/ 2812515 w 4937510"/>
                <a:gd name="connsiteY2676" fmla="*/ 316812 h 500761"/>
                <a:gd name="connsiteX2677" fmla="*/ 2812515 w 4937510"/>
                <a:gd name="connsiteY2677" fmla="*/ 313797 h 500761"/>
                <a:gd name="connsiteX2678" fmla="*/ 2814023 w 4937510"/>
                <a:gd name="connsiteY2678" fmla="*/ 310782 h 500761"/>
                <a:gd name="connsiteX2679" fmla="*/ 2815532 w 4937510"/>
                <a:gd name="connsiteY2679" fmla="*/ 309274 h 500761"/>
                <a:gd name="connsiteX2680" fmla="*/ 2817041 w 4937510"/>
                <a:gd name="connsiteY2680" fmla="*/ 307767 h 500761"/>
                <a:gd name="connsiteX2681" fmla="*/ 2817041 w 4937510"/>
                <a:gd name="connsiteY2681" fmla="*/ 304752 h 500761"/>
                <a:gd name="connsiteX2682" fmla="*/ 2818549 w 4937510"/>
                <a:gd name="connsiteY2682" fmla="*/ 303244 h 500761"/>
                <a:gd name="connsiteX2683" fmla="*/ 2820058 w 4937510"/>
                <a:gd name="connsiteY2683" fmla="*/ 301737 h 500761"/>
                <a:gd name="connsiteX2684" fmla="*/ 2821567 w 4937510"/>
                <a:gd name="connsiteY2684" fmla="*/ 300229 h 500761"/>
                <a:gd name="connsiteX2685" fmla="*/ 2823076 w 4937510"/>
                <a:gd name="connsiteY2685" fmla="*/ 300229 h 500761"/>
                <a:gd name="connsiteX2686" fmla="*/ 2824584 w 4937510"/>
                <a:gd name="connsiteY2686" fmla="*/ 298721 h 500761"/>
                <a:gd name="connsiteX2687" fmla="*/ 2829110 w 4937510"/>
                <a:gd name="connsiteY2687" fmla="*/ 298721 h 500761"/>
                <a:gd name="connsiteX2688" fmla="*/ 2832128 w 4937510"/>
                <a:gd name="connsiteY2688" fmla="*/ 295706 h 500761"/>
                <a:gd name="connsiteX2689" fmla="*/ 2833636 w 4937510"/>
                <a:gd name="connsiteY2689" fmla="*/ 294199 h 500761"/>
                <a:gd name="connsiteX2690" fmla="*/ 2836654 w 4937510"/>
                <a:gd name="connsiteY2690" fmla="*/ 291184 h 500761"/>
                <a:gd name="connsiteX2691" fmla="*/ 2836654 w 4937510"/>
                <a:gd name="connsiteY2691" fmla="*/ 289676 h 500761"/>
                <a:gd name="connsiteX2692" fmla="*/ 2838162 w 4937510"/>
                <a:gd name="connsiteY2692" fmla="*/ 288169 h 500761"/>
                <a:gd name="connsiteX2693" fmla="*/ 2832128 w 4937510"/>
                <a:gd name="connsiteY2693" fmla="*/ 285153 h 500761"/>
                <a:gd name="connsiteX2694" fmla="*/ 2827602 w 4937510"/>
                <a:gd name="connsiteY2694" fmla="*/ 283646 h 500761"/>
                <a:gd name="connsiteX2695" fmla="*/ 2821567 w 4937510"/>
                <a:gd name="connsiteY2695" fmla="*/ 285153 h 500761"/>
                <a:gd name="connsiteX2696" fmla="*/ 2817041 w 4937510"/>
                <a:gd name="connsiteY2696" fmla="*/ 285153 h 500761"/>
                <a:gd name="connsiteX2697" fmla="*/ 2812515 w 4937510"/>
                <a:gd name="connsiteY2697" fmla="*/ 286661 h 500761"/>
                <a:gd name="connsiteX2698" fmla="*/ 2804971 w 4937510"/>
                <a:gd name="connsiteY2698" fmla="*/ 286661 h 500761"/>
                <a:gd name="connsiteX2699" fmla="*/ 2798937 w 4937510"/>
                <a:gd name="connsiteY2699" fmla="*/ 286661 h 500761"/>
                <a:gd name="connsiteX2700" fmla="*/ 2794410 w 4937510"/>
                <a:gd name="connsiteY2700" fmla="*/ 286661 h 500761"/>
                <a:gd name="connsiteX2701" fmla="*/ 2791393 w 4937510"/>
                <a:gd name="connsiteY2701" fmla="*/ 285153 h 500761"/>
                <a:gd name="connsiteX2702" fmla="*/ 2794410 w 4937510"/>
                <a:gd name="connsiteY2702" fmla="*/ 282138 h 500761"/>
                <a:gd name="connsiteX2703" fmla="*/ 2795919 w 4937510"/>
                <a:gd name="connsiteY2703" fmla="*/ 280631 h 500761"/>
                <a:gd name="connsiteX2704" fmla="*/ 2800445 w 4937510"/>
                <a:gd name="connsiteY2704" fmla="*/ 277616 h 500761"/>
                <a:gd name="connsiteX2705" fmla="*/ 2804971 w 4937510"/>
                <a:gd name="connsiteY2705" fmla="*/ 276108 h 500761"/>
                <a:gd name="connsiteX2706" fmla="*/ 2807989 w 4937510"/>
                <a:gd name="connsiteY2706" fmla="*/ 276108 h 500761"/>
                <a:gd name="connsiteX2707" fmla="*/ 2807989 w 4937510"/>
                <a:gd name="connsiteY2707" fmla="*/ 274601 h 500761"/>
                <a:gd name="connsiteX2708" fmla="*/ 2811006 w 4937510"/>
                <a:gd name="connsiteY2708" fmla="*/ 271585 h 500761"/>
                <a:gd name="connsiteX2709" fmla="*/ 2815532 w 4937510"/>
                <a:gd name="connsiteY2709" fmla="*/ 268570 h 500761"/>
                <a:gd name="connsiteX2710" fmla="*/ 2820058 w 4937510"/>
                <a:gd name="connsiteY2710" fmla="*/ 265555 h 500761"/>
                <a:gd name="connsiteX2711" fmla="*/ 2821567 w 4937510"/>
                <a:gd name="connsiteY2711" fmla="*/ 262540 h 500761"/>
                <a:gd name="connsiteX2712" fmla="*/ 2827602 w 4937510"/>
                <a:gd name="connsiteY2712" fmla="*/ 258017 h 500761"/>
                <a:gd name="connsiteX2713" fmla="*/ 2833636 w 4937510"/>
                <a:gd name="connsiteY2713" fmla="*/ 255002 h 500761"/>
                <a:gd name="connsiteX2714" fmla="*/ 2839671 w 4937510"/>
                <a:gd name="connsiteY2714" fmla="*/ 255002 h 500761"/>
                <a:gd name="connsiteX2715" fmla="*/ 2847215 w 4937510"/>
                <a:gd name="connsiteY2715" fmla="*/ 253495 h 500761"/>
                <a:gd name="connsiteX2716" fmla="*/ 2853249 w 4937510"/>
                <a:gd name="connsiteY2716" fmla="*/ 255002 h 500761"/>
                <a:gd name="connsiteX2717" fmla="*/ 2860793 w 4937510"/>
                <a:gd name="connsiteY2717" fmla="*/ 256510 h 500761"/>
                <a:gd name="connsiteX2718" fmla="*/ 2871354 w 4937510"/>
                <a:gd name="connsiteY2718" fmla="*/ 256510 h 500761"/>
                <a:gd name="connsiteX2719" fmla="*/ 2878897 w 4937510"/>
                <a:gd name="connsiteY2719" fmla="*/ 258017 h 500761"/>
                <a:gd name="connsiteX2720" fmla="*/ 2884932 w 4937510"/>
                <a:gd name="connsiteY2720" fmla="*/ 258017 h 500761"/>
                <a:gd name="connsiteX2721" fmla="*/ 2889458 w 4937510"/>
                <a:gd name="connsiteY2721" fmla="*/ 258017 h 500761"/>
                <a:gd name="connsiteX2722" fmla="*/ 2900019 w 4937510"/>
                <a:gd name="connsiteY2722" fmla="*/ 259525 h 500761"/>
                <a:gd name="connsiteX2723" fmla="*/ 2904545 w 4937510"/>
                <a:gd name="connsiteY2723" fmla="*/ 261033 h 500761"/>
                <a:gd name="connsiteX2724" fmla="*/ 2910579 w 4937510"/>
                <a:gd name="connsiteY2724" fmla="*/ 262540 h 500761"/>
                <a:gd name="connsiteX2725" fmla="*/ 2912088 w 4937510"/>
                <a:gd name="connsiteY2725" fmla="*/ 262540 h 500761"/>
                <a:gd name="connsiteX2726" fmla="*/ 2915106 w 4937510"/>
                <a:gd name="connsiteY2726" fmla="*/ 262540 h 500761"/>
                <a:gd name="connsiteX2727" fmla="*/ 2918123 w 4937510"/>
                <a:gd name="connsiteY2727" fmla="*/ 262540 h 500761"/>
                <a:gd name="connsiteX2728" fmla="*/ 2924158 w 4937510"/>
                <a:gd name="connsiteY2728" fmla="*/ 262540 h 500761"/>
                <a:gd name="connsiteX2729" fmla="*/ 2933210 w 4937510"/>
                <a:gd name="connsiteY2729" fmla="*/ 261033 h 500761"/>
                <a:gd name="connsiteX2730" fmla="*/ 2943771 w 4937510"/>
                <a:gd name="connsiteY2730" fmla="*/ 258017 h 500761"/>
                <a:gd name="connsiteX2731" fmla="*/ 2951314 w 4937510"/>
                <a:gd name="connsiteY2731" fmla="*/ 255002 h 500761"/>
                <a:gd name="connsiteX2732" fmla="*/ 2958857 w 4937510"/>
                <a:gd name="connsiteY2732" fmla="*/ 253495 h 500761"/>
                <a:gd name="connsiteX2733" fmla="*/ 2967910 w 4937510"/>
                <a:gd name="connsiteY2733" fmla="*/ 250480 h 500761"/>
                <a:gd name="connsiteX2734" fmla="*/ 2973944 w 4937510"/>
                <a:gd name="connsiteY2734" fmla="*/ 248972 h 500761"/>
                <a:gd name="connsiteX2735" fmla="*/ 2981488 w 4937510"/>
                <a:gd name="connsiteY2735" fmla="*/ 245957 h 500761"/>
                <a:gd name="connsiteX2736" fmla="*/ 2982996 w 4937510"/>
                <a:gd name="connsiteY2736" fmla="*/ 245957 h 500761"/>
                <a:gd name="connsiteX2737" fmla="*/ 2987523 w 4937510"/>
                <a:gd name="connsiteY2737" fmla="*/ 244449 h 500761"/>
                <a:gd name="connsiteX2738" fmla="*/ 2990540 w 4937510"/>
                <a:gd name="connsiteY2738" fmla="*/ 241434 h 500761"/>
                <a:gd name="connsiteX2739" fmla="*/ 2996575 w 4937510"/>
                <a:gd name="connsiteY2739" fmla="*/ 239927 h 500761"/>
                <a:gd name="connsiteX2740" fmla="*/ 2998083 w 4937510"/>
                <a:gd name="connsiteY2740" fmla="*/ 239927 h 500761"/>
                <a:gd name="connsiteX2741" fmla="*/ 3005627 w 4937510"/>
                <a:gd name="connsiteY2741" fmla="*/ 238419 h 500761"/>
                <a:gd name="connsiteX2742" fmla="*/ 3010153 w 4937510"/>
                <a:gd name="connsiteY2742" fmla="*/ 235404 h 500761"/>
                <a:gd name="connsiteX2743" fmla="*/ 3016188 w 4937510"/>
                <a:gd name="connsiteY2743" fmla="*/ 235404 h 500761"/>
                <a:gd name="connsiteX2744" fmla="*/ 3017696 w 4937510"/>
                <a:gd name="connsiteY2744" fmla="*/ 235404 h 500761"/>
                <a:gd name="connsiteX2745" fmla="*/ 3020714 w 4937510"/>
                <a:gd name="connsiteY2745" fmla="*/ 233897 h 500761"/>
                <a:gd name="connsiteX2746" fmla="*/ 3022222 w 4937510"/>
                <a:gd name="connsiteY2746" fmla="*/ 230881 h 500761"/>
                <a:gd name="connsiteX2747" fmla="*/ 3022222 w 4937510"/>
                <a:gd name="connsiteY2747" fmla="*/ 229374 h 500761"/>
                <a:gd name="connsiteX2748" fmla="*/ 3022222 w 4937510"/>
                <a:gd name="connsiteY2748" fmla="*/ 226359 h 500761"/>
                <a:gd name="connsiteX2749" fmla="*/ 3017696 w 4937510"/>
                <a:gd name="connsiteY2749" fmla="*/ 220329 h 500761"/>
                <a:gd name="connsiteX2750" fmla="*/ 3008644 w 4937510"/>
                <a:gd name="connsiteY2750" fmla="*/ 214298 h 500761"/>
                <a:gd name="connsiteX2751" fmla="*/ 3001101 w 4937510"/>
                <a:gd name="connsiteY2751" fmla="*/ 211283 h 500761"/>
                <a:gd name="connsiteX2752" fmla="*/ 2989031 w 4937510"/>
                <a:gd name="connsiteY2752" fmla="*/ 206761 h 500761"/>
                <a:gd name="connsiteX2753" fmla="*/ 2978470 w 4937510"/>
                <a:gd name="connsiteY2753" fmla="*/ 205253 h 500761"/>
                <a:gd name="connsiteX2754" fmla="*/ 2961875 w 4937510"/>
                <a:gd name="connsiteY2754" fmla="*/ 203745 h 500761"/>
                <a:gd name="connsiteX2755" fmla="*/ 2946788 w 4937510"/>
                <a:gd name="connsiteY2755" fmla="*/ 202238 h 500761"/>
                <a:gd name="connsiteX2756" fmla="*/ 2928684 w 4937510"/>
                <a:gd name="connsiteY2756" fmla="*/ 202238 h 500761"/>
                <a:gd name="connsiteX2757" fmla="*/ 2916614 w 4937510"/>
                <a:gd name="connsiteY2757" fmla="*/ 202238 h 500761"/>
                <a:gd name="connsiteX2758" fmla="*/ 2907562 w 4937510"/>
                <a:gd name="connsiteY2758" fmla="*/ 203745 h 500761"/>
                <a:gd name="connsiteX2759" fmla="*/ 2901527 w 4937510"/>
                <a:gd name="connsiteY2759" fmla="*/ 205253 h 500761"/>
                <a:gd name="connsiteX2760" fmla="*/ 2892475 w 4937510"/>
                <a:gd name="connsiteY2760" fmla="*/ 208268 h 500761"/>
                <a:gd name="connsiteX2761" fmla="*/ 2886440 w 4937510"/>
                <a:gd name="connsiteY2761" fmla="*/ 212791 h 500761"/>
                <a:gd name="connsiteX2762" fmla="*/ 2881914 w 4937510"/>
                <a:gd name="connsiteY2762" fmla="*/ 215806 h 500761"/>
                <a:gd name="connsiteX2763" fmla="*/ 2878897 w 4937510"/>
                <a:gd name="connsiteY2763" fmla="*/ 217313 h 500761"/>
                <a:gd name="connsiteX2764" fmla="*/ 2865319 w 4937510"/>
                <a:gd name="connsiteY2764" fmla="*/ 223344 h 500761"/>
                <a:gd name="connsiteX2765" fmla="*/ 2859284 w 4937510"/>
                <a:gd name="connsiteY2765" fmla="*/ 224851 h 500761"/>
                <a:gd name="connsiteX2766" fmla="*/ 2853249 w 4937510"/>
                <a:gd name="connsiteY2766" fmla="*/ 224851 h 500761"/>
                <a:gd name="connsiteX2767" fmla="*/ 2847215 w 4937510"/>
                <a:gd name="connsiteY2767" fmla="*/ 226359 h 500761"/>
                <a:gd name="connsiteX2768" fmla="*/ 2842688 w 4937510"/>
                <a:gd name="connsiteY2768" fmla="*/ 226359 h 500761"/>
                <a:gd name="connsiteX2769" fmla="*/ 2832128 w 4937510"/>
                <a:gd name="connsiteY2769" fmla="*/ 227866 h 500761"/>
                <a:gd name="connsiteX2770" fmla="*/ 2817041 w 4937510"/>
                <a:gd name="connsiteY2770" fmla="*/ 232389 h 500761"/>
                <a:gd name="connsiteX2771" fmla="*/ 2804971 w 4937510"/>
                <a:gd name="connsiteY2771" fmla="*/ 235404 h 500761"/>
                <a:gd name="connsiteX2772" fmla="*/ 2792902 w 4937510"/>
                <a:gd name="connsiteY2772" fmla="*/ 241434 h 500761"/>
                <a:gd name="connsiteX2773" fmla="*/ 2777815 w 4937510"/>
                <a:gd name="connsiteY2773" fmla="*/ 248972 h 500761"/>
                <a:gd name="connsiteX2774" fmla="*/ 2770271 w 4937510"/>
                <a:gd name="connsiteY2774" fmla="*/ 255002 h 500761"/>
                <a:gd name="connsiteX2775" fmla="*/ 2761219 w 4937510"/>
                <a:gd name="connsiteY2775" fmla="*/ 264048 h 500761"/>
                <a:gd name="connsiteX2776" fmla="*/ 2753676 w 4937510"/>
                <a:gd name="connsiteY2776" fmla="*/ 270078 h 500761"/>
                <a:gd name="connsiteX2777" fmla="*/ 2752167 w 4937510"/>
                <a:gd name="connsiteY2777" fmla="*/ 271585 h 500761"/>
                <a:gd name="connsiteX2778" fmla="*/ 2743115 w 4937510"/>
                <a:gd name="connsiteY2778" fmla="*/ 271585 h 500761"/>
                <a:gd name="connsiteX2779" fmla="*/ 2741606 w 4937510"/>
                <a:gd name="connsiteY2779" fmla="*/ 270078 h 500761"/>
                <a:gd name="connsiteX2780" fmla="*/ 2741606 w 4937510"/>
                <a:gd name="connsiteY2780" fmla="*/ 268570 h 500761"/>
                <a:gd name="connsiteX2781" fmla="*/ 2740098 w 4937510"/>
                <a:gd name="connsiteY2781" fmla="*/ 268570 h 500761"/>
                <a:gd name="connsiteX2782" fmla="*/ 2735572 w 4937510"/>
                <a:gd name="connsiteY2782" fmla="*/ 265555 h 500761"/>
                <a:gd name="connsiteX2783" fmla="*/ 2732554 w 4937510"/>
                <a:gd name="connsiteY2783" fmla="*/ 264048 h 500761"/>
                <a:gd name="connsiteX2784" fmla="*/ 2732554 w 4937510"/>
                <a:gd name="connsiteY2784" fmla="*/ 262540 h 500761"/>
                <a:gd name="connsiteX2785" fmla="*/ 2731046 w 4937510"/>
                <a:gd name="connsiteY2785" fmla="*/ 261033 h 500761"/>
                <a:gd name="connsiteX2786" fmla="*/ 2726520 w 4937510"/>
                <a:gd name="connsiteY2786" fmla="*/ 256510 h 500761"/>
                <a:gd name="connsiteX2787" fmla="*/ 2721993 w 4937510"/>
                <a:gd name="connsiteY2787" fmla="*/ 258017 h 500761"/>
                <a:gd name="connsiteX2788" fmla="*/ 2720485 w 4937510"/>
                <a:gd name="connsiteY2788" fmla="*/ 273093 h 500761"/>
                <a:gd name="connsiteX2789" fmla="*/ 2717467 w 4937510"/>
                <a:gd name="connsiteY2789" fmla="*/ 285153 h 500761"/>
                <a:gd name="connsiteX2790" fmla="*/ 2714450 w 4937510"/>
                <a:gd name="connsiteY2790" fmla="*/ 300229 h 500761"/>
                <a:gd name="connsiteX2791" fmla="*/ 2714450 w 4937510"/>
                <a:gd name="connsiteY2791" fmla="*/ 307767 h 500761"/>
                <a:gd name="connsiteX2792" fmla="*/ 2712941 w 4937510"/>
                <a:gd name="connsiteY2792" fmla="*/ 316812 h 500761"/>
                <a:gd name="connsiteX2793" fmla="*/ 2712941 w 4937510"/>
                <a:gd name="connsiteY2793" fmla="*/ 324350 h 500761"/>
                <a:gd name="connsiteX2794" fmla="*/ 2711433 w 4937510"/>
                <a:gd name="connsiteY2794" fmla="*/ 333395 h 500761"/>
                <a:gd name="connsiteX2795" fmla="*/ 2708415 w 4937510"/>
                <a:gd name="connsiteY2795" fmla="*/ 342440 h 500761"/>
                <a:gd name="connsiteX2796" fmla="*/ 2706907 w 4937510"/>
                <a:gd name="connsiteY2796" fmla="*/ 359024 h 500761"/>
                <a:gd name="connsiteX2797" fmla="*/ 2705398 w 4937510"/>
                <a:gd name="connsiteY2797" fmla="*/ 362039 h 500761"/>
                <a:gd name="connsiteX2798" fmla="*/ 2705398 w 4937510"/>
                <a:gd name="connsiteY2798" fmla="*/ 368069 h 500761"/>
                <a:gd name="connsiteX2799" fmla="*/ 2705398 w 4937510"/>
                <a:gd name="connsiteY2799" fmla="*/ 381637 h 500761"/>
                <a:gd name="connsiteX2800" fmla="*/ 2702381 w 4937510"/>
                <a:gd name="connsiteY2800" fmla="*/ 384652 h 500761"/>
                <a:gd name="connsiteX2801" fmla="*/ 2699363 w 4937510"/>
                <a:gd name="connsiteY2801" fmla="*/ 389175 h 500761"/>
                <a:gd name="connsiteX2802" fmla="*/ 2696346 w 4937510"/>
                <a:gd name="connsiteY2802" fmla="*/ 390682 h 500761"/>
                <a:gd name="connsiteX2803" fmla="*/ 2693328 w 4937510"/>
                <a:gd name="connsiteY2803" fmla="*/ 396712 h 500761"/>
                <a:gd name="connsiteX2804" fmla="*/ 2684276 w 4937510"/>
                <a:gd name="connsiteY2804" fmla="*/ 402743 h 500761"/>
                <a:gd name="connsiteX2805" fmla="*/ 2682768 w 4937510"/>
                <a:gd name="connsiteY2805" fmla="*/ 404250 h 500761"/>
                <a:gd name="connsiteX2806" fmla="*/ 2673715 w 4937510"/>
                <a:gd name="connsiteY2806" fmla="*/ 404250 h 500761"/>
                <a:gd name="connsiteX2807" fmla="*/ 2663155 w 4937510"/>
                <a:gd name="connsiteY2807" fmla="*/ 404250 h 500761"/>
                <a:gd name="connsiteX2808" fmla="*/ 2657120 w 4937510"/>
                <a:gd name="connsiteY2808" fmla="*/ 404250 h 500761"/>
                <a:gd name="connsiteX2809" fmla="*/ 2649576 w 4937510"/>
                <a:gd name="connsiteY2809" fmla="*/ 402743 h 500761"/>
                <a:gd name="connsiteX2810" fmla="*/ 2648068 w 4937510"/>
                <a:gd name="connsiteY2810" fmla="*/ 402743 h 500761"/>
                <a:gd name="connsiteX2811" fmla="*/ 2643542 w 4937510"/>
                <a:gd name="connsiteY2811" fmla="*/ 402743 h 500761"/>
                <a:gd name="connsiteX2812" fmla="*/ 2637507 w 4937510"/>
                <a:gd name="connsiteY2812" fmla="*/ 396712 h 500761"/>
                <a:gd name="connsiteX2813" fmla="*/ 2637507 w 4937510"/>
                <a:gd name="connsiteY2813" fmla="*/ 392190 h 500761"/>
                <a:gd name="connsiteX2814" fmla="*/ 2635998 w 4937510"/>
                <a:gd name="connsiteY2814" fmla="*/ 381637 h 500761"/>
                <a:gd name="connsiteX2815" fmla="*/ 2635998 w 4937510"/>
                <a:gd name="connsiteY2815" fmla="*/ 372592 h 500761"/>
                <a:gd name="connsiteX2816" fmla="*/ 2635998 w 4937510"/>
                <a:gd name="connsiteY2816" fmla="*/ 362039 h 500761"/>
                <a:gd name="connsiteX2817" fmla="*/ 2640524 w 4937510"/>
                <a:gd name="connsiteY2817" fmla="*/ 349978 h 500761"/>
                <a:gd name="connsiteX2818" fmla="*/ 2642033 w 4937510"/>
                <a:gd name="connsiteY2818" fmla="*/ 343948 h 500761"/>
                <a:gd name="connsiteX2819" fmla="*/ 2643542 w 4937510"/>
                <a:gd name="connsiteY2819" fmla="*/ 337918 h 500761"/>
                <a:gd name="connsiteX2820" fmla="*/ 2645050 w 4937510"/>
                <a:gd name="connsiteY2820" fmla="*/ 333395 h 500761"/>
                <a:gd name="connsiteX2821" fmla="*/ 2646559 w 4937510"/>
                <a:gd name="connsiteY2821" fmla="*/ 330380 h 500761"/>
                <a:gd name="connsiteX2822" fmla="*/ 2648068 w 4937510"/>
                <a:gd name="connsiteY2822" fmla="*/ 324350 h 500761"/>
                <a:gd name="connsiteX2823" fmla="*/ 2651085 w 4937510"/>
                <a:gd name="connsiteY2823" fmla="*/ 319827 h 500761"/>
                <a:gd name="connsiteX2824" fmla="*/ 2652594 w 4937510"/>
                <a:gd name="connsiteY2824" fmla="*/ 315305 h 500761"/>
                <a:gd name="connsiteX2825" fmla="*/ 2655611 w 4937510"/>
                <a:gd name="connsiteY2825" fmla="*/ 309274 h 500761"/>
                <a:gd name="connsiteX2826" fmla="*/ 2657120 w 4937510"/>
                <a:gd name="connsiteY2826" fmla="*/ 306259 h 500761"/>
                <a:gd name="connsiteX2827" fmla="*/ 2657120 w 4937510"/>
                <a:gd name="connsiteY2827" fmla="*/ 303244 h 500761"/>
                <a:gd name="connsiteX2828" fmla="*/ 2660137 w 4937510"/>
                <a:gd name="connsiteY2828" fmla="*/ 298721 h 500761"/>
                <a:gd name="connsiteX2829" fmla="*/ 2660137 w 4937510"/>
                <a:gd name="connsiteY2829" fmla="*/ 295706 h 500761"/>
                <a:gd name="connsiteX2830" fmla="*/ 2661646 w 4937510"/>
                <a:gd name="connsiteY2830" fmla="*/ 292691 h 500761"/>
                <a:gd name="connsiteX2831" fmla="*/ 2661646 w 4937510"/>
                <a:gd name="connsiteY2831" fmla="*/ 291184 h 500761"/>
                <a:gd name="connsiteX2832" fmla="*/ 2664663 w 4937510"/>
                <a:gd name="connsiteY2832" fmla="*/ 285153 h 500761"/>
                <a:gd name="connsiteX2833" fmla="*/ 2666172 w 4937510"/>
                <a:gd name="connsiteY2833" fmla="*/ 280631 h 500761"/>
                <a:gd name="connsiteX2834" fmla="*/ 2666172 w 4937510"/>
                <a:gd name="connsiteY2834" fmla="*/ 279123 h 500761"/>
                <a:gd name="connsiteX2835" fmla="*/ 2669189 w 4937510"/>
                <a:gd name="connsiteY2835" fmla="*/ 268570 h 500761"/>
                <a:gd name="connsiteX2836" fmla="*/ 2678242 w 4937510"/>
                <a:gd name="connsiteY2836" fmla="*/ 258017 h 500761"/>
                <a:gd name="connsiteX2837" fmla="*/ 2682768 w 4937510"/>
                <a:gd name="connsiteY2837" fmla="*/ 250480 h 500761"/>
                <a:gd name="connsiteX2838" fmla="*/ 2685785 w 4937510"/>
                <a:gd name="connsiteY2838" fmla="*/ 245957 h 500761"/>
                <a:gd name="connsiteX2839" fmla="*/ 2691820 w 4937510"/>
                <a:gd name="connsiteY2839" fmla="*/ 238419 h 500761"/>
                <a:gd name="connsiteX2840" fmla="*/ 2694837 w 4937510"/>
                <a:gd name="connsiteY2840" fmla="*/ 235404 h 500761"/>
                <a:gd name="connsiteX2841" fmla="*/ 2699363 w 4937510"/>
                <a:gd name="connsiteY2841" fmla="*/ 229374 h 500761"/>
                <a:gd name="connsiteX2842" fmla="*/ 2705398 w 4937510"/>
                <a:gd name="connsiteY2842" fmla="*/ 230881 h 500761"/>
                <a:gd name="connsiteX2843" fmla="*/ 2708415 w 4937510"/>
                <a:gd name="connsiteY2843" fmla="*/ 233897 h 500761"/>
                <a:gd name="connsiteX2844" fmla="*/ 2715959 w 4937510"/>
                <a:gd name="connsiteY2844" fmla="*/ 239927 h 500761"/>
                <a:gd name="connsiteX2845" fmla="*/ 2717467 w 4937510"/>
                <a:gd name="connsiteY2845" fmla="*/ 241434 h 500761"/>
                <a:gd name="connsiteX2846" fmla="*/ 2725011 w 4937510"/>
                <a:gd name="connsiteY2846" fmla="*/ 238419 h 500761"/>
                <a:gd name="connsiteX2847" fmla="*/ 2732554 w 4937510"/>
                <a:gd name="connsiteY2847" fmla="*/ 233897 h 500761"/>
                <a:gd name="connsiteX2848" fmla="*/ 2737080 w 4937510"/>
                <a:gd name="connsiteY2848" fmla="*/ 233897 h 500761"/>
                <a:gd name="connsiteX2849" fmla="*/ 2743115 w 4937510"/>
                <a:gd name="connsiteY2849" fmla="*/ 232389 h 500761"/>
                <a:gd name="connsiteX2850" fmla="*/ 2750659 w 4937510"/>
                <a:gd name="connsiteY2850" fmla="*/ 232389 h 500761"/>
                <a:gd name="connsiteX2851" fmla="*/ 2756693 w 4937510"/>
                <a:gd name="connsiteY2851" fmla="*/ 235404 h 500761"/>
                <a:gd name="connsiteX2852" fmla="*/ 2759711 w 4937510"/>
                <a:gd name="connsiteY2852" fmla="*/ 232389 h 500761"/>
                <a:gd name="connsiteX2853" fmla="*/ 2770271 w 4937510"/>
                <a:gd name="connsiteY2853" fmla="*/ 229374 h 500761"/>
                <a:gd name="connsiteX2854" fmla="*/ 2777815 w 4937510"/>
                <a:gd name="connsiteY2854" fmla="*/ 226359 h 500761"/>
                <a:gd name="connsiteX2855" fmla="*/ 2776306 w 4937510"/>
                <a:gd name="connsiteY2855" fmla="*/ 224851 h 500761"/>
                <a:gd name="connsiteX2856" fmla="*/ 2771780 w 4937510"/>
                <a:gd name="connsiteY2856" fmla="*/ 223344 h 500761"/>
                <a:gd name="connsiteX2857" fmla="*/ 2771780 w 4937510"/>
                <a:gd name="connsiteY2857" fmla="*/ 221836 h 500761"/>
                <a:gd name="connsiteX2858" fmla="*/ 2770271 w 4937510"/>
                <a:gd name="connsiteY2858" fmla="*/ 220329 h 500761"/>
                <a:gd name="connsiteX2859" fmla="*/ 2767254 w 4937510"/>
                <a:gd name="connsiteY2859" fmla="*/ 218821 h 500761"/>
                <a:gd name="connsiteX2860" fmla="*/ 2767254 w 4937510"/>
                <a:gd name="connsiteY2860" fmla="*/ 217313 h 500761"/>
                <a:gd name="connsiteX2861" fmla="*/ 2762728 w 4937510"/>
                <a:gd name="connsiteY2861" fmla="*/ 214298 h 500761"/>
                <a:gd name="connsiteX2862" fmla="*/ 2762728 w 4937510"/>
                <a:gd name="connsiteY2862" fmla="*/ 211283 h 500761"/>
                <a:gd name="connsiteX2863" fmla="*/ 2762728 w 4937510"/>
                <a:gd name="connsiteY2863" fmla="*/ 208268 h 500761"/>
                <a:gd name="connsiteX2864" fmla="*/ 2761219 w 4937510"/>
                <a:gd name="connsiteY2864" fmla="*/ 205253 h 500761"/>
                <a:gd name="connsiteX2865" fmla="*/ 2759711 w 4937510"/>
                <a:gd name="connsiteY2865" fmla="*/ 202238 h 500761"/>
                <a:gd name="connsiteX2866" fmla="*/ 2761219 w 4937510"/>
                <a:gd name="connsiteY2866" fmla="*/ 200730 h 500761"/>
                <a:gd name="connsiteX2867" fmla="*/ 2759711 w 4937510"/>
                <a:gd name="connsiteY2867" fmla="*/ 197715 h 500761"/>
                <a:gd name="connsiteX2868" fmla="*/ 2758202 w 4937510"/>
                <a:gd name="connsiteY2868" fmla="*/ 178117 h 500761"/>
                <a:gd name="connsiteX2869" fmla="*/ 2759711 w 4937510"/>
                <a:gd name="connsiteY2869" fmla="*/ 172087 h 500761"/>
                <a:gd name="connsiteX2870" fmla="*/ 2759711 w 4937510"/>
                <a:gd name="connsiteY2870" fmla="*/ 152489 h 500761"/>
                <a:gd name="connsiteX2871" fmla="*/ 2759711 w 4937510"/>
                <a:gd name="connsiteY2871" fmla="*/ 125353 h 500761"/>
                <a:gd name="connsiteX2872" fmla="*/ 2761219 w 4937510"/>
                <a:gd name="connsiteY2872" fmla="*/ 122338 h 500761"/>
                <a:gd name="connsiteX2873" fmla="*/ 2764237 w 4937510"/>
                <a:gd name="connsiteY2873" fmla="*/ 119322 h 500761"/>
                <a:gd name="connsiteX2874" fmla="*/ 2767254 w 4937510"/>
                <a:gd name="connsiteY2874" fmla="*/ 114800 h 500761"/>
                <a:gd name="connsiteX2875" fmla="*/ 2770271 w 4937510"/>
                <a:gd name="connsiteY2875" fmla="*/ 114800 h 500761"/>
                <a:gd name="connsiteX2876" fmla="*/ 2776306 w 4937510"/>
                <a:gd name="connsiteY2876" fmla="*/ 114800 h 500761"/>
                <a:gd name="connsiteX2877" fmla="*/ 2779324 w 4937510"/>
                <a:gd name="connsiteY2877" fmla="*/ 119322 h 500761"/>
                <a:gd name="connsiteX2878" fmla="*/ 2782341 w 4937510"/>
                <a:gd name="connsiteY2878" fmla="*/ 120830 h 500761"/>
                <a:gd name="connsiteX2879" fmla="*/ 2782341 w 4937510"/>
                <a:gd name="connsiteY2879" fmla="*/ 125353 h 500761"/>
                <a:gd name="connsiteX2880" fmla="*/ 2782341 w 4937510"/>
                <a:gd name="connsiteY2880" fmla="*/ 126860 h 500761"/>
                <a:gd name="connsiteX2881" fmla="*/ 2783850 w 4937510"/>
                <a:gd name="connsiteY2881" fmla="*/ 146458 h 500761"/>
                <a:gd name="connsiteX2882" fmla="*/ 2783850 w 4937510"/>
                <a:gd name="connsiteY2882" fmla="*/ 160026 h 500761"/>
                <a:gd name="connsiteX2883" fmla="*/ 2789884 w 4937510"/>
                <a:gd name="connsiteY2883" fmla="*/ 170579 h 500761"/>
                <a:gd name="connsiteX2884" fmla="*/ 2791393 w 4937510"/>
                <a:gd name="connsiteY2884" fmla="*/ 200730 h 500761"/>
                <a:gd name="connsiteX2885" fmla="*/ 2795919 w 4937510"/>
                <a:gd name="connsiteY2885" fmla="*/ 203745 h 500761"/>
                <a:gd name="connsiteX2886" fmla="*/ 2797428 w 4937510"/>
                <a:gd name="connsiteY2886" fmla="*/ 205253 h 500761"/>
                <a:gd name="connsiteX2887" fmla="*/ 2797428 w 4937510"/>
                <a:gd name="connsiteY2887" fmla="*/ 209776 h 500761"/>
                <a:gd name="connsiteX2888" fmla="*/ 2800445 w 4937510"/>
                <a:gd name="connsiteY2888" fmla="*/ 211283 h 500761"/>
                <a:gd name="connsiteX2889" fmla="*/ 2803463 w 4937510"/>
                <a:gd name="connsiteY2889" fmla="*/ 212791 h 500761"/>
                <a:gd name="connsiteX2890" fmla="*/ 2804971 w 4937510"/>
                <a:gd name="connsiteY2890" fmla="*/ 211283 h 500761"/>
                <a:gd name="connsiteX2891" fmla="*/ 2806480 w 4937510"/>
                <a:gd name="connsiteY2891" fmla="*/ 211283 h 500761"/>
                <a:gd name="connsiteX2892" fmla="*/ 2806480 w 4937510"/>
                <a:gd name="connsiteY2892" fmla="*/ 208268 h 500761"/>
                <a:gd name="connsiteX2893" fmla="*/ 2806480 w 4937510"/>
                <a:gd name="connsiteY2893" fmla="*/ 200730 h 500761"/>
                <a:gd name="connsiteX2894" fmla="*/ 2806480 w 4937510"/>
                <a:gd name="connsiteY2894" fmla="*/ 188670 h 500761"/>
                <a:gd name="connsiteX2895" fmla="*/ 2806480 w 4937510"/>
                <a:gd name="connsiteY2895" fmla="*/ 185655 h 500761"/>
                <a:gd name="connsiteX2896" fmla="*/ 2804971 w 4937510"/>
                <a:gd name="connsiteY2896" fmla="*/ 172087 h 500761"/>
                <a:gd name="connsiteX2897" fmla="*/ 2807989 w 4937510"/>
                <a:gd name="connsiteY2897" fmla="*/ 160026 h 500761"/>
                <a:gd name="connsiteX2898" fmla="*/ 2809497 w 4937510"/>
                <a:gd name="connsiteY2898" fmla="*/ 153996 h 500761"/>
                <a:gd name="connsiteX2899" fmla="*/ 2811006 w 4937510"/>
                <a:gd name="connsiteY2899" fmla="*/ 152489 h 500761"/>
                <a:gd name="connsiteX2900" fmla="*/ 2814023 w 4937510"/>
                <a:gd name="connsiteY2900" fmla="*/ 141936 h 500761"/>
                <a:gd name="connsiteX2901" fmla="*/ 2817041 w 4937510"/>
                <a:gd name="connsiteY2901" fmla="*/ 126860 h 500761"/>
                <a:gd name="connsiteX2902" fmla="*/ 2818549 w 4937510"/>
                <a:gd name="connsiteY2902" fmla="*/ 120830 h 500761"/>
                <a:gd name="connsiteX2903" fmla="*/ 2817041 w 4937510"/>
                <a:gd name="connsiteY2903" fmla="*/ 119322 h 500761"/>
                <a:gd name="connsiteX2904" fmla="*/ 2818549 w 4937510"/>
                <a:gd name="connsiteY2904" fmla="*/ 116307 h 500761"/>
                <a:gd name="connsiteX2905" fmla="*/ 2823076 w 4937510"/>
                <a:gd name="connsiteY2905" fmla="*/ 113292 h 500761"/>
                <a:gd name="connsiteX2906" fmla="*/ 2827602 w 4937510"/>
                <a:gd name="connsiteY2906" fmla="*/ 114800 h 500761"/>
                <a:gd name="connsiteX2907" fmla="*/ 2829110 w 4937510"/>
                <a:gd name="connsiteY2907" fmla="*/ 116307 h 500761"/>
                <a:gd name="connsiteX2908" fmla="*/ 2830619 w 4937510"/>
                <a:gd name="connsiteY2908" fmla="*/ 119322 h 500761"/>
                <a:gd name="connsiteX2909" fmla="*/ 2832128 w 4937510"/>
                <a:gd name="connsiteY2909" fmla="*/ 120830 h 500761"/>
                <a:gd name="connsiteX2910" fmla="*/ 2833636 w 4937510"/>
                <a:gd name="connsiteY2910" fmla="*/ 122338 h 500761"/>
                <a:gd name="connsiteX2911" fmla="*/ 2835145 w 4937510"/>
                <a:gd name="connsiteY2911" fmla="*/ 123845 h 500761"/>
                <a:gd name="connsiteX2912" fmla="*/ 2835145 w 4937510"/>
                <a:gd name="connsiteY2912" fmla="*/ 125353 h 500761"/>
                <a:gd name="connsiteX2913" fmla="*/ 2836654 w 4937510"/>
                <a:gd name="connsiteY2913" fmla="*/ 126860 h 500761"/>
                <a:gd name="connsiteX2914" fmla="*/ 2836654 w 4937510"/>
                <a:gd name="connsiteY2914" fmla="*/ 131383 h 500761"/>
                <a:gd name="connsiteX2915" fmla="*/ 2835145 w 4937510"/>
                <a:gd name="connsiteY2915" fmla="*/ 132890 h 500761"/>
                <a:gd name="connsiteX2916" fmla="*/ 2835145 w 4937510"/>
                <a:gd name="connsiteY2916" fmla="*/ 138921 h 500761"/>
                <a:gd name="connsiteX2917" fmla="*/ 2835145 w 4937510"/>
                <a:gd name="connsiteY2917" fmla="*/ 143443 h 500761"/>
                <a:gd name="connsiteX2918" fmla="*/ 2836654 w 4937510"/>
                <a:gd name="connsiteY2918" fmla="*/ 146458 h 500761"/>
                <a:gd name="connsiteX2919" fmla="*/ 2835145 w 4937510"/>
                <a:gd name="connsiteY2919" fmla="*/ 152489 h 500761"/>
                <a:gd name="connsiteX2920" fmla="*/ 2836654 w 4937510"/>
                <a:gd name="connsiteY2920" fmla="*/ 164549 h 500761"/>
                <a:gd name="connsiteX2921" fmla="*/ 2835145 w 4937510"/>
                <a:gd name="connsiteY2921" fmla="*/ 170579 h 500761"/>
                <a:gd name="connsiteX2922" fmla="*/ 2836654 w 4937510"/>
                <a:gd name="connsiteY2922" fmla="*/ 176610 h 500761"/>
                <a:gd name="connsiteX2923" fmla="*/ 2835145 w 4937510"/>
                <a:gd name="connsiteY2923" fmla="*/ 182640 h 500761"/>
                <a:gd name="connsiteX2924" fmla="*/ 2835145 w 4937510"/>
                <a:gd name="connsiteY2924" fmla="*/ 190178 h 500761"/>
                <a:gd name="connsiteX2925" fmla="*/ 2838162 w 4937510"/>
                <a:gd name="connsiteY2925" fmla="*/ 197715 h 500761"/>
                <a:gd name="connsiteX2926" fmla="*/ 2838162 w 4937510"/>
                <a:gd name="connsiteY2926" fmla="*/ 200730 h 500761"/>
                <a:gd name="connsiteX2927" fmla="*/ 2841180 w 4937510"/>
                <a:gd name="connsiteY2927" fmla="*/ 200730 h 500761"/>
                <a:gd name="connsiteX2928" fmla="*/ 2844197 w 4937510"/>
                <a:gd name="connsiteY2928" fmla="*/ 200730 h 500761"/>
                <a:gd name="connsiteX2929" fmla="*/ 2848723 w 4937510"/>
                <a:gd name="connsiteY2929" fmla="*/ 200730 h 500761"/>
                <a:gd name="connsiteX2930" fmla="*/ 2853249 w 4937510"/>
                <a:gd name="connsiteY2930" fmla="*/ 199223 h 500761"/>
                <a:gd name="connsiteX2931" fmla="*/ 2856267 w 4937510"/>
                <a:gd name="connsiteY2931" fmla="*/ 196208 h 500761"/>
                <a:gd name="connsiteX2932" fmla="*/ 2859284 w 4937510"/>
                <a:gd name="connsiteY2932" fmla="*/ 194700 h 500761"/>
                <a:gd name="connsiteX2933" fmla="*/ 2862301 w 4937510"/>
                <a:gd name="connsiteY2933" fmla="*/ 193193 h 500761"/>
                <a:gd name="connsiteX2934" fmla="*/ 2863810 w 4937510"/>
                <a:gd name="connsiteY2934" fmla="*/ 190178 h 500761"/>
                <a:gd name="connsiteX2935" fmla="*/ 2860793 w 4937510"/>
                <a:gd name="connsiteY2935" fmla="*/ 190178 h 500761"/>
                <a:gd name="connsiteX2936" fmla="*/ 2857775 w 4937510"/>
                <a:gd name="connsiteY2936" fmla="*/ 188670 h 500761"/>
                <a:gd name="connsiteX2937" fmla="*/ 2856267 w 4937510"/>
                <a:gd name="connsiteY2937" fmla="*/ 185655 h 500761"/>
                <a:gd name="connsiteX2938" fmla="*/ 2854758 w 4937510"/>
                <a:gd name="connsiteY2938" fmla="*/ 181132 h 500761"/>
                <a:gd name="connsiteX2939" fmla="*/ 2854758 w 4937510"/>
                <a:gd name="connsiteY2939" fmla="*/ 172087 h 500761"/>
                <a:gd name="connsiteX2940" fmla="*/ 2854758 w 4937510"/>
                <a:gd name="connsiteY2940" fmla="*/ 167564 h 500761"/>
                <a:gd name="connsiteX2941" fmla="*/ 2856267 w 4937510"/>
                <a:gd name="connsiteY2941" fmla="*/ 161534 h 500761"/>
                <a:gd name="connsiteX2942" fmla="*/ 2857775 w 4937510"/>
                <a:gd name="connsiteY2942" fmla="*/ 157011 h 500761"/>
                <a:gd name="connsiteX2943" fmla="*/ 2860793 w 4937510"/>
                <a:gd name="connsiteY2943" fmla="*/ 150981 h 500761"/>
                <a:gd name="connsiteX2944" fmla="*/ 2865319 w 4937510"/>
                <a:gd name="connsiteY2944" fmla="*/ 144951 h 500761"/>
                <a:gd name="connsiteX2945" fmla="*/ 2868336 w 4937510"/>
                <a:gd name="connsiteY2945" fmla="*/ 140428 h 500761"/>
                <a:gd name="connsiteX2946" fmla="*/ 2869845 w 4937510"/>
                <a:gd name="connsiteY2946" fmla="*/ 135906 h 500761"/>
                <a:gd name="connsiteX2947" fmla="*/ 2869845 w 4937510"/>
                <a:gd name="connsiteY2947" fmla="*/ 134398 h 500761"/>
                <a:gd name="connsiteX2948" fmla="*/ 2866827 w 4937510"/>
                <a:gd name="connsiteY2948" fmla="*/ 132890 h 500761"/>
                <a:gd name="connsiteX2949" fmla="*/ 2860793 w 4937510"/>
                <a:gd name="connsiteY2949" fmla="*/ 128368 h 500761"/>
                <a:gd name="connsiteX2950" fmla="*/ 2853249 w 4937510"/>
                <a:gd name="connsiteY2950" fmla="*/ 123845 h 500761"/>
                <a:gd name="connsiteX2951" fmla="*/ 2850232 w 4937510"/>
                <a:gd name="connsiteY2951" fmla="*/ 120830 h 500761"/>
                <a:gd name="connsiteX2952" fmla="*/ 2848723 w 4937510"/>
                <a:gd name="connsiteY2952" fmla="*/ 114800 h 500761"/>
                <a:gd name="connsiteX2953" fmla="*/ 2848723 w 4937510"/>
                <a:gd name="connsiteY2953" fmla="*/ 96709 h 500761"/>
                <a:gd name="connsiteX2954" fmla="*/ 2851741 w 4937510"/>
                <a:gd name="connsiteY2954" fmla="*/ 86156 h 500761"/>
                <a:gd name="connsiteX2955" fmla="*/ 2854758 w 4937510"/>
                <a:gd name="connsiteY2955" fmla="*/ 63543 h 500761"/>
                <a:gd name="connsiteX2956" fmla="*/ 2856267 w 4937510"/>
                <a:gd name="connsiteY2956" fmla="*/ 52990 h 500761"/>
                <a:gd name="connsiteX2957" fmla="*/ 2857775 w 4937510"/>
                <a:gd name="connsiteY2957" fmla="*/ 45452 h 500761"/>
                <a:gd name="connsiteX2958" fmla="*/ 2862301 w 4937510"/>
                <a:gd name="connsiteY2958" fmla="*/ 39422 h 500761"/>
                <a:gd name="connsiteX2959" fmla="*/ 2863810 w 4937510"/>
                <a:gd name="connsiteY2959" fmla="*/ 34899 h 500761"/>
                <a:gd name="connsiteX2960" fmla="*/ 2866827 w 4937510"/>
                <a:gd name="connsiteY2960" fmla="*/ 31884 h 500761"/>
                <a:gd name="connsiteX2961" fmla="*/ 2869845 w 4937510"/>
                <a:gd name="connsiteY2961" fmla="*/ 27361 h 500761"/>
                <a:gd name="connsiteX2962" fmla="*/ 4286306 w 4937510"/>
                <a:gd name="connsiteY2962" fmla="*/ 17916 h 500761"/>
                <a:gd name="connsiteX2963" fmla="*/ 4298326 w 4937510"/>
                <a:gd name="connsiteY2963" fmla="*/ 17916 h 500761"/>
                <a:gd name="connsiteX2964" fmla="*/ 4304336 w 4937510"/>
                <a:gd name="connsiteY2964" fmla="*/ 25459 h 500761"/>
                <a:gd name="connsiteX2965" fmla="*/ 4310347 w 4937510"/>
                <a:gd name="connsiteY2965" fmla="*/ 36020 h 500761"/>
                <a:gd name="connsiteX2966" fmla="*/ 4322367 w 4937510"/>
                <a:gd name="connsiteY2966" fmla="*/ 33003 h 500761"/>
                <a:gd name="connsiteX2967" fmla="*/ 4332885 w 4937510"/>
                <a:gd name="connsiteY2967" fmla="*/ 37529 h 500761"/>
                <a:gd name="connsiteX2968" fmla="*/ 4323870 w 4937510"/>
                <a:gd name="connsiteY2968" fmla="*/ 43564 h 500761"/>
                <a:gd name="connsiteX2969" fmla="*/ 4311849 w 4937510"/>
                <a:gd name="connsiteY2969" fmla="*/ 52616 h 500761"/>
                <a:gd name="connsiteX2970" fmla="*/ 4304336 w 4937510"/>
                <a:gd name="connsiteY2970" fmla="*/ 63177 h 500761"/>
                <a:gd name="connsiteX2971" fmla="*/ 4307342 w 4937510"/>
                <a:gd name="connsiteY2971" fmla="*/ 75246 h 500761"/>
                <a:gd name="connsiteX2972" fmla="*/ 4316357 w 4937510"/>
                <a:gd name="connsiteY2972" fmla="*/ 76755 h 500761"/>
                <a:gd name="connsiteX2973" fmla="*/ 4323870 w 4937510"/>
                <a:gd name="connsiteY2973" fmla="*/ 79772 h 500761"/>
                <a:gd name="connsiteX2974" fmla="*/ 4334388 w 4937510"/>
                <a:gd name="connsiteY2974" fmla="*/ 75246 h 500761"/>
                <a:gd name="connsiteX2975" fmla="*/ 4347911 w 4937510"/>
                <a:gd name="connsiteY2975" fmla="*/ 73738 h 500761"/>
                <a:gd name="connsiteX2976" fmla="*/ 4364439 w 4937510"/>
                <a:gd name="connsiteY2976" fmla="*/ 73738 h 500761"/>
                <a:gd name="connsiteX2977" fmla="*/ 4376460 w 4937510"/>
                <a:gd name="connsiteY2977" fmla="*/ 76755 h 500761"/>
                <a:gd name="connsiteX2978" fmla="*/ 4380968 w 4937510"/>
                <a:gd name="connsiteY2978" fmla="*/ 93351 h 500761"/>
                <a:gd name="connsiteX2979" fmla="*/ 4371952 w 4937510"/>
                <a:gd name="connsiteY2979" fmla="*/ 129559 h 500761"/>
                <a:gd name="connsiteX2980" fmla="*/ 4361434 w 4937510"/>
                <a:gd name="connsiteY2980" fmla="*/ 152189 h 500761"/>
                <a:gd name="connsiteX2981" fmla="*/ 4356926 w 4937510"/>
                <a:gd name="connsiteY2981" fmla="*/ 177837 h 500761"/>
                <a:gd name="connsiteX2982" fmla="*/ 4370450 w 4937510"/>
                <a:gd name="connsiteY2982" fmla="*/ 180854 h 500761"/>
                <a:gd name="connsiteX2983" fmla="*/ 4383973 w 4937510"/>
                <a:gd name="connsiteY2983" fmla="*/ 180854 h 500761"/>
                <a:gd name="connsiteX2984" fmla="*/ 4400501 w 4937510"/>
                <a:gd name="connsiteY2984" fmla="*/ 174820 h 500761"/>
                <a:gd name="connsiteX2985" fmla="*/ 4415527 w 4937510"/>
                <a:gd name="connsiteY2985" fmla="*/ 176328 h 500761"/>
                <a:gd name="connsiteX2986" fmla="*/ 4435060 w 4937510"/>
                <a:gd name="connsiteY2986" fmla="*/ 185380 h 500761"/>
                <a:gd name="connsiteX2987" fmla="*/ 4441070 w 4937510"/>
                <a:gd name="connsiteY2987" fmla="*/ 201976 h 500761"/>
                <a:gd name="connsiteX2988" fmla="*/ 4427547 w 4937510"/>
                <a:gd name="connsiteY2988" fmla="*/ 223098 h 500761"/>
                <a:gd name="connsiteX2989" fmla="*/ 4409516 w 4937510"/>
                <a:gd name="connsiteY2989" fmla="*/ 233659 h 500761"/>
                <a:gd name="connsiteX2990" fmla="*/ 4398998 w 4937510"/>
                <a:gd name="connsiteY2990" fmla="*/ 235167 h 500761"/>
                <a:gd name="connsiteX2991" fmla="*/ 4371952 w 4937510"/>
                <a:gd name="connsiteY2991" fmla="*/ 251763 h 500761"/>
                <a:gd name="connsiteX2992" fmla="*/ 4350916 w 4937510"/>
                <a:gd name="connsiteY2992" fmla="*/ 256289 h 500761"/>
                <a:gd name="connsiteX2993" fmla="*/ 4337393 w 4937510"/>
                <a:gd name="connsiteY2993" fmla="*/ 265341 h 500761"/>
                <a:gd name="connsiteX2994" fmla="*/ 4331383 w 4937510"/>
                <a:gd name="connsiteY2994" fmla="*/ 280428 h 500761"/>
                <a:gd name="connsiteX2995" fmla="*/ 4316357 w 4937510"/>
                <a:gd name="connsiteY2995" fmla="*/ 303058 h 500761"/>
                <a:gd name="connsiteX2996" fmla="*/ 4305839 w 4937510"/>
                <a:gd name="connsiteY2996" fmla="*/ 310602 h 500761"/>
                <a:gd name="connsiteX2997" fmla="*/ 4299829 w 4937510"/>
                <a:gd name="connsiteY2997" fmla="*/ 316636 h 500761"/>
                <a:gd name="connsiteX2998" fmla="*/ 4308844 w 4937510"/>
                <a:gd name="connsiteY2998" fmla="*/ 322671 h 500761"/>
                <a:gd name="connsiteX2999" fmla="*/ 4325372 w 4937510"/>
                <a:gd name="connsiteY2999" fmla="*/ 316636 h 500761"/>
                <a:gd name="connsiteX3000" fmla="*/ 4344906 w 4937510"/>
                <a:gd name="connsiteY3000" fmla="*/ 316636 h 500761"/>
                <a:gd name="connsiteX3001" fmla="*/ 4359932 w 4937510"/>
                <a:gd name="connsiteY3001" fmla="*/ 319654 h 500761"/>
                <a:gd name="connsiteX3002" fmla="*/ 4374957 w 4937510"/>
                <a:gd name="connsiteY3002" fmla="*/ 327197 h 500761"/>
                <a:gd name="connsiteX3003" fmla="*/ 4377962 w 4937510"/>
                <a:gd name="connsiteY3003" fmla="*/ 339267 h 500761"/>
                <a:gd name="connsiteX3004" fmla="*/ 4359932 w 4937510"/>
                <a:gd name="connsiteY3004" fmla="*/ 364914 h 500761"/>
                <a:gd name="connsiteX3005" fmla="*/ 4340398 w 4937510"/>
                <a:gd name="connsiteY3005" fmla="*/ 366423 h 500761"/>
                <a:gd name="connsiteX3006" fmla="*/ 4329880 w 4937510"/>
                <a:gd name="connsiteY3006" fmla="*/ 363406 h 500761"/>
                <a:gd name="connsiteX3007" fmla="*/ 4316357 w 4937510"/>
                <a:gd name="connsiteY3007" fmla="*/ 364914 h 500761"/>
                <a:gd name="connsiteX3008" fmla="*/ 4310347 w 4937510"/>
                <a:gd name="connsiteY3008" fmla="*/ 395088 h 500761"/>
                <a:gd name="connsiteX3009" fmla="*/ 4307342 w 4937510"/>
                <a:gd name="connsiteY3009" fmla="*/ 416210 h 500761"/>
                <a:gd name="connsiteX3010" fmla="*/ 4295321 w 4937510"/>
                <a:gd name="connsiteY3010" fmla="*/ 435823 h 500761"/>
                <a:gd name="connsiteX3011" fmla="*/ 4275788 w 4937510"/>
                <a:gd name="connsiteY3011" fmla="*/ 441857 h 500761"/>
                <a:gd name="connsiteX3012" fmla="*/ 4256254 w 4937510"/>
                <a:gd name="connsiteY3012" fmla="*/ 441857 h 500761"/>
                <a:gd name="connsiteX3013" fmla="*/ 4247239 w 4937510"/>
                <a:gd name="connsiteY3013" fmla="*/ 426771 h 500761"/>
                <a:gd name="connsiteX3014" fmla="*/ 4244234 w 4937510"/>
                <a:gd name="connsiteY3014" fmla="*/ 410175 h 500761"/>
                <a:gd name="connsiteX3015" fmla="*/ 4257757 w 4937510"/>
                <a:gd name="connsiteY3015" fmla="*/ 389053 h 500761"/>
                <a:gd name="connsiteX3016" fmla="*/ 4260762 w 4937510"/>
                <a:gd name="connsiteY3016" fmla="*/ 370949 h 500761"/>
                <a:gd name="connsiteX3017" fmla="*/ 4227705 w 4937510"/>
                <a:gd name="connsiteY3017" fmla="*/ 380001 h 500761"/>
                <a:gd name="connsiteX3018" fmla="*/ 4208172 w 4937510"/>
                <a:gd name="connsiteY3018" fmla="*/ 384527 h 500761"/>
                <a:gd name="connsiteX3019" fmla="*/ 4184131 w 4937510"/>
                <a:gd name="connsiteY3019" fmla="*/ 364914 h 500761"/>
                <a:gd name="connsiteX3020" fmla="*/ 4187136 w 4937510"/>
                <a:gd name="connsiteY3020" fmla="*/ 357371 h 500761"/>
                <a:gd name="connsiteX3021" fmla="*/ 4208172 w 4937510"/>
                <a:gd name="connsiteY3021" fmla="*/ 355862 h 500761"/>
                <a:gd name="connsiteX3022" fmla="*/ 4227705 w 4937510"/>
                <a:gd name="connsiteY3022" fmla="*/ 352845 h 500761"/>
                <a:gd name="connsiteX3023" fmla="*/ 4248741 w 4937510"/>
                <a:gd name="connsiteY3023" fmla="*/ 346810 h 500761"/>
                <a:gd name="connsiteX3024" fmla="*/ 4250244 w 4937510"/>
                <a:gd name="connsiteY3024" fmla="*/ 334741 h 500761"/>
                <a:gd name="connsiteX3025" fmla="*/ 4241228 w 4937510"/>
                <a:gd name="connsiteY3025" fmla="*/ 322671 h 500761"/>
                <a:gd name="connsiteX3026" fmla="*/ 4238223 w 4937510"/>
                <a:gd name="connsiteY3026" fmla="*/ 309093 h 500761"/>
                <a:gd name="connsiteX3027" fmla="*/ 4226203 w 4937510"/>
                <a:gd name="connsiteY3027" fmla="*/ 295515 h 500761"/>
                <a:gd name="connsiteX3028" fmla="*/ 4230710 w 4937510"/>
                <a:gd name="connsiteY3028" fmla="*/ 278919 h 500761"/>
                <a:gd name="connsiteX3029" fmla="*/ 4244234 w 4937510"/>
                <a:gd name="connsiteY3029" fmla="*/ 271376 h 500761"/>
                <a:gd name="connsiteX3030" fmla="*/ 4260762 w 4937510"/>
                <a:gd name="connsiteY3030" fmla="*/ 263832 h 500761"/>
                <a:gd name="connsiteX3031" fmla="*/ 4283300 w 4937510"/>
                <a:gd name="connsiteY3031" fmla="*/ 260815 h 500761"/>
                <a:gd name="connsiteX3032" fmla="*/ 4304336 w 4937510"/>
                <a:gd name="connsiteY3032" fmla="*/ 253271 h 500761"/>
                <a:gd name="connsiteX3033" fmla="*/ 4329880 w 4937510"/>
                <a:gd name="connsiteY3033" fmla="*/ 251763 h 500761"/>
                <a:gd name="connsiteX3034" fmla="*/ 4335890 w 4937510"/>
                <a:gd name="connsiteY3034" fmla="*/ 257798 h 500761"/>
                <a:gd name="connsiteX3035" fmla="*/ 4350916 w 4937510"/>
                <a:gd name="connsiteY3035" fmla="*/ 244219 h 500761"/>
                <a:gd name="connsiteX3036" fmla="*/ 4365942 w 4937510"/>
                <a:gd name="connsiteY3036" fmla="*/ 232150 h 500761"/>
                <a:gd name="connsiteX3037" fmla="*/ 4380968 w 4937510"/>
                <a:gd name="connsiteY3037" fmla="*/ 224606 h 500761"/>
                <a:gd name="connsiteX3038" fmla="*/ 4389983 w 4937510"/>
                <a:gd name="connsiteY3038" fmla="*/ 218572 h 500761"/>
                <a:gd name="connsiteX3039" fmla="*/ 4385475 w 4937510"/>
                <a:gd name="connsiteY3039" fmla="*/ 200467 h 500761"/>
                <a:gd name="connsiteX3040" fmla="*/ 4365942 w 4937510"/>
                <a:gd name="connsiteY3040" fmla="*/ 198959 h 500761"/>
                <a:gd name="connsiteX3041" fmla="*/ 4349414 w 4937510"/>
                <a:gd name="connsiteY3041" fmla="*/ 203485 h 500761"/>
                <a:gd name="connsiteX3042" fmla="*/ 4334388 w 4937510"/>
                <a:gd name="connsiteY3042" fmla="*/ 217063 h 500761"/>
                <a:gd name="connsiteX3043" fmla="*/ 4319362 w 4937510"/>
                <a:gd name="connsiteY3043" fmla="*/ 217063 h 500761"/>
                <a:gd name="connsiteX3044" fmla="*/ 4308844 w 4937510"/>
                <a:gd name="connsiteY3044" fmla="*/ 214046 h 500761"/>
                <a:gd name="connsiteX3045" fmla="*/ 4284803 w 4937510"/>
                <a:gd name="connsiteY3045" fmla="*/ 217063 h 500761"/>
                <a:gd name="connsiteX3046" fmla="*/ 4266772 w 4937510"/>
                <a:gd name="connsiteY3046" fmla="*/ 226115 h 500761"/>
                <a:gd name="connsiteX3047" fmla="*/ 4248741 w 4937510"/>
                <a:gd name="connsiteY3047" fmla="*/ 233659 h 500761"/>
                <a:gd name="connsiteX3048" fmla="*/ 4230710 w 4937510"/>
                <a:gd name="connsiteY3048" fmla="*/ 236676 h 500761"/>
                <a:gd name="connsiteX3049" fmla="*/ 4209674 w 4937510"/>
                <a:gd name="connsiteY3049" fmla="*/ 245728 h 500761"/>
                <a:gd name="connsiteX3050" fmla="*/ 4194649 w 4937510"/>
                <a:gd name="connsiteY3050" fmla="*/ 251763 h 500761"/>
                <a:gd name="connsiteX3051" fmla="*/ 4161592 w 4937510"/>
                <a:gd name="connsiteY3051" fmla="*/ 260815 h 500761"/>
                <a:gd name="connsiteX3052" fmla="*/ 4155582 w 4937510"/>
                <a:gd name="connsiteY3052" fmla="*/ 269867 h 500761"/>
                <a:gd name="connsiteX3053" fmla="*/ 4146566 w 4937510"/>
                <a:gd name="connsiteY3053" fmla="*/ 287971 h 500761"/>
                <a:gd name="connsiteX3054" fmla="*/ 4137551 w 4937510"/>
                <a:gd name="connsiteY3054" fmla="*/ 297023 h 500761"/>
                <a:gd name="connsiteX3055" fmla="*/ 4136048 w 4937510"/>
                <a:gd name="connsiteY3055" fmla="*/ 310602 h 500761"/>
                <a:gd name="connsiteX3056" fmla="*/ 4133043 w 4937510"/>
                <a:gd name="connsiteY3056" fmla="*/ 324180 h 500761"/>
                <a:gd name="connsiteX3057" fmla="*/ 4118017 w 4937510"/>
                <a:gd name="connsiteY3057" fmla="*/ 336249 h 500761"/>
                <a:gd name="connsiteX3058" fmla="*/ 4102992 w 4937510"/>
                <a:gd name="connsiteY3058" fmla="*/ 346810 h 500761"/>
                <a:gd name="connsiteX3059" fmla="*/ 4080453 w 4937510"/>
                <a:gd name="connsiteY3059" fmla="*/ 340775 h 500761"/>
                <a:gd name="connsiteX3060" fmla="*/ 4080453 w 4937510"/>
                <a:gd name="connsiteY3060" fmla="*/ 316636 h 500761"/>
                <a:gd name="connsiteX3061" fmla="*/ 4087966 w 4937510"/>
                <a:gd name="connsiteY3061" fmla="*/ 289480 h 500761"/>
                <a:gd name="connsiteX3062" fmla="*/ 4099987 w 4937510"/>
                <a:gd name="connsiteY3062" fmla="*/ 254780 h 500761"/>
                <a:gd name="connsiteX3063" fmla="*/ 4121023 w 4937510"/>
                <a:gd name="connsiteY3063" fmla="*/ 215554 h 500761"/>
                <a:gd name="connsiteX3064" fmla="*/ 4128535 w 4937510"/>
                <a:gd name="connsiteY3064" fmla="*/ 206502 h 500761"/>
                <a:gd name="connsiteX3065" fmla="*/ 4137551 w 4937510"/>
                <a:gd name="connsiteY3065" fmla="*/ 209520 h 500761"/>
                <a:gd name="connsiteX3066" fmla="*/ 4136048 w 4937510"/>
                <a:gd name="connsiteY3066" fmla="*/ 230641 h 500761"/>
                <a:gd name="connsiteX3067" fmla="*/ 4136048 w 4937510"/>
                <a:gd name="connsiteY3067" fmla="*/ 244219 h 500761"/>
                <a:gd name="connsiteX3068" fmla="*/ 4148069 w 4937510"/>
                <a:gd name="connsiteY3068" fmla="*/ 242711 h 500761"/>
                <a:gd name="connsiteX3069" fmla="*/ 4161592 w 4937510"/>
                <a:gd name="connsiteY3069" fmla="*/ 235167 h 500761"/>
                <a:gd name="connsiteX3070" fmla="*/ 4182628 w 4937510"/>
                <a:gd name="connsiteY3070" fmla="*/ 221589 h 500761"/>
                <a:gd name="connsiteX3071" fmla="*/ 4190141 w 4937510"/>
                <a:gd name="connsiteY3071" fmla="*/ 214046 h 500761"/>
                <a:gd name="connsiteX3072" fmla="*/ 4190141 w 4937510"/>
                <a:gd name="connsiteY3072" fmla="*/ 165768 h 500761"/>
                <a:gd name="connsiteX3073" fmla="*/ 4187136 w 4937510"/>
                <a:gd name="connsiteY3073" fmla="*/ 150681 h 500761"/>
                <a:gd name="connsiteX3074" fmla="*/ 4187136 w 4937510"/>
                <a:gd name="connsiteY3074" fmla="*/ 131068 h 500761"/>
                <a:gd name="connsiteX3075" fmla="*/ 4190141 w 4937510"/>
                <a:gd name="connsiteY3075" fmla="*/ 111455 h 500761"/>
                <a:gd name="connsiteX3076" fmla="*/ 4191643 w 4937510"/>
                <a:gd name="connsiteY3076" fmla="*/ 97877 h 500761"/>
                <a:gd name="connsiteX3077" fmla="*/ 4200659 w 4937510"/>
                <a:gd name="connsiteY3077" fmla="*/ 96368 h 500761"/>
                <a:gd name="connsiteX3078" fmla="*/ 4205167 w 4937510"/>
                <a:gd name="connsiteY3078" fmla="*/ 109946 h 500761"/>
                <a:gd name="connsiteX3079" fmla="*/ 4205167 w 4937510"/>
                <a:gd name="connsiteY3079" fmla="*/ 143137 h 500761"/>
                <a:gd name="connsiteX3080" fmla="*/ 4209674 w 4937510"/>
                <a:gd name="connsiteY3080" fmla="*/ 162750 h 500761"/>
                <a:gd name="connsiteX3081" fmla="*/ 4206669 w 4937510"/>
                <a:gd name="connsiteY3081" fmla="*/ 182363 h 500761"/>
                <a:gd name="connsiteX3082" fmla="*/ 4202161 w 4937510"/>
                <a:gd name="connsiteY3082" fmla="*/ 198959 h 500761"/>
                <a:gd name="connsiteX3083" fmla="*/ 4203664 w 4937510"/>
                <a:gd name="connsiteY3083" fmla="*/ 212537 h 500761"/>
                <a:gd name="connsiteX3084" fmla="*/ 4206669 w 4937510"/>
                <a:gd name="connsiteY3084" fmla="*/ 220080 h 500761"/>
                <a:gd name="connsiteX3085" fmla="*/ 4223197 w 4937510"/>
                <a:gd name="connsiteY3085" fmla="*/ 218572 h 500761"/>
                <a:gd name="connsiteX3086" fmla="*/ 4230710 w 4937510"/>
                <a:gd name="connsiteY3086" fmla="*/ 200467 h 500761"/>
                <a:gd name="connsiteX3087" fmla="*/ 4229208 w 4937510"/>
                <a:gd name="connsiteY3087" fmla="*/ 182363 h 500761"/>
                <a:gd name="connsiteX3088" fmla="*/ 4235218 w 4937510"/>
                <a:gd name="connsiteY3088" fmla="*/ 156715 h 500761"/>
                <a:gd name="connsiteX3089" fmla="*/ 4238223 w 4937510"/>
                <a:gd name="connsiteY3089" fmla="*/ 135594 h 500761"/>
                <a:gd name="connsiteX3090" fmla="*/ 4238223 w 4937510"/>
                <a:gd name="connsiteY3090" fmla="*/ 106929 h 500761"/>
                <a:gd name="connsiteX3091" fmla="*/ 4239726 w 4937510"/>
                <a:gd name="connsiteY3091" fmla="*/ 88824 h 500761"/>
                <a:gd name="connsiteX3092" fmla="*/ 4239726 w 4937510"/>
                <a:gd name="connsiteY3092" fmla="*/ 63177 h 500761"/>
                <a:gd name="connsiteX3093" fmla="*/ 4248741 w 4937510"/>
                <a:gd name="connsiteY3093" fmla="*/ 58651 h 500761"/>
                <a:gd name="connsiteX3094" fmla="*/ 4257757 w 4937510"/>
                <a:gd name="connsiteY3094" fmla="*/ 67703 h 500761"/>
                <a:gd name="connsiteX3095" fmla="*/ 4259259 w 4937510"/>
                <a:gd name="connsiteY3095" fmla="*/ 93351 h 500761"/>
                <a:gd name="connsiteX3096" fmla="*/ 4259259 w 4937510"/>
                <a:gd name="connsiteY3096" fmla="*/ 111455 h 500761"/>
                <a:gd name="connsiteX3097" fmla="*/ 4257757 w 4937510"/>
                <a:gd name="connsiteY3097" fmla="*/ 132576 h 500761"/>
                <a:gd name="connsiteX3098" fmla="*/ 4254752 w 4937510"/>
                <a:gd name="connsiteY3098" fmla="*/ 147663 h 500761"/>
                <a:gd name="connsiteX3099" fmla="*/ 4263767 w 4937510"/>
                <a:gd name="connsiteY3099" fmla="*/ 138611 h 500761"/>
                <a:gd name="connsiteX3100" fmla="*/ 4278793 w 4937510"/>
                <a:gd name="connsiteY3100" fmla="*/ 122016 h 500761"/>
                <a:gd name="connsiteX3101" fmla="*/ 4293818 w 4937510"/>
                <a:gd name="connsiteY3101" fmla="*/ 100894 h 500761"/>
                <a:gd name="connsiteX3102" fmla="*/ 4284803 w 4937510"/>
                <a:gd name="connsiteY3102" fmla="*/ 94859 h 500761"/>
                <a:gd name="connsiteX3103" fmla="*/ 4283300 w 4937510"/>
                <a:gd name="connsiteY3103" fmla="*/ 82790 h 500761"/>
                <a:gd name="connsiteX3104" fmla="*/ 4283300 w 4937510"/>
                <a:gd name="connsiteY3104" fmla="*/ 66194 h 500761"/>
                <a:gd name="connsiteX3105" fmla="*/ 4274285 w 4937510"/>
                <a:gd name="connsiteY3105" fmla="*/ 64685 h 500761"/>
                <a:gd name="connsiteX3106" fmla="*/ 4263767 w 4937510"/>
                <a:gd name="connsiteY3106" fmla="*/ 67703 h 500761"/>
                <a:gd name="connsiteX3107" fmla="*/ 4265270 w 4937510"/>
                <a:gd name="connsiteY3107" fmla="*/ 58651 h 500761"/>
                <a:gd name="connsiteX3108" fmla="*/ 4278793 w 4937510"/>
                <a:gd name="connsiteY3108" fmla="*/ 51107 h 500761"/>
                <a:gd name="connsiteX3109" fmla="*/ 4283300 w 4937510"/>
                <a:gd name="connsiteY3109" fmla="*/ 42055 h 500761"/>
                <a:gd name="connsiteX3110" fmla="*/ 4283300 w 4937510"/>
                <a:gd name="connsiteY3110" fmla="*/ 31494 h 500761"/>
                <a:gd name="connsiteX3111" fmla="*/ 4281798 w 4937510"/>
                <a:gd name="connsiteY3111" fmla="*/ 22442 h 500761"/>
                <a:gd name="connsiteX3112" fmla="*/ 4286306 w 4937510"/>
                <a:gd name="connsiteY3112" fmla="*/ 17916 h 500761"/>
                <a:gd name="connsiteX3113" fmla="*/ 192741 w 4937510"/>
                <a:gd name="connsiteY3113" fmla="*/ 377 h 500761"/>
                <a:gd name="connsiteX3114" fmla="*/ 201815 w 4937510"/>
                <a:gd name="connsiteY3114" fmla="*/ 3400 h 500761"/>
                <a:gd name="connsiteX3115" fmla="*/ 206352 w 4937510"/>
                <a:gd name="connsiteY3115" fmla="*/ 9444 h 500761"/>
                <a:gd name="connsiteX3116" fmla="*/ 212402 w 4937510"/>
                <a:gd name="connsiteY3116" fmla="*/ 17001 h 500761"/>
                <a:gd name="connsiteX3117" fmla="*/ 219964 w 4937510"/>
                <a:gd name="connsiteY3117" fmla="*/ 26068 h 500761"/>
                <a:gd name="connsiteX3118" fmla="*/ 233575 w 4937510"/>
                <a:gd name="connsiteY3118" fmla="*/ 39669 h 500761"/>
                <a:gd name="connsiteX3119" fmla="*/ 236599 w 4937510"/>
                <a:gd name="connsiteY3119" fmla="*/ 48736 h 500761"/>
                <a:gd name="connsiteX3120" fmla="*/ 236599 w 4937510"/>
                <a:gd name="connsiteY3120" fmla="*/ 71405 h 500761"/>
                <a:gd name="connsiteX3121" fmla="*/ 235087 w 4937510"/>
                <a:gd name="connsiteY3121" fmla="*/ 94073 h 500761"/>
                <a:gd name="connsiteX3122" fmla="*/ 235087 w 4937510"/>
                <a:gd name="connsiteY3122" fmla="*/ 101629 h 500761"/>
                <a:gd name="connsiteX3123" fmla="*/ 232062 w 4937510"/>
                <a:gd name="connsiteY3123" fmla="*/ 107674 h 500761"/>
                <a:gd name="connsiteX3124" fmla="*/ 230550 w 4937510"/>
                <a:gd name="connsiteY3124" fmla="*/ 125809 h 500761"/>
                <a:gd name="connsiteX3125" fmla="*/ 230550 w 4937510"/>
                <a:gd name="connsiteY3125" fmla="*/ 130343 h 500761"/>
                <a:gd name="connsiteX3126" fmla="*/ 230550 w 4937510"/>
                <a:gd name="connsiteY3126" fmla="*/ 134876 h 500761"/>
                <a:gd name="connsiteX3127" fmla="*/ 229038 w 4937510"/>
                <a:gd name="connsiteY3127" fmla="*/ 140921 h 500761"/>
                <a:gd name="connsiteX3128" fmla="*/ 226013 w 4937510"/>
                <a:gd name="connsiteY3128" fmla="*/ 146966 h 500761"/>
                <a:gd name="connsiteX3129" fmla="*/ 227525 w 4937510"/>
                <a:gd name="connsiteY3129" fmla="*/ 151500 h 500761"/>
                <a:gd name="connsiteX3130" fmla="*/ 229038 w 4937510"/>
                <a:gd name="connsiteY3130" fmla="*/ 153011 h 500761"/>
                <a:gd name="connsiteX3131" fmla="*/ 233575 w 4937510"/>
                <a:gd name="connsiteY3131" fmla="*/ 156034 h 500761"/>
                <a:gd name="connsiteX3132" fmla="*/ 238112 w 4937510"/>
                <a:gd name="connsiteY3132" fmla="*/ 159056 h 500761"/>
                <a:gd name="connsiteX3133" fmla="*/ 241137 w 4937510"/>
                <a:gd name="connsiteY3133" fmla="*/ 162078 h 500761"/>
                <a:gd name="connsiteX3134" fmla="*/ 248698 w 4937510"/>
                <a:gd name="connsiteY3134" fmla="*/ 165101 h 500761"/>
                <a:gd name="connsiteX3135" fmla="*/ 254748 w 4937510"/>
                <a:gd name="connsiteY3135" fmla="*/ 172657 h 500761"/>
                <a:gd name="connsiteX3136" fmla="*/ 254748 w 4937510"/>
                <a:gd name="connsiteY3136" fmla="*/ 180213 h 500761"/>
                <a:gd name="connsiteX3137" fmla="*/ 251723 w 4937510"/>
                <a:gd name="connsiteY3137" fmla="*/ 187769 h 500761"/>
                <a:gd name="connsiteX3138" fmla="*/ 236599 w 4937510"/>
                <a:gd name="connsiteY3138" fmla="*/ 202882 h 500761"/>
                <a:gd name="connsiteX3139" fmla="*/ 236599 w 4937510"/>
                <a:gd name="connsiteY3139" fmla="*/ 207415 h 500761"/>
                <a:gd name="connsiteX3140" fmla="*/ 239624 w 4937510"/>
                <a:gd name="connsiteY3140" fmla="*/ 207415 h 500761"/>
                <a:gd name="connsiteX3141" fmla="*/ 241137 w 4937510"/>
                <a:gd name="connsiteY3141" fmla="*/ 211949 h 500761"/>
                <a:gd name="connsiteX3142" fmla="*/ 241137 w 4937510"/>
                <a:gd name="connsiteY3142" fmla="*/ 213460 h 500761"/>
                <a:gd name="connsiteX3143" fmla="*/ 233575 w 4937510"/>
                <a:gd name="connsiteY3143" fmla="*/ 222527 h 500761"/>
                <a:gd name="connsiteX3144" fmla="*/ 232062 w 4937510"/>
                <a:gd name="connsiteY3144" fmla="*/ 225550 h 500761"/>
                <a:gd name="connsiteX3145" fmla="*/ 224501 w 4937510"/>
                <a:gd name="connsiteY3145" fmla="*/ 242173 h 500761"/>
                <a:gd name="connsiteX3146" fmla="*/ 222988 w 4937510"/>
                <a:gd name="connsiteY3146" fmla="*/ 251241 h 500761"/>
                <a:gd name="connsiteX3147" fmla="*/ 222988 w 4937510"/>
                <a:gd name="connsiteY3147" fmla="*/ 261819 h 500761"/>
                <a:gd name="connsiteX3148" fmla="*/ 222988 w 4937510"/>
                <a:gd name="connsiteY3148" fmla="*/ 270887 h 500761"/>
                <a:gd name="connsiteX3149" fmla="*/ 222988 w 4937510"/>
                <a:gd name="connsiteY3149" fmla="*/ 285999 h 500761"/>
                <a:gd name="connsiteX3150" fmla="*/ 222988 w 4937510"/>
                <a:gd name="connsiteY3150" fmla="*/ 299600 h 500761"/>
                <a:gd name="connsiteX3151" fmla="*/ 222988 w 4937510"/>
                <a:gd name="connsiteY3151" fmla="*/ 310179 h 500761"/>
                <a:gd name="connsiteX3152" fmla="*/ 224501 w 4937510"/>
                <a:gd name="connsiteY3152" fmla="*/ 316223 h 500761"/>
                <a:gd name="connsiteX3153" fmla="*/ 226013 w 4937510"/>
                <a:gd name="connsiteY3153" fmla="*/ 341914 h 500761"/>
                <a:gd name="connsiteX3154" fmla="*/ 226013 w 4937510"/>
                <a:gd name="connsiteY3154" fmla="*/ 357027 h 500761"/>
                <a:gd name="connsiteX3155" fmla="*/ 226013 w 4937510"/>
                <a:gd name="connsiteY3155" fmla="*/ 366094 h 500761"/>
                <a:gd name="connsiteX3156" fmla="*/ 224501 w 4937510"/>
                <a:gd name="connsiteY3156" fmla="*/ 379695 h 500761"/>
                <a:gd name="connsiteX3157" fmla="*/ 224501 w 4937510"/>
                <a:gd name="connsiteY3157" fmla="*/ 418987 h 500761"/>
                <a:gd name="connsiteX3158" fmla="*/ 215427 w 4937510"/>
                <a:gd name="connsiteY3158" fmla="*/ 443166 h 500761"/>
                <a:gd name="connsiteX3159" fmla="*/ 195766 w 4937510"/>
                <a:gd name="connsiteY3159" fmla="*/ 446189 h 500761"/>
                <a:gd name="connsiteX3160" fmla="*/ 189716 w 4937510"/>
                <a:gd name="connsiteY3160" fmla="*/ 443166 h 500761"/>
                <a:gd name="connsiteX3161" fmla="*/ 168544 w 4937510"/>
                <a:gd name="connsiteY3161" fmla="*/ 428054 h 500761"/>
                <a:gd name="connsiteX3162" fmla="*/ 164006 w 4937510"/>
                <a:gd name="connsiteY3162" fmla="*/ 415964 h 500761"/>
                <a:gd name="connsiteX3163" fmla="*/ 159469 w 4937510"/>
                <a:gd name="connsiteY3163" fmla="*/ 403875 h 500761"/>
                <a:gd name="connsiteX3164" fmla="*/ 157957 w 4937510"/>
                <a:gd name="connsiteY3164" fmla="*/ 375161 h 500761"/>
                <a:gd name="connsiteX3165" fmla="*/ 157957 w 4937510"/>
                <a:gd name="connsiteY3165" fmla="*/ 360049 h 500761"/>
                <a:gd name="connsiteX3166" fmla="*/ 156445 w 4937510"/>
                <a:gd name="connsiteY3166" fmla="*/ 350982 h 500761"/>
                <a:gd name="connsiteX3167" fmla="*/ 153420 w 4937510"/>
                <a:gd name="connsiteY3167" fmla="*/ 354004 h 500761"/>
                <a:gd name="connsiteX3168" fmla="*/ 145858 w 4937510"/>
                <a:gd name="connsiteY3168" fmla="*/ 363071 h 500761"/>
                <a:gd name="connsiteX3169" fmla="*/ 142833 w 4937510"/>
                <a:gd name="connsiteY3169" fmla="*/ 370628 h 500761"/>
                <a:gd name="connsiteX3170" fmla="*/ 135272 w 4937510"/>
                <a:gd name="connsiteY3170" fmla="*/ 388762 h 500761"/>
                <a:gd name="connsiteX3171" fmla="*/ 129222 w 4937510"/>
                <a:gd name="connsiteY3171" fmla="*/ 405386 h 500761"/>
                <a:gd name="connsiteX3172" fmla="*/ 121661 w 4937510"/>
                <a:gd name="connsiteY3172" fmla="*/ 414453 h 500761"/>
                <a:gd name="connsiteX3173" fmla="*/ 103512 w 4937510"/>
                <a:gd name="connsiteY3173" fmla="*/ 408408 h 500761"/>
                <a:gd name="connsiteX3174" fmla="*/ 94438 w 4937510"/>
                <a:gd name="connsiteY3174" fmla="*/ 400852 h 500761"/>
                <a:gd name="connsiteX3175" fmla="*/ 85364 w 4937510"/>
                <a:gd name="connsiteY3175" fmla="*/ 405386 h 500761"/>
                <a:gd name="connsiteX3176" fmla="*/ 74778 w 4937510"/>
                <a:gd name="connsiteY3176" fmla="*/ 418987 h 500761"/>
                <a:gd name="connsiteX3177" fmla="*/ 70240 w 4937510"/>
                <a:gd name="connsiteY3177" fmla="*/ 429565 h 500761"/>
                <a:gd name="connsiteX3178" fmla="*/ 64191 w 4937510"/>
                <a:gd name="connsiteY3178" fmla="*/ 434099 h 500761"/>
                <a:gd name="connsiteX3179" fmla="*/ 62679 w 4937510"/>
                <a:gd name="connsiteY3179" fmla="*/ 441655 h 500761"/>
                <a:gd name="connsiteX3180" fmla="*/ 59654 w 4937510"/>
                <a:gd name="connsiteY3180" fmla="*/ 450722 h 500761"/>
                <a:gd name="connsiteX3181" fmla="*/ 58142 w 4937510"/>
                <a:gd name="connsiteY3181" fmla="*/ 462812 h 500761"/>
                <a:gd name="connsiteX3182" fmla="*/ 53605 w 4937510"/>
                <a:gd name="connsiteY3182" fmla="*/ 479436 h 500761"/>
                <a:gd name="connsiteX3183" fmla="*/ 50580 w 4937510"/>
                <a:gd name="connsiteY3183" fmla="*/ 491526 h 500761"/>
                <a:gd name="connsiteX3184" fmla="*/ 39993 w 4937510"/>
                <a:gd name="connsiteY3184" fmla="*/ 500593 h 500761"/>
                <a:gd name="connsiteX3185" fmla="*/ 18820 w 4937510"/>
                <a:gd name="connsiteY3185" fmla="*/ 490014 h 500761"/>
                <a:gd name="connsiteX3186" fmla="*/ 8234 w 4937510"/>
                <a:gd name="connsiteY3186" fmla="*/ 474902 h 500761"/>
                <a:gd name="connsiteX3187" fmla="*/ 5209 w 4937510"/>
                <a:gd name="connsiteY3187" fmla="*/ 470368 h 500761"/>
                <a:gd name="connsiteX3188" fmla="*/ 3697 w 4937510"/>
                <a:gd name="connsiteY3188" fmla="*/ 465835 h 500761"/>
                <a:gd name="connsiteX3189" fmla="*/ 672 w 4937510"/>
                <a:gd name="connsiteY3189" fmla="*/ 455256 h 500761"/>
                <a:gd name="connsiteX3190" fmla="*/ 672 w 4937510"/>
                <a:gd name="connsiteY3190" fmla="*/ 447700 h 500761"/>
                <a:gd name="connsiteX3191" fmla="*/ 672 w 4937510"/>
                <a:gd name="connsiteY3191" fmla="*/ 440144 h 500761"/>
                <a:gd name="connsiteX3192" fmla="*/ 2184 w 4937510"/>
                <a:gd name="connsiteY3192" fmla="*/ 437121 h 500761"/>
                <a:gd name="connsiteX3193" fmla="*/ 672 w 4937510"/>
                <a:gd name="connsiteY3193" fmla="*/ 432588 h 500761"/>
                <a:gd name="connsiteX3194" fmla="*/ 672 w 4937510"/>
                <a:gd name="connsiteY3194" fmla="*/ 425032 h 500761"/>
                <a:gd name="connsiteX3195" fmla="*/ 5209 w 4937510"/>
                <a:gd name="connsiteY3195" fmla="*/ 420498 h 500761"/>
                <a:gd name="connsiteX3196" fmla="*/ 5209 w 4937510"/>
                <a:gd name="connsiteY3196" fmla="*/ 402363 h 500761"/>
                <a:gd name="connsiteX3197" fmla="*/ 5209 w 4937510"/>
                <a:gd name="connsiteY3197" fmla="*/ 397830 h 500761"/>
                <a:gd name="connsiteX3198" fmla="*/ 5209 w 4937510"/>
                <a:gd name="connsiteY3198" fmla="*/ 393296 h 500761"/>
                <a:gd name="connsiteX3199" fmla="*/ 5209 w 4937510"/>
                <a:gd name="connsiteY3199" fmla="*/ 388762 h 500761"/>
                <a:gd name="connsiteX3200" fmla="*/ 5209 w 4937510"/>
                <a:gd name="connsiteY3200" fmla="*/ 384229 h 500761"/>
                <a:gd name="connsiteX3201" fmla="*/ 5209 w 4937510"/>
                <a:gd name="connsiteY3201" fmla="*/ 379695 h 500761"/>
                <a:gd name="connsiteX3202" fmla="*/ 9746 w 4937510"/>
                <a:gd name="connsiteY3202" fmla="*/ 378184 h 500761"/>
                <a:gd name="connsiteX3203" fmla="*/ 14283 w 4937510"/>
                <a:gd name="connsiteY3203" fmla="*/ 381206 h 500761"/>
                <a:gd name="connsiteX3204" fmla="*/ 17308 w 4937510"/>
                <a:gd name="connsiteY3204" fmla="*/ 385740 h 500761"/>
                <a:gd name="connsiteX3205" fmla="*/ 18820 w 4937510"/>
                <a:gd name="connsiteY3205" fmla="*/ 394807 h 500761"/>
                <a:gd name="connsiteX3206" fmla="*/ 18820 w 4937510"/>
                <a:gd name="connsiteY3206" fmla="*/ 400852 h 500761"/>
                <a:gd name="connsiteX3207" fmla="*/ 18820 w 4937510"/>
                <a:gd name="connsiteY3207" fmla="*/ 403875 h 500761"/>
                <a:gd name="connsiteX3208" fmla="*/ 20333 w 4937510"/>
                <a:gd name="connsiteY3208" fmla="*/ 409919 h 500761"/>
                <a:gd name="connsiteX3209" fmla="*/ 21845 w 4937510"/>
                <a:gd name="connsiteY3209" fmla="*/ 420498 h 500761"/>
                <a:gd name="connsiteX3210" fmla="*/ 27894 w 4937510"/>
                <a:gd name="connsiteY3210" fmla="*/ 425032 h 500761"/>
                <a:gd name="connsiteX3211" fmla="*/ 33944 w 4937510"/>
                <a:gd name="connsiteY3211" fmla="*/ 422009 h 500761"/>
                <a:gd name="connsiteX3212" fmla="*/ 39993 w 4937510"/>
                <a:gd name="connsiteY3212" fmla="*/ 420498 h 500761"/>
                <a:gd name="connsiteX3213" fmla="*/ 50580 w 4937510"/>
                <a:gd name="connsiteY3213" fmla="*/ 415964 h 500761"/>
                <a:gd name="connsiteX3214" fmla="*/ 53605 w 4937510"/>
                <a:gd name="connsiteY3214" fmla="*/ 412942 h 500761"/>
                <a:gd name="connsiteX3215" fmla="*/ 53605 w 4937510"/>
                <a:gd name="connsiteY3215" fmla="*/ 409919 h 500761"/>
                <a:gd name="connsiteX3216" fmla="*/ 56629 w 4937510"/>
                <a:gd name="connsiteY3216" fmla="*/ 405386 h 500761"/>
                <a:gd name="connsiteX3217" fmla="*/ 59654 w 4937510"/>
                <a:gd name="connsiteY3217" fmla="*/ 400852 h 500761"/>
                <a:gd name="connsiteX3218" fmla="*/ 67216 w 4937510"/>
                <a:gd name="connsiteY3218" fmla="*/ 396318 h 500761"/>
                <a:gd name="connsiteX3219" fmla="*/ 73265 w 4937510"/>
                <a:gd name="connsiteY3219" fmla="*/ 388762 h 500761"/>
                <a:gd name="connsiteX3220" fmla="*/ 77802 w 4937510"/>
                <a:gd name="connsiteY3220" fmla="*/ 385740 h 500761"/>
                <a:gd name="connsiteX3221" fmla="*/ 79315 w 4937510"/>
                <a:gd name="connsiteY3221" fmla="*/ 381206 h 500761"/>
                <a:gd name="connsiteX3222" fmla="*/ 79315 w 4937510"/>
                <a:gd name="connsiteY3222" fmla="*/ 375161 h 500761"/>
                <a:gd name="connsiteX3223" fmla="*/ 82339 w 4937510"/>
                <a:gd name="connsiteY3223" fmla="*/ 369116 h 500761"/>
                <a:gd name="connsiteX3224" fmla="*/ 82339 w 4937510"/>
                <a:gd name="connsiteY3224" fmla="*/ 363071 h 500761"/>
                <a:gd name="connsiteX3225" fmla="*/ 82339 w 4937510"/>
                <a:gd name="connsiteY3225" fmla="*/ 357027 h 500761"/>
                <a:gd name="connsiteX3226" fmla="*/ 83852 w 4937510"/>
                <a:gd name="connsiteY3226" fmla="*/ 350982 h 500761"/>
                <a:gd name="connsiteX3227" fmla="*/ 86876 w 4937510"/>
                <a:gd name="connsiteY3227" fmla="*/ 347959 h 500761"/>
                <a:gd name="connsiteX3228" fmla="*/ 94438 w 4937510"/>
                <a:gd name="connsiteY3228" fmla="*/ 347959 h 500761"/>
                <a:gd name="connsiteX3229" fmla="*/ 100488 w 4937510"/>
                <a:gd name="connsiteY3229" fmla="*/ 346448 h 500761"/>
                <a:gd name="connsiteX3230" fmla="*/ 105025 w 4937510"/>
                <a:gd name="connsiteY3230" fmla="*/ 343425 h 500761"/>
                <a:gd name="connsiteX3231" fmla="*/ 108049 w 4937510"/>
                <a:gd name="connsiteY3231" fmla="*/ 340403 h 500761"/>
                <a:gd name="connsiteX3232" fmla="*/ 111074 w 4937510"/>
                <a:gd name="connsiteY3232" fmla="*/ 337381 h 500761"/>
                <a:gd name="connsiteX3233" fmla="*/ 117123 w 4937510"/>
                <a:gd name="connsiteY3233" fmla="*/ 334358 h 500761"/>
                <a:gd name="connsiteX3234" fmla="*/ 129222 w 4937510"/>
                <a:gd name="connsiteY3234" fmla="*/ 319246 h 500761"/>
                <a:gd name="connsiteX3235" fmla="*/ 135272 w 4937510"/>
                <a:gd name="connsiteY3235" fmla="*/ 313201 h 500761"/>
                <a:gd name="connsiteX3236" fmla="*/ 151908 w 4937510"/>
                <a:gd name="connsiteY3236" fmla="*/ 298089 h 500761"/>
                <a:gd name="connsiteX3237" fmla="*/ 160982 w 4937510"/>
                <a:gd name="connsiteY3237" fmla="*/ 289021 h 500761"/>
                <a:gd name="connsiteX3238" fmla="*/ 165519 w 4937510"/>
                <a:gd name="connsiteY3238" fmla="*/ 281465 h 500761"/>
                <a:gd name="connsiteX3239" fmla="*/ 168544 w 4937510"/>
                <a:gd name="connsiteY3239" fmla="*/ 276932 h 500761"/>
                <a:gd name="connsiteX3240" fmla="*/ 170056 w 4937510"/>
                <a:gd name="connsiteY3240" fmla="*/ 272398 h 500761"/>
                <a:gd name="connsiteX3241" fmla="*/ 170056 w 4937510"/>
                <a:gd name="connsiteY3241" fmla="*/ 267864 h 500761"/>
                <a:gd name="connsiteX3242" fmla="*/ 170056 w 4937510"/>
                <a:gd name="connsiteY3242" fmla="*/ 261819 h 500761"/>
                <a:gd name="connsiteX3243" fmla="*/ 170056 w 4937510"/>
                <a:gd name="connsiteY3243" fmla="*/ 254263 h 500761"/>
                <a:gd name="connsiteX3244" fmla="*/ 168544 w 4937510"/>
                <a:gd name="connsiteY3244" fmla="*/ 248218 h 500761"/>
                <a:gd name="connsiteX3245" fmla="*/ 167031 w 4937510"/>
                <a:gd name="connsiteY3245" fmla="*/ 245196 h 500761"/>
                <a:gd name="connsiteX3246" fmla="*/ 167031 w 4937510"/>
                <a:gd name="connsiteY3246" fmla="*/ 242173 h 500761"/>
                <a:gd name="connsiteX3247" fmla="*/ 165519 w 4937510"/>
                <a:gd name="connsiteY3247" fmla="*/ 237640 h 500761"/>
                <a:gd name="connsiteX3248" fmla="*/ 162494 w 4937510"/>
                <a:gd name="connsiteY3248" fmla="*/ 231595 h 500761"/>
                <a:gd name="connsiteX3249" fmla="*/ 151908 w 4937510"/>
                <a:gd name="connsiteY3249" fmla="*/ 230084 h 500761"/>
                <a:gd name="connsiteX3250" fmla="*/ 138296 w 4937510"/>
                <a:gd name="connsiteY3250" fmla="*/ 228572 h 500761"/>
                <a:gd name="connsiteX3251" fmla="*/ 129222 w 4937510"/>
                <a:gd name="connsiteY3251" fmla="*/ 228572 h 500761"/>
                <a:gd name="connsiteX3252" fmla="*/ 121661 w 4937510"/>
                <a:gd name="connsiteY3252" fmla="*/ 227061 h 500761"/>
                <a:gd name="connsiteX3253" fmla="*/ 117123 w 4937510"/>
                <a:gd name="connsiteY3253" fmla="*/ 224039 h 500761"/>
                <a:gd name="connsiteX3254" fmla="*/ 115611 w 4937510"/>
                <a:gd name="connsiteY3254" fmla="*/ 221016 h 500761"/>
                <a:gd name="connsiteX3255" fmla="*/ 121661 w 4937510"/>
                <a:gd name="connsiteY3255" fmla="*/ 213460 h 500761"/>
                <a:gd name="connsiteX3256" fmla="*/ 133759 w 4937510"/>
                <a:gd name="connsiteY3256" fmla="*/ 207415 h 500761"/>
                <a:gd name="connsiteX3257" fmla="*/ 145858 w 4937510"/>
                <a:gd name="connsiteY3257" fmla="*/ 198348 h 500761"/>
                <a:gd name="connsiteX3258" fmla="*/ 147371 w 4937510"/>
                <a:gd name="connsiteY3258" fmla="*/ 196837 h 500761"/>
                <a:gd name="connsiteX3259" fmla="*/ 170056 w 4937510"/>
                <a:gd name="connsiteY3259" fmla="*/ 183236 h 500761"/>
                <a:gd name="connsiteX3260" fmla="*/ 170056 w 4937510"/>
                <a:gd name="connsiteY3260" fmla="*/ 178702 h 500761"/>
                <a:gd name="connsiteX3261" fmla="*/ 170056 w 4937510"/>
                <a:gd name="connsiteY3261" fmla="*/ 166612 h 500761"/>
                <a:gd name="connsiteX3262" fmla="*/ 170056 w 4937510"/>
                <a:gd name="connsiteY3262" fmla="*/ 156034 h 500761"/>
                <a:gd name="connsiteX3263" fmla="*/ 174593 w 4937510"/>
                <a:gd name="connsiteY3263" fmla="*/ 149989 h 500761"/>
                <a:gd name="connsiteX3264" fmla="*/ 176105 w 4937510"/>
                <a:gd name="connsiteY3264" fmla="*/ 134876 h 500761"/>
                <a:gd name="connsiteX3265" fmla="*/ 174593 w 4937510"/>
                <a:gd name="connsiteY3265" fmla="*/ 118253 h 500761"/>
                <a:gd name="connsiteX3266" fmla="*/ 177618 w 4937510"/>
                <a:gd name="connsiteY3266" fmla="*/ 103141 h 500761"/>
                <a:gd name="connsiteX3267" fmla="*/ 177618 w 4937510"/>
                <a:gd name="connsiteY3267" fmla="*/ 92562 h 500761"/>
                <a:gd name="connsiteX3268" fmla="*/ 176105 w 4937510"/>
                <a:gd name="connsiteY3268" fmla="*/ 57804 h 500761"/>
                <a:gd name="connsiteX3269" fmla="*/ 174593 w 4937510"/>
                <a:gd name="connsiteY3269" fmla="*/ 45714 h 500761"/>
                <a:gd name="connsiteX3270" fmla="*/ 173081 w 4937510"/>
                <a:gd name="connsiteY3270" fmla="*/ 36647 h 500761"/>
                <a:gd name="connsiteX3271" fmla="*/ 173081 w 4937510"/>
                <a:gd name="connsiteY3271" fmla="*/ 29090 h 500761"/>
                <a:gd name="connsiteX3272" fmla="*/ 173081 w 4937510"/>
                <a:gd name="connsiteY3272" fmla="*/ 20023 h 500761"/>
                <a:gd name="connsiteX3273" fmla="*/ 176105 w 4937510"/>
                <a:gd name="connsiteY3273" fmla="*/ 15489 h 500761"/>
                <a:gd name="connsiteX3274" fmla="*/ 176105 w 4937510"/>
                <a:gd name="connsiteY3274" fmla="*/ 10956 h 500761"/>
                <a:gd name="connsiteX3275" fmla="*/ 182155 w 4937510"/>
                <a:gd name="connsiteY3275" fmla="*/ 1888 h 500761"/>
                <a:gd name="connsiteX3276" fmla="*/ 192741 w 4937510"/>
                <a:gd name="connsiteY3276" fmla="*/ 377 h 500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Lst>
              <a:rect l="l" t="t" r="r" b="b"/>
              <a:pathLst>
                <a:path w="4937510" h="500761">
                  <a:moveTo>
                    <a:pt x="1584576" y="395678"/>
                  </a:moveTo>
                  <a:cubicBezTo>
                    <a:pt x="1586064" y="395678"/>
                    <a:pt x="1587553" y="395678"/>
                    <a:pt x="1587553" y="395678"/>
                  </a:cubicBezTo>
                  <a:cubicBezTo>
                    <a:pt x="1589041" y="394154"/>
                    <a:pt x="1590529" y="395678"/>
                    <a:pt x="1590529" y="395678"/>
                  </a:cubicBezTo>
                  <a:cubicBezTo>
                    <a:pt x="1592018" y="395678"/>
                    <a:pt x="1593506" y="395678"/>
                    <a:pt x="1593506" y="395678"/>
                  </a:cubicBezTo>
                  <a:cubicBezTo>
                    <a:pt x="1593506" y="395678"/>
                    <a:pt x="1593506" y="397202"/>
                    <a:pt x="1593506" y="398726"/>
                  </a:cubicBezTo>
                  <a:cubicBezTo>
                    <a:pt x="1594994" y="400250"/>
                    <a:pt x="1596482" y="398726"/>
                    <a:pt x="1597971" y="400250"/>
                  </a:cubicBezTo>
                  <a:cubicBezTo>
                    <a:pt x="1599459" y="401774"/>
                    <a:pt x="1600947" y="401774"/>
                    <a:pt x="1602436" y="401774"/>
                  </a:cubicBezTo>
                  <a:cubicBezTo>
                    <a:pt x="1603924" y="401774"/>
                    <a:pt x="1605412" y="401774"/>
                    <a:pt x="1608389" y="403298"/>
                  </a:cubicBezTo>
                  <a:cubicBezTo>
                    <a:pt x="1609877" y="403298"/>
                    <a:pt x="1609877" y="403298"/>
                    <a:pt x="1611365" y="403298"/>
                  </a:cubicBezTo>
                  <a:cubicBezTo>
                    <a:pt x="1612854" y="403298"/>
                    <a:pt x="1614342" y="403298"/>
                    <a:pt x="1617318" y="401774"/>
                  </a:cubicBezTo>
                  <a:cubicBezTo>
                    <a:pt x="1620295" y="400250"/>
                    <a:pt x="1618807" y="401774"/>
                    <a:pt x="1620295" y="400250"/>
                  </a:cubicBezTo>
                  <a:cubicBezTo>
                    <a:pt x="1621783" y="400250"/>
                    <a:pt x="1623271" y="398726"/>
                    <a:pt x="1623271" y="398726"/>
                  </a:cubicBezTo>
                  <a:cubicBezTo>
                    <a:pt x="1623271" y="398726"/>
                    <a:pt x="1623271" y="400250"/>
                    <a:pt x="1624760" y="401774"/>
                  </a:cubicBezTo>
                  <a:cubicBezTo>
                    <a:pt x="1624760" y="403298"/>
                    <a:pt x="1624760" y="404822"/>
                    <a:pt x="1623271" y="406346"/>
                  </a:cubicBezTo>
                  <a:cubicBezTo>
                    <a:pt x="1623271" y="409394"/>
                    <a:pt x="1623271" y="409394"/>
                    <a:pt x="1621783" y="412442"/>
                  </a:cubicBezTo>
                  <a:cubicBezTo>
                    <a:pt x="1620295" y="415490"/>
                    <a:pt x="1620295" y="413966"/>
                    <a:pt x="1618807" y="415490"/>
                  </a:cubicBezTo>
                  <a:cubicBezTo>
                    <a:pt x="1618807" y="417014"/>
                    <a:pt x="1615830" y="418538"/>
                    <a:pt x="1615830" y="420062"/>
                  </a:cubicBezTo>
                  <a:cubicBezTo>
                    <a:pt x="1614342" y="421586"/>
                    <a:pt x="1614342" y="421586"/>
                    <a:pt x="1612854" y="423110"/>
                  </a:cubicBezTo>
                  <a:cubicBezTo>
                    <a:pt x="1612854" y="426158"/>
                    <a:pt x="1611365" y="426158"/>
                    <a:pt x="1609877" y="427682"/>
                  </a:cubicBezTo>
                  <a:cubicBezTo>
                    <a:pt x="1609877" y="429206"/>
                    <a:pt x="1606900" y="429206"/>
                    <a:pt x="1605412" y="430730"/>
                  </a:cubicBezTo>
                  <a:cubicBezTo>
                    <a:pt x="1603924" y="432254"/>
                    <a:pt x="1603924" y="430730"/>
                    <a:pt x="1602436" y="432254"/>
                  </a:cubicBezTo>
                  <a:cubicBezTo>
                    <a:pt x="1600947" y="432254"/>
                    <a:pt x="1597971" y="430730"/>
                    <a:pt x="1594994" y="430730"/>
                  </a:cubicBezTo>
                  <a:cubicBezTo>
                    <a:pt x="1592018" y="432254"/>
                    <a:pt x="1592018" y="430730"/>
                    <a:pt x="1589041" y="430730"/>
                  </a:cubicBezTo>
                  <a:cubicBezTo>
                    <a:pt x="1586064" y="429206"/>
                    <a:pt x="1586064" y="429206"/>
                    <a:pt x="1584576" y="427682"/>
                  </a:cubicBezTo>
                  <a:cubicBezTo>
                    <a:pt x="1583088" y="426158"/>
                    <a:pt x="1583088" y="424634"/>
                    <a:pt x="1581600" y="423110"/>
                  </a:cubicBezTo>
                  <a:cubicBezTo>
                    <a:pt x="1581600" y="421586"/>
                    <a:pt x="1581600" y="420062"/>
                    <a:pt x="1580111" y="418538"/>
                  </a:cubicBezTo>
                  <a:cubicBezTo>
                    <a:pt x="1580111" y="415490"/>
                    <a:pt x="1580111" y="415490"/>
                    <a:pt x="1578623" y="413966"/>
                  </a:cubicBezTo>
                  <a:cubicBezTo>
                    <a:pt x="1577135" y="412442"/>
                    <a:pt x="1578623" y="410918"/>
                    <a:pt x="1578623" y="409394"/>
                  </a:cubicBezTo>
                  <a:cubicBezTo>
                    <a:pt x="1578623" y="409394"/>
                    <a:pt x="1577135" y="406346"/>
                    <a:pt x="1577135" y="406346"/>
                  </a:cubicBezTo>
                  <a:cubicBezTo>
                    <a:pt x="1577135" y="404822"/>
                    <a:pt x="1577135" y="403298"/>
                    <a:pt x="1577135" y="401774"/>
                  </a:cubicBezTo>
                  <a:cubicBezTo>
                    <a:pt x="1577135" y="400250"/>
                    <a:pt x="1577135" y="400250"/>
                    <a:pt x="1578623" y="398726"/>
                  </a:cubicBezTo>
                  <a:cubicBezTo>
                    <a:pt x="1578623" y="398726"/>
                    <a:pt x="1580111" y="397202"/>
                    <a:pt x="1581600" y="397202"/>
                  </a:cubicBezTo>
                  <a:cubicBezTo>
                    <a:pt x="1581600" y="395678"/>
                    <a:pt x="1583088" y="395678"/>
                    <a:pt x="1584576" y="395678"/>
                  </a:cubicBezTo>
                  <a:close/>
                  <a:moveTo>
                    <a:pt x="2841180" y="348471"/>
                  </a:moveTo>
                  <a:cubicBezTo>
                    <a:pt x="2838162" y="348471"/>
                    <a:pt x="2838162" y="348471"/>
                    <a:pt x="2836654" y="349978"/>
                  </a:cubicBezTo>
                  <a:cubicBezTo>
                    <a:pt x="2835145" y="349978"/>
                    <a:pt x="2832128" y="349978"/>
                    <a:pt x="2829110" y="349978"/>
                  </a:cubicBezTo>
                  <a:cubicBezTo>
                    <a:pt x="2827602" y="351486"/>
                    <a:pt x="2823076" y="352993"/>
                    <a:pt x="2821567" y="351486"/>
                  </a:cubicBezTo>
                  <a:cubicBezTo>
                    <a:pt x="2820058" y="351486"/>
                    <a:pt x="2818549" y="352993"/>
                    <a:pt x="2815532" y="352993"/>
                  </a:cubicBezTo>
                  <a:cubicBezTo>
                    <a:pt x="2815532" y="354501"/>
                    <a:pt x="2812515" y="354501"/>
                    <a:pt x="2811006" y="354501"/>
                  </a:cubicBezTo>
                  <a:cubicBezTo>
                    <a:pt x="2806480" y="357516"/>
                    <a:pt x="2803463" y="357516"/>
                    <a:pt x="2798937" y="360531"/>
                  </a:cubicBezTo>
                  <a:cubicBezTo>
                    <a:pt x="2798937" y="362039"/>
                    <a:pt x="2797428" y="360531"/>
                    <a:pt x="2794410" y="363546"/>
                  </a:cubicBezTo>
                  <a:cubicBezTo>
                    <a:pt x="2794410" y="365054"/>
                    <a:pt x="2792902" y="365054"/>
                    <a:pt x="2791393" y="366561"/>
                  </a:cubicBezTo>
                  <a:cubicBezTo>
                    <a:pt x="2791393" y="368069"/>
                    <a:pt x="2791393" y="369576"/>
                    <a:pt x="2789884" y="371084"/>
                  </a:cubicBezTo>
                  <a:cubicBezTo>
                    <a:pt x="2788376" y="375607"/>
                    <a:pt x="2789884" y="374099"/>
                    <a:pt x="2788376" y="380129"/>
                  </a:cubicBezTo>
                  <a:cubicBezTo>
                    <a:pt x="2785358" y="387667"/>
                    <a:pt x="2786867" y="386160"/>
                    <a:pt x="2786867" y="389175"/>
                  </a:cubicBezTo>
                  <a:cubicBezTo>
                    <a:pt x="2786867" y="390682"/>
                    <a:pt x="2786867" y="392190"/>
                    <a:pt x="2788376" y="393697"/>
                  </a:cubicBezTo>
                  <a:cubicBezTo>
                    <a:pt x="2789884" y="396712"/>
                    <a:pt x="2789884" y="396712"/>
                    <a:pt x="2791393" y="398220"/>
                  </a:cubicBezTo>
                  <a:cubicBezTo>
                    <a:pt x="2791393" y="398220"/>
                    <a:pt x="2791393" y="399728"/>
                    <a:pt x="2792902" y="399728"/>
                  </a:cubicBezTo>
                  <a:cubicBezTo>
                    <a:pt x="2794410" y="401235"/>
                    <a:pt x="2797428" y="402743"/>
                    <a:pt x="2801954" y="405758"/>
                  </a:cubicBezTo>
                  <a:cubicBezTo>
                    <a:pt x="2801954" y="405758"/>
                    <a:pt x="2803463" y="405758"/>
                    <a:pt x="2804971" y="405758"/>
                  </a:cubicBezTo>
                  <a:cubicBezTo>
                    <a:pt x="2807989" y="407265"/>
                    <a:pt x="2806480" y="407265"/>
                    <a:pt x="2807989" y="408773"/>
                  </a:cubicBezTo>
                  <a:cubicBezTo>
                    <a:pt x="2809497" y="408773"/>
                    <a:pt x="2811006" y="408773"/>
                    <a:pt x="2812515" y="408773"/>
                  </a:cubicBezTo>
                  <a:cubicBezTo>
                    <a:pt x="2815532" y="408773"/>
                    <a:pt x="2817041" y="408773"/>
                    <a:pt x="2820058" y="408773"/>
                  </a:cubicBezTo>
                  <a:cubicBezTo>
                    <a:pt x="2821567" y="408773"/>
                    <a:pt x="2823076" y="408773"/>
                    <a:pt x="2826093" y="408773"/>
                  </a:cubicBezTo>
                  <a:cubicBezTo>
                    <a:pt x="2827602" y="408773"/>
                    <a:pt x="2829110" y="410280"/>
                    <a:pt x="2829110" y="410280"/>
                  </a:cubicBezTo>
                  <a:cubicBezTo>
                    <a:pt x="2833636" y="410280"/>
                    <a:pt x="2833636" y="410280"/>
                    <a:pt x="2835145" y="410280"/>
                  </a:cubicBezTo>
                  <a:cubicBezTo>
                    <a:pt x="2839671" y="408773"/>
                    <a:pt x="2842688" y="408773"/>
                    <a:pt x="2845706" y="408773"/>
                  </a:cubicBezTo>
                  <a:cubicBezTo>
                    <a:pt x="2848723" y="408773"/>
                    <a:pt x="2854758" y="408773"/>
                    <a:pt x="2859284" y="405758"/>
                  </a:cubicBezTo>
                  <a:cubicBezTo>
                    <a:pt x="2863810" y="404250"/>
                    <a:pt x="2865319" y="404250"/>
                    <a:pt x="2869845" y="401235"/>
                  </a:cubicBezTo>
                  <a:cubicBezTo>
                    <a:pt x="2874371" y="399728"/>
                    <a:pt x="2875880" y="396712"/>
                    <a:pt x="2877388" y="393697"/>
                  </a:cubicBezTo>
                  <a:cubicBezTo>
                    <a:pt x="2878897" y="390682"/>
                    <a:pt x="2878897" y="392190"/>
                    <a:pt x="2880406" y="387667"/>
                  </a:cubicBezTo>
                  <a:cubicBezTo>
                    <a:pt x="2880406" y="384652"/>
                    <a:pt x="2881914" y="375607"/>
                    <a:pt x="2880406" y="372592"/>
                  </a:cubicBezTo>
                  <a:cubicBezTo>
                    <a:pt x="2880406" y="369576"/>
                    <a:pt x="2880406" y="369576"/>
                    <a:pt x="2878897" y="366561"/>
                  </a:cubicBezTo>
                  <a:cubicBezTo>
                    <a:pt x="2877388" y="362039"/>
                    <a:pt x="2874371" y="360531"/>
                    <a:pt x="2872862" y="359024"/>
                  </a:cubicBezTo>
                  <a:cubicBezTo>
                    <a:pt x="2872862" y="359024"/>
                    <a:pt x="2872862" y="359024"/>
                    <a:pt x="2869845" y="356008"/>
                  </a:cubicBezTo>
                  <a:cubicBezTo>
                    <a:pt x="2869845" y="356008"/>
                    <a:pt x="2869845" y="356008"/>
                    <a:pt x="2866827" y="351486"/>
                  </a:cubicBezTo>
                  <a:cubicBezTo>
                    <a:pt x="2866827" y="351486"/>
                    <a:pt x="2863810" y="348471"/>
                    <a:pt x="2860793" y="348471"/>
                  </a:cubicBezTo>
                  <a:cubicBezTo>
                    <a:pt x="2859284" y="346963"/>
                    <a:pt x="2859284" y="348471"/>
                    <a:pt x="2854758" y="348471"/>
                  </a:cubicBezTo>
                  <a:cubicBezTo>
                    <a:pt x="2850232" y="346963"/>
                    <a:pt x="2850232" y="348471"/>
                    <a:pt x="2847215" y="348471"/>
                  </a:cubicBezTo>
                  <a:cubicBezTo>
                    <a:pt x="2844197" y="348471"/>
                    <a:pt x="2844197" y="348471"/>
                    <a:pt x="2841180" y="348471"/>
                  </a:cubicBezTo>
                  <a:close/>
                  <a:moveTo>
                    <a:pt x="1178404" y="330923"/>
                  </a:moveTo>
                  <a:cubicBezTo>
                    <a:pt x="1175390" y="330923"/>
                    <a:pt x="1175390" y="330923"/>
                    <a:pt x="1173883" y="332430"/>
                  </a:cubicBezTo>
                  <a:cubicBezTo>
                    <a:pt x="1170870" y="332430"/>
                    <a:pt x="1169363" y="332430"/>
                    <a:pt x="1167856" y="332430"/>
                  </a:cubicBezTo>
                  <a:cubicBezTo>
                    <a:pt x="1167856" y="332430"/>
                    <a:pt x="1166349" y="332430"/>
                    <a:pt x="1164843" y="333937"/>
                  </a:cubicBezTo>
                  <a:cubicBezTo>
                    <a:pt x="1161829" y="335444"/>
                    <a:pt x="1161829" y="335444"/>
                    <a:pt x="1161829" y="336950"/>
                  </a:cubicBezTo>
                  <a:cubicBezTo>
                    <a:pt x="1160322" y="338457"/>
                    <a:pt x="1160322" y="338457"/>
                    <a:pt x="1160322" y="339964"/>
                  </a:cubicBezTo>
                  <a:cubicBezTo>
                    <a:pt x="1158816" y="342977"/>
                    <a:pt x="1158816" y="342977"/>
                    <a:pt x="1158816" y="344484"/>
                  </a:cubicBezTo>
                  <a:cubicBezTo>
                    <a:pt x="1157309" y="347498"/>
                    <a:pt x="1157309" y="350511"/>
                    <a:pt x="1155802" y="350511"/>
                  </a:cubicBezTo>
                  <a:cubicBezTo>
                    <a:pt x="1154295" y="352018"/>
                    <a:pt x="1154295" y="352018"/>
                    <a:pt x="1154295" y="355032"/>
                  </a:cubicBezTo>
                  <a:cubicBezTo>
                    <a:pt x="1155802" y="356538"/>
                    <a:pt x="1154295" y="356538"/>
                    <a:pt x="1155802" y="358045"/>
                  </a:cubicBezTo>
                  <a:cubicBezTo>
                    <a:pt x="1157309" y="359552"/>
                    <a:pt x="1158816" y="361059"/>
                    <a:pt x="1160322" y="361059"/>
                  </a:cubicBezTo>
                  <a:cubicBezTo>
                    <a:pt x="1160322" y="361059"/>
                    <a:pt x="1161829" y="362566"/>
                    <a:pt x="1163336" y="364072"/>
                  </a:cubicBezTo>
                  <a:cubicBezTo>
                    <a:pt x="1164843" y="365579"/>
                    <a:pt x="1164843" y="365579"/>
                    <a:pt x="1166349" y="365579"/>
                  </a:cubicBezTo>
                  <a:cubicBezTo>
                    <a:pt x="1167856" y="365579"/>
                    <a:pt x="1169363" y="365579"/>
                    <a:pt x="1170870" y="367086"/>
                  </a:cubicBezTo>
                  <a:cubicBezTo>
                    <a:pt x="1172377" y="367086"/>
                    <a:pt x="1172377" y="367086"/>
                    <a:pt x="1173883" y="368593"/>
                  </a:cubicBezTo>
                  <a:cubicBezTo>
                    <a:pt x="1176897" y="370099"/>
                    <a:pt x="1176897" y="370099"/>
                    <a:pt x="1179910" y="370099"/>
                  </a:cubicBezTo>
                  <a:cubicBezTo>
                    <a:pt x="1181417" y="370099"/>
                    <a:pt x="1184431" y="370099"/>
                    <a:pt x="1184431" y="370099"/>
                  </a:cubicBezTo>
                  <a:cubicBezTo>
                    <a:pt x="1184431" y="370099"/>
                    <a:pt x="1185938" y="367086"/>
                    <a:pt x="1184431" y="365579"/>
                  </a:cubicBezTo>
                  <a:cubicBezTo>
                    <a:pt x="1184431" y="364072"/>
                    <a:pt x="1182924" y="364072"/>
                    <a:pt x="1182924" y="362566"/>
                  </a:cubicBezTo>
                  <a:cubicBezTo>
                    <a:pt x="1182924" y="361059"/>
                    <a:pt x="1181417" y="361059"/>
                    <a:pt x="1179910" y="358045"/>
                  </a:cubicBezTo>
                  <a:cubicBezTo>
                    <a:pt x="1179910" y="356538"/>
                    <a:pt x="1179910" y="355032"/>
                    <a:pt x="1179910" y="353525"/>
                  </a:cubicBezTo>
                  <a:cubicBezTo>
                    <a:pt x="1181417" y="352018"/>
                    <a:pt x="1181417" y="350511"/>
                    <a:pt x="1181417" y="349005"/>
                  </a:cubicBezTo>
                  <a:cubicBezTo>
                    <a:pt x="1182924" y="347498"/>
                    <a:pt x="1184431" y="349005"/>
                    <a:pt x="1184431" y="345991"/>
                  </a:cubicBezTo>
                  <a:cubicBezTo>
                    <a:pt x="1184431" y="344484"/>
                    <a:pt x="1185938" y="344484"/>
                    <a:pt x="1185938" y="341471"/>
                  </a:cubicBezTo>
                  <a:cubicBezTo>
                    <a:pt x="1185938" y="339964"/>
                    <a:pt x="1185938" y="336950"/>
                    <a:pt x="1185938" y="336950"/>
                  </a:cubicBezTo>
                  <a:cubicBezTo>
                    <a:pt x="1185938" y="335444"/>
                    <a:pt x="1185938" y="333937"/>
                    <a:pt x="1184431" y="332430"/>
                  </a:cubicBezTo>
                  <a:cubicBezTo>
                    <a:pt x="1182924" y="332430"/>
                    <a:pt x="1182924" y="330923"/>
                    <a:pt x="1181417" y="330923"/>
                  </a:cubicBezTo>
                  <a:cubicBezTo>
                    <a:pt x="1181417" y="330923"/>
                    <a:pt x="1179910" y="330923"/>
                    <a:pt x="1178404" y="330923"/>
                  </a:cubicBezTo>
                  <a:close/>
                  <a:moveTo>
                    <a:pt x="1738966" y="319541"/>
                  </a:moveTo>
                  <a:cubicBezTo>
                    <a:pt x="1738966" y="319541"/>
                    <a:pt x="1743589" y="319541"/>
                    <a:pt x="1745130" y="319541"/>
                  </a:cubicBezTo>
                  <a:cubicBezTo>
                    <a:pt x="1746671" y="319541"/>
                    <a:pt x="1754375" y="321068"/>
                    <a:pt x="1754375" y="321068"/>
                  </a:cubicBezTo>
                  <a:cubicBezTo>
                    <a:pt x="1754375" y="321068"/>
                    <a:pt x="1755915" y="322594"/>
                    <a:pt x="1757456" y="322594"/>
                  </a:cubicBezTo>
                  <a:cubicBezTo>
                    <a:pt x="1758997" y="322594"/>
                    <a:pt x="1762079" y="324121"/>
                    <a:pt x="1763620" y="324121"/>
                  </a:cubicBezTo>
                  <a:cubicBezTo>
                    <a:pt x="1765160" y="324121"/>
                    <a:pt x="1766701" y="325647"/>
                    <a:pt x="1768242" y="327173"/>
                  </a:cubicBezTo>
                  <a:cubicBezTo>
                    <a:pt x="1771324" y="328700"/>
                    <a:pt x="1772865" y="328700"/>
                    <a:pt x="1772865" y="328700"/>
                  </a:cubicBezTo>
                  <a:cubicBezTo>
                    <a:pt x="1772865" y="330226"/>
                    <a:pt x="1774405" y="331753"/>
                    <a:pt x="1775946" y="331753"/>
                  </a:cubicBezTo>
                  <a:cubicBezTo>
                    <a:pt x="1779028" y="334806"/>
                    <a:pt x="1779028" y="336332"/>
                    <a:pt x="1780569" y="339385"/>
                  </a:cubicBezTo>
                  <a:cubicBezTo>
                    <a:pt x="1783650" y="342438"/>
                    <a:pt x="1783650" y="342438"/>
                    <a:pt x="1785191" y="343965"/>
                  </a:cubicBezTo>
                  <a:cubicBezTo>
                    <a:pt x="1786732" y="343965"/>
                    <a:pt x="1786732" y="343965"/>
                    <a:pt x="1786732" y="347017"/>
                  </a:cubicBezTo>
                  <a:cubicBezTo>
                    <a:pt x="1786732" y="348544"/>
                    <a:pt x="1788273" y="351597"/>
                    <a:pt x="1785191" y="351597"/>
                  </a:cubicBezTo>
                  <a:cubicBezTo>
                    <a:pt x="1783650" y="353123"/>
                    <a:pt x="1783650" y="351597"/>
                    <a:pt x="1782109" y="353123"/>
                  </a:cubicBezTo>
                  <a:cubicBezTo>
                    <a:pt x="1780569" y="353123"/>
                    <a:pt x="1779028" y="354650"/>
                    <a:pt x="1777487" y="354650"/>
                  </a:cubicBezTo>
                  <a:cubicBezTo>
                    <a:pt x="1774405" y="356176"/>
                    <a:pt x="1772865" y="359229"/>
                    <a:pt x="1771324" y="359229"/>
                  </a:cubicBezTo>
                  <a:cubicBezTo>
                    <a:pt x="1768242" y="359229"/>
                    <a:pt x="1768242" y="359229"/>
                    <a:pt x="1766701" y="357703"/>
                  </a:cubicBezTo>
                  <a:cubicBezTo>
                    <a:pt x="1763620" y="356176"/>
                    <a:pt x="1763620" y="356176"/>
                    <a:pt x="1762079" y="356176"/>
                  </a:cubicBezTo>
                  <a:cubicBezTo>
                    <a:pt x="1757456" y="354650"/>
                    <a:pt x="1757456" y="353123"/>
                    <a:pt x="1754375" y="350070"/>
                  </a:cubicBezTo>
                  <a:cubicBezTo>
                    <a:pt x="1751293" y="348544"/>
                    <a:pt x="1748211" y="345491"/>
                    <a:pt x="1746671" y="342438"/>
                  </a:cubicBezTo>
                  <a:cubicBezTo>
                    <a:pt x="1743589" y="337859"/>
                    <a:pt x="1743589" y="336332"/>
                    <a:pt x="1742048" y="331753"/>
                  </a:cubicBezTo>
                  <a:cubicBezTo>
                    <a:pt x="1740507" y="330226"/>
                    <a:pt x="1742048" y="331753"/>
                    <a:pt x="1738966" y="328700"/>
                  </a:cubicBezTo>
                  <a:cubicBezTo>
                    <a:pt x="1737426" y="327173"/>
                    <a:pt x="1737426" y="327173"/>
                    <a:pt x="1737426" y="325647"/>
                  </a:cubicBezTo>
                  <a:cubicBezTo>
                    <a:pt x="1735885" y="322594"/>
                    <a:pt x="1735885" y="321068"/>
                    <a:pt x="1735885" y="321068"/>
                  </a:cubicBezTo>
                  <a:cubicBezTo>
                    <a:pt x="1735885" y="321068"/>
                    <a:pt x="1737426" y="319541"/>
                    <a:pt x="1738966" y="319541"/>
                  </a:cubicBezTo>
                  <a:close/>
                  <a:moveTo>
                    <a:pt x="4290813" y="269867"/>
                  </a:moveTo>
                  <a:cubicBezTo>
                    <a:pt x="4284803" y="269867"/>
                    <a:pt x="4287808" y="271376"/>
                    <a:pt x="4284803" y="274393"/>
                  </a:cubicBezTo>
                  <a:cubicBezTo>
                    <a:pt x="4281798" y="277410"/>
                    <a:pt x="4280295" y="275902"/>
                    <a:pt x="4274285" y="278919"/>
                  </a:cubicBezTo>
                  <a:cubicBezTo>
                    <a:pt x="4269777" y="280428"/>
                    <a:pt x="4263767" y="283445"/>
                    <a:pt x="4259259" y="287971"/>
                  </a:cubicBezTo>
                  <a:cubicBezTo>
                    <a:pt x="4253249" y="290989"/>
                    <a:pt x="4254752" y="290989"/>
                    <a:pt x="4254752" y="294006"/>
                  </a:cubicBezTo>
                  <a:cubicBezTo>
                    <a:pt x="4254752" y="298532"/>
                    <a:pt x="4257757" y="297023"/>
                    <a:pt x="4260762" y="300041"/>
                  </a:cubicBezTo>
                  <a:cubicBezTo>
                    <a:pt x="4265270" y="303058"/>
                    <a:pt x="4274285" y="304567"/>
                    <a:pt x="4275788" y="304567"/>
                  </a:cubicBezTo>
                  <a:cubicBezTo>
                    <a:pt x="4275788" y="304567"/>
                    <a:pt x="4281798" y="303058"/>
                    <a:pt x="4284803" y="300041"/>
                  </a:cubicBezTo>
                  <a:cubicBezTo>
                    <a:pt x="4287808" y="298532"/>
                    <a:pt x="4290813" y="295515"/>
                    <a:pt x="4292316" y="292497"/>
                  </a:cubicBezTo>
                  <a:cubicBezTo>
                    <a:pt x="4293818" y="287971"/>
                    <a:pt x="4293818" y="286463"/>
                    <a:pt x="4298326" y="283445"/>
                  </a:cubicBezTo>
                  <a:cubicBezTo>
                    <a:pt x="4302834" y="280428"/>
                    <a:pt x="4299829" y="280428"/>
                    <a:pt x="4299829" y="274393"/>
                  </a:cubicBezTo>
                  <a:cubicBezTo>
                    <a:pt x="4300580" y="271376"/>
                    <a:pt x="4300580" y="270244"/>
                    <a:pt x="4300392" y="269867"/>
                  </a:cubicBezTo>
                  <a:cubicBezTo>
                    <a:pt x="4300204" y="269490"/>
                    <a:pt x="4299829" y="269867"/>
                    <a:pt x="4299829" y="269867"/>
                  </a:cubicBezTo>
                  <a:cubicBezTo>
                    <a:pt x="4299829" y="269867"/>
                    <a:pt x="4296824" y="269867"/>
                    <a:pt x="4290813" y="269867"/>
                  </a:cubicBezTo>
                  <a:close/>
                  <a:moveTo>
                    <a:pt x="3841220" y="261965"/>
                  </a:moveTo>
                  <a:cubicBezTo>
                    <a:pt x="3833694" y="261965"/>
                    <a:pt x="3830683" y="261965"/>
                    <a:pt x="3827673" y="263475"/>
                  </a:cubicBezTo>
                  <a:cubicBezTo>
                    <a:pt x="3824662" y="264985"/>
                    <a:pt x="3821652" y="264985"/>
                    <a:pt x="3818641" y="266495"/>
                  </a:cubicBezTo>
                  <a:cubicBezTo>
                    <a:pt x="3815631" y="269516"/>
                    <a:pt x="3812620" y="271026"/>
                    <a:pt x="3812620" y="271026"/>
                  </a:cubicBezTo>
                  <a:cubicBezTo>
                    <a:pt x="3812620" y="271026"/>
                    <a:pt x="3809610" y="272536"/>
                    <a:pt x="3808104" y="277066"/>
                  </a:cubicBezTo>
                  <a:cubicBezTo>
                    <a:pt x="3808104" y="281596"/>
                    <a:pt x="3805094" y="284616"/>
                    <a:pt x="3803588" y="289146"/>
                  </a:cubicBezTo>
                  <a:cubicBezTo>
                    <a:pt x="3802083" y="295187"/>
                    <a:pt x="3797567" y="298207"/>
                    <a:pt x="3796062" y="299717"/>
                  </a:cubicBezTo>
                  <a:cubicBezTo>
                    <a:pt x="3796062" y="302737"/>
                    <a:pt x="3793051" y="307267"/>
                    <a:pt x="3790041" y="308777"/>
                  </a:cubicBezTo>
                  <a:cubicBezTo>
                    <a:pt x="3788536" y="308777"/>
                    <a:pt x="3788536" y="307267"/>
                    <a:pt x="3787030" y="311797"/>
                  </a:cubicBezTo>
                  <a:cubicBezTo>
                    <a:pt x="3784020" y="317837"/>
                    <a:pt x="3785525" y="316327"/>
                    <a:pt x="3784020" y="320858"/>
                  </a:cubicBezTo>
                  <a:cubicBezTo>
                    <a:pt x="3781009" y="323878"/>
                    <a:pt x="3777999" y="326898"/>
                    <a:pt x="3777999" y="326898"/>
                  </a:cubicBezTo>
                  <a:cubicBezTo>
                    <a:pt x="3777999" y="326898"/>
                    <a:pt x="3777999" y="326898"/>
                    <a:pt x="3773483" y="331428"/>
                  </a:cubicBezTo>
                  <a:cubicBezTo>
                    <a:pt x="3773483" y="331428"/>
                    <a:pt x="3773483" y="331428"/>
                    <a:pt x="3770472" y="335958"/>
                  </a:cubicBezTo>
                  <a:cubicBezTo>
                    <a:pt x="3770472" y="338978"/>
                    <a:pt x="3768967" y="340488"/>
                    <a:pt x="3770472" y="341998"/>
                  </a:cubicBezTo>
                  <a:cubicBezTo>
                    <a:pt x="3770472" y="345019"/>
                    <a:pt x="3773483" y="348039"/>
                    <a:pt x="3776493" y="349549"/>
                  </a:cubicBezTo>
                  <a:cubicBezTo>
                    <a:pt x="3779504" y="349549"/>
                    <a:pt x="3781009" y="352569"/>
                    <a:pt x="3785525" y="354079"/>
                  </a:cubicBezTo>
                  <a:cubicBezTo>
                    <a:pt x="3790041" y="355589"/>
                    <a:pt x="3793051" y="357099"/>
                    <a:pt x="3794557" y="354079"/>
                  </a:cubicBezTo>
                  <a:cubicBezTo>
                    <a:pt x="3797567" y="352569"/>
                    <a:pt x="3800578" y="349549"/>
                    <a:pt x="3803588" y="343509"/>
                  </a:cubicBezTo>
                  <a:cubicBezTo>
                    <a:pt x="3805094" y="338978"/>
                    <a:pt x="3811115" y="334448"/>
                    <a:pt x="3811115" y="334448"/>
                  </a:cubicBezTo>
                  <a:cubicBezTo>
                    <a:pt x="3811115" y="334448"/>
                    <a:pt x="3817136" y="322368"/>
                    <a:pt x="3818641" y="319348"/>
                  </a:cubicBezTo>
                  <a:cubicBezTo>
                    <a:pt x="3821652" y="317837"/>
                    <a:pt x="3824662" y="311797"/>
                    <a:pt x="3826168" y="308777"/>
                  </a:cubicBezTo>
                  <a:cubicBezTo>
                    <a:pt x="3829178" y="305757"/>
                    <a:pt x="3832189" y="304247"/>
                    <a:pt x="3833694" y="299717"/>
                  </a:cubicBezTo>
                  <a:cubicBezTo>
                    <a:pt x="3836705" y="296697"/>
                    <a:pt x="3839715" y="293676"/>
                    <a:pt x="3839715" y="289146"/>
                  </a:cubicBezTo>
                  <a:cubicBezTo>
                    <a:pt x="3841220" y="284616"/>
                    <a:pt x="3842726" y="281596"/>
                    <a:pt x="3842726" y="277066"/>
                  </a:cubicBezTo>
                  <a:cubicBezTo>
                    <a:pt x="3844231" y="272536"/>
                    <a:pt x="3844231" y="271026"/>
                    <a:pt x="3844231" y="266495"/>
                  </a:cubicBezTo>
                  <a:cubicBezTo>
                    <a:pt x="3844231" y="261965"/>
                    <a:pt x="3847242" y="261965"/>
                    <a:pt x="3841220" y="261965"/>
                  </a:cubicBezTo>
                  <a:close/>
                  <a:moveTo>
                    <a:pt x="707450" y="256041"/>
                  </a:moveTo>
                  <a:cubicBezTo>
                    <a:pt x="708906" y="256041"/>
                    <a:pt x="708906" y="257535"/>
                    <a:pt x="708906" y="257535"/>
                  </a:cubicBezTo>
                  <a:cubicBezTo>
                    <a:pt x="708906" y="257535"/>
                    <a:pt x="710361" y="259029"/>
                    <a:pt x="708906" y="260523"/>
                  </a:cubicBezTo>
                  <a:cubicBezTo>
                    <a:pt x="708906" y="263512"/>
                    <a:pt x="708906" y="263512"/>
                    <a:pt x="708906" y="263512"/>
                  </a:cubicBezTo>
                  <a:cubicBezTo>
                    <a:pt x="708906" y="263512"/>
                    <a:pt x="707450" y="265006"/>
                    <a:pt x="705995" y="266500"/>
                  </a:cubicBezTo>
                  <a:cubicBezTo>
                    <a:pt x="705995" y="266500"/>
                    <a:pt x="705995" y="266500"/>
                    <a:pt x="704540" y="267994"/>
                  </a:cubicBezTo>
                  <a:cubicBezTo>
                    <a:pt x="703085" y="267994"/>
                    <a:pt x="703085" y="267994"/>
                    <a:pt x="703085" y="269488"/>
                  </a:cubicBezTo>
                  <a:cubicBezTo>
                    <a:pt x="703085" y="270982"/>
                    <a:pt x="701629" y="272476"/>
                    <a:pt x="701629" y="272476"/>
                  </a:cubicBezTo>
                  <a:cubicBezTo>
                    <a:pt x="701629" y="275465"/>
                    <a:pt x="700174" y="273971"/>
                    <a:pt x="698719" y="276959"/>
                  </a:cubicBezTo>
                  <a:cubicBezTo>
                    <a:pt x="698719" y="276959"/>
                    <a:pt x="698719" y="278453"/>
                    <a:pt x="698719" y="279947"/>
                  </a:cubicBezTo>
                  <a:cubicBezTo>
                    <a:pt x="698719" y="281441"/>
                    <a:pt x="697264" y="279947"/>
                    <a:pt x="697264" y="279947"/>
                  </a:cubicBezTo>
                  <a:cubicBezTo>
                    <a:pt x="697264" y="279947"/>
                    <a:pt x="695808" y="281441"/>
                    <a:pt x="694353" y="279947"/>
                  </a:cubicBezTo>
                  <a:cubicBezTo>
                    <a:pt x="692898" y="279947"/>
                    <a:pt x="694353" y="278453"/>
                    <a:pt x="694353" y="278453"/>
                  </a:cubicBezTo>
                  <a:cubicBezTo>
                    <a:pt x="694353" y="276959"/>
                    <a:pt x="694353" y="275465"/>
                    <a:pt x="694353" y="273971"/>
                  </a:cubicBezTo>
                  <a:cubicBezTo>
                    <a:pt x="694353" y="272476"/>
                    <a:pt x="694353" y="272476"/>
                    <a:pt x="694353" y="272476"/>
                  </a:cubicBezTo>
                  <a:cubicBezTo>
                    <a:pt x="695808" y="272476"/>
                    <a:pt x="695808" y="272476"/>
                    <a:pt x="697264" y="270982"/>
                  </a:cubicBezTo>
                  <a:cubicBezTo>
                    <a:pt x="697264" y="270982"/>
                    <a:pt x="697264" y="269488"/>
                    <a:pt x="697264" y="267994"/>
                  </a:cubicBezTo>
                  <a:cubicBezTo>
                    <a:pt x="697264" y="266500"/>
                    <a:pt x="697264" y="266500"/>
                    <a:pt x="698719" y="265006"/>
                  </a:cubicBezTo>
                  <a:cubicBezTo>
                    <a:pt x="698719" y="263512"/>
                    <a:pt x="698719" y="263512"/>
                    <a:pt x="698719" y="262018"/>
                  </a:cubicBezTo>
                  <a:cubicBezTo>
                    <a:pt x="700174" y="262018"/>
                    <a:pt x="700174" y="260523"/>
                    <a:pt x="701629" y="260523"/>
                  </a:cubicBezTo>
                  <a:cubicBezTo>
                    <a:pt x="703085" y="259029"/>
                    <a:pt x="703085" y="259029"/>
                    <a:pt x="703085" y="257535"/>
                  </a:cubicBezTo>
                  <a:cubicBezTo>
                    <a:pt x="703085" y="257535"/>
                    <a:pt x="703085" y="257535"/>
                    <a:pt x="704540" y="257535"/>
                  </a:cubicBezTo>
                  <a:cubicBezTo>
                    <a:pt x="704540" y="257535"/>
                    <a:pt x="707450" y="256041"/>
                    <a:pt x="707450" y="256041"/>
                  </a:cubicBezTo>
                  <a:close/>
                  <a:moveTo>
                    <a:pt x="4930432" y="236910"/>
                  </a:moveTo>
                  <a:cubicBezTo>
                    <a:pt x="4930432" y="236910"/>
                    <a:pt x="4933442" y="235404"/>
                    <a:pt x="4933442" y="242935"/>
                  </a:cubicBezTo>
                  <a:cubicBezTo>
                    <a:pt x="4933442" y="250465"/>
                    <a:pt x="4933442" y="253477"/>
                    <a:pt x="4933442" y="257996"/>
                  </a:cubicBezTo>
                  <a:cubicBezTo>
                    <a:pt x="4933442" y="262514"/>
                    <a:pt x="4930432" y="267032"/>
                    <a:pt x="4928927" y="270044"/>
                  </a:cubicBezTo>
                  <a:cubicBezTo>
                    <a:pt x="4927422" y="274563"/>
                    <a:pt x="4925918" y="274563"/>
                    <a:pt x="4925918" y="279081"/>
                  </a:cubicBezTo>
                  <a:cubicBezTo>
                    <a:pt x="4925918" y="283599"/>
                    <a:pt x="4928927" y="289624"/>
                    <a:pt x="4928927" y="294142"/>
                  </a:cubicBezTo>
                  <a:cubicBezTo>
                    <a:pt x="4928927" y="300166"/>
                    <a:pt x="4928927" y="298660"/>
                    <a:pt x="4931937" y="303178"/>
                  </a:cubicBezTo>
                  <a:cubicBezTo>
                    <a:pt x="4933442" y="306191"/>
                    <a:pt x="4936451" y="313721"/>
                    <a:pt x="4936451" y="327276"/>
                  </a:cubicBezTo>
                  <a:cubicBezTo>
                    <a:pt x="4934947" y="342337"/>
                    <a:pt x="4939461" y="339325"/>
                    <a:pt x="4936451" y="345349"/>
                  </a:cubicBezTo>
                  <a:cubicBezTo>
                    <a:pt x="4934947" y="349867"/>
                    <a:pt x="4934947" y="360410"/>
                    <a:pt x="4930432" y="364928"/>
                  </a:cubicBezTo>
                  <a:cubicBezTo>
                    <a:pt x="4925918" y="369447"/>
                    <a:pt x="4928927" y="378483"/>
                    <a:pt x="4924413" y="383001"/>
                  </a:cubicBezTo>
                  <a:cubicBezTo>
                    <a:pt x="4921403" y="387520"/>
                    <a:pt x="4910869" y="389026"/>
                    <a:pt x="4906355" y="396556"/>
                  </a:cubicBezTo>
                  <a:cubicBezTo>
                    <a:pt x="4903345" y="402581"/>
                    <a:pt x="4897326" y="402581"/>
                    <a:pt x="4891307" y="402581"/>
                  </a:cubicBezTo>
                  <a:cubicBezTo>
                    <a:pt x="4883783" y="402581"/>
                    <a:pt x="4883783" y="408605"/>
                    <a:pt x="4879268" y="408605"/>
                  </a:cubicBezTo>
                  <a:cubicBezTo>
                    <a:pt x="4874754" y="408605"/>
                    <a:pt x="4865725" y="410111"/>
                    <a:pt x="4855191" y="410111"/>
                  </a:cubicBezTo>
                  <a:cubicBezTo>
                    <a:pt x="4844657" y="411617"/>
                    <a:pt x="4838638" y="410111"/>
                    <a:pt x="4835628" y="408605"/>
                  </a:cubicBezTo>
                  <a:cubicBezTo>
                    <a:pt x="4831114" y="407099"/>
                    <a:pt x="4822085" y="408605"/>
                    <a:pt x="4816066" y="408605"/>
                  </a:cubicBezTo>
                  <a:cubicBezTo>
                    <a:pt x="4811551" y="410111"/>
                    <a:pt x="4802522" y="404087"/>
                    <a:pt x="4799512" y="398062"/>
                  </a:cubicBezTo>
                  <a:cubicBezTo>
                    <a:pt x="4798008" y="392038"/>
                    <a:pt x="4794998" y="389026"/>
                    <a:pt x="4796503" y="386014"/>
                  </a:cubicBezTo>
                  <a:cubicBezTo>
                    <a:pt x="4798008" y="383001"/>
                    <a:pt x="4796503" y="376977"/>
                    <a:pt x="4796503" y="376977"/>
                  </a:cubicBezTo>
                  <a:cubicBezTo>
                    <a:pt x="4794998" y="370953"/>
                    <a:pt x="4794998" y="372459"/>
                    <a:pt x="4794998" y="363422"/>
                  </a:cubicBezTo>
                  <a:cubicBezTo>
                    <a:pt x="4794998" y="355892"/>
                    <a:pt x="4794998" y="349867"/>
                    <a:pt x="4798008" y="345349"/>
                  </a:cubicBezTo>
                  <a:cubicBezTo>
                    <a:pt x="4801017" y="342337"/>
                    <a:pt x="4805532" y="334806"/>
                    <a:pt x="4807037" y="330288"/>
                  </a:cubicBezTo>
                  <a:cubicBezTo>
                    <a:pt x="4808541" y="325770"/>
                    <a:pt x="4814561" y="325770"/>
                    <a:pt x="4816066" y="321251"/>
                  </a:cubicBezTo>
                  <a:cubicBezTo>
                    <a:pt x="4817570" y="318239"/>
                    <a:pt x="4822085" y="318239"/>
                    <a:pt x="4817570" y="313721"/>
                  </a:cubicBezTo>
                  <a:cubicBezTo>
                    <a:pt x="4813056" y="309203"/>
                    <a:pt x="4814561" y="307697"/>
                    <a:pt x="4814561" y="307697"/>
                  </a:cubicBezTo>
                  <a:cubicBezTo>
                    <a:pt x="4814561" y="307697"/>
                    <a:pt x="4813056" y="307697"/>
                    <a:pt x="4817570" y="301672"/>
                  </a:cubicBezTo>
                  <a:cubicBezTo>
                    <a:pt x="4822085" y="295648"/>
                    <a:pt x="4823590" y="295648"/>
                    <a:pt x="4826599" y="291130"/>
                  </a:cubicBezTo>
                  <a:cubicBezTo>
                    <a:pt x="4831114" y="288117"/>
                    <a:pt x="4834123" y="279081"/>
                    <a:pt x="4834123" y="285105"/>
                  </a:cubicBezTo>
                  <a:cubicBezTo>
                    <a:pt x="4832619" y="289624"/>
                    <a:pt x="4838638" y="282093"/>
                    <a:pt x="4838638" y="288117"/>
                  </a:cubicBezTo>
                  <a:cubicBezTo>
                    <a:pt x="4838638" y="292636"/>
                    <a:pt x="4838638" y="295648"/>
                    <a:pt x="4838638" y="301672"/>
                  </a:cubicBezTo>
                  <a:cubicBezTo>
                    <a:pt x="4838638" y="307697"/>
                    <a:pt x="4835628" y="310709"/>
                    <a:pt x="4834123" y="316733"/>
                  </a:cubicBezTo>
                  <a:cubicBezTo>
                    <a:pt x="4832619" y="322758"/>
                    <a:pt x="4831114" y="327276"/>
                    <a:pt x="4832619" y="331794"/>
                  </a:cubicBezTo>
                  <a:cubicBezTo>
                    <a:pt x="4832619" y="336312"/>
                    <a:pt x="4834123" y="343843"/>
                    <a:pt x="4835628" y="348361"/>
                  </a:cubicBezTo>
                  <a:cubicBezTo>
                    <a:pt x="4837133" y="352879"/>
                    <a:pt x="4834123" y="357398"/>
                    <a:pt x="4840143" y="357398"/>
                  </a:cubicBezTo>
                  <a:cubicBezTo>
                    <a:pt x="4844657" y="357398"/>
                    <a:pt x="4849172" y="357398"/>
                    <a:pt x="4853686" y="354386"/>
                  </a:cubicBezTo>
                  <a:cubicBezTo>
                    <a:pt x="4859705" y="351373"/>
                    <a:pt x="4861210" y="351373"/>
                    <a:pt x="4870239" y="351373"/>
                  </a:cubicBezTo>
                  <a:cubicBezTo>
                    <a:pt x="4880773" y="351373"/>
                    <a:pt x="4882278" y="354386"/>
                    <a:pt x="4885287" y="351373"/>
                  </a:cubicBezTo>
                  <a:cubicBezTo>
                    <a:pt x="4889802" y="348361"/>
                    <a:pt x="4891307" y="342337"/>
                    <a:pt x="4894316" y="337819"/>
                  </a:cubicBezTo>
                  <a:cubicBezTo>
                    <a:pt x="4898831" y="331794"/>
                    <a:pt x="4897326" y="334806"/>
                    <a:pt x="4897326" y="327276"/>
                  </a:cubicBezTo>
                  <a:cubicBezTo>
                    <a:pt x="4897326" y="321251"/>
                    <a:pt x="4895821" y="322758"/>
                    <a:pt x="4901840" y="316733"/>
                  </a:cubicBezTo>
                  <a:cubicBezTo>
                    <a:pt x="4909365" y="310709"/>
                    <a:pt x="4909365" y="312215"/>
                    <a:pt x="4909365" y="303178"/>
                  </a:cubicBezTo>
                  <a:cubicBezTo>
                    <a:pt x="4909365" y="294142"/>
                    <a:pt x="4912374" y="297154"/>
                    <a:pt x="4912374" y="292636"/>
                  </a:cubicBezTo>
                  <a:cubicBezTo>
                    <a:pt x="4913879" y="289624"/>
                    <a:pt x="4915384" y="283599"/>
                    <a:pt x="4918393" y="274563"/>
                  </a:cubicBezTo>
                  <a:cubicBezTo>
                    <a:pt x="4919898" y="267032"/>
                    <a:pt x="4922908" y="262514"/>
                    <a:pt x="4924413" y="256489"/>
                  </a:cubicBezTo>
                  <a:cubicBezTo>
                    <a:pt x="4924413" y="248959"/>
                    <a:pt x="4925918" y="242935"/>
                    <a:pt x="4927422" y="239922"/>
                  </a:cubicBezTo>
                  <a:cubicBezTo>
                    <a:pt x="4928927" y="236910"/>
                    <a:pt x="4930432" y="236910"/>
                    <a:pt x="4930432" y="236910"/>
                  </a:cubicBezTo>
                  <a:close/>
                  <a:moveTo>
                    <a:pt x="3276862" y="233473"/>
                  </a:moveTo>
                  <a:cubicBezTo>
                    <a:pt x="3276110" y="233096"/>
                    <a:pt x="3275734" y="233096"/>
                    <a:pt x="3274982" y="234601"/>
                  </a:cubicBezTo>
                  <a:cubicBezTo>
                    <a:pt x="3273479" y="236106"/>
                    <a:pt x="3273479" y="236106"/>
                    <a:pt x="3273479" y="237611"/>
                  </a:cubicBezTo>
                  <a:cubicBezTo>
                    <a:pt x="3273479" y="239116"/>
                    <a:pt x="3276486" y="237611"/>
                    <a:pt x="3276486" y="240621"/>
                  </a:cubicBezTo>
                  <a:cubicBezTo>
                    <a:pt x="3276486" y="242126"/>
                    <a:pt x="3277990" y="243631"/>
                    <a:pt x="3276486" y="246640"/>
                  </a:cubicBezTo>
                  <a:cubicBezTo>
                    <a:pt x="3276486" y="249650"/>
                    <a:pt x="3276486" y="249650"/>
                    <a:pt x="3276486" y="252660"/>
                  </a:cubicBezTo>
                  <a:cubicBezTo>
                    <a:pt x="3276486" y="255670"/>
                    <a:pt x="3274982" y="257174"/>
                    <a:pt x="3276486" y="258679"/>
                  </a:cubicBezTo>
                  <a:cubicBezTo>
                    <a:pt x="3276486" y="260184"/>
                    <a:pt x="3276486" y="260184"/>
                    <a:pt x="3277990" y="260184"/>
                  </a:cubicBezTo>
                  <a:cubicBezTo>
                    <a:pt x="3279493" y="260184"/>
                    <a:pt x="3279493" y="260184"/>
                    <a:pt x="3282500" y="260184"/>
                  </a:cubicBezTo>
                  <a:cubicBezTo>
                    <a:pt x="3284004" y="260184"/>
                    <a:pt x="3285507" y="260184"/>
                    <a:pt x="3285507" y="257174"/>
                  </a:cubicBezTo>
                  <a:cubicBezTo>
                    <a:pt x="3285507" y="255670"/>
                    <a:pt x="3285507" y="258679"/>
                    <a:pt x="3287011" y="254165"/>
                  </a:cubicBezTo>
                  <a:cubicBezTo>
                    <a:pt x="3287011" y="249650"/>
                    <a:pt x="3285507" y="251155"/>
                    <a:pt x="3287011" y="248145"/>
                  </a:cubicBezTo>
                  <a:cubicBezTo>
                    <a:pt x="3290018" y="245135"/>
                    <a:pt x="3290018" y="246640"/>
                    <a:pt x="3290018" y="245135"/>
                  </a:cubicBezTo>
                  <a:cubicBezTo>
                    <a:pt x="3290018" y="243631"/>
                    <a:pt x="3288514" y="239116"/>
                    <a:pt x="3288514" y="239116"/>
                  </a:cubicBezTo>
                  <a:cubicBezTo>
                    <a:pt x="3288514" y="239116"/>
                    <a:pt x="3288514" y="239116"/>
                    <a:pt x="3287011" y="234601"/>
                  </a:cubicBezTo>
                  <a:cubicBezTo>
                    <a:pt x="3287011" y="234601"/>
                    <a:pt x="3285507" y="234601"/>
                    <a:pt x="3280997" y="234601"/>
                  </a:cubicBezTo>
                  <a:cubicBezTo>
                    <a:pt x="3278741" y="234601"/>
                    <a:pt x="3277613" y="233849"/>
                    <a:pt x="3276862" y="233473"/>
                  </a:cubicBezTo>
                  <a:close/>
                  <a:moveTo>
                    <a:pt x="4855473" y="221116"/>
                  </a:moveTo>
                  <a:cubicBezTo>
                    <a:pt x="4858498" y="221116"/>
                    <a:pt x="4856986" y="222626"/>
                    <a:pt x="4858498" y="228666"/>
                  </a:cubicBezTo>
                  <a:cubicBezTo>
                    <a:pt x="4858498" y="233197"/>
                    <a:pt x="4856986" y="237727"/>
                    <a:pt x="4856986" y="237727"/>
                  </a:cubicBezTo>
                  <a:cubicBezTo>
                    <a:pt x="4856986" y="237727"/>
                    <a:pt x="4846398" y="242257"/>
                    <a:pt x="4841860" y="246787"/>
                  </a:cubicBezTo>
                  <a:cubicBezTo>
                    <a:pt x="4838835" y="252827"/>
                    <a:pt x="4832785" y="254338"/>
                    <a:pt x="4826735" y="257358"/>
                  </a:cubicBezTo>
                  <a:cubicBezTo>
                    <a:pt x="4820685" y="260378"/>
                    <a:pt x="4819173" y="261888"/>
                    <a:pt x="4814635" y="264908"/>
                  </a:cubicBezTo>
                  <a:cubicBezTo>
                    <a:pt x="4810098" y="267928"/>
                    <a:pt x="4805560" y="272458"/>
                    <a:pt x="4801023" y="275478"/>
                  </a:cubicBezTo>
                  <a:cubicBezTo>
                    <a:pt x="4796485" y="280009"/>
                    <a:pt x="4787410" y="292089"/>
                    <a:pt x="4779848" y="296619"/>
                  </a:cubicBezTo>
                  <a:cubicBezTo>
                    <a:pt x="4773798" y="302660"/>
                    <a:pt x="4770773" y="307190"/>
                    <a:pt x="4766235" y="310210"/>
                  </a:cubicBezTo>
                  <a:cubicBezTo>
                    <a:pt x="4761698" y="313230"/>
                    <a:pt x="4760185" y="316250"/>
                    <a:pt x="4755648" y="322290"/>
                  </a:cubicBezTo>
                  <a:cubicBezTo>
                    <a:pt x="4749598" y="328331"/>
                    <a:pt x="4749598" y="329841"/>
                    <a:pt x="4746573" y="332861"/>
                  </a:cubicBezTo>
                  <a:cubicBezTo>
                    <a:pt x="4743548" y="337391"/>
                    <a:pt x="4740523" y="338901"/>
                    <a:pt x="4737498" y="338901"/>
                  </a:cubicBezTo>
                  <a:cubicBezTo>
                    <a:pt x="4735985" y="340411"/>
                    <a:pt x="4726910" y="352492"/>
                    <a:pt x="4720860" y="358532"/>
                  </a:cubicBezTo>
                  <a:cubicBezTo>
                    <a:pt x="4714810" y="364572"/>
                    <a:pt x="4710273" y="372123"/>
                    <a:pt x="4704223" y="376653"/>
                  </a:cubicBezTo>
                  <a:cubicBezTo>
                    <a:pt x="4699685" y="382693"/>
                    <a:pt x="4690610" y="393264"/>
                    <a:pt x="4686073" y="400814"/>
                  </a:cubicBezTo>
                  <a:cubicBezTo>
                    <a:pt x="4681535" y="406854"/>
                    <a:pt x="4678510" y="403834"/>
                    <a:pt x="4672460" y="403834"/>
                  </a:cubicBezTo>
                  <a:cubicBezTo>
                    <a:pt x="4667923" y="403834"/>
                    <a:pt x="4667923" y="402324"/>
                    <a:pt x="4667923" y="402324"/>
                  </a:cubicBezTo>
                  <a:cubicBezTo>
                    <a:pt x="4667923" y="402324"/>
                    <a:pt x="4666410" y="396284"/>
                    <a:pt x="4669435" y="391753"/>
                  </a:cubicBezTo>
                  <a:cubicBezTo>
                    <a:pt x="4672460" y="385713"/>
                    <a:pt x="4672460" y="387223"/>
                    <a:pt x="4672460" y="382693"/>
                  </a:cubicBezTo>
                  <a:cubicBezTo>
                    <a:pt x="4672460" y="378163"/>
                    <a:pt x="4675485" y="378163"/>
                    <a:pt x="4676998" y="375143"/>
                  </a:cubicBezTo>
                  <a:cubicBezTo>
                    <a:pt x="4680023" y="373633"/>
                    <a:pt x="4683048" y="367592"/>
                    <a:pt x="4686073" y="363062"/>
                  </a:cubicBezTo>
                  <a:cubicBezTo>
                    <a:pt x="4690610" y="357022"/>
                    <a:pt x="4693635" y="352492"/>
                    <a:pt x="4695148" y="350982"/>
                  </a:cubicBezTo>
                  <a:cubicBezTo>
                    <a:pt x="4696660" y="347962"/>
                    <a:pt x="4704223" y="346452"/>
                    <a:pt x="4704223" y="346452"/>
                  </a:cubicBezTo>
                  <a:cubicBezTo>
                    <a:pt x="4704223" y="346452"/>
                    <a:pt x="4710273" y="343431"/>
                    <a:pt x="4713298" y="338901"/>
                  </a:cubicBezTo>
                  <a:cubicBezTo>
                    <a:pt x="4716323" y="335881"/>
                    <a:pt x="4717835" y="331351"/>
                    <a:pt x="4720860" y="329841"/>
                  </a:cubicBezTo>
                  <a:cubicBezTo>
                    <a:pt x="4722373" y="326821"/>
                    <a:pt x="4723885" y="325311"/>
                    <a:pt x="4729935" y="322290"/>
                  </a:cubicBezTo>
                  <a:cubicBezTo>
                    <a:pt x="4735985" y="319270"/>
                    <a:pt x="4734473" y="317760"/>
                    <a:pt x="4735985" y="314740"/>
                  </a:cubicBezTo>
                  <a:cubicBezTo>
                    <a:pt x="4737498" y="311720"/>
                    <a:pt x="4735985" y="310210"/>
                    <a:pt x="4735985" y="304170"/>
                  </a:cubicBezTo>
                  <a:cubicBezTo>
                    <a:pt x="4735985" y="298129"/>
                    <a:pt x="4731448" y="302660"/>
                    <a:pt x="4731448" y="299640"/>
                  </a:cubicBezTo>
                  <a:cubicBezTo>
                    <a:pt x="4731448" y="296619"/>
                    <a:pt x="4728423" y="298129"/>
                    <a:pt x="4728423" y="295109"/>
                  </a:cubicBezTo>
                  <a:cubicBezTo>
                    <a:pt x="4726910" y="292089"/>
                    <a:pt x="4728423" y="290579"/>
                    <a:pt x="4731448" y="286049"/>
                  </a:cubicBezTo>
                  <a:cubicBezTo>
                    <a:pt x="4731448" y="286049"/>
                    <a:pt x="4740523" y="281519"/>
                    <a:pt x="4745060" y="278499"/>
                  </a:cubicBezTo>
                  <a:cubicBezTo>
                    <a:pt x="4749598" y="275478"/>
                    <a:pt x="4752623" y="272458"/>
                    <a:pt x="4757160" y="270948"/>
                  </a:cubicBezTo>
                  <a:cubicBezTo>
                    <a:pt x="4760185" y="269438"/>
                    <a:pt x="4763210" y="266418"/>
                    <a:pt x="4767748" y="263398"/>
                  </a:cubicBezTo>
                  <a:cubicBezTo>
                    <a:pt x="4772285" y="260378"/>
                    <a:pt x="4775310" y="257358"/>
                    <a:pt x="4778335" y="255848"/>
                  </a:cubicBezTo>
                  <a:cubicBezTo>
                    <a:pt x="4781360" y="254338"/>
                    <a:pt x="4782873" y="252827"/>
                    <a:pt x="4788923" y="252827"/>
                  </a:cubicBezTo>
                  <a:cubicBezTo>
                    <a:pt x="4793460" y="252827"/>
                    <a:pt x="4794973" y="252827"/>
                    <a:pt x="4797998" y="251317"/>
                  </a:cubicBezTo>
                  <a:cubicBezTo>
                    <a:pt x="4801023" y="249807"/>
                    <a:pt x="4804048" y="246787"/>
                    <a:pt x="4808585" y="245277"/>
                  </a:cubicBezTo>
                  <a:cubicBezTo>
                    <a:pt x="4813123" y="243767"/>
                    <a:pt x="4813123" y="243767"/>
                    <a:pt x="4819173" y="242257"/>
                  </a:cubicBezTo>
                  <a:cubicBezTo>
                    <a:pt x="4825223" y="240747"/>
                    <a:pt x="4825223" y="237727"/>
                    <a:pt x="4829760" y="234707"/>
                  </a:cubicBezTo>
                  <a:cubicBezTo>
                    <a:pt x="4834298" y="231687"/>
                    <a:pt x="4834298" y="231687"/>
                    <a:pt x="4838835" y="228666"/>
                  </a:cubicBezTo>
                  <a:cubicBezTo>
                    <a:pt x="4841860" y="224136"/>
                    <a:pt x="4844885" y="227156"/>
                    <a:pt x="4849423" y="224136"/>
                  </a:cubicBezTo>
                  <a:cubicBezTo>
                    <a:pt x="4852448" y="221116"/>
                    <a:pt x="4852448" y="221116"/>
                    <a:pt x="4855473" y="221116"/>
                  </a:cubicBezTo>
                  <a:close/>
                  <a:moveTo>
                    <a:pt x="28084" y="216354"/>
                  </a:moveTo>
                  <a:cubicBezTo>
                    <a:pt x="29594" y="216354"/>
                    <a:pt x="29594" y="216354"/>
                    <a:pt x="31104" y="216354"/>
                  </a:cubicBezTo>
                  <a:cubicBezTo>
                    <a:pt x="32614" y="216354"/>
                    <a:pt x="32614" y="216354"/>
                    <a:pt x="35634" y="216354"/>
                  </a:cubicBezTo>
                  <a:cubicBezTo>
                    <a:pt x="38654" y="217864"/>
                    <a:pt x="41675" y="222394"/>
                    <a:pt x="43185" y="223904"/>
                  </a:cubicBezTo>
                  <a:cubicBezTo>
                    <a:pt x="43185" y="226925"/>
                    <a:pt x="46205" y="228435"/>
                    <a:pt x="47715" y="229945"/>
                  </a:cubicBezTo>
                  <a:cubicBezTo>
                    <a:pt x="50735" y="231455"/>
                    <a:pt x="52245" y="232965"/>
                    <a:pt x="55265" y="235985"/>
                  </a:cubicBezTo>
                  <a:cubicBezTo>
                    <a:pt x="56775" y="237495"/>
                    <a:pt x="58285" y="240515"/>
                    <a:pt x="59795" y="242025"/>
                  </a:cubicBezTo>
                  <a:cubicBezTo>
                    <a:pt x="59795" y="242025"/>
                    <a:pt x="64326" y="246556"/>
                    <a:pt x="64326" y="251086"/>
                  </a:cubicBezTo>
                  <a:cubicBezTo>
                    <a:pt x="64326" y="254106"/>
                    <a:pt x="65836" y="260146"/>
                    <a:pt x="64326" y="263166"/>
                  </a:cubicBezTo>
                  <a:cubicBezTo>
                    <a:pt x="64326" y="266187"/>
                    <a:pt x="62816" y="266187"/>
                    <a:pt x="62816" y="269207"/>
                  </a:cubicBezTo>
                  <a:cubicBezTo>
                    <a:pt x="62816" y="270717"/>
                    <a:pt x="59795" y="273737"/>
                    <a:pt x="59795" y="273737"/>
                  </a:cubicBezTo>
                  <a:cubicBezTo>
                    <a:pt x="59795" y="273737"/>
                    <a:pt x="56775" y="278267"/>
                    <a:pt x="53755" y="276757"/>
                  </a:cubicBezTo>
                  <a:cubicBezTo>
                    <a:pt x="49225" y="275247"/>
                    <a:pt x="49225" y="275247"/>
                    <a:pt x="44695" y="273737"/>
                  </a:cubicBezTo>
                  <a:cubicBezTo>
                    <a:pt x="41675" y="270717"/>
                    <a:pt x="35634" y="269207"/>
                    <a:pt x="34124" y="269207"/>
                  </a:cubicBezTo>
                  <a:cubicBezTo>
                    <a:pt x="32614" y="267697"/>
                    <a:pt x="20534" y="264676"/>
                    <a:pt x="19023" y="263166"/>
                  </a:cubicBezTo>
                  <a:cubicBezTo>
                    <a:pt x="16003" y="260146"/>
                    <a:pt x="14493" y="257126"/>
                    <a:pt x="12983" y="255616"/>
                  </a:cubicBezTo>
                  <a:cubicBezTo>
                    <a:pt x="12983" y="254106"/>
                    <a:pt x="9963" y="251086"/>
                    <a:pt x="8453" y="249576"/>
                  </a:cubicBezTo>
                  <a:cubicBezTo>
                    <a:pt x="8453" y="246556"/>
                    <a:pt x="8453" y="245046"/>
                    <a:pt x="8453" y="243535"/>
                  </a:cubicBezTo>
                  <a:cubicBezTo>
                    <a:pt x="8453" y="240515"/>
                    <a:pt x="8453" y="237495"/>
                    <a:pt x="6943" y="234475"/>
                  </a:cubicBezTo>
                  <a:cubicBezTo>
                    <a:pt x="3923" y="228435"/>
                    <a:pt x="3923" y="228435"/>
                    <a:pt x="3923" y="220884"/>
                  </a:cubicBezTo>
                  <a:cubicBezTo>
                    <a:pt x="8453" y="219374"/>
                    <a:pt x="11473" y="222394"/>
                    <a:pt x="12983" y="222394"/>
                  </a:cubicBezTo>
                  <a:cubicBezTo>
                    <a:pt x="14493" y="222394"/>
                    <a:pt x="16003" y="222394"/>
                    <a:pt x="19023" y="222394"/>
                  </a:cubicBezTo>
                  <a:cubicBezTo>
                    <a:pt x="25064" y="220884"/>
                    <a:pt x="25064" y="220884"/>
                    <a:pt x="28084" y="216354"/>
                  </a:cubicBezTo>
                  <a:close/>
                  <a:moveTo>
                    <a:pt x="603619" y="214686"/>
                  </a:moveTo>
                  <a:cubicBezTo>
                    <a:pt x="603619" y="214686"/>
                    <a:pt x="606643" y="213179"/>
                    <a:pt x="606643" y="214686"/>
                  </a:cubicBezTo>
                  <a:cubicBezTo>
                    <a:pt x="608155" y="214686"/>
                    <a:pt x="609667" y="216192"/>
                    <a:pt x="609667" y="216192"/>
                  </a:cubicBezTo>
                  <a:cubicBezTo>
                    <a:pt x="611179" y="216192"/>
                    <a:pt x="612691" y="217698"/>
                    <a:pt x="612691" y="219205"/>
                  </a:cubicBezTo>
                  <a:cubicBezTo>
                    <a:pt x="612691" y="219205"/>
                    <a:pt x="614203" y="220711"/>
                    <a:pt x="614203" y="220711"/>
                  </a:cubicBezTo>
                  <a:cubicBezTo>
                    <a:pt x="614203" y="222217"/>
                    <a:pt x="614203" y="223724"/>
                    <a:pt x="614203" y="223724"/>
                  </a:cubicBezTo>
                  <a:cubicBezTo>
                    <a:pt x="615715" y="223724"/>
                    <a:pt x="617226" y="226737"/>
                    <a:pt x="618738" y="228243"/>
                  </a:cubicBezTo>
                  <a:cubicBezTo>
                    <a:pt x="618738" y="229749"/>
                    <a:pt x="623274" y="231256"/>
                    <a:pt x="624786" y="234269"/>
                  </a:cubicBezTo>
                  <a:cubicBezTo>
                    <a:pt x="624786" y="235775"/>
                    <a:pt x="624786" y="237281"/>
                    <a:pt x="626298" y="238788"/>
                  </a:cubicBezTo>
                  <a:cubicBezTo>
                    <a:pt x="626298" y="238788"/>
                    <a:pt x="629322" y="241800"/>
                    <a:pt x="629322" y="243307"/>
                  </a:cubicBezTo>
                  <a:cubicBezTo>
                    <a:pt x="630834" y="246320"/>
                    <a:pt x="633857" y="249332"/>
                    <a:pt x="633857" y="250839"/>
                  </a:cubicBezTo>
                  <a:cubicBezTo>
                    <a:pt x="633857" y="253852"/>
                    <a:pt x="635369" y="256864"/>
                    <a:pt x="635369" y="256864"/>
                  </a:cubicBezTo>
                  <a:cubicBezTo>
                    <a:pt x="635369" y="256864"/>
                    <a:pt x="638393" y="259877"/>
                    <a:pt x="638393" y="261384"/>
                  </a:cubicBezTo>
                  <a:cubicBezTo>
                    <a:pt x="636881" y="270422"/>
                    <a:pt x="635369" y="271928"/>
                    <a:pt x="632345" y="277954"/>
                  </a:cubicBezTo>
                  <a:cubicBezTo>
                    <a:pt x="632345" y="277954"/>
                    <a:pt x="626298" y="288498"/>
                    <a:pt x="626298" y="288498"/>
                  </a:cubicBezTo>
                  <a:cubicBezTo>
                    <a:pt x="626298" y="290005"/>
                    <a:pt x="620250" y="300550"/>
                    <a:pt x="620250" y="300550"/>
                  </a:cubicBezTo>
                  <a:cubicBezTo>
                    <a:pt x="618738" y="302056"/>
                    <a:pt x="615715" y="308082"/>
                    <a:pt x="615715" y="315613"/>
                  </a:cubicBezTo>
                  <a:cubicBezTo>
                    <a:pt x="614203" y="323145"/>
                    <a:pt x="612691" y="329171"/>
                    <a:pt x="617226" y="335196"/>
                  </a:cubicBezTo>
                  <a:cubicBezTo>
                    <a:pt x="618738" y="338209"/>
                    <a:pt x="626298" y="336703"/>
                    <a:pt x="629322" y="336703"/>
                  </a:cubicBezTo>
                  <a:cubicBezTo>
                    <a:pt x="630834" y="336703"/>
                    <a:pt x="632345" y="336703"/>
                    <a:pt x="636881" y="332184"/>
                  </a:cubicBezTo>
                  <a:cubicBezTo>
                    <a:pt x="641417" y="326158"/>
                    <a:pt x="642929" y="327665"/>
                    <a:pt x="644441" y="326158"/>
                  </a:cubicBezTo>
                  <a:cubicBezTo>
                    <a:pt x="645953" y="323145"/>
                    <a:pt x="650488" y="320133"/>
                    <a:pt x="652000" y="320133"/>
                  </a:cubicBezTo>
                  <a:cubicBezTo>
                    <a:pt x="653512" y="318626"/>
                    <a:pt x="658048" y="315613"/>
                    <a:pt x="658048" y="312601"/>
                  </a:cubicBezTo>
                  <a:cubicBezTo>
                    <a:pt x="659560" y="311094"/>
                    <a:pt x="664095" y="305069"/>
                    <a:pt x="665607" y="305069"/>
                  </a:cubicBezTo>
                  <a:cubicBezTo>
                    <a:pt x="667119" y="303562"/>
                    <a:pt x="670143" y="302056"/>
                    <a:pt x="670143" y="300550"/>
                  </a:cubicBezTo>
                  <a:cubicBezTo>
                    <a:pt x="671655" y="299043"/>
                    <a:pt x="676191" y="293018"/>
                    <a:pt x="679215" y="293018"/>
                  </a:cubicBezTo>
                  <a:cubicBezTo>
                    <a:pt x="682238" y="293018"/>
                    <a:pt x="682238" y="288498"/>
                    <a:pt x="685262" y="288498"/>
                  </a:cubicBezTo>
                  <a:cubicBezTo>
                    <a:pt x="685262" y="286992"/>
                    <a:pt x="685262" y="285486"/>
                    <a:pt x="686774" y="283979"/>
                  </a:cubicBezTo>
                  <a:cubicBezTo>
                    <a:pt x="686774" y="282473"/>
                    <a:pt x="688286" y="282473"/>
                    <a:pt x="688286" y="282473"/>
                  </a:cubicBezTo>
                  <a:cubicBezTo>
                    <a:pt x="689798" y="282473"/>
                    <a:pt x="689798" y="282473"/>
                    <a:pt x="689798" y="283979"/>
                  </a:cubicBezTo>
                  <a:cubicBezTo>
                    <a:pt x="689798" y="283979"/>
                    <a:pt x="691310" y="282473"/>
                    <a:pt x="691310" y="282473"/>
                  </a:cubicBezTo>
                  <a:cubicBezTo>
                    <a:pt x="691310" y="283979"/>
                    <a:pt x="691310" y="283979"/>
                    <a:pt x="691310" y="285486"/>
                  </a:cubicBezTo>
                  <a:cubicBezTo>
                    <a:pt x="691310" y="285486"/>
                    <a:pt x="691310" y="288498"/>
                    <a:pt x="691310" y="290005"/>
                  </a:cubicBezTo>
                  <a:cubicBezTo>
                    <a:pt x="689798" y="291511"/>
                    <a:pt x="689798" y="296030"/>
                    <a:pt x="688286" y="297537"/>
                  </a:cubicBezTo>
                  <a:cubicBezTo>
                    <a:pt x="688286" y="297537"/>
                    <a:pt x="688286" y="299043"/>
                    <a:pt x="688286" y="300550"/>
                  </a:cubicBezTo>
                  <a:cubicBezTo>
                    <a:pt x="686774" y="303562"/>
                    <a:pt x="686774" y="306575"/>
                    <a:pt x="683750" y="309588"/>
                  </a:cubicBezTo>
                  <a:cubicBezTo>
                    <a:pt x="683750" y="309588"/>
                    <a:pt x="682238" y="312601"/>
                    <a:pt x="682238" y="312601"/>
                  </a:cubicBezTo>
                  <a:cubicBezTo>
                    <a:pt x="682238" y="314107"/>
                    <a:pt x="680726" y="317120"/>
                    <a:pt x="679215" y="317120"/>
                  </a:cubicBezTo>
                  <a:cubicBezTo>
                    <a:pt x="676191" y="318626"/>
                    <a:pt x="676191" y="321639"/>
                    <a:pt x="674679" y="321639"/>
                  </a:cubicBezTo>
                  <a:cubicBezTo>
                    <a:pt x="673167" y="323145"/>
                    <a:pt x="671655" y="323145"/>
                    <a:pt x="671655" y="324652"/>
                  </a:cubicBezTo>
                  <a:cubicBezTo>
                    <a:pt x="670143" y="324652"/>
                    <a:pt x="668631" y="326158"/>
                    <a:pt x="665607" y="327665"/>
                  </a:cubicBezTo>
                  <a:cubicBezTo>
                    <a:pt x="664095" y="327665"/>
                    <a:pt x="661072" y="329171"/>
                    <a:pt x="661072" y="330677"/>
                  </a:cubicBezTo>
                  <a:cubicBezTo>
                    <a:pt x="659560" y="332184"/>
                    <a:pt x="659560" y="333690"/>
                    <a:pt x="659560" y="335196"/>
                  </a:cubicBezTo>
                  <a:cubicBezTo>
                    <a:pt x="659560" y="336703"/>
                    <a:pt x="656536" y="342728"/>
                    <a:pt x="652000" y="347248"/>
                  </a:cubicBezTo>
                  <a:cubicBezTo>
                    <a:pt x="645953" y="354779"/>
                    <a:pt x="639905" y="374363"/>
                    <a:pt x="632345" y="378882"/>
                  </a:cubicBezTo>
                  <a:cubicBezTo>
                    <a:pt x="630834" y="378882"/>
                    <a:pt x="624786" y="387920"/>
                    <a:pt x="624786" y="389426"/>
                  </a:cubicBezTo>
                  <a:cubicBezTo>
                    <a:pt x="624786" y="390933"/>
                    <a:pt x="614203" y="407503"/>
                    <a:pt x="612691" y="409009"/>
                  </a:cubicBezTo>
                  <a:cubicBezTo>
                    <a:pt x="609667" y="410516"/>
                    <a:pt x="606643" y="413529"/>
                    <a:pt x="605131" y="415035"/>
                  </a:cubicBezTo>
                  <a:cubicBezTo>
                    <a:pt x="605131" y="416541"/>
                    <a:pt x="603619" y="418048"/>
                    <a:pt x="602107" y="419554"/>
                  </a:cubicBezTo>
                  <a:cubicBezTo>
                    <a:pt x="600595" y="419554"/>
                    <a:pt x="600595" y="419554"/>
                    <a:pt x="600595" y="419554"/>
                  </a:cubicBezTo>
                  <a:cubicBezTo>
                    <a:pt x="600595" y="419554"/>
                    <a:pt x="599084" y="419554"/>
                    <a:pt x="597572" y="418048"/>
                  </a:cubicBezTo>
                  <a:cubicBezTo>
                    <a:pt x="596060" y="416541"/>
                    <a:pt x="594548" y="415035"/>
                    <a:pt x="594548" y="415035"/>
                  </a:cubicBezTo>
                  <a:cubicBezTo>
                    <a:pt x="594548" y="413529"/>
                    <a:pt x="590012" y="409009"/>
                    <a:pt x="588500" y="407503"/>
                  </a:cubicBezTo>
                  <a:cubicBezTo>
                    <a:pt x="586988" y="404490"/>
                    <a:pt x="582453" y="396958"/>
                    <a:pt x="582453" y="395452"/>
                  </a:cubicBezTo>
                  <a:cubicBezTo>
                    <a:pt x="582453" y="392439"/>
                    <a:pt x="577917" y="389426"/>
                    <a:pt x="576405" y="386414"/>
                  </a:cubicBezTo>
                  <a:cubicBezTo>
                    <a:pt x="574893" y="383401"/>
                    <a:pt x="568845" y="371350"/>
                    <a:pt x="567334" y="369843"/>
                  </a:cubicBezTo>
                  <a:cubicBezTo>
                    <a:pt x="567334" y="366831"/>
                    <a:pt x="564310" y="365324"/>
                    <a:pt x="567334" y="359299"/>
                  </a:cubicBezTo>
                  <a:cubicBezTo>
                    <a:pt x="568845" y="354779"/>
                    <a:pt x="571869" y="350260"/>
                    <a:pt x="571869" y="347248"/>
                  </a:cubicBezTo>
                  <a:cubicBezTo>
                    <a:pt x="573381" y="344235"/>
                    <a:pt x="576405" y="339716"/>
                    <a:pt x="576405" y="338209"/>
                  </a:cubicBezTo>
                  <a:cubicBezTo>
                    <a:pt x="577917" y="336703"/>
                    <a:pt x="579429" y="333690"/>
                    <a:pt x="579429" y="330677"/>
                  </a:cubicBezTo>
                  <a:cubicBezTo>
                    <a:pt x="580941" y="329171"/>
                    <a:pt x="585476" y="315613"/>
                    <a:pt x="585476" y="312601"/>
                  </a:cubicBezTo>
                  <a:cubicBezTo>
                    <a:pt x="585476" y="309588"/>
                    <a:pt x="590012" y="303562"/>
                    <a:pt x="590012" y="302056"/>
                  </a:cubicBezTo>
                  <a:cubicBezTo>
                    <a:pt x="591524" y="302056"/>
                    <a:pt x="591524" y="297537"/>
                    <a:pt x="593036" y="296030"/>
                  </a:cubicBezTo>
                  <a:cubicBezTo>
                    <a:pt x="593036" y="294524"/>
                    <a:pt x="593036" y="296030"/>
                    <a:pt x="594548" y="293018"/>
                  </a:cubicBezTo>
                  <a:cubicBezTo>
                    <a:pt x="596060" y="290005"/>
                    <a:pt x="594548" y="285486"/>
                    <a:pt x="597572" y="280967"/>
                  </a:cubicBezTo>
                  <a:cubicBezTo>
                    <a:pt x="599084" y="276447"/>
                    <a:pt x="600595" y="274941"/>
                    <a:pt x="600595" y="273435"/>
                  </a:cubicBezTo>
                  <a:cubicBezTo>
                    <a:pt x="600595" y="271928"/>
                    <a:pt x="600595" y="265903"/>
                    <a:pt x="602107" y="264396"/>
                  </a:cubicBezTo>
                  <a:cubicBezTo>
                    <a:pt x="602107" y="262890"/>
                    <a:pt x="602107" y="261384"/>
                    <a:pt x="600595" y="258371"/>
                  </a:cubicBezTo>
                  <a:cubicBezTo>
                    <a:pt x="600595" y="256864"/>
                    <a:pt x="599084" y="252345"/>
                    <a:pt x="599084" y="250839"/>
                  </a:cubicBezTo>
                  <a:cubicBezTo>
                    <a:pt x="599084" y="249332"/>
                    <a:pt x="599084" y="244813"/>
                    <a:pt x="599084" y="243307"/>
                  </a:cubicBezTo>
                  <a:cubicBezTo>
                    <a:pt x="599084" y="243307"/>
                    <a:pt x="599084" y="237281"/>
                    <a:pt x="600595" y="235775"/>
                  </a:cubicBezTo>
                  <a:cubicBezTo>
                    <a:pt x="600595" y="234269"/>
                    <a:pt x="600595" y="228243"/>
                    <a:pt x="600595" y="226737"/>
                  </a:cubicBezTo>
                  <a:cubicBezTo>
                    <a:pt x="600595" y="225230"/>
                    <a:pt x="602107" y="223724"/>
                    <a:pt x="602107" y="222217"/>
                  </a:cubicBezTo>
                  <a:cubicBezTo>
                    <a:pt x="602107" y="220711"/>
                    <a:pt x="602107" y="216192"/>
                    <a:pt x="602107" y="216192"/>
                  </a:cubicBezTo>
                  <a:cubicBezTo>
                    <a:pt x="603619" y="216192"/>
                    <a:pt x="603619" y="216192"/>
                    <a:pt x="603619" y="214686"/>
                  </a:cubicBezTo>
                  <a:close/>
                  <a:moveTo>
                    <a:pt x="409539" y="182608"/>
                  </a:moveTo>
                  <a:cubicBezTo>
                    <a:pt x="411990" y="182798"/>
                    <a:pt x="413498" y="184312"/>
                    <a:pt x="413498" y="190370"/>
                  </a:cubicBezTo>
                  <a:cubicBezTo>
                    <a:pt x="413498" y="191885"/>
                    <a:pt x="413498" y="194914"/>
                    <a:pt x="413498" y="196428"/>
                  </a:cubicBezTo>
                  <a:cubicBezTo>
                    <a:pt x="413498" y="199457"/>
                    <a:pt x="410481" y="205515"/>
                    <a:pt x="408973" y="208544"/>
                  </a:cubicBezTo>
                  <a:cubicBezTo>
                    <a:pt x="407465" y="211573"/>
                    <a:pt x="404449" y="214602"/>
                    <a:pt x="404449" y="214602"/>
                  </a:cubicBezTo>
                  <a:cubicBezTo>
                    <a:pt x="404449" y="214602"/>
                    <a:pt x="404449" y="216117"/>
                    <a:pt x="401433" y="222175"/>
                  </a:cubicBezTo>
                  <a:cubicBezTo>
                    <a:pt x="398416" y="226718"/>
                    <a:pt x="390876" y="235806"/>
                    <a:pt x="390876" y="235806"/>
                  </a:cubicBezTo>
                  <a:cubicBezTo>
                    <a:pt x="392384" y="235806"/>
                    <a:pt x="390876" y="238835"/>
                    <a:pt x="389368" y="240349"/>
                  </a:cubicBezTo>
                  <a:cubicBezTo>
                    <a:pt x="387860" y="241864"/>
                    <a:pt x="386351" y="243378"/>
                    <a:pt x="384843" y="244893"/>
                  </a:cubicBezTo>
                  <a:cubicBezTo>
                    <a:pt x="384843" y="246407"/>
                    <a:pt x="384843" y="247922"/>
                    <a:pt x="384843" y="252465"/>
                  </a:cubicBezTo>
                  <a:cubicBezTo>
                    <a:pt x="384843" y="255494"/>
                    <a:pt x="383335" y="258523"/>
                    <a:pt x="383335" y="260038"/>
                  </a:cubicBezTo>
                  <a:cubicBezTo>
                    <a:pt x="383335" y="261552"/>
                    <a:pt x="384843" y="264581"/>
                    <a:pt x="386351" y="264581"/>
                  </a:cubicBezTo>
                  <a:cubicBezTo>
                    <a:pt x="387860" y="264581"/>
                    <a:pt x="396908" y="272154"/>
                    <a:pt x="399925" y="275183"/>
                  </a:cubicBezTo>
                  <a:cubicBezTo>
                    <a:pt x="401433" y="278212"/>
                    <a:pt x="404449" y="287299"/>
                    <a:pt x="404449" y="287299"/>
                  </a:cubicBezTo>
                  <a:cubicBezTo>
                    <a:pt x="404449" y="288813"/>
                    <a:pt x="405957" y="290328"/>
                    <a:pt x="407465" y="293357"/>
                  </a:cubicBezTo>
                  <a:cubicBezTo>
                    <a:pt x="407465" y="296386"/>
                    <a:pt x="405957" y="297901"/>
                    <a:pt x="407465" y="299415"/>
                  </a:cubicBezTo>
                  <a:cubicBezTo>
                    <a:pt x="407465" y="300930"/>
                    <a:pt x="408973" y="302444"/>
                    <a:pt x="410481" y="306988"/>
                  </a:cubicBezTo>
                  <a:cubicBezTo>
                    <a:pt x="411990" y="311531"/>
                    <a:pt x="410481" y="338792"/>
                    <a:pt x="410481" y="341821"/>
                  </a:cubicBezTo>
                  <a:cubicBezTo>
                    <a:pt x="410481" y="344850"/>
                    <a:pt x="405957" y="346365"/>
                    <a:pt x="405957" y="349394"/>
                  </a:cubicBezTo>
                  <a:cubicBezTo>
                    <a:pt x="407465" y="353937"/>
                    <a:pt x="404449" y="363025"/>
                    <a:pt x="405957" y="366054"/>
                  </a:cubicBezTo>
                  <a:cubicBezTo>
                    <a:pt x="405957" y="367568"/>
                    <a:pt x="402941" y="376655"/>
                    <a:pt x="402941" y="376655"/>
                  </a:cubicBezTo>
                  <a:cubicBezTo>
                    <a:pt x="402941" y="376655"/>
                    <a:pt x="401433" y="381199"/>
                    <a:pt x="401433" y="382713"/>
                  </a:cubicBezTo>
                  <a:cubicBezTo>
                    <a:pt x="402941" y="385742"/>
                    <a:pt x="399925" y="390286"/>
                    <a:pt x="398416" y="391800"/>
                  </a:cubicBezTo>
                  <a:cubicBezTo>
                    <a:pt x="398416" y="394829"/>
                    <a:pt x="395400" y="400887"/>
                    <a:pt x="395400" y="402402"/>
                  </a:cubicBezTo>
                  <a:cubicBezTo>
                    <a:pt x="393892" y="405431"/>
                    <a:pt x="390876" y="413003"/>
                    <a:pt x="390876" y="414518"/>
                  </a:cubicBezTo>
                  <a:cubicBezTo>
                    <a:pt x="389368" y="416032"/>
                    <a:pt x="387860" y="423605"/>
                    <a:pt x="387860" y="426634"/>
                  </a:cubicBezTo>
                  <a:cubicBezTo>
                    <a:pt x="386351" y="429663"/>
                    <a:pt x="378811" y="434207"/>
                    <a:pt x="378811" y="435721"/>
                  </a:cubicBezTo>
                  <a:cubicBezTo>
                    <a:pt x="377303" y="437236"/>
                    <a:pt x="374286" y="437236"/>
                    <a:pt x="372778" y="440265"/>
                  </a:cubicBezTo>
                  <a:cubicBezTo>
                    <a:pt x="369762" y="441779"/>
                    <a:pt x="366746" y="440265"/>
                    <a:pt x="366746" y="440265"/>
                  </a:cubicBezTo>
                  <a:cubicBezTo>
                    <a:pt x="365238" y="438750"/>
                    <a:pt x="363729" y="435721"/>
                    <a:pt x="362221" y="435721"/>
                  </a:cubicBezTo>
                  <a:cubicBezTo>
                    <a:pt x="362221" y="434207"/>
                    <a:pt x="363729" y="432692"/>
                    <a:pt x="362221" y="429663"/>
                  </a:cubicBezTo>
                  <a:cubicBezTo>
                    <a:pt x="360713" y="426634"/>
                    <a:pt x="360713" y="422090"/>
                    <a:pt x="360713" y="420576"/>
                  </a:cubicBezTo>
                  <a:cubicBezTo>
                    <a:pt x="360713" y="419061"/>
                    <a:pt x="360713" y="411489"/>
                    <a:pt x="360713" y="411489"/>
                  </a:cubicBezTo>
                  <a:cubicBezTo>
                    <a:pt x="360713" y="411489"/>
                    <a:pt x="362221" y="396344"/>
                    <a:pt x="360713" y="394829"/>
                  </a:cubicBezTo>
                  <a:cubicBezTo>
                    <a:pt x="359205" y="393315"/>
                    <a:pt x="359205" y="387257"/>
                    <a:pt x="357697" y="381199"/>
                  </a:cubicBezTo>
                  <a:cubicBezTo>
                    <a:pt x="356189" y="375141"/>
                    <a:pt x="357697" y="369083"/>
                    <a:pt x="357697" y="369083"/>
                  </a:cubicBezTo>
                  <a:cubicBezTo>
                    <a:pt x="357697" y="367568"/>
                    <a:pt x="357697" y="366054"/>
                    <a:pt x="357697" y="364539"/>
                  </a:cubicBezTo>
                  <a:cubicBezTo>
                    <a:pt x="357697" y="364539"/>
                    <a:pt x="357697" y="356966"/>
                    <a:pt x="357697" y="353937"/>
                  </a:cubicBezTo>
                  <a:cubicBezTo>
                    <a:pt x="357697" y="352423"/>
                    <a:pt x="357697" y="343336"/>
                    <a:pt x="357697" y="341821"/>
                  </a:cubicBezTo>
                  <a:cubicBezTo>
                    <a:pt x="357697" y="338792"/>
                    <a:pt x="357697" y="329705"/>
                    <a:pt x="359205" y="328191"/>
                  </a:cubicBezTo>
                  <a:cubicBezTo>
                    <a:pt x="359205" y="326676"/>
                    <a:pt x="357697" y="323647"/>
                    <a:pt x="357697" y="320618"/>
                  </a:cubicBezTo>
                  <a:cubicBezTo>
                    <a:pt x="357697" y="317589"/>
                    <a:pt x="357697" y="311531"/>
                    <a:pt x="357697" y="310017"/>
                  </a:cubicBezTo>
                  <a:cubicBezTo>
                    <a:pt x="357697" y="306988"/>
                    <a:pt x="356189" y="302444"/>
                    <a:pt x="354681" y="300930"/>
                  </a:cubicBezTo>
                  <a:cubicBezTo>
                    <a:pt x="354681" y="300930"/>
                    <a:pt x="356189" y="297901"/>
                    <a:pt x="356189" y="296386"/>
                  </a:cubicBezTo>
                  <a:cubicBezTo>
                    <a:pt x="356189" y="294872"/>
                    <a:pt x="356189" y="290328"/>
                    <a:pt x="356189" y="290328"/>
                  </a:cubicBezTo>
                  <a:cubicBezTo>
                    <a:pt x="356189" y="290328"/>
                    <a:pt x="356189" y="288813"/>
                    <a:pt x="354681" y="285784"/>
                  </a:cubicBezTo>
                  <a:cubicBezTo>
                    <a:pt x="354681" y="282755"/>
                    <a:pt x="353173" y="282755"/>
                    <a:pt x="353173" y="279726"/>
                  </a:cubicBezTo>
                  <a:cubicBezTo>
                    <a:pt x="353173" y="276697"/>
                    <a:pt x="351664" y="278212"/>
                    <a:pt x="350156" y="275183"/>
                  </a:cubicBezTo>
                  <a:cubicBezTo>
                    <a:pt x="350156" y="272154"/>
                    <a:pt x="348648" y="272154"/>
                    <a:pt x="348648" y="270639"/>
                  </a:cubicBezTo>
                  <a:cubicBezTo>
                    <a:pt x="347140" y="267610"/>
                    <a:pt x="345632" y="267610"/>
                    <a:pt x="345632" y="267610"/>
                  </a:cubicBezTo>
                  <a:cubicBezTo>
                    <a:pt x="345632" y="267610"/>
                    <a:pt x="342616" y="267610"/>
                    <a:pt x="341108" y="266096"/>
                  </a:cubicBezTo>
                  <a:cubicBezTo>
                    <a:pt x="341108" y="266096"/>
                    <a:pt x="336583" y="266096"/>
                    <a:pt x="336583" y="266096"/>
                  </a:cubicBezTo>
                  <a:cubicBezTo>
                    <a:pt x="336583" y="266096"/>
                    <a:pt x="335075" y="264581"/>
                    <a:pt x="333567" y="264581"/>
                  </a:cubicBezTo>
                  <a:cubicBezTo>
                    <a:pt x="330551" y="264581"/>
                    <a:pt x="332059" y="266096"/>
                    <a:pt x="332059" y="266096"/>
                  </a:cubicBezTo>
                  <a:cubicBezTo>
                    <a:pt x="332059" y="266096"/>
                    <a:pt x="330551" y="267610"/>
                    <a:pt x="330551" y="270639"/>
                  </a:cubicBezTo>
                  <a:cubicBezTo>
                    <a:pt x="329042" y="272154"/>
                    <a:pt x="329042" y="275183"/>
                    <a:pt x="329042" y="275183"/>
                  </a:cubicBezTo>
                  <a:cubicBezTo>
                    <a:pt x="329042" y="276697"/>
                    <a:pt x="327534" y="278212"/>
                    <a:pt x="327534" y="279726"/>
                  </a:cubicBezTo>
                  <a:cubicBezTo>
                    <a:pt x="327534" y="279726"/>
                    <a:pt x="326026" y="284270"/>
                    <a:pt x="324518" y="287299"/>
                  </a:cubicBezTo>
                  <a:cubicBezTo>
                    <a:pt x="324518" y="288813"/>
                    <a:pt x="321502" y="294872"/>
                    <a:pt x="321502" y="294872"/>
                  </a:cubicBezTo>
                  <a:cubicBezTo>
                    <a:pt x="321502" y="294872"/>
                    <a:pt x="321502" y="300930"/>
                    <a:pt x="321502" y="302444"/>
                  </a:cubicBezTo>
                  <a:cubicBezTo>
                    <a:pt x="321502" y="303959"/>
                    <a:pt x="319994" y="306988"/>
                    <a:pt x="319994" y="308502"/>
                  </a:cubicBezTo>
                  <a:cubicBezTo>
                    <a:pt x="319994" y="308502"/>
                    <a:pt x="318486" y="314560"/>
                    <a:pt x="318486" y="316075"/>
                  </a:cubicBezTo>
                  <a:cubicBezTo>
                    <a:pt x="318486" y="316075"/>
                    <a:pt x="318486" y="319104"/>
                    <a:pt x="318486" y="320618"/>
                  </a:cubicBezTo>
                  <a:cubicBezTo>
                    <a:pt x="318486" y="322133"/>
                    <a:pt x="316977" y="326676"/>
                    <a:pt x="315469" y="329705"/>
                  </a:cubicBezTo>
                  <a:cubicBezTo>
                    <a:pt x="313961" y="332734"/>
                    <a:pt x="313961" y="332734"/>
                    <a:pt x="312453" y="334249"/>
                  </a:cubicBezTo>
                  <a:cubicBezTo>
                    <a:pt x="312453" y="335763"/>
                    <a:pt x="312453" y="335763"/>
                    <a:pt x="310945" y="337278"/>
                  </a:cubicBezTo>
                  <a:cubicBezTo>
                    <a:pt x="309437" y="338792"/>
                    <a:pt x="306421" y="349394"/>
                    <a:pt x="306421" y="350908"/>
                  </a:cubicBezTo>
                  <a:cubicBezTo>
                    <a:pt x="306421" y="355452"/>
                    <a:pt x="306421" y="358481"/>
                    <a:pt x="304912" y="363025"/>
                  </a:cubicBezTo>
                  <a:cubicBezTo>
                    <a:pt x="303404" y="364539"/>
                    <a:pt x="304912" y="378170"/>
                    <a:pt x="304912" y="381199"/>
                  </a:cubicBezTo>
                  <a:cubicBezTo>
                    <a:pt x="306421" y="384228"/>
                    <a:pt x="304912" y="388771"/>
                    <a:pt x="304912" y="391800"/>
                  </a:cubicBezTo>
                  <a:cubicBezTo>
                    <a:pt x="304912" y="394829"/>
                    <a:pt x="303404" y="397858"/>
                    <a:pt x="301896" y="400887"/>
                  </a:cubicBezTo>
                  <a:cubicBezTo>
                    <a:pt x="300388" y="402402"/>
                    <a:pt x="300388" y="405431"/>
                    <a:pt x="297372" y="408460"/>
                  </a:cubicBezTo>
                  <a:cubicBezTo>
                    <a:pt x="295864" y="411489"/>
                    <a:pt x="295864" y="411489"/>
                    <a:pt x="294355" y="414518"/>
                  </a:cubicBezTo>
                  <a:cubicBezTo>
                    <a:pt x="294355" y="416032"/>
                    <a:pt x="292847" y="417547"/>
                    <a:pt x="292847" y="419061"/>
                  </a:cubicBezTo>
                  <a:cubicBezTo>
                    <a:pt x="291339" y="420576"/>
                    <a:pt x="289831" y="423605"/>
                    <a:pt x="289831" y="425120"/>
                  </a:cubicBezTo>
                  <a:cubicBezTo>
                    <a:pt x="288323" y="426634"/>
                    <a:pt x="288323" y="426634"/>
                    <a:pt x="288323" y="428149"/>
                  </a:cubicBezTo>
                  <a:cubicBezTo>
                    <a:pt x="288323" y="429663"/>
                    <a:pt x="283799" y="429663"/>
                    <a:pt x="282290" y="429663"/>
                  </a:cubicBezTo>
                  <a:cubicBezTo>
                    <a:pt x="280782" y="429663"/>
                    <a:pt x="280782" y="428149"/>
                    <a:pt x="280782" y="428149"/>
                  </a:cubicBezTo>
                  <a:cubicBezTo>
                    <a:pt x="280782" y="428149"/>
                    <a:pt x="280782" y="425120"/>
                    <a:pt x="279274" y="423605"/>
                  </a:cubicBezTo>
                  <a:cubicBezTo>
                    <a:pt x="277766" y="422090"/>
                    <a:pt x="276258" y="422090"/>
                    <a:pt x="274750" y="420576"/>
                  </a:cubicBezTo>
                  <a:cubicBezTo>
                    <a:pt x="273242" y="419061"/>
                    <a:pt x="271734" y="420576"/>
                    <a:pt x="271734" y="420576"/>
                  </a:cubicBezTo>
                  <a:cubicBezTo>
                    <a:pt x="270225" y="420576"/>
                    <a:pt x="268717" y="419061"/>
                    <a:pt x="268717" y="417547"/>
                  </a:cubicBezTo>
                  <a:cubicBezTo>
                    <a:pt x="268717" y="414518"/>
                    <a:pt x="268717" y="413003"/>
                    <a:pt x="267209" y="411489"/>
                  </a:cubicBezTo>
                  <a:cubicBezTo>
                    <a:pt x="267209" y="408460"/>
                    <a:pt x="267209" y="408460"/>
                    <a:pt x="265701" y="406945"/>
                  </a:cubicBezTo>
                  <a:cubicBezTo>
                    <a:pt x="265701" y="403916"/>
                    <a:pt x="265701" y="402402"/>
                    <a:pt x="265701" y="400887"/>
                  </a:cubicBezTo>
                  <a:cubicBezTo>
                    <a:pt x="265701" y="399373"/>
                    <a:pt x="265701" y="396344"/>
                    <a:pt x="265701" y="396344"/>
                  </a:cubicBezTo>
                  <a:cubicBezTo>
                    <a:pt x="265701" y="396344"/>
                    <a:pt x="264193" y="391800"/>
                    <a:pt x="265701" y="390286"/>
                  </a:cubicBezTo>
                  <a:cubicBezTo>
                    <a:pt x="267209" y="387257"/>
                    <a:pt x="264193" y="385742"/>
                    <a:pt x="264193" y="382713"/>
                  </a:cubicBezTo>
                  <a:cubicBezTo>
                    <a:pt x="262685" y="378170"/>
                    <a:pt x="267209" y="369083"/>
                    <a:pt x="267209" y="367568"/>
                  </a:cubicBezTo>
                  <a:cubicBezTo>
                    <a:pt x="267209" y="366054"/>
                    <a:pt x="268717" y="363025"/>
                    <a:pt x="268717" y="361510"/>
                  </a:cubicBezTo>
                  <a:cubicBezTo>
                    <a:pt x="268717" y="359996"/>
                    <a:pt x="271734" y="356966"/>
                    <a:pt x="271734" y="356966"/>
                  </a:cubicBezTo>
                  <a:cubicBezTo>
                    <a:pt x="271734" y="356966"/>
                    <a:pt x="273242" y="352423"/>
                    <a:pt x="273242" y="352423"/>
                  </a:cubicBezTo>
                  <a:cubicBezTo>
                    <a:pt x="273242" y="350908"/>
                    <a:pt x="274750" y="344850"/>
                    <a:pt x="274750" y="343336"/>
                  </a:cubicBezTo>
                  <a:cubicBezTo>
                    <a:pt x="276258" y="341821"/>
                    <a:pt x="277766" y="329705"/>
                    <a:pt x="277766" y="328191"/>
                  </a:cubicBezTo>
                  <a:cubicBezTo>
                    <a:pt x="277766" y="326676"/>
                    <a:pt x="279274" y="326676"/>
                    <a:pt x="279274" y="325162"/>
                  </a:cubicBezTo>
                  <a:cubicBezTo>
                    <a:pt x="280782" y="323647"/>
                    <a:pt x="279274" y="322133"/>
                    <a:pt x="279274" y="319104"/>
                  </a:cubicBezTo>
                  <a:cubicBezTo>
                    <a:pt x="279274" y="311531"/>
                    <a:pt x="279274" y="311531"/>
                    <a:pt x="282290" y="305473"/>
                  </a:cubicBezTo>
                  <a:cubicBezTo>
                    <a:pt x="282290" y="303959"/>
                    <a:pt x="282290" y="302444"/>
                    <a:pt x="283799" y="300930"/>
                  </a:cubicBezTo>
                  <a:cubicBezTo>
                    <a:pt x="283799" y="299415"/>
                    <a:pt x="283799" y="294872"/>
                    <a:pt x="283799" y="294872"/>
                  </a:cubicBezTo>
                  <a:cubicBezTo>
                    <a:pt x="283799" y="294872"/>
                    <a:pt x="285307" y="287299"/>
                    <a:pt x="286815" y="284270"/>
                  </a:cubicBezTo>
                  <a:cubicBezTo>
                    <a:pt x="286815" y="281241"/>
                    <a:pt x="286815" y="276697"/>
                    <a:pt x="286815" y="275183"/>
                  </a:cubicBezTo>
                  <a:cubicBezTo>
                    <a:pt x="286815" y="272154"/>
                    <a:pt x="285307" y="270639"/>
                    <a:pt x="285307" y="269125"/>
                  </a:cubicBezTo>
                  <a:cubicBezTo>
                    <a:pt x="285307" y="266096"/>
                    <a:pt x="285307" y="258523"/>
                    <a:pt x="285307" y="257009"/>
                  </a:cubicBezTo>
                  <a:cubicBezTo>
                    <a:pt x="285307" y="257009"/>
                    <a:pt x="286815" y="253980"/>
                    <a:pt x="285307" y="252465"/>
                  </a:cubicBezTo>
                  <a:cubicBezTo>
                    <a:pt x="285307" y="250951"/>
                    <a:pt x="285307" y="246407"/>
                    <a:pt x="285307" y="246407"/>
                  </a:cubicBezTo>
                  <a:cubicBezTo>
                    <a:pt x="285307" y="244893"/>
                    <a:pt x="286815" y="241864"/>
                    <a:pt x="286815" y="240349"/>
                  </a:cubicBezTo>
                  <a:cubicBezTo>
                    <a:pt x="286815" y="238835"/>
                    <a:pt x="285307" y="237320"/>
                    <a:pt x="285307" y="237320"/>
                  </a:cubicBezTo>
                  <a:cubicBezTo>
                    <a:pt x="285307" y="237320"/>
                    <a:pt x="285307" y="232777"/>
                    <a:pt x="285307" y="231262"/>
                  </a:cubicBezTo>
                  <a:cubicBezTo>
                    <a:pt x="285307" y="229748"/>
                    <a:pt x="283799" y="222175"/>
                    <a:pt x="283799" y="222175"/>
                  </a:cubicBezTo>
                  <a:cubicBezTo>
                    <a:pt x="283799" y="220660"/>
                    <a:pt x="282290" y="216117"/>
                    <a:pt x="282290" y="216117"/>
                  </a:cubicBezTo>
                  <a:cubicBezTo>
                    <a:pt x="282290" y="214602"/>
                    <a:pt x="282290" y="214602"/>
                    <a:pt x="282290" y="213088"/>
                  </a:cubicBezTo>
                  <a:cubicBezTo>
                    <a:pt x="282290" y="213088"/>
                    <a:pt x="282290" y="213088"/>
                    <a:pt x="280782" y="211573"/>
                  </a:cubicBezTo>
                  <a:cubicBezTo>
                    <a:pt x="280782" y="211573"/>
                    <a:pt x="279274" y="210059"/>
                    <a:pt x="279274" y="210059"/>
                  </a:cubicBezTo>
                  <a:cubicBezTo>
                    <a:pt x="279274" y="210059"/>
                    <a:pt x="277766" y="207030"/>
                    <a:pt x="277766" y="205515"/>
                  </a:cubicBezTo>
                  <a:cubicBezTo>
                    <a:pt x="277766" y="204001"/>
                    <a:pt x="277766" y="200972"/>
                    <a:pt x="277766" y="200972"/>
                  </a:cubicBezTo>
                  <a:cubicBezTo>
                    <a:pt x="279274" y="199457"/>
                    <a:pt x="279274" y="197943"/>
                    <a:pt x="279274" y="196428"/>
                  </a:cubicBezTo>
                  <a:cubicBezTo>
                    <a:pt x="279274" y="196428"/>
                    <a:pt x="282290" y="191885"/>
                    <a:pt x="283799" y="188856"/>
                  </a:cubicBezTo>
                  <a:cubicBezTo>
                    <a:pt x="286815" y="185827"/>
                    <a:pt x="289831" y="187341"/>
                    <a:pt x="289831" y="187341"/>
                  </a:cubicBezTo>
                  <a:cubicBezTo>
                    <a:pt x="289831" y="187341"/>
                    <a:pt x="289831" y="188856"/>
                    <a:pt x="297372" y="188856"/>
                  </a:cubicBezTo>
                  <a:cubicBezTo>
                    <a:pt x="303404" y="188856"/>
                    <a:pt x="306421" y="194914"/>
                    <a:pt x="310945" y="199457"/>
                  </a:cubicBezTo>
                  <a:cubicBezTo>
                    <a:pt x="315469" y="205515"/>
                    <a:pt x="315469" y="207030"/>
                    <a:pt x="315469" y="208544"/>
                  </a:cubicBezTo>
                  <a:cubicBezTo>
                    <a:pt x="316977" y="208544"/>
                    <a:pt x="318486" y="211573"/>
                    <a:pt x="319994" y="214602"/>
                  </a:cubicBezTo>
                  <a:cubicBezTo>
                    <a:pt x="321502" y="216117"/>
                    <a:pt x="323010" y="219146"/>
                    <a:pt x="324518" y="223689"/>
                  </a:cubicBezTo>
                  <a:cubicBezTo>
                    <a:pt x="326026" y="228233"/>
                    <a:pt x="327534" y="229748"/>
                    <a:pt x="330551" y="231262"/>
                  </a:cubicBezTo>
                  <a:cubicBezTo>
                    <a:pt x="332059" y="232777"/>
                    <a:pt x="336583" y="229748"/>
                    <a:pt x="338091" y="229748"/>
                  </a:cubicBezTo>
                  <a:cubicBezTo>
                    <a:pt x="339599" y="229748"/>
                    <a:pt x="356189" y="217631"/>
                    <a:pt x="357697" y="216117"/>
                  </a:cubicBezTo>
                  <a:cubicBezTo>
                    <a:pt x="360713" y="214602"/>
                    <a:pt x="374286" y="202486"/>
                    <a:pt x="375795" y="200972"/>
                  </a:cubicBezTo>
                  <a:cubicBezTo>
                    <a:pt x="375795" y="200972"/>
                    <a:pt x="377303" y="197943"/>
                    <a:pt x="378811" y="194914"/>
                  </a:cubicBezTo>
                  <a:cubicBezTo>
                    <a:pt x="380319" y="193399"/>
                    <a:pt x="384843" y="190370"/>
                    <a:pt x="384843" y="188856"/>
                  </a:cubicBezTo>
                  <a:cubicBezTo>
                    <a:pt x="386351" y="187341"/>
                    <a:pt x="390876" y="184312"/>
                    <a:pt x="393892" y="184312"/>
                  </a:cubicBezTo>
                  <a:cubicBezTo>
                    <a:pt x="398416" y="184312"/>
                    <a:pt x="398416" y="182798"/>
                    <a:pt x="399925" y="182798"/>
                  </a:cubicBezTo>
                  <a:cubicBezTo>
                    <a:pt x="403695" y="183555"/>
                    <a:pt x="407088" y="182419"/>
                    <a:pt x="409539" y="182608"/>
                  </a:cubicBezTo>
                  <a:close/>
                  <a:moveTo>
                    <a:pt x="3284004" y="180426"/>
                  </a:moveTo>
                  <a:cubicBezTo>
                    <a:pt x="3282500" y="180426"/>
                    <a:pt x="3280997" y="181930"/>
                    <a:pt x="3277990" y="183435"/>
                  </a:cubicBezTo>
                  <a:cubicBezTo>
                    <a:pt x="3274982" y="184940"/>
                    <a:pt x="3273479" y="184940"/>
                    <a:pt x="3270472" y="184940"/>
                  </a:cubicBezTo>
                  <a:cubicBezTo>
                    <a:pt x="3265961" y="186445"/>
                    <a:pt x="3264458" y="189455"/>
                    <a:pt x="3262954" y="190960"/>
                  </a:cubicBezTo>
                  <a:cubicBezTo>
                    <a:pt x="3259947" y="193969"/>
                    <a:pt x="3259947" y="193969"/>
                    <a:pt x="3259947" y="196979"/>
                  </a:cubicBezTo>
                  <a:cubicBezTo>
                    <a:pt x="3259947" y="199989"/>
                    <a:pt x="3261450" y="201494"/>
                    <a:pt x="3261450" y="204504"/>
                  </a:cubicBezTo>
                  <a:cubicBezTo>
                    <a:pt x="3262954" y="209018"/>
                    <a:pt x="3264458" y="209018"/>
                    <a:pt x="3264458" y="213533"/>
                  </a:cubicBezTo>
                  <a:cubicBezTo>
                    <a:pt x="3264458" y="216543"/>
                    <a:pt x="3267465" y="221057"/>
                    <a:pt x="3267465" y="221057"/>
                  </a:cubicBezTo>
                  <a:cubicBezTo>
                    <a:pt x="3267465" y="221057"/>
                    <a:pt x="3267465" y="221057"/>
                    <a:pt x="3270472" y="221057"/>
                  </a:cubicBezTo>
                  <a:cubicBezTo>
                    <a:pt x="3270472" y="221057"/>
                    <a:pt x="3274982" y="221057"/>
                    <a:pt x="3277990" y="221057"/>
                  </a:cubicBezTo>
                  <a:cubicBezTo>
                    <a:pt x="3279493" y="221057"/>
                    <a:pt x="3282500" y="219552"/>
                    <a:pt x="3284004" y="218048"/>
                  </a:cubicBezTo>
                  <a:cubicBezTo>
                    <a:pt x="3285507" y="218048"/>
                    <a:pt x="3287011" y="216543"/>
                    <a:pt x="3288514" y="216543"/>
                  </a:cubicBezTo>
                  <a:cubicBezTo>
                    <a:pt x="3291521" y="216543"/>
                    <a:pt x="3293025" y="212028"/>
                    <a:pt x="3293025" y="212028"/>
                  </a:cubicBezTo>
                  <a:cubicBezTo>
                    <a:pt x="3293025" y="212028"/>
                    <a:pt x="3293025" y="206009"/>
                    <a:pt x="3293025" y="202999"/>
                  </a:cubicBezTo>
                  <a:cubicBezTo>
                    <a:pt x="3293025" y="201494"/>
                    <a:pt x="3293025" y="196979"/>
                    <a:pt x="3293025" y="192465"/>
                  </a:cubicBezTo>
                  <a:cubicBezTo>
                    <a:pt x="3293025" y="186445"/>
                    <a:pt x="3291521" y="184940"/>
                    <a:pt x="3291521" y="181930"/>
                  </a:cubicBezTo>
                  <a:cubicBezTo>
                    <a:pt x="3291521" y="180426"/>
                    <a:pt x="3287011" y="180426"/>
                    <a:pt x="3284004" y="180426"/>
                  </a:cubicBezTo>
                  <a:close/>
                  <a:moveTo>
                    <a:pt x="4260762" y="173311"/>
                  </a:moveTo>
                  <a:cubicBezTo>
                    <a:pt x="4256254" y="173311"/>
                    <a:pt x="4254752" y="174820"/>
                    <a:pt x="4254752" y="174820"/>
                  </a:cubicBezTo>
                  <a:cubicBezTo>
                    <a:pt x="4254752" y="174820"/>
                    <a:pt x="4251746" y="177837"/>
                    <a:pt x="4250244" y="180854"/>
                  </a:cubicBezTo>
                  <a:cubicBezTo>
                    <a:pt x="4248741" y="185380"/>
                    <a:pt x="4248741" y="183872"/>
                    <a:pt x="4248741" y="189907"/>
                  </a:cubicBezTo>
                  <a:cubicBezTo>
                    <a:pt x="4248741" y="194433"/>
                    <a:pt x="4248741" y="194433"/>
                    <a:pt x="4248741" y="198959"/>
                  </a:cubicBezTo>
                  <a:cubicBezTo>
                    <a:pt x="4248741" y="203485"/>
                    <a:pt x="4248741" y="204993"/>
                    <a:pt x="4248741" y="203485"/>
                  </a:cubicBezTo>
                  <a:cubicBezTo>
                    <a:pt x="4248741" y="203485"/>
                    <a:pt x="4250244" y="206502"/>
                    <a:pt x="4254752" y="208011"/>
                  </a:cubicBezTo>
                  <a:cubicBezTo>
                    <a:pt x="4257757" y="209520"/>
                    <a:pt x="4259259" y="209520"/>
                    <a:pt x="4262264" y="206502"/>
                  </a:cubicBezTo>
                  <a:cubicBezTo>
                    <a:pt x="4263767" y="204993"/>
                    <a:pt x="4266772" y="201976"/>
                    <a:pt x="4271280" y="201976"/>
                  </a:cubicBezTo>
                  <a:cubicBezTo>
                    <a:pt x="4275788" y="201976"/>
                    <a:pt x="4275788" y="197450"/>
                    <a:pt x="4280295" y="197450"/>
                  </a:cubicBezTo>
                  <a:cubicBezTo>
                    <a:pt x="4284803" y="195941"/>
                    <a:pt x="4281798" y="192924"/>
                    <a:pt x="4280295" y="186889"/>
                  </a:cubicBezTo>
                  <a:cubicBezTo>
                    <a:pt x="4278793" y="180854"/>
                    <a:pt x="4278793" y="182363"/>
                    <a:pt x="4274285" y="177837"/>
                  </a:cubicBezTo>
                  <a:cubicBezTo>
                    <a:pt x="4269777" y="174820"/>
                    <a:pt x="4269777" y="176328"/>
                    <a:pt x="4268275" y="176328"/>
                  </a:cubicBezTo>
                  <a:cubicBezTo>
                    <a:pt x="4266772" y="176328"/>
                    <a:pt x="4266772" y="174820"/>
                    <a:pt x="4260762" y="173311"/>
                  </a:cubicBezTo>
                  <a:close/>
                  <a:moveTo>
                    <a:pt x="3934548" y="162301"/>
                  </a:moveTo>
                  <a:cubicBezTo>
                    <a:pt x="3937558" y="163811"/>
                    <a:pt x="3943579" y="162301"/>
                    <a:pt x="3945085" y="162301"/>
                  </a:cubicBezTo>
                  <a:cubicBezTo>
                    <a:pt x="3948095" y="162301"/>
                    <a:pt x="3952611" y="163811"/>
                    <a:pt x="3954116" y="163811"/>
                  </a:cubicBezTo>
                  <a:cubicBezTo>
                    <a:pt x="3957127" y="163811"/>
                    <a:pt x="3960137" y="163811"/>
                    <a:pt x="3960137" y="165321"/>
                  </a:cubicBezTo>
                  <a:cubicBezTo>
                    <a:pt x="3961643" y="168341"/>
                    <a:pt x="3963148" y="169851"/>
                    <a:pt x="3961643" y="172872"/>
                  </a:cubicBezTo>
                  <a:cubicBezTo>
                    <a:pt x="3960137" y="175892"/>
                    <a:pt x="3954116" y="180422"/>
                    <a:pt x="3952611" y="184952"/>
                  </a:cubicBezTo>
                  <a:cubicBezTo>
                    <a:pt x="3949600" y="189482"/>
                    <a:pt x="3948095" y="189482"/>
                    <a:pt x="3946590" y="194012"/>
                  </a:cubicBezTo>
                  <a:cubicBezTo>
                    <a:pt x="3943579" y="197033"/>
                    <a:pt x="3942074" y="198543"/>
                    <a:pt x="3939064" y="200053"/>
                  </a:cubicBezTo>
                  <a:cubicBezTo>
                    <a:pt x="3936053" y="200053"/>
                    <a:pt x="3928527" y="200053"/>
                    <a:pt x="3925516" y="200053"/>
                  </a:cubicBezTo>
                  <a:cubicBezTo>
                    <a:pt x="3922505" y="200053"/>
                    <a:pt x="3914979" y="200053"/>
                    <a:pt x="3910463" y="198543"/>
                  </a:cubicBezTo>
                  <a:cubicBezTo>
                    <a:pt x="3905947" y="197033"/>
                    <a:pt x="3907453" y="197033"/>
                    <a:pt x="3902937" y="197033"/>
                  </a:cubicBezTo>
                  <a:cubicBezTo>
                    <a:pt x="3898421" y="197033"/>
                    <a:pt x="3890895" y="195523"/>
                    <a:pt x="3886379" y="197033"/>
                  </a:cubicBezTo>
                  <a:cubicBezTo>
                    <a:pt x="3881863" y="198543"/>
                    <a:pt x="3877347" y="200053"/>
                    <a:pt x="3875842" y="200053"/>
                  </a:cubicBezTo>
                  <a:cubicBezTo>
                    <a:pt x="3872831" y="200053"/>
                    <a:pt x="3865305" y="200053"/>
                    <a:pt x="3859284" y="200053"/>
                  </a:cubicBezTo>
                  <a:cubicBezTo>
                    <a:pt x="3853263" y="200053"/>
                    <a:pt x="3850252" y="198543"/>
                    <a:pt x="3845736" y="198543"/>
                  </a:cubicBezTo>
                  <a:cubicBezTo>
                    <a:pt x="3842726" y="198543"/>
                    <a:pt x="3839715" y="200053"/>
                    <a:pt x="3833694" y="201563"/>
                  </a:cubicBezTo>
                  <a:cubicBezTo>
                    <a:pt x="3827673" y="204583"/>
                    <a:pt x="3817136" y="210623"/>
                    <a:pt x="3814125" y="210623"/>
                  </a:cubicBezTo>
                  <a:cubicBezTo>
                    <a:pt x="3811115" y="210623"/>
                    <a:pt x="3806599" y="212133"/>
                    <a:pt x="3806599" y="213643"/>
                  </a:cubicBezTo>
                  <a:cubicBezTo>
                    <a:pt x="3806599" y="215153"/>
                    <a:pt x="3805094" y="215153"/>
                    <a:pt x="3806599" y="216663"/>
                  </a:cubicBezTo>
                  <a:cubicBezTo>
                    <a:pt x="3808104" y="219684"/>
                    <a:pt x="3812620" y="222704"/>
                    <a:pt x="3812620" y="225724"/>
                  </a:cubicBezTo>
                  <a:cubicBezTo>
                    <a:pt x="3812620" y="228744"/>
                    <a:pt x="3817136" y="231764"/>
                    <a:pt x="3817136" y="231764"/>
                  </a:cubicBezTo>
                  <a:cubicBezTo>
                    <a:pt x="3817136" y="231764"/>
                    <a:pt x="3821652" y="234784"/>
                    <a:pt x="3823157" y="234784"/>
                  </a:cubicBezTo>
                  <a:cubicBezTo>
                    <a:pt x="3824662" y="234784"/>
                    <a:pt x="3826168" y="239314"/>
                    <a:pt x="3829178" y="239314"/>
                  </a:cubicBezTo>
                  <a:cubicBezTo>
                    <a:pt x="3830683" y="239314"/>
                    <a:pt x="3829178" y="239314"/>
                    <a:pt x="3835199" y="239314"/>
                  </a:cubicBezTo>
                  <a:cubicBezTo>
                    <a:pt x="3842726" y="239314"/>
                    <a:pt x="3844231" y="240824"/>
                    <a:pt x="3847242" y="239314"/>
                  </a:cubicBezTo>
                  <a:cubicBezTo>
                    <a:pt x="3848747" y="237804"/>
                    <a:pt x="3848747" y="237804"/>
                    <a:pt x="3854768" y="237804"/>
                  </a:cubicBezTo>
                  <a:cubicBezTo>
                    <a:pt x="3859284" y="237804"/>
                    <a:pt x="3860789" y="237804"/>
                    <a:pt x="3865305" y="237804"/>
                  </a:cubicBezTo>
                  <a:cubicBezTo>
                    <a:pt x="3868315" y="237804"/>
                    <a:pt x="3871326" y="236294"/>
                    <a:pt x="3874337" y="237804"/>
                  </a:cubicBezTo>
                  <a:cubicBezTo>
                    <a:pt x="3877347" y="239314"/>
                    <a:pt x="3884874" y="239314"/>
                    <a:pt x="3884874" y="242334"/>
                  </a:cubicBezTo>
                  <a:cubicBezTo>
                    <a:pt x="3884874" y="243844"/>
                    <a:pt x="3884874" y="243844"/>
                    <a:pt x="3884874" y="248375"/>
                  </a:cubicBezTo>
                  <a:cubicBezTo>
                    <a:pt x="3884874" y="251395"/>
                    <a:pt x="3883368" y="252905"/>
                    <a:pt x="3883368" y="255925"/>
                  </a:cubicBezTo>
                  <a:cubicBezTo>
                    <a:pt x="3883368" y="260455"/>
                    <a:pt x="3883368" y="260455"/>
                    <a:pt x="3883368" y="263475"/>
                  </a:cubicBezTo>
                  <a:cubicBezTo>
                    <a:pt x="3883368" y="266495"/>
                    <a:pt x="3884874" y="264985"/>
                    <a:pt x="3884874" y="268005"/>
                  </a:cubicBezTo>
                  <a:cubicBezTo>
                    <a:pt x="3884874" y="272536"/>
                    <a:pt x="3887884" y="274046"/>
                    <a:pt x="3887884" y="278576"/>
                  </a:cubicBezTo>
                  <a:cubicBezTo>
                    <a:pt x="3887884" y="283106"/>
                    <a:pt x="3889389" y="287636"/>
                    <a:pt x="3887884" y="292166"/>
                  </a:cubicBezTo>
                  <a:cubicBezTo>
                    <a:pt x="3884874" y="295187"/>
                    <a:pt x="3883368" y="304247"/>
                    <a:pt x="3880358" y="307267"/>
                  </a:cubicBezTo>
                  <a:cubicBezTo>
                    <a:pt x="3877347" y="310287"/>
                    <a:pt x="3872831" y="310287"/>
                    <a:pt x="3871326" y="313307"/>
                  </a:cubicBezTo>
                  <a:cubicBezTo>
                    <a:pt x="3868315" y="316327"/>
                    <a:pt x="3863800" y="320858"/>
                    <a:pt x="3863800" y="320858"/>
                  </a:cubicBezTo>
                  <a:cubicBezTo>
                    <a:pt x="3863800" y="320858"/>
                    <a:pt x="3850252" y="335958"/>
                    <a:pt x="3848747" y="338978"/>
                  </a:cubicBezTo>
                  <a:cubicBezTo>
                    <a:pt x="3848747" y="340488"/>
                    <a:pt x="3844231" y="348039"/>
                    <a:pt x="3841220" y="351059"/>
                  </a:cubicBezTo>
                  <a:cubicBezTo>
                    <a:pt x="3839715" y="354079"/>
                    <a:pt x="3838210" y="354079"/>
                    <a:pt x="3835199" y="357099"/>
                  </a:cubicBezTo>
                  <a:cubicBezTo>
                    <a:pt x="3833694" y="361629"/>
                    <a:pt x="3829178" y="366159"/>
                    <a:pt x="3827673" y="370690"/>
                  </a:cubicBezTo>
                  <a:cubicBezTo>
                    <a:pt x="3824662" y="373710"/>
                    <a:pt x="3818641" y="381260"/>
                    <a:pt x="3817136" y="382770"/>
                  </a:cubicBezTo>
                  <a:cubicBezTo>
                    <a:pt x="3815631" y="385790"/>
                    <a:pt x="3802083" y="399381"/>
                    <a:pt x="3800578" y="400891"/>
                  </a:cubicBezTo>
                  <a:cubicBezTo>
                    <a:pt x="3800578" y="400891"/>
                    <a:pt x="3799073" y="405421"/>
                    <a:pt x="3796062" y="406931"/>
                  </a:cubicBezTo>
                  <a:cubicBezTo>
                    <a:pt x="3794557" y="406931"/>
                    <a:pt x="3793051" y="408441"/>
                    <a:pt x="3790041" y="406931"/>
                  </a:cubicBezTo>
                  <a:cubicBezTo>
                    <a:pt x="3788536" y="405421"/>
                    <a:pt x="3788536" y="406931"/>
                    <a:pt x="3784020" y="403911"/>
                  </a:cubicBezTo>
                  <a:cubicBezTo>
                    <a:pt x="3781009" y="402401"/>
                    <a:pt x="3779504" y="402401"/>
                    <a:pt x="3777999" y="399381"/>
                  </a:cubicBezTo>
                  <a:cubicBezTo>
                    <a:pt x="3774988" y="397871"/>
                    <a:pt x="3771978" y="399381"/>
                    <a:pt x="3771978" y="394851"/>
                  </a:cubicBezTo>
                  <a:cubicBezTo>
                    <a:pt x="3771978" y="390320"/>
                    <a:pt x="3771978" y="388810"/>
                    <a:pt x="3771978" y="385790"/>
                  </a:cubicBezTo>
                  <a:cubicBezTo>
                    <a:pt x="3770472" y="381260"/>
                    <a:pt x="3770472" y="379750"/>
                    <a:pt x="3767462" y="375220"/>
                  </a:cubicBezTo>
                  <a:cubicBezTo>
                    <a:pt x="3765956" y="370690"/>
                    <a:pt x="3765956" y="366159"/>
                    <a:pt x="3762946" y="361629"/>
                  </a:cubicBezTo>
                  <a:cubicBezTo>
                    <a:pt x="3759935" y="357099"/>
                    <a:pt x="3759935" y="355589"/>
                    <a:pt x="3756925" y="354079"/>
                  </a:cubicBezTo>
                  <a:cubicBezTo>
                    <a:pt x="3755420" y="352569"/>
                    <a:pt x="3753914" y="352569"/>
                    <a:pt x="3752409" y="352569"/>
                  </a:cubicBezTo>
                  <a:cubicBezTo>
                    <a:pt x="3750904" y="351059"/>
                    <a:pt x="3738861" y="361629"/>
                    <a:pt x="3737356" y="361629"/>
                  </a:cubicBezTo>
                  <a:cubicBezTo>
                    <a:pt x="3735851" y="363139"/>
                    <a:pt x="3732840" y="366159"/>
                    <a:pt x="3731335" y="367669"/>
                  </a:cubicBezTo>
                  <a:cubicBezTo>
                    <a:pt x="3728324" y="369180"/>
                    <a:pt x="3722303" y="373710"/>
                    <a:pt x="3722303" y="373710"/>
                  </a:cubicBezTo>
                  <a:cubicBezTo>
                    <a:pt x="3722303" y="373710"/>
                    <a:pt x="3722303" y="376730"/>
                    <a:pt x="3719293" y="376730"/>
                  </a:cubicBezTo>
                  <a:cubicBezTo>
                    <a:pt x="3716282" y="376730"/>
                    <a:pt x="3717788" y="376730"/>
                    <a:pt x="3714777" y="376730"/>
                  </a:cubicBezTo>
                  <a:cubicBezTo>
                    <a:pt x="3710261" y="376730"/>
                    <a:pt x="3711766" y="378240"/>
                    <a:pt x="3707251" y="378240"/>
                  </a:cubicBezTo>
                  <a:cubicBezTo>
                    <a:pt x="3702735" y="378240"/>
                    <a:pt x="3702735" y="378240"/>
                    <a:pt x="3699724" y="378240"/>
                  </a:cubicBezTo>
                  <a:cubicBezTo>
                    <a:pt x="3696714" y="379750"/>
                    <a:pt x="3698219" y="379750"/>
                    <a:pt x="3695208" y="379750"/>
                  </a:cubicBezTo>
                  <a:cubicBezTo>
                    <a:pt x="3690693" y="379750"/>
                    <a:pt x="3690693" y="382770"/>
                    <a:pt x="3687682" y="382770"/>
                  </a:cubicBezTo>
                  <a:cubicBezTo>
                    <a:pt x="3684671" y="382770"/>
                    <a:pt x="3680156" y="387300"/>
                    <a:pt x="3678650" y="387300"/>
                  </a:cubicBezTo>
                  <a:cubicBezTo>
                    <a:pt x="3675640" y="387300"/>
                    <a:pt x="3668113" y="387300"/>
                    <a:pt x="3666608" y="387300"/>
                  </a:cubicBezTo>
                  <a:cubicBezTo>
                    <a:pt x="3663598" y="387300"/>
                    <a:pt x="3660587" y="384280"/>
                    <a:pt x="3660587" y="384280"/>
                  </a:cubicBezTo>
                  <a:cubicBezTo>
                    <a:pt x="3660587" y="384280"/>
                    <a:pt x="3660587" y="384280"/>
                    <a:pt x="3662092" y="382770"/>
                  </a:cubicBezTo>
                  <a:cubicBezTo>
                    <a:pt x="3662092" y="382770"/>
                    <a:pt x="3672629" y="370690"/>
                    <a:pt x="3674134" y="367669"/>
                  </a:cubicBezTo>
                  <a:cubicBezTo>
                    <a:pt x="3677145" y="364649"/>
                    <a:pt x="3680156" y="357099"/>
                    <a:pt x="3681661" y="355589"/>
                  </a:cubicBezTo>
                  <a:cubicBezTo>
                    <a:pt x="3684671" y="354079"/>
                    <a:pt x="3693703" y="346529"/>
                    <a:pt x="3696714" y="345019"/>
                  </a:cubicBezTo>
                  <a:cubicBezTo>
                    <a:pt x="3698219" y="341998"/>
                    <a:pt x="3713272" y="331428"/>
                    <a:pt x="3714777" y="329918"/>
                  </a:cubicBezTo>
                  <a:cubicBezTo>
                    <a:pt x="3716282" y="326898"/>
                    <a:pt x="3723809" y="317837"/>
                    <a:pt x="3725314" y="314817"/>
                  </a:cubicBezTo>
                  <a:cubicBezTo>
                    <a:pt x="3726819" y="310287"/>
                    <a:pt x="3729830" y="308777"/>
                    <a:pt x="3729830" y="304247"/>
                  </a:cubicBezTo>
                  <a:cubicBezTo>
                    <a:pt x="3731335" y="301227"/>
                    <a:pt x="3734346" y="304247"/>
                    <a:pt x="3732840" y="290656"/>
                  </a:cubicBezTo>
                  <a:cubicBezTo>
                    <a:pt x="3732840" y="277066"/>
                    <a:pt x="3735851" y="274046"/>
                    <a:pt x="3735851" y="272536"/>
                  </a:cubicBezTo>
                  <a:cubicBezTo>
                    <a:pt x="3735851" y="271026"/>
                    <a:pt x="3737356" y="269516"/>
                    <a:pt x="3737356" y="269516"/>
                  </a:cubicBezTo>
                  <a:cubicBezTo>
                    <a:pt x="3737356" y="269516"/>
                    <a:pt x="3740367" y="269516"/>
                    <a:pt x="3741872" y="271026"/>
                  </a:cubicBezTo>
                  <a:cubicBezTo>
                    <a:pt x="3741872" y="274046"/>
                    <a:pt x="3744883" y="275556"/>
                    <a:pt x="3744883" y="277066"/>
                  </a:cubicBezTo>
                  <a:cubicBezTo>
                    <a:pt x="3744883" y="280086"/>
                    <a:pt x="3744883" y="281596"/>
                    <a:pt x="3746388" y="284616"/>
                  </a:cubicBezTo>
                  <a:cubicBezTo>
                    <a:pt x="3747893" y="286126"/>
                    <a:pt x="3747893" y="287636"/>
                    <a:pt x="3749398" y="284616"/>
                  </a:cubicBezTo>
                  <a:cubicBezTo>
                    <a:pt x="3752409" y="283106"/>
                    <a:pt x="3755420" y="277066"/>
                    <a:pt x="3755420" y="277066"/>
                  </a:cubicBezTo>
                  <a:cubicBezTo>
                    <a:pt x="3755420" y="277066"/>
                    <a:pt x="3768967" y="264985"/>
                    <a:pt x="3768967" y="263475"/>
                  </a:cubicBezTo>
                  <a:cubicBezTo>
                    <a:pt x="3770472" y="261965"/>
                    <a:pt x="3776493" y="254415"/>
                    <a:pt x="3776493" y="254415"/>
                  </a:cubicBezTo>
                  <a:cubicBezTo>
                    <a:pt x="3776493" y="254415"/>
                    <a:pt x="3782515" y="239314"/>
                    <a:pt x="3781009" y="231764"/>
                  </a:cubicBezTo>
                  <a:cubicBezTo>
                    <a:pt x="3781009" y="224214"/>
                    <a:pt x="3779504" y="218173"/>
                    <a:pt x="3779504" y="218173"/>
                  </a:cubicBezTo>
                  <a:cubicBezTo>
                    <a:pt x="3779504" y="218173"/>
                    <a:pt x="3777999" y="216663"/>
                    <a:pt x="3776493" y="216663"/>
                  </a:cubicBezTo>
                  <a:cubicBezTo>
                    <a:pt x="3774988" y="216663"/>
                    <a:pt x="3773483" y="218173"/>
                    <a:pt x="3770472" y="219684"/>
                  </a:cubicBezTo>
                  <a:cubicBezTo>
                    <a:pt x="3768967" y="219684"/>
                    <a:pt x="3767462" y="221194"/>
                    <a:pt x="3765956" y="221194"/>
                  </a:cubicBezTo>
                  <a:cubicBezTo>
                    <a:pt x="3762946" y="222704"/>
                    <a:pt x="3758430" y="224214"/>
                    <a:pt x="3755420" y="224214"/>
                  </a:cubicBezTo>
                  <a:cubicBezTo>
                    <a:pt x="3752409" y="224214"/>
                    <a:pt x="3744883" y="228744"/>
                    <a:pt x="3741872" y="230254"/>
                  </a:cubicBezTo>
                  <a:cubicBezTo>
                    <a:pt x="3738861" y="231764"/>
                    <a:pt x="3726819" y="237804"/>
                    <a:pt x="3723809" y="239314"/>
                  </a:cubicBezTo>
                  <a:cubicBezTo>
                    <a:pt x="3720798" y="239314"/>
                    <a:pt x="3711766" y="246865"/>
                    <a:pt x="3708756" y="248375"/>
                  </a:cubicBezTo>
                  <a:cubicBezTo>
                    <a:pt x="3705745" y="251395"/>
                    <a:pt x="3693703" y="257435"/>
                    <a:pt x="3692198" y="258945"/>
                  </a:cubicBezTo>
                  <a:cubicBezTo>
                    <a:pt x="3692198" y="261965"/>
                    <a:pt x="3684671" y="271026"/>
                    <a:pt x="3684671" y="272536"/>
                  </a:cubicBezTo>
                  <a:cubicBezTo>
                    <a:pt x="3684671" y="274046"/>
                    <a:pt x="3680156" y="275556"/>
                    <a:pt x="3678650" y="281596"/>
                  </a:cubicBezTo>
                  <a:cubicBezTo>
                    <a:pt x="3677145" y="286126"/>
                    <a:pt x="3668113" y="289146"/>
                    <a:pt x="3666608" y="290656"/>
                  </a:cubicBezTo>
                  <a:cubicBezTo>
                    <a:pt x="3666608" y="290656"/>
                    <a:pt x="3660587" y="290656"/>
                    <a:pt x="3659082" y="289146"/>
                  </a:cubicBezTo>
                  <a:cubicBezTo>
                    <a:pt x="3656071" y="287636"/>
                    <a:pt x="3653061" y="284616"/>
                    <a:pt x="3651555" y="283106"/>
                  </a:cubicBezTo>
                  <a:cubicBezTo>
                    <a:pt x="3650050" y="281596"/>
                    <a:pt x="3645534" y="281596"/>
                    <a:pt x="3642524" y="281596"/>
                  </a:cubicBezTo>
                  <a:cubicBezTo>
                    <a:pt x="3638008" y="281596"/>
                    <a:pt x="3633492" y="280086"/>
                    <a:pt x="3630481" y="278576"/>
                  </a:cubicBezTo>
                  <a:cubicBezTo>
                    <a:pt x="3628976" y="278576"/>
                    <a:pt x="3627471" y="277066"/>
                    <a:pt x="3621450" y="277066"/>
                  </a:cubicBezTo>
                  <a:cubicBezTo>
                    <a:pt x="3615429" y="275556"/>
                    <a:pt x="3615429" y="275556"/>
                    <a:pt x="3615429" y="274046"/>
                  </a:cubicBezTo>
                  <a:cubicBezTo>
                    <a:pt x="3615429" y="271026"/>
                    <a:pt x="3613923" y="268005"/>
                    <a:pt x="3612418" y="264985"/>
                  </a:cubicBezTo>
                  <a:cubicBezTo>
                    <a:pt x="3612418" y="261965"/>
                    <a:pt x="3609407" y="261965"/>
                    <a:pt x="3606397" y="260455"/>
                  </a:cubicBezTo>
                  <a:cubicBezTo>
                    <a:pt x="3603386" y="258945"/>
                    <a:pt x="3595860" y="252905"/>
                    <a:pt x="3592849" y="248375"/>
                  </a:cubicBezTo>
                  <a:cubicBezTo>
                    <a:pt x="3591344" y="242334"/>
                    <a:pt x="3591344" y="240824"/>
                    <a:pt x="3588334" y="239314"/>
                  </a:cubicBezTo>
                  <a:cubicBezTo>
                    <a:pt x="3585323" y="236294"/>
                    <a:pt x="3585323" y="237804"/>
                    <a:pt x="3585323" y="234784"/>
                  </a:cubicBezTo>
                  <a:cubicBezTo>
                    <a:pt x="3585323" y="231764"/>
                    <a:pt x="3585323" y="234784"/>
                    <a:pt x="3588334" y="231764"/>
                  </a:cubicBezTo>
                  <a:cubicBezTo>
                    <a:pt x="3589839" y="228744"/>
                    <a:pt x="3591344" y="227234"/>
                    <a:pt x="3592849" y="225724"/>
                  </a:cubicBezTo>
                  <a:cubicBezTo>
                    <a:pt x="3595860" y="224214"/>
                    <a:pt x="3595860" y="224214"/>
                    <a:pt x="3601881" y="224214"/>
                  </a:cubicBezTo>
                  <a:cubicBezTo>
                    <a:pt x="3606397" y="224214"/>
                    <a:pt x="3606397" y="222704"/>
                    <a:pt x="3612418" y="224214"/>
                  </a:cubicBezTo>
                  <a:cubicBezTo>
                    <a:pt x="3618439" y="225724"/>
                    <a:pt x="3619944" y="225724"/>
                    <a:pt x="3624460" y="225724"/>
                  </a:cubicBezTo>
                  <a:cubicBezTo>
                    <a:pt x="3627471" y="225724"/>
                    <a:pt x="3624460" y="224214"/>
                    <a:pt x="3630481" y="227234"/>
                  </a:cubicBezTo>
                  <a:cubicBezTo>
                    <a:pt x="3638008" y="230254"/>
                    <a:pt x="3633492" y="230254"/>
                    <a:pt x="3642524" y="231764"/>
                  </a:cubicBezTo>
                  <a:cubicBezTo>
                    <a:pt x="3650050" y="233274"/>
                    <a:pt x="3651555" y="234784"/>
                    <a:pt x="3659082" y="234784"/>
                  </a:cubicBezTo>
                  <a:cubicBezTo>
                    <a:pt x="3666608" y="233274"/>
                    <a:pt x="3668113" y="236294"/>
                    <a:pt x="3674134" y="233274"/>
                  </a:cubicBezTo>
                  <a:cubicBezTo>
                    <a:pt x="3680156" y="230254"/>
                    <a:pt x="3687682" y="228744"/>
                    <a:pt x="3693703" y="225724"/>
                  </a:cubicBezTo>
                  <a:cubicBezTo>
                    <a:pt x="3698219" y="222704"/>
                    <a:pt x="3702735" y="221194"/>
                    <a:pt x="3708756" y="218173"/>
                  </a:cubicBezTo>
                  <a:cubicBezTo>
                    <a:pt x="3713272" y="215153"/>
                    <a:pt x="3728324" y="209113"/>
                    <a:pt x="3728324" y="209113"/>
                  </a:cubicBezTo>
                  <a:cubicBezTo>
                    <a:pt x="3728324" y="209113"/>
                    <a:pt x="3738861" y="207603"/>
                    <a:pt x="3740367" y="206093"/>
                  </a:cubicBezTo>
                  <a:cubicBezTo>
                    <a:pt x="3743377" y="206093"/>
                    <a:pt x="3744883" y="203073"/>
                    <a:pt x="3747893" y="201563"/>
                  </a:cubicBezTo>
                  <a:cubicBezTo>
                    <a:pt x="3752409" y="200053"/>
                    <a:pt x="3756925" y="197033"/>
                    <a:pt x="3759935" y="197033"/>
                  </a:cubicBezTo>
                  <a:cubicBezTo>
                    <a:pt x="3762946" y="197033"/>
                    <a:pt x="3765956" y="194012"/>
                    <a:pt x="3767462" y="194012"/>
                  </a:cubicBezTo>
                  <a:cubicBezTo>
                    <a:pt x="3770472" y="194012"/>
                    <a:pt x="3793051" y="187972"/>
                    <a:pt x="3794557" y="189482"/>
                  </a:cubicBezTo>
                  <a:cubicBezTo>
                    <a:pt x="3796062" y="189482"/>
                    <a:pt x="3802083" y="186462"/>
                    <a:pt x="3806599" y="184952"/>
                  </a:cubicBezTo>
                  <a:cubicBezTo>
                    <a:pt x="3812620" y="183442"/>
                    <a:pt x="3826168" y="177402"/>
                    <a:pt x="3826168" y="177402"/>
                  </a:cubicBezTo>
                  <a:cubicBezTo>
                    <a:pt x="3826168" y="177402"/>
                    <a:pt x="3835199" y="174382"/>
                    <a:pt x="3836705" y="174382"/>
                  </a:cubicBezTo>
                  <a:cubicBezTo>
                    <a:pt x="3839715" y="172872"/>
                    <a:pt x="3841220" y="172872"/>
                    <a:pt x="3844231" y="171362"/>
                  </a:cubicBezTo>
                  <a:cubicBezTo>
                    <a:pt x="3847242" y="169851"/>
                    <a:pt x="3844231" y="169851"/>
                    <a:pt x="3850252" y="169851"/>
                  </a:cubicBezTo>
                  <a:cubicBezTo>
                    <a:pt x="3854768" y="169851"/>
                    <a:pt x="3856273" y="169851"/>
                    <a:pt x="3859284" y="169851"/>
                  </a:cubicBezTo>
                  <a:cubicBezTo>
                    <a:pt x="3862294" y="169851"/>
                    <a:pt x="3871326" y="169851"/>
                    <a:pt x="3871326" y="169851"/>
                  </a:cubicBezTo>
                  <a:cubicBezTo>
                    <a:pt x="3871326" y="169851"/>
                    <a:pt x="3872831" y="171362"/>
                    <a:pt x="3875842" y="171362"/>
                  </a:cubicBezTo>
                  <a:cubicBezTo>
                    <a:pt x="3878852" y="171362"/>
                    <a:pt x="3887884" y="171362"/>
                    <a:pt x="3892400" y="171362"/>
                  </a:cubicBezTo>
                  <a:cubicBezTo>
                    <a:pt x="3895410" y="171362"/>
                    <a:pt x="3899926" y="171362"/>
                    <a:pt x="3902937" y="169851"/>
                  </a:cubicBezTo>
                  <a:cubicBezTo>
                    <a:pt x="3905947" y="169851"/>
                    <a:pt x="3913474" y="165321"/>
                    <a:pt x="3917990" y="163811"/>
                  </a:cubicBezTo>
                  <a:cubicBezTo>
                    <a:pt x="3922505" y="162301"/>
                    <a:pt x="3931537" y="160791"/>
                    <a:pt x="3934548" y="162301"/>
                  </a:cubicBezTo>
                  <a:close/>
                  <a:moveTo>
                    <a:pt x="2901527" y="157011"/>
                  </a:moveTo>
                  <a:cubicBezTo>
                    <a:pt x="2901527" y="157011"/>
                    <a:pt x="2901527" y="157011"/>
                    <a:pt x="2898510" y="160026"/>
                  </a:cubicBezTo>
                  <a:cubicBezTo>
                    <a:pt x="2898510" y="160026"/>
                    <a:pt x="2898510" y="160026"/>
                    <a:pt x="2897001" y="161534"/>
                  </a:cubicBezTo>
                  <a:cubicBezTo>
                    <a:pt x="2897001" y="161534"/>
                    <a:pt x="2897001" y="161534"/>
                    <a:pt x="2897001" y="164549"/>
                  </a:cubicBezTo>
                  <a:cubicBezTo>
                    <a:pt x="2897001" y="164549"/>
                    <a:pt x="2897001" y="164549"/>
                    <a:pt x="2897001" y="166057"/>
                  </a:cubicBezTo>
                  <a:cubicBezTo>
                    <a:pt x="2897001" y="166057"/>
                    <a:pt x="2897001" y="166057"/>
                    <a:pt x="2897001" y="167564"/>
                  </a:cubicBezTo>
                  <a:cubicBezTo>
                    <a:pt x="2897001" y="167564"/>
                    <a:pt x="2897001" y="167564"/>
                    <a:pt x="2895493" y="170579"/>
                  </a:cubicBezTo>
                  <a:cubicBezTo>
                    <a:pt x="2895493" y="170579"/>
                    <a:pt x="2895493" y="170579"/>
                    <a:pt x="2895493" y="175102"/>
                  </a:cubicBezTo>
                  <a:cubicBezTo>
                    <a:pt x="2895493" y="175102"/>
                    <a:pt x="2895493" y="175102"/>
                    <a:pt x="2897001" y="176610"/>
                  </a:cubicBezTo>
                  <a:cubicBezTo>
                    <a:pt x="2897001" y="176610"/>
                    <a:pt x="2897001" y="176610"/>
                    <a:pt x="2897001" y="178117"/>
                  </a:cubicBezTo>
                  <a:cubicBezTo>
                    <a:pt x="2897001" y="178117"/>
                    <a:pt x="2897001" y="178117"/>
                    <a:pt x="2897001" y="179625"/>
                  </a:cubicBezTo>
                  <a:cubicBezTo>
                    <a:pt x="2897001" y="179625"/>
                    <a:pt x="2897001" y="179625"/>
                    <a:pt x="2898510" y="179625"/>
                  </a:cubicBezTo>
                  <a:cubicBezTo>
                    <a:pt x="2898510" y="179625"/>
                    <a:pt x="2900019" y="181132"/>
                    <a:pt x="2900019" y="181132"/>
                  </a:cubicBezTo>
                  <a:cubicBezTo>
                    <a:pt x="2900019" y="181132"/>
                    <a:pt x="2901527" y="181132"/>
                    <a:pt x="2901527" y="181132"/>
                  </a:cubicBezTo>
                  <a:cubicBezTo>
                    <a:pt x="2901527" y="181132"/>
                    <a:pt x="2901527" y="181132"/>
                    <a:pt x="2903036" y="181132"/>
                  </a:cubicBezTo>
                  <a:cubicBezTo>
                    <a:pt x="2903036" y="181132"/>
                    <a:pt x="2903036" y="181132"/>
                    <a:pt x="2904545" y="181132"/>
                  </a:cubicBezTo>
                  <a:cubicBezTo>
                    <a:pt x="2904545" y="181132"/>
                    <a:pt x="2904545" y="181132"/>
                    <a:pt x="2906053" y="181132"/>
                  </a:cubicBezTo>
                  <a:cubicBezTo>
                    <a:pt x="2906053" y="181132"/>
                    <a:pt x="2906053" y="181132"/>
                    <a:pt x="2907562" y="181132"/>
                  </a:cubicBezTo>
                  <a:cubicBezTo>
                    <a:pt x="2907562" y="181132"/>
                    <a:pt x="2907562" y="181132"/>
                    <a:pt x="2909071" y="181132"/>
                  </a:cubicBezTo>
                  <a:cubicBezTo>
                    <a:pt x="2909071" y="181132"/>
                    <a:pt x="2909071" y="181132"/>
                    <a:pt x="2910579" y="179625"/>
                  </a:cubicBezTo>
                  <a:lnTo>
                    <a:pt x="2910579" y="178117"/>
                  </a:lnTo>
                  <a:cubicBezTo>
                    <a:pt x="2910579" y="178117"/>
                    <a:pt x="2910579" y="178117"/>
                    <a:pt x="2909071" y="176610"/>
                  </a:cubicBezTo>
                  <a:cubicBezTo>
                    <a:pt x="2909071" y="176610"/>
                    <a:pt x="2909071" y="176610"/>
                    <a:pt x="2907562" y="175102"/>
                  </a:cubicBezTo>
                  <a:cubicBezTo>
                    <a:pt x="2907562" y="175102"/>
                    <a:pt x="2907562" y="175102"/>
                    <a:pt x="2907562" y="173594"/>
                  </a:cubicBezTo>
                  <a:cubicBezTo>
                    <a:pt x="2907562" y="173594"/>
                    <a:pt x="2907562" y="173594"/>
                    <a:pt x="2906053" y="172087"/>
                  </a:cubicBezTo>
                  <a:cubicBezTo>
                    <a:pt x="2906053" y="172087"/>
                    <a:pt x="2906053" y="172087"/>
                    <a:pt x="2906053" y="169072"/>
                  </a:cubicBezTo>
                  <a:cubicBezTo>
                    <a:pt x="2906053" y="169072"/>
                    <a:pt x="2906053" y="169072"/>
                    <a:pt x="2906053" y="166057"/>
                  </a:cubicBezTo>
                  <a:cubicBezTo>
                    <a:pt x="2906053" y="166057"/>
                    <a:pt x="2906053" y="166057"/>
                    <a:pt x="2907562" y="166057"/>
                  </a:cubicBezTo>
                  <a:cubicBezTo>
                    <a:pt x="2907562" y="166057"/>
                    <a:pt x="2907562" y="166057"/>
                    <a:pt x="2907562" y="164549"/>
                  </a:cubicBezTo>
                  <a:cubicBezTo>
                    <a:pt x="2907562" y="164549"/>
                    <a:pt x="2907562" y="164549"/>
                    <a:pt x="2909071" y="163042"/>
                  </a:cubicBezTo>
                  <a:cubicBezTo>
                    <a:pt x="2909071" y="163042"/>
                    <a:pt x="2909071" y="163042"/>
                    <a:pt x="2909071" y="160026"/>
                  </a:cubicBezTo>
                  <a:cubicBezTo>
                    <a:pt x="2909071" y="160026"/>
                    <a:pt x="2909071" y="160026"/>
                    <a:pt x="2909071" y="158519"/>
                  </a:cubicBezTo>
                  <a:cubicBezTo>
                    <a:pt x="2909071" y="158519"/>
                    <a:pt x="2909071" y="158519"/>
                    <a:pt x="2907562" y="158519"/>
                  </a:cubicBezTo>
                  <a:cubicBezTo>
                    <a:pt x="2907562" y="158519"/>
                    <a:pt x="2907562" y="158519"/>
                    <a:pt x="2906053" y="157011"/>
                  </a:cubicBezTo>
                  <a:cubicBezTo>
                    <a:pt x="2906053" y="157011"/>
                    <a:pt x="2906053" y="157011"/>
                    <a:pt x="2904545" y="157011"/>
                  </a:cubicBezTo>
                  <a:cubicBezTo>
                    <a:pt x="2904545" y="157011"/>
                    <a:pt x="2904545" y="157011"/>
                    <a:pt x="2901527" y="157011"/>
                  </a:cubicBezTo>
                  <a:close/>
                  <a:moveTo>
                    <a:pt x="4328378" y="156715"/>
                  </a:moveTo>
                  <a:cubicBezTo>
                    <a:pt x="4328378" y="156715"/>
                    <a:pt x="4325372" y="156715"/>
                    <a:pt x="4322367" y="158224"/>
                  </a:cubicBezTo>
                  <a:cubicBezTo>
                    <a:pt x="4320865" y="158224"/>
                    <a:pt x="4319362" y="159733"/>
                    <a:pt x="4317860" y="162750"/>
                  </a:cubicBezTo>
                  <a:cubicBezTo>
                    <a:pt x="4316357" y="164259"/>
                    <a:pt x="4311849" y="162750"/>
                    <a:pt x="4310347" y="162750"/>
                  </a:cubicBezTo>
                  <a:cubicBezTo>
                    <a:pt x="4308844" y="162750"/>
                    <a:pt x="4308844" y="162750"/>
                    <a:pt x="4305839" y="162750"/>
                  </a:cubicBezTo>
                  <a:cubicBezTo>
                    <a:pt x="4302834" y="161241"/>
                    <a:pt x="4305839" y="162750"/>
                    <a:pt x="4304336" y="167276"/>
                  </a:cubicBezTo>
                  <a:cubicBezTo>
                    <a:pt x="4302834" y="170294"/>
                    <a:pt x="4304336" y="170294"/>
                    <a:pt x="4304336" y="174820"/>
                  </a:cubicBezTo>
                  <a:cubicBezTo>
                    <a:pt x="4304336" y="179346"/>
                    <a:pt x="4304336" y="176328"/>
                    <a:pt x="4302834" y="179346"/>
                  </a:cubicBezTo>
                  <a:cubicBezTo>
                    <a:pt x="4301331" y="182363"/>
                    <a:pt x="4301331" y="182363"/>
                    <a:pt x="4301331" y="182363"/>
                  </a:cubicBezTo>
                  <a:cubicBezTo>
                    <a:pt x="4301331" y="182363"/>
                    <a:pt x="4301331" y="182363"/>
                    <a:pt x="4301331" y="188398"/>
                  </a:cubicBezTo>
                  <a:cubicBezTo>
                    <a:pt x="4301331" y="188398"/>
                    <a:pt x="4301331" y="188398"/>
                    <a:pt x="4302834" y="189907"/>
                  </a:cubicBezTo>
                  <a:cubicBezTo>
                    <a:pt x="4302834" y="189907"/>
                    <a:pt x="4305839" y="189907"/>
                    <a:pt x="4308844" y="189907"/>
                  </a:cubicBezTo>
                  <a:cubicBezTo>
                    <a:pt x="4311849" y="189907"/>
                    <a:pt x="4314854" y="188398"/>
                    <a:pt x="4316357" y="188398"/>
                  </a:cubicBezTo>
                  <a:cubicBezTo>
                    <a:pt x="4317860" y="188398"/>
                    <a:pt x="4319362" y="186889"/>
                    <a:pt x="4322367" y="186889"/>
                  </a:cubicBezTo>
                  <a:cubicBezTo>
                    <a:pt x="4323870" y="185380"/>
                    <a:pt x="4323870" y="183872"/>
                    <a:pt x="4325372" y="182363"/>
                  </a:cubicBezTo>
                  <a:cubicBezTo>
                    <a:pt x="4328378" y="179346"/>
                    <a:pt x="4328378" y="179346"/>
                    <a:pt x="4328378" y="176328"/>
                  </a:cubicBezTo>
                  <a:cubicBezTo>
                    <a:pt x="4328378" y="174820"/>
                    <a:pt x="4328378" y="173311"/>
                    <a:pt x="4329880" y="171802"/>
                  </a:cubicBezTo>
                  <a:cubicBezTo>
                    <a:pt x="4329880" y="168785"/>
                    <a:pt x="4329880" y="167276"/>
                    <a:pt x="4329880" y="164259"/>
                  </a:cubicBezTo>
                  <a:cubicBezTo>
                    <a:pt x="4329880" y="161241"/>
                    <a:pt x="4329880" y="159733"/>
                    <a:pt x="4329880" y="158224"/>
                  </a:cubicBezTo>
                  <a:cubicBezTo>
                    <a:pt x="4329880" y="156715"/>
                    <a:pt x="4328378" y="156715"/>
                    <a:pt x="4328378" y="156715"/>
                  </a:cubicBezTo>
                  <a:close/>
                  <a:moveTo>
                    <a:pt x="3366699" y="151833"/>
                  </a:moveTo>
                  <a:cubicBezTo>
                    <a:pt x="3366699" y="151833"/>
                    <a:pt x="3366699" y="151833"/>
                    <a:pt x="3362188" y="153338"/>
                  </a:cubicBezTo>
                  <a:cubicBezTo>
                    <a:pt x="3362188" y="153338"/>
                    <a:pt x="3362188" y="153338"/>
                    <a:pt x="3359181" y="159357"/>
                  </a:cubicBezTo>
                  <a:cubicBezTo>
                    <a:pt x="3359181" y="159357"/>
                    <a:pt x="3359181" y="159357"/>
                    <a:pt x="3356174" y="162367"/>
                  </a:cubicBezTo>
                  <a:cubicBezTo>
                    <a:pt x="3356174" y="162367"/>
                    <a:pt x="3356174" y="162367"/>
                    <a:pt x="3356174" y="166882"/>
                  </a:cubicBezTo>
                  <a:cubicBezTo>
                    <a:pt x="3356174" y="166882"/>
                    <a:pt x="3356174" y="166882"/>
                    <a:pt x="3356174" y="174406"/>
                  </a:cubicBezTo>
                  <a:cubicBezTo>
                    <a:pt x="3356174" y="174406"/>
                    <a:pt x="3356174" y="174406"/>
                    <a:pt x="3354670" y="183435"/>
                  </a:cubicBezTo>
                  <a:cubicBezTo>
                    <a:pt x="3354670" y="183435"/>
                    <a:pt x="3354670" y="183435"/>
                    <a:pt x="3353167" y="190960"/>
                  </a:cubicBezTo>
                  <a:cubicBezTo>
                    <a:pt x="3353167" y="190960"/>
                    <a:pt x="3353167" y="190960"/>
                    <a:pt x="3350160" y="198484"/>
                  </a:cubicBezTo>
                  <a:cubicBezTo>
                    <a:pt x="3350160" y="198484"/>
                    <a:pt x="3350160" y="201494"/>
                    <a:pt x="3347153" y="202999"/>
                  </a:cubicBezTo>
                  <a:cubicBezTo>
                    <a:pt x="3345649" y="206009"/>
                    <a:pt x="3341139" y="207513"/>
                    <a:pt x="3341139" y="207513"/>
                  </a:cubicBezTo>
                  <a:cubicBezTo>
                    <a:pt x="3341139" y="207513"/>
                    <a:pt x="3341139" y="207513"/>
                    <a:pt x="3338131" y="213533"/>
                  </a:cubicBezTo>
                  <a:cubicBezTo>
                    <a:pt x="3338131" y="213533"/>
                    <a:pt x="3338131" y="213533"/>
                    <a:pt x="3338131" y="219552"/>
                  </a:cubicBezTo>
                  <a:cubicBezTo>
                    <a:pt x="3338131" y="225572"/>
                    <a:pt x="3338131" y="225572"/>
                    <a:pt x="3338131" y="230087"/>
                  </a:cubicBezTo>
                  <a:cubicBezTo>
                    <a:pt x="3338131" y="233096"/>
                    <a:pt x="3338131" y="236106"/>
                    <a:pt x="3338131" y="236106"/>
                  </a:cubicBezTo>
                  <a:cubicBezTo>
                    <a:pt x="3338131" y="236106"/>
                    <a:pt x="3336628" y="236106"/>
                    <a:pt x="3341139" y="237611"/>
                  </a:cubicBezTo>
                  <a:cubicBezTo>
                    <a:pt x="3344146" y="237611"/>
                    <a:pt x="3348656" y="237611"/>
                    <a:pt x="3353167" y="237611"/>
                  </a:cubicBezTo>
                  <a:cubicBezTo>
                    <a:pt x="3356174" y="237611"/>
                    <a:pt x="3360685" y="239116"/>
                    <a:pt x="3362188" y="236106"/>
                  </a:cubicBezTo>
                  <a:cubicBezTo>
                    <a:pt x="3362188" y="233096"/>
                    <a:pt x="3360685" y="230087"/>
                    <a:pt x="3363692" y="227077"/>
                  </a:cubicBezTo>
                  <a:cubicBezTo>
                    <a:pt x="3366699" y="224067"/>
                    <a:pt x="3369706" y="219552"/>
                    <a:pt x="3369706" y="216543"/>
                  </a:cubicBezTo>
                  <a:cubicBezTo>
                    <a:pt x="3369706" y="213533"/>
                    <a:pt x="3374217" y="204504"/>
                    <a:pt x="3374217" y="204504"/>
                  </a:cubicBezTo>
                  <a:cubicBezTo>
                    <a:pt x="3374217" y="204504"/>
                    <a:pt x="3374217" y="198484"/>
                    <a:pt x="3375720" y="195474"/>
                  </a:cubicBezTo>
                  <a:cubicBezTo>
                    <a:pt x="3375720" y="192465"/>
                    <a:pt x="3377224" y="190960"/>
                    <a:pt x="3377224" y="186445"/>
                  </a:cubicBezTo>
                  <a:cubicBezTo>
                    <a:pt x="3377224" y="181930"/>
                    <a:pt x="3377224" y="175911"/>
                    <a:pt x="3377224" y="171396"/>
                  </a:cubicBezTo>
                  <a:cubicBezTo>
                    <a:pt x="3377224" y="165377"/>
                    <a:pt x="3380231" y="166882"/>
                    <a:pt x="3377224" y="162367"/>
                  </a:cubicBezTo>
                  <a:cubicBezTo>
                    <a:pt x="3374217" y="157852"/>
                    <a:pt x="3375720" y="156347"/>
                    <a:pt x="3372713" y="154843"/>
                  </a:cubicBezTo>
                  <a:cubicBezTo>
                    <a:pt x="3369706" y="153338"/>
                    <a:pt x="3366699" y="151833"/>
                    <a:pt x="3366699" y="151833"/>
                  </a:cubicBezTo>
                  <a:close/>
                  <a:moveTo>
                    <a:pt x="866465" y="144837"/>
                  </a:moveTo>
                  <a:cubicBezTo>
                    <a:pt x="872462" y="143329"/>
                    <a:pt x="873961" y="144837"/>
                    <a:pt x="878459" y="146345"/>
                  </a:cubicBezTo>
                  <a:cubicBezTo>
                    <a:pt x="879959" y="147854"/>
                    <a:pt x="884456" y="150870"/>
                    <a:pt x="884456" y="153886"/>
                  </a:cubicBezTo>
                  <a:cubicBezTo>
                    <a:pt x="884456" y="153886"/>
                    <a:pt x="884456" y="155394"/>
                    <a:pt x="881458" y="158410"/>
                  </a:cubicBezTo>
                  <a:cubicBezTo>
                    <a:pt x="879959" y="161427"/>
                    <a:pt x="879959" y="158410"/>
                    <a:pt x="878459" y="162935"/>
                  </a:cubicBezTo>
                  <a:cubicBezTo>
                    <a:pt x="875461" y="165951"/>
                    <a:pt x="876960" y="164443"/>
                    <a:pt x="876960" y="167459"/>
                  </a:cubicBezTo>
                  <a:cubicBezTo>
                    <a:pt x="875461" y="171984"/>
                    <a:pt x="875461" y="170475"/>
                    <a:pt x="873961" y="173492"/>
                  </a:cubicBezTo>
                  <a:cubicBezTo>
                    <a:pt x="872462" y="176508"/>
                    <a:pt x="872462" y="176508"/>
                    <a:pt x="870963" y="178016"/>
                  </a:cubicBezTo>
                  <a:cubicBezTo>
                    <a:pt x="870963" y="178016"/>
                    <a:pt x="869463" y="181032"/>
                    <a:pt x="867964" y="184049"/>
                  </a:cubicBezTo>
                  <a:cubicBezTo>
                    <a:pt x="866465" y="188573"/>
                    <a:pt x="863466" y="191589"/>
                    <a:pt x="861967" y="196114"/>
                  </a:cubicBezTo>
                  <a:cubicBezTo>
                    <a:pt x="861967" y="196114"/>
                    <a:pt x="858968" y="199130"/>
                    <a:pt x="855970" y="200638"/>
                  </a:cubicBezTo>
                  <a:cubicBezTo>
                    <a:pt x="852971" y="200638"/>
                    <a:pt x="851472" y="200638"/>
                    <a:pt x="849972" y="202146"/>
                  </a:cubicBezTo>
                  <a:cubicBezTo>
                    <a:pt x="846974" y="202146"/>
                    <a:pt x="846974" y="203654"/>
                    <a:pt x="843975" y="205162"/>
                  </a:cubicBezTo>
                  <a:cubicBezTo>
                    <a:pt x="840977" y="206670"/>
                    <a:pt x="840977" y="208179"/>
                    <a:pt x="839477" y="209687"/>
                  </a:cubicBezTo>
                  <a:cubicBezTo>
                    <a:pt x="837978" y="211195"/>
                    <a:pt x="839477" y="211195"/>
                    <a:pt x="839477" y="212703"/>
                  </a:cubicBezTo>
                  <a:cubicBezTo>
                    <a:pt x="839477" y="214211"/>
                    <a:pt x="842476" y="215719"/>
                    <a:pt x="842476" y="217227"/>
                  </a:cubicBezTo>
                  <a:cubicBezTo>
                    <a:pt x="843975" y="218735"/>
                    <a:pt x="843975" y="221752"/>
                    <a:pt x="843975" y="224768"/>
                  </a:cubicBezTo>
                  <a:cubicBezTo>
                    <a:pt x="843975" y="227784"/>
                    <a:pt x="846974" y="241357"/>
                    <a:pt x="848473" y="244374"/>
                  </a:cubicBezTo>
                  <a:cubicBezTo>
                    <a:pt x="848473" y="248898"/>
                    <a:pt x="845474" y="251914"/>
                    <a:pt x="845474" y="251914"/>
                  </a:cubicBezTo>
                  <a:cubicBezTo>
                    <a:pt x="843975" y="253422"/>
                    <a:pt x="843975" y="254930"/>
                    <a:pt x="842476" y="254930"/>
                  </a:cubicBezTo>
                  <a:cubicBezTo>
                    <a:pt x="842476" y="256439"/>
                    <a:pt x="842476" y="257947"/>
                    <a:pt x="842476" y="257947"/>
                  </a:cubicBezTo>
                  <a:cubicBezTo>
                    <a:pt x="842476" y="259455"/>
                    <a:pt x="840977" y="260963"/>
                    <a:pt x="839477" y="262471"/>
                  </a:cubicBezTo>
                  <a:cubicBezTo>
                    <a:pt x="839477" y="262471"/>
                    <a:pt x="837978" y="265487"/>
                    <a:pt x="836479" y="266995"/>
                  </a:cubicBezTo>
                  <a:cubicBezTo>
                    <a:pt x="834979" y="268504"/>
                    <a:pt x="836479" y="268504"/>
                    <a:pt x="834979" y="271520"/>
                  </a:cubicBezTo>
                  <a:cubicBezTo>
                    <a:pt x="834979" y="274536"/>
                    <a:pt x="834979" y="273028"/>
                    <a:pt x="836479" y="274536"/>
                  </a:cubicBezTo>
                  <a:cubicBezTo>
                    <a:pt x="836479" y="276044"/>
                    <a:pt x="837978" y="276044"/>
                    <a:pt x="837978" y="276044"/>
                  </a:cubicBezTo>
                  <a:cubicBezTo>
                    <a:pt x="839477" y="277552"/>
                    <a:pt x="840977" y="277552"/>
                    <a:pt x="843975" y="279060"/>
                  </a:cubicBezTo>
                  <a:cubicBezTo>
                    <a:pt x="846974" y="280569"/>
                    <a:pt x="848473" y="279060"/>
                    <a:pt x="851472" y="280569"/>
                  </a:cubicBezTo>
                  <a:cubicBezTo>
                    <a:pt x="855970" y="282077"/>
                    <a:pt x="857469" y="280569"/>
                    <a:pt x="860468" y="282077"/>
                  </a:cubicBezTo>
                  <a:cubicBezTo>
                    <a:pt x="861967" y="282077"/>
                    <a:pt x="866465" y="282077"/>
                    <a:pt x="867964" y="283585"/>
                  </a:cubicBezTo>
                  <a:cubicBezTo>
                    <a:pt x="870963" y="285093"/>
                    <a:pt x="875461" y="286601"/>
                    <a:pt x="878459" y="288109"/>
                  </a:cubicBezTo>
                  <a:cubicBezTo>
                    <a:pt x="881458" y="289617"/>
                    <a:pt x="884456" y="289617"/>
                    <a:pt x="890454" y="291125"/>
                  </a:cubicBezTo>
                  <a:cubicBezTo>
                    <a:pt x="894952" y="294142"/>
                    <a:pt x="899450" y="291125"/>
                    <a:pt x="903948" y="292634"/>
                  </a:cubicBezTo>
                  <a:cubicBezTo>
                    <a:pt x="906946" y="292634"/>
                    <a:pt x="906946" y="292634"/>
                    <a:pt x="908445" y="294142"/>
                  </a:cubicBezTo>
                  <a:cubicBezTo>
                    <a:pt x="911444" y="294142"/>
                    <a:pt x="911444" y="292634"/>
                    <a:pt x="915942" y="292634"/>
                  </a:cubicBezTo>
                  <a:cubicBezTo>
                    <a:pt x="920440" y="292634"/>
                    <a:pt x="920440" y="291125"/>
                    <a:pt x="923439" y="292634"/>
                  </a:cubicBezTo>
                  <a:cubicBezTo>
                    <a:pt x="927936" y="294142"/>
                    <a:pt x="929436" y="298666"/>
                    <a:pt x="929436" y="301682"/>
                  </a:cubicBezTo>
                  <a:cubicBezTo>
                    <a:pt x="929436" y="303190"/>
                    <a:pt x="927936" y="304699"/>
                    <a:pt x="926437" y="306207"/>
                  </a:cubicBezTo>
                  <a:cubicBezTo>
                    <a:pt x="926437" y="307715"/>
                    <a:pt x="923439" y="312239"/>
                    <a:pt x="923439" y="312239"/>
                  </a:cubicBezTo>
                  <a:cubicBezTo>
                    <a:pt x="921939" y="319780"/>
                    <a:pt x="918941" y="321288"/>
                    <a:pt x="914443" y="327320"/>
                  </a:cubicBezTo>
                  <a:cubicBezTo>
                    <a:pt x="912943" y="330337"/>
                    <a:pt x="912943" y="330337"/>
                    <a:pt x="911444" y="333353"/>
                  </a:cubicBezTo>
                  <a:cubicBezTo>
                    <a:pt x="909945" y="340894"/>
                    <a:pt x="908445" y="343910"/>
                    <a:pt x="903948" y="349942"/>
                  </a:cubicBezTo>
                  <a:cubicBezTo>
                    <a:pt x="903948" y="351450"/>
                    <a:pt x="900949" y="351450"/>
                    <a:pt x="897950" y="351450"/>
                  </a:cubicBezTo>
                  <a:cubicBezTo>
                    <a:pt x="894952" y="351450"/>
                    <a:pt x="887455" y="352959"/>
                    <a:pt x="885956" y="352959"/>
                  </a:cubicBezTo>
                  <a:cubicBezTo>
                    <a:pt x="882957" y="352959"/>
                    <a:pt x="875461" y="352959"/>
                    <a:pt x="870963" y="352959"/>
                  </a:cubicBezTo>
                  <a:cubicBezTo>
                    <a:pt x="867964" y="352959"/>
                    <a:pt x="866465" y="352959"/>
                    <a:pt x="860468" y="352959"/>
                  </a:cubicBezTo>
                  <a:cubicBezTo>
                    <a:pt x="852971" y="351450"/>
                    <a:pt x="852971" y="352959"/>
                    <a:pt x="845474" y="352959"/>
                  </a:cubicBezTo>
                  <a:cubicBezTo>
                    <a:pt x="836479" y="352959"/>
                    <a:pt x="833480" y="354467"/>
                    <a:pt x="831981" y="352959"/>
                  </a:cubicBezTo>
                  <a:cubicBezTo>
                    <a:pt x="827483" y="349942"/>
                    <a:pt x="813989" y="352959"/>
                    <a:pt x="809491" y="352959"/>
                  </a:cubicBezTo>
                  <a:cubicBezTo>
                    <a:pt x="804993" y="352959"/>
                    <a:pt x="797497" y="354467"/>
                    <a:pt x="794498" y="355975"/>
                  </a:cubicBezTo>
                  <a:cubicBezTo>
                    <a:pt x="791499" y="355975"/>
                    <a:pt x="785502" y="358991"/>
                    <a:pt x="781004" y="358991"/>
                  </a:cubicBezTo>
                  <a:cubicBezTo>
                    <a:pt x="770509" y="358991"/>
                    <a:pt x="764512" y="362007"/>
                    <a:pt x="757015" y="366532"/>
                  </a:cubicBezTo>
                  <a:cubicBezTo>
                    <a:pt x="754017" y="366532"/>
                    <a:pt x="742022" y="372564"/>
                    <a:pt x="740523" y="374072"/>
                  </a:cubicBezTo>
                  <a:cubicBezTo>
                    <a:pt x="739024" y="374072"/>
                    <a:pt x="736025" y="377089"/>
                    <a:pt x="728528" y="380105"/>
                  </a:cubicBezTo>
                  <a:cubicBezTo>
                    <a:pt x="721032" y="384629"/>
                    <a:pt x="721032" y="384629"/>
                    <a:pt x="718033" y="383121"/>
                  </a:cubicBezTo>
                  <a:cubicBezTo>
                    <a:pt x="715035" y="383121"/>
                    <a:pt x="715035" y="381613"/>
                    <a:pt x="715035" y="381613"/>
                  </a:cubicBezTo>
                  <a:cubicBezTo>
                    <a:pt x="713535" y="380105"/>
                    <a:pt x="712036" y="378597"/>
                    <a:pt x="712036" y="378597"/>
                  </a:cubicBezTo>
                  <a:cubicBezTo>
                    <a:pt x="712036" y="377089"/>
                    <a:pt x="710537" y="371056"/>
                    <a:pt x="709037" y="369548"/>
                  </a:cubicBezTo>
                  <a:cubicBezTo>
                    <a:pt x="707538" y="366532"/>
                    <a:pt x="706039" y="366532"/>
                    <a:pt x="703040" y="363515"/>
                  </a:cubicBezTo>
                  <a:cubicBezTo>
                    <a:pt x="700042" y="358991"/>
                    <a:pt x="691046" y="351450"/>
                    <a:pt x="689546" y="349942"/>
                  </a:cubicBezTo>
                  <a:cubicBezTo>
                    <a:pt x="688047" y="349942"/>
                    <a:pt x="688047" y="345418"/>
                    <a:pt x="688047" y="342402"/>
                  </a:cubicBezTo>
                  <a:cubicBezTo>
                    <a:pt x="686548" y="340894"/>
                    <a:pt x="689546" y="336369"/>
                    <a:pt x="689546" y="336369"/>
                  </a:cubicBezTo>
                  <a:cubicBezTo>
                    <a:pt x="689546" y="336369"/>
                    <a:pt x="692545" y="333353"/>
                    <a:pt x="694044" y="330337"/>
                  </a:cubicBezTo>
                  <a:cubicBezTo>
                    <a:pt x="695544" y="325812"/>
                    <a:pt x="697043" y="325812"/>
                    <a:pt x="698542" y="325812"/>
                  </a:cubicBezTo>
                  <a:cubicBezTo>
                    <a:pt x="700042" y="325812"/>
                    <a:pt x="704539" y="325812"/>
                    <a:pt x="704539" y="325812"/>
                  </a:cubicBezTo>
                  <a:cubicBezTo>
                    <a:pt x="706039" y="325812"/>
                    <a:pt x="709037" y="324304"/>
                    <a:pt x="710537" y="321288"/>
                  </a:cubicBezTo>
                  <a:cubicBezTo>
                    <a:pt x="713535" y="319780"/>
                    <a:pt x="719533" y="319780"/>
                    <a:pt x="721032" y="319780"/>
                  </a:cubicBezTo>
                  <a:cubicBezTo>
                    <a:pt x="722531" y="319780"/>
                    <a:pt x="728528" y="316764"/>
                    <a:pt x="731527" y="316764"/>
                  </a:cubicBezTo>
                  <a:cubicBezTo>
                    <a:pt x="734526" y="315255"/>
                    <a:pt x="739024" y="313747"/>
                    <a:pt x="742022" y="312239"/>
                  </a:cubicBezTo>
                  <a:cubicBezTo>
                    <a:pt x="743521" y="312239"/>
                    <a:pt x="749519" y="310731"/>
                    <a:pt x="751018" y="310731"/>
                  </a:cubicBezTo>
                  <a:cubicBezTo>
                    <a:pt x="752517" y="310731"/>
                    <a:pt x="755516" y="310731"/>
                    <a:pt x="758515" y="310731"/>
                  </a:cubicBezTo>
                  <a:cubicBezTo>
                    <a:pt x="760014" y="310731"/>
                    <a:pt x="761513" y="307715"/>
                    <a:pt x="764512" y="307715"/>
                  </a:cubicBezTo>
                  <a:cubicBezTo>
                    <a:pt x="769010" y="309223"/>
                    <a:pt x="769010" y="307715"/>
                    <a:pt x="772008" y="306207"/>
                  </a:cubicBezTo>
                  <a:cubicBezTo>
                    <a:pt x="775007" y="306207"/>
                    <a:pt x="775007" y="304699"/>
                    <a:pt x="778006" y="304699"/>
                  </a:cubicBezTo>
                  <a:cubicBezTo>
                    <a:pt x="781004" y="304699"/>
                    <a:pt x="779505" y="303190"/>
                    <a:pt x="779505" y="301682"/>
                  </a:cubicBezTo>
                  <a:cubicBezTo>
                    <a:pt x="781004" y="300174"/>
                    <a:pt x="781004" y="300174"/>
                    <a:pt x="779505" y="300174"/>
                  </a:cubicBezTo>
                  <a:cubicBezTo>
                    <a:pt x="778006" y="300174"/>
                    <a:pt x="776506" y="300174"/>
                    <a:pt x="775007" y="298666"/>
                  </a:cubicBezTo>
                  <a:cubicBezTo>
                    <a:pt x="773508" y="298666"/>
                    <a:pt x="772008" y="297158"/>
                    <a:pt x="770509" y="295650"/>
                  </a:cubicBezTo>
                  <a:cubicBezTo>
                    <a:pt x="769010" y="294142"/>
                    <a:pt x="769010" y="294142"/>
                    <a:pt x="767510" y="294142"/>
                  </a:cubicBezTo>
                  <a:cubicBezTo>
                    <a:pt x="763012" y="294142"/>
                    <a:pt x="766011" y="283585"/>
                    <a:pt x="767510" y="283585"/>
                  </a:cubicBezTo>
                  <a:cubicBezTo>
                    <a:pt x="769010" y="282077"/>
                    <a:pt x="769010" y="279060"/>
                    <a:pt x="770509" y="277552"/>
                  </a:cubicBezTo>
                  <a:cubicBezTo>
                    <a:pt x="770509" y="276044"/>
                    <a:pt x="772008" y="270012"/>
                    <a:pt x="772008" y="268504"/>
                  </a:cubicBezTo>
                  <a:cubicBezTo>
                    <a:pt x="773508" y="268504"/>
                    <a:pt x="776506" y="263979"/>
                    <a:pt x="776506" y="262471"/>
                  </a:cubicBezTo>
                  <a:cubicBezTo>
                    <a:pt x="776506" y="260963"/>
                    <a:pt x="773508" y="257947"/>
                    <a:pt x="772008" y="253422"/>
                  </a:cubicBezTo>
                  <a:cubicBezTo>
                    <a:pt x="770509" y="248898"/>
                    <a:pt x="767510" y="248898"/>
                    <a:pt x="766011" y="247390"/>
                  </a:cubicBezTo>
                  <a:cubicBezTo>
                    <a:pt x="764512" y="245882"/>
                    <a:pt x="763012" y="245882"/>
                    <a:pt x="760014" y="244374"/>
                  </a:cubicBezTo>
                  <a:cubicBezTo>
                    <a:pt x="755516" y="244374"/>
                    <a:pt x="752517" y="242865"/>
                    <a:pt x="749519" y="242865"/>
                  </a:cubicBezTo>
                  <a:cubicBezTo>
                    <a:pt x="746520" y="241357"/>
                    <a:pt x="746520" y="239849"/>
                    <a:pt x="743521" y="239849"/>
                  </a:cubicBezTo>
                  <a:cubicBezTo>
                    <a:pt x="742022" y="239849"/>
                    <a:pt x="737524" y="238341"/>
                    <a:pt x="737524" y="238341"/>
                  </a:cubicBezTo>
                  <a:cubicBezTo>
                    <a:pt x="736025" y="238341"/>
                    <a:pt x="734526" y="236833"/>
                    <a:pt x="731527" y="233817"/>
                  </a:cubicBezTo>
                  <a:cubicBezTo>
                    <a:pt x="728528" y="232309"/>
                    <a:pt x="731527" y="233817"/>
                    <a:pt x="728528" y="229292"/>
                  </a:cubicBezTo>
                  <a:cubicBezTo>
                    <a:pt x="727029" y="224768"/>
                    <a:pt x="727029" y="224768"/>
                    <a:pt x="727029" y="223260"/>
                  </a:cubicBezTo>
                  <a:cubicBezTo>
                    <a:pt x="727029" y="220244"/>
                    <a:pt x="728528" y="218735"/>
                    <a:pt x="728528" y="217227"/>
                  </a:cubicBezTo>
                  <a:cubicBezTo>
                    <a:pt x="728528" y="215719"/>
                    <a:pt x="730028" y="212703"/>
                    <a:pt x="730028" y="212703"/>
                  </a:cubicBezTo>
                  <a:cubicBezTo>
                    <a:pt x="731527" y="211195"/>
                    <a:pt x="734526" y="209687"/>
                    <a:pt x="734526" y="209687"/>
                  </a:cubicBezTo>
                  <a:cubicBezTo>
                    <a:pt x="734526" y="209687"/>
                    <a:pt x="737524" y="208179"/>
                    <a:pt x="739024" y="208179"/>
                  </a:cubicBezTo>
                  <a:cubicBezTo>
                    <a:pt x="740523" y="208179"/>
                    <a:pt x="740523" y="206670"/>
                    <a:pt x="742022" y="206670"/>
                  </a:cubicBezTo>
                  <a:cubicBezTo>
                    <a:pt x="742022" y="206670"/>
                    <a:pt x="743521" y="206670"/>
                    <a:pt x="746520" y="206670"/>
                  </a:cubicBezTo>
                  <a:cubicBezTo>
                    <a:pt x="749519" y="206670"/>
                    <a:pt x="751018" y="205162"/>
                    <a:pt x="752517" y="205162"/>
                  </a:cubicBezTo>
                  <a:cubicBezTo>
                    <a:pt x="752517" y="206670"/>
                    <a:pt x="755516" y="205162"/>
                    <a:pt x="758515" y="205162"/>
                  </a:cubicBezTo>
                  <a:cubicBezTo>
                    <a:pt x="758515" y="205162"/>
                    <a:pt x="760014" y="203654"/>
                    <a:pt x="761513" y="203654"/>
                  </a:cubicBezTo>
                  <a:cubicBezTo>
                    <a:pt x="763012" y="203654"/>
                    <a:pt x="766011" y="200638"/>
                    <a:pt x="767510" y="199130"/>
                  </a:cubicBezTo>
                  <a:cubicBezTo>
                    <a:pt x="769010" y="197622"/>
                    <a:pt x="773508" y="197622"/>
                    <a:pt x="775007" y="196114"/>
                  </a:cubicBezTo>
                  <a:cubicBezTo>
                    <a:pt x="775007" y="194605"/>
                    <a:pt x="781004" y="191589"/>
                    <a:pt x="782504" y="190081"/>
                  </a:cubicBezTo>
                  <a:cubicBezTo>
                    <a:pt x="782504" y="190081"/>
                    <a:pt x="788501" y="187065"/>
                    <a:pt x="790000" y="185557"/>
                  </a:cubicBezTo>
                  <a:cubicBezTo>
                    <a:pt x="791499" y="184049"/>
                    <a:pt x="792999" y="184049"/>
                    <a:pt x="798996" y="179524"/>
                  </a:cubicBezTo>
                  <a:cubicBezTo>
                    <a:pt x="804993" y="176508"/>
                    <a:pt x="801995" y="178016"/>
                    <a:pt x="806492" y="175000"/>
                  </a:cubicBezTo>
                  <a:cubicBezTo>
                    <a:pt x="809491" y="171984"/>
                    <a:pt x="810990" y="171984"/>
                    <a:pt x="813989" y="170475"/>
                  </a:cubicBezTo>
                  <a:cubicBezTo>
                    <a:pt x="816988" y="168967"/>
                    <a:pt x="816988" y="168967"/>
                    <a:pt x="821486" y="165951"/>
                  </a:cubicBezTo>
                  <a:cubicBezTo>
                    <a:pt x="827483" y="164443"/>
                    <a:pt x="828982" y="162935"/>
                    <a:pt x="833480" y="161427"/>
                  </a:cubicBezTo>
                  <a:cubicBezTo>
                    <a:pt x="839477" y="158410"/>
                    <a:pt x="840977" y="158410"/>
                    <a:pt x="843975" y="156902"/>
                  </a:cubicBezTo>
                  <a:cubicBezTo>
                    <a:pt x="846974" y="153886"/>
                    <a:pt x="848473" y="153886"/>
                    <a:pt x="851472" y="152378"/>
                  </a:cubicBezTo>
                  <a:cubicBezTo>
                    <a:pt x="855970" y="150870"/>
                    <a:pt x="857469" y="149362"/>
                    <a:pt x="860468" y="147854"/>
                  </a:cubicBezTo>
                  <a:cubicBezTo>
                    <a:pt x="863466" y="146345"/>
                    <a:pt x="863466" y="144837"/>
                    <a:pt x="866465" y="144837"/>
                  </a:cubicBezTo>
                  <a:close/>
                  <a:moveTo>
                    <a:pt x="4313352" y="140120"/>
                  </a:moveTo>
                  <a:cubicBezTo>
                    <a:pt x="4313352" y="140120"/>
                    <a:pt x="4311849" y="143137"/>
                    <a:pt x="4310347" y="144646"/>
                  </a:cubicBezTo>
                  <a:cubicBezTo>
                    <a:pt x="4310347" y="146155"/>
                    <a:pt x="4310347" y="146155"/>
                    <a:pt x="4310347" y="147663"/>
                  </a:cubicBezTo>
                  <a:cubicBezTo>
                    <a:pt x="4308844" y="149172"/>
                    <a:pt x="4310347" y="152189"/>
                    <a:pt x="4310347" y="152189"/>
                  </a:cubicBezTo>
                  <a:cubicBezTo>
                    <a:pt x="4310347" y="152189"/>
                    <a:pt x="4310347" y="152189"/>
                    <a:pt x="4311849" y="152189"/>
                  </a:cubicBezTo>
                  <a:cubicBezTo>
                    <a:pt x="4311849" y="152189"/>
                    <a:pt x="4316357" y="150681"/>
                    <a:pt x="4316357" y="149172"/>
                  </a:cubicBezTo>
                  <a:cubicBezTo>
                    <a:pt x="4316357" y="149172"/>
                    <a:pt x="4316357" y="149172"/>
                    <a:pt x="4316357" y="146155"/>
                  </a:cubicBezTo>
                  <a:cubicBezTo>
                    <a:pt x="4316357" y="146155"/>
                    <a:pt x="4316357" y="144646"/>
                    <a:pt x="4316357" y="143137"/>
                  </a:cubicBezTo>
                  <a:cubicBezTo>
                    <a:pt x="4316357" y="141629"/>
                    <a:pt x="4314854" y="140120"/>
                    <a:pt x="4314854" y="140120"/>
                  </a:cubicBezTo>
                  <a:cubicBezTo>
                    <a:pt x="4314854" y="140120"/>
                    <a:pt x="4314854" y="140120"/>
                    <a:pt x="4313352" y="140120"/>
                  </a:cubicBezTo>
                  <a:close/>
                  <a:moveTo>
                    <a:pt x="639716" y="135391"/>
                  </a:moveTo>
                  <a:cubicBezTo>
                    <a:pt x="639716" y="135391"/>
                    <a:pt x="646992" y="135391"/>
                    <a:pt x="646992" y="136920"/>
                  </a:cubicBezTo>
                  <a:cubicBezTo>
                    <a:pt x="648447" y="136920"/>
                    <a:pt x="651358" y="138449"/>
                    <a:pt x="651358" y="139977"/>
                  </a:cubicBezTo>
                  <a:cubicBezTo>
                    <a:pt x="651358" y="139977"/>
                    <a:pt x="652813" y="141506"/>
                    <a:pt x="654268" y="141506"/>
                  </a:cubicBezTo>
                  <a:cubicBezTo>
                    <a:pt x="654268" y="143035"/>
                    <a:pt x="655723" y="144563"/>
                    <a:pt x="655723" y="144563"/>
                  </a:cubicBezTo>
                  <a:cubicBezTo>
                    <a:pt x="655723" y="146092"/>
                    <a:pt x="657179" y="147621"/>
                    <a:pt x="658634" y="149149"/>
                  </a:cubicBezTo>
                  <a:cubicBezTo>
                    <a:pt x="658634" y="149149"/>
                    <a:pt x="658634" y="150678"/>
                    <a:pt x="660089" y="152207"/>
                  </a:cubicBezTo>
                  <a:cubicBezTo>
                    <a:pt x="661544" y="152207"/>
                    <a:pt x="661544" y="153736"/>
                    <a:pt x="661544" y="153736"/>
                  </a:cubicBezTo>
                  <a:cubicBezTo>
                    <a:pt x="661544" y="153736"/>
                    <a:pt x="662999" y="156793"/>
                    <a:pt x="664455" y="156793"/>
                  </a:cubicBezTo>
                  <a:cubicBezTo>
                    <a:pt x="664455" y="158322"/>
                    <a:pt x="664455" y="159850"/>
                    <a:pt x="665910" y="161379"/>
                  </a:cubicBezTo>
                  <a:cubicBezTo>
                    <a:pt x="665910" y="162908"/>
                    <a:pt x="665910" y="167494"/>
                    <a:pt x="664455" y="167494"/>
                  </a:cubicBezTo>
                  <a:cubicBezTo>
                    <a:pt x="664455" y="169023"/>
                    <a:pt x="662999" y="172080"/>
                    <a:pt x="662999" y="172080"/>
                  </a:cubicBezTo>
                  <a:cubicBezTo>
                    <a:pt x="662999" y="172080"/>
                    <a:pt x="661544" y="173609"/>
                    <a:pt x="661544" y="175137"/>
                  </a:cubicBezTo>
                  <a:cubicBezTo>
                    <a:pt x="660089" y="175137"/>
                    <a:pt x="658634" y="176666"/>
                    <a:pt x="657179" y="176666"/>
                  </a:cubicBezTo>
                  <a:cubicBezTo>
                    <a:pt x="655723" y="176666"/>
                    <a:pt x="651358" y="176666"/>
                    <a:pt x="649902" y="176666"/>
                  </a:cubicBezTo>
                  <a:cubicBezTo>
                    <a:pt x="648447" y="175137"/>
                    <a:pt x="648447" y="175137"/>
                    <a:pt x="645537" y="173609"/>
                  </a:cubicBezTo>
                  <a:cubicBezTo>
                    <a:pt x="644082" y="172080"/>
                    <a:pt x="641171" y="170551"/>
                    <a:pt x="639716" y="170551"/>
                  </a:cubicBezTo>
                  <a:cubicBezTo>
                    <a:pt x="639716" y="169023"/>
                    <a:pt x="636806" y="167494"/>
                    <a:pt x="636806" y="165965"/>
                  </a:cubicBezTo>
                  <a:cubicBezTo>
                    <a:pt x="633895" y="162908"/>
                    <a:pt x="633895" y="159850"/>
                    <a:pt x="632440" y="155264"/>
                  </a:cubicBezTo>
                  <a:cubicBezTo>
                    <a:pt x="632440" y="155264"/>
                    <a:pt x="632440" y="152207"/>
                    <a:pt x="632440" y="150678"/>
                  </a:cubicBezTo>
                  <a:cubicBezTo>
                    <a:pt x="632440" y="150678"/>
                    <a:pt x="630985" y="147621"/>
                    <a:pt x="630985" y="146092"/>
                  </a:cubicBezTo>
                  <a:cubicBezTo>
                    <a:pt x="632440" y="144563"/>
                    <a:pt x="630985" y="143035"/>
                    <a:pt x="632440" y="141506"/>
                  </a:cubicBezTo>
                  <a:cubicBezTo>
                    <a:pt x="632440" y="141506"/>
                    <a:pt x="633895" y="138449"/>
                    <a:pt x="633895" y="138449"/>
                  </a:cubicBezTo>
                  <a:cubicBezTo>
                    <a:pt x="633895" y="138449"/>
                    <a:pt x="635350" y="136920"/>
                    <a:pt x="636806" y="136920"/>
                  </a:cubicBezTo>
                  <a:cubicBezTo>
                    <a:pt x="638261" y="135391"/>
                    <a:pt x="639716" y="135391"/>
                    <a:pt x="639716" y="135391"/>
                  </a:cubicBezTo>
                  <a:close/>
                  <a:moveTo>
                    <a:pt x="1176897" y="133535"/>
                  </a:moveTo>
                  <a:cubicBezTo>
                    <a:pt x="1173883" y="133535"/>
                    <a:pt x="1173883" y="135042"/>
                    <a:pt x="1170870" y="136549"/>
                  </a:cubicBezTo>
                  <a:cubicBezTo>
                    <a:pt x="1169363" y="138055"/>
                    <a:pt x="1169363" y="139562"/>
                    <a:pt x="1166349" y="142576"/>
                  </a:cubicBezTo>
                  <a:cubicBezTo>
                    <a:pt x="1164843" y="144083"/>
                    <a:pt x="1164843" y="145589"/>
                    <a:pt x="1163336" y="148603"/>
                  </a:cubicBezTo>
                  <a:cubicBezTo>
                    <a:pt x="1161829" y="151616"/>
                    <a:pt x="1161829" y="151616"/>
                    <a:pt x="1160322" y="154630"/>
                  </a:cubicBezTo>
                  <a:cubicBezTo>
                    <a:pt x="1158816" y="157644"/>
                    <a:pt x="1155802" y="159150"/>
                    <a:pt x="1154295" y="160657"/>
                  </a:cubicBezTo>
                  <a:cubicBezTo>
                    <a:pt x="1152788" y="163671"/>
                    <a:pt x="1154295" y="163671"/>
                    <a:pt x="1151282" y="168191"/>
                  </a:cubicBezTo>
                  <a:cubicBezTo>
                    <a:pt x="1149775" y="172711"/>
                    <a:pt x="1149775" y="172711"/>
                    <a:pt x="1148268" y="174218"/>
                  </a:cubicBezTo>
                  <a:cubicBezTo>
                    <a:pt x="1148268" y="175725"/>
                    <a:pt x="1148268" y="180245"/>
                    <a:pt x="1148268" y="183259"/>
                  </a:cubicBezTo>
                  <a:cubicBezTo>
                    <a:pt x="1146761" y="184766"/>
                    <a:pt x="1149775" y="187779"/>
                    <a:pt x="1149775" y="190793"/>
                  </a:cubicBezTo>
                  <a:cubicBezTo>
                    <a:pt x="1151282" y="192299"/>
                    <a:pt x="1149775" y="195313"/>
                    <a:pt x="1151282" y="195313"/>
                  </a:cubicBezTo>
                  <a:cubicBezTo>
                    <a:pt x="1151282" y="195313"/>
                    <a:pt x="1152788" y="196820"/>
                    <a:pt x="1152788" y="196820"/>
                  </a:cubicBezTo>
                  <a:cubicBezTo>
                    <a:pt x="1154295" y="198327"/>
                    <a:pt x="1157309" y="198327"/>
                    <a:pt x="1158816" y="198327"/>
                  </a:cubicBezTo>
                  <a:cubicBezTo>
                    <a:pt x="1160322" y="196820"/>
                    <a:pt x="1160322" y="196820"/>
                    <a:pt x="1161829" y="196820"/>
                  </a:cubicBezTo>
                  <a:cubicBezTo>
                    <a:pt x="1163336" y="195313"/>
                    <a:pt x="1164843" y="195313"/>
                    <a:pt x="1166349" y="195313"/>
                  </a:cubicBezTo>
                  <a:cubicBezTo>
                    <a:pt x="1167856" y="195313"/>
                    <a:pt x="1169363" y="193806"/>
                    <a:pt x="1169363" y="193806"/>
                  </a:cubicBezTo>
                  <a:cubicBezTo>
                    <a:pt x="1169363" y="193806"/>
                    <a:pt x="1170870" y="195313"/>
                    <a:pt x="1169363" y="196820"/>
                  </a:cubicBezTo>
                  <a:cubicBezTo>
                    <a:pt x="1169363" y="199833"/>
                    <a:pt x="1167856" y="199833"/>
                    <a:pt x="1167856" y="201340"/>
                  </a:cubicBezTo>
                  <a:cubicBezTo>
                    <a:pt x="1166349" y="202847"/>
                    <a:pt x="1166349" y="202847"/>
                    <a:pt x="1164843" y="204354"/>
                  </a:cubicBezTo>
                  <a:cubicBezTo>
                    <a:pt x="1163336" y="205860"/>
                    <a:pt x="1163336" y="207367"/>
                    <a:pt x="1163336" y="208874"/>
                  </a:cubicBezTo>
                  <a:cubicBezTo>
                    <a:pt x="1161829" y="210381"/>
                    <a:pt x="1161829" y="211888"/>
                    <a:pt x="1160322" y="213394"/>
                  </a:cubicBezTo>
                  <a:cubicBezTo>
                    <a:pt x="1158816" y="214901"/>
                    <a:pt x="1155802" y="214901"/>
                    <a:pt x="1154295" y="216408"/>
                  </a:cubicBezTo>
                  <a:cubicBezTo>
                    <a:pt x="1152788" y="217915"/>
                    <a:pt x="1149775" y="217915"/>
                    <a:pt x="1146761" y="217915"/>
                  </a:cubicBezTo>
                  <a:cubicBezTo>
                    <a:pt x="1143748" y="217915"/>
                    <a:pt x="1143748" y="217915"/>
                    <a:pt x="1140734" y="217915"/>
                  </a:cubicBezTo>
                  <a:cubicBezTo>
                    <a:pt x="1137721" y="217915"/>
                    <a:pt x="1139227" y="219422"/>
                    <a:pt x="1137721" y="220928"/>
                  </a:cubicBezTo>
                  <a:cubicBezTo>
                    <a:pt x="1137721" y="222435"/>
                    <a:pt x="1136214" y="225449"/>
                    <a:pt x="1134707" y="228462"/>
                  </a:cubicBezTo>
                  <a:cubicBezTo>
                    <a:pt x="1133200" y="231476"/>
                    <a:pt x="1133200" y="231476"/>
                    <a:pt x="1130187" y="235996"/>
                  </a:cubicBezTo>
                  <a:cubicBezTo>
                    <a:pt x="1127173" y="240516"/>
                    <a:pt x="1128680" y="239010"/>
                    <a:pt x="1128680" y="240516"/>
                  </a:cubicBezTo>
                  <a:cubicBezTo>
                    <a:pt x="1128680" y="243530"/>
                    <a:pt x="1128680" y="246544"/>
                    <a:pt x="1128680" y="249557"/>
                  </a:cubicBezTo>
                  <a:cubicBezTo>
                    <a:pt x="1128680" y="252571"/>
                    <a:pt x="1128680" y="252571"/>
                    <a:pt x="1127173" y="254077"/>
                  </a:cubicBezTo>
                  <a:cubicBezTo>
                    <a:pt x="1125666" y="255584"/>
                    <a:pt x="1125666" y="255584"/>
                    <a:pt x="1125666" y="257091"/>
                  </a:cubicBezTo>
                  <a:cubicBezTo>
                    <a:pt x="1125666" y="260105"/>
                    <a:pt x="1127173" y="260105"/>
                    <a:pt x="1127173" y="263118"/>
                  </a:cubicBezTo>
                  <a:cubicBezTo>
                    <a:pt x="1128680" y="266132"/>
                    <a:pt x="1128680" y="266132"/>
                    <a:pt x="1133200" y="266132"/>
                  </a:cubicBezTo>
                  <a:cubicBezTo>
                    <a:pt x="1136214" y="267638"/>
                    <a:pt x="1136214" y="266132"/>
                    <a:pt x="1137721" y="264625"/>
                  </a:cubicBezTo>
                  <a:cubicBezTo>
                    <a:pt x="1140734" y="264625"/>
                    <a:pt x="1140734" y="264625"/>
                    <a:pt x="1142241" y="263118"/>
                  </a:cubicBezTo>
                  <a:cubicBezTo>
                    <a:pt x="1143748" y="263118"/>
                    <a:pt x="1145255" y="261611"/>
                    <a:pt x="1146761" y="260105"/>
                  </a:cubicBezTo>
                  <a:cubicBezTo>
                    <a:pt x="1146761" y="258598"/>
                    <a:pt x="1148268" y="260105"/>
                    <a:pt x="1151282" y="260105"/>
                  </a:cubicBezTo>
                  <a:cubicBezTo>
                    <a:pt x="1154295" y="260105"/>
                    <a:pt x="1152788" y="258598"/>
                    <a:pt x="1152788" y="257091"/>
                  </a:cubicBezTo>
                  <a:cubicBezTo>
                    <a:pt x="1154295" y="255584"/>
                    <a:pt x="1155802" y="257091"/>
                    <a:pt x="1157309" y="255584"/>
                  </a:cubicBezTo>
                  <a:cubicBezTo>
                    <a:pt x="1158816" y="255584"/>
                    <a:pt x="1158816" y="255584"/>
                    <a:pt x="1160322" y="257091"/>
                  </a:cubicBezTo>
                  <a:cubicBezTo>
                    <a:pt x="1163336" y="260105"/>
                    <a:pt x="1163336" y="258598"/>
                    <a:pt x="1163336" y="261611"/>
                  </a:cubicBezTo>
                  <a:cubicBezTo>
                    <a:pt x="1163336" y="264625"/>
                    <a:pt x="1161829" y="263118"/>
                    <a:pt x="1160322" y="266132"/>
                  </a:cubicBezTo>
                  <a:cubicBezTo>
                    <a:pt x="1160322" y="269145"/>
                    <a:pt x="1158816" y="267638"/>
                    <a:pt x="1155802" y="270652"/>
                  </a:cubicBezTo>
                  <a:cubicBezTo>
                    <a:pt x="1152788" y="273666"/>
                    <a:pt x="1151282" y="273666"/>
                    <a:pt x="1149775" y="275172"/>
                  </a:cubicBezTo>
                  <a:cubicBezTo>
                    <a:pt x="1148268" y="275172"/>
                    <a:pt x="1145255" y="278186"/>
                    <a:pt x="1142241" y="279693"/>
                  </a:cubicBezTo>
                  <a:cubicBezTo>
                    <a:pt x="1139227" y="281199"/>
                    <a:pt x="1139227" y="282706"/>
                    <a:pt x="1136214" y="284213"/>
                  </a:cubicBezTo>
                  <a:cubicBezTo>
                    <a:pt x="1133200" y="285720"/>
                    <a:pt x="1130187" y="287227"/>
                    <a:pt x="1127173" y="290240"/>
                  </a:cubicBezTo>
                  <a:cubicBezTo>
                    <a:pt x="1124160" y="291747"/>
                    <a:pt x="1124160" y="291747"/>
                    <a:pt x="1122653" y="293254"/>
                  </a:cubicBezTo>
                  <a:cubicBezTo>
                    <a:pt x="1119639" y="296267"/>
                    <a:pt x="1121146" y="296267"/>
                    <a:pt x="1122653" y="302294"/>
                  </a:cubicBezTo>
                  <a:cubicBezTo>
                    <a:pt x="1122653" y="306815"/>
                    <a:pt x="1122653" y="303801"/>
                    <a:pt x="1122653" y="308322"/>
                  </a:cubicBezTo>
                  <a:cubicBezTo>
                    <a:pt x="1122653" y="311335"/>
                    <a:pt x="1122653" y="312842"/>
                    <a:pt x="1122653" y="315855"/>
                  </a:cubicBezTo>
                  <a:cubicBezTo>
                    <a:pt x="1122653" y="318869"/>
                    <a:pt x="1122653" y="318869"/>
                    <a:pt x="1121146" y="321883"/>
                  </a:cubicBezTo>
                  <a:cubicBezTo>
                    <a:pt x="1121146" y="324896"/>
                    <a:pt x="1122653" y="327910"/>
                    <a:pt x="1122653" y="327910"/>
                  </a:cubicBezTo>
                  <a:cubicBezTo>
                    <a:pt x="1122653" y="327910"/>
                    <a:pt x="1125666" y="329416"/>
                    <a:pt x="1125666" y="329416"/>
                  </a:cubicBezTo>
                  <a:cubicBezTo>
                    <a:pt x="1127173" y="329416"/>
                    <a:pt x="1128680" y="329416"/>
                    <a:pt x="1131694" y="327910"/>
                  </a:cubicBezTo>
                  <a:cubicBezTo>
                    <a:pt x="1134707" y="327910"/>
                    <a:pt x="1134707" y="326403"/>
                    <a:pt x="1139227" y="324896"/>
                  </a:cubicBezTo>
                  <a:cubicBezTo>
                    <a:pt x="1142241" y="323389"/>
                    <a:pt x="1142241" y="324896"/>
                    <a:pt x="1145255" y="323389"/>
                  </a:cubicBezTo>
                  <a:cubicBezTo>
                    <a:pt x="1148268" y="320376"/>
                    <a:pt x="1151282" y="320376"/>
                    <a:pt x="1154295" y="318869"/>
                  </a:cubicBezTo>
                  <a:cubicBezTo>
                    <a:pt x="1157309" y="318869"/>
                    <a:pt x="1155802" y="318869"/>
                    <a:pt x="1158816" y="317362"/>
                  </a:cubicBezTo>
                  <a:cubicBezTo>
                    <a:pt x="1163336" y="314349"/>
                    <a:pt x="1167856" y="314349"/>
                    <a:pt x="1169363" y="314349"/>
                  </a:cubicBezTo>
                  <a:cubicBezTo>
                    <a:pt x="1170870" y="312842"/>
                    <a:pt x="1181417" y="305308"/>
                    <a:pt x="1181417" y="303801"/>
                  </a:cubicBezTo>
                  <a:cubicBezTo>
                    <a:pt x="1182924" y="302294"/>
                    <a:pt x="1184431" y="296267"/>
                    <a:pt x="1184431" y="291747"/>
                  </a:cubicBezTo>
                  <a:cubicBezTo>
                    <a:pt x="1184431" y="287227"/>
                    <a:pt x="1185938" y="278186"/>
                    <a:pt x="1185938" y="278186"/>
                  </a:cubicBezTo>
                  <a:cubicBezTo>
                    <a:pt x="1185938" y="278186"/>
                    <a:pt x="1187444" y="264625"/>
                    <a:pt x="1187444" y="263118"/>
                  </a:cubicBezTo>
                  <a:cubicBezTo>
                    <a:pt x="1187444" y="260105"/>
                    <a:pt x="1187444" y="258598"/>
                    <a:pt x="1185938" y="254077"/>
                  </a:cubicBezTo>
                  <a:cubicBezTo>
                    <a:pt x="1185938" y="251064"/>
                    <a:pt x="1185938" y="246544"/>
                    <a:pt x="1185938" y="245037"/>
                  </a:cubicBezTo>
                  <a:cubicBezTo>
                    <a:pt x="1185938" y="243530"/>
                    <a:pt x="1187444" y="234489"/>
                    <a:pt x="1187444" y="231476"/>
                  </a:cubicBezTo>
                  <a:cubicBezTo>
                    <a:pt x="1187444" y="226955"/>
                    <a:pt x="1187444" y="217915"/>
                    <a:pt x="1187444" y="216408"/>
                  </a:cubicBezTo>
                  <a:cubicBezTo>
                    <a:pt x="1187444" y="214901"/>
                    <a:pt x="1187444" y="208874"/>
                    <a:pt x="1188951" y="204354"/>
                  </a:cubicBezTo>
                  <a:cubicBezTo>
                    <a:pt x="1188951" y="201340"/>
                    <a:pt x="1188951" y="201340"/>
                    <a:pt x="1190458" y="199833"/>
                  </a:cubicBezTo>
                  <a:cubicBezTo>
                    <a:pt x="1191965" y="198327"/>
                    <a:pt x="1191965" y="196820"/>
                    <a:pt x="1191965" y="193806"/>
                  </a:cubicBezTo>
                  <a:cubicBezTo>
                    <a:pt x="1193471" y="190793"/>
                    <a:pt x="1193471" y="190793"/>
                    <a:pt x="1191965" y="186272"/>
                  </a:cubicBezTo>
                  <a:cubicBezTo>
                    <a:pt x="1191965" y="181752"/>
                    <a:pt x="1191965" y="181752"/>
                    <a:pt x="1191965" y="180245"/>
                  </a:cubicBezTo>
                  <a:cubicBezTo>
                    <a:pt x="1191965" y="177232"/>
                    <a:pt x="1191965" y="175725"/>
                    <a:pt x="1193471" y="171205"/>
                  </a:cubicBezTo>
                  <a:cubicBezTo>
                    <a:pt x="1193471" y="168191"/>
                    <a:pt x="1193471" y="165177"/>
                    <a:pt x="1193471" y="162164"/>
                  </a:cubicBezTo>
                  <a:cubicBezTo>
                    <a:pt x="1193471" y="160657"/>
                    <a:pt x="1191965" y="157644"/>
                    <a:pt x="1193471" y="156137"/>
                  </a:cubicBezTo>
                  <a:cubicBezTo>
                    <a:pt x="1193471" y="153123"/>
                    <a:pt x="1193471" y="147096"/>
                    <a:pt x="1193471" y="144083"/>
                  </a:cubicBezTo>
                  <a:cubicBezTo>
                    <a:pt x="1193471" y="141069"/>
                    <a:pt x="1191965" y="141069"/>
                    <a:pt x="1190458" y="139562"/>
                  </a:cubicBezTo>
                  <a:cubicBezTo>
                    <a:pt x="1190458" y="136549"/>
                    <a:pt x="1187444" y="136549"/>
                    <a:pt x="1187444" y="136549"/>
                  </a:cubicBezTo>
                  <a:cubicBezTo>
                    <a:pt x="1187444" y="136549"/>
                    <a:pt x="1187444" y="135042"/>
                    <a:pt x="1181417" y="133535"/>
                  </a:cubicBezTo>
                  <a:cubicBezTo>
                    <a:pt x="1176897" y="133535"/>
                    <a:pt x="1178404" y="133535"/>
                    <a:pt x="1176897" y="133535"/>
                  </a:cubicBezTo>
                  <a:close/>
                  <a:moveTo>
                    <a:pt x="2897001" y="132890"/>
                  </a:moveTo>
                  <a:cubicBezTo>
                    <a:pt x="2897001" y="132890"/>
                    <a:pt x="2897001" y="132890"/>
                    <a:pt x="2895493" y="134398"/>
                  </a:cubicBezTo>
                  <a:cubicBezTo>
                    <a:pt x="2895493" y="134398"/>
                    <a:pt x="2895493" y="134398"/>
                    <a:pt x="2895493" y="137413"/>
                  </a:cubicBezTo>
                  <a:cubicBezTo>
                    <a:pt x="2895493" y="137413"/>
                    <a:pt x="2895493" y="137413"/>
                    <a:pt x="2893984" y="138921"/>
                  </a:cubicBezTo>
                  <a:cubicBezTo>
                    <a:pt x="2893984" y="138921"/>
                    <a:pt x="2893984" y="138921"/>
                    <a:pt x="2893984" y="140428"/>
                  </a:cubicBezTo>
                  <a:cubicBezTo>
                    <a:pt x="2893984" y="140428"/>
                    <a:pt x="2893984" y="140428"/>
                    <a:pt x="2893984" y="143443"/>
                  </a:cubicBezTo>
                  <a:lnTo>
                    <a:pt x="2895493" y="143443"/>
                  </a:lnTo>
                  <a:cubicBezTo>
                    <a:pt x="2895493" y="143443"/>
                    <a:pt x="2895493" y="143443"/>
                    <a:pt x="2897001" y="144951"/>
                  </a:cubicBezTo>
                  <a:cubicBezTo>
                    <a:pt x="2897001" y="144951"/>
                    <a:pt x="2897001" y="144951"/>
                    <a:pt x="2898510" y="146458"/>
                  </a:cubicBezTo>
                  <a:cubicBezTo>
                    <a:pt x="2898510" y="146458"/>
                    <a:pt x="2898510" y="146458"/>
                    <a:pt x="2900019" y="146458"/>
                  </a:cubicBezTo>
                  <a:cubicBezTo>
                    <a:pt x="2900019" y="146458"/>
                    <a:pt x="2900019" y="144951"/>
                    <a:pt x="2900019" y="144951"/>
                  </a:cubicBezTo>
                  <a:cubicBezTo>
                    <a:pt x="2900019" y="144951"/>
                    <a:pt x="2901527" y="143443"/>
                    <a:pt x="2901527" y="143443"/>
                  </a:cubicBezTo>
                  <a:cubicBezTo>
                    <a:pt x="2901527" y="143443"/>
                    <a:pt x="2901527" y="143443"/>
                    <a:pt x="2901527" y="141936"/>
                  </a:cubicBezTo>
                  <a:cubicBezTo>
                    <a:pt x="2901527" y="141936"/>
                    <a:pt x="2901527" y="141936"/>
                    <a:pt x="2901527" y="140428"/>
                  </a:cubicBezTo>
                  <a:cubicBezTo>
                    <a:pt x="2901527" y="140428"/>
                    <a:pt x="2901527" y="140428"/>
                    <a:pt x="2900019" y="138921"/>
                  </a:cubicBezTo>
                  <a:cubicBezTo>
                    <a:pt x="2900019" y="138921"/>
                    <a:pt x="2900019" y="138921"/>
                    <a:pt x="2901527" y="137413"/>
                  </a:cubicBezTo>
                  <a:cubicBezTo>
                    <a:pt x="2901527" y="137413"/>
                    <a:pt x="2901527" y="137413"/>
                    <a:pt x="2901527" y="134398"/>
                  </a:cubicBezTo>
                  <a:cubicBezTo>
                    <a:pt x="2901527" y="134398"/>
                    <a:pt x="2901527" y="134398"/>
                    <a:pt x="2900019" y="132890"/>
                  </a:cubicBezTo>
                  <a:cubicBezTo>
                    <a:pt x="2900019" y="132890"/>
                    <a:pt x="2900019" y="132890"/>
                    <a:pt x="2898510" y="132890"/>
                  </a:cubicBezTo>
                  <a:cubicBezTo>
                    <a:pt x="2898510" y="132890"/>
                    <a:pt x="2898510" y="132890"/>
                    <a:pt x="2897001" y="132890"/>
                  </a:cubicBezTo>
                  <a:close/>
                  <a:moveTo>
                    <a:pt x="36931" y="109991"/>
                  </a:moveTo>
                  <a:cubicBezTo>
                    <a:pt x="38437" y="109991"/>
                    <a:pt x="39942" y="111495"/>
                    <a:pt x="42953" y="111495"/>
                  </a:cubicBezTo>
                  <a:cubicBezTo>
                    <a:pt x="45964" y="112999"/>
                    <a:pt x="50480" y="111495"/>
                    <a:pt x="54996" y="111495"/>
                  </a:cubicBezTo>
                  <a:cubicBezTo>
                    <a:pt x="58007" y="111495"/>
                    <a:pt x="62523" y="111495"/>
                    <a:pt x="65534" y="111495"/>
                  </a:cubicBezTo>
                  <a:cubicBezTo>
                    <a:pt x="68545" y="109991"/>
                    <a:pt x="77577" y="112999"/>
                    <a:pt x="83599" y="114503"/>
                  </a:cubicBezTo>
                  <a:cubicBezTo>
                    <a:pt x="89620" y="116007"/>
                    <a:pt x="88115" y="116007"/>
                    <a:pt x="92631" y="119015"/>
                  </a:cubicBezTo>
                  <a:cubicBezTo>
                    <a:pt x="97147" y="123527"/>
                    <a:pt x="97147" y="122023"/>
                    <a:pt x="100158" y="125031"/>
                  </a:cubicBezTo>
                  <a:cubicBezTo>
                    <a:pt x="100158" y="125031"/>
                    <a:pt x="103169" y="128038"/>
                    <a:pt x="104674" y="128038"/>
                  </a:cubicBezTo>
                  <a:cubicBezTo>
                    <a:pt x="104674" y="129542"/>
                    <a:pt x="106180" y="129542"/>
                    <a:pt x="106180" y="129542"/>
                  </a:cubicBezTo>
                  <a:cubicBezTo>
                    <a:pt x="112201" y="132550"/>
                    <a:pt x="113707" y="132550"/>
                    <a:pt x="116717" y="137062"/>
                  </a:cubicBezTo>
                  <a:cubicBezTo>
                    <a:pt x="118223" y="140070"/>
                    <a:pt x="118223" y="141574"/>
                    <a:pt x="116717" y="149094"/>
                  </a:cubicBezTo>
                  <a:cubicBezTo>
                    <a:pt x="115212" y="153606"/>
                    <a:pt x="109190" y="159621"/>
                    <a:pt x="104674" y="162629"/>
                  </a:cubicBezTo>
                  <a:cubicBezTo>
                    <a:pt x="97147" y="167141"/>
                    <a:pt x="101663" y="165637"/>
                    <a:pt x="95642" y="165637"/>
                  </a:cubicBezTo>
                  <a:cubicBezTo>
                    <a:pt x="88115" y="167141"/>
                    <a:pt x="89620" y="165637"/>
                    <a:pt x="80588" y="164133"/>
                  </a:cubicBezTo>
                  <a:cubicBezTo>
                    <a:pt x="70050" y="162629"/>
                    <a:pt x="74566" y="164133"/>
                    <a:pt x="68545" y="161125"/>
                  </a:cubicBezTo>
                  <a:cubicBezTo>
                    <a:pt x="62523" y="159621"/>
                    <a:pt x="64028" y="155110"/>
                    <a:pt x="59512" y="152102"/>
                  </a:cubicBezTo>
                  <a:cubicBezTo>
                    <a:pt x="53491" y="146086"/>
                    <a:pt x="48975" y="141574"/>
                    <a:pt x="42953" y="134054"/>
                  </a:cubicBezTo>
                  <a:cubicBezTo>
                    <a:pt x="39942" y="129542"/>
                    <a:pt x="41448" y="128038"/>
                    <a:pt x="41448" y="128038"/>
                  </a:cubicBezTo>
                  <a:cubicBezTo>
                    <a:pt x="41448" y="128038"/>
                    <a:pt x="38437" y="126535"/>
                    <a:pt x="36931" y="123527"/>
                  </a:cubicBezTo>
                  <a:cubicBezTo>
                    <a:pt x="35426" y="120519"/>
                    <a:pt x="32415" y="119015"/>
                    <a:pt x="30910" y="116007"/>
                  </a:cubicBezTo>
                  <a:cubicBezTo>
                    <a:pt x="30910" y="112999"/>
                    <a:pt x="30910" y="109991"/>
                    <a:pt x="36931" y="109991"/>
                  </a:cubicBezTo>
                  <a:close/>
                  <a:moveTo>
                    <a:pt x="1196485" y="98879"/>
                  </a:moveTo>
                  <a:cubicBezTo>
                    <a:pt x="1197992" y="98879"/>
                    <a:pt x="1201005" y="98879"/>
                    <a:pt x="1204019" y="98879"/>
                  </a:cubicBezTo>
                  <a:cubicBezTo>
                    <a:pt x="1205526" y="100386"/>
                    <a:pt x="1208539" y="100386"/>
                    <a:pt x="1210046" y="100386"/>
                  </a:cubicBezTo>
                  <a:cubicBezTo>
                    <a:pt x="1210046" y="100386"/>
                    <a:pt x="1213060" y="103399"/>
                    <a:pt x="1216073" y="104906"/>
                  </a:cubicBezTo>
                  <a:cubicBezTo>
                    <a:pt x="1217580" y="107920"/>
                    <a:pt x="1219087" y="110933"/>
                    <a:pt x="1219087" y="110933"/>
                  </a:cubicBezTo>
                  <a:cubicBezTo>
                    <a:pt x="1219087" y="110933"/>
                    <a:pt x="1220594" y="116960"/>
                    <a:pt x="1220594" y="118467"/>
                  </a:cubicBezTo>
                  <a:cubicBezTo>
                    <a:pt x="1220594" y="121481"/>
                    <a:pt x="1222100" y="129015"/>
                    <a:pt x="1222100" y="130521"/>
                  </a:cubicBezTo>
                  <a:cubicBezTo>
                    <a:pt x="1222100" y="130521"/>
                    <a:pt x="1222100" y="138055"/>
                    <a:pt x="1222100" y="138055"/>
                  </a:cubicBezTo>
                  <a:cubicBezTo>
                    <a:pt x="1223607" y="141069"/>
                    <a:pt x="1223607" y="144083"/>
                    <a:pt x="1225114" y="147096"/>
                  </a:cubicBezTo>
                  <a:cubicBezTo>
                    <a:pt x="1225114" y="150110"/>
                    <a:pt x="1225114" y="153123"/>
                    <a:pt x="1225114" y="156137"/>
                  </a:cubicBezTo>
                  <a:cubicBezTo>
                    <a:pt x="1225114" y="156137"/>
                    <a:pt x="1225114" y="157644"/>
                    <a:pt x="1225114" y="162164"/>
                  </a:cubicBezTo>
                  <a:cubicBezTo>
                    <a:pt x="1225114" y="165177"/>
                    <a:pt x="1226621" y="169698"/>
                    <a:pt x="1225114" y="172711"/>
                  </a:cubicBezTo>
                  <a:cubicBezTo>
                    <a:pt x="1223607" y="177232"/>
                    <a:pt x="1223607" y="175725"/>
                    <a:pt x="1223607" y="180245"/>
                  </a:cubicBezTo>
                  <a:cubicBezTo>
                    <a:pt x="1223607" y="183259"/>
                    <a:pt x="1222100" y="184766"/>
                    <a:pt x="1222100" y="187779"/>
                  </a:cubicBezTo>
                  <a:cubicBezTo>
                    <a:pt x="1222100" y="189286"/>
                    <a:pt x="1220594" y="192299"/>
                    <a:pt x="1220594" y="195313"/>
                  </a:cubicBezTo>
                  <a:cubicBezTo>
                    <a:pt x="1219087" y="199833"/>
                    <a:pt x="1219087" y="208874"/>
                    <a:pt x="1219087" y="213394"/>
                  </a:cubicBezTo>
                  <a:cubicBezTo>
                    <a:pt x="1217580" y="217915"/>
                    <a:pt x="1219087" y="220928"/>
                    <a:pt x="1219087" y="225449"/>
                  </a:cubicBezTo>
                  <a:cubicBezTo>
                    <a:pt x="1219087" y="228462"/>
                    <a:pt x="1219087" y="228462"/>
                    <a:pt x="1220594" y="231476"/>
                  </a:cubicBezTo>
                  <a:cubicBezTo>
                    <a:pt x="1222100" y="235996"/>
                    <a:pt x="1222100" y="240516"/>
                    <a:pt x="1222100" y="240516"/>
                  </a:cubicBezTo>
                  <a:cubicBezTo>
                    <a:pt x="1222100" y="242023"/>
                    <a:pt x="1225114" y="242023"/>
                    <a:pt x="1225114" y="245037"/>
                  </a:cubicBezTo>
                  <a:cubicBezTo>
                    <a:pt x="1226621" y="254077"/>
                    <a:pt x="1223607" y="264625"/>
                    <a:pt x="1225114" y="273666"/>
                  </a:cubicBezTo>
                  <a:cubicBezTo>
                    <a:pt x="1226621" y="279693"/>
                    <a:pt x="1225114" y="285720"/>
                    <a:pt x="1226621" y="291747"/>
                  </a:cubicBezTo>
                  <a:cubicBezTo>
                    <a:pt x="1226621" y="293254"/>
                    <a:pt x="1226621" y="306815"/>
                    <a:pt x="1226621" y="308322"/>
                  </a:cubicBezTo>
                  <a:cubicBezTo>
                    <a:pt x="1223607" y="315855"/>
                    <a:pt x="1225114" y="323389"/>
                    <a:pt x="1225114" y="330923"/>
                  </a:cubicBezTo>
                  <a:cubicBezTo>
                    <a:pt x="1223607" y="335444"/>
                    <a:pt x="1223607" y="338457"/>
                    <a:pt x="1223607" y="342977"/>
                  </a:cubicBezTo>
                  <a:cubicBezTo>
                    <a:pt x="1223607" y="347498"/>
                    <a:pt x="1225114" y="347498"/>
                    <a:pt x="1225114" y="350511"/>
                  </a:cubicBezTo>
                  <a:cubicBezTo>
                    <a:pt x="1225114" y="353525"/>
                    <a:pt x="1225114" y="353525"/>
                    <a:pt x="1223607" y="355032"/>
                  </a:cubicBezTo>
                  <a:cubicBezTo>
                    <a:pt x="1223607" y="356538"/>
                    <a:pt x="1222100" y="359552"/>
                    <a:pt x="1222100" y="359552"/>
                  </a:cubicBezTo>
                  <a:cubicBezTo>
                    <a:pt x="1222100" y="359552"/>
                    <a:pt x="1220594" y="362566"/>
                    <a:pt x="1220594" y="365579"/>
                  </a:cubicBezTo>
                  <a:cubicBezTo>
                    <a:pt x="1219087" y="367086"/>
                    <a:pt x="1219087" y="367086"/>
                    <a:pt x="1219087" y="370099"/>
                  </a:cubicBezTo>
                  <a:cubicBezTo>
                    <a:pt x="1217580" y="373113"/>
                    <a:pt x="1220594" y="371606"/>
                    <a:pt x="1222100" y="373113"/>
                  </a:cubicBezTo>
                  <a:cubicBezTo>
                    <a:pt x="1223607" y="374620"/>
                    <a:pt x="1225114" y="374620"/>
                    <a:pt x="1228127" y="374620"/>
                  </a:cubicBezTo>
                  <a:cubicBezTo>
                    <a:pt x="1229634" y="374620"/>
                    <a:pt x="1229634" y="376127"/>
                    <a:pt x="1231141" y="376127"/>
                  </a:cubicBezTo>
                  <a:cubicBezTo>
                    <a:pt x="1232648" y="379140"/>
                    <a:pt x="1231141" y="383660"/>
                    <a:pt x="1231141" y="385167"/>
                  </a:cubicBezTo>
                  <a:cubicBezTo>
                    <a:pt x="1229634" y="388181"/>
                    <a:pt x="1231141" y="388181"/>
                    <a:pt x="1231141" y="392701"/>
                  </a:cubicBezTo>
                  <a:cubicBezTo>
                    <a:pt x="1231141" y="397222"/>
                    <a:pt x="1229634" y="394208"/>
                    <a:pt x="1228127" y="397222"/>
                  </a:cubicBezTo>
                  <a:cubicBezTo>
                    <a:pt x="1226621" y="398728"/>
                    <a:pt x="1228127" y="401742"/>
                    <a:pt x="1226621" y="406262"/>
                  </a:cubicBezTo>
                  <a:cubicBezTo>
                    <a:pt x="1225114" y="410783"/>
                    <a:pt x="1226621" y="410783"/>
                    <a:pt x="1226621" y="413796"/>
                  </a:cubicBezTo>
                  <a:cubicBezTo>
                    <a:pt x="1226621" y="418316"/>
                    <a:pt x="1228127" y="418316"/>
                    <a:pt x="1228127" y="421330"/>
                  </a:cubicBezTo>
                  <a:cubicBezTo>
                    <a:pt x="1228127" y="424344"/>
                    <a:pt x="1226621" y="425850"/>
                    <a:pt x="1226621" y="425850"/>
                  </a:cubicBezTo>
                  <a:cubicBezTo>
                    <a:pt x="1226621" y="425850"/>
                    <a:pt x="1222100" y="427357"/>
                    <a:pt x="1219087" y="427357"/>
                  </a:cubicBezTo>
                  <a:cubicBezTo>
                    <a:pt x="1216073" y="427357"/>
                    <a:pt x="1216073" y="428864"/>
                    <a:pt x="1213060" y="428864"/>
                  </a:cubicBezTo>
                  <a:cubicBezTo>
                    <a:pt x="1208539" y="428864"/>
                    <a:pt x="1210046" y="428864"/>
                    <a:pt x="1207033" y="431877"/>
                  </a:cubicBezTo>
                  <a:cubicBezTo>
                    <a:pt x="1202512" y="433384"/>
                    <a:pt x="1201005" y="431877"/>
                    <a:pt x="1201005" y="431877"/>
                  </a:cubicBezTo>
                  <a:cubicBezTo>
                    <a:pt x="1201005" y="431877"/>
                    <a:pt x="1197992" y="428864"/>
                    <a:pt x="1196485" y="428864"/>
                  </a:cubicBezTo>
                  <a:cubicBezTo>
                    <a:pt x="1196485" y="428864"/>
                    <a:pt x="1193471" y="427357"/>
                    <a:pt x="1190458" y="424344"/>
                  </a:cubicBezTo>
                  <a:cubicBezTo>
                    <a:pt x="1188951" y="422837"/>
                    <a:pt x="1190458" y="421330"/>
                    <a:pt x="1185938" y="418316"/>
                  </a:cubicBezTo>
                  <a:cubicBezTo>
                    <a:pt x="1182924" y="415303"/>
                    <a:pt x="1178404" y="412289"/>
                    <a:pt x="1176897" y="410783"/>
                  </a:cubicBezTo>
                  <a:cubicBezTo>
                    <a:pt x="1173883" y="407769"/>
                    <a:pt x="1170870" y="401742"/>
                    <a:pt x="1167856" y="401742"/>
                  </a:cubicBezTo>
                  <a:cubicBezTo>
                    <a:pt x="1164843" y="401742"/>
                    <a:pt x="1161829" y="397222"/>
                    <a:pt x="1160322" y="397222"/>
                  </a:cubicBezTo>
                  <a:cubicBezTo>
                    <a:pt x="1158816" y="397222"/>
                    <a:pt x="1157309" y="395715"/>
                    <a:pt x="1155802" y="394208"/>
                  </a:cubicBezTo>
                  <a:cubicBezTo>
                    <a:pt x="1154295" y="394208"/>
                    <a:pt x="1152788" y="392701"/>
                    <a:pt x="1151282" y="389688"/>
                  </a:cubicBezTo>
                  <a:cubicBezTo>
                    <a:pt x="1148268" y="388181"/>
                    <a:pt x="1148268" y="388181"/>
                    <a:pt x="1148268" y="389688"/>
                  </a:cubicBezTo>
                  <a:cubicBezTo>
                    <a:pt x="1146761" y="389688"/>
                    <a:pt x="1143748" y="389688"/>
                    <a:pt x="1140734" y="389688"/>
                  </a:cubicBezTo>
                  <a:cubicBezTo>
                    <a:pt x="1139227" y="389688"/>
                    <a:pt x="1136214" y="389688"/>
                    <a:pt x="1133200" y="389688"/>
                  </a:cubicBezTo>
                  <a:cubicBezTo>
                    <a:pt x="1130187" y="389688"/>
                    <a:pt x="1130187" y="392701"/>
                    <a:pt x="1128680" y="392701"/>
                  </a:cubicBezTo>
                  <a:cubicBezTo>
                    <a:pt x="1127173" y="394208"/>
                    <a:pt x="1125666" y="395715"/>
                    <a:pt x="1124160" y="397222"/>
                  </a:cubicBezTo>
                  <a:cubicBezTo>
                    <a:pt x="1124160" y="398728"/>
                    <a:pt x="1121146" y="403249"/>
                    <a:pt x="1118132" y="404755"/>
                  </a:cubicBezTo>
                  <a:cubicBezTo>
                    <a:pt x="1116626" y="406262"/>
                    <a:pt x="1116626" y="407769"/>
                    <a:pt x="1115119" y="409276"/>
                  </a:cubicBezTo>
                  <a:cubicBezTo>
                    <a:pt x="1113612" y="410783"/>
                    <a:pt x="1112105" y="419823"/>
                    <a:pt x="1110599" y="421330"/>
                  </a:cubicBezTo>
                  <a:cubicBezTo>
                    <a:pt x="1107585" y="422837"/>
                    <a:pt x="1104571" y="424344"/>
                    <a:pt x="1103065" y="427357"/>
                  </a:cubicBezTo>
                  <a:cubicBezTo>
                    <a:pt x="1101558" y="428864"/>
                    <a:pt x="1100051" y="430371"/>
                    <a:pt x="1098544" y="433384"/>
                  </a:cubicBezTo>
                  <a:cubicBezTo>
                    <a:pt x="1098544" y="437905"/>
                    <a:pt x="1094024" y="442425"/>
                    <a:pt x="1092517" y="442425"/>
                  </a:cubicBezTo>
                  <a:cubicBezTo>
                    <a:pt x="1091010" y="443932"/>
                    <a:pt x="1089504" y="445438"/>
                    <a:pt x="1089504" y="446945"/>
                  </a:cubicBezTo>
                  <a:cubicBezTo>
                    <a:pt x="1087997" y="448452"/>
                    <a:pt x="1080463" y="452972"/>
                    <a:pt x="1078956" y="454479"/>
                  </a:cubicBezTo>
                  <a:cubicBezTo>
                    <a:pt x="1077449" y="454479"/>
                    <a:pt x="1074436" y="452972"/>
                    <a:pt x="1074436" y="451466"/>
                  </a:cubicBezTo>
                  <a:cubicBezTo>
                    <a:pt x="1074436" y="449959"/>
                    <a:pt x="1074436" y="446945"/>
                    <a:pt x="1074436" y="445438"/>
                  </a:cubicBezTo>
                  <a:cubicBezTo>
                    <a:pt x="1074436" y="443932"/>
                    <a:pt x="1077449" y="437905"/>
                    <a:pt x="1077449" y="434891"/>
                  </a:cubicBezTo>
                  <a:cubicBezTo>
                    <a:pt x="1078956" y="433384"/>
                    <a:pt x="1080463" y="421330"/>
                    <a:pt x="1080463" y="416810"/>
                  </a:cubicBezTo>
                  <a:cubicBezTo>
                    <a:pt x="1081970" y="412289"/>
                    <a:pt x="1081970" y="403249"/>
                    <a:pt x="1077449" y="401742"/>
                  </a:cubicBezTo>
                  <a:cubicBezTo>
                    <a:pt x="1077449" y="401742"/>
                    <a:pt x="1074436" y="398728"/>
                    <a:pt x="1074436" y="395715"/>
                  </a:cubicBezTo>
                  <a:cubicBezTo>
                    <a:pt x="1072929" y="394208"/>
                    <a:pt x="1069916" y="392701"/>
                    <a:pt x="1071422" y="388181"/>
                  </a:cubicBezTo>
                  <a:cubicBezTo>
                    <a:pt x="1072929" y="382154"/>
                    <a:pt x="1068409" y="377633"/>
                    <a:pt x="1068409" y="377633"/>
                  </a:cubicBezTo>
                  <a:cubicBezTo>
                    <a:pt x="1069916" y="376127"/>
                    <a:pt x="1068409" y="370099"/>
                    <a:pt x="1066902" y="370099"/>
                  </a:cubicBezTo>
                  <a:cubicBezTo>
                    <a:pt x="1065395" y="370099"/>
                    <a:pt x="1065395" y="368593"/>
                    <a:pt x="1062382" y="368593"/>
                  </a:cubicBezTo>
                  <a:cubicBezTo>
                    <a:pt x="1059368" y="370099"/>
                    <a:pt x="1056355" y="364072"/>
                    <a:pt x="1054848" y="361059"/>
                  </a:cubicBezTo>
                  <a:cubicBezTo>
                    <a:pt x="1054848" y="358045"/>
                    <a:pt x="1057861" y="350511"/>
                    <a:pt x="1057861" y="347498"/>
                  </a:cubicBezTo>
                  <a:cubicBezTo>
                    <a:pt x="1059368" y="344484"/>
                    <a:pt x="1062382" y="338457"/>
                    <a:pt x="1062382" y="336950"/>
                  </a:cubicBezTo>
                  <a:cubicBezTo>
                    <a:pt x="1062382" y="335444"/>
                    <a:pt x="1063888" y="330923"/>
                    <a:pt x="1065395" y="330923"/>
                  </a:cubicBezTo>
                  <a:cubicBezTo>
                    <a:pt x="1065395" y="329416"/>
                    <a:pt x="1065395" y="318869"/>
                    <a:pt x="1065395" y="317362"/>
                  </a:cubicBezTo>
                  <a:cubicBezTo>
                    <a:pt x="1065395" y="317362"/>
                    <a:pt x="1066902" y="312842"/>
                    <a:pt x="1066902" y="309828"/>
                  </a:cubicBezTo>
                  <a:cubicBezTo>
                    <a:pt x="1066902" y="305308"/>
                    <a:pt x="1068409" y="299281"/>
                    <a:pt x="1069916" y="297774"/>
                  </a:cubicBezTo>
                  <a:cubicBezTo>
                    <a:pt x="1069916" y="296267"/>
                    <a:pt x="1069916" y="288733"/>
                    <a:pt x="1071422" y="285720"/>
                  </a:cubicBezTo>
                  <a:cubicBezTo>
                    <a:pt x="1071422" y="282706"/>
                    <a:pt x="1072929" y="267638"/>
                    <a:pt x="1072929" y="267638"/>
                  </a:cubicBezTo>
                  <a:cubicBezTo>
                    <a:pt x="1072929" y="267638"/>
                    <a:pt x="1074436" y="261611"/>
                    <a:pt x="1074436" y="258598"/>
                  </a:cubicBezTo>
                  <a:cubicBezTo>
                    <a:pt x="1075943" y="257091"/>
                    <a:pt x="1077449" y="240516"/>
                    <a:pt x="1077449" y="239010"/>
                  </a:cubicBezTo>
                  <a:cubicBezTo>
                    <a:pt x="1078956" y="235996"/>
                    <a:pt x="1080463" y="228462"/>
                    <a:pt x="1080463" y="226955"/>
                  </a:cubicBezTo>
                  <a:cubicBezTo>
                    <a:pt x="1080463" y="219422"/>
                    <a:pt x="1084983" y="208874"/>
                    <a:pt x="1084983" y="202847"/>
                  </a:cubicBezTo>
                  <a:cubicBezTo>
                    <a:pt x="1083477" y="201340"/>
                    <a:pt x="1084983" y="196820"/>
                    <a:pt x="1084983" y="195313"/>
                  </a:cubicBezTo>
                  <a:cubicBezTo>
                    <a:pt x="1084983" y="193806"/>
                    <a:pt x="1086490" y="190793"/>
                    <a:pt x="1086490" y="190793"/>
                  </a:cubicBezTo>
                  <a:cubicBezTo>
                    <a:pt x="1086490" y="190793"/>
                    <a:pt x="1089504" y="187779"/>
                    <a:pt x="1091010" y="186272"/>
                  </a:cubicBezTo>
                  <a:cubicBezTo>
                    <a:pt x="1091010" y="184766"/>
                    <a:pt x="1091010" y="183259"/>
                    <a:pt x="1092517" y="181752"/>
                  </a:cubicBezTo>
                  <a:cubicBezTo>
                    <a:pt x="1094024" y="180245"/>
                    <a:pt x="1094024" y="180245"/>
                    <a:pt x="1094024" y="178738"/>
                  </a:cubicBezTo>
                  <a:cubicBezTo>
                    <a:pt x="1094024" y="175725"/>
                    <a:pt x="1094024" y="174218"/>
                    <a:pt x="1095531" y="172711"/>
                  </a:cubicBezTo>
                  <a:cubicBezTo>
                    <a:pt x="1095531" y="169698"/>
                    <a:pt x="1097038" y="163671"/>
                    <a:pt x="1097038" y="163671"/>
                  </a:cubicBezTo>
                  <a:cubicBezTo>
                    <a:pt x="1097038" y="162164"/>
                    <a:pt x="1097038" y="160657"/>
                    <a:pt x="1097038" y="159150"/>
                  </a:cubicBezTo>
                  <a:cubicBezTo>
                    <a:pt x="1097038" y="157644"/>
                    <a:pt x="1098544" y="157644"/>
                    <a:pt x="1098544" y="156137"/>
                  </a:cubicBezTo>
                  <a:cubicBezTo>
                    <a:pt x="1098544" y="154630"/>
                    <a:pt x="1098544" y="153123"/>
                    <a:pt x="1098544" y="150110"/>
                  </a:cubicBezTo>
                  <a:cubicBezTo>
                    <a:pt x="1098544" y="148603"/>
                    <a:pt x="1098544" y="145589"/>
                    <a:pt x="1098544" y="142576"/>
                  </a:cubicBezTo>
                  <a:cubicBezTo>
                    <a:pt x="1101558" y="138055"/>
                    <a:pt x="1106078" y="138055"/>
                    <a:pt x="1110599" y="136549"/>
                  </a:cubicBezTo>
                  <a:cubicBezTo>
                    <a:pt x="1110599" y="136549"/>
                    <a:pt x="1110599" y="135042"/>
                    <a:pt x="1112105" y="133535"/>
                  </a:cubicBezTo>
                  <a:cubicBezTo>
                    <a:pt x="1113612" y="130521"/>
                    <a:pt x="1115119" y="132028"/>
                    <a:pt x="1118132" y="130521"/>
                  </a:cubicBezTo>
                  <a:cubicBezTo>
                    <a:pt x="1119639" y="130521"/>
                    <a:pt x="1124160" y="132028"/>
                    <a:pt x="1124160" y="132028"/>
                  </a:cubicBezTo>
                  <a:cubicBezTo>
                    <a:pt x="1124160" y="132028"/>
                    <a:pt x="1125666" y="133535"/>
                    <a:pt x="1127173" y="136549"/>
                  </a:cubicBezTo>
                  <a:cubicBezTo>
                    <a:pt x="1127173" y="139562"/>
                    <a:pt x="1128680" y="138055"/>
                    <a:pt x="1130187" y="139562"/>
                  </a:cubicBezTo>
                  <a:cubicBezTo>
                    <a:pt x="1131694" y="142576"/>
                    <a:pt x="1133200" y="145589"/>
                    <a:pt x="1133200" y="147096"/>
                  </a:cubicBezTo>
                  <a:cubicBezTo>
                    <a:pt x="1134707" y="150110"/>
                    <a:pt x="1137721" y="151616"/>
                    <a:pt x="1137721" y="151616"/>
                  </a:cubicBezTo>
                  <a:cubicBezTo>
                    <a:pt x="1137721" y="151616"/>
                    <a:pt x="1140734" y="153123"/>
                    <a:pt x="1142241" y="151616"/>
                  </a:cubicBezTo>
                  <a:cubicBezTo>
                    <a:pt x="1143748" y="151616"/>
                    <a:pt x="1146761" y="150110"/>
                    <a:pt x="1148268" y="147096"/>
                  </a:cubicBezTo>
                  <a:cubicBezTo>
                    <a:pt x="1149775" y="145589"/>
                    <a:pt x="1151282" y="142576"/>
                    <a:pt x="1152788" y="141069"/>
                  </a:cubicBezTo>
                  <a:cubicBezTo>
                    <a:pt x="1154295" y="138055"/>
                    <a:pt x="1155802" y="138055"/>
                    <a:pt x="1157309" y="136549"/>
                  </a:cubicBezTo>
                  <a:cubicBezTo>
                    <a:pt x="1158816" y="133535"/>
                    <a:pt x="1158816" y="132028"/>
                    <a:pt x="1160322" y="130521"/>
                  </a:cubicBezTo>
                  <a:cubicBezTo>
                    <a:pt x="1161829" y="129015"/>
                    <a:pt x="1163336" y="126001"/>
                    <a:pt x="1164843" y="124494"/>
                  </a:cubicBezTo>
                  <a:cubicBezTo>
                    <a:pt x="1166349" y="122988"/>
                    <a:pt x="1167856" y="119974"/>
                    <a:pt x="1169363" y="118467"/>
                  </a:cubicBezTo>
                  <a:cubicBezTo>
                    <a:pt x="1169363" y="116960"/>
                    <a:pt x="1173883" y="113947"/>
                    <a:pt x="1173883" y="112440"/>
                  </a:cubicBezTo>
                  <a:cubicBezTo>
                    <a:pt x="1175390" y="109427"/>
                    <a:pt x="1179910" y="106413"/>
                    <a:pt x="1181417" y="104906"/>
                  </a:cubicBezTo>
                  <a:cubicBezTo>
                    <a:pt x="1181417" y="103399"/>
                    <a:pt x="1187444" y="101893"/>
                    <a:pt x="1188951" y="100386"/>
                  </a:cubicBezTo>
                  <a:cubicBezTo>
                    <a:pt x="1191965" y="98879"/>
                    <a:pt x="1193471" y="100386"/>
                    <a:pt x="1196485" y="98879"/>
                  </a:cubicBezTo>
                  <a:close/>
                  <a:moveTo>
                    <a:pt x="2930192" y="98217"/>
                  </a:moveTo>
                  <a:cubicBezTo>
                    <a:pt x="2930192" y="98217"/>
                    <a:pt x="2930192" y="98217"/>
                    <a:pt x="2930192" y="99724"/>
                  </a:cubicBezTo>
                  <a:cubicBezTo>
                    <a:pt x="2930192" y="99724"/>
                    <a:pt x="2930192" y="99724"/>
                    <a:pt x="2930192" y="101232"/>
                  </a:cubicBezTo>
                  <a:cubicBezTo>
                    <a:pt x="2930192" y="101232"/>
                    <a:pt x="2930192" y="101232"/>
                    <a:pt x="2928684" y="102739"/>
                  </a:cubicBezTo>
                  <a:cubicBezTo>
                    <a:pt x="2928684" y="102739"/>
                    <a:pt x="2928684" y="102739"/>
                    <a:pt x="2927175" y="102739"/>
                  </a:cubicBezTo>
                  <a:cubicBezTo>
                    <a:pt x="2927175" y="102739"/>
                    <a:pt x="2927175" y="102739"/>
                    <a:pt x="2924158" y="102739"/>
                  </a:cubicBezTo>
                  <a:cubicBezTo>
                    <a:pt x="2924158" y="102739"/>
                    <a:pt x="2924158" y="102739"/>
                    <a:pt x="2922649" y="104247"/>
                  </a:cubicBezTo>
                  <a:cubicBezTo>
                    <a:pt x="2922649" y="104247"/>
                    <a:pt x="2922649" y="104247"/>
                    <a:pt x="2921140" y="105754"/>
                  </a:cubicBezTo>
                  <a:cubicBezTo>
                    <a:pt x="2921140" y="105754"/>
                    <a:pt x="2921140" y="105754"/>
                    <a:pt x="2919632" y="107262"/>
                  </a:cubicBezTo>
                  <a:cubicBezTo>
                    <a:pt x="2919632" y="107262"/>
                    <a:pt x="2919632" y="107262"/>
                    <a:pt x="2918123" y="107262"/>
                  </a:cubicBezTo>
                  <a:cubicBezTo>
                    <a:pt x="2916614" y="107262"/>
                    <a:pt x="2916614" y="108770"/>
                    <a:pt x="2916614" y="108770"/>
                  </a:cubicBezTo>
                  <a:cubicBezTo>
                    <a:pt x="2916614" y="108770"/>
                    <a:pt x="2916614" y="108770"/>
                    <a:pt x="2915106" y="110277"/>
                  </a:cubicBezTo>
                  <a:cubicBezTo>
                    <a:pt x="2915106" y="110277"/>
                    <a:pt x="2915106" y="110277"/>
                    <a:pt x="2913597" y="111785"/>
                  </a:cubicBezTo>
                  <a:cubicBezTo>
                    <a:pt x="2913597" y="111785"/>
                    <a:pt x="2913597" y="111785"/>
                    <a:pt x="2912088" y="113292"/>
                  </a:cubicBezTo>
                  <a:cubicBezTo>
                    <a:pt x="2912088" y="113292"/>
                    <a:pt x="2912088" y="113292"/>
                    <a:pt x="2910579" y="113292"/>
                  </a:cubicBezTo>
                  <a:cubicBezTo>
                    <a:pt x="2910579" y="113292"/>
                    <a:pt x="2910579" y="113292"/>
                    <a:pt x="2909071" y="113292"/>
                  </a:cubicBezTo>
                  <a:cubicBezTo>
                    <a:pt x="2909071" y="113292"/>
                    <a:pt x="2909071" y="113292"/>
                    <a:pt x="2909071" y="114800"/>
                  </a:cubicBezTo>
                  <a:cubicBezTo>
                    <a:pt x="2909071" y="114800"/>
                    <a:pt x="2909071" y="114800"/>
                    <a:pt x="2909071" y="116307"/>
                  </a:cubicBezTo>
                  <a:cubicBezTo>
                    <a:pt x="2909071" y="116307"/>
                    <a:pt x="2909071" y="116307"/>
                    <a:pt x="2910579" y="117815"/>
                  </a:cubicBezTo>
                  <a:cubicBezTo>
                    <a:pt x="2910579" y="117815"/>
                    <a:pt x="2910579" y="117815"/>
                    <a:pt x="2912088" y="117815"/>
                  </a:cubicBezTo>
                  <a:cubicBezTo>
                    <a:pt x="2912088" y="117815"/>
                    <a:pt x="2912088" y="117815"/>
                    <a:pt x="2912088" y="119322"/>
                  </a:cubicBezTo>
                  <a:cubicBezTo>
                    <a:pt x="2912088" y="119322"/>
                    <a:pt x="2912088" y="119322"/>
                    <a:pt x="2913597" y="119322"/>
                  </a:cubicBezTo>
                  <a:cubicBezTo>
                    <a:pt x="2913597" y="119322"/>
                    <a:pt x="2913597" y="119322"/>
                    <a:pt x="2913597" y="120830"/>
                  </a:cubicBezTo>
                  <a:cubicBezTo>
                    <a:pt x="2913597" y="120830"/>
                    <a:pt x="2913597" y="120830"/>
                    <a:pt x="2915106" y="120830"/>
                  </a:cubicBezTo>
                  <a:cubicBezTo>
                    <a:pt x="2915106" y="120830"/>
                    <a:pt x="2915106" y="120830"/>
                    <a:pt x="2916614" y="122338"/>
                  </a:cubicBezTo>
                  <a:cubicBezTo>
                    <a:pt x="2916614" y="122338"/>
                    <a:pt x="2916614" y="122338"/>
                    <a:pt x="2918123" y="122338"/>
                  </a:cubicBezTo>
                  <a:cubicBezTo>
                    <a:pt x="2918123" y="122338"/>
                    <a:pt x="2918123" y="122338"/>
                    <a:pt x="2921140" y="126860"/>
                  </a:cubicBezTo>
                  <a:cubicBezTo>
                    <a:pt x="2921140" y="126860"/>
                    <a:pt x="2921140" y="126860"/>
                    <a:pt x="2922649" y="126860"/>
                  </a:cubicBezTo>
                  <a:cubicBezTo>
                    <a:pt x="2922649" y="126860"/>
                    <a:pt x="2922649" y="126860"/>
                    <a:pt x="2922649" y="128368"/>
                  </a:cubicBezTo>
                  <a:cubicBezTo>
                    <a:pt x="2922649" y="128368"/>
                    <a:pt x="2922649" y="128368"/>
                    <a:pt x="2924158" y="128368"/>
                  </a:cubicBezTo>
                  <a:cubicBezTo>
                    <a:pt x="2924158" y="128368"/>
                    <a:pt x="2924158" y="128368"/>
                    <a:pt x="2924158" y="126860"/>
                  </a:cubicBezTo>
                  <a:cubicBezTo>
                    <a:pt x="2924158" y="126860"/>
                    <a:pt x="2924158" y="126860"/>
                    <a:pt x="2925666" y="126860"/>
                  </a:cubicBezTo>
                  <a:cubicBezTo>
                    <a:pt x="2925666" y="126860"/>
                    <a:pt x="2925666" y="126860"/>
                    <a:pt x="2927175" y="125353"/>
                  </a:cubicBezTo>
                  <a:cubicBezTo>
                    <a:pt x="2927175" y="125353"/>
                    <a:pt x="2927175" y="125353"/>
                    <a:pt x="2927175" y="123845"/>
                  </a:cubicBezTo>
                  <a:cubicBezTo>
                    <a:pt x="2927175" y="123845"/>
                    <a:pt x="2927175" y="123845"/>
                    <a:pt x="2928684" y="122338"/>
                  </a:cubicBezTo>
                  <a:cubicBezTo>
                    <a:pt x="2928684" y="122338"/>
                    <a:pt x="2928684" y="122338"/>
                    <a:pt x="2927175" y="120830"/>
                  </a:cubicBezTo>
                  <a:cubicBezTo>
                    <a:pt x="2927175" y="120830"/>
                    <a:pt x="2927175" y="120830"/>
                    <a:pt x="2928684" y="119322"/>
                  </a:cubicBezTo>
                  <a:cubicBezTo>
                    <a:pt x="2928684" y="119322"/>
                    <a:pt x="2928684" y="119322"/>
                    <a:pt x="2928684" y="114800"/>
                  </a:cubicBezTo>
                  <a:cubicBezTo>
                    <a:pt x="2928684" y="114800"/>
                    <a:pt x="2928684" y="114800"/>
                    <a:pt x="2930192" y="113292"/>
                  </a:cubicBezTo>
                  <a:cubicBezTo>
                    <a:pt x="2930192" y="113292"/>
                    <a:pt x="2930192" y="113292"/>
                    <a:pt x="2930192" y="111785"/>
                  </a:cubicBezTo>
                  <a:cubicBezTo>
                    <a:pt x="2930192" y="111785"/>
                    <a:pt x="2930192" y="111785"/>
                    <a:pt x="2930192" y="108770"/>
                  </a:cubicBezTo>
                  <a:cubicBezTo>
                    <a:pt x="2930192" y="108770"/>
                    <a:pt x="2930192" y="108770"/>
                    <a:pt x="2931701" y="107262"/>
                  </a:cubicBezTo>
                  <a:cubicBezTo>
                    <a:pt x="2931701" y="107262"/>
                    <a:pt x="2931701" y="107262"/>
                    <a:pt x="2931701" y="104247"/>
                  </a:cubicBezTo>
                  <a:cubicBezTo>
                    <a:pt x="2931701" y="104247"/>
                    <a:pt x="2931701" y="104247"/>
                    <a:pt x="2931701" y="101232"/>
                  </a:cubicBezTo>
                  <a:cubicBezTo>
                    <a:pt x="2931701" y="101232"/>
                    <a:pt x="2931701" y="101232"/>
                    <a:pt x="2931701" y="99724"/>
                  </a:cubicBezTo>
                  <a:cubicBezTo>
                    <a:pt x="2931701" y="99724"/>
                    <a:pt x="2931701" y="99724"/>
                    <a:pt x="2933210" y="99724"/>
                  </a:cubicBezTo>
                  <a:lnTo>
                    <a:pt x="2933210" y="98217"/>
                  </a:lnTo>
                  <a:cubicBezTo>
                    <a:pt x="2933210" y="98217"/>
                    <a:pt x="2933210" y="98217"/>
                    <a:pt x="2931701" y="98217"/>
                  </a:cubicBezTo>
                  <a:cubicBezTo>
                    <a:pt x="2931701" y="98217"/>
                    <a:pt x="2931701" y="98217"/>
                    <a:pt x="2930192" y="98217"/>
                  </a:cubicBezTo>
                  <a:close/>
                  <a:moveTo>
                    <a:pt x="361348" y="90941"/>
                  </a:moveTo>
                  <a:cubicBezTo>
                    <a:pt x="361348" y="90941"/>
                    <a:pt x="364377" y="90941"/>
                    <a:pt x="364377" y="90941"/>
                  </a:cubicBezTo>
                  <a:cubicBezTo>
                    <a:pt x="376493" y="92471"/>
                    <a:pt x="370435" y="90941"/>
                    <a:pt x="376493" y="90941"/>
                  </a:cubicBezTo>
                  <a:cubicBezTo>
                    <a:pt x="384066" y="90941"/>
                    <a:pt x="385580" y="94001"/>
                    <a:pt x="390124" y="94001"/>
                  </a:cubicBezTo>
                  <a:cubicBezTo>
                    <a:pt x="391638" y="94001"/>
                    <a:pt x="391638" y="95530"/>
                    <a:pt x="393153" y="95530"/>
                  </a:cubicBezTo>
                  <a:cubicBezTo>
                    <a:pt x="396182" y="97060"/>
                    <a:pt x="397696" y="101650"/>
                    <a:pt x="397696" y="101650"/>
                  </a:cubicBezTo>
                  <a:cubicBezTo>
                    <a:pt x="399211" y="104709"/>
                    <a:pt x="399211" y="109299"/>
                    <a:pt x="399211" y="112358"/>
                  </a:cubicBezTo>
                  <a:cubicBezTo>
                    <a:pt x="399211" y="115418"/>
                    <a:pt x="399211" y="121537"/>
                    <a:pt x="397696" y="121537"/>
                  </a:cubicBezTo>
                  <a:cubicBezTo>
                    <a:pt x="397696" y="123067"/>
                    <a:pt x="396182" y="127656"/>
                    <a:pt x="394667" y="130715"/>
                  </a:cubicBezTo>
                  <a:cubicBezTo>
                    <a:pt x="391638" y="132245"/>
                    <a:pt x="393153" y="133775"/>
                    <a:pt x="390124" y="133775"/>
                  </a:cubicBezTo>
                  <a:cubicBezTo>
                    <a:pt x="388609" y="135305"/>
                    <a:pt x="390124" y="132245"/>
                    <a:pt x="381037" y="135305"/>
                  </a:cubicBezTo>
                  <a:cubicBezTo>
                    <a:pt x="371949" y="138364"/>
                    <a:pt x="371949" y="135305"/>
                    <a:pt x="371949" y="135305"/>
                  </a:cubicBezTo>
                  <a:cubicBezTo>
                    <a:pt x="370435" y="135305"/>
                    <a:pt x="362862" y="132245"/>
                    <a:pt x="361348" y="130715"/>
                  </a:cubicBezTo>
                  <a:cubicBezTo>
                    <a:pt x="361348" y="130715"/>
                    <a:pt x="359833" y="129186"/>
                    <a:pt x="359833" y="129186"/>
                  </a:cubicBezTo>
                  <a:cubicBezTo>
                    <a:pt x="356804" y="127656"/>
                    <a:pt x="353775" y="126126"/>
                    <a:pt x="353775" y="126126"/>
                  </a:cubicBezTo>
                  <a:cubicBezTo>
                    <a:pt x="352261" y="126126"/>
                    <a:pt x="350746" y="124596"/>
                    <a:pt x="347717" y="124596"/>
                  </a:cubicBezTo>
                  <a:cubicBezTo>
                    <a:pt x="347717" y="124596"/>
                    <a:pt x="346203" y="124596"/>
                    <a:pt x="344688" y="124596"/>
                  </a:cubicBezTo>
                  <a:cubicBezTo>
                    <a:pt x="341659" y="124596"/>
                    <a:pt x="341659" y="127656"/>
                    <a:pt x="340145" y="126126"/>
                  </a:cubicBezTo>
                  <a:cubicBezTo>
                    <a:pt x="338630" y="126126"/>
                    <a:pt x="335601" y="129186"/>
                    <a:pt x="332572" y="129186"/>
                  </a:cubicBezTo>
                  <a:cubicBezTo>
                    <a:pt x="331057" y="129186"/>
                    <a:pt x="329543" y="130715"/>
                    <a:pt x="328028" y="132245"/>
                  </a:cubicBezTo>
                  <a:cubicBezTo>
                    <a:pt x="328028" y="132245"/>
                    <a:pt x="324999" y="135305"/>
                    <a:pt x="323485" y="135305"/>
                  </a:cubicBezTo>
                  <a:cubicBezTo>
                    <a:pt x="321970" y="136835"/>
                    <a:pt x="321970" y="139894"/>
                    <a:pt x="320456" y="141424"/>
                  </a:cubicBezTo>
                  <a:cubicBezTo>
                    <a:pt x="320456" y="142954"/>
                    <a:pt x="317427" y="146013"/>
                    <a:pt x="317427" y="146013"/>
                  </a:cubicBezTo>
                  <a:cubicBezTo>
                    <a:pt x="315912" y="147543"/>
                    <a:pt x="314398" y="153662"/>
                    <a:pt x="312883" y="153662"/>
                  </a:cubicBezTo>
                  <a:cubicBezTo>
                    <a:pt x="312883" y="153662"/>
                    <a:pt x="311369" y="156722"/>
                    <a:pt x="311369" y="156722"/>
                  </a:cubicBezTo>
                  <a:cubicBezTo>
                    <a:pt x="311369" y="158252"/>
                    <a:pt x="311369" y="159781"/>
                    <a:pt x="309854" y="161311"/>
                  </a:cubicBezTo>
                  <a:cubicBezTo>
                    <a:pt x="309854" y="161311"/>
                    <a:pt x="309854" y="162841"/>
                    <a:pt x="309854" y="164371"/>
                  </a:cubicBezTo>
                  <a:cubicBezTo>
                    <a:pt x="308340" y="164371"/>
                    <a:pt x="308340" y="165900"/>
                    <a:pt x="306825" y="165900"/>
                  </a:cubicBezTo>
                  <a:cubicBezTo>
                    <a:pt x="305311" y="165900"/>
                    <a:pt x="305311" y="165900"/>
                    <a:pt x="303796" y="165900"/>
                  </a:cubicBezTo>
                  <a:cubicBezTo>
                    <a:pt x="303796" y="165900"/>
                    <a:pt x="303796" y="165900"/>
                    <a:pt x="302282" y="165900"/>
                  </a:cubicBezTo>
                  <a:cubicBezTo>
                    <a:pt x="302282" y="165900"/>
                    <a:pt x="302282" y="164371"/>
                    <a:pt x="302282" y="161311"/>
                  </a:cubicBezTo>
                  <a:cubicBezTo>
                    <a:pt x="302282" y="161311"/>
                    <a:pt x="302282" y="159781"/>
                    <a:pt x="302282" y="158252"/>
                  </a:cubicBezTo>
                  <a:cubicBezTo>
                    <a:pt x="302282" y="158252"/>
                    <a:pt x="300767" y="158252"/>
                    <a:pt x="300767" y="158252"/>
                  </a:cubicBezTo>
                  <a:cubicBezTo>
                    <a:pt x="299253" y="156722"/>
                    <a:pt x="297738" y="156722"/>
                    <a:pt x="296224" y="156722"/>
                  </a:cubicBezTo>
                  <a:cubicBezTo>
                    <a:pt x="294709" y="156722"/>
                    <a:pt x="293195" y="158252"/>
                    <a:pt x="291680" y="159781"/>
                  </a:cubicBezTo>
                  <a:cubicBezTo>
                    <a:pt x="291680" y="159781"/>
                    <a:pt x="288651" y="161311"/>
                    <a:pt x="288651" y="162841"/>
                  </a:cubicBezTo>
                  <a:cubicBezTo>
                    <a:pt x="287136" y="162841"/>
                    <a:pt x="287136" y="164371"/>
                    <a:pt x="285622" y="164371"/>
                  </a:cubicBezTo>
                  <a:cubicBezTo>
                    <a:pt x="284107" y="165900"/>
                    <a:pt x="282593" y="167430"/>
                    <a:pt x="282593" y="167430"/>
                  </a:cubicBezTo>
                  <a:cubicBezTo>
                    <a:pt x="282593" y="167430"/>
                    <a:pt x="279564" y="170490"/>
                    <a:pt x="278049" y="172020"/>
                  </a:cubicBezTo>
                  <a:cubicBezTo>
                    <a:pt x="276535" y="173549"/>
                    <a:pt x="271991" y="175079"/>
                    <a:pt x="271991" y="175079"/>
                  </a:cubicBezTo>
                  <a:cubicBezTo>
                    <a:pt x="271991" y="175079"/>
                    <a:pt x="270477" y="175079"/>
                    <a:pt x="268962" y="175079"/>
                  </a:cubicBezTo>
                  <a:cubicBezTo>
                    <a:pt x="267448" y="175079"/>
                    <a:pt x="267448" y="173549"/>
                    <a:pt x="268962" y="172020"/>
                  </a:cubicBezTo>
                  <a:cubicBezTo>
                    <a:pt x="268962" y="172020"/>
                    <a:pt x="268962" y="170490"/>
                    <a:pt x="270477" y="168960"/>
                  </a:cubicBezTo>
                  <a:cubicBezTo>
                    <a:pt x="273506" y="167430"/>
                    <a:pt x="275020" y="164371"/>
                    <a:pt x="275020" y="164371"/>
                  </a:cubicBezTo>
                  <a:cubicBezTo>
                    <a:pt x="276535" y="162841"/>
                    <a:pt x="281078" y="159781"/>
                    <a:pt x="281078" y="159781"/>
                  </a:cubicBezTo>
                  <a:cubicBezTo>
                    <a:pt x="282593" y="158252"/>
                    <a:pt x="291680" y="149073"/>
                    <a:pt x="291680" y="149073"/>
                  </a:cubicBezTo>
                  <a:cubicBezTo>
                    <a:pt x="293195" y="147543"/>
                    <a:pt x="296224" y="146013"/>
                    <a:pt x="297738" y="142954"/>
                  </a:cubicBezTo>
                  <a:cubicBezTo>
                    <a:pt x="302282" y="138364"/>
                    <a:pt x="306825" y="133775"/>
                    <a:pt x="311369" y="130715"/>
                  </a:cubicBezTo>
                  <a:cubicBezTo>
                    <a:pt x="317427" y="126126"/>
                    <a:pt x="323485" y="118477"/>
                    <a:pt x="326514" y="116947"/>
                  </a:cubicBezTo>
                  <a:cubicBezTo>
                    <a:pt x="328028" y="115418"/>
                    <a:pt x="329543" y="112358"/>
                    <a:pt x="332572" y="110828"/>
                  </a:cubicBezTo>
                  <a:cubicBezTo>
                    <a:pt x="334087" y="109299"/>
                    <a:pt x="335601" y="107769"/>
                    <a:pt x="335601" y="107769"/>
                  </a:cubicBezTo>
                  <a:cubicBezTo>
                    <a:pt x="338630" y="104709"/>
                    <a:pt x="349232" y="97060"/>
                    <a:pt x="350746" y="95530"/>
                  </a:cubicBezTo>
                  <a:cubicBezTo>
                    <a:pt x="352261" y="94001"/>
                    <a:pt x="358319" y="92471"/>
                    <a:pt x="361348" y="90941"/>
                  </a:cubicBezTo>
                  <a:close/>
                  <a:moveTo>
                    <a:pt x="3770560" y="89354"/>
                  </a:moveTo>
                  <a:cubicBezTo>
                    <a:pt x="3776563" y="89354"/>
                    <a:pt x="3781064" y="89354"/>
                    <a:pt x="3781064" y="89354"/>
                  </a:cubicBezTo>
                  <a:cubicBezTo>
                    <a:pt x="3781064" y="89354"/>
                    <a:pt x="3788567" y="90869"/>
                    <a:pt x="3794569" y="92385"/>
                  </a:cubicBezTo>
                  <a:cubicBezTo>
                    <a:pt x="3799070" y="92385"/>
                    <a:pt x="3800571" y="93900"/>
                    <a:pt x="3805072" y="93900"/>
                  </a:cubicBezTo>
                  <a:cubicBezTo>
                    <a:pt x="3809574" y="95415"/>
                    <a:pt x="3812575" y="93900"/>
                    <a:pt x="3817077" y="95415"/>
                  </a:cubicBezTo>
                  <a:cubicBezTo>
                    <a:pt x="3821578" y="95415"/>
                    <a:pt x="3827580" y="98446"/>
                    <a:pt x="3832082" y="101477"/>
                  </a:cubicBezTo>
                  <a:cubicBezTo>
                    <a:pt x="3835083" y="104508"/>
                    <a:pt x="3838084" y="101477"/>
                    <a:pt x="3838084" y="109054"/>
                  </a:cubicBezTo>
                  <a:cubicBezTo>
                    <a:pt x="3838084" y="116630"/>
                    <a:pt x="3839584" y="118146"/>
                    <a:pt x="3841085" y="121176"/>
                  </a:cubicBezTo>
                  <a:cubicBezTo>
                    <a:pt x="3842585" y="125722"/>
                    <a:pt x="3844086" y="125722"/>
                    <a:pt x="3842585" y="130268"/>
                  </a:cubicBezTo>
                  <a:cubicBezTo>
                    <a:pt x="3841085" y="136330"/>
                    <a:pt x="3838084" y="142391"/>
                    <a:pt x="3838084" y="142391"/>
                  </a:cubicBezTo>
                  <a:cubicBezTo>
                    <a:pt x="3838084" y="142391"/>
                    <a:pt x="3833582" y="149968"/>
                    <a:pt x="3829081" y="151483"/>
                  </a:cubicBezTo>
                  <a:cubicBezTo>
                    <a:pt x="3824579" y="151483"/>
                    <a:pt x="3821578" y="152998"/>
                    <a:pt x="3821578" y="152998"/>
                  </a:cubicBezTo>
                  <a:cubicBezTo>
                    <a:pt x="3821578" y="152998"/>
                    <a:pt x="3821578" y="152998"/>
                    <a:pt x="3809574" y="149968"/>
                  </a:cubicBezTo>
                  <a:cubicBezTo>
                    <a:pt x="3809574" y="149968"/>
                    <a:pt x="3809574" y="149968"/>
                    <a:pt x="3803572" y="154514"/>
                  </a:cubicBezTo>
                  <a:cubicBezTo>
                    <a:pt x="3803572" y="154514"/>
                    <a:pt x="3800571" y="156029"/>
                    <a:pt x="3797570" y="152998"/>
                  </a:cubicBezTo>
                  <a:cubicBezTo>
                    <a:pt x="3794569" y="148452"/>
                    <a:pt x="3796069" y="146937"/>
                    <a:pt x="3788567" y="145422"/>
                  </a:cubicBezTo>
                  <a:cubicBezTo>
                    <a:pt x="3782565" y="143906"/>
                    <a:pt x="3776563" y="142391"/>
                    <a:pt x="3776563" y="142391"/>
                  </a:cubicBezTo>
                  <a:cubicBezTo>
                    <a:pt x="3776563" y="142391"/>
                    <a:pt x="3776563" y="142391"/>
                    <a:pt x="3767559" y="134814"/>
                  </a:cubicBezTo>
                  <a:cubicBezTo>
                    <a:pt x="3767559" y="134814"/>
                    <a:pt x="3758556" y="128753"/>
                    <a:pt x="3755555" y="127238"/>
                  </a:cubicBezTo>
                  <a:cubicBezTo>
                    <a:pt x="3751054" y="125722"/>
                    <a:pt x="3748053" y="121176"/>
                    <a:pt x="3745052" y="119661"/>
                  </a:cubicBezTo>
                  <a:cubicBezTo>
                    <a:pt x="3742051" y="118146"/>
                    <a:pt x="3739050" y="113600"/>
                    <a:pt x="3737549" y="110569"/>
                  </a:cubicBezTo>
                  <a:cubicBezTo>
                    <a:pt x="3737549" y="107538"/>
                    <a:pt x="3734548" y="106023"/>
                    <a:pt x="3742051" y="102992"/>
                  </a:cubicBezTo>
                  <a:cubicBezTo>
                    <a:pt x="3748053" y="101477"/>
                    <a:pt x="3752554" y="98446"/>
                    <a:pt x="3752554" y="96931"/>
                  </a:cubicBezTo>
                  <a:cubicBezTo>
                    <a:pt x="3752554" y="96931"/>
                    <a:pt x="3752554" y="96931"/>
                    <a:pt x="3761557" y="93900"/>
                  </a:cubicBezTo>
                  <a:cubicBezTo>
                    <a:pt x="3761557" y="93900"/>
                    <a:pt x="3766059" y="90869"/>
                    <a:pt x="3770560" y="89354"/>
                  </a:cubicBezTo>
                  <a:close/>
                  <a:moveTo>
                    <a:pt x="4684433" y="87766"/>
                  </a:moveTo>
                  <a:cubicBezTo>
                    <a:pt x="4685927" y="87766"/>
                    <a:pt x="4688916" y="87766"/>
                    <a:pt x="4688916" y="93779"/>
                  </a:cubicBezTo>
                  <a:cubicBezTo>
                    <a:pt x="4688916" y="101295"/>
                    <a:pt x="4693398" y="102798"/>
                    <a:pt x="4690410" y="105805"/>
                  </a:cubicBezTo>
                  <a:cubicBezTo>
                    <a:pt x="4687422" y="110314"/>
                    <a:pt x="4684433" y="114824"/>
                    <a:pt x="4681445" y="116327"/>
                  </a:cubicBezTo>
                  <a:cubicBezTo>
                    <a:pt x="4678457" y="119333"/>
                    <a:pt x="4676963" y="122340"/>
                    <a:pt x="4676963" y="125346"/>
                  </a:cubicBezTo>
                  <a:cubicBezTo>
                    <a:pt x="4676963" y="128353"/>
                    <a:pt x="4673974" y="132862"/>
                    <a:pt x="4673974" y="138875"/>
                  </a:cubicBezTo>
                  <a:cubicBezTo>
                    <a:pt x="4673974" y="146391"/>
                    <a:pt x="4673974" y="147894"/>
                    <a:pt x="4673974" y="153907"/>
                  </a:cubicBezTo>
                  <a:cubicBezTo>
                    <a:pt x="4673974" y="159920"/>
                    <a:pt x="4673974" y="156914"/>
                    <a:pt x="4676963" y="164430"/>
                  </a:cubicBezTo>
                  <a:cubicBezTo>
                    <a:pt x="4679951" y="170443"/>
                    <a:pt x="4684433" y="170443"/>
                    <a:pt x="4684433" y="182468"/>
                  </a:cubicBezTo>
                  <a:cubicBezTo>
                    <a:pt x="4684433" y="192991"/>
                    <a:pt x="4685927" y="200507"/>
                    <a:pt x="4685927" y="203513"/>
                  </a:cubicBezTo>
                  <a:cubicBezTo>
                    <a:pt x="4685927" y="208023"/>
                    <a:pt x="4685927" y="220048"/>
                    <a:pt x="4684433" y="226061"/>
                  </a:cubicBezTo>
                  <a:cubicBezTo>
                    <a:pt x="4682939" y="230571"/>
                    <a:pt x="4679951" y="235081"/>
                    <a:pt x="4675469" y="238087"/>
                  </a:cubicBezTo>
                  <a:cubicBezTo>
                    <a:pt x="4672480" y="242597"/>
                    <a:pt x="4670986" y="247106"/>
                    <a:pt x="4669492" y="248609"/>
                  </a:cubicBezTo>
                  <a:cubicBezTo>
                    <a:pt x="4667998" y="251616"/>
                    <a:pt x="4666504" y="254622"/>
                    <a:pt x="4660527" y="250113"/>
                  </a:cubicBezTo>
                  <a:cubicBezTo>
                    <a:pt x="4656045" y="245603"/>
                    <a:pt x="4651563" y="244100"/>
                    <a:pt x="4651563" y="244100"/>
                  </a:cubicBezTo>
                  <a:cubicBezTo>
                    <a:pt x="4651563" y="244100"/>
                    <a:pt x="4648574" y="244100"/>
                    <a:pt x="4644092" y="238087"/>
                  </a:cubicBezTo>
                  <a:cubicBezTo>
                    <a:pt x="4638116" y="232074"/>
                    <a:pt x="4638116" y="226061"/>
                    <a:pt x="4635127" y="229068"/>
                  </a:cubicBezTo>
                  <a:cubicBezTo>
                    <a:pt x="4632139" y="233577"/>
                    <a:pt x="4632139" y="232074"/>
                    <a:pt x="4629151" y="238087"/>
                  </a:cubicBezTo>
                  <a:cubicBezTo>
                    <a:pt x="4626163" y="245603"/>
                    <a:pt x="4621680" y="247106"/>
                    <a:pt x="4620186" y="254622"/>
                  </a:cubicBezTo>
                  <a:cubicBezTo>
                    <a:pt x="4618692" y="262138"/>
                    <a:pt x="4617198" y="262138"/>
                    <a:pt x="4617198" y="278674"/>
                  </a:cubicBezTo>
                  <a:cubicBezTo>
                    <a:pt x="4617198" y="296712"/>
                    <a:pt x="4617198" y="325273"/>
                    <a:pt x="4617198" y="325273"/>
                  </a:cubicBezTo>
                  <a:cubicBezTo>
                    <a:pt x="4617198" y="325273"/>
                    <a:pt x="4614210" y="328279"/>
                    <a:pt x="4615704" y="337299"/>
                  </a:cubicBezTo>
                  <a:cubicBezTo>
                    <a:pt x="4617198" y="346318"/>
                    <a:pt x="4615704" y="353834"/>
                    <a:pt x="4615704" y="358344"/>
                  </a:cubicBezTo>
                  <a:cubicBezTo>
                    <a:pt x="4615704" y="362853"/>
                    <a:pt x="4612716" y="370369"/>
                    <a:pt x="4612716" y="379388"/>
                  </a:cubicBezTo>
                  <a:cubicBezTo>
                    <a:pt x="4612716" y="386905"/>
                    <a:pt x="4612716" y="391414"/>
                    <a:pt x="4612716" y="397427"/>
                  </a:cubicBezTo>
                  <a:cubicBezTo>
                    <a:pt x="4612716" y="403440"/>
                    <a:pt x="4612716" y="403440"/>
                    <a:pt x="4608233" y="410956"/>
                  </a:cubicBezTo>
                  <a:cubicBezTo>
                    <a:pt x="4603751" y="418472"/>
                    <a:pt x="4603751" y="425988"/>
                    <a:pt x="4600763" y="425988"/>
                  </a:cubicBezTo>
                  <a:cubicBezTo>
                    <a:pt x="4599269" y="427491"/>
                    <a:pt x="4596280" y="427491"/>
                    <a:pt x="4590304" y="425988"/>
                  </a:cubicBezTo>
                  <a:cubicBezTo>
                    <a:pt x="4584327" y="422982"/>
                    <a:pt x="4582833" y="421478"/>
                    <a:pt x="4578351" y="419975"/>
                  </a:cubicBezTo>
                  <a:cubicBezTo>
                    <a:pt x="4572374" y="416969"/>
                    <a:pt x="4569386" y="416969"/>
                    <a:pt x="4569386" y="416969"/>
                  </a:cubicBezTo>
                  <a:cubicBezTo>
                    <a:pt x="4569386" y="416969"/>
                    <a:pt x="4566398" y="418472"/>
                    <a:pt x="4567892" y="410956"/>
                  </a:cubicBezTo>
                  <a:cubicBezTo>
                    <a:pt x="4570880" y="403440"/>
                    <a:pt x="4575363" y="400433"/>
                    <a:pt x="4575363" y="395924"/>
                  </a:cubicBezTo>
                  <a:cubicBezTo>
                    <a:pt x="4575363" y="389911"/>
                    <a:pt x="4575363" y="394421"/>
                    <a:pt x="4575363" y="385401"/>
                  </a:cubicBezTo>
                  <a:cubicBezTo>
                    <a:pt x="4575363" y="376382"/>
                    <a:pt x="4572374" y="373376"/>
                    <a:pt x="4572374" y="365860"/>
                  </a:cubicBezTo>
                  <a:cubicBezTo>
                    <a:pt x="4570880" y="356840"/>
                    <a:pt x="4570880" y="356840"/>
                    <a:pt x="4570880" y="353834"/>
                  </a:cubicBezTo>
                  <a:cubicBezTo>
                    <a:pt x="4572374" y="349324"/>
                    <a:pt x="4576857" y="350828"/>
                    <a:pt x="4579845" y="343311"/>
                  </a:cubicBezTo>
                  <a:cubicBezTo>
                    <a:pt x="4582833" y="335795"/>
                    <a:pt x="4585822" y="323770"/>
                    <a:pt x="4585822" y="314751"/>
                  </a:cubicBezTo>
                  <a:cubicBezTo>
                    <a:pt x="4585822" y="307234"/>
                    <a:pt x="4587316" y="286190"/>
                    <a:pt x="4587316" y="283183"/>
                  </a:cubicBezTo>
                  <a:cubicBezTo>
                    <a:pt x="4587316" y="281680"/>
                    <a:pt x="4596280" y="251616"/>
                    <a:pt x="4596280" y="244100"/>
                  </a:cubicBezTo>
                  <a:cubicBezTo>
                    <a:pt x="4596280" y="236584"/>
                    <a:pt x="4603751" y="218545"/>
                    <a:pt x="4600763" y="211029"/>
                  </a:cubicBezTo>
                  <a:cubicBezTo>
                    <a:pt x="4597774" y="203513"/>
                    <a:pt x="4597774" y="202010"/>
                    <a:pt x="4600763" y="199004"/>
                  </a:cubicBezTo>
                  <a:cubicBezTo>
                    <a:pt x="4605245" y="194494"/>
                    <a:pt x="4605245" y="195997"/>
                    <a:pt x="4609727" y="197500"/>
                  </a:cubicBezTo>
                  <a:cubicBezTo>
                    <a:pt x="4614210" y="199004"/>
                    <a:pt x="4620186" y="206520"/>
                    <a:pt x="4624669" y="206520"/>
                  </a:cubicBezTo>
                  <a:cubicBezTo>
                    <a:pt x="4630645" y="206520"/>
                    <a:pt x="4636622" y="199004"/>
                    <a:pt x="4638116" y="194494"/>
                  </a:cubicBezTo>
                  <a:cubicBezTo>
                    <a:pt x="4639610" y="189984"/>
                    <a:pt x="4641104" y="176455"/>
                    <a:pt x="4641104" y="165933"/>
                  </a:cubicBezTo>
                  <a:cubicBezTo>
                    <a:pt x="4642598" y="156914"/>
                    <a:pt x="4644092" y="150901"/>
                    <a:pt x="4642598" y="143385"/>
                  </a:cubicBezTo>
                  <a:cubicBezTo>
                    <a:pt x="4642598" y="135869"/>
                    <a:pt x="4644092" y="129856"/>
                    <a:pt x="4639610" y="129856"/>
                  </a:cubicBezTo>
                  <a:cubicBezTo>
                    <a:pt x="4635127" y="128353"/>
                    <a:pt x="4633633" y="126850"/>
                    <a:pt x="4630645" y="128353"/>
                  </a:cubicBezTo>
                  <a:cubicBezTo>
                    <a:pt x="4626163" y="129856"/>
                    <a:pt x="4626163" y="134366"/>
                    <a:pt x="4623174" y="135869"/>
                  </a:cubicBezTo>
                  <a:cubicBezTo>
                    <a:pt x="4618692" y="135869"/>
                    <a:pt x="4617198" y="140378"/>
                    <a:pt x="4615704" y="137372"/>
                  </a:cubicBezTo>
                  <a:cubicBezTo>
                    <a:pt x="4615704" y="135869"/>
                    <a:pt x="4614210" y="129856"/>
                    <a:pt x="4614210" y="129856"/>
                  </a:cubicBezTo>
                  <a:cubicBezTo>
                    <a:pt x="4614210" y="129856"/>
                    <a:pt x="4624669" y="125346"/>
                    <a:pt x="4627657" y="120837"/>
                  </a:cubicBezTo>
                  <a:cubicBezTo>
                    <a:pt x="4632139" y="114824"/>
                    <a:pt x="4639610" y="113321"/>
                    <a:pt x="4644092" y="107308"/>
                  </a:cubicBezTo>
                  <a:cubicBezTo>
                    <a:pt x="4648574" y="102798"/>
                    <a:pt x="4654551" y="104301"/>
                    <a:pt x="4659033" y="99792"/>
                  </a:cubicBezTo>
                  <a:cubicBezTo>
                    <a:pt x="4663516" y="95282"/>
                    <a:pt x="4673974" y="95282"/>
                    <a:pt x="4676963" y="92276"/>
                  </a:cubicBezTo>
                  <a:cubicBezTo>
                    <a:pt x="4679951" y="87766"/>
                    <a:pt x="4681445" y="87766"/>
                    <a:pt x="4684433" y="87766"/>
                  </a:cubicBezTo>
                  <a:close/>
                  <a:moveTo>
                    <a:pt x="4338896" y="87316"/>
                  </a:moveTo>
                  <a:cubicBezTo>
                    <a:pt x="4335890" y="87316"/>
                    <a:pt x="4337393" y="88824"/>
                    <a:pt x="4331383" y="88824"/>
                  </a:cubicBezTo>
                  <a:cubicBezTo>
                    <a:pt x="4325372" y="88824"/>
                    <a:pt x="4328378" y="88824"/>
                    <a:pt x="4325372" y="91842"/>
                  </a:cubicBezTo>
                  <a:cubicBezTo>
                    <a:pt x="4323870" y="93351"/>
                    <a:pt x="4323870" y="96368"/>
                    <a:pt x="4320865" y="102403"/>
                  </a:cubicBezTo>
                  <a:cubicBezTo>
                    <a:pt x="4317860" y="108437"/>
                    <a:pt x="4319362" y="105420"/>
                    <a:pt x="4317860" y="108437"/>
                  </a:cubicBezTo>
                  <a:cubicBezTo>
                    <a:pt x="4316357" y="112963"/>
                    <a:pt x="4316357" y="109946"/>
                    <a:pt x="4316357" y="115981"/>
                  </a:cubicBezTo>
                  <a:cubicBezTo>
                    <a:pt x="4316357" y="122016"/>
                    <a:pt x="4316357" y="118998"/>
                    <a:pt x="4319362" y="122016"/>
                  </a:cubicBezTo>
                  <a:cubicBezTo>
                    <a:pt x="4320865" y="125033"/>
                    <a:pt x="4320865" y="123524"/>
                    <a:pt x="4326875" y="126542"/>
                  </a:cubicBezTo>
                  <a:cubicBezTo>
                    <a:pt x="4332885" y="129559"/>
                    <a:pt x="4335890" y="132576"/>
                    <a:pt x="4335890" y="132576"/>
                  </a:cubicBezTo>
                  <a:cubicBezTo>
                    <a:pt x="4335890" y="132576"/>
                    <a:pt x="4337393" y="134085"/>
                    <a:pt x="4338896" y="135594"/>
                  </a:cubicBezTo>
                  <a:cubicBezTo>
                    <a:pt x="4340398" y="137102"/>
                    <a:pt x="4340398" y="135594"/>
                    <a:pt x="4343403" y="134085"/>
                  </a:cubicBezTo>
                  <a:cubicBezTo>
                    <a:pt x="4344906" y="131068"/>
                    <a:pt x="4346408" y="131068"/>
                    <a:pt x="4346408" y="126542"/>
                  </a:cubicBezTo>
                  <a:cubicBezTo>
                    <a:pt x="4346408" y="123524"/>
                    <a:pt x="4346408" y="117490"/>
                    <a:pt x="4346408" y="114472"/>
                  </a:cubicBezTo>
                  <a:cubicBezTo>
                    <a:pt x="4346408" y="109946"/>
                    <a:pt x="4349414" y="105420"/>
                    <a:pt x="4349414" y="102403"/>
                  </a:cubicBezTo>
                  <a:cubicBezTo>
                    <a:pt x="4349414" y="99385"/>
                    <a:pt x="4349414" y="97877"/>
                    <a:pt x="4352419" y="96368"/>
                  </a:cubicBezTo>
                  <a:cubicBezTo>
                    <a:pt x="4353921" y="94859"/>
                    <a:pt x="4352419" y="91842"/>
                    <a:pt x="4349414" y="90333"/>
                  </a:cubicBezTo>
                  <a:cubicBezTo>
                    <a:pt x="4347911" y="88824"/>
                    <a:pt x="4347911" y="87316"/>
                    <a:pt x="4346408" y="87316"/>
                  </a:cubicBezTo>
                  <a:cubicBezTo>
                    <a:pt x="4343403" y="87316"/>
                    <a:pt x="4343403" y="87316"/>
                    <a:pt x="4338896" y="87316"/>
                  </a:cubicBezTo>
                  <a:close/>
                  <a:moveTo>
                    <a:pt x="4811036" y="78241"/>
                  </a:moveTo>
                  <a:cubicBezTo>
                    <a:pt x="4811036" y="78241"/>
                    <a:pt x="4811036" y="78241"/>
                    <a:pt x="4826097" y="81257"/>
                  </a:cubicBezTo>
                  <a:cubicBezTo>
                    <a:pt x="4826097" y="81257"/>
                    <a:pt x="4826097" y="81257"/>
                    <a:pt x="4829109" y="82766"/>
                  </a:cubicBezTo>
                  <a:cubicBezTo>
                    <a:pt x="4829109" y="82766"/>
                    <a:pt x="4842664" y="87290"/>
                    <a:pt x="4847182" y="91814"/>
                  </a:cubicBezTo>
                  <a:cubicBezTo>
                    <a:pt x="4851700" y="94831"/>
                    <a:pt x="4851700" y="97847"/>
                    <a:pt x="4853206" y="102371"/>
                  </a:cubicBezTo>
                  <a:cubicBezTo>
                    <a:pt x="4853206" y="105387"/>
                    <a:pt x="4854712" y="106896"/>
                    <a:pt x="4854712" y="109912"/>
                  </a:cubicBezTo>
                  <a:cubicBezTo>
                    <a:pt x="4856219" y="117452"/>
                    <a:pt x="4857725" y="115944"/>
                    <a:pt x="4862243" y="115944"/>
                  </a:cubicBezTo>
                  <a:cubicBezTo>
                    <a:pt x="4868267" y="115944"/>
                    <a:pt x="4866761" y="114436"/>
                    <a:pt x="4871279" y="112928"/>
                  </a:cubicBezTo>
                  <a:cubicBezTo>
                    <a:pt x="4875798" y="111420"/>
                    <a:pt x="4880316" y="106896"/>
                    <a:pt x="4883328" y="103879"/>
                  </a:cubicBezTo>
                  <a:cubicBezTo>
                    <a:pt x="4884834" y="100863"/>
                    <a:pt x="4889352" y="100863"/>
                    <a:pt x="4893871" y="100863"/>
                  </a:cubicBezTo>
                  <a:cubicBezTo>
                    <a:pt x="4899895" y="100863"/>
                    <a:pt x="4905919" y="102371"/>
                    <a:pt x="4911944" y="103879"/>
                  </a:cubicBezTo>
                  <a:cubicBezTo>
                    <a:pt x="4917968" y="105387"/>
                    <a:pt x="4920980" y="108404"/>
                    <a:pt x="4927005" y="112928"/>
                  </a:cubicBezTo>
                  <a:cubicBezTo>
                    <a:pt x="4931523" y="117452"/>
                    <a:pt x="4928511" y="121977"/>
                    <a:pt x="4927005" y="124993"/>
                  </a:cubicBezTo>
                  <a:cubicBezTo>
                    <a:pt x="4925499" y="128009"/>
                    <a:pt x="4923993" y="129517"/>
                    <a:pt x="4923993" y="134042"/>
                  </a:cubicBezTo>
                  <a:cubicBezTo>
                    <a:pt x="4923993" y="140074"/>
                    <a:pt x="4928511" y="140074"/>
                    <a:pt x="4928511" y="146107"/>
                  </a:cubicBezTo>
                  <a:cubicBezTo>
                    <a:pt x="4928511" y="153647"/>
                    <a:pt x="4928511" y="159680"/>
                    <a:pt x="4928511" y="165712"/>
                  </a:cubicBezTo>
                  <a:cubicBezTo>
                    <a:pt x="4928511" y="170237"/>
                    <a:pt x="4923993" y="171745"/>
                    <a:pt x="4917968" y="176269"/>
                  </a:cubicBezTo>
                  <a:cubicBezTo>
                    <a:pt x="4913450" y="179286"/>
                    <a:pt x="4916462" y="176269"/>
                    <a:pt x="4908932" y="176269"/>
                  </a:cubicBezTo>
                  <a:cubicBezTo>
                    <a:pt x="4899895" y="176269"/>
                    <a:pt x="4893871" y="176269"/>
                    <a:pt x="4884834" y="176269"/>
                  </a:cubicBezTo>
                  <a:cubicBezTo>
                    <a:pt x="4875798" y="176269"/>
                    <a:pt x="4877304" y="176269"/>
                    <a:pt x="4872786" y="177777"/>
                  </a:cubicBezTo>
                  <a:cubicBezTo>
                    <a:pt x="4866761" y="179286"/>
                    <a:pt x="4866761" y="182302"/>
                    <a:pt x="4865255" y="186826"/>
                  </a:cubicBezTo>
                  <a:cubicBezTo>
                    <a:pt x="4863749" y="189842"/>
                    <a:pt x="4859231" y="194367"/>
                    <a:pt x="4851700" y="192859"/>
                  </a:cubicBezTo>
                  <a:cubicBezTo>
                    <a:pt x="4845676" y="192859"/>
                    <a:pt x="4845676" y="189842"/>
                    <a:pt x="4842664" y="186826"/>
                  </a:cubicBezTo>
                  <a:cubicBezTo>
                    <a:pt x="4839652" y="183810"/>
                    <a:pt x="4839652" y="186826"/>
                    <a:pt x="4836639" y="189842"/>
                  </a:cubicBezTo>
                  <a:cubicBezTo>
                    <a:pt x="4835133" y="192859"/>
                    <a:pt x="4833627" y="194367"/>
                    <a:pt x="4832121" y="198891"/>
                  </a:cubicBezTo>
                  <a:cubicBezTo>
                    <a:pt x="4832121" y="203416"/>
                    <a:pt x="4826097" y="204924"/>
                    <a:pt x="4821578" y="207940"/>
                  </a:cubicBezTo>
                  <a:cubicBezTo>
                    <a:pt x="4818566" y="210956"/>
                    <a:pt x="4814048" y="210956"/>
                    <a:pt x="4808024" y="210956"/>
                  </a:cubicBezTo>
                  <a:cubicBezTo>
                    <a:pt x="4800493" y="210956"/>
                    <a:pt x="4798987" y="213972"/>
                    <a:pt x="4794469" y="215481"/>
                  </a:cubicBezTo>
                  <a:cubicBezTo>
                    <a:pt x="4789951" y="216989"/>
                    <a:pt x="4786938" y="220005"/>
                    <a:pt x="4783926" y="218497"/>
                  </a:cubicBezTo>
                  <a:cubicBezTo>
                    <a:pt x="4780914" y="215481"/>
                    <a:pt x="4780914" y="215481"/>
                    <a:pt x="4780914" y="209448"/>
                  </a:cubicBezTo>
                  <a:cubicBezTo>
                    <a:pt x="4780914" y="204924"/>
                    <a:pt x="4788444" y="207940"/>
                    <a:pt x="4791457" y="204924"/>
                  </a:cubicBezTo>
                  <a:cubicBezTo>
                    <a:pt x="4795975" y="201907"/>
                    <a:pt x="4803505" y="200399"/>
                    <a:pt x="4808024" y="197383"/>
                  </a:cubicBezTo>
                  <a:cubicBezTo>
                    <a:pt x="4812542" y="192859"/>
                    <a:pt x="4812542" y="194367"/>
                    <a:pt x="4817060" y="192859"/>
                  </a:cubicBezTo>
                  <a:cubicBezTo>
                    <a:pt x="4823085" y="191351"/>
                    <a:pt x="4826097" y="191351"/>
                    <a:pt x="4826097" y="191351"/>
                  </a:cubicBezTo>
                  <a:cubicBezTo>
                    <a:pt x="4826097" y="191351"/>
                    <a:pt x="4829109" y="183810"/>
                    <a:pt x="4832121" y="177777"/>
                  </a:cubicBezTo>
                  <a:cubicBezTo>
                    <a:pt x="4835133" y="171745"/>
                    <a:pt x="4844170" y="167221"/>
                    <a:pt x="4848688" y="164204"/>
                  </a:cubicBezTo>
                  <a:cubicBezTo>
                    <a:pt x="4851700" y="161188"/>
                    <a:pt x="4865255" y="152139"/>
                    <a:pt x="4869773" y="149123"/>
                  </a:cubicBezTo>
                  <a:cubicBezTo>
                    <a:pt x="4874292" y="146107"/>
                    <a:pt x="4886340" y="137058"/>
                    <a:pt x="4889352" y="135550"/>
                  </a:cubicBezTo>
                  <a:cubicBezTo>
                    <a:pt x="4890859" y="134042"/>
                    <a:pt x="4893871" y="134042"/>
                    <a:pt x="4893871" y="132534"/>
                  </a:cubicBezTo>
                  <a:cubicBezTo>
                    <a:pt x="4893871" y="128009"/>
                    <a:pt x="4892365" y="128009"/>
                    <a:pt x="4893871" y="124993"/>
                  </a:cubicBezTo>
                  <a:cubicBezTo>
                    <a:pt x="4893871" y="120469"/>
                    <a:pt x="4890859" y="120469"/>
                    <a:pt x="4889352" y="118961"/>
                  </a:cubicBezTo>
                  <a:cubicBezTo>
                    <a:pt x="4886340" y="118961"/>
                    <a:pt x="4880316" y="117452"/>
                    <a:pt x="4872786" y="121977"/>
                  </a:cubicBezTo>
                  <a:cubicBezTo>
                    <a:pt x="4866761" y="126501"/>
                    <a:pt x="4851700" y="126501"/>
                    <a:pt x="4848688" y="128009"/>
                  </a:cubicBezTo>
                  <a:cubicBezTo>
                    <a:pt x="4847182" y="128009"/>
                    <a:pt x="4841158" y="134042"/>
                    <a:pt x="4836639" y="137058"/>
                  </a:cubicBezTo>
                  <a:cubicBezTo>
                    <a:pt x="4832121" y="141582"/>
                    <a:pt x="4832121" y="138566"/>
                    <a:pt x="4826097" y="141582"/>
                  </a:cubicBezTo>
                  <a:cubicBezTo>
                    <a:pt x="4821578" y="144599"/>
                    <a:pt x="4824591" y="144599"/>
                    <a:pt x="4821578" y="149123"/>
                  </a:cubicBezTo>
                  <a:cubicBezTo>
                    <a:pt x="4817060" y="153647"/>
                    <a:pt x="4815554" y="150631"/>
                    <a:pt x="4806518" y="152139"/>
                  </a:cubicBezTo>
                  <a:cubicBezTo>
                    <a:pt x="4798987" y="153647"/>
                    <a:pt x="4798987" y="152139"/>
                    <a:pt x="4794469" y="152139"/>
                  </a:cubicBezTo>
                  <a:cubicBezTo>
                    <a:pt x="4789951" y="153647"/>
                    <a:pt x="4789951" y="153647"/>
                    <a:pt x="4788444" y="156664"/>
                  </a:cubicBezTo>
                  <a:cubicBezTo>
                    <a:pt x="4785432" y="161188"/>
                    <a:pt x="4783926" y="159680"/>
                    <a:pt x="4779408" y="162696"/>
                  </a:cubicBezTo>
                  <a:cubicBezTo>
                    <a:pt x="4776396" y="164204"/>
                    <a:pt x="4779408" y="165712"/>
                    <a:pt x="4774890" y="167221"/>
                  </a:cubicBezTo>
                  <a:cubicBezTo>
                    <a:pt x="4770371" y="170237"/>
                    <a:pt x="4768865" y="170237"/>
                    <a:pt x="4764347" y="171745"/>
                  </a:cubicBezTo>
                  <a:cubicBezTo>
                    <a:pt x="4759829" y="171745"/>
                    <a:pt x="4758323" y="174761"/>
                    <a:pt x="4756817" y="177777"/>
                  </a:cubicBezTo>
                  <a:cubicBezTo>
                    <a:pt x="4753804" y="180794"/>
                    <a:pt x="4753804" y="179286"/>
                    <a:pt x="4753804" y="185318"/>
                  </a:cubicBezTo>
                  <a:cubicBezTo>
                    <a:pt x="4753804" y="191351"/>
                    <a:pt x="4753804" y="192859"/>
                    <a:pt x="4753804" y="198891"/>
                  </a:cubicBezTo>
                  <a:cubicBezTo>
                    <a:pt x="4753804" y="204924"/>
                    <a:pt x="4753804" y="203416"/>
                    <a:pt x="4756817" y="210956"/>
                  </a:cubicBezTo>
                  <a:cubicBezTo>
                    <a:pt x="4758323" y="216989"/>
                    <a:pt x="4756817" y="216989"/>
                    <a:pt x="4753804" y="221513"/>
                  </a:cubicBezTo>
                  <a:cubicBezTo>
                    <a:pt x="4752298" y="224529"/>
                    <a:pt x="4752298" y="224529"/>
                    <a:pt x="4749286" y="229054"/>
                  </a:cubicBezTo>
                  <a:cubicBezTo>
                    <a:pt x="4746274" y="233578"/>
                    <a:pt x="4743262" y="235086"/>
                    <a:pt x="4743262" y="241119"/>
                  </a:cubicBezTo>
                  <a:cubicBezTo>
                    <a:pt x="4741756" y="247151"/>
                    <a:pt x="4738744" y="253184"/>
                    <a:pt x="4734225" y="256200"/>
                  </a:cubicBezTo>
                  <a:cubicBezTo>
                    <a:pt x="4731213" y="259216"/>
                    <a:pt x="4728201" y="256200"/>
                    <a:pt x="4722177" y="254692"/>
                  </a:cubicBezTo>
                  <a:cubicBezTo>
                    <a:pt x="4717658" y="254692"/>
                    <a:pt x="4717658" y="254692"/>
                    <a:pt x="4714646" y="254692"/>
                  </a:cubicBezTo>
                  <a:cubicBezTo>
                    <a:pt x="4711634" y="253184"/>
                    <a:pt x="4704103" y="256200"/>
                    <a:pt x="4704103" y="256200"/>
                  </a:cubicBezTo>
                  <a:cubicBezTo>
                    <a:pt x="4704103" y="256200"/>
                    <a:pt x="4702597" y="253184"/>
                    <a:pt x="4702597" y="245643"/>
                  </a:cubicBezTo>
                  <a:cubicBezTo>
                    <a:pt x="4702597" y="236594"/>
                    <a:pt x="4699585" y="242627"/>
                    <a:pt x="4699585" y="238102"/>
                  </a:cubicBezTo>
                  <a:cubicBezTo>
                    <a:pt x="4698079" y="235086"/>
                    <a:pt x="4696573" y="233578"/>
                    <a:pt x="4696573" y="227546"/>
                  </a:cubicBezTo>
                  <a:cubicBezTo>
                    <a:pt x="4696573" y="223021"/>
                    <a:pt x="4699585" y="218497"/>
                    <a:pt x="4704103" y="215481"/>
                  </a:cubicBezTo>
                  <a:cubicBezTo>
                    <a:pt x="4708622" y="210956"/>
                    <a:pt x="4705610" y="209448"/>
                    <a:pt x="4707116" y="204924"/>
                  </a:cubicBezTo>
                  <a:cubicBezTo>
                    <a:pt x="4707116" y="198891"/>
                    <a:pt x="4707116" y="195875"/>
                    <a:pt x="4707116" y="188334"/>
                  </a:cubicBezTo>
                  <a:cubicBezTo>
                    <a:pt x="4707116" y="182302"/>
                    <a:pt x="4708622" y="182302"/>
                    <a:pt x="4711634" y="176269"/>
                  </a:cubicBezTo>
                  <a:cubicBezTo>
                    <a:pt x="4716152" y="171745"/>
                    <a:pt x="4717658" y="164204"/>
                    <a:pt x="4720670" y="162696"/>
                  </a:cubicBezTo>
                  <a:cubicBezTo>
                    <a:pt x="4725189" y="161188"/>
                    <a:pt x="4725189" y="159680"/>
                    <a:pt x="4725189" y="155156"/>
                  </a:cubicBezTo>
                  <a:cubicBezTo>
                    <a:pt x="4725189" y="150631"/>
                    <a:pt x="4725189" y="152139"/>
                    <a:pt x="4731213" y="152139"/>
                  </a:cubicBezTo>
                  <a:cubicBezTo>
                    <a:pt x="4735731" y="153647"/>
                    <a:pt x="4737237" y="155156"/>
                    <a:pt x="4738744" y="159680"/>
                  </a:cubicBezTo>
                  <a:cubicBezTo>
                    <a:pt x="4741756" y="164204"/>
                    <a:pt x="4744768" y="164204"/>
                    <a:pt x="4746274" y="167221"/>
                  </a:cubicBezTo>
                  <a:cubicBezTo>
                    <a:pt x="4746274" y="170237"/>
                    <a:pt x="4747780" y="170237"/>
                    <a:pt x="4752298" y="170237"/>
                  </a:cubicBezTo>
                  <a:cubicBezTo>
                    <a:pt x="4756817" y="170237"/>
                    <a:pt x="4761335" y="167221"/>
                    <a:pt x="4764347" y="164204"/>
                  </a:cubicBezTo>
                  <a:cubicBezTo>
                    <a:pt x="4768865" y="159680"/>
                    <a:pt x="4776396" y="158172"/>
                    <a:pt x="4776396" y="158172"/>
                  </a:cubicBezTo>
                  <a:cubicBezTo>
                    <a:pt x="4776396" y="158172"/>
                    <a:pt x="4785432" y="150631"/>
                    <a:pt x="4789951" y="147615"/>
                  </a:cubicBezTo>
                  <a:cubicBezTo>
                    <a:pt x="4794469" y="146107"/>
                    <a:pt x="4805011" y="140074"/>
                    <a:pt x="4805011" y="140074"/>
                  </a:cubicBezTo>
                  <a:cubicBezTo>
                    <a:pt x="4805011" y="141582"/>
                    <a:pt x="4803505" y="137058"/>
                    <a:pt x="4806518" y="134042"/>
                  </a:cubicBezTo>
                  <a:cubicBezTo>
                    <a:pt x="4808024" y="129517"/>
                    <a:pt x="4808024" y="124993"/>
                    <a:pt x="4808024" y="120469"/>
                  </a:cubicBezTo>
                  <a:cubicBezTo>
                    <a:pt x="4808024" y="115944"/>
                    <a:pt x="4808024" y="114436"/>
                    <a:pt x="4808024" y="111420"/>
                  </a:cubicBezTo>
                  <a:cubicBezTo>
                    <a:pt x="4808024" y="106896"/>
                    <a:pt x="4808024" y="103879"/>
                    <a:pt x="4808024" y="102371"/>
                  </a:cubicBezTo>
                  <a:cubicBezTo>
                    <a:pt x="4809530" y="99355"/>
                    <a:pt x="4808024" y="97847"/>
                    <a:pt x="4809530" y="94831"/>
                  </a:cubicBezTo>
                  <a:cubicBezTo>
                    <a:pt x="4811036" y="91814"/>
                    <a:pt x="4808024" y="85782"/>
                    <a:pt x="4808024" y="85782"/>
                  </a:cubicBezTo>
                  <a:cubicBezTo>
                    <a:pt x="4808024" y="85782"/>
                    <a:pt x="4808024" y="85782"/>
                    <a:pt x="4811036" y="78241"/>
                  </a:cubicBezTo>
                  <a:close/>
                  <a:moveTo>
                    <a:pt x="1918922" y="75066"/>
                  </a:moveTo>
                  <a:cubicBezTo>
                    <a:pt x="1923442" y="75066"/>
                    <a:pt x="1923442" y="79591"/>
                    <a:pt x="1923442" y="79591"/>
                  </a:cubicBezTo>
                  <a:cubicBezTo>
                    <a:pt x="1923442" y="79591"/>
                    <a:pt x="1923442" y="81099"/>
                    <a:pt x="1924948" y="82607"/>
                  </a:cubicBezTo>
                  <a:cubicBezTo>
                    <a:pt x="1926454" y="84115"/>
                    <a:pt x="1926454" y="85623"/>
                    <a:pt x="1926454" y="87131"/>
                  </a:cubicBezTo>
                  <a:cubicBezTo>
                    <a:pt x="1926454" y="93164"/>
                    <a:pt x="1924948" y="91656"/>
                    <a:pt x="1923442" y="94672"/>
                  </a:cubicBezTo>
                  <a:cubicBezTo>
                    <a:pt x="1921935" y="97688"/>
                    <a:pt x="1921935" y="100704"/>
                    <a:pt x="1921935" y="100704"/>
                  </a:cubicBezTo>
                  <a:cubicBezTo>
                    <a:pt x="1921935" y="100704"/>
                    <a:pt x="1920429" y="105229"/>
                    <a:pt x="1918922" y="106737"/>
                  </a:cubicBezTo>
                  <a:cubicBezTo>
                    <a:pt x="1918922" y="106737"/>
                    <a:pt x="1918922" y="109753"/>
                    <a:pt x="1917416" y="111261"/>
                  </a:cubicBezTo>
                  <a:cubicBezTo>
                    <a:pt x="1915910" y="114277"/>
                    <a:pt x="1915910" y="114277"/>
                    <a:pt x="1914403" y="115786"/>
                  </a:cubicBezTo>
                  <a:cubicBezTo>
                    <a:pt x="1912897" y="118802"/>
                    <a:pt x="1912897" y="120310"/>
                    <a:pt x="1912897" y="121818"/>
                  </a:cubicBezTo>
                  <a:cubicBezTo>
                    <a:pt x="1912897" y="123326"/>
                    <a:pt x="1909884" y="126342"/>
                    <a:pt x="1908378" y="127851"/>
                  </a:cubicBezTo>
                  <a:cubicBezTo>
                    <a:pt x="1906871" y="129359"/>
                    <a:pt x="1905365" y="132375"/>
                    <a:pt x="1903858" y="132375"/>
                  </a:cubicBezTo>
                  <a:cubicBezTo>
                    <a:pt x="1902352" y="133883"/>
                    <a:pt x="1903858" y="136899"/>
                    <a:pt x="1902352" y="138407"/>
                  </a:cubicBezTo>
                  <a:cubicBezTo>
                    <a:pt x="1902352" y="139916"/>
                    <a:pt x="1900846" y="141424"/>
                    <a:pt x="1899339" y="142932"/>
                  </a:cubicBezTo>
                  <a:cubicBezTo>
                    <a:pt x="1897833" y="145948"/>
                    <a:pt x="1897833" y="147456"/>
                    <a:pt x="1896327" y="150472"/>
                  </a:cubicBezTo>
                  <a:cubicBezTo>
                    <a:pt x="1896327" y="151981"/>
                    <a:pt x="1896327" y="156505"/>
                    <a:pt x="1897833" y="158013"/>
                  </a:cubicBezTo>
                  <a:cubicBezTo>
                    <a:pt x="1897833" y="161029"/>
                    <a:pt x="1899339" y="162538"/>
                    <a:pt x="1899339" y="162538"/>
                  </a:cubicBezTo>
                  <a:cubicBezTo>
                    <a:pt x="1899339" y="162538"/>
                    <a:pt x="1899339" y="162538"/>
                    <a:pt x="1903858" y="165554"/>
                  </a:cubicBezTo>
                  <a:cubicBezTo>
                    <a:pt x="1903858" y="165554"/>
                    <a:pt x="1903858" y="165554"/>
                    <a:pt x="1911390" y="167062"/>
                  </a:cubicBezTo>
                  <a:cubicBezTo>
                    <a:pt x="1911390" y="167062"/>
                    <a:pt x="1920429" y="168570"/>
                    <a:pt x="1921935" y="168570"/>
                  </a:cubicBezTo>
                  <a:cubicBezTo>
                    <a:pt x="1923442" y="168570"/>
                    <a:pt x="1932480" y="170078"/>
                    <a:pt x="1932480" y="170078"/>
                  </a:cubicBezTo>
                  <a:cubicBezTo>
                    <a:pt x="1933986" y="170078"/>
                    <a:pt x="1941518" y="168570"/>
                    <a:pt x="1944531" y="170078"/>
                  </a:cubicBezTo>
                  <a:cubicBezTo>
                    <a:pt x="1947544" y="170078"/>
                    <a:pt x="1950556" y="168570"/>
                    <a:pt x="1953569" y="168570"/>
                  </a:cubicBezTo>
                  <a:cubicBezTo>
                    <a:pt x="1955076" y="168570"/>
                    <a:pt x="1959595" y="168570"/>
                    <a:pt x="1961101" y="168570"/>
                  </a:cubicBezTo>
                  <a:cubicBezTo>
                    <a:pt x="1962608" y="168570"/>
                    <a:pt x="1968633" y="170078"/>
                    <a:pt x="1968633" y="170078"/>
                  </a:cubicBezTo>
                  <a:cubicBezTo>
                    <a:pt x="1968633" y="170078"/>
                    <a:pt x="1973152" y="171586"/>
                    <a:pt x="1974659" y="171586"/>
                  </a:cubicBezTo>
                  <a:cubicBezTo>
                    <a:pt x="1977671" y="173094"/>
                    <a:pt x="1980684" y="173094"/>
                    <a:pt x="1980684" y="174603"/>
                  </a:cubicBezTo>
                  <a:cubicBezTo>
                    <a:pt x="1982191" y="176111"/>
                    <a:pt x="1985203" y="179127"/>
                    <a:pt x="1985203" y="180635"/>
                  </a:cubicBezTo>
                  <a:cubicBezTo>
                    <a:pt x="1986710" y="182143"/>
                    <a:pt x="1986710" y="185159"/>
                    <a:pt x="1986710" y="188176"/>
                  </a:cubicBezTo>
                  <a:cubicBezTo>
                    <a:pt x="1985203" y="191192"/>
                    <a:pt x="1985203" y="192700"/>
                    <a:pt x="1985203" y="195716"/>
                  </a:cubicBezTo>
                  <a:cubicBezTo>
                    <a:pt x="1985203" y="198733"/>
                    <a:pt x="1985203" y="198733"/>
                    <a:pt x="1983697" y="198733"/>
                  </a:cubicBezTo>
                  <a:cubicBezTo>
                    <a:pt x="1982191" y="200241"/>
                    <a:pt x="1980684" y="201749"/>
                    <a:pt x="1979178" y="201749"/>
                  </a:cubicBezTo>
                  <a:cubicBezTo>
                    <a:pt x="1977671" y="203257"/>
                    <a:pt x="1976165" y="204765"/>
                    <a:pt x="1974659" y="204765"/>
                  </a:cubicBezTo>
                  <a:cubicBezTo>
                    <a:pt x="1971646" y="204765"/>
                    <a:pt x="1968633" y="204765"/>
                    <a:pt x="1967127" y="203257"/>
                  </a:cubicBezTo>
                  <a:cubicBezTo>
                    <a:pt x="1965620" y="203257"/>
                    <a:pt x="1962608" y="203257"/>
                    <a:pt x="1959595" y="201749"/>
                  </a:cubicBezTo>
                  <a:cubicBezTo>
                    <a:pt x="1958088" y="200241"/>
                    <a:pt x="1956582" y="198733"/>
                    <a:pt x="1955076" y="198733"/>
                  </a:cubicBezTo>
                  <a:cubicBezTo>
                    <a:pt x="1953569" y="198733"/>
                    <a:pt x="1950556" y="197224"/>
                    <a:pt x="1947544" y="197224"/>
                  </a:cubicBezTo>
                  <a:cubicBezTo>
                    <a:pt x="1944531" y="195716"/>
                    <a:pt x="1943025" y="194208"/>
                    <a:pt x="1941518" y="194208"/>
                  </a:cubicBezTo>
                  <a:cubicBezTo>
                    <a:pt x="1938505" y="194208"/>
                    <a:pt x="1935493" y="192700"/>
                    <a:pt x="1932480" y="194208"/>
                  </a:cubicBezTo>
                  <a:cubicBezTo>
                    <a:pt x="1929467" y="194208"/>
                    <a:pt x="1927961" y="195716"/>
                    <a:pt x="1926454" y="197224"/>
                  </a:cubicBezTo>
                  <a:cubicBezTo>
                    <a:pt x="1923442" y="198733"/>
                    <a:pt x="1924948" y="198733"/>
                    <a:pt x="1921935" y="201749"/>
                  </a:cubicBezTo>
                  <a:cubicBezTo>
                    <a:pt x="1920429" y="204765"/>
                    <a:pt x="1920429" y="213814"/>
                    <a:pt x="1920429" y="215322"/>
                  </a:cubicBezTo>
                  <a:cubicBezTo>
                    <a:pt x="1920429" y="216830"/>
                    <a:pt x="1920429" y="218338"/>
                    <a:pt x="1920429" y="221354"/>
                  </a:cubicBezTo>
                  <a:cubicBezTo>
                    <a:pt x="1918922" y="224371"/>
                    <a:pt x="1920429" y="228895"/>
                    <a:pt x="1917416" y="236436"/>
                  </a:cubicBezTo>
                  <a:cubicBezTo>
                    <a:pt x="1915910" y="242468"/>
                    <a:pt x="1920429" y="242468"/>
                    <a:pt x="1921935" y="248501"/>
                  </a:cubicBezTo>
                  <a:cubicBezTo>
                    <a:pt x="1923442" y="250009"/>
                    <a:pt x="1926454" y="253025"/>
                    <a:pt x="1929467" y="256041"/>
                  </a:cubicBezTo>
                  <a:cubicBezTo>
                    <a:pt x="1932480" y="257550"/>
                    <a:pt x="1935493" y="259058"/>
                    <a:pt x="1935493" y="259058"/>
                  </a:cubicBezTo>
                  <a:cubicBezTo>
                    <a:pt x="1935493" y="259058"/>
                    <a:pt x="1935493" y="262074"/>
                    <a:pt x="1935493" y="265090"/>
                  </a:cubicBezTo>
                  <a:cubicBezTo>
                    <a:pt x="1935493" y="266598"/>
                    <a:pt x="1935493" y="268106"/>
                    <a:pt x="1933986" y="271123"/>
                  </a:cubicBezTo>
                  <a:cubicBezTo>
                    <a:pt x="1932480" y="274139"/>
                    <a:pt x="1932480" y="274139"/>
                    <a:pt x="1929467" y="277155"/>
                  </a:cubicBezTo>
                  <a:cubicBezTo>
                    <a:pt x="1926454" y="280171"/>
                    <a:pt x="1924948" y="281680"/>
                    <a:pt x="1923442" y="284696"/>
                  </a:cubicBezTo>
                  <a:cubicBezTo>
                    <a:pt x="1923442" y="286204"/>
                    <a:pt x="1920429" y="289220"/>
                    <a:pt x="1920429" y="290728"/>
                  </a:cubicBezTo>
                  <a:cubicBezTo>
                    <a:pt x="1918922" y="290728"/>
                    <a:pt x="1917416" y="295253"/>
                    <a:pt x="1917416" y="296761"/>
                  </a:cubicBezTo>
                  <a:cubicBezTo>
                    <a:pt x="1917416" y="298269"/>
                    <a:pt x="1915910" y="301285"/>
                    <a:pt x="1915910" y="302793"/>
                  </a:cubicBezTo>
                  <a:cubicBezTo>
                    <a:pt x="1914403" y="304301"/>
                    <a:pt x="1914403" y="305810"/>
                    <a:pt x="1914403" y="307318"/>
                  </a:cubicBezTo>
                  <a:cubicBezTo>
                    <a:pt x="1912897" y="308826"/>
                    <a:pt x="1912897" y="310334"/>
                    <a:pt x="1914403" y="314858"/>
                  </a:cubicBezTo>
                  <a:cubicBezTo>
                    <a:pt x="1917416" y="317875"/>
                    <a:pt x="1917416" y="316366"/>
                    <a:pt x="1920429" y="317875"/>
                  </a:cubicBezTo>
                  <a:cubicBezTo>
                    <a:pt x="1921935" y="319383"/>
                    <a:pt x="1924948" y="323907"/>
                    <a:pt x="1924948" y="323907"/>
                  </a:cubicBezTo>
                  <a:cubicBezTo>
                    <a:pt x="1924948" y="323907"/>
                    <a:pt x="1932480" y="328432"/>
                    <a:pt x="1935493" y="329940"/>
                  </a:cubicBezTo>
                  <a:cubicBezTo>
                    <a:pt x="1938505" y="331448"/>
                    <a:pt x="1950556" y="338988"/>
                    <a:pt x="1950556" y="338988"/>
                  </a:cubicBezTo>
                  <a:cubicBezTo>
                    <a:pt x="1950556" y="338988"/>
                    <a:pt x="1953569" y="338988"/>
                    <a:pt x="1955076" y="338988"/>
                  </a:cubicBezTo>
                  <a:cubicBezTo>
                    <a:pt x="1956582" y="338988"/>
                    <a:pt x="1956582" y="343513"/>
                    <a:pt x="1958088" y="346529"/>
                  </a:cubicBezTo>
                  <a:cubicBezTo>
                    <a:pt x="1959595" y="348037"/>
                    <a:pt x="1959595" y="352562"/>
                    <a:pt x="1959595" y="355578"/>
                  </a:cubicBezTo>
                  <a:cubicBezTo>
                    <a:pt x="1958088" y="358594"/>
                    <a:pt x="1958088" y="361610"/>
                    <a:pt x="1958088" y="363118"/>
                  </a:cubicBezTo>
                  <a:cubicBezTo>
                    <a:pt x="1956582" y="364627"/>
                    <a:pt x="1953569" y="366135"/>
                    <a:pt x="1950556" y="369151"/>
                  </a:cubicBezTo>
                  <a:cubicBezTo>
                    <a:pt x="1947544" y="370659"/>
                    <a:pt x="1946037" y="372167"/>
                    <a:pt x="1943025" y="375183"/>
                  </a:cubicBezTo>
                  <a:cubicBezTo>
                    <a:pt x="1940012" y="376692"/>
                    <a:pt x="1940012" y="375183"/>
                    <a:pt x="1938505" y="375183"/>
                  </a:cubicBezTo>
                  <a:cubicBezTo>
                    <a:pt x="1935493" y="376692"/>
                    <a:pt x="1933986" y="378200"/>
                    <a:pt x="1932480" y="379708"/>
                  </a:cubicBezTo>
                  <a:cubicBezTo>
                    <a:pt x="1930973" y="382724"/>
                    <a:pt x="1921935" y="387248"/>
                    <a:pt x="1920429" y="388757"/>
                  </a:cubicBezTo>
                  <a:cubicBezTo>
                    <a:pt x="1917416" y="390265"/>
                    <a:pt x="1915910" y="390265"/>
                    <a:pt x="1912897" y="390265"/>
                  </a:cubicBezTo>
                  <a:cubicBezTo>
                    <a:pt x="1909884" y="391773"/>
                    <a:pt x="1911390" y="391773"/>
                    <a:pt x="1905365" y="390265"/>
                  </a:cubicBezTo>
                  <a:cubicBezTo>
                    <a:pt x="1900846" y="388757"/>
                    <a:pt x="1903858" y="390265"/>
                    <a:pt x="1899339" y="390265"/>
                  </a:cubicBezTo>
                  <a:cubicBezTo>
                    <a:pt x="1894820" y="391773"/>
                    <a:pt x="1894820" y="391773"/>
                    <a:pt x="1891807" y="393281"/>
                  </a:cubicBezTo>
                  <a:cubicBezTo>
                    <a:pt x="1888795" y="394789"/>
                    <a:pt x="1881263" y="397805"/>
                    <a:pt x="1879756" y="399314"/>
                  </a:cubicBezTo>
                  <a:cubicBezTo>
                    <a:pt x="1876744" y="400822"/>
                    <a:pt x="1875237" y="397805"/>
                    <a:pt x="1869212" y="400822"/>
                  </a:cubicBezTo>
                  <a:cubicBezTo>
                    <a:pt x="1863186" y="402330"/>
                    <a:pt x="1864692" y="400822"/>
                    <a:pt x="1860173" y="400822"/>
                  </a:cubicBezTo>
                  <a:cubicBezTo>
                    <a:pt x="1857160" y="402330"/>
                    <a:pt x="1857160" y="403838"/>
                    <a:pt x="1855654" y="405346"/>
                  </a:cubicBezTo>
                  <a:cubicBezTo>
                    <a:pt x="1854148" y="406854"/>
                    <a:pt x="1849629" y="405346"/>
                    <a:pt x="1845109" y="405346"/>
                  </a:cubicBezTo>
                  <a:cubicBezTo>
                    <a:pt x="1840590" y="405346"/>
                    <a:pt x="1842097" y="403838"/>
                    <a:pt x="1839084" y="403838"/>
                  </a:cubicBezTo>
                  <a:cubicBezTo>
                    <a:pt x="1837577" y="403838"/>
                    <a:pt x="1834565" y="400822"/>
                    <a:pt x="1831552" y="399314"/>
                  </a:cubicBezTo>
                  <a:cubicBezTo>
                    <a:pt x="1830046" y="396297"/>
                    <a:pt x="1828539" y="397805"/>
                    <a:pt x="1825526" y="394789"/>
                  </a:cubicBezTo>
                  <a:cubicBezTo>
                    <a:pt x="1822514" y="393281"/>
                    <a:pt x="1822514" y="391773"/>
                    <a:pt x="1821007" y="390265"/>
                  </a:cubicBezTo>
                  <a:cubicBezTo>
                    <a:pt x="1817994" y="390265"/>
                    <a:pt x="1816488" y="390265"/>
                    <a:pt x="1814982" y="388757"/>
                  </a:cubicBezTo>
                  <a:cubicBezTo>
                    <a:pt x="1813475" y="387248"/>
                    <a:pt x="1811969" y="385740"/>
                    <a:pt x="1813475" y="382724"/>
                  </a:cubicBezTo>
                  <a:cubicBezTo>
                    <a:pt x="1813475" y="381216"/>
                    <a:pt x="1811969" y="376692"/>
                    <a:pt x="1813475" y="375183"/>
                  </a:cubicBezTo>
                  <a:cubicBezTo>
                    <a:pt x="1813475" y="373675"/>
                    <a:pt x="1813475" y="372167"/>
                    <a:pt x="1813475" y="370659"/>
                  </a:cubicBezTo>
                  <a:cubicBezTo>
                    <a:pt x="1813475" y="367643"/>
                    <a:pt x="1813475" y="367643"/>
                    <a:pt x="1813475" y="366135"/>
                  </a:cubicBezTo>
                  <a:cubicBezTo>
                    <a:pt x="1814982" y="364627"/>
                    <a:pt x="1814982" y="361610"/>
                    <a:pt x="1814982" y="358594"/>
                  </a:cubicBezTo>
                  <a:cubicBezTo>
                    <a:pt x="1814982" y="355578"/>
                    <a:pt x="1813475" y="355578"/>
                    <a:pt x="1811969" y="352562"/>
                  </a:cubicBezTo>
                  <a:cubicBezTo>
                    <a:pt x="1810462" y="351053"/>
                    <a:pt x="1810462" y="351053"/>
                    <a:pt x="1807450" y="348037"/>
                  </a:cubicBezTo>
                  <a:cubicBezTo>
                    <a:pt x="1805943" y="343513"/>
                    <a:pt x="1807450" y="343513"/>
                    <a:pt x="1807450" y="340497"/>
                  </a:cubicBezTo>
                  <a:cubicBezTo>
                    <a:pt x="1807450" y="338988"/>
                    <a:pt x="1807450" y="338988"/>
                    <a:pt x="1807450" y="334464"/>
                  </a:cubicBezTo>
                  <a:cubicBezTo>
                    <a:pt x="1805943" y="329940"/>
                    <a:pt x="1804437" y="331448"/>
                    <a:pt x="1802931" y="326923"/>
                  </a:cubicBezTo>
                  <a:cubicBezTo>
                    <a:pt x="1802931" y="322399"/>
                    <a:pt x="1802931" y="325415"/>
                    <a:pt x="1801424" y="323907"/>
                  </a:cubicBezTo>
                  <a:cubicBezTo>
                    <a:pt x="1799918" y="320891"/>
                    <a:pt x="1799918" y="320891"/>
                    <a:pt x="1798411" y="319383"/>
                  </a:cubicBezTo>
                  <a:cubicBezTo>
                    <a:pt x="1796905" y="316366"/>
                    <a:pt x="1796905" y="316366"/>
                    <a:pt x="1795399" y="316366"/>
                  </a:cubicBezTo>
                  <a:cubicBezTo>
                    <a:pt x="1793892" y="314858"/>
                    <a:pt x="1792386" y="314858"/>
                    <a:pt x="1792386" y="311842"/>
                  </a:cubicBezTo>
                  <a:cubicBezTo>
                    <a:pt x="1790879" y="310334"/>
                    <a:pt x="1792386" y="310334"/>
                    <a:pt x="1793892" y="308826"/>
                  </a:cubicBezTo>
                  <a:cubicBezTo>
                    <a:pt x="1793892" y="307318"/>
                    <a:pt x="1798411" y="304301"/>
                    <a:pt x="1798411" y="302793"/>
                  </a:cubicBezTo>
                  <a:cubicBezTo>
                    <a:pt x="1799918" y="301285"/>
                    <a:pt x="1801424" y="301285"/>
                    <a:pt x="1804437" y="299777"/>
                  </a:cubicBezTo>
                  <a:cubicBezTo>
                    <a:pt x="1805943" y="298269"/>
                    <a:pt x="1805943" y="296761"/>
                    <a:pt x="1807450" y="293745"/>
                  </a:cubicBezTo>
                  <a:cubicBezTo>
                    <a:pt x="1810462" y="289220"/>
                    <a:pt x="1808956" y="290728"/>
                    <a:pt x="1811969" y="287712"/>
                  </a:cubicBezTo>
                  <a:cubicBezTo>
                    <a:pt x="1814982" y="284696"/>
                    <a:pt x="1813475" y="286204"/>
                    <a:pt x="1817994" y="281680"/>
                  </a:cubicBezTo>
                  <a:cubicBezTo>
                    <a:pt x="1822514" y="278663"/>
                    <a:pt x="1819501" y="280171"/>
                    <a:pt x="1821007" y="277155"/>
                  </a:cubicBezTo>
                  <a:cubicBezTo>
                    <a:pt x="1821007" y="274139"/>
                    <a:pt x="1821007" y="274139"/>
                    <a:pt x="1822514" y="274139"/>
                  </a:cubicBezTo>
                  <a:cubicBezTo>
                    <a:pt x="1824020" y="272631"/>
                    <a:pt x="1825526" y="269615"/>
                    <a:pt x="1827033" y="268106"/>
                  </a:cubicBezTo>
                  <a:cubicBezTo>
                    <a:pt x="1827033" y="268106"/>
                    <a:pt x="1828539" y="268106"/>
                    <a:pt x="1830046" y="266598"/>
                  </a:cubicBezTo>
                  <a:cubicBezTo>
                    <a:pt x="1830046" y="266598"/>
                    <a:pt x="1831552" y="265090"/>
                    <a:pt x="1834565" y="263582"/>
                  </a:cubicBezTo>
                  <a:cubicBezTo>
                    <a:pt x="1837577" y="262074"/>
                    <a:pt x="1839084" y="262074"/>
                    <a:pt x="1842097" y="259058"/>
                  </a:cubicBezTo>
                  <a:cubicBezTo>
                    <a:pt x="1845109" y="257550"/>
                    <a:pt x="1843603" y="257550"/>
                    <a:pt x="1843603" y="254533"/>
                  </a:cubicBezTo>
                  <a:cubicBezTo>
                    <a:pt x="1845109" y="253025"/>
                    <a:pt x="1843603" y="253025"/>
                    <a:pt x="1845109" y="248501"/>
                  </a:cubicBezTo>
                  <a:cubicBezTo>
                    <a:pt x="1848122" y="245485"/>
                    <a:pt x="1848122" y="248501"/>
                    <a:pt x="1851135" y="245485"/>
                  </a:cubicBezTo>
                  <a:cubicBezTo>
                    <a:pt x="1854148" y="243976"/>
                    <a:pt x="1852641" y="243976"/>
                    <a:pt x="1855654" y="240960"/>
                  </a:cubicBezTo>
                  <a:cubicBezTo>
                    <a:pt x="1857160" y="237944"/>
                    <a:pt x="1857160" y="239452"/>
                    <a:pt x="1857160" y="236436"/>
                  </a:cubicBezTo>
                  <a:cubicBezTo>
                    <a:pt x="1855654" y="231911"/>
                    <a:pt x="1857160" y="231911"/>
                    <a:pt x="1855654" y="230403"/>
                  </a:cubicBezTo>
                  <a:cubicBezTo>
                    <a:pt x="1855654" y="228895"/>
                    <a:pt x="1855654" y="227387"/>
                    <a:pt x="1855654" y="227387"/>
                  </a:cubicBezTo>
                  <a:cubicBezTo>
                    <a:pt x="1855654" y="227387"/>
                    <a:pt x="1855654" y="225879"/>
                    <a:pt x="1855654" y="224371"/>
                  </a:cubicBezTo>
                  <a:cubicBezTo>
                    <a:pt x="1857160" y="222863"/>
                    <a:pt x="1855654" y="222863"/>
                    <a:pt x="1855654" y="219846"/>
                  </a:cubicBezTo>
                  <a:cubicBezTo>
                    <a:pt x="1855654" y="218338"/>
                    <a:pt x="1854148" y="218338"/>
                    <a:pt x="1852641" y="216830"/>
                  </a:cubicBezTo>
                  <a:cubicBezTo>
                    <a:pt x="1851135" y="216830"/>
                    <a:pt x="1851135" y="216830"/>
                    <a:pt x="1849629" y="215322"/>
                  </a:cubicBezTo>
                  <a:cubicBezTo>
                    <a:pt x="1848122" y="215322"/>
                    <a:pt x="1846616" y="215322"/>
                    <a:pt x="1845109" y="216830"/>
                  </a:cubicBezTo>
                  <a:cubicBezTo>
                    <a:pt x="1843603" y="218338"/>
                    <a:pt x="1843603" y="219846"/>
                    <a:pt x="1842097" y="221354"/>
                  </a:cubicBezTo>
                  <a:cubicBezTo>
                    <a:pt x="1842097" y="222863"/>
                    <a:pt x="1842097" y="222863"/>
                    <a:pt x="1839084" y="225879"/>
                  </a:cubicBezTo>
                  <a:cubicBezTo>
                    <a:pt x="1837577" y="228895"/>
                    <a:pt x="1836071" y="227387"/>
                    <a:pt x="1834565" y="228895"/>
                  </a:cubicBezTo>
                  <a:cubicBezTo>
                    <a:pt x="1833058" y="228895"/>
                    <a:pt x="1833058" y="228895"/>
                    <a:pt x="1831552" y="231911"/>
                  </a:cubicBezTo>
                  <a:cubicBezTo>
                    <a:pt x="1831552" y="233419"/>
                    <a:pt x="1830046" y="234928"/>
                    <a:pt x="1828539" y="237944"/>
                  </a:cubicBezTo>
                  <a:cubicBezTo>
                    <a:pt x="1827033" y="240960"/>
                    <a:pt x="1827033" y="239452"/>
                    <a:pt x="1825526" y="242468"/>
                  </a:cubicBezTo>
                  <a:cubicBezTo>
                    <a:pt x="1824020" y="245485"/>
                    <a:pt x="1821007" y="246993"/>
                    <a:pt x="1817994" y="250009"/>
                  </a:cubicBezTo>
                  <a:cubicBezTo>
                    <a:pt x="1814982" y="251517"/>
                    <a:pt x="1813475" y="251517"/>
                    <a:pt x="1808956" y="251517"/>
                  </a:cubicBezTo>
                  <a:cubicBezTo>
                    <a:pt x="1805943" y="253025"/>
                    <a:pt x="1807450" y="253025"/>
                    <a:pt x="1805943" y="254533"/>
                  </a:cubicBezTo>
                  <a:cubicBezTo>
                    <a:pt x="1804437" y="256041"/>
                    <a:pt x="1801424" y="257550"/>
                    <a:pt x="1799918" y="257550"/>
                  </a:cubicBezTo>
                  <a:cubicBezTo>
                    <a:pt x="1796905" y="257550"/>
                    <a:pt x="1796905" y="257550"/>
                    <a:pt x="1793892" y="259058"/>
                  </a:cubicBezTo>
                  <a:cubicBezTo>
                    <a:pt x="1792386" y="260566"/>
                    <a:pt x="1792386" y="260566"/>
                    <a:pt x="1789373" y="260566"/>
                  </a:cubicBezTo>
                  <a:cubicBezTo>
                    <a:pt x="1787867" y="260566"/>
                    <a:pt x="1786360" y="260566"/>
                    <a:pt x="1784854" y="259058"/>
                  </a:cubicBezTo>
                  <a:cubicBezTo>
                    <a:pt x="1781841" y="259058"/>
                    <a:pt x="1780335" y="256041"/>
                    <a:pt x="1780335" y="254533"/>
                  </a:cubicBezTo>
                  <a:cubicBezTo>
                    <a:pt x="1780335" y="254533"/>
                    <a:pt x="1783348" y="251517"/>
                    <a:pt x="1783348" y="251517"/>
                  </a:cubicBezTo>
                  <a:cubicBezTo>
                    <a:pt x="1783348" y="251517"/>
                    <a:pt x="1786360" y="246993"/>
                    <a:pt x="1787867" y="245485"/>
                  </a:cubicBezTo>
                  <a:cubicBezTo>
                    <a:pt x="1787867" y="245485"/>
                    <a:pt x="1790879" y="239452"/>
                    <a:pt x="1790879" y="239452"/>
                  </a:cubicBezTo>
                  <a:cubicBezTo>
                    <a:pt x="1790879" y="239452"/>
                    <a:pt x="1799918" y="230403"/>
                    <a:pt x="1801424" y="230403"/>
                  </a:cubicBezTo>
                  <a:cubicBezTo>
                    <a:pt x="1802931" y="228895"/>
                    <a:pt x="1805943" y="222863"/>
                    <a:pt x="1807450" y="222863"/>
                  </a:cubicBezTo>
                  <a:cubicBezTo>
                    <a:pt x="1810462" y="222863"/>
                    <a:pt x="1813475" y="221354"/>
                    <a:pt x="1817994" y="215322"/>
                  </a:cubicBezTo>
                  <a:cubicBezTo>
                    <a:pt x="1822514" y="209289"/>
                    <a:pt x="1827033" y="200241"/>
                    <a:pt x="1827033" y="200241"/>
                  </a:cubicBezTo>
                  <a:cubicBezTo>
                    <a:pt x="1827033" y="200241"/>
                    <a:pt x="1831552" y="197224"/>
                    <a:pt x="1834565" y="194208"/>
                  </a:cubicBezTo>
                  <a:cubicBezTo>
                    <a:pt x="1836071" y="191192"/>
                    <a:pt x="1839084" y="192700"/>
                    <a:pt x="1839084" y="191192"/>
                  </a:cubicBezTo>
                  <a:cubicBezTo>
                    <a:pt x="1840590" y="191192"/>
                    <a:pt x="1842097" y="188176"/>
                    <a:pt x="1842097" y="186668"/>
                  </a:cubicBezTo>
                  <a:cubicBezTo>
                    <a:pt x="1842097" y="185159"/>
                    <a:pt x="1845109" y="179127"/>
                    <a:pt x="1845109" y="177619"/>
                  </a:cubicBezTo>
                  <a:cubicBezTo>
                    <a:pt x="1846616" y="176111"/>
                    <a:pt x="1858667" y="164046"/>
                    <a:pt x="1860173" y="164046"/>
                  </a:cubicBezTo>
                  <a:cubicBezTo>
                    <a:pt x="1860173" y="162538"/>
                    <a:pt x="1864692" y="158013"/>
                    <a:pt x="1866199" y="156505"/>
                  </a:cubicBezTo>
                  <a:cubicBezTo>
                    <a:pt x="1867705" y="154997"/>
                    <a:pt x="1869212" y="153489"/>
                    <a:pt x="1869212" y="151981"/>
                  </a:cubicBezTo>
                  <a:cubicBezTo>
                    <a:pt x="1870718" y="150472"/>
                    <a:pt x="1873731" y="144440"/>
                    <a:pt x="1876744" y="142932"/>
                  </a:cubicBezTo>
                  <a:cubicBezTo>
                    <a:pt x="1878250" y="141424"/>
                    <a:pt x="1881263" y="139916"/>
                    <a:pt x="1882769" y="136899"/>
                  </a:cubicBezTo>
                  <a:cubicBezTo>
                    <a:pt x="1884275" y="135391"/>
                    <a:pt x="1884275" y="132375"/>
                    <a:pt x="1885782" y="130867"/>
                  </a:cubicBezTo>
                  <a:cubicBezTo>
                    <a:pt x="1887288" y="127851"/>
                    <a:pt x="1887288" y="126342"/>
                    <a:pt x="1888795" y="123326"/>
                  </a:cubicBezTo>
                  <a:cubicBezTo>
                    <a:pt x="1890301" y="121818"/>
                    <a:pt x="1890301" y="121818"/>
                    <a:pt x="1890301" y="120310"/>
                  </a:cubicBezTo>
                  <a:cubicBezTo>
                    <a:pt x="1891807" y="118802"/>
                    <a:pt x="1891807" y="117294"/>
                    <a:pt x="1891807" y="115786"/>
                  </a:cubicBezTo>
                  <a:cubicBezTo>
                    <a:pt x="1891807" y="114277"/>
                    <a:pt x="1893314" y="111261"/>
                    <a:pt x="1893314" y="111261"/>
                  </a:cubicBezTo>
                  <a:cubicBezTo>
                    <a:pt x="1893314" y="109753"/>
                    <a:pt x="1893314" y="109753"/>
                    <a:pt x="1893314" y="106737"/>
                  </a:cubicBezTo>
                  <a:cubicBezTo>
                    <a:pt x="1893314" y="105229"/>
                    <a:pt x="1891807" y="106737"/>
                    <a:pt x="1890301" y="105229"/>
                  </a:cubicBezTo>
                  <a:cubicBezTo>
                    <a:pt x="1887288" y="105229"/>
                    <a:pt x="1887288" y="106737"/>
                    <a:pt x="1885782" y="106737"/>
                  </a:cubicBezTo>
                  <a:cubicBezTo>
                    <a:pt x="1884275" y="108245"/>
                    <a:pt x="1884275" y="109753"/>
                    <a:pt x="1881263" y="111261"/>
                  </a:cubicBezTo>
                  <a:cubicBezTo>
                    <a:pt x="1879756" y="114277"/>
                    <a:pt x="1878250" y="114277"/>
                    <a:pt x="1876744" y="115786"/>
                  </a:cubicBezTo>
                  <a:cubicBezTo>
                    <a:pt x="1875237" y="117294"/>
                    <a:pt x="1872224" y="118802"/>
                    <a:pt x="1870718" y="120310"/>
                  </a:cubicBezTo>
                  <a:cubicBezTo>
                    <a:pt x="1869212" y="121818"/>
                    <a:pt x="1866199" y="123326"/>
                    <a:pt x="1864692" y="124834"/>
                  </a:cubicBezTo>
                  <a:cubicBezTo>
                    <a:pt x="1863186" y="126342"/>
                    <a:pt x="1863186" y="127851"/>
                    <a:pt x="1860173" y="129359"/>
                  </a:cubicBezTo>
                  <a:cubicBezTo>
                    <a:pt x="1857160" y="130867"/>
                    <a:pt x="1855654" y="132375"/>
                    <a:pt x="1854148" y="132375"/>
                  </a:cubicBezTo>
                  <a:cubicBezTo>
                    <a:pt x="1854148" y="133883"/>
                    <a:pt x="1852641" y="135391"/>
                    <a:pt x="1851135" y="136899"/>
                  </a:cubicBezTo>
                  <a:cubicBezTo>
                    <a:pt x="1849629" y="136899"/>
                    <a:pt x="1848122" y="138407"/>
                    <a:pt x="1846616" y="139916"/>
                  </a:cubicBezTo>
                  <a:cubicBezTo>
                    <a:pt x="1846616" y="141424"/>
                    <a:pt x="1845109" y="142932"/>
                    <a:pt x="1843603" y="145948"/>
                  </a:cubicBezTo>
                  <a:cubicBezTo>
                    <a:pt x="1842097" y="147456"/>
                    <a:pt x="1842097" y="147456"/>
                    <a:pt x="1842097" y="150472"/>
                  </a:cubicBezTo>
                  <a:cubicBezTo>
                    <a:pt x="1842097" y="151981"/>
                    <a:pt x="1840590" y="151981"/>
                    <a:pt x="1840590" y="153489"/>
                  </a:cubicBezTo>
                  <a:cubicBezTo>
                    <a:pt x="1839084" y="154997"/>
                    <a:pt x="1837577" y="154997"/>
                    <a:pt x="1839084" y="158013"/>
                  </a:cubicBezTo>
                  <a:cubicBezTo>
                    <a:pt x="1839084" y="162538"/>
                    <a:pt x="1836071" y="164046"/>
                    <a:pt x="1836071" y="164046"/>
                  </a:cubicBezTo>
                  <a:cubicBezTo>
                    <a:pt x="1836071" y="164046"/>
                    <a:pt x="1836071" y="164046"/>
                    <a:pt x="1833058" y="164046"/>
                  </a:cubicBezTo>
                  <a:cubicBezTo>
                    <a:pt x="1833058" y="164046"/>
                    <a:pt x="1833058" y="164046"/>
                    <a:pt x="1824020" y="161029"/>
                  </a:cubicBezTo>
                  <a:cubicBezTo>
                    <a:pt x="1824020" y="161029"/>
                    <a:pt x="1824020" y="161029"/>
                    <a:pt x="1819501" y="154997"/>
                  </a:cubicBezTo>
                  <a:cubicBezTo>
                    <a:pt x="1819501" y="154997"/>
                    <a:pt x="1819501" y="154997"/>
                    <a:pt x="1817994" y="150472"/>
                  </a:cubicBezTo>
                  <a:cubicBezTo>
                    <a:pt x="1817994" y="150472"/>
                    <a:pt x="1817994" y="150472"/>
                    <a:pt x="1817994" y="142932"/>
                  </a:cubicBezTo>
                  <a:cubicBezTo>
                    <a:pt x="1817994" y="142932"/>
                    <a:pt x="1817994" y="142932"/>
                    <a:pt x="1824020" y="138407"/>
                  </a:cubicBezTo>
                  <a:cubicBezTo>
                    <a:pt x="1824020" y="138407"/>
                    <a:pt x="1825526" y="136899"/>
                    <a:pt x="1825526" y="135391"/>
                  </a:cubicBezTo>
                  <a:cubicBezTo>
                    <a:pt x="1827033" y="135391"/>
                    <a:pt x="1828539" y="133883"/>
                    <a:pt x="1828539" y="132375"/>
                  </a:cubicBezTo>
                  <a:cubicBezTo>
                    <a:pt x="1828539" y="132375"/>
                    <a:pt x="1833058" y="130867"/>
                    <a:pt x="1833058" y="129359"/>
                  </a:cubicBezTo>
                  <a:cubicBezTo>
                    <a:pt x="1834565" y="129359"/>
                    <a:pt x="1840590" y="124834"/>
                    <a:pt x="1840590" y="124834"/>
                  </a:cubicBezTo>
                  <a:cubicBezTo>
                    <a:pt x="1842097" y="123326"/>
                    <a:pt x="1848122" y="120310"/>
                    <a:pt x="1848122" y="120310"/>
                  </a:cubicBezTo>
                  <a:cubicBezTo>
                    <a:pt x="1848122" y="120310"/>
                    <a:pt x="1851135" y="117294"/>
                    <a:pt x="1852641" y="117294"/>
                  </a:cubicBezTo>
                  <a:cubicBezTo>
                    <a:pt x="1854148" y="115786"/>
                    <a:pt x="1857160" y="112769"/>
                    <a:pt x="1860173" y="111261"/>
                  </a:cubicBezTo>
                  <a:cubicBezTo>
                    <a:pt x="1861680" y="109753"/>
                    <a:pt x="1863186" y="106737"/>
                    <a:pt x="1864692" y="105229"/>
                  </a:cubicBezTo>
                  <a:cubicBezTo>
                    <a:pt x="1867705" y="102212"/>
                    <a:pt x="1867705" y="102212"/>
                    <a:pt x="1869212" y="100704"/>
                  </a:cubicBezTo>
                  <a:cubicBezTo>
                    <a:pt x="1870718" y="99196"/>
                    <a:pt x="1873731" y="97688"/>
                    <a:pt x="1875237" y="97688"/>
                  </a:cubicBezTo>
                  <a:cubicBezTo>
                    <a:pt x="1875237" y="96180"/>
                    <a:pt x="1891807" y="85623"/>
                    <a:pt x="1893314" y="84115"/>
                  </a:cubicBezTo>
                  <a:cubicBezTo>
                    <a:pt x="1896327" y="82607"/>
                    <a:pt x="1896327" y="82607"/>
                    <a:pt x="1899339" y="81099"/>
                  </a:cubicBezTo>
                  <a:cubicBezTo>
                    <a:pt x="1902352" y="81099"/>
                    <a:pt x="1902352" y="81099"/>
                    <a:pt x="1903858" y="79591"/>
                  </a:cubicBezTo>
                  <a:cubicBezTo>
                    <a:pt x="1905365" y="78082"/>
                    <a:pt x="1905365" y="78082"/>
                    <a:pt x="1908378" y="76574"/>
                  </a:cubicBezTo>
                  <a:cubicBezTo>
                    <a:pt x="1909884" y="76574"/>
                    <a:pt x="1911390" y="76574"/>
                    <a:pt x="1912897" y="76574"/>
                  </a:cubicBezTo>
                  <a:cubicBezTo>
                    <a:pt x="1915910" y="75066"/>
                    <a:pt x="1915910" y="76574"/>
                    <a:pt x="1918922" y="75066"/>
                  </a:cubicBezTo>
                  <a:close/>
                  <a:moveTo>
                    <a:pt x="2303542" y="57604"/>
                  </a:moveTo>
                  <a:cubicBezTo>
                    <a:pt x="2303542" y="57604"/>
                    <a:pt x="2303542" y="57604"/>
                    <a:pt x="2305046" y="59108"/>
                  </a:cubicBezTo>
                  <a:cubicBezTo>
                    <a:pt x="2305046" y="59108"/>
                    <a:pt x="2305046" y="59108"/>
                    <a:pt x="2311062" y="60612"/>
                  </a:cubicBezTo>
                  <a:cubicBezTo>
                    <a:pt x="2311062" y="60612"/>
                    <a:pt x="2311062" y="60612"/>
                    <a:pt x="2312566" y="62116"/>
                  </a:cubicBezTo>
                  <a:cubicBezTo>
                    <a:pt x="2312566" y="62116"/>
                    <a:pt x="2312566" y="62116"/>
                    <a:pt x="2315573" y="65124"/>
                  </a:cubicBezTo>
                  <a:cubicBezTo>
                    <a:pt x="2315573" y="65124"/>
                    <a:pt x="2315573" y="65124"/>
                    <a:pt x="2317077" y="66628"/>
                  </a:cubicBezTo>
                  <a:cubicBezTo>
                    <a:pt x="2317077" y="66628"/>
                    <a:pt x="2317077" y="66628"/>
                    <a:pt x="2321589" y="69636"/>
                  </a:cubicBezTo>
                  <a:cubicBezTo>
                    <a:pt x="2321589" y="69636"/>
                    <a:pt x="2321589" y="69636"/>
                    <a:pt x="2324597" y="74148"/>
                  </a:cubicBezTo>
                  <a:cubicBezTo>
                    <a:pt x="2324597" y="74148"/>
                    <a:pt x="2324597" y="74148"/>
                    <a:pt x="2324597" y="78659"/>
                  </a:cubicBezTo>
                  <a:cubicBezTo>
                    <a:pt x="2324597" y="78659"/>
                    <a:pt x="2324597" y="78659"/>
                    <a:pt x="2324597" y="84675"/>
                  </a:cubicBezTo>
                  <a:cubicBezTo>
                    <a:pt x="2324597" y="84675"/>
                    <a:pt x="2324597" y="84675"/>
                    <a:pt x="2323093" y="90691"/>
                  </a:cubicBezTo>
                  <a:cubicBezTo>
                    <a:pt x="2323093" y="90691"/>
                    <a:pt x="2323093" y="90691"/>
                    <a:pt x="2323093" y="93699"/>
                  </a:cubicBezTo>
                  <a:cubicBezTo>
                    <a:pt x="2323093" y="93699"/>
                    <a:pt x="2323093" y="93699"/>
                    <a:pt x="2321589" y="99715"/>
                  </a:cubicBezTo>
                  <a:cubicBezTo>
                    <a:pt x="2321589" y="99715"/>
                    <a:pt x="2321589" y="99715"/>
                    <a:pt x="2321589" y="101219"/>
                  </a:cubicBezTo>
                  <a:cubicBezTo>
                    <a:pt x="2321589" y="101219"/>
                    <a:pt x="2321589" y="101219"/>
                    <a:pt x="2321589" y="105730"/>
                  </a:cubicBezTo>
                  <a:cubicBezTo>
                    <a:pt x="2321589" y="105730"/>
                    <a:pt x="2321589" y="105730"/>
                    <a:pt x="2321589" y="110242"/>
                  </a:cubicBezTo>
                  <a:cubicBezTo>
                    <a:pt x="2321589" y="110242"/>
                    <a:pt x="2321589" y="110242"/>
                    <a:pt x="2320085" y="119266"/>
                  </a:cubicBezTo>
                  <a:cubicBezTo>
                    <a:pt x="2320085" y="119266"/>
                    <a:pt x="2320085" y="119266"/>
                    <a:pt x="2317077" y="126786"/>
                  </a:cubicBezTo>
                  <a:cubicBezTo>
                    <a:pt x="2317077" y="126786"/>
                    <a:pt x="2317077" y="126786"/>
                    <a:pt x="2317077" y="131298"/>
                  </a:cubicBezTo>
                  <a:cubicBezTo>
                    <a:pt x="2317077" y="131298"/>
                    <a:pt x="2317077" y="131298"/>
                    <a:pt x="2315573" y="140321"/>
                  </a:cubicBezTo>
                  <a:cubicBezTo>
                    <a:pt x="2315573" y="140321"/>
                    <a:pt x="2315573" y="140321"/>
                    <a:pt x="2314069" y="147841"/>
                  </a:cubicBezTo>
                  <a:cubicBezTo>
                    <a:pt x="2314069" y="147841"/>
                    <a:pt x="2314069" y="147841"/>
                    <a:pt x="2312566" y="156865"/>
                  </a:cubicBezTo>
                  <a:cubicBezTo>
                    <a:pt x="2312566" y="156865"/>
                    <a:pt x="2312566" y="156865"/>
                    <a:pt x="2311062" y="165888"/>
                  </a:cubicBezTo>
                  <a:cubicBezTo>
                    <a:pt x="2311062" y="165888"/>
                    <a:pt x="2311062" y="165888"/>
                    <a:pt x="2308054" y="171904"/>
                  </a:cubicBezTo>
                  <a:cubicBezTo>
                    <a:pt x="2308054" y="171904"/>
                    <a:pt x="2308054" y="171904"/>
                    <a:pt x="2305046" y="182432"/>
                  </a:cubicBezTo>
                  <a:cubicBezTo>
                    <a:pt x="2305046" y="182432"/>
                    <a:pt x="2305046" y="182432"/>
                    <a:pt x="2303542" y="192959"/>
                  </a:cubicBezTo>
                  <a:cubicBezTo>
                    <a:pt x="2303542" y="192959"/>
                    <a:pt x="2303542" y="192959"/>
                    <a:pt x="2303542" y="197471"/>
                  </a:cubicBezTo>
                  <a:cubicBezTo>
                    <a:pt x="2303542" y="197471"/>
                    <a:pt x="2303542" y="197471"/>
                    <a:pt x="2303542" y="204991"/>
                  </a:cubicBezTo>
                  <a:cubicBezTo>
                    <a:pt x="2303542" y="204991"/>
                    <a:pt x="2303542" y="204991"/>
                    <a:pt x="2303542" y="206495"/>
                  </a:cubicBezTo>
                  <a:cubicBezTo>
                    <a:pt x="2303542" y="206495"/>
                    <a:pt x="2303542" y="206495"/>
                    <a:pt x="2305046" y="207999"/>
                  </a:cubicBezTo>
                  <a:cubicBezTo>
                    <a:pt x="2305046" y="207999"/>
                    <a:pt x="2305046" y="207999"/>
                    <a:pt x="2308054" y="207999"/>
                  </a:cubicBezTo>
                  <a:cubicBezTo>
                    <a:pt x="2308054" y="207999"/>
                    <a:pt x="2308054" y="207999"/>
                    <a:pt x="2314069" y="206495"/>
                  </a:cubicBezTo>
                  <a:cubicBezTo>
                    <a:pt x="2314069" y="206495"/>
                    <a:pt x="2314069" y="206495"/>
                    <a:pt x="2320085" y="204991"/>
                  </a:cubicBezTo>
                  <a:cubicBezTo>
                    <a:pt x="2320085" y="204991"/>
                    <a:pt x="2320085" y="204991"/>
                    <a:pt x="2324597" y="204991"/>
                  </a:cubicBezTo>
                  <a:cubicBezTo>
                    <a:pt x="2324597" y="204991"/>
                    <a:pt x="2324597" y="204991"/>
                    <a:pt x="2330613" y="201983"/>
                  </a:cubicBezTo>
                  <a:cubicBezTo>
                    <a:pt x="2330613" y="201983"/>
                    <a:pt x="2330613" y="201983"/>
                    <a:pt x="2339637" y="200479"/>
                  </a:cubicBezTo>
                  <a:cubicBezTo>
                    <a:pt x="2339637" y="200479"/>
                    <a:pt x="2339637" y="200479"/>
                    <a:pt x="2342644" y="197471"/>
                  </a:cubicBezTo>
                  <a:cubicBezTo>
                    <a:pt x="2342644" y="197471"/>
                    <a:pt x="2342644" y="197471"/>
                    <a:pt x="2347156" y="195967"/>
                  </a:cubicBezTo>
                  <a:cubicBezTo>
                    <a:pt x="2347156" y="195967"/>
                    <a:pt x="2347156" y="195967"/>
                    <a:pt x="2354676" y="192959"/>
                  </a:cubicBezTo>
                  <a:cubicBezTo>
                    <a:pt x="2354676" y="192959"/>
                    <a:pt x="2354676" y="192959"/>
                    <a:pt x="2362196" y="189952"/>
                  </a:cubicBezTo>
                  <a:cubicBezTo>
                    <a:pt x="2362196" y="189952"/>
                    <a:pt x="2362196" y="189952"/>
                    <a:pt x="2369715" y="186944"/>
                  </a:cubicBezTo>
                  <a:cubicBezTo>
                    <a:pt x="2369715" y="186944"/>
                    <a:pt x="2369715" y="186944"/>
                    <a:pt x="2371219" y="186944"/>
                  </a:cubicBezTo>
                  <a:cubicBezTo>
                    <a:pt x="2371219" y="186944"/>
                    <a:pt x="2371219" y="186944"/>
                    <a:pt x="2375731" y="185440"/>
                  </a:cubicBezTo>
                  <a:cubicBezTo>
                    <a:pt x="2375731" y="185440"/>
                    <a:pt x="2375731" y="185440"/>
                    <a:pt x="2378739" y="185440"/>
                  </a:cubicBezTo>
                  <a:cubicBezTo>
                    <a:pt x="2378739" y="185440"/>
                    <a:pt x="2378739" y="185440"/>
                    <a:pt x="2383251" y="185440"/>
                  </a:cubicBezTo>
                  <a:cubicBezTo>
                    <a:pt x="2383251" y="185440"/>
                    <a:pt x="2383251" y="185440"/>
                    <a:pt x="2386259" y="186944"/>
                  </a:cubicBezTo>
                  <a:cubicBezTo>
                    <a:pt x="2386259" y="186944"/>
                    <a:pt x="2386259" y="186944"/>
                    <a:pt x="2389267" y="188448"/>
                  </a:cubicBezTo>
                  <a:cubicBezTo>
                    <a:pt x="2389267" y="188448"/>
                    <a:pt x="2389267" y="188448"/>
                    <a:pt x="2392275" y="188448"/>
                  </a:cubicBezTo>
                  <a:cubicBezTo>
                    <a:pt x="2392275" y="188448"/>
                    <a:pt x="2392275" y="188448"/>
                    <a:pt x="2395283" y="189952"/>
                  </a:cubicBezTo>
                  <a:cubicBezTo>
                    <a:pt x="2395283" y="189952"/>
                    <a:pt x="2395283" y="189952"/>
                    <a:pt x="2396787" y="192959"/>
                  </a:cubicBezTo>
                  <a:cubicBezTo>
                    <a:pt x="2396787" y="192959"/>
                    <a:pt x="2396787" y="192959"/>
                    <a:pt x="2399794" y="194463"/>
                  </a:cubicBezTo>
                  <a:cubicBezTo>
                    <a:pt x="2399794" y="194463"/>
                    <a:pt x="2399794" y="194463"/>
                    <a:pt x="2402802" y="198975"/>
                  </a:cubicBezTo>
                  <a:cubicBezTo>
                    <a:pt x="2402802" y="198975"/>
                    <a:pt x="2402802" y="198975"/>
                    <a:pt x="2405810" y="200479"/>
                  </a:cubicBezTo>
                  <a:cubicBezTo>
                    <a:pt x="2405810" y="200479"/>
                    <a:pt x="2405810" y="200479"/>
                    <a:pt x="2407314" y="203487"/>
                  </a:cubicBezTo>
                  <a:cubicBezTo>
                    <a:pt x="2407314" y="203487"/>
                    <a:pt x="2407314" y="203487"/>
                    <a:pt x="2408818" y="207999"/>
                  </a:cubicBezTo>
                  <a:cubicBezTo>
                    <a:pt x="2408818" y="207999"/>
                    <a:pt x="2408818" y="207999"/>
                    <a:pt x="2411826" y="209503"/>
                  </a:cubicBezTo>
                  <a:cubicBezTo>
                    <a:pt x="2411826" y="209503"/>
                    <a:pt x="2411826" y="209503"/>
                    <a:pt x="2411826" y="214015"/>
                  </a:cubicBezTo>
                  <a:cubicBezTo>
                    <a:pt x="2411826" y="214015"/>
                    <a:pt x="2411826" y="214015"/>
                    <a:pt x="2413330" y="215519"/>
                  </a:cubicBezTo>
                  <a:cubicBezTo>
                    <a:pt x="2413330" y="215519"/>
                    <a:pt x="2413330" y="215519"/>
                    <a:pt x="2410322" y="218527"/>
                  </a:cubicBezTo>
                  <a:cubicBezTo>
                    <a:pt x="2410322" y="218527"/>
                    <a:pt x="2410322" y="218527"/>
                    <a:pt x="2408818" y="220030"/>
                  </a:cubicBezTo>
                  <a:cubicBezTo>
                    <a:pt x="2408818" y="220030"/>
                    <a:pt x="2408818" y="220030"/>
                    <a:pt x="2407314" y="223038"/>
                  </a:cubicBezTo>
                  <a:cubicBezTo>
                    <a:pt x="2407314" y="223038"/>
                    <a:pt x="2407314" y="223038"/>
                    <a:pt x="2405810" y="226046"/>
                  </a:cubicBezTo>
                  <a:cubicBezTo>
                    <a:pt x="2405810" y="226046"/>
                    <a:pt x="2405810" y="226046"/>
                    <a:pt x="2404306" y="229054"/>
                  </a:cubicBezTo>
                  <a:cubicBezTo>
                    <a:pt x="2404306" y="229054"/>
                    <a:pt x="2404306" y="229054"/>
                    <a:pt x="2402802" y="232062"/>
                  </a:cubicBezTo>
                  <a:cubicBezTo>
                    <a:pt x="2402802" y="232062"/>
                    <a:pt x="2402802" y="232062"/>
                    <a:pt x="2399794" y="233566"/>
                  </a:cubicBezTo>
                  <a:cubicBezTo>
                    <a:pt x="2399794" y="233566"/>
                    <a:pt x="2399794" y="233566"/>
                    <a:pt x="2395283" y="236574"/>
                  </a:cubicBezTo>
                  <a:cubicBezTo>
                    <a:pt x="2395283" y="236574"/>
                    <a:pt x="2395283" y="236574"/>
                    <a:pt x="2390771" y="239582"/>
                  </a:cubicBezTo>
                  <a:cubicBezTo>
                    <a:pt x="2390771" y="239582"/>
                    <a:pt x="2390771" y="239582"/>
                    <a:pt x="2386259" y="241086"/>
                  </a:cubicBezTo>
                  <a:cubicBezTo>
                    <a:pt x="2386259" y="241086"/>
                    <a:pt x="2386259" y="241086"/>
                    <a:pt x="2383251" y="244094"/>
                  </a:cubicBezTo>
                  <a:cubicBezTo>
                    <a:pt x="2383251" y="244094"/>
                    <a:pt x="2383251" y="244094"/>
                    <a:pt x="2378739" y="245598"/>
                  </a:cubicBezTo>
                  <a:cubicBezTo>
                    <a:pt x="2378739" y="245598"/>
                    <a:pt x="2378739" y="245598"/>
                    <a:pt x="2374227" y="245598"/>
                  </a:cubicBezTo>
                  <a:cubicBezTo>
                    <a:pt x="2374227" y="245598"/>
                    <a:pt x="2374227" y="245598"/>
                    <a:pt x="2369715" y="247102"/>
                  </a:cubicBezTo>
                  <a:cubicBezTo>
                    <a:pt x="2369715" y="247102"/>
                    <a:pt x="2369715" y="247102"/>
                    <a:pt x="2368212" y="250109"/>
                  </a:cubicBezTo>
                  <a:cubicBezTo>
                    <a:pt x="2368212" y="250109"/>
                    <a:pt x="2368212" y="250109"/>
                    <a:pt x="2363700" y="251613"/>
                  </a:cubicBezTo>
                  <a:cubicBezTo>
                    <a:pt x="2363700" y="251613"/>
                    <a:pt x="2363700" y="251613"/>
                    <a:pt x="2357684" y="251613"/>
                  </a:cubicBezTo>
                  <a:cubicBezTo>
                    <a:pt x="2357684" y="251613"/>
                    <a:pt x="2357684" y="251613"/>
                    <a:pt x="2353172" y="253117"/>
                  </a:cubicBezTo>
                  <a:cubicBezTo>
                    <a:pt x="2353172" y="253117"/>
                    <a:pt x="2353172" y="253117"/>
                    <a:pt x="2350164" y="254621"/>
                  </a:cubicBezTo>
                  <a:cubicBezTo>
                    <a:pt x="2350164" y="254621"/>
                    <a:pt x="2350164" y="254621"/>
                    <a:pt x="2347156" y="256125"/>
                  </a:cubicBezTo>
                  <a:cubicBezTo>
                    <a:pt x="2347156" y="256125"/>
                    <a:pt x="2347156" y="256125"/>
                    <a:pt x="2345652" y="257629"/>
                  </a:cubicBezTo>
                  <a:cubicBezTo>
                    <a:pt x="2345652" y="257629"/>
                    <a:pt x="2339637" y="259133"/>
                    <a:pt x="2338133" y="259133"/>
                  </a:cubicBezTo>
                  <a:cubicBezTo>
                    <a:pt x="2338133" y="259133"/>
                    <a:pt x="2335125" y="260637"/>
                    <a:pt x="2335125" y="260637"/>
                  </a:cubicBezTo>
                  <a:cubicBezTo>
                    <a:pt x="2335125" y="260637"/>
                    <a:pt x="2335125" y="260637"/>
                    <a:pt x="2330613" y="262141"/>
                  </a:cubicBezTo>
                  <a:cubicBezTo>
                    <a:pt x="2330613" y="262141"/>
                    <a:pt x="2330613" y="262141"/>
                    <a:pt x="2306550" y="269661"/>
                  </a:cubicBezTo>
                  <a:cubicBezTo>
                    <a:pt x="2306550" y="269661"/>
                    <a:pt x="2306550" y="269661"/>
                    <a:pt x="2302038" y="271165"/>
                  </a:cubicBezTo>
                  <a:cubicBezTo>
                    <a:pt x="2302038" y="271165"/>
                    <a:pt x="2302038" y="271165"/>
                    <a:pt x="2297526" y="272669"/>
                  </a:cubicBezTo>
                  <a:cubicBezTo>
                    <a:pt x="2297526" y="272669"/>
                    <a:pt x="2297526" y="272669"/>
                    <a:pt x="2293014" y="275677"/>
                  </a:cubicBezTo>
                  <a:cubicBezTo>
                    <a:pt x="2293014" y="275677"/>
                    <a:pt x="2293014" y="275677"/>
                    <a:pt x="2291510" y="277180"/>
                  </a:cubicBezTo>
                  <a:cubicBezTo>
                    <a:pt x="2291510" y="277180"/>
                    <a:pt x="2291510" y="277180"/>
                    <a:pt x="2291510" y="280188"/>
                  </a:cubicBezTo>
                  <a:cubicBezTo>
                    <a:pt x="2291510" y="280188"/>
                    <a:pt x="2291510" y="280188"/>
                    <a:pt x="2293014" y="281692"/>
                  </a:cubicBezTo>
                  <a:cubicBezTo>
                    <a:pt x="2293014" y="281692"/>
                    <a:pt x="2293014" y="281692"/>
                    <a:pt x="2294518" y="283196"/>
                  </a:cubicBezTo>
                  <a:cubicBezTo>
                    <a:pt x="2294518" y="283196"/>
                    <a:pt x="2294518" y="283196"/>
                    <a:pt x="2297526" y="284700"/>
                  </a:cubicBezTo>
                  <a:cubicBezTo>
                    <a:pt x="2297526" y="284700"/>
                    <a:pt x="2297526" y="284700"/>
                    <a:pt x="2300534" y="286204"/>
                  </a:cubicBezTo>
                  <a:cubicBezTo>
                    <a:pt x="2300534" y="286204"/>
                    <a:pt x="2303542" y="289212"/>
                    <a:pt x="2303542" y="289212"/>
                  </a:cubicBezTo>
                  <a:cubicBezTo>
                    <a:pt x="2303542" y="290716"/>
                    <a:pt x="2308054" y="293724"/>
                    <a:pt x="2308054" y="293724"/>
                  </a:cubicBezTo>
                  <a:cubicBezTo>
                    <a:pt x="2308054" y="293724"/>
                    <a:pt x="2308054" y="293724"/>
                    <a:pt x="2312566" y="296732"/>
                  </a:cubicBezTo>
                  <a:cubicBezTo>
                    <a:pt x="2312566" y="296732"/>
                    <a:pt x="2312566" y="296732"/>
                    <a:pt x="2317077" y="301244"/>
                  </a:cubicBezTo>
                  <a:cubicBezTo>
                    <a:pt x="2317077" y="301244"/>
                    <a:pt x="2317077" y="301244"/>
                    <a:pt x="2321589" y="304252"/>
                  </a:cubicBezTo>
                  <a:cubicBezTo>
                    <a:pt x="2321589" y="304252"/>
                    <a:pt x="2321589" y="304252"/>
                    <a:pt x="2327605" y="308763"/>
                  </a:cubicBezTo>
                  <a:cubicBezTo>
                    <a:pt x="2327605" y="308763"/>
                    <a:pt x="2327605" y="308763"/>
                    <a:pt x="2330613" y="310267"/>
                  </a:cubicBezTo>
                  <a:cubicBezTo>
                    <a:pt x="2330613" y="310267"/>
                    <a:pt x="2330613" y="310267"/>
                    <a:pt x="2335125" y="314779"/>
                  </a:cubicBezTo>
                  <a:cubicBezTo>
                    <a:pt x="2335125" y="314779"/>
                    <a:pt x="2335125" y="314779"/>
                    <a:pt x="2341141" y="320795"/>
                  </a:cubicBezTo>
                  <a:cubicBezTo>
                    <a:pt x="2341141" y="320795"/>
                    <a:pt x="2341141" y="320795"/>
                    <a:pt x="2350164" y="326811"/>
                  </a:cubicBezTo>
                  <a:cubicBezTo>
                    <a:pt x="2350164" y="326811"/>
                    <a:pt x="2350164" y="326811"/>
                    <a:pt x="2359188" y="331323"/>
                  </a:cubicBezTo>
                  <a:cubicBezTo>
                    <a:pt x="2359188" y="331323"/>
                    <a:pt x="2359188" y="331323"/>
                    <a:pt x="2366708" y="335834"/>
                  </a:cubicBezTo>
                  <a:cubicBezTo>
                    <a:pt x="2366708" y="335834"/>
                    <a:pt x="2366708" y="335834"/>
                    <a:pt x="2377235" y="340346"/>
                  </a:cubicBezTo>
                  <a:cubicBezTo>
                    <a:pt x="2377235" y="340346"/>
                    <a:pt x="2381747" y="343354"/>
                    <a:pt x="2383251" y="343354"/>
                  </a:cubicBezTo>
                  <a:cubicBezTo>
                    <a:pt x="2384755" y="344858"/>
                    <a:pt x="2386259" y="344858"/>
                    <a:pt x="2386259" y="344858"/>
                  </a:cubicBezTo>
                  <a:cubicBezTo>
                    <a:pt x="2386259" y="344858"/>
                    <a:pt x="2386259" y="344858"/>
                    <a:pt x="2392275" y="346362"/>
                  </a:cubicBezTo>
                  <a:cubicBezTo>
                    <a:pt x="2392275" y="346362"/>
                    <a:pt x="2392275" y="346362"/>
                    <a:pt x="2399794" y="346362"/>
                  </a:cubicBezTo>
                  <a:cubicBezTo>
                    <a:pt x="2399794" y="346362"/>
                    <a:pt x="2399794" y="346362"/>
                    <a:pt x="2411826" y="347866"/>
                  </a:cubicBezTo>
                  <a:cubicBezTo>
                    <a:pt x="2411826" y="347866"/>
                    <a:pt x="2411826" y="347866"/>
                    <a:pt x="2420850" y="347866"/>
                  </a:cubicBezTo>
                  <a:cubicBezTo>
                    <a:pt x="2420850" y="347866"/>
                    <a:pt x="2420850" y="347866"/>
                    <a:pt x="2437393" y="350874"/>
                  </a:cubicBezTo>
                  <a:cubicBezTo>
                    <a:pt x="2437393" y="350874"/>
                    <a:pt x="2437393" y="350874"/>
                    <a:pt x="2453937" y="352378"/>
                  </a:cubicBezTo>
                  <a:cubicBezTo>
                    <a:pt x="2453937" y="352378"/>
                    <a:pt x="2453937" y="352378"/>
                    <a:pt x="2462960" y="355386"/>
                  </a:cubicBezTo>
                  <a:cubicBezTo>
                    <a:pt x="2462960" y="355386"/>
                    <a:pt x="2462960" y="355386"/>
                    <a:pt x="2470480" y="356890"/>
                  </a:cubicBezTo>
                  <a:cubicBezTo>
                    <a:pt x="2470480" y="356890"/>
                    <a:pt x="2470480" y="356890"/>
                    <a:pt x="2479504" y="359898"/>
                  </a:cubicBezTo>
                  <a:cubicBezTo>
                    <a:pt x="2479504" y="359898"/>
                    <a:pt x="2479504" y="359898"/>
                    <a:pt x="2485519" y="361402"/>
                  </a:cubicBezTo>
                  <a:cubicBezTo>
                    <a:pt x="2485519" y="361402"/>
                    <a:pt x="2485519" y="361402"/>
                    <a:pt x="2493039" y="362905"/>
                  </a:cubicBezTo>
                  <a:cubicBezTo>
                    <a:pt x="2493039" y="362905"/>
                    <a:pt x="2493039" y="362905"/>
                    <a:pt x="2505071" y="365913"/>
                  </a:cubicBezTo>
                  <a:cubicBezTo>
                    <a:pt x="2505071" y="365913"/>
                    <a:pt x="2505071" y="365913"/>
                    <a:pt x="2515598" y="368921"/>
                  </a:cubicBezTo>
                  <a:lnTo>
                    <a:pt x="2518606" y="371929"/>
                  </a:lnTo>
                  <a:cubicBezTo>
                    <a:pt x="2518606" y="371929"/>
                    <a:pt x="2518606" y="371929"/>
                    <a:pt x="2520110" y="374937"/>
                  </a:cubicBezTo>
                  <a:cubicBezTo>
                    <a:pt x="2520110" y="374937"/>
                    <a:pt x="2520110" y="374937"/>
                    <a:pt x="2517102" y="377945"/>
                  </a:cubicBezTo>
                  <a:cubicBezTo>
                    <a:pt x="2517102" y="377945"/>
                    <a:pt x="2515598" y="379449"/>
                    <a:pt x="2514094" y="379449"/>
                  </a:cubicBezTo>
                  <a:cubicBezTo>
                    <a:pt x="2514094" y="379449"/>
                    <a:pt x="2511087" y="380953"/>
                    <a:pt x="2511087" y="380953"/>
                  </a:cubicBezTo>
                  <a:cubicBezTo>
                    <a:pt x="2511087" y="380953"/>
                    <a:pt x="2511087" y="380953"/>
                    <a:pt x="2506575" y="382457"/>
                  </a:cubicBezTo>
                  <a:cubicBezTo>
                    <a:pt x="2506575" y="382457"/>
                    <a:pt x="2506575" y="382457"/>
                    <a:pt x="2499055" y="385465"/>
                  </a:cubicBezTo>
                  <a:cubicBezTo>
                    <a:pt x="2499055" y="385465"/>
                    <a:pt x="2499055" y="385465"/>
                    <a:pt x="2491535" y="389977"/>
                  </a:cubicBezTo>
                  <a:cubicBezTo>
                    <a:pt x="2491535" y="389977"/>
                    <a:pt x="2491535" y="389977"/>
                    <a:pt x="2485519" y="392984"/>
                  </a:cubicBezTo>
                  <a:cubicBezTo>
                    <a:pt x="2485519" y="392984"/>
                    <a:pt x="2485519" y="392984"/>
                    <a:pt x="2478000" y="397496"/>
                  </a:cubicBezTo>
                  <a:cubicBezTo>
                    <a:pt x="2478000" y="397496"/>
                    <a:pt x="2478000" y="397496"/>
                    <a:pt x="2467472" y="402008"/>
                  </a:cubicBezTo>
                  <a:cubicBezTo>
                    <a:pt x="2467472" y="402008"/>
                    <a:pt x="2467472" y="402008"/>
                    <a:pt x="2459952" y="405016"/>
                  </a:cubicBezTo>
                  <a:cubicBezTo>
                    <a:pt x="2459952" y="405016"/>
                    <a:pt x="2459952" y="405016"/>
                    <a:pt x="2453937" y="405016"/>
                  </a:cubicBezTo>
                  <a:cubicBezTo>
                    <a:pt x="2453937" y="405016"/>
                    <a:pt x="2453937" y="405016"/>
                    <a:pt x="2441905" y="408024"/>
                  </a:cubicBezTo>
                  <a:cubicBezTo>
                    <a:pt x="2441905" y="408024"/>
                    <a:pt x="2441905" y="408024"/>
                    <a:pt x="2434385" y="408024"/>
                  </a:cubicBezTo>
                  <a:cubicBezTo>
                    <a:pt x="2434385" y="408024"/>
                    <a:pt x="2434385" y="408024"/>
                    <a:pt x="2431377" y="408024"/>
                  </a:cubicBezTo>
                  <a:cubicBezTo>
                    <a:pt x="2431377" y="408024"/>
                    <a:pt x="2431377" y="408024"/>
                    <a:pt x="2425362" y="408024"/>
                  </a:cubicBezTo>
                  <a:cubicBezTo>
                    <a:pt x="2425362" y="408024"/>
                    <a:pt x="2425362" y="408024"/>
                    <a:pt x="2417842" y="408024"/>
                  </a:cubicBezTo>
                  <a:cubicBezTo>
                    <a:pt x="2417842" y="408024"/>
                    <a:pt x="2417842" y="408024"/>
                    <a:pt x="2408818" y="408024"/>
                  </a:cubicBezTo>
                  <a:cubicBezTo>
                    <a:pt x="2408818" y="408024"/>
                    <a:pt x="2408818" y="408024"/>
                    <a:pt x="2401298" y="408024"/>
                  </a:cubicBezTo>
                  <a:cubicBezTo>
                    <a:pt x="2401298" y="408024"/>
                    <a:pt x="2401298" y="408024"/>
                    <a:pt x="2396787" y="408024"/>
                  </a:cubicBezTo>
                  <a:cubicBezTo>
                    <a:pt x="2396787" y="408024"/>
                    <a:pt x="2396787" y="408024"/>
                    <a:pt x="2389267" y="408024"/>
                  </a:cubicBezTo>
                  <a:cubicBezTo>
                    <a:pt x="2389267" y="408024"/>
                    <a:pt x="2389267" y="408024"/>
                    <a:pt x="2378739" y="408024"/>
                  </a:cubicBezTo>
                  <a:cubicBezTo>
                    <a:pt x="2378739" y="408024"/>
                    <a:pt x="2378739" y="408024"/>
                    <a:pt x="2362196" y="408024"/>
                  </a:cubicBezTo>
                  <a:cubicBezTo>
                    <a:pt x="2362196" y="408024"/>
                    <a:pt x="2356180" y="408024"/>
                    <a:pt x="2354676" y="408024"/>
                  </a:cubicBezTo>
                  <a:cubicBezTo>
                    <a:pt x="2354676" y="408024"/>
                    <a:pt x="2351668" y="406520"/>
                    <a:pt x="2351668" y="406520"/>
                  </a:cubicBezTo>
                  <a:cubicBezTo>
                    <a:pt x="2351668" y="406520"/>
                    <a:pt x="2351668" y="406520"/>
                    <a:pt x="2347156" y="403512"/>
                  </a:cubicBezTo>
                  <a:cubicBezTo>
                    <a:pt x="2347156" y="403512"/>
                    <a:pt x="2347156" y="403512"/>
                    <a:pt x="2341141" y="402008"/>
                  </a:cubicBezTo>
                  <a:cubicBezTo>
                    <a:pt x="2341141" y="402008"/>
                    <a:pt x="2341141" y="402008"/>
                    <a:pt x="2336629" y="399000"/>
                  </a:cubicBezTo>
                  <a:cubicBezTo>
                    <a:pt x="2336629" y="399000"/>
                    <a:pt x="2329109" y="392984"/>
                    <a:pt x="2327605" y="392984"/>
                  </a:cubicBezTo>
                  <a:cubicBezTo>
                    <a:pt x="2327605" y="392984"/>
                    <a:pt x="2324597" y="389977"/>
                    <a:pt x="2324597" y="389977"/>
                  </a:cubicBezTo>
                  <a:cubicBezTo>
                    <a:pt x="2324597" y="389977"/>
                    <a:pt x="2324597" y="389977"/>
                    <a:pt x="2321589" y="385465"/>
                  </a:cubicBezTo>
                  <a:cubicBezTo>
                    <a:pt x="2321589" y="385465"/>
                    <a:pt x="2321589" y="385465"/>
                    <a:pt x="2317077" y="382457"/>
                  </a:cubicBezTo>
                  <a:cubicBezTo>
                    <a:pt x="2317077" y="382457"/>
                    <a:pt x="2317077" y="382457"/>
                    <a:pt x="2314069" y="379449"/>
                  </a:cubicBezTo>
                  <a:cubicBezTo>
                    <a:pt x="2314069" y="379449"/>
                    <a:pt x="2314069" y="379449"/>
                    <a:pt x="2312566" y="377945"/>
                  </a:cubicBezTo>
                  <a:cubicBezTo>
                    <a:pt x="2312566" y="377945"/>
                    <a:pt x="2312566" y="377945"/>
                    <a:pt x="2309558" y="377945"/>
                  </a:cubicBezTo>
                  <a:cubicBezTo>
                    <a:pt x="2309558" y="377945"/>
                    <a:pt x="2309558" y="377945"/>
                    <a:pt x="2306550" y="374937"/>
                  </a:cubicBezTo>
                  <a:cubicBezTo>
                    <a:pt x="2306550" y="374937"/>
                    <a:pt x="2306550" y="374937"/>
                    <a:pt x="2303542" y="373433"/>
                  </a:cubicBezTo>
                  <a:cubicBezTo>
                    <a:pt x="2303542" y="373433"/>
                    <a:pt x="2303542" y="373433"/>
                    <a:pt x="2302038" y="371929"/>
                  </a:cubicBezTo>
                  <a:cubicBezTo>
                    <a:pt x="2302038" y="371929"/>
                    <a:pt x="2302038" y="371929"/>
                    <a:pt x="2299030" y="368921"/>
                  </a:cubicBezTo>
                  <a:cubicBezTo>
                    <a:pt x="2299030" y="368921"/>
                    <a:pt x="2299030" y="368921"/>
                    <a:pt x="2297526" y="367417"/>
                  </a:cubicBezTo>
                  <a:cubicBezTo>
                    <a:pt x="2297526" y="367417"/>
                    <a:pt x="2297526" y="367417"/>
                    <a:pt x="2293014" y="362905"/>
                  </a:cubicBezTo>
                  <a:cubicBezTo>
                    <a:pt x="2293014" y="362905"/>
                    <a:pt x="2293014" y="362905"/>
                    <a:pt x="2286998" y="358394"/>
                  </a:cubicBezTo>
                  <a:cubicBezTo>
                    <a:pt x="2286998" y="358394"/>
                    <a:pt x="2286998" y="358394"/>
                    <a:pt x="2280983" y="353882"/>
                  </a:cubicBezTo>
                  <a:cubicBezTo>
                    <a:pt x="2280983" y="353882"/>
                    <a:pt x="2280983" y="353882"/>
                    <a:pt x="2273463" y="346362"/>
                  </a:cubicBezTo>
                  <a:cubicBezTo>
                    <a:pt x="2273463" y="346362"/>
                    <a:pt x="2273463" y="346362"/>
                    <a:pt x="2268951" y="341850"/>
                  </a:cubicBezTo>
                  <a:cubicBezTo>
                    <a:pt x="2268951" y="341850"/>
                    <a:pt x="2268951" y="341850"/>
                    <a:pt x="2267447" y="343354"/>
                  </a:cubicBezTo>
                  <a:cubicBezTo>
                    <a:pt x="2267447" y="343354"/>
                    <a:pt x="2267447" y="343354"/>
                    <a:pt x="2264439" y="346362"/>
                  </a:cubicBezTo>
                  <a:cubicBezTo>
                    <a:pt x="2264439" y="346362"/>
                    <a:pt x="2264439" y="346362"/>
                    <a:pt x="2259927" y="352378"/>
                  </a:cubicBezTo>
                  <a:cubicBezTo>
                    <a:pt x="2259927" y="352378"/>
                    <a:pt x="2259927" y="352378"/>
                    <a:pt x="2258423" y="358394"/>
                  </a:cubicBezTo>
                  <a:cubicBezTo>
                    <a:pt x="2258423" y="358394"/>
                    <a:pt x="2258423" y="358394"/>
                    <a:pt x="2253912" y="367417"/>
                  </a:cubicBezTo>
                  <a:cubicBezTo>
                    <a:pt x="2253912" y="367417"/>
                    <a:pt x="2253912" y="367417"/>
                    <a:pt x="2250904" y="373433"/>
                  </a:cubicBezTo>
                  <a:cubicBezTo>
                    <a:pt x="2250904" y="373433"/>
                    <a:pt x="2250904" y="373433"/>
                    <a:pt x="2246392" y="382457"/>
                  </a:cubicBezTo>
                  <a:cubicBezTo>
                    <a:pt x="2246392" y="382457"/>
                    <a:pt x="2246392" y="382457"/>
                    <a:pt x="2240376" y="389977"/>
                  </a:cubicBezTo>
                  <a:cubicBezTo>
                    <a:pt x="2240376" y="389977"/>
                    <a:pt x="2240376" y="389977"/>
                    <a:pt x="2237368" y="392984"/>
                  </a:cubicBezTo>
                  <a:cubicBezTo>
                    <a:pt x="2237368" y="392984"/>
                    <a:pt x="2237368" y="392984"/>
                    <a:pt x="2232856" y="397496"/>
                  </a:cubicBezTo>
                  <a:cubicBezTo>
                    <a:pt x="2232856" y="397496"/>
                    <a:pt x="2232856" y="397496"/>
                    <a:pt x="2226841" y="403512"/>
                  </a:cubicBezTo>
                  <a:cubicBezTo>
                    <a:pt x="2226841" y="403512"/>
                    <a:pt x="2226841" y="403512"/>
                    <a:pt x="2220825" y="408024"/>
                  </a:cubicBezTo>
                  <a:cubicBezTo>
                    <a:pt x="2220825" y="408024"/>
                    <a:pt x="2220825" y="408024"/>
                    <a:pt x="2214809" y="412536"/>
                  </a:cubicBezTo>
                  <a:cubicBezTo>
                    <a:pt x="2214809" y="412536"/>
                    <a:pt x="2208793" y="415544"/>
                    <a:pt x="2208793" y="415544"/>
                  </a:cubicBezTo>
                  <a:cubicBezTo>
                    <a:pt x="2210297" y="415544"/>
                    <a:pt x="2205785" y="417048"/>
                    <a:pt x="2205785" y="417048"/>
                  </a:cubicBezTo>
                  <a:cubicBezTo>
                    <a:pt x="2205785" y="417048"/>
                    <a:pt x="2205785" y="417048"/>
                    <a:pt x="2198266" y="420055"/>
                  </a:cubicBezTo>
                  <a:cubicBezTo>
                    <a:pt x="2198266" y="420055"/>
                    <a:pt x="2198266" y="420055"/>
                    <a:pt x="2193754" y="421559"/>
                  </a:cubicBezTo>
                  <a:cubicBezTo>
                    <a:pt x="2193754" y="421559"/>
                    <a:pt x="2193754" y="421559"/>
                    <a:pt x="2186234" y="423063"/>
                  </a:cubicBezTo>
                  <a:cubicBezTo>
                    <a:pt x="2186234" y="423063"/>
                    <a:pt x="2186234" y="423063"/>
                    <a:pt x="2181722" y="424567"/>
                  </a:cubicBezTo>
                  <a:cubicBezTo>
                    <a:pt x="2181722" y="424567"/>
                    <a:pt x="2181722" y="424567"/>
                    <a:pt x="2175706" y="424567"/>
                  </a:cubicBezTo>
                  <a:cubicBezTo>
                    <a:pt x="2175706" y="424567"/>
                    <a:pt x="2175706" y="424567"/>
                    <a:pt x="2166683" y="427575"/>
                  </a:cubicBezTo>
                  <a:cubicBezTo>
                    <a:pt x="2166683" y="427575"/>
                    <a:pt x="2166683" y="427575"/>
                    <a:pt x="2159163" y="427575"/>
                  </a:cubicBezTo>
                  <a:cubicBezTo>
                    <a:pt x="2159163" y="427575"/>
                    <a:pt x="2159163" y="427575"/>
                    <a:pt x="2147131" y="429079"/>
                  </a:cubicBezTo>
                  <a:cubicBezTo>
                    <a:pt x="2147131" y="429079"/>
                    <a:pt x="2147131" y="429079"/>
                    <a:pt x="2141116" y="427575"/>
                  </a:cubicBezTo>
                  <a:cubicBezTo>
                    <a:pt x="2141116" y="427575"/>
                    <a:pt x="2141116" y="427575"/>
                    <a:pt x="2133596" y="427575"/>
                  </a:cubicBezTo>
                  <a:cubicBezTo>
                    <a:pt x="2133596" y="427575"/>
                    <a:pt x="2133596" y="427575"/>
                    <a:pt x="2129084" y="426071"/>
                  </a:cubicBezTo>
                  <a:cubicBezTo>
                    <a:pt x="2129084" y="426071"/>
                    <a:pt x="2129084" y="426071"/>
                    <a:pt x="2124572" y="424567"/>
                  </a:cubicBezTo>
                  <a:cubicBezTo>
                    <a:pt x="2124572" y="424567"/>
                    <a:pt x="2124572" y="424567"/>
                    <a:pt x="2118556" y="424567"/>
                  </a:cubicBezTo>
                  <a:cubicBezTo>
                    <a:pt x="2118556" y="424567"/>
                    <a:pt x="2118556" y="424567"/>
                    <a:pt x="2111037" y="420055"/>
                  </a:cubicBezTo>
                  <a:cubicBezTo>
                    <a:pt x="2111037" y="420055"/>
                    <a:pt x="2111037" y="420055"/>
                    <a:pt x="2111037" y="418552"/>
                  </a:cubicBezTo>
                  <a:cubicBezTo>
                    <a:pt x="2111037" y="418552"/>
                    <a:pt x="2111037" y="418552"/>
                    <a:pt x="2115548" y="417048"/>
                  </a:cubicBezTo>
                  <a:cubicBezTo>
                    <a:pt x="2115548" y="417048"/>
                    <a:pt x="2115548" y="417048"/>
                    <a:pt x="2121564" y="414040"/>
                  </a:cubicBezTo>
                  <a:cubicBezTo>
                    <a:pt x="2121564" y="414040"/>
                    <a:pt x="2121564" y="414040"/>
                    <a:pt x="2123068" y="411032"/>
                  </a:cubicBezTo>
                  <a:cubicBezTo>
                    <a:pt x="2123068" y="411032"/>
                    <a:pt x="2123068" y="411032"/>
                    <a:pt x="2123068" y="408024"/>
                  </a:cubicBezTo>
                  <a:cubicBezTo>
                    <a:pt x="2123068" y="408024"/>
                    <a:pt x="2123068" y="408024"/>
                    <a:pt x="2118556" y="403512"/>
                  </a:cubicBezTo>
                  <a:cubicBezTo>
                    <a:pt x="2118556" y="403512"/>
                    <a:pt x="2118556" y="403512"/>
                    <a:pt x="2114044" y="400504"/>
                  </a:cubicBezTo>
                  <a:cubicBezTo>
                    <a:pt x="2114044" y="400504"/>
                    <a:pt x="2112541" y="399000"/>
                    <a:pt x="2111037" y="399000"/>
                  </a:cubicBezTo>
                  <a:cubicBezTo>
                    <a:pt x="2109533" y="399000"/>
                    <a:pt x="2106525" y="395992"/>
                    <a:pt x="2106525" y="395992"/>
                  </a:cubicBezTo>
                  <a:cubicBezTo>
                    <a:pt x="2106525" y="395992"/>
                    <a:pt x="2106525" y="395992"/>
                    <a:pt x="2103517" y="392984"/>
                  </a:cubicBezTo>
                  <a:cubicBezTo>
                    <a:pt x="2103517" y="392984"/>
                    <a:pt x="2103517" y="392984"/>
                    <a:pt x="2099005" y="391480"/>
                  </a:cubicBezTo>
                  <a:cubicBezTo>
                    <a:pt x="2099005" y="391480"/>
                    <a:pt x="2099005" y="391480"/>
                    <a:pt x="2094493" y="389977"/>
                  </a:cubicBezTo>
                  <a:cubicBezTo>
                    <a:pt x="2094493" y="389977"/>
                    <a:pt x="2094493" y="389977"/>
                    <a:pt x="2091485" y="386969"/>
                  </a:cubicBezTo>
                  <a:cubicBezTo>
                    <a:pt x="2091485" y="386969"/>
                    <a:pt x="2091485" y="386969"/>
                    <a:pt x="2092989" y="380953"/>
                  </a:cubicBezTo>
                  <a:cubicBezTo>
                    <a:pt x="2092989" y="380953"/>
                    <a:pt x="2092989" y="380953"/>
                    <a:pt x="2095997" y="379449"/>
                  </a:cubicBezTo>
                  <a:cubicBezTo>
                    <a:pt x="2095997" y="379449"/>
                    <a:pt x="2095997" y="379449"/>
                    <a:pt x="2105021" y="379449"/>
                  </a:cubicBezTo>
                  <a:cubicBezTo>
                    <a:pt x="2105021" y="379449"/>
                    <a:pt x="2105021" y="379449"/>
                    <a:pt x="2115548" y="379449"/>
                  </a:cubicBezTo>
                  <a:cubicBezTo>
                    <a:pt x="2115548" y="379449"/>
                    <a:pt x="2115548" y="379449"/>
                    <a:pt x="2127580" y="379449"/>
                  </a:cubicBezTo>
                  <a:cubicBezTo>
                    <a:pt x="2127580" y="379449"/>
                    <a:pt x="2127580" y="379449"/>
                    <a:pt x="2135100" y="377945"/>
                  </a:cubicBezTo>
                  <a:cubicBezTo>
                    <a:pt x="2135100" y="377945"/>
                    <a:pt x="2135100" y="377945"/>
                    <a:pt x="2139612" y="377945"/>
                  </a:cubicBezTo>
                  <a:cubicBezTo>
                    <a:pt x="2139612" y="377945"/>
                    <a:pt x="2139612" y="377945"/>
                    <a:pt x="2153147" y="377945"/>
                  </a:cubicBezTo>
                  <a:cubicBezTo>
                    <a:pt x="2153147" y="377945"/>
                    <a:pt x="2153147" y="377945"/>
                    <a:pt x="2163675" y="376441"/>
                  </a:cubicBezTo>
                  <a:cubicBezTo>
                    <a:pt x="2163675" y="376441"/>
                    <a:pt x="2163675" y="376441"/>
                    <a:pt x="2169691" y="374937"/>
                  </a:cubicBezTo>
                  <a:cubicBezTo>
                    <a:pt x="2169691" y="374937"/>
                    <a:pt x="2169691" y="374937"/>
                    <a:pt x="2177210" y="373433"/>
                  </a:cubicBezTo>
                  <a:cubicBezTo>
                    <a:pt x="2177210" y="373433"/>
                    <a:pt x="2177210" y="373433"/>
                    <a:pt x="2187738" y="368921"/>
                  </a:cubicBezTo>
                  <a:cubicBezTo>
                    <a:pt x="2187738" y="368921"/>
                    <a:pt x="2187738" y="368921"/>
                    <a:pt x="2196762" y="358394"/>
                  </a:cubicBezTo>
                  <a:cubicBezTo>
                    <a:pt x="2196762" y="358394"/>
                    <a:pt x="2196762" y="358394"/>
                    <a:pt x="2201273" y="355386"/>
                  </a:cubicBezTo>
                  <a:cubicBezTo>
                    <a:pt x="2201273" y="355386"/>
                    <a:pt x="2201273" y="355386"/>
                    <a:pt x="2205785" y="350874"/>
                  </a:cubicBezTo>
                  <a:cubicBezTo>
                    <a:pt x="2205785" y="350874"/>
                    <a:pt x="2205785" y="350874"/>
                    <a:pt x="2214809" y="334330"/>
                  </a:cubicBezTo>
                  <a:cubicBezTo>
                    <a:pt x="2214809" y="334330"/>
                    <a:pt x="2214809" y="334330"/>
                    <a:pt x="2217817" y="328315"/>
                  </a:cubicBezTo>
                  <a:cubicBezTo>
                    <a:pt x="2217817" y="328315"/>
                    <a:pt x="2217817" y="328315"/>
                    <a:pt x="2220825" y="323803"/>
                  </a:cubicBezTo>
                  <a:cubicBezTo>
                    <a:pt x="2220825" y="323803"/>
                    <a:pt x="2222329" y="320795"/>
                    <a:pt x="2222329" y="319291"/>
                  </a:cubicBezTo>
                  <a:cubicBezTo>
                    <a:pt x="2220825" y="317787"/>
                    <a:pt x="2225337" y="316283"/>
                    <a:pt x="2225337" y="316283"/>
                  </a:cubicBezTo>
                  <a:cubicBezTo>
                    <a:pt x="2225337" y="316283"/>
                    <a:pt x="2229848" y="307259"/>
                    <a:pt x="2229848" y="307259"/>
                  </a:cubicBezTo>
                  <a:cubicBezTo>
                    <a:pt x="2228344" y="305755"/>
                    <a:pt x="2231352" y="302748"/>
                    <a:pt x="2231352" y="302748"/>
                  </a:cubicBezTo>
                  <a:cubicBezTo>
                    <a:pt x="2231352" y="302748"/>
                    <a:pt x="2231352" y="302748"/>
                    <a:pt x="2235864" y="293724"/>
                  </a:cubicBezTo>
                  <a:cubicBezTo>
                    <a:pt x="2235864" y="293724"/>
                    <a:pt x="2235864" y="293724"/>
                    <a:pt x="2237368" y="292220"/>
                  </a:cubicBezTo>
                  <a:cubicBezTo>
                    <a:pt x="2237368" y="292220"/>
                    <a:pt x="2237368" y="292220"/>
                    <a:pt x="2237368" y="287708"/>
                  </a:cubicBezTo>
                  <a:cubicBezTo>
                    <a:pt x="2237368" y="287708"/>
                    <a:pt x="2237368" y="287708"/>
                    <a:pt x="2238872" y="283196"/>
                  </a:cubicBezTo>
                  <a:cubicBezTo>
                    <a:pt x="2238872" y="283196"/>
                    <a:pt x="2238872" y="283196"/>
                    <a:pt x="2237368" y="283196"/>
                  </a:cubicBezTo>
                  <a:cubicBezTo>
                    <a:pt x="2237368" y="283196"/>
                    <a:pt x="2237368" y="283196"/>
                    <a:pt x="2234360" y="283196"/>
                  </a:cubicBezTo>
                  <a:cubicBezTo>
                    <a:pt x="2234360" y="283196"/>
                    <a:pt x="2234360" y="283196"/>
                    <a:pt x="2231352" y="283196"/>
                  </a:cubicBezTo>
                  <a:cubicBezTo>
                    <a:pt x="2231352" y="283196"/>
                    <a:pt x="2231352" y="283196"/>
                    <a:pt x="2229848" y="283196"/>
                  </a:cubicBezTo>
                  <a:cubicBezTo>
                    <a:pt x="2229848" y="283196"/>
                    <a:pt x="2229848" y="283196"/>
                    <a:pt x="2226841" y="283196"/>
                  </a:cubicBezTo>
                  <a:cubicBezTo>
                    <a:pt x="2226841" y="283196"/>
                    <a:pt x="2226841" y="283196"/>
                    <a:pt x="2220825" y="283196"/>
                  </a:cubicBezTo>
                  <a:cubicBezTo>
                    <a:pt x="2220825" y="283196"/>
                    <a:pt x="2220825" y="283196"/>
                    <a:pt x="2216313" y="284700"/>
                  </a:cubicBezTo>
                  <a:cubicBezTo>
                    <a:pt x="2216313" y="284700"/>
                    <a:pt x="2216313" y="284700"/>
                    <a:pt x="2210297" y="284700"/>
                  </a:cubicBezTo>
                  <a:cubicBezTo>
                    <a:pt x="2210297" y="284700"/>
                    <a:pt x="2210297" y="284700"/>
                    <a:pt x="2205785" y="284700"/>
                  </a:cubicBezTo>
                  <a:cubicBezTo>
                    <a:pt x="2205785" y="284700"/>
                    <a:pt x="2205785" y="284700"/>
                    <a:pt x="2202777" y="284700"/>
                  </a:cubicBezTo>
                  <a:cubicBezTo>
                    <a:pt x="2202777" y="284700"/>
                    <a:pt x="2202777" y="284700"/>
                    <a:pt x="2199769" y="284700"/>
                  </a:cubicBezTo>
                  <a:cubicBezTo>
                    <a:pt x="2199769" y="284700"/>
                    <a:pt x="2199769" y="284700"/>
                    <a:pt x="2192250" y="283196"/>
                  </a:cubicBezTo>
                  <a:cubicBezTo>
                    <a:pt x="2192250" y="283196"/>
                    <a:pt x="2192250" y="283196"/>
                    <a:pt x="2187738" y="281692"/>
                  </a:cubicBezTo>
                  <a:cubicBezTo>
                    <a:pt x="2187738" y="281692"/>
                    <a:pt x="2187738" y="281692"/>
                    <a:pt x="2181722" y="278684"/>
                  </a:cubicBezTo>
                  <a:cubicBezTo>
                    <a:pt x="2181722" y="278684"/>
                    <a:pt x="2181722" y="278684"/>
                    <a:pt x="2178714" y="275677"/>
                  </a:cubicBezTo>
                  <a:cubicBezTo>
                    <a:pt x="2178714" y="275677"/>
                    <a:pt x="2178714" y="275677"/>
                    <a:pt x="2172698" y="274173"/>
                  </a:cubicBezTo>
                  <a:cubicBezTo>
                    <a:pt x="2172698" y="274173"/>
                    <a:pt x="2172698" y="274173"/>
                    <a:pt x="2165179" y="266653"/>
                  </a:cubicBezTo>
                  <a:cubicBezTo>
                    <a:pt x="2165179" y="266653"/>
                    <a:pt x="2165179" y="266653"/>
                    <a:pt x="2166683" y="262141"/>
                  </a:cubicBezTo>
                  <a:cubicBezTo>
                    <a:pt x="2166683" y="262141"/>
                    <a:pt x="2166683" y="262141"/>
                    <a:pt x="2168187" y="260637"/>
                  </a:cubicBezTo>
                  <a:cubicBezTo>
                    <a:pt x="2168187" y="260637"/>
                    <a:pt x="2168187" y="260637"/>
                    <a:pt x="2171194" y="260637"/>
                  </a:cubicBezTo>
                  <a:cubicBezTo>
                    <a:pt x="2171194" y="260637"/>
                    <a:pt x="2171194" y="260637"/>
                    <a:pt x="2172698" y="259133"/>
                  </a:cubicBezTo>
                  <a:cubicBezTo>
                    <a:pt x="2172698" y="259133"/>
                    <a:pt x="2172698" y="259133"/>
                    <a:pt x="2175706" y="257629"/>
                  </a:cubicBezTo>
                  <a:cubicBezTo>
                    <a:pt x="2175706" y="257629"/>
                    <a:pt x="2175706" y="257629"/>
                    <a:pt x="2177210" y="257629"/>
                  </a:cubicBezTo>
                  <a:cubicBezTo>
                    <a:pt x="2177210" y="257629"/>
                    <a:pt x="2177210" y="257629"/>
                    <a:pt x="2180218" y="256125"/>
                  </a:cubicBezTo>
                  <a:cubicBezTo>
                    <a:pt x="2180218" y="256125"/>
                    <a:pt x="2180218" y="256125"/>
                    <a:pt x="2184730" y="254621"/>
                  </a:cubicBezTo>
                  <a:cubicBezTo>
                    <a:pt x="2184730" y="254621"/>
                    <a:pt x="2184730" y="254621"/>
                    <a:pt x="2187738" y="253117"/>
                  </a:cubicBezTo>
                  <a:cubicBezTo>
                    <a:pt x="2187738" y="253117"/>
                    <a:pt x="2187738" y="253117"/>
                    <a:pt x="2190746" y="251613"/>
                  </a:cubicBezTo>
                  <a:cubicBezTo>
                    <a:pt x="2190746" y="251613"/>
                    <a:pt x="2190746" y="251613"/>
                    <a:pt x="2195258" y="248605"/>
                  </a:cubicBezTo>
                  <a:cubicBezTo>
                    <a:pt x="2195258" y="248605"/>
                    <a:pt x="2195258" y="248605"/>
                    <a:pt x="2202777" y="247102"/>
                  </a:cubicBezTo>
                  <a:cubicBezTo>
                    <a:pt x="2202777" y="247102"/>
                    <a:pt x="2202777" y="247102"/>
                    <a:pt x="2211801" y="244094"/>
                  </a:cubicBezTo>
                  <a:cubicBezTo>
                    <a:pt x="2211801" y="244094"/>
                    <a:pt x="2211801" y="244094"/>
                    <a:pt x="2222329" y="241086"/>
                  </a:cubicBezTo>
                  <a:cubicBezTo>
                    <a:pt x="2222329" y="241086"/>
                    <a:pt x="2222329" y="241086"/>
                    <a:pt x="2231352" y="235070"/>
                  </a:cubicBezTo>
                  <a:cubicBezTo>
                    <a:pt x="2231352" y="235070"/>
                    <a:pt x="2231352" y="235070"/>
                    <a:pt x="2237368" y="233566"/>
                  </a:cubicBezTo>
                  <a:cubicBezTo>
                    <a:pt x="2237368" y="233566"/>
                    <a:pt x="2237368" y="233566"/>
                    <a:pt x="2253912" y="227550"/>
                  </a:cubicBezTo>
                  <a:cubicBezTo>
                    <a:pt x="2253912" y="227550"/>
                    <a:pt x="2253912" y="227550"/>
                    <a:pt x="2258423" y="226046"/>
                  </a:cubicBezTo>
                  <a:cubicBezTo>
                    <a:pt x="2258423" y="226046"/>
                    <a:pt x="2258423" y="226046"/>
                    <a:pt x="2259927" y="223038"/>
                  </a:cubicBezTo>
                  <a:cubicBezTo>
                    <a:pt x="2259927" y="223038"/>
                    <a:pt x="2259927" y="223038"/>
                    <a:pt x="2261431" y="212511"/>
                  </a:cubicBezTo>
                  <a:cubicBezTo>
                    <a:pt x="2261431" y="212511"/>
                    <a:pt x="2261431" y="212511"/>
                    <a:pt x="2262935" y="203487"/>
                  </a:cubicBezTo>
                  <a:cubicBezTo>
                    <a:pt x="2262935" y="203487"/>
                    <a:pt x="2262935" y="203487"/>
                    <a:pt x="2262935" y="195967"/>
                  </a:cubicBezTo>
                  <a:cubicBezTo>
                    <a:pt x="2262935" y="195967"/>
                    <a:pt x="2262935" y="195967"/>
                    <a:pt x="2262935" y="185440"/>
                  </a:cubicBezTo>
                  <a:cubicBezTo>
                    <a:pt x="2262935" y="185440"/>
                    <a:pt x="2262935" y="185440"/>
                    <a:pt x="2264439" y="162880"/>
                  </a:cubicBezTo>
                  <a:cubicBezTo>
                    <a:pt x="2264439" y="162880"/>
                    <a:pt x="2264439" y="162880"/>
                    <a:pt x="2264439" y="153857"/>
                  </a:cubicBezTo>
                  <a:cubicBezTo>
                    <a:pt x="2264439" y="153857"/>
                    <a:pt x="2264439" y="153857"/>
                    <a:pt x="2265943" y="144833"/>
                  </a:cubicBezTo>
                  <a:cubicBezTo>
                    <a:pt x="2265943" y="144833"/>
                    <a:pt x="2265943" y="144833"/>
                    <a:pt x="2267447" y="123778"/>
                  </a:cubicBezTo>
                  <a:cubicBezTo>
                    <a:pt x="2267447" y="123778"/>
                    <a:pt x="2267447" y="123778"/>
                    <a:pt x="2267447" y="119266"/>
                  </a:cubicBezTo>
                  <a:cubicBezTo>
                    <a:pt x="2267447" y="119266"/>
                    <a:pt x="2267447" y="119266"/>
                    <a:pt x="2268951" y="114754"/>
                  </a:cubicBezTo>
                  <a:cubicBezTo>
                    <a:pt x="2268951" y="114754"/>
                    <a:pt x="2268951" y="114754"/>
                    <a:pt x="2271959" y="104226"/>
                  </a:cubicBezTo>
                  <a:cubicBezTo>
                    <a:pt x="2271959" y="104226"/>
                    <a:pt x="2271959" y="104226"/>
                    <a:pt x="2271959" y="101219"/>
                  </a:cubicBezTo>
                  <a:cubicBezTo>
                    <a:pt x="2271959" y="101219"/>
                    <a:pt x="2271959" y="101219"/>
                    <a:pt x="2271959" y="98211"/>
                  </a:cubicBezTo>
                  <a:cubicBezTo>
                    <a:pt x="2271959" y="98211"/>
                    <a:pt x="2271959" y="98211"/>
                    <a:pt x="2273463" y="95203"/>
                  </a:cubicBezTo>
                  <a:cubicBezTo>
                    <a:pt x="2273463" y="95203"/>
                    <a:pt x="2273463" y="95203"/>
                    <a:pt x="2273463" y="92195"/>
                  </a:cubicBezTo>
                  <a:cubicBezTo>
                    <a:pt x="2273463" y="92195"/>
                    <a:pt x="2273463" y="92195"/>
                    <a:pt x="2274967" y="89187"/>
                  </a:cubicBezTo>
                  <a:cubicBezTo>
                    <a:pt x="2274967" y="89187"/>
                    <a:pt x="2274967" y="89187"/>
                    <a:pt x="2276471" y="83171"/>
                  </a:cubicBezTo>
                  <a:cubicBezTo>
                    <a:pt x="2276471" y="83171"/>
                    <a:pt x="2276471" y="83171"/>
                    <a:pt x="2277975" y="78659"/>
                  </a:cubicBezTo>
                  <a:cubicBezTo>
                    <a:pt x="2277975" y="78659"/>
                    <a:pt x="2277975" y="78659"/>
                    <a:pt x="2279479" y="74148"/>
                  </a:cubicBezTo>
                  <a:cubicBezTo>
                    <a:pt x="2279479" y="74148"/>
                    <a:pt x="2279479" y="74148"/>
                    <a:pt x="2283991" y="68132"/>
                  </a:cubicBezTo>
                  <a:cubicBezTo>
                    <a:pt x="2283991" y="68132"/>
                    <a:pt x="2283991" y="68132"/>
                    <a:pt x="2290006" y="65124"/>
                  </a:cubicBezTo>
                  <a:cubicBezTo>
                    <a:pt x="2290006" y="65124"/>
                    <a:pt x="2290006" y="65124"/>
                    <a:pt x="2291510" y="62116"/>
                  </a:cubicBezTo>
                  <a:cubicBezTo>
                    <a:pt x="2291510" y="62116"/>
                    <a:pt x="2291510" y="62116"/>
                    <a:pt x="2293014" y="59108"/>
                  </a:cubicBezTo>
                  <a:cubicBezTo>
                    <a:pt x="2293014" y="59108"/>
                    <a:pt x="2293014" y="59108"/>
                    <a:pt x="2297526" y="59108"/>
                  </a:cubicBezTo>
                  <a:cubicBezTo>
                    <a:pt x="2297526" y="59108"/>
                    <a:pt x="2297526" y="59108"/>
                    <a:pt x="2303542" y="57604"/>
                  </a:cubicBezTo>
                  <a:close/>
                  <a:moveTo>
                    <a:pt x="1734062" y="52841"/>
                  </a:moveTo>
                  <a:cubicBezTo>
                    <a:pt x="1735565" y="52841"/>
                    <a:pt x="1741577" y="54350"/>
                    <a:pt x="1741577" y="54350"/>
                  </a:cubicBezTo>
                  <a:cubicBezTo>
                    <a:pt x="1743080" y="55859"/>
                    <a:pt x="1744583" y="55859"/>
                    <a:pt x="1744583" y="55859"/>
                  </a:cubicBezTo>
                  <a:cubicBezTo>
                    <a:pt x="1744583" y="55859"/>
                    <a:pt x="1747589" y="58877"/>
                    <a:pt x="1749092" y="60386"/>
                  </a:cubicBezTo>
                  <a:cubicBezTo>
                    <a:pt x="1749092" y="61895"/>
                    <a:pt x="1750595" y="63404"/>
                    <a:pt x="1750595" y="64913"/>
                  </a:cubicBezTo>
                  <a:cubicBezTo>
                    <a:pt x="1750595" y="66422"/>
                    <a:pt x="1752099" y="67931"/>
                    <a:pt x="1752099" y="69440"/>
                  </a:cubicBezTo>
                  <a:cubicBezTo>
                    <a:pt x="1753602" y="69440"/>
                    <a:pt x="1756608" y="76986"/>
                    <a:pt x="1756608" y="76986"/>
                  </a:cubicBezTo>
                  <a:cubicBezTo>
                    <a:pt x="1756608" y="81513"/>
                    <a:pt x="1758111" y="84531"/>
                    <a:pt x="1758111" y="89058"/>
                  </a:cubicBezTo>
                  <a:cubicBezTo>
                    <a:pt x="1758111" y="92076"/>
                    <a:pt x="1758111" y="93585"/>
                    <a:pt x="1758111" y="95094"/>
                  </a:cubicBezTo>
                  <a:cubicBezTo>
                    <a:pt x="1758111" y="96603"/>
                    <a:pt x="1756608" y="98112"/>
                    <a:pt x="1756608" y="99621"/>
                  </a:cubicBezTo>
                  <a:cubicBezTo>
                    <a:pt x="1755105" y="102639"/>
                    <a:pt x="1749092" y="104148"/>
                    <a:pt x="1747589" y="105657"/>
                  </a:cubicBezTo>
                  <a:cubicBezTo>
                    <a:pt x="1746086" y="105657"/>
                    <a:pt x="1746086" y="107166"/>
                    <a:pt x="1743080" y="108675"/>
                  </a:cubicBezTo>
                  <a:cubicBezTo>
                    <a:pt x="1740074" y="110184"/>
                    <a:pt x="1740074" y="110184"/>
                    <a:pt x="1738571" y="111693"/>
                  </a:cubicBezTo>
                  <a:cubicBezTo>
                    <a:pt x="1735565" y="113202"/>
                    <a:pt x="1737068" y="113202"/>
                    <a:pt x="1735565" y="114711"/>
                  </a:cubicBezTo>
                  <a:cubicBezTo>
                    <a:pt x="1734062" y="116220"/>
                    <a:pt x="1734062" y="116220"/>
                    <a:pt x="1732559" y="119238"/>
                  </a:cubicBezTo>
                  <a:cubicBezTo>
                    <a:pt x="1731056" y="120747"/>
                    <a:pt x="1731056" y="119238"/>
                    <a:pt x="1729553" y="120747"/>
                  </a:cubicBezTo>
                  <a:cubicBezTo>
                    <a:pt x="1728049" y="120747"/>
                    <a:pt x="1729553" y="122257"/>
                    <a:pt x="1728049" y="123766"/>
                  </a:cubicBezTo>
                  <a:cubicBezTo>
                    <a:pt x="1728049" y="125275"/>
                    <a:pt x="1725043" y="134329"/>
                    <a:pt x="1725043" y="134329"/>
                  </a:cubicBezTo>
                  <a:cubicBezTo>
                    <a:pt x="1725043" y="134329"/>
                    <a:pt x="1723540" y="137347"/>
                    <a:pt x="1722037" y="138856"/>
                  </a:cubicBezTo>
                  <a:cubicBezTo>
                    <a:pt x="1720534" y="140365"/>
                    <a:pt x="1720534" y="141874"/>
                    <a:pt x="1720534" y="143383"/>
                  </a:cubicBezTo>
                  <a:cubicBezTo>
                    <a:pt x="1720534" y="144892"/>
                    <a:pt x="1720534" y="146401"/>
                    <a:pt x="1720534" y="147910"/>
                  </a:cubicBezTo>
                  <a:cubicBezTo>
                    <a:pt x="1720534" y="149419"/>
                    <a:pt x="1722037" y="150928"/>
                    <a:pt x="1722037" y="152437"/>
                  </a:cubicBezTo>
                  <a:cubicBezTo>
                    <a:pt x="1723540" y="153946"/>
                    <a:pt x="1726546" y="152437"/>
                    <a:pt x="1728049" y="153946"/>
                  </a:cubicBezTo>
                  <a:cubicBezTo>
                    <a:pt x="1729553" y="153946"/>
                    <a:pt x="1731056" y="152437"/>
                    <a:pt x="1738571" y="153946"/>
                  </a:cubicBezTo>
                  <a:cubicBezTo>
                    <a:pt x="1746086" y="155455"/>
                    <a:pt x="1741577" y="153946"/>
                    <a:pt x="1746086" y="156964"/>
                  </a:cubicBezTo>
                  <a:cubicBezTo>
                    <a:pt x="1750595" y="158473"/>
                    <a:pt x="1755105" y="169036"/>
                    <a:pt x="1753602" y="169036"/>
                  </a:cubicBezTo>
                  <a:cubicBezTo>
                    <a:pt x="1753602" y="170546"/>
                    <a:pt x="1755105" y="173564"/>
                    <a:pt x="1753602" y="175073"/>
                  </a:cubicBezTo>
                  <a:cubicBezTo>
                    <a:pt x="1752099" y="176582"/>
                    <a:pt x="1750595" y="182618"/>
                    <a:pt x="1749092" y="185636"/>
                  </a:cubicBezTo>
                  <a:cubicBezTo>
                    <a:pt x="1747589" y="187145"/>
                    <a:pt x="1747589" y="188654"/>
                    <a:pt x="1744583" y="190163"/>
                  </a:cubicBezTo>
                  <a:cubicBezTo>
                    <a:pt x="1743080" y="193181"/>
                    <a:pt x="1740074" y="199217"/>
                    <a:pt x="1738571" y="202235"/>
                  </a:cubicBezTo>
                  <a:cubicBezTo>
                    <a:pt x="1735565" y="205253"/>
                    <a:pt x="1737068" y="203744"/>
                    <a:pt x="1734062" y="208271"/>
                  </a:cubicBezTo>
                  <a:cubicBezTo>
                    <a:pt x="1731056" y="211289"/>
                    <a:pt x="1732559" y="211289"/>
                    <a:pt x="1729553" y="215816"/>
                  </a:cubicBezTo>
                  <a:cubicBezTo>
                    <a:pt x="1726546" y="221853"/>
                    <a:pt x="1726546" y="220344"/>
                    <a:pt x="1725043" y="223362"/>
                  </a:cubicBezTo>
                  <a:cubicBezTo>
                    <a:pt x="1723540" y="226380"/>
                    <a:pt x="1720534" y="227889"/>
                    <a:pt x="1719031" y="230907"/>
                  </a:cubicBezTo>
                  <a:cubicBezTo>
                    <a:pt x="1716025" y="233925"/>
                    <a:pt x="1714522" y="235434"/>
                    <a:pt x="1713019" y="236943"/>
                  </a:cubicBezTo>
                  <a:cubicBezTo>
                    <a:pt x="1713019" y="238452"/>
                    <a:pt x="1710013" y="239961"/>
                    <a:pt x="1708510" y="241470"/>
                  </a:cubicBezTo>
                  <a:cubicBezTo>
                    <a:pt x="1707007" y="242979"/>
                    <a:pt x="1707007" y="244488"/>
                    <a:pt x="1705504" y="247506"/>
                  </a:cubicBezTo>
                  <a:cubicBezTo>
                    <a:pt x="1704000" y="250524"/>
                    <a:pt x="1702497" y="249015"/>
                    <a:pt x="1702497" y="250524"/>
                  </a:cubicBezTo>
                  <a:cubicBezTo>
                    <a:pt x="1700994" y="250524"/>
                    <a:pt x="1702497" y="252033"/>
                    <a:pt x="1702497" y="253542"/>
                  </a:cubicBezTo>
                  <a:cubicBezTo>
                    <a:pt x="1704000" y="256560"/>
                    <a:pt x="1704000" y="255051"/>
                    <a:pt x="1705504" y="258069"/>
                  </a:cubicBezTo>
                  <a:cubicBezTo>
                    <a:pt x="1705504" y="259578"/>
                    <a:pt x="1705504" y="259578"/>
                    <a:pt x="1705504" y="262596"/>
                  </a:cubicBezTo>
                  <a:cubicBezTo>
                    <a:pt x="1707007" y="264105"/>
                    <a:pt x="1707007" y="262596"/>
                    <a:pt x="1710013" y="264105"/>
                  </a:cubicBezTo>
                  <a:cubicBezTo>
                    <a:pt x="1713019" y="264105"/>
                    <a:pt x="1713019" y="262596"/>
                    <a:pt x="1714522" y="261087"/>
                  </a:cubicBezTo>
                  <a:cubicBezTo>
                    <a:pt x="1716025" y="261087"/>
                    <a:pt x="1717528" y="259578"/>
                    <a:pt x="1719031" y="259578"/>
                  </a:cubicBezTo>
                  <a:cubicBezTo>
                    <a:pt x="1722037" y="258069"/>
                    <a:pt x="1723540" y="256560"/>
                    <a:pt x="1726546" y="255051"/>
                  </a:cubicBezTo>
                  <a:cubicBezTo>
                    <a:pt x="1728049" y="253542"/>
                    <a:pt x="1729553" y="250524"/>
                    <a:pt x="1729553" y="250524"/>
                  </a:cubicBezTo>
                  <a:cubicBezTo>
                    <a:pt x="1729553" y="250524"/>
                    <a:pt x="1732559" y="249015"/>
                    <a:pt x="1734062" y="247506"/>
                  </a:cubicBezTo>
                  <a:cubicBezTo>
                    <a:pt x="1735565" y="245997"/>
                    <a:pt x="1737068" y="245997"/>
                    <a:pt x="1737068" y="244488"/>
                  </a:cubicBezTo>
                  <a:cubicBezTo>
                    <a:pt x="1738571" y="242979"/>
                    <a:pt x="1740074" y="242979"/>
                    <a:pt x="1741577" y="241470"/>
                  </a:cubicBezTo>
                  <a:cubicBezTo>
                    <a:pt x="1741577" y="241470"/>
                    <a:pt x="1743080" y="241470"/>
                    <a:pt x="1744583" y="239961"/>
                  </a:cubicBezTo>
                  <a:cubicBezTo>
                    <a:pt x="1746086" y="239961"/>
                    <a:pt x="1746086" y="239961"/>
                    <a:pt x="1747589" y="241470"/>
                  </a:cubicBezTo>
                  <a:cubicBezTo>
                    <a:pt x="1747589" y="241470"/>
                    <a:pt x="1747589" y="242979"/>
                    <a:pt x="1749092" y="245997"/>
                  </a:cubicBezTo>
                  <a:cubicBezTo>
                    <a:pt x="1749092" y="247506"/>
                    <a:pt x="1749092" y="249015"/>
                    <a:pt x="1749092" y="253542"/>
                  </a:cubicBezTo>
                  <a:cubicBezTo>
                    <a:pt x="1749092" y="256560"/>
                    <a:pt x="1749092" y="261087"/>
                    <a:pt x="1747589" y="261087"/>
                  </a:cubicBezTo>
                  <a:cubicBezTo>
                    <a:pt x="1746086" y="262596"/>
                    <a:pt x="1747589" y="264105"/>
                    <a:pt x="1747589" y="265614"/>
                  </a:cubicBezTo>
                  <a:cubicBezTo>
                    <a:pt x="1746086" y="268632"/>
                    <a:pt x="1746086" y="268632"/>
                    <a:pt x="1744583" y="271651"/>
                  </a:cubicBezTo>
                  <a:cubicBezTo>
                    <a:pt x="1744583" y="274669"/>
                    <a:pt x="1743080" y="274669"/>
                    <a:pt x="1741577" y="274669"/>
                  </a:cubicBezTo>
                  <a:cubicBezTo>
                    <a:pt x="1741577" y="274669"/>
                    <a:pt x="1740074" y="274669"/>
                    <a:pt x="1738571" y="276178"/>
                  </a:cubicBezTo>
                  <a:cubicBezTo>
                    <a:pt x="1738571" y="276178"/>
                    <a:pt x="1737068" y="279196"/>
                    <a:pt x="1735565" y="279196"/>
                  </a:cubicBezTo>
                  <a:cubicBezTo>
                    <a:pt x="1732559" y="279196"/>
                    <a:pt x="1731056" y="280705"/>
                    <a:pt x="1729553" y="282214"/>
                  </a:cubicBezTo>
                  <a:cubicBezTo>
                    <a:pt x="1729553" y="283723"/>
                    <a:pt x="1726546" y="286741"/>
                    <a:pt x="1723540" y="289759"/>
                  </a:cubicBezTo>
                  <a:cubicBezTo>
                    <a:pt x="1720534" y="292777"/>
                    <a:pt x="1719031" y="292777"/>
                    <a:pt x="1716025" y="295795"/>
                  </a:cubicBezTo>
                  <a:cubicBezTo>
                    <a:pt x="1714522" y="298813"/>
                    <a:pt x="1713019" y="298813"/>
                    <a:pt x="1710013" y="300322"/>
                  </a:cubicBezTo>
                  <a:cubicBezTo>
                    <a:pt x="1708510" y="301831"/>
                    <a:pt x="1707007" y="300322"/>
                    <a:pt x="1705504" y="300322"/>
                  </a:cubicBezTo>
                  <a:cubicBezTo>
                    <a:pt x="1704000" y="301831"/>
                    <a:pt x="1704000" y="301831"/>
                    <a:pt x="1704000" y="303340"/>
                  </a:cubicBezTo>
                  <a:cubicBezTo>
                    <a:pt x="1702497" y="304849"/>
                    <a:pt x="1704000" y="304849"/>
                    <a:pt x="1704000" y="307867"/>
                  </a:cubicBezTo>
                  <a:cubicBezTo>
                    <a:pt x="1704000" y="309376"/>
                    <a:pt x="1708510" y="309376"/>
                    <a:pt x="1708510" y="309376"/>
                  </a:cubicBezTo>
                  <a:cubicBezTo>
                    <a:pt x="1708510" y="309376"/>
                    <a:pt x="1711516" y="312394"/>
                    <a:pt x="1713019" y="312394"/>
                  </a:cubicBezTo>
                  <a:cubicBezTo>
                    <a:pt x="1714522" y="312394"/>
                    <a:pt x="1717528" y="315412"/>
                    <a:pt x="1717528" y="318430"/>
                  </a:cubicBezTo>
                  <a:cubicBezTo>
                    <a:pt x="1717528" y="322958"/>
                    <a:pt x="1720534" y="324467"/>
                    <a:pt x="1720534" y="327485"/>
                  </a:cubicBezTo>
                  <a:cubicBezTo>
                    <a:pt x="1720534" y="328994"/>
                    <a:pt x="1720534" y="330503"/>
                    <a:pt x="1720534" y="330503"/>
                  </a:cubicBezTo>
                  <a:cubicBezTo>
                    <a:pt x="1722037" y="332012"/>
                    <a:pt x="1722037" y="333521"/>
                    <a:pt x="1722037" y="335030"/>
                  </a:cubicBezTo>
                  <a:cubicBezTo>
                    <a:pt x="1722037" y="336539"/>
                    <a:pt x="1722037" y="339557"/>
                    <a:pt x="1720534" y="342575"/>
                  </a:cubicBezTo>
                  <a:cubicBezTo>
                    <a:pt x="1719031" y="345593"/>
                    <a:pt x="1719031" y="351629"/>
                    <a:pt x="1719031" y="354647"/>
                  </a:cubicBezTo>
                  <a:cubicBezTo>
                    <a:pt x="1719031" y="356156"/>
                    <a:pt x="1720534" y="360683"/>
                    <a:pt x="1720534" y="362192"/>
                  </a:cubicBezTo>
                  <a:cubicBezTo>
                    <a:pt x="1720534" y="362192"/>
                    <a:pt x="1720534" y="366719"/>
                    <a:pt x="1720534" y="369738"/>
                  </a:cubicBezTo>
                  <a:cubicBezTo>
                    <a:pt x="1720534" y="372756"/>
                    <a:pt x="1720534" y="372756"/>
                    <a:pt x="1720534" y="374265"/>
                  </a:cubicBezTo>
                  <a:cubicBezTo>
                    <a:pt x="1720534" y="375774"/>
                    <a:pt x="1719031" y="378792"/>
                    <a:pt x="1717528" y="380301"/>
                  </a:cubicBezTo>
                  <a:cubicBezTo>
                    <a:pt x="1717528" y="383319"/>
                    <a:pt x="1719031" y="383319"/>
                    <a:pt x="1719031" y="386337"/>
                  </a:cubicBezTo>
                  <a:cubicBezTo>
                    <a:pt x="1720534" y="387846"/>
                    <a:pt x="1720534" y="389355"/>
                    <a:pt x="1720534" y="390864"/>
                  </a:cubicBezTo>
                  <a:cubicBezTo>
                    <a:pt x="1720534" y="393882"/>
                    <a:pt x="1719031" y="395391"/>
                    <a:pt x="1719031" y="398409"/>
                  </a:cubicBezTo>
                  <a:cubicBezTo>
                    <a:pt x="1719031" y="401427"/>
                    <a:pt x="1719031" y="404445"/>
                    <a:pt x="1719031" y="405954"/>
                  </a:cubicBezTo>
                  <a:cubicBezTo>
                    <a:pt x="1717528" y="408972"/>
                    <a:pt x="1716025" y="413499"/>
                    <a:pt x="1716025" y="416517"/>
                  </a:cubicBezTo>
                  <a:cubicBezTo>
                    <a:pt x="1714522" y="419536"/>
                    <a:pt x="1714522" y="421045"/>
                    <a:pt x="1713019" y="422554"/>
                  </a:cubicBezTo>
                  <a:cubicBezTo>
                    <a:pt x="1713019" y="424063"/>
                    <a:pt x="1711516" y="425572"/>
                    <a:pt x="1711516" y="428590"/>
                  </a:cubicBezTo>
                  <a:cubicBezTo>
                    <a:pt x="1711516" y="430099"/>
                    <a:pt x="1711516" y="431608"/>
                    <a:pt x="1710013" y="434626"/>
                  </a:cubicBezTo>
                  <a:cubicBezTo>
                    <a:pt x="1708510" y="439153"/>
                    <a:pt x="1708510" y="437644"/>
                    <a:pt x="1705504" y="440662"/>
                  </a:cubicBezTo>
                  <a:cubicBezTo>
                    <a:pt x="1704000" y="445189"/>
                    <a:pt x="1700994" y="443680"/>
                    <a:pt x="1697988" y="446698"/>
                  </a:cubicBezTo>
                  <a:cubicBezTo>
                    <a:pt x="1694982" y="448207"/>
                    <a:pt x="1694982" y="446698"/>
                    <a:pt x="1691976" y="448207"/>
                  </a:cubicBezTo>
                  <a:cubicBezTo>
                    <a:pt x="1687467" y="449716"/>
                    <a:pt x="1685964" y="448207"/>
                    <a:pt x="1682958" y="449716"/>
                  </a:cubicBezTo>
                  <a:cubicBezTo>
                    <a:pt x="1679951" y="449716"/>
                    <a:pt x="1679951" y="449716"/>
                    <a:pt x="1678448" y="448207"/>
                  </a:cubicBezTo>
                  <a:cubicBezTo>
                    <a:pt x="1676945" y="448207"/>
                    <a:pt x="1672436" y="445189"/>
                    <a:pt x="1672436" y="443680"/>
                  </a:cubicBezTo>
                  <a:cubicBezTo>
                    <a:pt x="1672436" y="443680"/>
                    <a:pt x="1670933" y="440662"/>
                    <a:pt x="1669430" y="440662"/>
                  </a:cubicBezTo>
                  <a:cubicBezTo>
                    <a:pt x="1669430" y="439153"/>
                    <a:pt x="1669430" y="436135"/>
                    <a:pt x="1669430" y="434626"/>
                  </a:cubicBezTo>
                  <a:cubicBezTo>
                    <a:pt x="1669430" y="433117"/>
                    <a:pt x="1667927" y="431608"/>
                    <a:pt x="1667927" y="430099"/>
                  </a:cubicBezTo>
                  <a:cubicBezTo>
                    <a:pt x="1667927" y="428590"/>
                    <a:pt x="1664921" y="422554"/>
                    <a:pt x="1664921" y="422554"/>
                  </a:cubicBezTo>
                  <a:cubicBezTo>
                    <a:pt x="1664921" y="422554"/>
                    <a:pt x="1663418" y="421045"/>
                    <a:pt x="1661915" y="419536"/>
                  </a:cubicBezTo>
                  <a:cubicBezTo>
                    <a:pt x="1660412" y="416517"/>
                    <a:pt x="1658909" y="418027"/>
                    <a:pt x="1657405" y="416517"/>
                  </a:cubicBezTo>
                  <a:cubicBezTo>
                    <a:pt x="1655902" y="416517"/>
                    <a:pt x="1654399" y="415008"/>
                    <a:pt x="1652896" y="413499"/>
                  </a:cubicBezTo>
                  <a:cubicBezTo>
                    <a:pt x="1651393" y="411990"/>
                    <a:pt x="1652896" y="410481"/>
                    <a:pt x="1652896" y="408972"/>
                  </a:cubicBezTo>
                  <a:cubicBezTo>
                    <a:pt x="1652896" y="408972"/>
                    <a:pt x="1652896" y="405954"/>
                    <a:pt x="1654399" y="404445"/>
                  </a:cubicBezTo>
                  <a:cubicBezTo>
                    <a:pt x="1654399" y="402936"/>
                    <a:pt x="1654399" y="399918"/>
                    <a:pt x="1654399" y="398409"/>
                  </a:cubicBezTo>
                  <a:cubicBezTo>
                    <a:pt x="1654399" y="396900"/>
                    <a:pt x="1654399" y="395391"/>
                    <a:pt x="1654399" y="395391"/>
                  </a:cubicBezTo>
                  <a:cubicBezTo>
                    <a:pt x="1654399" y="395391"/>
                    <a:pt x="1654399" y="393882"/>
                    <a:pt x="1654399" y="392373"/>
                  </a:cubicBezTo>
                  <a:cubicBezTo>
                    <a:pt x="1655902" y="392373"/>
                    <a:pt x="1655902" y="390864"/>
                    <a:pt x="1657405" y="390864"/>
                  </a:cubicBezTo>
                  <a:cubicBezTo>
                    <a:pt x="1657405" y="389355"/>
                    <a:pt x="1657405" y="387846"/>
                    <a:pt x="1658909" y="387846"/>
                  </a:cubicBezTo>
                  <a:cubicBezTo>
                    <a:pt x="1658909" y="386337"/>
                    <a:pt x="1660412" y="383319"/>
                    <a:pt x="1661915" y="381810"/>
                  </a:cubicBezTo>
                  <a:cubicBezTo>
                    <a:pt x="1661915" y="378792"/>
                    <a:pt x="1661915" y="375774"/>
                    <a:pt x="1661915" y="372756"/>
                  </a:cubicBezTo>
                  <a:cubicBezTo>
                    <a:pt x="1661915" y="369738"/>
                    <a:pt x="1661915" y="368228"/>
                    <a:pt x="1661915" y="365210"/>
                  </a:cubicBezTo>
                  <a:cubicBezTo>
                    <a:pt x="1661915" y="362192"/>
                    <a:pt x="1661915" y="359174"/>
                    <a:pt x="1661915" y="357665"/>
                  </a:cubicBezTo>
                  <a:cubicBezTo>
                    <a:pt x="1661915" y="357665"/>
                    <a:pt x="1661915" y="354647"/>
                    <a:pt x="1660412" y="351629"/>
                  </a:cubicBezTo>
                  <a:cubicBezTo>
                    <a:pt x="1657405" y="350120"/>
                    <a:pt x="1658909" y="350120"/>
                    <a:pt x="1655902" y="350120"/>
                  </a:cubicBezTo>
                  <a:cubicBezTo>
                    <a:pt x="1652896" y="350120"/>
                    <a:pt x="1654399" y="353138"/>
                    <a:pt x="1651393" y="354647"/>
                  </a:cubicBezTo>
                  <a:cubicBezTo>
                    <a:pt x="1648387" y="356156"/>
                    <a:pt x="1645381" y="356156"/>
                    <a:pt x="1642375" y="354647"/>
                  </a:cubicBezTo>
                  <a:cubicBezTo>
                    <a:pt x="1639369" y="354647"/>
                    <a:pt x="1636363" y="353138"/>
                    <a:pt x="1636363" y="353138"/>
                  </a:cubicBezTo>
                  <a:cubicBezTo>
                    <a:pt x="1636363" y="353138"/>
                    <a:pt x="1633356" y="350120"/>
                    <a:pt x="1633356" y="347102"/>
                  </a:cubicBezTo>
                  <a:cubicBezTo>
                    <a:pt x="1631853" y="345593"/>
                    <a:pt x="1631853" y="342575"/>
                    <a:pt x="1630350" y="339557"/>
                  </a:cubicBezTo>
                  <a:cubicBezTo>
                    <a:pt x="1628847" y="336539"/>
                    <a:pt x="1627344" y="335030"/>
                    <a:pt x="1625841" y="333521"/>
                  </a:cubicBezTo>
                  <a:cubicBezTo>
                    <a:pt x="1624338" y="332012"/>
                    <a:pt x="1624338" y="325976"/>
                    <a:pt x="1624338" y="324467"/>
                  </a:cubicBezTo>
                  <a:cubicBezTo>
                    <a:pt x="1622835" y="322958"/>
                    <a:pt x="1622835" y="310885"/>
                    <a:pt x="1622835" y="310885"/>
                  </a:cubicBezTo>
                  <a:cubicBezTo>
                    <a:pt x="1622835" y="310885"/>
                    <a:pt x="1624338" y="303340"/>
                    <a:pt x="1624338" y="301831"/>
                  </a:cubicBezTo>
                  <a:cubicBezTo>
                    <a:pt x="1624338" y="298813"/>
                    <a:pt x="1625841" y="295795"/>
                    <a:pt x="1627344" y="295795"/>
                  </a:cubicBezTo>
                  <a:cubicBezTo>
                    <a:pt x="1627344" y="295795"/>
                    <a:pt x="1630350" y="292777"/>
                    <a:pt x="1630350" y="291268"/>
                  </a:cubicBezTo>
                  <a:cubicBezTo>
                    <a:pt x="1633356" y="288250"/>
                    <a:pt x="1634860" y="286741"/>
                    <a:pt x="1637866" y="283723"/>
                  </a:cubicBezTo>
                  <a:cubicBezTo>
                    <a:pt x="1637866" y="283723"/>
                    <a:pt x="1637866" y="280705"/>
                    <a:pt x="1637866" y="279196"/>
                  </a:cubicBezTo>
                  <a:cubicBezTo>
                    <a:pt x="1637866" y="277687"/>
                    <a:pt x="1636363" y="276178"/>
                    <a:pt x="1636363" y="274669"/>
                  </a:cubicBezTo>
                  <a:cubicBezTo>
                    <a:pt x="1636363" y="271651"/>
                    <a:pt x="1633356" y="270142"/>
                    <a:pt x="1633356" y="270142"/>
                  </a:cubicBezTo>
                  <a:cubicBezTo>
                    <a:pt x="1633356" y="270142"/>
                    <a:pt x="1630350" y="264105"/>
                    <a:pt x="1628847" y="261087"/>
                  </a:cubicBezTo>
                  <a:cubicBezTo>
                    <a:pt x="1627344" y="259578"/>
                    <a:pt x="1625841" y="258069"/>
                    <a:pt x="1624338" y="255051"/>
                  </a:cubicBezTo>
                  <a:cubicBezTo>
                    <a:pt x="1622835" y="252033"/>
                    <a:pt x="1621332" y="250524"/>
                    <a:pt x="1619829" y="249015"/>
                  </a:cubicBezTo>
                  <a:cubicBezTo>
                    <a:pt x="1619829" y="247506"/>
                    <a:pt x="1616823" y="241470"/>
                    <a:pt x="1616823" y="239961"/>
                  </a:cubicBezTo>
                  <a:cubicBezTo>
                    <a:pt x="1616823" y="238452"/>
                    <a:pt x="1618326" y="233925"/>
                    <a:pt x="1618326" y="230907"/>
                  </a:cubicBezTo>
                  <a:cubicBezTo>
                    <a:pt x="1618326" y="230907"/>
                    <a:pt x="1619829" y="227889"/>
                    <a:pt x="1621332" y="226380"/>
                  </a:cubicBezTo>
                  <a:cubicBezTo>
                    <a:pt x="1621332" y="223362"/>
                    <a:pt x="1621332" y="221853"/>
                    <a:pt x="1622835" y="218834"/>
                  </a:cubicBezTo>
                  <a:cubicBezTo>
                    <a:pt x="1624338" y="215816"/>
                    <a:pt x="1624338" y="215816"/>
                    <a:pt x="1625841" y="212798"/>
                  </a:cubicBezTo>
                  <a:cubicBezTo>
                    <a:pt x="1627344" y="211289"/>
                    <a:pt x="1627344" y="211289"/>
                    <a:pt x="1628847" y="209780"/>
                  </a:cubicBezTo>
                  <a:cubicBezTo>
                    <a:pt x="1628847" y="208271"/>
                    <a:pt x="1631853" y="205253"/>
                    <a:pt x="1631853" y="202235"/>
                  </a:cubicBezTo>
                  <a:cubicBezTo>
                    <a:pt x="1631853" y="202235"/>
                    <a:pt x="1634860" y="199217"/>
                    <a:pt x="1636363" y="199217"/>
                  </a:cubicBezTo>
                  <a:cubicBezTo>
                    <a:pt x="1637866" y="197708"/>
                    <a:pt x="1639369" y="196199"/>
                    <a:pt x="1639369" y="196199"/>
                  </a:cubicBezTo>
                  <a:cubicBezTo>
                    <a:pt x="1639369" y="196199"/>
                    <a:pt x="1642375" y="193181"/>
                    <a:pt x="1643878" y="191672"/>
                  </a:cubicBezTo>
                  <a:cubicBezTo>
                    <a:pt x="1645381" y="190163"/>
                    <a:pt x="1648387" y="188654"/>
                    <a:pt x="1648387" y="188654"/>
                  </a:cubicBezTo>
                  <a:cubicBezTo>
                    <a:pt x="1648387" y="187145"/>
                    <a:pt x="1649890" y="185636"/>
                    <a:pt x="1651393" y="184127"/>
                  </a:cubicBezTo>
                  <a:cubicBezTo>
                    <a:pt x="1651393" y="184127"/>
                    <a:pt x="1652896" y="181109"/>
                    <a:pt x="1652896" y="178091"/>
                  </a:cubicBezTo>
                  <a:cubicBezTo>
                    <a:pt x="1652896" y="176582"/>
                    <a:pt x="1655902" y="173564"/>
                    <a:pt x="1655902" y="173564"/>
                  </a:cubicBezTo>
                  <a:cubicBezTo>
                    <a:pt x="1655902" y="173564"/>
                    <a:pt x="1660412" y="167527"/>
                    <a:pt x="1661915" y="166018"/>
                  </a:cubicBezTo>
                  <a:cubicBezTo>
                    <a:pt x="1663418" y="164509"/>
                    <a:pt x="1666424" y="163000"/>
                    <a:pt x="1667927" y="161491"/>
                  </a:cubicBezTo>
                  <a:cubicBezTo>
                    <a:pt x="1670933" y="158473"/>
                    <a:pt x="1670933" y="156964"/>
                    <a:pt x="1672436" y="155455"/>
                  </a:cubicBezTo>
                  <a:cubicBezTo>
                    <a:pt x="1673939" y="152437"/>
                    <a:pt x="1673939" y="152437"/>
                    <a:pt x="1675442" y="150928"/>
                  </a:cubicBezTo>
                  <a:cubicBezTo>
                    <a:pt x="1676945" y="149419"/>
                    <a:pt x="1679951" y="144892"/>
                    <a:pt x="1681454" y="143383"/>
                  </a:cubicBezTo>
                  <a:cubicBezTo>
                    <a:pt x="1682958" y="140365"/>
                    <a:pt x="1684461" y="138856"/>
                    <a:pt x="1685964" y="137347"/>
                  </a:cubicBezTo>
                  <a:cubicBezTo>
                    <a:pt x="1687467" y="137347"/>
                    <a:pt x="1691976" y="131311"/>
                    <a:pt x="1691976" y="129802"/>
                  </a:cubicBezTo>
                  <a:cubicBezTo>
                    <a:pt x="1693479" y="128293"/>
                    <a:pt x="1697988" y="120747"/>
                    <a:pt x="1697988" y="120747"/>
                  </a:cubicBezTo>
                  <a:cubicBezTo>
                    <a:pt x="1697988" y="120747"/>
                    <a:pt x="1700994" y="116220"/>
                    <a:pt x="1702497" y="114711"/>
                  </a:cubicBezTo>
                  <a:cubicBezTo>
                    <a:pt x="1702497" y="114711"/>
                    <a:pt x="1707007" y="107166"/>
                    <a:pt x="1707007" y="107166"/>
                  </a:cubicBezTo>
                  <a:cubicBezTo>
                    <a:pt x="1710013" y="102639"/>
                    <a:pt x="1713019" y="96603"/>
                    <a:pt x="1717528" y="92076"/>
                  </a:cubicBezTo>
                  <a:cubicBezTo>
                    <a:pt x="1719031" y="87549"/>
                    <a:pt x="1722037" y="83022"/>
                    <a:pt x="1723540" y="78495"/>
                  </a:cubicBezTo>
                  <a:cubicBezTo>
                    <a:pt x="1725043" y="73968"/>
                    <a:pt x="1726546" y="70949"/>
                    <a:pt x="1728049" y="66422"/>
                  </a:cubicBezTo>
                  <a:cubicBezTo>
                    <a:pt x="1729553" y="61895"/>
                    <a:pt x="1729553" y="54350"/>
                    <a:pt x="1734062" y="52841"/>
                  </a:cubicBezTo>
                  <a:close/>
                  <a:moveTo>
                    <a:pt x="3321592" y="46491"/>
                  </a:moveTo>
                  <a:cubicBezTo>
                    <a:pt x="3324600" y="47996"/>
                    <a:pt x="3329110" y="51006"/>
                    <a:pt x="3332117" y="51006"/>
                  </a:cubicBezTo>
                  <a:cubicBezTo>
                    <a:pt x="3333621" y="51006"/>
                    <a:pt x="3342642" y="58530"/>
                    <a:pt x="3342642" y="58530"/>
                  </a:cubicBezTo>
                  <a:cubicBezTo>
                    <a:pt x="3342642" y="58530"/>
                    <a:pt x="3347153" y="66055"/>
                    <a:pt x="3351663" y="67559"/>
                  </a:cubicBezTo>
                  <a:cubicBezTo>
                    <a:pt x="3354670" y="67559"/>
                    <a:pt x="3357678" y="70569"/>
                    <a:pt x="3362188" y="70569"/>
                  </a:cubicBezTo>
                  <a:cubicBezTo>
                    <a:pt x="3365195" y="70569"/>
                    <a:pt x="3368202" y="70569"/>
                    <a:pt x="3371209" y="69064"/>
                  </a:cubicBezTo>
                  <a:cubicBezTo>
                    <a:pt x="3374217" y="67559"/>
                    <a:pt x="3377224" y="67559"/>
                    <a:pt x="3381734" y="67559"/>
                  </a:cubicBezTo>
                  <a:cubicBezTo>
                    <a:pt x="3384741" y="67559"/>
                    <a:pt x="3390756" y="67559"/>
                    <a:pt x="3390756" y="67559"/>
                  </a:cubicBezTo>
                  <a:cubicBezTo>
                    <a:pt x="3390756" y="67559"/>
                    <a:pt x="3390756" y="67559"/>
                    <a:pt x="3389252" y="70569"/>
                  </a:cubicBezTo>
                  <a:cubicBezTo>
                    <a:pt x="3387749" y="75084"/>
                    <a:pt x="3387749" y="78094"/>
                    <a:pt x="3384741" y="79599"/>
                  </a:cubicBezTo>
                  <a:cubicBezTo>
                    <a:pt x="3380231" y="82608"/>
                    <a:pt x="3371209" y="91638"/>
                    <a:pt x="3368202" y="91638"/>
                  </a:cubicBezTo>
                  <a:cubicBezTo>
                    <a:pt x="3365195" y="91638"/>
                    <a:pt x="3357678" y="97657"/>
                    <a:pt x="3357678" y="97657"/>
                  </a:cubicBezTo>
                  <a:cubicBezTo>
                    <a:pt x="3357678" y="97657"/>
                    <a:pt x="3357678" y="97657"/>
                    <a:pt x="3353167" y="102172"/>
                  </a:cubicBezTo>
                  <a:cubicBezTo>
                    <a:pt x="3353167" y="102172"/>
                    <a:pt x="3350160" y="103677"/>
                    <a:pt x="3350160" y="111201"/>
                  </a:cubicBezTo>
                  <a:cubicBezTo>
                    <a:pt x="3350160" y="117221"/>
                    <a:pt x="3350160" y="123240"/>
                    <a:pt x="3350160" y="124745"/>
                  </a:cubicBezTo>
                  <a:cubicBezTo>
                    <a:pt x="3350160" y="127755"/>
                    <a:pt x="3354670" y="132269"/>
                    <a:pt x="3356174" y="135279"/>
                  </a:cubicBezTo>
                  <a:cubicBezTo>
                    <a:pt x="3359181" y="138289"/>
                    <a:pt x="3357678" y="142804"/>
                    <a:pt x="3360685" y="142804"/>
                  </a:cubicBezTo>
                  <a:cubicBezTo>
                    <a:pt x="3365195" y="142804"/>
                    <a:pt x="3372713" y="139794"/>
                    <a:pt x="3372713" y="139794"/>
                  </a:cubicBezTo>
                  <a:cubicBezTo>
                    <a:pt x="3372713" y="139794"/>
                    <a:pt x="3378727" y="136784"/>
                    <a:pt x="3383238" y="136784"/>
                  </a:cubicBezTo>
                  <a:cubicBezTo>
                    <a:pt x="3387749" y="136784"/>
                    <a:pt x="3392259" y="136784"/>
                    <a:pt x="3395266" y="136784"/>
                  </a:cubicBezTo>
                  <a:cubicBezTo>
                    <a:pt x="3398273" y="136784"/>
                    <a:pt x="3408798" y="142804"/>
                    <a:pt x="3408798" y="142804"/>
                  </a:cubicBezTo>
                  <a:cubicBezTo>
                    <a:pt x="3408798" y="142804"/>
                    <a:pt x="3416316" y="142804"/>
                    <a:pt x="3417819" y="145813"/>
                  </a:cubicBezTo>
                  <a:cubicBezTo>
                    <a:pt x="3417819" y="148823"/>
                    <a:pt x="3417819" y="153338"/>
                    <a:pt x="3417819" y="156347"/>
                  </a:cubicBezTo>
                  <a:cubicBezTo>
                    <a:pt x="3417819" y="159357"/>
                    <a:pt x="3417819" y="165377"/>
                    <a:pt x="3417819" y="168386"/>
                  </a:cubicBezTo>
                  <a:cubicBezTo>
                    <a:pt x="3417819" y="171396"/>
                    <a:pt x="3410302" y="201494"/>
                    <a:pt x="3407295" y="206009"/>
                  </a:cubicBezTo>
                  <a:cubicBezTo>
                    <a:pt x="3402784" y="210523"/>
                    <a:pt x="3396770" y="227077"/>
                    <a:pt x="3396770" y="227077"/>
                  </a:cubicBezTo>
                  <a:cubicBezTo>
                    <a:pt x="3396770" y="227077"/>
                    <a:pt x="3392259" y="231592"/>
                    <a:pt x="3390756" y="233096"/>
                  </a:cubicBezTo>
                  <a:cubicBezTo>
                    <a:pt x="3387749" y="234601"/>
                    <a:pt x="3386245" y="239116"/>
                    <a:pt x="3386245" y="243631"/>
                  </a:cubicBezTo>
                  <a:cubicBezTo>
                    <a:pt x="3384741" y="248145"/>
                    <a:pt x="3383238" y="254165"/>
                    <a:pt x="3383238" y="254165"/>
                  </a:cubicBezTo>
                  <a:cubicBezTo>
                    <a:pt x="3383238" y="254165"/>
                    <a:pt x="3360685" y="263194"/>
                    <a:pt x="3359181" y="261689"/>
                  </a:cubicBezTo>
                  <a:cubicBezTo>
                    <a:pt x="3356174" y="261689"/>
                    <a:pt x="3350160" y="266204"/>
                    <a:pt x="3348656" y="267709"/>
                  </a:cubicBezTo>
                  <a:cubicBezTo>
                    <a:pt x="3345649" y="269214"/>
                    <a:pt x="3339635" y="270718"/>
                    <a:pt x="3339635" y="281253"/>
                  </a:cubicBezTo>
                  <a:cubicBezTo>
                    <a:pt x="3339635" y="293292"/>
                    <a:pt x="3338131" y="297806"/>
                    <a:pt x="3341139" y="299311"/>
                  </a:cubicBezTo>
                  <a:cubicBezTo>
                    <a:pt x="3342642" y="302321"/>
                    <a:pt x="3347153" y="311350"/>
                    <a:pt x="3353167" y="311350"/>
                  </a:cubicBezTo>
                  <a:cubicBezTo>
                    <a:pt x="3359181" y="311350"/>
                    <a:pt x="3383238" y="306836"/>
                    <a:pt x="3390756" y="309845"/>
                  </a:cubicBezTo>
                  <a:cubicBezTo>
                    <a:pt x="3398273" y="312855"/>
                    <a:pt x="3408798" y="315865"/>
                    <a:pt x="3411805" y="318875"/>
                  </a:cubicBezTo>
                  <a:cubicBezTo>
                    <a:pt x="3414812" y="320379"/>
                    <a:pt x="3431351" y="332419"/>
                    <a:pt x="3432855" y="330914"/>
                  </a:cubicBezTo>
                  <a:cubicBezTo>
                    <a:pt x="3435862" y="329409"/>
                    <a:pt x="3453905" y="345962"/>
                    <a:pt x="3458415" y="345962"/>
                  </a:cubicBezTo>
                  <a:cubicBezTo>
                    <a:pt x="3459919" y="345962"/>
                    <a:pt x="3462926" y="351982"/>
                    <a:pt x="3470444" y="354992"/>
                  </a:cubicBezTo>
                  <a:cubicBezTo>
                    <a:pt x="3474954" y="358002"/>
                    <a:pt x="3480968" y="362516"/>
                    <a:pt x="3477961" y="362516"/>
                  </a:cubicBezTo>
                  <a:cubicBezTo>
                    <a:pt x="3477961" y="362516"/>
                    <a:pt x="3488486" y="374555"/>
                    <a:pt x="3488486" y="382080"/>
                  </a:cubicBezTo>
                  <a:cubicBezTo>
                    <a:pt x="3488486" y="389604"/>
                    <a:pt x="3483976" y="401643"/>
                    <a:pt x="3480968" y="401643"/>
                  </a:cubicBezTo>
                  <a:cubicBezTo>
                    <a:pt x="3476458" y="401643"/>
                    <a:pt x="3470444" y="406158"/>
                    <a:pt x="3465933" y="404653"/>
                  </a:cubicBezTo>
                  <a:cubicBezTo>
                    <a:pt x="3461422" y="403148"/>
                    <a:pt x="3425337" y="376060"/>
                    <a:pt x="3422330" y="373050"/>
                  </a:cubicBezTo>
                  <a:cubicBezTo>
                    <a:pt x="3419323" y="368536"/>
                    <a:pt x="3408798" y="364021"/>
                    <a:pt x="3405791" y="361011"/>
                  </a:cubicBezTo>
                  <a:cubicBezTo>
                    <a:pt x="3402784" y="356497"/>
                    <a:pt x="3390756" y="350477"/>
                    <a:pt x="3387749" y="345962"/>
                  </a:cubicBezTo>
                  <a:cubicBezTo>
                    <a:pt x="3384741" y="342953"/>
                    <a:pt x="3384741" y="341448"/>
                    <a:pt x="3380231" y="341448"/>
                  </a:cubicBezTo>
                  <a:cubicBezTo>
                    <a:pt x="3374217" y="341448"/>
                    <a:pt x="3371209" y="341448"/>
                    <a:pt x="3365195" y="341448"/>
                  </a:cubicBezTo>
                  <a:cubicBezTo>
                    <a:pt x="3360685" y="339943"/>
                    <a:pt x="3357678" y="338438"/>
                    <a:pt x="3353167" y="336933"/>
                  </a:cubicBezTo>
                  <a:cubicBezTo>
                    <a:pt x="3348656" y="336933"/>
                    <a:pt x="3341139" y="335428"/>
                    <a:pt x="3338131" y="336933"/>
                  </a:cubicBezTo>
                  <a:cubicBezTo>
                    <a:pt x="3336628" y="338438"/>
                    <a:pt x="3335124" y="335428"/>
                    <a:pt x="3335124" y="341448"/>
                  </a:cubicBezTo>
                  <a:cubicBezTo>
                    <a:pt x="3335124" y="345962"/>
                    <a:pt x="3335124" y="345962"/>
                    <a:pt x="3335124" y="348972"/>
                  </a:cubicBezTo>
                  <a:cubicBezTo>
                    <a:pt x="3335124" y="353487"/>
                    <a:pt x="3336628" y="351982"/>
                    <a:pt x="3336628" y="356497"/>
                  </a:cubicBezTo>
                  <a:cubicBezTo>
                    <a:pt x="3336628" y="361011"/>
                    <a:pt x="3338131" y="364021"/>
                    <a:pt x="3338131" y="370041"/>
                  </a:cubicBezTo>
                  <a:cubicBezTo>
                    <a:pt x="3338131" y="377565"/>
                    <a:pt x="3341139" y="385089"/>
                    <a:pt x="3339635" y="391109"/>
                  </a:cubicBezTo>
                  <a:cubicBezTo>
                    <a:pt x="3339635" y="397128"/>
                    <a:pt x="3342642" y="413682"/>
                    <a:pt x="3339635" y="419702"/>
                  </a:cubicBezTo>
                  <a:cubicBezTo>
                    <a:pt x="3335124" y="425721"/>
                    <a:pt x="3333621" y="436255"/>
                    <a:pt x="3329110" y="440770"/>
                  </a:cubicBezTo>
                  <a:cubicBezTo>
                    <a:pt x="3326103" y="445285"/>
                    <a:pt x="3312571" y="449799"/>
                    <a:pt x="3308060" y="449799"/>
                  </a:cubicBezTo>
                  <a:cubicBezTo>
                    <a:pt x="3303550" y="449799"/>
                    <a:pt x="3296032" y="451304"/>
                    <a:pt x="3293025" y="448294"/>
                  </a:cubicBezTo>
                  <a:cubicBezTo>
                    <a:pt x="3288514" y="446789"/>
                    <a:pt x="3287011" y="445285"/>
                    <a:pt x="3287011" y="445285"/>
                  </a:cubicBezTo>
                  <a:cubicBezTo>
                    <a:pt x="3287011" y="445285"/>
                    <a:pt x="3287011" y="445285"/>
                    <a:pt x="3282500" y="436255"/>
                  </a:cubicBezTo>
                  <a:cubicBezTo>
                    <a:pt x="3282500" y="436255"/>
                    <a:pt x="3282500" y="436255"/>
                    <a:pt x="3279493" y="428731"/>
                  </a:cubicBezTo>
                  <a:cubicBezTo>
                    <a:pt x="3279493" y="428731"/>
                    <a:pt x="3279493" y="430236"/>
                    <a:pt x="3276486" y="425721"/>
                  </a:cubicBezTo>
                  <a:cubicBezTo>
                    <a:pt x="3273479" y="422711"/>
                    <a:pt x="3271975" y="425721"/>
                    <a:pt x="3273479" y="419702"/>
                  </a:cubicBezTo>
                  <a:cubicBezTo>
                    <a:pt x="3274982" y="413682"/>
                    <a:pt x="3274982" y="412177"/>
                    <a:pt x="3274982" y="409167"/>
                  </a:cubicBezTo>
                  <a:cubicBezTo>
                    <a:pt x="3274982" y="406158"/>
                    <a:pt x="3274982" y="398633"/>
                    <a:pt x="3274982" y="394119"/>
                  </a:cubicBezTo>
                  <a:cubicBezTo>
                    <a:pt x="3274982" y="389604"/>
                    <a:pt x="3277990" y="385089"/>
                    <a:pt x="3279493" y="380575"/>
                  </a:cubicBezTo>
                  <a:cubicBezTo>
                    <a:pt x="3279493" y="377565"/>
                    <a:pt x="3280997" y="373050"/>
                    <a:pt x="3280997" y="368536"/>
                  </a:cubicBezTo>
                  <a:cubicBezTo>
                    <a:pt x="3280997" y="362516"/>
                    <a:pt x="3280997" y="353487"/>
                    <a:pt x="3280997" y="348972"/>
                  </a:cubicBezTo>
                  <a:cubicBezTo>
                    <a:pt x="3280997" y="344458"/>
                    <a:pt x="3282500" y="341448"/>
                    <a:pt x="3279493" y="341448"/>
                  </a:cubicBezTo>
                  <a:cubicBezTo>
                    <a:pt x="3276486" y="339943"/>
                    <a:pt x="3276486" y="338438"/>
                    <a:pt x="3273479" y="338438"/>
                  </a:cubicBezTo>
                  <a:cubicBezTo>
                    <a:pt x="3270472" y="338438"/>
                    <a:pt x="3268968" y="341448"/>
                    <a:pt x="3265961" y="342953"/>
                  </a:cubicBezTo>
                  <a:cubicBezTo>
                    <a:pt x="3264458" y="345962"/>
                    <a:pt x="3259947" y="347467"/>
                    <a:pt x="3258443" y="351982"/>
                  </a:cubicBezTo>
                  <a:cubicBezTo>
                    <a:pt x="3255436" y="356497"/>
                    <a:pt x="3253933" y="359506"/>
                    <a:pt x="3250926" y="361011"/>
                  </a:cubicBezTo>
                  <a:cubicBezTo>
                    <a:pt x="3249422" y="362516"/>
                    <a:pt x="3241904" y="368536"/>
                    <a:pt x="3240401" y="373050"/>
                  </a:cubicBezTo>
                  <a:cubicBezTo>
                    <a:pt x="3237394" y="377565"/>
                    <a:pt x="3232883" y="379070"/>
                    <a:pt x="3229876" y="382080"/>
                  </a:cubicBezTo>
                  <a:cubicBezTo>
                    <a:pt x="3228372" y="385089"/>
                    <a:pt x="3226869" y="383584"/>
                    <a:pt x="3225365" y="388099"/>
                  </a:cubicBezTo>
                  <a:cubicBezTo>
                    <a:pt x="3223862" y="391109"/>
                    <a:pt x="3222358" y="391109"/>
                    <a:pt x="3220855" y="394119"/>
                  </a:cubicBezTo>
                  <a:cubicBezTo>
                    <a:pt x="3219351" y="397128"/>
                    <a:pt x="3219351" y="398633"/>
                    <a:pt x="3216344" y="401643"/>
                  </a:cubicBezTo>
                  <a:cubicBezTo>
                    <a:pt x="3213337" y="403148"/>
                    <a:pt x="3211833" y="404653"/>
                    <a:pt x="3207323" y="406158"/>
                  </a:cubicBezTo>
                  <a:cubicBezTo>
                    <a:pt x="3202812" y="409167"/>
                    <a:pt x="3201309" y="412177"/>
                    <a:pt x="3198301" y="412177"/>
                  </a:cubicBezTo>
                  <a:cubicBezTo>
                    <a:pt x="3195294" y="412177"/>
                    <a:pt x="3187777" y="422711"/>
                    <a:pt x="3186273" y="421207"/>
                  </a:cubicBezTo>
                  <a:cubicBezTo>
                    <a:pt x="3183266" y="421207"/>
                    <a:pt x="3178755" y="419702"/>
                    <a:pt x="3177252" y="413682"/>
                  </a:cubicBezTo>
                  <a:cubicBezTo>
                    <a:pt x="3175748" y="409167"/>
                    <a:pt x="3175748" y="403148"/>
                    <a:pt x="3177252" y="400138"/>
                  </a:cubicBezTo>
                  <a:cubicBezTo>
                    <a:pt x="3177252" y="398633"/>
                    <a:pt x="3177252" y="394119"/>
                    <a:pt x="3180259" y="392614"/>
                  </a:cubicBezTo>
                  <a:cubicBezTo>
                    <a:pt x="3183266" y="392614"/>
                    <a:pt x="3184770" y="389604"/>
                    <a:pt x="3187777" y="389604"/>
                  </a:cubicBezTo>
                  <a:cubicBezTo>
                    <a:pt x="3192287" y="389604"/>
                    <a:pt x="3196798" y="386594"/>
                    <a:pt x="3196798" y="386594"/>
                  </a:cubicBezTo>
                  <a:cubicBezTo>
                    <a:pt x="3196798" y="386594"/>
                    <a:pt x="3198301" y="385089"/>
                    <a:pt x="3202812" y="385089"/>
                  </a:cubicBezTo>
                  <a:cubicBezTo>
                    <a:pt x="3207323" y="385089"/>
                    <a:pt x="3207323" y="386594"/>
                    <a:pt x="3208826" y="382080"/>
                  </a:cubicBezTo>
                  <a:cubicBezTo>
                    <a:pt x="3210330" y="379070"/>
                    <a:pt x="3219351" y="370041"/>
                    <a:pt x="3222358" y="365526"/>
                  </a:cubicBezTo>
                  <a:cubicBezTo>
                    <a:pt x="3225365" y="361011"/>
                    <a:pt x="3229876" y="359506"/>
                    <a:pt x="3231380" y="356497"/>
                  </a:cubicBezTo>
                  <a:cubicBezTo>
                    <a:pt x="3231380" y="353487"/>
                    <a:pt x="3234387" y="356497"/>
                    <a:pt x="3235890" y="351982"/>
                  </a:cubicBezTo>
                  <a:cubicBezTo>
                    <a:pt x="3237394" y="347467"/>
                    <a:pt x="3235890" y="351982"/>
                    <a:pt x="3238897" y="345962"/>
                  </a:cubicBezTo>
                  <a:cubicBezTo>
                    <a:pt x="3241904" y="339943"/>
                    <a:pt x="3241904" y="339943"/>
                    <a:pt x="3246415" y="336933"/>
                  </a:cubicBezTo>
                  <a:cubicBezTo>
                    <a:pt x="3250926" y="335428"/>
                    <a:pt x="3247919" y="333923"/>
                    <a:pt x="3255436" y="330914"/>
                  </a:cubicBezTo>
                  <a:cubicBezTo>
                    <a:pt x="3261450" y="326399"/>
                    <a:pt x="3261450" y="326399"/>
                    <a:pt x="3262954" y="324894"/>
                  </a:cubicBezTo>
                  <a:cubicBezTo>
                    <a:pt x="3264458" y="321884"/>
                    <a:pt x="3267465" y="323389"/>
                    <a:pt x="3267465" y="318875"/>
                  </a:cubicBezTo>
                  <a:cubicBezTo>
                    <a:pt x="3267465" y="315865"/>
                    <a:pt x="3268968" y="317370"/>
                    <a:pt x="3267465" y="314360"/>
                  </a:cubicBezTo>
                  <a:cubicBezTo>
                    <a:pt x="3264458" y="309845"/>
                    <a:pt x="3267465" y="308340"/>
                    <a:pt x="3264458" y="308340"/>
                  </a:cubicBezTo>
                  <a:cubicBezTo>
                    <a:pt x="3259947" y="308340"/>
                    <a:pt x="3256940" y="309845"/>
                    <a:pt x="3253933" y="308340"/>
                  </a:cubicBezTo>
                  <a:cubicBezTo>
                    <a:pt x="3250926" y="308340"/>
                    <a:pt x="3250926" y="309845"/>
                    <a:pt x="3247919" y="306836"/>
                  </a:cubicBezTo>
                  <a:cubicBezTo>
                    <a:pt x="3246415" y="302321"/>
                    <a:pt x="3243408" y="303826"/>
                    <a:pt x="3241904" y="297806"/>
                  </a:cubicBezTo>
                  <a:cubicBezTo>
                    <a:pt x="3240401" y="291787"/>
                    <a:pt x="3232883" y="300816"/>
                    <a:pt x="3232883" y="300816"/>
                  </a:cubicBezTo>
                  <a:cubicBezTo>
                    <a:pt x="3232883" y="300816"/>
                    <a:pt x="3226869" y="305331"/>
                    <a:pt x="3223862" y="305331"/>
                  </a:cubicBezTo>
                  <a:cubicBezTo>
                    <a:pt x="3220855" y="305331"/>
                    <a:pt x="3216344" y="306836"/>
                    <a:pt x="3214840" y="305331"/>
                  </a:cubicBezTo>
                  <a:cubicBezTo>
                    <a:pt x="3211833" y="302321"/>
                    <a:pt x="3211833" y="303826"/>
                    <a:pt x="3207323" y="302321"/>
                  </a:cubicBezTo>
                  <a:cubicBezTo>
                    <a:pt x="3204316" y="299311"/>
                    <a:pt x="3201309" y="296301"/>
                    <a:pt x="3201309" y="296301"/>
                  </a:cubicBezTo>
                  <a:cubicBezTo>
                    <a:pt x="3201309" y="296301"/>
                    <a:pt x="3199805" y="296301"/>
                    <a:pt x="3199805" y="290282"/>
                  </a:cubicBezTo>
                  <a:cubicBezTo>
                    <a:pt x="3199805" y="284262"/>
                    <a:pt x="3198301" y="288777"/>
                    <a:pt x="3199805" y="281253"/>
                  </a:cubicBezTo>
                  <a:cubicBezTo>
                    <a:pt x="3201309" y="273728"/>
                    <a:pt x="3201309" y="270718"/>
                    <a:pt x="3201309" y="266204"/>
                  </a:cubicBezTo>
                  <a:cubicBezTo>
                    <a:pt x="3201309" y="261689"/>
                    <a:pt x="3196798" y="254165"/>
                    <a:pt x="3198301" y="246640"/>
                  </a:cubicBezTo>
                  <a:cubicBezTo>
                    <a:pt x="3198301" y="240621"/>
                    <a:pt x="3198301" y="237611"/>
                    <a:pt x="3198301" y="233096"/>
                  </a:cubicBezTo>
                  <a:cubicBezTo>
                    <a:pt x="3198301" y="227077"/>
                    <a:pt x="3201309" y="224067"/>
                    <a:pt x="3201309" y="221057"/>
                  </a:cubicBezTo>
                  <a:cubicBezTo>
                    <a:pt x="3201309" y="216543"/>
                    <a:pt x="3202812" y="216543"/>
                    <a:pt x="3201309" y="212028"/>
                  </a:cubicBezTo>
                  <a:cubicBezTo>
                    <a:pt x="3199805" y="209018"/>
                    <a:pt x="3198301" y="207513"/>
                    <a:pt x="3196798" y="201494"/>
                  </a:cubicBezTo>
                  <a:cubicBezTo>
                    <a:pt x="3196798" y="196979"/>
                    <a:pt x="3193791" y="195474"/>
                    <a:pt x="3193791" y="190960"/>
                  </a:cubicBezTo>
                  <a:cubicBezTo>
                    <a:pt x="3193791" y="187950"/>
                    <a:pt x="3193791" y="187950"/>
                    <a:pt x="3196798" y="186445"/>
                  </a:cubicBezTo>
                  <a:cubicBezTo>
                    <a:pt x="3199805" y="183435"/>
                    <a:pt x="3198301" y="181930"/>
                    <a:pt x="3202812" y="181930"/>
                  </a:cubicBezTo>
                  <a:cubicBezTo>
                    <a:pt x="3207323" y="181930"/>
                    <a:pt x="3204316" y="181930"/>
                    <a:pt x="3213337" y="181930"/>
                  </a:cubicBezTo>
                  <a:cubicBezTo>
                    <a:pt x="3220855" y="181930"/>
                    <a:pt x="3223862" y="180426"/>
                    <a:pt x="3226869" y="181930"/>
                  </a:cubicBezTo>
                  <a:cubicBezTo>
                    <a:pt x="3229876" y="181930"/>
                    <a:pt x="3229876" y="181930"/>
                    <a:pt x="3232883" y="181930"/>
                  </a:cubicBezTo>
                  <a:cubicBezTo>
                    <a:pt x="3237394" y="181930"/>
                    <a:pt x="3241904" y="181930"/>
                    <a:pt x="3241904" y="181930"/>
                  </a:cubicBezTo>
                  <a:cubicBezTo>
                    <a:pt x="3241904" y="181930"/>
                    <a:pt x="3241904" y="183435"/>
                    <a:pt x="3246415" y="184940"/>
                  </a:cubicBezTo>
                  <a:cubicBezTo>
                    <a:pt x="3250926" y="186445"/>
                    <a:pt x="3249422" y="187950"/>
                    <a:pt x="3253933" y="187950"/>
                  </a:cubicBezTo>
                  <a:cubicBezTo>
                    <a:pt x="3256940" y="187950"/>
                    <a:pt x="3264458" y="181930"/>
                    <a:pt x="3270472" y="178921"/>
                  </a:cubicBezTo>
                  <a:cubicBezTo>
                    <a:pt x="3274982" y="175911"/>
                    <a:pt x="3287011" y="166882"/>
                    <a:pt x="3291521" y="165377"/>
                  </a:cubicBezTo>
                  <a:cubicBezTo>
                    <a:pt x="3296032" y="163872"/>
                    <a:pt x="3293025" y="153338"/>
                    <a:pt x="3294529" y="147318"/>
                  </a:cubicBezTo>
                  <a:cubicBezTo>
                    <a:pt x="3296032" y="142804"/>
                    <a:pt x="3297536" y="135279"/>
                    <a:pt x="3297536" y="127755"/>
                  </a:cubicBezTo>
                  <a:cubicBezTo>
                    <a:pt x="3296032" y="118725"/>
                    <a:pt x="3297536" y="112706"/>
                    <a:pt x="3294529" y="111201"/>
                  </a:cubicBezTo>
                  <a:cubicBezTo>
                    <a:pt x="3291521" y="109696"/>
                    <a:pt x="3282500" y="108191"/>
                    <a:pt x="3279493" y="102172"/>
                  </a:cubicBezTo>
                  <a:cubicBezTo>
                    <a:pt x="3276486" y="97657"/>
                    <a:pt x="3271975" y="99162"/>
                    <a:pt x="3270472" y="96152"/>
                  </a:cubicBezTo>
                  <a:cubicBezTo>
                    <a:pt x="3270472" y="93142"/>
                    <a:pt x="3276486" y="91638"/>
                    <a:pt x="3277990" y="91638"/>
                  </a:cubicBezTo>
                  <a:cubicBezTo>
                    <a:pt x="3280997" y="91638"/>
                    <a:pt x="3284004" y="88628"/>
                    <a:pt x="3287011" y="88628"/>
                  </a:cubicBezTo>
                  <a:cubicBezTo>
                    <a:pt x="3290018" y="87123"/>
                    <a:pt x="3293025" y="85618"/>
                    <a:pt x="3294529" y="85618"/>
                  </a:cubicBezTo>
                  <a:cubicBezTo>
                    <a:pt x="3296032" y="84113"/>
                    <a:pt x="3299039" y="78094"/>
                    <a:pt x="3297536" y="73579"/>
                  </a:cubicBezTo>
                  <a:cubicBezTo>
                    <a:pt x="3297536" y="67559"/>
                    <a:pt x="3296032" y="63045"/>
                    <a:pt x="3296032" y="60035"/>
                  </a:cubicBezTo>
                  <a:cubicBezTo>
                    <a:pt x="3296032" y="58530"/>
                    <a:pt x="3296032" y="57025"/>
                    <a:pt x="3296032" y="54015"/>
                  </a:cubicBezTo>
                  <a:cubicBezTo>
                    <a:pt x="3296032" y="52510"/>
                    <a:pt x="3297536" y="51006"/>
                    <a:pt x="3300543" y="49501"/>
                  </a:cubicBezTo>
                  <a:cubicBezTo>
                    <a:pt x="3303550" y="47996"/>
                    <a:pt x="3305053" y="47996"/>
                    <a:pt x="3311068" y="47996"/>
                  </a:cubicBezTo>
                  <a:cubicBezTo>
                    <a:pt x="3315578" y="46491"/>
                    <a:pt x="3318585" y="46491"/>
                    <a:pt x="3321592" y="46491"/>
                  </a:cubicBezTo>
                  <a:close/>
                  <a:moveTo>
                    <a:pt x="1375688" y="46414"/>
                  </a:moveTo>
                  <a:cubicBezTo>
                    <a:pt x="1377205" y="44904"/>
                    <a:pt x="1378721" y="46414"/>
                    <a:pt x="1381754" y="47924"/>
                  </a:cubicBezTo>
                  <a:cubicBezTo>
                    <a:pt x="1383270" y="47924"/>
                    <a:pt x="1386303" y="50944"/>
                    <a:pt x="1386303" y="52453"/>
                  </a:cubicBezTo>
                  <a:cubicBezTo>
                    <a:pt x="1387819" y="53963"/>
                    <a:pt x="1389336" y="58493"/>
                    <a:pt x="1389336" y="58493"/>
                  </a:cubicBezTo>
                  <a:cubicBezTo>
                    <a:pt x="1389336" y="58493"/>
                    <a:pt x="1392369" y="63023"/>
                    <a:pt x="1393885" y="64533"/>
                  </a:cubicBezTo>
                  <a:cubicBezTo>
                    <a:pt x="1395402" y="67553"/>
                    <a:pt x="1396918" y="70573"/>
                    <a:pt x="1396918" y="73593"/>
                  </a:cubicBezTo>
                  <a:cubicBezTo>
                    <a:pt x="1398434" y="75102"/>
                    <a:pt x="1399951" y="78122"/>
                    <a:pt x="1399951" y="81142"/>
                  </a:cubicBezTo>
                  <a:cubicBezTo>
                    <a:pt x="1401467" y="82652"/>
                    <a:pt x="1401467" y="85672"/>
                    <a:pt x="1401467" y="87182"/>
                  </a:cubicBezTo>
                  <a:cubicBezTo>
                    <a:pt x="1401467" y="88692"/>
                    <a:pt x="1399951" y="90202"/>
                    <a:pt x="1399951" y="91712"/>
                  </a:cubicBezTo>
                  <a:cubicBezTo>
                    <a:pt x="1398434" y="93221"/>
                    <a:pt x="1398434" y="96241"/>
                    <a:pt x="1398434" y="97751"/>
                  </a:cubicBezTo>
                  <a:cubicBezTo>
                    <a:pt x="1398434" y="99261"/>
                    <a:pt x="1395402" y="102281"/>
                    <a:pt x="1396918" y="111340"/>
                  </a:cubicBezTo>
                  <a:cubicBezTo>
                    <a:pt x="1396918" y="117380"/>
                    <a:pt x="1395402" y="123420"/>
                    <a:pt x="1393885" y="129459"/>
                  </a:cubicBezTo>
                  <a:cubicBezTo>
                    <a:pt x="1393885" y="130969"/>
                    <a:pt x="1393885" y="133989"/>
                    <a:pt x="1393885" y="137009"/>
                  </a:cubicBezTo>
                  <a:cubicBezTo>
                    <a:pt x="1393885" y="138519"/>
                    <a:pt x="1393885" y="150598"/>
                    <a:pt x="1393885" y="150598"/>
                  </a:cubicBezTo>
                  <a:cubicBezTo>
                    <a:pt x="1393885" y="150598"/>
                    <a:pt x="1393885" y="155128"/>
                    <a:pt x="1393885" y="158148"/>
                  </a:cubicBezTo>
                  <a:cubicBezTo>
                    <a:pt x="1393885" y="159658"/>
                    <a:pt x="1395402" y="161168"/>
                    <a:pt x="1395402" y="162678"/>
                  </a:cubicBezTo>
                  <a:cubicBezTo>
                    <a:pt x="1396918" y="162678"/>
                    <a:pt x="1398434" y="162678"/>
                    <a:pt x="1398434" y="162678"/>
                  </a:cubicBezTo>
                  <a:cubicBezTo>
                    <a:pt x="1398434" y="162678"/>
                    <a:pt x="1402984" y="161168"/>
                    <a:pt x="1404500" y="159658"/>
                  </a:cubicBezTo>
                  <a:cubicBezTo>
                    <a:pt x="1404500" y="158148"/>
                    <a:pt x="1409049" y="156638"/>
                    <a:pt x="1409049" y="155128"/>
                  </a:cubicBezTo>
                  <a:cubicBezTo>
                    <a:pt x="1410566" y="153618"/>
                    <a:pt x="1412082" y="155128"/>
                    <a:pt x="1415115" y="153618"/>
                  </a:cubicBezTo>
                  <a:cubicBezTo>
                    <a:pt x="1418148" y="153618"/>
                    <a:pt x="1418148" y="153618"/>
                    <a:pt x="1421181" y="153618"/>
                  </a:cubicBezTo>
                  <a:cubicBezTo>
                    <a:pt x="1425730" y="153618"/>
                    <a:pt x="1425730" y="152108"/>
                    <a:pt x="1427246" y="152108"/>
                  </a:cubicBezTo>
                  <a:cubicBezTo>
                    <a:pt x="1428763" y="152108"/>
                    <a:pt x="1433312" y="152108"/>
                    <a:pt x="1433312" y="152108"/>
                  </a:cubicBezTo>
                  <a:cubicBezTo>
                    <a:pt x="1433312" y="152108"/>
                    <a:pt x="1439378" y="150598"/>
                    <a:pt x="1440894" y="152108"/>
                  </a:cubicBezTo>
                  <a:cubicBezTo>
                    <a:pt x="1442411" y="152108"/>
                    <a:pt x="1445443" y="152108"/>
                    <a:pt x="1445443" y="152108"/>
                  </a:cubicBezTo>
                  <a:cubicBezTo>
                    <a:pt x="1445443" y="153618"/>
                    <a:pt x="1446960" y="156638"/>
                    <a:pt x="1446960" y="158148"/>
                  </a:cubicBezTo>
                  <a:cubicBezTo>
                    <a:pt x="1445443" y="159658"/>
                    <a:pt x="1445443" y="162678"/>
                    <a:pt x="1443927" y="164188"/>
                  </a:cubicBezTo>
                  <a:cubicBezTo>
                    <a:pt x="1442411" y="165698"/>
                    <a:pt x="1440894" y="167207"/>
                    <a:pt x="1439378" y="168717"/>
                  </a:cubicBezTo>
                  <a:cubicBezTo>
                    <a:pt x="1439378" y="168717"/>
                    <a:pt x="1431796" y="173247"/>
                    <a:pt x="1430279" y="174757"/>
                  </a:cubicBezTo>
                  <a:cubicBezTo>
                    <a:pt x="1428763" y="174757"/>
                    <a:pt x="1427246" y="176267"/>
                    <a:pt x="1425730" y="177777"/>
                  </a:cubicBezTo>
                  <a:cubicBezTo>
                    <a:pt x="1422697" y="179287"/>
                    <a:pt x="1422697" y="180797"/>
                    <a:pt x="1421181" y="182307"/>
                  </a:cubicBezTo>
                  <a:cubicBezTo>
                    <a:pt x="1418148" y="185326"/>
                    <a:pt x="1413599" y="188346"/>
                    <a:pt x="1413599" y="188346"/>
                  </a:cubicBezTo>
                  <a:cubicBezTo>
                    <a:pt x="1412082" y="188346"/>
                    <a:pt x="1410566" y="189856"/>
                    <a:pt x="1407533" y="191366"/>
                  </a:cubicBezTo>
                  <a:cubicBezTo>
                    <a:pt x="1407533" y="191366"/>
                    <a:pt x="1402984" y="195896"/>
                    <a:pt x="1401467" y="197406"/>
                  </a:cubicBezTo>
                  <a:cubicBezTo>
                    <a:pt x="1398434" y="198916"/>
                    <a:pt x="1396918" y="200426"/>
                    <a:pt x="1395402" y="200426"/>
                  </a:cubicBezTo>
                  <a:cubicBezTo>
                    <a:pt x="1393885" y="201936"/>
                    <a:pt x="1393885" y="201936"/>
                    <a:pt x="1393885" y="203445"/>
                  </a:cubicBezTo>
                  <a:cubicBezTo>
                    <a:pt x="1392369" y="204955"/>
                    <a:pt x="1393885" y="204955"/>
                    <a:pt x="1393885" y="209485"/>
                  </a:cubicBezTo>
                  <a:cubicBezTo>
                    <a:pt x="1393885" y="214015"/>
                    <a:pt x="1393885" y="212505"/>
                    <a:pt x="1393885" y="214015"/>
                  </a:cubicBezTo>
                  <a:cubicBezTo>
                    <a:pt x="1395402" y="217035"/>
                    <a:pt x="1396918" y="217035"/>
                    <a:pt x="1398434" y="218545"/>
                  </a:cubicBezTo>
                  <a:cubicBezTo>
                    <a:pt x="1399951" y="220055"/>
                    <a:pt x="1399951" y="220055"/>
                    <a:pt x="1402984" y="220055"/>
                  </a:cubicBezTo>
                  <a:cubicBezTo>
                    <a:pt x="1404500" y="221564"/>
                    <a:pt x="1404500" y="220055"/>
                    <a:pt x="1404500" y="218545"/>
                  </a:cubicBezTo>
                  <a:cubicBezTo>
                    <a:pt x="1406016" y="217035"/>
                    <a:pt x="1409049" y="214015"/>
                    <a:pt x="1409049" y="214015"/>
                  </a:cubicBezTo>
                  <a:cubicBezTo>
                    <a:pt x="1409049" y="214015"/>
                    <a:pt x="1410566" y="210995"/>
                    <a:pt x="1410566" y="209485"/>
                  </a:cubicBezTo>
                  <a:cubicBezTo>
                    <a:pt x="1412082" y="207975"/>
                    <a:pt x="1412082" y="206465"/>
                    <a:pt x="1413599" y="204955"/>
                  </a:cubicBezTo>
                  <a:cubicBezTo>
                    <a:pt x="1413599" y="201936"/>
                    <a:pt x="1416631" y="201936"/>
                    <a:pt x="1418148" y="201936"/>
                  </a:cubicBezTo>
                  <a:cubicBezTo>
                    <a:pt x="1419664" y="200426"/>
                    <a:pt x="1421181" y="200426"/>
                    <a:pt x="1424213" y="200426"/>
                  </a:cubicBezTo>
                  <a:cubicBezTo>
                    <a:pt x="1427246" y="200426"/>
                    <a:pt x="1427246" y="200426"/>
                    <a:pt x="1428763" y="201936"/>
                  </a:cubicBezTo>
                  <a:cubicBezTo>
                    <a:pt x="1430279" y="201936"/>
                    <a:pt x="1430279" y="203445"/>
                    <a:pt x="1431796" y="204955"/>
                  </a:cubicBezTo>
                  <a:cubicBezTo>
                    <a:pt x="1431796" y="207975"/>
                    <a:pt x="1431796" y="207975"/>
                    <a:pt x="1433312" y="210995"/>
                  </a:cubicBezTo>
                  <a:cubicBezTo>
                    <a:pt x="1434828" y="214015"/>
                    <a:pt x="1434828" y="217035"/>
                    <a:pt x="1434828" y="218545"/>
                  </a:cubicBezTo>
                  <a:cubicBezTo>
                    <a:pt x="1434828" y="220055"/>
                    <a:pt x="1433312" y="229114"/>
                    <a:pt x="1433312" y="230624"/>
                  </a:cubicBezTo>
                  <a:cubicBezTo>
                    <a:pt x="1433312" y="232134"/>
                    <a:pt x="1431796" y="233644"/>
                    <a:pt x="1430279" y="235154"/>
                  </a:cubicBezTo>
                  <a:cubicBezTo>
                    <a:pt x="1428763" y="238174"/>
                    <a:pt x="1428763" y="239683"/>
                    <a:pt x="1427246" y="241193"/>
                  </a:cubicBezTo>
                  <a:cubicBezTo>
                    <a:pt x="1425730" y="244213"/>
                    <a:pt x="1425730" y="244213"/>
                    <a:pt x="1425730" y="245723"/>
                  </a:cubicBezTo>
                  <a:cubicBezTo>
                    <a:pt x="1424213" y="248743"/>
                    <a:pt x="1421181" y="253273"/>
                    <a:pt x="1419664" y="256293"/>
                  </a:cubicBezTo>
                  <a:cubicBezTo>
                    <a:pt x="1419664" y="256293"/>
                    <a:pt x="1418148" y="260822"/>
                    <a:pt x="1416631" y="262332"/>
                  </a:cubicBezTo>
                  <a:cubicBezTo>
                    <a:pt x="1416631" y="263842"/>
                    <a:pt x="1415115" y="265352"/>
                    <a:pt x="1413599" y="268372"/>
                  </a:cubicBezTo>
                  <a:cubicBezTo>
                    <a:pt x="1412082" y="271392"/>
                    <a:pt x="1410566" y="272902"/>
                    <a:pt x="1409049" y="272902"/>
                  </a:cubicBezTo>
                  <a:cubicBezTo>
                    <a:pt x="1407533" y="274412"/>
                    <a:pt x="1404500" y="275921"/>
                    <a:pt x="1402984" y="275921"/>
                  </a:cubicBezTo>
                  <a:cubicBezTo>
                    <a:pt x="1401467" y="275921"/>
                    <a:pt x="1399951" y="278941"/>
                    <a:pt x="1398434" y="280451"/>
                  </a:cubicBezTo>
                  <a:cubicBezTo>
                    <a:pt x="1396918" y="281961"/>
                    <a:pt x="1395402" y="283471"/>
                    <a:pt x="1395402" y="286491"/>
                  </a:cubicBezTo>
                  <a:cubicBezTo>
                    <a:pt x="1393885" y="289511"/>
                    <a:pt x="1393885" y="291021"/>
                    <a:pt x="1393885" y="292531"/>
                  </a:cubicBezTo>
                  <a:cubicBezTo>
                    <a:pt x="1392369" y="294040"/>
                    <a:pt x="1390852" y="297060"/>
                    <a:pt x="1390852" y="297060"/>
                  </a:cubicBezTo>
                  <a:cubicBezTo>
                    <a:pt x="1390852" y="298570"/>
                    <a:pt x="1389336" y="301590"/>
                    <a:pt x="1389336" y="301590"/>
                  </a:cubicBezTo>
                  <a:cubicBezTo>
                    <a:pt x="1389336" y="301590"/>
                    <a:pt x="1387819" y="307630"/>
                    <a:pt x="1387819" y="307630"/>
                  </a:cubicBezTo>
                  <a:cubicBezTo>
                    <a:pt x="1387819" y="309140"/>
                    <a:pt x="1387819" y="315179"/>
                    <a:pt x="1387819" y="316689"/>
                  </a:cubicBezTo>
                  <a:cubicBezTo>
                    <a:pt x="1387819" y="319709"/>
                    <a:pt x="1386303" y="328769"/>
                    <a:pt x="1386303" y="333298"/>
                  </a:cubicBezTo>
                  <a:cubicBezTo>
                    <a:pt x="1386303" y="336318"/>
                    <a:pt x="1387819" y="336318"/>
                    <a:pt x="1387819" y="337828"/>
                  </a:cubicBezTo>
                  <a:cubicBezTo>
                    <a:pt x="1389336" y="339338"/>
                    <a:pt x="1389336" y="342358"/>
                    <a:pt x="1389336" y="342358"/>
                  </a:cubicBezTo>
                  <a:cubicBezTo>
                    <a:pt x="1389336" y="342358"/>
                    <a:pt x="1390852" y="365007"/>
                    <a:pt x="1389336" y="368026"/>
                  </a:cubicBezTo>
                  <a:cubicBezTo>
                    <a:pt x="1389336" y="371046"/>
                    <a:pt x="1389336" y="375576"/>
                    <a:pt x="1387819" y="378596"/>
                  </a:cubicBezTo>
                  <a:cubicBezTo>
                    <a:pt x="1386303" y="383126"/>
                    <a:pt x="1387819" y="390675"/>
                    <a:pt x="1387819" y="392185"/>
                  </a:cubicBezTo>
                  <a:cubicBezTo>
                    <a:pt x="1387819" y="393695"/>
                    <a:pt x="1386303" y="405774"/>
                    <a:pt x="1386303" y="405774"/>
                  </a:cubicBezTo>
                  <a:cubicBezTo>
                    <a:pt x="1386303" y="410304"/>
                    <a:pt x="1387819" y="414834"/>
                    <a:pt x="1387819" y="417854"/>
                  </a:cubicBezTo>
                  <a:cubicBezTo>
                    <a:pt x="1387819" y="417854"/>
                    <a:pt x="1387819" y="429933"/>
                    <a:pt x="1387819" y="431443"/>
                  </a:cubicBezTo>
                  <a:cubicBezTo>
                    <a:pt x="1387819" y="434463"/>
                    <a:pt x="1386303" y="435973"/>
                    <a:pt x="1386303" y="437483"/>
                  </a:cubicBezTo>
                  <a:cubicBezTo>
                    <a:pt x="1386303" y="438993"/>
                    <a:pt x="1386303" y="440502"/>
                    <a:pt x="1386303" y="442012"/>
                  </a:cubicBezTo>
                  <a:cubicBezTo>
                    <a:pt x="1384787" y="443522"/>
                    <a:pt x="1383270" y="445032"/>
                    <a:pt x="1380237" y="445032"/>
                  </a:cubicBezTo>
                  <a:cubicBezTo>
                    <a:pt x="1378721" y="446542"/>
                    <a:pt x="1374172" y="443522"/>
                    <a:pt x="1372655" y="443522"/>
                  </a:cubicBezTo>
                  <a:cubicBezTo>
                    <a:pt x="1371139" y="443522"/>
                    <a:pt x="1366590" y="440502"/>
                    <a:pt x="1366590" y="437483"/>
                  </a:cubicBezTo>
                  <a:cubicBezTo>
                    <a:pt x="1365073" y="434463"/>
                    <a:pt x="1359008" y="420874"/>
                    <a:pt x="1357491" y="417854"/>
                  </a:cubicBezTo>
                  <a:cubicBezTo>
                    <a:pt x="1355975" y="414834"/>
                    <a:pt x="1354458" y="413324"/>
                    <a:pt x="1352942" y="410304"/>
                  </a:cubicBezTo>
                  <a:cubicBezTo>
                    <a:pt x="1351425" y="408794"/>
                    <a:pt x="1351425" y="405774"/>
                    <a:pt x="1351425" y="404264"/>
                  </a:cubicBezTo>
                  <a:cubicBezTo>
                    <a:pt x="1351425" y="402755"/>
                    <a:pt x="1351425" y="390675"/>
                    <a:pt x="1352942" y="389165"/>
                  </a:cubicBezTo>
                  <a:cubicBezTo>
                    <a:pt x="1352942" y="386145"/>
                    <a:pt x="1351425" y="371046"/>
                    <a:pt x="1351425" y="371046"/>
                  </a:cubicBezTo>
                  <a:cubicBezTo>
                    <a:pt x="1351425" y="371046"/>
                    <a:pt x="1352942" y="365007"/>
                    <a:pt x="1352942" y="361987"/>
                  </a:cubicBezTo>
                  <a:cubicBezTo>
                    <a:pt x="1351425" y="358967"/>
                    <a:pt x="1351425" y="357457"/>
                    <a:pt x="1352942" y="354437"/>
                  </a:cubicBezTo>
                  <a:cubicBezTo>
                    <a:pt x="1352942" y="349907"/>
                    <a:pt x="1351425" y="348398"/>
                    <a:pt x="1349909" y="345378"/>
                  </a:cubicBezTo>
                  <a:cubicBezTo>
                    <a:pt x="1348393" y="340848"/>
                    <a:pt x="1346876" y="340848"/>
                    <a:pt x="1346876" y="340848"/>
                  </a:cubicBezTo>
                  <a:cubicBezTo>
                    <a:pt x="1346876" y="340848"/>
                    <a:pt x="1342327" y="339338"/>
                    <a:pt x="1339294" y="339338"/>
                  </a:cubicBezTo>
                  <a:cubicBezTo>
                    <a:pt x="1337778" y="339338"/>
                    <a:pt x="1334745" y="340848"/>
                    <a:pt x="1331712" y="343868"/>
                  </a:cubicBezTo>
                  <a:cubicBezTo>
                    <a:pt x="1327163" y="345378"/>
                    <a:pt x="1328679" y="345378"/>
                    <a:pt x="1325646" y="348398"/>
                  </a:cubicBezTo>
                  <a:cubicBezTo>
                    <a:pt x="1322613" y="351417"/>
                    <a:pt x="1324130" y="351417"/>
                    <a:pt x="1322613" y="352927"/>
                  </a:cubicBezTo>
                  <a:cubicBezTo>
                    <a:pt x="1319581" y="358967"/>
                    <a:pt x="1318064" y="357457"/>
                    <a:pt x="1311999" y="358967"/>
                  </a:cubicBezTo>
                  <a:cubicBezTo>
                    <a:pt x="1310482" y="358967"/>
                    <a:pt x="1310482" y="360477"/>
                    <a:pt x="1307449" y="360477"/>
                  </a:cubicBezTo>
                  <a:cubicBezTo>
                    <a:pt x="1304416" y="360477"/>
                    <a:pt x="1301384" y="360477"/>
                    <a:pt x="1298351" y="363497"/>
                  </a:cubicBezTo>
                  <a:cubicBezTo>
                    <a:pt x="1293802" y="365007"/>
                    <a:pt x="1290769" y="365007"/>
                    <a:pt x="1287736" y="365007"/>
                  </a:cubicBezTo>
                  <a:cubicBezTo>
                    <a:pt x="1283187" y="365007"/>
                    <a:pt x="1277121" y="365007"/>
                    <a:pt x="1274088" y="365007"/>
                  </a:cubicBezTo>
                  <a:cubicBezTo>
                    <a:pt x="1271055" y="365007"/>
                    <a:pt x="1266506" y="365007"/>
                    <a:pt x="1263473" y="365007"/>
                  </a:cubicBezTo>
                  <a:cubicBezTo>
                    <a:pt x="1260440" y="365007"/>
                    <a:pt x="1260440" y="363497"/>
                    <a:pt x="1260440" y="363497"/>
                  </a:cubicBezTo>
                  <a:cubicBezTo>
                    <a:pt x="1260440" y="363497"/>
                    <a:pt x="1258924" y="361987"/>
                    <a:pt x="1258924" y="361987"/>
                  </a:cubicBezTo>
                  <a:cubicBezTo>
                    <a:pt x="1258924" y="360477"/>
                    <a:pt x="1254375" y="360477"/>
                    <a:pt x="1251342" y="360477"/>
                  </a:cubicBezTo>
                  <a:cubicBezTo>
                    <a:pt x="1249825" y="360477"/>
                    <a:pt x="1245276" y="360477"/>
                    <a:pt x="1245276" y="360477"/>
                  </a:cubicBezTo>
                  <a:cubicBezTo>
                    <a:pt x="1243760" y="358967"/>
                    <a:pt x="1243760" y="358967"/>
                    <a:pt x="1243760" y="357457"/>
                  </a:cubicBezTo>
                  <a:cubicBezTo>
                    <a:pt x="1243760" y="355947"/>
                    <a:pt x="1249825" y="352927"/>
                    <a:pt x="1249825" y="352927"/>
                  </a:cubicBezTo>
                  <a:cubicBezTo>
                    <a:pt x="1251342" y="351417"/>
                    <a:pt x="1254375" y="349907"/>
                    <a:pt x="1257408" y="348398"/>
                  </a:cubicBezTo>
                  <a:cubicBezTo>
                    <a:pt x="1260440" y="348398"/>
                    <a:pt x="1264990" y="345378"/>
                    <a:pt x="1266506" y="345378"/>
                  </a:cubicBezTo>
                  <a:cubicBezTo>
                    <a:pt x="1268022" y="345378"/>
                    <a:pt x="1275605" y="342358"/>
                    <a:pt x="1277121" y="340848"/>
                  </a:cubicBezTo>
                  <a:cubicBezTo>
                    <a:pt x="1278637" y="340848"/>
                    <a:pt x="1284703" y="337828"/>
                    <a:pt x="1289252" y="336318"/>
                  </a:cubicBezTo>
                  <a:cubicBezTo>
                    <a:pt x="1293802" y="334808"/>
                    <a:pt x="1293802" y="333298"/>
                    <a:pt x="1295318" y="333298"/>
                  </a:cubicBezTo>
                  <a:cubicBezTo>
                    <a:pt x="1298351" y="331788"/>
                    <a:pt x="1301384" y="330279"/>
                    <a:pt x="1301384" y="330279"/>
                  </a:cubicBezTo>
                  <a:cubicBezTo>
                    <a:pt x="1301384" y="330279"/>
                    <a:pt x="1305933" y="327259"/>
                    <a:pt x="1305933" y="327259"/>
                  </a:cubicBezTo>
                  <a:cubicBezTo>
                    <a:pt x="1307449" y="325749"/>
                    <a:pt x="1310482" y="321219"/>
                    <a:pt x="1310482" y="319709"/>
                  </a:cubicBezTo>
                  <a:cubicBezTo>
                    <a:pt x="1311999" y="318199"/>
                    <a:pt x="1316548" y="318199"/>
                    <a:pt x="1319581" y="315179"/>
                  </a:cubicBezTo>
                  <a:cubicBezTo>
                    <a:pt x="1322613" y="312160"/>
                    <a:pt x="1324130" y="312160"/>
                    <a:pt x="1325646" y="309140"/>
                  </a:cubicBezTo>
                  <a:cubicBezTo>
                    <a:pt x="1327163" y="307630"/>
                    <a:pt x="1328679" y="307630"/>
                    <a:pt x="1331712" y="306120"/>
                  </a:cubicBezTo>
                  <a:cubicBezTo>
                    <a:pt x="1333228" y="304610"/>
                    <a:pt x="1334745" y="301590"/>
                    <a:pt x="1336261" y="300080"/>
                  </a:cubicBezTo>
                  <a:cubicBezTo>
                    <a:pt x="1337778" y="298570"/>
                    <a:pt x="1340811" y="295550"/>
                    <a:pt x="1342327" y="292531"/>
                  </a:cubicBezTo>
                  <a:cubicBezTo>
                    <a:pt x="1343843" y="292531"/>
                    <a:pt x="1346876" y="289511"/>
                    <a:pt x="1346876" y="289511"/>
                  </a:cubicBezTo>
                  <a:cubicBezTo>
                    <a:pt x="1348393" y="289511"/>
                    <a:pt x="1349909" y="284981"/>
                    <a:pt x="1352942" y="283471"/>
                  </a:cubicBezTo>
                  <a:cubicBezTo>
                    <a:pt x="1354458" y="281961"/>
                    <a:pt x="1355975" y="272902"/>
                    <a:pt x="1355975" y="269882"/>
                  </a:cubicBezTo>
                  <a:cubicBezTo>
                    <a:pt x="1355975" y="268372"/>
                    <a:pt x="1355975" y="265352"/>
                    <a:pt x="1355975" y="262332"/>
                  </a:cubicBezTo>
                  <a:cubicBezTo>
                    <a:pt x="1355975" y="260822"/>
                    <a:pt x="1357491" y="257802"/>
                    <a:pt x="1357491" y="256293"/>
                  </a:cubicBezTo>
                  <a:cubicBezTo>
                    <a:pt x="1357491" y="254783"/>
                    <a:pt x="1357491" y="251763"/>
                    <a:pt x="1357491" y="248743"/>
                  </a:cubicBezTo>
                  <a:cubicBezTo>
                    <a:pt x="1357491" y="245723"/>
                    <a:pt x="1357491" y="244213"/>
                    <a:pt x="1357491" y="241193"/>
                  </a:cubicBezTo>
                  <a:cubicBezTo>
                    <a:pt x="1357491" y="239683"/>
                    <a:pt x="1357491" y="238174"/>
                    <a:pt x="1359008" y="235154"/>
                  </a:cubicBezTo>
                  <a:cubicBezTo>
                    <a:pt x="1359008" y="233644"/>
                    <a:pt x="1359008" y="230624"/>
                    <a:pt x="1359008" y="227604"/>
                  </a:cubicBezTo>
                  <a:cubicBezTo>
                    <a:pt x="1359008" y="226094"/>
                    <a:pt x="1357491" y="226094"/>
                    <a:pt x="1355975" y="223074"/>
                  </a:cubicBezTo>
                  <a:cubicBezTo>
                    <a:pt x="1354458" y="221564"/>
                    <a:pt x="1351425" y="221564"/>
                    <a:pt x="1349909" y="221564"/>
                  </a:cubicBezTo>
                  <a:cubicBezTo>
                    <a:pt x="1346876" y="221564"/>
                    <a:pt x="1343843" y="223074"/>
                    <a:pt x="1342327" y="224584"/>
                  </a:cubicBezTo>
                  <a:cubicBezTo>
                    <a:pt x="1340811" y="224584"/>
                    <a:pt x="1337778" y="227604"/>
                    <a:pt x="1337778" y="227604"/>
                  </a:cubicBezTo>
                  <a:cubicBezTo>
                    <a:pt x="1336261" y="229114"/>
                    <a:pt x="1334745" y="230624"/>
                    <a:pt x="1334745" y="232134"/>
                  </a:cubicBezTo>
                  <a:cubicBezTo>
                    <a:pt x="1333228" y="232134"/>
                    <a:pt x="1331712" y="232134"/>
                    <a:pt x="1330196" y="233644"/>
                  </a:cubicBezTo>
                  <a:cubicBezTo>
                    <a:pt x="1330196" y="233644"/>
                    <a:pt x="1324130" y="236664"/>
                    <a:pt x="1324130" y="236664"/>
                  </a:cubicBezTo>
                  <a:cubicBezTo>
                    <a:pt x="1322613" y="238174"/>
                    <a:pt x="1321097" y="239683"/>
                    <a:pt x="1319581" y="241193"/>
                  </a:cubicBezTo>
                  <a:cubicBezTo>
                    <a:pt x="1318064" y="241193"/>
                    <a:pt x="1315031" y="242703"/>
                    <a:pt x="1313515" y="244213"/>
                  </a:cubicBezTo>
                  <a:cubicBezTo>
                    <a:pt x="1311999" y="244213"/>
                    <a:pt x="1308966" y="245723"/>
                    <a:pt x="1307449" y="248743"/>
                  </a:cubicBezTo>
                  <a:cubicBezTo>
                    <a:pt x="1305933" y="250253"/>
                    <a:pt x="1305933" y="250253"/>
                    <a:pt x="1304416" y="251763"/>
                  </a:cubicBezTo>
                  <a:cubicBezTo>
                    <a:pt x="1302900" y="251763"/>
                    <a:pt x="1302900" y="254783"/>
                    <a:pt x="1301384" y="254783"/>
                  </a:cubicBezTo>
                  <a:cubicBezTo>
                    <a:pt x="1299867" y="256293"/>
                    <a:pt x="1296834" y="254783"/>
                    <a:pt x="1296834" y="254783"/>
                  </a:cubicBezTo>
                  <a:cubicBezTo>
                    <a:pt x="1295318" y="253273"/>
                    <a:pt x="1293802" y="251763"/>
                    <a:pt x="1292285" y="250253"/>
                  </a:cubicBezTo>
                  <a:cubicBezTo>
                    <a:pt x="1290769" y="248743"/>
                    <a:pt x="1290769" y="247233"/>
                    <a:pt x="1289252" y="245723"/>
                  </a:cubicBezTo>
                  <a:cubicBezTo>
                    <a:pt x="1289252" y="244213"/>
                    <a:pt x="1289252" y="242703"/>
                    <a:pt x="1287736" y="241193"/>
                  </a:cubicBezTo>
                  <a:cubicBezTo>
                    <a:pt x="1287736" y="241193"/>
                    <a:pt x="1286219" y="239683"/>
                    <a:pt x="1284703" y="239683"/>
                  </a:cubicBezTo>
                  <a:cubicBezTo>
                    <a:pt x="1283187" y="239683"/>
                    <a:pt x="1281670" y="238174"/>
                    <a:pt x="1281670" y="238174"/>
                  </a:cubicBezTo>
                  <a:cubicBezTo>
                    <a:pt x="1280154" y="238174"/>
                    <a:pt x="1277121" y="236664"/>
                    <a:pt x="1275605" y="235154"/>
                  </a:cubicBezTo>
                  <a:cubicBezTo>
                    <a:pt x="1275605" y="235154"/>
                    <a:pt x="1272572" y="233644"/>
                    <a:pt x="1271055" y="232134"/>
                  </a:cubicBezTo>
                  <a:cubicBezTo>
                    <a:pt x="1271055" y="230624"/>
                    <a:pt x="1271055" y="227604"/>
                    <a:pt x="1271055" y="227604"/>
                  </a:cubicBezTo>
                  <a:cubicBezTo>
                    <a:pt x="1272572" y="224584"/>
                    <a:pt x="1272572" y="223074"/>
                    <a:pt x="1272572" y="220055"/>
                  </a:cubicBezTo>
                  <a:cubicBezTo>
                    <a:pt x="1274088" y="218545"/>
                    <a:pt x="1275605" y="215525"/>
                    <a:pt x="1277121" y="214015"/>
                  </a:cubicBezTo>
                  <a:cubicBezTo>
                    <a:pt x="1277121" y="214015"/>
                    <a:pt x="1278637" y="210995"/>
                    <a:pt x="1278637" y="209485"/>
                  </a:cubicBezTo>
                  <a:cubicBezTo>
                    <a:pt x="1278637" y="207975"/>
                    <a:pt x="1280154" y="204955"/>
                    <a:pt x="1280154" y="204955"/>
                  </a:cubicBezTo>
                  <a:cubicBezTo>
                    <a:pt x="1280154" y="204955"/>
                    <a:pt x="1283187" y="204955"/>
                    <a:pt x="1284703" y="204955"/>
                  </a:cubicBezTo>
                  <a:cubicBezTo>
                    <a:pt x="1286219" y="204955"/>
                    <a:pt x="1289252" y="204955"/>
                    <a:pt x="1292285" y="204955"/>
                  </a:cubicBezTo>
                  <a:cubicBezTo>
                    <a:pt x="1293802" y="204955"/>
                    <a:pt x="1296834" y="206465"/>
                    <a:pt x="1299867" y="206465"/>
                  </a:cubicBezTo>
                  <a:cubicBezTo>
                    <a:pt x="1302900" y="204955"/>
                    <a:pt x="1305933" y="204955"/>
                    <a:pt x="1305933" y="204955"/>
                  </a:cubicBezTo>
                  <a:cubicBezTo>
                    <a:pt x="1307449" y="203445"/>
                    <a:pt x="1308966" y="201936"/>
                    <a:pt x="1311999" y="201936"/>
                  </a:cubicBezTo>
                  <a:cubicBezTo>
                    <a:pt x="1316548" y="201936"/>
                    <a:pt x="1315031" y="204955"/>
                    <a:pt x="1319581" y="206465"/>
                  </a:cubicBezTo>
                  <a:cubicBezTo>
                    <a:pt x="1321097" y="206465"/>
                    <a:pt x="1322613" y="206465"/>
                    <a:pt x="1325646" y="204955"/>
                  </a:cubicBezTo>
                  <a:cubicBezTo>
                    <a:pt x="1328679" y="204955"/>
                    <a:pt x="1330196" y="204955"/>
                    <a:pt x="1333228" y="203445"/>
                  </a:cubicBezTo>
                  <a:cubicBezTo>
                    <a:pt x="1336261" y="203445"/>
                    <a:pt x="1337778" y="203445"/>
                    <a:pt x="1340811" y="201936"/>
                  </a:cubicBezTo>
                  <a:cubicBezTo>
                    <a:pt x="1342327" y="201936"/>
                    <a:pt x="1345360" y="200426"/>
                    <a:pt x="1348393" y="200426"/>
                  </a:cubicBezTo>
                  <a:cubicBezTo>
                    <a:pt x="1351425" y="200426"/>
                    <a:pt x="1351425" y="198916"/>
                    <a:pt x="1351425" y="198916"/>
                  </a:cubicBezTo>
                  <a:cubicBezTo>
                    <a:pt x="1351425" y="198916"/>
                    <a:pt x="1355975" y="194386"/>
                    <a:pt x="1357491" y="194386"/>
                  </a:cubicBezTo>
                  <a:cubicBezTo>
                    <a:pt x="1359008" y="192876"/>
                    <a:pt x="1357491" y="189856"/>
                    <a:pt x="1357491" y="188346"/>
                  </a:cubicBezTo>
                  <a:cubicBezTo>
                    <a:pt x="1357491" y="186836"/>
                    <a:pt x="1359008" y="183817"/>
                    <a:pt x="1360524" y="182307"/>
                  </a:cubicBezTo>
                  <a:cubicBezTo>
                    <a:pt x="1362040" y="179287"/>
                    <a:pt x="1363557" y="177777"/>
                    <a:pt x="1363557" y="177777"/>
                  </a:cubicBezTo>
                  <a:cubicBezTo>
                    <a:pt x="1363557" y="174757"/>
                    <a:pt x="1363557" y="171737"/>
                    <a:pt x="1363557" y="168717"/>
                  </a:cubicBezTo>
                  <a:cubicBezTo>
                    <a:pt x="1363557" y="167207"/>
                    <a:pt x="1363557" y="165698"/>
                    <a:pt x="1365073" y="164188"/>
                  </a:cubicBezTo>
                  <a:cubicBezTo>
                    <a:pt x="1365073" y="164188"/>
                    <a:pt x="1366590" y="155128"/>
                    <a:pt x="1366590" y="153618"/>
                  </a:cubicBezTo>
                  <a:cubicBezTo>
                    <a:pt x="1366590" y="152108"/>
                    <a:pt x="1368106" y="143049"/>
                    <a:pt x="1368106" y="140029"/>
                  </a:cubicBezTo>
                  <a:cubicBezTo>
                    <a:pt x="1368106" y="138519"/>
                    <a:pt x="1369622" y="130969"/>
                    <a:pt x="1368106" y="129459"/>
                  </a:cubicBezTo>
                  <a:cubicBezTo>
                    <a:pt x="1368106" y="127950"/>
                    <a:pt x="1371139" y="109831"/>
                    <a:pt x="1371139" y="106811"/>
                  </a:cubicBezTo>
                  <a:cubicBezTo>
                    <a:pt x="1371139" y="103791"/>
                    <a:pt x="1372655" y="93221"/>
                    <a:pt x="1372655" y="90202"/>
                  </a:cubicBezTo>
                  <a:cubicBezTo>
                    <a:pt x="1372655" y="85672"/>
                    <a:pt x="1372655" y="78122"/>
                    <a:pt x="1372655" y="73593"/>
                  </a:cubicBezTo>
                  <a:cubicBezTo>
                    <a:pt x="1371139" y="69063"/>
                    <a:pt x="1368106" y="67553"/>
                    <a:pt x="1368106" y="66043"/>
                  </a:cubicBezTo>
                  <a:cubicBezTo>
                    <a:pt x="1366590" y="64533"/>
                    <a:pt x="1366590" y="61513"/>
                    <a:pt x="1365073" y="60003"/>
                  </a:cubicBezTo>
                  <a:cubicBezTo>
                    <a:pt x="1365073" y="58493"/>
                    <a:pt x="1363557" y="56983"/>
                    <a:pt x="1363557" y="55473"/>
                  </a:cubicBezTo>
                  <a:cubicBezTo>
                    <a:pt x="1362040" y="53963"/>
                    <a:pt x="1365073" y="53963"/>
                    <a:pt x="1366590" y="52453"/>
                  </a:cubicBezTo>
                  <a:cubicBezTo>
                    <a:pt x="1366590" y="50944"/>
                    <a:pt x="1368106" y="49434"/>
                    <a:pt x="1369622" y="47924"/>
                  </a:cubicBezTo>
                  <a:cubicBezTo>
                    <a:pt x="1372655" y="46414"/>
                    <a:pt x="1372655" y="47924"/>
                    <a:pt x="1375688" y="46414"/>
                  </a:cubicBezTo>
                  <a:close/>
                  <a:moveTo>
                    <a:pt x="2869845" y="27361"/>
                  </a:moveTo>
                  <a:cubicBezTo>
                    <a:pt x="2871354" y="25854"/>
                    <a:pt x="2874371" y="25854"/>
                    <a:pt x="2877388" y="27361"/>
                  </a:cubicBezTo>
                  <a:cubicBezTo>
                    <a:pt x="2878897" y="28869"/>
                    <a:pt x="2880406" y="30377"/>
                    <a:pt x="2881914" y="31884"/>
                  </a:cubicBezTo>
                  <a:cubicBezTo>
                    <a:pt x="2881914" y="33392"/>
                    <a:pt x="2883423" y="33392"/>
                    <a:pt x="2883423" y="34899"/>
                  </a:cubicBezTo>
                  <a:cubicBezTo>
                    <a:pt x="2883423" y="34899"/>
                    <a:pt x="2883423" y="36407"/>
                    <a:pt x="2884932" y="37914"/>
                  </a:cubicBezTo>
                  <a:cubicBezTo>
                    <a:pt x="2884932" y="37914"/>
                    <a:pt x="2886440" y="37914"/>
                    <a:pt x="2886440" y="39422"/>
                  </a:cubicBezTo>
                  <a:cubicBezTo>
                    <a:pt x="2886440" y="40929"/>
                    <a:pt x="2886440" y="43945"/>
                    <a:pt x="2886440" y="46960"/>
                  </a:cubicBezTo>
                  <a:cubicBezTo>
                    <a:pt x="2886440" y="48467"/>
                    <a:pt x="2886440" y="51482"/>
                    <a:pt x="2886440" y="52990"/>
                  </a:cubicBezTo>
                  <a:cubicBezTo>
                    <a:pt x="2886440" y="54497"/>
                    <a:pt x="2886440" y="54497"/>
                    <a:pt x="2886440" y="56005"/>
                  </a:cubicBezTo>
                  <a:cubicBezTo>
                    <a:pt x="2886440" y="56005"/>
                    <a:pt x="2886440" y="57513"/>
                    <a:pt x="2886440" y="59020"/>
                  </a:cubicBezTo>
                  <a:cubicBezTo>
                    <a:pt x="2886440" y="59020"/>
                    <a:pt x="2884932" y="60528"/>
                    <a:pt x="2884932" y="60528"/>
                  </a:cubicBezTo>
                  <a:cubicBezTo>
                    <a:pt x="2884932" y="62035"/>
                    <a:pt x="2884932" y="62035"/>
                    <a:pt x="2886440" y="63543"/>
                  </a:cubicBezTo>
                  <a:cubicBezTo>
                    <a:pt x="2886440" y="63543"/>
                    <a:pt x="2886440" y="63543"/>
                    <a:pt x="2887949" y="63543"/>
                  </a:cubicBezTo>
                  <a:cubicBezTo>
                    <a:pt x="2889458" y="63543"/>
                    <a:pt x="2893984" y="63543"/>
                    <a:pt x="2895493" y="63543"/>
                  </a:cubicBezTo>
                  <a:cubicBezTo>
                    <a:pt x="2897001" y="63543"/>
                    <a:pt x="2898510" y="62035"/>
                    <a:pt x="2900019" y="62035"/>
                  </a:cubicBezTo>
                  <a:cubicBezTo>
                    <a:pt x="2901527" y="62035"/>
                    <a:pt x="2903036" y="62035"/>
                    <a:pt x="2903036" y="62035"/>
                  </a:cubicBezTo>
                  <a:cubicBezTo>
                    <a:pt x="2904545" y="62035"/>
                    <a:pt x="2906053" y="65051"/>
                    <a:pt x="2906053" y="65051"/>
                  </a:cubicBezTo>
                  <a:cubicBezTo>
                    <a:pt x="2906053" y="66558"/>
                    <a:pt x="2904545" y="68066"/>
                    <a:pt x="2904545" y="69573"/>
                  </a:cubicBezTo>
                  <a:cubicBezTo>
                    <a:pt x="2904545" y="71081"/>
                    <a:pt x="2904545" y="72588"/>
                    <a:pt x="2903036" y="72588"/>
                  </a:cubicBezTo>
                  <a:cubicBezTo>
                    <a:pt x="2903036" y="74096"/>
                    <a:pt x="2903036" y="75603"/>
                    <a:pt x="2903036" y="77111"/>
                  </a:cubicBezTo>
                  <a:cubicBezTo>
                    <a:pt x="2903036" y="77111"/>
                    <a:pt x="2901527" y="78619"/>
                    <a:pt x="2901527" y="78619"/>
                  </a:cubicBezTo>
                  <a:cubicBezTo>
                    <a:pt x="2901527" y="80126"/>
                    <a:pt x="2901527" y="80126"/>
                    <a:pt x="2900019" y="80126"/>
                  </a:cubicBezTo>
                  <a:cubicBezTo>
                    <a:pt x="2900019" y="80126"/>
                    <a:pt x="2900019" y="80126"/>
                    <a:pt x="2898510" y="80126"/>
                  </a:cubicBezTo>
                  <a:cubicBezTo>
                    <a:pt x="2898510" y="80126"/>
                    <a:pt x="2897001" y="81634"/>
                    <a:pt x="2897001" y="80126"/>
                  </a:cubicBezTo>
                  <a:cubicBezTo>
                    <a:pt x="2895493" y="80126"/>
                    <a:pt x="2895493" y="78619"/>
                    <a:pt x="2893984" y="78619"/>
                  </a:cubicBezTo>
                  <a:cubicBezTo>
                    <a:pt x="2892475" y="78619"/>
                    <a:pt x="2890967" y="78619"/>
                    <a:pt x="2889458" y="78619"/>
                  </a:cubicBezTo>
                  <a:cubicBezTo>
                    <a:pt x="2886440" y="78619"/>
                    <a:pt x="2884932" y="78619"/>
                    <a:pt x="2884932" y="78619"/>
                  </a:cubicBezTo>
                  <a:cubicBezTo>
                    <a:pt x="2884932" y="78619"/>
                    <a:pt x="2883423" y="80126"/>
                    <a:pt x="2881914" y="81634"/>
                  </a:cubicBezTo>
                  <a:cubicBezTo>
                    <a:pt x="2880406" y="83141"/>
                    <a:pt x="2878897" y="83141"/>
                    <a:pt x="2878897" y="86156"/>
                  </a:cubicBezTo>
                  <a:cubicBezTo>
                    <a:pt x="2878897" y="87664"/>
                    <a:pt x="2877388" y="87664"/>
                    <a:pt x="2877388" y="89171"/>
                  </a:cubicBezTo>
                  <a:cubicBezTo>
                    <a:pt x="2877388" y="90679"/>
                    <a:pt x="2877388" y="90679"/>
                    <a:pt x="2877388" y="92187"/>
                  </a:cubicBezTo>
                  <a:cubicBezTo>
                    <a:pt x="2877388" y="92187"/>
                    <a:pt x="2877388" y="93694"/>
                    <a:pt x="2877388" y="95202"/>
                  </a:cubicBezTo>
                  <a:cubicBezTo>
                    <a:pt x="2877388" y="96709"/>
                    <a:pt x="2877388" y="96709"/>
                    <a:pt x="2877388" y="98217"/>
                  </a:cubicBezTo>
                  <a:cubicBezTo>
                    <a:pt x="2877388" y="99724"/>
                    <a:pt x="2877388" y="101232"/>
                    <a:pt x="2877388" y="102739"/>
                  </a:cubicBezTo>
                  <a:cubicBezTo>
                    <a:pt x="2877388" y="105754"/>
                    <a:pt x="2878897" y="104247"/>
                    <a:pt x="2878897" y="105754"/>
                  </a:cubicBezTo>
                  <a:cubicBezTo>
                    <a:pt x="2880406" y="107262"/>
                    <a:pt x="2878897" y="107262"/>
                    <a:pt x="2880406" y="107262"/>
                  </a:cubicBezTo>
                  <a:cubicBezTo>
                    <a:pt x="2881914" y="108770"/>
                    <a:pt x="2881914" y="108770"/>
                    <a:pt x="2883423" y="108770"/>
                  </a:cubicBezTo>
                  <a:cubicBezTo>
                    <a:pt x="2884932" y="108770"/>
                    <a:pt x="2886440" y="108770"/>
                    <a:pt x="2886440" y="110277"/>
                  </a:cubicBezTo>
                  <a:cubicBezTo>
                    <a:pt x="2889458" y="110277"/>
                    <a:pt x="2889458" y="110277"/>
                    <a:pt x="2890967" y="108770"/>
                  </a:cubicBezTo>
                  <a:cubicBezTo>
                    <a:pt x="2892475" y="108770"/>
                    <a:pt x="2893984" y="107262"/>
                    <a:pt x="2893984" y="107262"/>
                  </a:cubicBezTo>
                  <a:cubicBezTo>
                    <a:pt x="2895493" y="107262"/>
                    <a:pt x="2895493" y="105754"/>
                    <a:pt x="2897001" y="104247"/>
                  </a:cubicBezTo>
                  <a:cubicBezTo>
                    <a:pt x="2898510" y="102739"/>
                    <a:pt x="2900019" y="102739"/>
                    <a:pt x="2901527" y="99724"/>
                  </a:cubicBezTo>
                  <a:cubicBezTo>
                    <a:pt x="2903036" y="98217"/>
                    <a:pt x="2903036" y="98217"/>
                    <a:pt x="2904545" y="96709"/>
                  </a:cubicBezTo>
                  <a:cubicBezTo>
                    <a:pt x="2904545" y="96709"/>
                    <a:pt x="2906053" y="96709"/>
                    <a:pt x="2906053" y="95202"/>
                  </a:cubicBezTo>
                  <a:cubicBezTo>
                    <a:pt x="2906053" y="95202"/>
                    <a:pt x="2907562" y="95202"/>
                    <a:pt x="2907562" y="93694"/>
                  </a:cubicBezTo>
                  <a:cubicBezTo>
                    <a:pt x="2909071" y="93694"/>
                    <a:pt x="2909071" y="93694"/>
                    <a:pt x="2909071" y="92187"/>
                  </a:cubicBezTo>
                  <a:cubicBezTo>
                    <a:pt x="2910579" y="90679"/>
                    <a:pt x="2910579" y="92187"/>
                    <a:pt x="2912088" y="90679"/>
                  </a:cubicBezTo>
                  <a:cubicBezTo>
                    <a:pt x="2912088" y="89171"/>
                    <a:pt x="2912088" y="89171"/>
                    <a:pt x="2913597" y="89171"/>
                  </a:cubicBezTo>
                  <a:cubicBezTo>
                    <a:pt x="2915106" y="87664"/>
                    <a:pt x="2913597" y="87664"/>
                    <a:pt x="2915106" y="87664"/>
                  </a:cubicBezTo>
                  <a:cubicBezTo>
                    <a:pt x="2915106" y="87664"/>
                    <a:pt x="2916614" y="80126"/>
                    <a:pt x="2916614" y="78619"/>
                  </a:cubicBezTo>
                  <a:cubicBezTo>
                    <a:pt x="2916614" y="77111"/>
                    <a:pt x="2916614" y="77111"/>
                    <a:pt x="2916614" y="75603"/>
                  </a:cubicBezTo>
                  <a:cubicBezTo>
                    <a:pt x="2918123" y="74096"/>
                    <a:pt x="2918123" y="74096"/>
                    <a:pt x="2918123" y="72588"/>
                  </a:cubicBezTo>
                  <a:cubicBezTo>
                    <a:pt x="2918123" y="71081"/>
                    <a:pt x="2919632" y="71081"/>
                    <a:pt x="2921140" y="68066"/>
                  </a:cubicBezTo>
                  <a:cubicBezTo>
                    <a:pt x="2921140" y="66558"/>
                    <a:pt x="2924158" y="66558"/>
                    <a:pt x="2924158" y="65051"/>
                  </a:cubicBezTo>
                  <a:cubicBezTo>
                    <a:pt x="2925666" y="63543"/>
                    <a:pt x="2927175" y="65051"/>
                    <a:pt x="2927175" y="63543"/>
                  </a:cubicBezTo>
                  <a:cubicBezTo>
                    <a:pt x="2927175" y="62035"/>
                    <a:pt x="2928684" y="63543"/>
                    <a:pt x="2928684" y="62035"/>
                  </a:cubicBezTo>
                  <a:cubicBezTo>
                    <a:pt x="2930192" y="60528"/>
                    <a:pt x="2930192" y="60528"/>
                    <a:pt x="2930192" y="60528"/>
                  </a:cubicBezTo>
                  <a:cubicBezTo>
                    <a:pt x="2930192" y="60528"/>
                    <a:pt x="2931701" y="60528"/>
                    <a:pt x="2931701" y="60528"/>
                  </a:cubicBezTo>
                  <a:cubicBezTo>
                    <a:pt x="2933210" y="59020"/>
                    <a:pt x="2934718" y="59020"/>
                    <a:pt x="2934718" y="59020"/>
                  </a:cubicBezTo>
                  <a:cubicBezTo>
                    <a:pt x="2936227" y="60528"/>
                    <a:pt x="2937736" y="59020"/>
                    <a:pt x="2939245" y="59020"/>
                  </a:cubicBezTo>
                  <a:cubicBezTo>
                    <a:pt x="2939245" y="59020"/>
                    <a:pt x="2939245" y="60528"/>
                    <a:pt x="2939245" y="62035"/>
                  </a:cubicBezTo>
                  <a:cubicBezTo>
                    <a:pt x="2940753" y="62035"/>
                    <a:pt x="2940753" y="62035"/>
                    <a:pt x="2942262" y="62035"/>
                  </a:cubicBezTo>
                  <a:cubicBezTo>
                    <a:pt x="2942262" y="62035"/>
                    <a:pt x="2942262" y="63543"/>
                    <a:pt x="2943771" y="63543"/>
                  </a:cubicBezTo>
                  <a:cubicBezTo>
                    <a:pt x="2943771" y="65051"/>
                    <a:pt x="2945279" y="65051"/>
                    <a:pt x="2946788" y="66558"/>
                  </a:cubicBezTo>
                  <a:cubicBezTo>
                    <a:pt x="2946788" y="68066"/>
                    <a:pt x="2948297" y="69573"/>
                    <a:pt x="2948297" y="71081"/>
                  </a:cubicBezTo>
                  <a:cubicBezTo>
                    <a:pt x="2949805" y="74096"/>
                    <a:pt x="2949805" y="77111"/>
                    <a:pt x="2951314" y="78619"/>
                  </a:cubicBezTo>
                  <a:cubicBezTo>
                    <a:pt x="2952823" y="80126"/>
                    <a:pt x="2951314" y="83141"/>
                    <a:pt x="2951314" y="86156"/>
                  </a:cubicBezTo>
                  <a:cubicBezTo>
                    <a:pt x="2952823" y="86156"/>
                    <a:pt x="2952823" y="87664"/>
                    <a:pt x="2952823" y="90679"/>
                  </a:cubicBezTo>
                  <a:cubicBezTo>
                    <a:pt x="2952823" y="90679"/>
                    <a:pt x="2952823" y="92187"/>
                    <a:pt x="2952823" y="92187"/>
                  </a:cubicBezTo>
                  <a:cubicBezTo>
                    <a:pt x="2952823" y="93694"/>
                    <a:pt x="2954331" y="95202"/>
                    <a:pt x="2954331" y="98217"/>
                  </a:cubicBezTo>
                  <a:cubicBezTo>
                    <a:pt x="2954331" y="99724"/>
                    <a:pt x="2954331" y="101232"/>
                    <a:pt x="2955840" y="102739"/>
                  </a:cubicBezTo>
                  <a:cubicBezTo>
                    <a:pt x="2955840" y="107262"/>
                    <a:pt x="2955840" y="108770"/>
                    <a:pt x="2955840" y="113292"/>
                  </a:cubicBezTo>
                  <a:cubicBezTo>
                    <a:pt x="2955840" y="114800"/>
                    <a:pt x="2954331" y="116307"/>
                    <a:pt x="2954331" y="117815"/>
                  </a:cubicBezTo>
                  <a:cubicBezTo>
                    <a:pt x="2954331" y="120830"/>
                    <a:pt x="2951314" y="122338"/>
                    <a:pt x="2951314" y="125353"/>
                  </a:cubicBezTo>
                  <a:cubicBezTo>
                    <a:pt x="2951314" y="126860"/>
                    <a:pt x="2951314" y="131383"/>
                    <a:pt x="2951314" y="132890"/>
                  </a:cubicBezTo>
                  <a:cubicBezTo>
                    <a:pt x="2949805" y="134398"/>
                    <a:pt x="2949805" y="135906"/>
                    <a:pt x="2948297" y="135906"/>
                  </a:cubicBezTo>
                  <a:cubicBezTo>
                    <a:pt x="2948297" y="138921"/>
                    <a:pt x="2948297" y="141936"/>
                    <a:pt x="2948297" y="143443"/>
                  </a:cubicBezTo>
                  <a:cubicBezTo>
                    <a:pt x="2946788" y="149474"/>
                    <a:pt x="2943771" y="149474"/>
                    <a:pt x="2943771" y="152489"/>
                  </a:cubicBezTo>
                  <a:cubicBezTo>
                    <a:pt x="2943771" y="153996"/>
                    <a:pt x="2943771" y="153996"/>
                    <a:pt x="2943771" y="153996"/>
                  </a:cubicBezTo>
                  <a:cubicBezTo>
                    <a:pt x="2943771" y="155504"/>
                    <a:pt x="2942262" y="157011"/>
                    <a:pt x="2942262" y="157011"/>
                  </a:cubicBezTo>
                  <a:cubicBezTo>
                    <a:pt x="2940753" y="158519"/>
                    <a:pt x="2940753" y="158519"/>
                    <a:pt x="2940753" y="160026"/>
                  </a:cubicBezTo>
                  <a:cubicBezTo>
                    <a:pt x="2939245" y="160026"/>
                    <a:pt x="2940753" y="161534"/>
                    <a:pt x="2939245" y="163042"/>
                  </a:cubicBezTo>
                  <a:cubicBezTo>
                    <a:pt x="2939245" y="167564"/>
                    <a:pt x="2937736" y="173594"/>
                    <a:pt x="2939245" y="173594"/>
                  </a:cubicBezTo>
                  <a:cubicBezTo>
                    <a:pt x="2940753" y="173594"/>
                    <a:pt x="2940753" y="173594"/>
                    <a:pt x="2940753" y="175102"/>
                  </a:cubicBezTo>
                  <a:cubicBezTo>
                    <a:pt x="2942262" y="175102"/>
                    <a:pt x="2942262" y="175102"/>
                    <a:pt x="2943771" y="176610"/>
                  </a:cubicBezTo>
                  <a:cubicBezTo>
                    <a:pt x="2943771" y="176610"/>
                    <a:pt x="2945279" y="176610"/>
                    <a:pt x="2945279" y="176610"/>
                  </a:cubicBezTo>
                  <a:cubicBezTo>
                    <a:pt x="2946788" y="178117"/>
                    <a:pt x="2948297" y="178117"/>
                    <a:pt x="2951314" y="178117"/>
                  </a:cubicBezTo>
                  <a:cubicBezTo>
                    <a:pt x="2952823" y="179625"/>
                    <a:pt x="2955840" y="178117"/>
                    <a:pt x="2958857" y="179625"/>
                  </a:cubicBezTo>
                  <a:cubicBezTo>
                    <a:pt x="2963384" y="181132"/>
                    <a:pt x="2966401" y="182640"/>
                    <a:pt x="2972436" y="182640"/>
                  </a:cubicBezTo>
                  <a:cubicBezTo>
                    <a:pt x="2973944" y="182640"/>
                    <a:pt x="2975453" y="184147"/>
                    <a:pt x="2976962" y="185655"/>
                  </a:cubicBezTo>
                  <a:cubicBezTo>
                    <a:pt x="2981488" y="185655"/>
                    <a:pt x="2984505" y="187162"/>
                    <a:pt x="2987523" y="187162"/>
                  </a:cubicBezTo>
                  <a:cubicBezTo>
                    <a:pt x="2987523" y="187162"/>
                    <a:pt x="2990540" y="188670"/>
                    <a:pt x="2993557" y="188670"/>
                  </a:cubicBezTo>
                  <a:cubicBezTo>
                    <a:pt x="2998083" y="190178"/>
                    <a:pt x="3004118" y="191685"/>
                    <a:pt x="3004118" y="191685"/>
                  </a:cubicBezTo>
                  <a:cubicBezTo>
                    <a:pt x="3004118" y="191685"/>
                    <a:pt x="3016188" y="194700"/>
                    <a:pt x="3022222" y="196208"/>
                  </a:cubicBezTo>
                  <a:cubicBezTo>
                    <a:pt x="3022222" y="197715"/>
                    <a:pt x="3023731" y="196208"/>
                    <a:pt x="3023731" y="197715"/>
                  </a:cubicBezTo>
                  <a:cubicBezTo>
                    <a:pt x="3026748" y="197715"/>
                    <a:pt x="3028257" y="199223"/>
                    <a:pt x="3031274" y="199223"/>
                  </a:cubicBezTo>
                  <a:cubicBezTo>
                    <a:pt x="3032783" y="199223"/>
                    <a:pt x="3035801" y="199223"/>
                    <a:pt x="3035801" y="199223"/>
                  </a:cubicBezTo>
                  <a:cubicBezTo>
                    <a:pt x="3037309" y="200730"/>
                    <a:pt x="3037309" y="200730"/>
                    <a:pt x="3037309" y="200730"/>
                  </a:cubicBezTo>
                  <a:cubicBezTo>
                    <a:pt x="3040327" y="202238"/>
                    <a:pt x="3041835" y="202238"/>
                    <a:pt x="3044853" y="205253"/>
                  </a:cubicBezTo>
                  <a:cubicBezTo>
                    <a:pt x="3047870" y="206761"/>
                    <a:pt x="3050887" y="208268"/>
                    <a:pt x="3050887" y="208268"/>
                  </a:cubicBezTo>
                  <a:cubicBezTo>
                    <a:pt x="3050887" y="208268"/>
                    <a:pt x="3055413" y="214298"/>
                    <a:pt x="3056922" y="215806"/>
                  </a:cubicBezTo>
                  <a:cubicBezTo>
                    <a:pt x="3056922" y="217313"/>
                    <a:pt x="3058431" y="218821"/>
                    <a:pt x="3059940" y="218821"/>
                  </a:cubicBezTo>
                  <a:cubicBezTo>
                    <a:pt x="3059940" y="220329"/>
                    <a:pt x="3061448" y="220329"/>
                    <a:pt x="3061448" y="221836"/>
                  </a:cubicBezTo>
                  <a:cubicBezTo>
                    <a:pt x="3061448" y="223344"/>
                    <a:pt x="3061448" y="227866"/>
                    <a:pt x="3061448" y="227866"/>
                  </a:cubicBezTo>
                  <a:cubicBezTo>
                    <a:pt x="3059940" y="229374"/>
                    <a:pt x="3059940" y="229374"/>
                    <a:pt x="3058431" y="230881"/>
                  </a:cubicBezTo>
                  <a:cubicBezTo>
                    <a:pt x="3058431" y="232389"/>
                    <a:pt x="3058431" y="233897"/>
                    <a:pt x="3056922" y="233897"/>
                  </a:cubicBezTo>
                  <a:cubicBezTo>
                    <a:pt x="3055413" y="235404"/>
                    <a:pt x="3052396" y="239927"/>
                    <a:pt x="3050887" y="241434"/>
                  </a:cubicBezTo>
                  <a:cubicBezTo>
                    <a:pt x="3047870" y="241434"/>
                    <a:pt x="3044853" y="242942"/>
                    <a:pt x="3043344" y="244449"/>
                  </a:cubicBezTo>
                  <a:cubicBezTo>
                    <a:pt x="3043344" y="244449"/>
                    <a:pt x="3040327" y="244449"/>
                    <a:pt x="3038818" y="244449"/>
                  </a:cubicBezTo>
                  <a:cubicBezTo>
                    <a:pt x="3035801" y="244449"/>
                    <a:pt x="3034292" y="244449"/>
                    <a:pt x="3031274" y="245957"/>
                  </a:cubicBezTo>
                  <a:cubicBezTo>
                    <a:pt x="3028257" y="245957"/>
                    <a:pt x="3023731" y="245957"/>
                    <a:pt x="3020714" y="245957"/>
                  </a:cubicBezTo>
                  <a:cubicBezTo>
                    <a:pt x="3020714" y="245957"/>
                    <a:pt x="3020714" y="245957"/>
                    <a:pt x="3019205" y="247465"/>
                  </a:cubicBezTo>
                  <a:cubicBezTo>
                    <a:pt x="3019205" y="247465"/>
                    <a:pt x="3014679" y="247465"/>
                    <a:pt x="3010153" y="247465"/>
                  </a:cubicBezTo>
                  <a:cubicBezTo>
                    <a:pt x="3007135" y="247465"/>
                    <a:pt x="2999592" y="247465"/>
                    <a:pt x="2998083" y="247465"/>
                  </a:cubicBezTo>
                  <a:cubicBezTo>
                    <a:pt x="2996575" y="247465"/>
                    <a:pt x="2995066" y="248972"/>
                    <a:pt x="2992049" y="248972"/>
                  </a:cubicBezTo>
                  <a:cubicBezTo>
                    <a:pt x="2989031" y="250480"/>
                    <a:pt x="2986014" y="251987"/>
                    <a:pt x="2982996" y="253495"/>
                  </a:cubicBezTo>
                  <a:cubicBezTo>
                    <a:pt x="2979979" y="253495"/>
                    <a:pt x="2975453" y="256510"/>
                    <a:pt x="2972436" y="258017"/>
                  </a:cubicBezTo>
                  <a:cubicBezTo>
                    <a:pt x="2970927" y="258017"/>
                    <a:pt x="2966401" y="258017"/>
                    <a:pt x="2966401" y="258017"/>
                  </a:cubicBezTo>
                  <a:cubicBezTo>
                    <a:pt x="2964892" y="258017"/>
                    <a:pt x="2963384" y="259525"/>
                    <a:pt x="2961875" y="259525"/>
                  </a:cubicBezTo>
                  <a:cubicBezTo>
                    <a:pt x="2960366" y="261033"/>
                    <a:pt x="2957349" y="262540"/>
                    <a:pt x="2954331" y="262540"/>
                  </a:cubicBezTo>
                  <a:cubicBezTo>
                    <a:pt x="2952823" y="262540"/>
                    <a:pt x="2951314" y="262540"/>
                    <a:pt x="2949805" y="262540"/>
                  </a:cubicBezTo>
                  <a:cubicBezTo>
                    <a:pt x="2949805" y="262540"/>
                    <a:pt x="2946788" y="264048"/>
                    <a:pt x="2943771" y="264048"/>
                  </a:cubicBezTo>
                  <a:cubicBezTo>
                    <a:pt x="2943771" y="264048"/>
                    <a:pt x="2942262" y="265555"/>
                    <a:pt x="2942262" y="265555"/>
                  </a:cubicBezTo>
                  <a:cubicBezTo>
                    <a:pt x="2939245" y="267063"/>
                    <a:pt x="2937736" y="267063"/>
                    <a:pt x="2934718" y="267063"/>
                  </a:cubicBezTo>
                  <a:cubicBezTo>
                    <a:pt x="2934718" y="267063"/>
                    <a:pt x="2931701" y="267063"/>
                    <a:pt x="2931701" y="267063"/>
                  </a:cubicBezTo>
                  <a:cubicBezTo>
                    <a:pt x="2927175" y="268570"/>
                    <a:pt x="2919632" y="270078"/>
                    <a:pt x="2918123" y="270078"/>
                  </a:cubicBezTo>
                  <a:cubicBezTo>
                    <a:pt x="2913597" y="270078"/>
                    <a:pt x="2910579" y="271585"/>
                    <a:pt x="2910579" y="271585"/>
                  </a:cubicBezTo>
                  <a:cubicBezTo>
                    <a:pt x="2910579" y="271585"/>
                    <a:pt x="2909071" y="271585"/>
                    <a:pt x="2909071" y="271585"/>
                  </a:cubicBezTo>
                  <a:cubicBezTo>
                    <a:pt x="2907562" y="273093"/>
                    <a:pt x="2904545" y="276108"/>
                    <a:pt x="2904545" y="276108"/>
                  </a:cubicBezTo>
                  <a:cubicBezTo>
                    <a:pt x="2904545" y="276108"/>
                    <a:pt x="2904545" y="276108"/>
                    <a:pt x="2903036" y="280631"/>
                  </a:cubicBezTo>
                  <a:cubicBezTo>
                    <a:pt x="2903036" y="280631"/>
                    <a:pt x="2901527" y="280631"/>
                    <a:pt x="2901527" y="283646"/>
                  </a:cubicBezTo>
                  <a:cubicBezTo>
                    <a:pt x="2900019" y="285153"/>
                    <a:pt x="2900019" y="285153"/>
                    <a:pt x="2900019" y="286661"/>
                  </a:cubicBezTo>
                  <a:cubicBezTo>
                    <a:pt x="2898510" y="288169"/>
                    <a:pt x="2897001" y="289676"/>
                    <a:pt x="2897001" y="291184"/>
                  </a:cubicBezTo>
                  <a:cubicBezTo>
                    <a:pt x="2895493" y="292691"/>
                    <a:pt x="2895493" y="292691"/>
                    <a:pt x="2893984" y="292691"/>
                  </a:cubicBezTo>
                  <a:cubicBezTo>
                    <a:pt x="2893984" y="294199"/>
                    <a:pt x="2892475" y="295706"/>
                    <a:pt x="2890967" y="295706"/>
                  </a:cubicBezTo>
                  <a:cubicBezTo>
                    <a:pt x="2886440" y="297214"/>
                    <a:pt x="2880406" y="297214"/>
                    <a:pt x="2880406" y="297214"/>
                  </a:cubicBezTo>
                  <a:cubicBezTo>
                    <a:pt x="2878897" y="297214"/>
                    <a:pt x="2875880" y="297214"/>
                    <a:pt x="2874371" y="298721"/>
                  </a:cubicBezTo>
                  <a:cubicBezTo>
                    <a:pt x="2874371" y="298721"/>
                    <a:pt x="2872862" y="298721"/>
                    <a:pt x="2872862" y="301737"/>
                  </a:cubicBezTo>
                  <a:cubicBezTo>
                    <a:pt x="2872862" y="303244"/>
                    <a:pt x="2872862" y="303244"/>
                    <a:pt x="2872862" y="303244"/>
                  </a:cubicBezTo>
                  <a:cubicBezTo>
                    <a:pt x="2872862" y="304752"/>
                    <a:pt x="2872862" y="306259"/>
                    <a:pt x="2872862" y="307767"/>
                  </a:cubicBezTo>
                  <a:cubicBezTo>
                    <a:pt x="2872862" y="310782"/>
                    <a:pt x="2872862" y="310782"/>
                    <a:pt x="2872862" y="313797"/>
                  </a:cubicBezTo>
                  <a:cubicBezTo>
                    <a:pt x="2872862" y="315305"/>
                    <a:pt x="2872862" y="319827"/>
                    <a:pt x="2872862" y="319827"/>
                  </a:cubicBezTo>
                  <a:cubicBezTo>
                    <a:pt x="2872862" y="321335"/>
                    <a:pt x="2874371" y="321335"/>
                    <a:pt x="2874371" y="321335"/>
                  </a:cubicBezTo>
                  <a:cubicBezTo>
                    <a:pt x="2875880" y="322842"/>
                    <a:pt x="2878897" y="319827"/>
                    <a:pt x="2880406" y="318320"/>
                  </a:cubicBezTo>
                  <a:cubicBezTo>
                    <a:pt x="2880406" y="318320"/>
                    <a:pt x="2881914" y="318320"/>
                    <a:pt x="2883423" y="318320"/>
                  </a:cubicBezTo>
                  <a:cubicBezTo>
                    <a:pt x="2884932" y="318320"/>
                    <a:pt x="2886440" y="316812"/>
                    <a:pt x="2887949" y="316812"/>
                  </a:cubicBezTo>
                  <a:cubicBezTo>
                    <a:pt x="2887949" y="316812"/>
                    <a:pt x="2889458" y="315305"/>
                    <a:pt x="2889458" y="315305"/>
                  </a:cubicBezTo>
                  <a:cubicBezTo>
                    <a:pt x="2889458" y="313797"/>
                    <a:pt x="2890967" y="315305"/>
                    <a:pt x="2893984" y="312289"/>
                  </a:cubicBezTo>
                  <a:cubicBezTo>
                    <a:pt x="2895493" y="310782"/>
                    <a:pt x="2898510" y="310782"/>
                    <a:pt x="2901527" y="310782"/>
                  </a:cubicBezTo>
                  <a:cubicBezTo>
                    <a:pt x="2904545" y="309274"/>
                    <a:pt x="2904545" y="309274"/>
                    <a:pt x="2907562" y="310782"/>
                  </a:cubicBezTo>
                  <a:cubicBezTo>
                    <a:pt x="2909071" y="310782"/>
                    <a:pt x="2912088" y="310782"/>
                    <a:pt x="2912088" y="310782"/>
                  </a:cubicBezTo>
                  <a:cubicBezTo>
                    <a:pt x="2916614" y="313797"/>
                    <a:pt x="2918123" y="313797"/>
                    <a:pt x="2918123" y="313797"/>
                  </a:cubicBezTo>
                  <a:cubicBezTo>
                    <a:pt x="2918123" y="313797"/>
                    <a:pt x="2922649" y="313797"/>
                    <a:pt x="2924158" y="315305"/>
                  </a:cubicBezTo>
                  <a:cubicBezTo>
                    <a:pt x="2925666" y="315305"/>
                    <a:pt x="2928684" y="316812"/>
                    <a:pt x="2928684" y="316812"/>
                  </a:cubicBezTo>
                  <a:cubicBezTo>
                    <a:pt x="2930192" y="316812"/>
                    <a:pt x="2933210" y="318320"/>
                    <a:pt x="2936227" y="319827"/>
                  </a:cubicBezTo>
                  <a:cubicBezTo>
                    <a:pt x="2940753" y="321335"/>
                    <a:pt x="2945279" y="322842"/>
                    <a:pt x="2946788" y="324350"/>
                  </a:cubicBezTo>
                  <a:cubicBezTo>
                    <a:pt x="2948297" y="324350"/>
                    <a:pt x="2948297" y="324350"/>
                    <a:pt x="2949805" y="325857"/>
                  </a:cubicBezTo>
                  <a:cubicBezTo>
                    <a:pt x="2951314" y="325857"/>
                    <a:pt x="2952823" y="325857"/>
                    <a:pt x="2954331" y="327365"/>
                  </a:cubicBezTo>
                  <a:cubicBezTo>
                    <a:pt x="2958857" y="328872"/>
                    <a:pt x="2961875" y="330380"/>
                    <a:pt x="2963384" y="330380"/>
                  </a:cubicBezTo>
                  <a:cubicBezTo>
                    <a:pt x="2964892" y="330380"/>
                    <a:pt x="2966401" y="331888"/>
                    <a:pt x="2966401" y="331888"/>
                  </a:cubicBezTo>
                  <a:cubicBezTo>
                    <a:pt x="2966401" y="331888"/>
                    <a:pt x="2966401" y="331888"/>
                    <a:pt x="2969418" y="333395"/>
                  </a:cubicBezTo>
                  <a:cubicBezTo>
                    <a:pt x="2969418" y="333395"/>
                    <a:pt x="2970927" y="334903"/>
                    <a:pt x="2972436" y="337918"/>
                  </a:cubicBezTo>
                  <a:cubicBezTo>
                    <a:pt x="2972436" y="337918"/>
                    <a:pt x="2973944" y="337918"/>
                    <a:pt x="2973944" y="339425"/>
                  </a:cubicBezTo>
                  <a:cubicBezTo>
                    <a:pt x="2975453" y="339425"/>
                    <a:pt x="2975453" y="339425"/>
                    <a:pt x="2975453" y="340933"/>
                  </a:cubicBezTo>
                  <a:cubicBezTo>
                    <a:pt x="2976962" y="342440"/>
                    <a:pt x="2975453" y="343948"/>
                    <a:pt x="2975453" y="343948"/>
                  </a:cubicBezTo>
                  <a:cubicBezTo>
                    <a:pt x="2975453" y="343948"/>
                    <a:pt x="2975453" y="346963"/>
                    <a:pt x="2975453" y="348471"/>
                  </a:cubicBezTo>
                  <a:cubicBezTo>
                    <a:pt x="2975453" y="349978"/>
                    <a:pt x="2973944" y="352993"/>
                    <a:pt x="2972436" y="354501"/>
                  </a:cubicBezTo>
                  <a:cubicBezTo>
                    <a:pt x="2972436" y="356008"/>
                    <a:pt x="2969418" y="357516"/>
                    <a:pt x="2967910" y="360531"/>
                  </a:cubicBezTo>
                  <a:cubicBezTo>
                    <a:pt x="2966401" y="363546"/>
                    <a:pt x="2964892" y="365054"/>
                    <a:pt x="2963384" y="368069"/>
                  </a:cubicBezTo>
                  <a:cubicBezTo>
                    <a:pt x="2961875" y="371084"/>
                    <a:pt x="2961875" y="371084"/>
                    <a:pt x="2960366" y="372592"/>
                  </a:cubicBezTo>
                  <a:cubicBezTo>
                    <a:pt x="2958857" y="374099"/>
                    <a:pt x="2958857" y="375607"/>
                    <a:pt x="2957349" y="375607"/>
                  </a:cubicBezTo>
                  <a:cubicBezTo>
                    <a:pt x="2954331" y="375607"/>
                    <a:pt x="2954331" y="377114"/>
                    <a:pt x="2949805" y="374099"/>
                  </a:cubicBezTo>
                  <a:cubicBezTo>
                    <a:pt x="2946788" y="371084"/>
                    <a:pt x="2943771" y="369576"/>
                    <a:pt x="2943771" y="368069"/>
                  </a:cubicBezTo>
                  <a:cubicBezTo>
                    <a:pt x="2943771" y="368069"/>
                    <a:pt x="2945279" y="368069"/>
                    <a:pt x="2942262" y="366561"/>
                  </a:cubicBezTo>
                  <a:cubicBezTo>
                    <a:pt x="2939245" y="365054"/>
                    <a:pt x="2942262" y="365054"/>
                    <a:pt x="2937736" y="363546"/>
                  </a:cubicBezTo>
                  <a:cubicBezTo>
                    <a:pt x="2936227" y="363546"/>
                    <a:pt x="2936227" y="362039"/>
                    <a:pt x="2934718" y="362039"/>
                  </a:cubicBezTo>
                  <a:cubicBezTo>
                    <a:pt x="2931701" y="360531"/>
                    <a:pt x="2930192" y="360531"/>
                    <a:pt x="2930192" y="359024"/>
                  </a:cubicBezTo>
                  <a:cubicBezTo>
                    <a:pt x="2927175" y="359024"/>
                    <a:pt x="2927175" y="359024"/>
                    <a:pt x="2924158" y="359024"/>
                  </a:cubicBezTo>
                  <a:cubicBezTo>
                    <a:pt x="2921140" y="359024"/>
                    <a:pt x="2919632" y="357516"/>
                    <a:pt x="2916614" y="359024"/>
                  </a:cubicBezTo>
                  <a:cubicBezTo>
                    <a:pt x="2915106" y="359024"/>
                    <a:pt x="2912088" y="359024"/>
                    <a:pt x="2910579" y="359024"/>
                  </a:cubicBezTo>
                  <a:cubicBezTo>
                    <a:pt x="2910579" y="360531"/>
                    <a:pt x="2910579" y="360531"/>
                    <a:pt x="2910579" y="360531"/>
                  </a:cubicBezTo>
                  <a:cubicBezTo>
                    <a:pt x="2910579" y="362039"/>
                    <a:pt x="2910579" y="362039"/>
                    <a:pt x="2912088" y="363546"/>
                  </a:cubicBezTo>
                  <a:cubicBezTo>
                    <a:pt x="2912088" y="363546"/>
                    <a:pt x="2913597" y="365054"/>
                    <a:pt x="2915106" y="365054"/>
                  </a:cubicBezTo>
                  <a:cubicBezTo>
                    <a:pt x="2915106" y="365054"/>
                    <a:pt x="2915106" y="368069"/>
                    <a:pt x="2915106" y="368069"/>
                  </a:cubicBezTo>
                  <a:cubicBezTo>
                    <a:pt x="2915106" y="368069"/>
                    <a:pt x="2916614" y="369576"/>
                    <a:pt x="2916614" y="369576"/>
                  </a:cubicBezTo>
                  <a:cubicBezTo>
                    <a:pt x="2916614" y="371084"/>
                    <a:pt x="2916614" y="371084"/>
                    <a:pt x="2916614" y="372592"/>
                  </a:cubicBezTo>
                  <a:cubicBezTo>
                    <a:pt x="2916614" y="375607"/>
                    <a:pt x="2916614" y="377114"/>
                    <a:pt x="2916614" y="378622"/>
                  </a:cubicBezTo>
                  <a:cubicBezTo>
                    <a:pt x="2916614" y="378622"/>
                    <a:pt x="2916614" y="378622"/>
                    <a:pt x="2916614" y="380129"/>
                  </a:cubicBezTo>
                  <a:cubicBezTo>
                    <a:pt x="2916614" y="381637"/>
                    <a:pt x="2916614" y="383144"/>
                    <a:pt x="2916614" y="384652"/>
                  </a:cubicBezTo>
                  <a:cubicBezTo>
                    <a:pt x="2916614" y="384652"/>
                    <a:pt x="2916614" y="386160"/>
                    <a:pt x="2916614" y="386160"/>
                  </a:cubicBezTo>
                  <a:cubicBezTo>
                    <a:pt x="2916614" y="387667"/>
                    <a:pt x="2916614" y="392190"/>
                    <a:pt x="2915106" y="393697"/>
                  </a:cubicBezTo>
                  <a:cubicBezTo>
                    <a:pt x="2915106" y="393697"/>
                    <a:pt x="2915106" y="395205"/>
                    <a:pt x="2915106" y="398220"/>
                  </a:cubicBezTo>
                  <a:cubicBezTo>
                    <a:pt x="2915106" y="402743"/>
                    <a:pt x="2915106" y="408773"/>
                    <a:pt x="2915106" y="408773"/>
                  </a:cubicBezTo>
                  <a:cubicBezTo>
                    <a:pt x="2913597" y="410280"/>
                    <a:pt x="2913597" y="411788"/>
                    <a:pt x="2913597" y="411788"/>
                  </a:cubicBezTo>
                  <a:cubicBezTo>
                    <a:pt x="2913597" y="413296"/>
                    <a:pt x="2912088" y="413296"/>
                    <a:pt x="2912088" y="414803"/>
                  </a:cubicBezTo>
                  <a:cubicBezTo>
                    <a:pt x="2912088" y="416311"/>
                    <a:pt x="2912088" y="416311"/>
                    <a:pt x="2910579" y="417818"/>
                  </a:cubicBezTo>
                  <a:cubicBezTo>
                    <a:pt x="2910579" y="419326"/>
                    <a:pt x="2909071" y="420833"/>
                    <a:pt x="2909071" y="420833"/>
                  </a:cubicBezTo>
                  <a:cubicBezTo>
                    <a:pt x="2907562" y="422341"/>
                    <a:pt x="2907562" y="423848"/>
                    <a:pt x="2907562" y="423848"/>
                  </a:cubicBezTo>
                  <a:cubicBezTo>
                    <a:pt x="2907562" y="425356"/>
                    <a:pt x="2906053" y="425356"/>
                    <a:pt x="2906053" y="425356"/>
                  </a:cubicBezTo>
                  <a:cubicBezTo>
                    <a:pt x="2906053" y="428371"/>
                    <a:pt x="2906053" y="429879"/>
                    <a:pt x="2906053" y="429879"/>
                  </a:cubicBezTo>
                  <a:cubicBezTo>
                    <a:pt x="2906053" y="429879"/>
                    <a:pt x="2906053" y="429879"/>
                    <a:pt x="2903036" y="432894"/>
                  </a:cubicBezTo>
                  <a:cubicBezTo>
                    <a:pt x="2903036" y="432894"/>
                    <a:pt x="2901527" y="435909"/>
                    <a:pt x="2901527" y="438924"/>
                  </a:cubicBezTo>
                  <a:cubicBezTo>
                    <a:pt x="2900019" y="440431"/>
                    <a:pt x="2895493" y="440431"/>
                    <a:pt x="2895493" y="441939"/>
                  </a:cubicBezTo>
                  <a:cubicBezTo>
                    <a:pt x="2893984" y="443447"/>
                    <a:pt x="2890967" y="443447"/>
                    <a:pt x="2889458" y="441939"/>
                  </a:cubicBezTo>
                  <a:cubicBezTo>
                    <a:pt x="2887949" y="441939"/>
                    <a:pt x="2886440" y="444954"/>
                    <a:pt x="2883423" y="441939"/>
                  </a:cubicBezTo>
                  <a:cubicBezTo>
                    <a:pt x="2881914" y="441939"/>
                    <a:pt x="2880406" y="440431"/>
                    <a:pt x="2878897" y="438924"/>
                  </a:cubicBezTo>
                  <a:cubicBezTo>
                    <a:pt x="2878897" y="438924"/>
                    <a:pt x="2877388" y="438924"/>
                    <a:pt x="2877388" y="438924"/>
                  </a:cubicBezTo>
                  <a:cubicBezTo>
                    <a:pt x="2875880" y="438924"/>
                    <a:pt x="2875880" y="437416"/>
                    <a:pt x="2874371" y="437416"/>
                  </a:cubicBezTo>
                  <a:cubicBezTo>
                    <a:pt x="2872862" y="437416"/>
                    <a:pt x="2872862" y="435909"/>
                    <a:pt x="2872862" y="435909"/>
                  </a:cubicBezTo>
                  <a:cubicBezTo>
                    <a:pt x="2871354" y="435909"/>
                    <a:pt x="2871354" y="434401"/>
                    <a:pt x="2869845" y="434401"/>
                  </a:cubicBezTo>
                  <a:cubicBezTo>
                    <a:pt x="2868336" y="434401"/>
                    <a:pt x="2866827" y="432894"/>
                    <a:pt x="2865319" y="432894"/>
                  </a:cubicBezTo>
                  <a:cubicBezTo>
                    <a:pt x="2865319" y="432894"/>
                    <a:pt x="2863810" y="432894"/>
                    <a:pt x="2862301" y="432894"/>
                  </a:cubicBezTo>
                  <a:cubicBezTo>
                    <a:pt x="2859284" y="432894"/>
                    <a:pt x="2850232" y="432894"/>
                    <a:pt x="2848723" y="432894"/>
                  </a:cubicBezTo>
                  <a:cubicBezTo>
                    <a:pt x="2847215" y="432894"/>
                    <a:pt x="2844197" y="432894"/>
                    <a:pt x="2839671" y="432894"/>
                  </a:cubicBezTo>
                  <a:cubicBezTo>
                    <a:pt x="2836654" y="432894"/>
                    <a:pt x="2835145" y="434401"/>
                    <a:pt x="2830619" y="434401"/>
                  </a:cubicBezTo>
                  <a:cubicBezTo>
                    <a:pt x="2827602" y="434401"/>
                    <a:pt x="2826093" y="434401"/>
                    <a:pt x="2823076" y="434401"/>
                  </a:cubicBezTo>
                  <a:cubicBezTo>
                    <a:pt x="2820058" y="434401"/>
                    <a:pt x="2818549" y="432894"/>
                    <a:pt x="2815532" y="434401"/>
                  </a:cubicBezTo>
                  <a:cubicBezTo>
                    <a:pt x="2812515" y="434401"/>
                    <a:pt x="2812515" y="432894"/>
                    <a:pt x="2809497" y="434401"/>
                  </a:cubicBezTo>
                  <a:cubicBezTo>
                    <a:pt x="2809497" y="434401"/>
                    <a:pt x="2807989" y="434401"/>
                    <a:pt x="2806480" y="434401"/>
                  </a:cubicBezTo>
                  <a:cubicBezTo>
                    <a:pt x="2806480" y="434401"/>
                    <a:pt x="2804971" y="434401"/>
                    <a:pt x="2803463" y="434401"/>
                  </a:cubicBezTo>
                  <a:cubicBezTo>
                    <a:pt x="2803463" y="434401"/>
                    <a:pt x="2801954" y="434401"/>
                    <a:pt x="2800445" y="434401"/>
                  </a:cubicBezTo>
                  <a:cubicBezTo>
                    <a:pt x="2798937" y="432894"/>
                    <a:pt x="2795919" y="432894"/>
                    <a:pt x="2794410" y="432894"/>
                  </a:cubicBezTo>
                  <a:cubicBezTo>
                    <a:pt x="2794410" y="432894"/>
                    <a:pt x="2792902" y="432894"/>
                    <a:pt x="2791393" y="432894"/>
                  </a:cubicBezTo>
                  <a:cubicBezTo>
                    <a:pt x="2788376" y="432894"/>
                    <a:pt x="2785358" y="432894"/>
                    <a:pt x="2783850" y="432894"/>
                  </a:cubicBezTo>
                  <a:cubicBezTo>
                    <a:pt x="2782341" y="432894"/>
                    <a:pt x="2782341" y="432894"/>
                    <a:pt x="2779324" y="432894"/>
                  </a:cubicBezTo>
                  <a:cubicBezTo>
                    <a:pt x="2779324" y="431386"/>
                    <a:pt x="2779324" y="431386"/>
                    <a:pt x="2777815" y="429879"/>
                  </a:cubicBezTo>
                  <a:cubicBezTo>
                    <a:pt x="2776306" y="429879"/>
                    <a:pt x="2776306" y="429879"/>
                    <a:pt x="2774798" y="429879"/>
                  </a:cubicBezTo>
                  <a:cubicBezTo>
                    <a:pt x="2774798" y="428371"/>
                    <a:pt x="2773289" y="429879"/>
                    <a:pt x="2771780" y="428371"/>
                  </a:cubicBezTo>
                  <a:cubicBezTo>
                    <a:pt x="2771780" y="428371"/>
                    <a:pt x="2771780" y="428371"/>
                    <a:pt x="2770271" y="428371"/>
                  </a:cubicBezTo>
                  <a:cubicBezTo>
                    <a:pt x="2770271" y="426863"/>
                    <a:pt x="2770271" y="428371"/>
                    <a:pt x="2768763" y="426863"/>
                  </a:cubicBezTo>
                  <a:cubicBezTo>
                    <a:pt x="2767254" y="425356"/>
                    <a:pt x="2764237" y="422341"/>
                    <a:pt x="2764237" y="422341"/>
                  </a:cubicBezTo>
                  <a:cubicBezTo>
                    <a:pt x="2762728" y="420833"/>
                    <a:pt x="2762728" y="420833"/>
                    <a:pt x="2762728" y="417818"/>
                  </a:cubicBezTo>
                  <a:cubicBezTo>
                    <a:pt x="2761219" y="417818"/>
                    <a:pt x="2761219" y="417818"/>
                    <a:pt x="2761219" y="416311"/>
                  </a:cubicBezTo>
                  <a:cubicBezTo>
                    <a:pt x="2759711" y="414803"/>
                    <a:pt x="2759711" y="414803"/>
                    <a:pt x="2759711" y="413296"/>
                  </a:cubicBezTo>
                  <a:cubicBezTo>
                    <a:pt x="2759711" y="411788"/>
                    <a:pt x="2759711" y="411788"/>
                    <a:pt x="2759711" y="410280"/>
                  </a:cubicBezTo>
                  <a:cubicBezTo>
                    <a:pt x="2759711" y="410280"/>
                    <a:pt x="2758202" y="410280"/>
                    <a:pt x="2758202" y="408773"/>
                  </a:cubicBezTo>
                  <a:cubicBezTo>
                    <a:pt x="2758202" y="408773"/>
                    <a:pt x="2756693" y="407265"/>
                    <a:pt x="2756693" y="407265"/>
                  </a:cubicBezTo>
                  <a:cubicBezTo>
                    <a:pt x="2756693" y="405758"/>
                    <a:pt x="2755185" y="402743"/>
                    <a:pt x="2755185" y="401235"/>
                  </a:cubicBezTo>
                  <a:cubicBezTo>
                    <a:pt x="2755185" y="399728"/>
                    <a:pt x="2756693" y="396712"/>
                    <a:pt x="2755185" y="395205"/>
                  </a:cubicBezTo>
                  <a:cubicBezTo>
                    <a:pt x="2755185" y="395205"/>
                    <a:pt x="2755185" y="392190"/>
                    <a:pt x="2755185" y="390682"/>
                  </a:cubicBezTo>
                  <a:cubicBezTo>
                    <a:pt x="2755185" y="389175"/>
                    <a:pt x="2755185" y="387667"/>
                    <a:pt x="2755185" y="386160"/>
                  </a:cubicBezTo>
                  <a:cubicBezTo>
                    <a:pt x="2753676" y="384652"/>
                    <a:pt x="2753676" y="381637"/>
                    <a:pt x="2753676" y="378622"/>
                  </a:cubicBezTo>
                  <a:cubicBezTo>
                    <a:pt x="2753676" y="378622"/>
                    <a:pt x="2753676" y="377114"/>
                    <a:pt x="2753676" y="375607"/>
                  </a:cubicBezTo>
                  <a:cubicBezTo>
                    <a:pt x="2752167" y="375607"/>
                    <a:pt x="2752167" y="374099"/>
                    <a:pt x="2752167" y="372592"/>
                  </a:cubicBezTo>
                  <a:cubicBezTo>
                    <a:pt x="2752167" y="372592"/>
                    <a:pt x="2752167" y="371084"/>
                    <a:pt x="2750659" y="369576"/>
                  </a:cubicBezTo>
                  <a:cubicBezTo>
                    <a:pt x="2750659" y="369576"/>
                    <a:pt x="2750659" y="366561"/>
                    <a:pt x="2750659" y="365054"/>
                  </a:cubicBezTo>
                  <a:cubicBezTo>
                    <a:pt x="2750659" y="362039"/>
                    <a:pt x="2750659" y="360531"/>
                    <a:pt x="2750659" y="357516"/>
                  </a:cubicBezTo>
                  <a:cubicBezTo>
                    <a:pt x="2750659" y="356008"/>
                    <a:pt x="2749150" y="354501"/>
                    <a:pt x="2750659" y="354501"/>
                  </a:cubicBezTo>
                  <a:cubicBezTo>
                    <a:pt x="2752167" y="351486"/>
                    <a:pt x="2750659" y="352993"/>
                    <a:pt x="2752167" y="351486"/>
                  </a:cubicBezTo>
                  <a:cubicBezTo>
                    <a:pt x="2753676" y="349978"/>
                    <a:pt x="2753676" y="348471"/>
                    <a:pt x="2755185" y="348471"/>
                  </a:cubicBezTo>
                  <a:cubicBezTo>
                    <a:pt x="2756693" y="346963"/>
                    <a:pt x="2762728" y="345456"/>
                    <a:pt x="2764237" y="345456"/>
                  </a:cubicBezTo>
                  <a:cubicBezTo>
                    <a:pt x="2764237" y="345456"/>
                    <a:pt x="2768763" y="342440"/>
                    <a:pt x="2770271" y="342440"/>
                  </a:cubicBezTo>
                  <a:cubicBezTo>
                    <a:pt x="2773289" y="342440"/>
                    <a:pt x="2773289" y="340933"/>
                    <a:pt x="2776306" y="339425"/>
                  </a:cubicBezTo>
                  <a:cubicBezTo>
                    <a:pt x="2779324" y="337918"/>
                    <a:pt x="2779324" y="337918"/>
                    <a:pt x="2783850" y="337918"/>
                  </a:cubicBezTo>
                  <a:cubicBezTo>
                    <a:pt x="2786867" y="337918"/>
                    <a:pt x="2789884" y="337918"/>
                    <a:pt x="2791393" y="336410"/>
                  </a:cubicBezTo>
                  <a:cubicBezTo>
                    <a:pt x="2795919" y="336410"/>
                    <a:pt x="2800445" y="334903"/>
                    <a:pt x="2801954" y="333395"/>
                  </a:cubicBezTo>
                  <a:cubicBezTo>
                    <a:pt x="2803463" y="333395"/>
                    <a:pt x="2804971" y="333395"/>
                    <a:pt x="2806480" y="333395"/>
                  </a:cubicBezTo>
                  <a:cubicBezTo>
                    <a:pt x="2809497" y="331888"/>
                    <a:pt x="2811006" y="330380"/>
                    <a:pt x="2812515" y="328872"/>
                  </a:cubicBezTo>
                  <a:cubicBezTo>
                    <a:pt x="2812515" y="327365"/>
                    <a:pt x="2812515" y="325857"/>
                    <a:pt x="2812515" y="322842"/>
                  </a:cubicBezTo>
                  <a:cubicBezTo>
                    <a:pt x="2812515" y="321335"/>
                    <a:pt x="2812515" y="318320"/>
                    <a:pt x="2812515" y="316812"/>
                  </a:cubicBezTo>
                  <a:cubicBezTo>
                    <a:pt x="2812515" y="313797"/>
                    <a:pt x="2812515" y="316812"/>
                    <a:pt x="2812515" y="313797"/>
                  </a:cubicBezTo>
                  <a:cubicBezTo>
                    <a:pt x="2812515" y="312289"/>
                    <a:pt x="2814023" y="312289"/>
                    <a:pt x="2814023" y="310782"/>
                  </a:cubicBezTo>
                  <a:cubicBezTo>
                    <a:pt x="2815532" y="310782"/>
                    <a:pt x="2814023" y="310782"/>
                    <a:pt x="2815532" y="309274"/>
                  </a:cubicBezTo>
                  <a:cubicBezTo>
                    <a:pt x="2815532" y="309274"/>
                    <a:pt x="2815532" y="309274"/>
                    <a:pt x="2817041" y="307767"/>
                  </a:cubicBezTo>
                  <a:cubicBezTo>
                    <a:pt x="2817041" y="307767"/>
                    <a:pt x="2817041" y="306259"/>
                    <a:pt x="2817041" y="304752"/>
                  </a:cubicBezTo>
                  <a:cubicBezTo>
                    <a:pt x="2818549" y="304752"/>
                    <a:pt x="2818549" y="304752"/>
                    <a:pt x="2818549" y="303244"/>
                  </a:cubicBezTo>
                  <a:cubicBezTo>
                    <a:pt x="2820058" y="303244"/>
                    <a:pt x="2820058" y="303244"/>
                    <a:pt x="2820058" y="301737"/>
                  </a:cubicBezTo>
                  <a:cubicBezTo>
                    <a:pt x="2820058" y="301737"/>
                    <a:pt x="2820058" y="300229"/>
                    <a:pt x="2821567" y="300229"/>
                  </a:cubicBezTo>
                  <a:cubicBezTo>
                    <a:pt x="2821567" y="300229"/>
                    <a:pt x="2823076" y="300229"/>
                    <a:pt x="2823076" y="300229"/>
                  </a:cubicBezTo>
                  <a:cubicBezTo>
                    <a:pt x="2824584" y="298721"/>
                    <a:pt x="2823076" y="300229"/>
                    <a:pt x="2824584" y="298721"/>
                  </a:cubicBezTo>
                  <a:cubicBezTo>
                    <a:pt x="2824584" y="297214"/>
                    <a:pt x="2827602" y="298721"/>
                    <a:pt x="2829110" y="298721"/>
                  </a:cubicBezTo>
                  <a:cubicBezTo>
                    <a:pt x="2830619" y="297214"/>
                    <a:pt x="2832128" y="297214"/>
                    <a:pt x="2832128" y="295706"/>
                  </a:cubicBezTo>
                  <a:cubicBezTo>
                    <a:pt x="2832128" y="295706"/>
                    <a:pt x="2833636" y="295706"/>
                    <a:pt x="2833636" y="294199"/>
                  </a:cubicBezTo>
                  <a:cubicBezTo>
                    <a:pt x="2835145" y="294199"/>
                    <a:pt x="2835145" y="292691"/>
                    <a:pt x="2836654" y="291184"/>
                  </a:cubicBezTo>
                  <a:cubicBezTo>
                    <a:pt x="2836654" y="291184"/>
                    <a:pt x="2836654" y="291184"/>
                    <a:pt x="2836654" y="289676"/>
                  </a:cubicBezTo>
                  <a:cubicBezTo>
                    <a:pt x="2838162" y="288169"/>
                    <a:pt x="2838162" y="288169"/>
                    <a:pt x="2838162" y="288169"/>
                  </a:cubicBezTo>
                  <a:cubicBezTo>
                    <a:pt x="2838162" y="286661"/>
                    <a:pt x="2835145" y="285153"/>
                    <a:pt x="2832128" y="285153"/>
                  </a:cubicBezTo>
                  <a:cubicBezTo>
                    <a:pt x="2832128" y="285153"/>
                    <a:pt x="2830619" y="283646"/>
                    <a:pt x="2827602" y="283646"/>
                  </a:cubicBezTo>
                  <a:cubicBezTo>
                    <a:pt x="2826093" y="283646"/>
                    <a:pt x="2823076" y="285153"/>
                    <a:pt x="2821567" y="285153"/>
                  </a:cubicBezTo>
                  <a:cubicBezTo>
                    <a:pt x="2820058" y="285153"/>
                    <a:pt x="2818549" y="285153"/>
                    <a:pt x="2817041" y="285153"/>
                  </a:cubicBezTo>
                  <a:cubicBezTo>
                    <a:pt x="2815532" y="286661"/>
                    <a:pt x="2815532" y="286661"/>
                    <a:pt x="2812515" y="286661"/>
                  </a:cubicBezTo>
                  <a:cubicBezTo>
                    <a:pt x="2811006" y="285153"/>
                    <a:pt x="2807989" y="286661"/>
                    <a:pt x="2804971" y="286661"/>
                  </a:cubicBezTo>
                  <a:cubicBezTo>
                    <a:pt x="2801954" y="286661"/>
                    <a:pt x="2798937" y="286661"/>
                    <a:pt x="2798937" y="286661"/>
                  </a:cubicBezTo>
                  <a:cubicBezTo>
                    <a:pt x="2798937" y="286661"/>
                    <a:pt x="2795919" y="286661"/>
                    <a:pt x="2794410" y="286661"/>
                  </a:cubicBezTo>
                  <a:cubicBezTo>
                    <a:pt x="2792902" y="286661"/>
                    <a:pt x="2789884" y="286661"/>
                    <a:pt x="2791393" y="285153"/>
                  </a:cubicBezTo>
                  <a:cubicBezTo>
                    <a:pt x="2791393" y="285153"/>
                    <a:pt x="2792902" y="283646"/>
                    <a:pt x="2794410" y="282138"/>
                  </a:cubicBezTo>
                  <a:cubicBezTo>
                    <a:pt x="2795919" y="282138"/>
                    <a:pt x="2795919" y="280631"/>
                    <a:pt x="2795919" y="280631"/>
                  </a:cubicBezTo>
                  <a:cubicBezTo>
                    <a:pt x="2797428" y="279123"/>
                    <a:pt x="2798937" y="279123"/>
                    <a:pt x="2800445" y="277616"/>
                  </a:cubicBezTo>
                  <a:cubicBezTo>
                    <a:pt x="2801954" y="277616"/>
                    <a:pt x="2803463" y="276108"/>
                    <a:pt x="2804971" y="276108"/>
                  </a:cubicBezTo>
                  <a:cubicBezTo>
                    <a:pt x="2804971" y="274601"/>
                    <a:pt x="2806480" y="276108"/>
                    <a:pt x="2807989" y="276108"/>
                  </a:cubicBezTo>
                  <a:cubicBezTo>
                    <a:pt x="2807989" y="274601"/>
                    <a:pt x="2807989" y="274601"/>
                    <a:pt x="2807989" y="274601"/>
                  </a:cubicBezTo>
                  <a:cubicBezTo>
                    <a:pt x="2809497" y="273093"/>
                    <a:pt x="2811006" y="271585"/>
                    <a:pt x="2811006" y="271585"/>
                  </a:cubicBezTo>
                  <a:cubicBezTo>
                    <a:pt x="2812515" y="270078"/>
                    <a:pt x="2815532" y="268570"/>
                    <a:pt x="2815532" y="268570"/>
                  </a:cubicBezTo>
                  <a:cubicBezTo>
                    <a:pt x="2817041" y="268570"/>
                    <a:pt x="2818549" y="265555"/>
                    <a:pt x="2820058" y="265555"/>
                  </a:cubicBezTo>
                  <a:cubicBezTo>
                    <a:pt x="2820058" y="265555"/>
                    <a:pt x="2820058" y="265555"/>
                    <a:pt x="2821567" y="262540"/>
                  </a:cubicBezTo>
                  <a:cubicBezTo>
                    <a:pt x="2821567" y="262540"/>
                    <a:pt x="2821567" y="262540"/>
                    <a:pt x="2827602" y="258017"/>
                  </a:cubicBezTo>
                  <a:cubicBezTo>
                    <a:pt x="2827602" y="258017"/>
                    <a:pt x="2827602" y="258017"/>
                    <a:pt x="2833636" y="255002"/>
                  </a:cubicBezTo>
                  <a:cubicBezTo>
                    <a:pt x="2833636" y="255002"/>
                    <a:pt x="2836654" y="253495"/>
                    <a:pt x="2839671" y="255002"/>
                  </a:cubicBezTo>
                  <a:cubicBezTo>
                    <a:pt x="2842688" y="255002"/>
                    <a:pt x="2842688" y="255002"/>
                    <a:pt x="2847215" y="253495"/>
                  </a:cubicBezTo>
                  <a:cubicBezTo>
                    <a:pt x="2850232" y="253495"/>
                    <a:pt x="2850232" y="255002"/>
                    <a:pt x="2853249" y="255002"/>
                  </a:cubicBezTo>
                  <a:cubicBezTo>
                    <a:pt x="2854758" y="256510"/>
                    <a:pt x="2857775" y="256510"/>
                    <a:pt x="2860793" y="256510"/>
                  </a:cubicBezTo>
                  <a:cubicBezTo>
                    <a:pt x="2863810" y="255002"/>
                    <a:pt x="2865319" y="256510"/>
                    <a:pt x="2871354" y="256510"/>
                  </a:cubicBezTo>
                  <a:cubicBezTo>
                    <a:pt x="2875880" y="258017"/>
                    <a:pt x="2875880" y="256510"/>
                    <a:pt x="2878897" y="258017"/>
                  </a:cubicBezTo>
                  <a:cubicBezTo>
                    <a:pt x="2880406" y="258017"/>
                    <a:pt x="2881914" y="256510"/>
                    <a:pt x="2884932" y="258017"/>
                  </a:cubicBezTo>
                  <a:cubicBezTo>
                    <a:pt x="2886440" y="258017"/>
                    <a:pt x="2884932" y="258017"/>
                    <a:pt x="2889458" y="258017"/>
                  </a:cubicBezTo>
                  <a:cubicBezTo>
                    <a:pt x="2893984" y="259525"/>
                    <a:pt x="2898510" y="259525"/>
                    <a:pt x="2900019" y="259525"/>
                  </a:cubicBezTo>
                  <a:cubicBezTo>
                    <a:pt x="2901527" y="259525"/>
                    <a:pt x="2904545" y="261033"/>
                    <a:pt x="2904545" y="261033"/>
                  </a:cubicBezTo>
                  <a:cubicBezTo>
                    <a:pt x="2906053" y="262540"/>
                    <a:pt x="2909071" y="262540"/>
                    <a:pt x="2910579" y="262540"/>
                  </a:cubicBezTo>
                  <a:cubicBezTo>
                    <a:pt x="2910579" y="262540"/>
                    <a:pt x="2912088" y="262540"/>
                    <a:pt x="2912088" y="262540"/>
                  </a:cubicBezTo>
                  <a:cubicBezTo>
                    <a:pt x="2913597" y="262540"/>
                    <a:pt x="2913597" y="264048"/>
                    <a:pt x="2915106" y="262540"/>
                  </a:cubicBezTo>
                  <a:cubicBezTo>
                    <a:pt x="2915106" y="262540"/>
                    <a:pt x="2918123" y="262540"/>
                    <a:pt x="2918123" y="262540"/>
                  </a:cubicBezTo>
                  <a:cubicBezTo>
                    <a:pt x="2919632" y="264048"/>
                    <a:pt x="2921140" y="262540"/>
                    <a:pt x="2924158" y="262540"/>
                  </a:cubicBezTo>
                  <a:cubicBezTo>
                    <a:pt x="2927175" y="261033"/>
                    <a:pt x="2930192" y="261033"/>
                    <a:pt x="2933210" y="261033"/>
                  </a:cubicBezTo>
                  <a:cubicBezTo>
                    <a:pt x="2936227" y="259525"/>
                    <a:pt x="2939245" y="259525"/>
                    <a:pt x="2943771" y="258017"/>
                  </a:cubicBezTo>
                  <a:cubicBezTo>
                    <a:pt x="2948297" y="256510"/>
                    <a:pt x="2951314" y="255002"/>
                    <a:pt x="2951314" y="255002"/>
                  </a:cubicBezTo>
                  <a:cubicBezTo>
                    <a:pt x="2951314" y="255002"/>
                    <a:pt x="2955840" y="253495"/>
                    <a:pt x="2958857" y="253495"/>
                  </a:cubicBezTo>
                  <a:cubicBezTo>
                    <a:pt x="2963384" y="253495"/>
                    <a:pt x="2964892" y="251987"/>
                    <a:pt x="2967910" y="250480"/>
                  </a:cubicBezTo>
                  <a:cubicBezTo>
                    <a:pt x="2969418" y="250480"/>
                    <a:pt x="2970927" y="248972"/>
                    <a:pt x="2973944" y="248972"/>
                  </a:cubicBezTo>
                  <a:cubicBezTo>
                    <a:pt x="2975453" y="247465"/>
                    <a:pt x="2978470" y="245957"/>
                    <a:pt x="2981488" y="245957"/>
                  </a:cubicBezTo>
                  <a:cubicBezTo>
                    <a:pt x="2981488" y="245957"/>
                    <a:pt x="2982996" y="245957"/>
                    <a:pt x="2982996" y="245957"/>
                  </a:cubicBezTo>
                  <a:cubicBezTo>
                    <a:pt x="2984505" y="244449"/>
                    <a:pt x="2986014" y="244449"/>
                    <a:pt x="2987523" y="244449"/>
                  </a:cubicBezTo>
                  <a:cubicBezTo>
                    <a:pt x="2987523" y="244449"/>
                    <a:pt x="2987523" y="244449"/>
                    <a:pt x="2990540" y="241434"/>
                  </a:cubicBezTo>
                  <a:cubicBezTo>
                    <a:pt x="2992049" y="241434"/>
                    <a:pt x="2995066" y="241434"/>
                    <a:pt x="2996575" y="239927"/>
                  </a:cubicBezTo>
                  <a:cubicBezTo>
                    <a:pt x="2996575" y="239927"/>
                    <a:pt x="2998083" y="239927"/>
                    <a:pt x="2998083" y="239927"/>
                  </a:cubicBezTo>
                  <a:cubicBezTo>
                    <a:pt x="3001101" y="239927"/>
                    <a:pt x="3004118" y="238419"/>
                    <a:pt x="3005627" y="238419"/>
                  </a:cubicBezTo>
                  <a:cubicBezTo>
                    <a:pt x="3008644" y="236912"/>
                    <a:pt x="3008644" y="236912"/>
                    <a:pt x="3010153" y="235404"/>
                  </a:cubicBezTo>
                  <a:cubicBezTo>
                    <a:pt x="3013170" y="235404"/>
                    <a:pt x="3014679" y="235404"/>
                    <a:pt x="3016188" y="235404"/>
                  </a:cubicBezTo>
                  <a:cubicBezTo>
                    <a:pt x="3016188" y="235404"/>
                    <a:pt x="3016188" y="235404"/>
                    <a:pt x="3017696" y="235404"/>
                  </a:cubicBezTo>
                  <a:cubicBezTo>
                    <a:pt x="3017696" y="235404"/>
                    <a:pt x="3019205" y="233897"/>
                    <a:pt x="3020714" y="233897"/>
                  </a:cubicBezTo>
                  <a:cubicBezTo>
                    <a:pt x="3022222" y="233897"/>
                    <a:pt x="3022222" y="230881"/>
                    <a:pt x="3022222" y="230881"/>
                  </a:cubicBezTo>
                  <a:cubicBezTo>
                    <a:pt x="3022222" y="230881"/>
                    <a:pt x="3022222" y="230881"/>
                    <a:pt x="3022222" y="229374"/>
                  </a:cubicBezTo>
                  <a:cubicBezTo>
                    <a:pt x="3023731" y="229374"/>
                    <a:pt x="3022222" y="226359"/>
                    <a:pt x="3022222" y="226359"/>
                  </a:cubicBezTo>
                  <a:cubicBezTo>
                    <a:pt x="3020714" y="223344"/>
                    <a:pt x="3019205" y="223344"/>
                    <a:pt x="3017696" y="220329"/>
                  </a:cubicBezTo>
                  <a:cubicBezTo>
                    <a:pt x="3016188" y="218821"/>
                    <a:pt x="3013170" y="217313"/>
                    <a:pt x="3008644" y="214298"/>
                  </a:cubicBezTo>
                  <a:cubicBezTo>
                    <a:pt x="3005627" y="212791"/>
                    <a:pt x="3004118" y="212791"/>
                    <a:pt x="3001101" y="211283"/>
                  </a:cubicBezTo>
                  <a:cubicBezTo>
                    <a:pt x="2996575" y="209776"/>
                    <a:pt x="2993557" y="208268"/>
                    <a:pt x="2989031" y="206761"/>
                  </a:cubicBezTo>
                  <a:cubicBezTo>
                    <a:pt x="2982996" y="206761"/>
                    <a:pt x="2982996" y="205253"/>
                    <a:pt x="2978470" y="205253"/>
                  </a:cubicBezTo>
                  <a:cubicBezTo>
                    <a:pt x="2973944" y="203745"/>
                    <a:pt x="2973944" y="205253"/>
                    <a:pt x="2961875" y="203745"/>
                  </a:cubicBezTo>
                  <a:cubicBezTo>
                    <a:pt x="2958857" y="203745"/>
                    <a:pt x="2951314" y="203745"/>
                    <a:pt x="2946788" y="202238"/>
                  </a:cubicBezTo>
                  <a:cubicBezTo>
                    <a:pt x="2942262" y="202238"/>
                    <a:pt x="2931701" y="200730"/>
                    <a:pt x="2928684" y="202238"/>
                  </a:cubicBezTo>
                  <a:cubicBezTo>
                    <a:pt x="2924158" y="202238"/>
                    <a:pt x="2919632" y="202238"/>
                    <a:pt x="2916614" y="202238"/>
                  </a:cubicBezTo>
                  <a:cubicBezTo>
                    <a:pt x="2915106" y="202238"/>
                    <a:pt x="2912088" y="202238"/>
                    <a:pt x="2907562" y="203745"/>
                  </a:cubicBezTo>
                  <a:cubicBezTo>
                    <a:pt x="2906053" y="203745"/>
                    <a:pt x="2904545" y="203745"/>
                    <a:pt x="2901527" y="205253"/>
                  </a:cubicBezTo>
                  <a:cubicBezTo>
                    <a:pt x="2898510" y="205253"/>
                    <a:pt x="2895493" y="208268"/>
                    <a:pt x="2892475" y="208268"/>
                  </a:cubicBezTo>
                  <a:cubicBezTo>
                    <a:pt x="2889458" y="209776"/>
                    <a:pt x="2887949" y="211283"/>
                    <a:pt x="2886440" y="212791"/>
                  </a:cubicBezTo>
                  <a:cubicBezTo>
                    <a:pt x="2884932" y="212791"/>
                    <a:pt x="2883423" y="214298"/>
                    <a:pt x="2881914" y="215806"/>
                  </a:cubicBezTo>
                  <a:cubicBezTo>
                    <a:pt x="2880406" y="215806"/>
                    <a:pt x="2878897" y="217313"/>
                    <a:pt x="2878897" y="217313"/>
                  </a:cubicBezTo>
                  <a:cubicBezTo>
                    <a:pt x="2877388" y="220329"/>
                    <a:pt x="2868336" y="223344"/>
                    <a:pt x="2865319" y="223344"/>
                  </a:cubicBezTo>
                  <a:cubicBezTo>
                    <a:pt x="2862301" y="223344"/>
                    <a:pt x="2860793" y="224851"/>
                    <a:pt x="2859284" y="224851"/>
                  </a:cubicBezTo>
                  <a:cubicBezTo>
                    <a:pt x="2857775" y="224851"/>
                    <a:pt x="2854758" y="224851"/>
                    <a:pt x="2853249" y="224851"/>
                  </a:cubicBezTo>
                  <a:cubicBezTo>
                    <a:pt x="2850232" y="226359"/>
                    <a:pt x="2848723" y="226359"/>
                    <a:pt x="2847215" y="226359"/>
                  </a:cubicBezTo>
                  <a:cubicBezTo>
                    <a:pt x="2845706" y="226359"/>
                    <a:pt x="2844197" y="226359"/>
                    <a:pt x="2842688" y="226359"/>
                  </a:cubicBezTo>
                  <a:cubicBezTo>
                    <a:pt x="2841180" y="227866"/>
                    <a:pt x="2833636" y="227866"/>
                    <a:pt x="2832128" y="227866"/>
                  </a:cubicBezTo>
                  <a:cubicBezTo>
                    <a:pt x="2830619" y="227866"/>
                    <a:pt x="2821567" y="232389"/>
                    <a:pt x="2817041" y="232389"/>
                  </a:cubicBezTo>
                  <a:cubicBezTo>
                    <a:pt x="2812515" y="233897"/>
                    <a:pt x="2809497" y="233897"/>
                    <a:pt x="2804971" y="235404"/>
                  </a:cubicBezTo>
                  <a:cubicBezTo>
                    <a:pt x="2800445" y="236912"/>
                    <a:pt x="2792902" y="241434"/>
                    <a:pt x="2792902" y="241434"/>
                  </a:cubicBezTo>
                  <a:cubicBezTo>
                    <a:pt x="2792902" y="241434"/>
                    <a:pt x="2783850" y="244449"/>
                    <a:pt x="2777815" y="248972"/>
                  </a:cubicBezTo>
                  <a:cubicBezTo>
                    <a:pt x="2773289" y="251987"/>
                    <a:pt x="2771780" y="255002"/>
                    <a:pt x="2770271" y="255002"/>
                  </a:cubicBezTo>
                  <a:cubicBezTo>
                    <a:pt x="2770271" y="255002"/>
                    <a:pt x="2765745" y="259525"/>
                    <a:pt x="2761219" y="264048"/>
                  </a:cubicBezTo>
                  <a:cubicBezTo>
                    <a:pt x="2759711" y="267063"/>
                    <a:pt x="2756693" y="268570"/>
                    <a:pt x="2753676" y="270078"/>
                  </a:cubicBezTo>
                  <a:cubicBezTo>
                    <a:pt x="2753676" y="270078"/>
                    <a:pt x="2753676" y="271585"/>
                    <a:pt x="2752167" y="271585"/>
                  </a:cubicBezTo>
                  <a:cubicBezTo>
                    <a:pt x="2750659" y="271585"/>
                    <a:pt x="2746132" y="271585"/>
                    <a:pt x="2743115" y="271585"/>
                  </a:cubicBezTo>
                  <a:cubicBezTo>
                    <a:pt x="2743115" y="271585"/>
                    <a:pt x="2743115" y="271585"/>
                    <a:pt x="2741606" y="270078"/>
                  </a:cubicBezTo>
                  <a:cubicBezTo>
                    <a:pt x="2741606" y="270078"/>
                    <a:pt x="2741606" y="268570"/>
                    <a:pt x="2741606" y="268570"/>
                  </a:cubicBezTo>
                  <a:cubicBezTo>
                    <a:pt x="2740098" y="268570"/>
                    <a:pt x="2740098" y="268570"/>
                    <a:pt x="2740098" y="268570"/>
                  </a:cubicBezTo>
                  <a:cubicBezTo>
                    <a:pt x="2738589" y="268570"/>
                    <a:pt x="2737080" y="267063"/>
                    <a:pt x="2735572" y="265555"/>
                  </a:cubicBezTo>
                  <a:cubicBezTo>
                    <a:pt x="2735572" y="265555"/>
                    <a:pt x="2734063" y="264048"/>
                    <a:pt x="2732554" y="264048"/>
                  </a:cubicBezTo>
                  <a:cubicBezTo>
                    <a:pt x="2732554" y="264048"/>
                    <a:pt x="2732554" y="262540"/>
                    <a:pt x="2732554" y="262540"/>
                  </a:cubicBezTo>
                  <a:cubicBezTo>
                    <a:pt x="2731046" y="262540"/>
                    <a:pt x="2731046" y="261033"/>
                    <a:pt x="2731046" y="261033"/>
                  </a:cubicBezTo>
                  <a:cubicBezTo>
                    <a:pt x="2728028" y="258017"/>
                    <a:pt x="2726520" y="256510"/>
                    <a:pt x="2726520" y="256510"/>
                  </a:cubicBezTo>
                  <a:cubicBezTo>
                    <a:pt x="2725011" y="258017"/>
                    <a:pt x="2721993" y="256510"/>
                    <a:pt x="2721993" y="258017"/>
                  </a:cubicBezTo>
                  <a:cubicBezTo>
                    <a:pt x="2721993" y="259525"/>
                    <a:pt x="2723502" y="268570"/>
                    <a:pt x="2720485" y="273093"/>
                  </a:cubicBezTo>
                  <a:cubicBezTo>
                    <a:pt x="2718976" y="277616"/>
                    <a:pt x="2717467" y="282138"/>
                    <a:pt x="2717467" y="285153"/>
                  </a:cubicBezTo>
                  <a:cubicBezTo>
                    <a:pt x="2717467" y="288169"/>
                    <a:pt x="2714450" y="300229"/>
                    <a:pt x="2714450" y="300229"/>
                  </a:cubicBezTo>
                  <a:cubicBezTo>
                    <a:pt x="2714450" y="300229"/>
                    <a:pt x="2714450" y="303244"/>
                    <a:pt x="2714450" y="307767"/>
                  </a:cubicBezTo>
                  <a:cubicBezTo>
                    <a:pt x="2714450" y="310782"/>
                    <a:pt x="2712941" y="313797"/>
                    <a:pt x="2712941" y="316812"/>
                  </a:cubicBezTo>
                  <a:cubicBezTo>
                    <a:pt x="2712941" y="321335"/>
                    <a:pt x="2714450" y="324350"/>
                    <a:pt x="2712941" y="324350"/>
                  </a:cubicBezTo>
                  <a:cubicBezTo>
                    <a:pt x="2712941" y="327365"/>
                    <a:pt x="2711433" y="331888"/>
                    <a:pt x="2711433" y="333395"/>
                  </a:cubicBezTo>
                  <a:cubicBezTo>
                    <a:pt x="2709924" y="336410"/>
                    <a:pt x="2708415" y="339425"/>
                    <a:pt x="2708415" y="342440"/>
                  </a:cubicBezTo>
                  <a:cubicBezTo>
                    <a:pt x="2708415" y="343948"/>
                    <a:pt x="2706907" y="351486"/>
                    <a:pt x="2706907" y="359024"/>
                  </a:cubicBezTo>
                  <a:cubicBezTo>
                    <a:pt x="2705398" y="359024"/>
                    <a:pt x="2705398" y="362039"/>
                    <a:pt x="2705398" y="362039"/>
                  </a:cubicBezTo>
                  <a:cubicBezTo>
                    <a:pt x="2705398" y="363546"/>
                    <a:pt x="2705398" y="366561"/>
                    <a:pt x="2705398" y="368069"/>
                  </a:cubicBezTo>
                  <a:cubicBezTo>
                    <a:pt x="2706907" y="371084"/>
                    <a:pt x="2705398" y="380129"/>
                    <a:pt x="2705398" y="381637"/>
                  </a:cubicBezTo>
                  <a:cubicBezTo>
                    <a:pt x="2705398" y="381637"/>
                    <a:pt x="2702381" y="383144"/>
                    <a:pt x="2702381" y="384652"/>
                  </a:cubicBezTo>
                  <a:cubicBezTo>
                    <a:pt x="2700872" y="387667"/>
                    <a:pt x="2699363" y="389175"/>
                    <a:pt x="2699363" y="389175"/>
                  </a:cubicBezTo>
                  <a:cubicBezTo>
                    <a:pt x="2699363" y="389175"/>
                    <a:pt x="2699363" y="389175"/>
                    <a:pt x="2696346" y="390682"/>
                  </a:cubicBezTo>
                  <a:cubicBezTo>
                    <a:pt x="2696346" y="390682"/>
                    <a:pt x="2694837" y="393697"/>
                    <a:pt x="2693328" y="396712"/>
                  </a:cubicBezTo>
                  <a:cubicBezTo>
                    <a:pt x="2690311" y="399728"/>
                    <a:pt x="2687294" y="401235"/>
                    <a:pt x="2684276" y="402743"/>
                  </a:cubicBezTo>
                  <a:cubicBezTo>
                    <a:pt x="2682768" y="402743"/>
                    <a:pt x="2682768" y="402743"/>
                    <a:pt x="2682768" y="404250"/>
                  </a:cubicBezTo>
                  <a:cubicBezTo>
                    <a:pt x="2679750" y="404250"/>
                    <a:pt x="2676733" y="404250"/>
                    <a:pt x="2673715" y="404250"/>
                  </a:cubicBezTo>
                  <a:cubicBezTo>
                    <a:pt x="2670698" y="404250"/>
                    <a:pt x="2666172" y="404250"/>
                    <a:pt x="2663155" y="404250"/>
                  </a:cubicBezTo>
                  <a:cubicBezTo>
                    <a:pt x="2661646" y="404250"/>
                    <a:pt x="2658629" y="404250"/>
                    <a:pt x="2657120" y="404250"/>
                  </a:cubicBezTo>
                  <a:cubicBezTo>
                    <a:pt x="2654103" y="404250"/>
                    <a:pt x="2651085" y="404250"/>
                    <a:pt x="2649576" y="402743"/>
                  </a:cubicBezTo>
                  <a:cubicBezTo>
                    <a:pt x="2648068" y="402743"/>
                    <a:pt x="2649576" y="402743"/>
                    <a:pt x="2648068" y="402743"/>
                  </a:cubicBezTo>
                  <a:cubicBezTo>
                    <a:pt x="2646559" y="402743"/>
                    <a:pt x="2645050" y="402743"/>
                    <a:pt x="2643542" y="402743"/>
                  </a:cubicBezTo>
                  <a:cubicBezTo>
                    <a:pt x="2643542" y="402743"/>
                    <a:pt x="2639016" y="398220"/>
                    <a:pt x="2637507" y="396712"/>
                  </a:cubicBezTo>
                  <a:cubicBezTo>
                    <a:pt x="2635998" y="395205"/>
                    <a:pt x="2637507" y="395205"/>
                    <a:pt x="2637507" y="392190"/>
                  </a:cubicBezTo>
                  <a:cubicBezTo>
                    <a:pt x="2635998" y="390682"/>
                    <a:pt x="2637507" y="384652"/>
                    <a:pt x="2635998" y="381637"/>
                  </a:cubicBezTo>
                  <a:cubicBezTo>
                    <a:pt x="2635998" y="378622"/>
                    <a:pt x="2637507" y="377114"/>
                    <a:pt x="2635998" y="372592"/>
                  </a:cubicBezTo>
                  <a:cubicBezTo>
                    <a:pt x="2635998" y="369576"/>
                    <a:pt x="2635998" y="363546"/>
                    <a:pt x="2635998" y="362039"/>
                  </a:cubicBezTo>
                  <a:cubicBezTo>
                    <a:pt x="2637507" y="360531"/>
                    <a:pt x="2640524" y="352993"/>
                    <a:pt x="2640524" y="349978"/>
                  </a:cubicBezTo>
                  <a:cubicBezTo>
                    <a:pt x="2640524" y="348471"/>
                    <a:pt x="2640524" y="345456"/>
                    <a:pt x="2642033" y="343948"/>
                  </a:cubicBezTo>
                  <a:cubicBezTo>
                    <a:pt x="2643542" y="342440"/>
                    <a:pt x="2643542" y="337918"/>
                    <a:pt x="2643542" y="337918"/>
                  </a:cubicBezTo>
                  <a:cubicBezTo>
                    <a:pt x="2643542" y="336410"/>
                    <a:pt x="2643542" y="336410"/>
                    <a:pt x="2645050" y="333395"/>
                  </a:cubicBezTo>
                  <a:cubicBezTo>
                    <a:pt x="2645050" y="331888"/>
                    <a:pt x="2646559" y="330380"/>
                    <a:pt x="2646559" y="330380"/>
                  </a:cubicBezTo>
                  <a:cubicBezTo>
                    <a:pt x="2646559" y="330380"/>
                    <a:pt x="2648068" y="327365"/>
                    <a:pt x="2648068" y="324350"/>
                  </a:cubicBezTo>
                  <a:cubicBezTo>
                    <a:pt x="2649576" y="322842"/>
                    <a:pt x="2649576" y="322842"/>
                    <a:pt x="2651085" y="319827"/>
                  </a:cubicBezTo>
                  <a:cubicBezTo>
                    <a:pt x="2651085" y="316812"/>
                    <a:pt x="2651085" y="318320"/>
                    <a:pt x="2652594" y="315305"/>
                  </a:cubicBezTo>
                  <a:cubicBezTo>
                    <a:pt x="2652594" y="312289"/>
                    <a:pt x="2654103" y="310782"/>
                    <a:pt x="2655611" y="309274"/>
                  </a:cubicBezTo>
                  <a:cubicBezTo>
                    <a:pt x="2655611" y="309274"/>
                    <a:pt x="2655611" y="307767"/>
                    <a:pt x="2657120" y="306259"/>
                  </a:cubicBezTo>
                  <a:cubicBezTo>
                    <a:pt x="2657120" y="304752"/>
                    <a:pt x="2657120" y="304752"/>
                    <a:pt x="2657120" y="303244"/>
                  </a:cubicBezTo>
                  <a:cubicBezTo>
                    <a:pt x="2657120" y="301737"/>
                    <a:pt x="2658629" y="300229"/>
                    <a:pt x="2660137" y="298721"/>
                  </a:cubicBezTo>
                  <a:cubicBezTo>
                    <a:pt x="2660137" y="298721"/>
                    <a:pt x="2658629" y="297214"/>
                    <a:pt x="2660137" y="295706"/>
                  </a:cubicBezTo>
                  <a:cubicBezTo>
                    <a:pt x="2660137" y="295706"/>
                    <a:pt x="2660137" y="295706"/>
                    <a:pt x="2661646" y="292691"/>
                  </a:cubicBezTo>
                  <a:cubicBezTo>
                    <a:pt x="2661646" y="292691"/>
                    <a:pt x="2661646" y="291184"/>
                    <a:pt x="2661646" y="291184"/>
                  </a:cubicBezTo>
                  <a:cubicBezTo>
                    <a:pt x="2663155" y="288169"/>
                    <a:pt x="2664663" y="286661"/>
                    <a:pt x="2664663" y="285153"/>
                  </a:cubicBezTo>
                  <a:cubicBezTo>
                    <a:pt x="2664663" y="283646"/>
                    <a:pt x="2664663" y="283646"/>
                    <a:pt x="2666172" y="280631"/>
                  </a:cubicBezTo>
                  <a:cubicBezTo>
                    <a:pt x="2666172" y="280631"/>
                    <a:pt x="2666172" y="280631"/>
                    <a:pt x="2666172" y="279123"/>
                  </a:cubicBezTo>
                  <a:cubicBezTo>
                    <a:pt x="2667681" y="276108"/>
                    <a:pt x="2667681" y="274601"/>
                    <a:pt x="2669189" y="268570"/>
                  </a:cubicBezTo>
                  <a:cubicBezTo>
                    <a:pt x="2672207" y="264048"/>
                    <a:pt x="2676733" y="259525"/>
                    <a:pt x="2678242" y="258017"/>
                  </a:cubicBezTo>
                  <a:cubicBezTo>
                    <a:pt x="2679750" y="258017"/>
                    <a:pt x="2681259" y="251987"/>
                    <a:pt x="2682768" y="250480"/>
                  </a:cubicBezTo>
                  <a:cubicBezTo>
                    <a:pt x="2684276" y="248972"/>
                    <a:pt x="2682768" y="247465"/>
                    <a:pt x="2685785" y="245957"/>
                  </a:cubicBezTo>
                  <a:cubicBezTo>
                    <a:pt x="2688802" y="242942"/>
                    <a:pt x="2690311" y="241434"/>
                    <a:pt x="2691820" y="238419"/>
                  </a:cubicBezTo>
                  <a:cubicBezTo>
                    <a:pt x="2693328" y="235404"/>
                    <a:pt x="2693328" y="236912"/>
                    <a:pt x="2694837" y="235404"/>
                  </a:cubicBezTo>
                  <a:cubicBezTo>
                    <a:pt x="2696346" y="232389"/>
                    <a:pt x="2697854" y="229374"/>
                    <a:pt x="2699363" y="229374"/>
                  </a:cubicBezTo>
                  <a:cubicBezTo>
                    <a:pt x="2703889" y="229374"/>
                    <a:pt x="2703889" y="230881"/>
                    <a:pt x="2705398" y="230881"/>
                  </a:cubicBezTo>
                  <a:cubicBezTo>
                    <a:pt x="2706907" y="232389"/>
                    <a:pt x="2706907" y="232389"/>
                    <a:pt x="2708415" y="233897"/>
                  </a:cubicBezTo>
                  <a:cubicBezTo>
                    <a:pt x="2709924" y="235404"/>
                    <a:pt x="2712941" y="238419"/>
                    <a:pt x="2715959" y="239927"/>
                  </a:cubicBezTo>
                  <a:cubicBezTo>
                    <a:pt x="2715959" y="239927"/>
                    <a:pt x="2717467" y="241434"/>
                    <a:pt x="2717467" y="241434"/>
                  </a:cubicBezTo>
                  <a:cubicBezTo>
                    <a:pt x="2720485" y="241434"/>
                    <a:pt x="2723502" y="238419"/>
                    <a:pt x="2725011" y="238419"/>
                  </a:cubicBezTo>
                  <a:cubicBezTo>
                    <a:pt x="2728028" y="236912"/>
                    <a:pt x="2732554" y="233897"/>
                    <a:pt x="2732554" y="233897"/>
                  </a:cubicBezTo>
                  <a:cubicBezTo>
                    <a:pt x="2732554" y="233897"/>
                    <a:pt x="2732554" y="233897"/>
                    <a:pt x="2737080" y="233897"/>
                  </a:cubicBezTo>
                  <a:cubicBezTo>
                    <a:pt x="2737080" y="233897"/>
                    <a:pt x="2738589" y="232389"/>
                    <a:pt x="2743115" y="232389"/>
                  </a:cubicBezTo>
                  <a:cubicBezTo>
                    <a:pt x="2746132" y="230881"/>
                    <a:pt x="2747641" y="232389"/>
                    <a:pt x="2750659" y="232389"/>
                  </a:cubicBezTo>
                  <a:cubicBezTo>
                    <a:pt x="2753676" y="233897"/>
                    <a:pt x="2753676" y="235404"/>
                    <a:pt x="2756693" y="235404"/>
                  </a:cubicBezTo>
                  <a:cubicBezTo>
                    <a:pt x="2761219" y="235404"/>
                    <a:pt x="2758202" y="233897"/>
                    <a:pt x="2759711" y="232389"/>
                  </a:cubicBezTo>
                  <a:cubicBezTo>
                    <a:pt x="2762728" y="232389"/>
                    <a:pt x="2768763" y="229374"/>
                    <a:pt x="2770271" y="229374"/>
                  </a:cubicBezTo>
                  <a:cubicBezTo>
                    <a:pt x="2773289" y="229374"/>
                    <a:pt x="2776306" y="226359"/>
                    <a:pt x="2777815" y="226359"/>
                  </a:cubicBezTo>
                  <a:cubicBezTo>
                    <a:pt x="2777815" y="226359"/>
                    <a:pt x="2777815" y="226359"/>
                    <a:pt x="2776306" y="224851"/>
                  </a:cubicBezTo>
                  <a:cubicBezTo>
                    <a:pt x="2774798" y="224851"/>
                    <a:pt x="2773289" y="223344"/>
                    <a:pt x="2771780" y="223344"/>
                  </a:cubicBezTo>
                  <a:cubicBezTo>
                    <a:pt x="2771780" y="223344"/>
                    <a:pt x="2771780" y="221836"/>
                    <a:pt x="2771780" y="221836"/>
                  </a:cubicBezTo>
                  <a:cubicBezTo>
                    <a:pt x="2770271" y="221836"/>
                    <a:pt x="2770271" y="221836"/>
                    <a:pt x="2770271" y="220329"/>
                  </a:cubicBezTo>
                  <a:cubicBezTo>
                    <a:pt x="2768763" y="220329"/>
                    <a:pt x="2768763" y="218821"/>
                    <a:pt x="2767254" y="218821"/>
                  </a:cubicBezTo>
                  <a:cubicBezTo>
                    <a:pt x="2767254" y="218821"/>
                    <a:pt x="2767254" y="217313"/>
                    <a:pt x="2767254" y="217313"/>
                  </a:cubicBezTo>
                  <a:cubicBezTo>
                    <a:pt x="2765745" y="217313"/>
                    <a:pt x="2764237" y="215806"/>
                    <a:pt x="2762728" y="214298"/>
                  </a:cubicBezTo>
                  <a:cubicBezTo>
                    <a:pt x="2762728" y="212791"/>
                    <a:pt x="2762728" y="211283"/>
                    <a:pt x="2762728" y="211283"/>
                  </a:cubicBezTo>
                  <a:cubicBezTo>
                    <a:pt x="2762728" y="209776"/>
                    <a:pt x="2762728" y="209776"/>
                    <a:pt x="2762728" y="208268"/>
                  </a:cubicBezTo>
                  <a:cubicBezTo>
                    <a:pt x="2762728" y="208268"/>
                    <a:pt x="2761219" y="206761"/>
                    <a:pt x="2761219" y="205253"/>
                  </a:cubicBezTo>
                  <a:cubicBezTo>
                    <a:pt x="2761219" y="203745"/>
                    <a:pt x="2761219" y="203745"/>
                    <a:pt x="2759711" y="202238"/>
                  </a:cubicBezTo>
                  <a:cubicBezTo>
                    <a:pt x="2759711" y="200730"/>
                    <a:pt x="2761219" y="200730"/>
                    <a:pt x="2761219" y="200730"/>
                  </a:cubicBezTo>
                  <a:cubicBezTo>
                    <a:pt x="2759711" y="199223"/>
                    <a:pt x="2759711" y="197715"/>
                    <a:pt x="2759711" y="197715"/>
                  </a:cubicBezTo>
                  <a:cubicBezTo>
                    <a:pt x="2759711" y="196208"/>
                    <a:pt x="2758202" y="188670"/>
                    <a:pt x="2758202" y="178117"/>
                  </a:cubicBezTo>
                  <a:cubicBezTo>
                    <a:pt x="2758202" y="175102"/>
                    <a:pt x="2758202" y="173594"/>
                    <a:pt x="2759711" y="172087"/>
                  </a:cubicBezTo>
                  <a:cubicBezTo>
                    <a:pt x="2759711" y="166057"/>
                    <a:pt x="2759711" y="158519"/>
                    <a:pt x="2759711" y="152489"/>
                  </a:cubicBezTo>
                  <a:cubicBezTo>
                    <a:pt x="2759711" y="141936"/>
                    <a:pt x="2758202" y="132890"/>
                    <a:pt x="2759711" y="125353"/>
                  </a:cubicBezTo>
                  <a:cubicBezTo>
                    <a:pt x="2759711" y="125353"/>
                    <a:pt x="2759711" y="123845"/>
                    <a:pt x="2761219" y="122338"/>
                  </a:cubicBezTo>
                  <a:cubicBezTo>
                    <a:pt x="2761219" y="122338"/>
                    <a:pt x="2762728" y="120830"/>
                    <a:pt x="2764237" y="119322"/>
                  </a:cubicBezTo>
                  <a:cubicBezTo>
                    <a:pt x="2765745" y="117815"/>
                    <a:pt x="2765745" y="116307"/>
                    <a:pt x="2767254" y="114800"/>
                  </a:cubicBezTo>
                  <a:cubicBezTo>
                    <a:pt x="2768763" y="114800"/>
                    <a:pt x="2768763" y="114800"/>
                    <a:pt x="2770271" y="114800"/>
                  </a:cubicBezTo>
                  <a:cubicBezTo>
                    <a:pt x="2771780" y="114800"/>
                    <a:pt x="2774798" y="113292"/>
                    <a:pt x="2776306" y="114800"/>
                  </a:cubicBezTo>
                  <a:cubicBezTo>
                    <a:pt x="2776306" y="116307"/>
                    <a:pt x="2776306" y="117815"/>
                    <a:pt x="2779324" y="119322"/>
                  </a:cubicBezTo>
                  <a:cubicBezTo>
                    <a:pt x="2780832" y="119322"/>
                    <a:pt x="2782341" y="120830"/>
                    <a:pt x="2782341" y="120830"/>
                  </a:cubicBezTo>
                  <a:cubicBezTo>
                    <a:pt x="2782341" y="122338"/>
                    <a:pt x="2782341" y="123845"/>
                    <a:pt x="2782341" y="125353"/>
                  </a:cubicBezTo>
                  <a:cubicBezTo>
                    <a:pt x="2782341" y="125353"/>
                    <a:pt x="2782341" y="126860"/>
                    <a:pt x="2782341" y="126860"/>
                  </a:cubicBezTo>
                  <a:cubicBezTo>
                    <a:pt x="2782341" y="132890"/>
                    <a:pt x="2783850" y="138921"/>
                    <a:pt x="2783850" y="146458"/>
                  </a:cubicBezTo>
                  <a:cubicBezTo>
                    <a:pt x="2783850" y="153996"/>
                    <a:pt x="2782341" y="152489"/>
                    <a:pt x="2783850" y="160026"/>
                  </a:cubicBezTo>
                  <a:cubicBezTo>
                    <a:pt x="2785358" y="167564"/>
                    <a:pt x="2788376" y="161534"/>
                    <a:pt x="2789884" y="170579"/>
                  </a:cubicBezTo>
                  <a:cubicBezTo>
                    <a:pt x="2789884" y="176610"/>
                    <a:pt x="2789884" y="196208"/>
                    <a:pt x="2791393" y="200730"/>
                  </a:cubicBezTo>
                  <a:cubicBezTo>
                    <a:pt x="2791393" y="202238"/>
                    <a:pt x="2794410" y="202238"/>
                    <a:pt x="2795919" y="203745"/>
                  </a:cubicBezTo>
                  <a:cubicBezTo>
                    <a:pt x="2795919" y="203745"/>
                    <a:pt x="2797428" y="203745"/>
                    <a:pt x="2797428" y="205253"/>
                  </a:cubicBezTo>
                  <a:cubicBezTo>
                    <a:pt x="2797428" y="205253"/>
                    <a:pt x="2797428" y="208268"/>
                    <a:pt x="2797428" y="209776"/>
                  </a:cubicBezTo>
                  <a:cubicBezTo>
                    <a:pt x="2797428" y="211283"/>
                    <a:pt x="2798937" y="209776"/>
                    <a:pt x="2800445" y="211283"/>
                  </a:cubicBezTo>
                  <a:cubicBezTo>
                    <a:pt x="2801954" y="211283"/>
                    <a:pt x="2801954" y="211283"/>
                    <a:pt x="2803463" y="212791"/>
                  </a:cubicBezTo>
                  <a:cubicBezTo>
                    <a:pt x="2804971" y="212791"/>
                    <a:pt x="2804971" y="212791"/>
                    <a:pt x="2804971" y="211283"/>
                  </a:cubicBezTo>
                  <a:cubicBezTo>
                    <a:pt x="2806480" y="211283"/>
                    <a:pt x="2806480" y="211283"/>
                    <a:pt x="2806480" y="211283"/>
                  </a:cubicBezTo>
                  <a:cubicBezTo>
                    <a:pt x="2806480" y="209776"/>
                    <a:pt x="2806480" y="208268"/>
                    <a:pt x="2806480" y="208268"/>
                  </a:cubicBezTo>
                  <a:cubicBezTo>
                    <a:pt x="2806480" y="203745"/>
                    <a:pt x="2806480" y="203745"/>
                    <a:pt x="2806480" y="200730"/>
                  </a:cubicBezTo>
                  <a:cubicBezTo>
                    <a:pt x="2806480" y="199223"/>
                    <a:pt x="2806480" y="194700"/>
                    <a:pt x="2806480" y="188670"/>
                  </a:cubicBezTo>
                  <a:cubicBezTo>
                    <a:pt x="2806480" y="187162"/>
                    <a:pt x="2806480" y="187162"/>
                    <a:pt x="2806480" y="185655"/>
                  </a:cubicBezTo>
                  <a:cubicBezTo>
                    <a:pt x="2804971" y="181132"/>
                    <a:pt x="2804971" y="176610"/>
                    <a:pt x="2804971" y="172087"/>
                  </a:cubicBezTo>
                  <a:cubicBezTo>
                    <a:pt x="2806480" y="167564"/>
                    <a:pt x="2806480" y="164549"/>
                    <a:pt x="2807989" y="160026"/>
                  </a:cubicBezTo>
                  <a:cubicBezTo>
                    <a:pt x="2807989" y="158519"/>
                    <a:pt x="2809497" y="155504"/>
                    <a:pt x="2809497" y="153996"/>
                  </a:cubicBezTo>
                  <a:cubicBezTo>
                    <a:pt x="2809497" y="153996"/>
                    <a:pt x="2811006" y="153996"/>
                    <a:pt x="2811006" y="152489"/>
                  </a:cubicBezTo>
                  <a:cubicBezTo>
                    <a:pt x="2811006" y="147966"/>
                    <a:pt x="2812515" y="146458"/>
                    <a:pt x="2814023" y="141936"/>
                  </a:cubicBezTo>
                  <a:cubicBezTo>
                    <a:pt x="2815532" y="134398"/>
                    <a:pt x="2815532" y="132890"/>
                    <a:pt x="2817041" y="126860"/>
                  </a:cubicBezTo>
                  <a:cubicBezTo>
                    <a:pt x="2817041" y="126860"/>
                    <a:pt x="2818549" y="122338"/>
                    <a:pt x="2818549" y="120830"/>
                  </a:cubicBezTo>
                  <a:cubicBezTo>
                    <a:pt x="2818549" y="120830"/>
                    <a:pt x="2817041" y="119322"/>
                    <a:pt x="2817041" y="119322"/>
                  </a:cubicBezTo>
                  <a:cubicBezTo>
                    <a:pt x="2817041" y="117815"/>
                    <a:pt x="2818549" y="117815"/>
                    <a:pt x="2818549" y="116307"/>
                  </a:cubicBezTo>
                  <a:cubicBezTo>
                    <a:pt x="2820058" y="114800"/>
                    <a:pt x="2823076" y="114800"/>
                    <a:pt x="2823076" y="113292"/>
                  </a:cubicBezTo>
                  <a:cubicBezTo>
                    <a:pt x="2824584" y="113292"/>
                    <a:pt x="2826093" y="114800"/>
                    <a:pt x="2827602" y="114800"/>
                  </a:cubicBezTo>
                  <a:cubicBezTo>
                    <a:pt x="2827602" y="116307"/>
                    <a:pt x="2829110" y="116307"/>
                    <a:pt x="2829110" y="116307"/>
                  </a:cubicBezTo>
                  <a:cubicBezTo>
                    <a:pt x="2830619" y="117815"/>
                    <a:pt x="2830619" y="117815"/>
                    <a:pt x="2830619" y="119322"/>
                  </a:cubicBezTo>
                  <a:cubicBezTo>
                    <a:pt x="2830619" y="120830"/>
                    <a:pt x="2830619" y="120830"/>
                    <a:pt x="2832128" y="120830"/>
                  </a:cubicBezTo>
                  <a:cubicBezTo>
                    <a:pt x="2832128" y="120830"/>
                    <a:pt x="2833636" y="120830"/>
                    <a:pt x="2833636" y="122338"/>
                  </a:cubicBezTo>
                  <a:cubicBezTo>
                    <a:pt x="2833636" y="122338"/>
                    <a:pt x="2833636" y="122338"/>
                    <a:pt x="2835145" y="123845"/>
                  </a:cubicBezTo>
                  <a:cubicBezTo>
                    <a:pt x="2835145" y="123845"/>
                    <a:pt x="2835145" y="123845"/>
                    <a:pt x="2835145" y="125353"/>
                  </a:cubicBezTo>
                  <a:cubicBezTo>
                    <a:pt x="2835145" y="125353"/>
                    <a:pt x="2836654" y="125353"/>
                    <a:pt x="2836654" y="126860"/>
                  </a:cubicBezTo>
                  <a:cubicBezTo>
                    <a:pt x="2836654" y="128368"/>
                    <a:pt x="2835145" y="129875"/>
                    <a:pt x="2836654" y="131383"/>
                  </a:cubicBezTo>
                  <a:cubicBezTo>
                    <a:pt x="2836654" y="132890"/>
                    <a:pt x="2835145" y="132890"/>
                    <a:pt x="2835145" y="132890"/>
                  </a:cubicBezTo>
                  <a:cubicBezTo>
                    <a:pt x="2835145" y="135906"/>
                    <a:pt x="2835145" y="137413"/>
                    <a:pt x="2835145" y="138921"/>
                  </a:cubicBezTo>
                  <a:cubicBezTo>
                    <a:pt x="2835145" y="140428"/>
                    <a:pt x="2835145" y="141936"/>
                    <a:pt x="2835145" y="143443"/>
                  </a:cubicBezTo>
                  <a:cubicBezTo>
                    <a:pt x="2835145" y="144951"/>
                    <a:pt x="2836654" y="144951"/>
                    <a:pt x="2836654" y="146458"/>
                  </a:cubicBezTo>
                  <a:cubicBezTo>
                    <a:pt x="2836654" y="149474"/>
                    <a:pt x="2835145" y="150981"/>
                    <a:pt x="2835145" y="152489"/>
                  </a:cubicBezTo>
                  <a:cubicBezTo>
                    <a:pt x="2835145" y="157011"/>
                    <a:pt x="2836654" y="161534"/>
                    <a:pt x="2836654" y="164549"/>
                  </a:cubicBezTo>
                  <a:cubicBezTo>
                    <a:pt x="2836654" y="167564"/>
                    <a:pt x="2835145" y="169072"/>
                    <a:pt x="2835145" y="170579"/>
                  </a:cubicBezTo>
                  <a:cubicBezTo>
                    <a:pt x="2835145" y="172087"/>
                    <a:pt x="2836654" y="175102"/>
                    <a:pt x="2836654" y="176610"/>
                  </a:cubicBezTo>
                  <a:cubicBezTo>
                    <a:pt x="2836654" y="178117"/>
                    <a:pt x="2835145" y="181132"/>
                    <a:pt x="2835145" y="182640"/>
                  </a:cubicBezTo>
                  <a:cubicBezTo>
                    <a:pt x="2835145" y="185655"/>
                    <a:pt x="2835145" y="187162"/>
                    <a:pt x="2835145" y="190178"/>
                  </a:cubicBezTo>
                  <a:cubicBezTo>
                    <a:pt x="2835145" y="196208"/>
                    <a:pt x="2838162" y="197715"/>
                    <a:pt x="2838162" y="197715"/>
                  </a:cubicBezTo>
                  <a:cubicBezTo>
                    <a:pt x="2838162" y="199223"/>
                    <a:pt x="2838162" y="199223"/>
                    <a:pt x="2838162" y="200730"/>
                  </a:cubicBezTo>
                  <a:cubicBezTo>
                    <a:pt x="2839671" y="202238"/>
                    <a:pt x="2839671" y="202238"/>
                    <a:pt x="2841180" y="200730"/>
                  </a:cubicBezTo>
                  <a:cubicBezTo>
                    <a:pt x="2842688" y="200730"/>
                    <a:pt x="2844197" y="200730"/>
                    <a:pt x="2844197" y="200730"/>
                  </a:cubicBezTo>
                  <a:cubicBezTo>
                    <a:pt x="2845706" y="200730"/>
                    <a:pt x="2847215" y="200730"/>
                    <a:pt x="2848723" y="200730"/>
                  </a:cubicBezTo>
                  <a:cubicBezTo>
                    <a:pt x="2848723" y="199223"/>
                    <a:pt x="2850232" y="199223"/>
                    <a:pt x="2853249" y="199223"/>
                  </a:cubicBezTo>
                  <a:cubicBezTo>
                    <a:pt x="2854758" y="197715"/>
                    <a:pt x="2854758" y="197715"/>
                    <a:pt x="2856267" y="196208"/>
                  </a:cubicBezTo>
                  <a:cubicBezTo>
                    <a:pt x="2857775" y="196208"/>
                    <a:pt x="2859284" y="196208"/>
                    <a:pt x="2859284" y="194700"/>
                  </a:cubicBezTo>
                  <a:cubicBezTo>
                    <a:pt x="2860793" y="194700"/>
                    <a:pt x="2862301" y="193193"/>
                    <a:pt x="2862301" y="193193"/>
                  </a:cubicBezTo>
                  <a:cubicBezTo>
                    <a:pt x="2862301" y="191685"/>
                    <a:pt x="2863810" y="191685"/>
                    <a:pt x="2863810" y="190178"/>
                  </a:cubicBezTo>
                  <a:cubicBezTo>
                    <a:pt x="2863810" y="190178"/>
                    <a:pt x="2862301" y="190178"/>
                    <a:pt x="2860793" y="190178"/>
                  </a:cubicBezTo>
                  <a:cubicBezTo>
                    <a:pt x="2859284" y="190178"/>
                    <a:pt x="2859284" y="190178"/>
                    <a:pt x="2857775" y="188670"/>
                  </a:cubicBezTo>
                  <a:cubicBezTo>
                    <a:pt x="2857775" y="187162"/>
                    <a:pt x="2856267" y="187162"/>
                    <a:pt x="2856267" y="185655"/>
                  </a:cubicBezTo>
                  <a:cubicBezTo>
                    <a:pt x="2856267" y="184147"/>
                    <a:pt x="2854758" y="182640"/>
                    <a:pt x="2854758" y="181132"/>
                  </a:cubicBezTo>
                  <a:cubicBezTo>
                    <a:pt x="2854758" y="176610"/>
                    <a:pt x="2853249" y="173594"/>
                    <a:pt x="2854758" y="172087"/>
                  </a:cubicBezTo>
                  <a:cubicBezTo>
                    <a:pt x="2854758" y="170579"/>
                    <a:pt x="2854758" y="169072"/>
                    <a:pt x="2854758" y="167564"/>
                  </a:cubicBezTo>
                  <a:cubicBezTo>
                    <a:pt x="2854758" y="164549"/>
                    <a:pt x="2856267" y="163042"/>
                    <a:pt x="2856267" y="161534"/>
                  </a:cubicBezTo>
                  <a:cubicBezTo>
                    <a:pt x="2856267" y="161534"/>
                    <a:pt x="2856267" y="160026"/>
                    <a:pt x="2857775" y="157011"/>
                  </a:cubicBezTo>
                  <a:cubicBezTo>
                    <a:pt x="2857775" y="153996"/>
                    <a:pt x="2859284" y="152489"/>
                    <a:pt x="2860793" y="150981"/>
                  </a:cubicBezTo>
                  <a:cubicBezTo>
                    <a:pt x="2862301" y="149474"/>
                    <a:pt x="2863810" y="146458"/>
                    <a:pt x="2865319" y="144951"/>
                  </a:cubicBezTo>
                  <a:cubicBezTo>
                    <a:pt x="2865319" y="144951"/>
                    <a:pt x="2865319" y="141936"/>
                    <a:pt x="2868336" y="140428"/>
                  </a:cubicBezTo>
                  <a:cubicBezTo>
                    <a:pt x="2869845" y="138921"/>
                    <a:pt x="2869845" y="137413"/>
                    <a:pt x="2869845" y="135906"/>
                  </a:cubicBezTo>
                  <a:cubicBezTo>
                    <a:pt x="2869845" y="135906"/>
                    <a:pt x="2869845" y="135906"/>
                    <a:pt x="2869845" y="134398"/>
                  </a:cubicBezTo>
                  <a:cubicBezTo>
                    <a:pt x="2868336" y="134398"/>
                    <a:pt x="2866827" y="132890"/>
                    <a:pt x="2866827" y="132890"/>
                  </a:cubicBezTo>
                  <a:cubicBezTo>
                    <a:pt x="2865319" y="131383"/>
                    <a:pt x="2862301" y="129875"/>
                    <a:pt x="2860793" y="128368"/>
                  </a:cubicBezTo>
                  <a:cubicBezTo>
                    <a:pt x="2857775" y="126860"/>
                    <a:pt x="2856267" y="125353"/>
                    <a:pt x="2853249" y="123845"/>
                  </a:cubicBezTo>
                  <a:cubicBezTo>
                    <a:pt x="2851741" y="122338"/>
                    <a:pt x="2850232" y="122338"/>
                    <a:pt x="2850232" y="120830"/>
                  </a:cubicBezTo>
                  <a:cubicBezTo>
                    <a:pt x="2848723" y="119322"/>
                    <a:pt x="2848723" y="117815"/>
                    <a:pt x="2848723" y="114800"/>
                  </a:cubicBezTo>
                  <a:cubicBezTo>
                    <a:pt x="2848723" y="111785"/>
                    <a:pt x="2848723" y="102739"/>
                    <a:pt x="2848723" y="96709"/>
                  </a:cubicBezTo>
                  <a:cubicBezTo>
                    <a:pt x="2850232" y="93694"/>
                    <a:pt x="2850232" y="89171"/>
                    <a:pt x="2851741" y="86156"/>
                  </a:cubicBezTo>
                  <a:cubicBezTo>
                    <a:pt x="2851741" y="77111"/>
                    <a:pt x="2853249" y="66558"/>
                    <a:pt x="2854758" y="63543"/>
                  </a:cubicBezTo>
                  <a:cubicBezTo>
                    <a:pt x="2854758" y="62035"/>
                    <a:pt x="2854758" y="57513"/>
                    <a:pt x="2856267" y="52990"/>
                  </a:cubicBezTo>
                  <a:cubicBezTo>
                    <a:pt x="2856267" y="51482"/>
                    <a:pt x="2856267" y="48467"/>
                    <a:pt x="2857775" y="45452"/>
                  </a:cubicBezTo>
                  <a:cubicBezTo>
                    <a:pt x="2857775" y="42437"/>
                    <a:pt x="2859284" y="40929"/>
                    <a:pt x="2862301" y="39422"/>
                  </a:cubicBezTo>
                  <a:cubicBezTo>
                    <a:pt x="2862301" y="37914"/>
                    <a:pt x="2863810" y="36407"/>
                    <a:pt x="2863810" y="34899"/>
                  </a:cubicBezTo>
                  <a:cubicBezTo>
                    <a:pt x="2865319" y="31884"/>
                    <a:pt x="2865319" y="31884"/>
                    <a:pt x="2866827" y="31884"/>
                  </a:cubicBezTo>
                  <a:cubicBezTo>
                    <a:pt x="2868336" y="28869"/>
                    <a:pt x="2869845" y="27361"/>
                    <a:pt x="2869845" y="27361"/>
                  </a:cubicBezTo>
                  <a:close/>
                  <a:moveTo>
                    <a:pt x="4286306" y="17916"/>
                  </a:moveTo>
                  <a:cubicBezTo>
                    <a:pt x="4292316" y="17916"/>
                    <a:pt x="4298326" y="17916"/>
                    <a:pt x="4298326" y="17916"/>
                  </a:cubicBezTo>
                  <a:cubicBezTo>
                    <a:pt x="4298326" y="17916"/>
                    <a:pt x="4302834" y="19425"/>
                    <a:pt x="4304336" y="25459"/>
                  </a:cubicBezTo>
                  <a:cubicBezTo>
                    <a:pt x="4304336" y="31494"/>
                    <a:pt x="4304336" y="36020"/>
                    <a:pt x="4310347" y="36020"/>
                  </a:cubicBezTo>
                  <a:cubicBezTo>
                    <a:pt x="4314854" y="36020"/>
                    <a:pt x="4316357" y="33003"/>
                    <a:pt x="4322367" y="33003"/>
                  </a:cubicBezTo>
                  <a:cubicBezTo>
                    <a:pt x="4328378" y="33003"/>
                    <a:pt x="4332885" y="33003"/>
                    <a:pt x="4332885" y="37529"/>
                  </a:cubicBezTo>
                  <a:cubicBezTo>
                    <a:pt x="4332885" y="43564"/>
                    <a:pt x="4331383" y="39038"/>
                    <a:pt x="4323870" y="43564"/>
                  </a:cubicBezTo>
                  <a:cubicBezTo>
                    <a:pt x="4316357" y="46581"/>
                    <a:pt x="4314854" y="46581"/>
                    <a:pt x="4311849" y="52616"/>
                  </a:cubicBezTo>
                  <a:cubicBezTo>
                    <a:pt x="4308844" y="57142"/>
                    <a:pt x="4304336" y="57142"/>
                    <a:pt x="4304336" y="63177"/>
                  </a:cubicBezTo>
                  <a:cubicBezTo>
                    <a:pt x="4304336" y="70720"/>
                    <a:pt x="4307342" y="75246"/>
                    <a:pt x="4307342" y="75246"/>
                  </a:cubicBezTo>
                  <a:cubicBezTo>
                    <a:pt x="4307342" y="75246"/>
                    <a:pt x="4307342" y="75246"/>
                    <a:pt x="4316357" y="76755"/>
                  </a:cubicBezTo>
                  <a:cubicBezTo>
                    <a:pt x="4316357" y="76755"/>
                    <a:pt x="4316357" y="79772"/>
                    <a:pt x="4323870" y="79772"/>
                  </a:cubicBezTo>
                  <a:cubicBezTo>
                    <a:pt x="4331383" y="79772"/>
                    <a:pt x="4334388" y="75246"/>
                    <a:pt x="4334388" y="75246"/>
                  </a:cubicBezTo>
                  <a:cubicBezTo>
                    <a:pt x="4334388" y="75246"/>
                    <a:pt x="4340398" y="73738"/>
                    <a:pt x="4347911" y="73738"/>
                  </a:cubicBezTo>
                  <a:cubicBezTo>
                    <a:pt x="4355424" y="73738"/>
                    <a:pt x="4359932" y="72229"/>
                    <a:pt x="4364439" y="73738"/>
                  </a:cubicBezTo>
                  <a:cubicBezTo>
                    <a:pt x="4368947" y="73738"/>
                    <a:pt x="4371952" y="70720"/>
                    <a:pt x="4376460" y="76755"/>
                  </a:cubicBezTo>
                  <a:cubicBezTo>
                    <a:pt x="4382470" y="81281"/>
                    <a:pt x="4382470" y="85807"/>
                    <a:pt x="4380968" y="93351"/>
                  </a:cubicBezTo>
                  <a:cubicBezTo>
                    <a:pt x="4380968" y="102403"/>
                    <a:pt x="4374957" y="120507"/>
                    <a:pt x="4371952" y="129559"/>
                  </a:cubicBezTo>
                  <a:cubicBezTo>
                    <a:pt x="4368947" y="138611"/>
                    <a:pt x="4364439" y="143137"/>
                    <a:pt x="4361434" y="152189"/>
                  </a:cubicBezTo>
                  <a:cubicBezTo>
                    <a:pt x="4356926" y="162750"/>
                    <a:pt x="4355424" y="174820"/>
                    <a:pt x="4356926" y="177837"/>
                  </a:cubicBezTo>
                  <a:cubicBezTo>
                    <a:pt x="4359932" y="182363"/>
                    <a:pt x="4361434" y="180854"/>
                    <a:pt x="4370450" y="180854"/>
                  </a:cubicBezTo>
                  <a:cubicBezTo>
                    <a:pt x="4379465" y="180854"/>
                    <a:pt x="4371952" y="185380"/>
                    <a:pt x="4383973" y="180854"/>
                  </a:cubicBezTo>
                  <a:cubicBezTo>
                    <a:pt x="4395993" y="174820"/>
                    <a:pt x="4391486" y="174820"/>
                    <a:pt x="4400501" y="174820"/>
                  </a:cubicBezTo>
                  <a:cubicBezTo>
                    <a:pt x="4411019" y="174820"/>
                    <a:pt x="4405009" y="171802"/>
                    <a:pt x="4415527" y="176328"/>
                  </a:cubicBezTo>
                  <a:cubicBezTo>
                    <a:pt x="4424542" y="180854"/>
                    <a:pt x="4427547" y="177837"/>
                    <a:pt x="4435060" y="185380"/>
                  </a:cubicBezTo>
                  <a:cubicBezTo>
                    <a:pt x="4442573" y="192924"/>
                    <a:pt x="4441070" y="197450"/>
                    <a:pt x="4441070" y="201976"/>
                  </a:cubicBezTo>
                  <a:cubicBezTo>
                    <a:pt x="4441070" y="208011"/>
                    <a:pt x="4432055" y="221589"/>
                    <a:pt x="4427547" y="223098"/>
                  </a:cubicBezTo>
                  <a:cubicBezTo>
                    <a:pt x="4421537" y="224606"/>
                    <a:pt x="4414024" y="232150"/>
                    <a:pt x="4409516" y="233659"/>
                  </a:cubicBezTo>
                  <a:cubicBezTo>
                    <a:pt x="4406511" y="235167"/>
                    <a:pt x="4398998" y="235167"/>
                    <a:pt x="4398998" y="235167"/>
                  </a:cubicBezTo>
                  <a:cubicBezTo>
                    <a:pt x="4398998" y="235167"/>
                    <a:pt x="4379465" y="251763"/>
                    <a:pt x="4371952" y="251763"/>
                  </a:cubicBezTo>
                  <a:cubicBezTo>
                    <a:pt x="4365942" y="253271"/>
                    <a:pt x="4356926" y="256289"/>
                    <a:pt x="4350916" y="256289"/>
                  </a:cubicBezTo>
                  <a:cubicBezTo>
                    <a:pt x="4346408" y="257798"/>
                    <a:pt x="4337393" y="265341"/>
                    <a:pt x="4337393" y="265341"/>
                  </a:cubicBezTo>
                  <a:cubicBezTo>
                    <a:pt x="4337393" y="265341"/>
                    <a:pt x="4335890" y="274393"/>
                    <a:pt x="4331383" y="280428"/>
                  </a:cubicBezTo>
                  <a:cubicBezTo>
                    <a:pt x="4326875" y="287971"/>
                    <a:pt x="4319362" y="300041"/>
                    <a:pt x="4316357" y="303058"/>
                  </a:cubicBezTo>
                  <a:cubicBezTo>
                    <a:pt x="4313352" y="306076"/>
                    <a:pt x="4307342" y="306076"/>
                    <a:pt x="4305839" y="310602"/>
                  </a:cubicBezTo>
                  <a:cubicBezTo>
                    <a:pt x="4304336" y="315128"/>
                    <a:pt x="4299829" y="316636"/>
                    <a:pt x="4299829" y="316636"/>
                  </a:cubicBezTo>
                  <a:cubicBezTo>
                    <a:pt x="4299829" y="316636"/>
                    <a:pt x="4299829" y="324180"/>
                    <a:pt x="4308844" y="322671"/>
                  </a:cubicBezTo>
                  <a:cubicBezTo>
                    <a:pt x="4316357" y="321162"/>
                    <a:pt x="4317860" y="316636"/>
                    <a:pt x="4325372" y="316636"/>
                  </a:cubicBezTo>
                  <a:cubicBezTo>
                    <a:pt x="4334388" y="316636"/>
                    <a:pt x="4340398" y="312110"/>
                    <a:pt x="4344906" y="316636"/>
                  </a:cubicBezTo>
                  <a:cubicBezTo>
                    <a:pt x="4349414" y="319654"/>
                    <a:pt x="4352419" y="319654"/>
                    <a:pt x="4359932" y="319654"/>
                  </a:cubicBezTo>
                  <a:cubicBezTo>
                    <a:pt x="4367444" y="319654"/>
                    <a:pt x="4368947" y="324180"/>
                    <a:pt x="4374957" y="327197"/>
                  </a:cubicBezTo>
                  <a:cubicBezTo>
                    <a:pt x="4379465" y="328706"/>
                    <a:pt x="4382470" y="334741"/>
                    <a:pt x="4377962" y="339267"/>
                  </a:cubicBezTo>
                  <a:cubicBezTo>
                    <a:pt x="4373455" y="343793"/>
                    <a:pt x="4364439" y="363406"/>
                    <a:pt x="4359932" y="364914"/>
                  </a:cubicBezTo>
                  <a:cubicBezTo>
                    <a:pt x="4353921" y="364914"/>
                    <a:pt x="4346408" y="369440"/>
                    <a:pt x="4340398" y="366423"/>
                  </a:cubicBezTo>
                  <a:cubicBezTo>
                    <a:pt x="4332885" y="364914"/>
                    <a:pt x="4331383" y="363406"/>
                    <a:pt x="4329880" y="363406"/>
                  </a:cubicBezTo>
                  <a:cubicBezTo>
                    <a:pt x="4326875" y="363406"/>
                    <a:pt x="4314854" y="355862"/>
                    <a:pt x="4316357" y="364914"/>
                  </a:cubicBezTo>
                  <a:cubicBezTo>
                    <a:pt x="4316357" y="372458"/>
                    <a:pt x="4310347" y="383019"/>
                    <a:pt x="4310347" y="395088"/>
                  </a:cubicBezTo>
                  <a:cubicBezTo>
                    <a:pt x="4310347" y="405649"/>
                    <a:pt x="4308844" y="411684"/>
                    <a:pt x="4307342" y="416210"/>
                  </a:cubicBezTo>
                  <a:cubicBezTo>
                    <a:pt x="4304336" y="420736"/>
                    <a:pt x="4298326" y="431297"/>
                    <a:pt x="4295321" y="435823"/>
                  </a:cubicBezTo>
                  <a:cubicBezTo>
                    <a:pt x="4290813" y="441857"/>
                    <a:pt x="4284803" y="441857"/>
                    <a:pt x="4275788" y="441857"/>
                  </a:cubicBezTo>
                  <a:cubicBezTo>
                    <a:pt x="4268275" y="441857"/>
                    <a:pt x="4260762" y="443366"/>
                    <a:pt x="4256254" y="441857"/>
                  </a:cubicBezTo>
                  <a:cubicBezTo>
                    <a:pt x="4251746" y="440349"/>
                    <a:pt x="4250244" y="437331"/>
                    <a:pt x="4247239" y="426771"/>
                  </a:cubicBezTo>
                  <a:cubicBezTo>
                    <a:pt x="4244234" y="416210"/>
                    <a:pt x="4241228" y="419227"/>
                    <a:pt x="4244234" y="410175"/>
                  </a:cubicBezTo>
                  <a:cubicBezTo>
                    <a:pt x="4248741" y="399614"/>
                    <a:pt x="4251746" y="393579"/>
                    <a:pt x="4257757" y="389053"/>
                  </a:cubicBezTo>
                  <a:cubicBezTo>
                    <a:pt x="4262264" y="384527"/>
                    <a:pt x="4263767" y="376984"/>
                    <a:pt x="4260762" y="370949"/>
                  </a:cubicBezTo>
                  <a:cubicBezTo>
                    <a:pt x="4257757" y="364914"/>
                    <a:pt x="4236721" y="375475"/>
                    <a:pt x="4227705" y="380001"/>
                  </a:cubicBezTo>
                  <a:cubicBezTo>
                    <a:pt x="4217187" y="383019"/>
                    <a:pt x="4206669" y="384527"/>
                    <a:pt x="4208172" y="384527"/>
                  </a:cubicBezTo>
                  <a:cubicBezTo>
                    <a:pt x="4208172" y="383019"/>
                    <a:pt x="4187136" y="372458"/>
                    <a:pt x="4184131" y="364914"/>
                  </a:cubicBezTo>
                  <a:cubicBezTo>
                    <a:pt x="4182628" y="358880"/>
                    <a:pt x="4178120" y="358880"/>
                    <a:pt x="4187136" y="357371"/>
                  </a:cubicBezTo>
                  <a:cubicBezTo>
                    <a:pt x="4196151" y="355862"/>
                    <a:pt x="4197654" y="355862"/>
                    <a:pt x="4208172" y="355862"/>
                  </a:cubicBezTo>
                  <a:cubicBezTo>
                    <a:pt x="4218690" y="355862"/>
                    <a:pt x="4215685" y="355862"/>
                    <a:pt x="4227705" y="352845"/>
                  </a:cubicBezTo>
                  <a:cubicBezTo>
                    <a:pt x="4239726" y="349827"/>
                    <a:pt x="4248741" y="346810"/>
                    <a:pt x="4248741" y="346810"/>
                  </a:cubicBezTo>
                  <a:cubicBezTo>
                    <a:pt x="4248741" y="346810"/>
                    <a:pt x="4256254" y="342284"/>
                    <a:pt x="4250244" y="334741"/>
                  </a:cubicBezTo>
                  <a:cubicBezTo>
                    <a:pt x="4244234" y="328706"/>
                    <a:pt x="4244234" y="327197"/>
                    <a:pt x="4241228" y="322671"/>
                  </a:cubicBezTo>
                  <a:cubicBezTo>
                    <a:pt x="4238223" y="319654"/>
                    <a:pt x="4239726" y="316636"/>
                    <a:pt x="4238223" y="309093"/>
                  </a:cubicBezTo>
                  <a:cubicBezTo>
                    <a:pt x="4236721" y="300041"/>
                    <a:pt x="4230710" y="298532"/>
                    <a:pt x="4226203" y="295515"/>
                  </a:cubicBezTo>
                  <a:cubicBezTo>
                    <a:pt x="4221695" y="290989"/>
                    <a:pt x="4226203" y="284954"/>
                    <a:pt x="4230710" y="278919"/>
                  </a:cubicBezTo>
                  <a:cubicBezTo>
                    <a:pt x="4233715" y="272884"/>
                    <a:pt x="4236721" y="277410"/>
                    <a:pt x="4244234" y="271376"/>
                  </a:cubicBezTo>
                  <a:cubicBezTo>
                    <a:pt x="4253249" y="266850"/>
                    <a:pt x="4250244" y="265341"/>
                    <a:pt x="4260762" y="263832"/>
                  </a:cubicBezTo>
                  <a:cubicBezTo>
                    <a:pt x="4272782" y="262324"/>
                    <a:pt x="4277290" y="263832"/>
                    <a:pt x="4283300" y="260815"/>
                  </a:cubicBezTo>
                  <a:cubicBezTo>
                    <a:pt x="4290813" y="256289"/>
                    <a:pt x="4293818" y="256289"/>
                    <a:pt x="4304336" y="253271"/>
                  </a:cubicBezTo>
                  <a:cubicBezTo>
                    <a:pt x="4314854" y="250254"/>
                    <a:pt x="4323870" y="250254"/>
                    <a:pt x="4329880" y="251763"/>
                  </a:cubicBezTo>
                  <a:cubicBezTo>
                    <a:pt x="4334388" y="254780"/>
                    <a:pt x="4332885" y="259306"/>
                    <a:pt x="4335890" y="257798"/>
                  </a:cubicBezTo>
                  <a:cubicBezTo>
                    <a:pt x="4338896" y="254780"/>
                    <a:pt x="4346408" y="247237"/>
                    <a:pt x="4350916" y="244219"/>
                  </a:cubicBezTo>
                  <a:cubicBezTo>
                    <a:pt x="4356926" y="239693"/>
                    <a:pt x="4358429" y="238185"/>
                    <a:pt x="4365942" y="232150"/>
                  </a:cubicBezTo>
                  <a:cubicBezTo>
                    <a:pt x="4373455" y="227624"/>
                    <a:pt x="4376460" y="229132"/>
                    <a:pt x="4380968" y="224606"/>
                  </a:cubicBezTo>
                  <a:cubicBezTo>
                    <a:pt x="4385475" y="220080"/>
                    <a:pt x="4388480" y="221589"/>
                    <a:pt x="4389983" y="218572"/>
                  </a:cubicBezTo>
                  <a:cubicBezTo>
                    <a:pt x="4389983" y="215554"/>
                    <a:pt x="4388480" y="203485"/>
                    <a:pt x="4385475" y="200467"/>
                  </a:cubicBezTo>
                  <a:cubicBezTo>
                    <a:pt x="4382470" y="195941"/>
                    <a:pt x="4376460" y="198959"/>
                    <a:pt x="4365942" y="198959"/>
                  </a:cubicBezTo>
                  <a:cubicBezTo>
                    <a:pt x="4356926" y="198959"/>
                    <a:pt x="4355424" y="197450"/>
                    <a:pt x="4349414" y="203485"/>
                  </a:cubicBezTo>
                  <a:cubicBezTo>
                    <a:pt x="4343403" y="209520"/>
                    <a:pt x="4341901" y="214046"/>
                    <a:pt x="4334388" y="217063"/>
                  </a:cubicBezTo>
                  <a:cubicBezTo>
                    <a:pt x="4328378" y="218572"/>
                    <a:pt x="4325372" y="220080"/>
                    <a:pt x="4319362" y="217063"/>
                  </a:cubicBezTo>
                  <a:cubicBezTo>
                    <a:pt x="4314854" y="214046"/>
                    <a:pt x="4316357" y="212537"/>
                    <a:pt x="4308844" y="214046"/>
                  </a:cubicBezTo>
                  <a:cubicBezTo>
                    <a:pt x="4301331" y="215554"/>
                    <a:pt x="4290813" y="215554"/>
                    <a:pt x="4284803" y="217063"/>
                  </a:cubicBezTo>
                  <a:cubicBezTo>
                    <a:pt x="4278793" y="220080"/>
                    <a:pt x="4275788" y="224606"/>
                    <a:pt x="4266772" y="226115"/>
                  </a:cubicBezTo>
                  <a:cubicBezTo>
                    <a:pt x="4257757" y="227624"/>
                    <a:pt x="4254752" y="233659"/>
                    <a:pt x="4248741" y="233659"/>
                  </a:cubicBezTo>
                  <a:cubicBezTo>
                    <a:pt x="4242731" y="233659"/>
                    <a:pt x="4242731" y="233659"/>
                    <a:pt x="4230710" y="236676"/>
                  </a:cubicBezTo>
                  <a:cubicBezTo>
                    <a:pt x="4218690" y="241202"/>
                    <a:pt x="4220192" y="241202"/>
                    <a:pt x="4209674" y="245728"/>
                  </a:cubicBezTo>
                  <a:cubicBezTo>
                    <a:pt x="4200659" y="250254"/>
                    <a:pt x="4209674" y="248745"/>
                    <a:pt x="4194649" y="251763"/>
                  </a:cubicBezTo>
                  <a:cubicBezTo>
                    <a:pt x="4179623" y="256289"/>
                    <a:pt x="4166100" y="256289"/>
                    <a:pt x="4161592" y="260815"/>
                  </a:cubicBezTo>
                  <a:cubicBezTo>
                    <a:pt x="4158587" y="263832"/>
                    <a:pt x="4157084" y="260815"/>
                    <a:pt x="4155582" y="269867"/>
                  </a:cubicBezTo>
                  <a:cubicBezTo>
                    <a:pt x="4154079" y="277410"/>
                    <a:pt x="4152577" y="286463"/>
                    <a:pt x="4146566" y="287971"/>
                  </a:cubicBezTo>
                  <a:cubicBezTo>
                    <a:pt x="4140556" y="289480"/>
                    <a:pt x="4137551" y="297023"/>
                    <a:pt x="4137551" y="297023"/>
                  </a:cubicBezTo>
                  <a:cubicBezTo>
                    <a:pt x="4137551" y="297023"/>
                    <a:pt x="4136048" y="303058"/>
                    <a:pt x="4136048" y="310602"/>
                  </a:cubicBezTo>
                  <a:cubicBezTo>
                    <a:pt x="4136048" y="316636"/>
                    <a:pt x="4137551" y="321162"/>
                    <a:pt x="4133043" y="324180"/>
                  </a:cubicBezTo>
                  <a:cubicBezTo>
                    <a:pt x="4128535" y="325688"/>
                    <a:pt x="4118017" y="336249"/>
                    <a:pt x="4118017" y="336249"/>
                  </a:cubicBezTo>
                  <a:cubicBezTo>
                    <a:pt x="4118017" y="336249"/>
                    <a:pt x="4109002" y="346810"/>
                    <a:pt x="4102992" y="346810"/>
                  </a:cubicBezTo>
                  <a:cubicBezTo>
                    <a:pt x="4095479" y="346810"/>
                    <a:pt x="4080453" y="345301"/>
                    <a:pt x="4080453" y="340775"/>
                  </a:cubicBezTo>
                  <a:cubicBezTo>
                    <a:pt x="4080453" y="334741"/>
                    <a:pt x="4077448" y="324180"/>
                    <a:pt x="4080453" y="316636"/>
                  </a:cubicBezTo>
                  <a:cubicBezTo>
                    <a:pt x="4083458" y="310602"/>
                    <a:pt x="4083458" y="297023"/>
                    <a:pt x="4087966" y="289480"/>
                  </a:cubicBezTo>
                  <a:cubicBezTo>
                    <a:pt x="4090971" y="281937"/>
                    <a:pt x="4098484" y="262324"/>
                    <a:pt x="4099987" y="254780"/>
                  </a:cubicBezTo>
                  <a:cubicBezTo>
                    <a:pt x="4102992" y="247237"/>
                    <a:pt x="4119520" y="220080"/>
                    <a:pt x="4121023" y="215554"/>
                  </a:cubicBezTo>
                  <a:cubicBezTo>
                    <a:pt x="4122525" y="209520"/>
                    <a:pt x="4124028" y="206502"/>
                    <a:pt x="4128535" y="206502"/>
                  </a:cubicBezTo>
                  <a:cubicBezTo>
                    <a:pt x="4133043" y="206502"/>
                    <a:pt x="4136048" y="203485"/>
                    <a:pt x="4137551" y="209520"/>
                  </a:cubicBezTo>
                  <a:cubicBezTo>
                    <a:pt x="4139053" y="214046"/>
                    <a:pt x="4136048" y="224606"/>
                    <a:pt x="4136048" y="230641"/>
                  </a:cubicBezTo>
                  <a:cubicBezTo>
                    <a:pt x="4136048" y="235167"/>
                    <a:pt x="4131541" y="244219"/>
                    <a:pt x="4136048" y="244219"/>
                  </a:cubicBezTo>
                  <a:cubicBezTo>
                    <a:pt x="4142059" y="244219"/>
                    <a:pt x="4142059" y="245728"/>
                    <a:pt x="4148069" y="242711"/>
                  </a:cubicBezTo>
                  <a:cubicBezTo>
                    <a:pt x="4152577" y="239693"/>
                    <a:pt x="4154079" y="238185"/>
                    <a:pt x="4161592" y="235167"/>
                  </a:cubicBezTo>
                  <a:cubicBezTo>
                    <a:pt x="4169105" y="230641"/>
                    <a:pt x="4175115" y="226115"/>
                    <a:pt x="4182628" y="221589"/>
                  </a:cubicBezTo>
                  <a:cubicBezTo>
                    <a:pt x="4188638" y="218572"/>
                    <a:pt x="4190141" y="218572"/>
                    <a:pt x="4190141" y="214046"/>
                  </a:cubicBezTo>
                  <a:cubicBezTo>
                    <a:pt x="4190141" y="209520"/>
                    <a:pt x="4190141" y="176328"/>
                    <a:pt x="4190141" y="165768"/>
                  </a:cubicBezTo>
                  <a:cubicBezTo>
                    <a:pt x="4190141" y="153698"/>
                    <a:pt x="4187136" y="150681"/>
                    <a:pt x="4187136" y="150681"/>
                  </a:cubicBezTo>
                  <a:cubicBezTo>
                    <a:pt x="4187136" y="150681"/>
                    <a:pt x="4187136" y="140120"/>
                    <a:pt x="4187136" y="131068"/>
                  </a:cubicBezTo>
                  <a:cubicBezTo>
                    <a:pt x="4187136" y="123524"/>
                    <a:pt x="4190141" y="117490"/>
                    <a:pt x="4190141" y="111455"/>
                  </a:cubicBezTo>
                  <a:cubicBezTo>
                    <a:pt x="4190141" y="106929"/>
                    <a:pt x="4191643" y="97877"/>
                    <a:pt x="4191643" y="97877"/>
                  </a:cubicBezTo>
                  <a:cubicBezTo>
                    <a:pt x="4191643" y="97877"/>
                    <a:pt x="4199156" y="91842"/>
                    <a:pt x="4200659" y="96368"/>
                  </a:cubicBezTo>
                  <a:cubicBezTo>
                    <a:pt x="4202161" y="100894"/>
                    <a:pt x="4205167" y="100894"/>
                    <a:pt x="4205167" y="109946"/>
                  </a:cubicBezTo>
                  <a:cubicBezTo>
                    <a:pt x="4205167" y="120507"/>
                    <a:pt x="4205167" y="129559"/>
                    <a:pt x="4205167" y="143137"/>
                  </a:cubicBezTo>
                  <a:cubicBezTo>
                    <a:pt x="4205167" y="158224"/>
                    <a:pt x="4209674" y="156715"/>
                    <a:pt x="4209674" y="162750"/>
                  </a:cubicBezTo>
                  <a:cubicBezTo>
                    <a:pt x="4209674" y="167276"/>
                    <a:pt x="4209674" y="174820"/>
                    <a:pt x="4206669" y="182363"/>
                  </a:cubicBezTo>
                  <a:cubicBezTo>
                    <a:pt x="4202161" y="191415"/>
                    <a:pt x="4202161" y="191415"/>
                    <a:pt x="4202161" y="198959"/>
                  </a:cubicBezTo>
                  <a:cubicBezTo>
                    <a:pt x="4202161" y="206502"/>
                    <a:pt x="4203664" y="212537"/>
                    <a:pt x="4203664" y="212537"/>
                  </a:cubicBezTo>
                  <a:cubicBezTo>
                    <a:pt x="4203664" y="212537"/>
                    <a:pt x="4202161" y="220080"/>
                    <a:pt x="4206669" y="220080"/>
                  </a:cubicBezTo>
                  <a:cubicBezTo>
                    <a:pt x="4212679" y="220080"/>
                    <a:pt x="4218690" y="218572"/>
                    <a:pt x="4223197" y="218572"/>
                  </a:cubicBezTo>
                  <a:cubicBezTo>
                    <a:pt x="4229208" y="218572"/>
                    <a:pt x="4230710" y="206502"/>
                    <a:pt x="4230710" y="200467"/>
                  </a:cubicBezTo>
                  <a:cubicBezTo>
                    <a:pt x="4229208" y="192924"/>
                    <a:pt x="4229208" y="189907"/>
                    <a:pt x="4229208" y="182363"/>
                  </a:cubicBezTo>
                  <a:cubicBezTo>
                    <a:pt x="4229208" y="174820"/>
                    <a:pt x="4235218" y="162750"/>
                    <a:pt x="4235218" y="156715"/>
                  </a:cubicBezTo>
                  <a:cubicBezTo>
                    <a:pt x="4236721" y="152189"/>
                    <a:pt x="4238223" y="143137"/>
                    <a:pt x="4238223" y="135594"/>
                  </a:cubicBezTo>
                  <a:cubicBezTo>
                    <a:pt x="4238223" y="128050"/>
                    <a:pt x="4238223" y="115981"/>
                    <a:pt x="4238223" y="106929"/>
                  </a:cubicBezTo>
                  <a:cubicBezTo>
                    <a:pt x="4238223" y="97877"/>
                    <a:pt x="4238223" y="100894"/>
                    <a:pt x="4239726" y="88824"/>
                  </a:cubicBezTo>
                  <a:cubicBezTo>
                    <a:pt x="4239726" y="78264"/>
                    <a:pt x="4235218" y="73738"/>
                    <a:pt x="4239726" y="63177"/>
                  </a:cubicBezTo>
                  <a:cubicBezTo>
                    <a:pt x="4244234" y="54124"/>
                    <a:pt x="4248741" y="58651"/>
                    <a:pt x="4248741" y="58651"/>
                  </a:cubicBezTo>
                  <a:cubicBezTo>
                    <a:pt x="4248741" y="58651"/>
                    <a:pt x="4257757" y="60159"/>
                    <a:pt x="4257757" y="67703"/>
                  </a:cubicBezTo>
                  <a:cubicBezTo>
                    <a:pt x="4257757" y="76755"/>
                    <a:pt x="4259259" y="87316"/>
                    <a:pt x="4259259" y="93351"/>
                  </a:cubicBezTo>
                  <a:cubicBezTo>
                    <a:pt x="4259259" y="97877"/>
                    <a:pt x="4259259" y="100894"/>
                    <a:pt x="4259259" y="111455"/>
                  </a:cubicBezTo>
                  <a:cubicBezTo>
                    <a:pt x="4257757" y="122016"/>
                    <a:pt x="4257757" y="123524"/>
                    <a:pt x="4257757" y="132576"/>
                  </a:cubicBezTo>
                  <a:cubicBezTo>
                    <a:pt x="4257757" y="141629"/>
                    <a:pt x="4254752" y="147663"/>
                    <a:pt x="4254752" y="147663"/>
                  </a:cubicBezTo>
                  <a:cubicBezTo>
                    <a:pt x="4254752" y="147663"/>
                    <a:pt x="4257757" y="144646"/>
                    <a:pt x="4263767" y="138611"/>
                  </a:cubicBezTo>
                  <a:cubicBezTo>
                    <a:pt x="4268275" y="132576"/>
                    <a:pt x="4274285" y="132576"/>
                    <a:pt x="4278793" y="122016"/>
                  </a:cubicBezTo>
                  <a:cubicBezTo>
                    <a:pt x="4283300" y="111455"/>
                    <a:pt x="4295321" y="105420"/>
                    <a:pt x="4293818" y="100894"/>
                  </a:cubicBezTo>
                  <a:cubicBezTo>
                    <a:pt x="4293818" y="94859"/>
                    <a:pt x="4286306" y="102403"/>
                    <a:pt x="4284803" y="94859"/>
                  </a:cubicBezTo>
                  <a:cubicBezTo>
                    <a:pt x="4283300" y="87316"/>
                    <a:pt x="4281798" y="90333"/>
                    <a:pt x="4283300" y="82790"/>
                  </a:cubicBezTo>
                  <a:cubicBezTo>
                    <a:pt x="4284803" y="76755"/>
                    <a:pt x="4283300" y="66194"/>
                    <a:pt x="4283300" y="66194"/>
                  </a:cubicBezTo>
                  <a:cubicBezTo>
                    <a:pt x="4283300" y="66194"/>
                    <a:pt x="4278793" y="63177"/>
                    <a:pt x="4274285" y="64685"/>
                  </a:cubicBezTo>
                  <a:cubicBezTo>
                    <a:pt x="4269777" y="66194"/>
                    <a:pt x="4263767" y="67703"/>
                    <a:pt x="4263767" y="67703"/>
                  </a:cubicBezTo>
                  <a:cubicBezTo>
                    <a:pt x="4263767" y="67703"/>
                    <a:pt x="4263767" y="67703"/>
                    <a:pt x="4265270" y="58651"/>
                  </a:cubicBezTo>
                  <a:cubicBezTo>
                    <a:pt x="4265270" y="58651"/>
                    <a:pt x="4265270" y="58651"/>
                    <a:pt x="4278793" y="51107"/>
                  </a:cubicBezTo>
                  <a:cubicBezTo>
                    <a:pt x="4278793" y="51107"/>
                    <a:pt x="4280295" y="48090"/>
                    <a:pt x="4283300" y="42055"/>
                  </a:cubicBezTo>
                  <a:cubicBezTo>
                    <a:pt x="4284803" y="37529"/>
                    <a:pt x="4284803" y="36020"/>
                    <a:pt x="4283300" y="31494"/>
                  </a:cubicBezTo>
                  <a:cubicBezTo>
                    <a:pt x="4283300" y="26968"/>
                    <a:pt x="4281798" y="22442"/>
                    <a:pt x="4281798" y="22442"/>
                  </a:cubicBezTo>
                  <a:cubicBezTo>
                    <a:pt x="4281798" y="22442"/>
                    <a:pt x="4280295" y="17916"/>
                    <a:pt x="4286306" y="17916"/>
                  </a:cubicBezTo>
                  <a:close/>
                  <a:moveTo>
                    <a:pt x="192741" y="377"/>
                  </a:moveTo>
                  <a:cubicBezTo>
                    <a:pt x="194254" y="377"/>
                    <a:pt x="200303" y="1888"/>
                    <a:pt x="201815" y="3400"/>
                  </a:cubicBezTo>
                  <a:cubicBezTo>
                    <a:pt x="204840" y="4911"/>
                    <a:pt x="204840" y="6422"/>
                    <a:pt x="206352" y="9444"/>
                  </a:cubicBezTo>
                  <a:cubicBezTo>
                    <a:pt x="207865" y="10956"/>
                    <a:pt x="210889" y="13978"/>
                    <a:pt x="212402" y="17001"/>
                  </a:cubicBezTo>
                  <a:cubicBezTo>
                    <a:pt x="212402" y="18512"/>
                    <a:pt x="218451" y="24557"/>
                    <a:pt x="219964" y="26068"/>
                  </a:cubicBezTo>
                  <a:cubicBezTo>
                    <a:pt x="221476" y="27579"/>
                    <a:pt x="230550" y="36647"/>
                    <a:pt x="233575" y="39669"/>
                  </a:cubicBezTo>
                  <a:cubicBezTo>
                    <a:pt x="235087" y="42691"/>
                    <a:pt x="236599" y="48736"/>
                    <a:pt x="236599" y="48736"/>
                  </a:cubicBezTo>
                  <a:cubicBezTo>
                    <a:pt x="236599" y="48736"/>
                    <a:pt x="236599" y="68382"/>
                    <a:pt x="236599" y="71405"/>
                  </a:cubicBezTo>
                  <a:cubicBezTo>
                    <a:pt x="238112" y="74427"/>
                    <a:pt x="235087" y="91051"/>
                    <a:pt x="235087" y="94073"/>
                  </a:cubicBezTo>
                  <a:cubicBezTo>
                    <a:pt x="235087" y="95585"/>
                    <a:pt x="235087" y="100118"/>
                    <a:pt x="235087" y="101629"/>
                  </a:cubicBezTo>
                  <a:cubicBezTo>
                    <a:pt x="235087" y="103141"/>
                    <a:pt x="233575" y="106163"/>
                    <a:pt x="232062" y="107674"/>
                  </a:cubicBezTo>
                  <a:cubicBezTo>
                    <a:pt x="230550" y="107674"/>
                    <a:pt x="230550" y="121275"/>
                    <a:pt x="230550" y="125809"/>
                  </a:cubicBezTo>
                  <a:cubicBezTo>
                    <a:pt x="230550" y="130343"/>
                    <a:pt x="230550" y="127320"/>
                    <a:pt x="230550" y="130343"/>
                  </a:cubicBezTo>
                  <a:cubicBezTo>
                    <a:pt x="232062" y="131854"/>
                    <a:pt x="232062" y="134876"/>
                    <a:pt x="230550" y="134876"/>
                  </a:cubicBezTo>
                  <a:cubicBezTo>
                    <a:pt x="230550" y="136388"/>
                    <a:pt x="229038" y="139410"/>
                    <a:pt x="229038" y="140921"/>
                  </a:cubicBezTo>
                  <a:cubicBezTo>
                    <a:pt x="229038" y="142433"/>
                    <a:pt x="226013" y="146966"/>
                    <a:pt x="226013" y="146966"/>
                  </a:cubicBezTo>
                  <a:cubicBezTo>
                    <a:pt x="226013" y="148477"/>
                    <a:pt x="227525" y="149989"/>
                    <a:pt x="227525" y="151500"/>
                  </a:cubicBezTo>
                  <a:cubicBezTo>
                    <a:pt x="227525" y="151500"/>
                    <a:pt x="229038" y="153011"/>
                    <a:pt x="229038" y="153011"/>
                  </a:cubicBezTo>
                  <a:cubicBezTo>
                    <a:pt x="230550" y="154522"/>
                    <a:pt x="232062" y="154522"/>
                    <a:pt x="233575" y="156034"/>
                  </a:cubicBezTo>
                  <a:cubicBezTo>
                    <a:pt x="233575" y="156034"/>
                    <a:pt x="236599" y="160567"/>
                    <a:pt x="238112" y="159056"/>
                  </a:cubicBezTo>
                  <a:cubicBezTo>
                    <a:pt x="239624" y="159056"/>
                    <a:pt x="239624" y="160567"/>
                    <a:pt x="241137" y="162078"/>
                  </a:cubicBezTo>
                  <a:cubicBezTo>
                    <a:pt x="242649" y="163590"/>
                    <a:pt x="245674" y="163590"/>
                    <a:pt x="248698" y="165101"/>
                  </a:cubicBezTo>
                  <a:cubicBezTo>
                    <a:pt x="253235" y="166612"/>
                    <a:pt x="254748" y="172657"/>
                    <a:pt x="254748" y="172657"/>
                  </a:cubicBezTo>
                  <a:cubicBezTo>
                    <a:pt x="254748" y="174168"/>
                    <a:pt x="254748" y="178702"/>
                    <a:pt x="254748" y="180213"/>
                  </a:cubicBezTo>
                  <a:cubicBezTo>
                    <a:pt x="254748" y="183236"/>
                    <a:pt x="251723" y="184747"/>
                    <a:pt x="251723" y="187769"/>
                  </a:cubicBezTo>
                  <a:cubicBezTo>
                    <a:pt x="250211" y="189281"/>
                    <a:pt x="236599" y="199859"/>
                    <a:pt x="236599" y="202882"/>
                  </a:cubicBezTo>
                  <a:cubicBezTo>
                    <a:pt x="235087" y="204393"/>
                    <a:pt x="235087" y="207415"/>
                    <a:pt x="236599" y="207415"/>
                  </a:cubicBezTo>
                  <a:cubicBezTo>
                    <a:pt x="236599" y="208926"/>
                    <a:pt x="239624" y="207415"/>
                    <a:pt x="239624" y="207415"/>
                  </a:cubicBezTo>
                  <a:cubicBezTo>
                    <a:pt x="239624" y="208926"/>
                    <a:pt x="241137" y="208926"/>
                    <a:pt x="241137" y="211949"/>
                  </a:cubicBezTo>
                  <a:cubicBezTo>
                    <a:pt x="239624" y="211949"/>
                    <a:pt x="241137" y="213460"/>
                    <a:pt x="241137" y="213460"/>
                  </a:cubicBezTo>
                  <a:cubicBezTo>
                    <a:pt x="235087" y="219505"/>
                    <a:pt x="233575" y="219505"/>
                    <a:pt x="233575" y="222527"/>
                  </a:cubicBezTo>
                  <a:cubicBezTo>
                    <a:pt x="232062" y="222527"/>
                    <a:pt x="233575" y="225550"/>
                    <a:pt x="232062" y="225550"/>
                  </a:cubicBezTo>
                  <a:cubicBezTo>
                    <a:pt x="227525" y="228572"/>
                    <a:pt x="226013" y="239151"/>
                    <a:pt x="224501" y="242173"/>
                  </a:cubicBezTo>
                  <a:cubicBezTo>
                    <a:pt x="224501" y="245196"/>
                    <a:pt x="222988" y="246707"/>
                    <a:pt x="222988" y="251241"/>
                  </a:cubicBezTo>
                  <a:cubicBezTo>
                    <a:pt x="222988" y="255774"/>
                    <a:pt x="222988" y="257286"/>
                    <a:pt x="222988" y="261819"/>
                  </a:cubicBezTo>
                  <a:cubicBezTo>
                    <a:pt x="222988" y="266353"/>
                    <a:pt x="222988" y="267864"/>
                    <a:pt x="222988" y="270887"/>
                  </a:cubicBezTo>
                  <a:cubicBezTo>
                    <a:pt x="222988" y="275420"/>
                    <a:pt x="222988" y="275420"/>
                    <a:pt x="222988" y="285999"/>
                  </a:cubicBezTo>
                  <a:cubicBezTo>
                    <a:pt x="224501" y="298089"/>
                    <a:pt x="222988" y="295066"/>
                    <a:pt x="222988" y="299600"/>
                  </a:cubicBezTo>
                  <a:cubicBezTo>
                    <a:pt x="222988" y="301111"/>
                    <a:pt x="222988" y="305645"/>
                    <a:pt x="222988" y="310179"/>
                  </a:cubicBezTo>
                  <a:cubicBezTo>
                    <a:pt x="222988" y="311690"/>
                    <a:pt x="224501" y="313201"/>
                    <a:pt x="224501" y="316223"/>
                  </a:cubicBezTo>
                  <a:cubicBezTo>
                    <a:pt x="224501" y="326802"/>
                    <a:pt x="226013" y="340403"/>
                    <a:pt x="226013" y="341914"/>
                  </a:cubicBezTo>
                  <a:cubicBezTo>
                    <a:pt x="226013" y="343425"/>
                    <a:pt x="226013" y="350982"/>
                    <a:pt x="226013" y="357027"/>
                  </a:cubicBezTo>
                  <a:cubicBezTo>
                    <a:pt x="226013" y="361560"/>
                    <a:pt x="226013" y="366094"/>
                    <a:pt x="226013" y="366094"/>
                  </a:cubicBezTo>
                  <a:cubicBezTo>
                    <a:pt x="226013" y="369116"/>
                    <a:pt x="224501" y="375161"/>
                    <a:pt x="224501" y="379695"/>
                  </a:cubicBezTo>
                  <a:cubicBezTo>
                    <a:pt x="226013" y="385740"/>
                    <a:pt x="226013" y="411431"/>
                    <a:pt x="224501" y="418987"/>
                  </a:cubicBezTo>
                  <a:cubicBezTo>
                    <a:pt x="224501" y="426543"/>
                    <a:pt x="222988" y="438633"/>
                    <a:pt x="215427" y="443166"/>
                  </a:cubicBezTo>
                  <a:cubicBezTo>
                    <a:pt x="210889" y="446189"/>
                    <a:pt x="215427" y="447700"/>
                    <a:pt x="195766" y="446189"/>
                  </a:cubicBezTo>
                  <a:cubicBezTo>
                    <a:pt x="194254" y="444678"/>
                    <a:pt x="191229" y="443166"/>
                    <a:pt x="189716" y="443166"/>
                  </a:cubicBezTo>
                  <a:cubicBezTo>
                    <a:pt x="176105" y="438633"/>
                    <a:pt x="170056" y="429565"/>
                    <a:pt x="168544" y="428054"/>
                  </a:cubicBezTo>
                  <a:cubicBezTo>
                    <a:pt x="167031" y="428054"/>
                    <a:pt x="165519" y="417476"/>
                    <a:pt x="164006" y="415964"/>
                  </a:cubicBezTo>
                  <a:cubicBezTo>
                    <a:pt x="162494" y="414453"/>
                    <a:pt x="160982" y="405386"/>
                    <a:pt x="159469" y="403875"/>
                  </a:cubicBezTo>
                  <a:cubicBezTo>
                    <a:pt x="157957" y="402363"/>
                    <a:pt x="159469" y="376672"/>
                    <a:pt x="157957" y="375161"/>
                  </a:cubicBezTo>
                  <a:cubicBezTo>
                    <a:pt x="157957" y="373650"/>
                    <a:pt x="156445" y="361560"/>
                    <a:pt x="157957" y="360049"/>
                  </a:cubicBezTo>
                  <a:cubicBezTo>
                    <a:pt x="157957" y="358538"/>
                    <a:pt x="157957" y="352493"/>
                    <a:pt x="156445" y="350982"/>
                  </a:cubicBezTo>
                  <a:cubicBezTo>
                    <a:pt x="156445" y="347959"/>
                    <a:pt x="153420" y="352493"/>
                    <a:pt x="153420" y="354004"/>
                  </a:cubicBezTo>
                  <a:cubicBezTo>
                    <a:pt x="153420" y="357027"/>
                    <a:pt x="145858" y="360049"/>
                    <a:pt x="145858" y="363071"/>
                  </a:cubicBezTo>
                  <a:cubicBezTo>
                    <a:pt x="145858" y="364583"/>
                    <a:pt x="144346" y="367605"/>
                    <a:pt x="142833" y="370628"/>
                  </a:cubicBezTo>
                  <a:cubicBezTo>
                    <a:pt x="138296" y="378184"/>
                    <a:pt x="135272" y="387251"/>
                    <a:pt x="135272" y="388762"/>
                  </a:cubicBezTo>
                  <a:cubicBezTo>
                    <a:pt x="136784" y="390273"/>
                    <a:pt x="129222" y="399341"/>
                    <a:pt x="129222" y="405386"/>
                  </a:cubicBezTo>
                  <a:cubicBezTo>
                    <a:pt x="127710" y="412942"/>
                    <a:pt x="124685" y="412942"/>
                    <a:pt x="121661" y="414453"/>
                  </a:cubicBezTo>
                  <a:cubicBezTo>
                    <a:pt x="120148" y="415964"/>
                    <a:pt x="109562" y="417476"/>
                    <a:pt x="103512" y="408408"/>
                  </a:cubicBezTo>
                  <a:cubicBezTo>
                    <a:pt x="97463" y="400852"/>
                    <a:pt x="97463" y="403875"/>
                    <a:pt x="94438" y="400852"/>
                  </a:cubicBezTo>
                  <a:cubicBezTo>
                    <a:pt x="89901" y="399341"/>
                    <a:pt x="86876" y="400852"/>
                    <a:pt x="85364" y="405386"/>
                  </a:cubicBezTo>
                  <a:cubicBezTo>
                    <a:pt x="83852" y="409919"/>
                    <a:pt x="76290" y="415964"/>
                    <a:pt x="74778" y="418987"/>
                  </a:cubicBezTo>
                  <a:cubicBezTo>
                    <a:pt x="73265" y="420498"/>
                    <a:pt x="71753" y="428054"/>
                    <a:pt x="70240" y="429565"/>
                  </a:cubicBezTo>
                  <a:cubicBezTo>
                    <a:pt x="68728" y="431077"/>
                    <a:pt x="65703" y="432588"/>
                    <a:pt x="64191" y="434099"/>
                  </a:cubicBezTo>
                  <a:cubicBezTo>
                    <a:pt x="62679" y="437121"/>
                    <a:pt x="61166" y="440144"/>
                    <a:pt x="62679" y="441655"/>
                  </a:cubicBezTo>
                  <a:cubicBezTo>
                    <a:pt x="62679" y="444678"/>
                    <a:pt x="59654" y="449211"/>
                    <a:pt x="59654" y="450722"/>
                  </a:cubicBezTo>
                  <a:cubicBezTo>
                    <a:pt x="59654" y="453745"/>
                    <a:pt x="58142" y="458279"/>
                    <a:pt x="58142" y="462812"/>
                  </a:cubicBezTo>
                  <a:cubicBezTo>
                    <a:pt x="56629" y="465835"/>
                    <a:pt x="53605" y="474902"/>
                    <a:pt x="53605" y="479436"/>
                  </a:cubicBezTo>
                  <a:cubicBezTo>
                    <a:pt x="53605" y="482458"/>
                    <a:pt x="50580" y="488503"/>
                    <a:pt x="50580" y="491526"/>
                  </a:cubicBezTo>
                  <a:cubicBezTo>
                    <a:pt x="49067" y="493037"/>
                    <a:pt x="46043" y="499082"/>
                    <a:pt x="39993" y="500593"/>
                  </a:cubicBezTo>
                  <a:cubicBezTo>
                    <a:pt x="32432" y="502104"/>
                    <a:pt x="23357" y="493037"/>
                    <a:pt x="18820" y="490014"/>
                  </a:cubicBezTo>
                  <a:cubicBezTo>
                    <a:pt x="15796" y="486992"/>
                    <a:pt x="11259" y="477925"/>
                    <a:pt x="8234" y="474902"/>
                  </a:cubicBezTo>
                  <a:cubicBezTo>
                    <a:pt x="6722" y="471880"/>
                    <a:pt x="5209" y="471880"/>
                    <a:pt x="5209" y="470368"/>
                  </a:cubicBezTo>
                  <a:cubicBezTo>
                    <a:pt x="5209" y="470368"/>
                    <a:pt x="3697" y="467346"/>
                    <a:pt x="3697" y="465835"/>
                  </a:cubicBezTo>
                  <a:cubicBezTo>
                    <a:pt x="2184" y="462812"/>
                    <a:pt x="672" y="459790"/>
                    <a:pt x="672" y="455256"/>
                  </a:cubicBezTo>
                  <a:cubicBezTo>
                    <a:pt x="-840" y="452234"/>
                    <a:pt x="672" y="449211"/>
                    <a:pt x="672" y="447700"/>
                  </a:cubicBezTo>
                  <a:cubicBezTo>
                    <a:pt x="672" y="446189"/>
                    <a:pt x="672" y="443166"/>
                    <a:pt x="672" y="440144"/>
                  </a:cubicBezTo>
                  <a:cubicBezTo>
                    <a:pt x="672" y="438633"/>
                    <a:pt x="672" y="438633"/>
                    <a:pt x="2184" y="437121"/>
                  </a:cubicBezTo>
                  <a:cubicBezTo>
                    <a:pt x="2184" y="435610"/>
                    <a:pt x="672" y="434099"/>
                    <a:pt x="672" y="432588"/>
                  </a:cubicBezTo>
                  <a:cubicBezTo>
                    <a:pt x="672" y="431077"/>
                    <a:pt x="672" y="428054"/>
                    <a:pt x="672" y="425032"/>
                  </a:cubicBezTo>
                  <a:cubicBezTo>
                    <a:pt x="2184" y="423520"/>
                    <a:pt x="3697" y="422009"/>
                    <a:pt x="5209" y="420498"/>
                  </a:cubicBezTo>
                  <a:cubicBezTo>
                    <a:pt x="5209" y="418987"/>
                    <a:pt x="5209" y="405386"/>
                    <a:pt x="5209" y="402363"/>
                  </a:cubicBezTo>
                  <a:cubicBezTo>
                    <a:pt x="6722" y="399341"/>
                    <a:pt x="5209" y="399341"/>
                    <a:pt x="5209" y="397830"/>
                  </a:cubicBezTo>
                  <a:cubicBezTo>
                    <a:pt x="5209" y="396318"/>
                    <a:pt x="5209" y="396318"/>
                    <a:pt x="5209" y="393296"/>
                  </a:cubicBezTo>
                  <a:cubicBezTo>
                    <a:pt x="3697" y="391785"/>
                    <a:pt x="5209" y="390273"/>
                    <a:pt x="5209" y="388762"/>
                  </a:cubicBezTo>
                  <a:cubicBezTo>
                    <a:pt x="3697" y="387251"/>
                    <a:pt x="5209" y="384229"/>
                    <a:pt x="5209" y="384229"/>
                  </a:cubicBezTo>
                  <a:cubicBezTo>
                    <a:pt x="5209" y="382717"/>
                    <a:pt x="5209" y="379695"/>
                    <a:pt x="5209" y="379695"/>
                  </a:cubicBezTo>
                  <a:cubicBezTo>
                    <a:pt x="6722" y="379695"/>
                    <a:pt x="8234" y="378184"/>
                    <a:pt x="9746" y="378184"/>
                  </a:cubicBezTo>
                  <a:cubicBezTo>
                    <a:pt x="12771" y="378184"/>
                    <a:pt x="14283" y="379695"/>
                    <a:pt x="14283" y="381206"/>
                  </a:cubicBezTo>
                  <a:cubicBezTo>
                    <a:pt x="14283" y="381206"/>
                    <a:pt x="15796" y="384229"/>
                    <a:pt x="17308" y="385740"/>
                  </a:cubicBezTo>
                  <a:cubicBezTo>
                    <a:pt x="17308" y="387251"/>
                    <a:pt x="18820" y="391785"/>
                    <a:pt x="18820" y="394807"/>
                  </a:cubicBezTo>
                  <a:cubicBezTo>
                    <a:pt x="18820" y="397830"/>
                    <a:pt x="18820" y="399341"/>
                    <a:pt x="18820" y="400852"/>
                  </a:cubicBezTo>
                  <a:cubicBezTo>
                    <a:pt x="17308" y="400852"/>
                    <a:pt x="18820" y="402363"/>
                    <a:pt x="18820" y="403875"/>
                  </a:cubicBezTo>
                  <a:cubicBezTo>
                    <a:pt x="18820" y="406897"/>
                    <a:pt x="20333" y="408408"/>
                    <a:pt x="20333" y="409919"/>
                  </a:cubicBezTo>
                  <a:cubicBezTo>
                    <a:pt x="20333" y="412942"/>
                    <a:pt x="21845" y="417476"/>
                    <a:pt x="21845" y="420498"/>
                  </a:cubicBezTo>
                  <a:cubicBezTo>
                    <a:pt x="21845" y="422009"/>
                    <a:pt x="26382" y="425032"/>
                    <a:pt x="27894" y="425032"/>
                  </a:cubicBezTo>
                  <a:cubicBezTo>
                    <a:pt x="29407" y="423520"/>
                    <a:pt x="33944" y="423520"/>
                    <a:pt x="33944" y="422009"/>
                  </a:cubicBezTo>
                  <a:cubicBezTo>
                    <a:pt x="35456" y="420498"/>
                    <a:pt x="39993" y="420498"/>
                    <a:pt x="39993" y="420498"/>
                  </a:cubicBezTo>
                  <a:cubicBezTo>
                    <a:pt x="39993" y="420498"/>
                    <a:pt x="47555" y="417476"/>
                    <a:pt x="50580" y="415964"/>
                  </a:cubicBezTo>
                  <a:cubicBezTo>
                    <a:pt x="53605" y="414453"/>
                    <a:pt x="52092" y="414453"/>
                    <a:pt x="53605" y="412942"/>
                  </a:cubicBezTo>
                  <a:cubicBezTo>
                    <a:pt x="53605" y="412942"/>
                    <a:pt x="53605" y="411431"/>
                    <a:pt x="53605" y="409919"/>
                  </a:cubicBezTo>
                  <a:cubicBezTo>
                    <a:pt x="53605" y="408408"/>
                    <a:pt x="55117" y="406897"/>
                    <a:pt x="56629" y="405386"/>
                  </a:cubicBezTo>
                  <a:cubicBezTo>
                    <a:pt x="56629" y="403875"/>
                    <a:pt x="58142" y="402363"/>
                    <a:pt x="59654" y="400852"/>
                  </a:cubicBezTo>
                  <a:cubicBezTo>
                    <a:pt x="61166" y="399341"/>
                    <a:pt x="64191" y="397830"/>
                    <a:pt x="67216" y="396318"/>
                  </a:cubicBezTo>
                  <a:cubicBezTo>
                    <a:pt x="70240" y="396318"/>
                    <a:pt x="73265" y="390273"/>
                    <a:pt x="73265" y="388762"/>
                  </a:cubicBezTo>
                  <a:cubicBezTo>
                    <a:pt x="74778" y="387251"/>
                    <a:pt x="76290" y="387251"/>
                    <a:pt x="77802" y="385740"/>
                  </a:cubicBezTo>
                  <a:cubicBezTo>
                    <a:pt x="79315" y="382717"/>
                    <a:pt x="79315" y="382717"/>
                    <a:pt x="79315" y="381206"/>
                  </a:cubicBezTo>
                  <a:cubicBezTo>
                    <a:pt x="79315" y="378184"/>
                    <a:pt x="79315" y="378184"/>
                    <a:pt x="79315" y="375161"/>
                  </a:cubicBezTo>
                  <a:cubicBezTo>
                    <a:pt x="79315" y="373650"/>
                    <a:pt x="80827" y="372139"/>
                    <a:pt x="82339" y="369116"/>
                  </a:cubicBezTo>
                  <a:cubicBezTo>
                    <a:pt x="83852" y="366094"/>
                    <a:pt x="82339" y="366094"/>
                    <a:pt x="82339" y="363071"/>
                  </a:cubicBezTo>
                  <a:cubicBezTo>
                    <a:pt x="82339" y="361560"/>
                    <a:pt x="82339" y="360049"/>
                    <a:pt x="82339" y="357027"/>
                  </a:cubicBezTo>
                  <a:cubicBezTo>
                    <a:pt x="82339" y="355515"/>
                    <a:pt x="82339" y="354004"/>
                    <a:pt x="83852" y="350982"/>
                  </a:cubicBezTo>
                  <a:cubicBezTo>
                    <a:pt x="83852" y="349470"/>
                    <a:pt x="86876" y="347959"/>
                    <a:pt x="86876" y="347959"/>
                  </a:cubicBezTo>
                  <a:cubicBezTo>
                    <a:pt x="86876" y="347959"/>
                    <a:pt x="91413" y="347959"/>
                    <a:pt x="94438" y="347959"/>
                  </a:cubicBezTo>
                  <a:cubicBezTo>
                    <a:pt x="97463" y="346448"/>
                    <a:pt x="97463" y="346448"/>
                    <a:pt x="100488" y="346448"/>
                  </a:cubicBezTo>
                  <a:cubicBezTo>
                    <a:pt x="103512" y="344937"/>
                    <a:pt x="103512" y="344937"/>
                    <a:pt x="105025" y="343425"/>
                  </a:cubicBezTo>
                  <a:cubicBezTo>
                    <a:pt x="108049" y="341914"/>
                    <a:pt x="108049" y="343425"/>
                    <a:pt x="108049" y="340403"/>
                  </a:cubicBezTo>
                  <a:cubicBezTo>
                    <a:pt x="109562" y="338892"/>
                    <a:pt x="109562" y="337381"/>
                    <a:pt x="111074" y="337381"/>
                  </a:cubicBezTo>
                  <a:cubicBezTo>
                    <a:pt x="112586" y="337381"/>
                    <a:pt x="117123" y="334358"/>
                    <a:pt x="117123" y="334358"/>
                  </a:cubicBezTo>
                  <a:cubicBezTo>
                    <a:pt x="118636" y="332847"/>
                    <a:pt x="127710" y="320757"/>
                    <a:pt x="129222" y="319246"/>
                  </a:cubicBezTo>
                  <a:cubicBezTo>
                    <a:pt x="129222" y="316223"/>
                    <a:pt x="133759" y="314712"/>
                    <a:pt x="135272" y="313201"/>
                  </a:cubicBezTo>
                  <a:cubicBezTo>
                    <a:pt x="141321" y="308667"/>
                    <a:pt x="147371" y="302622"/>
                    <a:pt x="151908" y="298089"/>
                  </a:cubicBezTo>
                  <a:cubicBezTo>
                    <a:pt x="154932" y="295066"/>
                    <a:pt x="157957" y="292044"/>
                    <a:pt x="160982" y="289021"/>
                  </a:cubicBezTo>
                  <a:cubicBezTo>
                    <a:pt x="164006" y="285999"/>
                    <a:pt x="162494" y="284488"/>
                    <a:pt x="165519" y="281465"/>
                  </a:cubicBezTo>
                  <a:cubicBezTo>
                    <a:pt x="167031" y="279954"/>
                    <a:pt x="167031" y="278443"/>
                    <a:pt x="168544" y="276932"/>
                  </a:cubicBezTo>
                  <a:cubicBezTo>
                    <a:pt x="170056" y="273909"/>
                    <a:pt x="170056" y="275420"/>
                    <a:pt x="170056" y="272398"/>
                  </a:cubicBezTo>
                  <a:cubicBezTo>
                    <a:pt x="170056" y="269375"/>
                    <a:pt x="171568" y="269375"/>
                    <a:pt x="170056" y="267864"/>
                  </a:cubicBezTo>
                  <a:cubicBezTo>
                    <a:pt x="168544" y="266353"/>
                    <a:pt x="170056" y="264842"/>
                    <a:pt x="170056" y="261819"/>
                  </a:cubicBezTo>
                  <a:cubicBezTo>
                    <a:pt x="170056" y="258797"/>
                    <a:pt x="170056" y="255774"/>
                    <a:pt x="170056" y="254263"/>
                  </a:cubicBezTo>
                  <a:cubicBezTo>
                    <a:pt x="170056" y="251241"/>
                    <a:pt x="170056" y="252752"/>
                    <a:pt x="168544" y="248218"/>
                  </a:cubicBezTo>
                  <a:cubicBezTo>
                    <a:pt x="168544" y="245196"/>
                    <a:pt x="168544" y="246707"/>
                    <a:pt x="167031" y="245196"/>
                  </a:cubicBezTo>
                  <a:cubicBezTo>
                    <a:pt x="167031" y="245196"/>
                    <a:pt x="167031" y="243685"/>
                    <a:pt x="167031" y="242173"/>
                  </a:cubicBezTo>
                  <a:cubicBezTo>
                    <a:pt x="167031" y="240662"/>
                    <a:pt x="167031" y="239151"/>
                    <a:pt x="165519" y="237640"/>
                  </a:cubicBezTo>
                  <a:cubicBezTo>
                    <a:pt x="165519" y="236128"/>
                    <a:pt x="164006" y="231595"/>
                    <a:pt x="162494" y="231595"/>
                  </a:cubicBezTo>
                  <a:cubicBezTo>
                    <a:pt x="160982" y="230084"/>
                    <a:pt x="153420" y="231595"/>
                    <a:pt x="151908" y="230084"/>
                  </a:cubicBezTo>
                  <a:cubicBezTo>
                    <a:pt x="148883" y="228572"/>
                    <a:pt x="141321" y="228572"/>
                    <a:pt x="138296" y="228572"/>
                  </a:cubicBezTo>
                  <a:cubicBezTo>
                    <a:pt x="135272" y="228572"/>
                    <a:pt x="130735" y="228572"/>
                    <a:pt x="129222" y="228572"/>
                  </a:cubicBezTo>
                  <a:cubicBezTo>
                    <a:pt x="127710" y="228572"/>
                    <a:pt x="121661" y="227061"/>
                    <a:pt x="121661" y="227061"/>
                  </a:cubicBezTo>
                  <a:cubicBezTo>
                    <a:pt x="121661" y="227061"/>
                    <a:pt x="118636" y="225550"/>
                    <a:pt x="117123" y="224039"/>
                  </a:cubicBezTo>
                  <a:cubicBezTo>
                    <a:pt x="117123" y="224039"/>
                    <a:pt x="115611" y="222527"/>
                    <a:pt x="115611" y="221016"/>
                  </a:cubicBezTo>
                  <a:cubicBezTo>
                    <a:pt x="115611" y="221016"/>
                    <a:pt x="118636" y="216483"/>
                    <a:pt x="121661" y="213460"/>
                  </a:cubicBezTo>
                  <a:cubicBezTo>
                    <a:pt x="124685" y="211949"/>
                    <a:pt x="130735" y="208926"/>
                    <a:pt x="133759" y="207415"/>
                  </a:cubicBezTo>
                  <a:cubicBezTo>
                    <a:pt x="135272" y="205904"/>
                    <a:pt x="141321" y="199859"/>
                    <a:pt x="145858" y="198348"/>
                  </a:cubicBezTo>
                  <a:cubicBezTo>
                    <a:pt x="145858" y="198348"/>
                    <a:pt x="147371" y="196837"/>
                    <a:pt x="147371" y="196837"/>
                  </a:cubicBezTo>
                  <a:cubicBezTo>
                    <a:pt x="151908" y="193814"/>
                    <a:pt x="170056" y="183236"/>
                    <a:pt x="170056" y="183236"/>
                  </a:cubicBezTo>
                  <a:cubicBezTo>
                    <a:pt x="170056" y="183236"/>
                    <a:pt x="170056" y="183236"/>
                    <a:pt x="170056" y="178702"/>
                  </a:cubicBezTo>
                  <a:cubicBezTo>
                    <a:pt x="168544" y="174168"/>
                    <a:pt x="170056" y="169635"/>
                    <a:pt x="170056" y="166612"/>
                  </a:cubicBezTo>
                  <a:cubicBezTo>
                    <a:pt x="170056" y="163590"/>
                    <a:pt x="171568" y="160567"/>
                    <a:pt x="170056" y="156034"/>
                  </a:cubicBezTo>
                  <a:cubicBezTo>
                    <a:pt x="170056" y="151500"/>
                    <a:pt x="173081" y="149989"/>
                    <a:pt x="174593" y="149989"/>
                  </a:cubicBezTo>
                  <a:cubicBezTo>
                    <a:pt x="174593" y="148477"/>
                    <a:pt x="176105" y="136388"/>
                    <a:pt x="176105" y="134876"/>
                  </a:cubicBezTo>
                  <a:cubicBezTo>
                    <a:pt x="176105" y="133365"/>
                    <a:pt x="174593" y="121275"/>
                    <a:pt x="174593" y="118253"/>
                  </a:cubicBezTo>
                  <a:cubicBezTo>
                    <a:pt x="174593" y="116742"/>
                    <a:pt x="174593" y="109186"/>
                    <a:pt x="177618" y="103141"/>
                  </a:cubicBezTo>
                  <a:cubicBezTo>
                    <a:pt x="177618" y="98607"/>
                    <a:pt x="177618" y="94073"/>
                    <a:pt x="177618" y="92562"/>
                  </a:cubicBezTo>
                  <a:cubicBezTo>
                    <a:pt x="180642" y="89540"/>
                    <a:pt x="176105" y="59315"/>
                    <a:pt x="176105" y="57804"/>
                  </a:cubicBezTo>
                  <a:cubicBezTo>
                    <a:pt x="176105" y="56292"/>
                    <a:pt x="174593" y="48736"/>
                    <a:pt x="174593" y="45714"/>
                  </a:cubicBezTo>
                  <a:cubicBezTo>
                    <a:pt x="174593" y="44203"/>
                    <a:pt x="174593" y="39669"/>
                    <a:pt x="173081" y="36647"/>
                  </a:cubicBezTo>
                  <a:cubicBezTo>
                    <a:pt x="173081" y="33624"/>
                    <a:pt x="174593" y="33624"/>
                    <a:pt x="173081" y="29090"/>
                  </a:cubicBezTo>
                  <a:cubicBezTo>
                    <a:pt x="170056" y="24557"/>
                    <a:pt x="173081" y="20023"/>
                    <a:pt x="173081" y="20023"/>
                  </a:cubicBezTo>
                  <a:cubicBezTo>
                    <a:pt x="173081" y="20023"/>
                    <a:pt x="174593" y="17001"/>
                    <a:pt x="176105" y="15489"/>
                  </a:cubicBezTo>
                  <a:cubicBezTo>
                    <a:pt x="176105" y="13978"/>
                    <a:pt x="176105" y="12467"/>
                    <a:pt x="176105" y="10956"/>
                  </a:cubicBezTo>
                  <a:cubicBezTo>
                    <a:pt x="176105" y="7933"/>
                    <a:pt x="180642" y="3400"/>
                    <a:pt x="182155" y="1888"/>
                  </a:cubicBezTo>
                  <a:cubicBezTo>
                    <a:pt x="185179" y="-1134"/>
                    <a:pt x="191229" y="377"/>
                    <a:pt x="192741" y="3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 name="ísḻîḓe">
              <a:extLst>
                <a:ext uri="{FF2B5EF4-FFF2-40B4-BE49-F238E27FC236}">
                  <a16:creationId xmlns:a16="http://schemas.microsoft.com/office/drawing/2014/main" id="{1DCBBEFB-474E-4EDF-B316-31F594787491}"/>
                </a:ext>
              </a:extLst>
            </p:cNvPr>
            <p:cNvSpPr/>
            <p:nvPr userDrawn="1"/>
          </p:nvSpPr>
          <p:spPr bwMode="auto">
            <a:xfrm>
              <a:off x="4849813" y="3722688"/>
              <a:ext cx="4924425" cy="93663"/>
            </a:xfrm>
            <a:custGeom>
              <a:avLst/>
              <a:gdLst>
                <a:gd name="connsiteX0" fmla="*/ 2490643 w 4924425"/>
                <a:gd name="connsiteY0" fmla="*/ 49853 h 93663"/>
                <a:gd name="connsiteX1" fmla="*/ 2481637 w 4924425"/>
                <a:gd name="connsiteY1" fmla="*/ 57406 h 93663"/>
                <a:gd name="connsiteX2" fmla="*/ 2478636 w 4924425"/>
                <a:gd name="connsiteY2" fmla="*/ 66471 h 93663"/>
                <a:gd name="connsiteX3" fmla="*/ 2481637 w 4924425"/>
                <a:gd name="connsiteY3" fmla="*/ 75535 h 93663"/>
                <a:gd name="connsiteX4" fmla="*/ 2492144 w 4924425"/>
                <a:gd name="connsiteY4" fmla="*/ 78556 h 93663"/>
                <a:gd name="connsiteX5" fmla="*/ 2499648 w 4924425"/>
                <a:gd name="connsiteY5" fmla="*/ 77045 h 93663"/>
                <a:gd name="connsiteX6" fmla="*/ 2507153 w 4924425"/>
                <a:gd name="connsiteY6" fmla="*/ 72513 h 93663"/>
                <a:gd name="connsiteX7" fmla="*/ 2490643 w 4924425"/>
                <a:gd name="connsiteY7" fmla="*/ 49853 h 93663"/>
                <a:gd name="connsiteX8" fmla="*/ 3989387 w 4924425"/>
                <a:gd name="connsiteY8" fmla="*/ 22225 h 93663"/>
                <a:gd name="connsiteX9" fmla="*/ 3976687 w 4924425"/>
                <a:gd name="connsiteY9" fmla="*/ 55562 h 93663"/>
                <a:gd name="connsiteX10" fmla="*/ 4000500 w 4924425"/>
                <a:gd name="connsiteY10" fmla="*/ 55562 h 93663"/>
                <a:gd name="connsiteX11" fmla="*/ 2076450 w 4924425"/>
                <a:gd name="connsiteY11" fmla="*/ 22225 h 93663"/>
                <a:gd name="connsiteX12" fmla="*/ 2063749 w 4924425"/>
                <a:gd name="connsiteY12" fmla="*/ 55562 h 93663"/>
                <a:gd name="connsiteX13" fmla="*/ 2087562 w 4924425"/>
                <a:gd name="connsiteY13" fmla="*/ 55562 h 93663"/>
                <a:gd name="connsiteX14" fmla="*/ 430212 w 4924425"/>
                <a:gd name="connsiteY14" fmla="*/ 22225 h 93663"/>
                <a:gd name="connsiteX15" fmla="*/ 417512 w 4924425"/>
                <a:gd name="connsiteY15" fmla="*/ 55562 h 93663"/>
                <a:gd name="connsiteX16" fmla="*/ 441325 w 4924425"/>
                <a:gd name="connsiteY16" fmla="*/ 55562 h 93663"/>
                <a:gd name="connsiteX17" fmla="*/ 3494532 w 4924425"/>
                <a:gd name="connsiteY17" fmla="*/ 16668 h 93663"/>
                <a:gd name="connsiteX18" fmla="*/ 3494532 w 4924425"/>
                <a:gd name="connsiteY18" fmla="*/ 76994 h 93663"/>
                <a:gd name="connsiteX19" fmla="*/ 3507962 w 4924425"/>
                <a:gd name="connsiteY19" fmla="*/ 76994 h 93663"/>
                <a:gd name="connsiteX20" fmla="*/ 3518408 w 4924425"/>
                <a:gd name="connsiteY20" fmla="*/ 75486 h 93663"/>
                <a:gd name="connsiteX21" fmla="*/ 3525869 w 4924425"/>
                <a:gd name="connsiteY21" fmla="*/ 72469 h 93663"/>
                <a:gd name="connsiteX22" fmla="*/ 3530346 w 4924425"/>
                <a:gd name="connsiteY22" fmla="*/ 63421 h 93663"/>
                <a:gd name="connsiteX23" fmla="*/ 3531838 w 4924425"/>
                <a:gd name="connsiteY23" fmla="*/ 46831 h 93663"/>
                <a:gd name="connsiteX24" fmla="*/ 3530346 w 4924425"/>
                <a:gd name="connsiteY24" fmla="*/ 30242 h 93663"/>
                <a:gd name="connsiteX25" fmla="*/ 3525869 w 4924425"/>
                <a:gd name="connsiteY25" fmla="*/ 21193 h 93663"/>
                <a:gd name="connsiteX26" fmla="*/ 3516916 w 4924425"/>
                <a:gd name="connsiteY26" fmla="*/ 18177 h 93663"/>
                <a:gd name="connsiteX27" fmla="*/ 3501993 w 4924425"/>
                <a:gd name="connsiteY27" fmla="*/ 16668 h 93663"/>
                <a:gd name="connsiteX28" fmla="*/ 3494532 w 4924425"/>
                <a:gd name="connsiteY28" fmla="*/ 16668 h 93663"/>
                <a:gd name="connsiteX29" fmla="*/ 1168908 w 4924425"/>
                <a:gd name="connsiteY29" fmla="*/ 16668 h 93663"/>
                <a:gd name="connsiteX30" fmla="*/ 1168908 w 4924425"/>
                <a:gd name="connsiteY30" fmla="*/ 39290 h 93663"/>
                <a:gd name="connsiteX31" fmla="*/ 1182387 w 4924425"/>
                <a:gd name="connsiteY31" fmla="*/ 39290 h 93663"/>
                <a:gd name="connsiteX32" fmla="*/ 1198861 w 4924425"/>
                <a:gd name="connsiteY32" fmla="*/ 37782 h 93663"/>
                <a:gd name="connsiteX33" fmla="*/ 1203354 w 4924425"/>
                <a:gd name="connsiteY33" fmla="*/ 34766 h 93663"/>
                <a:gd name="connsiteX34" fmla="*/ 1204852 w 4924425"/>
                <a:gd name="connsiteY34" fmla="*/ 27225 h 93663"/>
                <a:gd name="connsiteX35" fmla="*/ 1203354 w 4924425"/>
                <a:gd name="connsiteY35" fmla="*/ 21193 h 93663"/>
                <a:gd name="connsiteX36" fmla="*/ 1195866 w 4924425"/>
                <a:gd name="connsiteY36" fmla="*/ 16668 h 93663"/>
                <a:gd name="connsiteX37" fmla="*/ 1182387 w 4924425"/>
                <a:gd name="connsiteY37" fmla="*/ 16668 h 93663"/>
                <a:gd name="connsiteX38" fmla="*/ 1168908 w 4924425"/>
                <a:gd name="connsiteY38" fmla="*/ 16668 h 93663"/>
                <a:gd name="connsiteX39" fmla="*/ 4429919 w 4924425"/>
                <a:gd name="connsiteY39" fmla="*/ 15107 h 93663"/>
                <a:gd name="connsiteX40" fmla="*/ 4411854 w 4924425"/>
                <a:gd name="connsiteY40" fmla="*/ 22661 h 93663"/>
                <a:gd name="connsiteX41" fmla="*/ 4405832 w 4924425"/>
                <a:gd name="connsiteY41" fmla="*/ 46832 h 93663"/>
                <a:gd name="connsiteX42" fmla="*/ 4413359 w 4924425"/>
                <a:gd name="connsiteY42" fmla="*/ 69492 h 93663"/>
                <a:gd name="connsiteX43" fmla="*/ 4429919 w 4924425"/>
                <a:gd name="connsiteY43" fmla="*/ 77045 h 93663"/>
                <a:gd name="connsiteX44" fmla="*/ 4447983 w 4924425"/>
                <a:gd name="connsiteY44" fmla="*/ 69492 h 93663"/>
                <a:gd name="connsiteX45" fmla="*/ 4455510 w 4924425"/>
                <a:gd name="connsiteY45" fmla="*/ 46832 h 93663"/>
                <a:gd name="connsiteX46" fmla="*/ 4447983 w 4924425"/>
                <a:gd name="connsiteY46" fmla="*/ 22661 h 93663"/>
                <a:gd name="connsiteX47" fmla="*/ 4429919 w 4924425"/>
                <a:gd name="connsiteY47" fmla="*/ 15107 h 93663"/>
                <a:gd name="connsiteX48" fmla="*/ 3612357 w 4924425"/>
                <a:gd name="connsiteY48" fmla="*/ 15107 h 93663"/>
                <a:gd name="connsiteX49" fmla="*/ 3594292 w 4924425"/>
                <a:gd name="connsiteY49" fmla="*/ 22661 h 93663"/>
                <a:gd name="connsiteX50" fmla="*/ 3586765 w 4924425"/>
                <a:gd name="connsiteY50" fmla="*/ 46832 h 93663"/>
                <a:gd name="connsiteX51" fmla="*/ 3594292 w 4924425"/>
                <a:gd name="connsiteY51" fmla="*/ 69492 h 93663"/>
                <a:gd name="connsiteX52" fmla="*/ 3612357 w 4924425"/>
                <a:gd name="connsiteY52" fmla="*/ 77045 h 93663"/>
                <a:gd name="connsiteX53" fmla="*/ 3630421 w 4924425"/>
                <a:gd name="connsiteY53" fmla="*/ 69492 h 93663"/>
                <a:gd name="connsiteX54" fmla="*/ 3636443 w 4924425"/>
                <a:gd name="connsiteY54" fmla="*/ 46832 h 93663"/>
                <a:gd name="connsiteX55" fmla="*/ 3630421 w 4924425"/>
                <a:gd name="connsiteY55" fmla="*/ 22661 h 93663"/>
                <a:gd name="connsiteX56" fmla="*/ 3612357 w 4924425"/>
                <a:gd name="connsiteY56" fmla="*/ 15107 h 93663"/>
                <a:gd name="connsiteX57" fmla="*/ 3029743 w 4924425"/>
                <a:gd name="connsiteY57" fmla="*/ 15107 h 93663"/>
                <a:gd name="connsiteX58" fmla="*/ 3011678 w 4924425"/>
                <a:gd name="connsiteY58" fmla="*/ 22661 h 93663"/>
                <a:gd name="connsiteX59" fmla="*/ 3004152 w 4924425"/>
                <a:gd name="connsiteY59" fmla="*/ 46832 h 93663"/>
                <a:gd name="connsiteX60" fmla="*/ 3011678 w 4924425"/>
                <a:gd name="connsiteY60" fmla="*/ 69492 h 93663"/>
                <a:gd name="connsiteX61" fmla="*/ 3029743 w 4924425"/>
                <a:gd name="connsiteY61" fmla="*/ 77045 h 93663"/>
                <a:gd name="connsiteX62" fmla="*/ 3047808 w 4924425"/>
                <a:gd name="connsiteY62" fmla="*/ 69492 h 93663"/>
                <a:gd name="connsiteX63" fmla="*/ 3055335 w 4924425"/>
                <a:gd name="connsiteY63" fmla="*/ 46832 h 93663"/>
                <a:gd name="connsiteX64" fmla="*/ 3047808 w 4924425"/>
                <a:gd name="connsiteY64" fmla="*/ 22661 h 93663"/>
                <a:gd name="connsiteX65" fmla="*/ 3029743 w 4924425"/>
                <a:gd name="connsiteY65" fmla="*/ 15107 h 93663"/>
                <a:gd name="connsiteX66" fmla="*/ 2828131 w 4924425"/>
                <a:gd name="connsiteY66" fmla="*/ 15107 h 93663"/>
                <a:gd name="connsiteX67" fmla="*/ 2810066 w 4924425"/>
                <a:gd name="connsiteY67" fmla="*/ 22661 h 93663"/>
                <a:gd name="connsiteX68" fmla="*/ 2804045 w 4924425"/>
                <a:gd name="connsiteY68" fmla="*/ 46832 h 93663"/>
                <a:gd name="connsiteX69" fmla="*/ 2810066 w 4924425"/>
                <a:gd name="connsiteY69" fmla="*/ 69492 h 93663"/>
                <a:gd name="connsiteX70" fmla="*/ 2828131 w 4924425"/>
                <a:gd name="connsiteY70" fmla="*/ 77045 h 93663"/>
                <a:gd name="connsiteX71" fmla="*/ 2846196 w 4924425"/>
                <a:gd name="connsiteY71" fmla="*/ 69492 h 93663"/>
                <a:gd name="connsiteX72" fmla="*/ 2853723 w 4924425"/>
                <a:gd name="connsiteY72" fmla="*/ 46832 h 93663"/>
                <a:gd name="connsiteX73" fmla="*/ 2846196 w 4924425"/>
                <a:gd name="connsiteY73" fmla="*/ 22661 h 93663"/>
                <a:gd name="connsiteX74" fmla="*/ 2828131 w 4924425"/>
                <a:gd name="connsiteY74" fmla="*/ 15107 h 93663"/>
                <a:gd name="connsiteX75" fmla="*/ 1631156 w 4924425"/>
                <a:gd name="connsiteY75" fmla="*/ 15107 h 93663"/>
                <a:gd name="connsiteX76" fmla="*/ 1613091 w 4924425"/>
                <a:gd name="connsiteY76" fmla="*/ 22661 h 93663"/>
                <a:gd name="connsiteX77" fmla="*/ 1607070 w 4924425"/>
                <a:gd name="connsiteY77" fmla="*/ 46832 h 93663"/>
                <a:gd name="connsiteX78" fmla="*/ 1613091 w 4924425"/>
                <a:gd name="connsiteY78" fmla="*/ 69492 h 93663"/>
                <a:gd name="connsiteX79" fmla="*/ 1631156 w 4924425"/>
                <a:gd name="connsiteY79" fmla="*/ 77045 h 93663"/>
                <a:gd name="connsiteX80" fmla="*/ 1649221 w 4924425"/>
                <a:gd name="connsiteY80" fmla="*/ 69492 h 93663"/>
                <a:gd name="connsiteX81" fmla="*/ 1656748 w 4924425"/>
                <a:gd name="connsiteY81" fmla="*/ 46832 h 93663"/>
                <a:gd name="connsiteX82" fmla="*/ 1649221 w 4924425"/>
                <a:gd name="connsiteY82" fmla="*/ 22661 h 93663"/>
                <a:gd name="connsiteX83" fmla="*/ 1631156 w 4924425"/>
                <a:gd name="connsiteY83" fmla="*/ 15107 h 93663"/>
                <a:gd name="connsiteX84" fmla="*/ 2498147 w 4924425"/>
                <a:gd name="connsiteY84" fmla="*/ 12086 h 93663"/>
                <a:gd name="connsiteX85" fmla="*/ 2490643 w 4924425"/>
                <a:gd name="connsiteY85" fmla="*/ 13596 h 93663"/>
                <a:gd name="connsiteX86" fmla="*/ 2489142 w 4924425"/>
                <a:gd name="connsiteY86" fmla="*/ 19639 h 93663"/>
                <a:gd name="connsiteX87" fmla="*/ 2492144 w 4924425"/>
                <a:gd name="connsiteY87" fmla="*/ 27193 h 93663"/>
                <a:gd name="connsiteX88" fmla="*/ 2496647 w 4924425"/>
                <a:gd name="connsiteY88" fmla="*/ 31725 h 93663"/>
                <a:gd name="connsiteX89" fmla="*/ 2501149 w 4924425"/>
                <a:gd name="connsiteY89" fmla="*/ 28703 h 93663"/>
                <a:gd name="connsiteX90" fmla="*/ 2507153 w 4924425"/>
                <a:gd name="connsiteY90" fmla="*/ 19639 h 93663"/>
                <a:gd name="connsiteX91" fmla="*/ 2504151 w 4924425"/>
                <a:gd name="connsiteY91" fmla="*/ 15107 h 93663"/>
                <a:gd name="connsiteX92" fmla="*/ 2498147 w 4924425"/>
                <a:gd name="connsiteY92" fmla="*/ 12086 h 93663"/>
                <a:gd name="connsiteX93" fmla="*/ 4856162 w 4924425"/>
                <a:gd name="connsiteY93" fmla="*/ 1587 h 93663"/>
                <a:gd name="connsiteX94" fmla="*/ 4922837 w 4924425"/>
                <a:gd name="connsiteY94" fmla="*/ 1587 h 93663"/>
                <a:gd name="connsiteX95" fmla="*/ 4922837 w 4924425"/>
                <a:gd name="connsiteY95" fmla="*/ 15875 h 93663"/>
                <a:gd name="connsiteX96" fmla="*/ 4873625 w 4924425"/>
                <a:gd name="connsiteY96" fmla="*/ 15875 h 93663"/>
                <a:gd name="connsiteX97" fmla="*/ 4873625 w 4924425"/>
                <a:gd name="connsiteY97" fmla="*/ 36512 h 93663"/>
                <a:gd name="connsiteX98" fmla="*/ 4919662 w 4924425"/>
                <a:gd name="connsiteY98" fmla="*/ 36512 h 93663"/>
                <a:gd name="connsiteX99" fmla="*/ 4919662 w 4924425"/>
                <a:gd name="connsiteY99" fmla="*/ 50800 h 93663"/>
                <a:gd name="connsiteX100" fmla="*/ 4873625 w 4924425"/>
                <a:gd name="connsiteY100" fmla="*/ 50800 h 93663"/>
                <a:gd name="connsiteX101" fmla="*/ 4873625 w 4924425"/>
                <a:gd name="connsiteY101" fmla="*/ 76200 h 93663"/>
                <a:gd name="connsiteX102" fmla="*/ 4924425 w 4924425"/>
                <a:gd name="connsiteY102" fmla="*/ 76200 h 93663"/>
                <a:gd name="connsiteX103" fmla="*/ 4924425 w 4924425"/>
                <a:gd name="connsiteY103" fmla="*/ 92075 h 93663"/>
                <a:gd name="connsiteX104" fmla="*/ 4856162 w 4924425"/>
                <a:gd name="connsiteY104" fmla="*/ 92075 h 93663"/>
                <a:gd name="connsiteX105" fmla="*/ 4662487 w 4924425"/>
                <a:gd name="connsiteY105" fmla="*/ 1587 h 93663"/>
                <a:gd name="connsiteX106" fmla="*/ 4727575 w 4924425"/>
                <a:gd name="connsiteY106" fmla="*/ 1587 h 93663"/>
                <a:gd name="connsiteX107" fmla="*/ 4727575 w 4924425"/>
                <a:gd name="connsiteY107" fmla="*/ 15875 h 93663"/>
                <a:gd name="connsiteX108" fmla="*/ 4679949 w 4924425"/>
                <a:gd name="connsiteY108" fmla="*/ 15875 h 93663"/>
                <a:gd name="connsiteX109" fmla="*/ 4679949 w 4924425"/>
                <a:gd name="connsiteY109" fmla="*/ 36512 h 93663"/>
                <a:gd name="connsiteX110" fmla="*/ 4724399 w 4924425"/>
                <a:gd name="connsiteY110" fmla="*/ 36512 h 93663"/>
                <a:gd name="connsiteX111" fmla="*/ 4724399 w 4924425"/>
                <a:gd name="connsiteY111" fmla="*/ 50800 h 93663"/>
                <a:gd name="connsiteX112" fmla="*/ 4679949 w 4924425"/>
                <a:gd name="connsiteY112" fmla="*/ 50800 h 93663"/>
                <a:gd name="connsiteX113" fmla="*/ 4679949 w 4924425"/>
                <a:gd name="connsiteY113" fmla="*/ 76200 h 93663"/>
                <a:gd name="connsiteX114" fmla="*/ 4729162 w 4924425"/>
                <a:gd name="connsiteY114" fmla="*/ 76200 h 93663"/>
                <a:gd name="connsiteX115" fmla="*/ 4729162 w 4924425"/>
                <a:gd name="connsiteY115" fmla="*/ 92075 h 93663"/>
                <a:gd name="connsiteX116" fmla="*/ 4662487 w 4924425"/>
                <a:gd name="connsiteY116" fmla="*/ 92075 h 93663"/>
                <a:gd name="connsiteX117" fmla="*/ 4579937 w 4924425"/>
                <a:gd name="connsiteY117" fmla="*/ 1587 h 93663"/>
                <a:gd name="connsiteX118" fmla="*/ 4597400 w 4924425"/>
                <a:gd name="connsiteY118" fmla="*/ 1587 h 93663"/>
                <a:gd name="connsiteX119" fmla="*/ 4597400 w 4924425"/>
                <a:gd name="connsiteY119" fmla="*/ 76200 h 93663"/>
                <a:gd name="connsiteX120" fmla="*/ 4641850 w 4924425"/>
                <a:gd name="connsiteY120" fmla="*/ 76200 h 93663"/>
                <a:gd name="connsiteX121" fmla="*/ 4641850 w 4924425"/>
                <a:gd name="connsiteY121" fmla="*/ 92075 h 93663"/>
                <a:gd name="connsiteX122" fmla="*/ 4579937 w 4924425"/>
                <a:gd name="connsiteY122" fmla="*/ 92075 h 93663"/>
                <a:gd name="connsiteX123" fmla="*/ 4494212 w 4924425"/>
                <a:gd name="connsiteY123" fmla="*/ 1587 h 93663"/>
                <a:gd name="connsiteX124" fmla="*/ 4513262 w 4924425"/>
                <a:gd name="connsiteY124" fmla="*/ 1587 h 93663"/>
                <a:gd name="connsiteX125" fmla="*/ 4513262 w 4924425"/>
                <a:gd name="connsiteY125" fmla="*/ 76200 h 93663"/>
                <a:gd name="connsiteX126" fmla="*/ 4557712 w 4924425"/>
                <a:gd name="connsiteY126" fmla="*/ 76200 h 93663"/>
                <a:gd name="connsiteX127" fmla="*/ 4557712 w 4924425"/>
                <a:gd name="connsiteY127" fmla="*/ 92075 h 93663"/>
                <a:gd name="connsiteX128" fmla="*/ 4494212 w 4924425"/>
                <a:gd name="connsiteY128" fmla="*/ 92075 h 93663"/>
                <a:gd name="connsiteX129" fmla="*/ 4051300 w 4924425"/>
                <a:gd name="connsiteY129" fmla="*/ 1587 h 93663"/>
                <a:gd name="connsiteX130" fmla="*/ 4068763 w 4924425"/>
                <a:gd name="connsiteY130" fmla="*/ 1587 h 93663"/>
                <a:gd name="connsiteX131" fmla="*/ 4106863 w 4924425"/>
                <a:gd name="connsiteY131" fmla="*/ 61912 h 93663"/>
                <a:gd name="connsiteX132" fmla="*/ 4106863 w 4924425"/>
                <a:gd name="connsiteY132" fmla="*/ 1587 h 93663"/>
                <a:gd name="connsiteX133" fmla="*/ 4122738 w 4924425"/>
                <a:gd name="connsiteY133" fmla="*/ 1587 h 93663"/>
                <a:gd name="connsiteX134" fmla="*/ 4122738 w 4924425"/>
                <a:gd name="connsiteY134" fmla="*/ 92075 h 93663"/>
                <a:gd name="connsiteX135" fmla="*/ 4105275 w 4924425"/>
                <a:gd name="connsiteY135" fmla="*/ 92075 h 93663"/>
                <a:gd name="connsiteX136" fmla="*/ 4068763 w 4924425"/>
                <a:gd name="connsiteY136" fmla="*/ 33337 h 93663"/>
                <a:gd name="connsiteX137" fmla="*/ 4068763 w 4924425"/>
                <a:gd name="connsiteY137" fmla="*/ 92075 h 93663"/>
                <a:gd name="connsiteX138" fmla="*/ 4051300 w 4924425"/>
                <a:gd name="connsiteY138" fmla="*/ 92075 h 93663"/>
                <a:gd name="connsiteX139" fmla="*/ 3979862 w 4924425"/>
                <a:gd name="connsiteY139" fmla="*/ 1587 h 93663"/>
                <a:gd name="connsiteX140" fmla="*/ 4000500 w 4924425"/>
                <a:gd name="connsiteY140" fmla="*/ 1587 h 93663"/>
                <a:gd name="connsiteX141" fmla="*/ 4035425 w 4924425"/>
                <a:gd name="connsiteY141" fmla="*/ 92075 h 93663"/>
                <a:gd name="connsiteX142" fmla="*/ 4016375 w 4924425"/>
                <a:gd name="connsiteY142" fmla="*/ 92075 h 93663"/>
                <a:gd name="connsiteX143" fmla="*/ 4006850 w 4924425"/>
                <a:gd name="connsiteY143" fmla="*/ 69850 h 93663"/>
                <a:gd name="connsiteX144" fmla="*/ 3970337 w 4924425"/>
                <a:gd name="connsiteY144" fmla="*/ 69850 h 93663"/>
                <a:gd name="connsiteX145" fmla="*/ 3963987 w 4924425"/>
                <a:gd name="connsiteY145" fmla="*/ 92075 h 93663"/>
                <a:gd name="connsiteX146" fmla="*/ 3944937 w 4924425"/>
                <a:gd name="connsiteY146" fmla="*/ 92075 h 93663"/>
                <a:gd name="connsiteX147" fmla="*/ 3878262 w 4924425"/>
                <a:gd name="connsiteY147" fmla="*/ 1587 h 93663"/>
                <a:gd name="connsiteX148" fmla="*/ 3940175 w 4924425"/>
                <a:gd name="connsiteY148" fmla="*/ 1587 h 93663"/>
                <a:gd name="connsiteX149" fmla="*/ 3940175 w 4924425"/>
                <a:gd name="connsiteY149" fmla="*/ 15875 h 93663"/>
                <a:gd name="connsiteX150" fmla="*/ 3895725 w 4924425"/>
                <a:gd name="connsiteY150" fmla="*/ 15875 h 93663"/>
                <a:gd name="connsiteX151" fmla="*/ 3895725 w 4924425"/>
                <a:gd name="connsiteY151" fmla="*/ 38100 h 93663"/>
                <a:gd name="connsiteX152" fmla="*/ 3933825 w 4924425"/>
                <a:gd name="connsiteY152" fmla="*/ 38100 h 93663"/>
                <a:gd name="connsiteX153" fmla="*/ 3933825 w 4924425"/>
                <a:gd name="connsiteY153" fmla="*/ 52387 h 93663"/>
                <a:gd name="connsiteX154" fmla="*/ 3895725 w 4924425"/>
                <a:gd name="connsiteY154" fmla="*/ 52387 h 93663"/>
                <a:gd name="connsiteX155" fmla="*/ 3895725 w 4924425"/>
                <a:gd name="connsiteY155" fmla="*/ 92075 h 93663"/>
                <a:gd name="connsiteX156" fmla="*/ 3878262 w 4924425"/>
                <a:gd name="connsiteY156" fmla="*/ 92075 h 93663"/>
                <a:gd name="connsiteX157" fmla="*/ 3678237 w 4924425"/>
                <a:gd name="connsiteY157" fmla="*/ 1587 h 93663"/>
                <a:gd name="connsiteX158" fmla="*/ 3694112 w 4924425"/>
                <a:gd name="connsiteY158" fmla="*/ 1587 h 93663"/>
                <a:gd name="connsiteX159" fmla="*/ 3732212 w 4924425"/>
                <a:gd name="connsiteY159" fmla="*/ 61912 h 93663"/>
                <a:gd name="connsiteX160" fmla="*/ 3732212 w 4924425"/>
                <a:gd name="connsiteY160" fmla="*/ 1587 h 93663"/>
                <a:gd name="connsiteX161" fmla="*/ 3748087 w 4924425"/>
                <a:gd name="connsiteY161" fmla="*/ 1587 h 93663"/>
                <a:gd name="connsiteX162" fmla="*/ 3748087 w 4924425"/>
                <a:gd name="connsiteY162" fmla="*/ 92075 h 93663"/>
                <a:gd name="connsiteX163" fmla="*/ 3730625 w 4924425"/>
                <a:gd name="connsiteY163" fmla="*/ 92075 h 93663"/>
                <a:gd name="connsiteX164" fmla="*/ 3694112 w 4924425"/>
                <a:gd name="connsiteY164" fmla="*/ 33337 h 93663"/>
                <a:gd name="connsiteX165" fmla="*/ 3694112 w 4924425"/>
                <a:gd name="connsiteY165" fmla="*/ 92075 h 93663"/>
                <a:gd name="connsiteX166" fmla="*/ 3678237 w 4924425"/>
                <a:gd name="connsiteY166" fmla="*/ 92075 h 93663"/>
                <a:gd name="connsiteX167" fmla="*/ 3476625 w 4924425"/>
                <a:gd name="connsiteY167" fmla="*/ 1587 h 93663"/>
                <a:gd name="connsiteX168" fmla="*/ 3509454 w 4924425"/>
                <a:gd name="connsiteY168" fmla="*/ 1587 h 93663"/>
                <a:gd name="connsiteX169" fmla="*/ 3525869 w 4924425"/>
                <a:gd name="connsiteY169" fmla="*/ 3095 h 93663"/>
                <a:gd name="connsiteX170" fmla="*/ 3539300 w 4924425"/>
                <a:gd name="connsiteY170" fmla="*/ 12144 h 93663"/>
                <a:gd name="connsiteX171" fmla="*/ 3548253 w 4924425"/>
                <a:gd name="connsiteY171" fmla="*/ 25717 h 93663"/>
                <a:gd name="connsiteX172" fmla="*/ 3551238 w 4924425"/>
                <a:gd name="connsiteY172" fmla="*/ 46831 h 93663"/>
                <a:gd name="connsiteX173" fmla="*/ 3548253 w 4924425"/>
                <a:gd name="connsiteY173" fmla="*/ 66437 h 93663"/>
                <a:gd name="connsiteX174" fmla="*/ 3539300 w 4924425"/>
                <a:gd name="connsiteY174" fmla="*/ 83026 h 93663"/>
                <a:gd name="connsiteX175" fmla="*/ 3525869 w 4924425"/>
                <a:gd name="connsiteY175" fmla="*/ 89059 h 93663"/>
                <a:gd name="connsiteX176" fmla="*/ 3509454 w 4924425"/>
                <a:gd name="connsiteY176" fmla="*/ 92075 h 93663"/>
                <a:gd name="connsiteX177" fmla="*/ 3476625 w 4924425"/>
                <a:gd name="connsiteY177" fmla="*/ 92075 h 93663"/>
                <a:gd name="connsiteX178" fmla="*/ 3476625 w 4924425"/>
                <a:gd name="connsiteY178" fmla="*/ 1587 h 93663"/>
                <a:gd name="connsiteX179" fmla="*/ 3205162 w 4924425"/>
                <a:gd name="connsiteY179" fmla="*/ 1587 h 93663"/>
                <a:gd name="connsiteX180" fmla="*/ 3222625 w 4924425"/>
                <a:gd name="connsiteY180" fmla="*/ 1587 h 93663"/>
                <a:gd name="connsiteX181" fmla="*/ 3222625 w 4924425"/>
                <a:gd name="connsiteY181" fmla="*/ 92075 h 93663"/>
                <a:gd name="connsiteX182" fmla="*/ 3205162 w 4924425"/>
                <a:gd name="connsiteY182" fmla="*/ 92075 h 93663"/>
                <a:gd name="connsiteX183" fmla="*/ 3094037 w 4924425"/>
                <a:gd name="connsiteY183" fmla="*/ 1587 h 93663"/>
                <a:gd name="connsiteX184" fmla="*/ 3122612 w 4924425"/>
                <a:gd name="connsiteY184" fmla="*/ 1587 h 93663"/>
                <a:gd name="connsiteX185" fmla="*/ 3136899 w 4924425"/>
                <a:gd name="connsiteY185" fmla="*/ 63500 h 93663"/>
                <a:gd name="connsiteX186" fmla="*/ 3154362 w 4924425"/>
                <a:gd name="connsiteY186" fmla="*/ 1587 h 93663"/>
                <a:gd name="connsiteX187" fmla="*/ 3181350 w 4924425"/>
                <a:gd name="connsiteY187" fmla="*/ 1587 h 93663"/>
                <a:gd name="connsiteX188" fmla="*/ 3181350 w 4924425"/>
                <a:gd name="connsiteY188" fmla="*/ 92075 h 93663"/>
                <a:gd name="connsiteX189" fmla="*/ 3163887 w 4924425"/>
                <a:gd name="connsiteY189" fmla="*/ 92075 h 93663"/>
                <a:gd name="connsiteX190" fmla="*/ 3163887 w 4924425"/>
                <a:gd name="connsiteY190" fmla="*/ 20637 h 93663"/>
                <a:gd name="connsiteX191" fmla="*/ 3146425 w 4924425"/>
                <a:gd name="connsiteY191" fmla="*/ 92075 h 93663"/>
                <a:gd name="connsiteX192" fmla="*/ 3130549 w 4924425"/>
                <a:gd name="connsiteY192" fmla="*/ 92075 h 93663"/>
                <a:gd name="connsiteX193" fmla="*/ 3111499 w 4924425"/>
                <a:gd name="connsiteY193" fmla="*/ 20637 h 93663"/>
                <a:gd name="connsiteX194" fmla="*/ 3111499 w 4924425"/>
                <a:gd name="connsiteY194" fmla="*/ 92075 h 93663"/>
                <a:gd name="connsiteX195" fmla="*/ 3094037 w 4924425"/>
                <a:gd name="connsiteY195" fmla="*/ 92075 h 93663"/>
                <a:gd name="connsiteX196" fmla="*/ 2894012 w 4924425"/>
                <a:gd name="connsiteY196" fmla="*/ 1587 h 93663"/>
                <a:gd name="connsiteX197" fmla="*/ 2911474 w 4924425"/>
                <a:gd name="connsiteY197" fmla="*/ 1587 h 93663"/>
                <a:gd name="connsiteX198" fmla="*/ 2947987 w 4924425"/>
                <a:gd name="connsiteY198" fmla="*/ 61912 h 93663"/>
                <a:gd name="connsiteX199" fmla="*/ 2947987 w 4924425"/>
                <a:gd name="connsiteY199" fmla="*/ 1587 h 93663"/>
                <a:gd name="connsiteX200" fmla="*/ 2965450 w 4924425"/>
                <a:gd name="connsiteY200" fmla="*/ 1587 h 93663"/>
                <a:gd name="connsiteX201" fmla="*/ 2965450 w 4924425"/>
                <a:gd name="connsiteY201" fmla="*/ 92075 h 93663"/>
                <a:gd name="connsiteX202" fmla="*/ 2946400 w 4924425"/>
                <a:gd name="connsiteY202" fmla="*/ 92075 h 93663"/>
                <a:gd name="connsiteX203" fmla="*/ 2909887 w 4924425"/>
                <a:gd name="connsiteY203" fmla="*/ 33337 h 93663"/>
                <a:gd name="connsiteX204" fmla="*/ 2909887 w 4924425"/>
                <a:gd name="connsiteY204" fmla="*/ 92075 h 93663"/>
                <a:gd name="connsiteX205" fmla="*/ 2894012 w 4924425"/>
                <a:gd name="connsiteY205" fmla="*/ 92075 h 93663"/>
                <a:gd name="connsiteX206" fmla="*/ 2601912 w 4924425"/>
                <a:gd name="connsiteY206" fmla="*/ 1587 h 93663"/>
                <a:gd name="connsiteX207" fmla="*/ 2668587 w 4924425"/>
                <a:gd name="connsiteY207" fmla="*/ 1587 h 93663"/>
                <a:gd name="connsiteX208" fmla="*/ 2668587 w 4924425"/>
                <a:gd name="connsiteY208" fmla="*/ 15875 h 93663"/>
                <a:gd name="connsiteX209" fmla="*/ 2619374 w 4924425"/>
                <a:gd name="connsiteY209" fmla="*/ 15875 h 93663"/>
                <a:gd name="connsiteX210" fmla="*/ 2619374 w 4924425"/>
                <a:gd name="connsiteY210" fmla="*/ 36512 h 93663"/>
                <a:gd name="connsiteX211" fmla="*/ 2665412 w 4924425"/>
                <a:gd name="connsiteY211" fmla="*/ 36512 h 93663"/>
                <a:gd name="connsiteX212" fmla="*/ 2665412 w 4924425"/>
                <a:gd name="connsiteY212" fmla="*/ 50800 h 93663"/>
                <a:gd name="connsiteX213" fmla="*/ 2619374 w 4924425"/>
                <a:gd name="connsiteY213" fmla="*/ 50800 h 93663"/>
                <a:gd name="connsiteX214" fmla="*/ 2619374 w 4924425"/>
                <a:gd name="connsiteY214" fmla="*/ 76200 h 93663"/>
                <a:gd name="connsiteX215" fmla="*/ 2670175 w 4924425"/>
                <a:gd name="connsiteY215" fmla="*/ 76200 h 93663"/>
                <a:gd name="connsiteX216" fmla="*/ 2670175 w 4924425"/>
                <a:gd name="connsiteY216" fmla="*/ 92075 h 93663"/>
                <a:gd name="connsiteX217" fmla="*/ 2601912 w 4924425"/>
                <a:gd name="connsiteY217" fmla="*/ 92075 h 93663"/>
                <a:gd name="connsiteX218" fmla="*/ 2332037 w 4924425"/>
                <a:gd name="connsiteY218" fmla="*/ 1587 h 93663"/>
                <a:gd name="connsiteX219" fmla="*/ 2398712 w 4924425"/>
                <a:gd name="connsiteY219" fmla="*/ 1587 h 93663"/>
                <a:gd name="connsiteX220" fmla="*/ 2398712 w 4924425"/>
                <a:gd name="connsiteY220" fmla="*/ 15875 h 93663"/>
                <a:gd name="connsiteX221" fmla="*/ 2349499 w 4924425"/>
                <a:gd name="connsiteY221" fmla="*/ 15875 h 93663"/>
                <a:gd name="connsiteX222" fmla="*/ 2349499 w 4924425"/>
                <a:gd name="connsiteY222" fmla="*/ 36512 h 93663"/>
                <a:gd name="connsiteX223" fmla="*/ 2395537 w 4924425"/>
                <a:gd name="connsiteY223" fmla="*/ 36512 h 93663"/>
                <a:gd name="connsiteX224" fmla="*/ 2395537 w 4924425"/>
                <a:gd name="connsiteY224" fmla="*/ 50800 h 93663"/>
                <a:gd name="connsiteX225" fmla="*/ 2349499 w 4924425"/>
                <a:gd name="connsiteY225" fmla="*/ 50800 h 93663"/>
                <a:gd name="connsiteX226" fmla="*/ 2349499 w 4924425"/>
                <a:gd name="connsiteY226" fmla="*/ 76200 h 93663"/>
                <a:gd name="connsiteX227" fmla="*/ 2401887 w 4924425"/>
                <a:gd name="connsiteY227" fmla="*/ 76200 h 93663"/>
                <a:gd name="connsiteX228" fmla="*/ 2401887 w 4924425"/>
                <a:gd name="connsiteY228" fmla="*/ 92075 h 93663"/>
                <a:gd name="connsiteX229" fmla="*/ 2332037 w 4924425"/>
                <a:gd name="connsiteY229" fmla="*/ 92075 h 93663"/>
                <a:gd name="connsiteX230" fmla="*/ 2138362 w 4924425"/>
                <a:gd name="connsiteY230" fmla="*/ 1587 h 93663"/>
                <a:gd name="connsiteX231" fmla="*/ 2155824 w 4924425"/>
                <a:gd name="connsiteY231" fmla="*/ 1587 h 93663"/>
                <a:gd name="connsiteX232" fmla="*/ 2192337 w 4924425"/>
                <a:gd name="connsiteY232" fmla="*/ 61912 h 93663"/>
                <a:gd name="connsiteX233" fmla="*/ 2192337 w 4924425"/>
                <a:gd name="connsiteY233" fmla="*/ 1587 h 93663"/>
                <a:gd name="connsiteX234" fmla="*/ 2209800 w 4924425"/>
                <a:gd name="connsiteY234" fmla="*/ 1587 h 93663"/>
                <a:gd name="connsiteX235" fmla="*/ 2209800 w 4924425"/>
                <a:gd name="connsiteY235" fmla="*/ 92075 h 93663"/>
                <a:gd name="connsiteX236" fmla="*/ 2190750 w 4924425"/>
                <a:gd name="connsiteY236" fmla="*/ 92075 h 93663"/>
                <a:gd name="connsiteX237" fmla="*/ 2154237 w 4924425"/>
                <a:gd name="connsiteY237" fmla="*/ 33337 h 93663"/>
                <a:gd name="connsiteX238" fmla="*/ 2154237 w 4924425"/>
                <a:gd name="connsiteY238" fmla="*/ 92075 h 93663"/>
                <a:gd name="connsiteX239" fmla="*/ 2138362 w 4924425"/>
                <a:gd name="connsiteY239" fmla="*/ 92075 h 93663"/>
                <a:gd name="connsiteX240" fmla="*/ 2066924 w 4924425"/>
                <a:gd name="connsiteY240" fmla="*/ 1587 h 93663"/>
                <a:gd name="connsiteX241" fmla="*/ 2085975 w 4924425"/>
                <a:gd name="connsiteY241" fmla="*/ 1587 h 93663"/>
                <a:gd name="connsiteX242" fmla="*/ 2120900 w 4924425"/>
                <a:gd name="connsiteY242" fmla="*/ 92075 h 93663"/>
                <a:gd name="connsiteX243" fmla="*/ 2101850 w 4924425"/>
                <a:gd name="connsiteY243" fmla="*/ 92075 h 93663"/>
                <a:gd name="connsiteX244" fmla="*/ 2093912 w 4924425"/>
                <a:gd name="connsiteY244" fmla="*/ 69850 h 93663"/>
                <a:gd name="connsiteX245" fmla="*/ 2057399 w 4924425"/>
                <a:gd name="connsiteY245" fmla="*/ 69850 h 93663"/>
                <a:gd name="connsiteX246" fmla="*/ 2051049 w 4924425"/>
                <a:gd name="connsiteY246" fmla="*/ 92075 h 93663"/>
                <a:gd name="connsiteX247" fmla="*/ 2030412 w 4924425"/>
                <a:gd name="connsiteY247" fmla="*/ 92075 h 93663"/>
                <a:gd name="connsiteX248" fmla="*/ 1943100 w 4924425"/>
                <a:gd name="connsiteY248" fmla="*/ 1587 h 93663"/>
                <a:gd name="connsiteX249" fmla="*/ 1962150 w 4924425"/>
                <a:gd name="connsiteY249" fmla="*/ 1587 h 93663"/>
                <a:gd name="connsiteX250" fmla="*/ 1998662 w 4924425"/>
                <a:gd name="connsiteY250" fmla="*/ 61912 h 93663"/>
                <a:gd name="connsiteX251" fmla="*/ 1998662 w 4924425"/>
                <a:gd name="connsiteY251" fmla="*/ 1587 h 93663"/>
                <a:gd name="connsiteX252" fmla="*/ 2016125 w 4924425"/>
                <a:gd name="connsiteY252" fmla="*/ 1587 h 93663"/>
                <a:gd name="connsiteX253" fmla="*/ 2016125 w 4924425"/>
                <a:gd name="connsiteY253" fmla="*/ 92075 h 93663"/>
                <a:gd name="connsiteX254" fmla="*/ 1997075 w 4924425"/>
                <a:gd name="connsiteY254" fmla="*/ 92075 h 93663"/>
                <a:gd name="connsiteX255" fmla="*/ 1960562 w 4924425"/>
                <a:gd name="connsiteY255" fmla="*/ 33337 h 93663"/>
                <a:gd name="connsiteX256" fmla="*/ 1960562 w 4924425"/>
                <a:gd name="connsiteY256" fmla="*/ 92075 h 93663"/>
                <a:gd name="connsiteX257" fmla="*/ 1943100 w 4924425"/>
                <a:gd name="connsiteY257" fmla="*/ 92075 h 93663"/>
                <a:gd name="connsiteX258" fmla="*/ 1901825 w 4924425"/>
                <a:gd name="connsiteY258" fmla="*/ 1587 h 93663"/>
                <a:gd name="connsiteX259" fmla="*/ 1919288 w 4924425"/>
                <a:gd name="connsiteY259" fmla="*/ 1587 h 93663"/>
                <a:gd name="connsiteX260" fmla="*/ 1919288 w 4924425"/>
                <a:gd name="connsiteY260" fmla="*/ 92075 h 93663"/>
                <a:gd name="connsiteX261" fmla="*/ 1901825 w 4924425"/>
                <a:gd name="connsiteY261" fmla="*/ 92075 h 93663"/>
                <a:gd name="connsiteX262" fmla="*/ 1819275 w 4924425"/>
                <a:gd name="connsiteY262" fmla="*/ 1587 h 93663"/>
                <a:gd name="connsiteX263" fmla="*/ 1881188 w 4924425"/>
                <a:gd name="connsiteY263" fmla="*/ 1587 h 93663"/>
                <a:gd name="connsiteX264" fmla="*/ 1881188 w 4924425"/>
                <a:gd name="connsiteY264" fmla="*/ 15875 h 93663"/>
                <a:gd name="connsiteX265" fmla="*/ 1836737 w 4924425"/>
                <a:gd name="connsiteY265" fmla="*/ 15875 h 93663"/>
                <a:gd name="connsiteX266" fmla="*/ 1836737 w 4924425"/>
                <a:gd name="connsiteY266" fmla="*/ 38100 h 93663"/>
                <a:gd name="connsiteX267" fmla="*/ 1874838 w 4924425"/>
                <a:gd name="connsiteY267" fmla="*/ 38100 h 93663"/>
                <a:gd name="connsiteX268" fmla="*/ 1874838 w 4924425"/>
                <a:gd name="connsiteY268" fmla="*/ 52387 h 93663"/>
                <a:gd name="connsiteX269" fmla="*/ 1836737 w 4924425"/>
                <a:gd name="connsiteY269" fmla="*/ 52387 h 93663"/>
                <a:gd name="connsiteX270" fmla="*/ 1836737 w 4924425"/>
                <a:gd name="connsiteY270" fmla="*/ 92075 h 93663"/>
                <a:gd name="connsiteX271" fmla="*/ 1819275 w 4924425"/>
                <a:gd name="connsiteY271" fmla="*/ 92075 h 93663"/>
                <a:gd name="connsiteX272" fmla="*/ 1695450 w 4924425"/>
                <a:gd name="connsiteY272" fmla="*/ 1587 h 93663"/>
                <a:gd name="connsiteX273" fmla="*/ 1757363 w 4924425"/>
                <a:gd name="connsiteY273" fmla="*/ 1587 h 93663"/>
                <a:gd name="connsiteX274" fmla="*/ 1757363 w 4924425"/>
                <a:gd name="connsiteY274" fmla="*/ 15875 h 93663"/>
                <a:gd name="connsiteX275" fmla="*/ 1712912 w 4924425"/>
                <a:gd name="connsiteY275" fmla="*/ 15875 h 93663"/>
                <a:gd name="connsiteX276" fmla="*/ 1712912 w 4924425"/>
                <a:gd name="connsiteY276" fmla="*/ 38100 h 93663"/>
                <a:gd name="connsiteX277" fmla="*/ 1751013 w 4924425"/>
                <a:gd name="connsiteY277" fmla="*/ 38100 h 93663"/>
                <a:gd name="connsiteX278" fmla="*/ 1751013 w 4924425"/>
                <a:gd name="connsiteY278" fmla="*/ 52387 h 93663"/>
                <a:gd name="connsiteX279" fmla="*/ 1712912 w 4924425"/>
                <a:gd name="connsiteY279" fmla="*/ 52387 h 93663"/>
                <a:gd name="connsiteX280" fmla="*/ 1712912 w 4924425"/>
                <a:gd name="connsiteY280" fmla="*/ 92075 h 93663"/>
                <a:gd name="connsiteX281" fmla="*/ 1695450 w 4924425"/>
                <a:gd name="connsiteY281" fmla="*/ 92075 h 93663"/>
                <a:gd name="connsiteX282" fmla="*/ 1452562 w 4924425"/>
                <a:gd name="connsiteY282" fmla="*/ 1587 h 93663"/>
                <a:gd name="connsiteX283" fmla="*/ 1474787 w 4924425"/>
                <a:gd name="connsiteY283" fmla="*/ 1587 h 93663"/>
                <a:gd name="connsiteX284" fmla="*/ 1495424 w 4924425"/>
                <a:gd name="connsiteY284" fmla="*/ 38100 h 93663"/>
                <a:gd name="connsiteX285" fmla="*/ 1516062 w 4924425"/>
                <a:gd name="connsiteY285" fmla="*/ 1587 h 93663"/>
                <a:gd name="connsiteX286" fmla="*/ 1535112 w 4924425"/>
                <a:gd name="connsiteY286" fmla="*/ 1587 h 93663"/>
                <a:gd name="connsiteX287" fmla="*/ 1503362 w 4924425"/>
                <a:gd name="connsiteY287" fmla="*/ 53975 h 93663"/>
                <a:gd name="connsiteX288" fmla="*/ 1503362 w 4924425"/>
                <a:gd name="connsiteY288" fmla="*/ 92075 h 93663"/>
                <a:gd name="connsiteX289" fmla="*/ 1484312 w 4924425"/>
                <a:gd name="connsiteY289" fmla="*/ 92075 h 93663"/>
                <a:gd name="connsiteX290" fmla="*/ 1484312 w 4924425"/>
                <a:gd name="connsiteY290" fmla="*/ 53975 h 93663"/>
                <a:gd name="connsiteX291" fmla="*/ 1371600 w 4924425"/>
                <a:gd name="connsiteY291" fmla="*/ 1587 h 93663"/>
                <a:gd name="connsiteX292" fmla="*/ 1444625 w 4924425"/>
                <a:gd name="connsiteY292" fmla="*/ 1587 h 93663"/>
                <a:gd name="connsiteX293" fmla="*/ 1444625 w 4924425"/>
                <a:gd name="connsiteY293" fmla="*/ 15875 h 93663"/>
                <a:gd name="connsiteX294" fmla="*/ 1417637 w 4924425"/>
                <a:gd name="connsiteY294" fmla="*/ 15875 h 93663"/>
                <a:gd name="connsiteX295" fmla="*/ 1417637 w 4924425"/>
                <a:gd name="connsiteY295" fmla="*/ 92075 h 93663"/>
                <a:gd name="connsiteX296" fmla="*/ 1398587 w 4924425"/>
                <a:gd name="connsiteY296" fmla="*/ 92075 h 93663"/>
                <a:gd name="connsiteX297" fmla="*/ 1398587 w 4924425"/>
                <a:gd name="connsiteY297" fmla="*/ 15875 h 93663"/>
                <a:gd name="connsiteX298" fmla="*/ 1371600 w 4924425"/>
                <a:gd name="connsiteY298" fmla="*/ 15875 h 93663"/>
                <a:gd name="connsiteX299" fmla="*/ 1336675 w 4924425"/>
                <a:gd name="connsiteY299" fmla="*/ 1587 h 93663"/>
                <a:gd name="connsiteX300" fmla="*/ 1355725 w 4924425"/>
                <a:gd name="connsiteY300" fmla="*/ 1587 h 93663"/>
                <a:gd name="connsiteX301" fmla="*/ 1355725 w 4924425"/>
                <a:gd name="connsiteY301" fmla="*/ 92075 h 93663"/>
                <a:gd name="connsiteX302" fmla="*/ 1336675 w 4924425"/>
                <a:gd name="connsiteY302" fmla="*/ 92075 h 93663"/>
                <a:gd name="connsiteX303" fmla="*/ 1150937 w 4924425"/>
                <a:gd name="connsiteY303" fmla="*/ 1587 h 93663"/>
                <a:gd name="connsiteX304" fmla="*/ 1188378 w 4924425"/>
                <a:gd name="connsiteY304" fmla="*/ 1587 h 93663"/>
                <a:gd name="connsiteX305" fmla="*/ 1209345 w 4924425"/>
                <a:gd name="connsiteY305" fmla="*/ 4603 h 93663"/>
                <a:gd name="connsiteX306" fmla="*/ 1219828 w 4924425"/>
                <a:gd name="connsiteY306" fmla="*/ 12144 h 93663"/>
                <a:gd name="connsiteX307" fmla="*/ 1224321 w 4924425"/>
                <a:gd name="connsiteY307" fmla="*/ 27225 h 93663"/>
                <a:gd name="connsiteX308" fmla="*/ 1218331 w 4924425"/>
                <a:gd name="connsiteY308" fmla="*/ 43815 h 93663"/>
                <a:gd name="connsiteX309" fmla="*/ 1200359 w 4924425"/>
                <a:gd name="connsiteY309" fmla="*/ 51356 h 93663"/>
                <a:gd name="connsiteX310" fmla="*/ 1209345 w 4924425"/>
                <a:gd name="connsiteY310" fmla="*/ 58896 h 93663"/>
                <a:gd name="connsiteX311" fmla="*/ 1219828 w 4924425"/>
                <a:gd name="connsiteY311" fmla="*/ 73978 h 93663"/>
                <a:gd name="connsiteX312" fmla="*/ 1230312 w 4924425"/>
                <a:gd name="connsiteY312" fmla="*/ 92075 h 93663"/>
                <a:gd name="connsiteX313" fmla="*/ 1209345 w 4924425"/>
                <a:gd name="connsiteY313" fmla="*/ 92075 h 93663"/>
                <a:gd name="connsiteX314" fmla="*/ 1195866 w 4924425"/>
                <a:gd name="connsiteY314" fmla="*/ 72469 h 93663"/>
                <a:gd name="connsiteX315" fmla="*/ 1186880 w 4924425"/>
                <a:gd name="connsiteY315" fmla="*/ 58896 h 93663"/>
                <a:gd name="connsiteX316" fmla="*/ 1180890 w 4924425"/>
                <a:gd name="connsiteY316" fmla="*/ 54372 h 93663"/>
                <a:gd name="connsiteX317" fmla="*/ 1171904 w 4924425"/>
                <a:gd name="connsiteY317" fmla="*/ 54372 h 93663"/>
                <a:gd name="connsiteX318" fmla="*/ 1168908 w 4924425"/>
                <a:gd name="connsiteY318" fmla="*/ 54372 h 93663"/>
                <a:gd name="connsiteX319" fmla="*/ 1168908 w 4924425"/>
                <a:gd name="connsiteY319" fmla="*/ 92075 h 93663"/>
                <a:gd name="connsiteX320" fmla="*/ 1150937 w 4924425"/>
                <a:gd name="connsiteY320" fmla="*/ 92075 h 93663"/>
                <a:gd name="connsiteX321" fmla="*/ 1150937 w 4924425"/>
                <a:gd name="connsiteY321" fmla="*/ 1587 h 93663"/>
                <a:gd name="connsiteX322" fmla="*/ 1060450 w 4924425"/>
                <a:gd name="connsiteY322" fmla="*/ 1587 h 93663"/>
                <a:gd name="connsiteX323" fmla="*/ 1127125 w 4924425"/>
                <a:gd name="connsiteY323" fmla="*/ 1587 h 93663"/>
                <a:gd name="connsiteX324" fmla="*/ 1127125 w 4924425"/>
                <a:gd name="connsiteY324" fmla="*/ 15875 h 93663"/>
                <a:gd name="connsiteX325" fmla="*/ 1077912 w 4924425"/>
                <a:gd name="connsiteY325" fmla="*/ 15875 h 93663"/>
                <a:gd name="connsiteX326" fmla="*/ 1077912 w 4924425"/>
                <a:gd name="connsiteY326" fmla="*/ 36512 h 93663"/>
                <a:gd name="connsiteX327" fmla="*/ 1123950 w 4924425"/>
                <a:gd name="connsiteY327" fmla="*/ 36512 h 93663"/>
                <a:gd name="connsiteX328" fmla="*/ 1123950 w 4924425"/>
                <a:gd name="connsiteY328" fmla="*/ 50800 h 93663"/>
                <a:gd name="connsiteX329" fmla="*/ 1077912 w 4924425"/>
                <a:gd name="connsiteY329" fmla="*/ 50800 h 93663"/>
                <a:gd name="connsiteX330" fmla="*/ 1077912 w 4924425"/>
                <a:gd name="connsiteY330" fmla="*/ 76200 h 93663"/>
                <a:gd name="connsiteX331" fmla="*/ 1128713 w 4924425"/>
                <a:gd name="connsiteY331" fmla="*/ 76200 h 93663"/>
                <a:gd name="connsiteX332" fmla="*/ 1128713 w 4924425"/>
                <a:gd name="connsiteY332" fmla="*/ 92075 h 93663"/>
                <a:gd name="connsiteX333" fmla="*/ 1060450 w 4924425"/>
                <a:gd name="connsiteY333" fmla="*/ 92075 h 93663"/>
                <a:gd name="connsiteX334" fmla="*/ 960437 w 4924425"/>
                <a:gd name="connsiteY334" fmla="*/ 1587 h 93663"/>
                <a:gd name="connsiteX335" fmla="*/ 981074 w 4924425"/>
                <a:gd name="connsiteY335" fmla="*/ 1587 h 93663"/>
                <a:gd name="connsiteX336" fmla="*/ 1003299 w 4924425"/>
                <a:gd name="connsiteY336" fmla="*/ 68262 h 93663"/>
                <a:gd name="connsiteX337" fmla="*/ 1025524 w 4924425"/>
                <a:gd name="connsiteY337" fmla="*/ 1587 h 93663"/>
                <a:gd name="connsiteX338" fmla="*/ 1042987 w 4924425"/>
                <a:gd name="connsiteY338" fmla="*/ 1587 h 93663"/>
                <a:gd name="connsiteX339" fmla="*/ 1012824 w 4924425"/>
                <a:gd name="connsiteY339" fmla="*/ 92075 h 93663"/>
                <a:gd name="connsiteX340" fmla="*/ 992187 w 4924425"/>
                <a:gd name="connsiteY340" fmla="*/ 92075 h 93663"/>
                <a:gd name="connsiteX341" fmla="*/ 927100 w 4924425"/>
                <a:gd name="connsiteY341" fmla="*/ 1587 h 93663"/>
                <a:gd name="connsiteX342" fmla="*/ 946150 w 4924425"/>
                <a:gd name="connsiteY342" fmla="*/ 1587 h 93663"/>
                <a:gd name="connsiteX343" fmla="*/ 946150 w 4924425"/>
                <a:gd name="connsiteY343" fmla="*/ 92075 h 93663"/>
                <a:gd name="connsiteX344" fmla="*/ 927100 w 4924425"/>
                <a:gd name="connsiteY344" fmla="*/ 92075 h 93663"/>
                <a:gd name="connsiteX345" fmla="*/ 831850 w 4924425"/>
                <a:gd name="connsiteY345" fmla="*/ 1587 h 93663"/>
                <a:gd name="connsiteX346" fmla="*/ 849312 w 4924425"/>
                <a:gd name="connsiteY346" fmla="*/ 1587 h 93663"/>
                <a:gd name="connsiteX347" fmla="*/ 885825 w 4924425"/>
                <a:gd name="connsiteY347" fmla="*/ 61912 h 93663"/>
                <a:gd name="connsiteX348" fmla="*/ 885825 w 4924425"/>
                <a:gd name="connsiteY348" fmla="*/ 1587 h 93663"/>
                <a:gd name="connsiteX349" fmla="*/ 901700 w 4924425"/>
                <a:gd name="connsiteY349" fmla="*/ 1587 h 93663"/>
                <a:gd name="connsiteX350" fmla="*/ 901700 w 4924425"/>
                <a:gd name="connsiteY350" fmla="*/ 92075 h 93663"/>
                <a:gd name="connsiteX351" fmla="*/ 884237 w 4924425"/>
                <a:gd name="connsiteY351" fmla="*/ 92075 h 93663"/>
                <a:gd name="connsiteX352" fmla="*/ 847725 w 4924425"/>
                <a:gd name="connsiteY352" fmla="*/ 33337 h 93663"/>
                <a:gd name="connsiteX353" fmla="*/ 847725 w 4924425"/>
                <a:gd name="connsiteY353" fmla="*/ 92075 h 93663"/>
                <a:gd name="connsiteX354" fmla="*/ 831850 w 4924425"/>
                <a:gd name="connsiteY354" fmla="*/ 92075 h 93663"/>
                <a:gd name="connsiteX355" fmla="*/ 733425 w 4924425"/>
                <a:gd name="connsiteY355" fmla="*/ 1587 h 93663"/>
                <a:gd name="connsiteX356" fmla="*/ 751681 w 4924425"/>
                <a:gd name="connsiteY356" fmla="*/ 1587 h 93663"/>
                <a:gd name="connsiteX357" fmla="*/ 751681 w 4924425"/>
                <a:gd name="connsiteY357" fmla="*/ 49889 h 93663"/>
                <a:gd name="connsiteX358" fmla="*/ 753202 w 4924425"/>
                <a:gd name="connsiteY358" fmla="*/ 64983 h 93663"/>
                <a:gd name="connsiteX359" fmla="*/ 757766 w 4924425"/>
                <a:gd name="connsiteY359" fmla="*/ 74040 h 93663"/>
                <a:gd name="connsiteX360" fmla="*/ 769937 w 4924425"/>
                <a:gd name="connsiteY360" fmla="*/ 77058 h 93663"/>
                <a:gd name="connsiteX361" fmla="*/ 782108 w 4924425"/>
                <a:gd name="connsiteY361" fmla="*/ 74040 h 93663"/>
                <a:gd name="connsiteX362" fmla="*/ 786672 w 4924425"/>
                <a:gd name="connsiteY362" fmla="*/ 66492 h 93663"/>
                <a:gd name="connsiteX363" fmla="*/ 788194 w 4924425"/>
                <a:gd name="connsiteY363" fmla="*/ 51398 h 93663"/>
                <a:gd name="connsiteX364" fmla="*/ 788194 w 4924425"/>
                <a:gd name="connsiteY364" fmla="*/ 1587 h 93663"/>
                <a:gd name="connsiteX365" fmla="*/ 806450 w 4924425"/>
                <a:gd name="connsiteY365" fmla="*/ 1587 h 93663"/>
                <a:gd name="connsiteX366" fmla="*/ 806450 w 4924425"/>
                <a:gd name="connsiteY366" fmla="*/ 48379 h 93663"/>
                <a:gd name="connsiteX367" fmla="*/ 804928 w 4924425"/>
                <a:gd name="connsiteY367" fmla="*/ 72530 h 93663"/>
                <a:gd name="connsiteX368" fmla="*/ 798843 w 4924425"/>
                <a:gd name="connsiteY368" fmla="*/ 83096 h 93663"/>
                <a:gd name="connsiteX369" fmla="*/ 788194 w 4924425"/>
                <a:gd name="connsiteY369" fmla="*/ 90643 h 93663"/>
                <a:gd name="connsiteX370" fmla="*/ 771459 w 4924425"/>
                <a:gd name="connsiteY370" fmla="*/ 93662 h 93663"/>
                <a:gd name="connsiteX371" fmla="*/ 751681 w 4924425"/>
                <a:gd name="connsiteY371" fmla="*/ 90643 h 93663"/>
                <a:gd name="connsiteX372" fmla="*/ 741032 w 4924425"/>
                <a:gd name="connsiteY372" fmla="*/ 83096 h 93663"/>
                <a:gd name="connsiteX373" fmla="*/ 734946 w 4924425"/>
                <a:gd name="connsiteY373" fmla="*/ 72530 h 93663"/>
                <a:gd name="connsiteX374" fmla="*/ 733425 w 4924425"/>
                <a:gd name="connsiteY374" fmla="*/ 49889 h 93663"/>
                <a:gd name="connsiteX375" fmla="*/ 733425 w 4924425"/>
                <a:gd name="connsiteY375" fmla="*/ 1587 h 93663"/>
                <a:gd name="connsiteX376" fmla="*/ 492125 w 4924425"/>
                <a:gd name="connsiteY376" fmla="*/ 1587 h 93663"/>
                <a:gd name="connsiteX377" fmla="*/ 509587 w 4924425"/>
                <a:gd name="connsiteY377" fmla="*/ 1587 h 93663"/>
                <a:gd name="connsiteX378" fmla="*/ 547688 w 4924425"/>
                <a:gd name="connsiteY378" fmla="*/ 61912 h 93663"/>
                <a:gd name="connsiteX379" fmla="*/ 547688 w 4924425"/>
                <a:gd name="connsiteY379" fmla="*/ 1587 h 93663"/>
                <a:gd name="connsiteX380" fmla="*/ 563563 w 4924425"/>
                <a:gd name="connsiteY380" fmla="*/ 1587 h 93663"/>
                <a:gd name="connsiteX381" fmla="*/ 563563 w 4924425"/>
                <a:gd name="connsiteY381" fmla="*/ 92075 h 93663"/>
                <a:gd name="connsiteX382" fmla="*/ 546100 w 4924425"/>
                <a:gd name="connsiteY382" fmla="*/ 92075 h 93663"/>
                <a:gd name="connsiteX383" fmla="*/ 509587 w 4924425"/>
                <a:gd name="connsiteY383" fmla="*/ 33337 h 93663"/>
                <a:gd name="connsiteX384" fmla="*/ 509587 w 4924425"/>
                <a:gd name="connsiteY384" fmla="*/ 92075 h 93663"/>
                <a:gd name="connsiteX385" fmla="*/ 492125 w 4924425"/>
                <a:gd name="connsiteY385" fmla="*/ 92075 h 93663"/>
                <a:gd name="connsiteX386" fmla="*/ 420687 w 4924425"/>
                <a:gd name="connsiteY386" fmla="*/ 1587 h 93663"/>
                <a:gd name="connsiteX387" fmla="*/ 439737 w 4924425"/>
                <a:gd name="connsiteY387" fmla="*/ 1587 h 93663"/>
                <a:gd name="connsiteX388" fmla="*/ 476250 w 4924425"/>
                <a:gd name="connsiteY388" fmla="*/ 92075 h 93663"/>
                <a:gd name="connsiteX389" fmla="*/ 457200 w 4924425"/>
                <a:gd name="connsiteY389" fmla="*/ 92075 h 93663"/>
                <a:gd name="connsiteX390" fmla="*/ 447675 w 4924425"/>
                <a:gd name="connsiteY390" fmla="*/ 69850 h 93663"/>
                <a:gd name="connsiteX391" fmla="*/ 411162 w 4924425"/>
                <a:gd name="connsiteY391" fmla="*/ 69850 h 93663"/>
                <a:gd name="connsiteX392" fmla="*/ 404812 w 4924425"/>
                <a:gd name="connsiteY392" fmla="*/ 92075 h 93663"/>
                <a:gd name="connsiteX393" fmla="*/ 385762 w 4924425"/>
                <a:gd name="connsiteY393" fmla="*/ 92075 h 93663"/>
                <a:gd name="connsiteX394" fmla="*/ 352425 w 4924425"/>
                <a:gd name="connsiteY394" fmla="*/ 1587 h 93663"/>
                <a:gd name="connsiteX395" fmla="*/ 371475 w 4924425"/>
                <a:gd name="connsiteY395" fmla="*/ 1587 h 93663"/>
                <a:gd name="connsiteX396" fmla="*/ 371475 w 4924425"/>
                <a:gd name="connsiteY396" fmla="*/ 92075 h 93663"/>
                <a:gd name="connsiteX397" fmla="*/ 352425 w 4924425"/>
                <a:gd name="connsiteY397" fmla="*/ 92075 h 93663"/>
                <a:gd name="connsiteX398" fmla="*/ 308977 w 4924425"/>
                <a:gd name="connsiteY398" fmla="*/ 1587 h 93663"/>
                <a:gd name="connsiteX399" fmla="*/ 327025 w 4924425"/>
                <a:gd name="connsiteY399" fmla="*/ 1587 h 93663"/>
                <a:gd name="connsiteX400" fmla="*/ 327025 w 4924425"/>
                <a:gd name="connsiteY400" fmla="*/ 58945 h 93663"/>
                <a:gd name="connsiteX401" fmla="*/ 325521 w 4924425"/>
                <a:gd name="connsiteY401" fmla="*/ 75549 h 93663"/>
                <a:gd name="connsiteX402" fmla="*/ 316497 w 4924425"/>
                <a:gd name="connsiteY402" fmla="*/ 89134 h 93663"/>
                <a:gd name="connsiteX403" fmla="*/ 296946 w 4924425"/>
                <a:gd name="connsiteY403" fmla="*/ 93662 h 93663"/>
                <a:gd name="connsiteX404" fmla="*/ 277394 w 4924425"/>
                <a:gd name="connsiteY404" fmla="*/ 86115 h 93663"/>
                <a:gd name="connsiteX405" fmla="*/ 269875 w 4924425"/>
                <a:gd name="connsiteY405" fmla="*/ 63474 h 93663"/>
                <a:gd name="connsiteX406" fmla="*/ 286418 w 4924425"/>
                <a:gd name="connsiteY406" fmla="*/ 61964 h 93663"/>
                <a:gd name="connsiteX407" fmla="*/ 289426 w 4924425"/>
                <a:gd name="connsiteY407" fmla="*/ 72530 h 93663"/>
                <a:gd name="connsiteX408" fmla="*/ 298450 w 4924425"/>
                <a:gd name="connsiteY408" fmla="*/ 77058 h 93663"/>
                <a:gd name="connsiteX409" fmla="*/ 307473 w 4924425"/>
                <a:gd name="connsiteY409" fmla="*/ 74040 h 93663"/>
                <a:gd name="connsiteX410" fmla="*/ 308977 w 4924425"/>
                <a:gd name="connsiteY410" fmla="*/ 60455 h 93663"/>
                <a:gd name="connsiteX411" fmla="*/ 187325 w 4924425"/>
                <a:gd name="connsiteY411" fmla="*/ 1587 h 93663"/>
                <a:gd name="connsiteX412" fmla="*/ 254000 w 4924425"/>
                <a:gd name="connsiteY412" fmla="*/ 1587 h 93663"/>
                <a:gd name="connsiteX413" fmla="*/ 254000 w 4924425"/>
                <a:gd name="connsiteY413" fmla="*/ 15875 h 93663"/>
                <a:gd name="connsiteX414" fmla="*/ 204787 w 4924425"/>
                <a:gd name="connsiteY414" fmla="*/ 15875 h 93663"/>
                <a:gd name="connsiteX415" fmla="*/ 204787 w 4924425"/>
                <a:gd name="connsiteY415" fmla="*/ 36512 h 93663"/>
                <a:gd name="connsiteX416" fmla="*/ 250825 w 4924425"/>
                <a:gd name="connsiteY416" fmla="*/ 36512 h 93663"/>
                <a:gd name="connsiteX417" fmla="*/ 250825 w 4924425"/>
                <a:gd name="connsiteY417" fmla="*/ 50800 h 93663"/>
                <a:gd name="connsiteX418" fmla="*/ 204787 w 4924425"/>
                <a:gd name="connsiteY418" fmla="*/ 50800 h 93663"/>
                <a:gd name="connsiteX419" fmla="*/ 204787 w 4924425"/>
                <a:gd name="connsiteY419" fmla="*/ 76200 h 93663"/>
                <a:gd name="connsiteX420" fmla="*/ 255588 w 4924425"/>
                <a:gd name="connsiteY420" fmla="*/ 76200 h 93663"/>
                <a:gd name="connsiteX421" fmla="*/ 255588 w 4924425"/>
                <a:gd name="connsiteY421" fmla="*/ 92075 h 93663"/>
                <a:gd name="connsiteX422" fmla="*/ 187325 w 4924425"/>
                <a:gd name="connsiteY422" fmla="*/ 92075 h 93663"/>
                <a:gd name="connsiteX423" fmla="*/ 88900 w 4924425"/>
                <a:gd name="connsiteY423" fmla="*/ 1587 h 93663"/>
                <a:gd name="connsiteX424" fmla="*/ 107950 w 4924425"/>
                <a:gd name="connsiteY424" fmla="*/ 1587 h 93663"/>
                <a:gd name="connsiteX425" fmla="*/ 107950 w 4924425"/>
                <a:gd name="connsiteY425" fmla="*/ 36512 h 93663"/>
                <a:gd name="connsiteX426" fmla="*/ 144462 w 4924425"/>
                <a:gd name="connsiteY426" fmla="*/ 36512 h 93663"/>
                <a:gd name="connsiteX427" fmla="*/ 144462 w 4924425"/>
                <a:gd name="connsiteY427" fmla="*/ 1587 h 93663"/>
                <a:gd name="connsiteX428" fmla="*/ 161925 w 4924425"/>
                <a:gd name="connsiteY428" fmla="*/ 1587 h 93663"/>
                <a:gd name="connsiteX429" fmla="*/ 161925 w 4924425"/>
                <a:gd name="connsiteY429" fmla="*/ 92075 h 93663"/>
                <a:gd name="connsiteX430" fmla="*/ 144462 w 4924425"/>
                <a:gd name="connsiteY430" fmla="*/ 92075 h 93663"/>
                <a:gd name="connsiteX431" fmla="*/ 144462 w 4924425"/>
                <a:gd name="connsiteY431" fmla="*/ 52387 h 93663"/>
                <a:gd name="connsiteX432" fmla="*/ 107950 w 4924425"/>
                <a:gd name="connsiteY432" fmla="*/ 52387 h 93663"/>
                <a:gd name="connsiteX433" fmla="*/ 107950 w 4924425"/>
                <a:gd name="connsiteY433" fmla="*/ 92075 h 93663"/>
                <a:gd name="connsiteX434" fmla="*/ 88900 w 4924425"/>
                <a:gd name="connsiteY434" fmla="*/ 92075 h 93663"/>
                <a:gd name="connsiteX435" fmla="*/ 3175 w 4924425"/>
                <a:gd name="connsiteY435" fmla="*/ 1587 h 93663"/>
                <a:gd name="connsiteX436" fmla="*/ 69850 w 4924425"/>
                <a:gd name="connsiteY436" fmla="*/ 1587 h 93663"/>
                <a:gd name="connsiteX437" fmla="*/ 69850 w 4924425"/>
                <a:gd name="connsiteY437" fmla="*/ 14287 h 93663"/>
                <a:gd name="connsiteX438" fmla="*/ 20637 w 4924425"/>
                <a:gd name="connsiteY438" fmla="*/ 76200 h 93663"/>
                <a:gd name="connsiteX439" fmla="*/ 71438 w 4924425"/>
                <a:gd name="connsiteY439" fmla="*/ 76200 h 93663"/>
                <a:gd name="connsiteX440" fmla="*/ 71438 w 4924425"/>
                <a:gd name="connsiteY440" fmla="*/ 92075 h 93663"/>
                <a:gd name="connsiteX441" fmla="*/ 0 w 4924425"/>
                <a:gd name="connsiteY441" fmla="*/ 92075 h 93663"/>
                <a:gd name="connsiteX442" fmla="*/ 0 w 4924425"/>
                <a:gd name="connsiteY442" fmla="*/ 74613 h 93663"/>
                <a:gd name="connsiteX443" fmla="*/ 46038 w 4924425"/>
                <a:gd name="connsiteY443" fmla="*/ 15875 h 93663"/>
                <a:gd name="connsiteX444" fmla="*/ 3175 w 4924425"/>
                <a:gd name="connsiteY444" fmla="*/ 15875 h 93663"/>
                <a:gd name="connsiteX445" fmla="*/ 4793286 w 4924425"/>
                <a:gd name="connsiteY445" fmla="*/ 0 h 93663"/>
                <a:gd name="connsiteX446" fmla="*/ 4818828 w 4924425"/>
                <a:gd name="connsiteY446" fmla="*/ 7554 h 93663"/>
                <a:gd name="connsiteX447" fmla="*/ 4832350 w 4924425"/>
                <a:gd name="connsiteY447" fmla="*/ 27193 h 93663"/>
                <a:gd name="connsiteX448" fmla="*/ 4814320 w 4924425"/>
                <a:gd name="connsiteY448" fmla="*/ 30214 h 93663"/>
                <a:gd name="connsiteX449" fmla="*/ 4806808 w 4924425"/>
                <a:gd name="connsiteY449" fmla="*/ 19639 h 93663"/>
                <a:gd name="connsiteX450" fmla="*/ 4793286 w 4924425"/>
                <a:gd name="connsiteY450" fmla="*/ 15107 h 93663"/>
                <a:gd name="connsiteX451" fmla="*/ 4773754 w 4924425"/>
                <a:gd name="connsiteY451" fmla="*/ 22661 h 93663"/>
                <a:gd name="connsiteX452" fmla="*/ 4767744 w 4924425"/>
                <a:gd name="connsiteY452" fmla="*/ 45321 h 93663"/>
                <a:gd name="connsiteX453" fmla="*/ 4775256 w 4924425"/>
                <a:gd name="connsiteY453" fmla="*/ 69492 h 93663"/>
                <a:gd name="connsiteX454" fmla="*/ 4793286 w 4924425"/>
                <a:gd name="connsiteY454" fmla="*/ 77045 h 93663"/>
                <a:gd name="connsiteX455" fmla="*/ 4805306 w 4924425"/>
                <a:gd name="connsiteY455" fmla="*/ 75535 h 93663"/>
                <a:gd name="connsiteX456" fmla="*/ 4814320 w 4924425"/>
                <a:gd name="connsiteY456" fmla="*/ 69492 h 93663"/>
                <a:gd name="connsiteX457" fmla="*/ 4814320 w 4924425"/>
                <a:gd name="connsiteY457" fmla="*/ 58917 h 93663"/>
                <a:gd name="connsiteX458" fmla="*/ 4793286 w 4924425"/>
                <a:gd name="connsiteY458" fmla="*/ 58917 h 93663"/>
                <a:gd name="connsiteX459" fmla="*/ 4793286 w 4924425"/>
                <a:gd name="connsiteY459" fmla="*/ 43810 h 93663"/>
                <a:gd name="connsiteX460" fmla="*/ 4832350 w 4924425"/>
                <a:gd name="connsiteY460" fmla="*/ 43810 h 93663"/>
                <a:gd name="connsiteX461" fmla="*/ 4832350 w 4924425"/>
                <a:gd name="connsiteY461" fmla="*/ 80067 h 93663"/>
                <a:gd name="connsiteX462" fmla="*/ 4815823 w 4924425"/>
                <a:gd name="connsiteY462" fmla="*/ 89131 h 93663"/>
                <a:gd name="connsiteX463" fmla="*/ 4794788 w 4924425"/>
                <a:gd name="connsiteY463" fmla="*/ 93663 h 93663"/>
                <a:gd name="connsiteX464" fmla="*/ 4769247 w 4924425"/>
                <a:gd name="connsiteY464" fmla="*/ 87620 h 93663"/>
                <a:gd name="connsiteX465" fmla="*/ 4754222 w 4924425"/>
                <a:gd name="connsiteY465" fmla="*/ 71003 h 93663"/>
                <a:gd name="connsiteX466" fmla="*/ 4748212 w 4924425"/>
                <a:gd name="connsiteY466" fmla="*/ 46832 h 93663"/>
                <a:gd name="connsiteX467" fmla="*/ 4754222 w 4924425"/>
                <a:gd name="connsiteY467" fmla="*/ 21150 h 93663"/>
                <a:gd name="connsiteX468" fmla="*/ 4772251 w 4924425"/>
                <a:gd name="connsiteY468" fmla="*/ 4532 h 93663"/>
                <a:gd name="connsiteX469" fmla="*/ 4793286 w 4924425"/>
                <a:gd name="connsiteY469" fmla="*/ 0 h 93663"/>
                <a:gd name="connsiteX470" fmla="*/ 4429919 w 4924425"/>
                <a:gd name="connsiteY470" fmla="*/ 0 h 93663"/>
                <a:gd name="connsiteX471" fmla="*/ 4463037 w 4924425"/>
                <a:gd name="connsiteY471" fmla="*/ 12086 h 93663"/>
                <a:gd name="connsiteX472" fmla="*/ 4473575 w 4924425"/>
                <a:gd name="connsiteY472" fmla="*/ 46832 h 93663"/>
                <a:gd name="connsiteX473" fmla="*/ 4463037 w 4924425"/>
                <a:gd name="connsiteY473" fmla="*/ 81578 h 93663"/>
                <a:gd name="connsiteX474" fmla="*/ 4431424 w 4924425"/>
                <a:gd name="connsiteY474" fmla="*/ 93663 h 93663"/>
                <a:gd name="connsiteX475" fmla="*/ 4398305 w 4924425"/>
                <a:gd name="connsiteY475" fmla="*/ 81578 h 93663"/>
                <a:gd name="connsiteX476" fmla="*/ 4386262 w 4924425"/>
                <a:gd name="connsiteY476" fmla="*/ 46832 h 93663"/>
                <a:gd name="connsiteX477" fmla="*/ 4390778 w 4924425"/>
                <a:gd name="connsiteY477" fmla="*/ 24171 h 93663"/>
                <a:gd name="connsiteX478" fmla="*/ 4399811 w 4924425"/>
                <a:gd name="connsiteY478" fmla="*/ 12086 h 93663"/>
                <a:gd name="connsiteX479" fmla="*/ 4410348 w 4924425"/>
                <a:gd name="connsiteY479" fmla="*/ 3022 h 93663"/>
                <a:gd name="connsiteX480" fmla="*/ 4429919 w 4924425"/>
                <a:gd name="connsiteY480" fmla="*/ 0 h 93663"/>
                <a:gd name="connsiteX481" fmla="*/ 4332165 w 4924425"/>
                <a:gd name="connsiteY481" fmla="*/ 0 h 93663"/>
                <a:gd name="connsiteX482" fmla="*/ 4359641 w 4924425"/>
                <a:gd name="connsiteY482" fmla="*/ 9064 h 93663"/>
                <a:gd name="connsiteX483" fmla="*/ 4368800 w 4924425"/>
                <a:gd name="connsiteY483" fmla="*/ 25682 h 93663"/>
                <a:gd name="connsiteX484" fmla="*/ 4350483 w 4924425"/>
                <a:gd name="connsiteY484" fmla="*/ 30214 h 93663"/>
                <a:gd name="connsiteX485" fmla="*/ 4344377 w 4924425"/>
                <a:gd name="connsiteY485" fmla="*/ 19639 h 93663"/>
                <a:gd name="connsiteX486" fmla="*/ 4332165 w 4924425"/>
                <a:gd name="connsiteY486" fmla="*/ 15107 h 93663"/>
                <a:gd name="connsiteX487" fmla="*/ 4315375 w 4924425"/>
                <a:gd name="connsiteY487" fmla="*/ 22661 h 93663"/>
                <a:gd name="connsiteX488" fmla="*/ 4309269 w 4924425"/>
                <a:gd name="connsiteY488" fmla="*/ 45321 h 93663"/>
                <a:gd name="connsiteX489" fmla="*/ 4315375 w 4924425"/>
                <a:gd name="connsiteY489" fmla="*/ 71003 h 93663"/>
                <a:gd name="connsiteX490" fmla="*/ 4330639 w 4924425"/>
                <a:gd name="connsiteY490" fmla="*/ 77045 h 93663"/>
                <a:gd name="connsiteX491" fmla="*/ 4344377 w 4924425"/>
                <a:gd name="connsiteY491" fmla="*/ 72513 h 93663"/>
                <a:gd name="connsiteX492" fmla="*/ 4352009 w 4924425"/>
                <a:gd name="connsiteY492" fmla="*/ 58917 h 93663"/>
                <a:gd name="connsiteX493" fmla="*/ 4368800 w 4924425"/>
                <a:gd name="connsiteY493" fmla="*/ 63449 h 93663"/>
                <a:gd name="connsiteX494" fmla="*/ 4355062 w 4924425"/>
                <a:gd name="connsiteY494" fmla="*/ 86110 h 93663"/>
                <a:gd name="connsiteX495" fmla="*/ 4330639 w 4924425"/>
                <a:gd name="connsiteY495" fmla="*/ 93663 h 93663"/>
                <a:gd name="connsiteX496" fmla="*/ 4301637 w 4924425"/>
                <a:gd name="connsiteY496" fmla="*/ 81578 h 93663"/>
                <a:gd name="connsiteX497" fmla="*/ 4289425 w 4924425"/>
                <a:gd name="connsiteY497" fmla="*/ 46832 h 93663"/>
                <a:gd name="connsiteX498" fmla="*/ 4301637 w 4924425"/>
                <a:gd name="connsiteY498" fmla="*/ 12086 h 93663"/>
                <a:gd name="connsiteX499" fmla="*/ 4332165 w 4924425"/>
                <a:gd name="connsiteY499" fmla="*/ 0 h 93663"/>
                <a:gd name="connsiteX500" fmla="*/ 4189355 w 4924425"/>
                <a:gd name="connsiteY500" fmla="*/ 0 h 93663"/>
                <a:gd name="connsiteX501" fmla="*/ 4216910 w 4924425"/>
                <a:gd name="connsiteY501" fmla="*/ 7554 h 93663"/>
                <a:gd name="connsiteX502" fmla="*/ 4229156 w 4924425"/>
                <a:gd name="connsiteY502" fmla="*/ 27193 h 93663"/>
                <a:gd name="connsiteX503" fmla="*/ 4210787 w 4924425"/>
                <a:gd name="connsiteY503" fmla="*/ 30214 h 93663"/>
                <a:gd name="connsiteX504" fmla="*/ 4203133 w 4924425"/>
                <a:gd name="connsiteY504" fmla="*/ 19639 h 93663"/>
                <a:gd name="connsiteX505" fmla="*/ 4189355 w 4924425"/>
                <a:gd name="connsiteY505" fmla="*/ 15107 h 93663"/>
                <a:gd name="connsiteX506" fmla="*/ 4170986 w 4924425"/>
                <a:gd name="connsiteY506" fmla="*/ 22661 h 93663"/>
                <a:gd name="connsiteX507" fmla="*/ 4163332 w 4924425"/>
                <a:gd name="connsiteY507" fmla="*/ 45321 h 93663"/>
                <a:gd name="connsiteX508" fmla="*/ 4170986 w 4924425"/>
                <a:gd name="connsiteY508" fmla="*/ 69492 h 93663"/>
                <a:gd name="connsiteX509" fmla="*/ 4189355 w 4924425"/>
                <a:gd name="connsiteY509" fmla="*/ 77045 h 93663"/>
                <a:gd name="connsiteX510" fmla="*/ 4201602 w 4924425"/>
                <a:gd name="connsiteY510" fmla="*/ 75535 h 93663"/>
                <a:gd name="connsiteX511" fmla="*/ 4210787 w 4924425"/>
                <a:gd name="connsiteY511" fmla="*/ 69492 h 93663"/>
                <a:gd name="connsiteX512" fmla="*/ 4210787 w 4924425"/>
                <a:gd name="connsiteY512" fmla="*/ 58917 h 93663"/>
                <a:gd name="connsiteX513" fmla="*/ 4190886 w 4924425"/>
                <a:gd name="connsiteY513" fmla="*/ 58917 h 93663"/>
                <a:gd name="connsiteX514" fmla="*/ 4190886 w 4924425"/>
                <a:gd name="connsiteY514" fmla="*/ 43810 h 93663"/>
                <a:gd name="connsiteX515" fmla="*/ 4230687 w 4924425"/>
                <a:gd name="connsiteY515" fmla="*/ 43810 h 93663"/>
                <a:gd name="connsiteX516" fmla="*/ 4230687 w 4924425"/>
                <a:gd name="connsiteY516" fmla="*/ 80067 h 93663"/>
                <a:gd name="connsiteX517" fmla="*/ 4213848 w 4924425"/>
                <a:gd name="connsiteY517" fmla="*/ 89131 h 93663"/>
                <a:gd name="connsiteX518" fmla="*/ 4190886 w 4924425"/>
                <a:gd name="connsiteY518" fmla="*/ 93663 h 93663"/>
                <a:gd name="connsiteX519" fmla="*/ 4166393 w 4924425"/>
                <a:gd name="connsiteY519" fmla="*/ 87620 h 93663"/>
                <a:gd name="connsiteX520" fmla="*/ 4149554 w 4924425"/>
                <a:gd name="connsiteY520" fmla="*/ 71003 h 93663"/>
                <a:gd name="connsiteX521" fmla="*/ 4144962 w 4924425"/>
                <a:gd name="connsiteY521" fmla="*/ 46832 h 93663"/>
                <a:gd name="connsiteX522" fmla="*/ 4151085 w 4924425"/>
                <a:gd name="connsiteY522" fmla="*/ 21150 h 93663"/>
                <a:gd name="connsiteX523" fmla="*/ 4167924 w 4924425"/>
                <a:gd name="connsiteY523" fmla="*/ 4532 h 93663"/>
                <a:gd name="connsiteX524" fmla="*/ 4189355 w 4924425"/>
                <a:gd name="connsiteY524" fmla="*/ 0 h 93663"/>
                <a:gd name="connsiteX525" fmla="*/ 3815386 w 4924425"/>
                <a:gd name="connsiteY525" fmla="*/ 0 h 93663"/>
                <a:gd name="connsiteX526" fmla="*/ 3840928 w 4924425"/>
                <a:gd name="connsiteY526" fmla="*/ 7554 h 93663"/>
                <a:gd name="connsiteX527" fmla="*/ 3852948 w 4924425"/>
                <a:gd name="connsiteY527" fmla="*/ 27193 h 93663"/>
                <a:gd name="connsiteX528" fmla="*/ 3834918 w 4924425"/>
                <a:gd name="connsiteY528" fmla="*/ 30214 h 93663"/>
                <a:gd name="connsiteX529" fmla="*/ 3827406 w 4924425"/>
                <a:gd name="connsiteY529" fmla="*/ 19639 h 93663"/>
                <a:gd name="connsiteX530" fmla="*/ 3815386 w 4924425"/>
                <a:gd name="connsiteY530" fmla="*/ 15107 h 93663"/>
                <a:gd name="connsiteX531" fmla="*/ 3795854 w 4924425"/>
                <a:gd name="connsiteY531" fmla="*/ 22661 h 93663"/>
                <a:gd name="connsiteX532" fmla="*/ 3788342 w 4924425"/>
                <a:gd name="connsiteY532" fmla="*/ 45321 h 93663"/>
                <a:gd name="connsiteX533" fmla="*/ 3795854 w 4924425"/>
                <a:gd name="connsiteY533" fmla="*/ 69492 h 93663"/>
                <a:gd name="connsiteX534" fmla="*/ 3813883 w 4924425"/>
                <a:gd name="connsiteY534" fmla="*/ 77045 h 93663"/>
                <a:gd name="connsiteX535" fmla="*/ 3825903 w 4924425"/>
                <a:gd name="connsiteY535" fmla="*/ 75535 h 93663"/>
                <a:gd name="connsiteX536" fmla="*/ 3836420 w 4924425"/>
                <a:gd name="connsiteY536" fmla="*/ 69492 h 93663"/>
                <a:gd name="connsiteX537" fmla="*/ 3836420 w 4924425"/>
                <a:gd name="connsiteY537" fmla="*/ 58917 h 93663"/>
                <a:gd name="connsiteX538" fmla="*/ 3815386 w 4924425"/>
                <a:gd name="connsiteY538" fmla="*/ 58917 h 93663"/>
                <a:gd name="connsiteX539" fmla="*/ 3815386 w 4924425"/>
                <a:gd name="connsiteY539" fmla="*/ 43810 h 93663"/>
                <a:gd name="connsiteX540" fmla="*/ 3854450 w 4924425"/>
                <a:gd name="connsiteY540" fmla="*/ 43810 h 93663"/>
                <a:gd name="connsiteX541" fmla="*/ 3854450 w 4924425"/>
                <a:gd name="connsiteY541" fmla="*/ 80067 h 93663"/>
                <a:gd name="connsiteX542" fmla="*/ 3837923 w 4924425"/>
                <a:gd name="connsiteY542" fmla="*/ 89131 h 93663"/>
                <a:gd name="connsiteX543" fmla="*/ 3815386 w 4924425"/>
                <a:gd name="connsiteY543" fmla="*/ 93663 h 93663"/>
                <a:gd name="connsiteX544" fmla="*/ 3791347 w 4924425"/>
                <a:gd name="connsiteY544" fmla="*/ 87620 h 93663"/>
                <a:gd name="connsiteX545" fmla="*/ 3774819 w 4924425"/>
                <a:gd name="connsiteY545" fmla="*/ 71003 h 93663"/>
                <a:gd name="connsiteX546" fmla="*/ 3770312 w 4924425"/>
                <a:gd name="connsiteY546" fmla="*/ 46832 h 93663"/>
                <a:gd name="connsiteX547" fmla="*/ 3776322 w 4924425"/>
                <a:gd name="connsiteY547" fmla="*/ 21150 h 93663"/>
                <a:gd name="connsiteX548" fmla="*/ 3792849 w 4924425"/>
                <a:gd name="connsiteY548" fmla="*/ 4532 h 93663"/>
                <a:gd name="connsiteX549" fmla="*/ 3815386 w 4924425"/>
                <a:gd name="connsiteY549" fmla="*/ 0 h 93663"/>
                <a:gd name="connsiteX550" fmla="*/ 3612357 w 4924425"/>
                <a:gd name="connsiteY550" fmla="*/ 0 h 93663"/>
                <a:gd name="connsiteX551" fmla="*/ 3643970 w 4924425"/>
                <a:gd name="connsiteY551" fmla="*/ 12086 h 93663"/>
                <a:gd name="connsiteX552" fmla="*/ 3656013 w 4924425"/>
                <a:gd name="connsiteY552" fmla="*/ 46832 h 93663"/>
                <a:gd name="connsiteX553" fmla="*/ 3643970 w 4924425"/>
                <a:gd name="connsiteY553" fmla="*/ 81578 h 93663"/>
                <a:gd name="connsiteX554" fmla="*/ 3612357 w 4924425"/>
                <a:gd name="connsiteY554" fmla="*/ 93663 h 93663"/>
                <a:gd name="connsiteX555" fmla="*/ 3580743 w 4924425"/>
                <a:gd name="connsiteY555" fmla="*/ 81578 h 93663"/>
                <a:gd name="connsiteX556" fmla="*/ 3568700 w 4924425"/>
                <a:gd name="connsiteY556" fmla="*/ 46832 h 93663"/>
                <a:gd name="connsiteX557" fmla="*/ 3571711 w 4924425"/>
                <a:gd name="connsiteY557" fmla="*/ 24171 h 93663"/>
                <a:gd name="connsiteX558" fmla="*/ 3580743 w 4924425"/>
                <a:gd name="connsiteY558" fmla="*/ 12086 h 93663"/>
                <a:gd name="connsiteX559" fmla="*/ 3592786 w 4924425"/>
                <a:gd name="connsiteY559" fmla="*/ 3022 h 93663"/>
                <a:gd name="connsiteX560" fmla="*/ 3612357 w 4924425"/>
                <a:gd name="connsiteY560" fmla="*/ 0 h 93663"/>
                <a:gd name="connsiteX561" fmla="*/ 3375057 w 4924425"/>
                <a:gd name="connsiteY561" fmla="*/ 0 h 93663"/>
                <a:gd name="connsiteX562" fmla="*/ 3400943 w 4924425"/>
                <a:gd name="connsiteY562" fmla="*/ 7554 h 93663"/>
                <a:gd name="connsiteX563" fmla="*/ 3410079 w 4924425"/>
                <a:gd name="connsiteY563" fmla="*/ 27193 h 93663"/>
                <a:gd name="connsiteX564" fmla="*/ 3391807 w 4924425"/>
                <a:gd name="connsiteY564" fmla="*/ 28703 h 93663"/>
                <a:gd name="connsiteX565" fmla="*/ 3387239 w 4924425"/>
                <a:gd name="connsiteY565" fmla="*/ 18128 h 93663"/>
                <a:gd name="connsiteX566" fmla="*/ 3375057 w 4924425"/>
                <a:gd name="connsiteY566" fmla="*/ 15107 h 93663"/>
                <a:gd name="connsiteX567" fmla="*/ 3362875 w 4924425"/>
                <a:gd name="connsiteY567" fmla="*/ 18128 h 93663"/>
                <a:gd name="connsiteX568" fmla="*/ 3359830 w 4924425"/>
                <a:gd name="connsiteY568" fmla="*/ 24171 h 93663"/>
                <a:gd name="connsiteX569" fmla="*/ 3362875 w 4924425"/>
                <a:gd name="connsiteY569" fmla="*/ 28703 h 93663"/>
                <a:gd name="connsiteX570" fmla="*/ 3379625 w 4924425"/>
                <a:gd name="connsiteY570" fmla="*/ 34746 h 93663"/>
                <a:gd name="connsiteX571" fmla="*/ 3399420 w 4924425"/>
                <a:gd name="connsiteY571" fmla="*/ 42300 h 93663"/>
                <a:gd name="connsiteX572" fmla="*/ 3410079 w 4924425"/>
                <a:gd name="connsiteY572" fmla="*/ 51364 h 93663"/>
                <a:gd name="connsiteX573" fmla="*/ 3413125 w 4924425"/>
                <a:gd name="connsiteY573" fmla="*/ 64960 h 93663"/>
                <a:gd name="connsiteX574" fmla="*/ 3408557 w 4924425"/>
                <a:gd name="connsiteY574" fmla="*/ 80067 h 93663"/>
                <a:gd name="connsiteX575" fmla="*/ 3396375 w 4924425"/>
                <a:gd name="connsiteY575" fmla="*/ 90642 h 93663"/>
                <a:gd name="connsiteX576" fmla="*/ 3376580 w 4924425"/>
                <a:gd name="connsiteY576" fmla="*/ 93663 h 93663"/>
                <a:gd name="connsiteX577" fmla="*/ 3350693 w 4924425"/>
                <a:gd name="connsiteY577" fmla="*/ 86110 h 93663"/>
                <a:gd name="connsiteX578" fmla="*/ 3338512 w 4924425"/>
                <a:gd name="connsiteY578" fmla="*/ 61939 h 93663"/>
                <a:gd name="connsiteX579" fmla="*/ 3356784 w 4924425"/>
                <a:gd name="connsiteY579" fmla="*/ 60428 h 93663"/>
                <a:gd name="connsiteX580" fmla="*/ 3362875 w 4924425"/>
                <a:gd name="connsiteY580" fmla="*/ 74024 h 93663"/>
                <a:gd name="connsiteX581" fmla="*/ 3376580 w 4924425"/>
                <a:gd name="connsiteY581" fmla="*/ 78556 h 93663"/>
                <a:gd name="connsiteX582" fmla="*/ 3390284 w 4924425"/>
                <a:gd name="connsiteY582" fmla="*/ 74024 h 93663"/>
                <a:gd name="connsiteX583" fmla="*/ 3394852 w 4924425"/>
                <a:gd name="connsiteY583" fmla="*/ 64960 h 93663"/>
                <a:gd name="connsiteX584" fmla="*/ 3393329 w 4924425"/>
                <a:gd name="connsiteY584" fmla="*/ 60428 h 93663"/>
                <a:gd name="connsiteX585" fmla="*/ 3385716 w 4924425"/>
                <a:gd name="connsiteY585" fmla="*/ 55896 h 93663"/>
                <a:gd name="connsiteX586" fmla="*/ 3372011 w 4924425"/>
                <a:gd name="connsiteY586" fmla="*/ 52874 h 93663"/>
                <a:gd name="connsiteX587" fmla="*/ 3350693 w 4924425"/>
                <a:gd name="connsiteY587" fmla="*/ 43810 h 93663"/>
                <a:gd name="connsiteX588" fmla="*/ 3341557 w 4924425"/>
                <a:gd name="connsiteY588" fmla="*/ 25682 h 93663"/>
                <a:gd name="connsiteX589" fmla="*/ 3346125 w 4924425"/>
                <a:gd name="connsiteY589" fmla="*/ 12086 h 93663"/>
                <a:gd name="connsiteX590" fmla="*/ 3358307 w 4924425"/>
                <a:gd name="connsiteY590" fmla="*/ 3022 h 93663"/>
                <a:gd name="connsiteX591" fmla="*/ 3375057 w 4924425"/>
                <a:gd name="connsiteY591" fmla="*/ 0 h 93663"/>
                <a:gd name="connsiteX592" fmla="*/ 3286736 w 4924425"/>
                <a:gd name="connsiteY592" fmla="*/ 0 h 93663"/>
                <a:gd name="connsiteX593" fmla="*/ 3313662 w 4924425"/>
                <a:gd name="connsiteY593" fmla="*/ 9064 h 93663"/>
                <a:gd name="connsiteX594" fmla="*/ 3322638 w 4924425"/>
                <a:gd name="connsiteY594" fmla="*/ 25682 h 93663"/>
                <a:gd name="connsiteX595" fmla="*/ 3304687 w 4924425"/>
                <a:gd name="connsiteY595" fmla="*/ 30214 h 93663"/>
                <a:gd name="connsiteX596" fmla="*/ 3297207 w 4924425"/>
                <a:gd name="connsiteY596" fmla="*/ 19639 h 93663"/>
                <a:gd name="connsiteX597" fmla="*/ 3285240 w 4924425"/>
                <a:gd name="connsiteY597" fmla="*/ 15107 h 93663"/>
                <a:gd name="connsiteX598" fmla="*/ 3268785 w 4924425"/>
                <a:gd name="connsiteY598" fmla="*/ 22661 h 93663"/>
                <a:gd name="connsiteX599" fmla="*/ 3262801 w 4924425"/>
                <a:gd name="connsiteY599" fmla="*/ 45321 h 93663"/>
                <a:gd name="connsiteX600" fmla="*/ 3268785 w 4924425"/>
                <a:gd name="connsiteY600" fmla="*/ 71003 h 93663"/>
                <a:gd name="connsiteX601" fmla="*/ 3285240 w 4924425"/>
                <a:gd name="connsiteY601" fmla="*/ 77045 h 93663"/>
                <a:gd name="connsiteX602" fmla="*/ 3297207 w 4924425"/>
                <a:gd name="connsiteY602" fmla="*/ 72513 h 93663"/>
                <a:gd name="connsiteX603" fmla="*/ 3304687 w 4924425"/>
                <a:gd name="connsiteY603" fmla="*/ 58917 h 93663"/>
                <a:gd name="connsiteX604" fmla="*/ 3322638 w 4924425"/>
                <a:gd name="connsiteY604" fmla="*/ 63449 h 93663"/>
                <a:gd name="connsiteX605" fmla="*/ 3309174 w 4924425"/>
                <a:gd name="connsiteY605" fmla="*/ 86110 h 93663"/>
                <a:gd name="connsiteX606" fmla="*/ 3285240 w 4924425"/>
                <a:gd name="connsiteY606" fmla="*/ 93663 h 93663"/>
                <a:gd name="connsiteX607" fmla="*/ 3255321 w 4924425"/>
                <a:gd name="connsiteY607" fmla="*/ 81578 h 93663"/>
                <a:gd name="connsiteX608" fmla="*/ 3244850 w 4924425"/>
                <a:gd name="connsiteY608" fmla="*/ 46832 h 93663"/>
                <a:gd name="connsiteX609" fmla="*/ 3255321 w 4924425"/>
                <a:gd name="connsiteY609" fmla="*/ 12086 h 93663"/>
                <a:gd name="connsiteX610" fmla="*/ 3286736 w 4924425"/>
                <a:gd name="connsiteY610" fmla="*/ 0 h 93663"/>
                <a:gd name="connsiteX611" fmla="*/ 3029743 w 4924425"/>
                <a:gd name="connsiteY611" fmla="*/ 0 h 93663"/>
                <a:gd name="connsiteX612" fmla="*/ 3061357 w 4924425"/>
                <a:gd name="connsiteY612" fmla="*/ 12086 h 93663"/>
                <a:gd name="connsiteX613" fmla="*/ 3073400 w 4924425"/>
                <a:gd name="connsiteY613" fmla="*/ 46832 h 93663"/>
                <a:gd name="connsiteX614" fmla="*/ 3061357 w 4924425"/>
                <a:gd name="connsiteY614" fmla="*/ 81578 h 93663"/>
                <a:gd name="connsiteX615" fmla="*/ 3029743 w 4924425"/>
                <a:gd name="connsiteY615" fmla="*/ 93663 h 93663"/>
                <a:gd name="connsiteX616" fmla="*/ 2998130 w 4924425"/>
                <a:gd name="connsiteY616" fmla="*/ 81578 h 93663"/>
                <a:gd name="connsiteX617" fmla="*/ 2986087 w 4924425"/>
                <a:gd name="connsiteY617" fmla="*/ 46832 h 93663"/>
                <a:gd name="connsiteX618" fmla="*/ 2990603 w 4924425"/>
                <a:gd name="connsiteY618" fmla="*/ 24171 h 93663"/>
                <a:gd name="connsiteX619" fmla="*/ 2998130 w 4924425"/>
                <a:gd name="connsiteY619" fmla="*/ 12086 h 93663"/>
                <a:gd name="connsiteX620" fmla="*/ 3010173 w 4924425"/>
                <a:gd name="connsiteY620" fmla="*/ 3022 h 93663"/>
                <a:gd name="connsiteX621" fmla="*/ 3029743 w 4924425"/>
                <a:gd name="connsiteY621" fmla="*/ 0 h 93663"/>
                <a:gd name="connsiteX622" fmla="*/ 2828131 w 4924425"/>
                <a:gd name="connsiteY622" fmla="*/ 0 h 93663"/>
                <a:gd name="connsiteX623" fmla="*/ 2859745 w 4924425"/>
                <a:gd name="connsiteY623" fmla="*/ 12086 h 93663"/>
                <a:gd name="connsiteX624" fmla="*/ 2871788 w 4924425"/>
                <a:gd name="connsiteY624" fmla="*/ 46832 h 93663"/>
                <a:gd name="connsiteX625" fmla="*/ 2859745 w 4924425"/>
                <a:gd name="connsiteY625" fmla="*/ 81578 h 93663"/>
                <a:gd name="connsiteX626" fmla="*/ 2828131 w 4924425"/>
                <a:gd name="connsiteY626" fmla="*/ 93663 h 93663"/>
                <a:gd name="connsiteX627" fmla="*/ 2796518 w 4924425"/>
                <a:gd name="connsiteY627" fmla="*/ 81578 h 93663"/>
                <a:gd name="connsiteX628" fmla="*/ 2784475 w 4924425"/>
                <a:gd name="connsiteY628" fmla="*/ 46832 h 93663"/>
                <a:gd name="connsiteX629" fmla="*/ 2788991 w 4924425"/>
                <a:gd name="connsiteY629" fmla="*/ 24171 h 93663"/>
                <a:gd name="connsiteX630" fmla="*/ 2798023 w 4924425"/>
                <a:gd name="connsiteY630" fmla="*/ 12086 h 93663"/>
                <a:gd name="connsiteX631" fmla="*/ 2808561 w 4924425"/>
                <a:gd name="connsiteY631" fmla="*/ 3022 h 93663"/>
                <a:gd name="connsiteX632" fmla="*/ 2828131 w 4924425"/>
                <a:gd name="connsiteY632" fmla="*/ 0 h 93663"/>
                <a:gd name="connsiteX633" fmla="*/ 2731111 w 4924425"/>
                <a:gd name="connsiteY633" fmla="*/ 0 h 93663"/>
                <a:gd name="connsiteX634" fmla="*/ 2758037 w 4924425"/>
                <a:gd name="connsiteY634" fmla="*/ 9064 h 93663"/>
                <a:gd name="connsiteX635" fmla="*/ 2767013 w 4924425"/>
                <a:gd name="connsiteY635" fmla="*/ 25682 h 93663"/>
                <a:gd name="connsiteX636" fmla="*/ 2749062 w 4924425"/>
                <a:gd name="connsiteY636" fmla="*/ 30214 h 93663"/>
                <a:gd name="connsiteX637" fmla="*/ 2743078 w 4924425"/>
                <a:gd name="connsiteY637" fmla="*/ 19639 h 93663"/>
                <a:gd name="connsiteX638" fmla="*/ 2729615 w 4924425"/>
                <a:gd name="connsiteY638" fmla="*/ 15107 h 93663"/>
                <a:gd name="connsiteX639" fmla="*/ 2714655 w 4924425"/>
                <a:gd name="connsiteY639" fmla="*/ 22661 h 93663"/>
                <a:gd name="connsiteX640" fmla="*/ 2708672 w 4924425"/>
                <a:gd name="connsiteY640" fmla="*/ 45321 h 93663"/>
                <a:gd name="connsiteX641" fmla="*/ 2714655 w 4924425"/>
                <a:gd name="connsiteY641" fmla="*/ 71003 h 93663"/>
                <a:gd name="connsiteX642" fmla="*/ 2729615 w 4924425"/>
                <a:gd name="connsiteY642" fmla="*/ 77045 h 93663"/>
                <a:gd name="connsiteX643" fmla="*/ 2743078 w 4924425"/>
                <a:gd name="connsiteY643" fmla="*/ 72513 h 93663"/>
                <a:gd name="connsiteX644" fmla="*/ 2750558 w 4924425"/>
                <a:gd name="connsiteY644" fmla="*/ 58917 h 93663"/>
                <a:gd name="connsiteX645" fmla="*/ 2767013 w 4924425"/>
                <a:gd name="connsiteY645" fmla="*/ 63449 h 93663"/>
                <a:gd name="connsiteX646" fmla="*/ 2753549 w 4924425"/>
                <a:gd name="connsiteY646" fmla="*/ 86110 h 93663"/>
                <a:gd name="connsiteX647" fmla="*/ 2729615 w 4924425"/>
                <a:gd name="connsiteY647" fmla="*/ 93663 h 93663"/>
                <a:gd name="connsiteX648" fmla="*/ 2701192 w 4924425"/>
                <a:gd name="connsiteY648" fmla="*/ 81578 h 93663"/>
                <a:gd name="connsiteX649" fmla="*/ 2689225 w 4924425"/>
                <a:gd name="connsiteY649" fmla="*/ 46832 h 93663"/>
                <a:gd name="connsiteX650" fmla="*/ 2701192 w 4924425"/>
                <a:gd name="connsiteY650" fmla="*/ 12086 h 93663"/>
                <a:gd name="connsiteX651" fmla="*/ 2731111 w 4924425"/>
                <a:gd name="connsiteY651" fmla="*/ 0 h 93663"/>
                <a:gd name="connsiteX652" fmla="*/ 2496647 w 4924425"/>
                <a:gd name="connsiteY652" fmla="*/ 0 h 93663"/>
                <a:gd name="connsiteX653" fmla="*/ 2514657 w 4924425"/>
                <a:gd name="connsiteY653" fmla="*/ 6043 h 93663"/>
                <a:gd name="connsiteX654" fmla="*/ 2522162 w 4924425"/>
                <a:gd name="connsiteY654" fmla="*/ 21150 h 93663"/>
                <a:gd name="connsiteX655" fmla="*/ 2519160 w 4924425"/>
                <a:gd name="connsiteY655" fmla="*/ 30214 h 93663"/>
                <a:gd name="connsiteX656" fmla="*/ 2505652 w 4924425"/>
                <a:gd name="connsiteY656" fmla="*/ 42300 h 93663"/>
                <a:gd name="connsiteX657" fmla="*/ 2517659 w 4924425"/>
                <a:gd name="connsiteY657" fmla="*/ 58917 h 93663"/>
                <a:gd name="connsiteX658" fmla="*/ 2522162 w 4924425"/>
                <a:gd name="connsiteY658" fmla="*/ 48342 h 93663"/>
                <a:gd name="connsiteX659" fmla="*/ 2537171 w 4924425"/>
                <a:gd name="connsiteY659" fmla="*/ 51364 h 93663"/>
                <a:gd name="connsiteX660" fmla="*/ 2532668 w 4924425"/>
                <a:gd name="connsiteY660" fmla="*/ 63449 h 93663"/>
                <a:gd name="connsiteX661" fmla="*/ 2529667 w 4924425"/>
                <a:gd name="connsiteY661" fmla="*/ 71003 h 93663"/>
                <a:gd name="connsiteX662" fmla="*/ 2537171 w 4924425"/>
                <a:gd name="connsiteY662" fmla="*/ 77045 h 93663"/>
                <a:gd name="connsiteX663" fmla="*/ 2543175 w 4924425"/>
                <a:gd name="connsiteY663" fmla="*/ 80067 h 93663"/>
                <a:gd name="connsiteX664" fmla="*/ 2532668 w 4924425"/>
                <a:gd name="connsiteY664" fmla="*/ 93663 h 93663"/>
                <a:gd name="connsiteX665" fmla="*/ 2519160 w 4924425"/>
                <a:gd name="connsiteY665" fmla="*/ 83088 h 93663"/>
                <a:gd name="connsiteX666" fmla="*/ 2507153 w 4924425"/>
                <a:gd name="connsiteY666" fmla="*/ 90642 h 93663"/>
                <a:gd name="connsiteX667" fmla="*/ 2492144 w 4924425"/>
                <a:gd name="connsiteY667" fmla="*/ 93663 h 93663"/>
                <a:gd name="connsiteX668" fmla="*/ 2466628 w 4924425"/>
                <a:gd name="connsiteY668" fmla="*/ 84599 h 93663"/>
                <a:gd name="connsiteX669" fmla="*/ 2460625 w 4924425"/>
                <a:gd name="connsiteY669" fmla="*/ 66471 h 93663"/>
                <a:gd name="connsiteX670" fmla="*/ 2465127 w 4924425"/>
                <a:gd name="connsiteY670" fmla="*/ 51364 h 93663"/>
                <a:gd name="connsiteX671" fmla="*/ 2481637 w 4924425"/>
                <a:gd name="connsiteY671" fmla="*/ 39278 h 93663"/>
                <a:gd name="connsiteX672" fmla="*/ 2474133 w 4924425"/>
                <a:gd name="connsiteY672" fmla="*/ 28703 h 93663"/>
                <a:gd name="connsiteX673" fmla="*/ 2471131 w 4924425"/>
                <a:gd name="connsiteY673" fmla="*/ 19639 h 93663"/>
                <a:gd name="connsiteX674" fmla="*/ 2478636 w 4924425"/>
                <a:gd name="connsiteY674" fmla="*/ 6043 h 93663"/>
                <a:gd name="connsiteX675" fmla="*/ 2496647 w 4924425"/>
                <a:gd name="connsiteY675" fmla="*/ 0 h 93663"/>
                <a:gd name="connsiteX676" fmla="*/ 2273959 w 4924425"/>
                <a:gd name="connsiteY676" fmla="*/ 0 h 93663"/>
                <a:gd name="connsiteX677" fmla="*/ 2300916 w 4924425"/>
                <a:gd name="connsiteY677" fmla="*/ 9064 h 93663"/>
                <a:gd name="connsiteX678" fmla="*/ 2309902 w 4924425"/>
                <a:gd name="connsiteY678" fmla="*/ 25682 h 93663"/>
                <a:gd name="connsiteX679" fmla="*/ 2291930 w 4924425"/>
                <a:gd name="connsiteY679" fmla="*/ 30214 h 93663"/>
                <a:gd name="connsiteX680" fmla="*/ 2285940 w 4924425"/>
                <a:gd name="connsiteY680" fmla="*/ 19639 h 93663"/>
                <a:gd name="connsiteX681" fmla="*/ 2273959 w 4924425"/>
                <a:gd name="connsiteY681" fmla="*/ 15107 h 93663"/>
                <a:gd name="connsiteX682" fmla="*/ 2257485 w 4924425"/>
                <a:gd name="connsiteY682" fmla="*/ 22661 h 93663"/>
                <a:gd name="connsiteX683" fmla="*/ 2251494 w 4924425"/>
                <a:gd name="connsiteY683" fmla="*/ 45321 h 93663"/>
                <a:gd name="connsiteX684" fmla="*/ 2257485 w 4924425"/>
                <a:gd name="connsiteY684" fmla="*/ 71003 h 93663"/>
                <a:gd name="connsiteX685" fmla="*/ 2273959 w 4924425"/>
                <a:gd name="connsiteY685" fmla="*/ 77045 h 93663"/>
                <a:gd name="connsiteX686" fmla="*/ 2285940 w 4924425"/>
                <a:gd name="connsiteY686" fmla="*/ 72513 h 93663"/>
                <a:gd name="connsiteX687" fmla="*/ 2293428 w 4924425"/>
                <a:gd name="connsiteY687" fmla="*/ 58917 h 93663"/>
                <a:gd name="connsiteX688" fmla="*/ 2311400 w 4924425"/>
                <a:gd name="connsiteY688" fmla="*/ 63449 h 93663"/>
                <a:gd name="connsiteX689" fmla="*/ 2297921 w 4924425"/>
                <a:gd name="connsiteY689" fmla="*/ 86110 h 93663"/>
                <a:gd name="connsiteX690" fmla="*/ 2273959 w 4924425"/>
                <a:gd name="connsiteY690" fmla="*/ 93663 h 93663"/>
                <a:gd name="connsiteX691" fmla="*/ 2244006 w 4924425"/>
                <a:gd name="connsiteY691" fmla="*/ 81578 h 93663"/>
                <a:gd name="connsiteX692" fmla="*/ 2232025 w 4924425"/>
                <a:gd name="connsiteY692" fmla="*/ 46832 h 93663"/>
                <a:gd name="connsiteX693" fmla="*/ 2244006 w 4924425"/>
                <a:gd name="connsiteY693" fmla="*/ 12086 h 93663"/>
                <a:gd name="connsiteX694" fmla="*/ 2273959 w 4924425"/>
                <a:gd name="connsiteY694" fmla="*/ 0 h 93663"/>
                <a:gd name="connsiteX695" fmla="*/ 1631156 w 4924425"/>
                <a:gd name="connsiteY695" fmla="*/ 0 h 93663"/>
                <a:gd name="connsiteX696" fmla="*/ 1662770 w 4924425"/>
                <a:gd name="connsiteY696" fmla="*/ 12086 h 93663"/>
                <a:gd name="connsiteX697" fmla="*/ 1674813 w 4924425"/>
                <a:gd name="connsiteY697" fmla="*/ 46832 h 93663"/>
                <a:gd name="connsiteX698" fmla="*/ 1662770 w 4924425"/>
                <a:gd name="connsiteY698" fmla="*/ 81578 h 93663"/>
                <a:gd name="connsiteX699" fmla="*/ 1631156 w 4924425"/>
                <a:gd name="connsiteY699" fmla="*/ 93663 h 93663"/>
                <a:gd name="connsiteX700" fmla="*/ 1599543 w 4924425"/>
                <a:gd name="connsiteY700" fmla="*/ 81578 h 93663"/>
                <a:gd name="connsiteX701" fmla="*/ 1587500 w 4924425"/>
                <a:gd name="connsiteY701" fmla="*/ 46832 h 93663"/>
                <a:gd name="connsiteX702" fmla="*/ 1592016 w 4924425"/>
                <a:gd name="connsiteY702" fmla="*/ 24171 h 93663"/>
                <a:gd name="connsiteX703" fmla="*/ 1599543 w 4924425"/>
                <a:gd name="connsiteY703" fmla="*/ 12086 h 93663"/>
                <a:gd name="connsiteX704" fmla="*/ 1611586 w 4924425"/>
                <a:gd name="connsiteY704" fmla="*/ 3022 h 93663"/>
                <a:gd name="connsiteX705" fmla="*/ 1631156 w 4924425"/>
                <a:gd name="connsiteY705" fmla="*/ 0 h 93663"/>
                <a:gd name="connsiteX706" fmla="*/ 1278779 w 4924425"/>
                <a:gd name="connsiteY706" fmla="*/ 0 h 93663"/>
                <a:gd name="connsiteX707" fmla="*/ 1304114 w 4924425"/>
                <a:gd name="connsiteY707" fmla="*/ 7554 h 93663"/>
                <a:gd name="connsiteX708" fmla="*/ 1313056 w 4924425"/>
                <a:gd name="connsiteY708" fmla="*/ 27193 h 93663"/>
                <a:gd name="connsiteX709" fmla="*/ 1295172 w 4924425"/>
                <a:gd name="connsiteY709" fmla="*/ 28703 h 93663"/>
                <a:gd name="connsiteX710" fmla="*/ 1290702 w 4924425"/>
                <a:gd name="connsiteY710" fmla="*/ 18128 h 93663"/>
                <a:gd name="connsiteX711" fmla="*/ 1278779 w 4924425"/>
                <a:gd name="connsiteY711" fmla="*/ 15107 h 93663"/>
                <a:gd name="connsiteX712" fmla="*/ 1266857 w 4924425"/>
                <a:gd name="connsiteY712" fmla="*/ 18128 h 93663"/>
                <a:gd name="connsiteX713" fmla="*/ 1263876 w 4924425"/>
                <a:gd name="connsiteY713" fmla="*/ 24171 h 93663"/>
                <a:gd name="connsiteX714" fmla="*/ 1266857 w 4924425"/>
                <a:gd name="connsiteY714" fmla="*/ 28703 h 93663"/>
                <a:gd name="connsiteX715" fmla="*/ 1283250 w 4924425"/>
                <a:gd name="connsiteY715" fmla="*/ 34746 h 93663"/>
                <a:gd name="connsiteX716" fmla="*/ 1302624 w 4924425"/>
                <a:gd name="connsiteY716" fmla="*/ 42300 h 93663"/>
                <a:gd name="connsiteX717" fmla="*/ 1311566 w 4924425"/>
                <a:gd name="connsiteY717" fmla="*/ 51364 h 93663"/>
                <a:gd name="connsiteX718" fmla="*/ 1316037 w 4924425"/>
                <a:gd name="connsiteY718" fmla="*/ 64960 h 93663"/>
                <a:gd name="connsiteX719" fmla="*/ 1311566 w 4924425"/>
                <a:gd name="connsiteY719" fmla="*/ 80067 h 93663"/>
                <a:gd name="connsiteX720" fmla="*/ 1299643 w 4924425"/>
                <a:gd name="connsiteY720" fmla="*/ 90642 h 93663"/>
                <a:gd name="connsiteX721" fmla="*/ 1280269 w 4924425"/>
                <a:gd name="connsiteY721" fmla="*/ 93663 h 93663"/>
                <a:gd name="connsiteX722" fmla="*/ 1253444 w 4924425"/>
                <a:gd name="connsiteY722" fmla="*/ 86110 h 93663"/>
                <a:gd name="connsiteX723" fmla="*/ 1243012 w 4924425"/>
                <a:gd name="connsiteY723" fmla="*/ 61939 h 93663"/>
                <a:gd name="connsiteX724" fmla="*/ 1260895 w 4924425"/>
                <a:gd name="connsiteY724" fmla="*/ 60428 h 93663"/>
                <a:gd name="connsiteX725" fmla="*/ 1266857 w 4924425"/>
                <a:gd name="connsiteY725" fmla="*/ 74024 h 93663"/>
                <a:gd name="connsiteX726" fmla="*/ 1280269 w 4924425"/>
                <a:gd name="connsiteY726" fmla="*/ 78556 h 93663"/>
                <a:gd name="connsiteX727" fmla="*/ 1293682 w 4924425"/>
                <a:gd name="connsiteY727" fmla="*/ 74024 h 93663"/>
                <a:gd name="connsiteX728" fmla="*/ 1298153 w 4924425"/>
                <a:gd name="connsiteY728" fmla="*/ 64960 h 93663"/>
                <a:gd name="connsiteX729" fmla="*/ 1295172 w 4924425"/>
                <a:gd name="connsiteY729" fmla="*/ 60428 h 93663"/>
                <a:gd name="connsiteX730" fmla="*/ 1289211 w 4924425"/>
                <a:gd name="connsiteY730" fmla="*/ 55896 h 93663"/>
                <a:gd name="connsiteX731" fmla="*/ 1274308 w 4924425"/>
                <a:gd name="connsiteY731" fmla="*/ 52874 h 93663"/>
                <a:gd name="connsiteX732" fmla="*/ 1254934 w 4924425"/>
                <a:gd name="connsiteY732" fmla="*/ 43810 h 93663"/>
                <a:gd name="connsiteX733" fmla="*/ 1245992 w 4924425"/>
                <a:gd name="connsiteY733" fmla="*/ 25682 h 93663"/>
                <a:gd name="connsiteX734" fmla="*/ 1250463 w 4924425"/>
                <a:gd name="connsiteY734" fmla="*/ 12086 h 93663"/>
                <a:gd name="connsiteX735" fmla="*/ 1260895 w 4924425"/>
                <a:gd name="connsiteY735" fmla="*/ 3022 h 93663"/>
                <a:gd name="connsiteX736" fmla="*/ 1278779 w 4924425"/>
                <a:gd name="connsiteY736" fmla="*/ 0 h 93663"/>
                <a:gd name="connsiteX737" fmla="*/ 629358 w 4924425"/>
                <a:gd name="connsiteY737" fmla="*/ 0 h 93663"/>
                <a:gd name="connsiteX738" fmla="*/ 656403 w 4924425"/>
                <a:gd name="connsiteY738" fmla="*/ 7554 h 93663"/>
                <a:gd name="connsiteX739" fmla="*/ 668422 w 4924425"/>
                <a:gd name="connsiteY739" fmla="*/ 27193 h 93663"/>
                <a:gd name="connsiteX740" fmla="*/ 650393 w 4924425"/>
                <a:gd name="connsiteY740" fmla="*/ 30214 h 93663"/>
                <a:gd name="connsiteX741" fmla="*/ 642880 w 4924425"/>
                <a:gd name="connsiteY741" fmla="*/ 19639 h 93663"/>
                <a:gd name="connsiteX742" fmla="*/ 629358 w 4924425"/>
                <a:gd name="connsiteY742" fmla="*/ 15107 h 93663"/>
                <a:gd name="connsiteX743" fmla="*/ 611329 w 4924425"/>
                <a:gd name="connsiteY743" fmla="*/ 22661 h 93663"/>
                <a:gd name="connsiteX744" fmla="*/ 603816 w 4924425"/>
                <a:gd name="connsiteY744" fmla="*/ 45321 h 93663"/>
                <a:gd name="connsiteX745" fmla="*/ 611329 w 4924425"/>
                <a:gd name="connsiteY745" fmla="*/ 69492 h 93663"/>
                <a:gd name="connsiteX746" fmla="*/ 629358 w 4924425"/>
                <a:gd name="connsiteY746" fmla="*/ 77045 h 93663"/>
                <a:gd name="connsiteX747" fmla="*/ 641378 w 4924425"/>
                <a:gd name="connsiteY747" fmla="*/ 75535 h 93663"/>
                <a:gd name="connsiteX748" fmla="*/ 650393 w 4924425"/>
                <a:gd name="connsiteY748" fmla="*/ 69492 h 93663"/>
                <a:gd name="connsiteX749" fmla="*/ 650393 w 4924425"/>
                <a:gd name="connsiteY749" fmla="*/ 58917 h 93663"/>
                <a:gd name="connsiteX750" fmla="*/ 630861 w 4924425"/>
                <a:gd name="connsiteY750" fmla="*/ 58917 h 93663"/>
                <a:gd name="connsiteX751" fmla="*/ 630861 w 4924425"/>
                <a:gd name="connsiteY751" fmla="*/ 43810 h 93663"/>
                <a:gd name="connsiteX752" fmla="*/ 669925 w 4924425"/>
                <a:gd name="connsiteY752" fmla="*/ 43810 h 93663"/>
                <a:gd name="connsiteX753" fmla="*/ 669925 w 4924425"/>
                <a:gd name="connsiteY753" fmla="*/ 80067 h 93663"/>
                <a:gd name="connsiteX754" fmla="*/ 653398 w 4924425"/>
                <a:gd name="connsiteY754" fmla="*/ 89131 h 93663"/>
                <a:gd name="connsiteX755" fmla="*/ 630861 w 4924425"/>
                <a:gd name="connsiteY755" fmla="*/ 93663 h 93663"/>
                <a:gd name="connsiteX756" fmla="*/ 606821 w 4924425"/>
                <a:gd name="connsiteY756" fmla="*/ 87620 h 93663"/>
                <a:gd name="connsiteX757" fmla="*/ 590294 w 4924425"/>
                <a:gd name="connsiteY757" fmla="*/ 71003 h 93663"/>
                <a:gd name="connsiteX758" fmla="*/ 585787 w 4924425"/>
                <a:gd name="connsiteY758" fmla="*/ 46832 h 93663"/>
                <a:gd name="connsiteX759" fmla="*/ 591797 w 4924425"/>
                <a:gd name="connsiteY759" fmla="*/ 21150 h 93663"/>
                <a:gd name="connsiteX760" fmla="*/ 608324 w 4924425"/>
                <a:gd name="connsiteY760" fmla="*/ 4532 h 93663"/>
                <a:gd name="connsiteX761" fmla="*/ 629358 w 4924425"/>
                <a:gd name="connsiteY761" fmla="*/ 0 h 9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Lst>
              <a:rect l="l" t="t" r="r" b="b"/>
              <a:pathLst>
                <a:path w="4924425" h="93663">
                  <a:moveTo>
                    <a:pt x="2490643" y="49853"/>
                  </a:moveTo>
                  <a:cubicBezTo>
                    <a:pt x="2486140" y="52874"/>
                    <a:pt x="2483138" y="54385"/>
                    <a:pt x="2481637" y="57406"/>
                  </a:cubicBezTo>
                  <a:cubicBezTo>
                    <a:pt x="2478636" y="60428"/>
                    <a:pt x="2478636" y="63449"/>
                    <a:pt x="2478636" y="66471"/>
                  </a:cubicBezTo>
                  <a:cubicBezTo>
                    <a:pt x="2478636" y="69492"/>
                    <a:pt x="2480137" y="72513"/>
                    <a:pt x="2481637" y="75535"/>
                  </a:cubicBezTo>
                  <a:cubicBezTo>
                    <a:pt x="2484639" y="78556"/>
                    <a:pt x="2487641" y="78556"/>
                    <a:pt x="2492144" y="78556"/>
                  </a:cubicBezTo>
                  <a:cubicBezTo>
                    <a:pt x="2493645" y="78556"/>
                    <a:pt x="2496647" y="78556"/>
                    <a:pt x="2499648" y="77045"/>
                  </a:cubicBezTo>
                  <a:cubicBezTo>
                    <a:pt x="2502650" y="77045"/>
                    <a:pt x="2504151" y="74024"/>
                    <a:pt x="2507153" y="72513"/>
                  </a:cubicBezTo>
                  <a:cubicBezTo>
                    <a:pt x="2507153" y="72513"/>
                    <a:pt x="2507153" y="72513"/>
                    <a:pt x="2490643" y="49853"/>
                  </a:cubicBezTo>
                  <a:close/>
                  <a:moveTo>
                    <a:pt x="3989387" y="22225"/>
                  </a:moveTo>
                  <a:lnTo>
                    <a:pt x="3976687" y="55562"/>
                  </a:lnTo>
                  <a:lnTo>
                    <a:pt x="4000500" y="55562"/>
                  </a:lnTo>
                  <a:close/>
                  <a:moveTo>
                    <a:pt x="2076450" y="22225"/>
                  </a:moveTo>
                  <a:lnTo>
                    <a:pt x="2063749" y="55562"/>
                  </a:lnTo>
                  <a:lnTo>
                    <a:pt x="2087562" y="55562"/>
                  </a:lnTo>
                  <a:close/>
                  <a:moveTo>
                    <a:pt x="430212" y="22225"/>
                  </a:moveTo>
                  <a:lnTo>
                    <a:pt x="417512" y="55562"/>
                  </a:lnTo>
                  <a:lnTo>
                    <a:pt x="441325" y="55562"/>
                  </a:lnTo>
                  <a:close/>
                  <a:moveTo>
                    <a:pt x="3494532" y="16668"/>
                  </a:moveTo>
                  <a:cubicBezTo>
                    <a:pt x="3494532" y="16668"/>
                    <a:pt x="3494532" y="16668"/>
                    <a:pt x="3494532" y="76994"/>
                  </a:cubicBezTo>
                  <a:cubicBezTo>
                    <a:pt x="3494532" y="76994"/>
                    <a:pt x="3494532" y="76994"/>
                    <a:pt x="3507962" y="76994"/>
                  </a:cubicBezTo>
                  <a:cubicBezTo>
                    <a:pt x="3512439" y="76994"/>
                    <a:pt x="3516916" y="75486"/>
                    <a:pt x="3518408" y="75486"/>
                  </a:cubicBezTo>
                  <a:cubicBezTo>
                    <a:pt x="3521393" y="75486"/>
                    <a:pt x="3524377" y="73978"/>
                    <a:pt x="3525869" y="72469"/>
                  </a:cubicBezTo>
                  <a:cubicBezTo>
                    <a:pt x="3527362" y="69453"/>
                    <a:pt x="3528854" y="67945"/>
                    <a:pt x="3530346" y="63421"/>
                  </a:cubicBezTo>
                  <a:cubicBezTo>
                    <a:pt x="3531838" y="58896"/>
                    <a:pt x="3531838" y="54372"/>
                    <a:pt x="3531838" y="46831"/>
                  </a:cubicBezTo>
                  <a:cubicBezTo>
                    <a:pt x="3531838" y="39290"/>
                    <a:pt x="3531838" y="34766"/>
                    <a:pt x="3530346" y="30242"/>
                  </a:cubicBezTo>
                  <a:cubicBezTo>
                    <a:pt x="3528854" y="27225"/>
                    <a:pt x="3527362" y="24209"/>
                    <a:pt x="3525869" y="21193"/>
                  </a:cubicBezTo>
                  <a:cubicBezTo>
                    <a:pt x="3522885" y="19685"/>
                    <a:pt x="3519900" y="18177"/>
                    <a:pt x="3516916" y="18177"/>
                  </a:cubicBezTo>
                  <a:cubicBezTo>
                    <a:pt x="3513931" y="16668"/>
                    <a:pt x="3509454" y="16668"/>
                    <a:pt x="3501993" y="16668"/>
                  </a:cubicBezTo>
                  <a:cubicBezTo>
                    <a:pt x="3501993" y="16668"/>
                    <a:pt x="3501993" y="16668"/>
                    <a:pt x="3494532" y="16668"/>
                  </a:cubicBezTo>
                  <a:close/>
                  <a:moveTo>
                    <a:pt x="1168908" y="16668"/>
                  </a:moveTo>
                  <a:cubicBezTo>
                    <a:pt x="1168908" y="16668"/>
                    <a:pt x="1168908" y="16668"/>
                    <a:pt x="1168908" y="39290"/>
                  </a:cubicBezTo>
                  <a:cubicBezTo>
                    <a:pt x="1168908" y="39290"/>
                    <a:pt x="1168908" y="39290"/>
                    <a:pt x="1182387" y="39290"/>
                  </a:cubicBezTo>
                  <a:cubicBezTo>
                    <a:pt x="1191373" y="39290"/>
                    <a:pt x="1195866" y="39290"/>
                    <a:pt x="1198861" y="37782"/>
                  </a:cubicBezTo>
                  <a:cubicBezTo>
                    <a:pt x="1200359" y="37782"/>
                    <a:pt x="1201857" y="36274"/>
                    <a:pt x="1203354" y="34766"/>
                  </a:cubicBezTo>
                  <a:cubicBezTo>
                    <a:pt x="1204852" y="33258"/>
                    <a:pt x="1204852" y="30242"/>
                    <a:pt x="1204852" y="27225"/>
                  </a:cubicBezTo>
                  <a:cubicBezTo>
                    <a:pt x="1204852" y="24209"/>
                    <a:pt x="1204852" y="22701"/>
                    <a:pt x="1203354" y="21193"/>
                  </a:cubicBezTo>
                  <a:cubicBezTo>
                    <a:pt x="1200359" y="18177"/>
                    <a:pt x="1198861" y="18177"/>
                    <a:pt x="1195866" y="16668"/>
                  </a:cubicBezTo>
                  <a:cubicBezTo>
                    <a:pt x="1194368" y="16668"/>
                    <a:pt x="1189875" y="16668"/>
                    <a:pt x="1182387" y="16668"/>
                  </a:cubicBezTo>
                  <a:cubicBezTo>
                    <a:pt x="1182387" y="16668"/>
                    <a:pt x="1182387" y="16668"/>
                    <a:pt x="1168908" y="16668"/>
                  </a:cubicBezTo>
                  <a:close/>
                  <a:moveTo>
                    <a:pt x="4429919" y="15107"/>
                  </a:moveTo>
                  <a:cubicBezTo>
                    <a:pt x="4423897" y="15107"/>
                    <a:pt x="4416370" y="18128"/>
                    <a:pt x="4411854" y="22661"/>
                  </a:cubicBezTo>
                  <a:cubicBezTo>
                    <a:pt x="4407338" y="28703"/>
                    <a:pt x="4405832" y="36257"/>
                    <a:pt x="4405832" y="46832"/>
                  </a:cubicBezTo>
                  <a:cubicBezTo>
                    <a:pt x="4405832" y="57406"/>
                    <a:pt x="4407338" y="64960"/>
                    <a:pt x="4413359" y="69492"/>
                  </a:cubicBezTo>
                  <a:cubicBezTo>
                    <a:pt x="4417875" y="75535"/>
                    <a:pt x="4423897" y="77045"/>
                    <a:pt x="4429919" y="77045"/>
                  </a:cubicBezTo>
                  <a:cubicBezTo>
                    <a:pt x="4437445" y="77045"/>
                    <a:pt x="4443467" y="75535"/>
                    <a:pt x="4447983" y="69492"/>
                  </a:cubicBezTo>
                  <a:cubicBezTo>
                    <a:pt x="4452499" y="64960"/>
                    <a:pt x="4455510" y="57406"/>
                    <a:pt x="4455510" y="46832"/>
                  </a:cubicBezTo>
                  <a:cubicBezTo>
                    <a:pt x="4455510" y="36257"/>
                    <a:pt x="4452499" y="28703"/>
                    <a:pt x="4447983" y="22661"/>
                  </a:cubicBezTo>
                  <a:cubicBezTo>
                    <a:pt x="4443467" y="18128"/>
                    <a:pt x="4437445" y="15107"/>
                    <a:pt x="4429919" y="15107"/>
                  </a:cubicBezTo>
                  <a:close/>
                  <a:moveTo>
                    <a:pt x="3612357" y="15107"/>
                  </a:moveTo>
                  <a:cubicBezTo>
                    <a:pt x="3604830" y="15107"/>
                    <a:pt x="3598808" y="18128"/>
                    <a:pt x="3594292" y="22661"/>
                  </a:cubicBezTo>
                  <a:cubicBezTo>
                    <a:pt x="3589776" y="28703"/>
                    <a:pt x="3586765" y="36257"/>
                    <a:pt x="3586765" y="46832"/>
                  </a:cubicBezTo>
                  <a:cubicBezTo>
                    <a:pt x="3586765" y="57406"/>
                    <a:pt x="3589776" y="64960"/>
                    <a:pt x="3594292" y="69492"/>
                  </a:cubicBezTo>
                  <a:cubicBezTo>
                    <a:pt x="3598808" y="75535"/>
                    <a:pt x="3604830" y="77045"/>
                    <a:pt x="3612357" y="77045"/>
                  </a:cubicBezTo>
                  <a:cubicBezTo>
                    <a:pt x="3619883" y="77045"/>
                    <a:pt x="3625905" y="75535"/>
                    <a:pt x="3630421" y="69492"/>
                  </a:cubicBezTo>
                  <a:cubicBezTo>
                    <a:pt x="3634937" y="64960"/>
                    <a:pt x="3636443" y="57406"/>
                    <a:pt x="3636443" y="46832"/>
                  </a:cubicBezTo>
                  <a:cubicBezTo>
                    <a:pt x="3636443" y="36257"/>
                    <a:pt x="3634937" y="28703"/>
                    <a:pt x="3630421" y="22661"/>
                  </a:cubicBezTo>
                  <a:cubicBezTo>
                    <a:pt x="3625905" y="18128"/>
                    <a:pt x="3619883" y="15107"/>
                    <a:pt x="3612357" y="15107"/>
                  </a:cubicBezTo>
                  <a:close/>
                  <a:moveTo>
                    <a:pt x="3029743" y="15107"/>
                  </a:moveTo>
                  <a:cubicBezTo>
                    <a:pt x="3022216" y="15107"/>
                    <a:pt x="3016195" y="18128"/>
                    <a:pt x="3011678" y="22661"/>
                  </a:cubicBezTo>
                  <a:cubicBezTo>
                    <a:pt x="3007162" y="28703"/>
                    <a:pt x="3004152" y="36257"/>
                    <a:pt x="3004152" y="46832"/>
                  </a:cubicBezTo>
                  <a:cubicBezTo>
                    <a:pt x="3004152" y="57406"/>
                    <a:pt x="3007162" y="64960"/>
                    <a:pt x="3011678" y="69492"/>
                  </a:cubicBezTo>
                  <a:cubicBezTo>
                    <a:pt x="3016195" y="75535"/>
                    <a:pt x="3022216" y="77045"/>
                    <a:pt x="3029743" y="77045"/>
                  </a:cubicBezTo>
                  <a:cubicBezTo>
                    <a:pt x="3037270" y="77045"/>
                    <a:pt x="3043292" y="75535"/>
                    <a:pt x="3047808" y="69492"/>
                  </a:cubicBezTo>
                  <a:cubicBezTo>
                    <a:pt x="3052324" y="64960"/>
                    <a:pt x="3055335" y="57406"/>
                    <a:pt x="3055335" y="46832"/>
                  </a:cubicBezTo>
                  <a:cubicBezTo>
                    <a:pt x="3055335" y="36257"/>
                    <a:pt x="3052324" y="28703"/>
                    <a:pt x="3047808" y="22661"/>
                  </a:cubicBezTo>
                  <a:cubicBezTo>
                    <a:pt x="3043292" y="18128"/>
                    <a:pt x="3037270" y="15107"/>
                    <a:pt x="3029743" y="15107"/>
                  </a:cubicBezTo>
                  <a:close/>
                  <a:moveTo>
                    <a:pt x="2828131" y="15107"/>
                  </a:moveTo>
                  <a:cubicBezTo>
                    <a:pt x="2820604" y="15107"/>
                    <a:pt x="2814583" y="18128"/>
                    <a:pt x="2810066" y="22661"/>
                  </a:cubicBezTo>
                  <a:cubicBezTo>
                    <a:pt x="2805550" y="28703"/>
                    <a:pt x="2804045" y="36257"/>
                    <a:pt x="2804045" y="46832"/>
                  </a:cubicBezTo>
                  <a:cubicBezTo>
                    <a:pt x="2804045" y="57406"/>
                    <a:pt x="2805550" y="64960"/>
                    <a:pt x="2810066" y="69492"/>
                  </a:cubicBezTo>
                  <a:cubicBezTo>
                    <a:pt x="2816088" y="75535"/>
                    <a:pt x="2822110" y="77045"/>
                    <a:pt x="2828131" y="77045"/>
                  </a:cubicBezTo>
                  <a:cubicBezTo>
                    <a:pt x="2835658" y="77045"/>
                    <a:pt x="2841680" y="75535"/>
                    <a:pt x="2846196" y="69492"/>
                  </a:cubicBezTo>
                  <a:cubicBezTo>
                    <a:pt x="2850712" y="64960"/>
                    <a:pt x="2853723" y="57406"/>
                    <a:pt x="2853723" y="46832"/>
                  </a:cubicBezTo>
                  <a:cubicBezTo>
                    <a:pt x="2853723" y="36257"/>
                    <a:pt x="2850712" y="28703"/>
                    <a:pt x="2846196" y="22661"/>
                  </a:cubicBezTo>
                  <a:cubicBezTo>
                    <a:pt x="2841680" y="18128"/>
                    <a:pt x="2835658" y="15107"/>
                    <a:pt x="2828131" y="15107"/>
                  </a:cubicBezTo>
                  <a:close/>
                  <a:moveTo>
                    <a:pt x="1631156" y="15107"/>
                  </a:moveTo>
                  <a:cubicBezTo>
                    <a:pt x="1623629" y="15107"/>
                    <a:pt x="1617608" y="18128"/>
                    <a:pt x="1613091" y="22661"/>
                  </a:cubicBezTo>
                  <a:cubicBezTo>
                    <a:pt x="1608575" y="28703"/>
                    <a:pt x="1607070" y="36257"/>
                    <a:pt x="1607070" y="46832"/>
                  </a:cubicBezTo>
                  <a:cubicBezTo>
                    <a:pt x="1607070" y="57406"/>
                    <a:pt x="1608575" y="64960"/>
                    <a:pt x="1613091" y="69492"/>
                  </a:cubicBezTo>
                  <a:cubicBezTo>
                    <a:pt x="1617608" y="75535"/>
                    <a:pt x="1623629" y="77045"/>
                    <a:pt x="1631156" y="77045"/>
                  </a:cubicBezTo>
                  <a:cubicBezTo>
                    <a:pt x="1638683" y="77045"/>
                    <a:pt x="1644705" y="75535"/>
                    <a:pt x="1649221" y="69492"/>
                  </a:cubicBezTo>
                  <a:cubicBezTo>
                    <a:pt x="1653737" y="64960"/>
                    <a:pt x="1656748" y="57406"/>
                    <a:pt x="1656748" y="46832"/>
                  </a:cubicBezTo>
                  <a:cubicBezTo>
                    <a:pt x="1656748" y="36257"/>
                    <a:pt x="1653737" y="28703"/>
                    <a:pt x="1649221" y="22661"/>
                  </a:cubicBezTo>
                  <a:cubicBezTo>
                    <a:pt x="1644705" y="18128"/>
                    <a:pt x="1638683" y="15107"/>
                    <a:pt x="1631156" y="15107"/>
                  </a:cubicBezTo>
                  <a:close/>
                  <a:moveTo>
                    <a:pt x="2498147" y="12086"/>
                  </a:moveTo>
                  <a:cubicBezTo>
                    <a:pt x="2495146" y="12086"/>
                    <a:pt x="2492144" y="12086"/>
                    <a:pt x="2490643" y="13596"/>
                  </a:cubicBezTo>
                  <a:cubicBezTo>
                    <a:pt x="2489142" y="15107"/>
                    <a:pt x="2489142" y="16618"/>
                    <a:pt x="2489142" y="19639"/>
                  </a:cubicBezTo>
                  <a:cubicBezTo>
                    <a:pt x="2489142" y="21150"/>
                    <a:pt x="2490643" y="24171"/>
                    <a:pt x="2492144" y="27193"/>
                  </a:cubicBezTo>
                  <a:cubicBezTo>
                    <a:pt x="2492144" y="27193"/>
                    <a:pt x="2492144" y="27193"/>
                    <a:pt x="2496647" y="31725"/>
                  </a:cubicBezTo>
                  <a:cubicBezTo>
                    <a:pt x="2496647" y="31725"/>
                    <a:pt x="2496647" y="31725"/>
                    <a:pt x="2501149" y="28703"/>
                  </a:cubicBezTo>
                  <a:cubicBezTo>
                    <a:pt x="2504151" y="25682"/>
                    <a:pt x="2507153" y="22661"/>
                    <a:pt x="2507153" y="19639"/>
                  </a:cubicBezTo>
                  <a:cubicBezTo>
                    <a:pt x="2507153" y="18128"/>
                    <a:pt x="2505652" y="16618"/>
                    <a:pt x="2504151" y="15107"/>
                  </a:cubicBezTo>
                  <a:cubicBezTo>
                    <a:pt x="2502650" y="13596"/>
                    <a:pt x="2499648" y="12086"/>
                    <a:pt x="2498147" y="12086"/>
                  </a:cubicBezTo>
                  <a:close/>
                  <a:moveTo>
                    <a:pt x="4856162" y="1587"/>
                  </a:moveTo>
                  <a:lnTo>
                    <a:pt x="4922837" y="1587"/>
                  </a:lnTo>
                  <a:lnTo>
                    <a:pt x="4922837" y="15875"/>
                  </a:lnTo>
                  <a:lnTo>
                    <a:pt x="4873625" y="15875"/>
                  </a:lnTo>
                  <a:lnTo>
                    <a:pt x="4873625" y="36512"/>
                  </a:lnTo>
                  <a:lnTo>
                    <a:pt x="4919662" y="36512"/>
                  </a:lnTo>
                  <a:lnTo>
                    <a:pt x="4919662" y="50800"/>
                  </a:lnTo>
                  <a:lnTo>
                    <a:pt x="4873625" y="50800"/>
                  </a:lnTo>
                  <a:lnTo>
                    <a:pt x="4873625" y="76200"/>
                  </a:lnTo>
                  <a:lnTo>
                    <a:pt x="4924425" y="76200"/>
                  </a:lnTo>
                  <a:lnTo>
                    <a:pt x="4924425" y="92075"/>
                  </a:lnTo>
                  <a:lnTo>
                    <a:pt x="4856162" y="92075"/>
                  </a:lnTo>
                  <a:close/>
                  <a:moveTo>
                    <a:pt x="4662487" y="1587"/>
                  </a:moveTo>
                  <a:lnTo>
                    <a:pt x="4727575" y="1587"/>
                  </a:lnTo>
                  <a:lnTo>
                    <a:pt x="4727575" y="15875"/>
                  </a:lnTo>
                  <a:lnTo>
                    <a:pt x="4679949" y="15875"/>
                  </a:lnTo>
                  <a:lnTo>
                    <a:pt x="4679949" y="36512"/>
                  </a:lnTo>
                  <a:lnTo>
                    <a:pt x="4724399" y="36512"/>
                  </a:lnTo>
                  <a:lnTo>
                    <a:pt x="4724399" y="50800"/>
                  </a:lnTo>
                  <a:lnTo>
                    <a:pt x="4679949" y="50800"/>
                  </a:lnTo>
                  <a:lnTo>
                    <a:pt x="4679949" y="76200"/>
                  </a:lnTo>
                  <a:lnTo>
                    <a:pt x="4729162" y="76200"/>
                  </a:lnTo>
                  <a:lnTo>
                    <a:pt x="4729162" y="92075"/>
                  </a:lnTo>
                  <a:lnTo>
                    <a:pt x="4662487" y="92075"/>
                  </a:lnTo>
                  <a:close/>
                  <a:moveTo>
                    <a:pt x="4579937" y="1587"/>
                  </a:moveTo>
                  <a:lnTo>
                    <a:pt x="4597400" y="1587"/>
                  </a:lnTo>
                  <a:lnTo>
                    <a:pt x="4597400" y="76200"/>
                  </a:lnTo>
                  <a:lnTo>
                    <a:pt x="4641850" y="76200"/>
                  </a:lnTo>
                  <a:lnTo>
                    <a:pt x="4641850" y="92075"/>
                  </a:lnTo>
                  <a:lnTo>
                    <a:pt x="4579937" y="92075"/>
                  </a:lnTo>
                  <a:close/>
                  <a:moveTo>
                    <a:pt x="4494212" y="1587"/>
                  </a:moveTo>
                  <a:lnTo>
                    <a:pt x="4513262" y="1587"/>
                  </a:lnTo>
                  <a:lnTo>
                    <a:pt x="4513262" y="76200"/>
                  </a:lnTo>
                  <a:lnTo>
                    <a:pt x="4557712" y="76200"/>
                  </a:lnTo>
                  <a:lnTo>
                    <a:pt x="4557712" y="92075"/>
                  </a:lnTo>
                  <a:lnTo>
                    <a:pt x="4494212" y="92075"/>
                  </a:lnTo>
                  <a:close/>
                  <a:moveTo>
                    <a:pt x="4051300" y="1587"/>
                  </a:moveTo>
                  <a:lnTo>
                    <a:pt x="4068763" y="1587"/>
                  </a:lnTo>
                  <a:lnTo>
                    <a:pt x="4106863" y="61912"/>
                  </a:lnTo>
                  <a:lnTo>
                    <a:pt x="4106863" y="1587"/>
                  </a:lnTo>
                  <a:lnTo>
                    <a:pt x="4122738" y="1587"/>
                  </a:lnTo>
                  <a:lnTo>
                    <a:pt x="4122738" y="92075"/>
                  </a:lnTo>
                  <a:lnTo>
                    <a:pt x="4105275" y="92075"/>
                  </a:lnTo>
                  <a:lnTo>
                    <a:pt x="4068763" y="33337"/>
                  </a:lnTo>
                  <a:lnTo>
                    <a:pt x="4068763" y="92075"/>
                  </a:lnTo>
                  <a:lnTo>
                    <a:pt x="4051300" y="92075"/>
                  </a:lnTo>
                  <a:close/>
                  <a:moveTo>
                    <a:pt x="3979862" y="1587"/>
                  </a:moveTo>
                  <a:lnTo>
                    <a:pt x="4000500" y="1587"/>
                  </a:lnTo>
                  <a:lnTo>
                    <a:pt x="4035425" y="92075"/>
                  </a:lnTo>
                  <a:lnTo>
                    <a:pt x="4016375" y="92075"/>
                  </a:lnTo>
                  <a:lnTo>
                    <a:pt x="4006850" y="69850"/>
                  </a:lnTo>
                  <a:lnTo>
                    <a:pt x="3970337" y="69850"/>
                  </a:lnTo>
                  <a:lnTo>
                    <a:pt x="3963987" y="92075"/>
                  </a:lnTo>
                  <a:lnTo>
                    <a:pt x="3944937" y="92075"/>
                  </a:lnTo>
                  <a:close/>
                  <a:moveTo>
                    <a:pt x="3878262" y="1587"/>
                  </a:moveTo>
                  <a:lnTo>
                    <a:pt x="3940175" y="1587"/>
                  </a:lnTo>
                  <a:lnTo>
                    <a:pt x="3940175" y="15875"/>
                  </a:lnTo>
                  <a:lnTo>
                    <a:pt x="3895725" y="15875"/>
                  </a:lnTo>
                  <a:lnTo>
                    <a:pt x="3895725" y="38100"/>
                  </a:lnTo>
                  <a:lnTo>
                    <a:pt x="3933825" y="38100"/>
                  </a:lnTo>
                  <a:lnTo>
                    <a:pt x="3933825" y="52387"/>
                  </a:lnTo>
                  <a:lnTo>
                    <a:pt x="3895725" y="52387"/>
                  </a:lnTo>
                  <a:lnTo>
                    <a:pt x="3895725" y="92075"/>
                  </a:lnTo>
                  <a:lnTo>
                    <a:pt x="3878262" y="92075"/>
                  </a:lnTo>
                  <a:close/>
                  <a:moveTo>
                    <a:pt x="3678237" y="1587"/>
                  </a:moveTo>
                  <a:lnTo>
                    <a:pt x="3694112" y="1587"/>
                  </a:lnTo>
                  <a:lnTo>
                    <a:pt x="3732212" y="61912"/>
                  </a:lnTo>
                  <a:lnTo>
                    <a:pt x="3732212" y="1587"/>
                  </a:lnTo>
                  <a:lnTo>
                    <a:pt x="3748087" y="1587"/>
                  </a:lnTo>
                  <a:lnTo>
                    <a:pt x="3748087" y="92075"/>
                  </a:lnTo>
                  <a:lnTo>
                    <a:pt x="3730625" y="92075"/>
                  </a:lnTo>
                  <a:lnTo>
                    <a:pt x="3694112" y="33337"/>
                  </a:lnTo>
                  <a:lnTo>
                    <a:pt x="3694112" y="92075"/>
                  </a:lnTo>
                  <a:lnTo>
                    <a:pt x="3678237" y="92075"/>
                  </a:lnTo>
                  <a:close/>
                  <a:moveTo>
                    <a:pt x="3476625" y="1587"/>
                  </a:moveTo>
                  <a:cubicBezTo>
                    <a:pt x="3476625" y="1587"/>
                    <a:pt x="3476625" y="1587"/>
                    <a:pt x="3509454" y="1587"/>
                  </a:cubicBezTo>
                  <a:cubicBezTo>
                    <a:pt x="3516916" y="1587"/>
                    <a:pt x="3521393" y="1587"/>
                    <a:pt x="3525869" y="3095"/>
                  </a:cubicBezTo>
                  <a:cubicBezTo>
                    <a:pt x="3531838" y="4603"/>
                    <a:pt x="3536315" y="7620"/>
                    <a:pt x="3539300" y="12144"/>
                  </a:cubicBezTo>
                  <a:cubicBezTo>
                    <a:pt x="3543777" y="15160"/>
                    <a:pt x="3546761" y="19685"/>
                    <a:pt x="3548253" y="25717"/>
                  </a:cubicBezTo>
                  <a:cubicBezTo>
                    <a:pt x="3549746" y="31750"/>
                    <a:pt x="3551238" y="39290"/>
                    <a:pt x="3551238" y="46831"/>
                  </a:cubicBezTo>
                  <a:cubicBezTo>
                    <a:pt x="3551238" y="54372"/>
                    <a:pt x="3549746" y="61912"/>
                    <a:pt x="3548253" y="66437"/>
                  </a:cubicBezTo>
                  <a:cubicBezTo>
                    <a:pt x="3545269" y="72469"/>
                    <a:pt x="3542284" y="78502"/>
                    <a:pt x="3539300" y="83026"/>
                  </a:cubicBezTo>
                  <a:cubicBezTo>
                    <a:pt x="3534823" y="86043"/>
                    <a:pt x="3531838" y="87551"/>
                    <a:pt x="3525869" y="89059"/>
                  </a:cubicBezTo>
                  <a:cubicBezTo>
                    <a:pt x="3521393" y="90567"/>
                    <a:pt x="3516916" y="92075"/>
                    <a:pt x="3509454" y="92075"/>
                  </a:cubicBezTo>
                  <a:cubicBezTo>
                    <a:pt x="3509454" y="92075"/>
                    <a:pt x="3509454" y="92075"/>
                    <a:pt x="3476625" y="92075"/>
                  </a:cubicBezTo>
                  <a:cubicBezTo>
                    <a:pt x="3476625" y="92075"/>
                    <a:pt x="3476625" y="92075"/>
                    <a:pt x="3476625" y="1587"/>
                  </a:cubicBezTo>
                  <a:close/>
                  <a:moveTo>
                    <a:pt x="3205162" y="1587"/>
                  </a:moveTo>
                  <a:lnTo>
                    <a:pt x="3222625" y="1587"/>
                  </a:lnTo>
                  <a:lnTo>
                    <a:pt x="3222625" y="92075"/>
                  </a:lnTo>
                  <a:lnTo>
                    <a:pt x="3205162" y="92075"/>
                  </a:lnTo>
                  <a:close/>
                  <a:moveTo>
                    <a:pt x="3094037" y="1587"/>
                  </a:moveTo>
                  <a:lnTo>
                    <a:pt x="3122612" y="1587"/>
                  </a:lnTo>
                  <a:lnTo>
                    <a:pt x="3136899" y="63500"/>
                  </a:lnTo>
                  <a:lnTo>
                    <a:pt x="3154362" y="1587"/>
                  </a:lnTo>
                  <a:lnTo>
                    <a:pt x="3181350" y="1587"/>
                  </a:lnTo>
                  <a:lnTo>
                    <a:pt x="3181350" y="92075"/>
                  </a:lnTo>
                  <a:lnTo>
                    <a:pt x="3163887" y="92075"/>
                  </a:lnTo>
                  <a:lnTo>
                    <a:pt x="3163887" y="20637"/>
                  </a:lnTo>
                  <a:lnTo>
                    <a:pt x="3146425" y="92075"/>
                  </a:lnTo>
                  <a:lnTo>
                    <a:pt x="3130549" y="92075"/>
                  </a:lnTo>
                  <a:lnTo>
                    <a:pt x="3111499" y="20637"/>
                  </a:lnTo>
                  <a:lnTo>
                    <a:pt x="3111499" y="92075"/>
                  </a:lnTo>
                  <a:lnTo>
                    <a:pt x="3094037" y="92075"/>
                  </a:lnTo>
                  <a:close/>
                  <a:moveTo>
                    <a:pt x="2894012" y="1587"/>
                  </a:moveTo>
                  <a:lnTo>
                    <a:pt x="2911474" y="1587"/>
                  </a:lnTo>
                  <a:lnTo>
                    <a:pt x="2947987" y="61912"/>
                  </a:lnTo>
                  <a:lnTo>
                    <a:pt x="2947987" y="1587"/>
                  </a:lnTo>
                  <a:lnTo>
                    <a:pt x="2965450" y="1587"/>
                  </a:lnTo>
                  <a:lnTo>
                    <a:pt x="2965450" y="92075"/>
                  </a:lnTo>
                  <a:lnTo>
                    <a:pt x="2946400" y="92075"/>
                  </a:lnTo>
                  <a:lnTo>
                    <a:pt x="2909887" y="33337"/>
                  </a:lnTo>
                  <a:lnTo>
                    <a:pt x="2909887" y="92075"/>
                  </a:lnTo>
                  <a:lnTo>
                    <a:pt x="2894012" y="92075"/>
                  </a:lnTo>
                  <a:close/>
                  <a:moveTo>
                    <a:pt x="2601912" y="1587"/>
                  </a:moveTo>
                  <a:lnTo>
                    <a:pt x="2668587" y="1587"/>
                  </a:lnTo>
                  <a:lnTo>
                    <a:pt x="2668587" y="15875"/>
                  </a:lnTo>
                  <a:lnTo>
                    <a:pt x="2619374" y="15875"/>
                  </a:lnTo>
                  <a:lnTo>
                    <a:pt x="2619374" y="36512"/>
                  </a:lnTo>
                  <a:lnTo>
                    <a:pt x="2665412" y="36512"/>
                  </a:lnTo>
                  <a:lnTo>
                    <a:pt x="2665412" y="50800"/>
                  </a:lnTo>
                  <a:lnTo>
                    <a:pt x="2619374" y="50800"/>
                  </a:lnTo>
                  <a:lnTo>
                    <a:pt x="2619374" y="76200"/>
                  </a:lnTo>
                  <a:lnTo>
                    <a:pt x="2670175" y="76200"/>
                  </a:lnTo>
                  <a:lnTo>
                    <a:pt x="2670175" y="92075"/>
                  </a:lnTo>
                  <a:lnTo>
                    <a:pt x="2601912" y="92075"/>
                  </a:lnTo>
                  <a:close/>
                  <a:moveTo>
                    <a:pt x="2332037" y="1587"/>
                  </a:moveTo>
                  <a:lnTo>
                    <a:pt x="2398712" y="1587"/>
                  </a:lnTo>
                  <a:lnTo>
                    <a:pt x="2398712" y="15875"/>
                  </a:lnTo>
                  <a:lnTo>
                    <a:pt x="2349499" y="15875"/>
                  </a:lnTo>
                  <a:lnTo>
                    <a:pt x="2349499" y="36512"/>
                  </a:lnTo>
                  <a:lnTo>
                    <a:pt x="2395537" y="36512"/>
                  </a:lnTo>
                  <a:lnTo>
                    <a:pt x="2395537" y="50800"/>
                  </a:lnTo>
                  <a:lnTo>
                    <a:pt x="2349499" y="50800"/>
                  </a:lnTo>
                  <a:lnTo>
                    <a:pt x="2349499" y="76200"/>
                  </a:lnTo>
                  <a:lnTo>
                    <a:pt x="2401887" y="76200"/>
                  </a:lnTo>
                  <a:lnTo>
                    <a:pt x="2401887" y="92075"/>
                  </a:lnTo>
                  <a:lnTo>
                    <a:pt x="2332037" y="92075"/>
                  </a:lnTo>
                  <a:close/>
                  <a:moveTo>
                    <a:pt x="2138362" y="1587"/>
                  </a:moveTo>
                  <a:lnTo>
                    <a:pt x="2155824" y="1587"/>
                  </a:lnTo>
                  <a:lnTo>
                    <a:pt x="2192337" y="61912"/>
                  </a:lnTo>
                  <a:lnTo>
                    <a:pt x="2192337" y="1587"/>
                  </a:lnTo>
                  <a:lnTo>
                    <a:pt x="2209800" y="1587"/>
                  </a:lnTo>
                  <a:lnTo>
                    <a:pt x="2209800" y="92075"/>
                  </a:lnTo>
                  <a:lnTo>
                    <a:pt x="2190750" y="92075"/>
                  </a:lnTo>
                  <a:lnTo>
                    <a:pt x="2154237" y="33337"/>
                  </a:lnTo>
                  <a:lnTo>
                    <a:pt x="2154237" y="92075"/>
                  </a:lnTo>
                  <a:lnTo>
                    <a:pt x="2138362" y="92075"/>
                  </a:lnTo>
                  <a:close/>
                  <a:moveTo>
                    <a:pt x="2066924" y="1587"/>
                  </a:moveTo>
                  <a:lnTo>
                    <a:pt x="2085975" y="1587"/>
                  </a:lnTo>
                  <a:lnTo>
                    <a:pt x="2120900" y="92075"/>
                  </a:lnTo>
                  <a:lnTo>
                    <a:pt x="2101850" y="92075"/>
                  </a:lnTo>
                  <a:lnTo>
                    <a:pt x="2093912" y="69850"/>
                  </a:lnTo>
                  <a:lnTo>
                    <a:pt x="2057399" y="69850"/>
                  </a:lnTo>
                  <a:lnTo>
                    <a:pt x="2051049" y="92075"/>
                  </a:lnTo>
                  <a:lnTo>
                    <a:pt x="2030412" y="92075"/>
                  </a:lnTo>
                  <a:close/>
                  <a:moveTo>
                    <a:pt x="1943100" y="1587"/>
                  </a:moveTo>
                  <a:lnTo>
                    <a:pt x="1962150" y="1587"/>
                  </a:lnTo>
                  <a:lnTo>
                    <a:pt x="1998662" y="61912"/>
                  </a:lnTo>
                  <a:lnTo>
                    <a:pt x="1998662" y="1587"/>
                  </a:lnTo>
                  <a:lnTo>
                    <a:pt x="2016125" y="1587"/>
                  </a:lnTo>
                  <a:lnTo>
                    <a:pt x="2016125" y="92075"/>
                  </a:lnTo>
                  <a:lnTo>
                    <a:pt x="1997075" y="92075"/>
                  </a:lnTo>
                  <a:lnTo>
                    <a:pt x="1960562" y="33337"/>
                  </a:lnTo>
                  <a:lnTo>
                    <a:pt x="1960562" y="92075"/>
                  </a:lnTo>
                  <a:lnTo>
                    <a:pt x="1943100" y="92075"/>
                  </a:lnTo>
                  <a:close/>
                  <a:moveTo>
                    <a:pt x="1901825" y="1587"/>
                  </a:moveTo>
                  <a:lnTo>
                    <a:pt x="1919288" y="1587"/>
                  </a:lnTo>
                  <a:lnTo>
                    <a:pt x="1919288" y="92075"/>
                  </a:lnTo>
                  <a:lnTo>
                    <a:pt x="1901825" y="92075"/>
                  </a:lnTo>
                  <a:close/>
                  <a:moveTo>
                    <a:pt x="1819275" y="1587"/>
                  </a:moveTo>
                  <a:lnTo>
                    <a:pt x="1881188" y="1587"/>
                  </a:lnTo>
                  <a:lnTo>
                    <a:pt x="1881188" y="15875"/>
                  </a:lnTo>
                  <a:lnTo>
                    <a:pt x="1836737" y="15875"/>
                  </a:lnTo>
                  <a:lnTo>
                    <a:pt x="1836737" y="38100"/>
                  </a:lnTo>
                  <a:lnTo>
                    <a:pt x="1874838" y="38100"/>
                  </a:lnTo>
                  <a:lnTo>
                    <a:pt x="1874838" y="52387"/>
                  </a:lnTo>
                  <a:lnTo>
                    <a:pt x="1836737" y="52387"/>
                  </a:lnTo>
                  <a:lnTo>
                    <a:pt x="1836737" y="92075"/>
                  </a:lnTo>
                  <a:lnTo>
                    <a:pt x="1819275" y="92075"/>
                  </a:lnTo>
                  <a:close/>
                  <a:moveTo>
                    <a:pt x="1695450" y="1587"/>
                  </a:moveTo>
                  <a:lnTo>
                    <a:pt x="1757363" y="1587"/>
                  </a:lnTo>
                  <a:lnTo>
                    <a:pt x="1757363" y="15875"/>
                  </a:lnTo>
                  <a:lnTo>
                    <a:pt x="1712912" y="15875"/>
                  </a:lnTo>
                  <a:lnTo>
                    <a:pt x="1712912" y="38100"/>
                  </a:lnTo>
                  <a:lnTo>
                    <a:pt x="1751013" y="38100"/>
                  </a:lnTo>
                  <a:lnTo>
                    <a:pt x="1751013" y="52387"/>
                  </a:lnTo>
                  <a:lnTo>
                    <a:pt x="1712912" y="52387"/>
                  </a:lnTo>
                  <a:lnTo>
                    <a:pt x="1712912" y="92075"/>
                  </a:lnTo>
                  <a:lnTo>
                    <a:pt x="1695450" y="92075"/>
                  </a:lnTo>
                  <a:close/>
                  <a:moveTo>
                    <a:pt x="1452562" y="1587"/>
                  </a:moveTo>
                  <a:lnTo>
                    <a:pt x="1474787" y="1587"/>
                  </a:lnTo>
                  <a:lnTo>
                    <a:pt x="1495424" y="38100"/>
                  </a:lnTo>
                  <a:lnTo>
                    <a:pt x="1516062" y="1587"/>
                  </a:lnTo>
                  <a:lnTo>
                    <a:pt x="1535112" y="1587"/>
                  </a:lnTo>
                  <a:lnTo>
                    <a:pt x="1503362" y="53975"/>
                  </a:lnTo>
                  <a:lnTo>
                    <a:pt x="1503362" y="92075"/>
                  </a:lnTo>
                  <a:lnTo>
                    <a:pt x="1484312" y="92075"/>
                  </a:lnTo>
                  <a:lnTo>
                    <a:pt x="1484312" y="53975"/>
                  </a:lnTo>
                  <a:close/>
                  <a:moveTo>
                    <a:pt x="1371600" y="1587"/>
                  </a:moveTo>
                  <a:lnTo>
                    <a:pt x="1444625" y="1587"/>
                  </a:lnTo>
                  <a:lnTo>
                    <a:pt x="1444625" y="15875"/>
                  </a:lnTo>
                  <a:lnTo>
                    <a:pt x="1417637" y="15875"/>
                  </a:lnTo>
                  <a:lnTo>
                    <a:pt x="1417637" y="92075"/>
                  </a:lnTo>
                  <a:lnTo>
                    <a:pt x="1398587" y="92075"/>
                  </a:lnTo>
                  <a:lnTo>
                    <a:pt x="1398587" y="15875"/>
                  </a:lnTo>
                  <a:lnTo>
                    <a:pt x="1371600" y="15875"/>
                  </a:lnTo>
                  <a:close/>
                  <a:moveTo>
                    <a:pt x="1336675" y="1587"/>
                  </a:moveTo>
                  <a:lnTo>
                    <a:pt x="1355725" y="1587"/>
                  </a:lnTo>
                  <a:lnTo>
                    <a:pt x="1355725" y="92075"/>
                  </a:lnTo>
                  <a:lnTo>
                    <a:pt x="1336675" y="92075"/>
                  </a:lnTo>
                  <a:close/>
                  <a:moveTo>
                    <a:pt x="1150937" y="1587"/>
                  </a:moveTo>
                  <a:cubicBezTo>
                    <a:pt x="1150937" y="1587"/>
                    <a:pt x="1150937" y="1587"/>
                    <a:pt x="1188378" y="1587"/>
                  </a:cubicBezTo>
                  <a:cubicBezTo>
                    <a:pt x="1198861" y="1587"/>
                    <a:pt x="1204852" y="1587"/>
                    <a:pt x="1209345" y="4603"/>
                  </a:cubicBezTo>
                  <a:cubicBezTo>
                    <a:pt x="1213838" y="6112"/>
                    <a:pt x="1216833" y="9128"/>
                    <a:pt x="1219828" y="12144"/>
                  </a:cubicBezTo>
                  <a:cubicBezTo>
                    <a:pt x="1222824" y="16668"/>
                    <a:pt x="1224321" y="21193"/>
                    <a:pt x="1224321" y="27225"/>
                  </a:cubicBezTo>
                  <a:cubicBezTo>
                    <a:pt x="1224321" y="33258"/>
                    <a:pt x="1221326" y="39290"/>
                    <a:pt x="1218331" y="43815"/>
                  </a:cubicBezTo>
                  <a:cubicBezTo>
                    <a:pt x="1213838" y="48339"/>
                    <a:pt x="1207847" y="51356"/>
                    <a:pt x="1200359" y="51356"/>
                  </a:cubicBezTo>
                  <a:cubicBezTo>
                    <a:pt x="1203354" y="54372"/>
                    <a:pt x="1207847" y="57388"/>
                    <a:pt x="1209345" y="58896"/>
                  </a:cubicBezTo>
                  <a:cubicBezTo>
                    <a:pt x="1212340" y="61912"/>
                    <a:pt x="1215335" y="66437"/>
                    <a:pt x="1219828" y="73978"/>
                  </a:cubicBezTo>
                  <a:cubicBezTo>
                    <a:pt x="1219828" y="73978"/>
                    <a:pt x="1219828" y="73978"/>
                    <a:pt x="1230312" y="92075"/>
                  </a:cubicBezTo>
                  <a:cubicBezTo>
                    <a:pt x="1230312" y="92075"/>
                    <a:pt x="1230312" y="92075"/>
                    <a:pt x="1209345" y="92075"/>
                  </a:cubicBezTo>
                  <a:cubicBezTo>
                    <a:pt x="1209345" y="92075"/>
                    <a:pt x="1209345" y="92075"/>
                    <a:pt x="1195866" y="72469"/>
                  </a:cubicBezTo>
                  <a:cubicBezTo>
                    <a:pt x="1191373" y="64929"/>
                    <a:pt x="1188378" y="60404"/>
                    <a:pt x="1186880" y="58896"/>
                  </a:cubicBezTo>
                  <a:cubicBezTo>
                    <a:pt x="1185383" y="57388"/>
                    <a:pt x="1183885" y="55880"/>
                    <a:pt x="1180890" y="54372"/>
                  </a:cubicBezTo>
                  <a:cubicBezTo>
                    <a:pt x="1179392" y="54372"/>
                    <a:pt x="1176397" y="54372"/>
                    <a:pt x="1171904" y="54372"/>
                  </a:cubicBezTo>
                  <a:cubicBezTo>
                    <a:pt x="1171904" y="54372"/>
                    <a:pt x="1171904" y="54372"/>
                    <a:pt x="1168908" y="54372"/>
                  </a:cubicBezTo>
                  <a:cubicBezTo>
                    <a:pt x="1168908" y="54372"/>
                    <a:pt x="1168908" y="54372"/>
                    <a:pt x="1168908" y="92075"/>
                  </a:cubicBezTo>
                  <a:cubicBezTo>
                    <a:pt x="1168908" y="92075"/>
                    <a:pt x="1168908" y="92075"/>
                    <a:pt x="1150937" y="92075"/>
                  </a:cubicBezTo>
                  <a:cubicBezTo>
                    <a:pt x="1150937" y="92075"/>
                    <a:pt x="1150937" y="92075"/>
                    <a:pt x="1150937" y="1587"/>
                  </a:cubicBezTo>
                  <a:close/>
                  <a:moveTo>
                    <a:pt x="1060450" y="1587"/>
                  </a:moveTo>
                  <a:lnTo>
                    <a:pt x="1127125" y="1587"/>
                  </a:lnTo>
                  <a:lnTo>
                    <a:pt x="1127125" y="15875"/>
                  </a:lnTo>
                  <a:lnTo>
                    <a:pt x="1077912" y="15875"/>
                  </a:lnTo>
                  <a:lnTo>
                    <a:pt x="1077912" y="36512"/>
                  </a:lnTo>
                  <a:lnTo>
                    <a:pt x="1123950" y="36512"/>
                  </a:lnTo>
                  <a:lnTo>
                    <a:pt x="1123950" y="50800"/>
                  </a:lnTo>
                  <a:lnTo>
                    <a:pt x="1077912" y="50800"/>
                  </a:lnTo>
                  <a:lnTo>
                    <a:pt x="1077912" y="76200"/>
                  </a:lnTo>
                  <a:lnTo>
                    <a:pt x="1128713" y="76200"/>
                  </a:lnTo>
                  <a:lnTo>
                    <a:pt x="1128713" y="92075"/>
                  </a:lnTo>
                  <a:lnTo>
                    <a:pt x="1060450" y="92075"/>
                  </a:lnTo>
                  <a:close/>
                  <a:moveTo>
                    <a:pt x="960437" y="1587"/>
                  </a:moveTo>
                  <a:lnTo>
                    <a:pt x="981074" y="1587"/>
                  </a:lnTo>
                  <a:lnTo>
                    <a:pt x="1003299" y="68262"/>
                  </a:lnTo>
                  <a:lnTo>
                    <a:pt x="1025524" y="1587"/>
                  </a:lnTo>
                  <a:lnTo>
                    <a:pt x="1042987" y="1587"/>
                  </a:lnTo>
                  <a:lnTo>
                    <a:pt x="1012824" y="92075"/>
                  </a:lnTo>
                  <a:lnTo>
                    <a:pt x="992187" y="92075"/>
                  </a:lnTo>
                  <a:close/>
                  <a:moveTo>
                    <a:pt x="927100" y="1587"/>
                  </a:moveTo>
                  <a:lnTo>
                    <a:pt x="946150" y="1587"/>
                  </a:lnTo>
                  <a:lnTo>
                    <a:pt x="946150" y="92075"/>
                  </a:lnTo>
                  <a:lnTo>
                    <a:pt x="927100" y="92075"/>
                  </a:lnTo>
                  <a:close/>
                  <a:moveTo>
                    <a:pt x="831850" y="1587"/>
                  </a:moveTo>
                  <a:lnTo>
                    <a:pt x="849312" y="1587"/>
                  </a:lnTo>
                  <a:lnTo>
                    <a:pt x="885825" y="61912"/>
                  </a:lnTo>
                  <a:lnTo>
                    <a:pt x="885825" y="1587"/>
                  </a:lnTo>
                  <a:lnTo>
                    <a:pt x="901700" y="1587"/>
                  </a:lnTo>
                  <a:lnTo>
                    <a:pt x="901700" y="92075"/>
                  </a:lnTo>
                  <a:lnTo>
                    <a:pt x="884237" y="92075"/>
                  </a:lnTo>
                  <a:lnTo>
                    <a:pt x="847725" y="33337"/>
                  </a:lnTo>
                  <a:lnTo>
                    <a:pt x="847725" y="92075"/>
                  </a:lnTo>
                  <a:lnTo>
                    <a:pt x="831850" y="92075"/>
                  </a:lnTo>
                  <a:close/>
                  <a:moveTo>
                    <a:pt x="733425" y="1587"/>
                  </a:moveTo>
                  <a:cubicBezTo>
                    <a:pt x="733425" y="1587"/>
                    <a:pt x="733425" y="1587"/>
                    <a:pt x="751681" y="1587"/>
                  </a:cubicBezTo>
                  <a:cubicBezTo>
                    <a:pt x="751681" y="1587"/>
                    <a:pt x="751681" y="1587"/>
                    <a:pt x="751681" y="49889"/>
                  </a:cubicBezTo>
                  <a:cubicBezTo>
                    <a:pt x="751681" y="57436"/>
                    <a:pt x="753202" y="63474"/>
                    <a:pt x="753202" y="64983"/>
                  </a:cubicBezTo>
                  <a:cubicBezTo>
                    <a:pt x="753202" y="69511"/>
                    <a:pt x="756245" y="72530"/>
                    <a:pt x="757766" y="74040"/>
                  </a:cubicBezTo>
                  <a:cubicBezTo>
                    <a:pt x="760809" y="77058"/>
                    <a:pt x="765373" y="77058"/>
                    <a:pt x="769937" y="77058"/>
                  </a:cubicBezTo>
                  <a:cubicBezTo>
                    <a:pt x="776023" y="77058"/>
                    <a:pt x="779065" y="77058"/>
                    <a:pt x="782108" y="74040"/>
                  </a:cubicBezTo>
                  <a:cubicBezTo>
                    <a:pt x="785151" y="72530"/>
                    <a:pt x="786672" y="69511"/>
                    <a:pt x="786672" y="66492"/>
                  </a:cubicBezTo>
                  <a:cubicBezTo>
                    <a:pt x="788194" y="63474"/>
                    <a:pt x="788194" y="58945"/>
                    <a:pt x="788194" y="51398"/>
                  </a:cubicBezTo>
                  <a:lnTo>
                    <a:pt x="788194" y="1587"/>
                  </a:lnTo>
                  <a:cubicBezTo>
                    <a:pt x="788194" y="1587"/>
                    <a:pt x="788194" y="1587"/>
                    <a:pt x="806450" y="1587"/>
                  </a:cubicBezTo>
                  <a:cubicBezTo>
                    <a:pt x="806450" y="1587"/>
                    <a:pt x="806450" y="1587"/>
                    <a:pt x="806450" y="48379"/>
                  </a:cubicBezTo>
                  <a:cubicBezTo>
                    <a:pt x="806450" y="60455"/>
                    <a:pt x="806450" y="68002"/>
                    <a:pt x="804928" y="72530"/>
                  </a:cubicBezTo>
                  <a:cubicBezTo>
                    <a:pt x="803407" y="77058"/>
                    <a:pt x="801886" y="80077"/>
                    <a:pt x="798843" y="83096"/>
                  </a:cubicBezTo>
                  <a:cubicBezTo>
                    <a:pt x="797322" y="86115"/>
                    <a:pt x="792758" y="89134"/>
                    <a:pt x="788194" y="90643"/>
                  </a:cubicBezTo>
                  <a:cubicBezTo>
                    <a:pt x="783629" y="92153"/>
                    <a:pt x="779065" y="93662"/>
                    <a:pt x="771459" y="93662"/>
                  </a:cubicBezTo>
                  <a:cubicBezTo>
                    <a:pt x="762330" y="93662"/>
                    <a:pt x="756245" y="92153"/>
                    <a:pt x="751681" y="90643"/>
                  </a:cubicBezTo>
                  <a:cubicBezTo>
                    <a:pt x="747117" y="87624"/>
                    <a:pt x="744074" y="86115"/>
                    <a:pt x="741032" y="83096"/>
                  </a:cubicBezTo>
                  <a:cubicBezTo>
                    <a:pt x="737989" y="80077"/>
                    <a:pt x="736467" y="75549"/>
                    <a:pt x="734946" y="72530"/>
                  </a:cubicBezTo>
                  <a:cubicBezTo>
                    <a:pt x="734946" y="68002"/>
                    <a:pt x="733425" y="60455"/>
                    <a:pt x="733425" y="49889"/>
                  </a:cubicBezTo>
                  <a:cubicBezTo>
                    <a:pt x="733425" y="49889"/>
                    <a:pt x="733425" y="49889"/>
                    <a:pt x="733425" y="1587"/>
                  </a:cubicBezTo>
                  <a:close/>
                  <a:moveTo>
                    <a:pt x="492125" y="1587"/>
                  </a:moveTo>
                  <a:lnTo>
                    <a:pt x="509587" y="1587"/>
                  </a:lnTo>
                  <a:lnTo>
                    <a:pt x="547688" y="61912"/>
                  </a:lnTo>
                  <a:lnTo>
                    <a:pt x="547688" y="1587"/>
                  </a:lnTo>
                  <a:lnTo>
                    <a:pt x="563563" y="1587"/>
                  </a:lnTo>
                  <a:lnTo>
                    <a:pt x="563563" y="92075"/>
                  </a:lnTo>
                  <a:lnTo>
                    <a:pt x="546100" y="92075"/>
                  </a:lnTo>
                  <a:lnTo>
                    <a:pt x="509587" y="33337"/>
                  </a:lnTo>
                  <a:lnTo>
                    <a:pt x="509587" y="92075"/>
                  </a:lnTo>
                  <a:lnTo>
                    <a:pt x="492125" y="92075"/>
                  </a:lnTo>
                  <a:close/>
                  <a:moveTo>
                    <a:pt x="420687" y="1587"/>
                  </a:moveTo>
                  <a:lnTo>
                    <a:pt x="439737" y="1587"/>
                  </a:lnTo>
                  <a:lnTo>
                    <a:pt x="476250" y="92075"/>
                  </a:lnTo>
                  <a:lnTo>
                    <a:pt x="457200" y="92075"/>
                  </a:lnTo>
                  <a:lnTo>
                    <a:pt x="447675" y="69850"/>
                  </a:lnTo>
                  <a:lnTo>
                    <a:pt x="411162" y="69850"/>
                  </a:lnTo>
                  <a:lnTo>
                    <a:pt x="404812" y="92075"/>
                  </a:lnTo>
                  <a:lnTo>
                    <a:pt x="385762" y="92075"/>
                  </a:lnTo>
                  <a:close/>
                  <a:moveTo>
                    <a:pt x="352425" y="1587"/>
                  </a:moveTo>
                  <a:lnTo>
                    <a:pt x="371475" y="1587"/>
                  </a:lnTo>
                  <a:lnTo>
                    <a:pt x="371475" y="92075"/>
                  </a:lnTo>
                  <a:lnTo>
                    <a:pt x="352425" y="92075"/>
                  </a:lnTo>
                  <a:close/>
                  <a:moveTo>
                    <a:pt x="308977" y="1587"/>
                  </a:moveTo>
                  <a:cubicBezTo>
                    <a:pt x="308977" y="1587"/>
                    <a:pt x="308977" y="1587"/>
                    <a:pt x="327025" y="1587"/>
                  </a:cubicBezTo>
                  <a:cubicBezTo>
                    <a:pt x="327025" y="1587"/>
                    <a:pt x="327025" y="1587"/>
                    <a:pt x="327025" y="58945"/>
                  </a:cubicBezTo>
                  <a:cubicBezTo>
                    <a:pt x="327025" y="66492"/>
                    <a:pt x="327025" y="72530"/>
                    <a:pt x="325521" y="75549"/>
                  </a:cubicBezTo>
                  <a:cubicBezTo>
                    <a:pt x="324017" y="81587"/>
                    <a:pt x="321009" y="86115"/>
                    <a:pt x="316497" y="89134"/>
                  </a:cubicBezTo>
                  <a:cubicBezTo>
                    <a:pt x="311985" y="92153"/>
                    <a:pt x="304466" y="93662"/>
                    <a:pt x="296946" y="93662"/>
                  </a:cubicBezTo>
                  <a:cubicBezTo>
                    <a:pt x="289426" y="93662"/>
                    <a:pt x="281906" y="90643"/>
                    <a:pt x="277394" y="86115"/>
                  </a:cubicBezTo>
                  <a:cubicBezTo>
                    <a:pt x="272883" y="81587"/>
                    <a:pt x="269875" y="74040"/>
                    <a:pt x="269875" y="63474"/>
                  </a:cubicBezTo>
                  <a:cubicBezTo>
                    <a:pt x="269875" y="63474"/>
                    <a:pt x="269875" y="63474"/>
                    <a:pt x="286418" y="61964"/>
                  </a:cubicBezTo>
                  <a:cubicBezTo>
                    <a:pt x="287922" y="66492"/>
                    <a:pt x="287922" y="71021"/>
                    <a:pt x="289426" y="72530"/>
                  </a:cubicBezTo>
                  <a:cubicBezTo>
                    <a:pt x="290930" y="75549"/>
                    <a:pt x="293938" y="77058"/>
                    <a:pt x="298450" y="77058"/>
                  </a:cubicBezTo>
                  <a:cubicBezTo>
                    <a:pt x="302962" y="77058"/>
                    <a:pt x="304466" y="77058"/>
                    <a:pt x="307473" y="74040"/>
                  </a:cubicBezTo>
                  <a:cubicBezTo>
                    <a:pt x="308977" y="72530"/>
                    <a:pt x="308977" y="66492"/>
                    <a:pt x="308977" y="60455"/>
                  </a:cubicBezTo>
                  <a:close/>
                  <a:moveTo>
                    <a:pt x="187325" y="1587"/>
                  </a:moveTo>
                  <a:lnTo>
                    <a:pt x="254000" y="1587"/>
                  </a:lnTo>
                  <a:lnTo>
                    <a:pt x="254000" y="15875"/>
                  </a:lnTo>
                  <a:lnTo>
                    <a:pt x="204787" y="15875"/>
                  </a:lnTo>
                  <a:lnTo>
                    <a:pt x="204787" y="36512"/>
                  </a:lnTo>
                  <a:lnTo>
                    <a:pt x="250825" y="36512"/>
                  </a:lnTo>
                  <a:lnTo>
                    <a:pt x="250825" y="50800"/>
                  </a:lnTo>
                  <a:lnTo>
                    <a:pt x="204787" y="50800"/>
                  </a:lnTo>
                  <a:lnTo>
                    <a:pt x="204787" y="76200"/>
                  </a:lnTo>
                  <a:lnTo>
                    <a:pt x="255588" y="76200"/>
                  </a:lnTo>
                  <a:lnTo>
                    <a:pt x="255588" y="92075"/>
                  </a:lnTo>
                  <a:lnTo>
                    <a:pt x="187325" y="92075"/>
                  </a:lnTo>
                  <a:close/>
                  <a:moveTo>
                    <a:pt x="88900" y="1587"/>
                  </a:moveTo>
                  <a:lnTo>
                    <a:pt x="107950" y="1587"/>
                  </a:lnTo>
                  <a:lnTo>
                    <a:pt x="107950" y="36512"/>
                  </a:lnTo>
                  <a:lnTo>
                    <a:pt x="144462" y="36512"/>
                  </a:lnTo>
                  <a:lnTo>
                    <a:pt x="144462" y="1587"/>
                  </a:lnTo>
                  <a:lnTo>
                    <a:pt x="161925" y="1587"/>
                  </a:lnTo>
                  <a:lnTo>
                    <a:pt x="161925" y="92075"/>
                  </a:lnTo>
                  <a:lnTo>
                    <a:pt x="144462" y="92075"/>
                  </a:lnTo>
                  <a:lnTo>
                    <a:pt x="144462" y="52387"/>
                  </a:lnTo>
                  <a:lnTo>
                    <a:pt x="107950" y="52387"/>
                  </a:lnTo>
                  <a:lnTo>
                    <a:pt x="107950" y="92075"/>
                  </a:lnTo>
                  <a:lnTo>
                    <a:pt x="88900" y="92075"/>
                  </a:lnTo>
                  <a:close/>
                  <a:moveTo>
                    <a:pt x="3175" y="1587"/>
                  </a:moveTo>
                  <a:lnTo>
                    <a:pt x="69850" y="1587"/>
                  </a:lnTo>
                  <a:lnTo>
                    <a:pt x="69850" y="14287"/>
                  </a:lnTo>
                  <a:lnTo>
                    <a:pt x="20637" y="76200"/>
                  </a:lnTo>
                  <a:lnTo>
                    <a:pt x="71438" y="76200"/>
                  </a:lnTo>
                  <a:lnTo>
                    <a:pt x="71438" y="92075"/>
                  </a:lnTo>
                  <a:lnTo>
                    <a:pt x="0" y="92075"/>
                  </a:lnTo>
                  <a:lnTo>
                    <a:pt x="0" y="74613"/>
                  </a:lnTo>
                  <a:lnTo>
                    <a:pt x="46038" y="15875"/>
                  </a:lnTo>
                  <a:lnTo>
                    <a:pt x="3175" y="15875"/>
                  </a:lnTo>
                  <a:close/>
                  <a:moveTo>
                    <a:pt x="4793286" y="0"/>
                  </a:moveTo>
                  <a:cubicBezTo>
                    <a:pt x="4803803" y="0"/>
                    <a:pt x="4812818" y="1511"/>
                    <a:pt x="4818828" y="7554"/>
                  </a:cubicBezTo>
                  <a:cubicBezTo>
                    <a:pt x="4826340" y="12086"/>
                    <a:pt x="4829345" y="18128"/>
                    <a:pt x="4832350" y="27193"/>
                  </a:cubicBezTo>
                  <a:cubicBezTo>
                    <a:pt x="4832350" y="27193"/>
                    <a:pt x="4832350" y="27193"/>
                    <a:pt x="4814320" y="30214"/>
                  </a:cubicBezTo>
                  <a:cubicBezTo>
                    <a:pt x="4812818" y="25682"/>
                    <a:pt x="4809813" y="21150"/>
                    <a:pt x="4806808" y="19639"/>
                  </a:cubicBezTo>
                  <a:cubicBezTo>
                    <a:pt x="4802301" y="16618"/>
                    <a:pt x="4799296" y="15107"/>
                    <a:pt x="4793286" y="15107"/>
                  </a:cubicBezTo>
                  <a:cubicBezTo>
                    <a:pt x="4785774" y="15107"/>
                    <a:pt x="4779764" y="18128"/>
                    <a:pt x="4773754" y="22661"/>
                  </a:cubicBezTo>
                  <a:cubicBezTo>
                    <a:pt x="4769247" y="28703"/>
                    <a:pt x="4767744" y="36257"/>
                    <a:pt x="4767744" y="45321"/>
                  </a:cubicBezTo>
                  <a:cubicBezTo>
                    <a:pt x="4767744" y="55896"/>
                    <a:pt x="4769247" y="64960"/>
                    <a:pt x="4775256" y="69492"/>
                  </a:cubicBezTo>
                  <a:cubicBezTo>
                    <a:pt x="4779764" y="75535"/>
                    <a:pt x="4785774" y="77045"/>
                    <a:pt x="4793286" y="77045"/>
                  </a:cubicBezTo>
                  <a:cubicBezTo>
                    <a:pt x="4796291" y="77045"/>
                    <a:pt x="4800798" y="77045"/>
                    <a:pt x="4805306" y="75535"/>
                  </a:cubicBezTo>
                  <a:cubicBezTo>
                    <a:pt x="4808311" y="74024"/>
                    <a:pt x="4811315" y="72513"/>
                    <a:pt x="4814320" y="69492"/>
                  </a:cubicBezTo>
                  <a:cubicBezTo>
                    <a:pt x="4814320" y="69492"/>
                    <a:pt x="4814320" y="69492"/>
                    <a:pt x="4814320" y="58917"/>
                  </a:cubicBezTo>
                  <a:cubicBezTo>
                    <a:pt x="4814320" y="58917"/>
                    <a:pt x="4814320" y="58917"/>
                    <a:pt x="4793286" y="58917"/>
                  </a:cubicBezTo>
                  <a:lnTo>
                    <a:pt x="4793286" y="43810"/>
                  </a:lnTo>
                  <a:cubicBezTo>
                    <a:pt x="4793286" y="43810"/>
                    <a:pt x="4793286" y="43810"/>
                    <a:pt x="4832350" y="43810"/>
                  </a:cubicBezTo>
                  <a:cubicBezTo>
                    <a:pt x="4832350" y="43810"/>
                    <a:pt x="4832350" y="43810"/>
                    <a:pt x="4832350" y="80067"/>
                  </a:cubicBezTo>
                  <a:cubicBezTo>
                    <a:pt x="4829345" y="83088"/>
                    <a:pt x="4823335" y="86110"/>
                    <a:pt x="4815823" y="89131"/>
                  </a:cubicBezTo>
                  <a:cubicBezTo>
                    <a:pt x="4808311" y="92152"/>
                    <a:pt x="4802301" y="93663"/>
                    <a:pt x="4794788" y="93663"/>
                  </a:cubicBezTo>
                  <a:cubicBezTo>
                    <a:pt x="4784271" y="93663"/>
                    <a:pt x="4776759" y="90642"/>
                    <a:pt x="4769247" y="87620"/>
                  </a:cubicBezTo>
                  <a:cubicBezTo>
                    <a:pt x="4763237" y="83088"/>
                    <a:pt x="4757227" y="77045"/>
                    <a:pt x="4754222" y="71003"/>
                  </a:cubicBezTo>
                  <a:cubicBezTo>
                    <a:pt x="4751217" y="63449"/>
                    <a:pt x="4748212" y="54385"/>
                    <a:pt x="4748212" y="46832"/>
                  </a:cubicBezTo>
                  <a:cubicBezTo>
                    <a:pt x="4748212" y="36257"/>
                    <a:pt x="4751217" y="28703"/>
                    <a:pt x="4754222" y="21150"/>
                  </a:cubicBezTo>
                  <a:cubicBezTo>
                    <a:pt x="4758729" y="13596"/>
                    <a:pt x="4764739" y="7554"/>
                    <a:pt x="4772251" y="4532"/>
                  </a:cubicBezTo>
                  <a:cubicBezTo>
                    <a:pt x="4778261" y="1511"/>
                    <a:pt x="4784271" y="0"/>
                    <a:pt x="4793286" y="0"/>
                  </a:cubicBezTo>
                  <a:close/>
                  <a:moveTo>
                    <a:pt x="4429919" y="0"/>
                  </a:moveTo>
                  <a:cubicBezTo>
                    <a:pt x="4443467" y="0"/>
                    <a:pt x="4454005" y="4532"/>
                    <a:pt x="4463037" y="12086"/>
                  </a:cubicBezTo>
                  <a:cubicBezTo>
                    <a:pt x="4470564" y="21150"/>
                    <a:pt x="4473575" y="31725"/>
                    <a:pt x="4473575" y="46832"/>
                  </a:cubicBezTo>
                  <a:cubicBezTo>
                    <a:pt x="4473575" y="61939"/>
                    <a:pt x="4470564" y="72513"/>
                    <a:pt x="4463037" y="81578"/>
                  </a:cubicBezTo>
                  <a:cubicBezTo>
                    <a:pt x="4454005" y="89131"/>
                    <a:pt x="4443467" y="93663"/>
                    <a:pt x="4431424" y="93663"/>
                  </a:cubicBezTo>
                  <a:cubicBezTo>
                    <a:pt x="4417875" y="93663"/>
                    <a:pt x="4407338" y="89131"/>
                    <a:pt x="4398305" y="81578"/>
                  </a:cubicBezTo>
                  <a:cubicBezTo>
                    <a:pt x="4390778" y="72513"/>
                    <a:pt x="4386262" y="61939"/>
                    <a:pt x="4386262" y="46832"/>
                  </a:cubicBezTo>
                  <a:cubicBezTo>
                    <a:pt x="4386262" y="37767"/>
                    <a:pt x="4387767" y="30214"/>
                    <a:pt x="4390778" y="24171"/>
                  </a:cubicBezTo>
                  <a:cubicBezTo>
                    <a:pt x="4393789" y="19639"/>
                    <a:pt x="4395294" y="15107"/>
                    <a:pt x="4399811" y="12086"/>
                  </a:cubicBezTo>
                  <a:cubicBezTo>
                    <a:pt x="4402821" y="7554"/>
                    <a:pt x="4407338" y="4532"/>
                    <a:pt x="4410348" y="3022"/>
                  </a:cubicBezTo>
                  <a:cubicBezTo>
                    <a:pt x="4416370" y="1511"/>
                    <a:pt x="4422392" y="0"/>
                    <a:pt x="4429919" y="0"/>
                  </a:cubicBezTo>
                  <a:close/>
                  <a:moveTo>
                    <a:pt x="4332165" y="0"/>
                  </a:moveTo>
                  <a:cubicBezTo>
                    <a:pt x="4344377" y="0"/>
                    <a:pt x="4352009" y="3022"/>
                    <a:pt x="4359641" y="9064"/>
                  </a:cubicBezTo>
                  <a:cubicBezTo>
                    <a:pt x="4364221" y="13596"/>
                    <a:pt x="4367274" y="19639"/>
                    <a:pt x="4368800" y="25682"/>
                  </a:cubicBezTo>
                  <a:cubicBezTo>
                    <a:pt x="4368800" y="25682"/>
                    <a:pt x="4368800" y="25682"/>
                    <a:pt x="4350483" y="30214"/>
                  </a:cubicBezTo>
                  <a:cubicBezTo>
                    <a:pt x="4350483" y="25682"/>
                    <a:pt x="4347430" y="22661"/>
                    <a:pt x="4344377" y="19639"/>
                  </a:cubicBezTo>
                  <a:cubicBezTo>
                    <a:pt x="4341324" y="16618"/>
                    <a:pt x="4336745" y="15107"/>
                    <a:pt x="4332165" y="15107"/>
                  </a:cubicBezTo>
                  <a:cubicBezTo>
                    <a:pt x="4324533" y="15107"/>
                    <a:pt x="4319954" y="18128"/>
                    <a:pt x="4315375" y="22661"/>
                  </a:cubicBezTo>
                  <a:cubicBezTo>
                    <a:pt x="4310795" y="27193"/>
                    <a:pt x="4309269" y="34746"/>
                    <a:pt x="4309269" y="45321"/>
                  </a:cubicBezTo>
                  <a:cubicBezTo>
                    <a:pt x="4309269" y="57406"/>
                    <a:pt x="4310795" y="64960"/>
                    <a:pt x="4315375" y="71003"/>
                  </a:cubicBezTo>
                  <a:cubicBezTo>
                    <a:pt x="4318427" y="75535"/>
                    <a:pt x="4324533" y="77045"/>
                    <a:pt x="4330639" y="77045"/>
                  </a:cubicBezTo>
                  <a:cubicBezTo>
                    <a:pt x="4336745" y="77045"/>
                    <a:pt x="4339798" y="75535"/>
                    <a:pt x="4344377" y="72513"/>
                  </a:cubicBezTo>
                  <a:cubicBezTo>
                    <a:pt x="4347430" y="69492"/>
                    <a:pt x="4350483" y="64960"/>
                    <a:pt x="4352009" y="58917"/>
                  </a:cubicBezTo>
                  <a:cubicBezTo>
                    <a:pt x="4352009" y="58917"/>
                    <a:pt x="4352009" y="58917"/>
                    <a:pt x="4368800" y="63449"/>
                  </a:cubicBezTo>
                  <a:cubicBezTo>
                    <a:pt x="4367274" y="74024"/>
                    <a:pt x="4362694" y="81578"/>
                    <a:pt x="4355062" y="86110"/>
                  </a:cubicBezTo>
                  <a:cubicBezTo>
                    <a:pt x="4348956" y="90642"/>
                    <a:pt x="4341324" y="93663"/>
                    <a:pt x="4330639" y="93663"/>
                  </a:cubicBezTo>
                  <a:cubicBezTo>
                    <a:pt x="4319954" y="93663"/>
                    <a:pt x="4309269" y="89131"/>
                    <a:pt x="4301637" y="81578"/>
                  </a:cubicBezTo>
                  <a:cubicBezTo>
                    <a:pt x="4294004" y="72513"/>
                    <a:pt x="4289425" y="61939"/>
                    <a:pt x="4289425" y="46832"/>
                  </a:cubicBezTo>
                  <a:cubicBezTo>
                    <a:pt x="4289425" y="31725"/>
                    <a:pt x="4294004" y="21150"/>
                    <a:pt x="4301637" y="12086"/>
                  </a:cubicBezTo>
                  <a:cubicBezTo>
                    <a:pt x="4309269" y="4532"/>
                    <a:pt x="4319954" y="0"/>
                    <a:pt x="4332165" y="0"/>
                  </a:cubicBezTo>
                  <a:close/>
                  <a:moveTo>
                    <a:pt x="4189355" y="0"/>
                  </a:moveTo>
                  <a:cubicBezTo>
                    <a:pt x="4201602" y="0"/>
                    <a:pt x="4210787" y="1511"/>
                    <a:pt x="4216910" y="7554"/>
                  </a:cubicBezTo>
                  <a:cubicBezTo>
                    <a:pt x="4223033" y="12086"/>
                    <a:pt x="4227625" y="18128"/>
                    <a:pt x="4229156" y="27193"/>
                  </a:cubicBezTo>
                  <a:cubicBezTo>
                    <a:pt x="4229156" y="27193"/>
                    <a:pt x="4229156" y="27193"/>
                    <a:pt x="4210787" y="30214"/>
                  </a:cubicBezTo>
                  <a:cubicBezTo>
                    <a:pt x="4209256" y="25682"/>
                    <a:pt x="4206194" y="21150"/>
                    <a:pt x="4203133" y="19639"/>
                  </a:cubicBezTo>
                  <a:cubicBezTo>
                    <a:pt x="4200071" y="16618"/>
                    <a:pt x="4195479" y="15107"/>
                    <a:pt x="4189355" y="15107"/>
                  </a:cubicBezTo>
                  <a:cubicBezTo>
                    <a:pt x="4181701" y="15107"/>
                    <a:pt x="4175578" y="18128"/>
                    <a:pt x="4170986" y="22661"/>
                  </a:cubicBezTo>
                  <a:cubicBezTo>
                    <a:pt x="4166393" y="28703"/>
                    <a:pt x="4163332" y="36257"/>
                    <a:pt x="4163332" y="45321"/>
                  </a:cubicBezTo>
                  <a:cubicBezTo>
                    <a:pt x="4163332" y="55896"/>
                    <a:pt x="4166393" y="64960"/>
                    <a:pt x="4170986" y="69492"/>
                  </a:cubicBezTo>
                  <a:cubicBezTo>
                    <a:pt x="4175578" y="75535"/>
                    <a:pt x="4181701" y="77045"/>
                    <a:pt x="4189355" y="77045"/>
                  </a:cubicBezTo>
                  <a:cubicBezTo>
                    <a:pt x="4193948" y="77045"/>
                    <a:pt x="4197009" y="77045"/>
                    <a:pt x="4201602" y="75535"/>
                  </a:cubicBezTo>
                  <a:cubicBezTo>
                    <a:pt x="4204663" y="74024"/>
                    <a:pt x="4209256" y="72513"/>
                    <a:pt x="4210787" y="69492"/>
                  </a:cubicBezTo>
                  <a:cubicBezTo>
                    <a:pt x="4210787" y="69492"/>
                    <a:pt x="4210787" y="69492"/>
                    <a:pt x="4210787" y="58917"/>
                  </a:cubicBezTo>
                  <a:cubicBezTo>
                    <a:pt x="4210787" y="58917"/>
                    <a:pt x="4210787" y="58917"/>
                    <a:pt x="4190886" y="58917"/>
                  </a:cubicBezTo>
                  <a:lnTo>
                    <a:pt x="4190886" y="43810"/>
                  </a:lnTo>
                  <a:cubicBezTo>
                    <a:pt x="4190886" y="43810"/>
                    <a:pt x="4190886" y="43810"/>
                    <a:pt x="4230687" y="43810"/>
                  </a:cubicBezTo>
                  <a:cubicBezTo>
                    <a:pt x="4230687" y="43810"/>
                    <a:pt x="4230687" y="43810"/>
                    <a:pt x="4230687" y="80067"/>
                  </a:cubicBezTo>
                  <a:cubicBezTo>
                    <a:pt x="4226095" y="83088"/>
                    <a:pt x="4219971" y="86110"/>
                    <a:pt x="4213848" y="89131"/>
                  </a:cubicBezTo>
                  <a:cubicBezTo>
                    <a:pt x="4206194" y="92152"/>
                    <a:pt x="4198540" y="93663"/>
                    <a:pt x="4190886" y="93663"/>
                  </a:cubicBezTo>
                  <a:cubicBezTo>
                    <a:pt x="4181701" y="93663"/>
                    <a:pt x="4172516" y="90642"/>
                    <a:pt x="4166393" y="87620"/>
                  </a:cubicBezTo>
                  <a:cubicBezTo>
                    <a:pt x="4158739" y="83088"/>
                    <a:pt x="4154147" y="77045"/>
                    <a:pt x="4149554" y="71003"/>
                  </a:cubicBezTo>
                  <a:cubicBezTo>
                    <a:pt x="4146493" y="63449"/>
                    <a:pt x="4144962" y="54385"/>
                    <a:pt x="4144962" y="46832"/>
                  </a:cubicBezTo>
                  <a:cubicBezTo>
                    <a:pt x="4144962" y="36257"/>
                    <a:pt x="4146493" y="28703"/>
                    <a:pt x="4151085" y="21150"/>
                  </a:cubicBezTo>
                  <a:cubicBezTo>
                    <a:pt x="4154147" y="13596"/>
                    <a:pt x="4160270" y="7554"/>
                    <a:pt x="4167924" y="4532"/>
                  </a:cubicBezTo>
                  <a:cubicBezTo>
                    <a:pt x="4174047" y="1511"/>
                    <a:pt x="4181701" y="0"/>
                    <a:pt x="4189355" y="0"/>
                  </a:cubicBezTo>
                  <a:close/>
                  <a:moveTo>
                    <a:pt x="3815386" y="0"/>
                  </a:moveTo>
                  <a:cubicBezTo>
                    <a:pt x="3825903" y="0"/>
                    <a:pt x="3834918" y="1511"/>
                    <a:pt x="3840928" y="7554"/>
                  </a:cubicBezTo>
                  <a:cubicBezTo>
                    <a:pt x="3846938" y="12086"/>
                    <a:pt x="3851445" y="18128"/>
                    <a:pt x="3852948" y="27193"/>
                  </a:cubicBezTo>
                  <a:cubicBezTo>
                    <a:pt x="3852948" y="27193"/>
                    <a:pt x="3852948" y="27193"/>
                    <a:pt x="3834918" y="30214"/>
                  </a:cubicBezTo>
                  <a:cubicBezTo>
                    <a:pt x="3833415" y="25682"/>
                    <a:pt x="3831913" y="21150"/>
                    <a:pt x="3827406" y="19639"/>
                  </a:cubicBezTo>
                  <a:cubicBezTo>
                    <a:pt x="3824401" y="16618"/>
                    <a:pt x="3819893" y="15107"/>
                    <a:pt x="3815386" y="15107"/>
                  </a:cubicBezTo>
                  <a:cubicBezTo>
                    <a:pt x="3806371" y="15107"/>
                    <a:pt x="3800361" y="18128"/>
                    <a:pt x="3795854" y="22661"/>
                  </a:cubicBezTo>
                  <a:cubicBezTo>
                    <a:pt x="3791347" y="28703"/>
                    <a:pt x="3788342" y="36257"/>
                    <a:pt x="3788342" y="45321"/>
                  </a:cubicBezTo>
                  <a:cubicBezTo>
                    <a:pt x="3788342" y="55896"/>
                    <a:pt x="3791347" y="64960"/>
                    <a:pt x="3795854" y="69492"/>
                  </a:cubicBezTo>
                  <a:cubicBezTo>
                    <a:pt x="3800361" y="75535"/>
                    <a:pt x="3806371" y="77045"/>
                    <a:pt x="3813883" y="77045"/>
                  </a:cubicBezTo>
                  <a:cubicBezTo>
                    <a:pt x="3818391" y="77045"/>
                    <a:pt x="3821396" y="77045"/>
                    <a:pt x="3825903" y="75535"/>
                  </a:cubicBezTo>
                  <a:cubicBezTo>
                    <a:pt x="3830411" y="74024"/>
                    <a:pt x="3833415" y="72513"/>
                    <a:pt x="3836420" y="69492"/>
                  </a:cubicBezTo>
                  <a:cubicBezTo>
                    <a:pt x="3836420" y="69492"/>
                    <a:pt x="3836420" y="69492"/>
                    <a:pt x="3836420" y="58917"/>
                  </a:cubicBezTo>
                  <a:cubicBezTo>
                    <a:pt x="3836420" y="58917"/>
                    <a:pt x="3836420" y="58917"/>
                    <a:pt x="3815386" y="58917"/>
                  </a:cubicBezTo>
                  <a:lnTo>
                    <a:pt x="3815386" y="43810"/>
                  </a:lnTo>
                  <a:cubicBezTo>
                    <a:pt x="3815386" y="43810"/>
                    <a:pt x="3815386" y="43810"/>
                    <a:pt x="3854450" y="43810"/>
                  </a:cubicBezTo>
                  <a:cubicBezTo>
                    <a:pt x="3854450" y="43810"/>
                    <a:pt x="3854450" y="43810"/>
                    <a:pt x="3854450" y="80067"/>
                  </a:cubicBezTo>
                  <a:cubicBezTo>
                    <a:pt x="3849943" y="83088"/>
                    <a:pt x="3845435" y="86110"/>
                    <a:pt x="3837923" y="89131"/>
                  </a:cubicBezTo>
                  <a:cubicBezTo>
                    <a:pt x="3830411" y="92152"/>
                    <a:pt x="3822898" y="93663"/>
                    <a:pt x="3815386" y="93663"/>
                  </a:cubicBezTo>
                  <a:cubicBezTo>
                    <a:pt x="3806371" y="93663"/>
                    <a:pt x="3797356" y="90642"/>
                    <a:pt x="3791347" y="87620"/>
                  </a:cubicBezTo>
                  <a:cubicBezTo>
                    <a:pt x="3783834" y="83088"/>
                    <a:pt x="3779327" y="77045"/>
                    <a:pt x="3774819" y="71003"/>
                  </a:cubicBezTo>
                  <a:cubicBezTo>
                    <a:pt x="3771814" y="63449"/>
                    <a:pt x="3770312" y="54385"/>
                    <a:pt x="3770312" y="46832"/>
                  </a:cubicBezTo>
                  <a:cubicBezTo>
                    <a:pt x="3770312" y="36257"/>
                    <a:pt x="3771814" y="28703"/>
                    <a:pt x="3776322" y="21150"/>
                  </a:cubicBezTo>
                  <a:cubicBezTo>
                    <a:pt x="3779327" y="13596"/>
                    <a:pt x="3785337" y="7554"/>
                    <a:pt x="3792849" y="4532"/>
                  </a:cubicBezTo>
                  <a:cubicBezTo>
                    <a:pt x="3798859" y="1511"/>
                    <a:pt x="3806371" y="0"/>
                    <a:pt x="3815386" y="0"/>
                  </a:cubicBezTo>
                  <a:close/>
                  <a:moveTo>
                    <a:pt x="3612357" y="0"/>
                  </a:moveTo>
                  <a:cubicBezTo>
                    <a:pt x="3625905" y="0"/>
                    <a:pt x="3636443" y="4532"/>
                    <a:pt x="3643970" y="12086"/>
                  </a:cubicBezTo>
                  <a:cubicBezTo>
                    <a:pt x="3651497" y="21150"/>
                    <a:pt x="3656013" y="31725"/>
                    <a:pt x="3656013" y="46832"/>
                  </a:cubicBezTo>
                  <a:cubicBezTo>
                    <a:pt x="3656013" y="61939"/>
                    <a:pt x="3651497" y="72513"/>
                    <a:pt x="3643970" y="81578"/>
                  </a:cubicBezTo>
                  <a:cubicBezTo>
                    <a:pt x="3636443" y="89131"/>
                    <a:pt x="3625905" y="93663"/>
                    <a:pt x="3612357" y="93663"/>
                  </a:cubicBezTo>
                  <a:cubicBezTo>
                    <a:pt x="3598808" y="93663"/>
                    <a:pt x="3588270" y="89131"/>
                    <a:pt x="3580743" y="81578"/>
                  </a:cubicBezTo>
                  <a:cubicBezTo>
                    <a:pt x="3571711" y="72513"/>
                    <a:pt x="3568700" y="61939"/>
                    <a:pt x="3568700" y="46832"/>
                  </a:cubicBezTo>
                  <a:cubicBezTo>
                    <a:pt x="3568700" y="37767"/>
                    <a:pt x="3570205" y="30214"/>
                    <a:pt x="3571711" y="24171"/>
                  </a:cubicBezTo>
                  <a:cubicBezTo>
                    <a:pt x="3574722" y="19639"/>
                    <a:pt x="3577732" y="15107"/>
                    <a:pt x="3580743" y="12086"/>
                  </a:cubicBezTo>
                  <a:cubicBezTo>
                    <a:pt x="3583754" y="7554"/>
                    <a:pt x="3588270" y="4532"/>
                    <a:pt x="3592786" y="3022"/>
                  </a:cubicBezTo>
                  <a:cubicBezTo>
                    <a:pt x="3598808" y="1511"/>
                    <a:pt x="3604830" y="0"/>
                    <a:pt x="3612357" y="0"/>
                  </a:cubicBezTo>
                  <a:close/>
                  <a:moveTo>
                    <a:pt x="3375057" y="0"/>
                  </a:moveTo>
                  <a:cubicBezTo>
                    <a:pt x="3387239" y="0"/>
                    <a:pt x="3394852" y="3022"/>
                    <a:pt x="3400943" y="7554"/>
                  </a:cubicBezTo>
                  <a:cubicBezTo>
                    <a:pt x="3407034" y="12086"/>
                    <a:pt x="3410079" y="19639"/>
                    <a:pt x="3410079" y="27193"/>
                  </a:cubicBezTo>
                  <a:cubicBezTo>
                    <a:pt x="3410079" y="27193"/>
                    <a:pt x="3410079" y="27193"/>
                    <a:pt x="3391807" y="28703"/>
                  </a:cubicBezTo>
                  <a:cubicBezTo>
                    <a:pt x="3391807" y="22661"/>
                    <a:pt x="3390284" y="19639"/>
                    <a:pt x="3387239" y="18128"/>
                  </a:cubicBezTo>
                  <a:cubicBezTo>
                    <a:pt x="3384193" y="16618"/>
                    <a:pt x="3381148" y="15107"/>
                    <a:pt x="3375057" y="15107"/>
                  </a:cubicBezTo>
                  <a:cubicBezTo>
                    <a:pt x="3370489" y="15107"/>
                    <a:pt x="3365921" y="16618"/>
                    <a:pt x="3362875" y="18128"/>
                  </a:cubicBezTo>
                  <a:cubicBezTo>
                    <a:pt x="3361352" y="19639"/>
                    <a:pt x="3359830" y="21150"/>
                    <a:pt x="3359830" y="24171"/>
                  </a:cubicBezTo>
                  <a:cubicBezTo>
                    <a:pt x="3359830" y="25682"/>
                    <a:pt x="3361352" y="27193"/>
                    <a:pt x="3362875" y="28703"/>
                  </a:cubicBezTo>
                  <a:cubicBezTo>
                    <a:pt x="3364398" y="31725"/>
                    <a:pt x="3370489" y="33235"/>
                    <a:pt x="3379625" y="34746"/>
                  </a:cubicBezTo>
                  <a:cubicBezTo>
                    <a:pt x="3388761" y="37767"/>
                    <a:pt x="3394852" y="39278"/>
                    <a:pt x="3399420" y="42300"/>
                  </a:cubicBezTo>
                  <a:cubicBezTo>
                    <a:pt x="3403988" y="43810"/>
                    <a:pt x="3407034" y="46832"/>
                    <a:pt x="3410079" y="51364"/>
                  </a:cubicBezTo>
                  <a:cubicBezTo>
                    <a:pt x="3411602" y="54385"/>
                    <a:pt x="3413125" y="60428"/>
                    <a:pt x="3413125" y="64960"/>
                  </a:cubicBezTo>
                  <a:cubicBezTo>
                    <a:pt x="3413125" y="71003"/>
                    <a:pt x="3411602" y="75535"/>
                    <a:pt x="3408557" y="80067"/>
                  </a:cubicBezTo>
                  <a:cubicBezTo>
                    <a:pt x="3405511" y="84599"/>
                    <a:pt x="3400943" y="87620"/>
                    <a:pt x="3396375" y="90642"/>
                  </a:cubicBezTo>
                  <a:cubicBezTo>
                    <a:pt x="3391807" y="92152"/>
                    <a:pt x="3384193" y="93663"/>
                    <a:pt x="3376580" y="93663"/>
                  </a:cubicBezTo>
                  <a:cubicBezTo>
                    <a:pt x="3364398" y="93663"/>
                    <a:pt x="3356784" y="90642"/>
                    <a:pt x="3350693" y="86110"/>
                  </a:cubicBezTo>
                  <a:cubicBezTo>
                    <a:pt x="3344603" y="80067"/>
                    <a:pt x="3340034" y="72513"/>
                    <a:pt x="3338512" y="61939"/>
                  </a:cubicBezTo>
                  <a:cubicBezTo>
                    <a:pt x="3338512" y="61939"/>
                    <a:pt x="3338512" y="61939"/>
                    <a:pt x="3356784" y="60428"/>
                  </a:cubicBezTo>
                  <a:cubicBezTo>
                    <a:pt x="3358307" y="66471"/>
                    <a:pt x="3359830" y="71003"/>
                    <a:pt x="3362875" y="74024"/>
                  </a:cubicBezTo>
                  <a:cubicBezTo>
                    <a:pt x="3367443" y="77045"/>
                    <a:pt x="3370489" y="78556"/>
                    <a:pt x="3376580" y="78556"/>
                  </a:cubicBezTo>
                  <a:cubicBezTo>
                    <a:pt x="3382670" y="78556"/>
                    <a:pt x="3387239" y="77045"/>
                    <a:pt x="3390284" y="74024"/>
                  </a:cubicBezTo>
                  <a:cubicBezTo>
                    <a:pt x="3393329" y="71003"/>
                    <a:pt x="3394852" y="69492"/>
                    <a:pt x="3394852" y="64960"/>
                  </a:cubicBezTo>
                  <a:cubicBezTo>
                    <a:pt x="3394852" y="63449"/>
                    <a:pt x="3393329" y="61939"/>
                    <a:pt x="3393329" y="60428"/>
                  </a:cubicBezTo>
                  <a:cubicBezTo>
                    <a:pt x="3391807" y="58917"/>
                    <a:pt x="3388761" y="57406"/>
                    <a:pt x="3385716" y="55896"/>
                  </a:cubicBezTo>
                  <a:cubicBezTo>
                    <a:pt x="3384193" y="55896"/>
                    <a:pt x="3379625" y="54385"/>
                    <a:pt x="3372011" y="52874"/>
                  </a:cubicBezTo>
                  <a:cubicBezTo>
                    <a:pt x="3361352" y="49853"/>
                    <a:pt x="3355262" y="46832"/>
                    <a:pt x="3350693" y="43810"/>
                  </a:cubicBezTo>
                  <a:cubicBezTo>
                    <a:pt x="3344603" y="37767"/>
                    <a:pt x="3341557" y="31725"/>
                    <a:pt x="3341557" y="25682"/>
                  </a:cubicBezTo>
                  <a:cubicBezTo>
                    <a:pt x="3341557" y="21150"/>
                    <a:pt x="3343080" y="16618"/>
                    <a:pt x="3346125" y="12086"/>
                  </a:cubicBezTo>
                  <a:cubicBezTo>
                    <a:pt x="3349171" y="7554"/>
                    <a:pt x="3352216" y="4532"/>
                    <a:pt x="3358307" y="3022"/>
                  </a:cubicBezTo>
                  <a:cubicBezTo>
                    <a:pt x="3362875" y="1511"/>
                    <a:pt x="3368966" y="0"/>
                    <a:pt x="3375057" y="0"/>
                  </a:cubicBezTo>
                  <a:close/>
                  <a:moveTo>
                    <a:pt x="3286736" y="0"/>
                  </a:moveTo>
                  <a:cubicBezTo>
                    <a:pt x="3297207" y="0"/>
                    <a:pt x="3306183" y="3022"/>
                    <a:pt x="3313662" y="9064"/>
                  </a:cubicBezTo>
                  <a:cubicBezTo>
                    <a:pt x="3316654" y="13596"/>
                    <a:pt x="3319646" y="19639"/>
                    <a:pt x="3322638" y="25682"/>
                  </a:cubicBezTo>
                  <a:cubicBezTo>
                    <a:pt x="3322638" y="25682"/>
                    <a:pt x="3322638" y="25682"/>
                    <a:pt x="3304687" y="30214"/>
                  </a:cubicBezTo>
                  <a:cubicBezTo>
                    <a:pt x="3303191" y="25682"/>
                    <a:pt x="3301695" y="22661"/>
                    <a:pt x="3297207" y="19639"/>
                  </a:cubicBezTo>
                  <a:cubicBezTo>
                    <a:pt x="3294215" y="16618"/>
                    <a:pt x="3289727" y="15107"/>
                    <a:pt x="3285240" y="15107"/>
                  </a:cubicBezTo>
                  <a:cubicBezTo>
                    <a:pt x="3279256" y="15107"/>
                    <a:pt x="3273272" y="18128"/>
                    <a:pt x="3268785" y="22661"/>
                  </a:cubicBezTo>
                  <a:cubicBezTo>
                    <a:pt x="3265793" y="27193"/>
                    <a:pt x="3262801" y="34746"/>
                    <a:pt x="3262801" y="45321"/>
                  </a:cubicBezTo>
                  <a:cubicBezTo>
                    <a:pt x="3262801" y="57406"/>
                    <a:pt x="3265793" y="64960"/>
                    <a:pt x="3268785" y="71003"/>
                  </a:cubicBezTo>
                  <a:cubicBezTo>
                    <a:pt x="3273272" y="75535"/>
                    <a:pt x="3277760" y="77045"/>
                    <a:pt x="3285240" y="77045"/>
                  </a:cubicBezTo>
                  <a:cubicBezTo>
                    <a:pt x="3289727" y="77045"/>
                    <a:pt x="3294215" y="75535"/>
                    <a:pt x="3297207" y="72513"/>
                  </a:cubicBezTo>
                  <a:cubicBezTo>
                    <a:pt x="3300199" y="69492"/>
                    <a:pt x="3303191" y="64960"/>
                    <a:pt x="3304687" y="58917"/>
                  </a:cubicBezTo>
                  <a:cubicBezTo>
                    <a:pt x="3304687" y="58917"/>
                    <a:pt x="3304687" y="58917"/>
                    <a:pt x="3322638" y="63449"/>
                  </a:cubicBezTo>
                  <a:cubicBezTo>
                    <a:pt x="3319646" y="74024"/>
                    <a:pt x="3315158" y="81578"/>
                    <a:pt x="3309174" y="86110"/>
                  </a:cubicBezTo>
                  <a:cubicBezTo>
                    <a:pt x="3303191" y="90642"/>
                    <a:pt x="3294215" y="93663"/>
                    <a:pt x="3285240" y="93663"/>
                  </a:cubicBezTo>
                  <a:cubicBezTo>
                    <a:pt x="3273272" y="93663"/>
                    <a:pt x="3262801" y="89131"/>
                    <a:pt x="3255321" y="81578"/>
                  </a:cubicBezTo>
                  <a:cubicBezTo>
                    <a:pt x="3247842" y="72513"/>
                    <a:pt x="3244850" y="61939"/>
                    <a:pt x="3244850" y="46832"/>
                  </a:cubicBezTo>
                  <a:cubicBezTo>
                    <a:pt x="3244850" y="31725"/>
                    <a:pt x="3247842" y="21150"/>
                    <a:pt x="3255321" y="12086"/>
                  </a:cubicBezTo>
                  <a:cubicBezTo>
                    <a:pt x="3264297" y="4532"/>
                    <a:pt x="3273272" y="0"/>
                    <a:pt x="3286736" y="0"/>
                  </a:cubicBezTo>
                  <a:close/>
                  <a:moveTo>
                    <a:pt x="3029743" y="0"/>
                  </a:moveTo>
                  <a:cubicBezTo>
                    <a:pt x="3043292" y="0"/>
                    <a:pt x="3053830" y="4532"/>
                    <a:pt x="3061357" y="12086"/>
                  </a:cubicBezTo>
                  <a:cubicBezTo>
                    <a:pt x="3068884" y="21150"/>
                    <a:pt x="3073400" y="31725"/>
                    <a:pt x="3073400" y="46832"/>
                  </a:cubicBezTo>
                  <a:cubicBezTo>
                    <a:pt x="3073400" y="61939"/>
                    <a:pt x="3068884" y="72513"/>
                    <a:pt x="3061357" y="81578"/>
                  </a:cubicBezTo>
                  <a:cubicBezTo>
                    <a:pt x="3053830" y="89131"/>
                    <a:pt x="3043292" y="93663"/>
                    <a:pt x="3029743" y="93663"/>
                  </a:cubicBezTo>
                  <a:cubicBezTo>
                    <a:pt x="3016195" y="93663"/>
                    <a:pt x="3005657" y="89131"/>
                    <a:pt x="2998130" y="81578"/>
                  </a:cubicBezTo>
                  <a:cubicBezTo>
                    <a:pt x="2990603" y="72513"/>
                    <a:pt x="2986087" y="61939"/>
                    <a:pt x="2986087" y="46832"/>
                  </a:cubicBezTo>
                  <a:cubicBezTo>
                    <a:pt x="2986087" y="37767"/>
                    <a:pt x="2987592" y="30214"/>
                    <a:pt x="2990603" y="24171"/>
                  </a:cubicBezTo>
                  <a:cubicBezTo>
                    <a:pt x="2992108" y="19639"/>
                    <a:pt x="2995119" y="15107"/>
                    <a:pt x="2998130" y="12086"/>
                  </a:cubicBezTo>
                  <a:cubicBezTo>
                    <a:pt x="3002646" y="7554"/>
                    <a:pt x="3005657" y="4532"/>
                    <a:pt x="3010173" y="3022"/>
                  </a:cubicBezTo>
                  <a:cubicBezTo>
                    <a:pt x="3016195" y="1511"/>
                    <a:pt x="3022216" y="0"/>
                    <a:pt x="3029743" y="0"/>
                  </a:cubicBezTo>
                  <a:close/>
                  <a:moveTo>
                    <a:pt x="2828131" y="0"/>
                  </a:moveTo>
                  <a:cubicBezTo>
                    <a:pt x="2841680" y="0"/>
                    <a:pt x="2852218" y="4532"/>
                    <a:pt x="2859745" y="12086"/>
                  </a:cubicBezTo>
                  <a:cubicBezTo>
                    <a:pt x="2868777" y="21150"/>
                    <a:pt x="2871788" y="31725"/>
                    <a:pt x="2871788" y="46832"/>
                  </a:cubicBezTo>
                  <a:cubicBezTo>
                    <a:pt x="2871788" y="61939"/>
                    <a:pt x="2868777" y="72513"/>
                    <a:pt x="2859745" y="81578"/>
                  </a:cubicBezTo>
                  <a:cubicBezTo>
                    <a:pt x="2852218" y="89131"/>
                    <a:pt x="2841680" y="93663"/>
                    <a:pt x="2828131" y="93663"/>
                  </a:cubicBezTo>
                  <a:cubicBezTo>
                    <a:pt x="2816088" y="93663"/>
                    <a:pt x="2804045" y="89131"/>
                    <a:pt x="2796518" y="81578"/>
                  </a:cubicBezTo>
                  <a:cubicBezTo>
                    <a:pt x="2788991" y="72513"/>
                    <a:pt x="2784475" y="61939"/>
                    <a:pt x="2784475" y="46832"/>
                  </a:cubicBezTo>
                  <a:cubicBezTo>
                    <a:pt x="2784475" y="37767"/>
                    <a:pt x="2785980" y="30214"/>
                    <a:pt x="2788991" y="24171"/>
                  </a:cubicBezTo>
                  <a:cubicBezTo>
                    <a:pt x="2790496" y="19639"/>
                    <a:pt x="2793507" y="15107"/>
                    <a:pt x="2798023" y="12086"/>
                  </a:cubicBezTo>
                  <a:cubicBezTo>
                    <a:pt x="2801034" y="7554"/>
                    <a:pt x="2805550" y="4532"/>
                    <a:pt x="2808561" y="3022"/>
                  </a:cubicBezTo>
                  <a:cubicBezTo>
                    <a:pt x="2814583" y="1511"/>
                    <a:pt x="2820604" y="0"/>
                    <a:pt x="2828131" y="0"/>
                  </a:cubicBezTo>
                  <a:close/>
                  <a:moveTo>
                    <a:pt x="2731111" y="0"/>
                  </a:moveTo>
                  <a:cubicBezTo>
                    <a:pt x="2741582" y="0"/>
                    <a:pt x="2750558" y="3022"/>
                    <a:pt x="2758037" y="9064"/>
                  </a:cubicBezTo>
                  <a:cubicBezTo>
                    <a:pt x="2762525" y="13596"/>
                    <a:pt x="2765517" y="19639"/>
                    <a:pt x="2767013" y="25682"/>
                  </a:cubicBezTo>
                  <a:cubicBezTo>
                    <a:pt x="2767013" y="25682"/>
                    <a:pt x="2767013" y="25682"/>
                    <a:pt x="2749062" y="30214"/>
                  </a:cubicBezTo>
                  <a:cubicBezTo>
                    <a:pt x="2747566" y="25682"/>
                    <a:pt x="2746070" y="22661"/>
                    <a:pt x="2743078" y="19639"/>
                  </a:cubicBezTo>
                  <a:cubicBezTo>
                    <a:pt x="2738590" y="16618"/>
                    <a:pt x="2735598" y="15107"/>
                    <a:pt x="2729615" y="15107"/>
                  </a:cubicBezTo>
                  <a:cubicBezTo>
                    <a:pt x="2723631" y="15107"/>
                    <a:pt x="2717647" y="18128"/>
                    <a:pt x="2714655" y="22661"/>
                  </a:cubicBezTo>
                  <a:cubicBezTo>
                    <a:pt x="2710168" y="27193"/>
                    <a:pt x="2708672" y="34746"/>
                    <a:pt x="2708672" y="45321"/>
                  </a:cubicBezTo>
                  <a:cubicBezTo>
                    <a:pt x="2708672" y="57406"/>
                    <a:pt x="2710168" y="64960"/>
                    <a:pt x="2714655" y="71003"/>
                  </a:cubicBezTo>
                  <a:cubicBezTo>
                    <a:pt x="2717647" y="75535"/>
                    <a:pt x="2723631" y="77045"/>
                    <a:pt x="2729615" y="77045"/>
                  </a:cubicBezTo>
                  <a:cubicBezTo>
                    <a:pt x="2734102" y="77045"/>
                    <a:pt x="2738590" y="75535"/>
                    <a:pt x="2743078" y="72513"/>
                  </a:cubicBezTo>
                  <a:cubicBezTo>
                    <a:pt x="2746070" y="69492"/>
                    <a:pt x="2747566" y="64960"/>
                    <a:pt x="2750558" y="58917"/>
                  </a:cubicBezTo>
                  <a:cubicBezTo>
                    <a:pt x="2750558" y="58917"/>
                    <a:pt x="2750558" y="58917"/>
                    <a:pt x="2767013" y="63449"/>
                  </a:cubicBezTo>
                  <a:cubicBezTo>
                    <a:pt x="2764021" y="74024"/>
                    <a:pt x="2759533" y="81578"/>
                    <a:pt x="2753549" y="86110"/>
                  </a:cubicBezTo>
                  <a:cubicBezTo>
                    <a:pt x="2747566" y="90642"/>
                    <a:pt x="2740086" y="93663"/>
                    <a:pt x="2729615" y="93663"/>
                  </a:cubicBezTo>
                  <a:cubicBezTo>
                    <a:pt x="2717647" y="93663"/>
                    <a:pt x="2708672" y="89131"/>
                    <a:pt x="2701192" y="81578"/>
                  </a:cubicBezTo>
                  <a:cubicBezTo>
                    <a:pt x="2693713" y="72513"/>
                    <a:pt x="2689225" y="61939"/>
                    <a:pt x="2689225" y="46832"/>
                  </a:cubicBezTo>
                  <a:cubicBezTo>
                    <a:pt x="2689225" y="31725"/>
                    <a:pt x="2693713" y="21150"/>
                    <a:pt x="2701192" y="12086"/>
                  </a:cubicBezTo>
                  <a:cubicBezTo>
                    <a:pt x="2708672" y="4532"/>
                    <a:pt x="2719143" y="0"/>
                    <a:pt x="2731111" y="0"/>
                  </a:cubicBezTo>
                  <a:close/>
                  <a:moveTo>
                    <a:pt x="2496647" y="0"/>
                  </a:moveTo>
                  <a:cubicBezTo>
                    <a:pt x="2504151" y="0"/>
                    <a:pt x="2510155" y="1511"/>
                    <a:pt x="2514657" y="6043"/>
                  </a:cubicBezTo>
                  <a:cubicBezTo>
                    <a:pt x="2519160" y="10575"/>
                    <a:pt x="2522162" y="15107"/>
                    <a:pt x="2522162" y="21150"/>
                  </a:cubicBezTo>
                  <a:cubicBezTo>
                    <a:pt x="2522162" y="24171"/>
                    <a:pt x="2520661" y="27193"/>
                    <a:pt x="2519160" y="30214"/>
                  </a:cubicBezTo>
                  <a:cubicBezTo>
                    <a:pt x="2516158" y="34746"/>
                    <a:pt x="2511656" y="37767"/>
                    <a:pt x="2505652" y="42300"/>
                  </a:cubicBezTo>
                  <a:cubicBezTo>
                    <a:pt x="2505652" y="42300"/>
                    <a:pt x="2505652" y="42300"/>
                    <a:pt x="2517659" y="58917"/>
                  </a:cubicBezTo>
                  <a:cubicBezTo>
                    <a:pt x="2519160" y="55896"/>
                    <a:pt x="2520661" y="52874"/>
                    <a:pt x="2522162" y="48342"/>
                  </a:cubicBezTo>
                  <a:cubicBezTo>
                    <a:pt x="2522162" y="48342"/>
                    <a:pt x="2522162" y="48342"/>
                    <a:pt x="2537171" y="51364"/>
                  </a:cubicBezTo>
                  <a:cubicBezTo>
                    <a:pt x="2535670" y="57406"/>
                    <a:pt x="2534169" y="61939"/>
                    <a:pt x="2532668" y="63449"/>
                  </a:cubicBezTo>
                  <a:cubicBezTo>
                    <a:pt x="2532668" y="66471"/>
                    <a:pt x="2531167" y="69492"/>
                    <a:pt x="2529667" y="71003"/>
                  </a:cubicBezTo>
                  <a:cubicBezTo>
                    <a:pt x="2531167" y="72513"/>
                    <a:pt x="2534169" y="74024"/>
                    <a:pt x="2537171" y="77045"/>
                  </a:cubicBezTo>
                  <a:cubicBezTo>
                    <a:pt x="2540173" y="78556"/>
                    <a:pt x="2541674" y="80067"/>
                    <a:pt x="2543175" y="80067"/>
                  </a:cubicBezTo>
                  <a:cubicBezTo>
                    <a:pt x="2543175" y="80067"/>
                    <a:pt x="2543175" y="80067"/>
                    <a:pt x="2532668" y="93663"/>
                  </a:cubicBezTo>
                  <a:cubicBezTo>
                    <a:pt x="2528166" y="92152"/>
                    <a:pt x="2523663" y="87620"/>
                    <a:pt x="2519160" y="83088"/>
                  </a:cubicBezTo>
                  <a:cubicBezTo>
                    <a:pt x="2514657" y="87620"/>
                    <a:pt x="2511656" y="89131"/>
                    <a:pt x="2507153" y="90642"/>
                  </a:cubicBezTo>
                  <a:cubicBezTo>
                    <a:pt x="2502650" y="92152"/>
                    <a:pt x="2498147" y="93663"/>
                    <a:pt x="2492144" y="93663"/>
                  </a:cubicBezTo>
                  <a:cubicBezTo>
                    <a:pt x="2481637" y="93663"/>
                    <a:pt x="2472632" y="90642"/>
                    <a:pt x="2466628" y="84599"/>
                  </a:cubicBezTo>
                  <a:cubicBezTo>
                    <a:pt x="2462126" y="78556"/>
                    <a:pt x="2460625" y="74024"/>
                    <a:pt x="2460625" y="66471"/>
                  </a:cubicBezTo>
                  <a:cubicBezTo>
                    <a:pt x="2460625" y="61939"/>
                    <a:pt x="2462126" y="55896"/>
                    <a:pt x="2465127" y="51364"/>
                  </a:cubicBezTo>
                  <a:cubicBezTo>
                    <a:pt x="2469630" y="46832"/>
                    <a:pt x="2474133" y="42300"/>
                    <a:pt x="2481637" y="39278"/>
                  </a:cubicBezTo>
                  <a:cubicBezTo>
                    <a:pt x="2478636" y="36257"/>
                    <a:pt x="2475634" y="31725"/>
                    <a:pt x="2474133" y="28703"/>
                  </a:cubicBezTo>
                  <a:cubicBezTo>
                    <a:pt x="2472632" y="25682"/>
                    <a:pt x="2471131" y="22661"/>
                    <a:pt x="2471131" y="19639"/>
                  </a:cubicBezTo>
                  <a:cubicBezTo>
                    <a:pt x="2471131" y="13596"/>
                    <a:pt x="2474133" y="9064"/>
                    <a:pt x="2478636" y="6043"/>
                  </a:cubicBezTo>
                  <a:cubicBezTo>
                    <a:pt x="2483138" y="1511"/>
                    <a:pt x="2489142" y="0"/>
                    <a:pt x="2496647" y="0"/>
                  </a:cubicBezTo>
                  <a:close/>
                  <a:moveTo>
                    <a:pt x="2273959" y="0"/>
                  </a:moveTo>
                  <a:cubicBezTo>
                    <a:pt x="2285940" y="0"/>
                    <a:pt x="2294926" y="3022"/>
                    <a:pt x="2300916" y="9064"/>
                  </a:cubicBezTo>
                  <a:cubicBezTo>
                    <a:pt x="2305409" y="13596"/>
                    <a:pt x="2308404" y="19639"/>
                    <a:pt x="2309902" y="25682"/>
                  </a:cubicBezTo>
                  <a:cubicBezTo>
                    <a:pt x="2309902" y="25682"/>
                    <a:pt x="2309902" y="25682"/>
                    <a:pt x="2291930" y="30214"/>
                  </a:cubicBezTo>
                  <a:cubicBezTo>
                    <a:pt x="2291930" y="25682"/>
                    <a:pt x="2288935" y="22661"/>
                    <a:pt x="2285940" y="19639"/>
                  </a:cubicBezTo>
                  <a:cubicBezTo>
                    <a:pt x="2282945" y="16618"/>
                    <a:pt x="2278452" y="15107"/>
                    <a:pt x="2273959" y="15107"/>
                  </a:cubicBezTo>
                  <a:cubicBezTo>
                    <a:pt x="2266471" y="15107"/>
                    <a:pt x="2261978" y="18128"/>
                    <a:pt x="2257485" y="22661"/>
                  </a:cubicBezTo>
                  <a:cubicBezTo>
                    <a:pt x="2252992" y="27193"/>
                    <a:pt x="2251494" y="34746"/>
                    <a:pt x="2251494" y="45321"/>
                  </a:cubicBezTo>
                  <a:cubicBezTo>
                    <a:pt x="2251494" y="57406"/>
                    <a:pt x="2252992" y="64960"/>
                    <a:pt x="2257485" y="71003"/>
                  </a:cubicBezTo>
                  <a:cubicBezTo>
                    <a:pt x="2261978" y="75535"/>
                    <a:pt x="2266471" y="77045"/>
                    <a:pt x="2273959" y="77045"/>
                  </a:cubicBezTo>
                  <a:cubicBezTo>
                    <a:pt x="2278452" y="77045"/>
                    <a:pt x="2282945" y="75535"/>
                    <a:pt x="2285940" y="72513"/>
                  </a:cubicBezTo>
                  <a:cubicBezTo>
                    <a:pt x="2288935" y="69492"/>
                    <a:pt x="2291930" y="64960"/>
                    <a:pt x="2293428" y="58917"/>
                  </a:cubicBezTo>
                  <a:cubicBezTo>
                    <a:pt x="2293428" y="58917"/>
                    <a:pt x="2293428" y="58917"/>
                    <a:pt x="2311400" y="63449"/>
                  </a:cubicBezTo>
                  <a:cubicBezTo>
                    <a:pt x="2308404" y="74024"/>
                    <a:pt x="2303912" y="81578"/>
                    <a:pt x="2297921" y="86110"/>
                  </a:cubicBezTo>
                  <a:cubicBezTo>
                    <a:pt x="2290433" y="90642"/>
                    <a:pt x="2282945" y="93663"/>
                    <a:pt x="2273959" y="93663"/>
                  </a:cubicBezTo>
                  <a:cubicBezTo>
                    <a:pt x="2261978" y="93663"/>
                    <a:pt x="2251494" y="89131"/>
                    <a:pt x="2244006" y="81578"/>
                  </a:cubicBezTo>
                  <a:cubicBezTo>
                    <a:pt x="2236518" y="72513"/>
                    <a:pt x="2232025" y="61939"/>
                    <a:pt x="2232025" y="46832"/>
                  </a:cubicBezTo>
                  <a:cubicBezTo>
                    <a:pt x="2232025" y="31725"/>
                    <a:pt x="2236518" y="21150"/>
                    <a:pt x="2244006" y="12086"/>
                  </a:cubicBezTo>
                  <a:cubicBezTo>
                    <a:pt x="2251494" y="4532"/>
                    <a:pt x="2261978" y="0"/>
                    <a:pt x="2273959" y="0"/>
                  </a:cubicBezTo>
                  <a:close/>
                  <a:moveTo>
                    <a:pt x="1631156" y="0"/>
                  </a:moveTo>
                  <a:cubicBezTo>
                    <a:pt x="1644705" y="0"/>
                    <a:pt x="1655243" y="4532"/>
                    <a:pt x="1662770" y="12086"/>
                  </a:cubicBezTo>
                  <a:cubicBezTo>
                    <a:pt x="1670297" y="21150"/>
                    <a:pt x="1674813" y="31725"/>
                    <a:pt x="1674813" y="46832"/>
                  </a:cubicBezTo>
                  <a:cubicBezTo>
                    <a:pt x="1674813" y="61939"/>
                    <a:pt x="1670297" y="72513"/>
                    <a:pt x="1662770" y="81578"/>
                  </a:cubicBezTo>
                  <a:cubicBezTo>
                    <a:pt x="1655243" y="89131"/>
                    <a:pt x="1644705" y="93663"/>
                    <a:pt x="1631156" y="93663"/>
                  </a:cubicBezTo>
                  <a:cubicBezTo>
                    <a:pt x="1617608" y="93663"/>
                    <a:pt x="1607070" y="89131"/>
                    <a:pt x="1599543" y="81578"/>
                  </a:cubicBezTo>
                  <a:cubicBezTo>
                    <a:pt x="1592016" y="72513"/>
                    <a:pt x="1587500" y="61939"/>
                    <a:pt x="1587500" y="46832"/>
                  </a:cubicBezTo>
                  <a:cubicBezTo>
                    <a:pt x="1587500" y="37767"/>
                    <a:pt x="1589005" y="30214"/>
                    <a:pt x="1592016" y="24171"/>
                  </a:cubicBezTo>
                  <a:cubicBezTo>
                    <a:pt x="1593521" y="19639"/>
                    <a:pt x="1596532" y="15107"/>
                    <a:pt x="1599543" y="12086"/>
                  </a:cubicBezTo>
                  <a:cubicBezTo>
                    <a:pt x="1604059" y="7554"/>
                    <a:pt x="1607070" y="4532"/>
                    <a:pt x="1611586" y="3022"/>
                  </a:cubicBezTo>
                  <a:cubicBezTo>
                    <a:pt x="1617608" y="1511"/>
                    <a:pt x="1623629" y="0"/>
                    <a:pt x="1631156" y="0"/>
                  </a:cubicBezTo>
                  <a:close/>
                  <a:moveTo>
                    <a:pt x="1278779" y="0"/>
                  </a:moveTo>
                  <a:cubicBezTo>
                    <a:pt x="1290702" y="0"/>
                    <a:pt x="1298153" y="3022"/>
                    <a:pt x="1304114" y="7554"/>
                  </a:cubicBezTo>
                  <a:cubicBezTo>
                    <a:pt x="1310076" y="12086"/>
                    <a:pt x="1313056" y="19639"/>
                    <a:pt x="1313056" y="27193"/>
                  </a:cubicBezTo>
                  <a:cubicBezTo>
                    <a:pt x="1313056" y="27193"/>
                    <a:pt x="1313056" y="27193"/>
                    <a:pt x="1295172" y="28703"/>
                  </a:cubicBezTo>
                  <a:cubicBezTo>
                    <a:pt x="1293682" y="22661"/>
                    <a:pt x="1292192" y="19639"/>
                    <a:pt x="1290702" y="18128"/>
                  </a:cubicBezTo>
                  <a:cubicBezTo>
                    <a:pt x="1287721" y="16618"/>
                    <a:pt x="1283250" y="15107"/>
                    <a:pt x="1278779" y="15107"/>
                  </a:cubicBezTo>
                  <a:cubicBezTo>
                    <a:pt x="1272818" y="15107"/>
                    <a:pt x="1269837" y="16618"/>
                    <a:pt x="1266857" y="18128"/>
                  </a:cubicBezTo>
                  <a:cubicBezTo>
                    <a:pt x="1263876" y="19639"/>
                    <a:pt x="1263876" y="21150"/>
                    <a:pt x="1263876" y="24171"/>
                  </a:cubicBezTo>
                  <a:cubicBezTo>
                    <a:pt x="1263876" y="25682"/>
                    <a:pt x="1263876" y="27193"/>
                    <a:pt x="1266857" y="28703"/>
                  </a:cubicBezTo>
                  <a:cubicBezTo>
                    <a:pt x="1268347" y="31725"/>
                    <a:pt x="1274308" y="33235"/>
                    <a:pt x="1283250" y="34746"/>
                  </a:cubicBezTo>
                  <a:cubicBezTo>
                    <a:pt x="1292192" y="37767"/>
                    <a:pt x="1298153" y="39278"/>
                    <a:pt x="1302624" y="42300"/>
                  </a:cubicBezTo>
                  <a:cubicBezTo>
                    <a:pt x="1307095" y="43810"/>
                    <a:pt x="1310076" y="46832"/>
                    <a:pt x="1311566" y="51364"/>
                  </a:cubicBezTo>
                  <a:cubicBezTo>
                    <a:pt x="1314546" y="54385"/>
                    <a:pt x="1316037" y="60428"/>
                    <a:pt x="1316037" y="64960"/>
                  </a:cubicBezTo>
                  <a:cubicBezTo>
                    <a:pt x="1316037" y="71003"/>
                    <a:pt x="1314546" y="75535"/>
                    <a:pt x="1311566" y="80067"/>
                  </a:cubicBezTo>
                  <a:cubicBezTo>
                    <a:pt x="1308585" y="84599"/>
                    <a:pt x="1304114" y="87620"/>
                    <a:pt x="1299643" y="90642"/>
                  </a:cubicBezTo>
                  <a:cubicBezTo>
                    <a:pt x="1293682" y="92152"/>
                    <a:pt x="1287721" y="93663"/>
                    <a:pt x="1280269" y="93663"/>
                  </a:cubicBezTo>
                  <a:cubicBezTo>
                    <a:pt x="1268347" y="93663"/>
                    <a:pt x="1259405" y="90642"/>
                    <a:pt x="1253444" y="86110"/>
                  </a:cubicBezTo>
                  <a:cubicBezTo>
                    <a:pt x="1247483" y="80067"/>
                    <a:pt x="1244502" y="72513"/>
                    <a:pt x="1243012" y="61939"/>
                  </a:cubicBezTo>
                  <a:cubicBezTo>
                    <a:pt x="1243012" y="61939"/>
                    <a:pt x="1243012" y="61939"/>
                    <a:pt x="1260895" y="60428"/>
                  </a:cubicBezTo>
                  <a:cubicBezTo>
                    <a:pt x="1262386" y="66471"/>
                    <a:pt x="1263876" y="71003"/>
                    <a:pt x="1266857" y="74024"/>
                  </a:cubicBezTo>
                  <a:cubicBezTo>
                    <a:pt x="1269837" y="77045"/>
                    <a:pt x="1274308" y="78556"/>
                    <a:pt x="1280269" y="78556"/>
                  </a:cubicBezTo>
                  <a:cubicBezTo>
                    <a:pt x="1286231" y="78556"/>
                    <a:pt x="1290702" y="77045"/>
                    <a:pt x="1293682" y="74024"/>
                  </a:cubicBezTo>
                  <a:cubicBezTo>
                    <a:pt x="1296663" y="71003"/>
                    <a:pt x="1298153" y="69492"/>
                    <a:pt x="1298153" y="64960"/>
                  </a:cubicBezTo>
                  <a:cubicBezTo>
                    <a:pt x="1298153" y="63449"/>
                    <a:pt x="1296663" y="61939"/>
                    <a:pt x="1295172" y="60428"/>
                  </a:cubicBezTo>
                  <a:cubicBezTo>
                    <a:pt x="1295172" y="58917"/>
                    <a:pt x="1292192" y="57406"/>
                    <a:pt x="1289211" y="55896"/>
                  </a:cubicBezTo>
                  <a:cubicBezTo>
                    <a:pt x="1287721" y="55896"/>
                    <a:pt x="1281760" y="54385"/>
                    <a:pt x="1274308" y="52874"/>
                  </a:cubicBezTo>
                  <a:cubicBezTo>
                    <a:pt x="1265366" y="49853"/>
                    <a:pt x="1257915" y="46832"/>
                    <a:pt x="1254934" y="43810"/>
                  </a:cubicBezTo>
                  <a:cubicBezTo>
                    <a:pt x="1248973" y="37767"/>
                    <a:pt x="1245992" y="31725"/>
                    <a:pt x="1245992" y="25682"/>
                  </a:cubicBezTo>
                  <a:cubicBezTo>
                    <a:pt x="1245992" y="21150"/>
                    <a:pt x="1247483" y="16618"/>
                    <a:pt x="1250463" y="12086"/>
                  </a:cubicBezTo>
                  <a:cubicBezTo>
                    <a:pt x="1253444" y="7554"/>
                    <a:pt x="1256425" y="4532"/>
                    <a:pt x="1260895" y="3022"/>
                  </a:cubicBezTo>
                  <a:cubicBezTo>
                    <a:pt x="1266857" y="1511"/>
                    <a:pt x="1272818" y="0"/>
                    <a:pt x="1278779" y="0"/>
                  </a:cubicBezTo>
                  <a:close/>
                  <a:moveTo>
                    <a:pt x="629358" y="0"/>
                  </a:moveTo>
                  <a:cubicBezTo>
                    <a:pt x="641378" y="0"/>
                    <a:pt x="650393" y="1511"/>
                    <a:pt x="656403" y="7554"/>
                  </a:cubicBezTo>
                  <a:cubicBezTo>
                    <a:pt x="662412" y="12086"/>
                    <a:pt x="666920" y="18128"/>
                    <a:pt x="668422" y="27193"/>
                  </a:cubicBezTo>
                  <a:cubicBezTo>
                    <a:pt x="668422" y="27193"/>
                    <a:pt x="668422" y="27193"/>
                    <a:pt x="650393" y="30214"/>
                  </a:cubicBezTo>
                  <a:cubicBezTo>
                    <a:pt x="648890" y="25682"/>
                    <a:pt x="645885" y="21150"/>
                    <a:pt x="642880" y="19639"/>
                  </a:cubicBezTo>
                  <a:cubicBezTo>
                    <a:pt x="639875" y="16618"/>
                    <a:pt x="635368" y="15107"/>
                    <a:pt x="629358" y="15107"/>
                  </a:cubicBezTo>
                  <a:cubicBezTo>
                    <a:pt x="621846" y="15107"/>
                    <a:pt x="615836" y="18128"/>
                    <a:pt x="611329" y="22661"/>
                  </a:cubicBezTo>
                  <a:cubicBezTo>
                    <a:pt x="606821" y="28703"/>
                    <a:pt x="603816" y="36257"/>
                    <a:pt x="603816" y="45321"/>
                  </a:cubicBezTo>
                  <a:cubicBezTo>
                    <a:pt x="603816" y="55896"/>
                    <a:pt x="606821" y="64960"/>
                    <a:pt x="611329" y="69492"/>
                  </a:cubicBezTo>
                  <a:cubicBezTo>
                    <a:pt x="615836" y="75535"/>
                    <a:pt x="621846" y="77045"/>
                    <a:pt x="629358" y="77045"/>
                  </a:cubicBezTo>
                  <a:cubicBezTo>
                    <a:pt x="633866" y="77045"/>
                    <a:pt x="636871" y="77045"/>
                    <a:pt x="641378" y="75535"/>
                  </a:cubicBezTo>
                  <a:cubicBezTo>
                    <a:pt x="644383" y="74024"/>
                    <a:pt x="648890" y="72513"/>
                    <a:pt x="650393" y="69492"/>
                  </a:cubicBezTo>
                  <a:cubicBezTo>
                    <a:pt x="650393" y="69492"/>
                    <a:pt x="650393" y="69492"/>
                    <a:pt x="650393" y="58917"/>
                  </a:cubicBezTo>
                  <a:cubicBezTo>
                    <a:pt x="650393" y="58917"/>
                    <a:pt x="650393" y="58917"/>
                    <a:pt x="630861" y="58917"/>
                  </a:cubicBezTo>
                  <a:lnTo>
                    <a:pt x="630861" y="43810"/>
                  </a:lnTo>
                  <a:cubicBezTo>
                    <a:pt x="630861" y="43810"/>
                    <a:pt x="630861" y="43810"/>
                    <a:pt x="669925" y="43810"/>
                  </a:cubicBezTo>
                  <a:cubicBezTo>
                    <a:pt x="669925" y="43810"/>
                    <a:pt x="669925" y="43810"/>
                    <a:pt x="669925" y="80067"/>
                  </a:cubicBezTo>
                  <a:cubicBezTo>
                    <a:pt x="665417" y="83088"/>
                    <a:pt x="659408" y="86110"/>
                    <a:pt x="653398" y="89131"/>
                  </a:cubicBezTo>
                  <a:cubicBezTo>
                    <a:pt x="645885" y="92152"/>
                    <a:pt x="638373" y="93663"/>
                    <a:pt x="630861" y="93663"/>
                  </a:cubicBezTo>
                  <a:cubicBezTo>
                    <a:pt x="621846" y="93663"/>
                    <a:pt x="612831" y="90642"/>
                    <a:pt x="606821" y="87620"/>
                  </a:cubicBezTo>
                  <a:cubicBezTo>
                    <a:pt x="599309" y="83088"/>
                    <a:pt x="594802" y="77045"/>
                    <a:pt x="590294" y="71003"/>
                  </a:cubicBezTo>
                  <a:cubicBezTo>
                    <a:pt x="587289" y="63449"/>
                    <a:pt x="585787" y="54385"/>
                    <a:pt x="585787" y="46832"/>
                  </a:cubicBezTo>
                  <a:cubicBezTo>
                    <a:pt x="585787" y="36257"/>
                    <a:pt x="587289" y="28703"/>
                    <a:pt x="591797" y="21150"/>
                  </a:cubicBezTo>
                  <a:cubicBezTo>
                    <a:pt x="594802" y="13596"/>
                    <a:pt x="600811" y="7554"/>
                    <a:pt x="608324" y="4532"/>
                  </a:cubicBezTo>
                  <a:cubicBezTo>
                    <a:pt x="614334" y="1511"/>
                    <a:pt x="621846" y="0"/>
                    <a:pt x="6293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 name="íSļïďé">
              <a:extLst>
                <a:ext uri="{FF2B5EF4-FFF2-40B4-BE49-F238E27FC236}">
                  <a16:creationId xmlns:a16="http://schemas.microsoft.com/office/drawing/2014/main" id="{EFED59F3-28D6-4D1E-B8A9-FFC3FEFFCB13}"/>
                </a:ext>
              </a:extLst>
            </p:cNvPr>
            <p:cNvSpPr/>
            <p:nvPr userDrawn="1"/>
          </p:nvSpPr>
          <p:spPr bwMode="auto">
            <a:xfrm>
              <a:off x="4852988" y="3609975"/>
              <a:ext cx="49371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 name="图片占位符 30">
            <a:extLst>
              <a:ext uri="{FF2B5EF4-FFF2-40B4-BE49-F238E27FC236}">
                <a16:creationId xmlns:a16="http://schemas.microsoft.com/office/drawing/2014/main" id="{4C85E96E-B18D-47BE-8AF3-49EAE055780F}"/>
              </a:ext>
            </a:extLst>
          </p:cNvPr>
          <p:cNvSpPr>
            <a:spLocks noGrp="1"/>
          </p:cNvSpPr>
          <p:nvPr>
            <p:ph type="pic" sz="quarter" idx="10"/>
          </p:nvPr>
        </p:nvSpPr>
        <p:spPr>
          <a:xfrm>
            <a:off x="673099" y="1766565"/>
            <a:ext cx="3520432" cy="2399037"/>
          </a:xfrm>
          <a:custGeom>
            <a:avLst/>
            <a:gdLst>
              <a:gd name="connsiteX0" fmla="*/ 0 w 3520432"/>
              <a:gd name="connsiteY0" fmla="*/ 0 h 2399037"/>
              <a:gd name="connsiteX1" fmla="*/ 3520432 w 3520432"/>
              <a:gd name="connsiteY1" fmla="*/ 0 h 2399037"/>
              <a:gd name="connsiteX2" fmla="*/ 3520432 w 3520432"/>
              <a:gd name="connsiteY2" fmla="*/ 2264415 h 2399037"/>
              <a:gd name="connsiteX3" fmla="*/ 3064971 w 3520432"/>
              <a:gd name="connsiteY3" fmla="*/ 2264415 h 2399037"/>
              <a:gd name="connsiteX4" fmla="*/ 3064971 w 3520432"/>
              <a:gd name="connsiteY4" fmla="*/ 2399037 h 2399037"/>
              <a:gd name="connsiteX5" fmla="*/ 0 w 3520432"/>
              <a:gd name="connsiteY5" fmla="*/ 2399037 h 2399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0432" h="2399037">
                <a:moveTo>
                  <a:pt x="0" y="0"/>
                </a:moveTo>
                <a:lnTo>
                  <a:pt x="3520432" y="0"/>
                </a:lnTo>
                <a:lnTo>
                  <a:pt x="3520432" y="2264415"/>
                </a:lnTo>
                <a:lnTo>
                  <a:pt x="3064971" y="2264415"/>
                </a:lnTo>
                <a:lnTo>
                  <a:pt x="3064971" y="2399037"/>
                </a:lnTo>
                <a:lnTo>
                  <a:pt x="0" y="2399037"/>
                </a:lnTo>
                <a:close/>
              </a:path>
            </a:pathLst>
          </a:custGeom>
          <a:effectLst/>
        </p:spPr>
        <p:txBody>
          <a:bodyPr vert="horz" wrap="square" lIns="91440" tIns="45720" rIns="91440" bIns="45720" rtlCol="0">
            <a:noAutofit/>
          </a:bodyPr>
          <a:lstStyle>
            <a:lvl1pPr>
              <a:defRPr lang="zh-CN" altLang="en-US" dirty="0"/>
            </a:lvl1pPr>
          </a:lstStyle>
          <a:p>
            <a:pPr lvl="0"/>
            <a:endParaRPr lang="zh-CN" altLang="en-US" dirty="0"/>
          </a:p>
        </p:txBody>
      </p:sp>
      <p:sp>
        <p:nvSpPr>
          <p:cNvPr id="33" name="图片占位符 32">
            <a:extLst>
              <a:ext uri="{FF2B5EF4-FFF2-40B4-BE49-F238E27FC236}">
                <a16:creationId xmlns:a16="http://schemas.microsoft.com/office/drawing/2014/main" id="{A0C930E1-42CF-4B0A-BD7C-15F874DDA84E}"/>
              </a:ext>
            </a:extLst>
          </p:cNvPr>
          <p:cNvSpPr>
            <a:spLocks noGrp="1"/>
          </p:cNvSpPr>
          <p:nvPr>
            <p:ph type="pic" sz="quarter" idx="11"/>
          </p:nvPr>
        </p:nvSpPr>
        <p:spPr>
          <a:xfrm>
            <a:off x="8005634" y="1766565"/>
            <a:ext cx="3520432" cy="2399037"/>
          </a:xfrm>
          <a:custGeom>
            <a:avLst/>
            <a:gdLst>
              <a:gd name="connsiteX0" fmla="*/ 0 w 3520432"/>
              <a:gd name="connsiteY0" fmla="*/ 0 h 2399037"/>
              <a:gd name="connsiteX1" fmla="*/ 3520432 w 3520432"/>
              <a:gd name="connsiteY1" fmla="*/ 0 h 2399037"/>
              <a:gd name="connsiteX2" fmla="*/ 3520432 w 3520432"/>
              <a:gd name="connsiteY2" fmla="*/ 2399037 h 2399037"/>
              <a:gd name="connsiteX3" fmla="*/ 455460 w 3520432"/>
              <a:gd name="connsiteY3" fmla="*/ 2399037 h 2399037"/>
              <a:gd name="connsiteX4" fmla="*/ 455460 w 3520432"/>
              <a:gd name="connsiteY4" fmla="*/ 2264415 h 2399037"/>
              <a:gd name="connsiteX5" fmla="*/ 0 w 3520432"/>
              <a:gd name="connsiteY5" fmla="*/ 2264415 h 2399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0432" h="2399037">
                <a:moveTo>
                  <a:pt x="0" y="0"/>
                </a:moveTo>
                <a:lnTo>
                  <a:pt x="3520432" y="0"/>
                </a:lnTo>
                <a:lnTo>
                  <a:pt x="3520432" y="2399037"/>
                </a:lnTo>
                <a:lnTo>
                  <a:pt x="455460" y="2399037"/>
                </a:lnTo>
                <a:lnTo>
                  <a:pt x="455460" y="2264415"/>
                </a:lnTo>
                <a:lnTo>
                  <a:pt x="0" y="2264415"/>
                </a:lnTo>
                <a:close/>
              </a:path>
            </a:pathLst>
          </a:custGeom>
          <a:effectLst/>
        </p:spPr>
        <p:txBody>
          <a:bodyPr vert="horz" wrap="square" lIns="91440" tIns="45720" rIns="91440" bIns="45720" rtlCol="0">
            <a:noAutofit/>
          </a:bodyPr>
          <a:lstStyle>
            <a:lvl1pPr>
              <a:defRPr lang="zh-CN" altLang="en-US" dirty="0"/>
            </a:lvl1pPr>
          </a:lstStyle>
          <a:p>
            <a:pPr lvl="0"/>
            <a:endParaRPr lang="zh-CN" altLang="en-US" dirty="0"/>
          </a:p>
        </p:txBody>
      </p:sp>
      <p:sp>
        <p:nvSpPr>
          <p:cNvPr id="25" name="图片占位符 24">
            <a:extLst>
              <a:ext uri="{FF2B5EF4-FFF2-40B4-BE49-F238E27FC236}">
                <a16:creationId xmlns:a16="http://schemas.microsoft.com/office/drawing/2014/main" id="{D4727F9D-710E-422D-AAC9-50290CEA4527}"/>
              </a:ext>
            </a:extLst>
          </p:cNvPr>
          <p:cNvSpPr>
            <a:spLocks noGrp="1"/>
          </p:cNvSpPr>
          <p:nvPr>
            <p:ph type="pic" sz="quarter" idx="12"/>
          </p:nvPr>
        </p:nvSpPr>
        <p:spPr>
          <a:xfrm>
            <a:off x="3738070" y="1327847"/>
            <a:ext cx="4723024" cy="2703133"/>
          </a:xfrm>
          <a:custGeom>
            <a:avLst/>
            <a:gdLst>
              <a:gd name="connsiteX0" fmla="*/ 0 w 4723024"/>
              <a:gd name="connsiteY0" fmla="*/ 0 h 2703133"/>
              <a:gd name="connsiteX1" fmla="*/ 4723024 w 4723024"/>
              <a:gd name="connsiteY1" fmla="*/ 0 h 2703133"/>
              <a:gd name="connsiteX2" fmla="*/ 4723024 w 4723024"/>
              <a:gd name="connsiteY2" fmla="*/ 2703133 h 2703133"/>
              <a:gd name="connsiteX3" fmla="*/ 0 w 4723024"/>
              <a:gd name="connsiteY3" fmla="*/ 2703133 h 2703133"/>
            </a:gdLst>
            <a:ahLst/>
            <a:cxnLst>
              <a:cxn ang="0">
                <a:pos x="connsiteX0" y="connsiteY0"/>
              </a:cxn>
              <a:cxn ang="0">
                <a:pos x="connsiteX1" y="connsiteY1"/>
              </a:cxn>
              <a:cxn ang="0">
                <a:pos x="connsiteX2" y="connsiteY2"/>
              </a:cxn>
              <a:cxn ang="0">
                <a:pos x="connsiteX3" y="connsiteY3"/>
              </a:cxn>
            </a:cxnLst>
            <a:rect l="l" t="t" r="r" b="b"/>
            <a:pathLst>
              <a:path w="4723024" h="2703133">
                <a:moveTo>
                  <a:pt x="0" y="0"/>
                </a:moveTo>
                <a:lnTo>
                  <a:pt x="4723024" y="0"/>
                </a:lnTo>
                <a:lnTo>
                  <a:pt x="4723024" y="2703133"/>
                </a:lnTo>
                <a:lnTo>
                  <a:pt x="0" y="2703133"/>
                </a:lnTo>
                <a:close/>
              </a:path>
            </a:pathLst>
          </a:custGeom>
          <a:effectLst/>
        </p:spPr>
        <p:txBody>
          <a:bodyPr vert="horz" wrap="square" lIns="91440" tIns="45720" rIns="91440" bIns="45720" rtlCol="0">
            <a:noAutofit/>
          </a:bodyPr>
          <a:lstStyle>
            <a:lvl1pPr>
              <a:defRPr lang="zh-CN" altLang="en-US" dirty="0"/>
            </a:lvl1pPr>
          </a:lstStyle>
          <a:p>
            <a:pPr lvl="0"/>
            <a:endParaRPr lang="zh-CN" altLang="en-US" dirty="0"/>
          </a:p>
        </p:txBody>
      </p:sp>
    </p:spTree>
    <p:extLst>
      <p:ext uri="{BB962C8B-B14F-4D97-AF65-F5344CB8AC3E}">
        <p14:creationId xmlns:p14="http://schemas.microsoft.com/office/powerpoint/2010/main" val="25188350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关系型-4种关系（1）">
    <p:spTree>
      <p:nvGrpSpPr>
        <p:cNvPr id="1" name=""/>
        <p:cNvGrpSpPr/>
        <p:nvPr/>
      </p:nvGrpSpPr>
      <p:grpSpPr>
        <a:xfrm>
          <a:off x="0" y="0"/>
          <a:ext cx="0" cy="0"/>
          <a:chOff x="0" y="0"/>
          <a:chExt cx="0" cy="0"/>
        </a:xfrm>
      </p:grpSpPr>
      <p:cxnSp>
        <p:nvCxnSpPr>
          <p:cNvPr id="13" name="直接连接符 12">
            <a:extLst>
              <a:ext uri="{FF2B5EF4-FFF2-40B4-BE49-F238E27FC236}">
                <a16:creationId xmlns:a16="http://schemas.microsoft.com/office/drawing/2014/main" id="{149F17BD-EF0E-4E98-84C0-6A65B72EE56D}"/>
              </a:ext>
            </a:extLst>
          </p:cNvPr>
          <p:cNvCxnSpPr>
            <a:cxnSpLocks/>
          </p:cNvCxnSpPr>
          <p:nvPr userDrawn="1"/>
        </p:nvCxnSpPr>
        <p:spPr>
          <a:xfrm flipH="1">
            <a:off x="1387221" y="1028700"/>
            <a:ext cx="771613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4" name="标题占位符 1">
            <a:extLst>
              <a:ext uri="{FF2B5EF4-FFF2-40B4-BE49-F238E27FC236}">
                <a16:creationId xmlns:a16="http://schemas.microsoft.com/office/drawing/2014/main" id="{2432B641-9CDA-414E-8548-5A2EA34AFC98}"/>
              </a:ext>
            </a:extLst>
          </p:cNvPr>
          <p:cNvSpPr>
            <a:spLocks noGrp="1"/>
          </p:cNvSpPr>
          <p:nvPr>
            <p:ph type="title" hasCustomPrompt="1"/>
          </p:nvPr>
        </p:nvSpPr>
        <p:spPr>
          <a:xfrm>
            <a:off x="1305941" y="584835"/>
            <a:ext cx="8051420" cy="413385"/>
          </a:xfrm>
          <a:prstGeom prst="rect">
            <a:avLst/>
          </a:prstGeom>
        </p:spPr>
        <p:txBody>
          <a:bodyPr vert="horz" lIns="91440" tIns="45720" rIns="91440" bIns="45720" rtlCol="0" anchor="ctr">
            <a:noAutofit/>
          </a:bodyPr>
          <a:lstStyle>
            <a:lvl1pPr>
              <a:defRPr sz="2800" b="1">
                <a:solidFill>
                  <a:schemeClr val="accent1"/>
                </a:solidFill>
              </a:defRPr>
            </a:lvl1pPr>
          </a:lstStyle>
          <a:p>
            <a:r>
              <a:rPr lang="zh-CN" altLang="en-US" dirty="0"/>
              <a:t>单击此处编辑大标题</a:t>
            </a:r>
          </a:p>
        </p:txBody>
      </p:sp>
      <p:sp>
        <p:nvSpPr>
          <p:cNvPr id="83" name="图片占位符 82">
            <a:extLst>
              <a:ext uri="{FF2B5EF4-FFF2-40B4-BE49-F238E27FC236}">
                <a16:creationId xmlns:a16="http://schemas.microsoft.com/office/drawing/2014/main" id="{28AD553B-F62B-4D39-AD7C-686219B16760}"/>
              </a:ext>
            </a:extLst>
          </p:cNvPr>
          <p:cNvSpPr>
            <a:spLocks noGrp="1"/>
          </p:cNvSpPr>
          <p:nvPr>
            <p:ph type="pic" sz="quarter" idx="10"/>
          </p:nvPr>
        </p:nvSpPr>
        <p:spPr>
          <a:xfrm>
            <a:off x="4820927" y="2350745"/>
            <a:ext cx="2550146" cy="2550146"/>
          </a:xfrm>
          <a:custGeom>
            <a:avLst/>
            <a:gdLst>
              <a:gd name="connsiteX0" fmla="*/ 0 w 2550146"/>
              <a:gd name="connsiteY0" fmla="*/ 0 h 2550146"/>
              <a:gd name="connsiteX1" fmla="*/ 1 w 2550146"/>
              <a:gd name="connsiteY1" fmla="*/ 0 h 2550146"/>
              <a:gd name="connsiteX2" fmla="*/ 1 w 2550146"/>
              <a:gd name="connsiteY2" fmla="*/ 765043 h 2550146"/>
              <a:gd name="connsiteX3" fmla="*/ 78222 w 2550146"/>
              <a:gd name="connsiteY3" fmla="*/ 761094 h 2550146"/>
              <a:gd name="connsiteX4" fmla="*/ 751355 w 2550146"/>
              <a:gd name="connsiteY4" fmla="*/ 144824 h 2550146"/>
              <a:gd name="connsiteX5" fmla="*/ 765044 w 2550146"/>
              <a:gd name="connsiteY5" fmla="*/ 0 h 2550146"/>
              <a:gd name="connsiteX6" fmla="*/ 1785104 w 2550146"/>
              <a:gd name="connsiteY6" fmla="*/ 0 h 2550146"/>
              <a:gd name="connsiteX7" fmla="*/ 2471927 w 2550146"/>
              <a:gd name="connsiteY7" fmla="*/ 761095 h 2550146"/>
              <a:gd name="connsiteX8" fmla="*/ 2550146 w 2550146"/>
              <a:gd name="connsiteY8" fmla="*/ 765044 h 2550146"/>
              <a:gd name="connsiteX9" fmla="*/ 2550146 w 2550146"/>
              <a:gd name="connsiteY9" fmla="*/ 1785102 h 2550146"/>
              <a:gd name="connsiteX10" fmla="*/ 1785102 w 2550146"/>
              <a:gd name="connsiteY10" fmla="*/ 2550146 h 2550146"/>
              <a:gd name="connsiteX11" fmla="*/ 765044 w 2550146"/>
              <a:gd name="connsiteY11" fmla="*/ 2550146 h 2550146"/>
              <a:gd name="connsiteX12" fmla="*/ 78222 w 2550146"/>
              <a:gd name="connsiteY12" fmla="*/ 1789052 h 2550146"/>
              <a:gd name="connsiteX13" fmla="*/ 1 w 2550146"/>
              <a:gd name="connsiteY13" fmla="*/ 1785102 h 2550146"/>
              <a:gd name="connsiteX14" fmla="*/ 1 w 2550146"/>
              <a:gd name="connsiteY14" fmla="*/ 2550146 h 2550146"/>
              <a:gd name="connsiteX15" fmla="*/ 0 w 2550146"/>
              <a:gd name="connsiteY15" fmla="*/ 2550146 h 2550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50146" h="2550146">
                <a:moveTo>
                  <a:pt x="0" y="0"/>
                </a:moveTo>
                <a:lnTo>
                  <a:pt x="1" y="0"/>
                </a:lnTo>
                <a:lnTo>
                  <a:pt x="1" y="765043"/>
                </a:lnTo>
                <a:lnTo>
                  <a:pt x="78222" y="761094"/>
                </a:lnTo>
                <a:cubicBezTo>
                  <a:pt x="415778" y="726813"/>
                  <a:pt x="688459" y="473086"/>
                  <a:pt x="751355" y="144824"/>
                </a:cubicBezTo>
                <a:lnTo>
                  <a:pt x="765044" y="0"/>
                </a:lnTo>
                <a:lnTo>
                  <a:pt x="1785104" y="0"/>
                </a:lnTo>
                <a:cubicBezTo>
                  <a:pt x="1785104" y="396115"/>
                  <a:pt x="2086149" y="721916"/>
                  <a:pt x="2471927" y="761095"/>
                </a:cubicBezTo>
                <a:lnTo>
                  <a:pt x="2550146" y="765044"/>
                </a:lnTo>
                <a:lnTo>
                  <a:pt x="2550146" y="1785102"/>
                </a:lnTo>
                <a:cubicBezTo>
                  <a:pt x="2127624" y="1785102"/>
                  <a:pt x="1785102" y="2127624"/>
                  <a:pt x="1785102" y="2550146"/>
                </a:cubicBezTo>
                <a:lnTo>
                  <a:pt x="765044" y="2550146"/>
                </a:lnTo>
                <a:cubicBezTo>
                  <a:pt x="765044" y="2154032"/>
                  <a:pt x="464000" y="1828230"/>
                  <a:pt x="78222" y="1789052"/>
                </a:cubicBezTo>
                <a:lnTo>
                  <a:pt x="1" y="1785102"/>
                </a:lnTo>
                <a:lnTo>
                  <a:pt x="1" y="2550146"/>
                </a:lnTo>
                <a:lnTo>
                  <a:pt x="0" y="2550146"/>
                </a:lnTo>
                <a:close/>
              </a:path>
            </a:pathLst>
          </a:custGeom>
          <a:effectLst/>
        </p:spPr>
        <p:txBody>
          <a:bodyPr vert="horz" lIns="91440" tIns="45720" rIns="91440" bIns="45720" rtlCol="0">
            <a:normAutofit/>
          </a:bodyPr>
          <a:lstStyle>
            <a:lvl1pPr>
              <a:defRPr lang="zh-CN" altLang="en-US"/>
            </a:lvl1pPr>
          </a:lstStyle>
          <a:p>
            <a:pPr lvl="0"/>
            <a:endParaRPr lang="zh-CN" altLang="en-US" dirty="0"/>
          </a:p>
        </p:txBody>
      </p:sp>
    </p:spTree>
    <p:extLst>
      <p:ext uri="{BB962C8B-B14F-4D97-AF65-F5344CB8AC3E}">
        <p14:creationId xmlns:p14="http://schemas.microsoft.com/office/powerpoint/2010/main" val="20503159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人物介绍-4人">
    <p:spTree>
      <p:nvGrpSpPr>
        <p:cNvPr id="1" name=""/>
        <p:cNvGrpSpPr/>
        <p:nvPr/>
      </p:nvGrpSpPr>
      <p:grpSpPr>
        <a:xfrm>
          <a:off x="0" y="0"/>
          <a:ext cx="0" cy="0"/>
          <a:chOff x="0" y="0"/>
          <a:chExt cx="0" cy="0"/>
        </a:xfrm>
      </p:grpSpPr>
      <p:cxnSp>
        <p:nvCxnSpPr>
          <p:cNvPr id="13" name="直接连接符 12">
            <a:extLst>
              <a:ext uri="{FF2B5EF4-FFF2-40B4-BE49-F238E27FC236}">
                <a16:creationId xmlns:a16="http://schemas.microsoft.com/office/drawing/2014/main" id="{149F17BD-EF0E-4E98-84C0-6A65B72EE56D}"/>
              </a:ext>
            </a:extLst>
          </p:cNvPr>
          <p:cNvCxnSpPr>
            <a:cxnSpLocks/>
          </p:cNvCxnSpPr>
          <p:nvPr userDrawn="1"/>
        </p:nvCxnSpPr>
        <p:spPr>
          <a:xfrm flipH="1">
            <a:off x="1387221" y="1028700"/>
            <a:ext cx="771613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4" name="标题占位符 1">
            <a:extLst>
              <a:ext uri="{FF2B5EF4-FFF2-40B4-BE49-F238E27FC236}">
                <a16:creationId xmlns:a16="http://schemas.microsoft.com/office/drawing/2014/main" id="{2432B641-9CDA-414E-8548-5A2EA34AFC98}"/>
              </a:ext>
            </a:extLst>
          </p:cNvPr>
          <p:cNvSpPr>
            <a:spLocks noGrp="1"/>
          </p:cNvSpPr>
          <p:nvPr>
            <p:ph type="title" hasCustomPrompt="1"/>
          </p:nvPr>
        </p:nvSpPr>
        <p:spPr>
          <a:xfrm>
            <a:off x="1305941" y="584835"/>
            <a:ext cx="8051420" cy="413385"/>
          </a:xfrm>
          <a:prstGeom prst="rect">
            <a:avLst/>
          </a:prstGeom>
        </p:spPr>
        <p:txBody>
          <a:bodyPr vert="horz" lIns="91440" tIns="45720" rIns="91440" bIns="45720" rtlCol="0" anchor="ctr">
            <a:noAutofit/>
          </a:bodyPr>
          <a:lstStyle>
            <a:lvl1pPr>
              <a:defRPr sz="2800" b="1">
                <a:solidFill>
                  <a:schemeClr val="accent1"/>
                </a:solidFill>
              </a:defRPr>
            </a:lvl1pPr>
          </a:lstStyle>
          <a:p>
            <a:r>
              <a:rPr lang="zh-CN" altLang="en-US" dirty="0"/>
              <a:t>单击此处编辑大标题</a:t>
            </a:r>
          </a:p>
        </p:txBody>
      </p:sp>
      <p:sp>
        <p:nvSpPr>
          <p:cNvPr id="16" name="ïšliḍè" hidden="1">
            <a:extLst>
              <a:ext uri="{FF2B5EF4-FFF2-40B4-BE49-F238E27FC236}">
                <a16:creationId xmlns:a16="http://schemas.microsoft.com/office/drawing/2014/main" id="{6DE42494-11A0-4739-8541-78CFED9DF03F}"/>
              </a:ext>
            </a:extLst>
          </p:cNvPr>
          <p:cNvSpPr/>
          <p:nvPr userDrawn="1"/>
        </p:nvSpPr>
        <p:spPr>
          <a:xfrm>
            <a:off x="3843805" y="1501645"/>
            <a:ext cx="1860468" cy="1810713"/>
          </a:xfrm>
          <a:prstGeom prst="roundRect">
            <a:avLst>
              <a:gd name="adj" fmla="val 7240"/>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ïšliḍè" hidden="1">
            <a:extLst>
              <a:ext uri="{FF2B5EF4-FFF2-40B4-BE49-F238E27FC236}">
                <a16:creationId xmlns:a16="http://schemas.microsoft.com/office/drawing/2014/main" id="{51F21BAA-FBBB-4488-81E9-CF5B7EDB7F26}"/>
              </a:ext>
            </a:extLst>
          </p:cNvPr>
          <p:cNvSpPr/>
          <p:nvPr userDrawn="1"/>
        </p:nvSpPr>
        <p:spPr>
          <a:xfrm>
            <a:off x="6487603" y="1501645"/>
            <a:ext cx="1860468" cy="1810713"/>
          </a:xfrm>
          <a:prstGeom prst="roundRect">
            <a:avLst>
              <a:gd name="adj" fmla="val 7240"/>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ïšliḍè" hidden="1">
            <a:extLst>
              <a:ext uri="{FF2B5EF4-FFF2-40B4-BE49-F238E27FC236}">
                <a16:creationId xmlns:a16="http://schemas.microsoft.com/office/drawing/2014/main" id="{B5F0AE47-C83A-43E7-B322-6FA2107C8444}"/>
              </a:ext>
            </a:extLst>
          </p:cNvPr>
          <p:cNvSpPr/>
          <p:nvPr userDrawn="1"/>
        </p:nvSpPr>
        <p:spPr>
          <a:xfrm>
            <a:off x="9131401" y="1501645"/>
            <a:ext cx="1860468" cy="1810713"/>
          </a:xfrm>
          <a:prstGeom prst="roundRect">
            <a:avLst>
              <a:gd name="adj" fmla="val 7240"/>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图片占位符 20">
            <a:extLst>
              <a:ext uri="{FF2B5EF4-FFF2-40B4-BE49-F238E27FC236}">
                <a16:creationId xmlns:a16="http://schemas.microsoft.com/office/drawing/2014/main" id="{660591BC-668B-4D92-9E98-F45C246E533F}"/>
              </a:ext>
            </a:extLst>
          </p:cNvPr>
          <p:cNvSpPr>
            <a:spLocks noGrp="1"/>
          </p:cNvSpPr>
          <p:nvPr>
            <p:ph type="pic" sz="quarter" idx="10"/>
          </p:nvPr>
        </p:nvSpPr>
        <p:spPr>
          <a:xfrm>
            <a:off x="1200007" y="1501646"/>
            <a:ext cx="1860468" cy="1810713"/>
          </a:xfrm>
          <a:custGeom>
            <a:avLst/>
            <a:gdLst>
              <a:gd name="connsiteX0" fmla="*/ 131096 w 1860468"/>
              <a:gd name="connsiteY0" fmla="*/ 0 h 1810713"/>
              <a:gd name="connsiteX1" fmla="*/ 1729372 w 1860468"/>
              <a:gd name="connsiteY1" fmla="*/ 0 h 1810713"/>
              <a:gd name="connsiteX2" fmla="*/ 1860468 w 1860468"/>
              <a:gd name="connsiteY2" fmla="*/ 131096 h 1810713"/>
              <a:gd name="connsiteX3" fmla="*/ 1860468 w 1860468"/>
              <a:gd name="connsiteY3" fmla="*/ 1679617 h 1810713"/>
              <a:gd name="connsiteX4" fmla="*/ 1729372 w 1860468"/>
              <a:gd name="connsiteY4" fmla="*/ 1810713 h 1810713"/>
              <a:gd name="connsiteX5" fmla="*/ 131096 w 1860468"/>
              <a:gd name="connsiteY5" fmla="*/ 1810713 h 1810713"/>
              <a:gd name="connsiteX6" fmla="*/ 0 w 1860468"/>
              <a:gd name="connsiteY6" fmla="*/ 1679617 h 1810713"/>
              <a:gd name="connsiteX7" fmla="*/ 0 w 1860468"/>
              <a:gd name="connsiteY7" fmla="*/ 131096 h 1810713"/>
              <a:gd name="connsiteX8" fmla="*/ 131096 w 1860468"/>
              <a:gd name="connsiteY8" fmla="*/ 0 h 1810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0468" h="1810713">
                <a:moveTo>
                  <a:pt x="131096" y="0"/>
                </a:moveTo>
                <a:lnTo>
                  <a:pt x="1729372" y="0"/>
                </a:lnTo>
                <a:cubicBezTo>
                  <a:pt x="1801774" y="0"/>
                  <a:pt x="1860468" y="58694"/>
                  <a:pt x="1860468" y="131096"/>
                </a:cubicBezTo>
                <a:lnTo>
                  <a:pt x="1860468" y="1679617"/>
                </a:lnTo>
                <a:cubicBezTo>
                  <a:pt x="1860468" y="1752019"/>
                  <a:pt x="1801774" y="1810713"/>
                  <a:pt x="1729372" y="1810713"/>
                </a:cubicBezTo>
                <a:lnTo>
                  <a:pt x="131096" y="1810713"/>
                </a:lnTo>
                <a:cubicBezTo>
                  <a:pt x="58694" y="1810713"/>
                  <a:pt x="0" y="1752019"/>
                  <a:pt x="0" y="1679617"/>
                </a:cubicBezTo>
                <a:lnTo>
                  <a:pt x="0" y="131096"/>
                </a:lnTo>
                <a:cubicBezTo>
                  <a:pt x="0" y="58694"/>
                  <a:pt x="58694" y="0"/>
                  <a:pt x="131096" y="0"/>
                </a:cubicBezTo>
                <a:close/>
              </a:path>
            </a:pathLst>
          </a:custGeom>
          <a:ln w="6350">
            <a:solidFill>
              <a:schemeClr val="accent2">
                <a:lumMod val="40000"/>
                <a:lumOff val="60000"/>
              </a:schemeClr>
            </a:solidFill>
          </a:ln>
        </p:spPr>
        <p:txBody>
          <a:bodyPr wrap="square">
            <a:noAutofit/>
          </a:bodyPr>
          <a:lstStyle/>
          <a:p>
            <a:endParaRPr lang="zh-CN" altLang="en-US"/>
          </a:p>
        </p:txBody>
      </p:sp>
      <p:sp>
        <p:nvSpPr>
          <p:cNvPr id="22" name="图片占位符 21">
            <a:extLst>
              <a:ext uri="{FF2B5EF4-FFF2-40B4-BE49-F238E27FC236}">
                <a16:creationId xmlns:a16="http://schemas.microsoft.com/office/drawing/2014/main" id="{394107A9-13DE-405A-A2A4-32E177E97A45}"/>
              </a:ext>
            </a:extLst>
          </p:cNvPr>
          <p:cNvSpPr>
            <a:spLocks noGrp="1"/>
          </p:cNvSpPr>
          <p:nvPr>
            <p:ph type="pic" sz="quarter" idx="11"/>
          </p:nvPr>
        </p:nvSpPr>
        <p:spPr>
          <a:xfrm>
            <a:off x="3843805" y="1501645"/>
            <a:ext cx="1860468" cy="1810713"/>
          </a:xfrm>
          <a:custGeom>
            <a:avLst/>
            <a:gdLst>
              <a:gd name="connsiteX0" fmla="*/ 131096 w 1860468"/>
              <a:gd name="connsiteY0" fmla="*/ 0 h 1810713"/>
              <a:gd name="connsiteX1" fmla="*/ 1729372 w 1860468"/>
              <a:gd name="connsiteY1" fmla="*/ 0 h 1810713"/>
              <a:gd name="connsiteX2" fmla="*/ 1860468 w 1860468"/>
              <a:gd name="connsiteY2" fmla="*/ 131096 h 1810713"/>
              <a:gd name="connsiteX3" fmla="*/ 1860468 w 1860468"/>
              <a:gd name="connsiteY3" fmla="*/ 1679617 h 1810713"/>
              <a:gd name="connsiteX4" fmla="*/ 1729372 w 1860468"/>
              <a:gd name="connsiteY4" fmla="*/ 1810713 h 1810713"/>
              <a:gd name="connsiteX5" fmla="*/ 131096 w 1860468"/>
              <a:gd name="connsiteY5" fmla="*/ 1810713 h 1810713"/>
              <a:gd name="connsiteX6" fmla="*/ 0 w 1860468"/>
              <a:gd name="connsiteY6" fmla="*/ 1679617 h 1810713"/>
              <a:gd name="connsiteX7" fmla="*/ 0 w 1860468"/>
              <a:gd name="connsiteY7" fmla="*/ 131096 h 1810713"/>
              <a:gd name="connsiteX8" fmla="*/ 131096 w 1860468"/>
              <a:gd name="connsiteY8" fmla="*/ 0 h 1810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0468" h="1810713">
                <a:moveTo>
                  <a:pt x="131096" y="0"/>
                </a:moveTo>
                <a:lnTo>
                  <a:pt x="1729372" y="0"/>
                </a:lnTo>
                <a:cubicBezTo>
                  <a:pt x="1801774" y="0"/>
                  <a:pt x="1860468" y="58694"/>
                  <a:pt x="1860468" y="131096"/>
                </a:cubicBezTo>
                <a:lnTo>
                  <a:pt x="1860468" y="1679617"/>
                </a:lnTo>
                <a:cubicBezTo>
                  <a:pt x="1860468" y="1752019"/>
                  <a:pt x="1801774" y="1810713"/>
                  <a:pt x="1729372" y="1810713"/>
                </a:cubicBezTo>
                <a:lnTo>
                  <a:pt x="131096" y="1810713"/>
                </a:lnTo>
                <a:cubicBezTo>
                  <a:pt x="58694" y="1810713"/>
                  <a:pt x="0" y="1752019"/>
                  <a:pt x="0" y="1679617"/>
                </a:cubicBezTo>
                <a:lnTo>
                  <a:pt x="0" y="131096"/>
                </a:lnTo>
                <a:cubicBezTo>
                  <a:pt x="0" y="58694"/>
                  <a:pt x="58694" y="0"/>
                  <a:pt x="131096" y="0"/>
                </a:cubicBezTo>
                <a:close/>
              </a:path>
            </a:pathLst>
          </a:custGeom>
          <a:ln w="6350">
            <a:solidFill>
              <a:schemeClr val="accent2">
                <a:lumMod val="40000"/>
                <a:lumOff val="60000"/>
              </a:schemeClr>
            </a:solidFill>
          </a:ln>
        </p:spPr>
        <p:txBody>
          <a:bodyPr vert="horz" wrap="square" lIns="91440" tIns="45720" rIns="91440" bIns="45720" rtlCol="0">
            <a:noAutofit/>
          </a:bodyPr>
          <a:lstStyle>
            <a:lvl1pPr>
              <a:defRPr lang="zh-CN" altLang="en-US"/>
            </a:lvl1pPr>
          </a:lstStyle>
          <a:p>
            <a:pPr lvl="0"/>
            <a:endParaRPr lang="zh-CN" altLang="en-US"/>
          </a:p>
        </p:txBody>
      </p:sp>
      <p:sp>
        <p:nvSpPr>
          <p:cNvPr id="23" name="图片占位符 22">
            <a:extLst>
              <a:ext uri="{FF2B5EF4-FFF2-40B4-BE49-F238E27FC236}">
                <a16:creationId xmlns:a16="http://schemas.microsoft.com/office/drawing/2014/main" id="{42D1DFE5-EFD4-4DE3-8E0B-E8CFF4D1E664}"/>
              </a:ext>
            </a:extLst>
          </p:cNvPr>
          <p:cNvSpPr>
            <a:spLocks noGrp="1"/>
          </p:cNvSpPr>
          <p:nvPr>
            <p:ph type="pic" sz="quarter" idx="12"/>
          </p:nvPr>
        </p:nvSpPr>
        <p:spPr>
          <a:xfrm>
            <a:off x="6487603" y="1501644"/>
            <a:ext cx="1860468" cy="1810713"/>
          </a:xfrm>
          <a:custGeom>
            <a:avLst/>
            <a:gdLst>
              <a:gd name="connsiteX0" fmla="*/ 131096 w 1860468"/>
              <a:gd name="connsiteY0" fmla="*/ 0 h 1810713"/>
              <a:gd name="connsiteX1" fmla="*/ 1729372 w 1860468"/>
              <a:gd name="connsiteY1" fmla="*/ 0 h 1810713"/>
              <a:gd name="connsiteX2" fmla="*/ 1860468 w 1860468"/>
              <a:gd name="connsiteY2" fmla="*/ 131096 h 1810713"/>
              <a:gd name="connsiteX3" fmla="*/ 1860468 w 1860468"/>
              <a:gd name="connsiteY3" fmla="*/ 1679617 h 1810713"/>
              <a:gd name="connsiteX4" fmla="*/ 1729372 w 1860468"/>
              <a:gd name="connsiteY4" fmla="*/ 1810713 h 1810713"/>
              <a:gd name="connsiteX5" fmla="*/ 131096 w 1860468"/>
              <a:gd name="connsiteY5" fmla="*/ 1810713 h 1810713"/>
              <a:gd name="connsiteX6" fmla="*/ 0 w 1860468"/>
              <a:gd name="connsiteY6" fmla="*/ 1679617 h 1810713"/>
              <a:gd name="connsiteX7" fmla="*/ 0 w 1860468"/>
              <a:gd name="connsiteY7" fmla="*/ 131096 h 1810713"/>
              <a:gd name="connsiteX8" fmla="*/ 131096 w 1860468"/>
              <a:gd name="connsiteY8" fmla="*/ 0 h 1810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0468" h="1810713">
                <a:moveTo>
                  <a:pt x="131096" y="0"/>
                </a:moveTo>
                <a:lnTo>
                  <a:pt x="1729372" y="0"/>
                </a:lnTo>
                <a:cubicBezTo>
                  <a:pt x="1801774" y="0"/>
                  <a:pt x="1860468" y="58694"/>
                  <a:pt x="1860468" y="131096"/>
                </a:cubicBezTo>
                <a:lnTo>
                  <a:pt x="1860468" y="1679617"/>
                </a:lnTo>
                <a:cubicBezTo>
                  <a:pt x="1860468" y="1752019"/>
                  <a:pt x="1801774" y="1810713"/>
                  <a:pt x="1729372" y="1810713"/>
                </a:cubicBezTo>
                <a:lnTo>
                  <a:pt x="131096" y="1810713"/>
                </a:lnTo>
                <a:cubicBezTo>
                  <a:pt x="58694" y="1810713"/>
                  <a:pt x="0" y="1752019"/>
                  <a:pt x="0" y="1679617"/>
                </a:cubicBezTo>
                <a:lnTo>
                  <a:pt x="0" y="131096"/>
                </a:lnTo>
                <a:cubicBezTo>
                  <a:pt x="0" y="58694"/>
                  <a:pt x="58694" y="0"/>
                  <a:pt x="131096" y="0"/>
                </a:cubicBezTo>
                <a:close/>
              </a:path>
            </a:pathLst>
          </a:custGeom>
          <a:ln w="6350">
            <a:solidFill>
              <a:schemeClr val="accent2">
                <a:lumMod val="40000"/>
                <a:lumOff val="60000"/>
              </a:schemeClr>
            </a:solidFill>
          </a:ln>
        </p:spPr>
        <p:txBody>
          <a:bodyPr vert="horz" wrap="square" lIns="91440" tIns="45720" rIns="91440" bIns="45720" rtlCol="0">
            <a:noAutofit/>
          </a:bodyPr>
          <a:lstStyle>
            <a:lvl1pPr>
              <a:defRPr lang="zh-CN" altLang="en-US"/>
            </a:lvl1pPr>
          </a:lstStyle>
          <a:p>
            <a:pPr lvl="0"/>
            <a:endParaRPr lang="zh-CN" altLang="en-US"/>
          </a:p>
        </p:txBody>
      </p:sp>
      <p:sp>
        <p:nvSpPr>
          <p:cNvPr id="24" name="图片占位符 23">
            <a:extLst>
              <a:ext uri="{FF2B5EF4-FFF2-40B4-BE49-F238E27FC236}">
                <a16:creationId xmlns:a16="http://schemas.microsoft.com/office/drawing/2014/main" id="{1E122805-BA49-4BA3-B11B-89BEB058F356}"/>
              </a:ext>
            </a:extLst>
          </p:cNvPr>
          <p:cNvSpPr>
            <a:spLocks noGrp="1"/>
          </p:cNvSpPr>
          <p:nvPr>
            <p:ph type="pic" sz="quarter" idx="13"/>
          </p:nvPr>
        </p:nvSpPr>
        <p:spPr>
          <a:xfrm>
            <a:off x="9131401" y="1501643"/>
            <a:ext cx="1860468" cy="1810713"/>
          </a:xfrm>
          <a:custGeom>
            <a:avLst/>
            <a:gdLst>
              <a:gd name="connsiteX0" fmla="*/ 131096 w 1860468"/>
              <a:gd name="connsiteY0" fmla="*/ 0 h 1810713"/>
              <a:gd name="connsiteX1" fmla="*/ 1729372 w 1860468"/>
              <a:gd name="connsiteY1" fmla="*/ 0 h 1810713"/>
              <a:gd name="connsiteX2" fmla="*/ 1860468 w 1860468"/>
              <a:gd name="connsiteY2" fmla="*/ 131096 h 1810713"/>
              <a:gd name="connsiteX3" fmla="*/ 1860468 w 1860468"/>
              <a:gd name="connsiteY3" fmla="*/ 1679617 h 1810713"/>
              <a:gd name="connsiteX4" fmla="*/ 1729372 w 1860468"/>
              <a:gd name="connsiteY4" fmla="*/ 1810713 h 1810713"/>
              <a:gd name="connsiteX5" fmla="*/ 131096 w 1860468"/>
              <a:gd name="connsiteY5" fmla="*/ 1810713 h 1810713"/>
              <a:gd name="connsiteX6" fmla="*/ 0 w 1860468"/>
              <a:gd name="connsiteY6" fmla="*/ 1679617 h 1810713"/>
              <a:gd name="connsiteX7" fmla="*/ 0 w 1860468"/>
              <a:gd name="connsiteY7" fmla="*/ 131096 h 1810713"/>
              <a:gd name="connsiteX8" fmla="*/ 131096 w 1860468"/>
              <a:gd name="connsiteY8" fmla="*/ 0 h 1810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0468" h="1810713">
                <a:moveTo>
                  <a:pt x="131096" y="0"/>
                </a:moveTo>
                <a:lnTo>
                  <a:pt x="1729372" y="0"/>
                </a:lnTo>
                <a:cubicBezTo>
                  <a:pt x="1801774" y="0"/>
                  <a:pt x="1860468" y="58694"/>
                  <a:pt x="1860468" y="131096"/>
                </a:cubicBezTo>
                <a:lnTo>
                  <a:pt x="1860468" y="1679617"/>
                </a:lnTo>
                <a:cubicBezTo>
                  <a:pt x="1860468" y="1752019"/>
                  <a:pt x="1801774" y="1810713"/>
                  <a:pt x="1729372" y="1810713"/>
                </a:cubicBezTo>
                <a:lnTo>
                  <a:pt x="131096" y="1810713"/>
                </a:lnTo>
                <a:cubicBezTo>
                  <a:pt x="58694" y="1810713"/>
                  <a:pt x="0" y="1752019"/>
                  <a:pt x="0" y="1679617"/>
                </a:cubicBezTo>
                <a:lnTo>
                  <a:pt x="0" y="131096"/>
                </a:lnTo>
                <a:cubicBezTo>
                  <a:pt x="0" y="58694"/>
                  <a:pt x="58694" y="0"/>
                  <a:pt x="131096" y="0"/>
                </a:cubicBezTo>
                <a:close/>
              </a:path>
            </a:pathLst>
          </a:custGeom>
          <a:ln w="6350">
            <a:solidFill>
              <a:schemeClr val="accent2">
                <a:lumMod val="40000"/>
                <a:lumOff val="60000"/>
              </a:schemeClr>
            </a:solidFill>
          </a:ln>
        </p:spPr>
        <p:txBody>
          <a:bodyPr vert="horz" wrap="square" lIns="91440" tIns="45720" rIns="91440" bIns="45720" rtlCol="0">
            <a:noAutofit/>
          </a:bodyPr>
          <a:lstStyle>
            <a:lvl1pPr>
              <a:defRPr lang="zh-CN" altLang="en-US"/>
            </a:lvl1pPr>
          </a:lstStyle>
          <a:p>
            <a:pPr lvl="0"/>
            <a:endParaRPr lang="zh-CN" altLang="en-US"/>
          </a:p>
        </p:txBody>
      </p:sp>
    </p:spTree>
    <p:extLst>
      <p:ext uri="{BB962C8B-B14F-4D97-AF65-F5344CB8AC3E}">
        <p14:creationId xmlns:p14="http://schemas.microsoft.com/office/powerpoint/2010/main" val="5577509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空白页-纯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57731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149390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2534433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结束页">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5F96B76-843F-4D6D-BB44-72A82D8295C3}"/>
              </a:ext>
            </a:extLst>
          </p:cNvPr>
          <p:cNvSpPr/>
          <p:nvPr userDrawn="1"/>
        </p:nvSpPr>
        <p:spPr>
          <a:xfrm>
            <a:off x="0" y="1981200"/>
            <a:ext cx="12192000" cy="4152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33" name="矩形 32">
            <a:extLst>
              <a:ext uri="{FF2B5EF4-FFF2-40B4-BE49-F238E27FC236}">
                <a16:creationId xmlns:a16="http://schemas.microsoft.com/office/drawing/2014/main" id="{36C97AD6-173A-4C11-847B-C0B4DCFE257E}"/>
              </a:ext>
            </a:extLst>
          </p:cNvPr>
          <p:cNvSpPr/>
          <p:nvPr userDrawn="1"/>
        </p:nvSpPr>
        <p:spPr>
          <a:xfrm>
            <a:off x="0" y="1981200"/>
            <a:ext cx="12192000" cy="4152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grpSp>
        <p:nvGrpSpPr>
          <p:cNvPr id="7" name="组合 6">
            <a:extLst>
              <a:ext uri="{FF2B5EF4-FFF2-40B4-BE49-F238E27FC236}">
                <a16:creationId xmlns:a16="http://schemas.microsoft.com/office/drawing/2014/main" id="{9144EEBB-BE3B-4AD1-8A9C-AF39BCEE16B9}"/>
              </a:ext>
            </a:extLst>
          </p:cNvPr>
          <p:cNvGrpSpPr/>
          <p:nvPr userDrawn="1"/>
        </p:nvGrpSpPr>
        <p:grpSpPr>
          <a:xfrm flipH="1">
            <a:off x="7938611" y="4461158"/>
            <a:ext cx="1896993" cy="1325338"/>
            <a:chOff x="2221492" y="4433089"/>
            <a:chExt cx="1896993" cy="1325338"/>
          </a:xfrm>
        </p:grpSpPr>
        <p:sp>
          <p:nvSpPr>
            <p:cNvPr id="34" name="矩形 33">
              <a:extLst>
                <a:ext uri="{FF2B5EF4-FFF2-40B4-BE49-F238E27FC236}">
                  <a16:creationId xmlns:a16="http://schemas.microsoft.com/office/drawing/2014/main" id="{4E53F51A-9454-4096-AC0D-F320D663CBE5}"/>
                </a:ext>
              </a:extLst>
            </p:cNvPr>
            <p:cNvSpPr/>
            <p:nvPr userDrawn="1"/>
          </p:nvSpPr>
          <p:spPr>
            <a:xfrm>
              <a:off x="3373451" y="4433089"/>
              <a:ext cx="745034" cy="650240"/>
            </a:xfrm>
            <a:prstGeom prst="rect">
              <a:avLst/>
            </a:prstGeom>
            <a:noFill/>
            <a:ln w="285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65EDA7FA-EFE0-4A6F-8CDB-8ED9F9748F22}"/>
                </a:ext>
              </a:extLst>
            </p:cNvPr>
            <p:cNvSpPr/>
            <p:nvPr userDrawn="1"/>
          </p:nvSpPr>
          <p:spPr>
            <a:xfrm>
              <a:off x="2221492" y="5137180"/>
              <a:ext cx="380298" cy="331911"/>
            </a:xfrm>
            <a:prstGeom prst="rect">
              <a:avLst/>
            </a:prstGeom>
            <a:solidFill>
              <a:schemeClr val="accent4">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67699181-408D-427E-B3E9-E0DFF82D9C1A}"/>
                </a:ext>
              </a:extLst>
            </p:cNvPr>
            <p:cNvSpPr/>
            <p:nvPr userDrawn="1"/>
          </p:nvSpPr>
          <p:spPr>
            <a:xfrm>
              <a:off x="2912418" y="5613494"/>
              <a:ext cx="166062" cy="144933"/>
            </a:xfrm>
            <a:prstGeom prst="rect">
              <a:avLst/>
            </a:prstGeom>
            <a:solidFill>
              <a:schemeClr val="accent5">
                <a:lumMod val="40000"/>
                <a:lumOff val="6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a:extLst>
              <a:ext uri="{FF2B5EF4-FFF2-40B4-BE49-F238E27FC236}">
                <a16:creationId xmlns:a16="http://schemas.microsoft.com/office/drawing/2014/main" id="{2BDA4F2B-8F03-4D5E-9E67-84BFCF90E6C1}"/>
              </a:ext>
            </a:extLst>
          </p:cNvPr>
          <p:cNvGrpSpPr/>
          <p:nvPr userDrawn="1"/>
        </p:nvGrpSpPr>
        <p:grpSpPr>
          <a:xfrm>
            <a:off x="671974" y="276282"/>
            <a:ext cx="750474" cy="752418"/>
            <a:chOff x="3827591" y="862131"/>
            <a:chExt cx="1838325" cy="1843088"/>
          </a:xfrm>
        </p:grpSpPr>
        <p:sp>
          <p:nvSpPr>
            <p:cNvPr id="44" name="ïṡlîḓè">
              <a:extLst>
                <a:ext uri="{FF2B5EF4-FFF2-40B4-BE49-F238E27FC236}">
                  <a16:creationId xmlns:a16="http://schemas.microsoft.com/office/drawing/2014/main" id="{76A8F17F-533A-4639-AF91-6614CDC6C8D2}"/>
                </a:ext>
              </a:extLst>
            </p:cNvPr>
            <p:cNvSpPr/>
            <p:nvPr/>
          </p:nvSpPr>
          <p:spPr bwMode="auto">
            <a:xfrm>
              <a:off x="3827591" y="862131"/>
              <a:ext cx="1838325" cy="1843088"/>
            </a:xfrm>
            <a:custGeom>
              <a:avLst/>
              <a:gdLst>
                <a:gd name="T0" fmla="*/ 612 w 1221"/>
                <a:gd name="T1" fmla="*/ 1 h 1222"/>
                <a:gd name="T2" fmla="*/ 1221 w 1221"/>
                <a:gd name="T3" fmla="*/ 612 h 1222"/>
                <a:gd name="T4" fmla="*/ 609 w 1221"/>
                <a:gd name="T5" fmla="*/ 1221 h 1222"/>
                <a:gd name="T6" fmla="*/ 609 w 1221"/>
                <a:gd name="T7" fmla="*/ 1221 h 1222"/>
                <a:gd name="T8" fmla="*/ 609 w 1221"/>
                <a:gd name="T9" fmla="*/ 1187 h 1222"/>
                <a:gd name="T10" fmla="*/ 609 w 1221"/>
                <a:gd name="T11" fmla="*/ 1187 h 1222"/>
                <a:gd name="T12" fmla="*/ 1187 w 1221"/>
                <a:gd name="T13" fmla="*/ 612 h 1222"/>
                <a:gd name="T14" fmla="*/ 611 w 1221"/>
                <a:gd name="T15" fmla="*/ 35 h 1222"/>
                <a:gd name="T16" fmla="*/ 611 w 1221"/>
                <a:gd name="T17" fmla="*/ 35 h 1222"/>
                <a:gd name="T18" fmla="*/ 612 w 1221"/>
                <a:gd name="T19" fmla="*/ 1 h 1222"/>
                <a:gd name="T20" fmla="*/ 609 w 1221"/>
                <a:gd name="T21" fmla="*/ 1221 h 1222"/>
                <a:gd name="T22" fmla="*/ 0 w 1221"/>
                <a:gd name="T23" fmla="*/ 610 h 1222"/>
                <a:gd name="T24" fmla="*/ 612 w 1221"/>
                <a:gd name="T25" fmla="*/ 1 h 1222"/>
                <a:gd name="T26" fmla="*/ 611 w 1221"/>
                <a:gd name="T27" fmla="*/ 35 h 1222"/>
                <a:gd name="T28" fmla="*/ 34 w 1221"/>
                <a:gd name="T29" fmla="*/ 610 h 1222"/>
                <a:gd name="T30" fmla="*/ 609 w 1221"/>
                <a:gd name="T31" fmla="*/ 1187 h 1222"/>
                <a:gd name="T32" fmla="*/ 609 w 1221"/>
                <a:gd name="T33" fmla="*/ 1221 h 1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1" h="1222">
                  <a:moveTo>
                    <a:pt x="612" y="1"/>
                  </a:moveTo>
                  <a:cubicBezTo>
                    <a:pt x="948" y="2"/>
                    <a:pt x="1221" y="276"/>
                    <a:pt x="1221" y="612"/>
                  </a:cubicBezTo>
                  <a:cubicBezTo>
                    <a:pt x="1220" y="948"/>
                    <a:pt x="946" y="1222"/>
                    <a:pt x="609" y="1221"/>
                  </a:cubicBezTo>
                  <a:cubicBezTo>
                    <a:pt x="609" y="1221"/>
                    <a:pt x="609" y="1221"/>
                    <a:pt x="609" y="1221"/>
                  </a:cubicBezTo>
                  <a:cubicBezTo>
                    <a:pt x="609" y="1187"/>
                    <a:pt x="609" y="1187"/>
                    <a:pt x="609" y="1187"/>
                  </a:cubicBezTo>
                  <a:cubicBezTo>
                    <a:pt x="609" y="1187"/>
                    <a:pt x="609" y="1187"/>
                    <a:pt x="609" y="1187"/>
                  </a:cubicBezTo>
                  <a:cubicBezTo>
                    <a:pt x="927" y="1188"/>
                    <a:pt x="1187" y="929"/>
                    <a:pt x="1187" y="612"/>
                  </a:cubicBezTo>
                  <a:cubicBezTo>
                    <a:pt x="1188" y="295"/>
                    <a:pt x="929" y="35"/>
                    <a:pt x="611" y="35"/>
                  </a:cubicBezTo>
                  <a:cubicBezTo>
                    <a:pt x="611" y="35"/>
                    <a:pt x="611" y="35"/>
                    <a:pt x="611" y="35"/>
                  </a:cubicBezTo>
                  <a:cubicBezTo>
                    <a:pt x="612" y="1"/>
                    <a:pt x="612" y="1"/>
                    <a:pt x="612" y="1"/>
                  </a:cubicBezTo>
                  <a:close/>
                  <a:moveTo>
                    <a:pt x="609" y="1221"/>
                  </a:moveTo>
                  <a:cubicBezTo>
                    <a:pt x="274" y="1221"/>
                    <a:pt x="0" y="946"/>
                    <a:pt x="0" y="610"/>
                  </a:cubicBezTo>
                  <a:cubicBezTo>
                    <a:pt x="1" y="274"/>
                    <a:pt x="276" y="0"/>
                    <a:pt x="612" y="1"/>
                  </a:cubicBezTo>
                  <a:cubicBezTo>
                    <a:pt x="611" y="35"/>
                    <a:pt x="611" y="35"/>
                    <a:pt x="611" y="35"/>
                  </a:cubicBezTo>
                  <a:cubicBezTo>
                    <a:pt x="295" y="34"/>
                    <a:pt x="35" y="293"/>
                    <a:pt x="34" y="610"/>
                  </a:cubicBezTo>
                  <a:cubicBezTo>
                    <a:pt x="34" y="927"/>
                    <a:pt x="292" y="1187"/>
                    <a:pt x="609" y="1187"/>
                  </a:cubicBezTo>
                  <a:lnTo>
                    <a:pt x="609" y="1221"/>
                  </a:ln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íṡ1iḓè">
              <a:extLst>
                <a:ext uri="{FF2B5EF4-FFF2-40B4-BE49-F238E27FC236}">
                  <a16:creationId xmlns:a16="http://schemas.microsoft.com/office/drawing/2014/main" id="{A90C8233-2A51-4248-BE29-EA5B51E39E45}"/>
                </a:ext>
              </a:extLst>
            </p:cNvPr>
            <p:cNvSpPr/>
            <p:nvPr/>
          </p:nvSpPr>
          <p:spPr bwMode="auto">
            <a:xfrm>
              <a:off x="4057778" y="1092318"/>
              <a:ext cx="1379538" cy="1382713"/>
            </a:xfrm>
            <a:custGeom>
              <a:avLst/>
              <a:gdLst>
                <a:gd name="T0" fmla="*/ 458 w 916"/>
                <a:gd name="T1" fmla="*/ 0 h 916"/>
                <a:gd name="T2" fmla="*/ 915 w 916"/>
                <a:gd name="T3" fmla="*/ 459 h 916"/>
                <a:gd name="T4" fmla="*/ 457 w 916"/>
                <a:gd name="T5" fmla="*/ 916 h 916"/>
                <a:gd name="T6" fmla="*/ 457 w 916"/>
                <a:gd name="T7" fmla="*/ 916 h 916"/>
                <a:gd name="T8" fmla="*/ 457 w 916"/>
                <a:gd name="T9" fmla="*/ 890 h 916"/>
                <a:gd name="T10" fmla="*/ 457 w 916"/>
                <a:gd name="T11" fmla="*/ 890 h 916"/>
                <a:gd name="T12" fmla="*/ 890 w 916"/>
                <a:gd name="T13" fmla="*/ 459 h 916"/>
                <a:gd name="T14" fmla="*/ 458 w 916"/>
                <a:gd name="T15" fmla="*/ 26 h 916"/>
                <a:gd name="T16" fmla="*/ 458 w 916"/>
                <a:gd name="T17" fmla="*/ 26 h 916"/>
                <a:gd name="T18" fmla="*/ 458 w 916"/>
                <a:gd name="T19" fmla="*/ 0 h 916"/>
                <a:gd name="T20" fmla="*/ 457 w 916"/>
                <a:gd name="T21" fmla="*/ 916 h 916"/>
                <a:gd name="T22" fmla="*/ 0 w 916"/>
                <a:gd name="T23" fmla="*/ 457 h 916"/>
                <a:gd name="T24" fmla="*/ 458 w 916"/>
                <a:gd name="T25" fmla="*/ 0 h 916"/>
                <a:gd name="T26" fmla="*/ 458 w 916"/>
                <a:gd name="T27" fmla="*/ 26 h 916"/>
                <a:gd name="T28" fmla="*/ 25 w 916"/>
                <a:gd name="T29" fmla="*/ 457 h 916"/>
                <a:gd name="T30" fmla="*/ 457 w 916"/>
                <a:gd name="T31" fmla="*/ 890 h 916"/>
                <a:gd name="T32" fmla="*/ 457 w 916"/>
                <a:gd name="T33" fmla="*/ 916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6" h="916">
                  <a:moveTo>
                    <a:pt x="458" y="0"/>
                  </a:moveTo>
                  <a:cubicBezTo>
                    <a:pt x="710" y="1"/>
                    <a:pt x="916" y="207"/>
                    <a:pt x="915" y="459"/>
                  </a:cubicBezTo>
                  <a:cubicBezTo>
                    <a:pt x="915" y="711"/>
                    <a:pt x="709" y="916"/>
                    <a:pt x="457" y="916"/>
                  </a:cubicBezTo>
                  <a:cubicBezTo>
                    <a:pt x="457" y="916"/>
                    <a:pt x="457" y="916"/>
                    <a:pt x="457" y="916"/>
                  </a:cubicBezTo>
                  <a:cubicBezTo>
                    <a:pt x="457" y="890"/>
                    <a:pt x="457" y="890"/>
                    <a:pt x="457" y="890"/>
                  </a:cubicBezTo>
                  <a:cubicBezTo>
                    <a:pt x="457" y="890"/>
                    <a:pt x="457" y="890"/>
                    <a:pt x="457" y="890"/>
                  </a:cubicBezTo>
                  <a:cubicBezTo>
                    <a:pt x="695" y="891"/>
                    <a:pt x="890" y="697"/>
                    <a:pt x="890" y="459"/>
                  </a:cubicBezTo>
                  <a:cubicBezTo>
                    <a:pt x="891" y="221"/>
                    <a:pt x="697" y="26"/>
                    <a:pt x="458" y="26"/>
                  </a:cubicBezTo>
                  <a:cubicBezTo>
                    <a:pt x="458" y="26"/>
                    <a:pt x="458" y="26"/>
                    <a:pt x="458" y="26"/>
                  </a:cubicBezTo>
                  <a:cubicBezTo>
                    <a:pt x="458" y="0"/>
                    <a:pt x="458" y="0"/>
                    <a:pt x="458" y="0"/>
                  </a:cubicBezTo>
                  <a:close/>
                  <a:moveTo>
                    <a:pt x="457" y="916"/>
                  </a:moveTo>
                  <a:cubicBezTo>
                    <a:pt x="205" y="915"/>
                    <a:pt x="0" y="709"/>
                    <a:pt x="0" y="457"/>
                  </a:cubicBezTo>
                  <a:cubicBezTo>
                    <a:pt x="1" y="205"/>
                    <a:pt x="206" y="0"/>
                    <a:pt x="458" y="0"/>
                  </a:cubicBezTo>
                  <a:cubicBezTo>
                    <a:pt x="458" y="26"/>
                    <a:pt x="458" y="26"/>
                    <a:pt x="458" y="26"/>
                  </a:cubicBezTo>
                  <a:cubicBezTo>
                    <a:pt x="221" y="25"/>
                    <a:pt x="26" y="219"/>
                    <a:pt x="25" y="457"/>
                  </a:cubicBezTo>
                  <a:cubicBezTo>
                    <a:pt x="25" y="695"/>
                    <a:pt x="219" y="890"/>
                    <a:pt x="457" y="890"/>
                  </a:cubicBezTo>
                  <a:lnTo>
                    <a:pt x="457" y="916"/>
                  </a:ln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iṣḻïďè">
              <a:extLst>
                <a:ext uri="{FF2B5EF4-FFF2-40B4-BE49-F238E27FC236}">
                  <a16:creationId xmlns:a16="http://schemas.microsoft.com/office/drawing/2014/main" id="{41E7D65A-098E-43FD-9C44-84D563A74326}"/>
                </a:ext>
              </a:extLst>
            </p:cNvPr>
            <p:cNvSpPr/>
            <p:nvPr/>
          </p:nvSpPr>
          <p:spPr bwMode="auto">
            <a:xfrm>
              <a:off x="5167441" y="1371718"/>
              <a:ext cx="119063" cy="57150"/>
            </a:xfrm>
            <a:custGeom>
              <a:avLst/>
              <a:gdLst>
                <a:gd name="T0" fmla="*/ 28 w 79"/>
                <a:gd name="T1" fmla="*/ 26 h 38"/>
                <a:gd name="T2" fmla="*/ 8 w 79"/>
                <a:gd name="T3" fmla="*/ 21 h 38"/>
                <a:gd name="T4" fmla="*/ 0 w 79"/>
                <a:gd name="T5" fmla="*/ 5 h 38"/>
                <a:gd name="T6" fmla="*/ 25 w 79"/>
                <a:gd name="T7" fmla="*/ 0 h 38"/>
                <a:gd name="T8" fmla="*/ 42 w 79"/>
                <a:gd name="T9" fmla="*/ 3 h 38"/>
                <a:gd name="T10" fmla="*/ 54 w 79"/>
                <a:gd name="T11" fmla="*/ 10 h 38"/>
                <a:gd name="T12" fmla="*/ 63 w 79"/>
                <a:gd name="T13" fmla="*/ 16 h 38"/>
                <a:gd name="T14" fmla="*/ 73 w 79"/>
                <a:gd name="T15" fmla="*/ 20 h 38"/>
                <a:gd name="T16" fmla="*/ 71 w 79"/>
                <a:gd name="T17" fmla="*/ 26 h 38"/>
                <a:gd name="T18" fmla="*/ 65 w 79"/>
                <a:gd name="T19" fmla="*/ 35 h 38"/>
                <a:gd name="T20" fmla="*/ 34 w 79"/>
                <a:gd name="T21" fmla="*/ 27 h 38"/>
                <a:gd name="T22" fmla="*/ 28 w 79"/>
                <a:gd name="T23"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38">
                  <a:moveTo>
                    <a:pt x="28" y="26"/>
                  </a:moveTo>
                  <a:cubicBezTo>
                    <a:pt x="8" y="21"/>
                    <a:pt x="8" y="21"/>
                    <a:pt x="8" y="21"/>
                  </a:cubicBezTo>
                  <a:cubicBezTo>
                    <a:pt x="0" y="5"/>
                    <a:pt x="0" y="5"/>
                    <a:pt x="0" y="5"/>
                  </a:cubicBezTo>
                  <a:cubicBezTo>
                    <a:pt x="25" y="0"/>
                    <a:pt x="25" y="0"/>
                    <a:pt x="25" y="0"/>
                  </a:cubicBezTo>
                  <a:cubicBezTo>
                    <a:pt x="42" y="3"/>
                    <a:pt x="42" y="3"/>
                    <a:pt x="42" y="3"/>
                  </a:cubicBezTo>
                  <a:cubicBezTo>
                    <a:pt x="54" y="10"/>
                    <a:pt x="54" y="10"/>
                    <a:pt x="54" y="10"/>
                  </a:cubicBezTo>
                  <a:cubicBezTo>
                    <a:pt x="63" y="16"/>
                    <a:pt x="63" y="16"/>
                    <a:pt x="63" y="16"/>
                  </a:cubicBezTo>
                  <a:cubicBezTo>
                    <a:pt x="73" y="20"/>
                    <a:pt x="73" y="20"/>
                    <a:pt x="73" y="20"/>
                  </a:cubicBezTo>
                  <a:cubicBezTo>
                    <a:pt x="71" y="26"/>
                    <a:pt x="71" y="26"/>
                    <a:pt x="71" y="26"/>
                  </a:cubicBezTo>
                  <a:cubicBezTo>
                    <a:pt x="71" y="26"/>
                    <a:pt x="79" y="38"/>
                    <a:pt x="65" y="35"/>
                  </a:cubicBezTo>
                  <a:cubicBezTo>
                    <a:pt x="52" y="33"/>
                    <a:pt x="34" y="27"/>
                    <a:pt x="34" y="27"/>
                  </a:cubicBezTo>
                  <a:cubicBezTo>
                    <a:pt x="34" y="27"/>
                    <a:pt x="30" y="24"/>
                    <a:pt x="28" y="26"/>
                  </a:cubicBez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i$ḷíḋê">
              <a:extLst>
                <a:ext uri="{FF2B5EF4-FFF2-40B4-BE49-F238E27FC236}">
                  <a16:creationId xmlns:a16="http://schemas.microsoft.com/office/drawing/2014/main" id="{C2E2C3AC-C369-40F4-AA93-A354A42344C2}"/>
                </a:ext>
              </a:extLst>
            </p:cNvPr>
            <p:cNvSpPr/>
            <p:nvPr/>
          </p:nvSpPr>
          <p:spPr bwMode="auto">
            <a:xfrm>
              <a:off x="4170491" y="1178043"/>
              <a:ext cx="1054100" cy="1214438"/>
            </a:xfrm>
            <a:custGeom>
              <a:avLst/>
              <a:gdLst>
                <a:gd name="T0" fmla="*/ 413 w 700"/>
                <a:gd name="T1" fmla="*/ 35 h 806"/>
                <a:gd name="T2" fmla="*/ 462 w 700"/>
                <a:gd name="T3" fmla="*/ 5 h 806"/>
                <a:gd name="T4" fmla="*/ 511 w 700"/>
                <a:gd name="T5" fmla="*/ 62 h 806"/>
                <a:gd name="T6" fmla="*/ 470 w 700"/>
                <a:gd name="T7" fmla="*/ 134 h 806"/>
                <a:gd name="T8" fmla="*/ 364 w 700"/>
                <a:gd name="T9" fmla="*/ 161 h 806"/>
                <a:gd name="T10" fmla="*/ 470 w 700"/>
                <a:gd name="T11" fmla="*/ 249 h 806"/>
                <a:gd name="T12" fmla="*/ 391 w 700"/>
                <a:gd name="T13" fmla="*/ 458 h 806"/>
                <a:gd name="T14" fmla="*/ 514 w 700"/>
                <a:gd name="T15" fmla="*/ 590 h 806"/>
                <a:gd name="T16" fmla="*/ 451 w 700"/>
                <a:gd name="T17" fmla="*/ 680 h 806"/>
                <a:gd name="T18" fmla="*/ 393 w 700"/>
                <a:gd name="T19" fmla="*/ 778 h 806"/>
                <a:gd name="T20" fmla="*/ 448 w 700"/>
                <a:gd name="T21" fmla="*/ 771 h 806"/>
                <a:gd name="T22" fmla="*/ 523 w 700"/>
                <a:gd name="T23" fmla="*/ 795 h 806"/>
                <a:gd name="T24" fmla="*/ 548 w 700"/>
                <a:gd name="T25" fmla="*/ 748 h 806"/>
                <a:gd name="T26" fmla="*/ 538 w 700"/>
                <a:gd name="T27" fmla="*/ 699 h 806"/>
                <a:gd name="T28" fmla="*/ 561 w 700"/>
                <a:gd name="T29" fmla="*/ 634 h 806"/>
                <a:gd name="T30" fmla="*/ 580 w 700"/>
                <a:gd name="T31" fmla="*/ 593 h 806"/>
                <a:gd name="T32" fmla="*/ 608 w 700"/>
                <a:gd name="T33" fmla="*/ 536 h 806"/>
                <a:gd name="T34" fmla="*/ 610 w 700"/>
                <a:gd name="T35" fmla="*/ 592 h 806"/>
                <a:gd name="T36" fmla="*/ 649 w 700"/>
                <a:gd name="T37" fmla="*/ 523 h 806"/>
                <a:gd name="T38" fmla="*/ 667 w 700"/>
                <a:gd name="T39" fmla="*/ 489 h 806"/>
                <a:gd name="T40" fmla="*/ 638 w 700"/>
                <a:gd name="T41" fmla="*/ 452 h 806"/>
                <a:gd name="T42" fmla="*/ 663 w 700"/>
                <a:gd name="T43" fmla="*/ 409 h 806"/>
                <a:gd name="T44" fmla="*/ 667 w 700"/>
                <a:gd name="T45" fmla="*/ 378 h 806"/>
                <a:gd name="T46" fmla="*/ 637 w 700"/>
                <a:gd name="T47" fmla="*/ 326 h 806"/>
                <a:gd name="T48" fmla="*/ 694 w 700"/>
                <a:gd name="T49" fmla="*/ 319 h 806"/>
                <a:gd name="T50" fmla="*/ 679 w 700"/>
                <a:gd name="T51" fmla="*/ 242 h 806"/>
                <a:gd name="T52" fmla="*/ 637 w 700"/>
                <a:gd name="T53" fmla="*/ 282 h 806"/>
                <a:gd name="T54" fmla="*/ 629 w 700"/>
                <a:gd name="T55" fmla="*/ 258 h 806"/>
                <a:gd name="T56" fmla="*/ 696 w 700"/>
                <a:gd name="T57" fmla="*/ 177 h 806"/>
                <a:gd name="T58" fmla="*/ 584 w 700"/>
                <a:gd name="T59" fmla="*/ 149 h 806"/>
                <a:gd name="T60" fmla="*/ 442 w 700"/>
                <a:gd name="T61" fmla="*/ 180 h 806"/>
                <a:gd name="T62" fmla="*/ 376 w 700"/>
                <a:gd name="T63" fmla="*/ 176 h 806"/>
                <a:gd name="T64" fmla="*/ 101 w 700"/>
                <a:gd name="T65" fmla="*/ 562 h 806"/>
                <a:gd name="T66" fmla="*/ 0 w 700"/>
                <a:gd name="T67" fmla="*/ 465 h 806"/>
                <a:gd name="T68" fmla="*/ 119 w 700"/>
                <a:gd name="T69" fmla="*/ 351 h 806"/>
                <a:gd name="T70" fmla="*/ 135 w 700"/>
                <a:gd name="T71" fmla="*/ 206 h 806"/>
                <a:gd name="T72" fmla="*/ 164 w 700"/>
                <a:gd name="T73" fmla="*/ 153 h 806"/>
                <a:gd name="T74" fmla="*/ 206 w 700"/>
                <a:gd name="T75" fmla="*/ 108 h 806"/>
                <a:gd name="T76" fmla="*/ 207 w 700"/>
                <a:gd name="T77" fmla="*/ 70 h 806"/>
                <a:gd name="T78" fmla="*/ 267 w 700"/>
                <a:gd name="T79" fmla="*/ 18 h 806"/>
                <a:gd name="T80" fmla="*/ 364 w 700"/>
                <a:gd name="T81" fmla="*/ 161 h 806"/>
                <a:gd name="T82" fmla="*/ 294 w 700"/>
                <a:gd name="T83" fmla="*/ 351 h 806"/>
                <a:gd name="T84" fmla="*/ 300 w 700"/>
                <a:gd name="T85" fmla="*/ 575 h 806"/>
                <a:gd name="T86" fmla="*/ 337 w 700"/>
                <a:gd name="T87" fmla="*/ 745 h 806"/>
                <a:gd name="T88" fmla="*/ 294 w 700"/>
                <a:gd name="T89" fmla="*/ 791 h 806"/>
                <a:gd name="T90" fmla="*/ 225 w 700"/>
                <a:gd name="T91" fmla="*/ 783 h 806"/>
                <a:gd name="T92" fmla="*/ 184 w 700"/>
                <a:gd name="T93" fmla="*/ 686 h 806"/>
                <a:gd name="T94" fmla="*/ 145 w 700"/>
                <a:gd name="T95" fmla="*/ 644 h 806"/>
                <a:gd name="T96" fmla="*/ 316 w 700"/>
                <a:gd name="T97" fmla="*/ 403 h 806"/>
                <a:gd name="T98" fmla="*/ 364 w 700"/>
                <a:gd name="T99" fmla="*/ 412 h 806"/>
                <a:gd name="T100" fmla="*/ 195 w 700"/>
                <a:gd name="T101" fmla="*/ 493 h 806"/>
                <a:gd name="T102" fmla="*/ 337 w 700"/>
                <a:gd name="T103" fmla="*/ 538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0" h="806">
                  <a:moveTo>
                    <a:pt x="365" y="47"/>
                  </a:moveTo>
                  <a:cubicBezTo>
                    <a:pt x="368" y="49"/>
                    <a:pt x="371" y="52"/>
                    <a:pt x="374" y="55"/>
                  </a:cubicBezTo>
                  <a:cubicBezTo>
                    <a:pt x="383" y="65"/>
                    <a:pt x="386" y="51"/>
                    <a:pt x="386" y="51"/>
                  </a:cubicBezTo>
                  <a:cubicBezTo>
                    <a:pt x="386" y="51"/>
                    <a:pt x="390" y="43"/>
                    <a:pt x="398" y="40"/>
                  </a:cubicBezTo>
                  <a:cubicBezTo>
                    <a:pt x="407" y="37"/>
                    <a:pt x="413" y="35"/>
                    <a:pt x="413" y="35"/>
                  </a:cubicBezTo>
                  <a:cubicBezTo>
                    <a:pt x="411" y="20"/>
                    <a:pt x="411" y="20"/>
                    <a:pt x="411" y="20"/>
                  </a:cubicBezTo>
                  <a:cubicBezTo>
                    <a:pt x="411" y="20"/>
                    <a:pt x="409" y="16"/>
                    <a:pt x="416" y="14"/>
                  </a:cubicBezTo>
                  <a:cubicBezTo>
                    <a:pt x="423" y="11"/>
                    <a:pt x="430" y="5"/>
                    <a:pt x="437" y="5"/>
                  </a:cubicBezTo>
                  <a:cubicBezTo>
                    <a:pt x="444" y="5"/>
                    <a:pt x="449" y="0"/>
                    <a:pt x="449" y="0"/>
                  </a:cubicBezTo>
                  <a:cubicBezTo>
                    <a:pt x="462" y="5"/>
                    <a:pt x="462" y="5"/>
                    <a:pt x="462" y="5"/>
                  </a:cubicBezTo>
                  <a:cubicBezTo>
                    <a:pt x="478" y="29"/>
                    <a:pt x="478" y="29"/>
                    <a:pt x="478" y="29"/>
                  </a:cubicBezTo>
                  <a:cubicBezTo>
                    <a:pt x="495" y="27"/>
                    <a:pt x="495" y="27"/>
                    <a:pt x="495" y="27"/>
                  </a:cubicBezTo>
                  <a:cubicBezTo>
                    <a:pt x="508" y="41"/>
                    <a:pt x="508" y="41"/>
                    <a:pt x="508" y="41"/>
                  </a:cubicBezTo>
                  <a:cubicBezTo>
                    <a:pt x="516" y="44"/>
                    <a:pt x="516" y="44"/>
                    <a:pt x="516" y="44"/>
                  </a:cubicBezTo>
                  <a:cubicBezTo>
                    <a:pt x="511" y="62"/>
                    <a:pt x="511" y="62"/>
                    <a:pt x="511" y="62"/>
                  </a:cubicBezTo>
                  <a:cubicBezTo>
                    <a:pt x="496" y="71"/>
                    <a:pt x="496" y="71"/>
                    <a:pt x="496" y="71"/>
                  </a:cubicBezTo>
                  <a:cubicBezTo>
                    <a:pt x="485" y="84"/>
                    <a:pt x="485" y="84"/>
                    <a:pt x="485" y="84"/>
                  </a:cubicBezTo>
                  <a:cubicBezTo>
                    <a:pt x="475" y="98"/>
                    <a:pt x="475" y="98"/>
                    <a:pt x="475" y="98"/>
                  </a:cubicBezTo>
                  <a:cubicBezTo>
                    <a:pt x="468" y="110"/>
                    <a:pt x="468" y="110"/>
                    <a:pt x="468" y="110"/>
                  </a:cubicBezTo>
                  <a:cubicBezTo>
                    <a:pt x="470" y="134"/>
                    <a:pt x="470" y="134"/>
                    <a:pt x="470" y="134"/>
                  </a:cubicBezTo>
                  <a:cubicBezTo>
                    <a:pt x="442" y="138"/>
                    <a:pt x="442" y="138"/>
                    <a:pt x="442" y="138"/>
                  </a:cubicBezTo>
                  <a:cubicBezTo>
                    <a:pt x="442" y="138"/>
                    <a:pt x="416" y="140"/>
                    <a:pt x="406" y="142"/>
                  </a:cubicBezTo>
                  <a:cubicBezTo>
                    <a:pt x="397" y="143"/>
                    <a:pt x="375" y="144"/>
                    <a:pt x="375" y="144"/>
                  </a:cubicBezTo>
                  <a:cubicBezTo>
                    <a:pt x="380" y="154"/>
                    <a:pt x="380" y="154"/>
                    <a:pt x="380" y="154"/>
                  </a:cubicBezTo>
                  <a:cubicBezTo>
                    <a:pt x="364" y="161"/>
                    <a:pt x="364" y="161"/>
                    <a:pt x="364" y="161"/>
                  </a:cubicBezTo>
                  <a:cubicBezTo>
                    <a:pt x="365" y="47"/>
                    <a:pt x="365" y="47"/>
                    <a:pt x="365" y="47"/>
                  </a:cubicBezTo>
                  <a:close/>
                  <a:moveTo>
                    <a:pt x="364" y="170"/>
                  </a:moveTo>
                  <a:cubicBezTo>
                    <a:pt x="364" y="288"/>
                    <a:pt x="364" y="288"/>
                    <a:pt x="364" y="288"/>
                  </a:cubicBezTo>
                  <a:cubicBezTo>
                    <a:pt x="396" y="255"/>
                    <a:pt x="431" y="218"/>
                    <a:pt x="431" y="219"/>
                  </a:cubicBezTo>
                  <a:cubicBezTo>
                    <a:pt x="429" y="220"/>
                    <a:pt x="478" y="198"/>
                    <a:pt x="470" y="249"/>
                  </a:cubicBezTo>
                  <a:cubicBezTo>
                    <a:pt x="431" y="292"/>
                    <a:pt x="395" y="329"/>
                    <a:pt x="364" y="363"/>
                  </a:cubicBezTo>
                  <a:cubicBezTo>
                    <a:pt x="364" y="412"/>
                    <a:pt x="364" y="412"/>
                    <a:pt x="364" y="412"/>
                  </a:cubicBezTo>
                  <a:cubicBezTo>
                    <a:pt x="408" y="368"/>
                    <a:pt x="499" y="269"/>
                    <a:pt x="499" y="269"/>
                  </a:cubicBezTo>
                  <a:cubicBezTo>
                    <a:pt x="499" y="269"/>
                    <a:pt x="544" y="260"/>
                    <a:pt x="531" y="304"/>
                  </a:cubicBezTo>
                  <a:cubicBezTo>
                    <a:pt x="502" y="339"/>
                    <a:pt x="391" y="458"/>
                    <a:pt x="391" y="458"/>
                  </a:cubicBezTo>
                  <a:cubicBezTo>
                    <a:pt x="391" y="471"/>
                    <a:pt x="397" y="479"/>
                    <a:pt x="413" y="482"/>
                  </a:cubicBezTo>
                  <a:cubicBezTo>
                    <a:pt x="555" y="328"/>
                    <a:pt x="555" y="328"/>
                    <a:pt x="555" y="328"/>
                  </a:cubicBezTo>
                  <a:cubicBezTo>
                    <a:pt x="555" y="328"/>
                    <a:pt x="599" y="309"/>
                    <a:pt x="591" y="362"/>
                  </a:cubicBezTo>
                  <a:cubicBezTo>
                    <a:pt x="537" y="421"/>
                    <a:pt x="448" y="522"/>
                    <a:pt x="448" y="522"/>
                  </a:cubicBezTo>
                  <a:cubicBezTo>
                    <a:pt x="514" y="590"/>
                    <a:pt x="514" y="590"/>
                    <a:pt x="514" y="590"/>
                  </a:cubicBezTo>
                  <a:cubicBezTo>
                    <a:pt x="514" y="590"/>
                    <a:pt x="522" y="633"/>
                    <a:pt x="479" y="623"/>
                  </a:cubicBezTo>
                  <a:cubicBezTo>
                    <a:pt x="459" y="603"/>
                    <a:pt x="400" y="549"/>
                    <a:pt x="364" y="516"/>
                  </a:cubicBezTo>
                  <a:cubicBezTo>
                    <a:pt x="364" y="564"/>
                    <a:pt x="364" y="564"/>
                    <a:pt x="364" y="564"/>
                  </a:cubicBezTo>
                  <a:cubicBezTo>
                    <a:pt x="399" y="597"/>
                    <a:pt x="458" y="652"/>
                    <a:pt x="458" y="652"/>
                  </a:cubicBezTo>
                  <a:cubicBezTo>
                    <a:pt x="458" y="652"/>
                    <a:pt x="461" y="673"/>
                    <a:pt x="451" y="680"/>
                  </a:cubicBezTo>
                  <a:cubicBezTo>
                    <a:pt x="440" y="686"/>
                    <a:pt x="420" y="689"/>
                    <a:pt x="420" y="689"/>
                  </a:cubicBezTo>
                  <a:cubicBezTo>
                    <a:pt x="363" y="635"/>
                    <a:pt x="363" y="635"/>
                    <a:pt x="363" y="635"/>
                  </a:cubicBezTo>
                  <a:cubicBezTo>
                    <a:pt x="363" y="749"/>
                    <a:pt x="363" y="749"/>
                    <a:pt x="363" y="749"/>
                  </a:cubicBezTo>
                  <a:cubicBezTo>
                    <a:pt x="379" y="757"/>
                    <a:pt x="379" y="757"/>
                    <a:pt x="379" y="757"/>
                  </a:cubicBezTo>
                  <a:cubicBezTo>
                    <a:pt x="393" y="778"/>
                    <a:pt x="393" y="778"/>
                    <a:pt x="393" y="778"/>
                  </a:cubicBezTo>
                  <a:cubicBezTo>
                    <a:pt x="393" y="778"/>
                    <a:pt x="395" y="787"/>
                    <a:pt x="395" y="797"/>
                  </a:cubicBezTo>
                  <a:cubicBezTo>
                    <a:pt x="395" y="806"/>
                    <a:pt x="406" y="799"/>
                    <a:pt x="414" y="799"/>
                  </a:cubicBezTo>
                  <a:cubicBezTo>
                    <a:pt x="422" y="799"/>
                    <a:pt x="429" y="791"/>
                    <a:pt x="429" y="791"/>
                  </a:cubicBezTo>
                  <a:cubicBezTo>
                    <a:pt x="432" y="779"/>
                    <a:pt x="432" y="779"/>
                    <a:pt x="432" y="779"/>
                  </a:cubicBezTo>
                  <a:cubicBezTo>
                    <a:pt x="448" y="771"/>
                    <a:pt x="448" y="771"/>
                    <a:pt x="448" y="771"/>
                  </a:cubicBezTo>
                  <a:cubicBezTo>
                    <a:pt x="458" y="760"/>
                    <a:pt x="458" y="760"/>
                    <a:pt x="458" y="760"/>
                  </a:cubicBezTo>
                  <a:cubicBezTo>
                    <a:pt x="467" y="756"/>
                    <a:pt x="467" y="756"/>
                    <a:pt x="467" y="756"/>
                  </a:cubicBezTo>
                  <a:cubicBezTo>
                    <a:pt x="481" y="753"/>
                    <a:pt x="481" y="753"/>
                    <a:pt x="481" y="753"/>
                  </a:cubicBezTo>
                  <a:cubicBezTo>
                    <a:pt x="506" y="772"/>
                    <a:pt x="506" y="772"/>
                    <a:pt x="506" y="772"/>
                  </a:cubicBezTo>
                  <a:cubicBezTo>
                    <a:pt x="523" y="795"/>
                    <a:pt x="523" y="795"/>
                    <a:pt x="523" y="795"/>
                  </a:cubicBezTo>
                  <a:cubicBezTo>
                    <a:pt x="532" y="801"/>
                    <a:pt x="532" y="801"/>
                    <a:pt x="532" y="801"/>
                  </a:cubicBezTo>
                  <a:cubicBezTo>
                    <a:pt x="532" y="801"/>
                    <a:pt x="537" y="792"/>
                    <a:pt x="536" y="779"/>
                  </a:cubicBezTo>
                  <a:cubicBezTo>
                    <a:pt x="535" y="767"/>
                    <a:pt x="535" y="771"/>
                    <a:pt x="534" y="761"/>
                  </a:cubicBezTo>
                  <a:cubicBezTo>
                    <a:pt x="532" y="752"/>
                    <a:pt x="534" y="749"/>
                    <a:pt x="534" y="749"/>
                  </a:cubicBezTo>
                  <a:cubicBezTo>
                    <a:pt x="548" y="748"/>
                    <a:pt x="548" y="748"/>
                    <a:pt x="548" y="748"/>
                  </a:cubicBezTo>
                  <a:cubicBezTo>
                    <a:pt x="553" y="730"/>
                    <a:pt x="553" y="730"/>
                    <a:pt x="553" y="730"/>
                  </a:cubicBezTo>
                  <a:cubicBezTo>
                    <a:pt x="539" y="720"/>
                    <a:pt x="539" y="720"/>
                    <a:pt x="539" y="720"/>
                  </a:cubicBezTo>
                  <a:cubicBezTo>
                    <a:pt x="525" y="711"/>
                    <a:pt x="525" y="711"/>
                    <a:pt x="525" y="711"/>
                  </a:cubicBezTo>
                  <a:cubicBezTo>
                    <a:pt x="525" y="711"/>
                    <a:pt x="532" y="707"/>
                    <a:pt x="539" y="706"/>
                  </a:cubicBezTo>
                  <a:cubicBezTo>
                    <a:pt x="546" y="705"/>
                    <a:pt x="538" y="699"/>
                    <a:pt x="538" y="699"/>
                  </a:cubicBezTo>
                  <a:cubicBezTo>
                    <a:pt x="538" y="699"/>
                    <a:pt x="543" y="694"/>
                    <a:pt x="551" y="685"/>
                  </a:cubicBezTo>
                  <a:cubicBezTo>
                    <a:pt x="538" y="673"/>
                    <a:pt x="538" y="673"/>
                    <a:pt x="538" y="673"/>
                  </a:cubicBezTo>
                  <a:cubicBezTo>
                    <a:pt x="544" y="665"/>
                    <a:pt x="544" y="665"/>
                    <a:pt x="544" y="665"/>
                  </a:cubicBezTo>
                  <a:cubicBezTo>
                    <a:pt x="544" y="665"/>
                    <a:pt x="553" y="651"/>
                    <a:pt x="553" y="645"/>
                  </a:cubicBezTo>
                  <a:cubicBezTo>
                    <a:pt x="553" y="638"/>
                    <a:pt x="561" y="634"/>
                    <a:pt x="561" y="634"/>
                  </a:cubicBezTo>
                  <a:cubicBezTo>
                    <a:pt x="566" y="626"/>
                    <a:pt x="566" y="626"/>
                    <a:pt x="566" y="626"/>
                  </a:cubicBezTo>
                  <a:cubicBezTo>
                    <a:pt x="534" y="616"/>
                    <a:pt x="534" y="616"/>
                    <a:pt x="534" y="616"/>
                  </a:cubicBezTo>
                  <a:cubicBezTo>
                    <a:pt x="545" y="615"/>
                    <a:pt x="545" y="615"/>
                    <a:pt x="545" y="615"/>
                  </a:cubicBezTo>
                  <a:cubicBezTo>
                    <a:pt x="545" y="615"/>
                    <a:pt x="550" y="611"/>
                    <a:pt x="572" y="608"/>
                  </a:cubicBezTo>
                  <a:cubicBezTo>
                    <a:pt x="593" y="605"/>
                    <a:pt x="580" y="593"/>
                    <a:pt x="580" y="593"/>
                  </a:cubicBezTo>
                  <a:cubicBezTo>
                    <a:pt x="583" y="579"/>
                    <a:pt x="583" y="579"/>
                    <a:pt x="583" y="579"/>
                  </a:cubicBezTo>
                  <a:cubicBezTo>
                    <a:pt x="583" y="579"/>
                    <a:pt x="587" y="578"/>
                    <a:pt x="594" y="577"/>
                  </a:cubicBezTo>
                  <a:cubicBezTo>
                    <a:pt x="600" y="575"/>
                    <a:pt x="599" y="569"/>
                    <a:pt x="599" y="569"/>
                  </a:cubicBezTo>
                  <a:cubicBezTo>
                    <a:pt x="599" y="550"/>
                    <a:pt x="599" y="550"/>
                    <a:pt x="599" y="550"/>
                  </a:cubicBezTo>
                  <a:cubicBezTo>
                    <a:pt x="608" y="536"/>
                    <a:pt x="608" y="536"/>
                    <a:pt x="608" y="536"/>
                  </a:cubicBezTo>
                  <a:cubicBezTo>
                    <a:pt x="619" y="541"/>
                    <a:pt x="619" y="541"/>
                    <a:pt x="619" y="541"/>
                  </a:cubicBezTo>
                  <a:cubicBezTo>
                    <a:pt x="622" y="552"/>
                    <a:pt x="622" y="552"/>
                    <a:pt x="622" y="552"/>
                  </a:cubicBezTo>
                  <a:cubicBezTo>
                    <a:pt x="611" y="566"/>
                    <a:pt x="611" y="566"/>
                    <a:pt x="611" y="566"/>
                  </a:cubicBezTo>
                  <a:cubicBezTo>
                    <a:pt x="607" y="578"/>
                    <a:pt x="607" y="578"/>
                    <a:pt x="607" y="578"/>
                  </a:cubicBezTo>
                  <a:cubicBezTo>
                    <a:pt x="610" y="592"/>
                    <a:pt x="610" y="592"/>
                    <a:pt x="610" y="592"/>
                  </a:cubicBezTo>
                  <a:cubicBezTo>
                    <a:pt x="627" y="585"/>
                    <a:pt x="627" y="585"/>
                    <a:pt x="627" y="585"/>
                  </a:cubicBezTo>
                  <a:cubicBezTo>
                    <a:pt x="627" y="585"/>
                    <a:pt x="628" y="573"/>
                    <a:pt x="630" y="565"/>
                  </a:cubicBezTo>
                  <a:cubicBezTo>
                    <a:pt x="641" y="559"/>
                    <a:pt x="641" y="559"/>
                    <a:pt x="641" y="559"/>
                  </a:cubicBezTo>
                  <a:cubicBezTo>
                    <a:pt x="649" y="535"/>
                    <a:pt x="649" y="535"/>
                    <a:pt x="649" y="535"/>
                  </a:cubicBezTo>
                  <a:cubicBezTo>
                    <a:pt x="649" y="523"/>
                    <a:pt x="649" y="523"/>
                    <a:pt x="649" y="523"/>
                  </a:cubicBezTo>
                  <a:cubicBezTo>
                    <a:pt x="672" y="525"/>
                    <a:pt x="672" y="525"/>
                    <a:pt x="672" y="525"/>
                  </a:cubicBezTo>
                  <a:cubicBezTo>
                    <a:pt x="681" y="527"/>
                    <a:pt x="681" y="527"/>
                    <a:pt x="681" y="527"/>
                  </a:cubicBezTo>
                  <a:cubicBezTo>
                    <a:pt x="687" y="517"/>
                    <a:pt x="687" y="517"/>
                    <a:pt x="687" y="517"/>
                  </a:cubicBezTo>
                  <a:cubicBezTo>
                    <a:pt x="687" y="517"/>
                    <a:pt x="674" y="508"/>
                    <a:pt x="670" y="501"/>
                  </a:cubicBezTo>
                  <a:cubicBezTo>
                    <a:pt x="667" y="489"/>
                    <a:pt x="667" y="489"/>
                    <a:pt x="667" y="489"/>
                  </a:cubicBezTo>
                  <a:cubicBezTo>
                    <a:pt x="672" y="476"/>
                    <a:pt x="672" y="476"/>
                    <a:pt x="672" y="476"/>
                  </a:cubicBezTo>
                  <a:cubicBezTo>
                    <a:pt x="659" y="481"/>
                    <a:pt x="659" y="481"/>
                    <a:pt x="659" y="481"/>
                  </a:cubicBezTo>
                  <a:cubicBezTo>
                    <a:pt x="659" y="481"/>
                    <a:pt x="662" y="479"/>
                    <a:pt x="660" y="472"/>
                  </a:cubicBezTo>
                  <a:cubicBezTo>
                    <a:pt x="659" y="466"/>
                    <a:pt x="652" y="459"/>
                    <a:pt x="652" y="459"/>
                  </a:cubicBezTo>
                  <a:cubicBezTo>
                    <a:pt x="638" y="452"/>
                    <a:pt x="638" y="452"/>
                    <a:pt x="638" y="452"/>
                  </a:cubicBezTo>
                  <a:cubicBezTo>
                    <a:pt x="647" y="447"/>
                    <a:pt x="647" y="447"/>
                    <a:pt x="647" y="447"/>
                  </a:cubicBezTo>
                  <a:cubicBezTo>
                    <a:pt x="659" y="435"/>
                    <a:pt x="659" y="435"/>
                    <a:pt x="659" y="435"/>
                  </a:cubicBezTo>
                  <a:cubicBezTo>
                    <a:pt x="668" y="428"/>
                    <a:pt x="668" y="428"/>
                    <a:pt x="668" y="428"/>
                  </a:cubicBezTo>
                  <a:cubicBezTo>
                    <a:pt x="671" y="416"/>
                    <a:pt x="671" y="416"/>
                    <a:pt x="671" y="416"/>
                  </a:cubicBezTo>
                  <a:cubicBezTo>
                    <a:pt x="663" y="409"/>
                    <a:pt x="663" y="409"/>
                    <a:pt x="663" y="409"/>
                  </a:cubicBezTo>
                  <a:cubicBezTo>
                    <a:pt x="636" y="400"/>
                    <a:pt x="636" y="400"/>
                    <a:pt x="636" y="400"/>
                  </a:cubicBezTo>
                  <a:cubicBezTo>
                    <a:pt x="645" y="395"/>
                    <a:pt x="645" y="395"/>
                    <a:pt x="645" y="395"/>
                  </a:cubicBezTo>
                  <a:cubicBezTo>
                    <a:pt x="662" y="398"/>
                    <a:pt x="662" y="398"/>
                    <a:pt x="662" y="398"/>
                  </a:cubicBezTo>
                  <a:cubicBezTo>
                    <a:pt x="671" y="393"/>
                    <a:pt x="671" y="393"/>
                    <a:pt x="671" y="393"/>
                  </a:cubicBezTo>
                  <a:cubicBezTo>
                    <a:pt x="667" y="378"/>
                    <a:pt x="667" y="378"/>
                    <a:pt x="667" y="378"/>
                  </a:cubicBezTo>
                  <a:cubicBezTo>
                    <a:pt x="658" y="368"/>
                    <a:pt x="658" y="368"/>
                    <a:pt x="658" y="368"/>
                  </a:cubicBezTo>
                  <a:cubicBezTo>
                    <a:pt x="652" y="350"/>
                    <a:pt x="652" y="350"/>
                    <a:pt x="652" y="350"/>
                  </a:cubicBezTo>
                  <a:cubicBezTo>
                    <a:pt x="644" y="356"/>
                    <a:pt x="644" y="356"/>
                    <a:pt x="644" y="356"/>
                  </a:cubicBezTo>
                  <a:cubicBezTo>
                    <a:pt x="623" y="353"/>
                    <a:pt x="623" y="353"/>
                    <a:pt x="623" y="353"/>
                  </a:cubicBezTo>
                  <a:cubicBezTo>
                    <a:pt x="637" y="326"/>
                    <a:pt x="637" y="326"/>
                    <a:pt x="637" y="326"/>
                  </a:cubicBezTo>
                  <a:cubicBezTo>
                    <a:pt x="636" y="339"/>
                    <a:pt x="636" y="339"/>
                    <a:pt x="636" y="339"/>
                  </a:cubicBezTo>
                  <a:cubicBezTo>
                    <a:pt x="654" y="334"/>
                    <a:pt x="654" y="334"/>
                    <a:pt x="654" y="334"/>
                  </a:cubicBezTo>
                  <a:cubicBezTo>
                    <a:pt x="665" y="328"/>
                    <a:pt x="665" y="328"/>
                    <a:pt x="665" y="328"/>
                  </a:cubicBezTo>
                  <a:cubicBezTo>
                    <a:pt x="678" y="326"/>
                    <a:pt x="678" y="326"/>
                    <a:pt x="678" y="326"/>
                  </a:cubicBezTo>
                  <a:cubicBezTo>
                    <a:pt x="694" y="319"/>
                    <a:pt x="694" y="319"/>
                    <a:pt x="694" y="319"/>
                  </a:cubicBezTo>
                  <a:cubicBezTo>
                    <a:pt x="690" y="310"/>
                    <a:pt x="690" y="310"/>
                    <a:pt x="690" y="310"/>
                  </a:cubicBezTo>
                  <a:cubicBezTo>
                    <a:pt x="687" y="298"/>
                    <a:pt x="687" y="298"/>
                    <a:pt x="687" y="298"/>
                  </a:cubicBezTo>
                  <a:cubicBezTo>
                    <a:pt x="687" y="298"/>
                    <a:pt x="687" y="294"/>
                    <a:pt x="694" y="290"/>
                  </a:cubicBezTo>
                  <a:cubicBezTo>
                    <a:pt x="700" y="286"/>
                    <a:pt x="687" y="272"/>
                    <a:pt x="690" y="264"/>
                  </a:cubicBezTo>
                  <a:cubicBezTo>
                    <a:pt x="692" y="255"/>
                    <a:pt x="684" y="251"/>
                    <a:pt x="679" y="242"/>
                  </a:cubicBezTo>
                  <a:cubicBezTo>
                    <a:pt x="650" y="254"/>
                    <a:pt x="650" y="254"/>
                    <a:pt x="650" y="254"/>
                  </a:cubicBezTo>
                  <a:cubicBezTo>
                    <a:pt x="662" y="264"/>
                    <a:pt x="662" y="264"/>
                    <a:pt x="662" y="264"/>
                  </a:cubicBezTo>
                  <a:cubicBezTo>
                    <a:pt x="656" y="275"/>
                    <a:pt x="656" y="275"/>
                    <a:pt x="656" y="275"/>
                  </a:cubicBezTo>
                  <a:cubicBezTo>
                    <a:pt x="648" y="265"/>
                    <a:pt x="648" y="265"/>
                    <a:pt x="648" y="265"/>
                  </a:cubicBezTo>
                  <a:cubicBezTo>
                    <a:pt x="637" y="282"/>
                    <a:pt x="637" y="282"/>
                    <a:pt x="637" y="282"/>
                  </a:cubicBezTo>
                  <a:cubicBezTo>
                    <a:pt x="621" y="291"/>
                    <a:pt x="621" y="291"/>
                    <a:pt x="621" y="291"/>
                  </a:cubicBezTo>
                  <a:cubicBezTo>
                    <a:pt x="604" y="294"/>
                    <a:pt x="604" y="294"/>
                    <a:pt x="604" y="294"/>
                  </a:cubicBezTo>
                  <a:cubicBezTo>
                    <a:pt x="604" y="286"/>
                    <a:pt x="604" y="286"/>
                    <a:pt x="604" y="286"/>
                  </a:cubicBezTo>
                  <a:cubicBezTo>
                    <a:pt x="618" y="270"/>
                    <a:pt x="618" y="270"/>
                    <a:pt x="618" y="270"/>
                  </a:cubicBezTo>
                  <a:cubicBezTo>
                    <a:pt x="629" y="258"/>
                    <a:pt x="629" y="258"/>
                    <a:pt x="629" y="258"/>
                  </a:cubicBezTo>
                  <a:cubicBezTo>
                    <a:pt x="644" y="253"/>
                    <a:pt x="644" y="253"/>
                    <a:pt x="644" y="253"/>
                  </a:cubicBezTo>
                  <a:cubicBezTo>
                    <a:pt x="655" y="229"/>
                    <a:pt x="655" y="229"/>
                    <a:pt x="655" y="229"/>
                  </a:cubicBezTo>
                  <a:cubicBezTo>
                    <a:pt x="661" y="213"/>
                    <a:pt x="661" y="213"/>
                    <a:pt x="661" y="213"/>
                  </a:cubicBezTo>
                  <a:cubicBezTo>
                    <a:pt x="673" y="197"/>
                    <a:pt x="673" y="197"/>
                    <a:pt x="673" y="197"/>
                  </a:cubicBezTo>
                  <a:cubicBezTo>
                    <a:pt x="696" y="177"/>
                    <a:pt x="696" y="177"/>
                    <a:pt x="696" y="177"/>
                  </a:cubicBezTo>
                  <a:cubicBezTo>
                    <a:pt x="686" y="185"/>
                    <a:pt x="686" y="185"/>
                    <a:pt x="686" y="185"/>
                  </a:cubicBezTo>
                  <a:cubicBezTo>
                    <a:pt x="686" y="185"/>
                    <a:pt x="680" y="186"/>
                    <a:pt x="671" y="177"/>
                  </a:cubicBezTo>
                  <a:cubicBezTo>
                    <a:pt x="639" y="177"/>
                    <a:pt x="639" y="177"/>
                    <a:pt x="639" y="177"/>
                  </a:cubicBezTo>
                  <a:cubicBezTo>
                    <a:pt x="603" y="166"/>
                    <a:pt x="603" y="166"/>
                    <a:pt x="603" y="166"/>
                  </a:cubicBezTo>
                  <a:cubicBezTo>
                    <a:pt x="584" y="149"/>
                    <a:pt x="584" y="149"/>
                    <a:pt x="584" y="149"/>
                  </a:cubicBezTo>
                  <a:cubicBezTo>
                    <a:pt x="584" y="149"/>
                    <a:pt x="573" y="149"/>
                    <a:pt x="563" y="132"/>
                  </a:cubicBezTo>
                  <a:cubicBezTo>
                    <a:pt x="554" y="116"/>
                    <a:pt x="536" y="132"/>
                    <a:pt x="536" y="132"/>
                  </a:cubicBezTo>
                  <a:cubicBezTo>
                    <a:pt x="515" y="141"/>
                    <a:pt x="515" y="141"/>
                    <a:pt x="515" y="141"/>
                  </a:cubicBezTo>
                  <a:cubicBezTo>
                    <a:pt x="482" y="167"/>
                    <a:pt x="482" y="167"/>
                    <a:pt x="482" y="167"/>
                  </a:cubicBezTo>
                  <a:cubicBezTo>
                    <a:pt x="442" y="180"/>
                    <a:pt x="442" y="180"/>
                    <a:pt x="442" y="180"/>
                  </a:cubicBezTo>
                  <a:cubicBezTo>
                    <a:pt x="419" y="167"/>
                    <a:pt x="419" y="167"/>
                    <a:pt x="419" y="167"/>
                  </a:cubicBezTo>
                  <a:cubicBezTo>
                    <a:pt x="419" y="167"/>
                    <a:pt x="421" y="156"/>
                    <a:pt x="415" y="146"/>
                  </a:cubicBezTo>
                  <a:cubicBezTo>
                    <a:pt x="408" y="136"/>
                    <a:pt x="390" y="157"/>
                    <a:pt x="390" y="157"/>
                  </a:cubicBezTo>
                  <a:cubicBezTo>
                    <a:pt x="380" y="169"/>
                    <a:pt x="380" y="169"/>
                    <a:pt x="380" y="169"/>
                  </a:cubicBezTo>
                  <a:cubicBezTo>
                    <a:pt x="376" y="176"/>
                    <a:pt x="376" y="176"/>
                    <a:pt x="376" y="176"/>
                  </a:cubicBezTo>
                  <a:lnTo>
                    <a:pt x="364" y="170"/>
                  </a:lnTo>
                  <a:close/>
                  <a:moveTo>
                    <a:pt x="116" y="638"/>
                  </a:moveTo>
                  <a:cubicBezTo>
                    <a:pt x="116" y="638"/>
                    <a:pt x="123" y="606"/>
                    <a:pt x="116" y="597"/>
                  </a:cubicBezTo>
                  <a:cubicBezTo>
                    <a:pt x="109" y="588"/>
                    <a:pt x="99" y="578"/>
                    <a:pt x="99" y="578"/>
                  </a:cubicBezTo>
                  <a:cubicBezTo>
                    <a:pt x="99" y="578"/>
                    <a:pt x="109" y="576"/>
                    <a:pt x="101" y="562"/>
                  </a:cubicBezTo>
                  <a:cubicBezTo>
                    <a:pt x="94" y="547"/>
                    <a:pt x="103" y="547"/>
                    <a:pt x="85" y="536"/>
                  </a:cubicBezTo>
                  <a:cubicBezTo>
                    <a:pt x="66" y="524"/>
                    <a:pt x="66" y="530"/>
                    <a:pt x="59" y="519"/>
                  </a:cubicBezTo>
                  <a:cubicBezTo>
                    <a:pt x="51" y="508"/>
                    <a:pt x="68" y="504"/>
                    <a:pt x="44" y="504"/>
                  </a:cubicBezTo>
                  <a:cubicBezTo>
                    <a:pt x="20" y="504"/>
                    <a:pt x="29" y="509"/>
                    <a:pt x="22" y="495"/>
                  </a:cubicBezTo>
                  <a:cubicBezTo>
                    <a:pt x="14" y="480"/>
                    <a:pt x="0" y="465"/>
                    <a:pt x="0" y="465"/>
                  </a:cubicBezTo>
                  <a:cubicBezTo>
                    <a:pt x="0" y="465"/>
                    <a:pt x="7" y="465"/>
                    <a:pt x="24" y="452"/>
                  </a:cubicBezTo>
                  <a:cubicBezTo>
                    <a:pt x="40" y="439"/>
                    <a:pt x="41" y="426"/>
                    <a:pt x="41" y="426"/>
                  </a:cubicBezTo>
                  <a:cubicBezTo>
                    <a:pt x="41" y="426"/>
                    <a:pt x="55" y="417"/>
                    <a:pt x="65" y="409"/>
                  </a:cubicBezTo>
                  <a:cubicBezTo>
                    <a:pt x="74" y="402"/>
                    <a:pt x="68" y="386"/>
                    <a:pt x="82" y="374"/>
                  </a:cubicBezTo>
                  <a:cubicBezTo>
                    <a:pt x="96" y="362"/>
                    <a:pt x="119" y="364"/>
                    <a:pt x="119" y="351"/>
                  </a:cubicBezTo>
                  <a:cubicBezTo>
                    <a:pt x="119" y="339"/>
                    <a:pt x="111" y="330"/>
                    <a:pt x="112" y="322"/>
                  </a:cubicBezTo>
                  <a:cubicBezTo>
                    <a:pt x="114" y="313"/>
                    <a:pt x="133" y="304"/>
                    <a:pt x="134" y="294"/>
                  </a:cubicBezTo>
                  <a:cubicBezTo>
                    <a:pt x="133" y="283"/>
                    <a:pt x="125" y="276"/>
                    <a:pt x="125" y="257"/>
                  </a:cubicBezTo>
                  <a:cubicBezTo>
                    <a:pt x="125" y="237"/>
                    <a:pt x="134" y="213"/>
                    <a:pt x="126" y="210"/>
                  </a:cubicBezTo>
                  <a:cubicBezTo>
                    <a:pt x="120" y="206"/>
                    <a:pt x="120" y="206"/>
                    <a:pt x="135" y="206"/>
                  </a:cubicBezTo>
                  <a:cubicBezTo>
                    <a:pt x="151" y="206"/>
                    <a:pt x="149" y="211"/>
                    <a:pt x="160" y="211"/>
                  </a:cubicBezTo>
                  <a:cubicBezTo>
                    <a:pt x="170" y="212"/>
                    <a:pt x="186" y="191"/>
                    <a:pt x="186" y="191"/>
                  </a:cubicBezTo>
                  <a:cubicBezTo>
                    <a:pt x="186" y="191"/>
                    <a:pt x="209" y="199"/>
                    <a:pt x="209" y="190"/>
                  </a:cubicBezTo>
                  <a:cubicBezTo>
                    <a:pt x="209" y="182"/>
                    <a:pt x="197" y="161"/>
                    <a:pt x="188" y="157"/>
                  </a:cubicBezTo>
                  <a:cubicBezTo>
                    <a:pt x="179" y="153"/>
                    <a:pt x="164" y="153"/>
                    <a:pt x="164" y="153"/>
                  </a:cubicBezTo>
                  <a:cubicBezTo>
                    <a:pt x="170" y="136"/>
                    <a:pt x="170" y="136"/>
                    <a:pt x="170" y="136"/>
                  </a:cubicBezTo>
                  <a:cubicBezTo>
                    <a:pt x="170" y="136"/>
                    <a:pt x="173" y="132"/>
                    <a:pt x="181" y="129"/>
                  </a:cubicBezTo>
                  <a:cubicBezTo>
                    <a:pt x="190" y="127"/>
                    <a:pt x="180" y="129"/>
                    <a:pt x="191" y="124"/>
                  </a:cubicBezTo>
                  <a:cubicBezTo>
                    <a:pt x="202" y="118"/>
                    <a:pt x="200" y="134"/>
                    <a:pt x="204" y="123"/>
                  </a:cubicBezTo>
                  <a:cubicBezTo>
                    <a:pt x="208" y="112"/>
                    <a:pt x="206" y="108"/>
                    <a:pt x="206" y="108"/>
                  </a:cubicBezTo>
                  <a:cubicBezTo>
                    <a:pt x="200" y="100"/>
                    <a:pt x="200" y="100"/>
                    <a:pt x="200" y="100"/>
                  </a:cubicBezTo>
                  <a:cubicBezTo>
                    <a:pt x="200" y="100"/>
                    <a:pt x="200" y="94"/>
                    <a:pt x="208" y="91"/>
                  </a:cubicBezTo>
                  <a:cubicBezTo>
                    <a:pt x="217" y="89"/>
                    <a:pt x="221" y="89"/>
                    <a:pt x="221" y="89"/>
                  </a:cubicBezTo>
                  <a:cubicBezTo>
                    <a:pt x="213" y="78"/>
                    <a:pt x="213" y="78"/>
                    <a:pt x="213" y="78"/>
                  </a:cubicBezTo>
                  <a:cubicBezTo>
                    <a:pt x="207" y="70"/>
                    <a:pt x="207" y="70"/>
                    <a:pt x="207" y="70"/>
                  </a:cubicBezTo>
                  <a:cubicBezTo>
                    <a:pt x="207" y="70"/>
                    <a:pt x="214" y="68"/>
                    <a:pt x="215" y="59"/>
                  </a:cubicBezTo>
                  <a:cubicBezTo>
                    <a:pt x="217" y="49"/>
                    <a:pt x="217" y="30"/>
                    <a:pt x="217" y="30"/>
                  </a:cubicBezTo>
                  <a:cubicBezTo>
                    <a:pt x="218" y="17"/>
                    <a:pt x="218" y="17"/>
                    <a:pt x="218" y="17"/>
                  </a:cubicBezTo>
                  <a:cubicBezTo>
                    <a:pt x="218" y="17"/>
                    <a:pt x="243" y="5"/>
                    <a:pt x="251" y="6"/>
                  </a:cubicBezTo>
                  <a:cubicBezTo>
                    <a:pt x="260" y="8"/>
                    <a:pt x="261" y="10"/>
                    <a:pt x="267" y="18"/>
                  </a:cubicBezTo>
                  <a:cubicBezTo>
                    <a:pt x="275" y="24"/>
                    <a:pt x="267" y="27"/>
                    <a:pt x="284" y="34"/>
                  </a:cubicBezTo>
                  <a:cubicBezTo>
                    <a:pt x="301" y="41"/>
                    <a:pt x="313" y="48"/>
                    <a:pt x="321" y="45"/>
                  </a:cubicBezTo>
                  <a:cubicBezTo>
                    <a:pt x="330" y="43"/>
                    <a:pt x="340" y="40"/>
                    <a:pt x="347" y="40"/>
                  </a:cubicBezTo>
                  <a:cubicBezTo>
                    <a:pt x="352" y="40"/>
                    <a:pt x="358" y="42"/>
                    <a:pt x="365" y="47"/>
                  </a:cubicBezTo>
                  <a:cubicBezTo>
                    <a:pt x="364" y="161"/>
                    <a:pt x="364" y="161"/>
                    <a:pt x="364" y="161"/>
                  </a:cubicBezTo>
                  <a:cubicBezTo>
                    <a:pt x="354" y="165"/>
                    <a:pt x="354" y="165"/>
                    <a:pt x="354" y="165"/>
                  </a:cubicBezTo>
                  <a:cubicBezTo>
                    <a:pt x="364" y="170"/>
                    <a:pt x="364" y="170"/>
                    <a:pt x="364" y="170"/>
                  </a:cubicBezTo>
                  <a:cubicBezTo>
                    <a:pt x="364" y="288"/>
                    <a:pt x="364" y="288"/>
                    <a:pt x="364" y="288"/>
                  </a:cubicBezTo>
                  <a:cubicBezTo>
                    <a:pt x="340" y="314"/>
                    <a:pt x="318" y="337"/>
                    <a:pt x="314" y="341"/>
                  </a:cubicBezTo>
                  <a:cubicBezTo>
                    <a:pt x="305" y="352"/>
                    <a:pt x="294" y="351"/>
                    <a:pt x="294" y="351"/>
                  </a:cubicBezTo>
                  <a:cubicBezTo>
                    <a:pt x="294" y="351"/>
                    <a:pt x="157" y="356"/>
                    <a:pt x="148" y="355"/>
                  </a:cubicBezTo>
                  <a:cubicBezTo>
                    <a:pt x="140" y="355"/>
                    <a:pt x="137" y="369"/>
                    <a:pt x="137" y="369"/>
                  </a:cubicBezTo>
                  <a:cubicBezTo>
                    <a:pt x="144" y="564"/>
                    <a:pt x="144" y="564"/>
                    <a:pt x="144" y="564"/>
                  </a:cubicBezTo>
                  <a:cubicBezTo>
                    <a:pt x="142" y="568"/>
                    <a:pt x="153" y="584"/>
                    <a:pt x="157" y="579"/>
                  </a:cubicBezTo>
                  <a:cubicBezTo>
                    <a:pt x="204" y="577"/>
                    <a:pt x="253" y="577"/>
                    <a:pt x="300" y="575"/>
                  </a:cubicBezTo>
                  <a:cubicBezTo>
                    <a:pt x="363" y="635"/>
                    <a:pt x="363" y="635"/>
                    <a:pt x="363" y="635"/>
                  </a:cubicBezTo>
                  <a:cubicBezTo>
                    <a:pt x="363" y="749"/>
                    <a:pt x="363" y="749"/>
                    <a:pt x="363" y="749"/>
                  </a:cubicBezTo>
                  <a:cubicBezTo>
                    <a:pt x="361" y="748"/>
                    <a:pt x="361" y="748"/>
                    <a:pt x="361" y="748"/>
                  </a:cubicBezTo>
                  <a:cubicBezTo>
                    <a:pt x="361" y="748"/>
                    <a:pt x="363" y="719"/>
                    <a:pt x="349" y="729"/>
                  </a:cubicBezTo>
                  <a:cubicBezTo>
                    <a:pt x="336" y="738"/>
                    <a:pt x="337" y="745"/>
                    <a:pt x="337" y="745"/>
                  </a:cubicBezTo>
                  <a:cubicBezTo>
                    <a:pt x="337" y="753"/>
                    <a:pt x="337" y="753"/>
                    <a:pt x="337" y="753"/>
                  </a:cubicBezTo>
                  <a:cubicBezTo>
                    <a:pt x="337" y="753"/>
                    <a:pt x="346" y="765"/>
                    <a:pt x="334" y="765"/>
                  </a:cubicBezTo>
                  <a:cubicBezTo>
                    <a:pt x="322" y="765"/>
                    <a:pt x="315" y="765"/>
                    <a:pt x="315" y="765"/>
                  </a:cubicBezTo>
                  <a:cubicBezTo>
                    <a:pt x="315" y="765"/>
                    <a:pt x="319" y="767"/>
                    <a:pt x="310" y="775"/>
                  </a:cubicBezTo>
                  <a:cubicBezTo>
                    <a:pt x="300" y="783"/>
                    <a:pt x="294" y="791"/>
                    <a:pt x="294" y="791"/>
                  </a:cubicBezTo>
                  <a:cubicBezTo>
                    <a:pt x="275" y="790"/>
                    <a:pt x="275" y="790"/>
                    <a:pt x="275" y="790"/>
                  </a:cubicBezTo>
                  <a:cubicBezTo>
                    <a:pt x="262" y="787"/>
                    <a:pt x="262" y="787"/>
                    <a:pt x="262" y="787"/>
                  </a:cubicBezTo>
                  <a:cubicBezTo>
                    <a:pt x="254" y="788"/>
                    <a:pt x="254" y="788"/>
                    <a:pt x="254" y="788"/>
                  </a:cubicBezTo>
                  <a:cubicBezTo>
                    <a:pt x="242" y="790"/>
                    <a:pt x="242" y="790"/>
                    <a:pt x="242" y="790"/>
                  </a:cubicBezTo>
                  <a:cubicBezTo>
                    <a:pt x="242" y="790"/>
                    <a:pt x="225" y="790"/>
                    <a:pt x="225" y="783"/>
                  </a:cubicBezTo>
                  <a:cubicBezTo>
                    <a:pt x="225" y="776"/>
                    <a:pt x="232" y="768"/>
                    <a:pt x="232" y="768"/>
                  </a:cubicBezTo>
                  <a:cubicBezTo>
                    <a:pt x="222" y="750"/>
                    <a:pt x="222" y="750"/>
                    <a:pt x="222" y="750"/>
                  </a:cubicBezTo>
                  <a:cubicBezTo>
                    <a:pt x="214" y="728"/>
                    <a:pt x="214" y="728"/>
                    <a:pt x="214" y="728"/>
                  </a:cubicBezTo>
                  <a:cubicBezTo>
                    <a:pt x="195" y="704"/>
                    <a:pt x="195" y="704"/>
                    <a:pt x="195" y="704"/>
                  </a:cubicBezTo>
                  <a:cubicBezTo>
                    <a:pt x="184" y="686"/>
                    <a:pt x="184" y="686"/>
                    <a:pt x="184" y="686"/>
                  </a:cubicBezTo>
                  <a:cubicBezTo>
                    <a:pt x="184" y="673"/>
                    <a:pt x="184" y="673"/>
                    <a:pt x="184" y="673"/>
                  </a:cubicBezTo>
                  <a:cubicBezTo>
                    <a:pt x="190" y="664"/>
                    <a:pt x="190" y="664"/>
                    <a:pt x="190" y="664"/>
                  </a:cubicBezTo>
                  <a:cubicBezTo>
                    <a:pt x="190" y="640"/>
                    <a:pt x="190" y="640"/>
                    <a:pt x="190" y="640"/>
                  </a:cubicBezTo>
                  <a:cubicBezTo>
                    <a:pt x="190" y="640"/>
                    <a:pt x="175" y="632"/>
                    <a:pt x="167" y="633"/>
                  </a:cubicBezTo>
                  <a:cubicBezTo>
                    <a:pt x="158" y="634"/>
                    <a:pt x="145" y="644"/>
                    <a:pt x="145" y="644"/>
                  </a:cubicBezTo>
                  <a:cubicBezTo>
                    <a:pt x="122" y="641"/>
                    <a:pt x="122" y="641"/>
                    <a:pt x="122" y="641"/>
                  </a:cubicBezTo>
                  <a:cubicBezTo>
                    <a:pt x="116" y="638"/>
                    <a:pt x="116" y="638"/>
                    <a:pt x="116" y="638"/>
                  </a:cubicBezTo>
                  <a:close/>
                  <a:moveTo>
                    <a:pt x="364" y="363"/>
                  </a:moveTo>
                  <a:cubicBezTo>
                    <a:pt x="356" y="371"/>
                    <a:pt x="348" y="380"/>
                    <a:pt x="340" y="388"/>
                  </a:cubicBezTo>
                  <a:cubicBezTo>
                    <a:pt x="340" y="388"/>
                    <a:pt x="324" y="402"/>
                    <a:pt x="316" y="403"/>
                  </a:cubicBezTo>
                  <a:cubicBezTo>
                    <a:pt x="308" y="405"/>
                    <a:pt x="193" y="408"/>
                    <a:pt x="193" y="408"/>
                  </a:cubicBezTo>
                  <a:cubicBezTo>
                    <a:pt x="193" y="408"/>
                    <a:pt x="180" y="426"/>
                    <a:pt x="192" y="442"/>
                  </a:cubicBezTo>
                  <a:cubicBezTo>
                    <a:pt x="204" y="444"/>
                    <a:pt x="259" y="443"/>
                    <a:pt x="332" y="440"/>
                  </a:cubicBezTo>
                  <a:cubicBezTo>
                    <a:pt x="333" y="439"/>
                    <a:pt x="345" y="431"/>
                    <a:pt x="348" y="429"/>
                  </a:cubicBezTo>
                  <a:cubicBezTo>
                    <a:pt x="351" y="425"/>
                    <a:pt x="357" y="419"/>
                    <a:pt x="364" y="412"/>
                  </a:cubicBezTo>
                  <a:cubicBezTo>
                    <a:pt x="364" y="363"/>
                    <a:pt x="364" y="363"/>
                    <a:pt x="364" y="363"/>
                  </a:cubicBezTo>
                  <a:close/>
                  <a:moveTo>
                    <a:pt x="364" y="516"/>
                  </a:moveTo>
                  <a:cubicBezTo>
                    <a:pt x="352" y="506"/>
                    <a:pt x="343" y="498"/>
                    <a:pt x="338" y="493"/>
                  </a:cubicBezTo>
                  <a:cubicBezTo>
                    <a:pt x="335" y="491"/>
                    <a:pt x="325" y="489"/>
                    <a:pt x="325" y="489"/>
                  </a:cubicBezTo>
                  <a:cubicBezTo>
                    <a:pt x="195" y="493"/>
                    <a:pt x="195" y="493"/>
                    <a:pt x="195" y="493"/>
                  </a:cubicBezTo>
                  <a:cubicBezTo>
                    <a:pt x="195" y="493"/>
                    <a:pt x="191" y="495"/>
                    <a:pt x="191" y="496"/>
                  </a:cubicBezTo>
                  <a:cubicBezTo>
                    <a:pt x="188" y="501"/>
                    <a:pt x="184" y="515"/>
                    <a:pt x="193" y="525"/>
                  </a:cubicBezTo>
                  <a:cubicBezTo>
                    <a:pt x="196" y="529"/>
                    <a:pt x="218" y="528"/>
                    <a:pt x="231" y="528"/>
                  </a:cubicBezTo>
                  <a:cubicBezTo>
                    <a:pt x="292" y="525"/>
                    <a:pt x="311" y="525"/>
                    <a:pt x="313" y="526"/>
                  </a:cubicBezTo>
                  <a:cubicBezTo>
                    <a:pt x="317" y="528"/>
                    <a:pt x="329" y="531"/>
                    <a:pt x="337" y="538"/>
                  </a:cubicBezTo>
                  <a:cubicBezTo>
                    <a:pt x="339" y="541"/>
                    <a:pt x="350" y="550"/>
                    <a:pt x="364" y="564"/>
                  </a:cubicBezTo>
                  <a:lnTo>
                    <a:pt x="364" y="516"/>
                  </a:ln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ïṩḻiḓé">
              <a:extLst>
                <a:ext uri="{FF2B5EF4-FFF2-40B4-BE49-F238E27FC236}">
                  <a16:creationId xmlns:a16="http://schemas.microsoft.com/office/drawing/2014/main" id="{D546CBAC-223B-41EA-A447-F6F7791E962E}"/>
                </a:ext>
              </a:extLst>
            </p:cNvPr>
            <p:cNvSpPr/>
            <p:nvPr/>
          </p:nvSpPr>
          <p:spPr bwMode="auto">
            <a:xfrm>
              <a:off x="3943177" y="976431"/>
              <a:ext cx="1608741" cy="1265237"/>
            </a:xfrm>
            <a:custGeom>
              <a:avLst/>
              <a:gdLst>
                <a:gd name="connsiteX0" fmla="*/ 1438576 w 1608741"/>
                <a:gd name="connsiteY0" fmla="*/ 1192212 h 1265237"/>
                <a:gd name="connsiteX1" fmla="*/ 1492551 w 1608741"/>
                <a:gd name="connsiteY1" fmla="*/ 1227137 h 1265237"/>
                <a:gd name="connsiteX2" fmla="*/ 1465564 w 1608741"/>
                <a:gd name="connsiteY2" fmla="*/ 1265237 h 1265237"/>
                <a:gd name="connsiteX3" fmla="*/ 1457626 w 1608741"/>
                <a:gd name="connsiteY3" fmla="*/ 1260475 h 1265237"/>
                <a:gd name="connsiteX4" fmla="*/ 1478264 w 1608741"/>
                <a:gd name="connsiteY4" fmla="*/ 1230312 h 1265237"/>
                <a:gd name="connsiteX5" fmla="*/ 1465564 w 1608741"/>
                <a:gd name="connsiteY5" fmla="*/ 1220787 h 1265237"/>
                <a:gd name="connsiteX6" fmla="*/ 1444926 w 1608741"/>
                <a:gd name="connsiteY6" fmla="*/ 1249362 h 1265237"/>
                <a:gd name="connsiteX7" fmla="*/ 1436989 w 1608741"/>
                <a:gd name="connsiteY7" fmla="*/ 1244600 h 1265237"/>
                <a:gd name="connsiteX8" fmla="*/ 1457626 w 1608741"/>
                <a:gd name="connsiteY8" fmla="*/ 1216025 h 1265237"/>
                <a:gd name="connsiteX9" fmla="*/ 1440164 w 1608741"/>
                <a:gd name="connsiteY9" fmla="*/ 1204912 h 1265237"/>
                <a:gd name="connsiteX10" fmla="*/ 1419526 w 1608741"/>
                <a:gd name="connsiteY10" fmla="*/ 1236662 h 1265237"/>
                <a:gd name="connsiteX11" fmla="*/ 1413176 w 1608741"/>
                <a:gd name="connsiteY11" fmla="*/ 1231900 h 1265237"/>
                <a:gd name="connsiteX12" fmla="*/ 163814 w 1608741"/>
                <a:gd name="connsiteY12" fmla="*/ 1185862 h 1265237"/>
                <a:gd name="connsiteX13" fmla="*/ 190802 w 1608741"/>
                <a:gd name="connsiteY13" fmla="*/ 1230312 h 1265237"/>
                <a:gd name="connsiteX14" fmla="*/ 186039 w 1608741"/>
                <a:gd name="connsiteY14" fmla="*/ 1231900 h 1265237"/>
                <a:gd name="connsiteX15" fmla="*/ 127301 w 1608741"/>
                <a:gd name="connsiteY15" fmla="*/ 1227137 h 1265237"/>
                <a:gd name="connsiteX16" fmla="*/ 144764 w 1608741"/>
                <a:gd name="connsiteY16" fmla="*/ 1255713 h 1265237"/>
                <a:gd name="connsiteX17" fmla="*/ 136827 w 1608741"/>
                <a:gd name="connsiteY17" fmla="*/ 1260475 h 1265237"/>
                <a:gd name="connsiteX18" fmla="*/ 113014 w 1608741"/>
                <a:gd name="connsiteY18" fmla="*/ 1220787 h 1265237"/>
                <a:gd name="connsiteX19" fmla="*/ 119364 w 1608741"/>
                <a:gd name="connsiteY19" fmla="*/ 1216025 h 1265237"/>
                <a:gd name="connsiteX20" fmla="*/ 178102 w 1608741"/>
                <a:gd name="connsiteY20" fmla="*/ 1222375 h 1265237"/>
                <a:gd name="connsiteX21" fmla="*/ 157464 w 1608741"/>
                <a:gd name="connsiteY21" fmla="*/ 1190624 h 1265237"/>
                <a:gd name="connsiteX22" fmla="*/ 1474982 w 1608741"/>
                <a:gd name="connsiteY22" fmla="*/ 1143802 h 1265237"/>
                <a:gd name="connsiteX23" fmla="*/ 1499894 w 1608741"/>
                <a:gd name="connsiteY23" fmla="*/ 1147141 h 1265237"/>
                <a:gd name="connsiteX24" fmla="*/ 1513586 w 1608741"/>
                <a:gd name="connsiteY24" fmla="*/ 1188692 h 1265237"/>
                <a:gd name="connsiteX25" fmla="*/ 1484680 w 1608741"/>
                <a:gd name="connsiteY25" fmla="*/ 1205016 h 1265237"/>
                <a:gd name="connsiteX26" fmla="*/ 1486202 w 1608741"/>
                <a:gd name="connsiteY26" fmla="*/ 1193144 h 1265237"/>
                <a:gd name="connsiteX27" fmla="*/ 1505979 w 1608741"/>
                <a:gd name="connsiteY27" fmla="*/ 1184240 h 1265237"/>
                <a:gd name="connsiteX28" fmla="*/ 1495330 w 1608741"/>
                <a:gd name="connsiteY28" fmla="*/ 1156045 h 1265237"/>
                <a:gd name="connsiteX29" fmla="*/ 1464903 w 1608741"/>
                <a:gd name="connsiteY29" fmla="*/ 1163465 h 1265237"/>
                <a:gd name="connsiteX30" fmla="*/ 1461860 w 1608741"/>
                <a:gd name="connsiteY30" fmla="*/ 1181272 h 1265237"/>
                <a:gd name="connsiteX31" fmla="*/ 1470988 w 1608741"/>
                <a:gd name="connsiteY31" fmla="*/ 1187208 h 1265237"/>
                <a:gd name="connsiteX32" fmla="*/ 1480116 w 1608741"/>
                <a:gd name="connsiteY32" fmla="*/ 1169400 h 1265237"/>
                <a:gd name="connsiteX33" fmla="*/ 1487723 w 1608741"/>
                <a:gd name="connsiteY33" fmla="*/ 1173852 h 1265237"/>
                <a:gd name="connsiteX34" fmla="*/ 1474031 w 1608741"/>
                <a:gd name="connsiteY34" fmla="*/ 1199080 h 1265237"/>
                <a:gd name="connsiteX35" fmla="*/ 1452732 w 1608741"/>
                <a:gd name="connsiteY35" fmla="*/ 1188692 h 1265237"/>
                <a:gd name="connsiteX36" fmla="*/ 1455775 w 1608741"/>
                <a:gd name="connsiteY36" fmla="*/ 1160497 h 1265237"/>
                <a:gd name="connsiteX37" fmla="*/ 1474982 w 1608741"/>
                <a:gd name="connsiteY37" fmla="*/ 1143802 h 1265237"/>
                <a:gd name="connsiteX38" fmla="*/ 136826 w 1608741"/>
                <a:gd name="connsiteY38" fmla="*/ 1136650 h 1265237"/>
                <a:gd name="connsiteX39" fmla="*/ 141589 w 1608741"/>
                <a:gd name="connsiteY39" fmla="*/ 1144587 h 1265237"/>
                <a:gd name="connsiteX40" fmla="*/ 117776 w 1608741"/>
                <a:gd name="connsiteY40" fmla="*/ 1157287 h 1265237"/>
                <a:gd name="connsiteX41" fmla="*/ 132064 w 1608741"/>
                <a:gd name="connsiteY41" fmla="*/ 1184275 h 1265237"/>
                <a:gd name="connsiteX42" fmla="*/ 155876 w 1608741"/>
                <a:gd name="connsiteY42" fmla="*/ 1169987 h 1265237"/>
                <a:gd name="connsiteX43" fmla="*/ 160639 w 1608741"/>
                <a:gd name="connsiteY43" fmla="*/ 1179512 h 1265237"/>
                <a:gd name="connsiteX44" fmla="*/ 105076 w 1608741"/>
                <a:gd name="connsiteY44" fmla="*/ 1209675 h 1265237"/>
                <a:gd name="connsiteX45" fmla="*/ 101901 w 1608741"/>
                <a:gd name="connsiteY45" fmla="*/ 1200150 h 1265237"/>
                <a:gd name="connsiteX46" fmla="*/ 124126 w 1608741"/>
                <a:gd name="connsiteY46" fmla="*/ 1189037 h 1265237"/>
                <a:gd name="connsiteX47" fmla="*/ 109839 w 1608741"/>
                <a:gd name="connsiteY47" fmla="*/ 1162050 h 1265237"/>
                <a:gd name="connsiteX48" fmla="*/ 87613 w 1608741"/>
                <a:gd name="connsiteY48" fmla="*/ 1173162 h 1265237"/>
                <a:gd name="connsiteX49" fmla="*/ 82851 w 1608741"/>
                <a:gd name="connsiteY49" fmla="*/ 1165225 h 1265237"/>
                <a:gd name="connsiteX50" fmla="*/ 1494139 w 1608741"/>
                <a:gd name="connsiteY50" fmla="*/ 1081087 h 1265237"/>
                <a:gd name="connsiteX51" fmla="*/ 1551289 w 1608741"/>
                <a:gd name="connsiteY51" fmla="*/ 1106487 h 1265237"/>
                <a:gd name="connsiteX52" fmla="*/ 1532239 w 1608741"/>
                <a:gd name="connsiteY52" fmla="*/ 1149350 h 1265237"/>
                <a:gd name="connsiteX53" fmla="*/ 1522714 w 1608741"/>
                <a:gd name="connsiteY53" fmla="*/ 1144587 h 1265237"/>
                <a:gd name="connsiteX54" fmla="*/ 1538589 w 1608741"/>
                <a:gd name="connsiteY54" fmla="*/ 1111250 h 1265237"/>
                <a:gd name="connsiteX55" fmla="*/ 1522714 w 1608741"/>
                <a:gd name="connsiteY55" fmla="*/ 1104900 h 1265237"/>
                <a:gd name="connsiteX56" fmla="*/ 1510014 w 1608741"/>
                <a:gd name="connsiteY56" fmla="*/ 1138237 h 1265237"/>
                <a:gd name="connsiteX57" fmla="*/ 1500489 w 1608741"/>
                <a:gd name="connsiteY57" fmla="*/ 1133475 h 1265237"/>
                <a:gd name="connsiteX58" fmla="*/ 1516364 w 1608741"/>
                <a:gd name="connsiteY58" fmla="*/ 1101725 h 1265237"/>
                <a:gd name="connsiteX59" fmla="*/ 1497314 w 1608741"/>
                <a:gd name="connsiteY59" fmla="*/ 1093787 h 1265237"/>
                <a:gd name="connsiteX60" fmla="*/ 1483027 w 1608741"/>
                <a:gd name="connsiteY60" fmla="*/ 1128712 h 1265237"/>
                <a:gd name="connsiteX61" fmla="*/ 1475089 w 1608741"/>
                <a:gd name="connsiteY61" fmla="*/ 1125537 h 1265237"/>
                <a:gd name="connsiteX62" fmla="*/ 113014 w 1608741"/>
                <a:gd name="connsiteY62" fmla="*/ 1081087 h 1265237"/>
                <a:gd name="connsiteX63" fmla="*/ 132064 w 1608741"/>
                <a:gd name="connsiteY63" fmla="*/ 1125537 h 1265237"/>
                <a:gd name="connsiteX64" fmla="*/ 74914 w 1608741"/>
                <a:gd name="connsiteY64" fmla="*/ 1149350 h 1265237"/>
                <a:gd name="connsiteX65" fmla="*/ 55864 w 1608741"/>
                <a:gd name="connsiteY65" fmla="*/ 1108075 h 1265237"/>
                <a:gd name="connsiteX66" fmla="*/ 65389 w 1608741"/>
                <a:gd name="connsiteY66" fmla="*/ 1103312 h 1265237"/>
                <a:gd name="connsiteX67" fmla="*/ 79676 w 1608741"/>
                <a:gd name="connsiteY67" fmla="*/ 1138237 h 1265237"/>
                <a:gd name="connsiteX68" fmla="*/ 95551 w 1608741"/>
                <a:gd name="connsiteY68" fmla="*/ 1130300 h 1265237"/>
                <a:gd name="connsiteX69" fmla="*/ 79676 w 1608741"/>
                <a:gd name="connsiteY69" fmla="*/ 1098550 h 1265237"/>
                <a:gd name="connsiteX70" fmla="*/ 89201 w 1608741"/>
                <a:gd name="connsiteY70" fmla="*/ 1095374 h 1265237"/>
                <a:gd name="connsiteX71" fmla="*/ 103489 w 1608741"/>
                <a:gd name="connsiteY71" fmla="*/ 1127125 h 1265237"/>
                <a:gd name="connsiteX72" fmla="*/ 119364 w 1608741"/>
                <a:gd name="connsiteY72" fmla="*/ 1119187 h 1265237"/>
                <a:gd name="connsiteX73" fmla="*/ 103489 w 1608741"/>
                <a:gd name="connsiteY73" fmla="*/ 1084262 h 1265237"/>
                <a:gd name="connsiteX74" fmla="*/ 96112 w 1608741"/>
                <a:gd name="connsiteY74" fmla="*/ 1047383 h 1265237"/>
                <a:gd name="connsiteX75" fmla="*/ 105387 w 1608741"/>
                <a:gd name="connsiteY75" fmla="*/ 1059106 h 1265237"/>
                <a:gd name="connsiteX76" fmla="*/ 94999 w 1608741"/>
                <a:gd name="connsiteY76" fmla="*/ 1081087 h 1265237"/>
                <a:gd name="connsiteX77" fmla="*/ 90547 w 1608741"/>
                <a:gd name="connsiteY77" fmla="*/ 1073760 h 1265237"/>
                <a:gd name="connsiteX78" fmla="*/ 96483 w 1608741"/>
                <a:gd name="connsiteY78" fmla="*/ 1062037 h 1265237"/>
                <a:gd name="connsiteX79" fmla="*/ 84611 w 1608741"/>
                <a:gd name="connsiteY79" fmla="*/ 1057641 h 1265237"/>
                <a:gd name="connsiteX80" fmla="*/ 44544 w 1608741"/>
                <a:gd name="connsiteY80" fmla="*/ 1072295 h 1265237"/>
                <a:gd name="connsiteX81" fmla="*/ 41576 w 1608741"/>
                <a:gd name="connsiteY81" fmla="*/ 1062037 h 1265237"/>
                <a:gd name="connsiteX82" fmla="*/ 80159 w 1608741"/>
                <a:gd name="connsiteY82" fmla="*/ 1048848 h 1265237"/>
                <a:gd name="connsiteX83" fmla="*/ 96112 w 1608741"/>
                <a:gd name="connsiteY83" fmla="*/ 1047383 h 1265237"/>
                <a:gd name="connsiteX84" fmla="*/ 1510014 w 1608741"/>
                <a:gd name="connsiteY84" fmla="*/ 1035050 h 1265237"/>
                <a:gd name="connsiteX85" fmla="*/ 1568751 w 1608741"/>
                <a:gd name="connsiteY85" fmla="*/ 1055688 h 1265237"/>
                <a:gd name="connsiteX86" fmla="*/ 1565576 w 1608741"/>
                <a:gd name="connsiteY86" fmla="*/ 1065213 h 1265237"/>
                <a:gd name="connsiteX87" fmla="*/ 1516364 w 1608741"/>
                <a:gd name="connsiteY87" fmla="*/ 1049338 h 1265237"/>
                <a:gd name="connsiteX88" fmla="*/ 1505251 w 1608741"/>
                <a:gd name="connsiteY88" fmla="*/ 1077913 h 1265237"/>
                <a:gd name="connsiteX89" fmla="*/ 1495726 w 1608741"/>
                <a:gd name="connsiteY89" fmla="*/ 1074738 h 1265237"/>
                <a:gd name="connsiteX90" fmla="*/ 92377 w 1608741"/>
                <a:gd name="connsiteY90" fmla="*/ 1019175 h 1265237"/>
                <a:gd name="connsiteX91" fmla="*/ 95552 w 1608741"/>
                <a:gd name="connsiteY91" fmla="*/ 1030288 h 1265237"/>
                <a:gd name="connsiteX92" fmla="*/ 36814 w 1608741"/>
                <a:gd name="connsiteY92" fmla="*/ 1049338 h 1265237"/>
                <a:gd name="connsiteX93" fmla="*/ 33639 w 1608741"/>
                <a:gd name="connsiteY93" fmla="*/ 1038225 h 1265237"/>
                <a:gd name="connsiteX94" fmla="*/ 1522714 w 1608741"/>
                <a:gd name="connsiteY94" fmla="*/ 989012 h 1265237"/>
                <a:gd name="connsiteX95" fmla="*/ 1583039 w 1608741"/>
                <a:gd name="connsiteY95" fmla="*/ 1004887 h 1265237"/>
                <a:gd name="connsiteX96" fmla="*/ 1581452 w 1608741"/>
                <a:gd name="connsiteY96" fmla="*/ 1015999 h 1265237"/>
                <a:gd name="connsiteX97" fmla="*/ 1529064 w 1608741"/>
                <a:gd name="connsiteY97" fmla="*/ 1001712 h 1265237"/>
                <a:gd name="connsiteX98" fmla="*/ 1521127 w 1608741"/>
                <a:gd name="connsiteY98" fmla="*/ 1030287 h 1265237"/>
                <a:gd name="connsiteX99" fmla="*/ 1513189 w 1608741"/>
                <a:gd name="connsiteY99" fmla="*/ 1028699 h 1265237"/>
                <a:gd name="connsiteX100" fmla="*/ 55829 w 1608741"/>
                <a:gd name="connsiteY100" fmla="*/ 979725 h 1265237"/>
                <a:gd name="connsiteX101" fmla="*/ 37625 w 1608741"/>
                <a:gd name="connsiteY101" fmla="*/ 993298 h 1265237"/>
                <a:gd name="connsiteX102" fmla="*/ 31558 w 1608741"/>
                <a:gd name="connsiteY102" fmla="*/ 996314 h 1265237"/>
                <a:gd name="connsiteX103" fmla="*/ 37625 w 1608741"/>
                <a:gd name="connsiteY103" fmla="*/ 997822 h 1265237"/>
                <a:gd name="connsiteX104" fmla="*/ 61897 w 1608741"/>
                <a:gd name="connsiteY104" fmla="*/ 1000839 h 1265237"/>
                <a:gd name="connsiteX105" fmla="*/ 55829 w 1608741"/>
                <a:gd name="connsiteY105" fmla="*/ 979725 h 1265237"/>
                <a:gd name="connsiteX106" fmla="*/ 75549 w 1608741"/>
                <a:gd name="connsiteY106" fmla="*/ 954087 h 1265237"/>
                <a:gd name="connsiteX107" fmla="*/ 77066 w 1608741"/>
                <a:gd name="connsiteY107" fmla="*/ 966152 h 1265237"/>
                <a:gd name="connsiteX108" fmla="*/ 64931 w 1608741"/>
                <a:gd name="connsiteY108" fmla="*/ 975201 h 1265237"/>
                <a:gd name="connsiteX109" fmla="*/ 70998 w 1608741"/>
                <a:gd name="connsiteY109" fmla="*/ 1002347 h 1265237"/>
                <a:gd name="connsiteX110" fmla="*/ 87685 w 1608741"/>
                <a:gd name="connsiteY110" fmla="*/ 1003855 h 1265237"/>
                <a:gd name="connsiteX111" fmla="*/ 89202 w 1608741"/>
                <a:gd name="connsiteY111" fmla="*/ 1014412 h 1265237"/>
                <a:gd name="connsiteX112" fmla="*/ 22456 w 1608741"/>
                <a:gd name="connsiteY112" fmla="*/ 1003855 h 1265237"/>
                <a:gd name="connsiteX113" fmla="*/ 20939 w 1608741"/>
                <a:gd name="connsiteY113" fmla="*/ 994806 h 1265237"/>
                <a:gd name="connsiteX114" fmla="*/ 75549 w 1608741"/>
                <a:gd name="connsiteY114" fmla="*/ 954087 h 1265237"/>
                <a:gd name="connsiteX115" fmla="*/ 1565400 w 1608741"/>
                <a:gd name="connsiteY115" fmla="*/ 937238 h 1265237"/>
                <a:gd name="connsiteX116" fmla="*/ 1539612 w 1608741"/>
                <a:gd name="connsiteY116" fmla="*/ 952031 h 1265237"/>
                <a:gd name="connsiteX117" fmla="*/ 1557815 w 1608741"/>
                <a:gd name="connsiteY117" fmla="*/ 975699 h 1265237"/>
                <a:gd name="connsiteX118" fmla="*/ 1585120 w 1608741"/>
                <a:gd name="connsiteY118" fmla="*/ 960907 h 1265237"/>
                <a:gd name="connsiteX119" fmla="*/ 1565400 w 1608741"/>
                <a:gd name="connsiteY119" fmla="*/ 937238 h 1265237"/>
                <a:gd name="connsiteX120" fmla="*/ 1568434 w 1608741"/>
                <a:gd name="connsiteY120" fmla="*/ 926883 h 1265237"/>
                <a:gd name="connsiteX121" fmla="*/ 1594222 w 1608741"/>
                <a:gd name="connsiteY121" fmla="*/ 962386 h 1265237"/>
                <a:gd name="connsiteX122" fmla="*/ 1556298 w 1608741"/>
                <a:gd name="connsiteY122" fmla="*/ 986054 h 1265237"/>
                <a:gd name="connsiteX123" fmla="*/ 1530510 w 1608741"/>
                <a:gd name="connsiteY123" fmla="*/ 950552 h 1265237"/>
                <a:gd name="connsiteX124" fmla="*/ 1568434 w 1608741"/>
                <a:gd name="connsiteY124" fmla="*/ 926883 h 1265237"/>
                <a:gd name="connsiteX125" fmla="*/ 65907 w 1608741"/>
                <a:gd name="connsiteY125" fmla="*/ 898525 h 1265237"/>
                <a:gd name="connsiteX126" fmla="*/ 67391 w 1608741"/>
                <a:gd name="connsiteY126" fmla="*/ 907574 h 1265237"/>
                <a:gd name="connsiteX127" fmla="*/ 33259 w 1608741"/>
                <a:gd name="connsiteY127" fmla="*/ 939244 h 1265237"/>
                <a:gd name="connsiteX128" fmla="*/ 24356 w 1608741"/>
                <a:gd name="connsiteY128" fmla="*/ 946785 h 1265237"/>
                <a:gd name="connsiteX129" fmla="*/ 24356 w 1608741"/>
                <a:gd name="connsiteY129" fmla="*/ 948293 h 1265237"/>
                <a:gd name="connsiteX130" fmla="*/ 36227 w 1608741"/>
                <a:gd name="connsiteY130" fmla="*/ 945277 h 1265237"/>
                <a:gd name="connsiteX131" fmla="*/ 71843 w 1608741"/>
                <a:gd name="connsiteY131" fmla="*/ 939244 h 1265237"/>
                <a:gd name="connsiteX132" fmla="*/ 73327 w 1608741"/>
                <a:gd name="connsiteY132" fmla="*/ 948293 h 1265237"/>
                <a:gd name="connsiteX133" fmla="*/ 13968 w 1608741"/>
                <a:gd name="connsiteY133" fmla="*/ 958850 h 1265237"/>
                <a:gd name="connsiteX134" fmla="*/ 12484 w 1608741"/>
                <a:gd name="connsiteY134" fmla="*/ 948293 h 1265237"/>
                <a:gd name="connsiteX135" fmla="*/ 45131 w 1608741"/>
                <a:gd name="connsiteY135" fmla="*/ 916622 h 1265237"/>
                <a:gd name="connsiteX136" fmla="*/ 55519 w 1608741"/>
                <a:gd name="connsiteY136" fmla="*/ 909082 h 1265237"/>
                <a:gd name="connsiteX137" fmla="*/ 54035 w 1608741"/>
                <a:gd name="connsiteY137" fmla="*/ 909082 h 1265237"/>
                <a:gd name="connsiteX138" fmla="*/ 43647 w 1608741"/>
                <a:gd name="connsiteY138" fmla="*/ 910590 h 1265237"/>
                <a:gd name="connsiteX139" fmla="*/ 6548 w 1608741"/>
                <a:gd name="connsiteY139" fmla="*/ 916622 h 1265237"/>
                <a:gd name="connsiteX140" fmla="*/ 5064 w 1608741"/>
                <a:gd name="connsiteY140" fmla="*/ 907574 h 1265237"/>
                <a:gd name="connsiteX141" fmla="*/ 65907 w 1608741"/>
                <a:gd name="connsiteY141" fmla="*/ 898525 h 1265237"/>
                <a:gd name="connsiteX142" fmla="*/ 1574957 w 1608741"/>
                <a:gd name="connsiteY142" fmla="*/ 861931 h 1265237"/>
                <a:gd name="connsiteX143" fmla="*/ 1603749 w 1608741"/>
                <a:gd name="connsiteY143" fmla="*/ 895065 h 1265237"/>
                <a:gd name="connsiteX144" fmla="*/ 1584049 w 1608741"/>
                <a:gd name="connsiteY144" fmla="*/ 919163 h 1265237"/>
                <a:gd name="connsiteX145" fmla="*/ 1581019 w 1608741"/>
                <a:gd name="connsiteY145" fmla="*/ 908620 h 1265237"/>
                <a:gd name="connsiteX146" fmla="*/ 1594657 w 1608741"/>
                <a:gd name="connsiteY146" fmla="*/ 893559 h 1265237"/>
                <a:gd name="connsiteX147" fmla="*/ 1574957 w 1608741"/>
                <a:gd name="connsiteY147" fmla="*/ 872474 h 1265237"/>
                <a:gd name="connsiteX148" fmla="*/ 1549197 w 1608741"/>
                <a:gd name="connsiteY148" fmla="*/ 889041 h 1265237"/>
                <a:gd name="connsiteX149" fmla="*/ 1562835 w 1608741"/>
                <a:gd name="connsiteY149" fmla="*/ 907114 h 1265237"/>
                <a:gd name="connsiteX150" fmla="*/ 1558289 w 1608741"/>
                <a:gd name="connsiteY150" fmla="*/ 917657 h 1265237"/>
                <a:gd name="connsiteX151" fmla="*/ 1540104 w 1608741"/>
                <a:gd name="connsiteY151" fmla="*/ 887535 h 1265237"/>
                <a:gd name="connsiteX152" fmla="*/ 1574957 w 1608741"/>
                <a:gd name="connsiteY152" fmla="*/ 861931 h 1265237"/>
                <a:gd name="connsiteX153" fmla="*/ 51692 w 1608741"/>
                <a:gd name="connsiteY153" fmla="*/ 831850 h 1265237"/>
                <a:gd name="connsiteX154" fmla="*/ 63802 w 1608741"/>
                <a:gd name="connsiteY154" fmla="*/ 859031 h 1265237"/>
                <a:gd name="connsiteX155" fmla="*/ 35042 w 1608741"/>
                <a:gd name="connsiteY155" fmla="*/ 892253 h 1265237"/>
                <a:gd name="connsiteX156" fmla="*/ 228 w 1608741"/>
                <a:gd name="connsiteY156" fmla="*/ 863561 h 1265237"/>
                <a:gd name="connsiteX157" fmla="*/ 16878 w 1608741"/>
                <a:gd name="connsiteY157" fmla="*/ 834870 h 1265237"/>
                <a:gd name="connsiteX158" fmla="*/ 19905 w 1608741"/>
                <a:gd name="connsiteY158" fmla="*/ 845441 h 1265237"/>
                <a:gd name="connsiteX159" fmla="*/ 9310 w 1608741"/>
                <a:gd name="connsiteY159" fmla="*/ 863561 h 1265237"/>
                <a:gd name="connsiteX160" fmla="*/ 33528 w 1608741"/>
                <a:gd name="connsiteY160" fmla="*/ 881682 h 1265237"/>
                <a:gd name="connsiteX161" fmla="*/ 54720 w 1608741"/>
                <a:gd name="connsiteY161" fmla="*/ 859031 h 1265237"/>
                <a:gd name="connsiteX162" fmla="*/ 47151 w 1608741"/>
                <a:gd name="connsiteY162" fmla="*/ 842420 h 1265237"/>
                <a:gd name="connsiteX163" fmla="*/ 36556 w 1608741"/>
                <a:gd name="connsiteY163" fmla="*/ 842420 h 1265237"/>
                <a:gd name="connsiteX164" fmla="*/ 38069 w 1608741"/>
                <a:gd name="connsiteY164" fmla="*/ 862051 h 1265237"/>
                <a:gd name="connsiteX165" fmla="*/ 28987 w 1608741"/>
                <a:gd name="connsiteY165" fmla="*/ 863561 h 1265237"/>
                <a:gd name="connsiteX166" fmla="*/ 27474 w 1608741"/>
                <a:gd name="connsiteY166" fmla="*/ 833360 h 1265237"/>
                <a:gd name="connsiteX167" fmla="*/ 51692 w 1608741"/>
                <a:gd name="connsiteY167" fmla="*/ 831850 h 1265237"/>
                <a:gd name="connsiteX168" fmla="*/ 1575213 w 1608741"/>
                <a:gd name="connsiteY168" fmla="*/ 750887 h 1265237"/>
                <a:gd name="connsiteX169" fmla="*/ 1608513 w 1608741"/>
                <a:gd name="connsiteY169" fmla="*/ 781049 h 1265237"/>
                <a:gd name="connsiteX170" fmla="*/ 1591863 w 1608741"/>
                <a:gd name="connsiteY170" fmla="*/ 809704 h 1265237"/>
                <a:gd name="connsiteX171" fmla="*/ 1588836 w 1608741"/>
                <a:gd name="connsiteY171" fmla="*/ 799147 h 1265237"/>
                <a:gd name="connsiteX172" fmla="*/ 1599431 w 1608741"/>
                <a:gd name="connsiteY172" fmla="*/ 781049 h 1265237"/>
                <a:gd name="connsiteX173" fmla="*/ 1576726 w 1608741"/>
                <a:gd name="connsiteY173" fmla="*/ 761444 h 1265237"/>
                <a:gd name="connsiteX174" fmla="*/ 1554021 w 1608741"/>
                <a:gd name="connsiteY174" fmla="*/ 782557 h 1265237"/>
                <a:gd name="connsiteX175" fmla="*/ 1560076 w 1608741"/>
                <a:gd name="connsiteY175" fmla="*/ 800655 h 1265237"/>
                <a:gd name="connsiteX176" fmla="*/ 1570672 w 1608741"/>
                <a:gd name="connsiteY176" fmla="*/ 800655 h 1265237"/>
                <a:gd name="connsiteX177" fmla="*/ 1570672 w 1608741"/>
                <a:gd name="connsiteY177" fmla="*/ 781049 h 1265237"/>
                <a:gd name="connsiteX178" fmla="*/ 1579754 w 1608741"/>
                <a:gd name="connsiteY178" fmla="*/ 781049 h 1265237"/>
                <a:gd name="connsiteX179" fmla="*/ 1581267 w 1608741"/>
                <a:gd name="connsiteY179" fmla="*/ 809704 h 1265237"/>
                <a:gd name="connsiteX180" fmla="*/ 1557049 w 1608741"/>
                <a:gd name="connsiteY180" fmla="*/ 811212 h 1265237"/>
                <a:gd name="connsiteX181" fmla="*/ 1544939 w 1608741"/>
                <a:gd name="connsiteY181" fmla="*/ 784066 h 1265237"/>
                <a:gd name="connsiteX182" fmla="*/ 1575213 w 1608741"/>
                <a:gd name="connsiteY182" fmla="*/ 750887 h 1265237"/>
                <a:gd name="connsiteX183" fmla="*/ 3328 w 1608741"/>
                <a:gd name="connsiteY183" fmla="*/ 725487 h 1265237"/>
                <a:gd name="connsiteX184" fmla="*/ 38143 w 1608741"/>
                <a:gd name="connsiteY184" fmla="*/ 728485 h 1265237"/>
                <a:gd name="connsiteX185" fmla="*/ 63875 w 1608741"/>
                <a:gd name="connsiteY185" fmla="*/ 755473 h 1265237"/>
                <a:gd name="connsiteX186" fmla="*/ 35115 w 1608741"/>
                <a:gd name="connsiteY186" fmla="*/ 777963 h 1265237"/>
                <a:gd name="connsiteX187" fmla="*/ 301 w 1608741"/>
                <a:gd name="connsiteY187" fmla="*/ 776463 h 1265237"/>
                <a:gd name="connsiteX188" fmla="*/ 301 w 1608741"/>
                <a:gd name="connsiteY188" fmla="*/ 765968 h 1265237"/>
                <a:gd name="connsiteX189" fmla="*/ 36629 w 1608741"/>
                <a:gd name="connsiteY189" fmla="*/ 768967 h 1265237"/>
                <a:gd name="connsiteX190" fmla="*/ 54793 w 1608741"/>
                <a:gd name="connsiteY190" fmla="*/ 755473 h 1265237"/>
                <a:gd name="connsiteX191" fmla="*/ 38143 w 1608741"/>
                <a:gd name="connsiteY191" fmla="*/ 737481 h 1265237"/>
                <a:gd name="connsiteX192" fmla="*/ 1815 w 1608741"/>
                <a:gd name="connsiteY192" fmla="*/ 735982 h 1265237"/>
                <a:gd name="connsiteX193" fmla="*/ 3328 w 1608741"/>
                <a:gd name="connsiteY193" fmla="*/ 725487 h 1265237"/>
                <a:gd name="connsiteX194" fmla="*/ 1599196 w 1608741"/>
                <a:gd name="connsiteY194" fmla="*/ 685800 h 1265237"/>
                <a:gd name="connsiteX195" fmla="*/ 1600713 w 1608741"/>
                <a:gd name="connsiteY195" fmla="*/ 696343 h 1265237"/>
                <a:gd name="connsiteX196" fmla="*/ 1564306 w 1608741"/>
                <a:gd name="connsiteY196" fmla="*/ 726465 h 1265237"/>
                <a:gd name="connsiteX197" fmla="*/ 1555205 w 1608741"/>
                <a:gd name="connsiteY197" fmla="*/ 733995 h 1265237"/>
                <a:gd name="connsiteX198" fmla="*/ 1565823 w 1608741"/>
                <a:gd name="connsiteY198" fmla="*/ 730983 h 1265237"/>
                <a:gd name="connsiteX199" fmla="*/ 1603747 w 1608741"/>
                <a:gd name="connsiteY199" fmla="*/ 726465 h 1265237"/>
                <a:gd name="connsiteX200" fmla="*/ 1605264 w 1608741"/>
                <a:gd name="connsiteY200" fmla="*/ 737007 h 1265237"/>
                <a:gd name="connsiteX201" fmla="*/ 1543069 w 1608741"/>
                <a:gd name="connsiteY201" fmla="*/ 744538 h 1265237"/>
                <a:gd name="connsiteX202" fmla="*/ 1543069 w 1608741"/>
                <a:gd name="connsiteY202" fmla="*/ 733995 h 1265237"/>
                <a:gd name="connsiteX203" fmla="*/ 1577959 w 1608741"/>
                <a:gd name="connsiteY203" fmla="*/ 703873 h 1265237"/>
                <a:gd name="connsiteX204" fmla="*/ 1588578 w 1608741"/>
                <a:gd name="connsiteY204" fmla="*/ 696343 h 1265237"/>
                <a:gd name="connsiteX205" fmla="*/ 1576442 w 1608741"/>
                <a:gd name="connsiteY205" fmla="*/ 697849 h 1265237"/>
                <a:gd name="connsiteX206" fmla="*/ 1538518 w 1608741"/>
                <a:gd name="connsiteY206" fmla="*/ 702367 h 1265237"/>
                <a:gd name="connsiteX207" fmla="*/ 1537001 w 1608741"/>
                <a:gd name="connsiteY207" fmla="*/ 693330 h 1265237"/>
                <a:gd name="connsiteX208" fmla="*/ 1599196 w 1608741"/>
                <a:gd name="connsiteY208" fmla="*/ 685800 h 1265237"/>
                <a:gd name="connsiteX209" fmla="*/ 12484 w 1608741"/>
                <a:gd name="connsiteY209" fmla="*/ 658812 h 1265237"/>
                <a:gd name="connsiteX210" fmla="*/ 73327 w 1608741"/>
                <a:gd name="connsiteY210" fmla="*/ 667848 h 1265237"/>
                <a:gd name="connsiteX211" fmla="*/ 71843 w 1608741"/>
                <a:gd name="connsiteY211" fmla="*/ 676885 h 1265237"/>
                <a:gd name="connsiteX212" fmla="*/ 30292 w 1608741"/>
                <a:gd name="connsiteY212" fmla="*/ 697971 h 1265237"/>
                <a:gd name="connsiteX213" fmla="*/ 18420 w 1608741"/>
                <a:gd name="connsiteY213" fmla="*/ 700983 h 1265237"/>
                <a:gd name="connsiteX214" fmla="*/ 18420 w 1608741"/>
                <a:gd name="connsiteY214" fmla="*/ 702489 h 1265237"/>
                <a:gd name="connsiteX215" fmla="*/ 30292 w 1608741"/>
                <a:gd name="connsiteY215" fmla="*/ 702489 h 1265237"/>
                <a:gd name="connsiteX216" fmla="*/ 67391 w 1608741"/>
                <a:gd name="connsiteY216" fmla="*/ 708513 h 1265237"/>
                <a:gd name="connsiteX217" fmla="*/ 64423 w 1608741"/>
                <a:gd name="connsiteY217" fmla="*/ 717550 h 1265237"/>
                <a:gd name="connsiteX218" fmla="*/ 5064 w 1608741"/>
                <a:gd name="connsiteY218" fmla="*/ 708513 h 1265237"/>
                <a:gd name="connsiteX219" fmla="*/ 6548 w 1608741"/>
                <a:gd name="connsiteY219" fmla="*/ 697971 h 1265237"/>
                <a:gd name="connsiteX220" fmla="*/ 48099 w 1608741"/>
                <a:gd name="connsiteY220" fmla="*/ 678391 h 1265237"/>
                <a:gd name="connsiteX221" fmla="*/ 59971 w 1608741"/>
                <a:gd name="connsiteY221" fmla="*/ 675379 h 1265237"/>
                <a:gd name="connsiteX222" fmla="*/ 58487 w 1608741"/>
                <a:gd name="connsiteY222" fmla="*/ 675379 h 1265237"/>
                <a:gd name="connsiteX223" fmla="*/ 48099 w 1608741"/>
                <a:gd name="connsiteY223" fmla="*/ 673873 h 1265237"/>
                <a:gd name="connsiteX224" fmla="*/ 11000 w 1608741"/>
                <a:gd name="connsiteY224" fmla="*/ 667848 h 1265237"/>
                <a:gd name="connsiteX225" fmla="*/ 12484 w 1608741"/>
                <a:gd name="connsiteY225" fmla="*/ 658812 h 1265237"/>
                <a:gd name="connsiteX226" fmla="*/ 1551606 w 1608741"/>
                <a:gd name="connsiteY226" fmla="*/ 642143 h 1265237"/>
                <a:gd name="connsiteX227" fmla="*/ 1556157 w 1608741"/>
                <a:gd name="connsiteY227" fmla="*/ 661749 h 1265237"/>
                <a:gd name="connsiteX228" fmla="*/ 1575878 w 1608741"/>
                <a:gd name="connsiteY228" fmla="*/ 649684 h 1265237"/>
                <a:gd name="connsiteX229" fmla="*/ 1581945 w 1608741"/>
                <a:gd name="connsiteY229" fmla="*/ 646667 h 1265237"/>
                <a:gd name="connsiteX230" fmla="*/ 1580428 w 1608741"/>
                <a:gd name="connsiteY230" fmla="*/ 646667 h 1265237"/>
                <a:gd name="connsiteX231" fmla="*/ 1574361 w 1608741"/>
                <a:gd name="connsiteY231" fmla="*/ 646667 h 1265237"/>
                <a:gd name="connsiteX232" fmla="*/ 17763 w 1608741"/>
                <a:gd name="connsiteY232" fmla="*/ 631825 h 1265237"/>
                <a:gd name="connsiteX233" fmla="*/ 78089 w 1608741"/>
                <a:gd name="connsiteY233" fmla="*/ 646112 h 1265237"/>
                <a:gd name="connsiteX234" fmla="*/ 76501 w 1608741"/>
                <a:gd name="connsiteY234" fmla="*/ 657225 h 1265237"/>
                <a:gd name="connsiteX235" fmla="*/ 16176 w 1608741"/>
                <a:gd name="connsiteY235" fmla="*/ 642937 h 1265237"/>
                <a:gd name="connsiteX236" fmla="*/ 1524301 w 1608741"/>
                <a:gd name="connsiteY236" fmla="*/ 627062 h 1265237"/>
                <a:gd name="connsiteX237" fmla="*/ 1591047 w 1608741"/>
                <a:gd name="connsiteY237" fmla="*/ 639127 h 1265237"/>
                <a:gd name="connsiteX238" fmla="*/ 1592564 w 1608741"/>
                <a:gd name="connsiteY238" fmla="*/ 649684 h 1265237"/>
                <a:gd name="connsiteX239" fmla="*/ 1536437 w 1608741"/>
                <a:gd name="connsiteY239" fmla="*/ 687387 h 1265237"/>
                <a:gd name="connsiteX240" fmla="*/ 1533403 w 1608741"/>
                <a:gd name="connsiteY240" fmla="*/ 675322 h 1265237"/>
                <a:gd name="connsiteX241" fmla="*/ 1547055 w 1608741"/>
                <a:gd name="connsiteY241" fmla="*/ 667781 h 1265237"/>
                <a:gd name="connsiteX242" fmla="*/ 1542505 w 1608741"/>
                <a:gd name="connsiteY242" fmla="*/ 640635 h 1265237"/>
                <a:gd name="connsiteX243" fmla="*/ 1525818 w 1608741"/>
                <a:gd name="connsiteY243" fmla="*/ 637619 h 1265237"/>
                <a:gd name="connsiteX244" fmla="*/ 1524301 w 1608741"/>
                <a:gd name="connsiteY244" fmla="*/ 627062 h 1265237"/>
                <a:gd name="connsiteX245" fmla="*/ 1571927 w 1608741"/>
                <a:gd name="connsiteY245" fmla="*/ 565150 h 1265237"/>
                <a:gd name="connsiteX246" fmla="*/ 1583039 w 1608741"/>
                <a:gd name="connsiteY246" fmla="*/ 608012 h 1265237"/>
                <a:gd name="connsiteX247" fmla="*/ 1575102 w 1608741"/>
                <a:gd name="connsiteY247" fmla="*/ 609600 h 1265237"/>
                <a:gd name="connsiteX248" fmla="*/ 1565577 w 1608741"/>
                <a:gd name="connsiteY248" fmla="*/ 577850 h 1265237"/>
                <a:gd name="connsiteX249" fmla="*/ 1549701 w 1608741"/>
                <a:gd name="connsiteY249" fmla="*/ 582612 h 1265237"/>
                <a:gd name="connsiteX250" fmla="*/ 1557639 w 1608741"/>
                <a:gd name="connsiteY250" fmla="*/ 609600 h 1265237"/>
                <a:gd name="connsiteX251" fmla="*/ 1549701 w 1608741"/>
                <a:gd name="connsiteY251" fmla="*/ 612775 h 1265237"/>
                <a:gd name="connsiteX252" fmla="*/ 1540176 w 1608741"/>
                <a:gd name="connsiteY252" fmla="*/ 584200 h 1265237"/>
                <a:gd name="connsiteX253" fmla="*/ 1514776 w 1608741"/>
                <a:gd name="connsiteY253" fmla="*/ 592137 h 1265237"/>
                <a:gd name="connsiteX254" fmla="*/ 1511601 w 1608741"/>
                <a:gd name="connsiteY254" fmla="*/ 582612 h 1265237"/>
                <a:gd name="connsiteX255" fmla="*/ 36054 w 1608741"/>
                <a:gd name="connsiteY255" fmla="*/ 565150 h 1265237"/>
                <a:gd name="connsiteX256" fmla="*/ 89201 w 1608741"/>
                <a:gd name="connsiteY256" fmla="*/ 605756 h 1265237"/>
                <a:gd name="connsiteX257" fmla="*/ 86164 w 1608741"/>
                <a:gd name="connsiteY257" fmla="*/ 614780 h 1265237"/>
                <a:gd name="connsiteX258" fmla="*/ 19351 w 1608741"/>
                <a:gd name="connsiteY258" fmla="*/ 622300 h 1265237"/>
                <a:gd name="connsiteX259" fmla="*/ 22388 w 1608741"/>
                <a:gd name="connsiteY259" fmla="*/ 611772 h 1265237"/>
                <a:gd name="connsiteX260" fmla="*/ 72498 w 1608741"/>
                <a:gd name="connsiteY260" fmla="*/ 607260 h 1265237"/>
                <a:gd name="connsiteX261" fmla="*/ 77053 w 1608741"/>
                <a:gd name="connsiteY261" fmla="*/ 607260 h 1265237"/>
                <a:gd name="connsiteX262" fmla="*/ 72498 w 1608741"/>
                <a:gd name="connsiteY262" fmla="*/ 604253 h 1265237"/>
                <a:gd name="connsiteX263" fmla="*/ 33017 w 1608741"/>
                <a:gd name="connsiteY263" fmla="*/ 575678 h 1265237"/>
                <a:gd name="connsiteX264" fmla="*/ 36054 w 1608741"/>
                <a:gd name="connsiteY264" fmla="*/ 565150 h 1265237"/>
                <a:gd name="connsiteX265" fmla="*/ 54276 w 1608741"/>
                <a:gd name="connsiteY265" fmla="*/ 509587 h 1265237"/>
                <a:gd name="connsiteX266" fmla="*/ 63801 w 1608741"/>
                <a:gd name="connsiteY266" fmla="*/ 512762 h 1265237"/>
                <a:gd name="connsiteX267" fmla="*/ 51101 w 1608741"/>
                <a:gd name="connsiteY267" fmla="*/ 547687 h 1265237"/>
                <a:gd name="connsiteX268" fmla="*/ 66976 w 1608741"/>
                <a:gd name="connsiteY268" fmla="*/ 554037 h 1265237"/>
                <a:gd name="connsiteX269" fmla="*/ 78089 w 1608741"/>
                <a:gd name="connsiteY269" fmla="*/ 520699 h 1265237"/>
                <a:gd name="connsiteX270" fmla="*/ 87614 w 1608741"/>
                <a:gd name="connsiteY270" fmla="*/ 523874 h 1265237"/>
                <a:gd name="connsiteX271" fmla="*/ 74914 w 1608741"/>
                <a:gd name="connsiteY271" fmla="*/ 557212 h 1265237"/>
                <a:gd name="connsiteX272" fmla="*/ 92376 w 1608741"/>
                <a:gd name="connsiteY272" fmla="*/ 563562 h 1265237"/>
                <a:gd name="connsiteX273" fmla="*/ 105076 w 1608741"/>
                <a:gd name="connsiteY273" fmla="*/ 527050 h 1265237"/>
                <a:gd name="connsiteX274" fmla="*/ 113014 w 1608741"/>
                <a:gd name="connsiteY274" fmla="*/ 530225 h 1265237"/>
                <a:gd name="connsiteX275" fmla="*/ 98726 w 1608741"/>
                <a:gd name="connsiteY275" fmla="*/ 574675 h 1265237"/>
                <a:gd name="connsiteX276" fmla="*/ 39989 w 1608741"/>
                <a:gd name="connsiteY276" fmla="*/ 554037 h 1265237"/>
                <a:gd name="connsiteX277" fmla="*/ 1517816 w 1608741"/>
                <a:gd name="connsiteY277" fmla="*/ 505998 h 1265237"/>
                <a:gd name="connsiteX278" fmla="*/ 1542338 w 1608741"/>
                <a:gd name="connsiteY278" fmla="*/ 505998 h 1265237"/>
                <a:gd name="connsiteX279" fmla="*/ 1557943 w 1608741"/>
                <a:gd name="connsiteY279" fmla="*/ 523806 h 1265237"/>
                <a:gd name="connsiteX280" fmla="*/ 1550512 w 1608741"/>
                <a:gd name="connsiteY280" fmla="*/ 556453 h 1265237"/>
                <a:gd name="connsiteX281" fmla="*/ 1544567 w 1608741"/>
                <a:gd name="connsiteY281" fmla="*/ 547549 h 1265237"/>
                <a:gd name="connsiteX282" fmla="*/ 1549026 w 1608741"/>
                <a:gd name="connsiteY282" fmla="*/ 526773 h 1265237"/>
                <a:gd name="connsiteX283" fmla="*/ 1520788 w 1608741"/>
                <a:gd name="connsiteY283" fmla="*/ 516386 h 1265237"/>
                <a:gd name="connsiteX284" fmla="*/ 1507413 w 1608741"/>
                <a:gd name="connsiteY284" fmla="*/ 544581 h 1265237"/>
                <a:gd name="connsiteX285" fmla="*/ 1519302 w 1608741"/>
                <a:gd name="connsiteY285" fmla="*/ 557937 h 1265237"/>
                <a:gd name="connsiteX286" fmla="*/ 1528219 w 1608741"/>
                <a:gd name="connsiteY286" fmla="*/ 553485 h 1265237"/>
                <a:gd name="connsiteX287" fmla="*/ 1522275 w 1608741"/>
                <a:gd name="connsiteY287" fmla="*/ 535677 h 1265237"/>
                <a:gd name="connsiteX288" fmla="*/ 1529705 w 1608741"/>
                <a:gd name="connsiteY288" fmla="*/ 532709 h 1265237"/>
                <a:gd name="connsiteX289" fmla="*/ 1540109 w 1608741"/>
                <a:gd name="connsiteY289" fmla="*/ 560905 h 1265237"/>
                <a:gd name="connsiteX290" fmla="*/ 1519302 w 1608741"/>
                <a:gd name="connsiteY290" fmla="*/ 568325 h 1265237"/>
                <a:gd name="connsiteX291" fmla="*/ 1498496 w 1608741"/>
                <a:gd name="connsiteY291" fmla="*/ 547549 h 1265237"/>
                <a:gd name="connsiteX292" fmla="*/ 1517816 w 1608741"/>
                <a:gd name="connsiteY292" fmla="*/ 505998 h 1265237"/>
                <a:gd name="connsiteX293" fmla="*/ 93574 w 1608741"/>
                <a:gd name="connsiteY293" fmla="*/ 466103 h 1265237"/>
                <a:gd name="connsiteX294" fmla="*/ 80095 w 1608741"/>
                <a:gd name="connsiteY294" fmla="*/ 475214 h 1265237"/>
                <a:gd name="connsiteX295" fmla="*/ 74105 w 1608741"/>
                <a:gd name="connsiteY295" fmla="*/ 490399 h 1265237"/>
                <a:gd name="connsiteX296" fmla="*/ 89081 w 1608741"/>
                <a:gd name="connsiteY296" fmla="*/ 497991 h 1265237"/>
                <a:gd name="connsiteX297" fmla="*/ 96569 w 1608741"/>
                <a:gd name="connsiteY297" fmla="*/ 481288 h 1265237"/>
                <a:gd name="connsiteX298" fmla="*/ 93574 w 1608741"/>
                <a:gd name="connsiteY298" fmla="*/ 466103 h 1265237"/>
                <a:gd name="connsiteX299" fmla="*/ 83652 w 1608741"/>
                <a:gd name="connsiteY299" fmla="*/ 456803 h 1265237"/>
                <a:gd name="connsiteX300" fmla="*/ 98067 w 1608741"/>
                <a:gd name="connsiteY300" fmla="*/ 456992 h 1265237"/>
                <a:gd name="connsiteX301" fmla="*/ 107053 w 1608741"/>
                <a:gd name="connsiteY301" fmla="*/ 478251 h 1265237"/>
                <a:gd name="connsiteX302" fmla="*/ 140001 w 1608741"/>
                <a:gd name="connsiteY302" fmla="*/ 469140 h 1265237"/>
                <a:gd name="connsiteX303" fmla="*/ 135508 w 1608741"/>
                <a:gd name="connsiteY303" fmla="*/ 481288 h 1265237"/>
                <a:gd name="connsiteX304" fmla="*/ 102560 w 1608741"/>
                <a:gd name="connsiteY304" fmla="*/ 490399 h 1265237"/>
                <a:gd name="connsiteX305" fmla="*/ 98067 w 1608741"/>
                <a:gd name="connsiteY305" fmla="*/ 501028 h 1265237"/>
                <a:gd name="connsiteX306" fmla="*/ 120532 w 1608741"/>
                <a:gd name="connsiteY306" fmla="*/ 511658 h 1265237"/>
                <a:gd name="connsiteX307" fmla="*/ 117536 w 1608741"/>
                <a:gd name="connsiteY307" fmla="*/ 522287 h 1265237"/>
                <a:gd name="connsiteX308" fmla="*/ 60626 w 1608741"/>
                <a:gd name="connsiteY308" fmla="*/ 496473 h 1265237"/>
                <a:gd name="connsiteX309" fmla="*/ 72607 w 1608741"/>
                <a:gd name="connsiteY309" fmla="*/ 469140 h 1265237"/>
                <a:gd name="connsiteX310" fmla="*/ 83652 w 1608741"/>
                <a:gd name="connsiteY310" fmla="*/ 456803 h 1265237"/>
                <a:gd name="connsiteX311" fmla="*/ 1517738 w 1608741"/>
                <a:gd name="connsiteY311" fmla="*/ 436562 h 1265237"/>
                <a:gd name="connsiteX312" fmla="*/ 1522226 w 1608741"/>
                <a:gd name="connsiteY312" fmla="*/ 445492 h 1265237"/>
                <a:gd name="connsiteX313" fmla="*/ 1499787 w 1608741"/>
                <a:gd name="connsiteY313" fmla="*/ 484187 h 1265237"/>
                <a:gd name="connsiteX314" fmla="*/ 1492308 w 1608741"/>
                <a:gd name="connsiteY314" fmla="*/ 494605 h 1265237"/>
                <a:gd name="connsiteX315" fmla="*/ 1501283 w 1608741"/>
                <a:gd name="connsiteY315" fmla="*/ 488652 h 1265237"/>
                <a:gd name="connsiteX316" fmla="*/ 1535689 w 1608741"/>
                <a:gd name="connsiteY316" fmla="*/ 473769 h 1265237"/>
                <a:gd name="connsiteX317" fmla="*/ 1540177 w 1608741"/>
                <a:gd name="connsiteY317" fmla="*/ 481211 h 1265237"/>
                <a:gd name="connsiteX318" fmla="*/ 1484828 w 1608741"/>
                <a:gd name="connsiteY318" fmla="*/ 508000 h 1265237"/>
                <a:gd name="connsiteX319" fmla="*/ 1480340 w 1608741"/>
                <a:gd name="connsiteY319" fmla="*/ 499070 h 1265237"/>
                <a:gd name="connsiteX320" fmla="*/ 1504275 w 1608741"/>
                <a:gd name="connsiteY320" fmla="*/ 458886 h 1265237"/>
                <a:gd name="connsiteX321" fmla="*/ 1510259 w 1608741"/>
                <a:gd name="connsiteY321" fmla="*/ 449956 h 1265237"/>
                <a:gd name="connsiteX322" fmla="*/ 1499787 w 1608741"/>
                <a:gd name="connsiteY322" fmla="*/ 455910 h 1265237"/>
                <a:gd name="connsiteX323" fmla="*/ 1466877 w 1608741"/>
                <a:gd name="connsiteY323" fmla="*/ 470793 h 1265237"/>
                <a:gd name="connsiteX324" fmla="*/ 1462389 w 1608741"/>
                <a:gd name="connsiteY324" fmla="*/ 461863 h 1265237"/>
                <a:gd name="connsiteX325" fmla="*/ 1517738 w 1608741"/>
                <a:gd name="connsiteY325" fmla="*/ 436562 h 1265237"/>
                <a:gd name="connsiteX326" fmla="*/ 126660 w 1608741"/>
                <a:gd name="connsiteY326" fmla="*/ 401486 h 1265237"/>
                <a:gd name="connsiteX327" fmla="*/ 123687 w 1608741"/>
                <a:gd name="connsiteY327" fmla="*/ 412069 h 1265237"/>
                <a:gd name="connsiteX328" fmla="*/ 107339 w 1608741"/>
                <a:gd name="connsiteY328" fmla="*/ 418117 h 1265237"/>
                <a:gd name="connsiteX329" fmla="*/ 108826 w 1608741"/>
                <a:gd name="connsiteY329" fmla="*/ 433236 h 1265237"/>
                <a:gd name="connsiteX330" fmla="*/ 123687 w 1608741"/>
                <a:gd name="connsiteY330" fmla="*/ 425676 h 1265237"/>
                <a:gd name="connsiteX331" fmla="*/ 151925 w 1608741"/>
                <a:gd name="connsiteY331" fmla="*/ 413581 h 1265237"/>
                <a:gd name="connsiteX332" fmla="*/ 156383 w 1608741"/>
                <a:gd name="connsiteY332" fmla="*/ 443819 h 1265237"/>
                <a:gd name="connsiteX333" fmla="*/ 126660 w 1608741"/>
                <a:gd name="connsiteY333" fmla="*/ 458938 h 1265237"/>
                <a:gd name="connsiteX334" fmla="*/ 128146 w 1608741"/>
                <a:gd name="connsiteY334" fmla="*/ 448355 h 1265237"/>
                <a:gd name="connsiteX335" fmla="*/ 147466 w 1608741"/>
                <a:gd name="connsiteY335" fmla="*/ 439283 h 1265237"/>
                <a:gd name="connsiteX336" fmla="*/ 147466 w 1608741"/>
                <a:gd name="connsiteY336" fmla="*/ 422652 h 1265237"/>
                <a:gd name="connsiteX337" fmla="*/ 131118 w 1608741"/>
                <a:gd name="connsiteY337" fmla="*/ 431724 h 1265237"/>
                <a:gd name="connsiteX338" fmla="*/ 104367 w 1608741"/>
                <a:gd name="connsiteY338" fmla="*/ 443819 h 1265237"/>
                <a:gd name="connsiteX339" fmla="*/ 99909 w 1608741"/>
                <a:gd name="connsiteY339" fmla="*/ 415093 h 1265237"/>
                <a:gd name="connsiteX340" fmla="*/ 126660 w 1608741"/>
                <a:gd name="connsiteY340" fmla="*/ 401486 h 1265237"/>
                <a:gd name="connsiteX341" fmla="*/ 1476230 w 1608741"/>
                <a:gd name="connsiteY341" fmla="*/ 392522 h 1265237"/>
                <a:gd name="connsiteX342" fmla="*/ 1459115 w 1608741"/>
                <a:gd name="connsiteY342" fmla="*/ 395684 h 1265237"/>
                <a:gd name="connsiteX343" fmla="*/ 1448697 w 1608741"/>
                <a:gd name="connsiteY343" fmla="*/ 423962 h 1265237"/>
                <a:gd name="connsiteX344" fmla="*/ 1479951 w 1608741"/>
                <a:gd name="connsiteY344" fmla="*/ 429915 h 1265237"/>
                <a:gd name="connsiteX345" fmla="*/ 1488881 w 1608741"/>
                <a:gd name="connsiteY345" fmla="*/ 401638 h 1265237"/>
                <a:gd name="connsiteX346" fmla="*/ 1476230 w 1608741"/>
                <a:gd name="connsiteY346" fmla="*/ 392522 h 1265237"/>
                <a:gd name="connsiteX347" fmla="*/ 1478277 w 1608741"/>
                <a:gd name="connsiteY347" fmla="*/ 382476 h 1265237"/>
                <a:gd name="connsiteX348" fmla="*/ 1496322 w 1608741"/>
                <a:gd name="connsiteY348" fmla="*/ 397173 h 1265237"/>
                <a:gd name="connsiteX349" fmla="*/ 1484416 w 1608741"/>
                <a:gd name="connsiteY349" fmla="*/ 438845 h 1265237"/>
                <a:gd name="connsiteX350" fmla="*/ 1442744 w 1608741"/>
                <a:gd name="connsiteY350" fmla="*/ 428427 h 1265237"/>
                <a:gd name="connsiteX351" fmla="*/ 1454650 w 1608741"/>
                <a:gd name="connsiteY351" fmla="*/ 386755 h 1265237"/>
                <a:gd name="connsiteX352" fmla="*/ 1478277 w 1608741"/>
                <a:gd name="connsiteY352" fmla="*/ 382476 h 1265237"/>
                <a:gd name="connsiteX353" fmla="*/ 127301 w 1608741"/>
                <a:gd name="connsiteY353" fmla="*/ 371475 h 1265237"/>
                <a:gd name="connsiteX354" fmla="*/ 178101 w 1608741"/>
                <a:gd name="connsiteY354" fmla="*/ 404813 h 1265237"/>
                <a:gd name="connsiteX355" fmla="*/ 173338 w 1608741"/>
                <a:gd name="connsiteY355" fmla="*/ 414338 h 1265237"/>
                <a:gd name="connsiteX356" fmla="*/ 120951 w 1608741"/>
                <a:gd name="connsiteY356" fmla="*/ 381000 h 1265237"/>
                <a:gd name="connsiteX357" fmla="*/ 1440291 w 1608741"/>
                <a:gd name="connsiteY357" fmla="*/ 330913 h 1265237"/>
                <a:gd name="connsiteX358" fmla="*/ 1405969 w 1608741"/>
                <a:gd name="connsiteY358" fmla="*/ 356248 h 1265237"/>
                <a:gd name="connsiteX359" fmla="*/ 1411938 w 1608741"/>
                <a:gd name="connsiteY359" fmla="*/ 366680 h 1265237"/>
                <a:gd name="connsiteX360" fmla="*/ 1441784 w 1608741"/>
                <a:gd name="connsiteY360" fmla="*/ 369661 h 1265237"/>
                <a:gd name="connsiteX361" fmla="*/ 1447753 w 1608741"/>
                <a:gd name="connsiteY361" fmla="*/ 341345 h 1265237"/>
                <a:gd name="connsiteX362" fmla="*/ 1440291 w 1608741"/>
                <a:gd name="connsiteY362" fmla="*/ 330913 h 1265237"/>
                <a:gd name="connsiteX363" fmla="*/ 160639 w 1608741"/>
                <a:gd name="connsiteY363" fmla="*/ 320675 h 1265237"/>
                <a:gd name="connsiteX364" fmla="*/ 168577 w 1608741"/>
                <a:gd name="connsiteY364" fmla="*/ 325437 h 1265237"/>
                <a:gd name="connsiteX365" fmla="*/ 157464 w 1608741"/>
                <a:gd name="connsiteY365" fmla="*/ 342900 h 1265237"/>
                <a:gd name="connsiteX366" fmla="*/ 200327 w 1608741"/>
                <a:gd name="connsiteY366" fmla="*/ 373063 h 1265237"/>
                <a:gd name="connsiteX367" fmla="*/ 193977 w 1608741"/>
                <a:gd name="connsiteY367" fmla="*/ 382588 h 1265237"/>
                <a:gd name="connsiteX368" fmla="*/ 151114 w 1608741"/>
                <a:gd name="connsiteY368" fmla="*/ 350838 h 1265237"/>
                <a:gd name="connsiteX369" fmla="*/ 138414 w 1608741"/>
                <a:gd name="connsiteY369" fmla="*/ 368300 h 1265237"/>
                <a:gd name="connsiteX370" fmla="*/ 132064 w 1608741"/>
                <a:gd name="connsiteY370" fmla="*/ 361950 h 1265237"/>
                <a:gd name="connsiteX371" fmla="*/ 1441784 w 1608741"/>
                <a:gd name="connsiteY371" fmla="*/ 317500 h 1265237"/>
                <a:gd name="connsiteX372" fmla="*/ 1455214 w 1608741"/>
                <a:gd name="connsiteY372" fmla="*/ 336874 h 1265237"/>
                <a:gd name="connsiteX373" fmla="*/ 1447753 w 1608741"/>
                <a:gd name="connsiteY373" fmla="*/ 378602 h 1265237"/>
                <a:gd name="connsiteX374" fmla="*/ 1405969 w 1608741"/>
                <a:gd name="connsiteY374" fmla="*/ 371151 h 1265237"/>
                <a:gd name="connsiteX375" fmla="*/ 1392539 w 1608741"/>
                <a:gd name="connsiteY375" fmla="*/ 353267 h 1265237"/>
                <a:gd name="connsiteX376" fmla="*/ 1441784 w 1608741"/>
                <a:gd name="connsiteY376" fmla="*/ 317500 h 1265237"/>
                <a:gd name="connsiteX377" fmla="*/ 203333 w 1608741"/>
                <a:gd name="connsiteY377" fmla="*/ 268287 h 1265237"/>
                <a:gd name="connsiteX378" fmla="*/ 215492 w 1608741"/>
                <a:gd name="connsiteY378" fmla="*/ 312279 h 1265237"/>
                <a:gd name="connsiteX379" fmla="*/ 235252 w 1608741"/>
                <a:gd name="connsiteY379" fmla="*/ 328965 h 1265237"/>
                <a:gd name="connsiteX380" fmla="*/ 229172 w 1608741"/>
                <a:gd name="connsiteY380" fmla="*/ 336550 h 1265237"/>
                <a:gd name="connsiteX381" fmla="*/ 209413 w 1608741"/>
                <a:gd name="connsiteY381" fmla="*/ 319863 h 1265237"/>
                <a:gd name="connsiteX382" fmla="*/ 163814 w 1608741"/>
                <a:gd name="connsiteY382" fmla="*/ 315312 h 1265237"/>
                <a:gd name="connsiteX383" fmla="*/ 171414 w 1608741"/>
                <a:gd name="connsiteY383" fmla="*/ 307728 h 1265237"/>
                <a:gd name="connsiteX384" fmla="*/ 203333 w 1608741"/>
                <a:gd name="connsiteY384" fmla="*/ 310762 h 1265237"/>
                <a:gd name="connsiteX385" fmla="*/ 206373 w 1608741"/>
                <a:gd name="connsiteY385" fmla="*/ 310762 h 1265237"/>
                <a:gd name="connsiteX386" fmla="*/ 204853 w 1608741"/>
                <a:gd name="connsiteY386" fmla="*/ 309245 h 1265237"/>
                <a:gd name="connsiteX387" fmla="*/ 195733 w 1608741"/>
                <a:gd name="connsiteY387" fmla="*/ 278906 h 1265237"/>
                <a:gd name="connsiteX388" fmla="*/ 1374878 w 1608741"/>
                <a:gd name="connsiteY388" fmla="*/ 244340 h 1265237"/>
                <a:gd name="connsiteX389" fmla="*/ 1389858 w 1608741"/>
                <a:gd name="connsiteY389" fmla="*/ 253460 h 1265237"/>
                <a:gd name="connsiteX390" fmla="*/ 1394409 w 1608741"/>
                <a:gd name="connsiteY390" fmla="*/ 283859 h 1265237"/>
                <a:gd name="connsiteX391" fmla="*/ 1385307 w 1608741"/>
                <a:gd name="connsiteY391" fmla="*/ 277779 h 1265237"/>
                <a:gd name="connsiteX392" fmla="*/ 1383790 w 1608741"/>
                <a:gd name="connsiteY392" fmla="*/ 259539 h 1265237"/>
                <a:gd name="connsiteX393" fmla="*/ 1368621 w 1608741"/>
                <a:gd name="connsiteY393" fmla="*/ 256499 h 1265237"/>
                <a:gd name="connsiteX394" fmla="*/ 1371655 w 1608741"/>
                <a:gd name="connsiteY394" fmla="*/ 273219 h 1265237"/>
                <a:gd name="connsiteX395" fmla="*/ 1374689 w 1608741"/>
                <a:gd name="connsiteY395" fmla="*/ 305138 h 1265237"/>
                <a:gd name="connsiteX396" fmla="*/ 1344350 w 1608741"/>
                <a:gd name="connsiteY396" fmla="*/ 299058 h 1265237"/>
                <a:gd name="connsiteX397" fmla="*/ 1339799 w 1608741"/>
                <a:gd name="connsiteY397" fmla="*/ 265619 h 1265237"/>
                <a:gd name="connsiteX398" fmla="*/ 1348900 w 1608741"/>
                <a:gd name="connsiteY398" fmla="*/ 271699 h 1265237"/>
                <a:gd name="connsiteX399" fmla="*/ 1350417 w 1608741"/>
                <a:gd name="connsiteY399" fmla="*/ 292978 h 1265237"/>
                <a:gd name="connsiteX400" fmla="*/ 1367104 w 1608741"/>
                <a:gd name="connsiteY400" fmla="*/ 296018 h 1265237"/>
                <a:gd name="connsiteX401" fmla="*/ 1364070 w 1608741"/>
                <a:gd name="connsiteY401" fmla="*/ 277779 h 1265237"/>
                <a:gd name="connsiteX402" fmla="*/ 1361036 w 1608741"/>
                <a:gd name="connsiteY402" fmla="*/ 248900 h 1265237"/>
                <a:gd name="connsiteX403" fmla="*/ 1374878 w 1608741"/>
                <a:gd name="connsiteY403" fmla="*/ 244340 h 1265237"/>
                <a:gd name="connsiteX404" fmla="*/ 282133 w 1608741"/>
                <a:gd name="connsiteY404" fmla="*/ 213215 h 1265237"/>
                <a:gd name="connsiteX405" fmla="*/ 267271 w 1608741"/>
                <a:gd name="connsiteY405" fmla="*/ 217859 h 1265237"/>
                <a:gd name="connsiteX406" fmla="*/ 268757 w 1608741"/>
                <a:gd name="connsiteY406" fmla="*/ 247582 h 1265237"/>
                <a:gd name="connsiteX407" fmla="*/ 298481 w 1608741"/>
                <a:gd name="connsiteY407" fmla="*/ 252041 h 1265237"/>
                <a:gd name="connsiteX408" fmla="*/ 296994 w 1608741"/>
                <a:gd name="connsiteY408" fmla="*/ 220831 h 1265237"/>
                <a:gd name="connsiteX409" fmla="*/ 282133 w 1608741"/>
                <a:gd name="connsiteY409" fmla="*/ 213215 h 1265237"/>
                <a:gd name="connsiteX410" fmla="*/ 283433 w 1608741"/>
                <a:gd name="connsiteY410" fmla="*/ 202997 h 1265237"/>
                <a:gd name="connsiteX411" fmla="*/ 304425 w 1608741"/>
                <a:gd name="connsiteY411" fmla="*/ 213400 h 1265237"/>
                <a:gd name="connsiteX412" fmla="*/ 304425 w 1608741"/>
                <a:gd name="connsiteY412" fmla="*/ 257986 h 1265237"/>
                <a:gd name="connsiteX413" fmla="*/ 259840 w 1608741"/>
                <a:gd name="connsiteY413" fmla="*/ 255013 h 1265237"/>
                <a:gd name="connsiteX414" fmla="*/ 261326 w 1608741"/>
                <a:gd name="connsiteY414" fmla="*/ 210428 h 1265237"/>
                <a:gd name="connsiteX415" fmla="*/ 283433 w 1608741"/>
                <a:gd name="connsiteY415" fmla="*/ 202997 h 1265237"/>
                <a:gd name="connsiteX416" fmla="*/ 1323379 w 1608741"/>
                <a:gd name="connsiteY416" fmla="*/ 202524 h 1265237"/>
                <a:gd name="connsiteX417" fmla="*/ 1344155 w 1608741"/>
                <a:gd name="connsiteY417" fmla="*/ 210326 h 1265237"/>
                <a:gd name="connsiteX418" fmla="*/ 1351575 w 1608741"/>
                <a:gd name="connsiteY418" fmla="*/ 241536 h 1265237"/>
                <a:gd name="connsiteX419" fmla="*/ 1341187 w 1608741"/>
                <a:gd name="connsiteY419" fmla="*/ 235591 h 1265237"/>
                <a:gd name="connsiteX420" fmla="*/ 1338219 w 1608741"/>
                <a:gd name="connsiteY420" fmla="*/ 216271 h 1265237"/>
                <a:gd name="connsiteX421" fmla="*/ 1310024 w 1608741"/>
                <a:gd name="connsiteY421" fmla="*/ 220729 h 1265237"/>
                <a:gd name="connsiteX422" fmla="*/ 1307056 w 1608741"/>
                <a:gd name="connsiteY422" fmla="*/ 250453 h 1265237"/>
                <a:gd name="connsiteX423" fmla="*/ 1329315 w 1608741"/>
                <a:gd name="connsiteY423" fmla="*/ 250453 h 1265237"/>
                <a:gd name="connsiteX424" fmla="*/ 1336735 w 1608741"/>
                <a:gd name="connsiteY424" fmla="*/ 259370 h 1265237"/>
                <a:gd name="connsiteX425" fmla="*/ 1302604 w 1608741"/>
                <a:gd name="connsiteY425" fmla="*/ 256398 h 1265237"/>
                <a:gd name="connsiteX426" fmla="*/ 1302604 w 1608741"/>
                <a:gd name="connsiteY426" fmla="*/ 214785 h 1265237"/>
                <a:gd name="connsiteX427" fmla="*/ 1323379 w 1608741"/>
                <a:gd name="connsiteY427" fmla="*/ 202524 h 1265237"/>
                <a:gd name="connsiteX428" fmla="*/ 1303638 w 1608741"/>
                <a:gd name="connsiteY428" fmla="*/ 174625 h 1265237"/>
                <a:gd name="connsiteX429" fmla="*/ 1311576 w 1608741"/>
                <a:gd name="connsiteY429" fmla="*/ 182562 h 1265237"/>
                <a:gd name="connsiteX430" fmla="*/ 1271888 w 1608741"/>
                <a:gd name="connsiteY430" fmla="*/ 230188 h 1265237"/>
                <a:gd name="connsiteX431" fmla="*/ 1263951 w 1608741"/>
                <a:gd name="connsiteY431" fmla="*/ 223838 h 1265237"/>
                <a:gd name="connsiteX432" fmla="*/ 330501 w 1608741"/>
                <a:gd name="connsiteY432" fmla="*/ 155575 h 1265237"/>
                <a:gd name="connsiteX433" fmla="*/ 335264 w 1608741"/>
                <a:gd name="connsiteY433" fmla="*/ 161925 h 1265237"/>
                <a:gd name="connsiteX434" fmla="*/ 308276 w 1608741"/>
                <a:gd name="connsiteY434" fmla="*/ 182562 h 1265237"/>
                <a:gd name="connsiteX435" fmla="*/ 317801 w 1608741"/>
                <a:gd name="connsiteY435" fmla="*/ 196850 h 1265237"/>
                <a:gd name="connsiteX436" fmla="*/ 341614 w 1608741"/>
                <a:gd name="connsiteY436" fmla="*/ 177800 h 1265237"/>
                <a:gd name="connsiteX437" fmla="*/ 347964 w 1608741"/>
                <a:gd name="connsiteY437" fmla="*/ 185737 h 1265237"/>
                <a:gd name="connsiteX438" fmla="*/ 324151 w 1608741"/>
                <a:gd name="connsiteY438" fmla="*/ 203200 h 1265237"/>
                <a:gd name="connsiteX439" fmla="*/ 340026 w 1608741"/>
                <a:gd name="connsiteY439" fmla="*/ 225425 h 1265237"/>
                <a:gd name="connsiteX440" fmla="*/ 333676 w 1608741"/>
                <a:gd name="connsiteY440" fmla="*/ 231775 h 1265237"/>
                <a:gd name="connsiteX441" fmla="*/ 295576 w 1608741"/>
                <a:gd name="connsiteY441" fmla="*/ 182562 h 1265237"/>
                <a:gd name="connsiteX442" fmla="*/ 1239805 w 1608741"/>
                <a:gd name="connsiteY442" fmla="*/ 128587 h 1265237"/>
                <a:gd name="connsiteX443" fmla="*/ 1250332 w 1608741"/>
                <a:gd name="connsiteY443" fmla="*/ 136114 h 1265237"/>
                <a:gd name="connsiteX444" fmla="*/ 1239805 w 1608741"/>
                <a:gd name="connsiteY444" fmla="*/ 179770 h 1265237"/>
                <a:gd name="connsiteX445" fmla="*/ 1238301 w 1608741"/>
                <a:gd name="connsiteY445" fmla="*/ 185792 h 1265237"/>
                <a:gd name="connsiteX446" fmla="*/ 1236797 w 1608741"/>
                <a:gd name="connsiteY446" fmla="*/ 187297 h 1265237"/>
                <a:gd name="connsiteX447" fmla="*/ 1244317 w 1608741"/>
                <a:gd name="connsiteY447" fmla="*/ 182781 h 1265237"/>
                <a:gd name="connsiteX448" fmla="*/ 1280411 w 1608741"/>
                <a:gd name="connsiteY448" fmla="*/ 158695 h 1265237"/>
                <a:gd name="connsiteX449" fmla="*/ 1290939 w 1608741"/>
                <a:gd name="connsiteY449" fmla="*/ 164716 h 1265237"/>
                <a:gd name="connsiteX450" fmla="*/ 1256348 w 1608741"/>
                <a:gd name="connsiteY450" fmla="*/ 215900 h 1265237"/>
                <a:gd name="connsiteX451" fmla="*/ 1247324 w 1608741"/>
                <a:gd name="connsiteY451" fmla="*/ 209878 h 1265237"/>
                <a:gd name="connsiteX452" fmla="*/ 1268380 w 1608741"/>
                <a:gd name="connsiteY452" fmla="*/ 179770 h 1265237"/>
                <a:gd name="connsiteX453" fmla="*/ 1277403 w 1608741"/>
                <a:gd name="connsiteY453" fmla="*/ 169233 h 1265237"/>
                <a:gd name="connsiteX454" fmla="*/ 1268380 w 1608741"/>
                <a:gd name="connsiteY454" fmla="*/ 176760 h 1265237"/>
                <a:gd name="connsiteX455" fmla="*/ 1233789 w 1608741"/>
                <a:gd name="connsiteY455" fmla="*/ 199341 h 1265237"/>
                <a:gd name="connsiteX456" fmla="*/ 1227773 w 1608741"/>
                <a:gd name="connsiteY456" fmla="*/ 194824 h 1265237"/>
                <a:gd name="connsiteX457" fmla="*/ 1236797 w 1608741"/>
                <a:gd name="connsiteY457" fmla="*/ 154179 h 1265237"/>
                <a:gd name="connsiteX458" fmla="*/ 1241309 w 1608741"/>
                <a:gd name="connsiteY458" fmla="*/ 143641 h 1265237"/>
                <a:gd name="connsiteX459" fmla="*/ 1239805 w 1608741"/>
                <a:gd name="connsiteY459" fmla="*/ 143641 h 1265237"/>
                <a:gd name="connsiteX460" fmla="*/ 1233789 w 1608741"/>
                <a:gd name="connsiteY460" fmla="*/ 155684 h 1265237"/>
                <a:gd name="connsiteX461" fmla="*/ 1212734 w 1608741"/>
                <a:gd name="connsiteY461" fmla="*/ 184287 h 1265237"/>
                <a:gd name="connsiteX462" fmla="*/ 1205214 w 1608741"/>
                <a:gd name="connsiteY462" fmla="*/ 179770 h 1265237"/>
                <a:gd name="connsiteX463" fmla="*/ 1239805 w 1608741"/>
                <a:gd name="connsiteY463" fmla="*/ 128587 h 1265237"/>
                <a:gd name="connsiteX464" fmla="*/ 1180620 w 1608741"/>
                <a:gd name="connsiteY464" fmla="*/ 112064 h 1265237"/>
                <a:gd name="connsiteX465" fmla="*/ 1167890 w 1608741"/>
                <a:gd name="connsiteY465" fmla="*/ 124246 h 1265237"/>
                <a:gd name="connsiteX466" fmla="*/ 1172450 w 1608741"/>
                <a:gd name="connsiteY466" fmla="*/ 153177 h 1265237"/>
                <a:gd name="connsiteX467" fmla="*/ 1202849 w 1608741"/>
                <a:gd name="connsiteY467" fmla="*/ 144041 h 1265237"/>
                <a:gd name="connsiteX468" fmla="*/ 1196770 w 1608741"/>
                <a:gd name="connsiteY468" fmla="*/ 113587 h 1265237"/>
                <a:gd name="connsiteX469" fmla="*/ 1180620 w 1608741"/>
                <a:gd name="connsiteY469" fmla="*/ 112064 h 1265237"/>
                <a:gd name="connsiteX470" fmla="*/ 1177200 w 1608741"/>
                <a:gd name="connsiteY470" fmla="*/ 102357 h 1265237"/>
                <a:gd name="connsiteX471" fmla="*/ 1201329 w 1608741"/>
                <a:gd name="connsiteY471" fmla="*/ 105973 h 1265237"/>
                <a:gd name="connsiteX472" fmla="*/ 1211969 w 1608741"/>
                <a:gd name="connsiteY472" fmla="*/ 148609 h 1265237"/>
                <a:gd name="connsiteX473" fmla="*/ 1169410 w 1608741"/>
                <a:gd name="connsiteY473" fmla="*/ 160791 h 1265237"/>
                <a:gd name="connsiteX474" fmla="*/ 1158771 w 1608741"/>
                <a:gd name="connsiteY474" fmla="*/ 118155 h 1265237"/>
                <a:gd name="connsiteX475" fmla="*/ 1177200 w 1608741"/>
                <a:gd name="connsiteY475" fmla="*/ 102357 h 1265237"/>
                <a:gd name="connsiteX476" fmla="*/ 416227 w 1608741"/>
                <a:gd name="connsiteY476" fmla="*/ 101600 h 1265237"/>
                <a:gd name="connsiteX477" fmla="*/ 420989 w 1608741"/>
                <a:gd name="connsiteY477" fmla="*/ 109537 h 1265237"/>
                <a:gd name="connsiteX478" fmla="*/ 390827 w 1608741"/>
                <a:gd name="connsiteY478" fmla="*/ 125413 h 1265237"/>
                <a:gd name="connsiteX479" fmla="*/ 398764 w 1608741"/>
                <a:gd name="connsiteY479" fmla="*/ 141288 h 1265237"/>
                <a:gd name="connsiteX480" fmla="*/ 424164 w 1608741"/>
                <a:gd name="connsiteY480" fmla="*/ 125413 h 1265237"/>
                <a:gd name="connsiteX481" fmla="*/ 428927 w 1608741"/>
                <a:gd name="connsiteY481" fmla="*/ 133350 h 1265237"/>
                <a:gd name="connsiteX482" fmla="*/ 403527 w 1608741"/>
                <a:gd name="connsiteY482" fmla="*/ 147638 h 1265237"/>
                <a:gd name="connsiteX483" fmla="*/ 417814 w 1608741"/>
                <a:gd name="connsiteY483" fmla="*/ 173038 h 1265237"/>
                <a:gd name="connsiteX484" fmla="*/ 408289 w 1608741"/>
                <a:gd name="connsiteY484" fmla="*/ 176213 h 1265237"/>
                <a:gd name="connsiteX485" fmla="*/ 376539 w 1608741"/>
                <a:gd name="connsiteY485" fmla="*/ 123825 h 1265237"/>
                <a:gd name="connsiteX486" fmla="*/ 436864 w 1608741"/>
                <a:gd name="connsiteY486" fmla="*/ 90487 h 1265237"/>
                <a:gd name="connsiteX487" fmla="*/ 465439 w 1608741"/>
                <a:gd name="connsiteY487" fmla="*/ 144462 h 1265237"/>
                <a:gd name="connsiteX488" fmla="*/ 455914 w 1608741"/>
                <a:gd name="connsiteY488" fmla="*/ 149225 h 1265237"/>
                <a:gd name="connsiteX489" fmla="*/ 427339 w 1608741"/>
                <a:gd name="connsiteY489" fmla="*/ 95249 h 1265237"/>
                <a:gd name="connsiteX490" fmla="*/ 1113602 w 1608741"/>
                <a:gd name="connsiteY490" fmla="*/ 63500 h 1265237"/>
                <a:gd name="connsiteX491" fmla="*/ 1124251 w 1608741"/>
                <a:gd name="connsiteY491" fmla="*/ 68076 h 1265237"/>
                <a:gd name="connsiteX492" fmla="*/ 1131858 w 1608741"/>
                <a:gd name="connsiteY492" fmla="*/ 113833 h 1265237"/>
                <a:gd name="connsiteX493" fmla="*/ 1131858 w 1608741"/>
                <a:gd name="connsiteY493" fmla="*/ 126035 h 1265237"/>
                <a:gd name="connsiteX494" fmla="*/ 1136422 w 1608741"/>
                <a:gd name="connsiteY494" fmla="*/ 115359 h 1265237"/>
                <a:gd name="connsiteX495" fmla="*/ 1151636 w 1608741"/>
                <a:gd name="connsiteY495" fmla="*/ 80278 h 1265237"/>
                <a:gd name="connsiteX496" fmla="*/ 1160764 w 1608741"/>
                <a:gd name="connsiteY496" fmla="*/ 84853 h 1265237"/>
                <a:gd name="connsiteX497" fmla="*/ 1134901 w 1608741"/>
                <a:gd name="connsiteY497" fmla="*/ 141288 h 1265237"/>
                <a:gd name="connsiteX498" fmla="*/ 1125773 w 1608741"/>
                <a:gd name="connsiteY498" fmla="*/ 136712 h 1265237"/>
                <a:gd name="connsiteX499" fmla="*/ 1118166 w 1608741"/>
                <a:gd name="connsiteY499" fmla="*/ 90954 h 1265237"/>
                <a:gd name="connsiteX500" fmla="*/ 1118166 w 1608741"/>
                <a:gd name="connsiteY500" fmla="*/ 78752 h 1265237"/>
                <a:gd name="connsiteX501" fmla="*/ 1116645 w 1608741"/>
                <a:gd name="connsiteY501" fmla="*/ 78752 h 1265237"/>
                <a:gd name="connsiteX502" fmla="*/ 1113602 w 1608741"/>
                <a:gd name="connsiteY502" fmla="*/ 89429 h 1265237"/>
                <a:gd name="connsiteX503" fmla="*/ 1096867 w 1608741"/>
                <a:gd name="connsiteY503" fmla="*/ 124510 h 1265237"/>
                <a:gd name="connsiteX504" fmla="*/ 1087739 w 1608741"/>
                <a:gd name="connsiteY504" fmla="*/ 119934 h 1265237"/>
                <a:gd name="connsiteX505" fmla="*/ 1113602 w 1608741"/>
                <a:gd name="connsiteY505" fmla="*/ 63500 h 1265237"/>
                <a:gd name="connsiteX506" fmla="*/ 497288 w 1608741"/>
                <a:gd name="connsiteY506" fmla="*/ 60325 h 1265237"/>
                <a:gd name="connsiteX507" fmla="*/ 522589 w 1608741"/>
                <a:gd name="connsiteY507" fmla="*/ 118330 h 1265237"/>
                <a:gd name="connsiteX508" fmla="*/ 513659 w 1608741"/>
                <a:gd name="connsiteY508" fmla="*/ 122909 h 1265237"/>
                <a:gd name="connsiteX509" fmla="*/ 474964 w 1608741"/>
                <a:gd name="connsiteY509" fmla="*/ 96959 h 1265237"/>
                <a:gd name="connsiteX510" fmla="*/ 464545 w 1608741"/>
                <a:gd name="connsiteY510" fmla="*/ 89327 h 1265237"/>
                <a:gd name="connsiteX511" fmla="*/ 470499 w 1608741"/>
                <a:gd name="connsiteY511" fmla="*/ 101539 h 1265237"/>
                <a:gd name="connsiteX512" fmla="*/ 485382 w 1608741"/>
                <a:gd name="connsiteY512" fmla="*/ 135121 h 1265237"/>
                <a:gd name="connsiteX513" fmla="*/ 476452 w 1608741"/>
                <a:gd name="connsiteY513" fmla="*/ 139700 h 1265237"/>
                <a:gd name="connsiteX514" fmla="*/ 451151 w 1608741"/>
                <a:gd name="connsiteY514" fmla="*/ 81695 h 1265237"/>
                <a:gd name="connsiteX515" fmla="*/ 461569 w 1608741"/>
                <a:gd name="connsiteY515" fmla="*/ 78642 h 1265237"/>
                <a:gd name="connsiteX516" fmla="*/ 500264 w 1608741"/>
                <a:gd name="connsiteY516" fmla="*/ 103065 h 1265237"/>
                <a:gd name="connsiteX517" fmla="*/ 509194 w 1608741"/>
                <a:gd name="connsiteY517" fmla="*/ 110697 h 1265237"/>
                <a:gd name="connsiteX518" fmla="*/ 504729 w 1608741"/>
                <a:gd name="connsiteY518" fmla="*/ 100012 h 1265237"/>
                <a:gd name="connsiteX519" fmla="*/ 488358 w 1608741"/>
                <a:gd name="connsiteY519" fmla="*/ 64904 h 1265237"/>
                <a:gd name="connsiteX520" fmla="*/ 497288 w 1608741"/>
                <a:gd name="connsiteY520" fmla="*/ 60325 h 1265237"/>
                <a:gd name="connsiteX521" fmla="*/ 539400 w 1608741"/>
                <a:gd name="connsiteY521" fmla="*/ 56440 h 1265237"/>
                <a:gd name="connsiteX522" fmla="*/ 539400 w 1608741"/>
                <a:gd name="connsiteY522" fmla="*/ 62385 h 1265237"/>
                <a:gd name="connsiteX523" fmla="*/ 539400 w 1608741"/>
                <a:gd name="connsiteY523" fmla="*/ 86163 h 1265237"/>
                <a:gd name="connsiteX524" fmla="*/ 558979 w 1608741"/>
                <a:gd name="connsiteY524" fmla="*/ 78733 h 1265237"/>
                <a:gd name="connsiteX525" fmla="*/ 543918 w 1608741"/>
                <a:gd name="connsiteY525" fmla="*/ 62385 h 1265237"/>
                <a:gd name="connsiteX526" fmla="*/ 539400 w 1608741"/>
                <a:gd name="connsiteY526" fmla="*/ 56440 h 1265237"/>
                <a:gd name="connsiteX527" fmla="*/ 1070552 w 1608741"/>
                <a:gd name="connsiteY527" fmla="*/ 54669 h 1265237"/>
                <a:gd name="connsiteX528" fmla="*/ 1043841 w 1608741"/>
                <a:gd name="connsiteY528" fmla="*/ 69552 h 1265237"/>
                <a:gd name="connsiteX529" fmla="*/ 1054229 w 1608741"/>
                <a:gd name="connsiteY529" fmla="*/ 97830 h 1265237"/>
                <a:gd name="connsiteX530" fmla="*/ 1080940 w 1608741"/>
                <a:gd name="connsiteY530" fmla="*/ 82947 h 1265237"/>
                <a:gd name="connsiteX531" fmla="*/ 1070552 w 1608741"/>
                <a:gd name="connsiteY531" fmla="*/ 54669 h 1265237"/>
                <a:gd name="connsiteX532" fmla="*/ 1073520 w 1608741"/>
                <a:gd name="connsiteY532" fmla="*/ 47228 h 1265237"/>
                <a:gd name="connsiteX533" fmla="*/ 1091328 w 1608741"/>
                <a:gd name="connsiteY533" fmla="*/ 87412 h 1265237"/>
                <a:gd name="connsiteX534" fmla="*/ 1052745 w 1608741"/>
                <a:gd name="connsiteY534" fmla="*/ 106760 h 1265237"/>
                <a:gd name="connsiteX535" fmla="*/ 1034937 w 1608741"/>
                <a:gd name="connsiteY535" fmla="*/ 66576 h 1265237"/>
                <a:gd name="connsiteX536" fmla="*/ 1073520 w 1608741"/>
                <a:gd name="connsiteY536" fmla="*/ 47228 h 1265237"/>
                <a:gd name="connsiteX537" fmla="*/ 540906 w 1608741"/>
                <a:gd name="connsiteY537" fmla="*/ 46037 h 1265237"/>
                <a:gd name="connsiteX538" fmla="*/ 586089 w 1608741"/>
                <a:gd name="connsiteY538" fmla="*/ 95080 h 1265237"/>
                <a:gd name="connsiteX539" fmla="*/ 575546 w 1608741"/>
                <a:gd name="connsiteY539" fmla="*/ 98053 h 1265237"/>
                <a:gd name="connsiteX540" fmla="*/ 565003 w 1608741"/>
                <a:gd name="connsiteY540" fmla="*/ 86163 h 1265237"/>
                <a:gd name="connsiteX541" fmla="*/ 539400 w 1608741"/>
                <a:gd name="connsiteY541" fmla="*/ 95080 h 1265237"/>
                <a:gd name="connsiteX542" fmla="*/ 537894 w 1608741"/>
                <a:gd name="connsiteY542" fmla="*/ 111428 h 1265237"/>
                <a:gd name="connsiteX543" fmla="*/ 527351 w 1608741"/>
                <a:gd name="connsiteY543" fmla="*/ 115887 h 1265237"/>
                <a:gd name="connsiteX544" fmla="*/ 531869 w 1608741"/>
                <a:gd name="connsiteY544" fmla="*/ 49009 h 1265237"/>
                <a:gd name="connsiteX545" fmla="*/ 540906 w 1608741"/>
                <a:gd name="connsiteY545" fmla="*/ 46037 h 1265237"/>
                <a:gd name="connsiteX546" fmla="*/ 826278 w 1608741"/>
                <a:gd name="connsiteY546" fmla="*/ 34853 h 1265237"/>
                <a:gd name="connsiteX547" fmla="*/ 815721 w 1608741"/>
                <a:gd name="connsiteY547" fmla="*/ 45460 h 1265237"/>
                <a:gd name="connsiteX548" fmla="*/ 826278 w 1608741"/>
                <a:gd name="connsiteY548" fmla="*/ 56067 h 1265237"/>
                <a:gd name="connsiteX549" fmla="*/ 841359 w 1608741"/>
                <a:gd name="connsiteY549" fmla="*/ 50006 h 1265237"/>
                <a:gd name="connsiteX550" fmla="*/ 826278 w 1608741"/>
                <a:gd name="connsiteY550" fmla="*/ 34853 h 1265237"/>
                <a:gd name="connsiteX551" fmla="*/ 1009371 w 1608741"/>
                <a:gd name="connsiteY551" fmla="*/ 25262 h 1265237"/>
                <a:gd name="connsiteX552" fmla="*/ 1029002 w 1608741"/>
                <a:gd name="connsiteY552" fmla="*/ 49557 h 1265237"/>
                <a:gd name="connsiteX553" fmla="*/ 1018431 w 1608741"/>
                <a:gd name="connsiteY553" fmla="*/ 51076 h 1265237"/>
                <a:gd name="connsiteX554" fmla="*/ 1006351 w 1608741"/>
                <a:gd name="connsiteY554" fmla="*/ 34373 h 1265237"/>
                <a:gd name="connsiteX555" fmla="*/ 982190 w 1608741"/>
                <a:gd name="connsiteY555" fmla="*/ 52594 h 1265237"/>
                <a:gd name="connsiteX556" fmla="*/ 994270 w 1608741"/>
                <a:gd name="connsiteY556" fmla="*/ 79927 h 1265237"/>
                <a:gd name="connsiteX557" fmla="*/ 1013901 w 1608741"/>
                <a:gd name="connsiteY557" fmla="*/ 69298 h 1265237"/>
                <a:gd name="connsiteX558" fmla="*/ 1024472 w 1608741"/>
                <a:gd name="connsiteY558" fmla="*/ 75372 h 1265237"/>
                <a:gd name="connsiteX559" fmla="*/ 992760 w 1608741"/>
                <a:gd name="connsiteY559" fmla="*/ 87519 h 1265237"/>
                <a:gd name="connsiteX560" fmla="*/ 971619 w 1608741"/>
                <a:gd name="connsiteY560" fmla="*/ 49557 h 1265237"/>
                <a:gd name="connsiteX561" fmla="*/ 1009371 w 1608741"/>
                <a:gd name="connsiteY561" fmla="*/ 25262 h 1265237"/>
                <a:gd name="connsiteX562" fmla="*/ 623395 w 1608741"/>
                <a:gd name="connsiteY562" fmla="*/ 22225 h 1265237"/>
                <a:gd name="connsiteX563" fmla="*/ 640064 w 1608741"/>
                <a:gd name="connsiteY563" fmla="*/ 81757 h 1265237"/>
                <a:gd name="connsiteX564" fmla="*/ 629456 w 1608741"/>
                <a:gd name="connsiteY564" fmla="*/ 83245 h 1265237"/>
                <a:gd name="connsiteX565" fmla="*/ 594604 w 1608741"/>
                <a:gd name="connsiteY565" fmla="*/ 53479 h 1265237"/>
                <a:gd name="connsiteX566" fmla="*/ 585512 w 1608741"/>
                <a:gd name="connsiteY566" fmla="*/ 44549 h 1265237"/>
                <a:gd name="connsiteX567" fmla="*/ 590058 w 1608741"/>
                <a:gd name="connsiteY567" fmla="*/ 54967 h 1265237"/>
                <a:gd name="connsiteX568" fmla="*/ 599150 w 1608741"/>
                <a:gd name="connsiteY568" fmla="*/ 90686 h 1265237"/>
                <a:gd name="connsiteX569" fmla="*/ 590058 w 1608741"/>
                <a:gd name="connsiteY569" fmla="*/ 93663 h 1265237"/>
                <a:gd name="connsiteX570" fmla="*/ 573389 w 1608741"/>
                <a:gd name="connsiteY570" fmla="*/ 35619 h 1265237"/>
                <a:gd name="connsiteX571" fmla="*/ 583996 w 1608741"/>
                <a:gd name="connsiteY571" fmla="*/ 32643 h 1265237"/>
                <a:gd name="connsiteX572" fmla="*/ 618849 w 1608741"/>
                <a:gd name="connsiteY572" fmla="*/ 62409 h 1265237"/>
                <a:gd name="connsiteX573" fmla="*/ 627941 w 1608741"/>
                <a:gd name="connsiteY573" fmla="*/ 71338 h 1265237"/>
                <a:gd name="connsiteX574" fmla="*/ 623395 w 1608741"/>
                <a:gd name="connsiteY574" fmla="*/ 60920 h 1265237"/>
                <a:gd name="connsiteX575" fmla="*/ 614303 w 1608741"/>
                <a:gd name="connsiteY575" fmla="*/ 25201 h 1265237"/>
                <a:gd name="connsiteX576" fmla="*/ 623395 w 1608741"/>
                <a:gd name="connsiteY576" fmla="*/ 22225 h 1265237"/>
                <a:gd name="connsiteX577" fmla="*/ 667210 w 1608741"/>
                <a:gd name="connsiteY577" fmla="*/ 12559 h 1265237"/>
                <a:gd name="connsiteX578" fmla="*/ 695864 w 1608741"/>
                <a:gd name="connsiteY578" fmla="*/ 26211 h 1265237"/>
                <a:gd name="connsiteX579" fmla="*/ 685308 w 1608741"/>
                <a:gd name="connsiteY579" fmla="*/ 30762 h 1265237"/>
                <a:gd name="connsiteX580" fmla="*/ 667210 w 1608741"/>
                <a:gd name="connsiteY580" fmla="*/ 21661 h 1265237"/>
                <a:gd name="connsiteX581" fmla="*/ 653637 w 1608741"/>
                <a:gd name="connsiteY581" fmla="*/ 47449 h 1265237"/>
                <a:gd name="connsiteX582" fmla="*/ 674751 w 1608741"/>
                <a:gd name="connsiteY582" fmla="*/ 67169 h 1265237"/>
                <a:gd name="connsiteX583" fmla="*/ 689832 w 1608741"/>
                <a:gd name="connsiteY583" fmla="*/ 48966 h 1265237"/>
                <a:gd name="connsiteX584" fmla="*/ 700389 w 1608741"/>
                <a:gd name="connsiteY584" fmla="*/ 50483 h 1265237"/>
                <a:gd name="connsiteX585" fmla="*/ 676259 w 1608741"/>
                <a:gd name="connsiteY585" fmla="*/ 74754 h 1265237"/>
                <a:gd name="connsiteX586" fmla="*/ 643080 w 1608741"/>
                <a:gd name="connsiteY586" fmla="*/ 48966 h 1265237"/>
                <a:gd name="connsiteX587" fmla="*/ 667210 w 1608741"/>
                <a:gd name="connsiteY587" fmla="*/ 12559 h 1265237"/>
                <a:gd name="connsiteX588" fmla="*/ 919464 w 1608741"/>
                <a:gd name="connsiteY588" fmla="*/ 9525 h 1265237"/>
                <a:gd name="connsiteX589" fmla="*/ 967089 w 1608741"/>
                <a:gd name="connsiteY589" fmla="*/ 17462 h 1265237"/>
                <a:gd name="connsiteX590" fmla="*/ 965501 w 1608741"/>
                <a:gd name="connsiteY590" fmla="*/ 25400 h 1265237"/>
                <a:gd name="connsiteX591" fmla="*/ 928989 w 1608741"/>
                <a:gd name="connsiteY591" fmla="*/ 20637 h 1265237"/>
                <a:gd name="connsiteX592" fmla="*/ 925814 w 1608741"/>
                <a:gd name="connsiteY592" fmla="*/ 36512 h 1265237"/>
                <a:gd name="connsiteX593" fmla="*/ 960739 w 1608741"/>
                <a:gd name="connsiteY593" fmla="*/ 42862 h 1265237"/>
                <a:gd name="connsiteX594" fmla="*/ 959151 w 1608741"/>
                <a:gd name="connsiteY594" fmla="*/ 52387 h 1265237"/>
                <a:gd name="connsiteX595" fmla="*/ 924226 w 1608741"/>
                <a:gd name="connsiteY595" fmla="*/ 46037 h 1265237"/>
                <a:gd name="connsiteX596" fmla="*/ 921051 w 1608741"/>
                <a:gd name="connsiteY596" fmla="*/ 63500 h 1265237"/>
                <a:gd name="connsiteX597" fmla="*/ 959151 w 1608741"/>
                <a:gd name="connsiteY597" fmla="*/ 69850 h 1265237"/>
                <a:gd name="connsiteX598" fmla="*/ 957564 w 1608741"/>
                <a:gd name="connsiteY598" fmla="*/ 79375 h 1265237"/>
                <a:gd name="connsiteX599" fmla="*/ 909939 w 1608741"/>
                <a:gd name="connsiteY599" fmla="*/ 69850 h 1265237"/>
                <a:gd name="connsiteX600" fmla="*/ 830802 w 1608741"/>
                <a:gd name="connsiteY600" fmla="*/ 9092 h 1265237"/>
                <a:gd name="connsiteX601" fmla="*/ 824769 w 1608741"/>
                <a:gd name="connsiteY601" fmla="*/ 15153 h 1265237"/>
                <a:gd name="connsiteX602" fmla="*/ 827786 w 1608741"/>
                <a:gd name="connsiteY602" fmla="*/ 24245 h 1265237"/>
                <a:gd name="connsiteX603" fmla="*/ 836834 w 1608741"/>
                <a:gd name="connsiteY603" fmla="*/ 15153 h 1265237"/>
                <a:gd name="connsiteX604" fmla="*/ 830802 w 1608741"/>
                <a:gd name="connsiteY604" fmla="*/ 9092 h 1265237"/>
                <a:gd name="connsiteX605" fmla="*/ 752776 w 1608741"/>
                <a:gd name="connsiteY605" fmla="*/ 1587 h 1265237"/>
                <a:gd name="connsiteX606" fmla="*/ 752776 w 1608741"/>
                <a:gd name="connsiteY606" fmla="*/ 11112 h 1265237"/>
                <a:gd name="connsiteX607" fmla="*/ 716264 w 1608741"/>
                <a:gd name="connsiteY607" fmla="*/ 15874 h 1265237"/>
                <a:gd name="connsiteX608" fmla="*/ 717851 w 1608741"/>
                <a:gd name="connsiteY608" fmla="*/ 31749 h 1265237"/>
                <a:gd name="connsiteX609" fmla="*/ 752776 w 1608741"/>
                <a:gd name="connsiteY609" fmla="*/ 26987 h 1265237"/>
                <a:gd name="connsiteX610" fmla="*/ 754364 w 1608741"/>
                <a:gd name="connsiteY610" fmla="*/ 36512 h 1265237"/>
                <a:gd name="connsiteX611" fmla="*/ 719439 w 1608741"/>
                <a:gd name="connsiteY611" fmla="*/ 39687 h 1265237"/>
                <a:gd name="connsiteX612" fmla="*/ 721026 w 1608741"/>
                <a:gd name="connsiteY612" fmla="*/ 58737 h 1265237"/>
                <a:gd name="connsiteX613" fmla="*/ 759126 w 1608741"/>
                <a:gd name="connsiteY613" fmla="*/ 53974 h 1265237"/>
                <a:gd name="connsiteX614" fmla="*/ 760714 w 1608741"/>
                <a:gd name="connsiteY614" fmla="*/ 63499 h 1265237"/>
                <a:gd name="connsiteX615" fmla="*/ 711501 w 1608741"/>
                <a:gd name="connsiteY615" fmla="*/ 68262 h 1265237"/>
                <a:gd name="connsiteX616" fmla="*/ 706739 w 1608741"/>
                <a:gd name="connsiteY616" fmla="*/ 6349 h 1265237"/>
                <a:gd name="connsiteX617" fmla="*/ 830802 w 1608741"/>
                <a:gd name="connsiteY617" fmla="*/ 0 h 1265237"/>
                <a:gd name="connsiteX618" fmla="*/ 847391 w 1608741"/>
                <a:gd name="connsiteY618" fmla="*/ 15153 h 1265237"/>
                <a:gd name="connsiteX619" fmla="*/ 833818 w 1608741"/>
                <a:gd name="connsiteY619" fmla="*/ 31822 h 1265237"/>
                <a:gd name="connsiteX620" fmla="*/ 845883 w 1608741"/>
                <a:gd name="connsiteY620" fmla="*/ 42429 h 1265237"/>
                <a:gd name="connsiteX621" fmla="*/ 848899 w 1608741"/>
                <a:gd name="connsiteY621" fmla="*/ 30307 h 1265237"/>
                <a:gd name="connsiteX622" fmla="*/ 859456 w 1608741"/>
                <a:gd name="connsiteY622" fmla="*/ 33337 h 1265237"/>
                <a:gd name="connsiteX623" fmla="*/ 853424 w 1608741"/>
                <a:gd name="connsiteY623" fmla="*/ 50006 h 1265237"/>
                <a:gd name="connsiteX624" fmla="*/ 854932 w 1608741"/>
                <a:gd name="connsiteY624" fmla="*/ 51521 h 1265237"/>
                <a:gd name="connsiteX625" fmla="*/ 865489 w 1608741"/>
                <a:gd name="connsiteY625" fmla="*/ 59098 h 1265237"/>
                <a:gd name="connsiteX626" fmla="*/ 857948 w 1608741"/>
                <a:gd name="connsiteY626" fmla="*/ 66675 h 1265237"/>
                <a:gd name="connsiteX627" fmla="*/ 847391 w 1608741"/>
                <a:gd name="connsiteY627" fmla="*/ 57583 h 1265237"/>
                <a:gd name="connsiteX628" fmla="*/ 824769 w 1608741"/>
                <a:gd name="connsiteY628" fmla="*/ 63644 h 1265237"/>
                <a:gd name="connsiteX629" fmla="*/ 805164 w 1608741"/>
                <a:gd name="connsiteY629" fmla="*/ 46975 h 1265237"/>
                <a:gd name="connsiteX630" fmla="*/ 820245 w 1608741"/>
                <a:gd name="connsiteY630" fmla="*/ 28791 h 1265237"/>
                <a:gd name="connsiteX631" fmla="*/ 814213 w 1608741"/>
                <a:gd name="connsiteY631" fmla="*/ 15153 h 1265237"/>
                <a:gd name="connsiteX632" fmla="*/ 830802 w 1608741"/>
                <a:gd name="connsiteY632" fmla="*/ 0 h 1265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Lst>
              <a:rect l="l" t="t" r="r" b="b"/>
              <a:pathLst>
                <a:path w="1608741" h="1265237">
                  <a:moveTo>
                    <a:pt x="1438576" y="1192212"/>
                  </a:moveTo>
                  <a:lnTo>
                    <a:pt x="1492551" y="1227137"/>
                  </a:lnTo>
                  <a:lnTo>
                    <a:pt x="1465564" y="1265237"/>
                  </a:lnTo>
                  <a:lnTo>
                    <a:pt x="1457626" y="1260475"/>
                  </a:lnTo>
                  <a:lnTo>
                    <a:pt x="1478264" y="1230312"/>
                  </a:lnTo>
                  <a:lnTo>
                    <a:pt x="1465564" y="1220787"/>
                  </a:lnTo>
                  <a:lnTo>
                    <a:pt x="1444926" y="1249362"/>
                  </a:lnTo>
                  <a:lnTo>
                    <a:pt x="1436989" y="1244600"/>
                  </a:lnTo>
                  <a:lnTo>
                    <a:pt x="1457626" y="1216025"/>
                  </a:lnTo>
                  <a:lnTo>
                    <a:pt x="1440164" y="1204912"/>
                  </a:lnTo>
                  <a:lnTo>
                    <a:pt x="1419526" y="1236662"/>
                  </a:lnTo>
                  <a:lnTo>
                    <a:pt x="1413176" y="1231900"/>
                  </a:lnTo>
                  <a:close/>
                  <a:moveTo>
                    <a:pt x="163814" y="1185862"/>
                  </a:moveTo>
                  <a:lnTo>
                    <a:pt x="190802" y="1230312"/>
                  </a:lnTo>
                  <a:lnTo>
                    <a:pt x="186039" y="1231900"/>
                  </a:lnTo>
                  <a:lnTo>
                    <a:pt x="127301" y="1227137"/>
                  </a:lnTo>
                  <a:lnTo>
                    <a:pt x="144764" y="1255713"/>
                  </a:lnTo>
                  <a:lnTo>
                    <a:pt x="136827" y="1260475"/>
                  </a:lnTo>
                  <a:lnTo>
                    <a:pt x="113014" y="1220787"/>
                  </a:lnTo>
                  <a:lnTo>
                    <a:pt x="119364" y="1216025"/>
                  </a:lnTo>
                  <a:lnTo>
                    <a:pt x="178102" y="1222375"/>
                  </a:lnTo>
                  <a:lnTo>
                    <a:pt x="157464" y="1190624"/>
                  </a:lnTo>
                  <a:close/>
                  <a:moveTo>
                    <a:pt x="1474982" y="1143802"/>
                  </a:moveTo>
                  <a:cubicBezTo>
                    <a:pt x="1482398" y="1141576"/>
                    <a:pt x="1490766" y="1142689"/>
                    <a:pt x="1499894" y="1147141"/>
                  </a:cubicBezTo>
                  <a:cubicBezTo>
                    <a:pt x="1518150" y="1157529"/>
                    <a:pt x="1522714" y="1170884"/>
                    <a:pt x="1513586" y="1188692"/>
                  </a:cubicBezTo>
                  <a:cubicBezTo>
                    <a:pt x="1507501" y="1200564"/>
                    <a:pt x="1496851" y="1206500"/>
                    <a:pt x="1484680" y="1205016"/>
                  </a:cubicBezTo>
                  <a:cubicBezTo>
                    <a:pt x="1486202" y="1193144"/>
                    <a:pt x="1486202" y="1193144"/>
                    <a:pt x="1486202" y="1193144"/>
                  </a:cubicBezTo>
                  <a:cubicBezTo>
                    <a:pt x="1495330" y="1194628"/>
                    <a:pt x="1501415" y="1191660"/>
                    <a:pt x="1505979" y="1184240"/>
                  </a:cubicBezTo>
                  <a:cubicBezTo>
                    <a:pt x="1510543" y="1172368"/>
                    <a:pt x="1507501" y="1163465"/>
                    <a:pt x="1495330" y="1156045"/>
                  </a:cubicBezTo>
                  <a:cubicBezTo>
                    <a:pt x="1481638" y="1150109"/>
                    <a:pt x="1470988" y="1153077"/>
                    <a:pt x="1464903" y="1163465"/>
                  </a:cubicBezTo>
                  <a:cubicBezTo>
                    <a:pt x="1460339" y="1170884"/>
                    <a:pt x="1458817" y="1176820"/>
                    <a:pt x="1461860" y="1181272"/>
                  </a:cubicBezTo>
                  <a:cubicBezTo>
                    <a:pt x="1470988" y="1187208"/>
                    <a:pt x="1470988" y="1187208"/>
                    <a:pt x="1470988" y="1187208"/>
                  </a:cubicBezTo>
                  <a:cubicBezTo>
                    <a:pt x="1480116" y="1169400"/>
                    <a:pt x="1480116" y="1169400"/>
                    <a:pt x="1480116" y="1169400"/>
                  </a:cubicBezTo>
                  <a:lnTo>
                    <a:pt x="1487723" y="1173852"/>
                  </a:lnTo>
                  <a:cubicBezTo>
                    <a:pt x="1474031" y="1199080"/>
                    <a:pt x="1474031" y="1199080"/>
                    <a:pt x="1474031" y="1199080"/>
                  </a:cubicBezTo>
                  <a:cubicBezTo>
                    <a:pt x="1452732" y="1188692"/>
                    <a:pt x="1452732" y="1188692"/>
                    <a:pt x="1452732" y="1188692"/>
                  </a:cubicBezTo>
                  <a:cubicBezTo>
                    <a:pt x="1449689" y="1181272"/>
                    <a:pt x="1449689" y="1170884"/>
                    <a:pt x="1455775" y="1160497"/>
                  </a:cubicBezTo>
                  <a:cubicBezTo>
                    <a:pt x="1461099" y="1151593"/>
                    <a:pt x="1467565" y="1146028"/>
                    <a:pt x="1474982" y="1143802"/>
                  </a:cubicBezTo>
                  <a:close/>
                  <a:moveTo>
                    <a:pt x="136826" y="1136650"/>
                  </a:moveTo>
                  <a:lnTo>
                    <a:pt x="141589" y="1144587"/>
                  </a:lnTo>
                  <a:lnTo>
                    <a:pt x="117776" y="1157287"/>
                  </a:lnTo>
                  <a:lnTo>
                    <a:pt x="132064" y="1184275"/>
                  </a:lnTo>
                  <a:lnTo>
                    <a:pt x="155876" y="1169987"/>
                  </a:lnTo>
                  <a:lnTo>
                    <a:pt x="160639" y="1179512"/>
                  </a:lnTo>
                  <a:lnTo>
                    <a:pt x="105076" y="1209675"/>
                  </a:lnTo>
                  <a:lnTo>
                    <a:pt x="101901" y="1200150"/>
                  </a:lnTo>
                  <a:lnTo>
                    <a:pt x="124126" y="1189037"/>
                  </a:lnTo>
                  <a:lnTo>
                    <a:pt x="109839" y="1162050"/>
                  </a:lnTo>
                  <a:lnTo>
                    <a:pt x="87613" y="1173162"/>
                  </a:lnTo>
                  <a:lnTo>
                    <a:pt x="82851" y="1165225"/>
                  </a:lnTo>
                  <a:close/>
                  <a:moveTo>
                    <a:pt x="1494139" y="1081087"/>
                  </a:moveTo>
                  <a:lnTo>
                    <a:pt x="1551289" y="1106487"/>
                  </a:lnTo>
                  <a:lnTo>
                    <a:pt x="1532239" y="1149350"/>
                  </a:lnTo>
                  <a:lnTo>
                    <a:pt x="1522714" y="1144587"/>
                  </a:lnTo>
                  <a:lnTo>
                    <a:pt x="1538589" y="1111250"/>
                  </a:lnTo>
                  <a:lnTo>
                    <a:pt x="1522714" y="1104900"/>
                  </a:lnTo>
                  <a:lnTo>
                    <a:pt x="1510014" y="1138237"/>
                  </a:lnTo>
                  <a:lnTo>
                    <a:pt x="1500489" y="1133475"/>
                  </a:lnTo>
                  <a:lnTo>
                    <a:pt x="1516364" y="1101725"/>
                  </a:lnTo>
                  <a:lnTo>
                    <a:pt x="1497314" y="1093787"/>
                  </a:lnTo>
                  <a:lnTo>
                    <a:pt x="1483027" y="1128712"/>
                  </a:lnTo>
                  <a:lnTo>
                    <a:pt x="1475089" y="1125537"/>
                  </a:lnTo>
                  <a:close/>
                  <a:moveTo>
                    <a:pt x="113014" y="1081087"/>
                  </a:moveTo>
                  <a:lnTo>
                    <a:pt x="132064" y="1125537"/>
                  </a:lnTo>
                  <a:lnTo>
                    <a:pt x="74914" y="1149350"/>
                  </a:lnTo>
                  <a:lnTo>
                    <a:pt x="55864" y="1108075"/>
                  </a:lnTo>
                  <a:lnTo>
                    <a:pt x="65389" y="1103312"/>
                  </a:lnTo>
                  <a:lnTo>
                    <a:pt x="79676" y="1138237"/>
                  </a:lnTo>
                  <a:lnTo>
                    <a:pt x="95551" y="1130300"/>
                  </a:lnTo>
                  <a:lnTo>
                    <a:pt x="79676" y="1098550"/>
                  </a:lnTo>
                  <a:lnTo>
                    <a:pt x="89201" y="1095374"/>
                  </a:lnTo>
                  <a:lnTo>
                    <a:pt x="103489" y="1127125"/>
                  </a:lnTo>
                  <a:lnTo>
                    <a:pt x="119364" y="1119187"/>
                  </a:lnTo>
                  <a:lnTo>
                    <a:pt x="103489" y="1084262"/>
                  </a:lnTo>
                  <a:close/>
                  <a:moveTo>
                    <a:pt x="96112" y="1047383"/>
                  </a:moveTo>
                  <a:cubicBezTo>
                    <a:pt x="100193" y="1049215"/>
                    <a:pt x="103161" y="1053245"/>
                    <a:pt x="105387" y="1059106"/>
                  </a:cubicBezTo>
                  <a:cubicBezTo>
                    <a:pt x="109839" y="1069364"/>
                    <a:pt x="105387" y="1076691"/>
                    <a:pt x="94999" y="1081087"/>
                  </a:cubicBezTo>
                  <a:cubicBezTo>
                    <a:pt x="90547" y="1073760"/>
                    <a:pt x="90547" y="1073760"/>
                    <a:pt x="90547" y="1073760"/>
                  </a:cubicBezTo>
                  <a:cubicBezTo>
                    <a:pt x="96483" y="1070829"/>
                    <a:pt x="99451" y="1066433"/>
                    <a:pt x="96483" y="1062037"/>
                  </a:cubicBezTo>
                  <a:cubicBezTo>
                    <a:pt x="94999" y="1056175"/>
                    <a:pt x="90547" y="1054710"/>
                    <a:pt x="84611" y="1057641"/>
                  </a:cubicBezTo>
                  <a:lnTo>
                    <a:pt x="44544" y="1072295"/>
                  </a:lnTo>
                  <a:cubicBezTo>
                    <a:pt x="41576" y="1062037"/>
                    <a:pt x="41576" y="1062037"/>
                    <a:pt x="41576" y="1062037"/>
                  </a:cubicBezTo>
                  <a:cubicBezTo>
                    <a:pt x="80159" y="1048848"/>
                    <a:pt x="80159" y="1048848"/>
                    <a:pt x="80159" y="1048848"/>
                  </a:cubicBezTo>
                  <a:cubicBezTo>
                    <a:pt x="86837" y="1045918"/>
                    <a:pt x="92031" y="1045551"/>
                    <a:pt x="96112" y="1047383"/>
                  </a:cubicBezTo>
                  <a:close/>
                  <a:moveTo>
                    <a:pt x="1510014" y="1035050"/>
                  </a:moveTo>
                  <a:lnTo>
                    <a:pt x="1568751" y="1055688"/>
                  </a:lnTo>
                  <a:lnTo>
                    <a:pt x="1565576" y="1065213"/>
                  </a:lnTo>
                  <a:lnTo>
                    <a:pt x="1516364" y="1049338"/>
                  </a:lnTo>
                  <a:lnTo>
                    <a:pt x="1505251" y="1077913"/>
                  </a:lnTo>
                  <a:lnTo>
                    <a:pt x="1495726" y="1074738"/>
                  </a:lnTo>
                  <a:close/>
                  <a:moveTo>
                    <a:pt x="92377" y="1019175"/>
                  </a:moveTo>
                  <a:lnTo>
                    <a:pt x="95552" y="1030288"/>
                  </a:lnTo>
                  <a:lnTo>
                    <a:pt x="36814" y="1049338"/>
                  </a:lnTo>
                  <a:lnTo>
                    <a:pt x="33639" y="1038225"/>
                  </a:lnTo>
                  <a:close/>
                  <a:moveTo>
                    <a:pt x="1522714" y="989012"/>
                  </a:moveTo>
                  <a:lnTo>
                    <a:pt x="1583039" y="1004887"/>
                  </a:lnTo>
                  <a:lnTo>
                    <a:pt x="1581452" y="1015999"/>
                  </a:lnTo>
                  <a:lnTo>
                    <a:pt x="1529064" y="1001712"/>
                  </a:lnTo>
                  <a:lnTo>
                    <a:pt x="1521127" y="1030287"/>
                  </a:lnTo>
                  <a:lnTo>
                    <a:pt x="1513189" y="1028699"/>
                  </a:lnTo>
                  <a:close/>
                  <a:moveTo>
                    <a:pt x="55829" y="979725"/>
                  </a:moveTo>
                  <a:cubicBezTo>
                    <a:pt x="37625" y="993298"/>
                    <a:pt x="37625" y="993298"/>
                    <a:pt x="37625" y="993298"/>
                  </a:cubicBezTo>
                  <a:cubicBezTo>
                    <a:pt x="34591" y="994806"/>
                    <a:pt x="33075" y="996314"/>
                    <a:pt x="31558" y="996314"/>
                  </a:cubicBezTo>
                  <a:cubicBezTo>
                    <a:pt x="33075" y="996314"/>
                    <a:pt x="36108" y="996314"/>
                    <a:pt x="37625" y="997822"/>
                  </a:cubicBezTo>
                  <a:lnTo>
                    <a:pt x="61897" y="1000839"/>
                  </a:lnTo>
                  <a:cubicBezTo>
                    <a:pt x="55829" y="979725"/>
                    <a:pt x="55829" y="979725"/>
                    <a:pt x="55829" y="979725"/>
                  </a:cubicBezTo>
                  <a:close/>
                  <a:moveTo>
                    <a:pt x="75549" y="954087"/>
                  </a:moveTo>
                  <a:lnTo>
                    <a:pt x="77066" y="966152"/>
                  </a:lnTo>
                  <a:cubicBezTo>
                    <a:pt x="64931" y="975201"/>
                    <a:pt x="64931" y="975201"/>
                    <a:pt x="64931" y="975201"/>
                  </a:cubicBezTo>
                  <a:cubicBezTo>
                    <a:pt x="70998" y="1002347"/>
                    <a:pt x="70998" y="1002347"/>
                    <a:pt x="70998" y="1002347"/>
                  </a:cubicBezTo>
                  <a:cubicBezTo>
                    <a:pt x="87685" y="1003855"/>
                    <a:pt x="87685" y="1003855"/>
                    <a:pt x="87685" y="1003855"/>
                  </a:cubicBezTo>
                  <a:cubicBezTo>
                    <a:pt x="89202" y="1014412"/>
                    <a:pt x="89202" y="1014412"/>
                    <a:pt x="89202" y="1014412"/>
                  </a:cubicBezTo>
                  <a:cubicBezTo>
                    <a:pt x="22456" y="1003855"/>
                    <a:pt x="22456" y="1003855"/>
                    <a:pt x="22456" y="1003855"/>
                  </a:cubicBezTo>
                  <a:cubicBezTo>
                    <a:pt x="20939" y="994806"/>
                    <a:pt x="20939" y="994806"/>
                    <a:pt x="20939" y="994806"/>
                  </a:cubicBezTo>
                  <a:cubicBezTo>
                    <a:pt x="75549" y="954087"/>
                    <a:pt x="75549" y="954087"/>
                    <a:pt x="75549" y="954087"/>
                  </a:cubicBezTo>
                  <a:close/>
                  <a:moveTo>
                    <a:pt x="1565400" y="937238"/>
                  </a:moveTo>
                  <a:cubicBezTo>
                    <a:pt x="1551747" y="934280"/>
                    <a:pt x="1542646" y="940197"/>
                    <a:pt x="1539612" y="952031"/>
                  </a:cubicBezTo>
                  <a:cubicBezTo>
                    <a:pt x="1536578" y="965345"/>
                    <a:pt x="1542646" y="972741"/>
                    <a:pt x="1557815" y="975699"/>
                  </a:cubicBezTo>
                  <a:cubicBezTo>
                    <a:pt x="1572985" y="977179"/>
                    <a:pt x="1580570" y="972741"/>
                    <a:pt x="1585120" y="960907"/>
                  </a:cubicBezTo>
                  <a:cubicBezTo>
                    <a:pt x="1586637" y="949073"/>
                    <a:pt x="1580570" y="940197"/>
                    <a:pt x="1565400" y="937238"/>
                  </a:cubicBezTo>
                  <a:close/>
                  <a:moveTo>
                    <a:pt x="1568434" y="926883"/>
                  </a:moveTo>
                  <a:cubicBezTo>
                    <a:pt x="1588154" y="931321"/>
                    <a:pt x="1595739" y="943155"/>
                    <a:pt x="1594222" y="962386"/>
                  </a:cubicBezTo>
                  <a:cubicBezTo>
                    <a:pt x="1588154" y="981617"/>
                    <a:pt x="1576019" y="989013"/>
                    <a:pt x="1556298" y="986054"/>
                  </a:cubicBezTo>
                  <a:cubicBezTo>
                    <a:pt x="1536578" y="981617"/>
                    <a:pt x="1527476" y="969782"/>
                    <a:pt x="1530510" y="950552"/>
                  </a:cubicBezTo>
                  <a:cubicBezTo>
                    <a:pt x="1535061" y="931321"/>
                    <a:pt x="1547197" y="923925"/>
                    <a:pt x="1568434" y="926883"/>
                  </a:cubicBezTo>
                  <a:close/>
                  <a:moveTo>
                    <a:pt x="65907" y="898525"/>
                  </a:moveTo>
                  <a:cubicBezTo>
                    <a:pt x="67391" y="907574"/>
                    <a:pt x="67391" y="907574"/>
                    <a:pt x="67391" y="907574"/>
                  </a:cubicBezTo>
                  <a:cubicBezTo>
                    <a:pt x="52551" y="922655"/>
                    <a:pt x="40679" y="933212"/>
                    <a:pt x="33259" y="939244"/>
                  </a:cubicBezTo>
                  <a:cubicBezTo>
                    <a:pt x="30292" y="942260"/>
                    <a:pt x="27324" y="945277"/>
                    <a:pt x="24356" y="946785"/>
                  </a:cubicBezTo>
                  <a:cubicBezTo>
                    <a:pt x="24356" y="948293"/>
                    <a:pt x="24356" y="948293"/>
                    <a:pt x="24356" y="948293"/>
                  </a:cubicBezTo>
                  <a:cubicBezTo>
                    <a:pt x="27324" y="946785"/>
                    <a:pt x="31775" y="945277"/>
                    <a:pt x="36227" y="945277"/>
                  </a:cubicBezTo>
                  <a:cubicBezTo>
                    <a:pt x="71843" y="939244"/>
                    <a:pt x="71843" y="939244"/>
                    <a:pt x="71843" y="939244"/>
                  </a:cubicBezTo>
                  <a:cubicBezTo>
                    <a:pt x="73327" y="948293"/>
                    <a:pt x="73327" y="948293"/>
                    <a:pt x="73327" y="948293"/>
                  </a:cubicBezTo>
                  <a:cubicBezTo>
                    <a:pt x="13968" y="958850"/>
                    <a:pt x="13968" y="958850"/>
                    <a:pt x="13968" y="958850"/>
                  </a:cubicBezTo>
                  <a:cubicBezTo>
                    <a:pt x="12484" y="948293"/>
                    <a:pt x="12484" y="948293"/>
                    <a:pt x="12484" y="948293"/>
                  </a:cubicBezTo>
                  <a:cubicBezTo>
                    <a:pt x="27324" y="933212"/>
                    <a:pt x="37711" y="922655"/>
                    <a:pt x="45131" y="916622"/>
                  </a:cubicBezTo>
                  <a:cubicBezTo>
                    <a:pt x="48099" y="913606"/>
                    <a:pt x="51067" y="912098"/>
                    <a:pt x="55519" y="909082"/>
                  </a:cubicBezTo>
                  <a:cubicBezTo>
                    <a:pt x="54035" y="909082"/>
                    <a:pt x="54035" y="909082"/>
                    <a:pt x="54035" y="909082"/>
                  </a:cubicBezTo>
                  <a:cubicBezTo>
                    <a:pt x="51067" y="910590"/>
                    <a:pt x="48099" y="910590"/>
                    <a:pt x="43647" y="910590"/>
                  </a:cubicBezTo>
                  <a:cubicBezTo>
                    <a:pt x="6548" y="916622"/>
                    <a:pt x="6548" y="916622"/>
                    <a:pt x="6548" y="916622"/>
                  </a:cubicBezTo>
                  <a:cubicBezTo>
                    <a:pt x="5064" y="907574"/>
                    <a:pt x="5064" y="907574"/>
                    <a:pt x="5064" y="907574"/>
                  </a:cubicBezTo>
                  <a:cubicBezTo>
                    <a:pt x="65907" y="898525"/>
                    <a:pt x="65907" y="898525"/>
                    <a:pt x="65907" y="898525"/>
                  </a:cubicBezTo>
                  <a:close/>
                  <a:moveTo>
                    <a:pt x="1574957" y="861931"/>
                  </a:moveTo>
                  <a:cubicBezTo>
                    <a:pt x="1596172" y="864943"/>
                    <a:pt x="1605264" y="875486"/>
                    <a:pt x="1603749" y="895065"/>
                  </a:cubicBezTo>
                  <a:cubicBezTo>
                    <a:pt x="1602233" y="907114"/>
                    <a:pt x="1596172" y="916151"/>
                    <a:pt x="1584049" y="919163"/>
                  </a:cubicBezTo>
                  <a:cubicBezTo>
                    <a:pt x="1581019" y="908620"/>
                    <a:pt x="1581019" y="908620"/>
                    <a:pt x="1581019" y="908620"/>
                  </a:cubicBezTo>
                  <a:cubicBezTo>
                    <a:pt x="1590111" y="905608"/>
                    <a:pt x="1594657" y="901090"/>
                    <a:pt x="1594657" y="893559"/>
                  </a:cubicBezTo>
                  <a:cubicBezTo>
                    <a:pt x="1596172" y="881510"/>
                    <a:pt x="1588595" y="875486"/>
                    <a:pt x="1574957" y="872474"/>
                  </a:cubicBezTo>
                  <a:cubicBezTo>
                    <a:pt x="1559804" y="872474"/>
                    <a:pt x="1550712" y="876992"/>
                    <a:pt x="1549197" y="889041"/>
                  </a:cubicBezTo>
                  <a:cubicBezTo>
                    <a:pt x="1547681" y="898077"/>
                    <a:pt x="1552227" y="904102"/>
                    <a:pt x="1562835" y="907114"/>
                  </a:cubicBezTo>
                  <a:cubicBezTo>
                    <a:pt x="1558289" y="917657"/>
                    <a:pt x="1558289" y="917657"/>
                    <a:pt x="1558289" y="917657"/>
                  </a:cubicBezTo>
                  <a:cubicBezTo>
                    <a:pt x="1544650" y="913138"/>
                    <a:pt x="1538589" y="902596"/>
                    <a:pt x="1540104" y="887535"/>
                  </a:cubicBezTo>
                  <a:cubicBezTo>
                    <a:pt x="1543135" y="869461"/>
                    <a:pt x="1555258" y="860425"/>
                    <a:pt x="1574957" y="861931"/>
                  </a:cubicBezTo>
                  <a:close/>
                  <a:moveTo>
                    <a:pt x="51692" y="831850"/>
                  </a:moveTo>
                  <a:cubicBezTo>
                    <a:pt x="59261" y="836380"/>
                    <a:pt x="63802" y="845441"/>
                    <a:pt x="63802" y="859031"/>
                  </a:cubicBezTo>
                  <a:cubicBezTo>
                    <a:pt x="63802" y="878662"/>
                    <a:pt x="54720" y="890743"/>
                    <a:pt x="35042" y="892253"/>
                  </a:cubicBezTo>
                  <a:cubicBezTo>
                    <a:pt x="13851" y="893763"/>
                    <a:pt x="1741" y="883192"/>
                    <a:pt x="228" y="863561"/>
                  </a:cubicBezTo>
                  <a:cubicBezTo>
                    <a:pt x="-1286" y="849971"/>
                    <a:pt x="4769" y="840910"/>
                    <a:pt x="16878" y="834870"/>
                  </a:cubicBezTo>
                  <a:cubicBezTo>
                    <a:pt x="19905" y="845441"/>
                    <a:pt x="19905" y="845441"/>
                    <a:pt x="19905" y="845441"/>
                  </a:cubicBezTo>
                  <a:cubicBezTo>
                    <a:pt x="12337" y="848461"/>
                    <a:pt x="9310" y="854501"/>
                    <a:pt x="9310" y="863561"/>
                  </a:cubicBezTo>
                  <a:cubicBezTo>
                    <a:pt x="10823" y="875642"/>
                    <a:pt x="19905" y="881682"/>
                    <a:pt x="33528" y="881682"/>
                  </a:cubicBezTo>
                  <a:cubicBezTo>
                    <a:pt x="48665" y="880172"/>
                    <a:pt x="54720" y="872622"/>
                    <a:pt x="54720" y="859031"/>
                  </a:cubicBezTo>
                  <a:cubicBezTo>
                    <a:pt x="54720" y="851481"/>
                    <a:pt x="51692" y="845441"/>
                    <a:pt x="47151" y="842420"/>
                  </a:cubicBezTo>
                  <a:cubicBezTo>
                    <a:pt x="36556" y="842420"/>
                    <a:pt x="36556" y="842420"/>
                    <a:pt x="36556" y="842420"/>
                  </a:cubicBezTo>
                  <a:cubicBezTo>
                    <a:pt x="38069" y="862051"/>
                    <a:pt x="38069" y="862051"/>
                    <a:pt x="38069" y="862051"/>
                  </a:cubicBezTo>
                  <a:lnTo>
                    <a:pt x="28987" y="863561"/>
                  </a:lnTo>
                  <a:cubicBezTo>
                    <a:pt x="27474" y="833360"/>
                    <a:pt x="27474" y="833360"/>
                    <a:pt x="27474" y="833360"/>
                  </a:cubicBezTo>
                  <a:cubicBezTo>
                    <a:pt x="51692" y="831850"/>
                    <a:pt x="51692" y="831850"/>
                    <a:pt x="51692" y="831850"/>
                  </a:cubicBezTo>
                  <a:close/>
                  <a:moveTo>
                    <a:pt x="1575213" y="750887"/>
                  </a:moveTo>
                  <a:cubicBezTo>
                    <a:pt x="1596404" y="750887"/>
                    <a:pt x="1607000" y="761444"/>
                    <a:pt x="1608513" y="781049"/>
                  </a:cubicBezTo>
                  <a:cubicBezTo>
                    <a:pt x="1610027" y="794622"/>
                    <a:pt x="1603972" y="803671"/>
                    <a:pt x="1591863" y="809704"/>
                  </a:cubicBezTo>
                  <a:cubicBezTo>
                    <a:pt x="1588836" y="799147"/>
                    <a:pt x="1588836" y="799147"/>
                    <a:pt x="1588836" y="799147"/>
                  </a:cubicBezTo>
                  <a:cubicBezTo>
                    <a:pt x="1596404" y="796131"/>
                    <a:pt x="1599431" y="790098"/>
                    <a:pt x="1599431" y="781049"/>
                  </a:cubicBezTo>
                  <a:cubicBezTo>
                    <a:pt x="1597918" y="767476"/>
                    <a:pt x="1590349" y="761444"/>
                    <a:pt x="1576726" y="761444"/>
                  </a:cubicBezTo>
                  <a:cubicBezTo>
                    <a:pt x="1561590" y="762952"/>
                    <a:pt x="1554021" y="770492"/>
                    <a:pt x="1554021" y="782557"/>
                  </a:cubicBezTo>
                  <a:cubicBezTo>
                    <a:pt x="1554021" y="791606"/>
                    <a:pt x="1555535" y="797639"/>
                    <a:pt x="1560076" y="800655"/>
                  </a:cubicBezTo>
                  <a:cubicBezTo>
                    <a:pt x="1570672" y="800655"/>
                    <a:pt x="1570672" y="800655"/>
                    <a:pt x="1570672" y="800655"/>
                  </a:cubicBezTo>
                  <a:cubicBezTo>
                    <a:pt x="1570672" y="781049"/>
                    <a:pt x="1570672" y="781049"/>
                    <a:pt x="1570672" y="781049"/>
                  </a:cubicBezTo>
                  <a:lnTo>
                    <a:pt x="1579754" y="781049"/>
                  </a:lnTo>
                  <a:cubicBezTo>
                    <a:pt x="1581267" y="809704"/>
                    <a:pt x="1581267" y="809704"/>
                    <a:pt x="1581267" y="809704"/>
                  </a:cubicBezTo>
                  <a:cubicBezTo>
                    <a:pt x="1557049" y="811212"/>
                    <a:pt x="1557049" y="811212"/>
                    <a:pt x="1557049" y="811212"/>
                  </a:cubicBezTo>
                  <a:cubicBezTo>
                    <a:pt x="1549480" y="805179"/>
                    <a:pt x="1544939" y="796131"/>
                    <a:pt x="1544939" y="784066"/>
                  </a:cubicBezTo>
                  <a:cubicBezTo>
                    <a:pt x="1544939" y="762952"/>
                    <a:pt x="1555535" y="752395"/>
                    <a:pt x="1575213" y="750887"/>
                  </a:cubicBezTo>
                  <a:close/>
                  <a:moveTo>
                    <a:pt x="3328" y="725487"/>
                  </a:moveTo>
                  <a:cubicBezTo>
                    <a:pt x="38143" y="728485"/>
                    <a:pt x="38143" y="728485"/>
                    <a:pt x="38143" y="728485"/>
                  </a:cubicBezTo>
                  <a:cubicBezTo>
                    <a:pt x="57821" y="728485"/>
                    <a:pt x="65389" y="737481"/>
                    <a:pt x="63875" y="755473"/>
                  </a:cubicBezTo>
                  <a:cubicBezTo>
                    <a:pt x="63875" y="771965"/>
                    <a:pt x="53279" y="779462"/>
                    <a:pt x="35115" y="777963"/>
                  </a:cubicBezTo>
                  <a:cubicBezTo>
                    <a:pt x="301" y="776463"/>
                    <a:pt x="301" y="776463"/>
                    <a:pt x="301" y="776463"/>
                  </a:cubicBezTo>
                  <a:cubicBezTo>
                    <a:pt x="301" y="765968"/>
                    <a:pt x="301" y="765968"/>
                    <a:pt x="301" y="765968"/>
                  </a:cubicBezTo>
                  <a:cubicBezTo>
                    <a:pt x="36629" y="768967"/>
                    <a:pt x="36629" y="768967"/>
                    <a:pt x="36629" y="768967"/>
                  </a:cubicBezTo>
                  <a:cubicBezTo>
                    <a:pt x="48738" y="768967"/>
                    <a:pt x="54793" y="764469"/>
                    <a:pt x="54793" y="755473"/>
                  </a:cubicBezTo>
                  <a:cubicBezTo>
                    <a:pt x="56307" y="743479"/>
                    <a:pt x="50252" y="738981"/>
                    <a:pt x="38143" y="737481"/>
                  </a:cubicBezTo>
                  <a:lnTo>
                    <a:pt x="1815" y="735982"/>
                  </a:lnTo>
                  <a:cubicBezTo>
                    <a:pt x="3328" y="725487"/>
                    <a:pt x="3328" y="725487"/>
                    <a:pt x="3328" y="725487"/>
                  </a:cubicBezTo>
                  <a:close/>
                  <a:moveTo>
                    <a:pt x="1599196" y="685800"/>
                  </a:moveTo>
                  <a:cubicBezTo>
                    <a:pt x="1600713" y="696343"/>
                    <a:pt x="1600713" y="696343"/>
                    <a:pt x="1600713" y="696343"/>
                  </a:cubicBezTo>
                  <a:cubicBezTo>
                    <a:pt x="1584027" y="709898"/>
                    <a:pt x="1573408" y="720440"/>
                    <a:pt x="1564306" y="726465"/>
                  </a:cubicBezTo>
                  <a:cubicBezTo>
                    <a:pt x="1562789" y="727971"/>
                    <a:pt x="1558239" y="730983"/>
                    <a:pt x="1555205" y="733995"/>
                  </a:cubicBezTo>
                  <a:cubicBezTo>
                    <a:pt x="1558239" y="732489"/>
                    <a:pt x="1562789" y="730983"/>
                    <a:pt x="1565823" y="730983"/>
                  </a:cubicBezTo>
                  <a:cubicBezTo>
                    <a:pt x="1603747" y="726465"/>
                    <a:pt x="1603747" y="726465"/>
                    <a:pt x="1603747" y="726465"/>
                  </a:cubicBezTo>
                  <a:cubicBezTo>
                    <a:pt x="1605264" y="737007"/>
                    <a:pt x="1605264" y="737007"/>
                    <a:pt x="1605264" y="737007"/>
                  </a:cubicBezTo>
                  <a:cubicBezTo>
                    <a:pt x="1543069" y="744538"/>
                    <a:pt x="1543069" y="744538"/>
                    <a:pt x="1543069" y="744538"/>
                  </a:cubicBezTo>
                  <a:cubicBezTo>
                    <a:pt x="1543069" y="733995"/>
                    <a:pt x="1543069" y="733995"/>
                    <a:pt x="1543069" y="733995"/>
                  </a:cubicBezTo>
                  <a:cubicBezTo>
                    <a:pt x="1558239" y="720440"/>
                    <a:pt x="1570374" y="709898"/>
                    <a:pt x="1577959" y="703873"/>
                  </a:cubicBezTo>
                  <a:cubicBezTo>
                    <a:pt x="1580993" y="700861"/>
                    <a:pt x="1585544" y="697849"/>
                    <a:pt x="1588578" y="696343"/>
                  </a:cubicBezTo>
                  <a:cubicBezTo>
                    <a:pt x="1584027" y="696343"/>
                    <a:pt x="1580993" y="697849"/>
                    <a:pt x="1576442" y="697849"/>
                  </a:cubicBezTo>
                  <a:cubicBezTo>
                    <a:pt x="1538518" y="702367"/>
                    <a:pt x="1538518" y="702367"/>
                    <a:pt x="1538518" y="702367"/>
                  </a:cubicBezTo>
                  <a:cubicBezTo>
                    <a:pt x="1537001" y="693330"/>
                    <a:pt x="1537001" y="693330"/>
                    <a:pt x="1537001" y="693330"/>
                  </a:cubicBezTo>
                  <a:cubicBezTo>
                    <a:pt x="1599196" y="685800"/>
                    <a:pt x="1599196" y="685800"/>
                    <a:pt x="1599196" y="685800"/>
                  </a:cubicBezTo>
                  <a:close/>
                  <a:moveTo>
                    <a:pt x="12484" y="658812"/>
                  </a:moveTo>
                  <a:cubicBezTo>
                    <a:pt x="73327" y="667848"/>
                    <a:pt x="73327" y="667848"/>
                    <a:pt x="73327" y="667848"/>
                  </a:cubicBezTo>
                  <a:cubicBezTo>
                    <a:pt x="71843" y="676885"/>
                    <a:pt x="71843" y="676885"/>
                    <a:pt x="71843" y="676885"/>
                  </a:cubicBezTo>
                  <a:cubicBezTo>
                    <a:pt x="52551" y="687428"/>
                    <a:pt x="39195" y="693452"/>
                    <a:pt x="30292" y="697971"/>
                  </a:cubicBezTo>
                  <a:cubicBezTo>
                    <a:pt x="25840" y="699477"/>
                    <a:pt x="21388" y="700983"/>
                    <a:pt x="18420" y="700983"/>
                  </a:cubicBezTo>
                  <a:cubicBezTo>
                    <a:pt x="18420" y="702489"/>
                    <a:pt x="18420" y="702489"/>
                    <a:pt x="18420" y="702489"/>
                  </a:cubicBezTo>
                  <a:cubicBezTo>
                    <a:pt x="21388" y="702489"/>
                    <a:pt x="25840" y="702489"/>
                    <a:pt x="30292" y="702489"/>
                  </a:cubicBezTo>
                  <a:cubicBezTo>
                    <a:pt x="67391" y="708513"/>
                    <a:pt x="67391" y="708513"/>
                    <a:pt x="67391" y="708513"/>
                  </a:cubicBezTo>
                  <a:cubicBezTo>
                    <a:pt x="64423" y="717550"/>
                    <a:pt x="64423" y="717550"/>
                    <a:pt x="64423" y="717550"/>
                  </a:cubicBezTo>
                  <a:cubicBezTo>
                    <a:pt x="5064" y="708513"/>
                    <a:pt x="5064" y="708513"/>
                    <a:pt x="5064" y="708513"/>
                  </a:cubicBezTo>
                  <a:cubicBezTo>
                    <a:pt x="6548" y="697971"/>
                    <a:pt x="6548" y="697971"/>
                    <a:pt x="6548" y="697971"/>
                  </a:cubicBezTo>
                  <a:cubicBezTo>
                    <a:pt x="25840" y="690440"/>
                    <a:pt x="39195" y="682910"/>
                    <a:pt x="48099" y="678391"/>
                  </a:cubicBezTo>
                  <a:cubicBezTo>
                    <a:pt x="51067" y="676885"/>
                    <a:pt x="55519" y="676885"/>
                    <a:pt x="59971" y="675379"/>
                  </a:cubicBezTo>
                  <a:cubicBezTo>
                    <a:pt x="58487" y="675379"/>
                    <a:pt x="58487" y="675379"/>
                    <a:pt x="58487" y="675379"/>
                  </a:cubicBezTo>
                  <a:cubicBezTo>
                    <a:pt x="55519" y="675379"/>
                    <a:pt x="51067" y="673873"/>
                    <a:pt x="48099" y="673873"/>
                  </a:cubicBezTo>
                  <a:cubicBezTo>
                    <a:pt x="11000" y="667848"/>
                    <a:pt x="11000" y="667848"/>
                    <a:pt x="11000" y="667848"/>
                  </a:cubicBezTo>
                  <a:cubicBezTo>
                    <a:pt x="12484" y="658812"/>
                    <a:pt x="12484" y="658812"/>
                    <a:pt x="12484" y="658812"/>
                  </a:cubicBezTo>
                  <a:close/>
                  <a:moveTo>
                    <a:pt x="1551606" y="642143"/>
                  </a:moveTo>
                  <a:cubicBezTo>
                    <a:pt x="1556157" y="661749"/>
                    <a:pt x="1556157" y="661749"/>
                    <a:pt x="1556157" y="661749"/>
                  </a:cubicBezTo>
                  <a:cubicBezTo>
                    <a:pt x="1575878" y="649684"/>
                    <a:pt x="1575878" y="649684"/>
                    <a:pt x="1575878" y="649684"/>
                  </a:cubicBezTo>
                  <a:cubicBezTo>
                    <a:pt x="1577395" y="648176"/>
                    <a:pt x="1580428" y="646667"/>
                    <a:pt x="1581945" y="646667"/>
                  </a:cubicBezTo>
                  <a:cubicBezTo>
                    <a:pt x="1580428" y="646667"/>
                    <a:pt x="1580428" y="646667"/>
                    <a:pt x="1580428" y="646667"/>
                  </a:cubicBezTo>
                  <a:cubicBezTo>
                    <a:pt x="1578912" y="646667"/>
                    <a:pt x="1577395" y="646667"/>
                    <a:pt x="1574361" y="646667"/>
                  </a:cubicBezTo>
                  <a:close/>
                  <a:moveTo>
                    <a:pt x="17763" y="631825"/>
                  </a:moveTo>
                  <a:lnTo>
                    <a:pt x="78089" y="646112"/>
                  </a:lnTo>
                  <a:lnTo>
                    <a:pt x="76501" y="657225"/>
                  </a:lnTo>
                  <a:lnTo>
                    <a:pt x="16176" y="642937"/>
                  </a:lnTo>
                  <a:close/>
                  <a:moveTo>
                    <a:pt x="1524301" y="627062"/>
                  </a:moveTo>
                  <a:cubicBezTo>
                    <a:pt x="1591047" y="639127"/>
                    <a:pt x="1591047" y="639127"/>
                    <a:pt x="1591047" y="639127"/>
                  </a:cubicBezTo>
                  <a:cubicBezTo>
                    <a:pt x="1592564" y="649684"/>
                    <a:pt x="1592564" y="649684"/>
                    <a:pt x="1592564" y="649684"/>
                  </a:cubicBezTo>
                  <a:cubicBezTo>
                    <a:pt x="1536437" y="687387"/>
                    <a:pt x="1536437" y="687387"/>
                    <a:pt x="1536437" y="687387"/>
                  </a:cubicBezTo>
                  <a:lnTo>
                    <a:pt x="1533403" y="675322"/>
                  </a:lnTo>
                  <a:cubicBezTo>
                    <a:pt x="1547055" y="667781"/>
                    <a:pt x="1547055" y="667781"/>
                    <a:pt x="1547055" y="667781"/>
                  </a:cubicBezTo>
                  <a:cubicBezTo>
                    <a:pt x="1542505" y="640635"/>
                    <a:pt x="1542505" y="640635"/>
                    <a:pt x="1542505" y="640635"/>
                  </a:cubicBezTo>
                  <a:cubicBezTo>
                    <a:pt x="1525818" y="637619"/>
                    <a:pt x="1525818" y="637619"/>
                    <a:pt x="1525818" y="637619"/>
                  </a:cubicBezTo>
                  <a:cubicBezTo>
                    <a:pt x="1524301" y="627062"/>
                    <a:pt x="1524301" y="627062"/>
                    <a:pt x="1524301" y="627062"/>
                  </a:cubicBezTo>
                  <a:close/>
                  <a:moveTo>
                    <a:pt x="1571927" y="565150"/>
                  </a:moveTo>
                  <a:lnTo>
                    <a:pt x="1583039" y="608012"/>
                  </a:lnTo>
                  <a:lnTo>
                    <a:pt x="1575102" y="609600"/>
                  </a:lnTo>
                  <a:lnTo>
                    <a:pt x="1565577" y="577850"/>
                  </a:lnTo>
                  <a:lnTo>
                    <a:pt x="1549701" y="582612"/>
                  </a:lnTo>
                  <a:lnTo>
                    <a:pt x="1557639" y="609600"/>
                  </a:lnTo>
                  <a:lnTo>
                    <a:pt x="1549701" y="612775"/>
                  </a:lnTo>
                  <a:lnTo>
                    <a:pt x="1540176" y="584200"/>
                  </a:lnTo>
                  <a:lnTo>
                    <a:pt x="1514776" y="592137"/>
                  </a:lnTo>
                  <a:lnTo>
                    <a:pt x="1511601" y="582612"/>
                  </a:lnTo>
                  <a:close/>
                  <a:moveTo>
                    <a:pt x="36054" y="565150"/>
                  </a:moveTo>
                  <a:cubicBezTo>
                    <a:pt x="89201" y="605756"/>
                    <a:pt x="89201" y="605756"/>
                    <a:pt x="89201" y="605756"/>
                  </a:cubicBezTo>
                  <a:cubicBezTo>
                    <a:pt x="86164" y="614780"/>
                    <a:pt x="86164" y="614780"/>
                    <a:pt x="86164" y="614780"/>
                  </a:cubicBezTo>
                  <a:lnTo>
                    <a:pt x="19351" y="622300"/>
                  </a:lnTo>
                  <a:cubicBezTo>
                    <a:pt x="22388" y="611772"/>
                    <a:pt x="22388" y="611772"/>
                    <a:pt x="22388" y="611772"/>
                  </a:cubicBezTo>
                  <a:cubicBezTo>
                    <a:pt x="72498" y="607260"/>
                    <a:pt x="72498" y="607260"/>
                    <a:pt x="72498" y="607260"/>
                  </a:cubicBezTo>
                  <a:cubicBezTo>
                    <a:pt x="74016" y="607260"/>
                    <a:pt x="77053" y="607260"/>
                    <a:pt x="77053" y="607260"/>
                  </a:cubicBezTo>
                  <a:cubicBezTo>
                    <a:pt x="75535" y="605756"/>
                    <a:pt x="74016" y="605756"/>
                    <a:pt x="72498" y="604253"/>
                  </a:cubicBezTo>
                  <a:cubicBezTo>
                    <a:pt x="33017" y="575678"/>
                    <a:pt x="33017" y="575678"/>
                    <a:pt x="33017" y="575678"/>
                  </a:cubicBezTo>
                  <a:cubicBezTo>
                    <a:pt x="36054" y="565150"/>
                    <a:pt x="36054" y="565150"/>
                    <a:pt x="36054" y="565150"/>
                  </a:cubicBezTo>
                  <a:close/>
                  <a:moveTo>
                    <a:pt x="54276" y="509587"/>
                  </a:moveTo>
                  <a:lnTo>
                    <a:pt x="63801" y="512762"/>
                  </a:lnTo>
                  <a:lnTo>
                    <a:pt x="51101" y="547687"/>
                  </a:lnTo>
                  <a:lnTo>
                    <a:pt x="66976" y="554037"/>
                  </a:lnTo>
                  <a:lnTo>
                    <a:pt x="78089" y="520699"/>
                  </a:lnTo>
                  <a:lnTo>
                    <a:pt x="87614" y="523874"/>
                  </a:lnTo>
                  <a:lnTo>
                    <a:pt x="74914" y="557212"/>
                  </a:lnTo>
                  <a:lnTo>
                    <a:pt x="92376" y="563562"/>
                  </a:lnTo>
                  <a:lnTo>
                    <a:pt x="105076" y="527050"/>
                  </a:lnTo>
                  <a:lnTo>
                    <a:pt x="113014" y="530225"/>
                  </a:lnTo>
                  <a:lnTo>
                    <a:pt x="98726" y="574675"/>
                  </a:lnTo>
                  <a:lnTo>
                    <a:pt x="39989" y="554037"/>
                  </a:lnTo>
                  <a:close/>
                  <a:moveTo>
                    <a:pt x="1517816" y="505998"/>
                  </a:moveTo>
                  <a:cubicBezTo>
                    <a:pt x="1527476" y="503030"/>
                    <a:pt x="1535650" y="503030"/>
                    <a:pt x="1542338" y="505998"/>
                  </a:cubicBezTo>
                  <a:cubicBezTo>
                    <a:pt x="1549026" y="508966"/>
                    <a:pt x="1554227" y="514902"/>
                    <a:pt x="1557943" y="523806"/>
                  </a:cubicBezTo>
                  <a:cubicBezTo>
                    <a:pt x="1562401" y="537161"/>
                    <a:pt x="1559429" y="547549"/>
                    <a:pt x="1550512" y="556453"/>
                  </a:cubicBezTo>
                  <a:cubicBezTo>
                    <a:pt x="1544567" y="547549"/>
                    <a:pt x="1544567" y="547549"/>
                    <a:pt x="1544567" y="547549"/>
                  </a:cubicBezTo>
                  <a:cubicBezTo>
                    <a:pt x="1550512" y="541613"/>
                    <a:pt x="1551998" y="535677"/>
                    <a:pt x="1549026" y="526773"/>
                  </a:cubicBezTo>
                  <a:cubicBezTo>
                    <a:pt x="1543081" y="516386"/>
                    <a:pt x="1534164" y="511934"/>
                    <a:pt x="1520788" y="516386"/>
                  </a:cubicBezTo>
                  <a:cubicBezTo>
                    <a:pt x="1507413" y="522322"/>
                    <a:pt x="1502954" y="531225"/>
                    <a:pt x="1507413" y="544581"/>
                  </a:cubicBezTo>
                  <a:cubicBezTo>
                    <a:pt x="1510385" y="552001"/>
                    <a:pt x="1513358" y="556453"/>
                    <a:pt x="1519302" y="557937"/>
                  </a:cubicBezTo>
                  <a:cubicBezTo>
                    <a:pt x="1528219" y="553485"/>
                    <a:pt x="1528219" y="553485"/>
                    <a:pt x="1528219" y="553485"/>
                  </a:cubicBezTo>
                  <a:cubicBezTo>
                    <a:pt x="1522275" y="535677"/>
                    <a:pt x="1522275" y="535677"/>
                    <a:pt x="1522275" y="535677"/>
                  </a:cubicBezTo>
                  <a:lnTo>
                    <a:pt x="1529705" y="532709"/>
                  </a:lnTo>
                  <a:cubicBezTo>
                    <a:pt x="1540109" y="560905"/>
                    <a:pt x="1540109" y="560905"/>
                    <a:pt x="1540109" y="560905"/>
                  </a:cubicBezTo>
                  <a:cubicBezTo>
                    <a:pt x="1519302" y="568325"/>
                    <a:pt x="1519302" y="568325"/>
                    <a:pt x="1519302" y="568325"/>
                  </a:cubicBezTo>
                  <a:cubicBezTo>
                    <a:pt x="1510385" y="565357"/>
                    <a:pt x="1502954" y="559421"/>
                    <a:pt x="1498496" y="547549"/>
                  </a:cubicBezTo>
                  <a:cubicBezTo>
                    <a:pt x="1492551" y="528257"/>
                    <a:pt x="1498496" y="514902"/>
                    <a:pt x="1517816" y="505998"/>
                  </a:cubicBezTo>
                  <a:close/>
                  <a:moveTo>
                    <a:pt x="93574" y="466103"/>
                  </a:moveTo>
                  <a:cubicBezTo>
                    <a:pt x="89081" y="464585"/>
                    <a:pt x="84588" y="467622"/>
                    <a:pt x="80095" y="475214"/>
                  </a:cubicBezTo>
                  <a:lnTo>
                    <a:pt x="74105" y="490399"/>
                  </a:lnTo>
                  <a:cubicBezTo>
                    <a:pt x="89081" y="497991"/>
                    <a:pt x="89081" y="497991"/>
                    <a:pt x="89081" y="497991"/>
                  </a:cubicBezTo>
                  <a:cubicBezTo>
                    <a:pt x="96569" y="481288"/>
                    <a:pt x="96569" y="481288"/>
                    <a:pt x="96569" y="481288"/>
                  </a:cubicBezTo>
                  <a:cubicBezTo>
                    <a:pt x="99565" y="473696"/>
                    <a:pt x="99565" y="469140"/>
                    <a:pt x="93574" y="466103"/>
                  </a:cubicBezTo>
                  <a:close/>
                  <a:moveTo>
                    <a:pt x="83652" y="456803"/>
                  </a:moveTo>
                  <a:cubicBezTo>
                    <a:pt x="87958" y="454715"/>
                    <a:pt x="92825" y="454715"/>
                    <a:pt x="98067" y="456992"/>
                  </a:cubicBezTo>
                  <a:cubicBezTo>
                    <a:pt x="107053" y="460029"/>
                    <a:pt x="110048" y="467622"/>
                    <a:pt x="107053" y="478251"/>
                  </a:cubicBezTo>
                  <a:lnTo>
                    <a:pt x="140001" y="469140"/>
                  </a:lnTo>
                  <a:cubicBezTo>
                    <a:pt x="135508" y="481288"/>
                    <a:pt x="135508" y="481288"/>
                    <a:pt x="135508" y="481288"/>
                  </a:cubicBezTo>
                  <a:cubicBezTo>
                    <a:pt x="102560" y="490399"/>
                    <a:pt x="102560" y="490399"/>
                    <a:pt x="102560" y="490399"/>
                  </a:cubicBezTo>
                  <a:cubicBezTo>
                    <a:pt x="98067" y="501028"/>
                    <a:pt x="98067" y="501028"/>
                    <a:pt x="98067" y="501028"/>
                  </a:cubicBezTo>
                  <a:cubicBezTo>
                    <a:pt x="120532" y="511658"/>
                    <a:pt x="120532" y="511658"/>
                    <a:pt x="120532" y="511658"/>
                  </a:cubicBezTo>
                  <a:cubicBezTo>
                    <a:pt x="117536" y="522287"/>
                    <a:pt x="117536" y="522287"/>
                    <a:pt x="117536" y="522287"/>
                  </a:cubicBezTo>
                  <a:cubicBezTo>
                    <a:pt x="60626" y="496473"/>
                    <a:pt x="60626" y="496473"/>
                    <a:pt x="60626" y="496473"/>
                  </a:cubicBezTo>
                  <a:cubicBezTo>
                    <a:pt x="72607" y="469140"/>
                    <a:pt x="72607" y="469140"/>
                    <a:pt x="72607" y="469140"/>
                  </a:cubicBezTo>
                  <a:cubicBezTo>
                    <a:pt x="75602" y="463066"/>
                    <a:pt x="79346" y="458890"/>
                    <a:pt x="83652" y="456803"/>
                  </a:cubicBezTo>
                  <a:close/>
                  <a:moveTo>
                    <a:pt x="1517738" y="436562"/>
                  </a:moveTo>
                  <a:cubicBezTo>
                    <a:pt x="1522226" y="445492"/>
                    <a:pt x="1522226" y="445492"/>
                    <a:pt x="1522226" y="445492"/>
                  </a:cubicBezTo>
                  <a:cubicBezTo>
                    <a:pt x="1511755" y="463351"/>
                    <a:pt x="1504275" y="476746"/>
                    <a:pt x="1499787" y="484187"/>
                  </a:cubicBezTo>
                  <a:cubicBezTo>
                    <a:pt x="1496795" y="488652"/>
                    <a:pt x="1495299" y="491629"/>
                    <a:pt x="1492308" y="494605"/>
                  </a:cubicBezTo>
                  <a:cubicBezTo>
                    <a:pt x="1495299" y="493117"/>
                    <a:pt x="1498291" y="490140"/>
                    <a:pt x="1501283" y="488652"/>
                  </a:cubicBezTo>
                  <a:cubicBezTo>
                    <a:pt x="1535689" y="473769"/>
                    <a:pt x="1535689" y="473769"/>
                    <a:pt x="1535689" y="473769"/>
                  </a:cubicBezTo>
                  <a:cubicBezTo>
                    <a:pt x="1540177" y="481211"/>
                    <a:pt x="1540177" y="481211"/>
                    <a:pt x="1540177" y="481211"/>
                  </a:cubicBezTo>
                  <a:cubicBezTo>
                    <a:pt x="1484828" y="508000"/>
                    <a:pt x="1484828" y="508000"/>
                    <a:pt x="1484828" y="508000"/>
                  </a:cubicBezTo>
                  <a:cubicBezTo>
                    <a:pt x="1480340" y="499070"/>
                    <a:pt x="1480340" y="499070"/>
                    <a:pt x="1480340" y="499070"/>
                  </a:cubicBezTo>
                  <a:cubicBezTo>
                    <a:pt x="1490812" y="481211"/>
                    <a:pt x="1498291" y="467816"/>
                    <a:pt x="1504275" y="458886"/>
                  </a:cubicBezTo>
                  <a:cubicBezTo>
                    <a:pt x="1505771" y="455910"/>
                    <a:pt x="1508763" y="452933"/>
                    <a:pt x="1510259" y="449956"/>
                  </a:cubicBezTo>
                  <a:cubicBezTo>
                    <a:pt x="1507267" y="451445"/>
                    <a:pt x="1504275" y="452933"/>
                    <a:pt x="1499787" y="455910"/>
                  </a:cubicBezTo>
                  <a:cubicBezTo>
                    <a:pt x="1466877" y="470793"/>
                    <a:pt x="1466877" y="470793"/>
                    <a:pt x="1466877" y="470793"/>
                  </a:cubicBezTo>
                  <a:cubicBezTo>
                    <a:pt x="1462389" y="461863"/>
                    <a:pt x="1462389" y="461863"/>
                    <a:pt x="1462389" y="461863"/>
                  </a:cubicBezTo>
                  <a:cubicBezTo>
                    <a:pt x="1517738" y="436562"/>
                    <a:pt x="1517738" y="436562"/>
                    <a:pt x="1517738" y="436562"/>
                  </a:cubicBezTo>
                  <a:close/>
                  <a:moveTo>
                    <a:pt x="126660" y="401486"/>
                  </a:moveTo>
                  <a:cubicBezTo>
                    <a:pt x="123687" y="412069"/>
                    <a:pt x="123687" y="412069"/>
                    <a:pt x="123687" y="412069"/>
                  </a:cubicBezTo>
                  <a:cubicBezTo>
                    <a:pt x="116256" y="410557"/>
                    <a:pt x="111798" y="412069"/>
                    <a:pt x="107339" y="418117"/>
                  </a:cubicBezTo>
                  <a:cubicBezTo>
                    <a:pt x="104367" y="425676"/>
                    <a:pt x="104367" y="430212"/>
                    <a:pt x="108826" y="433236"/>
                  </a:cubicBezTo>
                  <a:cubicBezTo>
                    <a:pt x="111798" y="436259"/>
                    <a:pt x="116256" y="433236"/>
                    <a:pt x="123687" y="425676"/>
                  </a:cubicBezTo>
                  <a:cubicBezTo>
                    <a:pt x="134090" y="412069"/>
                    <a:pt x="143007" y="409045"/>
                    <a:pt x="151925" y="413581"/>
                  </a:cubicBezTo>
                  <a:cubicBezTo>
                    <a:pt x="162328" y="419629"/>
                    <a:pt x="163814" y="430212"/>
                    <a:pt x="156383" y="443819"/>
                  </a:cubicBezTo>
                  <a:cubicBezTo>
                    <a:pt x="148952" y="457426"/>
                    <a:pt x="138549" y="461962"/>
                    <a:pt x="126660" y="458938"/>
                  </a:cubicBezTo>
                  <a:cubicBezTo>
                    <a:pt x="128146" y="448355"/>
                    <a:pt x="128146" y="448355"/>
                    <a:pt x="128146" y="448355"/>
                  </a:cubicBezTo>
                  <a:cubicBezTo>
                    <a:pt x="137063" y="451379"/>
                    <a:pt x="143007" y="448355"/>
                    <a:pt x="147466" y="439283"/>
                  </a:cubicBezTo>
                  <a:cubicBezTo>
                    <a:pt x="151925" y="431724"/>
                    <a:pt x="151925" y="425676"/>
                    <a:pt x="147466" y="422652"/>
                  </a:cubicBezTo>
                  <a:cubicBezTo>
                    <a:pt x="143007" y="419629"/>
                    <a:pt x="138549" y="422652"/>
                    <a:pt x="131118" y="431724"/>
                  </a:cubicBezTo>
                  <a:cubicBezTo>
                    <a:pt x="120715" y="443819"/>
                    <a:pt x="111798" y="448355"/>
                    <a:pt x="104367" y="443819"/>
                  </a:cubicBezTo>
                  <a:cubicBezTo>
                    <a:pt x="93964" y="437771"/>
                    <a:pt x="93964" y="427188"/>
                    <a:pt x="99909" y="415093"/>
                  </a:cubicBezTo>
                  <a:cubicBezTo>
                    <a:pt x="107339" y="402998"/>
                    <a:pt x="116256" y="398462"/>
                    <a:pt x="126660" y="401486"/>
                  </a:cubicBezTo>
                  <a:close/>
                  <a:moveTo>
                    <a:pt x="1476230" y="392522"/>
                  </a:moveTo>
                  <a:cubicBezTo>
                    <a:pt x="1471393" y="391592"/>
                    <a:pt x="1465812" y="392708"/>
                    <a:pt x="1459115" y="395684"/>
                  </a:cubicBezTo>
                  <a:cubicBezTo>
                    <a:pt x="1447209" y="403126"/>
                    <a:pt x="1444232" y="413544"/>
                    <a:pt x="1448697" y="423962"/>
                  </a:cubicBezTo>
                  <a:cubicBezTo>
                    <a:pt x="1456139" y="435868"/>
                    <a:pt x="1466557" y="437357"/>
                    <a:pt x="1479951" y="429915"/>
                  </a:cubicBezTo>
                  <a:cubicBezTo>
                    <a:pt x="1491858" y="422474"/>
                    <a:pt x="1494834" y="412056"/>
                    <a:pt x="1488881" y="401638"/>
                  </a:cubicBezTo>
                  <a:cubicBezTo>
                    <a:pt x="1485160" y="396429"/>
                    <a:pt x="1481067" y="393452"/>
                    <a:pt x="1476230" y="392522"/>
                  </a:cubicBezTo>
                  <a:close/>
                  <a:moveTo>
                    <a:pt x="1478277" y="382476"/>
                  </a:moveTo>
                  <a:cubicBezTo>
                    <a:pt x="1485160" y="384150"/>
                    <a:pt x="1491113" y="388987"/>
                    <a:pt x="1496322" y="397173"/>
                  </a:cubicBezTo>
                  <a:cubicBezTo>
                    <a:pt x="1505252" y="413544"/>
                    <a:pt x="1502276" y="426938"/>
                    <a:pt x="1484416" y="438845"/>
                  </a:cubicBezTo>
                  <a:cubicBezTo>
                    <a:pt x="1466557" y="449263"/>
                    <a:pt x="1453162" y="444798"/>
                    <a:pt x="1442744" y="428427"/>
                  </a:cubicBezTo>
                  <a:cubicBezTo>
                    <a:pt x="1433814" y="412056"/>
                    <a:pt x="1436791" y="397173"/>
                    <a:pt x="1454650" y="386755"/>
                  </a:cubicBezTo>
                  <a:cubicBezTo>
                    <a:pt x="1463580" y="382290"/>
                    <a:pt x="1471393" y="380801"/>
                    <a:pt x="1478277" y="382476"/>
                  </a:cubicBezTo>
                  <a:close/>
                  <a:moveTo>
                    <a:pt x="127301" y="371475"/>
                  </a:moveTo>
                  <a:lnTo>
                    <a:pt x="178101" y="404813"/>
                  </a:lnTo>
                  <a:lnTo>
                    <a:pt x="173338" y="414338"/>
                  </a:lnTo>
                  <a:lnTo>
                    <a:pt x="120951" y="381000"/>
                  </a:lnTo>
                  <a:close/>
                  <a:moveTo>
                    <a:pt x="1440291" y="330913"/>
                  </a:moveTo>
                  <a:cubicBezTo>
                    <a:pt x="1405969" y="356248"/>
                    <a:pt x="1405969" y="356248"/>
                    <a:pt x="1405969" y="356248"/>
                  </a:cubicBezTo>
                  <a:cubicBezTo>
                    <a:pt x="1411938" y="366680"/>
                    <a:pt x="1411938" y="366680"/>
                    <a:pt x="1411938" y="366680"/>
                  </a:cubicBezTo>
                  <a:cubicBezTo>
                    <a:pt x="1420892" y="377112"/>
                    <a:pt x="1429846" y="378602"/>
                    <a:pt x="1441784" y="369661"/>
                  </a:cubicBezTo>
                  <a:cubicBezTo>
                    <a:pt x="1453722" y="362209"/>
                    <a:pt x="1455214" y="351777"/>
                    <a:pt x="1447753" y="341345"/>
                  </a:cubicBezTo>
                  <a:cubicBezTo>
                    <a:pt x="1440291" y="330913"/>
                    <a:pt x="1440291" y="330913"/>
                    <a:pt x="1440291" y="330913"/>
                  </a:cubicBezTo>
                  <a:close/>
                  <a:moveTo>
                    <a:pt x="160639" y="320675"/>
                  </a:moveTo>
                  <a:lnTo>
                    <a:pt x="168577" y="325437"/>
                  </a:lnTo>
                  <a:lnTo>
                    <a:pt x="157464" y="342900"/>
                  </a:lnTo>
                  <a:lnTo>
                    <a:pt x="200327" y="373063"/>
                  </a:lnTo>
                  <a:lnTo>
                    <a:pt x="193977" y="382588"/>
                  </a:lnTo>
                  <a:lnTo>
                    <a:pt x="151114" y="350838"/>
                  </a:lnTo>
                  <a:lnTo>
                    <a:pt x="138414" y="368300"/>
                  </a:lnTo>
                  <a:lnTo>
                    <a:pt x="132064" y="361950"/>
                  </a:lnTo>
                  <a:close/>
                  <a:moveTo>
                    <a:pt x="1441784" y="317500"/>
                  </a:moveTo>
                  <a:cubicBezTo>
                    <a:pt x="1455214" y="336874"/>
                    <a:pt x="1455214" y="336874"/>
                    <a:pt x="1455214" y="336874"/>
                  </a:cubicBezTo>
                  <a:cubicBezTo>
                    <a:pt x="1467152" y="353267"/>
                    <a:pt x="1464168" y="366680"/>
                    <a:pt x="1447753" y="378602"/>
                  </a:cubicBezTo>
                  <a:cubicBezTo>
                    <a:pt x="1431338" y="390525"/>
                    <a:pt x="1417908" y="389035"/>
                    <a:pt x="1405969" y="371151"/>
                  </a:cubicBezTo>
                  <a:cubicBezTo>
                    <a:pt x="1392539" y="353267"/>
                    <a:pt x="1392539" y="353267"/>
                    <a:pt x="1392539" y="353267"/>
                  </a:cubicBezTo>
                  <a:cubicBezTo>
                    <a:pt x="1441784" y="317500"/>
                    <a:pt x="1441784" y="317500"/>
                    <a:pt x="1441784" y="317500"/>
                  </a:cubicBezTo>
                  <a:close/>
                  <a:moveTo>
                    <a:pt x="203333" y="268287"/>
                  </a:moveTo>
                  <a:cubicBezTo>
                    <a:pt x="215492" y="312279"/>
                    <a:pt x="215492" y="312279"/>
                    <a:pt x="215492" y="312279"/>
                  </a:cubicBezTo>
                  <a:cubicBezTo>
                    <a:pt x="235252" y="328965"/>
                    <a:pt x="235252" y="328965"/>
                    <a:pt x="235252" y="328965"/>
                  </a:cubicBezTo>
                  <a:cubicBezTo>
                    <a:pt x="229172" y="336550"/>
                    <a:pt x="229172" y="336550"/>
                    <a:pt x="229172" y="336550"/>
                  </a:cubicBezTo>
                  <a:cubicBezTo>
                    <a:pt x="209413" y="319863"/>
                    <a:pt x="209413" y="319863"/>
                    <a:pt x="209413" y="319863"/>
                  </a:cubicBezTo>
                  <a:cubicBezTo>
                    <a:pt x="163814" y="315312"/>
                    <a:pt x="163814" y="315312"/>
                    <a:pt x="163814" y="315312"/>
                  </a:cubicBezTo>
                  <a:cubicBezTo>
                    <a:pt x="171414" y="307728"/>
                    <a:pt x="171414" y="307728"/>
                    <a:pt x="171414" y="307728"/>
                  </a:cubicBezTo>
                  <a:cubicBezTo>
                    <a:pt x="203333" y="310762"/>
                    <a:pt x="203333" y="310762"/>
                    <a:pt x="203333" y="310762"/>
                  </a:cubicBezTo>
                  <a:cubicBezTo>
                    <a:pt x="203333" y="310762"/>
                    <a:pt x="204853" y="310762"/>
                    <a:pt x="206373" y="310762"/>
                  </a:cubicBezTo>
                  <a:cubicBezTo>
                    <a:pt x="206373" y="310762"/>
                    <a:pt x="204853" y="310762"/>
                    <a:pt x="204853" y="309245"/>
                  </a:cubicBezTo>
                  <a:cubicBezTo>
                    <a:pt x="204853" y="307728"/>
                    <a:pt x="201813" y="297109"/>
                    <a:pt x="195733" y="278906"/>
                  </a:cubicBezTo>
                  <a:close/>
                  <a:moveTo>
                    <a:pt x="1374878" y="244340"/>
                  </a:moveTo>
                  <a:cubicBezTo>
                    <a:pt x="1379619" y="245100"/>
                    <a:pt x="1384549" y="248140"/>
                    <a:pt x="1389858" y="253460"/>
                  </a:cubicBezTo>
                  <a:cubicBezTo>
                    <a:pt x="1398960" y="264099"/>
                    <a:pt x="1400477" y="273219"/>
                    <a:pt x="1394409" y="283859"/>
                  </a:cubicBezTo>
                  <a:cubicBezTo>
                    <a:pt x="1385307" y="277779"/>
                    <a:pt x="1385307" y="277779"/>
                    <a:pt x="1385307" y="277779"/>
                  </a:cubicBezTo>
                  <a:cubicBezTo>
                    <a:pt x="1389858" y="271699"/>
                    <a:pt x="1388341" y="265619"/>
                    <a:pt x="1383790" y="259539"/>
                  </a:cubicBezTo>
                  <a:cubicBezTo>
                    <a:pt x="1377723" y="253460"/>
                    <a:pt x="1373172" y="253460"/>
                    <a:pt x="1368621" y="256499"/>
                  </a:cubicBezTo>
                  <a:cubicBezTo>
                    <a:pt x="1365587" y="258019"/>
                    <a:pt x="1365587" y="264099"/>
                    <a:pt x="1371655" y="273219"/>
                  </a:cubicBezTo>
                  <a:cubicBezTo>
                    <a:pt x="1380756" y="286899"/>
                    <a:pt x="1382273" y="297538"/>
                    <a:pt x="1374689" y="305138"/>
                  </a:cubicBezTo>
                  <a:cubicBezTo>
                    <a:pt x="1365587" y="312738"/>
                    <a:pt x="1354968" y="309698"/>
                    <a:pt x="1344350" y="299058"/>
                  </a:cubicBezTo>
                  <a:cubicBezTo>
                    <a:pt x="1333731" y="288419"/>
                    <a:pt x="1332214" y="277779"/>
                    <a:pt x="1339799" y="265619"/>
                  </a:cubicBezTo>
                  <a:cubicBezTo>
                    <a:pt x="1348900" y="271699"/>
                    <a:pt x="1348900" y="271699"/>
                    <a:pt x="1348900" y="271699"/>
                  </a:cubicBezTo>
                  <a:cubicBezTo>
                    <a:pt x="1342833" y="277779"/>
                    <a:pt x="1342833" y="285379"/>
                    <a:pt x="1350417" y="292978"/>
                  </a:cubicBezTo>
                  <a:cubicBezTo>
                    <a:pt x="1358002" y="299058"/>
                    <a:pt x="1362553" y="300578"/>
                    <a:pt x="1367104" y="296018"/>
                  </a:cubicBezTo>
                  <a:cubicBezTo>
                    <a:pt x="1371655" y="294498"/>
                    <a:pt x="1370138" y="288419"/>
                    <a:pt x="1364070" y="277779"/>
                  </a:cubicBezTo>
                  <a:cubicBezTo>
                    <a:pt x="1354968" y="264099"/>
                    <a:pt x="1354968" y="253460"/>
                    <a:pt x="1361036" y="248900"/>
                  </a:cubicBezTo>
                  <a:cubicBezTo>
                    <a:pt x="1365587" y="245100"/>
                    <a:pt x="1370138" y="243580"/>
                    <a:pt x="1374878" y="244340"/>
                  </a:cubicBezTo>
                  <a:close/>
                  <a:moveTo>
                    <a:pt x="282133" y="213215"/>
                  </a:moveTo>
                  <a:cubicBezTo>
                    <a:pt x="277303" y="212657"/>
                    <a:pt x="272473" y="214144"/>
                    <a:pt x="267271" y="217859"/>
                  </a:cubicBezTo>
                  <a:cubicBezTo>
                    <a:pt x="258354" y="226776"/>
                    <a:pt x="259840" y="237179"/>
                    <a:pt x="268757" y="247582"/>
                  </a:cubicBezTo>
                  <a:cubicBezTo>
                    <a:pt x="277674" y="257986"/>
                    <a:pt x="288077" y="259472"/>
                    <a:pt x="298481" y="252041"/>
                  </a:cubicBezTo>
                  <a:cubicBezTo>
                    <a:pt x="307398" y="243124"/>
                    <a:pt x="307398" y="232721"/>
                    <a:pt x="296994" y="220831"/>
                  </a:cubicBezTo>
                  <a:cubicBezTo>
                    <a:pt x="291793" y="216373"/>
                    <a:pt x="286963" y="213772"/>
                    <a:pt x="282133" y="213215"/>
                  </a:cubicBezTo>
                  <a:close/>
                  <a:moveTo>
                    <a:pt x="283433" y="202997"/>
                  </a:moveTo>
                  <a:cubicBezTo>
                    <a:pt x="290678" y="203369"/>
                    <a:pt x="297738" y="206713"/>
                    <a:pt x="304425" y="213400"/>
                  </a:cubicBezTo>
                  <a:cubicBezTo>
                    <a:pt x="317801" y="229748"/>
                    <a:pt x="317801" y="244610"/>
                    <a:pt x="304425" y="257986"/>
                  </a:cubicBezTo>
                  <a:cubicBezTo>
                    <a:pt x="289564" y="269875"/>
                    <a:pt x="274702" y="269875"/>
                    <a:pt x="259840" y="255013"/>
                  </a:cubicBezTo>
                  <a:cubicBezTo>
                    <a:pt x="247951" y="240151"/>
                    <a:pt x="247951" y="225290"/>
                    <a:pt x="261326" y="210428"/>
                  </a:cubicBezTo>
                  <a:cubicBezTo>
                    <a:pt x="268757" y="205227"/>
                    <a:pt x="276188" y="202626"/>
                    <a:pt x="283433" y="202997"/>
                  </a:cubicBezTo>
                  <a:close/>
                  <a:moveTo>
                    <a:pt x="1323379" y="202524"/>
                  </a:moveTo>
                  <a:cubicBezTo>
                    <a:pt x="1330428" y="201781"/>
                    <a:pt x="1337477" y="204382"/>
                    <a:pt x="1344155" y="210326"/>
                  </a:cubicBezTo>
                  <a:cubicBezTo>
                    <a:pt x="1353059" y="219243"/>
                    <a:pt x="1356027" y="228160"/>
                    <a:pt x="1351575" y="241536"/>
                  </a:cubicBezTo>
                  <a:cubicBezTo>
                    <a:pt x="1341187" y="235591"/>
                    <a:pt x="1341187" y="235591"/>
                    <a:pt x="1341187" y="235591"/>
                  </a:cubicBezTo>
                  <a:cubicBezTo>
                    <a:pt x="1344155" y="228160"/>
                    <a:pt x="1344155" y="222216"/>
                    <a:pt x="1338219" y="216271"/>
                  </a:cubicBezTo>
                  <a:cubicBezTo>
                    <a:pt x="1329315" y="208840"/>
                    <a:pt x="1320411" y="210326"/>
                    <a:pt x="1310024" y="220729"/>
                  </a:cubicBezTo>
                  <a:cubicBezTo>
                    <a:pt x="1299636" y="232619"/>
                    <a:pt x="1299636" y="241536"/>
                    <a:pt x="1307056" y="250453"/>
                  </a:cubicBezTo>
                  <a:cubicBezTo>
                    <a:pt x="1314475" y="256398"/>
                    <a:pt x="1321895" y="256398"/>
                    <a:pt x="1329315" y="250453"/>
                  </a:cubicBezTo>
                  <a:cubicBezTo>
                    <a:pt x="1336735" y="259370"/>
                    <a:pt x="1336735" y="259370"/>
                    <a:pt x="1336735" y="259370"/>
                  </a:cubicBezTo>
                  <a:cubicBezTo>
                    <a:pt x="1324863" y="268287"/>
                    <a:pt x="1312992" y="266801"/>
                    <a:pt x="1302604" y="256398"/>
                  </a:cubicBezTo>
                  <a:cubicBezTo>
                    <a:pt x="1289248" y="243022"/>
                    <a:pt x="1287764" y="229646"/>
                    <a:pt x="1302604" y="214785"/>
                  </a:cubicBezTo>
                  <a:cubicBezTo>
                    <a:pt x="1309281" y="207354"/>
                    <a:pt x="1316330" y="203267"/>
                    <a:pt x="1323379" y="202524"/>
                  </a:cubicBezTo>
                  <a:close/>
                  <a:moveTo>
                    <a:pt x="1303638" y="174625"/>
                  </a:moveTo>
                  <a:lnTo>
                    <a:pt x="1311576" y="182562"/>
                  </a:lnTo>
                  <a:lnTo>
                    <a:pt x="1271888" y="230188"/>
                  </a:lnTo>
                  <a:lnTo>
                    <a:pt x="1263951" y="223838"/>
                  </a:lnTo>
                  <a:close/>
                  <a:moveTo>
                    <a:pt x="330501" y="155575"/>
                  </a:moveTo>
                  <a:lnTo>
                    <a:pt x="335264" y="161925"/>
                  </a:lnTo>
                  <a:lnTo>
                    <a:pt x="308276" y="182562"/>
                  </a:lnTo>
                  <a:lnTo>
                    <a:pt x="317801" y="196850"/>
                  </a:lnTo>
                  <a:lnTo>
                    <a:pt x="341614" y="177800"/>
                  </a:lnTo>
                  <a:lnTo>
                    <a:pt x="347964" y="185737"/>
                  </a:lnTo>
                  <a:lnTo>
                    <a:pt x="324151" y="203200"/>
                  </a:lnTo>
                  <a:lnTo>
                    <a:pt x="340026" y="225425"/>
                  </a:lnTo>
                  <a:lnTo>
                    <a:pt x="333676" y="231775"/>
                  </a:lnTo>
                  <a:lnTo>
                    <a:pt x="295576" y="182562"/>
                  </a:lnTo>
                  <a:close/>
                  <a:moveTo>
                    <a:pt x="1239805" y="128587"/>
                  </a:moveTo>
                  <a:cubicBezTo>
                    <a:pt x="1250332" y="136114"/>
                    <a:pt x="1250332" y="136114"/>
                    <a:pt x="1250332" y="136114"/>
                  </a:cubicBezTo>
                  <a:cubicBezTo>
                    <a:pt x="1239805" y="179770"/>
                    <a:pt x="1239805" y="179770"/>
                    <a:pt x="1239805" y="179770"/>
                  </a:cubicBezTo>
                  <a:cubicBezTo>
                    <a:pt x="1239805" y="181276"/>
                    <a:pt x="1238301" y="182781"/>
                    <a:pt x="1238301" y="185792"/>
                  </a:cubicBezTo>
                  <a:cubicBezTo>
                    <a:pt x="1238301" y="185792"/>
                    <a:pt x="1236797" y="187297"/>
                    <a:pt x="1236797" y="187297"/>
                  </a:cubicBezTo>
                  <a:cubicBezTo>
                    <a:pt x="1239805" y="185792"/>
                    <a:pt x="1241309" y="184287"/>
                    <a:pt x="1244317" y="182781"/>
                  </a:cubicBezTo>
                  <a:lnTo>
                    <a:pt x="1280411" y="158695"/>
                  </a:lnTo>
                  <a:cubicBezTo>
                    <a:pt x="1290939" y="164716"/>
                    <a:pt x="1290939" y="164716"/>
                    <a:pt x="1290939" y="164716"/>
                  </a:cubicBezTo>
                  <a:cubicBezTo>
                    <a:pt x="1256348" y="215900"/>
                    <a:pt x="1256348" y="215900"/>
                    <a:pt x="1256348" y="215900"/>
                  </a:cubicBezTo>
                  <a:cubicBezTo>
                    <a:pt x="1247324" y="209878"/>
                    <a:pt x="1247324" y="209878"/>
                    <a:pt x="1247324" y="209878"/>
                  </a:cubicBezTo>
                  <a:cubicBezTo>
                    <a:pt x="1268380" y="179770"/>
                    <a:pt x="1268380" y="179770"/>
                    <a:pt x="1268380" y="179770"/>
                  </a:cubicBezTo>
                  <a:cubicBezTo>
                    <a:pt x="1271388" y="178265"/>
                    <a:pt x="1272892" y="173749"/>
                    <a:pt x="1277403" y="169233"/>
                  </a:cubicBezTo>
                  <a:cubicBezTo>
                    <a:pt x="1274395" y="172243"/>
                    <a:pt x="1271388" y="173749"/>
                    <a:pt x="1268380" y="176760"/>
                  </a:cubicBezTo>
                  <a:cubicBezTo>
                    <a:pt x="1233789" y="199341"/>
                    <a:pt x="1233789" y="199341"/>
                    <a:pt x="1233789" y="199341"/>
                  </a:cubicBezTo>
                  <a:cubicBezTo>
                    <a:pt x="1227773" y="194824"/>
                    <a:pt x="1227773" y="194824"/>
                    <a:pt x="1227773" y="194824"/>
                  </a:cubicBezTo>
                  <a:cubicBezTo>
                    <a:pt x="1236797" y="154179"/>
                    <a:pt x="1236797" y="154179"/>
                    <a:pt x="1236797" y="154179"/>
                  </a:cubicBezTo>
                  <a:cubicBezTo>
                    <a:pt x="1238301" y="151168"/>
                    <a:pt x="1239805" y="146652"/>
                    <a:pt x="1241309" y="143641"/>
                  </a:cubicBezTo>
                  <a:cubicBezTo>
                    <a:pt x="1239805" y="143641"/>
                    <a:pt x="1239805" y="143641"/>
                    <a:pt x="1239805" y="143641"/>
                  </a:cubicBezTo>
                  <a:cubicBezTo>
                    <a:pt x="1238301" y="148157"/>
                    <a:pt x="1235293" y="151168"/>
                    <a:pt x="1233789" y="155684"/>
                  </a:cubicBezTo>
                  <a:cubicBezTo>
                    <a:pt x="1212734" y="184287"/>
                    <a:pt x="1212734" y="184287"/>
                    <a:pt x="1212734" y="184287"/>
                  </a:cubicBezTo>
                  <a:cubicBezTo>
                    <a:pt x="1205214" y="179770"/>
                    <a:pt x="1205214" y="179770"/>
                    <a:pt x="1205214" y="179770"/>
                  </a:cubicBezTo>
                  <a:cubicBezTo>
                    <a:pt x="1239805" y="128587"/>
                    <a:pt x="1239805" y="128587"/>
                    <a:pt x="1239805" y="128587"/>
                  </a:cubicBezTo>
                  <a:close/>
                  <a:moveTo>
                    <a:pt x="1180620" y="112064"/>
                  </a:moveTo>
                  <a:cubicBezTo>
                    <a:pt x="1175870" y="113967"/>
                    <a:pt x="1171690" y="118155"/>
                    <a:pt x="1167890" y="124246"/>
                  </a:cubicBezTo>
                  <a:cubicBezTo>
                    <a:pt x="1160291" y="136427"/>
                    <a:pt x="1161811" y="147086"/>
                    <a:pt x="1172450" y="153177"/>
                  </a:cubicBezTo>
                  <a:cubicBezTo>
                    <a:pt x="1184610" y="159268"/>
                    <a:pt x="1195250" y="156223"/>
                    <a:pt x="1202849" y="144041"/>
                  </a:cubicBezTo>
                  <a:cubicBezTo>
                    <a:pt x="1208929" y="130337"/>
                    <a:pt x="1207409" y="121200"/>
                    <a:pt x="1196770" y="113587"/>
                  </a:cubicBezTo>
                  <a:cubicBezTo>
                    <a:pt x="1190690" y="110541"/>
                    <a:pt x="1185370" y="110161"/>
                    <a:pt x="1180620" y="112064"/>
                  </a:cubicBezTo>
                  <a:close/>
                  <a:moveTo>
                    <a:pt x="1177200" y="102357"/>
                  </a:moveTo>
                  <a:cubicBezTo>
                    <a:pt x="1184230" y="100263"/>
                    <a:pt x="1192210" y="101405"/>
                    <a:pt x="1201329" y="105973"/>
                  </a:cubicBezTo>
                  <a:cubicBezTo>
                    <a:pt x="1218049" y="116632"/>
                    <a:pt x="1221089" y="130337"/>
                    <a:pt x="1211969" y="148609"/>
                  </a:cubicBezTo>
                  <a:cubicBezTo>
                    <a:pt x="1201329" y="166882"/>
                    <a:pt x="1187650" y="171450"/>
                    <a:pt x="1169410" y="160791"/>
                  </a:cubicBezTo>
                  <a:cubicBezTo>
                    <a:pt x="1152691" y="150132"/>
                    <a:pt x="1149651" y="136427"/>
                    <a:pt x="1158771" y="118155"/>
                  </a:cubicBezTo>
                  <a:cubicBezTo>
                    <a:pt x="1164091" y="109780"/>
                    <a:pt x="1170170" y="104451"/>
                    <a:pt x="1177200" y="102357"/>
                  </a:cubicBezTo>
                  <a:close/>
                  <a:moveTo>
                    <a:pt x="416227" y="101600"/>
                  </a:moveTo>
                  <a:lnTo>
                    <a:pt x="420989" y="109537"/>
                  </a:lnTo>
                  <a:lnTo>
                    <a:pt x="390827" y="125413"/>
                  </a:lnTo>
                  <a:lnTo>
                    <a:pt x="398764" y="141288"/>
                  </a:lnTo>
                  <a:lnTo>
                    <a:pt x="424164" y="125413"/>
                  </a:lnTo>
                  <a:lnTo>
                    <a:pt x="428927" y="133350"/>
                  </a:lnTo>
                  <a:lnTo>
                    <a:pt x="403527" y="147638"/>
                  </a:lnTo>
                  <a:lnTo>
                    <a:pt x="417814" y="173038"/>
                  </a:lnTo>
                  <a:lnTo>
                    <a:pt x="408289" y="176213"/>
                  </a:lnTo>
                  <a:lnTo>
                    <a:pt x="376539" y="123825"/>
                  </a:lnTo>
                  <a:close/>
                  <a:moveTo>
                    <a:pt x="436864" y="90487"/>
                  </a:moveTo>
                  <a:lnTo>
                    <a:pt x="465439" y="144462"/>
                  </a:lnTo>
                  <a:lnTo>
                    <a:pt x="455914" y="149225"/>
                  </a:lnTo>
                  <a:lnTo>
                    <a:pt x="427339" y="95249"/>
                  </a:lnTo>
                  <a:close/>
                  <a:moveTo>
                    <a:pt x="1113602" y="63500"/>
                  </a:moveTo>
                  <a:cubicBezTo>
                    <a:pt x="1124251" y="68076"/>
                    <a:pt x="1124251" y="68076"/>
                    <a:pt x="1124251" y="68076"/>
                  </a:cubicBezTo>
                  <a:cubicBezTo>
                    <a:pt x="1127294" y="89429"/>
                    <a:pt x="1130337" y="104682"/>
                    <a:pt x="1131858" y="113833"/>
                  </a:cubicBezTo>
                  <a:cubicBezTo>
                    <a:pt x="1131858" y="118409"/>
                    <a:pt x="1131858" y="121460"/>
                    <a:pt x="1131858" y="126035"/>
                  </a:cubicBezTo>
                  <a:cubicBezTo>
                    <a:pt x="1133379" y="122985"/>
                    <a:pt x="1134901" y="118409"/>
                    <a:pt x="1136422" y="115359"/>
                  </a:cubicBezTo>
                  <a:cubicBezTo>
                    <a:pt x="1151636" y="80278"/>
                    <a:pt x="1151636" y="80278"/>
                    <a:pt x="1151636" y="80278"/>
                  </a:cubicBezTo>
                  <a:cubicBezTo>
                    <a:pt x="1160764" y="84853"/>
                    <a:pt x="1160764" y="84853"/>
                    <a:pt x="1160764" y="84853"/>
                  </a:cubicBezTo>
                  <a:cubicBezTo>
                    <a:pt x="1134901" y="141288"/>
                    <a:pt x="1134901" y="141288"/>
                    <a:pt x="1134901" y="141288"/>
                  </a:cubicBezTo>
                  <a:cubicBezTo>
                    <a:pt x="1125773" y="136712"/>
                    <a:pt x="1125773" y="136712"/>
                    <a:pt x="1125773" y="136712"/>
                  </a:cubicBezTo>
                  <a:cubicBezTo>
                    <a:pt x="1122730" y="116884"/>
                    <a:pt x="1119687" y="100106"/>
                    <a:pt x="1118166" y="90954"/>
                  </a:cubicBezTo>
                  <a:cubicBezTo>
                    <a:pt x="1118166" y="86379"/>
                    <a:pt x="1118166" y="81803"/>
                    <a:pt x="1118166" y="78752"/>
                  </a:cubicBezTo>
                  <a:cubicBezTo>
                    <a:pt x="1116645" y="78752"/>
                    <a:pt x="1116645" y="78752"/>
                    <a:pt x="1116645" y="78752"/>
                  </a:cubicBezTo>
                  <a:cubicBezTo>
                    <a:pt x="1116645" y="81803"/>
                    <a:pt x="1115123" y="86379"/>
                    <a:pt x="1113602" y="89429"/>
                  </a:cubicBezTo>
                  <a:cubicBezTo>
                    <a:pt x="1096867" y="124510"/>
                    <a:pt x="1096867" y="124510"/>
                    <a:pt x="1096867" y="124510"/>
                  </a:cubicBezTo>
                  <a:cubicBezTo>
                    <a:pt x="1087739" y="119934"/>
                    <a:pt x="1087739" y="119934"/>
                    <a:pt x="1087739" y="119934"/>
                  </a:cubicBezTo>
                  <a:cubicBezTo>
                    <a:pt x="1113602" y="63500"/>
                    <a:pt x="1113602" y="63500"/>
                    <a:pt x="1113602" y="63500"/>
                  </a:cubicBezTo>
                  <a:close/>
                  <a:moveTo>
                    <a:pt x="497288" y="60325"/>
                  </a:moveTo>
                  <a:cubicBezTo>
                    <a:pt x="522589" y="118330"/>
                    <a:pt x="522589" y="118330"/>
                    <a:pt x="522589" y="118330"/>
                  </a:cubicBezTo>
                  <a:cubicBezTo>
                    <a:pt x="513659" y="122909"/>
                    <a:pt x="513659" y="122909"/>
                    <a:pt x="513659" y="122909"/>
                  </a:cubicBezTo>
                  <a:cubicBezTo>
                    <a:pt x="495800" y="110697"/>
                    <a:pt x="482405" y="103065"/>
                    <a:pt x="474964" y="96959"/>
                  </a:cubicBezTo>
                  <a:cubicBezTo>
                    <a:pt x="470499" y="95433"/>
                    <a:pt x="467522" y="92380"/>
                    <a:pt x="464545" y="89327"/>
                  </a:cubicBezTo>
                  <a:cubicBezTo>
                    <a:pt x="466034" y="92380"/>
                    <a:pt x="469010" y="96959"/>
                    <a:pt x="470499" y="101539"/>
                  </a:cubicBezTo>
                  <a:cubicBezTo>
                    <a:pt x="485382" y="135121"/>
                    <a:pt x="485382" y="135121"/>
                    <a:pt x="485382" y="135121"/>
                  </a:cubicBezTo>
                  <a:cubicBezTo>
                    <a:pt x="476452" y="139700"/>
                    <a:pt x="476452" y="139700"/>
                    <a:pt x="476452" y="139700"/>
                  </a:cubicBezTo>
                  <a:cubicBezTo>
                    <a:pt x="451151" y="81695"/>
                    <a:pt x="451151" y="81695"/>
                    <a:pt x="451151" y="81695"/>
                  </a:cubicBezTo>
                  <a:cubicBezTo>
                    <a:pt x="461569" y="78642"/>
                    <a:pt x="461569" y="78642"/>
                    <a:pt x="461569" y="78642"/>
                  </a:cubicBezTo>
                  <a:cubicBezTo>
                    <a:pt x="477940" y="89327"/>
                    <a:pt x="491335" y="96959"/>
                    <a:pt x="500264" y="103065"/>
                  </a:cubicBezTo>
                  <a:cubicBezTo>
                    <a:pt x="503241" y="104592"/>
                    <a:pt x="506218" y="107645"/>
                    <a:pt x="509194" y="110697"/>
                  </a:cubicBezTo>
                  <a:cubicBezTo>
                    <a:pt x="507706" y="107645"/>
                    <a:pt x="506218" y="103065"/>
                    <a:pt x="504729" y="100012"/>
                  </a:cubicBezTo>
                  <a:cubicBezTo>
                    <a:pt x="488358" y="64904"/>
                    <a:pt x="488358" y="64904"/>
                    <a:pt x="488358" y="64904"/>
                  </a:cubicBezTo>
                  <a:cubicBezTo>
                    <a:pt x="497288" y="60325"/>
                    <a:pt x="497288" y="60325"/>
                    <a:pt x="497288" y="60325"/>
                  </a:cubicBezTo>
                  <a:close/>
                  <a:moveTo>
                    <a:pt x="539400" y="56440"/>
                  </a:moveTo>
                  <a:cubicBezTo>
                    <a:pt x="539400" y="59412"/>
                    <a:pt x="539400" y="60899"/>
                    <a:pt x="539400" y="62385"/>
                  </a:cubicBezTo>
                  <a:lnTo>
                    <a:pt x="539400" y="86163"/>
                  </a:lnTo>
                  <a:cubicBezTo>
                    <a:pt x="558979" y="78733"/>
                    <a:pt x="558979" y="78733"/>
                    <a:pt x="558979" y="78733"/>
                  </a:cubicBezTo>
                  <a:cubicBezTo>
                    <a:pt x="543918" y="62385"/>
                    <a:pt x="543918" y="62385"/>
                    <a:pt x="543918" y="62385"/>
                  </a:cubicBezTo>
                  <a:cubicBezTo>
                    <a:pt x="540906" y="59412"/>
                    <a:pt x="540906" y="57926"/>
                    <a:pt x="539400" y="56440"/>
                  </a:cubicBezTo>
                  <a:close/>
                  <a:moveTo>
                    <a:pt x="1070552" y="54669"/>
                  </a:moveTo>
                  <a:cubicBezTo>
                    <a:pt x="1058680" y="51693"/>
                    <a:pt x="1049777" y="57646"/>
                    <a:pt x="1043841" y="69552"/>
                  </a:cubicBezTo>
                  <a:cubicBezTo>
                    <a:pt x="1039389" y="84435"/>
                    <a:pt x="1043841" y="93365"/>
                    <a:pt x="1054229" y="97830"/>
                  </a:cubicBezTo>
                  <a:cubicBezTo>
                    <a:pt x="1067584" y="102295"/>
                    <a:pt x="1076488" y="97830"/>
                    <a:pt x="1080940" y="82947"/>
                  </a:cubicBezTo>
                  <a:cubicBezTo>
                    <a:pt x="1085392" y="69552"/>
                    <a:pt x="1080940" y="60623"/>
                    <a:pt x="1070552" y="54669"/>
                  </a:cubicBezTo>
                  <a:close/>
                  <a:moveTo>
                    <a:pt x="1073520" y="47228"/>
                  </a:moveTo>
                  <a:cubicBezTo>
                    <a:pt x="1091328" y="54669"/>
                    <a:pt x="1097264" y="68064"/>
                    <a:pt x="1091328" y="87412"/>
                  </a:cubicBezTo>
                  <a:cubicBezTo>
                    <a:pt x="1083908" y="105271"/>
                    <a:pt x="1070552" y="112713"/>
                    <a:pt x="1052745" y="106760"/>
                  </a:cubicBezTo>
                  <a:cubicBezTo>
                    <a:pt x="1034937" y="99318"/>
                    <a:pt x="1029001" y="85924"/>
                    <a:pt x="1034937" y="66576"/>
                  </a:cubicBezTo>
                  <a:cubicBezTo>
                    <a:pt x="1042357" y="48716"/>
                    <a:pt x="1055712" y="41275"/>
                    <a:pt x="1073520" y="47228"/>
                  </a:cubicBezTo>
                  <a:close/>
                  <a:moveTo>
                    <a:pt x="540906" y="46037"/>
                  </a:moveTo>
                  <a:cubicBezTo>
                    <a:pt x="586089" y="95080"/>
                    <a:pt x="586089" y="95080"/>
                    <a:pt x="586089" y="95080"/>
                  </a:cubicBezTo>
                  <a:lnTo>
                    <a:pt x="575546" y="98053"/>
                  </a:lnTo>
                  <a:cubicBezTo>
                    <a:pt x="565003" y="86163"/>
                    <a:pt x="565003" y="86163"/>
                    <a:pt x="565003" y="86163"/>
                  </a:cubicBezTo>
                  <a:cubicBezTo>
                    <a:pt x="539400" y="95080"/>
                    <a:pt x="539400" y="95080"/>
                    <a:pt x="539400" y="95080"/>
                  </a:cubicBezTo>
                  <a:cubicBezTo>
                    <a:pt x="537894" y="111428"/>
                    <a:pt x="537894" y="111428"/>
                    <a:pt x="537894" y="111428"/>
                  </a:cubicBezTo>
                  <a:cubicBezTo>
                    <a:pt x="527351" y="115887"/>
                    <a:pt x="527351" y="115887"/>
                    <a:pt x="527351" y="115887"/>
                  </a:cubicBezTo>
                  <a:cubicBezTo>
                    <a:pt x="531869" y="49009"/>
                    <a:pt x="531869" y="49009"/>
                    <a:pt x="531869" y="49009"/>
                  </a:cubicBezTo>
                  <a:cubicBezTo>
                    <a:pt x="540906" y="46037"/>
                    <a:pt x="540906" y="46037"/>
                    <a:pt x="540906" y="46037"/>
                  </a:cubicBezTo>
                  <a:close/>
                  <a:moveTo>
                    <a:pt x="826278" y="34853"/>
                  </a:moveTo>
                  <a:cubicBezTo>
                    <a:pt x="818737" y="37883"/>
                    <a:pt x="815721" y="40914"/>
                    <a:pt x="815721" y="45460"/>
                  </a:cubicBezTo>
                  <a:cubicBezTo>
                    <a:pt x="815721" y="51521"/>
                    <a:pt x="820245" y="54552"/>
                    <a:pt x="826278" y="56067"/>
                  </a:cubicBezTo>
                  <a:cubicBezTo>
                    <a:pt x="832310" y="56067"/>
                    <a:pt x="836834" y="54552"/>
                    <a:pt x="841359" y="50006"/>
                  </a:cubicBezTo>
                  <a:cubicBezTo>
                    <a:pt x="836834" y="46975"/>
                    <a:pt x="832310" y="40914"/>
                    <a:pt x="826278" y="34853"/>
                  </a:cubicBezTo>
                  <a:close/>
                  <a:moveTo>
                    <a:pt x="1009371" y="25262"/>
                  </a:moveTo>
                  <a:cubicBezTo>
                    <a:pt x="1021452" y="29817"/>
                    <a:pt x="1027492" y="37410"/>
                    <a:pt x="1029002" y="49557"/>
                  </a:cubicBezTo>
                  <a:cubicBezTo>
                    <a:pt x="1018431" y="51076"/>
                    <a:pt x="1018431" y="51076"/>
                    <a:pt x="1018431" y="51076"/>
                  </a:cubicBezTo>
                  <a:cubicBezTo>
                    <a:pt x="1016921" y="41965"/>
                    <a:pt x="1013901" y="37410"/>
                    <a:pt x="1006351" y="34373"/>
                  </a:cubicBezTo>
                  <a:cubicBezTo>
                    <a:pt x="994270" y="32854"/>
                    <a:pt x="986720" y="37410"/>
                    <a:pt x="982190" y="52594"/>
                  </a:cubicBezTo>
                  <a:cubicBezTo>
                    <a:pt x="979169" y="66261"/>
                    <a:pt x="982190" y="75372"/>
                    <a:pt x="994270" y="79927"/>
                  </a:cubicBezTo>
                  <a:cubicBezTo>
                    <a:pt x="1003331" y="81446"/>
                    <a:pt x="1009371" y="78409"/>
                    <a:pt x="1013901" y="69298"/>
                  </a:cubicBezTo>
                  <a:cubicBezTo>
                    <a:pt x="1024472" y="75372"/>
                    <a:pt x="1024472" y="75372"/>
                    <a:pt x="1024472" y="75372"/>
                  </a:cubicBezTo>
                  <a:cubicBezTo>
                    <a:pt x="1016921" y="87519"/>
                    <a:pt x="1006351" y="92075"/>
                    <a:pt x="992760" y="87519"/>
                  </a:cubicBezTo>
                  <a:cubicBezTo>
                    <a:pt x="973129" y="82964"/>
                    <a:pt x="967089" y="69298"/>
                    <a:pt x="971619" y="49557"/>
                  </a:cubicBezTo>
                  <a:cubicBezTo>
                    <a:pt x="977659" y="29817"/>
                    <a:pt x="989740" y="22225"/>
                    <a:pt x="1009371" y="25262"/>
                  </a:cubicBezTo>
                  <a:close/>
                  <a:moveTo>
                    <a:pt x="623395" y="22225"/>
                  </a:moveTo>
                  <a:cubicBezTo>
                    <a:pt x="640064" y="81757"/>
                    <a:pt x="640064" y="81757"/>
                    <a:pt x="640064" y="81757"/>
                  </a:cubicBezTo>
                  <a:cubicBezTo>
                    <a:pt x="629456" y="83245"/>
                    <a:pt x="629456" y="83245"/>
                    <a:pt x="629456" y="83245"/>
                  </a:cubicBezTo>
                  <a:cubicBezTo>
                    <a:pt x="612788" y="69850"/>
                    <a:pt x="602180" y="59432"/>
                    <a:pt x="594604" y="53479"/>
                  </a:cubicBezTo>
                  <a:cubicBezTo>
                    <a:pt x="591573" y="50502"/>
                    <a:pt x="588542" y="47526"/>
                    <a:pt x="585512" y="44549"/>
                  </a:cubicBezTo>
                  <a:cubicBezTo>
                    <a:pt x="587027" y="47526"/>
                    <a:pt x="588542" y="51991"/>
                    <a:pt x="590058" y="54967"/>
                  </a:cubicBezTo>
                  <a:cubicBezTo>
                    <a:pt x="599150" y="90686"/>
                    <a:pt x="599150" y="90686"/>
                    <a:pt x="599150" y="90686"/>
                  </a:cubicBezTo>
                  <a:cubicBezTo>
                    <a:pt x="590058" y="93663"/>
                    <a:pt x="590058" y="93663"/>
                    <a:pt x="590058" y="93663"/>
                  </a:cubicBezTo>
                  <a:cubicBezTo>
                    <a:pt x="573389" y="35619"/>
                    <a:pt x="573389" y="35619"/>
                    <a:pt x="573389" y="35619"/>
                  </a:cubicBezTo>
                  <a:cubicBezTo>
                    <a:pt x="583996" y="32643"/>
                    <a:pt x="583996" y="32643"/>
                    <a:pt x="583996" y="32643"/>
                  </a:cubicBezTo>
                  <a:cubicBezTo>
                    <a:pt x="599150" y="46038"/>
                    <a:pt x="611272" y="56456"/>
                    <a:pt x="618849" y="62409"/>
                  </a:cubicBezTo>
                  <a:cubicBezTo>
                    <a:pt x="621880" y="65385"/>
                    <a:pt x="624910" y="68362"/>
                    <a:pt x="627941" y="71338"/>
                  </a:cubicBezTo>
                  <a:cubicBezTo>
                    <a:pt x="626426" y="68362"/>
                    <a:pt x="624910" y="63897"/>
                    <a:pt x="623395" y="60920"/>
                  </a:cubicBezTo>
                  <a:cubicBezTo>
                    <a:pt x="614303" y="25201"/>
                    <a:pt x="614303" y="25201"/>
                    <a:pt x="614303" y="25201"/>
                  </a:cubicBezTo>
                  <a:cubicBezTo>
                    <a:pt x="623395" y="22225"/>
                    <a:pt x="623395" y="22225"/>
                    <a:pt x="623395" y="22225"/>
                  </a:cubicBezTo>
                  <a:close/>
                  <a:moveTo>
                    <a:pt x="667210" y="12559"/>
                  </a:moveTo>
                  <a:cubicBezTo>
                    <a:pt x="679275" y="9525"/>
                    <a:pt x="688324" y="14076"/>
                    <a:pt x="695864" y="26211"/>
                  </a:cubicBezTo>
                  <a:cubicBezTo>
                    <a:pt x="685308" y="30762"/>
                    <a:pt x="685308" y="30762"/>
                    <a:pt x="685308" y="30762"/>
                  </a:cubicBezTo>
                  <a:cubicBezTo>
                    <a:pt x="680783" y="23177"/>
                    <a:pt x="676259" y="20144"/>
                    <a:pt x="667210" y="21661"/>
                  </a:cubicBezTo>
                  <a:cubicBezTo>
                    <a:pt x="656653" y="23177"/>
                    <a:pt x="652129" y="32279"/>
                    <a:pt x="653637" y="47449"/>
                  </a:cubicBezTo>
                  <a:cubicBezTo>
                    <a:pt x="656653" y="62618"/>
                    <a:pt x="664194" y="68686"/>
                    <a:pt x="674751" y="67169"/>
                  </a:cubicBezTo>
                  <a:cubicBezTo>
                    <a:pt x="683799" y="65652"/>
                    <a:pt x="689832" y="59584"/>
                    <a:pt x="689832" y="48966"/>
                  </a:cubicBezTo>
                  <a:cubicBezTo>
                    <a:pt x="700389" y="50483"/>
                    <a:pt x="700389" y="50483"/>
                    <a:pt x="700389" y="50483"/>
                  </a:cubicBezTo>
                  <a:cubicBezTo>
                    <a:pt x="700389" y="64135"/>
                    <a:pt x="691340" y="73237"/>
                    <a:pt x="676259" y="74754"/>
                  </a:cubicBezTo>
                  <a:cubicBezTo>
                    <a:pt x="658161" y="77788"/>
                    <a:pt x="647604" y="70203"/>
                    <a:pt x="643080" y="48966"/>
                  </a:cubicBezTo>
                  <a:cubicBezTo>
                    <a:pt x="640064" y="27728"/>
                    <a:pt x="647604" y="15593"/>
                    <a:pt x="667210" y="12559"/>
                  </a:cubicBezTo>
                  <a:close/>
                  <a:moveTo>
                    <a:pt x="919464" y="9525"/>
                  </a:moveTo>
                  <a:lnTo>
                    <a:pt x="967089" y="17462"/>
                  </a:lnTo>
                  <a:lnTo>
                    <a:pt x="965501" y="25400"/>
                  </a:lnTo>
                  <a:lnTo>
                    <a:pt x="928989" y="20637"/>
                  </a:lnTo>
                  <a:lnTo>
                    <a:pt x="925814" y="36512"/>
                  </a:lnTo>
                  <a:lnTo>
                    <a:pt x="960739" y="42862"/>
                  </a:lnTo>
                  <a:lnTo>
                    <a:pt x="959151" y="52387"/>
                  </a:lnTo>
                  <a:lnTo>
                    <a:pt x="924226" y="46037"/>
                  </a:lnTo>
                  <a:lnTo>
                    <a:pt x="921051" y="63500"/>
                  </a:lnTo>
                  <a:lnTo>
                    <a:pt x="959151" y="69850"/>
                  </a:lnTo>
                  <a:lnTo>
                    <a:pt x="957564" y="79375"/>
                  </a:lnTo>
                  <a:lnTo>
                    <a:pt x="909939" y="69850"/>
                  </a:lnTo>
                  <a:close/>
                  <a:moveTo>
                    <a:pt x="830802" y="9092"/>
                  </a:moveTo>
                  <a:cubicBezTo>
                    <a:pt x="826278" y="7577"/>
                    <a:pt x="824769" y="10607"/>
                    <a:pt x="824769" y="15153"/>
                  </a:cubicBezTo>
                  <a:cubicBezTo>
                    <a:pt x="823261" y="18184"/>
                    <a:pt x="824769" y="21215"/>
                    <a:pt x="827786" y="24245"/>
                  </a:cubicBezTo>
                  <a:cubicBezTo>
                    <a:pt x="833818" y="22730"/>
                    <a:pt x="836834" y="19699"/>
                    <a:pt x="836834" y="15153"/>
                  </a:cubicBezTo>
                  <a:cubicBezTo>
                    <a:pt x="836834" y="10607"/>
                    <a:pt x="835326" y="9092"/>
                    <a:pt x="830802" y="9092"/>
                  </a:cubicBezTo>
                  <a:close/>
                  <a:moveTo>
                    <a:pt x="752776" y="1587"/>
                  </a:moveTo>
                  <a:lnTo>
                    <a:pt x="752776" y="11112"/>
                  </a:lnTo>
                  <a:lnTo>
                    <a:pt x="716264" y="15874"/>
                  </a:lnTo>
                  <a:lnTo>
                    <a:pt x="717851" y="31749"/>
                  </a:lnTo>
                  <a:lnTo>
                    <a:pt x="752776" y="26987"/>
                  </a:lnTo>
                  <a:lnTo>
                    <a:pt x="754364" y="36512"/>
                  </a:lnTo>
                  <a:lnTo>
                    <a:pt x="719439" y="39687"/>
                  </a:lnTo>
                  <a:lnTo>
                    <a:pt x="721026" y="58737"/>
                  </a:lnTo>
                  <a:lnTo>
                    <a:pt x="759126" y="53974"/>
                  </a:lnTo>
                  <a:lnTo>
                    <a:pt x="760714" y="63499"/>
                  </a:lnTo>
                  <a:lnTo>
                    <a:pt x="711501" y="68262"/>
                  </a:lnTo>
                  <a:lnTo>
                    <a:pt x="706739" y="6349"/>
                  </a:lnTo>
                  <a:close/>
                  <a:moveTo>
                    <a:pt x="830802" y="0"/>
                  </a:moveTo>
                  <a:cubicBezTo>
                    <a:pt x="841359" y="1515"/>
                    <a:pt x="845883" y="6061"/>
                    <a:pt x="847391" y="15153"/>
                  </a:cubicBezTo>
                  <a:cubicBezTo>
                    <a:pt x="847391" y="22730"/>
                    <a:pt x="842867" y="27276"/>
                    <a:pt x="833818" y="31822"/>
                  </a:cubicBezTo>
                  <a:cubicBezTo>
                    <a:pt x="838343" y="34853"/>
                    <a:pt x="841359" y="39399"/>
                    <a:pt x="845883" y="42429"/>
                  </a:cubicBezTo>
                  <a:cubicBezTo>
                    <a:pt x="847391" y="39399"/>
                    <a:pt x="848899" y="34853"/>
                    <a:pt x="848899" y="30307"/>
                  </a:cubicBezTo>
                  <a:cubicBezTo>
                    <a:pt x="859456" y="33337"/>
                    <a:pt x="859456" y="33337"/>
                    <a:pt x="859456" y="33337"/>
                  </a:cubicBezTo>
                  <a:cubicBezTo>
                    <a:pt x="857948" y="39399"/>
                    <a:pt x="856440" y="45460"/>
                    <a:pt x="853424" y="50006"/>
                  </a:cubicBezTo>
                  <a:cubicBezTo>
                    <a:pt x="853424" y="50006"/>
                    <a:pt x="853424" y="50006"/>
                    <a:pt x="854932" y="51521"/>
                  </a:cubicBezTo>
                  <a:cubicBezTo>
                    <a:pt x="859456" y="54552"/>
                    <a:pt x="862473" y="57583"/>
                    <a:pt x="865489" y="59098"/>
                  </a:cubicBezTo>
                  <a:cubicBezTo>
                    <a:pt x="857948" y="66675"/>
                    <a:pt x="857948" y="66675"/>
                    <a:pt x="857948" y="66675"/>
                  </a:cubicBezTo>
                  <a:cubicBezTo>
                    <a:pt x="853424" y="62129"/>
                    <a:pt x="850408" y="59098"/>
                    <a:pt x="847391" y="57583"/>
                  </a:cubicBezTo>
                  <a:cubicBezTo>
                    <a:pt x="841359" y="62129"/>
                    <a:pt x="833818" y="65160"/>
                    <a:pt x="824769" y="63644"/>
                  </a:cubicBezTo>
                  <a:cubicBezTo>
                    <a:pt x="812704" y="63644"/>
                    <a:pt x="806672" y="57583"/>
                    <a:pt x="805164" y="46975"/>
                  </a:cubicBezTo>
                  <a:cubicBezTo>
                    <a:pt x="806672" y="37883"/>
                    <a:pt x="811196" y="31822"/>
                    <a:pt x="820245" y="28791"/>
                  </a:cubicBezTo>
                  <a:cubicBezTo>
                    <a:pt x="817229" y="22730"/>
                    <a:pt x="814213" y="18184"/>
                    <a:pt x="814213" y="15153"/>
                  </a:cubicBezTo>
                  <a:cubicBezTo>
                    <a:pt x="815721" y="6061"/>
                    <a:pt x="821753" y="0"/>
                    <a:pt x="830802" y="0"/>
                  </a:cubicBez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49" name="îşľïḑê">
              <a:extLst>
                <a:ext uri="{FF2B5EF4-FFF2-40B4-BE49-F238E27FC236}">
                  <a16:creationId xmlns:a16="http://schemas.microsoft.com/office/drawing/2014/main" id="{EC64E0B8-B6C1-48F6-9F9B-677CF4234903}"/>
                </a:ext>
              </a:extLst>
            </p:cNvPr>
            <p:cNvSpPr/>
            <p:nvPr/>
          </p:nvSpPr>
          <p:spPr bwMode="auto">
            <a:xfrm>
              <a:off x="4140327" y="2289293"/>
              <a:ext cx="1200150" cy="314325"/>
            </a:xfrm>
            <a:custGeom>
              <a:avLst/>
              <a:gdLst>
                <a:gd name="connsiteX0" fmla="*/ 698500 w 1200150"/>
                <a:gd name="connsiteY0" fmla="*/ 290347 h 314325"/>
                <a:gd name="connsiteX1" fmla="*/ 697012 w 1200150"/>
                <a:gd name="connsiteY1" fmla="*/ 291840 h 314325"/>
                <a:gd name="connsiteX2" fmla="*/ 695524 w 1200150"/>
                <a:gd name="connsiteY2" fmla="*/ 291840 h 314325"/>
                <a:gd name="connsiteX3" fmla="*/ 694035 w 1200150"/>
                <a:gd name="connsiteY3" fmla="*/ 291840 h 314325"/>
                <a:gd name="connsiteX4" fmla="*/ 692547 w 1200150"/>
                <a:gd name="connsiteY4" fmla="*/ 293333 h 314325"/>
                <a:gd name="connsiteX5" fmla="*/ 691059 w 1200150"/>
                <a:gd name="connsiteY5" fmla="*/ 293333 h 314325"/>
                <a:gd name="connsiteX6" fmla="*/ 689570 w 1200150"/>
                <a:gd name="connsiteY6" fmla="*/ 294825 h 314325"/>
                <a:gd name="connsiteX7" fmla="*/ 688082 w 1200150"/>
                <a:gd name="connsiteY7" fmla="*/ 296318 h 314325"/>
                <a:gd name="connsiteX8" fmla="*/ 686594 w 1200150"/>
                <a:gd name="connsiteY8" fmla="*/ 297811 h 314325"/>
                <a:gd name="connsiteX9" fmla="*/ 686594 w 1200150"/>
                <a:gd name="connsiteY9" fmla="*/ 300796 h 314325"/>
                <a:gd name="connsiteX10" fmla="*/ 686594 w 1200150"/>
                <a:gd name="connsiteY10" fmla="*/ 302289 h 314325"/>
                <a:gd name="connsiteX11" fmla="*/ 688082 w 1200150"/>
                <a:gd name="connsiteY11" fmla="*/ 303782 h 314325"/>
                <a:gd name="connsiteX12" fmla="*/ 689570 w 1200150"/>
                <a:gd name="connsiteY12" fmla="*/ 305275 h 314325"/>
                <a:gd name="connsiteX13" fmla="*/ 691059 w 1200150"/>
                <a:gd name="connsiteY13" fmla="*/ 305275 h 314325"/>
                <a:gd name="connsiteX14" fmla="*/ 692547 w 1200150"/>
                <a:gd name="connsiteY14" fmla="*/ 305275 h 314325"/>
                <a:gd name="connsiteX15" fmla="*/ 692547 w 1200150"/>
                <a:gd name="connsiteY15" fmla="*/ 306767 h 314325"/>
                <a:gd name="connsiteX16" fmla="*/ 694035 w 1200150"/>
                <a:gd name="connsiteY16" fmla="*/ 306767 h 314325"/>
                <a:gd name="connsiteX17" fmla="*/ 695524 w 1200150"/>
                <a:gd name="connsiteY17" fmla="*/ 306767 h 314325"/>
                <a:gd name="connsiteX18" fmla="*/ 697012 w 1200150"/>
                <a:gd name="connsiteY18" fmla="*/ 305275 h 314325"/>
                <a:gd name="connsiteX19" fmla="*/ 698500 w 1200150"/>
                <a:gd name="connsiteY19" fmla="*/ 305275 h 314325"/>
                <a:gd name="connsiteX20" fmla="*/ 699988 w 1200150"/>
                <a:gd name="connsiteY20" fmla="*/ 305275 h 314325"/>
                <a:gd name="connsiteX21" fmla="*/ 701477 w 1200150"/>
                <a:gd name="connsiteY21" fmla="*/ 305275 h 314325"/>
                <a:gd name="connsiteX22" fmla="*/ 704453 w 1200150"/>
                <a:gd name="connsiteY22" fmla="*/ 303782 h 314325"/>
                <a:gd name="connsiteX23" fmla="*/ 707430 w 1200150"/>
                <a:gd name="connsiteY23" fmla="*/ 302289 h 314325"/>
                <a:gd name="connsiteX24" fmla="*/ 708918 w 1200150"/>
                <a:gd name="connsiteY24" fmla="*/ 300796 h 314325"/>
                <a:gd name="connsiteX25" fmla="*/ 708918 w 1200150"/>
                <a:gd name="connsiteY25" fmla="*/ 299304 h 314325"/>
                <a:gd name="connsiteX26" fmla="*/ 708918 w 1200150"/>
                <a:gd name="connsiteY26" fmla="*/ 294825 h 314325"/>
                <a:gd name="connsiteX27" fmla="*/ 708918 w 1200150"/>
                <a:gd name="connsiteY27" fmla="*/ 293333 h 314325"/>
                <a:gd name="connsiteX28" fmla="*/ 705942 w 1200150"/>
                <a:gd name="connsiteY28" fmla="*/ 291840 h 314325"/>
                <a:gd name="connsiteX29" fmla="*/ 704453 w 1200150"/>
                <a:gd name="connsiteY29" fmla="*/ 290347 h 314325"/>
                <a:gd name="connsiteX30" fmla="*/ 702965 w 1200150"/>
                <a:gd name="connsiteY30" fmla="*/ 290347 h 314325"/>
                <a:gd name="connsiteX31" fmla="*/ 701477 w 1200150"/>
                <a:gd name="connsiteY31" fmla="*/ 290347 h 314325"/>
                <a:gd name="connsiteX32" fmla="*/ 699988 w 1200150"/>
                <a:gd name="connsiteY32" fmla="*/ 290347 h 314325"/>
                <a:gd name="connsiteX33" fmla="*/ 698500 w 1200150"/>
                <a:gd name="connsiteY33" fmla="*/ 290347 h 314325"/>
                <a:gd name="connsiteX34" fmla="*/ 369689 w 1200150"/>
                <a:gd name="connsiteY34" fmla="*/ 274638 h 314325"/>
                <a:gd name="connsiteX35" fmla="*/ 371078 w 1200150"/>
                <a:gd name="connsiteY35" fmla="*/ 274638 h 314325"/>
                <a:gd name="connsiteX36" fmla="*/ 372467 w 1200150"/>
                <a:gd name="connsiteY36" fmla="*/ 274638 h 314325"/>
                <a:gd name="connsiteX37" fmla="*/ 373856 w 1200150"/>
                <a:gd name="connsiteY37" fmla="*/ 275999 h 314325"/>
                <a:gd name="connsiteX38" fmla="*/ 373856 w 1200150"/>
                <a:gd name="connsiteY38" fmla="*/ 277360 h 314325"/>
                <a:gd name="connsiteX39" fmla="*/ 375245 w 1200150"/>
                <a:gd name="connsiteY39" fmla="*/ 277360 h 314325"/>
                <a:gd name="connsiteX40" fmla="*/ 375245 w 1200150"/>
                <a:gd name="connsiteY40" fmla="*/ 278720 h 314325"/>
                <a:gd name="connsiteX41" fmla="*/ 376635 w 1200150"/>
                <a:gd name="connsiteY41" fmla="*/ 278720 h 314325"/>
                <a:gd name="connsiteX42" fmla="*/ 378024 w 1200150"/>
                <a:gd name="connsiteY42" fmla="*/ 278720 h 314325"/>
                <a:gd name="connsiteX43" fmla="*/ 379413 w 1200150"/>
                <a:gd name="connsiteY43" fmla="*/ 278720 h 314325"/>
                <a:gd name="connsiteX44" fmla="*/ 379413 w 1200150"/>
                <a:gd name="connsiteY44" fmla="*/ 280081 h 314325"/>
                <a:gd name="connsiteX45" fmla="*/ 378024 w 1200150"/>
                <a:gd name="connsiteY45" fmla="*/ 281442 h 314325"/>
                <a:gd name="connsiteX46" fmla="*/ 376635 w 1200150"/>
                <a:gd name="connsiteY46" fmla="*/ 281442 h 314325"/>
                <a:gd name="connsiteX47" fmla="*/ 375245 w 1200150"/>
                <a:gd name="connsiteY47" fmla="*/ 282803 h 314325"/>
                <a:gd name="connsiteX48" fmla="*/ 373856 w 1200150"/>
                <a:gd name="connsiteY48" fmla="*/ 284163 h 314325"/>
                <a:gd name="connsiteX49" fmla="*/ 372467 w 1200150"/>
                <a:gd name="connsiteY49" fmla="*/ 284163 h 314325"/>
                <a:gd name="connsiteX50" fmla="*/ 369689 w 1200150"/>
                <a:gd name="connsiteY50" fmla="*/ 282803 h 314325"/>
                <a:gd name="connsiteX51" fmla="*/ 369689 w 1200150"/>
                <a:gd name="connsiteY51" fmla="*/ 281442 h 314325"/>
                <a:gd name="connsiteX52" fmla="*/ 368300 w 1200150"/>
                <a:gd name="connsiteY52" fmla="*/ 281442 h 314325"/>
                <a:gd name="connsiteX53" fmla="*/ 368300 w 1200150"/>
                <a:gd name="connsiteY53" fmla="*/ 280081 h 314325"/>
                <a:gd name="connsiteX54" fmla="*/ 368300 w 1200150"/>
                <a:gd name="connsiteY54" fmla="*/ 278720 h 314325"/>
                <a:gd name="connsiteX55" fmla="*/ 368300 w 1200150"/>
                <a:gd name="connsiteY55" fmla="*/ 277360 h 314325"/>
                <a:gd name="connsiteX56" fmla="*/ 368300 w 1200150"/>
                <a:gd name="connsiteY56" fmla="*/ 275999 h 314325"/>
                <a:gd name="connsiteX57" fmla="*/ 369689 w 1200150"/>
                <a:gd name="connsiteY57" fmla="*/ 274638 h 314325"/>
                <a:gd name="connsiteX58" fmla="*/ 414338 w 1200150"/>
                <a:gd name="connsiteY58" fmla="*/ 273050 h 314325"/>
                <a:gd name="connsiteX59" fmla="*/ 415925 w 1200150"/>
                <a:gd name="connsiteY59" fmla="*/ 273050 h 314325"/>
                <a:gd name="connsiteX60" fmla="*/ 417513 w 1200150"/>
                <a:gd name="connsiteY60" fmla="*/ 273050 h 314325"/>
                <a:gd name="connsiteX61" fmla="*/ 419100 w 1200150"/>
                <a:gd name="connsiteY61" fmla="*/ 274439 h 314325"/>
                <a:gd name="connsiteX62" fmla="*/ 419100 w 1200150"/>
                <a:gd name="connsiteY62" fmla="*/ 275828 h 314325"/>
                <a:gd name="connsiteX63" fmla="*/ 420688 w 1200150"/>
                <a:gd name="connsiteY63" fmla="*/ 275828 h 314325"/>
                <a:gd name="connsiteX64" fmla="*/ 422275 w 1200150"/>
                <a:gd name="connsiteY64" fmla="*/ 277218 h 314325"/>
                <a:gd name="connsiteX65" fmla="*/ 422275 w 1200150"/>
                <a:gd name="connsiteY65" fmla="*/ 278607 h 314325"/>
                <a:gd name="connsiteX66" fmla="*/ 422275 w 1200150"/>
                <a:gd name="connsiteY66" fmla="*/ 279996 h 314325"/>
                <a:gd name="connsiteX67" fmla="*/ 423863 w 1200150"/>
                <a:gd name="connsiteY67" fmla="*/ 281385 h 314325"/>
                <a:gd name="connsiteX68" fmla="*/ 423863 w 1200150"/>
                <a:gd name="connsiteY68" fmla="*/ 282774 h 314325"/>
                <a:gd name="connsiteX69" fmla="*/ 422275 w 1200150"/>
                <a:gd name="connsiteY69" fmla="*/ 284163 h 314325"/>
                <a:gd name="connsiteX70" fmla="*/ 420688 w 1200150"/>
                <a:gd name="connsiteY70" fmla="*/ 284163 h 314325"/>
                <a:gd name="connsiteX71" fmla="*/ 419100 w 1200150"/>
                <a:gd name="connsiteY71" fmla="*/ 284163 h 314325"/>
                <a:gd name="connsiteX72" fmla="*/ 417513 w 1200150"/>
                <a:gd name="connsiteY72" fmla="*/ 284163 h 314325"/>
                <a:gd name="connsiteX73" fmla="*/ 415925 w 1200150"/>
                <a:gd name="connsiteY73" fmla="*/ 282774 h 314325"/>
                <a:gd name="connsiteX74" fmla="*/ 415925 w 1200150"/>
                <a:gd name="connsiteY74" fmla="*/ 281385 h 314325"/>
                <a:gd name="connsiteX75" fmla="*/ 414338 w 1200150"/>
                <a:gd name="connsiteY75" fmla="*/ 278607 h 314325"/>
                <a:gd name="connsiteX76" fmla="*/ 414338 w 1200150"/>
                <a:gd name="connsiteY76" fmla="*/ 275828 h 314325"/>
                <a:gd name="connsiteX77" fmla="*/ 414338 w 1200150"/>
                <a:gd name="connsiteY77" fmla="*/ 274439 h 314325"/>
                <a:gd name="connsiteX78" fmla="*/ 414338 w 1200150"/>
                <a:gd name="connsiteY78" fmla="*/ 273050 h 314325"/>
                <a:gd name="connsiteX79" fmla="*/ 705942 w 1200150"/>
                <a:gd name="connsiteY79" fmla="*/ 242580 h 314325"/>
                <a:gd name="connsiteX80" fmla="*/ 705942 w 1200150"/>
                <a:gd name="connsiteY80" fmla="*/ 244072 h 314325"/>
                <a:gd name="connsiteX81" fmla="*/ 705942 w 1200150"/>
                <a:gd name="connsiteY81" fmla="*/ 245565 h 314325"/>
                <a:gd name="connsiteX82" fmla="*/ 705942 w 1200150"/>
                <a:gd name="connsiteY82" fmla="*/ 247058 h 314325"/>
                <a:gd name="connsiteX83" fmla="*/ 705942 w 1200150"/>
                <a:gd name="connsiteY83" fmla="*/ 248551 h 314325"/>
                <a:gd name="connsiteX84" fmla="*/ 707430 w 1200150"/>
                <a:gd name="connsiteY84" fmla="*/ 248551 h 314325"/>
                <a:gd name="connsiteX85" fmla="*/ 708918 w 1200150"/>
                <a:gd name="connsiteY85" fmla="*/ 248551 h 314325"/>
                <a:gd name="connsiteX86" fmla="*/ 708918 w 1200150"/>
                <a:gd name="connsiteY86" fmla="*/ 247058 h 314325"/>
                <a:gd name="connsiteX87" fmla="*/ 707430 w 1200150"/>
                <a:gd name="connsiteY87" fmla="*/ 247058 h 314325"/>
                <a:gd name="connsiteX88" fmla="*/ 707430 w 1200150"/>
                <a:gd name="connsiteY88" fmla="*/ 245565 h 314325"/>
                <a:gd name="connsiteX89" fmla="*/ 707430 w 1200150"/>
                <a:gd name="connsiteY89" fmla="*/ 244072 h 314325"/>
                <a:gd name="connsiteX90" fmla="*/ 707430 w 1200150"/>
                <a:gd name="connsiteY90" fmla="*/ 242580 h 314325"/>
                <a:gd name="connsiteX91" fmla="*/ 705942 w 1200150"/>
                <a:gd name="connsiteY91" fmla="*/ 242580 h 314325"/>
                <a:gd name="connsiteX92" fmla="*/ 819424 w 1200150"/>
                <a:gd name="connsiteY92" fmla="*/ 242234 h 314325"/>
                <a:gd name="connsiteX93" fmla="*/ 817919 w 1200150"/>
                <a:gd name="connsiteY93" fmla="*/ 243752 h 314325"/>
                <a:gd name="connsiteX94" fmla="*/ 819424 w 1200150"/>
                <a:gd name="connsiteY94" fmla="*/ 245269 h 314325"/>
                <a:gd name="connsiteX95" fmla="*/ 819424 w 1200150"/>
                <a:gd name="connsiteY95" fmla="*/ 248304 h 314325"/>
                <a:gd name="connsiteX96" fmla="*/ 820930 w 1200150"/>
                <a:gd name="connsiteY96" fmla="*/ 249822 h 314325"/>
                <a:gd name="connsiteX97" fmla="*/ 822435 w 1200150"/>
                <a:gd name="connsiteY97" fmla="*/ 248304 h 314325"/>
                <a:gd name="connsiteX98" fmla="*/ 822435 w 1200150"/>
                <a:gd name="connsiteY98" fmla="*/ 246787 h 314325"/>
                <a:gd name="connsiteX99" fmla="*/ 822435 w 1200150"/>
                <a:gd name="connsiteY99" fmla="*/ 245269 h 314325"/>
                <a:gd name="connsiteX100" fmla="*/ 822435 w 1200150"/>
                <a:gd name="connsiteY100" fmla="*/ 243752 h 314325"/>
                <a:gd name="connsiteX101" fmla="*/ 820930 w 1200150"/>
                <a:gd name="connsiteY101" fmla="*/ 242234 h 314325"/>
                <a:gd name="connsiteX102" fmla="*/ 819424 w 1200150"/>
                <a:gd name="connsiteY102" fmla="*/ 242234 h 314325"/>
                <a:gd name="connsiteX103" fmla="*/ 704453 w 1200150"/>
                <a:gd name="connsiteY103" fmla="*/ 238102 h 314325"/>
                <a:gd name="connsiteX104" fmla="*/ 702965 w 1200150"/>
                <a:gd name="connsiteY104" fmla="*/ 239594 h 314325"/>
                <a:gd name="connsiteX105" fmla="*/ 704453 w 1200150"/>
                <a:gd name="connsiteY105" fmla="*/ 239594 h 314325"/>
                <a:gd name="connsiteX106" fmla="*/ 705942 w 1200150"/>
                <a:gd name="connsiteY106" fmla="*/ 239594 h 314325"/>
                <a:gd name="connsiteX107" fmla="*/ 705942 w 1200150"/>
                <a:gd name="connsiteY107" fmla="*/ 238102 h 314325"/>
                <a:gd name="connsiteX108" fmla="*/ 704453 w 1200150"/>
                <a:gd name="connsiteY108" fmla="*/ 238102 h 314325"/>
                <a:gd name="connsiteX109" fmla="*/ 469590 w 1200150"/>
                <a:gd name="connsiteY109" fmla="*/ 234950 h 314325"/>
                <a:gd name="connsiteX110" fmla="*/ 475475 w 1200150"/>
                <a:gd name="connsiteY110" fmla="*/ 234950 h 314325"/>
                <a:gd name="connsiteX111" fmla="*/ 476947 w 1200150"/>
                <a:gd name="connsiteY111" fmla="*/ 234950 h 314325"/>
                <a:gd name="connsiteX112" fmla="*/ 478418 w 1200150"/>
                <a:gd name="connsiteY112" fmla="*/ 234950 h 314325"/>
                <a:gd name="connsiteX113" fmla="*/ 479890 w 1200150"/>
                <a:gd name="connsiteY113" fmla="*/ 234950 h 314325"/>
                <a:gd name="connsiteX114" fmla="*/ 481361 w 1200150"/>
                <a:gd name="connsiteY114" fmla="*/ 234950 h 314325"/>
                <a:gd name="connsiteX115" fmla="*/ 482832 w 1200150"/>
                <a:gd name="connsiteY115" fmla="*/ 236473 h 314325"/>
                <a:gd name="connsiteX116" fmla="*/ 482832 w 1200150"/>
                <a:gd name="connsiteY116" fmla="*/ 237996 h 314325"/>
                <a:gd name="connsiteX117" fmla="*/ 482832 w 1200150"/>
                <a:gd name="connsiteY117" fmla="*/ 239518 h 314325"/>
                <a:gd name="connsiteX118" fmla="*/ 481361 w 1200150"/>
                <a:gd name="connsiteY118" fmla="*/ 241041 h 314325"/>
                <a:gd name="connsiteX119" fmla="*/ 479890 w 1200150"/>
                <a:gd name="connsiteY119" fmla="*/ 241041 h 314325"/>
                <a:gd name="connsiteX120" fmla="*/ 478418 w 1200150"/>
                <a:gd name="connsiteY120" fmla="*/ 242564 h 314325"/>
                <a:gd name="connsiteX121" fmla="*/ 478418 w 1200150"/>
                <a:gd name="connsiteY121" fmla="*/ 244086 h 314325"/>
                <a:gd name="connsiteX122" fmla="*/ 476947 w 1200150"/>
                <a:gd name="connsiteY122" fmla="*/ 244086 h 314325"/>
                <a:gd name="connsiteX123" fmla="*/ 475475 w 1200150"/>
                <a:gd name="connsiteY123" fmla="*/ 245609 h 314325"/>
                <a:gd name="connsiteX124" fmla="*/ 474004 w 1200150"/>
                <a:gd name="connsiteY124" fmla="*/ 247132 h 314325"/>
                <a:gd name="connsiteX125" fmla="*/ 472533 w 1200150"/>
                <a:gd name="connsiteY125" fmla="*/ 247132 h 314325"/>
                <a:gd name="connsiteX126" fmla="*/ 472533 w 1200150"/>
                <a:gd name="connsiteY126" fmla="*/ 248655 h 314325"/>
                <a:gd name="connsiteX127" fmla="*/ 471061 w 1200150"/>
                <a:gd name="connsiteY127" fmla="*/ 248655 h 314325"/>
                <a:gd name="connsiteX128" fmla="*/ 469590 w 1200150"/>
                <a:gd name="connsiteY128" fmla="*/ 250177 h 314325"/>
                <a:gd name="connsiteX129" fmla="*/ 468119 w 1200150"/>
                <a:gd name="connsiteY129" fmla="*/ 253223 h 314325"/>
                <a:gd name="connsiteX130" fmla="*/ 469590 w 1200150"/>
                <a:gd name="connsiteY130" fmla="*/ 254745 h 314325"/>
                <a:gd name="connsiteX131" fmla="*/ 471061 w 1200150"/>
                <a:gd name="connsiteY131" fmla="*/ 256268 h 314325"/>
                <a:gd name="connsiteX132" fmla="*/ 472533 w 1200150"/>
                <a:gd name="connsiteY132" fmla="*/ 257791 h 314325"/>
                <a:gd name="connsiteX133" fmla="*/ 475475 w 1200150"/>
                <a:gd name="connsiteY133" fmla="*/ 259314 h 314325"/>
                <a:gd name="connsiteX134" fmla="*/ 478418 w 1200150"/>
                <a:gd name="connsiteY134" fmla="*/ 260836 h 314325"/>
                <a:gd name="connsiteX135" fmla="*/ 479890 w 1200150"/>
                <a:gd name="connsiteY135" fmla="*/ 260836 h 314325"/>
                <a:gd name="connsiteX136" fmla="*/ 481361 w 1200150"/>
                <a:gd name="connsiteY136" fmla="*/ 262359 h 314325"/>
                <a:gd name="connsiteX137" fmla="*/ 482832 w 1200150"/>
                <a:gd name="connsiteY137" fmla="*/ 262359 h 314325"/>
                <a:gd name="connsiteX138" fmla="*/ 484304 w 1200150"/>
                <a:gd name="connsiteY138" fmla="*/ 263882 h 314325"/>
                <a:gd name="connsiteX139" fmla="*/ 485775 w 1200150"/>
                <a:gd name="connsiteY139" fmla="*/ 265405 h 314325"/>
                <a:gd name="connsiteX140" fmla="*/ 485775 w 1200150"/>
                <a:gd name="connsiteY140" fmla="*/ 266927 h 314325"/>
                <a:gd name="connsiteX141" fmla="*/ 485775 w 1200150"/>
                <a:gd name="connsiteY141" fmla="*/ 268450 h 314325"/>
                <a:gd name="connsiteX142" fmla="*/ 484304 w 1200150"/>
                <a:gd name="connsiteY142" fmla="*/ 269973 h 314325"/>
                <a:gd name="connsiteX143" fmla="*/ 484304 w 1200150"/>
                <a:gd name="connsiteY143" fmla="*/ 271495 h 314325"/>
                <a:gd name="connsiteX144" fmla="*/ 482832 w 1200150"/>
                <a:gd name="connsiteY144" fmla="*/ 271495 h 314325"/>
                <a:gd name="connsiteX145" fmla="*/ 481361 w 1200150"/>
                <a:gd name="connsiteY145" fmla="*/ 271495 h 314325"/>
                <a:gd name="connsiteX146" fmla="*/ 479890 w 1200150"/>
                <a:gd name="connsiteY146" fmla="*/ 269973 h 314325"/>
                <a:gd name="connsiteX147" fmla="*/ 478418 w 1200150"/>
                <a:gd name="connsiteY147" fmla="*/ 269973 h 314325"/>
                <a:gd name="connsiteX148" fmla="*/ 476947 w 1200150"/>
                <a:gd name="connsiteY148" fmla="*/ 268450 h 314325"/>
                <a:gd name="connsiteX149" fmla="*/ 475475 w 1200150"/>
                <a:gd name="connsiteY149" fmla="*/ 266927 h 314325"/>
                <a:gd name="connsiteX150" fmla="*/ 474004 w 1200150"/>
                <a:gd name="connsiteY150" fmla="*/ 265405 h 314325"/>
                <a:gd name="connsiteX151" fmla="*/ 472533 w 1200150"/>
                <a:gd name="connsiteY151" fmla="*/ 263882 h 314325"/>
                <a:gd name="connsiteX152" fmla="*/ 471061 w 1200150"/>
                <a:gd name="connsiteY152" fmla="*/ 263882 h 314325"/>
                <a:gd name="connsiteX153" fmla="*/ 469590 w 1200150"/>
                <a:gd name="connsiteY153" fmla="*/ 265405 h 314325"/>
                <a:gd name="connsiteX154" fmla="*/ 468119 w 1200150"/>
                <a:gd name="connsiteY154" fmla="*/ 268450 h 314325"/>
                <a:gd name="connsiteX155" fmla="*/ 466647 w 1200150"/>
                <a:gd name="connsiteY155" fmla="*/ 269973 h 314325"/>
                <a:gd name="connsiteX156" fmla="*/ 465176 w 1200150"/>
                <a:gd name="connsiteY156" fmla="*/ 273018 h 314325"/>
                <a:gd name="connsiteX157" fmla="*/ 465176 w 1200150"/>
                <a:gd name="connsiteY157" fmla="*/ 276064 h 314325"/>
                <a:gd name="connsiteX158" fmla="*/ 465176 w 1200150"/>
                <a:gd name="connsiteY158" fmla="*/ 279109 h 314325"/>
                <a:gd name="connsiteX159" fmla="*/ 466647 w 1200150"/>
                <a:gd name="connsiteY159" fmla="*/ 280632 h 314325"/>
                <a:gd name="connsiteX160" fmla="*/ 465176 w 1200150"/>
                <a:gd name="connsiteY160" fmla="*/ 282154 h 314325"/>
                <a:gd name="connsiteX161" fmla="*/ 463705 w 1200150"/>
                <a:gd name="connsiteY161" fmla="*/ 283677 h 314325"/>
                <a:gd name="connsiteX162" fmla="*/ 460762 w 1200150"/>
                <a:gd name="connsiteY162" fmla="*/ 285200 h 314325"/>
                <a:gd name="connsiteX163" fmla="*/ 459291 w 1200150"/>
                <a:gd name="connsiteY163" fmla="*/ 285200 h 314325"/>
                <a:gd name="connsiteX164" fmla="*/ 459291 w 1200150"/>
                <a:gd name="connsiteY164" fmla="*/ 286723 h 314325"/>
                <a:gd name="connsiteX165" fmla="*/ 457819 w 1200150"/>
                <a:gd name="connsiteY165" fmla="*/ 288245 h 314325"/>
                <a:gd name="connsiteX166" fmla="*/ 456348 w 1200150"/>
                <a:gd name="connsiteY166" fmla="*/ 289768 h 314325"/>
                <a:gd name="connsiteX167" fmla="*/ 456348 w 1200150"/>
                <a:gd name="connsiteY167" fmla="*/ 291291 h 314325"/>
                <a:gd name="connsiteX168" fmla="*/ 456348 w 1200150"/>
                <a:gd name="connsiteY168" fmla="*/ 292813 h 314325"/>
                <a:gd name="connsiteX169" fmla="*/ 457819 w 1200150"/>
                <a:gd name="connsiteY169" fmla="*/ 294336 h 314325"/>
                <a:gd name="connsiteX170" fmla="*/ 459291 w 1200150"/>
                <a:gd name="connsiteY170" fmla="*/ 295859 h 314325"/>
                <a:gd name="connsiteX171" fmla="*/ 462233 w 1200150"/>
                <a:gd name="connsiteY171" fmla="*/ 300427 h 314325"/>
                <a:gd name="connsiteX172" fmla="*/ 462233 w 1200150"/>
                <a:gd name="connsiteY172" fmla="*/ 303472 h 314325"/>
                <a:gd name="connsiteX173" fmla="*/ 462233 w 1200150"/>
                <a:gd name="connsiteY173" fmla="*/ 304995 h 314325"/>
                <a:gd name="connsiteX174" fmla="*/ 460762 w 1200150"/>
                <a:gd name="connsiteY174" fmla="*/ 306518 h 314325"/>
                <a:gd name="connsiteX175" fmla="*/ 459291 w 1200150"/>
                <a:gd name="connsiteY175" fmla="*/ 308041 h 314325"/>
                <a:gd name="connsiteX176" fmla="*/ 456348 w 1200150"/>
                <a:gd name="connsiteY176" fmla="*/ 308041 h 314325"/>
                <a:gd name="connsiteX177" fmla="*/ 454877 w 1200150"/>
                <a:gd name="connsiteY177" fmla="*/ 308041 h 314325"/>
                <a:gd name="connsiteX178" fmla="*/ 453405 w 1200150"/>
                <a:gd name="connsiteY178" fmla="*/ 308041 h 314325"/>
                <a:gd name="connsiteX179" fmla="*/ 448991 w 1200150"/>
                <a:gd name="connsiteY179" fmla="*/ 308041 h 314325"/>
                <a:gd name="connsiteX180" fmla="*/ 447520 w 1200150"/>
                <a:gd name="connsiteY180" fmla="*/ 308041 h 314325"/>
                <a:gd name="connsiteX181" fmla="*/ 446049 w 1200150"/>
                <a:gd name="connsiteY181" fmla="*/ 308041 h 314325"/>
                <a:gd name="connsiteX182" fmla="*/ 444577 w 1200150"/>
                <a:gd name="connsiteY182" fmla="*/ 306518 h 314325"/>
                <a:gd name="connsiteX183" fmla="*/ 443106 w 1200150"/>
                <a:gd name="connsiteY183" fmla="*/ 306518 h 314325"/>
                <a:gd name="connsiteX184" fmla="*/ 438692 w 1200150"/>
                <a:gd name="connsiteY184" fmla="*/ 306518 h 314325"/>
                <a:gd name="connsiteX185" fmla="*/ 437221 w 1200150"/>
                <a:gd name="connsiteY185" fmla="*/ 306518 h 314325"/>
                <a:gd name="connsiteX186" fmla="*/ 434278 w 1200150"/>
                <a:gd name="connsiteY186" fmla="*/ 304995 h 314325"/>
                <a:gd name="connsiteX187" fmla="*/ 432807 w 1200150"/>
                <a:gd name="connsiteY187" fmla="*/ 306518 h 314325"/>
                <a:gd name="connsiteX188" fmla="*/ 431335 w 1200150"/>
                <a:gd name="connsiteY188" fmla="*/ 304995 h 314325"/>
                <a:gd name="connsiteX189" fmla="*/ 429864 w 1200150"/>
                <a:gd name="connsiteY189" fmla="*/ 303472 h 314325"/>
                <a:gd name="connsiteX190" fmla="*/ 428393 w 1200150"/>
                <a:gd name="connsiteY190" fmla="*/ 301950 h 314325"/>
                <a:gd name="connsiteX191" fmla="*/ 428393 w 1200150"/>
                <a:gd name="connsiteY191" fmla="*/ 300427 h 314325"/>
                <a:gd name="connsiteX192" fmla="*/ 426921 w 1200150"/>
                <a:gd name="connsiteY192" fmla="*/ 298904 h 314325"/>
                <a:gd name="connsiteX193" fmla="*/ 425450 w 1200150"/>
                <a:gd name="connsiteY193" fmla="*/ 297382 h 314325"/>
                <a:gd name="connsiteX194" fmla="*/ 425450 w 1200150"/>
                <a:gd name="connsiteY194" fmla="*/ 295859 h 314325"/>
                <a:gd name="connsiteX195" fmla="*/ 426921 w 1200150"/>
                <a:gd name="connsiteY195" fmla="*/ 294336 h 314325"/>
                <a:gd name="connsiteX196" fmla="*/ 426921 w 1200150"/>
                <a:gd name="connsiteY196" fmla="*/ 292813 h 314325"/>
                <a:gd name="connsiteX197" fmla="*/ 428393 w 1200150"/>
                <a:gd name="connsiteY197" fmla="*/ 291291 h 314325"/>
                <a:gd name="connsiteX198" fmla="*/ 428393 w 1200150"/>
                <a:gd name="connsiteY198" fmla="*/ 289768 h 314325"/>
                <a:gd name="connsiteX199" fmla="*/ 428393 w 1200150"/>
                <a:gd name="connsiteY199" fmla="*/ 288245 h 314325"/>
                <a:gd name="connsiteX200" fmla="*/ 428393 w 1200150"/>
                <a:gd name="connsiteY200" fmla="*/ 286723 h 314325"/>
                <a:gd name="connsiteX201" fmla="*/ 429864 w 1200150"/>
                <a:gd name="connsiteY201" fmla="*/ 285200 h 314325"/>
                <a:gd name="connsiteX202" fmla="*/ 429864 w 1200150"/>
                <a:gd name="connsiteY202" fmla="*/ 283677 h 314325"/>
                <a:gd name="connsiteX203" fmla="*/ 429864 w 1200150"/>
                <a:gd name="connsiteY203" fmla="*/ 282154 h 314325"/>
                <a:gd name="connsiteX204" fmla="*/ 429864 w 1200150"/>
                <a:gd name="connsiteY204" fmla="*/ 280632 h 314325"/>
                <a:gd name="connsiteX205" fmla="*/ 429864 w 1200150"/>
                <a:gd name="connsiteY205" fmla="*/ 279109 h 314325"/>
                <a:gd name="connsiteX206" fmla="*/ 428393 w 1200150"/>
                <a:gd name="connsiteY206" fmla="*/ 279109 h 314325"/>
                <a:gd name="connsiteX207" fmla="*/ 428393 w 1200150"/>
                <a:gd name="connsiteY207" fmla="*/ 277586 h 314325"/>
                <a:gd name="connsiteX208" fmla="*/ 429864 w 1200150"/>
                <a:gd name="connsiteY208" fmla="*/ 276064 h 314325"/>
                <a:gd name="connsiteX209" fmla="*/ 431335 w 1200150"/>
                <a:gd name="connsiteY209" fmla="*/ 276064 h 314325"/>
                <a:gd name="connsiteX210" fmla="*/ 432807 w 1200150"/>
                <a:gd name="connsiteY210" fmla="*/ 276064 h 314325"/>
                <a:gd name="connsiteX211" fmla="*/ 434278 w 1200150"/>
                <a:gd name="connsiteY211" fmla="*/ 274541 h 314325"/>
                <a:gd name="connsiteX212" fmla="*/ 435749 w 1200150"/>
                <a:gd name="connsiteY212" fmla="*/ 273018 h 314325"/>
                <a:gd name="connsiteX213" fmla="*/ 437221 w 1200150"/>
                <a:gd name="connsiteY213" fmla="*/ 273018 h 314325"/>
                <a:gd name="connsiteX214" fmla="*/ 438692 w 1200150"/>
                <a:gd name="connsiteY214" fmla="*/ 271495 h 314325"/>
                <a:gd name="connsiteX215" fmla="*/ 440163 w 1200150"/>
                <a:gd name="connsiteY215" fmla="*/ 271495 h 314325"/>
                <a:gd name="connsiteX216" fmla="*/ 441635 w 1200150"/>
                <a:gd name="connsiteY216" fmla="*/ 269973 h 314325"/>
                <a:gd name="connsiteX217" fmla="*/ 443106 w 1200150"/>
                <a:gd name="connsiteY217" fmla="*/ 269973 h 314325"/>
                <a:gd name="connsiteX218" fmla="*/ 446049 w 1200150"/>
                <a:gd name="connsiteY218" fmla="*/ 269973 h 314325"/>
                <a:gd name="connsiteX219" fmla="*/ 447520 w 1200150"/>
                <a:gd name="connsiteY219" fmla="*/ 268450 h 314325"/>
                <a:gd name="connsiteX220" fmla="*/ 448991 w 1200150"/>
                <a:gd name="connsiteY220" fmla="*/ 268450 h 314325"/>
                <a:gd name="connsiteX221" fmla="*/ 450463 w 1200150"/>
                <a:gd name="connsiteY221" fmla="*/ 266927 h 314325"/>
                <a:gd name="connsiteX222" fmla="*/ 450463 w 1200150"/>
                <a:gd name="connsiteY222" fmla="*/ 265405 h 314325"/>
                <a:gd name="connsiteX223" fmla="*/ 451934 w 1200150"/>
                <a:gd name="connsiteY223" fmla="*/ 265405 h 314325"/>
                <a:gd name="connsiteX224" fmla="*/ 451934 w 1200150"/>
                <a:gd name="connsiteY224" fmla="*/ 263882 h 314325"/>
                <a:gd name="connsiteX225" fmla="*/ 451934 w 1200150"/>
                <a:gd name="connsiteY225" fmla="*/ 262359 h 314325"/>
                <a:gd name="connsiteX226" fmla="*/ 451934 w 1200150"/>
                <a:gd name="connsiteY226" fmla="*/ 260836 h 314325"/>
                <a:gd name="connsiteX227" fmla="*/ 450463 w 1200150"/>
                <a:gd name="connsiteY227" fmla="*/ 260836 h 314325"/>
                <a:gd name="connsiteX228" fmla="*/ 448991 w 1200150"/>
                <a:gd name="connsiteY228" fmla="*/ 260836 h 314325"/>
                <a:gd name="connsiteX229" fmla="*/ 448991 w 1200150"/>
                <a:gd name="connsiteY229" fmla="*/ 262359 h 314325"/>
                <a:gd name="connsiteX230" fmla="*/ 447520 w 1200150"/>
                <a:gd name="connsiteY230" fmla="*/ 262359 h 314325"/>
                <a:gd name="connsiteX231" fmla="*/ 446049 w 1200150"/>
                <a:gd name="connsiteY231" fmla="*/ 262359 h 314325"/>
                <a:gd name="connsiteX232" fmla="*/ 444577 w 1200150"/>
                <a:gd name="connsiteY232" fmla="*/ 263882 h 314325"/>
                <a:gd name="connsiteX233" fmla="*/ 443106 w 1200150"/>
                <a:gd name="connsiteY233" fmla="*/ 263882 h 314325"/>
                <a:gd name="connsiteX234" fmla="*/ 441635 w 1200150"/>
                <a:gd name="connsiteY234" fmla="*/ 265405 h 314325"/>
                <a:gd name="connsiteX235" fmla="*/ 438692 w 1200150"/>
                <a:gd name="connsiteY235" fmla="*/ 265405 h 314325"/>
                <a:gd name="connsiteX236" fmla="*/ 437221 w 1200150"/>
                <a:gd name="connsiteY236" fmla="*/ 265405 h 314325"/>
                <a:gd name="connsiteX237" fmla="*/ 435749 w 1200150"/>
                <a:gd name="connsiteY237" fmla="*/ 265405 h 314325"/>
                <a:gd name="connsiteX238" fmla="*/ 434278 w 1200150"/>
                <a:gd name="connsiteY238" fmla="*/ 265405 h 314325"/>
                <a:gd name="connsiteX239" fmla="*/ 432807 w 1200150"/>
                <a:gd name="connsiteY239" fmla="*/ 263882 h 314325"/>
                <a:gd name="connsiteX240" fmla="*/ 431335 w 1200150"/>
                <a:gd name="connsiteY240" fmla="*/ 262359 h 314325"/>
                <a:gd name="connsiteX241" fmla="*/ 432807 w 1200150"/>
                <a:gd name="connsiteY241" fmla="*/ 262359 h 314325"/>
                <a:gd name="connsiteX242" fmla="*/ 434278 w 1200150"/>
                <a:gd name="connsiteY242" fmla="*/ 260836 h 314325"/>
                <a:gd name="connsiteX243" fmla="*/ 435749 w 1200150"/>
                <a:gd name="connsiteY243" fmla="*/ 259314 h 314325"/>
                <a:gd name="connsiteX244" fmla="*/ 438692 w 1200150"/>
                <a:gd name="connsiteY244" fmla="*/ 259314 h 314325"/>
                <a:gd name="connsiteX245" fmla="*/ 441635 w 1200150"/>
                <a:gd name="connsiteY245" fmla="*/ 257791 h 314325"/>
                <a:gd name="connsiteX246" fmla="*/ 444577 w 1200150"/>
                <a:gd name="connsiteY246" fmla="*/ 256268 h 314325"/>
                <a:gd name="connsiteX247" fmla="*/ 447520 w 1200150"/>
                <a:gd name="connsiteY247" fmla="*/ 254745 h 314325"/>
                <a:gd name="connsiteX248" fmla="*/ 450463 w 1200150"/>
                <a:gd name="connsiteY248" fmla="*/ 253223 h 314325"/>
                <a:gd name="connsiteX249" fmla="*/ 451934 w 1200150"/>
                <a:gd name="connsiteY249" fmla="*/ 254745 h 314325"/>
                <a:gd name="connsiteX250" fmla="*/ 453405 w 1200150"/>
                <a:gd name="connsiteY250" fmla="*/ 253223 h 314325"/>
                <a:gd name="connsiteX251" fmla="*/ 454877 w 1200150"/>
                <a:gd name="connsiteY251" fmla="*/ 251700 h 314325"/>
                <a:gd name="connsiteX252" fmla="*/ 459291 w 1200150"/>
                <a:gd name="connsiteY252" fmla="*/ 250177 h 314325"/>
                <a:gd name="connsiteX253" fmla="*/ 462233 w 1200150"/>
                <a:gd name="connsiteY253" fmla="*/ 248655 h 314325"/>
                <a:gd name="connsiteX254" fmla="*/ 465176 w 1200150"/>
                <a:gd name="connsiteY254" fmla="*/ 247132 h 314325"/>
                <a:gd name="connsiteX255" fmla="*/ 466647 w 1200150"/>
                <a:gd name="connsiteY255" fmla="*/ 245609 h 314325"/>
                <a:gd name="connsiteX256" fmla="*/ 468119 w 1200150"/>
                <a:gd name="connsiteY256" fmla="*/ 244086 h 314325"/>
                <a:gd name="connsiteX257" fmla="*/ 469590 w 1200150"/>
                <a:gd name="connsiteY257" fmla="*/ 244086 h 314325"/>
                <a:gd name="connsiteX258" fmla="*/ 471061 w 1200150"/>
                <a:gd name="connsiteY258" fmla="*/ 242564 h 314325"/>
                <a:gd name="connsiteX259" fmla="*/ 472533 w 1200150"/>
                <a:gd name="connsiteY259" fmla="*/ 241041 h 314325"/>
                <a:gd name="connsiteX260" fmla="*/ 472533 w 1200150"/>
                <a:gd name="connsiteY260" fmla="*/ 239518 h 314325"/>
                <a:gd name="connsiteX261" fmla="*/ 471061 w 1200150"/>
                <a:gd name="connsiteY261" fmla="*/ 239518 h 314325"/>
                <a:gd name="connsiteX262" fmla="*/ 469590 w 1200150"/>
                <a:gd name="connsiteY262" fmla="*/ 239518 h 314325"/>
                <a:gd name="connsiteX263" fmla="*/ 468119 w 1200150"/>
                <a:gd name="connsiteY263" fmla="*/ 239518 h 314325"/>
                <a:gd name="connsiteX264" fmla="*/ 466647 w 1200150"/>
                <a:gd name="connsiteY264" fmla="*/ 241041 h 314325"/>
                <a:gd name="connsiteX265" fmla="*/ 465176 w 1200150"/>
                <a:gd name="connsiteY265" fmla="*/ 241041 h 314325"/>
                <a:gd name="connsiteX266" fmla="*/ 463705 w 1200150"/>
                <a:gd name="connsiteY266" fmla="*/ 241041 h 314325"/>
                <a:gd name="connsiteX267" fmla="*/ 462233 w 1200150"/>
                <a:gd name="connsiteY267" fmla="*/ 242564 h 314325"/>
                <a:gd name="connsiteX268" fmla="*/ 460762 w 1200150"/>
                <a:gd name="connsiteY268" fmla="*/ 242564 h 314325"/>
                <a:gd name="connsiteX269" fmla="*/ 459291 w 1200150"/>
                <a:gd name="connsiteY269" fmla="*/ 242564 h 314325"/>
                <a:gd name="connsiteX270" fmla="*/ 457819 w 1200150"/>
                <a:gd name="connsiteY270" fmla="*/ 244086 h 314325"/>
                <a:gd name="connsiteX271" fmla="*/ 456348 w 1200150"/>
                <a:gd name="connsiteY271" fmla="*/ 244086 h 314325"/>
                <a:gd name="connsiteX272" fmla="*/ 456348 w 1200150"/>
                <a:gd name="connsiteY272" fmla="*/ 245609 h 314325"/>
                <a:gd name="connsiteX273" fmla="*/ 454877 w 1200150"/>
                <a:gd name="connsiteY273" fmla="*/ 245609 h 314325"/>
                <a:gd name="connsiteX274" fmla="*/ 453405 w 1200150"/>
                <a:gd name="connsiteY274" fmla="*/ 247132 h 314325"/>
                <a:gd name="connsiteX275" fmla="*/ 451934 w 1200150"/>
                <a:gd name="connsiteY275" fmla="*/ 245609 h 314325"/>
                <a:gd name="connsiteX276" fmla="*/ 450463 w 1200150"/>
                <a:gd name="connsiteY276" fmla="*/ 244086 h 314325"/>
                <a:gd name="connsiteX277" fmla="*/ 451934 w 1200150"/>
                <a:gd name="connsiteY277" fmla="*/ 242564 h 314325"/>
                <a:gd name="connsiteX278" fmla="*/ 451934 w 1200150"/>
                <a:gd name="connsiteY278" fmla="*/ 241041 h 314325"/>
                <a:gd name="connsiteX279" fmla="*/ 453405 w 1200150"/>
                <a:gd name="connsiteY279" fmla="*/ 239518 h 314325"/>
                <a:gd name="connsiteX280" fmla="*/ 454877 w 1200150"/>
                <a:gd name="connsiteY280" fmla="*/ 239518 h 314325"/>
                <a:gd name="connsiteX281" fmla="*/ 456348 w 1200150"/>
                <a:gd name="connsiteY281" fmla="*/ 239518 h 314325"/>
                <a:gd name="connsiteX282" fmla="*/ 459291 w 1200150"/>
                <a:gd name="connsiteY282" fmla="*/ 237996 h 314325"/>
                <a:gd name="connsiteX283" fmla="*/ 460762 w 1200150"/>
                <a:gd name="connsiteY283" fmla="*/ 237996 h 314325"/>
                <a:gd name="connsiteX284" fmla="*/ 462233 w 1200150"/>
                <a:gd name="connsiteY284" fmla="*/ 237996 h 314325"/>
                <a:gd name="connsiteX285" fmla="*/ 465176 w 1200150"/>
                <a:gd name="connsiteY285" fmla="*/ 237996 h 314325"/>
                <a:gd name="connsiteX286" fmla="*/ 466647 w 1200150"/>
                <a:gd name="connsiteY286" fmla="*/ 236473 h 314325"/>
                <a:gd name="connsiteX287" fmla="*/ 468119 w 1200150"/>
                <a:gd name="connsiteY287" fmla="*/ 236473 h 314325"/>
                <a:gd name="connsiteX288" fmla="*/ 469590 w 1200150"/>
                <a:gd name="connsiteY288" fmla="*/ 234950 h 314325"/>
                <a:gd name="connsiteX289" fmla="*/ 814908 w 1200150"/>
                <a:gd name="connsiteY289" fmla="*/ 230094 h 314325"/>
                <a:gd name="connsiteX290" fmla="*/ 813403 w 1200150"/>
                <a:gd name="connsiteY290" fmla="*/ 231612 h 314325"/>
                <a:gd name="connsiteX291" fmla="*/ 811897 w 1200150"/>
                <a:gd name="connsiteY291" fmla="*/ 233129 h 314325"/>
                <a:gd name="connsiteX292" fmla="*/ 811897 w 1200150"/>
                <a:gd name="connsiteY292" fmla="*/ 234647 h 314325"/>
                <a:gd name="connsiteX293" fmla="*/ 811897 w 1200150"/>
                <a:gd name="connsiteY293" fmla="*/ 237682 h 314325"/>
                <a:gd name="connsiteX294" fmla="*/ 813403 w 1200150"/>
                <a:gd name="connsiteY294" fmla="*/ 239199 h 314325"/>
                <a:gd name="connsiteX295" fmla="*/ 814908 w 1200150"/>
                <a:gd name="connsiteY295" fmla="*/ 240717 h 314325"/>
                <a:gd name="connsiteX296" fmla="*/ 816414 w 1200150"/>
                <a:gd name="connsiteY296" fmla="*/ 240717 h 314325"/>
                <a:gd name="connsiteX297" fmla="*/ 817919 w 1200150"/>
                <a:gd name="connsiteY297" fmla="*/ 239199 h 314325"/>
                <a:gd name="connsiteX298" fmla="*/ 819424 w 1200150"/>
                <a:gd name="connsiteY298" fmla="*/ 239199 h 314325"/>
                <a:gd name="connsiteX299" fmla="*/ 819424 w 1200150"/>
                <a:gd name="connsiteY299" fmla="*/ 237682 h 314325"/>
                <a:gd name="connsiteX300" fmla="*/ 820930 w 1200150"/>
                <a:gd name="connsiteY300" fmla="*/ 236164 h 314325"/>
                <a:gd name="connsiteX301" fmla="*/ 819424 w 1200150"/>
                <a:gd name="connsiteY301" fmla="*/ 234647 h 314325"/>
                <a:gd name="connsiteX302" fmla="*/ 819424 w 1200150"/>
                <a:gd name="connsiteY302" fmla="*/ 231612 h 314325"/>
                <a:gd name="connsiteX303" fmla="*/ 817919 w 1200150"/>
                <a:gd name="connsiteY303" fmla="*/ 230094 h 314325"/>
                <a:gd name="connsiteX304" fmla="*/ 816414 w 1200150"/>
                <a:gd name="connsiteY304" fmla="*/ 230094 h 314325"/>
                <a:gd name="connsiteX305" fmla="*/ 814908 w 1200150"/>
                <a:gd name="connsiteY305" fmla="*/ 230094 h 314325"/>
                <a:gd name="connsiteX306" fmla="*/ 566160 w 1200150"/>
                <a:gd name="connsiteY306" fmla="*/ 228600 h 314325"/>
                <a:gd name="connsiteX307" fmla="*/ 567652 w 1200150"/>
                <a:gd name="connsiteY307" fmla="*/ 228600 h 314325"/>
                <a:gd name="connsiteX308" fmla="*/ 569143 w 1200150"/>
                <a:gd name="connsiteY308" fmla="*/ 228600 h 314325"/>
                <a:gd name="connsiteX309" fmla="*/ 570634 w 1200150"/>
                <a:gd name="connsiteY309" fmla="*/ 228600 h 314325"/>
                <a:gd name="connsiteX310" fmla="*/ 572126 w 1200150"/>
                <a:gd name="connsiteY310" fmla="*/ 230104 h 314325"/>
                <a:gd name="connsiteX311" fmla="*/ 572126 w 1200150"/>
                <a:gd name="connsiteY311" fmla="*/ 231608 h 314325"/>
                <a:gd name="connsiteX312" fmla="*/ 573617 w 1200150"/>
                <a:gd name="connsiteY312" fmla="*/ 233112 h 314325"/>
                <a:gd name="connsiteX313" fmla="*/ 572126 w 1200150"/>
                <a:gd name="connsiteY313" fmla="*/ 234616 h 314325"/>
                <a:gd name="connsiteX314" fmla="*/ 572126 w 1200150"/>
                <a:gd name="connsiteY314" fmla="*/ 236120 h 314325"/>
                <a:gd name="connsiteX315" fmla="*/ 572126 w 1200150"/>
                <a:gd name="connsiteY315" fmla="*/ 237624 h 314325"/>
                <a:gd name="connsiteX316" fmla="*/ 572126 w 1200150"/>
                <a:gd name="connsiteY316" fmla="*/ 239128 h 314325"/>
                <a:gd name="connsiteX317" fmla="*/ 570634 w 1200150"/>
                <a:gd name="connsiteY317" fmla="*/ 240632 h 314325"/>
                <a:gd name="connsiteX318" fmla="*/ 570634 w 1200150"/>
                <a:gd name="connsiteY318" fmla="*/ 242136 h 314325"/>
                <a:gd name="connsiteX319" fmla="*/ 569143 w 1200150"/>
                <a:gd name="connsiteY319" fmla="*/ 243640 h 314325"/>
                <a:gd name="connsiteX320" fmla="*/ 569143 w 1200150"/>
                <a:gd name="connsiteY320" fmla="*/ 245144 h 314325"/>
                <a:gd name="connsiteX321" fmla="*/ 569143 w 1200150"/>
                <a:gd name="connsiteY321" fmla="*/ 246647 h 314325"/>
                <a:gd name="connsiteX322" fmla="*/ 567652 w 1200150"/>
                <a:gd name="connsiteY322" fmla="*/ 249655 h 314325"/>
                <a:gd name="connsiteX323" fmla="*/ 567652 w 1200150"/>
                <a:gd name="connsiteY323" fmla="*/ 251159 h 314325"/>
                <a:gd name="connsiteX324" fmla="*/ 567652 w 1200150"/>
                <a:gd name="connsiteY324" fmla="*/ 252663 h 314325"/>
                <a:gd name="connsiteX325" fmla="*/ 566160 w 1200150"/>
                <a:gd name="connsiteY325" fmla="*/ 254167 h 314325"/>
                <a:gd name="connsiteX326" fmla="*/ 564669 w 1200150"/>
                <a:gd name="connsiteY326" fmla="*/ 257175 h 314325"/>
                <a:gd name="connsiteX327" fmla="*/ 564669 w 1200150"/>
                <a:gd name="connsiteY327" fmla="*/ 258679 h 314325"/>
                <a:gd name="connsiteX328" fmla="*/ 563178 w 1200150"/>
                <a:gd name="connsiteY328" fmla="*/ 260183 h 314325"/>
                <a:gd name="connsiteX329" fmla="*/ 563178 w 1200150"/>
                <a:gd name="connsiteY329" fmla="*/ 261687 h 314325"/>
                <a:gd name="connsiteX330" fmla="*/ 563178 w 1200150"/>
                <a:gd name="connsiteY330" fmla="*/ 263191 h 314325"/>
                <a:gd name="connsiteX331" fmla="*/ 564669 w 1200150"/>
                <a:gd name="connsiteY331" fmla="*/ 263191 h 314325"/>
                <a:gd name="connsiteX332" fmla="*/ 566160 w 1200150"/>
                <a:gd name="connsiteY332" fmla="*/ 263191 h 314325"/>
                <a:gd name="connsiteX333" fmla="*/ 567652 w 1200150"/>
                <a:gd name="connsiteY333" fmla="*/ 263191 h 314325"/>
                <a:gd name="connsiteX334" fmla="*/ 569143 w 1200150"/>
                <a:gd name="connsiteY334" fmla="*/ 263191 h 314325"/>
                <a:gd name="connsiteX335" fmla="*/ 570634 w 1200150"/>
                <a:gd name="connsiteY335" fmla="*/ 261687 h 314325"/>
                <a:gd name="connsiteX336" fmla="*/ 572126 w 1200150"/>
                <a:gd name="connsiteY336" fmla="*/ 261687 h 314325"/>
                <a:gd name="connsiteX337" fmla="*/ 573617 w 1200150"/>
                <a:gd name="connsiteY337" fmla="*/ 261687 h 314325"/>
                <a:gd name="connsiteX338" fmla="*/ 576599 w 1200150"/>
                <a:gd name="connsiteY338" fmla="*/ 261687 h 314325"/>
                <a:gd name="connsiteX339" fmla="*/ 578091 w 1200150"/>
                <a:gd name="connsiteY339" fmla="*/ 260183 h 314325"/>
                <a:gd name="connsiteX340" fmla="*/ 579582 w 1200150"/>
                <a:gd name="connsiteY340" fmla="*/ 260183 h 314325"/>
                <a:gd name="connsiteX341" fmla="*/ 581073 w 1200150"/>
                <a:gd name="connsiteY341" fmla="*/ 260183 h 314325"/>
                <a:gd name="connsiteX342" fmla="*/ 582565 w 1200150"/>
                <a:gd name="connsiteY342" fmla="*/ 260183 h 314325"/>
                <a:gd name="connsiteX343" fmla="*/ 584056 w 1200150"/>
                <a:gd name="connsiteY343" fmla="*/ 260183 h 314325"/>
                <a:gd name="connsiteX344" fmla="*/ 584056 w 1200150"/>
                <a:gd name="connsiteY344" fmla="*/ 261687 h 314325"/>
                <a:gd name="connsiteX345" fmla="*/ 585547 w 1200150"/>
                <a:gd name="connsiteY345" fmla="*/ 261687 h 314325"/>
                <a:gd name="connsiteX346" fmla="*/ 585547 w 1200150"/>
                <a:gd name="connsiteY346" fmla="*/ 263191 h 314325"/>
                <a:gd name="connsiteX347" fmla="*/ 587038 w 1200150"/>
                <a:gd name="connsiteY347" fmla="*/ 264695 h 314325"/>
                <a:gd name="connsiteX348" fmla="*/ 587038 w 1200150"/>
                <a:gd name="connsiteY348" fmla="*/ 266199 h 314325"/>
                <a:gd name="connsiteX349" fmla="*/ 588530 w 1200150"/>
                <a:gd name="connsiteY349" fmla="*/ 266199 h 314325"/>
                <a:gd name="connsiteX350" fmla="*/ 588530 w 1200150"/>
                <a:gd name="connsiteY350" fmla="*/ 267703 h 314325"/>
                <a:gd name="connsiteX351" fmla="*/ 588530 w 1200150"/>
                <a:gd name="connsiteY351" fmla="*/ 269207 h 314325"/>
                <a:gd name="connsiteX352" fmla="*/ 587038 w 1200150"/>
                <a:gd name="connsiteY352" fmla="*/ 269207 h 314325"/>
                <a:gd name="connsiteX353" fmla="*/ 587038 w 1200150"/>
                <a:gd name="connsiteY353" fmla="*/ 270711 h 314325"/>
                <a:gd name="connsiteX354" fmla="*/ 585547 w 1200150"/>
                <a:gd name="connsiteY354" fmla="*/ 270711 h 314325"/>
                <a:gd name="connsiteX355" fmla="*/ 585547 w 1200150"/>
                <a:gd name="connsiteY355" fmla="*/ 272215 h 314325"/>
                <a:gd name="connsiteX356" fmla="*/ 584056 w 1200150"/>
                <a:gd name="connsiteY356" fmla="*/ 272215 h 314325"/>
                <a:gd name="connsiteX357" fmla="*/ 582565 w 1200150"/>
                <a:gd name="connsiteY357" fmla="*/ 273719 h 314325"/>
                <a:gd name="connsiteX358" fmla="*/ 581073 w 1200150"/>
                <a:gd name="connsiteY358" fmla="*/ 273719 h 314325"/>
                <a:gd name="connsiteX359" fmla="*/ 579582 w 1200150"/>
                <a:gd name="connsiteY359" fmla="*/ 273719 h 314325"/>
                <a:gd name="connsiteX360" fmla="*/ 578091 w 1200150"/>
                <a:gd name="connsiteY360" fmla="*/ 273719 h 314325"/>
                <a:gd name="connsiteX361" fmla="*/ 576599 w 1200150"/>
                <a:gd name="connsiteY361" fmla="*/ 273719 h 314325"/>
                <a:gd name="connsiteX362" fmla="*/ 576599 w 1200150"/>
                <a:gd name="connsiteY362" fmla="*/ 275223 h 314325"/>
                <a:gd name="connsiteX363" fmla="*/ 575108 w 1200150"/>
                <a:gd name="connsiteY363" fmla="*/ 275223 h 314325"/>
                <a:gd name="connsiteX364" fmla="*/ 573617 w 1200150"/>
                <a:gd name="connsiteY364" fmla="*/ 275223 h 314325"/>
                <a:gd name="connsiteX365" fmla="*/ 572126 w 1200150"/>
                <a:gd name="connsiteY365" fmla="*/ 275223 h 314325"/>
                <a:gd name="connsiteX366" fmla="*/ 570634 w 1200150"/>
                <a:gd name="connsiteY366" fmla="*/ 275223 h 314325"/>
                <a:gd name="connsiteX367" fmla="*/ 569143 w 1200150"/>
                <a:gd name="connsiteY367" fmla="*/ 275223 h 314325"/>
                <a:gd name="connsiteX368" fmla="*/ 567652 w 1200150"/>
                <a:gd name="connsiteY368" fmla="*/ 276727 h 314325"/>
                <a:gd name="connsiteX369" fmla="*/ 561686 w 1200150"/>
                <a:gd name="connsiteY369" fmla="*/ 276727 h 314325"/>
                <a:gd name="connsiteX370" fmla="*/ 560195 w 1200150"/>
                <a:gd name="connsiteY370" fmla="*/ 276727 h 314325"/>
                <a:gd name="connsiteX371" fmla="*/ 558704 w 1200150"/>
                <a:gd name="connsiteY371" fmla="*/ 278231 h 314325"/>
                <a:gd name="connsiteX372" fmla="*/ 558704 w 1200150"/>
                <a:gd name="connsiteY372" fmla="*/ 279734 h 314325"/>
                <a:gd name="connsiteX373" fmla="*/ 560195 w 1200150"/>
                <a:gd name="connsiteY373" fmla="*/ 281238 h 314325"/>
                <a:gd name="connsiteX374" fmla="*/ 561686 w 1200150"/>
                <a:gd name="connsiteY374" fmla="*/ 282742 h 314325"/>
                <a:gd name="connsiteX375" fmla="*/ 563178 w 1200150"/>
                <a:gd name="connsiteY375" fmla="*/ 282742 h 314325"/>
                <a:gd name="connsiteX376" fmla="*/ 563178 w 1200150"/>
                <a:gd name="connsiteY376" fmla="*/ 284246 h 314325"/>
                <a:gd name="connsiteX377" fmla="*/ 564669 w 1200150"/>
                <a:gd name="connsiteY377" fmla="*/ 285750 h 314325"/>
                <a:gd name="connsiteX378" fmla="*/ 566160 w 1200150"/>
                <a:gd name="connsiteY378" fmla="*/ 287254 h 314325"/>
                <a:gd name="connsiteX379" fmla="*/ 567652 w 1200150"/>
                <a:gd name="connsiteY379" fmla="*/ 288758 h 314325"/>
                <a:gd name="connsiteX380" fmla="*/ 567652 w 1200150"/>
                <a:gd name="connsiteY380" fmla="*/ 290262 h 314325"/>
                <a:gd name="connsiteX381" fmla="*/ 570634 w 1200150"/>
                <a:gd name="connsiteY381" fmla="*/ 291766 h 314325"/>
                <a:gd name="connsiteX382" fmla="*/ 572126 w 1200150"/>
                <a:gd name="connsiteY382" fmla="*/ 293270 h 314325"/>
                <a:gd name="connsiteX383" fmla="*/ 573617 w 1200150"/>
                <a:gd name="connsiteY383" fmla="*/ 294774 h 314325"/>
                <a:gd name="connsiteX384" fmla="*/ 575108 w 1200150"/>
                <a:gd name="connsiteY384" fmla="*/ 296278 h 314325"/>
                <a:gd name="connsiteX385" fmla="*/ 576599 w 1200150"/>
                <a:gd name="connsiteY385" fmla="*/ 296278 h 314325"/>
                <a:gd name="connsiteX386" fmla="*/ 578091 w 1200150"/>
                <a:gd name="connsiteY386" fmla="*/ 297782 h 314325"/>
                <a:gd name="connsiteX387" fmla="*/ 581073 w 1200150"/>
                <a:gd name="connsiteY387" fmla="*/ 297782 h 314325"/>
                <a:gd name="connsiteX388" fmla="*/ 582565 w 1200150"/>
                <a:gd name="connsiteY388" fmla="*/ 299286 h 314325"/>
                <a:gd name="connsiteX389" fmla="*/ 585547 w 1200150"/>
                <a:gd name="connsiteY389" fmla="*/ 299286 h 314325"/>
                <a:gd name="connsiteX390" fmla="*/ 588530 w 1200150"/>
                <a:gd name="connsiteY390" fmla="*/ 300790 h 314325"/>
                <a:gd name="connsiteX391" fmla="*/ 593004 w 1200150"/>
                <a:gd name="connsiteY391" fmla="*/ 302294 h 314325"/>
                <a:gd name="connsiteX392" fmla="*/ 594495 w 1200150"/>
                <a:gd name="connsiteY392" fmla="*/ 302294 h 314325"/>
                <a:gd name="connsiteX393" fmla="*/ 595986 w 1200150"/>
                <a:gd name="connsiteY393" fmla="*/ 303798 h 314325"/>
                <a:gd name="connsiteX394" fmla="*/ 598969 w 1200150"/>
                <a:gd name="connsiteY394" fmla="*/ 303798 h 314325"/>
                <a:gd name="connsiteX395" fmla="*/ 600460 w 1200150"/>
                <a:gd name="connsiteY395" fmla="*/ 305302 h 314325"/>
                <a:gd name="connsiteX396" fmla="*/ 601951 w 1200150"/>
                <a:gd name="connsiteY396" fmla="*/ 305302 h 314325"/>
                <a:gd name="connsiteX397" fmla="*/ 603443 w 1200150"/>
                <a:gd name="connsiteY397" fmla="*/ 306806 h 314325"/>
                <a:gd name="connsiteX398" fmla="*/ 606425 w 1200150"/>
                <a:gd name="connsiteY398" fmla="*/ 308309 h 314325"/>
                <a:gd name="connsiteX399" fmla="*/ 606425 w 1200150"/>
                <a:gd name="connsiteY399" fmla="*/ 309813 h 314325"/>
                <a:gd name="connsiteX400" fmla="*/ 604934 w 1200150"/>
                <a:gd name="connsiteY400" fmla="*/ 309813 h 314325"/>
                <a:gd name="connsiteX401" fmla="*/ 603443 w 1200150"/>
                <a:gd name="connsiteY401" fmla="*/ 309813 h 314325"/>
                <a:gd name="connsiteX402" fmla="*/ 601951 w 1200150"/>
                <a:gd name="connsiteY402" fmla="*/ 311317 h 314325"/>
                <a:gd name="connsiteX403" fmla="*/ 600460 w 1200150"/>
                <a:gd name="connsiteY403" fmla="*/ 311317 h 314325"/>
                <a:gd name="connsiteX404" fmla="*/ 598969 w 1200150"/>
                <a:gd name="connsiteY404" fmla="*/ 312821 h 314325"/>
                <a:gd name="connsiteX405" fmla="*/ 595986 w 1200150"/>
                <a:gd name="connsiteY405" fmla="*/ 312821 h 314325"/>
                <a:gd name="connsiteX406" fmla="*/ 594495 w 1200150"/>
                <a:gd name="connsiteY406" fmla="*/ 312821 h 314325"/>
                <a:gd name="connsiteX407" fmla="*/ 593004 w 1200150"/>
                <a:gd name="connsiteY407" fmla="*/ 314325 h 314325"/>
                <a:gd name="connsiteX408" fmla="*/ 590021 w 1200150"/>
                <a:gd name="connsiteY408" fmla="*/ 312821 h 314325"/>
                <a:gd name="connsiteX409" fmla="*/ 588530 w 1200150"/>
                <a:gd name="connsiteY409" fmla="*/ 314325 h 314325"/>
                <a:gd name="connsiteX410" fmla="*/ 587038 w 1200150"/>
                <a:gd name="connsiteY410" fmla="*/ 312821 h 314325"/>
                <a:gd name="connsiteX411" fmla="*/ 585547 w 1200150"/>
                <a:gd name="connsiteY411" fmla="*/ 312821 h 314325"/>
                <a:gd name="connsiteX412" fmla="*/ 584056 w 1200150"/>
                <a:gd name="connsiteY412" fmla="*/ 312821 h 314325"/>
                <a:gd name="connsiteX413" fmla="*/ 582565 w 1200150"/>
                <a:gd name="connsiteY413" fmla="*/ 312821 h 314325"/>
                <a:gd name="connsiteX414" fmla="*/ 581073 w 1200150"/>
                <a:gd name="connsiteY414" fmla="*/ 312821 h 314325"/>
                <a:gd name="connsiteX415" fmla="*/ 578091 w 1200150"/>
                <a:gd name="connsiteY415" fmla="*/ 312821 h 314325"/>
                <a:gd name="connsiteX416" fmla="*/ 576599 w 1200150"/>
                <a:gd name="connsiteY416" fmla="*/ 311317 h 314325"/>
                <a:gd name="connsiteX417" fmla="*/ 573617 w 1200150"/>
                <a:gd name="connsiteY417" fmla="*/ 311317 h 314325"/>
                <a:gd name="connsiteX418" fmla="*/ 569143 w 1200150"/>
                <a:gd name="connsiteY418" fmla="*/ 311317 h 314325"/>
                <a:gd name="connsiteX419" fmla="*/ 567652 w 1200150"/>
                <a:gd name="connsiteY419" fmla="*/ 311317 h 314325"/>
                <a:gd name="connsiteX420" fmla="*/ 567652 w 1200150"/>
                <a:gd name="connsiteY420" fmla="*/ 309813 h 314325"/>
                <a:gd name="connsiteX421" fmla="*/ 566160 w 1200150"/>
                <a:gd name="connsiteY421" fmla="*/ 309813 h 314325"/>
                <a:gd name="connsiteX422" fmla="*/ 564669 w 1200150"/>
                <a:gd name="connsiteY422" fmla="*/ 308309 h 314325"/>
                <a:gd name="connsiteX423" fmla="*/ 563178 w 1200150"/>
                <a:gd name="connsiteY423" fmla="*/ 306806 h 314325"/>
                <a:gd name="connsiteX424" fmla="*/ 561686 w 1200150"/>
                <a:gd name="connsiteY424" fmla="*/ 305302 h 314325"/>
                <a:gd name="connsiteX425" fmla="*/ 561686 w 1200150"/>
                <a:gd name="connsiteY425" fmla="*/ 303798 h 314325"/>
                <a:gd name="connsiteX426" fmla="*/ 560195 w 1200150"/>
                <a:gd name="connsiteY426" fmla="*/ 303798 h 314325"/>
                <a:gd name="connsiteX427" fmla="*/ 560195 w 1200150"/>
                <a:gd name="connsiteY427" fmla="*/ 302294 h 314325"/>
                <a:gd name="connsiteX428" fmla="*/ 558704 w 1200150"/>
                <a:gd name="connsiteY428" fmla="*/ 302294 h 314325"/>
                <a:gd name="connsiteX429" fmla="*/ 558704 w 1200150"/>
                <a:gd name="connsiteY429" fmla="*/ 300790 h 314325"/>
                <a:gd name="connsiteX430" fmla="*/ 557213 w 1200150"/>
                <a:gd name="connsiteY430" fmla="*/ 300790 h 314325"/>
                <a:gd name="connsiteX431" fmla="*/ 557213 w 1200150"/>
                <a:gd name="connsiteY431" fmla="*/ 299286 h 314325"/>
                <a:gd name="connsiteX432" fmla="*/ 555721 w 1200150"/>
                <a:gd name="connsiteY432" fmla="*/ 299286 h 314325"/>
                <a:gd name="connsiteX433" fmla="*/ 555721 w 1200150"/>
                <a:gd name="connsiteY433" fmla="*/ 297782 h 314325"/>
                <a:gd name="connsiteX434" fmla="*/ 554230 w 1200150"/>
                <a:gd name="connsiteY434" fmla="*/ 296278 h 314325"/>
                <a:gd name="connsiteX435" fmla="*/ 552739 w 1200150"/>
                <a:gd name="connsiteY435" fmla="*/ 294774 h 314325"/>
                <a:gd name="connsiteX436" fmla="*/ 551247 w 1200150"/>
                <a:gd name="connsiteY436" fmla="*/ 293270 h 314325"/>
                <a:gd name="connsiteX437" fmla="*/ 551247 w 1200150"/>
                <a:gd name="connsiteY437" fmla="*/ 291766 h 314325"/>
                <a:gd name="connsiteX438" fmla="*/ 549756 w 1200150"/>
                <a:gd name="connsiteY438" fmla="*/ 291766 h 314325"/>
                <a:gd name="connsiteX439" fmla="*/ 549756 w 1200150"/>
                <a:gd name="connsiteY439" fmla="*/ 293270 h 314325"/>
                <a:gd name="connsiteX440" fmla="*/ 548265 w 1200150"/>
                <a:gd name="connsiteY440" fmla="*/ 294774 h 314325"/>
                <a:gd name="connsiteX441" fmla="*/ 548265 w 1200150"/>
                <a:gd name="connsiteY441" fmla="*/ 296278 h 314325"/>
                <a:gd name="connsiteX442" fmla="*/ 546774 w 1200150"/>
                <a:gd name="connsiteY442" fmla="*/ 297782 h 314325"/>
                <a:gd name="connsiteX443" fmla="*/ 545282 w 1200150"/>
                <a:gd name="connsiteY443" fmla="*/ 299286 h 314325"/>
                <a:gd name="connsiteX444" fmla="*/ 543791 w 1200150"/>
                <a:gd name="connsiteY444" fmla="*/ 300790 h 314325"/>
                <a:gd name="connsiteX445" fmla="*/ 542300 w 1200150"/>
                <a:gd name="connsiteY445" fmla="*/ 302294 h 314325"/>
                <a:gd name="connsiteX446" fmla="*/ 540808 w 1200150"/>
                <a:gd name="connsiteY446" fmla="*/ 303798 h 314325"/>
                <a:gd name="connsiteX447" fmla="*/ 539317 w 1200150"/>
                <a:gd name="connsiteY447" fmla="*/ 305302 h 314325"/>
                <a:gd name="connsiteX448" fmla="*/ 537826 w 1200150"/>
                <a:gd name="connsiteY448" fmla="*/ 305302 h 314325"/>
                <a:gd name="connsiteX449" fmla="*/ 536335 w 1200150"/>
                <a:gd name="connsiteY449" fmla="*/ 306806 h 314325"/>
                <a:gd name="connsiteX450" fmla="*/ 534843 w 1200150"/>
                <a:gd name="connsiteY450" fmla="*/ 306806 h 314325"/>
                <a:gd name="connsiteX451" fmla="*/ 533352 w 1200150"/>
                <a:gd name="connsiteY451" fmla="*/ 306806 h 314325"/>
                <a:gd name="connsiteX452" fmla="*/ 531861 w 1200150"/>
                <a:gd name="connsiteY452" fmla="*/ 308309 h 314325"/>
                <a:gd name="connsiteX453" fmla="*/ 530369 w 1200150"/>
                <a:gd name="connsiteY453" fmla="*/ 308309 h 314325"/>
                <a:gd name="connsiteX454" fmla="*/ 528878 w 1200150"/>
                <a:gd name="connsiteY454" fmla="*/ 308309 h 314325"/>
                <a:gd name="connsiteX455" fmla="*/ 527387 w 1200150"/>
                <a:gd name="connsiteY455" fmla="*/ 308309 h 314325"/>
                <a:gd name="connsiteX456" fmla="*/ 525896 w 1200150"/>
                <a:gd name="connsiteY456" fmla="*/ 308309 h 314325"/>
                <a:gd name="connsiteX457" fmla="*/ 524404 w 1200150"/>
                <a:gd name="connsiteY457" fmla="*/ 308309 h 314325"/>
                <a:gd name="connsiteX458" fmla="*/ 522913 w 1200150"/>
                <a:gd name="connsiteY458" fmla="*/ 308309 h 314325"/>
                <a:gd name="connsiteX459" fmla="*/ 519930 w 1200150"/>
                <a:gd name="connsiteY459" fmla="*/ 308309 h 314325"/>
                <a:gd name="connsiteX460" fmla="*/ 518439 w 1200150"/>
                <a:gd name="connsiteY460" fmla="*/ 306806 h 314325"/>
                <a:gd name="connsiteX461" fmla="*/ 516948 w 1200150"/>
                <a:gd name="connsiteY461" fmla="*/ 306806 h 314325"/>
                <a:gd name="connsiteX462" fmla="*/ 515457 w 1200150"/>
                <a:gd name="connsiteY462" fmla="*/ 306806 h 314325"/>
                <a:gd name="connsiteX463" fmla="*/ 515457 w 1200150"/>
                <a:gd name="connsiteY463" fmla="*/ 305302 h 314325"/>
                <a:gd name="connsiteX464" fmla="*/ 512474 w 1200150"/>
                <a:gd name="connsiteY464" fmla="*/ 305302 h 314325"/>
                <a:gd name="connsiteX465" fmla="*/ 512474 w 1200150"/>
                <a:gd name="connsiteY465" fmla="*/ 303798 h 314325"/>
                <a:gd name="connsiteX466" fmla="*/ 513965 w 1200150"/>
                <a:gd name="connsiteY466" fmla="*/ 303798 h 314325"/>
                <a:gd name="connsiteX467" fmla="*/ 515457 w 1200150"/>
                <a:gd name="connsiteY467" fmla="*/ 302294 h 314325"/>
                <a:gd name="connsiteX468" fmla="*/ 513965 w 1200150"/>
                <a:gd name="connsiteY468" fmla="*/ 300790 h 314325"/>
                <a:gd name="connsiteX469" fmla="*/ 513965 w 1200150"/>
                <a:gd name="connsiteY469" fmla="*/ 299286 h 314325"/>
                <a:gd name="connsiteX470" fmla="*/ 512474 w 1200150"/>
                <a:gd name="connsiteY470" fmla="*/ 299286 h 314325"/>
                <a:gd name="connsiteX471" fmla="*/ 510983 w 1200150"/>
                <a:gd name="connsiteY471" fmla="*/ 297782 h 314325"/>
                <a:gd name="connsiteX472" fmla="*/ 509491 w 1200150"/>
                <a:gd name="connsiteY472" fmla="*/ 297782 h 314325"/>
                <a:gd name="connsiteX473" fmla="*/ 509491 w 1200150"/>
                <a:gd name="connsiteY473" fmla="*/ 296278 h 314325"/>
                <a:gd name="connsiteX474" fmla="*/ 508000 w 1200150"/>
                <a:gd name="connsiteY474" fmla="*/ 296278 h 314325"/>
                <a:gd name="connsiteX475" fmla="*/ 509491 w 1200150"/>
                <a:gd name="connsiteY475" fmla="*/ 294774 h 314325"/>
                <a:gd name="connsiteX476" fmla="*/ 512474 w 1200150"/>
                <a:gd name="connsiteY476" fmla="*/ 294774 h 314325"/>
                <a:gd name="connsiteX477" fmla="*/ 513965 w 1200150"/>
                <a:gd name="connsiteY477" fmla="*/ 294774 h 314325"/>
                <a:gd name="connsiteX478" fmla="*/ 516948 w 1200150"/>
                <a:gd name="connsiteY478" fmla="*/ 296278 h 314325"/>
                <a:gd name="connsiteX479" fmla="*/ 518439 w 1200150"/>
                <a:gd name="connsiteY479" fmla="*/ 296278 h 314325"/>
                <a:gd name="connsiteX480" fmla="*/ 519930 w 1200150"/>
                <a:gd name="connsiteY480" fmla="*/ 296278 h 314325"/>
                <a:gd name="connsiteX481" fmla="*/ 522913 w 1200150"/>
                <a:gd name="connsiteY481" fmla="*/ 296278 h 314325"/>
                <a:gd name="connsiteX482" fmla="*/ 525896 w 1200150"/>
                <a:gd name="connsiteY482" fmla="*/ 296278 h 314325"/>
                <a:gd name="connsiteX483" fmla="*/ 527387 w 1200150"/>
                <a:gd name="connsiteY483" fmla="*/ 296278 h 314325"/>
                <a:gd name="connsiteX484" fmla="*/ 528878 w 1200150"/>
                <a:gd name="connsiteY484" fmla="*/ 296278 h 314325"/>
                <a:gd name="connsiteX485" fmla="*/ 531861 w 1200150"/>
                <a:gd name="connsiteY485" fmla="*/ 294774 h 314325"/>
                <a:gd name="connsiteX486" fmla="*/ 533352 w 1200150"/>
                <a:gd name="connsiteY486" fmla="*/ 293270 h 314325"/>
                <a:gd name="connsiteX487" fmla="*/ 534843 w 1200150"/>
                <a:gd name="connsiteY487" fmla="*/ 293270 h 314325"/>
                <a:gd name="connsiteX488" fmla="*/ 536335 w 1200150"/>
                <a:gd name="connsiteY488" fmla="*/ 291766 h 314325"/>
                <a:gd name="connsiteX489" fmla="*/ 539317 w 1200150"/>
                <a:gd name="connsiteY489" fmla="*/ 288758 h 314325"/>
                <a:gd name="connsiteX490" fmla="*/ 539317 w 1200150"/>
                <a:gd name="connsiteY490" fmla="*/ 287254 h 314325"/>
                <a:gd name="connsiteX491" fmla="*/ 540808 w 1200150"/>
                <a:gd name="connsiteY491" fmla="*/ 285750 h 314325"/>
                <a:gd name="connsiteX492" fmla="*/ 542300 w 1200150"/>
                <a:gd name="connsiteY492" fmla="*/ 284246 h 314325"/>
                <a:gd name="connsiteX493" fmla="*/ 542300 w 1200150"/>
                <a:gd name="connsiteY493" fmla="*/ 282742 h 314325"/>
                <a:gd name="connsiteX494" fmla="*/ 543791 w 1200150"/>
                <a:gd name="connsiteY494" fmla="*/ 281238 h 314325"/>
                <a:gd name="connsiteX495" fmla="*/ 545282 w 1200150"/>
                <a:gd name="connsiteY495" fmla="*/ 279734 h 314325"/>
                <a:gd name="connsiteX496" fmla="*/ 545282 w 1200150"/>
                <a:gd name="connsiteY496" fmla="*/ 278231 h 314325"/>
                <a:gd name="connsiteX497" fmla="*/ 545282 w 1200150"/>
                <a:gd name="connsiteY497" fmla="*/ 276727 h 314325"/>
                <a:gd name="connsiteX498" fmla="*/ 543791 w 1200150"/>
                <a:gd name="connsiteY498" fmla="*/ 276727 h 314325"/>
                <a:gd name="connsiteX499" fmla="*/ 542300 w 1200150"/>
                <a:gd name="connsiteY499" fmla="*/ 276727 h 314325"/>
                <a:gd name="connsiteX500" fmla="*/ 540808 w 1200150"/>
                <a:gd name="connsiteY500" fmla="*/ 276727 h 314325"/>
                <a:gd name="connsiteX501" fmla="*/ 539317 w 1200150"/>
                <a:gd name="connsiteY501" fmla="*/ 276727 h 314325"/>
                <a:gd name="connsiteX502" fmla="*/ 537826 w 1200150"/>
                <a:gd name="connsiteY502" fmla="*/ 276727 h 314325"/>
                <a:gd name="connsiteX503" fmla="*/ 536335 w 1200150"/>
                <a:gd name="connsiteY503" fmla="*/ 276727 h 314325"/>
                <a:gd name="connsiteX504" fmla="*/ 534843 w 1200150"/>
                <a:gd name="connsiteY504" fmla="*/ 276727 h 314325"/>
                <a:gd name="connsiteX505" fmla="*/ 534843 w 1200150"/>
                <a:gd name="connsiteY505" fmla="*/ 275223 h 314325"/>
                <a:gd name="connsiteX506" fmla="*/ 533352 w 1200150"/>
                <a:gd name="connsiteY506" fmla="*/ 275223 h 314325"/>
                <a:gd name="connsiteX507" fmla="*/ 531861 w 1200150"/>
                <a:gd name="connsiteY507" fmla="*/ 273719 h 314325"/>
                <a:gd name="connsiteX508" fmla="*/ 530369 w 1200150"/>
                <a:gd name="connsiteY508" fmla="*/ 273719 h 314325"/>
                <a:gd name="connsiteX509" fmla="*/ 530369 w 1200150"/>
                <a:gd name="connsiteY509" fmla="*/ 270711 h 314325"/>
                <a:gd name="connsiteX510" fmla="*/ 530369 w 1200150"/>
                <a:gd name="connsiteY510" fmla="*/ 269207 h 314325"/>
                <a:gd name="connsiteX511" fmla="*/ 531861 w 1200150"/>
                <a:gd name="connsiteY511" fmla="*/ 269207 h 314325"/>
                <a:gd name="connsiteX512" fmla="*/ 533352 w 1200150"/>
                <a:gd name="connsiteY512" fmla="*/ 269207 h 314325"/>
                <a:gd name="connsiteX513" fmla="*/ 534843 w 1200150"/>
                <a:gd name="connsiteY513" fmla="*/ 269207 h 314325"/>
                <a:gd name="connsiteX514" fmla="*/ 536335 w 1200150"/>
                <a:gd name="connsiteY514" fmla="*/ 269207 h 314325"/>
                <a:gd name="connsiteX515" fmla="*/ 537826 w 1200150"/>
                <a:gd name="connsiteY515" fmla="*/ 267703 h 314325"/>
                <a:gd name="connsiteX516" fmla="*/ 539317 w 1200150"/>
                <a:gd name="connsiteY516" fmla="*/ 267703 h 314325"/>
                <a:gd name="connsiteX517" fmla="*/ 540808 w 1200150"/>
                <a:gd name="connsiteY517" fmla="*/ 267703 h 314325"/>
                <a:gd name="connsiteX518" fmla="*/ 543791 w 1200150"/>
                <a:gd name="connsiteY518" fmla="*/ 267703 h 314325"/>
                <a:gd name="connsiteX519" fmla="*/ 546774 w 1200150"/>
                <a:gd name="connsiteY519" fmla="*/ 266199 h 314325"/>
                <a:gd name="connsiteX520" fmla="*/ 551247 w 1200150"/>
                <a:gd name="connsiteY520" fmla="*/ 264695 h 314325"/>
                <a:gd name="connsiteX521" fmla="*/ 552739 w 1200150"/>
                <a:gd name="connsiteY521" fmla="*/ 264695 h 314325"/>
                <a:gd name="connsiteX522" fmla="*/ 554230 w 1200150"/>
                <a:gd name="connsiteY522" fmla="*/ 261687 h 314325"/>
                <a:gd name="connsiteX523" fmla="*/ 554230 w 1200150"/>
                <a:gd name="connsiteY523" fmla="*/ 260183 h 314325"/>
                <a:gd name="connsiteX524" fmla="*/ 554230 w 1200150"/>
                <a:gd name="connsiteY524" fmla="*/ 258679 h 314325"/>
                <a:gd name="connsiteX525" fmla="*/ 555721 w 1200150"/>
                <a:gd name="connsiteY525" fmla="*/ 255671 h 314325"/>
                <a:gd name="connsiteX526" fmla="*/ 555721 w 1200150"/>
                <a:gd name="connsiteY526" fmla="*/ 251159 h 314325"/>
                <a:gd name="connsiteX527" fmla="*/ 557213 w 1200150"/>
                <a:gd name="connsiteY527" fmla="*/ 248151 h 314325"/>
                <a:gd name="connsiteX528" fmla="*/ 557213 w 1200150"/>
                <a:gd name="connsiteY528" fmla="*/ 246647 h 314325"/>
                <a:gd name="connsiteX529" fmla="*/ 558704 w 1200150"/>
                <a:gd name="connsiteY529" fmla="*/ 242136 h 314325"/>
                <a:gd name="connsiteX530" fmla="*/ 558704 w 1200150"/>
                <a:gd name="connsiteY530" fmla="*/ 240632 h 314325"/>
                <a:gd name="connsiteX531" fmla="*/ 558704 w 1200150"/>
                <a:gd name="connsiteY531" fmla="*/ 239128 h 314325"/>
                <a:gd name="connsiteX532" fmla="*/ 560195 w 1200150"/>
                <a:gd name="connsiteY532" fmla="*/ 237624 h 314325"/>
                <a:gd name="connsiteX533" fmla="*/ 560195 w 1200150"/>
                <a:gd name="connsiteY533" fmla="*/ 236120 h 314325"/>
                <a:gd name="connsiteX534" fmla="*/ 561686 w 1200150"/>
                <a:gd name="connsiteY534" fmla="*/ 234616 h 314325"/>
                <a:gd name="connsiteX535" fmla="*/ 561686 w 1200150"/>
                <a:gd name="connsiteY535" fmla="*/ 233112 h 314325"/>
                <a:gd name="connsiteX536" fmla="*/ 563178 w 1200150"/>
                <a:gd name="connsiteY536" fmla="*/ 231608 h 314325"/>
                <a:gd name="connsiteX537" fmla="*/ 564669 w 1200150"/>
                <a:gd name="connsiteY537" fmla="*/ 230104 h 314325"/>
                <a:gd name="connsiteX538" fmla="*/ 566160 w 1200150"/>
                <a:gd name="connsiteY538" fmla="*/ 228600 h 314325"/>
                <a:gd name="connsiteX539" fmla="*/ 710406 w 1200150"/>
                <a:gd name="connsiteY539" fmla="*/ 227652 h 314325"/>
                <a:gd name="connsiteX540" fmla="*/ 710406 w 1200150"/>
                <a:gd name="connsiteY540" fmla="*/ 229145 h 314325"/>
                <a:gd name="connsiteX541" fmla="*/ 708918 w 1200150"/>
                <a:gd name="connsiteY541" fmla="*/ 229145 h 314325"/>
                <a:gd name="connsiteX542" fmla="*/ 708918 w 1200150"/>
                <a:gd name="connsiteY542" fmla="*/ 230638 h 314325"/>
                <a:gd name="connsiteX543" fmla="*/ 707430 w 1200150"/>
                <a:gd name="connsiteY543" fmla="*/ 230638 h 314325"/>
                <a:gd name="connsiteX544" fmla="*/ 707430 w 1200150"/>
                <a:gd name="connsiteY544" fmla="*/ 232131 h 314325"/>
                <a:gd name="connsiteX545" fmla="*/ 705942 w 1200150"/>
                <a:gd name="connsiteY545" fmla="*/ 232131 h 314325"/>
                <a:gd name="connsiteX546" fmla="*/ 707430 w 1200150"/>
                <a:gd name="connsiteY546" fmla="*/ 233623 h 314325"/>
                <a:gd name="connsiteX547" fmla="*/ 708918 w 1200150"/>
                <a:gd name="connsiteY547" fmla="*/ 233623 h 314325"/>
                <a:gd name="connsiteX548" fmla="*/ 708918 w 1200150"/>
                <a:gd name="connsiteY548" fmla="*/ 235116 h 314325"/>
                <a:gd name="connsiteX549" fmla="*/ 710406 w 1200150"/>
                <a:gd name="connsiteY549" fmla="*/ 235116 h 314325"/>
                <a:gd name="connsiteX550" fmla="*/ 710406 w 1200150"/>
                <a:gd name="connsiteY550" fmla="*/ 233623 h 314325"/>
                <a:gd name="connsiteX551" fmla="*/ 710406 w 1200150"/>
                <a:gd name="connsiteY551" fmla="*/ 232131 h 314325"/>
                <a:gd name="connsiteX552" fmla="*/ 711895 w 1200150"/>
                <a:gd name="connsiteY552" fmla="*/ 230638 h 314325"/>
                <a:gd name="connsiteX553" fmla="*/ 711895 w 1200150"/>
                <a:gd name="connsiteY553" fmla="*/ 229145 h 314325"/>
                <a:gd name="connsiteX554" fmla="*/ 711895 w 1200150"/>
                <a:gd name="connsiteY554" fmla="*/ 227652 h 314325"/>
                <a:gd name="connsiteX555" fmla="*/ 710406 w 1200150"/>
                <a:gd name="connsiteY555" fmla="*/ 227652 h 314325"/>
                <a:gd name="connsiteX556" fmla="*/ 263770 w 1200150"/>
                <a:gd name="connsiteY556" fmla="*/ 223899 h 314325"/>
                <a:gd name="connsiteX557" fmla="*/ 263770 w 1200150"/>
                <a:gd name="connsiteY557" fmla="*/ 225395 h 314325"/>
                <a:gd name="connsiteX558" fmla="*/ 262243 w 1200150"/>
                <a:gd name="connsiteY558" fmla="*/ 225395 h 314325"/>
                <a:gd name="connsiteX559" fmla="*/ 262243 w 1200150"/>
                <a:gd name="connsiteY559" fmla="*/ 226891 h 314325"/>
                <a:gd name="connsiteX560" fmla="*/ 260717 w 1200150"/>
                <a:gd name="connsiteY560" fmla="*/ 228387 h 314325"/>
                <a:gd name="connsiteX561" fmla="*/ 262243 w 1200150"/>
                <a:gd name="connsiteY561" fmla="*/ 228387 h 314325"/>
                <a:gd name="connsiteX562" fmla="*/ 262243 w 1200150"/>
                <a:gd name="connsiteY562" fmla="*/ 229883 h 314325"/>
                <a:gd name="connsiteX563" fmla="*/ 263770 w 1200150"/>
                <a:gd name="connsiteY563" fmla="*/ 231379 h 314325"/>
                <a:gd name="connsiteX564" fmla="*/ 263770 w 1200150"/>
                <a:gd name="connsiteY564" fmla="*/ 232875 h 314325"/>
                <a:gd name="connsiteX565" fmla="*/ 265296 w 1200150"/>
                <a:gd name="connsiteY565" fmla="*/ 232875 h 314325"/>
                <a:gd name="connsiteX566" fmla="*/ 265296 w 1200150"/>
                <a:gd name="connsiteY566" fmla="*/ 234371 h 314325"/>
                <a:gd name="connsiteX567" fmla="*/ 266822 w 1200150"/>
                <a:gd name="connsiteY567" fmla="*/ 232875 h 314325"/>
                <a:gd name="connsiteX568" fmla="*/ 266822 w 1200150"/>
                <a:gd name="connsiteY568" fmla="*/ 231379 h 314325"/>
                <a:gd name="connsiteX569" fmla="*/ 266822 w 1200150"/>
                <a:gd name="connsiteY569" fmla="*/ 229883 h 314325"/>
                <a:gd name="connsiteX570" fmla="*/ 268349 w 1200150"/>
                <a:gd name="connsiteY570" fmla="*/ 229883 h 314325"/>
                <a:gd name="connsiteX571" fmla="*/ 268349 w 1200150"/>
                <a:gd name="connsiteY571" fmla="*/ 228387 h 314325"/>
                <a:gd name="connsiteX572" fmla="*/ 269875 w 1200150"/>
                <a:gd name="connsiteY572" fmla="*/ 228387 h 314325"/>
                <a:gd name="connsiteX573" fmla="*/ 271402 w 1200150"/>
                <a:gd name="connsiteY573" fmla="*/ 226891 h 314325"/>
                <a:gd name="connsiteX574" fmla="*/ 271402 w 1200150"/>
                <a:gd name="connsiteY574" fmla="*/ 225395 h 314325"/>
                <a:gd name="connsiteX575" fmla="*/ 269875 w 1200150"/>
                <a:gd name="connsiteY575" fmla="*/ 225395 h 314325"/>
                <a:gd name="connsiteX576" fmla="*/ 268349 w 1200150"/>
                <a:gd name="connsiteY576" fmla="*/ 223899 h 314325"/>
                <a:gd name="connsiteX577" fmla="*/ 266822 w 1200150"/>
                <a:gd name="connsiteY577" fmla="*/ 223899 h 314325"/>
                <a:gd name="connsiteX578" fmla="*/ 265296 w 1200150"/>
                <a:gd name="connsiteY578" fmla="*/ 223899 h 314325"/>
                <a:gd name="connsiteX579" fmla="*/ 263770 w 1200150"/>
                <a:gd name="connsiteY579" fmla="*/ 223899 h 314325"/>
                <a:gd name="connsiteX580" fmla="*/ 832973 w 1200150"/>
                <a:gd name="connsiteY580" fmla="*/ 216437 h 314325"/>
                <a:gd name="connsiteX581" fmla="*/ 832973 w 1200150"/>
                <a:gd name="connsiteY581" fmla="*/ 217954 h 314325"/>
                <a:gd name="connsiteX582" fmla="*/ 831468 w 1200150"/>
                <a:gd name="connsiteY582" fmla="*/ 219472 h 314325"/>
                <a:gd name="connsiteX583" fmla="*/ 832973 w 1200150"/>
                <a:gd name="connsiteY583" fmla="*/ 220989 h 314325"/>
                <a:gd name="connsiteX584" fmla="*/ 832973 w 1200150"/>
                <a:gd name="connsiteY584" fmla="*/ 222507 h 314325"/>
                <a:gd name="connsiteX585" fmla="*/ 832973 w 1200150"/>
                <a:gd name="connsiteY585" fmla="*/ 224024 h 314325"/>
                <a:gd name="connsiteX586" fmla="*/ 832973 w 1200150"/>
                <a:gd name="connsiteY586" fmla="*/ 225542 h 314325"/>
                <a:gd name="connsiteX587" fmla="*/ 832973 w 1200150"/>
                <a:gd name="connsiteY587" fmla="*/ 228577 h 314325"/>
                <a:gd name="connsiteX588" fmla="*/ 832973 w 1200150"/>
                <a:gd name="connsiteY588" fmla="*/ 230094 h 314325"/>
                <a:gd name="connsiteX589" fmla="*/ 831468 w 1200150"/>
                <a:gd name="connsiteY589" fmla="*/ 231612 h 314325"/>
                <a:gd name="connsiteX590" fmla="*/ 831468 w 1200150"/>
                <a:gd name="connsiteY590" fmla="*/ 233129 h 314325"/>
                <a:gd name="connsiteX591" fmla="*/ 831468 w 1200150"/>
                <a:gd name="connsiteY591" fmla="*/ 234647 h 314325"/>
                <a:gd name="connsiteX592" fmla="*/ 832973 w 1200150"/>
                <a:gd name="connsiteY592" fmla="*/ 237682 h 314325"/>
                <a:gd name="connsiteX593" fmla="*/ 832973 w 1200150"/>
                <a:gd name="connsiteY593" fmla="*/ 239199 h 314325"/>
                <a:gd name="connsiteX594" fmla="*/ 834478 w 1200150"/>
                <a:gd name="connsiteY594" fmla="*/ 239199 h 314325"/>
                <a:gd name="connsiteX595" fmla="*/ 837489 w 1200150"/>
                <a:gd name="connsiteY595" fmla="*/ 237682 h 314325"/>
                <a:gd name="connsiteX596" fmla="*/ 838995 w 1200150"/>
                <a:gd name="connsiteY596" fmla="*/ 236164 h 314325"/>
                <a:gd name="connsiteX597" fmla="*/ 838995 w 1200150"/>
                <a:gd name="connsiteY597" fmla="*/ 234647 h 314325"/>
                <a:gd name="connsiteX598" fmla="*/ 838995 w 1200150"/>
                <a:gd name="connsiteY598" fmla="*/ 231612 h 314325"/>
                <a:gd name="connsiteX599" fmla="*/ 840500 w 1200150"/>
                <a:gd name="connsiteY599" fmla="*/ 228577 h 314325"/>
                <a:gd name="connsiteX600" fmla="*/ 838995 w 1200150"/>
                <a:gd name="connsiteY600" fmla="*/ 225542 h 314325"/>
                <a:gd name="connsiteX601" fmla="*/ 838995 w 1200150"/>
                <a:gd name="connsiteY601" fmla="*/ 224024 h 314325"/>
                <a:gd name="connsiteX602" fmla="*/ 837489 w 1200150"/>
                <a:gd name="connsiteY602" fmla="*/ 219472 h 314325"/>
                <a:gd name="connsiteX603" fmla="*/ 837489 w 1200150"/>
                <a:gd name="connsiteY603" fmla="*/ 217954 h 314325"/>
                <a:gd name="connsiteX604" fmla="*/ 835984 w 1200150"/>
                <a:gd name="connsiteY604" fmla="*/ 216437 h 314325"/>
                <a:gd name="connsiteX605" fmla="*/ 832973 w 1200150"/>
                <a:gd name="connsiteY605" fmla="*/ 216437 h 314325"/>
                <a:gd name="connsiteX606" fmla="*/ 694035 w 1200150"/>
                <a:gd name="connsiteY606" fmla="*/ 212725 h 314325"/>
                <a:gd name="connsiteX607" fmla="*/ 695524 w 1200150"/>
                <a:gd name="connsiteY607" fmla="*/ 212725 h 314325"/>
                <a:gd name="connsiteX608" fmla="*/ 697012 w 1200150"/>
                <a:gd name="connsiteY608" fmla="*/ 214218 h 314325"/>
                <a:gd name="connsiteX609" fmla="*/ 698500 w 1200150"/>
                <a:gd name="connsiteY609" fmla="*/ 215710 h 314325"/>
                <a:gd name="connsiteX610" fmla="*/ 698500 w 1200150"/>
                <a:gd name="connsiteY610" fmla="*/ 217203 h 314325"/>
                <a:gd name="connsiteX611" fmla="*/ 698500 w 1200150"/>
                <a:gd name="connsiteY611" fmla="*/ 218696 h 314325"/>
                <a:gd name="connsiteX612" fmla="*/ 698500 w 1200150"/>
                <a:gd name="connsiteY612" fmla="*/ 220189 h 314325"/>
                <a:gd name="connsiteX613" fmla="*/ 698500 w 1200150"/>
                <a:gd name="connsiteY613" fmla="*/ 221681 h 314325"/>
                <a:gd name="connsiteX614" fmla="*/ 699988 w 1200150"/>
                <a:gd name="connsiteY614" fmla="*/ 221681 h 314325"/>
                <a:gd name="connsiteX615" fmla="*/ 701477 w 1200150"/>
                <a:gd name="connsiteY615" fmla="*/ 220189 h 314325"/>
                <a:gd name="connsiteX616" fmla="*/ 702965 w 1200150"/>
                <a:gd name="connsiteY616" fmla="*/ 220189 h 314325"/>
                <a:gd name="connsiteX617" fmla="*/ 704453 w 1200150"/>
                <a:gd name="connsiteY617" fmla="*/ 220189 h 314325"/>
                <a:gd name="connsiteX618" fmla="*/ 702965 w 1200150"/>
                <a:gd name="connsiteY618" fmla="*/ 221681 h 314325"/>
                <a:gd name="connsiteX619" fmla="*/ 702965 w 1200150"/>
                <a:gd name="connsiteY619" fmla="*/ 223174 h 314325"/>
                <a:gd name="connsiteX620" fmla="*/ 702965 w 1200150"/>
                <a:gd name="connsiteY620" fmla="*/ 224667 h 314325"/>
                <a:gd name="connsiteX621" fmla="*/ 701477 w 1200150"/>
                <a:gd name="connsiteY621" fmla="*/ 224667 h 314325"/>
                <a:gd name="connsiteX622" fmla="*/ 699988 w 1200150"/>
                <a:gd name="connsiteY622" fmla="*/ 224667 h 314325"/>
                <a:gd name="connsiteX623" fmla="*/ 698500 w 1200150"/>
                <a:gd name="connsiteY623" fmla="*/ 226159 h 314325"/>
                <a:gd name="connsiteX624" fmla="*/ 698500 w 1200150"/>
                <a:gd name="connsiteY624" fmla="*/ 227652 h 314325"/>
                <a:gd name="connsiteX625" fmla="*/ 698500 w 1200150"/>
                <a:gd name="connsiteY625" fmla="*/ 229145 h 314325"/>
                <a:gd name="connsiteX626" fmla="*/ 698500 w 1200150"/>
                <a:gd name="connsiteY626" fmla="*/ 230638 h 314325"/>
                <a:gd name="connsiteX627" fmla="*/ 698500 w 1200150"/>
                <a:gd name="connsiteY627" fmla="*/ 232131 h 314325"/>
                <a:gd name="connsiteX628" fmla="*/ 699988 w 1200150"/>
                <a:gd name="connsiteY628" fmla="*/ 232131 h 314325"/>
                <a:gd name="connsiteX629" fmla="*/ 701477 w 1200150"/>
                <a:gd name="connsiteY629" fmla="*/ 232131 h 314325"/>
                <a:gd name="connsiteX630" fmla="*/ 702965 w 1200150"/>
                <a:gd name="connsiteY630" fmla="*/ 230638 h 314325"/>
                <a:gd name="connsiteX631" fmla="*/ 704453 w 1200150"/>
                <a:gd name="connsiteY631" fmla="*/ 229145 h 314325"/>
                <a:gd name="connsiteX632" fmla="*/ 704453 w 1200150"/>
                <a:gd name="connsiteY632" fmla="*/ 227652 h 314325"/>
                <a:gd name="connsiteX633" fmla="*/ 705942 w 1200150"/>
                <a:gd name="connsiteY633" fmla="*/ 227652 h 314325"/>
                <a:gd name="connsiteX634" fmla="*/ 705942 w 1200150"/>
                <a:gd name="connsiteY634" fmla="*/ 226159 h 314325"/>
                <a:gd name="connsiteX635" fmla="*/ 707430 w 1200150"/>
                <a:gd name="connsiteY635" fmla="*/ 226159 h 314325"/>
                <a:gd name="connsiteX636" fmla="*/ 707430 w 1200150"/>
                <a:gd name="connsiteY636" fmla="*/ 223174 h 314325"/>
                <a:gd name="connsiteX637" fmla="*/ 707430 w 1200150"/>
                <a:gd name="connsiteY637" fmla="*/ 221681 h 314325"/>
                <a:gd name="connsiteX638" fmla="*/ 708918 w 1200150"/>
                <a:gd name="connsiteY638" fmla="*/ 220189 h 314325"/>
                <a:gd name="connsiteX639" fmla="*/ 708918 w 1200150"/>
                <a:gd name="connsiteY639" fmla="*/ 218696 h 314325"/>
                <a:gd name="connsiteX640" fmla="*/ 710406 w 1200150"/>
                <a:gd name="connsiteY640" fmla="*/ 218696 h 314325"/>
                <a:gd name="connsiteX641" fmla="*/ 711895 w 1200150"/>
                <a:gd name="connsiteY641" fmla="*/ 218696 h 314325"/>
                <a:gd name="connsiteX642" fmla="*/ 713383 w 1200150"/>
                <a:gd name="connsiteY642" fmla="*/ 220189 h 314325"/>
                <a:gd name="connsiteX643" fmla="*/ 714871 w 1200150"/>
                <a:gd name="connsiteY643" fmla="*/ 220189 h 314325"/>
                <a:gd name="connsiteX644" fmla="*/ 714871 w 1200150"/>
                <a:gd name="connsiteY644" fmla="*/ 221681 h 314325"/>
                <a:gd name="connsiteX645" fmla="*/ 714871 w 1200150"/>
                <a:gd name="connsiteY645" fmla="*/ 224667 h 314325"/>
                <a:gd name="connsiteX646" fmla="*/ 716360 w 1200150"/>
                <a:gd name="connsiteY646" fmla="*/ 224667 h 314325"/>
                <a:gd name="connsiteX647" fmla="*/ 716360 w 1200150"/>
                <a:gd name="connsiteY647" fmla="*/ 226159 h 314325"/>
                <a:gd name="connsiteX648" fmla="*/ 716360 w 1200150"/>
                <a:gd name="connsiteY648" fmla="*/ 227652 h 314325"/>
                <a:gd name="connsiteX649" fmla="*/ 717848 w 1200150"/>
                <a:gd name="connsiteY649" fmla="*/ 230638 h 314325"/>
                <a:gd name="connsiteX650" fmla="*/ 717848 w 1200150"/>
                <a:gd name="connsiteY650" fmla="*/ 232131 h 314325"/>
                <a:gd name="connsiteX651" fmla="*/ 716360 w 1200150"/>
                <a:gd name="connsiteY651" fmla="*/ 233623 h 314325"/>
                <a:gd name="connsiteX652" fmla="*/ 716360 w 1200150"/>
                <a:gd name="connsiteY652" fmla="*/ 235116 h 314325"/>
                <a:gd name="connsiteX653" fmla="*/ 716360 w 1200150"/>
                <a:gd name="connsiteY653" fmla="*/ 236609 h 314325"/>
                <a:gd name="connsiteX654" fmla="*/ 716360 w 1200150"/>
                <a:gd name="connsiteY654" fmla="*/ 238102 h 314325"/>
                <a:gd name="connsiteX655" fmla="*/ 716360 w 1200150"/>
                <a:gd name="connsiteY655" fmla="*/ 239594 h 314325"/>
                <a:gd name="connsiteX656" fmla="*/ 716360 w 1200150"/>
                <a:gd name="connsiteY656" fmla="*/ 241087 h 314325"/>
                <a:gd name="connsiteX657" fmla="*/ 714871 w 1200150"/>
                <a:gd name="connsiteY657" fmla="*/ 241087 h 314325"/>
                <a:gd name="connsiteX658" fmla="*/ 714871 w 1200150"/>
                <a:gd name="connsiteY658" fmla="*/ 242580 h 314325"/>
                <a:gd name="connsiteX659" fmla="*/ 716360 w 1200150"/>
                <a:gd name="connsiteY659" fmla="*/ 245565 h 314325"/>
                <a:gd name="connsiteX660" fmla="*/ 717848 w 1200150"/>
                <a:gd name="connsiteY660" fmla="*/ 245565 h 314325"/>
                <a:gd name="connsiteX661" fmla="*/ 720824 w 1200150"/>
                <a:gd name="connsiteY661" fmla="*/ 245565 h 314325"/>
                <a:gd name="connsiteX662" fmla="*/ 723801 w 1200150"/>
                <a:gd name="connsiteY662" fmla="*/ 247058 h 314325"/>
                <a:gd name="connsiteX663" fmla="*/ 725289 w 1200150"/>
                <a:gd name="connsiteY663" fmla="*/ 247058 h 314325"/>
                <a:gd name="connsiteX664" fmla="*/ 726777 w 1200150"/>
                <a:gd name="connsiteY664" fmla="*/ 247058 h 314325"/>
                <a:gd name="connsiteX665" fmla="*/ 729754 w 1200150"/>
                <a:gd name="connsiteY665" fmla="*/ 247058 h 314325"/>
                <a:gd name="connsiteX666" fmla="*/ 731242 w 1200150"/>
                <a:gd name="connsiteY666" fmla="*/ 247058 h 314325"/>
                <a:gd name="connsiteX667" fmla="*/ 735707 w 1200150"/>
                <a:gd name="connsiteY667" fmla="*/ 248551 h 314325"/>
                <a:gd name="connsiteX668" fmla="*/ 737195 w 1200150"/>
                <a:gd name="connsiteY668" fmla="*/ 248551 h 314325"/>
                <a:gd name="connsiteX669" fmla="*/ 738684 w 1200150"/>
                <a:gd name="connsiteY669" fmla="*/ 248551 h 314325"/>
                <a:gd name="connsiteX670" fmla="*/ 740172 w 1200150"/>
                <a:gd name="connsiteY670" fmla="*/ 248551 h 314325"/>
                <a:gd name="connsiteX671" fmla="*/ 741660 w 1200150"/>
                <a:gd name="connsiteY671" fmla="*/ 248551 h 314325"/>
                <a:gd name="connsiteX672" fmla="*/ 743149 w 1200150"/>
                <a:gd name="connsiteY672" fmla="*/ 250043 h 314325"/>
                <a:gd name="connsiteX673" fmla="*/ 744637 w 1200150"/>
                <a:gd name="connsiteY673" fmla="*/ 251536 h 314325"/>
                <a:gd name="connsiteX674" fmla="*/ 746125 w 1200150"/>
                <a:gd name="connsiteY674" fmla="*/ 251536 h 314325"/>
                <a:gd name="connsiteX675" fmla="*/ 746125 w 1200150"/>
                <a:gd name="connsiteY675" fmla="*/ 253029 h 314325"/>
                <a:gd name="connsiteX676" fmla="*/ 746125 w 1200150"/>
                <a:gd name="connsiteY676" fmla="*/ 254522 h 314325"/>
                <a:gd name="connsiteX677" fmla="*/ 746125 w 1200150"/>
                <a:gd name="connsiteY677" fmla="*/ 256014 h 314325"/>
                <a:gd name="connsiteX678" fmla="*/ 744637 w 1200150"/>
                <a:gd name="connsiteY678" fmla="*/ 257507 h 314325"/>
                <a:gd name="connsiteX679" fmla="*/ 743149 w 1200150"/>
                <a:gd name="connsiteY679" fmla="*/ 259000 h 314325"/>
                <a:gd name="connsiteX680" fmla="*/ 741660 w 1200150"/>
                <a:gd name="connsiteY680" fmla="*/ 259000 h 314325"/>
                <a:gd name="connsiteX681" fmla="*/ 740172 w 1200150"/>
                <a:gd name="connsiteY681" fmla="*/ 259000 h 314325"/>
                <a:gd name="connsiteX682" fmla="*/ 737195 w 1200150"/>
                <a:gd name="connsiteY682" fmla="*/ 260493 h 314325"/>
                <a:gd name="connsiteX683" fmla="*/ 735707 w 1200150"/>
                <a:gd name="connsiteY683" fmla="*/ 260493 h 314325"/>
                <a:gd name="connsiteX684" fmla="*/ 732731 w 1200150"/>
                <a:gd name="connsiteY684" fmla="*/ 260493 h 314325"/>
                <a:gd name="connsiteX685" fmla="*/ 731242 w 1200150"/>
                <a:gd name="connsiteY685" fmla="*/ 261985 h 314325"/>
                <a:gd name="connsiteX686" fmla="*/ 728266 w 1200150"/>
                <a:gd name="connsiteY686" fmla="*/ 263478 h 314325"/>
                <a:gd name="connsiteX687" fmla="*/ 726777 w 1200150"/>
                <a:gd name="connsiteY687" fmla="*/ 264971 h 314325"/>
                <a:gd name="connsiteX688" fmla="*/ 725289 w 1200150"/>
                <a:gd name="connsiteY688" fmla="*/ 264971 h 314325"/>
                <a:gd name="connsiteX689" fmla="*/ 723801 w 1200150"/>
                <a:gd name="connsiteY689" fmla="*/ 264971 h 314325"/>
                <a:gd name="connsiteX690" fmla="*/ 722313 w 1200150"/>
                <a:gd name="connsiteY690" fmla="*/ 266464 h 314325"/>
                <a:gd name="connsiteX691" fmla="*/ 720824 w 1200150"/>
                <a:gd name="connsiteY691" fmla="*/ 266464 h 314325"/>
                <a:gd name="connsiteX692" fmla="*/ 719336 w 1200150"/>
                <a:gd name="connsiteY692" fmla="*/ 267956 h 314325"/>
                <a:gd name="connsiteX693" fmla="*/ 717848 w 1200150"/>
                <a:gd name="connsiteY693" fmla="*/ 267956 h 314325"/>
                <a:gd name="connsiteX694" fmla="*/ 716360 w 1200150"/>
                <a:gd name="connsiteY694" fmla="*/ 267956 h 314325"/>
                <a:gd name="connsiteX695" fmla="*/ 714871 w 1200150"/>
                <a:gd name="connsiteY695" fmla="*/ 269449 h 314325"/>
                <a:gd name="connsiteX696" fmla="*/ 711895 w 1200150"/>
                <a:gd name="connsiteY696" fmla="*/ 269449 h 314325"/>
                <a:gd name="connsiteX697" fmla="*/ 711895 w 1200150"/>
                <a:gd name="connsiteY697" fmla="*/ 270942 h 314325"/>
                <a:gd name="connsiteX698" fmla="*/ 710406 w 1200150"/>
                <a:gd name="connsiteY698" fmla="*/ 272435 h 314325"/>
                <a:gd name="connsiteX699" fmla="*/ 710406 w 1200150"/>
                <a:gd name="connsiteY699" fmla="*/ 273927 h 314325"/>
                <a:gd name="connsiteX700" fmla="*/ 710406 w 1200150"/>
                <a:gd name="connsiteY700" fmla="*/ 275420 h 314325"/>
                <a:gd name="connsiteX701" fmla="*/ 708918 w 1200150"/>
                <a:gd name="connsiteY701" fmla="*/ 275420 h 314325"/>
                <a:gd name="connsiteX702" fmla="*/ 708918 w 1200150"/>
                <a:gd name="connsiteY702" fmla="*/ 276913 h 314325"/>
                <a:gd name="connsiteX703" fmla="*/ 705942 w 1200150"/>
                <a:gd name="connsiteY703" fmla="*/ 276913 h 314325"/>
                <a:gd name="connsiteX704" fmla="*/ 704453 w 1200150"/>
                <a:gd name="connsiteY704" fmla="*/ 276913 h 314325"/>
                <a:gd name="connsiteX705" fmla="*/ 704453 w 1200150"/>
                <a:gd name="connsiteY705" fmla="*/ 278405 h 314325"/>
                <a:gd name="connsiteX706" fmla="*/ 704453 w 1200150"/>
                <a:gd name="connsiteY706" fmla="*/ 279898 h 314325"/>
                <a:gd name="connsiteX707" fmla="*/ 704453 w 1200150"/>
                <a:gd name="connsiteY707" fmla="*/ 281391 h 314325"/>
                <a:gd name="connsiteX708" fmla="*/ 704453 w 1200150"/>
                <a:gd name="connsiteY708" fmla="*/ 282884 h 314325"/>
                <a:gd name="connsiteX709" fmla="*/ 705942 w 1200150"/>
                <a:gd name="connsiteY709" fmla="*/ 282884 h 314325"/>
                <a:gd name="connsiteX710" fmla="*/ 707430 w 1200150"/>
                <a:gd name="connsiteY710" fmla="*/ 282884 h 314325"/>
                <a:gd name="connsiteX711" fmla="*/ 707430 w 1200150"/>
                <a:gd name="connsiteY711" fmla="*/ 281391 h 314325"/>
                <a:gd name="connsiteX712" fmla="*/ 708918 w 1200150"/>
                <a:gd name="connsiteY712" fmla="*/ 281391 h 314325"/>
                <a:gd name="connsiteX713" fmla="*/ 710406 w 1200150"/>
                <a:gd name="connsiteY713" fmla="*/ 279898 h 314325"/>
                <a:gd name="connsiteX714" fmla="*/ 711895 w 1200150"/>
                <a:gd name="connsiteY714" fmla="*/ 279898 h 314325"/>
                <a:gd name="connsiteX715" fmla="*/ 713383 w 1200150"/>
                <a:gd name="connsiteY715" fmla="*/ 279898 h 314325"/>
                <a:gd name="connsiteX716" fmla="*/ 714871 w 1200150"/>
                <a:gd name="connsiteY716" fmla="*/ 279898 h 314325"/>
                <a:gd name="connsiteX717" fmla="*/ 716360 w 1200150"/>
                <a:gd name="connsiteY717" fmla="*/ 279898 h 314325"/>
                <a:gd name="connsiteX718" fmla="*/ 717848 w 1200150"/>
                <a:gd name="connsiteY718" fmla="*/ 279898 h 314325"/>
                <a:gd name="connsiteX719" fmla="*/ 720824 w 1200150"/>
                <a:gd name="connsiteY719" fmla="*/ 279898 h 314325"/>
                <a:gd name="connsiteX720" fmla="*/ 722313 w 1200150"/>
                <a:gd name="connsiteY720" fmla="*/ 281391 h 314325"/>
                <a:gd name="connsiteX721" fmla="*/ 723801 w 1200150"/>
                <a:gd name="connsiteY721" fmla="*/ 281391 h 314325"/>
                <a:gd name="connsiteX722" fmla="*/ 725289 w 1200150"/>
                <a:gd name="connsiteY722" fmla="*/ 281391 h 314325"/>
                <a:gd name="connsiteX723" fmla="*/ 726777 w 1200150"/>
                <a:gd name="connsiteY723" fmla="*/ 281391 h 314325"/>
                <a:gd name="connsiteX724" fmla="*/ 728266 w 1200150"/>
                <a:gd name="connsiteY724" fmla="*/ 282884 h 314325"/>
                <a:gd name="connsiteX725" fmla="*/ 729754 w 1200150"/>
                <a:gd name="connsiteY725" fmla="*/ 282884 h 314325"/>
                <a:gd name="connsiteX726" fmla="*/ 729754 w 1200150"/>
                <a:gd name="connsiteY726" fmla="*/ 284376 h 314325"/>
                <a:gd name="connsiteX727" fmla="*/ 731242 w 1200150"/>
                <a:gd name="connsiteY727" fmla="*/ 285869 h 314325"/>
                <a:gd name="connsiteX728" fmla="*/ 729754 w 1200150"/>
                <a:gd name="connsiteY728" fmla="*/ 287362 h 314325"/>
                <a:gd name="connsiteX729" fmla="*/ 729754 w 1200150"/>
                <a:gd name="connsiteY729" fmla="*/ 288855 h 314325"/>
                <a:gd name="connsiteX730" fmla="*/ 728266 w 1200150"/>
                <a:gd name="connsiteY730" fmla="*/ 290347 h 314325"/>
                <a:gd name="connsiteX731" fmla="*/ 728266 w 1200150"/>
                <a:gd name="connsiteY731" fmla="*/ 291840 h 314325"/>
                <a:gd name="connsiteX732" fmla="*/ 726777 w 1200150"/>
                <a:gd name="connsiteY732" fmla="*/ 293333 h 314325"/>
                <a:gd name="connsiteX733" fmla="*/ 725289 w 1200150"/>
                <a:gd name="connsiteY733" fmla="*/ 293333 h 314325"/>
                <a:gd name="connsiteX734" fmla="*/ 723801 w 1200150"/>
                <a:gd name="connsiteY734" fmla="*/ 291840 h 314325"/>
                <a:gd name="connsiteX735" fmla="*/ 722313 w 1200150"/>
                <a:gd name="connsiteY735" fmla="*/ 290347 h 314325"/>
                <a:gd name="connsiteX736" fmla="*/ 720824 w 1200150"/>
                <a:gd name="connsiteY736" fmla="*/ 290347 h 314325"/>
                <a:gd name="connsiteX737" fmla="*/ 719336 w 1200150"/>
                <a:gd name="connsiteY737" fmla="*/ 290347 h 314325"/>
                <a:gd name="connsiteX738" fmla="*/ 716360 w 1200150"/>
                <a:gd name="connsiteY738" fmla="*/ 290347 h 314325"/>
                <a:gd name="connsiteX739" fmla="*/ 714871 w 1200150"/>
                <a:gd name="connsiteY739" fmla="*/ 291840 h 314325"/>
                <a:gd name="connsiteX740" fmla="*/ 716360 w 1200150"/>
                <a:gd name="connsiteY740" fmla="*/ 291840 h 314325"/>
                <a:gd name="connsiteX741" fmla="*/ 716360 w 1200150"/>
                <a:gd name="connsiteY741" fmla="*/ 293333 h 314325"/>
                <a:gd name="connsiteX742" fmla="*/ 717848 w 1200150"/>
                <a:gd name="connsiteY742" fmla="*/ 293333 h 314325"/>
                <a:gd name="connsiteX743" fmla="*/ 717848 w 1200150"/>
                <a:gd name="connsiteY743" fmla="*/ 294825 h 314325"/>
                <a:gd name="connsiteX744" fmla="*/ 717848 w 1200150"/>
                <a:gd name="connsiteY744" fmla="*/ 296318 h 314325"/>
                <a:gd name="connsiteX745" fmla="*/ 717848 w 1200150"/>
                <a:gd name="connsiteY745" fmla="*/ 297811 h 314325"/>
                <a:gd name="connsiteX746" fmla="*/ 717848 w 1200150"/>
                <a:gd name="connsiteY746" fmla="*/ 299304 h 314325"/>
                <a:gd name="connsiteX747" fmla="*/ 717848 w 1200150"/>
                <a:gd name="connsiteY747" fmla="*/ 302289 h 314325"/>
                <a:gd name="connsiteX748" fmla="*/ 717848 w 1200150"/>
                <a:gd name="connsiteY748" fmla="*/ 303782 h 314325"/>
                <a:gd name="connsiteX749" fmla="*/ 717848 w 1200150"/>
                <a:gd name="connsiteY749" fmla="*/ 305275 h 314325"/>
                <a:gd name="connsiteX750" fmla="*/ 717848 w 1200150"/>
                <a:gd name="connsiteY750" fmla="*/ 306767 h 314325"/>
                <a:gd name="connsiteX751" fmla="*/ 716360 w 1200150"/>
                <a:gd name="connsiteY751" fmla="*/ 306767 h 314325"/>
                <a:gd name="connsiteX752" fmla="*/ 716360 w 1200150"/>
                <a:gd name="connsiteY752" fmla="*/ 308260 h 314325"/>
                <a:gd name="connsiteX753" fmla="*/ 716360 w 1200150"/>
                <a:gd name="connsiteY753" fmla="*/ 309753 h 314325"/>
                <a:gd name="connsiteX754" fmla="*/ 714871 w 1200150"/>
                <a:gd name="connsiteY754" fmla="*/ 311246 h 314325"/>
                <a:gd name="connsiteX755" fmla="*/ 713383 w 1200150"/>
                <a:gd name="connsiteY755" fmla="*/ 311246 h 314325"/>
                <a:gd name="connsiteX756" fmla="*/ 711895 w 1200150"/>
                <a:gd name="connsiteY756" fmla="*/ 311246 h 314325"/>
                <a:gd name="connsiteX757" fmla="*/ 710406 w 1200150"/>
                <a:gd name="connsiteY757" fmla="*/ 311246 h 314325"/>
                <a:gd name="connsiteX758" fmla="*/ 708918 w 1200150"/>
                <a:gd name="connsiteY758" fmla="*/ 311246 h 314325"/>
                <a:gd name="connsiteX759" fmla="*/ 708918 w 1200150"/>
                <a:gd name="connsiteY759" fmla="*/ 309753 h 314325"/>
                <a:gd name="connsiteX760" fmla="*/ 707430 w 1200150"/>
                <a:gd name="connsiteY760" fmla="*/ 309753 h 314325"/>
                <a:gd name="connsiteX761" fmla="*/ 702965 w 1200150"/>
                <a:gd name="connsiteY761" fmla="*/ 311246 h 314325"/>
                <a:gd name="connsiteX762" fmla="*/ 701477 w 1200150"/>
                <a:gd name="connsiteY762" fmla="*/ 311246 h 314325"/>
                <a:gd name="connsiteX763" fmla="*/ 698500 w 1200150"/>
                <a:gd name="connsiteY763" fmla="*/ 311246 h 314325"/>
                <a:gd name="connsiteX764" fmla="*/ 697012 w 1200150"/>
                <a:gd name="connsiteY764" fmla="*/ 311246 h 314325"/>
                <a:gd name="connsiteX765" fmla="*/ 695524 w 1200150"/>
                <a:gd name="connsiteY765" fmla="*/ 312738 h 314325"/>
                <a:gd name="connsiteX766" fmla="*/ 694035 w 1200150"/>
                <a:gd name="connsiteY766" fmla="*/ 312738 h 314325"/>
                <a:gd name="connsiteX767" fmla="*/ 692547 w 1200150"/>
                <a:gd name="connsiteY767" fmla="*/ 312738 h 314325"/>
                <a:gd name="connsiteX768" fmla="*/ 691059 w 1200150"/>
                <a:gd name="connsiteY768" fmla="*/ 312738 h 314325"/>
                <a:gd name="connsiteX769" fmla="*/ 689570 w 1200150"/>
                <a:gd name="connsiteY769" fmla="*/ 312738 h 314325"/>
                <a:gd name="connsiteX770" fmla="*/ 688082 w 1200150"/>
                <a:gd name="connsiteY770" fmla="*/ 312738 h 314325"/>
                <a:gd name="connsiteX771" fmla="*/ 686594 w 1200150"/>
                <a:gd name="connsiteY771" fmla="*/ 312738 h 314325"/>
                <a:gd name="connsiteX772" fmla="*/ 685106 w 1200150"/>
                <a:gd name="connsiteY772" fmla="*/ 312738 h 314325"/>
                <a:gd name="connsiteX773" fmla="*/ 683617 w 1200150"/>
                <a:gd name="connsiteY773" fmla="*/ 312738 h 314325"/>
                <a:gd name="connsiteX774" fmla="*/ 682129 w 1200150"/>
                <a:gd name="connsiteY774" fmla="*/ 311246 h 314325"/>
                <a:gd name="connsiteX775" fmla="*/ 682129 w 1200150"/>
                <a:gd name="connsiteY775" fmla="*/ 309753 h 314325"/>
                <a:gd name="connsiteX776" fmla="*/ 680641 w 1200150"/>
                <a:gd name="connsiteY776" fmla="*/ 309753 h 314325"/>
                <a:gd name="connsiteX777" fmla="*/ 680641 w 1200150"/>
                <a:gd name="connsiteY777" fmla="*/ 308260 h 314325"/>
                <a:gd name="connsiteX778" fmla="*/ 680641 w 1200150"/>
                <a:gd name="connsiteY778" fmla="*/ 306767 h 314325"/>
                <a:gd name="connsiteX779" fmla="*/ 680641 w 1200150"/>
                <a:gd name="connsiteY779" fmla="*/ 305275 h 314325"/>
                <a:gd name="connsiteX780" fmla="*/ 679152 w 1200150"/>
                <a:gd name="connsiteY780" fmla="*/ 303782 h 314325"/>
                <a:gd name="connsiteX781" fmla="*/ 679152 w 1200150"/>
                <a:gd name="connsiteY781" fmla="*/ 300796 h 314325"/>
                <a:gd name="connsiteX782" fmla="*/ 677664 w 1200150"/>
                <a:gd name="connsiteY782" fmla="*/ 299304 h 314325"/>
                <a:gd name="connsiteX783" fmla="*/ 677664 w 1200150"/>
                <a:gd name="connsiteY783" fmla="*/ 297811 h 314325"/>
                <a:gd name="connsiteX784" fmla="*/ 677664 w 1200150"/>
                <a:gd name="connsiteY784" fmla="*/ 296318 h 314325"/>
                <a:gd name="connsiteX785" fmla="*/ 677664 w 1200150"/>
                <a:gd name="connsiteY785" fmla="*/ 294825 h 314325"/>
                <a:gd name="connsiteX786" fmla="*/ 677664 w 1200150"/>
                <a:gd name="connsiteY786" fmla="*/ 293333 h 314325"/>
                <a:gd name="connsiteX787" fmla="*/ 680641 w 1200150"/>
                <a:gd name="connsiteY787" fmla="*/ 293333 h 314325"/>
                <a:gd name="connsiteX788" fmla="*/ 682129 w 1200150"/>
                <a:gd name="connsiteY788" fmla="*/ 291840 h 314325"/>
                <a:gd name="connsiteX789" fmla="*/ 682129 w 1200150"/>
                <a:gd name="connsiteY789" fmla="*/ 290347 h 314325"/>
                <a:gd name="connsiteX790" fmla="*/ 685106 w 1200150"/>
                <a:gd name="connsiteY790" fmla="*/ 290347 h 314325"/>
                <a:gd name="connsiteX791" fmla="*/ 686594 w 1200150"/>
                <a:gd name="connsiteY791" fmla="*/ 290347 h 314325"/>
                <a:gd name="connsiteX792" fmla="*/ 688082 w 1200150"/>
                <a:gd name="connsiteY792" fmla="*/ 288855 h 314325"/>
                <a:gd name="connsiteX793" fmla="*/ 689570 w 1200150"/>
                <a:gd name="connsiteY793" fmla="*/ 288855 h 314325"/>
                <a:gd name="connsiteX794" fmla="*/ 691059 w 1200150"/>
                <a:gd name="connsiteY794" fmla="*/ 287362 h 314325"/>
                <a:gd name="connsiteX795" fmla="*/ 691059 w 1200150"/>
                <a:gd name="connsiteY795" fmla="*/ 285869 h 314325"/>
                <a:gd name="connsiteX796" fmla="*/ 691059 w 1200150"/>
                <a:gd name="connsiteY796" fmla="*/ 284376 h 314325"/>
                <a:gd name="connsiteX797" fmla="*/ 691059 w 1200150"/>
                <a:gd name="connsiteY797" fmla="*/ 282884 h 314325"/>
                <a:gd name="connsiteX798" fmla="*/ 691059 w 1200150"/>
                <a:gd name="connsiteY798" fmla="*/ 281391 h 314325"/>
                <a:gd name="connsiteX799" fmla="*/ 692547 w 1200150"/>
                <a:gd name="connsiteY799" fmla="*/ 279898 h 314325"/>
                <a:gd name="connsiteX800" fmla="*/ 694035 w 1200150"/>
                <a:gd name="connsiteY800" fmla="*/ 279898 h 314325"/>
                <a:gd name="connsiteX801" fmla="*/ 694035 w 1200150"/>
                <a:gd name="connsiteY801" fmla="*/ 278405 h 314325"/>
                <a:gd name="connsiteX802" fmla="*/ 695524 w 1200150"/>
                <a:gd name="connsiteY802" fmla="*/ 278405 h 314325"/>
                <a:gd name="connsiteX803" fmla="*/ 695524 w 1200150"/>
                <a:gd name="connsiteY803" fmla="*/ 276913 h 314325"/>
                <a:gd name="connsiteX804" fmla="*/ 694035 w 1200150"/>
                <a:gd name="connsiteY804" fmla="*/ 275420 h 314325"/>
                <a:gd name="connsiteX805" fmla="*/ 692547 w 1200150"/>
                <a:gd name="connsiteY805" fmla="*/ 275420 h 314325"/>
                <a:gd name="connsiteX806" fmla="*/ 691059 w 1200150"/>
                <a:gd name="connsiteY806" fmla="*/ 276913 h 314325"/>
                <a:gd name="connsiteX807" fmla="*/ 689570 w 1200150"/>
                <a:gd name="connsiteY807" fmla="*/ 276913 h 314325"/>
                <a:gd name="connsiteX808" fmla="*/ 688082 w 1200150"/>
                <a:gd name="connsiteY808" fmla="*/ 276913 h 314325"/>
                <a:gd name="connsiteX809" fmla="*/ 686594 w 1200150"/>
                <a:gd name="connsiteY809" fmla="*/ 276913 h 314325"/>
                <a:gd name="connsiteX810" fmla="*/ 685106 w 1200150"/>
                <a:gd name="connsiteY810" fmla="*/ 276913 h 314325"/>
                <a:gd name="connsiteX811" fmla="*/ 685106 w 1200150"/>
                <a:gd name="connsiteY811" fmla="*/ 275420 h 314325"/>
                <a:gd name="connsiteX812" fmla="*/ 686594 w 1200150"/>
                <a:gd name="connsiteY812" fmla="*/ 275420 h 314325"/>
                <a:gd name="connsiteX813" fmla="*/ 686594 w 1200150"/>
                <a:gd name="connsiteY813" fmla="*/ 273927 h 314325"/>
                <a:gd name="connsiteX814" fmla="*/ 688082 w 1200150"/>
                <a:gd name="connsiteY814" fmla="*/ 273927 h 314325"/>
                <a:gd name="connsiteX815" fmla="*/ 689570 w 1200150"/>
                <a:gd name="connsiteY815" fmla="*/ 272435 h 314325"/>
                <a:gd name="connsiteX816" fmla="*/ 691059 w 1200150"/>
                <a:gd name="connsiteY816" fmla="*/ 272435 h 314325"/>
                <a:gd name="connsiteX817" fmla="*/ 691059 w 1200150"/>
                <a:gd name="connsiteY817" fmla="*/ 270942 h 314325"/>
                <a:gd name="connsiteX818" fmla="*/ 692547 w 1200150"/>
                <a:gd name="connsiteY818" fmla="*/ 269449 h 314325"/>
                <a:gd name="connsiteX819" fmla="*/ 694035 w 1200150"/>
                <a:gd name="connsiteY819" fmla="*/ 269449 h 314325"/>
                <a:gd name="connsiteX820" fmla="*/ 695524 w 1200150"/>
                <a:gd name="connsiteY820" fmla="*/ 267956 h 314325"/>
                <a:gd name="connsiteX821" fmla="*/ 697012 w 1200150"/>
                <a:gd name="connsiteY821" fmla="*/ 267956 h 314325"/>
                <a:gd name="connsiteX822" fmla="*/ 698500 w 1200150"/>
                <a:gd name="connsiteY822" fmla="*/ 267956 h 314325"/>
                <a:gd name="connsiteX823" fmla="*/ 699988 w 1200150"/>
                <a:gd name="connsiteY823" fmla="*/ 267956 h 314325"/>
                <a:gd name="connsiteX824" fmla="*/ 702965 w 1200150"/>
                <a:gd name="connsiteY824" fmla="*/ 267956 h 314325"/>
                <a:gd name="connsiteX825" fmla="*/ 704453 w 1200150"/>
                <a:gd name="connsiteY825" fmla="*/ 267956 h 314325"/>
                <a:gd name="connsiteX826" fmla="*/ 705942 w 1200150"/>
                <a:gd name="connsiteY826" fmla="*/ 267956 h 314325"/>
                <a:gd name="connsiteX827" fmla="*/ 707430 w 1200150"/>
                <a:gd name="connsiteY827" fmla="*/ 267956 h 314325"/>
                <a:gd name="connsiteX828" fmla="*/ 708918 w 1200150"/>
                <a:gd name="connsiteY828" fmla="*/ 267956 h 314325"/>
                <a:gd name="connsiteX829" fmla="*/ 710406 w 1200150"/>
                <a:gd name="connsiteY829" fmla="*/ 267956 h 314325"/>
                <a:gd name="connsiteX830" fmla="*/ 711895 w 1200150"/>
                <a:gd name="connsiteY830" fmla="*/ 267956 h 314325"/>
                <a:gd name="connsiteX831" fmla="*/ 713383 w 1200150"/>
                <a:gd name="connsiteY831" fmla="*/ 267956 h 314325"/>
                <a:gd name="connsiteX832" fmla="*/ 714871 w 1200150"/>
                <a:gd name="connsiteY832" fmla="*/ 267956 h 314325"/>
                <a:gd name="connsiteX833" fmla="*/ 717848 w 1200150"/>
                <a:gd name="connsiteY833" fmla="*/ 266464 h 314325"/>
                <a:gd name="connsiteX834" fmla="*/ 719336 w 1200150"/>
                <a:gd name="connsiteY834" fmla="*/ 264971 h 314325"/>
                <a:gd name="connsiteX835" fmla="*/ 720824 w 1200150"/>
                <a:gd name="connsiteY835" fmla="*/ 264971 h 314325"/>
                <a:gd name="connsiteX836" fmla="*/ 723801 w 1200150"/>
                <a:gd name="connsiteY836" fmla="*/ 263478 h 314325"/>
                <a:gd name="connsiteX837" fmla="*/ 725289 w 1200150"/>
                <a:gd name="connsiteY837" fmla="*/ 263478 h 314325"/>
                <a:gd name="connsiteX838" fmla="*/ 726777 w 1200150"/>
                <a:gd name="connsiteY838" fmla="*/ 261985 h 314325"/>
                <a:gd name="connsiteX839" fmla="*/ 728266 w 1200150"/>
                <a:gd name="connsiteY839" fmla="*/ 260493 h 314325"/>
                <a:gd name="connsiteX840" fmla="*/ 729754 w 1200150"/>
                <a:gd name="connsiteY840" fmla="*/ 260493 h 314325"/>
                <a:gd name="connsiteX841" fmla="*/ 731242 w 1200150"/>
                <a:gd name="connsiteY841" fmla="*/ 259000 h 314325"/>
                <a:gd name="connsiteX842" fmla="*/ 732731 w 1200150"/>
                <a:gd name="connsiteY842" fmla="*/ 259000 h 314325"/>
                <a:gd name="connsiteX843" fmla="*/ 734219 w 1200150"/>
                <a:gd name="connsiteY843" fmla="*/ 259000 h 314325"/>
                <a:gd name="connsiteX844" fmla="*/ 734219 w 1200150"/>
                <a:gd name="connsiteY844" fmla="*/ 257507 h 314325"/>
                <a:gd name="connsiteX845" fmla="*/ 735707 w 1200150"/>
                <a:gd name="connsiteY845" fmla="*/ 257507 h 314325"/>
                <a:gd name="connsiteX846" fmla="*/ 737195 w 1200150"/>
                <a:gd name="connsiteY846" fmla="*/ 257507 h 314325"/>
                <a:gd name="connsiteX847" fmla="*/ 737195 w 1200150"/>
                <a:gd name="connsiteY847" fmla="*/ 256014 h 314325"/>
                <a:gd name="connsiteX848" fmla="*/ 737195 w 1200150"/>
                <a:gd name="connsiteY848" fmla="*/ 254522 h 314325"/>
                <a:gd name="connsiteX849" fmla="*/ 735707 w 1200150"/>
                <a:gd name="connsiteY849" fmla="*/ 254522 h 314325"/>
                <a:gd name="connsiteX850" fmla="*/ 734219 w 1200150"/>
                <a:gd name="connsiteY850" fmla="*/ 253029 h 314325"/>
                <a:gd name="connsiteX851" fmla="*/ 731242 w 1200150"/>
                <a:gd name="connsiteY851" fmla="*/ 251536 h 314325"/>
                <a:gd name="connsiteX852" fmla="*/ 728266 w 1200150"/>
                <a:gd name="connsiteY852" fmla="*/ 251536 h 314325"/>
                <a:gd name="connsiteX853" fmla="*/ 726777 w 1200150"/>
                <a:gd name="connsiteY853" fmla="*/ 251536 h 314325"/>
                <a:gd name="connsiteX854" fmla="*/ 722313 w 1200150"/>
                <a:gd name="connsiteY854" fmla="*/ 251536 h 314325"/>
                <a:gd name="connsiteX855" fmla="*/ 717848 w 1200150"/>
                <a:gd name="connsiteY855" fmla="*/ 251536 h 314325"/>
                <a:gd name="connsiteX856" fmla="*/ 713383 w 1200150"/>
                <a:gd name="connsiteY856" fmla="*/ 253029 h 314325"/>
                <a:gd name="connsiteX857" fmla="*/ 711895 w 1200150"/>
                <a:gd name="connsiteY857" fmla="*/ 253029 h 314325"/>
                <a:gd name="connsiteX858" fmla="*/ 708918 w 1200150"/>
                <a:gd name="connsiteY858" fmla="*/ 253029 h 314325"/>
                <a:gd name="connsiteX859" fmla="*/ 707430 w 1200150"/>
                <a:gd name="connsiteY859" fmla="*/ 254522 h 314325"/>
                <a:gd name="connsiteX860" fmla="*/ 705942 w 1200150"/>
                <a:gd name="connsiteY860" fmla="*/ 256014 h 314325"/>
                <a:gd name="connsiteX861" fmla="*/ 704453 w 1200150"/>
                <a:gd name="connsiteY861" fmla="*/ 256014 h 314325"/>
                <a:gd name="connsiteX862" fmla="*/ 702965 w 1200150"/>
                <a:gd name="connsiteY862" fmla="*/ 257507 h 314325"/>
                <a:gd name="connsiteX863" fmla="*/ 702965 w 1200150"/>
                <a:gd name="connsiteY863" fmla="*/ 259000 h 314325"/>
                <a:gd name="connsiteX864" fmla="*/ 699988 w 1200150"/>
                <a:gd name="connsiteY864" fmla="*/ 260493 h 314325"/>
                <a:gd name="connsiteX865" fmla="*/ 698500 w 1200150"/>
                <a:gd name="connsiteY865" fmla="*/ 260493 h 314325"/>
                <a:gd name="connsiteX866" fmla="*/ 697012 w 1200150"/>
                <a:gd name="connsiteY866" fmla="*/ 260493 h 314325"/>
                <a:gd name="connsiteX867" fmla="*/ 695524 w 1200150"/>
                <a:gd name="connsiteY867" fmla="*/ 261985 h 314325"/>
                <a:gd name="connsiteX868" fmla="*/ 694035 w 1200150"/>
                <a:gd name="connsiteY868" fmla="*/ 261985 h 314325"/>
                <a:gd name="connsiteX869" fmla="*/ 692547 w 1200150"/>
                <a:gd name="connsiteY869" fmla="*/ 261985 h 314325"/>
                <a:gd name="connsiteX870" fmla="*/ 688082 w 1200150"/>
                <a:gd name="connsiteY870" fmla="*/ 263478 h 314325"/>
                <a:gd name="connsiteX871" fmla="*/ 686594 w 1200150"/>
                <a:gd name="connsiteY871" fmla="*/ 264971 h 314325"/>
                <a:gd name="connsiteX872" fmla="*/ 683617 w 1200150"/>
                <a:gd name="connsiteY872" fmla="*/ 266464 h 314325"/>
                <a:gd name="connsiteX873" fmla="*/ 680641 w 1200150"/>
                <a:gd name="connsiteY873" fmla="*/ 269449 h 314325"/>
                <a:gd name="connsiteX874" fmla="*/ 679152 w 1200150"/>
                <a:gd name="connsiteY874" fmla="*/ 270942 h 314325"/>
                <a:gd name="connsiteX875" fmla="*/ 676176 w 1200150"/>
                <a:gd name="connsiteY875" fmla="*/ 273927 h 314325"/>
                <a:gd name="connsiteX876" fmla="*/ 674688 w 1200150"/>
                <a:gd name="connsiteY876" fmla="*/ 275420 h 314325"/>
                <a:gd name="connsiteX877" fmla="*/ 673199 w 1200150"/>
                <a:gd name="connsiteY877" fmla="*/ 275420 h 314325"/>
                <a:gd name="connsiteX878" fmla="*/ 671711 w 1200150"/>
                <a:gd name="connsiteY878" fmla="*/ 275420 h 314325"/>
                <a:gd name="connsiteX879" fmla="*/ 670223 w 1200150"/>
                <a:gd name="connsiteY879" fmla="*/ 275420 h 314325"/>
                <a:gd name="connsiteX880" fmla="*/ 670223 w 1200150"/>
                <a:gd name="connsiteY880" fmla="*/ 273927 h 314325"/>
                <a:gd name="connsiteX881" fmla="*/ 668735 w 1200150"/>
                <a:gd name="connsiteY881" fmla="*/ 273927 h 314325"/>
                <a:gd name="connsiteX882" fmla="*/ 667246 w 1200150"/>
                <a:gd name="connsiteY882" fmla="*/ 272435 h 314325"/>
                <a:gd name="connsiteX883" fmla="*/ 667246 w 1200150"/>
                <a:gd name="connsiteY883" fmla="*/ 273927 h 314325"/>
                <a:gd name="connsiteX884" fmla="*/ 667246 w 1200150"/>
                <a:gd name="connsiteY884" fmla="*/ 276913 h 314325"/>
                <a:gd name="connsiteX885" fmla="*/ 667246 w 1200150"/>
                <a:gd name="connsiteY885" fmla="*/ 279898 h 314325"/>
                <a:gd name="connsiteX886" fmla="*/ 667246 w 1200150"/>
                <a:gd name="connsiteY886" fmla="*/ 284376 h 314325"/>
                <a:gd name="connsiteX887" fmla="*/ 667246 w 1200150"/>
                <a:gd name="connsiteY887" fmla="*/ 285869 h 314325"/>
                <a:gd name="connsiteX888" fmla="*/ 667246 w 1200150"/>
                <a:gd name="connsiteY888" fmla="*/ 287362 h 314325"/>
                <a:gd name="connsiteX889" fmla="*/ 667246 w 1200150"/>
                <a:gd name="connsiteY889" fmla="*/ 290347 h 314325"/>
                <a:gd name="connsiteX890" fmla="*/ 667246 w 1200150"/>
                <a:gd name="connsiteY890" fmla="*/ 291840 h 314325"/>
                <a:gd name="connsiteX891" fmla="*/ 667246 w 1200150"/>
                <a:gd name="connsiteY891" fmla="*/ 293333 h 314325"/>
                <a:gd name="connsiteX892" fmla="*/ 667246 w 1200150"/>
                <a:gd name="connsiteY892" fmla="*/ 297811 h 314325"/>
                <a:gd name="connsiteX893" fmla="*/ 667246 w 1200150"/>
                <a:gd name="connsiteY893" fmla="*/ 299304 h 314325"/>
                <a:gd name="connsiteX894" fmla="*/ 667246 w 1200150"/>
                <a:gd name="connsiteY894" fmla="*/ 300796 h 314325"/>
                <a:gd name="connsiteX895" fmla="*/ 667246 w 1200150"/>
                <a:gd name="connsiteY895" fmla="*/ 303782 h 314325"/>
                <a:gd name="connsiteX896" fmla="*/ 667246 w 1200150"/>
                <a:gd name="connsiteY896" fmla="*/ 305275 h 314325"/>
                <a:gd name="connsiteX897" fmla="*/ 665758 w 1200150"/>
                <a:gd name="connsiteY897" fmla="*/ 305275 h 314325"/>
                <a:gd name="connsiteX898" fmla="*/ 665758 w 1200150"/>
                <a:gd name="connsiteY898" fmla="*/ 306767 h 314325"/>
                <a:gd name="connsiteX899" fmla="*/ 664270 w 1200150"/>
                <a:gd name="connsiteY899" fmla="*/ 308260 h 314325"/>
                <a:gd name="connsiteX900" fmla="*/ 662781 w 1200150"/>
                <a:gd name="connsiteY900" fmla="*/ 309753 h 314325"/>
                <a:gd name="connsiteX901" fmla="*/ 661293 w 1200150"/>
                <a:gd name="connsiteY901" fmla="*/ 309753 h 314325"/>
                <a:gd name="connsiteX902" fmla="*/ 658317 w 1200150"/>
                <a:gd name="connsiteY902" fmla="*/ 311246 h 314325"/>
                <a:gd name="connsiteX903" fmla="*/ 656828 w 1200150"/>
                <a:gd name="connsiteY903" fmla="*/ 311246 h 314325"/>
                <a:gd name="connsiteX904" fmla="*/ 655340 w 1200150"/>
                <a:gd name="connsiteY904" fmla="*/ 311246 h 314325"/>
                <a:gd name="connsiteX905" fmla="*/ 653852 w 1200150"/>
                <a:gd name="connsiteY905" fmla="*/ 311246 h 314325"/>
                <a:gd name="connsiteX906" fmla="*/ 652363 w 1200150"/>
                <a:gd name="connsiteY906" fmla="*/ 309753 h 314325"/>
                <a:gd name="connsiteX907" fmla="*/ 650875 w 1200150"/>
                <a:gd name="connsiteY907" fmla="*/ 308260 h 314325"/>
                <a:gd name="connsiteX908" fmla="*/ 650875 w 1200150"/>
                <a:gd name="connsiteY908" fmla="*/ 305275 h 314325"/>
                <a:gd name="connsiteX909" fmla="*/ 650875 w 1200150"/>
                <a:gd name="connsiteY909" fmla="*/ 303782 h 314325"/>
                <a:gd name="connsiteX910" fmla="*/ 650875 w 1200150"/>
                <a:gd name="connsiteY910" fmla="*/ 300796 h 314325"/>
                <a:gd name="connsiteX911" fmla="*/ 650875 w 1200150"/>
                <a:gd name="connsiteY911" fmla="*/ 297811 h 314325"/>
                <a:gd name="connsiteX912" fmla="*/ 650875 w 1200150"/>
                <a:gd name="connsiteY912" fmla="*/ 296318 h 314325"/>
                <a:gd name="connsiteX913" fmla="*/ 650875 w 1200150"/>
                <a:gd name="connsiteY913" fmla="*/ 294825 h 314325"/>
                <a:gd name="connsiteX914" fmla="*/ 652363 w 1200150"/>
                <a:gd name="connsiteY914" fmla="*/ 293333 h 314325"/>
                <a:gd name="connsiteX915" fmla="*/ 652363 w 1200150"/>
                <a:gd name="connsiteY915" fmla="*/ 291840 h 314325"/>
                <a:gd name="connsiteX916" fmla="*/ 652363 w 1200150"/>
                <a:gd name="connsiteY916" fmla="*/ 290347 h 314325"/>
                <a:gd name="connsiteX917" fmla="*/ 652363 w 1200150"/>
                <a:gd name="connsiteY917" fmla="*/ 288855 h 314325"/>
                <a:gd name="connsiteX918" fmla="*/ 652363 w 1200150"/>
                <a:gd name="connsiteY918" fmla="*/ 287362 h 314325"/>
                <a:gd name="connsiteX919" fmla="*/ 652363 w 1200150"/>
                <a:gd name="connsiteY919" fmla="*/ 285869 h 314325"/>
                <a:gd name="connsiteX920" fmla="*/ 653852 w 1200150"/>
                <a:gd name="connsiteY920" fmla="*/ 285869 h 314325"/>
                <a:gd name="connsiteX921" fmla="*/ 653852 w 1200150"/>
                <a:gd name="connsiteY921" fmla="*/ 284376 h 314325"/>
                <a:gd name="connsiteX922" fmla="*/ 653852 w 1200150"/>
                <a:gd name="connsiteY922" fmla="*/ 282884 h 314325"/>
                <a:gd name="connsiteX923" fmla="*/ 653852 w 1200150"/>
                <a:gd name="connsiteY923" fmla="*/ 281391 h 314325"/>
                <a:gd name="connsiteX924" fmla="*/ 653852 w 1200150"/>
                <a:gd name="connsiteY924" fmla="*/ 279898 h 314325"/>
                <a:gd name="connsiteX925" fmla="*/ 655340 w 1200150"/>
                <a:gd name="connsiteY925" fmla="*/ 278405 h 314325"/>
                <a:gd name="connsiteX926" fmla="*/ 656828 w 1200150"/>
                <a:gd name="connsiteY926" fmla="*/ 275420 h 314325"/>
                <a:gd name="connsiteX927" fmla="*/ 656828 w 1200150"/>
                <a:gd name="connsiteY927" fmla="*/ 272435 h 314325"/>
                <a:gd name="connsiteX928" fmla="*/ 658317 w 1200150"/>
                <a:gd name="connsiteY928" fmla="*/ 272435 h 314325"/>
                <a:gd name="connsiteX929" fmla="*/ 658317 w 1200150"/>
                <a:gd name="connsiteY929" fmla="*/ 269449 h 314325"/>
                <a:gd name="connsiteX930" fmla="*/ 659805 w 1200150"/>
                <a:gd name="connsiteY930" fmla="*/ 269449 h 314325"/>
                <a:gd name="connsiteX931" fmla="*/ 661293 w 1200150"/>
                <a:gd name="connsiteY931" fmla="*/ 267956 h 314325"/>
                <a:gd name="connsiteX932" fmla="*/ 662781 w 1200150"/>
                <a:gd name="connsiteY932" fmla="*/ 267956 h 314325"/>
                <a:gd name="connsiteX933" fmla="*/ 664270 w 1200150"/>
                <a:gd name="connsiteY933" fmla="*/ 269449 h 314325"/>
                <a:gd name="connsiteX934" fmla="*/ 665758 w 1200150"/>
                <a:gd name="connsiteY934" fmla="*/ 269449 h 314325"/>
                <a:gd name="connsiteX935" fmla="*/ 667246 w 1200150"/>
                <a:gd name="connsiteY935" fmla="*/ 267956 h 314325"/>
                <a:gd name="connsiteX936" fmla="*/ 668735 w 1200150"/>
                <a:gd name="connsiteY936" fmla="*/ 267956 h 314325"/>
                <a:gd name="connsiteX937" fmla="*/ 670223 w 1200150"/>
                <a:gd name="connsiteY937" fmla="*/ 266464 h 314325"/>
                <a:gd name="connsiteX938" fmla="*/ 673199 w 1200150"/>
                <a:gd name="connsiteY938" fmla="*/ 266464 h 314325"/>
                <a:gd name="connsiteX939" fmla="*/ 674688 w 1200150"/>
                <a:gd name="connsiteY939" fmla="*/ 266464 h 314325"/>
                <a:gd name="connsiteX940" fmla="*/ 677664 w 1200150"/>
                <a:gd name="connsiteY940" fmla="*/ 264971 h 314325"/>
                <a:gd name="connsiteX941" fmla="*/ 679152 w 1200150"/>
                <a:gd name="connsiteY941" fmla="*/ 263478 h 314325"/>
                <a:gd name="connsiteX942" fmla="*/ 677664 w 1200150"/>
                <a:gd name="connsiteY942" fmla="*/ 263478 h 314325"/>
                <a:gd name="connsiteX943" fmla="*/ 676176 w 1200150"/>
                <a:gd name="connsiteY943" fmla="*/ 261985 h 314325"/>
                <a:gd name="connsiteX944" fmla="*/ 674688 w 1200150"/>
                <a:gd name="connsiteY944" fmla="*/ 261985 h 314325"/>
                <a:gd name="connsiteX945" fmla="*/ 674688 w 1200150"/>
                <a:gd name="connsiteY945" fmla="*/ 260493 h 314325"/>
                <a:gd name="connsiteX946" fmla="*/ 674688 w 1200150"/>
                <a:gd name="connsiteY946" fmla="*/ 259000 h 314325"/>
                <a:gd name="connsiteX947" fmla="*/ 674688 w 1200150"/>
                <a:gd name="connsiteY947" fmla="*/ 257507 h 314325"/>
                <a:gd name="connsiteX948" fmla="*/ 673199 w 1200150"/>
                <a:gd name="connsiteY948" fmla="*/ 257507 h 314325"/>
                <a:gd name="connsiteX949" fmla="*/ 673199 w 1200150"/>
                <a:gd name="connsiteY949" fmla="*/ 253029 h 314325"/>
                <a:gd name="connsiteX950" fmla="*/ 673199 w 1200150"/>
                <a:gd name="connsiteY950" fmla="*/ 251536 h 314325"/>
                <a:gd name="connsiteX951" fmla="*/ 671711 w 1200150"/>
                <a:gd name="connsiteY951" fmla="*/ 247058 h 314325"/>
                <a:gd name="connsiteX952" fmla="*/ 671711 w 1200150"/>
                <a:gd name="connsiteY952" fmla="*/ 241087 h 314325"/>
                <a:gd name="connsiteX953" fmla="*/ 671711 w 1200150"/>
                <a:gd name="connsiteY953" fmla="*/ 239594 h 314325"/>
                <a:gd name="connsiteX954" fmla="*/ 673199 w 1200150"/>
                <a:gd name="connsiteY954" fmla="*/ 238102 h 314325"/>
                <a:gd name="connsiteX955" fmla="*/ 674688 w 1200150"/>
                <a:gd name="connsiteY955" fmla="*/ 238102 h 314325"/>
                <a:gd name="connsiteX956" fmla="*/ 676176 w 1200150"/>
                <a:gd name="connsiteY956" fmla="*/ 238102 h 314325"/>
                <a:gd name="connsiteX957" fmla="*/ 676176 w 1200150"/>
                <a:gd name="connsiteY957" fmla="*/ 239594 h 314325"/>
                <a:gd name="connsiteX958" fmla="*/ 677664 w 1200150"/>
                <a:gd name="connsiteY958" fmla="*/ 244072 h 314325"/>
                <a:gd name="connsiteX959" fmla="*/ 677664 w 1200150"/>
                <a:gd name="connsiteY959" fmla="*/ 248551 h 314325"/>
                <a:gd name="connsiteX960" fmla="*/ 680641 w 1200150"/>
                <a:gd name="connsiteY960" fmla="*/ 250043 h 314325"/>
                <a:gd name="connsiteX961" fmla="*/ 682129 w 1200150"/>
                <a:gd name="connsiteY961" fmla="*/ 257507 h 314325"/>
                <a:gd name="connsiteX962" fmla="*/ 683617 w 1200150"/>
                <a:gd name="connsiteY962" fmla="*/ 257507 h 314325"/>
                <a:gd name="connsiteX963" fmla="*/ 683617 w 1200150"/>
                <a:gd name="connsiteY963" fmla="*/ 259000 h 314325"/>
                <a:gd name="connsiteX964" fmla="*/ 685106 w 1200150"/>
                <a:gd name="connsiteY964" fmla="*/ 259000 h 314325"/>
                <a:gd name="connsiteX965" fmla="*/ 685106 w 1200150"/>
                <a:gd name="connsiteY965" fmla="*/ 256014 h 314325"/>
                <a:gd name="connsiteX966" fmla="*/ 685106 w 1200150"/>
                <a:gd name="connsiteY966" fmla="*/ 254522 h 314325"/>
                <a:gd name="connsiteX967" fmla="*/ 683617 w 1200150"/>
                <a:gd name="connsiteY967" fmla="*/ 253029 h 314325"/>
                <a:gd name="connsiteX968" fmla="*/ 683617 w 1200150"/>
                <a:gd name="connsiteY968" fmla="*/ 250043 h 314325"/>
                <a:gd name="connsiteX969" fmla="*/ 683617 w 1200150"/>
                <a:gd name="connsiteY969" fmla="*/ 247058 h 314325"/>
                <a:gd name="connsiteX970" fmla="*/ 683617 w 1200150"/>
                <a:gd name="connsiteY970" fmla="*/ 245565 h 314325"/>
                <a:gd name="connsiteX971" fmla="*/ 685106 w 1200150"/>
                <a:gd name="connsiteY971" fmla="*/ 242580 h 314325"/>
                <a:gd name="connsiteX972" fmla="*/ 685106 w 1200150"/>
                <a:gd name="connsiteY972" fmla="*/ 239594 h 314325"/>
                <a:gd name="connsiteX973" fmla="*/ 685106 w 1200150"/>
                <a:gd name="connsiteY973" fmla="*/ 236609 h 314325"/>
                <a:gd name="connsiteX974" fmla="*/ 686594 w 1200150"/>
                <a:gd name="connsiteY974" fmla="*/ 235116 h 314325"/>
                <a:gd name="connsiteX975" fmla="*/ 688082 w 1200150"/>
                <a:gd name="connsiteY975" fmla="*/ 235116 h 314325"/>
                <a:gd name="connsiteX976" fmla="*/ 688082 w 1200150"/>
                <a:gd name="connsiteY976" fmla="*/ 236609 h 314325"/>
                <a:gd name="connsiteX977" fmla="*/ 689570 w 1200150"/>
                <a:gd name="connsiteY977" fmla="*/ 236609 h 314325"/>
                <a:gd name="connsiteX978" fmla="*/ 689570 w 1200150"/>
                <a:gd name="connsiteY978" fmla="*/ 238102 h 314325"/>
                <a:gd name="connsiteX979" fmla="*/ 689570 w 1200150"/>
                <a:gd name="connsiteY979" fmla="*/ 239594 h 314325"/>
                <a:gd name="connsiteX980" fmla="*/ 689570 w 1200150"/>
                <a:gd name="connsiteY980" fmla="*/ 241087 h 314325"/>
                <a:gd name="connsiteX981" fmla="*/ 689570 w 1200150"/>
                <a:gd name="connsiteY981" fmla="*/ 242580 h 314325"/>
                <a:gd name="connsiteX982" fmla="*/ 689570 w 1200150"/>
                <a:gd name="connsiteY982" fmla="*/ 244072 h 314325"/>
                <a:gd name="connsiteX983" fmla="*/ 691059 w 1200150"/>
                <a:gd name="connsiteY983" fmla="*/ 247058 h 314325"/>
                <a:gd name="connsiteX984" fmla="*/ 691059 w 1200150"/>
                <a:gd name="connsiteY984" fmla="*/ 248551 h 314325"/>
                <a:gd name="connsiteX985" fmla="*/ 691059 w 1200150"/>
                <a:gd name="connsiteY985" fmla="*/ 250043 h 314325"/>
                <a:gd name="connsiteX986" fmla="*/ 691059 w 1200150"/>
                <a:gd name="connsiteY986" fmla="*/ 251536 h 314325"/>
                <a:gd name="connsiteX987" fmla="*/ 691059 w 1200150"/>
                <a:gd name="connsiteY987" fmla="*/ 253029 h 314325"/>
                <a:gd name="connsiteX988" fmla="*/ 692547 w 1200150"/>
                <a:gd name="connsiteY988" fmla="*/ 254522 h 314325"/>
                <a:gd name="connsiteX989" fmla="*/ 692547 w 1200150"/>
                <a:gd name="connsiteY989" fmla="*/ 256014 h 314325"/>
                <a:gd name="connsiteX990" fmla="*/ 694035 w 1200150"/>
                <a:gd name="connsiteY990" fmla="*/ 256014 h 314325"/>
                <a:gd name="connsiteX991" fmla="*/ 695524 w 1200150"/>
                <a:gd name="connsiteY991" fmla="*/ 254522 h 314325"/>
                <a:gd name="connsiteX992" fmla="*/ 697012 w 1200150"/>
                <a:gd name="connsiteY992" fmla="*/ 254522 h 314325"/>
                <a:gd name="connsiteX993" fmla="*/ 697012 w 1200150"/>
                <a:gd name="connsiteY993" fmla="*/ 253029 h 314325"/>
                <a:gd name="connsiteX994" fmla="*/ 697012 w 1200150"/>
                <a:gd name="connsiteY994" fmla="*/ 251536 h 314325"/>
                <a:gd name="connsiteX995" fmla="*/ 695524 w 1200150"/>
                <a:gd name="connsiteY995" fmla="*/ 250043 h 314325"/>
                <a:gd name="connsiteX996" fmla="*/ 695524 w 1200150"/>
                <a:gd name="connsiteY996" fmla="*/ 248551 h 314325"/>
                <a:gd name="connsiteX997" fmla="*/ 695524 w 1200150"/>
                <a:gd name="connsiteY997" fmla="*/ 247058 h 314325"/>
                <a:gd name="connsiteX998" fmla="*/ 695524 w 1200150"/>
                <a:gd name="connsiteY998" fmla="*/ 245565 h 314325"/>
                <a:gd name="connsiteX999" fmla="*/ 695524 w 1200150"/>
                <a:gd name="connsiteY999" fmla="*/ 244072 h 314325"/>
                <a:gd name="connsiteX1000" fmla="*/ 697012 w 1200150"/>
                <a:gd name="connsiteY1000" fmla="*/ 242580 h 314325"/>
                <a:gd name="connsiteX1001" fmla="*/ 697012 w 1200150"/>
                <a:gd name="connsiteY1001" fmla="*/ 241087 h 314325"/>
                <a:gd name="connsiteX1002" fmla="*/ 697012 w 1200150"/>
                <a:gd name="connsiteY1002" fmla="*/ 239594 h 314325"/>
                <a:gd name="connsiteX1003" fmla="*/ 698500 w 1200150"/>
                <a:gd name="connsiteY1003" fmla="*/ 239594 h 314325"/>
                <a:gd name="connsiteX1004" fmla="*/ 697012 w 1200150"/>
                <a:gd name="connsiteY1004" fmla="*/ 238102 h 314325"/>
                <a:gd name="connsiteX1005" fmla="*/ 695524 w 1200150"/>
                <a:gd name="connsiteY1005" fmla="*/ 238102 h 314325"/>
                <a:gd name="connsiteX1006" fmla="*/ 694035 w 1200150"/>
                <a:gd name="connsiteY1006" fmla="*/ 236609 h 314325"/>
                <a:gd name="connsiteX1007" fmla="*/ 692547 w 1200150"/>
                <a:gd name="connsiteY1007" fmla="*/ 236609 h 314325"/>
                <a:gd name="connsiteX1008" fmla="*/ 692547 w 1200150"/>
                <a:gd name="connsiteY1008" fmla="*/ 235116 h 314325"/>
                <a:gd name="connsiteX1009" fmla="*/ 691059 w 1200150"/>
                <a:gd name="connsiteY1009" fmla="*/ 230638 h 314325"/>
                <a:gd name="connsiteX1010" fmla="*/ 691059 w 1200150"/>
                <a:gd name="connsiteY1010" fmla="*/ 227652 h 314325"/>
                <a:gd name="connsiteX1011" fmla="*/ 691059 w 1200150"/>
                <a:gd name="connsiteY1011" fmla="*/ 221681 h 314325"/>
                <a:gd name="connsiteX1012" fmla="*/ 691059 w 1200150"/>
                <a:gd name="connsiteY1012" fmla="*/ 220189 h 314325"/>
                <a:gd name="connsiteX1013" fmla="*/ 691059 w 1200150"/>
                <a:gd name="connsiteY1013" fmla="*/ 217203 h 314325"/>
                <a:gd name="connsiteX1014" fmla="*/ 692547 w 1200150"/>
                <a:gd name="connsiteY1014" fmla="*/ 215710 h 314325"/>
                <a:gd name="connsiteX1015" fmla="*/ 692547 w 1200150"/>
                <a:gd name="connsiteY1015" fmla="*/ 214218 h 314325"/>
                <a:gd name="connsiteX1016" fmla="*/ 694035 w 1200150"/>
                <a:gd name="connsiteY1016" fmla="*/ 212725 h 314325"/>
                <a:gd name="connsiteX1017" fmla="*/ 442992 w 1200150"/>
                <a:gd name="connsiteY1017" fmla="*/ 211057 h 314325"/>
                <a:gd name="connsiteX1018" fmla="*/ 444500 w 1200150"/>
                <a:gd name="connsiteY1018" fmla="*/ 212563 h 314325"/>
                <a:gd name="connsiteX1019" fmla="*/ 444500 w 1200150"/>
                <a:gd name="connsiteY1019" fmla="*/ 214070 h 314325"/>
                <a:gd name="connsiteX1020" fmla="*/ 444500 w 1200150"/>
                <a:gd name="connsiteY1020" fmla="*/ 215577 h 314325"/>
                <a:gd name="connsiteX1021" fmla="*/ 444500 w 1200150"/>
                <a:gd name="connsiteY1021" fmla="*/ 218591 h 314325"/>
                <a:gd name="connsiteX1022" fmla="*/ 444500 w 1200150"/>
                <a:gd name="connsiteY1022" fmla="*/ 221604 h 314325"/>
                <a:gd name="connsiteX1023" fmla="*/ 442992 w 1200150"/>
                <a:gd name="connsiteY1023" fmla="*/ 223111 h 314325"/>
                <a:gd name="connsiteX1024" fmla="*/ 439975 w 1200150"/>
                <a:gd name="connsiteY1024" fmla="*/ 224618 h 314325"/>
                <a:gd name="connsiteX1025" fmla="*/ 438467 w 1200150"/>
                <a:gd name="connsiteY1025" fmla="*/ 224618 h 314325"/>
                <a:gd name="connsiteX1026" fmla="*/ 436959 w 1200150"/>
                <a:gd name="connsiteY1026" fmla="*/ 224618 h 314325"/>
                <a:gd name="connsiteX1027" fmla="*/ 435451 w 1200150"/>
                <a:gd name="connsiteY1027" fmla="*/ 224618 h 314325"/>
                <a:gd name="connsiteX1028" fmla="*/ 435451 w 1200150"/>
                <a:gd name="connsiteY1028" fmla="*/ 226124 h 314325"/>
                <a:gd name="connsiteX1029" fmla="*/ 433943 w 1200150"/>
                <a:gd name="connsiteY1029" fmla="*/ 226124 h 314325"/>
                <a:gd name="connsiteX1030" fmla="*/ 430927 w 1200150"/>
                <a:gd name="connsiteY1030" fmla="*/ 229138 h 314325"/>
                <a:gd name="connsiteX1031" fmla="*/ 429419 w 1200150"/>
                <a:gd name="connsiteY1031" fmla="*/ 230645 h 314325"/>
                <a:gd name="connsiteX1032" fmla="*/ 429419 w 1200150"/>
                <a:gd name="connsiteY1032" fmla="*/ 232152 h 314325"/>
                <a:gd name="connsiteX1033" fmla="*/ 429419 w 1200150"/>
                <a:gd name="connsiteY1033" fmla="*/ 233659 h 314325"/>
                <a:gd name="connsiteX1034" fmla="*/ 432435 w 1200150"/>
                <a:gd name="connsiteY1034" fmla="*/ 233659 h 314325"/>
                <a:gd name="connsiteX1035" fmla="*/ 433943 w 1200150"/>
                <a:gd name="connsiteY1035" fmla="*/ 235165 h 314325"/>
                <a:gd name="connsiteX1036" fmla="*/ 433943 w 1200150"/>
                <a:gd name="connsiteY1036" fmla="*/ 239686 h 314325"/>
                <a:gd name="connsiteX1037" fmla="*/ 433943 w 1200150"/>
                <a:gd name="connsiteY1037" fmla="*/ 241192 h 314325"/>
                <a:gd name="connsiteX1038" fmla="*/ 432435 w 1200150"/>
                <a:gd name="connsiteY1038" fmla="*/ 242699 h 314325"/>
                <a:gd name="connsiteX1039" fmla="*/ 430927 w 1200150"/>
                <a:gd name="connsiteY1039" fmla="*/ 244206 h 314325"/>
                <a:gd name="connsiteX1040" fmla="*/ 427910 w 1200150"/>
                <a:gd name="connsiteY1040" fmla="*/ 245713 h 314325"/>
                <a:gd name="connsiteX1041" fmla="*/ 426402 w 1200150"/>
                <a:gd name="connsiteY1041" fmla="*/ 245713 h 314325"/>
                <a:gd name="connsiteX1042" fmla="*/ 423386 w 1200150"/>
                <a:gd name="connsiteY1042" fmla="*/ 247220 h 314325"/>
                <a:gd name="connsiteX1043" fmla="*/ 421878 w 1200150"/>
                <a:gd name="connsiteY1043" fmla="*/ 248726 h 314325"/>
                <a:gd name="connsiteX1044" fmla="*/ 420370 w 1200150"/>
                <a:gd name="connsiteY1044" fmla="*/ 250233 h 314325"/>
                <a:gd name="connsiteX1045" fmla="*/ 417354 w 1200150"/>
                <a:gd name="connsiteY1045" fmla="*/ 250233 h 314325"/>
                <a:gd name="connsiteX1046" fmla="*/ 415845 w 1200150"/>
                <a:gd name="connsiteY1046" fmla="*/ 251740 h 314325"/>
                <a:gd name="connsiteX1047" fmla="*/ 414337 w 1200150"/>
                <a:gd name="connsiteY1047" fmla="*/ 251740 h 314325"/>
                <a:gd name="connsiteX1048" fmla="*/ 414337 w 1200150"/>
                <a:gd name="connsiteY1048" fmla="*/ 253247 h 314325"/>
                <a:gd name="connsiteX1049" fmla="*/ 414337 w 1200150"/>
                <a:gd name="connsiteY1049" fmla="*/ 254754 h 314325"/>
                <a:gd name="connsiteX1050" fmla="*/ 412829 w 1200150"/>
                <a:gd name="connsiteY1050" fmla="*/ 256260 h 314325"/>
                <a:gd name="connsiteX1051" fmla="*/ 414337 w 1200150"/>
                <a:gd name="connsiteY1051" fmla="*/ 256260 h 314325"/>
                <a:gd name="connsiteX1052" fmla="*/ 415845 w 1200150"/>
                <a:gd name="connsiteY1052" fmla="*/ 256260 h 314325"/>
                <a:gd name="connsiteX1053" fmla="*/ 417354 w 1200150"/>
                <a:gd name="connsiteY1053" fmla="*/ 256260 h 314325"/>
                <a:gd name="connsiteX1054" fmla="*/ 418862 w 1200150"/>
                <a:gd name="connsiteY1054" fmla="*/ 256260 h 314325"/>
                <a:gd name="connsiteX1055" fmla="*/ 420370 w 1200150"/>
                <a:gd name="connsiteY1055" fmla="*/ 256260 h 314325"/>
                <a:gd name="connsiteX1056" fmla="*/ 421878 w 1200150"/>
                <a:gd name="connsiteY1056" fmla="*/ 256260 h 314325"/>
                <a:gd name="connsiteX1057" fmla="*/ 423386 w 1200150"/>
                <a:gd name="connsiteY1057" fmla="*/ 254754 h 314325"/>
                <a:gd name="connsiteX1058" fmla="*/ 424894 w 1200150"/>
                <a:gd name="connsiteY1058" fmla="*/ 254754 h 314325"/>
                <a:gd name="connsiteX1059" fmla="*/ 424894 w 1200150"/>
                <a:gd name="connsiteY1059" fmla="*/ 256260 h 314325"/>
                <a:gd name="connsiteX1060" fmla="*/ 424894 w 1200150"/>
                <a:gd name="connsiteY1060" fmla="*/ 257767 h 314325"/>
                <a:gd name="connsiteX1061" fmla="*/ 423386 w 1200150"/>
                <a:gd name="connsiteY1061" fmla="*/ 260781 h 314325"/>
                <a:gd name="connsiteX1062" fmla="*/ 421878 w 1200150"/>
                <a:gd name="connsiteY1062" fmla="*/ 262288 h 314325"/>
                <a:gd name="connsiteX1063" fmla="*/ 420370 w 1200150"/>
                <a:gd name="connsiteY1063" fmla="*/ 262288 h 314325"/>
                <a:gd name="connsiteX1064" fmla="*/ 418862 w 1200150"/>
                <a:gd name="connsiteY1064" fmla="*/ 262288 h 314325"/>
                <a:gd name="connsiteX1065" fmla="*/ 417354 w 1200150"/>
                <a:gd name="connsiteY1065" fmla="*/ 263794 h 314325"/>
                <a:gd name="connsiteX1066" fmla="*/ 414337 w 1200150"/>
                <a:gd name="connsiteY1066" fmla="*/ 263794 h 314325"/>
                <a:gd name="connsiteX1067" fmla="*/ 412829 w 1200150"/>
                <a:gd name="connsiteY1067" fmla="*/ 265301 h 314325"/>
                <a:gd name="connsiteX1068" fmla="*/ 411321 w 1200150"/>
                <a:gd name="connsiteY1068" fmla="*/ 265301 h 314325"/>
                <a:gd name="connsiteX1069" fmla="*/ 409813 w 1200150"/>
                <a:gd name="connsiteY1069" fmla="*/ 265301 h 314325"/>
                <a:gd name="connsiteX1070" fmla="*/ 408305 w 1200150"/>
                <a:gd name="connsiteY1070" fmla="*/ 265301 h 314325"/>
                <a:gd name="connsiteX1071" fmla="*/ 408305 w 1200150"/>
                <a:gd name="connsiteY1071" fmla="*/ 266808 h 314325"/>
                <a:gd name="connsiteX1072" fmla="*/ 409813 w 1200150"/>
                <a:gd name="connsiteY1072" fmla="*/ 268315 h 314325"/>
                <a:gd name="connsiteX1073" fmla="*/ 409813 w 1200150"/>
                <a:gd name="connsiteY1073" fmla="*/ 269821 h 314325"/>
                <a:gd name="connsiteX1074" fmla="*/ 409813 w 1200150"/>
                <a:gd name="connsiteY1074" fmla="*/ 272835 h 314325"/>
                <a:gd name="connsiteX1075" fmla="*/ 409813 w 1200150"/>
                <a:gd name="connsiteY1075" fmla="*/ 274342 h 314325"/>
                <a:gd name="connsiteX1076" fmla="*/ 408305 w 1200150"/>
                <a:gd name="connsiteY1076" fmla="*/ 275849 h 314325"/>
                <a:gd name="connsiteX1077" fmla="*/ 406797 w 1200150"/>
                <a:gd name="connsiteY1077" fmla="*/ 278862 h 314325"/>
                <a:gd name="connsiteX1078" fmla="*/ 406797 w 1200150"/>
                <a:gd name="connsiteY1078" fmla="*/ 280369 h 314325"/>
                <a:gd name="connsiteX1079" fmla="*/ 405289 w 1200150"/>
                <a:gd name="connsiteY1079" fmla="*/ 281876 h 314325"/>
                <a:gd name="connsiteX1080" fmla="*/ 405289 w 1200150"/>
                <a:gd name="connsiteY1080" fmla="*/ 283382 h 314325"/>
                <a:gd name="connsiteX1081" fmla="*/ 403780 w 1200150"/>
                <a:gd name="connsiteY1081" fmla="*/ 284889 h 314325"/>
                <a:gd name="connsiteX1082" fmla="*/ 403780 w 1200150"/>
                <a:gd name="connsiteY1082" fmla="*/ 286396 h 314325"/>
                <a:gd name="connsiteX1083" fmla="*/ 403780 w 1200150"/>
                <a:gd name="connsiteY1083" fmla="*/ 287903 h 314325"/>
                <a:gd name="connsiteX1084" fmla="*/ 402272 w 1200150"/>
                <a:gd name="connsiteY1084" fmla="*/ 289410 h 314325"/>
                <a:gd name="connsiteX1085" fmla="*/ 400764 w 1200150"/>
                <a:gd name="connsiteY1085" fmla="*/ 290916 h 314325"/>
                <a:gd name="connsiteX1086" fmla="*/ 399256 w 1200150"/>
                <a:gd name="connsiteY1086" fmla="*/ 292423 h 314325"/>
                <a:gd name="connsiteX1087" fmla="*/ 397748 w 1200150"/>
                <a:gd name="connsiteY1087" fmla="*/ 293930 h 314325"/>
                <a:gd name="connsiteX1088" fmla="*/ 397748 w 1200150"/>
                <a:gd name="connsiteY1088" fmla="*/ 295437 h 314325"/>
                <a:gd name="connsiteX1089" fmla="*/ 396240 w 1200150"/>
                <a:gd name="connsiteY1089" fmla="*/ 296943 h 314325"/>
                <a:gd name="connsiteX1090" fmla="*/ 394732 w 1200150"/>
                <a:gd name="connsiteY1090" fmla="*/ 296943 h 314325"/>
                <a:gd name="connsiteX1091" fmla="*/ 391715 w 1200150"/>
                <a:gd name="connsiteY1091" fmla="*/ 296943 h 314325"/>
                <a:gd name="connsiteX1092" fmla="*/ 390207 w 1200150"/>
                <a:gd name="connsiteY1092" fmla="*/ 296943 h 314325"/>
                <a:gd name="connsiteX1093" fmla="*/ 388699 w 1200150"/>
                <a:gd name="connsiteY1093" fmla="*/ 296943 h 314325"/>
                <a:gd name="connsiteX1094" fmla="*/ 387191 w 1200150"/>
                <a:gd name="connsiteY1094" fmla="*/ 295437 h 314325"/>
                <a:gd name="connsiteX1095" fmla="*/ 385683 w 1200150"/>
                <a:gd name="connsiteY1095" fmla="*/ 293930 h 314325"/>
                <a:gd name="connsiteX1096" fmla="*/ 387191 w 1200150"/>
                <a:gd name="connsiteY1096" fmla="*/ 292423 h 314325"/>
                <a:gd name="connsiteX1097" fmla="*/ 387191 w 1200150"/>
                <a:gd name="connsiteY1097" fmla="*/ 290916 h 314325"/>
                <a:gd name="connsiteX1098" fmla="*/ 387191 w 1200150"/>
                <a:gd name="connsiteY1098" fmla="*/ 289410 h 314325"/>
                <a:gd name="connsiteX1099" fmla="*/ 387191 w 1200150"/>
                <a:gd name="connsiteY1099" fmla="*/ 287903 h 314325"/>
                <a:gd name="connsiteX1100" fmla="*/ 385683 w 1200150"/>
                <a:gd name="connsiteY1100" fmla="*/ 286396 h 314325"/>
                <a:gd name="connsiteX1101" fmla="*/ 385683 w 1200150"/>
                <a:gd name="connsiteY1101" fmla="*/ 284889 h 314325"/>
                <a:gd name="connsiteX1102" fmla="*/ 385683 w 1200150"/>
                <a:gd name="connsiteY1102" fmla="*/ 283382 h 314325"/>
                <a:gd name="connsiteX1103" fmla="*/ 387191 w 1200150"/>
                <a:gd name="connsiteY1103" fmla="*/ 281876 h 314325"/>
                <a:gd name="connsiteX1104" fmla="*/ 387191 w 1200150"/>
                <a:gd name="connsiteY1104" fmla="*/ 280369 h 314325"/>
                <a:gd name="connsiteX1105" fmla="*/ 388699 w 1200150"/>
                <a:gd name="connsiteY1105" fmla="*/ 280369 h 314325"/>
                <a:gd name="connsiteX1106" fmla="*/ 390207 w 1200150"/>
                <a:gd name="connsiteY1106" fmla="*/ 278862 h 314325"/>
                <a:gd name="connsiteX1107" fmla="*/ 391715 w 1200150"/>
                <a:gd name="connsiteY1107" fmla="*/ 277355 h 314325"/>
                <a:gd name="connsiteX1108" fmla="*/ 391715 w 1200150"/>
                <a:gd name="connsiteY1108" fmla="*/ 275849 h 314325"/>
                <a:gd name="connsiteX1109" fmla="*/ 393224 w 1200150"/>
                <a:gd name="connsiteY1109" fmla="*/ 272835 h 314325"/>
                <a:gd name="connsiteX1110" fmla="*/ 393224 w 1200150"/>
                <a:gd name="connsiteY1110" fmla="*/ 271328 h 314325"/>
                <a:gd name="connsiteX1111" fmla="*/ 391715 w 1200150"/>
                <a:gd name="connsiteY1111" fmla="*/ 271328 h 314325"/>
                <a:gd name="connsiteX1112" fmla="*/ 390207 w 1200150"/>
                <a:gd name="connsiteY1112" fmla="*/ 271328 h 314325"/>
                <a:gd name="connsiteX1113" fmla="*/ 388699 w 1200150"/>
                <a:gd name="connsiteY1113" fmla="*/ 271328 h 314325"/>
                <a:gd name="connsiteX1114" fmla="*/ 387191 w 1200150"/>
                <a:gd name="connsiteY1114" fmla="*/ 269821 h 314325"/>
                <a:gd name="connsiteX1115" fmla="*/ 387191 w 1200150"/>
                <a:gd name="connsiteY1115" fmla="*/ 268315 h 314325"/>
                <a:gd name="connsiteX1116" fmla="*/ 387191 w 1200150"/>
                <a:gd name="connsiteY1116" fmla="*/ 265301 h 314325"/>
                <a:gd name="connsiteX1117" fmla="*/ 387191 w 1200150"/>
                <a:gd name="connsiteY1117" fmla="*/ 263794 h 314325"/>
                <a:gd name="connsiteX1118" fmla="*/ 387191 w 1200150"/>
                <a:gd name="connsiteY1118" fmla="*/ 262288 h 314325"/>
                <a:gd name="connsiteX1119" fmla="*/ 388699 w 1200150"/>
                <a:gd name="connsiteY1119" fmla="*/ 257767 h 314325"/>
                <a:gd name="connsiteX1120" fmla="*/ 390207 w 1200150"/>
                <a:gd name="connsiteY1120" fmla="*/ 256260 h 314325"/>
                <a:gd name="connsiteX1121" fmla="*/ 391715 w 1200150"/>
                <a:gd name="connsiteY1121" fmla="*/ 254754 h 314325"/>
                <a:gd name="connsiteX1122" fmla="*/ 393224 w 1200150"/>
                <a:gd name="connsiteY1122" fmla="*/ 254754 h 314325"/>
                <a:gd name="connsiteX1123" fmla="*/ 394732 w 1200150"/>
                <a:gd name="connsiteY1123" fmla="*/ 253247 h 314325"/>
                <a:gd name="connsiteX1124" fmla="*/ 396240 w 1200150"/>
                <a:gd name="connsiteY1124" fmla="*/ 253247 h 314325"/>
                <a:gd name="connsiteX1125" fmla="*/ 396240 w 1200150"/>
                <a:gd name="connsiteY1125" fmla="*/ 251740 h 314325"/>
                <a:gd name="connsiteX1126" fmla="*/ 396240 w 1200150"/>
                <a:gd name="connsiteY1126" fmla="*/ 250233 h 314325"/>
                <a:gd name="connsiteX1127" fmla="*/ 396240 w 1200150"/>
                <a:gd name="connsiteY1127" fmla="*/ 247220 h 314325"/>
                <a:gd name="connsiteX1128" fmla="*/ 394732 w 1200150"/>
                <a:gd name="connsiteY1128" fmla="*/ 245713 h 314325"/>
                <a:gd name="connsiteX1129" fmla="*/ 394732 w 1200150"/>
                <a:gd name="connsiteY1129" fmla="*/ 244206 h 314325"/>
                <a:gd name="connsiteX1130" fmla="*/ 394732 w 1200150"/>
                <a:gd name="connsiteY1130" fmla="*/ 241192 h 314325"/>
                <a:gd name="connsiteX1131" fmla="*/ 396240 w 1200150"/>
                <a:gd name="connsiteY1131" fmla="*/ 239686 h 314325"/>
                <a:gd name="connsiteX1132" fmla="*/ 397748 w 1200150"/>
                <a:gd name="connsiteY1132" fmla="*/ 238179 h 314325"/>
                <a:gd name="connsiteX1133" fmla="*/ 399256 w 1200150"/>
                <a:gd name="connsiteY1133" fmla="*/ 236672 h 314325"/>
                <a:gd name="connsiteX1134" fmla="*/ 400764 w 1200150"/>
                <a:gd name="connsiteY1134" fmla="*/ 236672 h 314325"/>
                <a:gd name="connsiteX1135" fmla="*/ 400764 w 1200150"/>
                <a:gd name="connsiteY1135" fmla="*/ 235165 h 314325"/>
                <a:gd name="connsiteX1136" fmla="*/ 402272 w 1200150"/>
                <a:gd name="connsiteY1136" fmla="*/ 233659 h 314325"/>
                <a:gd name="connsiteX1137" fmla="*/ 403780 w 1200150"/>
                <a:gd name="connsiteY1137" fmla="*/ 233659 h 314325"/>
                <a:gd name="connsiteX1138" fmla="*/ 405289 w 1200150"/>
                <a:gd name="connsiteY1138" fmla="*/ 233659 h 314325"/>
                <a:gd name="connsiteX1139" fmla="*/ 406797 w 1200150"/>
                <a:gd name="connsiteY1139" fmla="*/ 233659 h 314325"/>
                <a:gd name="connsiteX1140" fmla="*/ 408305 w 1200150"/>
                <a:gd name="connsiteY1140" fmla="*/ 232152 h 314325"/>
                <a:gd name="connsiteX1141" fmla="*/ 409813 w 1200150"/>
                <a:gd name="connsiteY1141" fmla="*/ 230645 h 314325"/>
                <a:gd name="connsiteX1142" fmla="*/ 411321 w 1200150"/>
                <a:gd name="connsiteY1142" fmla="*/ 230645 h 314325"/>
                <a:gd name="connsiteX1143" fmla="*/ 414337 w 1200150"/>
                <a:gd name="connsiteY1143" fmla="*/ 229138 h 314325"/>
                <a:gd name="connsiteX1144" fmla="*/ 415845 w 1200150"/>
                <a:gd name="connsiteY1144" fmla="*/ 229138 h 314325"/>
                <a:gd name="connsiteX1145" fmla="*/ 417354 w 1200150"/>
                <a:gd name="connsiteY1145" fmla="*/ 227631 h 314325"/>
                <a:gd name="connsiteX1146" fmla="*/ 420370 w 1200150"/>
                <a:gd name="connsiteY1146" fmla="*/ 226124 h 314325"/>
                <a:gd name="connsiteX1147" fmla="*/ 421878 w 1200150"/>
                <a:gd name="connsiteY1147" fmla="*/ 224618 h 314325"/>
                <a:gd name="connsiteX1148" fmla="*/ 424894 w 1200150"/>
                <a:gd name="connsiteY1148" fmla="*/ 224618 h 314325"/>
                <a:gd name="connsiteX1149" fmla="*/ 426402 w 1200150"/>
                <a:gd name="connsiteY1149" fmla="*/ 221604 h 314325"/>
                <a:gd name="connsiteX1150" fmla="*/ 427910 w 1200150"/>
                <a:gd name="connsiteY1150" fmla="*/ 221604 h 314325"/>
                <a:gd name="connsiteX1151" fmla="*/ 430927 w 1200150"/>
                <a:gd name="connsiteY1151" fmla="*/ 220097 h 314325"/>
                <a:gd name="connsiteX1152" fmla="*/ 433943 w 1200150"/>
                <a:gd name="connsiteY1152" fmla="*/ 217084 h 314325"/>
                <a:gd name="connsiteX1153" fmla="*/ 436959 w 1200150"/>
                <a:gd name="connsiteY1153" fmla="*/ 215577 h 314325"/>
                <a:gd name="connsiteX1154" fmla="*/ 439975 w 1200150"/>
                <a:gd name="connsiteY1154" fmla="*/ 212563 h 314325"/>
                <a:gd name="connsiteX1155" fmla="*/ 442992 w 1200150"/>
                <a:gd name="connsiteY1155" fmla="*/ 211057 h 314325"/>
                <a:gd name="connsiteX1156" fmla="*/ 956360 w 1200150"/>
                <a:gd name="connsiteY1156" fmla="*/ 196433 h 314325"/>
                <a:gd name="connsiteX1157" fmla="*/ 953310 w 1200150"/>
                <a:gd name="connsiteY1157" fmla="*/ 197937 h 314325"/>
                <a:gd name="connsiteX1158" fmla="*/ 951785 w 1200150"/>
                <a:gd name="connsiteY1158" fmla="*/ 200944 h 314325"/>
                <a:gd name="connsiteX1159" fmla="*/ 951785 w 1200150"/>
                <a:gd name="connsiteY1159" fmla="*/ 202448 h 314325"/>
                <a:gd name="connsiteX1160" fmla="*/ 951785 w 1200150"/>
                <a:gd name="connsiteY1160" fmla="*/ 203952 h 314325"/>
                <a:gd name="connsiteX1161" fmla="*/ 951785 w 1200150"/>
                <a:gd name="connsiteY1161" fmla="*/ 206960 h 314325"/>
                <a:gd name="connsiteX1162" fmla="*/ 951785 w 1200150"/>
                <a:gd name="connsiteY1162" fmla="*/ 211472 h 314325"/>
                <a:gd name="connsiteX1163" fmla="*/ 951785 w 1200150"/>
                <a:gd name="connsiteY1163" fmla="*/ 212976 h 314325"/>
                <a:gd name="connsiteX1164" fmla="*/ 950259 w 1200150"/>
                <a:gd name="connsiteY1164" fmla="*/ 214480 h 314325"/>
                <a:gd name="connsiteX1165" fmla="*/ 950259 w 1200150"/>
                <a:gd name="connsiteY1165" fmla="*/ 217488 h 314325"/>
                <a:gd name="connsiteX1166" fmla="*/ 950259 w 1200150"/>
                <a:gd name="connsiteY1166" fmla="*/ 218992 h 314325"/>
                <a:gd name="connsiteX1167" fmla="*/ 950259 w 1200150"/>
                <a:gd name="connsiteY1167" fmla="*/ 220496 h 314325"/>
                <a:gd name="connsiteX1168" fmla="*/ 950259 w 1200150"/>
                <a:gd name="connsiteY1168" fmla="*/ 222000 h 314325"/>
                <a:gd name="connsiteX1169" fmla="*/ 950259 w 1200150"/>
                <a:gd name="connsiteY1169" fmla="*/ 223504 h 314325"/>
                <a:gd name="connsiteX1170" fmla="*/ 953310 w 1200150"/>
                <a:gd name="connsiteY1170" fmla="*/ 223504 h 314325"/>
                <a:gd name="connsiteX1171" fmla="*/ 956360 w 1200150"/>
                <a:gd name="connsiteY1171" fmla="*/ 223504 h 314325"/>
                <a:gd name="connsiteX1172" fmla="*/ 957886 w 1200150"/>
                <a:gd name="connsiteY1172" fmla="*/ 223504 h 314325"/>
                <a:gd name="connsiteX1173" fmla="*/ 957886 w 1200150"/>
                <a:gd name="connsiteY1173" fmla="*/ 218992 h 314325"/>
                <a:gd name="connsiteX1174" fmla="*/ 959411 w 1200150"/>
                <a:gd name="connsiteY1174" fmla="*/ 215984 h 314325"/>
                <a:gd name="connsiteX1175" fmla="*/ 959411 w 1200150"/>
                <a:gd name="connsiteY1175" fmla="*/ 212976 h 314325"/>
                <a:gd name="connsiteX1176" fmla="*/ 959411 w 1200150"/>
                <a:gd name="connsiteY1176" fmla="*/ 208464 h 314325"/>
                <a:gd name="connsiteX1177" fmla="*/ 959411 w 1200150"/>
                <a:gd name="connsiteY1177" fmla="*/ 205456 h 314325"/>
                <a:gd name="connsiteX1178" fmla="*/ 959411 w 1200150"/>
                <a:gd name="connsiteY1178" fmla="*/ 202448 h 314325"/>
                <a:gd name="connsiteX1179" fmla="*/ 959411 w 1200150"/>
                <a:gd name="connsiteY1179" fmla="*/ 199441 h 314325"/>
                <a:gd name="connsiteX1180" fmla="*/ 957886 w 1200150"/>
                <a:gd name="connsiteY1180" fmla="*/ 197937 h 314325"/>
                <a:gd name="connsiteX1181" fmla="*/ 956360 w 1200150"/>
                <a:gd name="connsiteY1181" fmla="*/ 196433 h 314325"/>
                <a:gd name="connsiteX1182" fmla="*/ 813403 w 1200150"/>
                <a:gd name="connsiteY1182" fmla="*/ 193675 h 314325"/>
                <a:gd name="connsiteX1183" fmla="*/ 816414 w 1200150"/>
                <a:gd name="connsiteY1183" fmla="*/ 193675 h 314325"/>
                <a:gd name="connsiteX1184" fmla="*/ 820930 w 1200150"/>
                <a:gd name="connsiteY1184" fmla="*/ 195192 h 314325"/>
                <a:gd name="connsiteX1185" fmla="*/ 822435 w 1200150"/>
                <a:gd name="connsiteY1185" fmla="*/ 196710 h 314325"/>
                <a:gd name="connsiteX1186" fmla="*/ 825446 w 1200150"/>
                <a:gd name="connsiteY1186" fmla="*/ 196710 h 314325"/>
                <a:gd name="connsiteX1187" fmla="*/ 828457 w 1200150"/>
                <a:gd name="connsiteY1187" fmla="*/ 195192 h 314325"/>
                <a:gd name="connsiteX1188" fmla="*/ 829962 w 1200150"/>
                <a:gd name="connsiteY1188" fmla="*/ 193675 h 314325"/>
                <a:gd name="connsiteX1189" fmla="*/ 832973 w 1200150"/>
                <a:gd name="connsiteY1189" fmla="*/ 193675 h 314325"/>
                <a:gd name="connsiteX1190" fmla="*/ 831468 w 1200150"/>
                <a:gd name="connsiteY1190" fmla="*/ 196710 h 314325"/>
                <a:gd name="connsiteX1191" fmla="*/ 828457 w 1200150"/>
                <a:gd name="connsiteY1191" fmla="*/ 201262 h 314325"/>
                <a:gd name="connsiteX1192" fmla="*/ 826951 w 1200150"/>
                <a:gd name="connsiteY1192" fmla="*/ 202780 h 314325"/>
                <a:gd name="connsiteX1193" fmla="*/ 826951 w 1200150"/>
                <a:gd name="connsiteY1193" fmla="*/ 204297 h 314325"/>
                <a:gd name="connsiteX1194" fmla="*/ 826951 w 1200150"/>
                <a:gd name="connsiteY1194" fmla="*/ 207332 h 314325"/>
                <a:gd name="connsiteX1195" fmla="*/ 826951 w 1200150"/>
                <a:gd name="connsiteY1195" fmla="*/ 210367 h 314325"/>
                <a:gd name="connsiteX1196" fmla="*/ 829962 w 1200150"/>
                <a:gd name="connsiteY1196" fmla="*/ 211885 h 314325"/>
                <a:gd name="connsiteX1197" fmla="*/ 831468 w 1200150"/>
                <a:gd name="connsiteY1197" fmla="*/ 213402 h 314325"/>
                <a:gd name="connsiteX1198" fmla="*/ 834478 w 1200150"/>
                <a:gd name="connsiteY1198" fmla="*/ 211885 h 314325"/>
                <a:gd name="connsiteX1199" fmla="*/ 835984 w 1200150"/>
                <a:gd name="connsiteY1199" fmla="*/ 210367 h 314325"/>
                <a:gd name="connsiteX1200" fmla="*/ 838995 w 1200150"/>
                <a:gd name="connsiteY1200" fmla="*/ 210367 h 314325"/>
                <a:gd name="connsiteX1201" fmla="*/ 843511 w 1200150"/>
                <a:gd name="connsiteY1201" fmla="*/ 210367 h 314325"/>
                <a:gd name="connsiteX1202" fmla="*/ 845016 w 1200150"/>
                <a:gd name="connsiteY1202" fmla="*/ 210367 h 314325"/>
                <a:gd name="connsiteX1203" fmla="*/ 846522 w 1200150"/>
                <a:gd name="connsiteY1203" fmla="*/ 213402 h 314325"/>
                <a:gd name="connsiteX1204" fmla="*/ 846522 w 1200150"/>
                <a:gd name="connsiteY1204" fmla="*/ 214919 h 314325"/>
                <a:gd name="connsiteX1205" fmla="*/ 848027 w 1200150"/>
                <a:gd name="connsiteY1205" fmla="*/ 225542 h 314325"/>
                <a:gd name="connsiteX1206" fmla="*/ 846522 w 1200150"/>
                <a:gd name="connsiteY1206" fmla="*/ 231612 h 314325"/>
                <a:gd name="connsiteX1207" fmla="*/ 846522 w 1200150"/>
                <a:gd name="connsiteY1207" fmla="*/ 233129 h 314325"/>
                <a:gd name="connsiteX1208" fmla="*/ 845016 w 1200150"/>
                <a:gd name="connsiteY1208" fmla="*/ 236164 h 314325"/>
                <a:gd name="connsiteX1209" fmla="*/ 846522 w 1200150"/>
                <a:gd name="connsiteY1209" fmla="*/ 239199 h 314325"/>
                <a:gd name="connsiteX1210" fmla="*/ 840500 w 1200150"/>
                <a:gd name="connsiteY1210" fmla="*/ 243752 h 314325"/>
                <a:gd name="connsiteX1211" fmla="*/ 838995 w 1200150"/>
                <a:gd name="connsiteY1211" fmla="*/ 245269 h 314325"/>
                <a:gd name="connsiteX1212" fmla="*/ 837489 w 1200150"/>
                <a:gd name="connsiteY1212" fmla="*/ 249822 h 314325"/>
                <a:gd name="connsiteX1213" fmla="*/ 838995 w 1200150"/>
                <a:gd name="connsiteY1213" fmla="*/ 254374 h 314325"/>
                <a:gd name="connsiteX1214" fmla="*/ 843511 w 1200150"/>
                <a:gd name="connsiteY1214" fmla="*/ 255891 h 314325"/>
                <a:gd name="connsiteX1215" fmla="*/ 852543 w 1200150"/>
                <a:gd name="connsiteY1215" fmla="*/ 252856 h 314325"/>
                <a:gd name="connsiteX1216" fmla="*/ 858565 w 1200150"/>
                <a:gd name="connsiteY1216" fmla="*/ 252856 h 314325"/>
                <a:gd name="connsiteX1217" fmla="*/ 864586 w 1200150"/>
                <a:gd name="connsiteY1217" fmla="*/ 254374 h 314325"/>
                <a:gd name="connsiteX1218" fmla="*/ 870608 w 1200150"/>
                <a:gd name="connsiteY1218" fmla="*/ 255891 h 314325"/>
                <a:gd name="connsiteX1219" fmla="*/ 875124 w 1200150"/>
                <a:gd name="connsiteY1219" fmla="*/ 257409 h 314325"/>
                <a:gd name="connsiteX1220" fmla="*/ 878135 w 1200150"/>
                <a:gd name="connsiteY1220" fmla="*/ 257409 h 314325"/>
                <a:gd name="connsiteX1221" fmla="*/ 881146 w 1200150"/>
                <a:gd name="connsiteY1221" fmla="*/ 261961 h 314325"/>
                <a:gd name="connsiteX1222" fmla="*/ 881146 w 1200150"/>
                <a:gd name="connsiteY1222" fmla="*/ 266514 h 314325"/>
                <a:gd name="connsiteX1223" fmla="*/ 878135 w 1200150"/>
                <a:gd name="connsiteY1223" fmla="*/ 269549 h 314325"/>
                <a:gd name="connsiteX1224" fmla="*/ 864586 w 1200150"/>
                <a:gd name="connsiteY1224" fmla="*/ 264996 h 314325"/>
                <a:gd name="connsiteX1225" fmla="*/ 860070 w 1200150"/>
                <a:gd name="connsiteY1225" fmla="*/ 263479 h 314325"/>
                <a:gd name="connsiteX1226" fmla="*/ 854049 w 1200150"/>
                <a:gd name="connsiteY1226" fmla="*/ 261961 h 314325"/>
                <a:gd name="connsiteX1227" fmla="*/ 852543 w 1200150"/>
                <a:gd name="connsiteY1227" fmla="*/ 260444 h 314325"/>
                <a:gd name="connsiteX1228" fmla="*/ 848027 w 1200150"/>
                <a:gd name="connsiteY1228" fmla="*/ 261961 h 314325"/>
                <a:gd name="connsiteX1229" fmla="*/ 845016 w 1200150"/>
                <a:gd name="connsiteY1229" fmla="*/ 261961 h 314325"/>
                <a:gd name="connsiteX1230" fmla="*/ 842005 w 1200150"/>
                <a:gd name="connsiteY1230" fmla="*/ 263479 h 314325"/>
                <a:gd name="connsiteX1231" fmla="*/ 842005 w 1200150"/>
                <a:gd name="connsiteY1231" fmla="*/ 264996 h 314325"/>
                <a:gd name="connsiteX1232" fmla="*/ 842005 w 1200150"/>
                <a:gd name="connsiteY1232" fmla="*/ 266514 h 314325"/>
                <a:gd name="connsiteX1233" fmla="*/ 843511 w 1200150"/>
                <a:gd name="connsiteY1233" fmla="*/ 268031 h 314325"/>
                <a:gd name="connsiteX1234" fmla="*/ 845016 w 1200150"/>
                <a:gd name="connsiteY1234" fmla="*/ 271066 h 314325"/>
                <a:gd name="connsiteX1235" fmla="*/ 846522 w 1200150"/>
                <a:gd name="connsiteY1235" fmla="*/ 275619 h 314325"/>
                <a:gd name="connsiteX1236" fmla="*/ 848027 w 1200150"/>
                <a:gd name="connsiteY1236" fmla="*/ 283206 h 314325"/>
                <a:gd name="connsiteX1237" fmla="*/ 848027 w 1200150"/>
                <a:gd name="connsiteY1237" fmla="*/ 289276 h 314325"/>
                <a:gd name="connsiteX1238" fmla="*/ 843511 w 1200150"/>
                <a:gd name="connsiteY1238" fmla="*/ 293828 h 314325"/>
                <a:gd name="connsiteX1239" fmla="*/ 838995 w 1200150"/>
                <a:gd name="connsiteY1239" fmla="*/ 293828 h 314325"/>
                <a:gd name="connsiteX1240" fmla="*/ 837489 w 1200150"/>
                <a:gd name="connsiteY1240" fmla="*/ 293828 h 314325"/>
                <a:gd name="connsiteX1241" fmla="*/ 835984 w 1200150"/>
                <a:gd name="connsiteY1241" fmla="*/ 292311 h 314325"/>
                <a:gd name="connsiteX1242" fmla="*/ 834478 w 1200150"/>
                <a:gd name="connsiteY1242" fmla="*/ 290793 h 314325"/>
                <a:gd name="connsiteX1243" fmla="*/ 834478 w 1200150"/>
                <a:gd name="connsiteY1243" fmla="*/ 289276 h 314325"/>
                <a:gd name="connsiteX1244" fmla="*/ 832973 w 1200150"/>
                <a:gd name="connsiteY1244" fmla="*/ 287758 h 314325"/>
                <a:gd name="connsiteX1245" fmla="*/ 832973 w 1200150"/>
                <a:gd name="connsiteY1245" fmla="*/ 286241 h 314325"/>
                <a:gd name="connsiteX1246" fmla="*/ 831468 w 1200150"/>
                <a:gd name="connsiteY1246" fmla="*/ 281689 h 314325"/>
                <a:gd name="connsiteX1247" fmla="*/ 831468 w 1200150"/>
                <a:gd name="connsiteY1247" fmla="*/ 278654 h 314325"/>
                <a:gd name="connsiteX1248" fmla="*/ 829962 w 1200150"/>
                <a:gd name="connsiteY1248" fmla="*/ 275619 h 314325"/>
                <a:gd name="connsiteX1249" fmla="*/ 828457 w 1200150"/>
                <a:gd name="connsiteY1249" fmla="*/ 271066 h 314325"/>
                <a:gd name="connsiteX1250" fmla="*/ 828457 w 1200150"/>
                <a:gd name="connsiteY1250" fmla="*/ 269549 h 314325"/>
                <a:gd name="connsiteX1251" fmla="*/ 826951 w 1200150"/>
                <a:gd name="connsiteY1251" fmla="*/ 269549 h 314325"/>
                <a:gd name="connsiteX1252" fmla="*/ 825446 w 1200150"/>
                <a:gd name="connsiteY1252" fmla="*/ 271066 h 314325"/>
                <a:gd name="connsiteX1253" fmla="*/ 823941 w 1200150"/>
                <a:gd name="connsiteY1253" fmla="*/ 274101 h 314325"/>
                <a:gd name="connsiteX1254" fmla="*/ 822435 w 1200150"/>
                <a:gd name="connsiteY1254" fmla="*/ 275619 h 314325"/>
                <a:gd name="connsiteX1255" fmla="*/ 820930 w 1200150"/>
                <a:gd name="connsiteY1255" fmla="*/ 280171 h 314325"/>
                <a:gd name="connsiteX1256" fmla="*/ 819424 w 1200150"/>
                <a:gd name="connsiteY1256" fmla="*/ 283206 h 314325"/>
                <a:gd name="connsiteX1257" fmla="*/ 817919 w 1200150"/>
                <a:gd name="connsiteY1257" fmla="*/ 284723 h 314325"/>
                <a:gd name="connsiteX1258" fmla="*/ 817919 w 1200150"/>
                <a:gd name="connsiteY1258" fmla="*/ 286241 h 314325"/>
                <a:gd name="connsiteX1259" fmla="*/ 817919 w 1200150"/>
                <a:gd name="connsiteY1259" fmla="*/ 289276 h 314325"/>
                <a:gd name="connsiteX1260" fmla="*/ 814908 w 1200150"/>
                <a:gd name="connsiteY1260" fmla="*/ 290793 h 314325"/>
                <a:gd name="connsiteX1261" fmla="*/ 813403 w 1200150"/>
                <a:gd name="connsiteY1261" fmla="*/ 292311 h 314325"/>
                <a:gd name="connsiteX1262" fmla="*/ 811897 w 1200150"/>
                <a:gd name="connsiteY1262" fmla="*/ 296863 h 314325"/>
                <a:gd name="connsiteX1263" fmla="*/ 808887 w 1200150"/>
                <a:gd name="connsiteY1263" fmla="*/ 295346 h 314325"/>
                <a:gd name="connsiteX1264" fmla="*/ 807381 w 1200150"/>
                <a:gd name="connsiteY1264" fmla="*/ 292311 h 314325"/>
                <a:gd name="connsiteX1265" fmla="*/ 807381 w 1200150"/>
                <a:gd name="connsiteY1265" fmla="*/ 289276 h 314325"/>
                <a:gd name="connsiteX1266" fmla="*/ 810392 w 1200150"/>
                <a:gd name="connsiteY1266" fmla="*/ 287758 h 314325"/>
                <a:gd name="connsiteX1267" fmla="*/ 811897 w 1200150"/>
                <a:gd name="connsiteY1267" fmla="*/ 286241 h 314325"/>
                <a:gd name="connsiteX1268" fmla="*/ 813403 w 1200150"/>
                <a:gd name="connsiteY1268" fmla="*/ 286241 h 314325"/>
                <a:gd name="connsiteX1269" fmla="*/ 814908 w 1200150"/>
                <a:gd name="connsiteY1269" fmla="*/ 284723 h 314325"/>
                <a:gd name="connsiteX1270" fmla="*/ 816414 w 1200150"/>
                <a:gd name="connsiteY1270" fmla="*/ 280171 h 314325"/>
                <a:gd name="connsiteX1271" fmla="*/ 817919 w 1200150"/>
                <a:gd name="connsiteY1271" fmla="*/ 277136 h 314325"/>
                <a:gd name="connsiteX1272" fmla="*/ 817919 w 1200150"/>
                <a:gd name="connsiteY1272" fmla="*/ 275619 h 314325"/>
                <a:gd name="connsiteX1273" fmla="*/ 817919 w 1200150"/>
                <a:gd name="connsiteY1273" fmla="*/ 274101 h 314325"/>
                <a:gd name="connsiteX1274" fmla="*/ 819424 w 1200150"/>
                <a:gd name="connsiteY1274" fmla="*/ 271066 h 314325"/>
                <a:gd name="connsiteX1275" fmla="*/ 820930 w 1200150"/>
                <a:gd name="connsiteY1275" fmla="*/ 268031 h 314325"/>
                <a:gd name="connsiteX1276" fmla="*/ 822435 w 1200150"/>
                <a:gd name="connsiteY1276" fmla="*/ 266514 h 314325"/>
                <a:gd name="connsiteX1277" fmla="*/ 822435 w 1200150"/>
                <a:gd name="connsiteY1277" fmla="*/ 264996 h 314325"/>
                <a:gd name="connsiteX1278" fmla="*/ 822435 w 1200150"/>
                <a:gd name="connsiteY1278" fmla="*/ 263479 h 314325"/>
                <a:gd name="connsiteX1279" fmla="*/ 820930 w 1200150"/>
                <a:gd name="connsiteY1279" fmla="*/ 261961 h 314325"/>
                <a:gd name="connsiteX1280" fmla="*/ 819424 w 1200150"/>
                <a:gd name="connsiteY1280" fmla="*/ 263479 h 314325"/>
                <a:gd name="connsiteX1281" fmla="*/ 817919 w 1200150"/>
                <a:gd name="connsiteY1281" fmla="*/ 263479 h 314325"/>
                <a:gd name="connsiteX1282" fmla="*/ 814908 w 1200150"/>
                <a:gd name="connsiteY1282" fmla="*/ 261961 h 314325"/>
                <a:gd name="connsiteX1283" fmla="*/ 813403 w 1200150"/>
                <a:gd name="connsiteY1283" fmla="*/ 263479 h 314325"/>
                <a:gd name="connsiteX1284" fmla="*/ 811897 w 1200150"/>
                <a:gd name="connsiteY1284" fmla="*/ 264996 h 314325"/>
                <a:gd name="connsiteX1285" fmla="*/ 808887 w 1200150"/>
                <a:gd name="connsiteY1285" fmla="*/ 264996 h 314325"/>
                <a:gd name="connsiteX1286" fmla="*/ 807381 w 1200150"/>
                <a:gd name="connsiteY1286" fmla="*/ 264996 h 314325"/>
                <a:gd name="connsiteX1287" fmla="*/ 805876 w 1200150"/>
                <a:gd name="connsiteY1287" fmla="*/ 264996 h 314325"/>
                <a:gd name="connsiteX1288" fmla="*/ 804371 w 1200150"/>
                <a:gd name="connsiteY1288" fmla="*/ 263479 h 314325"/>
                <a:gd name="connsiteX1289" fmla="*/ 804371 w 1200150"/>
                <a:gd name="connsiteY1289" fmla="*/ 260444 h 314325"/>
                <a:gd name="connsiteX1290" fmla="*/ 802865 w 1200150"/>
                <a:gd name="connsiteY1290" fmla="*/ 257409 h 314325"/>
                <a:gd name="connsiteX1291" fmla="*/ 799854 w 1200150"/>
                <a:gd name="connsiteY1291" fmla="*/ 252856 h 314325"/>
                <a:gd name="connsiteX1292" fmla="*/ 799854 w 1200150"/>
                <a:gd name="connsiteY1292" fmla="*/ 249822 h 314325"/>
                <a:gd name="connsiteX1293" fmla="*/ 799854 w 1200150"/>
                <a:gd name="connsiteY1293" fmla="*/ 245269 h 314325"/>
                <a:gd name="connsiteX1294" fmla="*/ 798349 w 1200150"/>
                <a:gd name="connsiteY1294" fmla="*/ 243752 h 314325"/>
                <a:gd name="connsiteX1295" fmla="*/ 796844 w 1200150"/>
                <a:gd name="connsiteY1295" fmla="*/ 242234 h 314325"/>
                <a:gd name="connsiteX1296" fmla="*/ 795338 w 1200150"/>
                <a:gd name="connsiteY1296" fmla="*/ 239199 h 314325"/>
                <a:gd name="connsiteX1297" fmla="*/ 795338 w 1200150"/>
                <a:gd name="connsiteY1297" fmla="*/ 237682 h 314325"/>
                <a:gd name="connsiteX1298" fmla="*/ 796844 w 1200150"/>
                <a:gd name="connsiteY1298" fmla="*/ 236164 h 314325"/>
                <a:gd name="connsiteX1299" fmla="*/ 798349 w 1200150"/>
                <a:gd name="connsiteY1299" fmla="*/ 236164 h 314325"/>
                <a:gd name="connsiteX1300" fmla="*/ 801360 w 1200150"/>
                <a:gd name="connsiteY1300" fmla="*/ 234647 h 314325"/>
                <a:gd name="connsiteX1301" fmla="*/ 804371 w 1200150"/>
                <a:gd name="connsiteY1301" fmla="*/ 234647 h 314325"/>
                <a:gd name="connsiteX1302" fmla="*/ 805876 w 1200150"/>
                <a:gd name="connsiteY1302" fmla="*/ 233129 h 314325"/>
                <a:gd name="connsiteX1303" fmla="*/ 807381 w 1200150"/>
                <a:gd name="connsiteY1303" fmla="*/ 233129 h 314325"/>
                <a:gd name="connsiteX1304" fmla="*/ 808887 w 1200150"/>
                <a:gd name="connsiteY1304" fmla="*/ 233129 h 314325"/>
                <a:gd name="connsiteX1305" fmla="*/ 811897 w 1200150"/>
                <a:gd name="connsiteY1305" fmla="*/ 230094 h 314325"/>
                <a:gd name="connsiteX1306" fmla="*/ 816414 w 1200150"/>
                <a:gd name="connsiteY1306" fmla="*/ 225542 h 314325"/>
                <a:gd name="connsiteX1307" fmla="*/ 816414 w 1200150"/>
                <a:gd name="connsiteY1307" fmla="*/ 220989 h 314325"/>
                <a:gd name="connsiteX1308" fmla="*/ 814908 w 1200150"/>
                <a:gd name="connsiteY1308" fmla="*/ 214919 h 314325"/>
                <a:gd name="connsiteX1309" fmla="*/ 813403 w 1200150"/>
                <a:gd name="connsiteY1309" fmla="*/ 211885 h 314325"/>
                <a:gd name="connsiteX1310" fmla="*/ 808887 w 1200150"/>
                <a:gd name="connsiteY1310" fmla="*/ 210367 h 314325"/>
                <a:gd name="connsiteX1311" fmla="*/ 805876 w 1200150"/>
                <a:gd name="connsiteY1311" fmla="*/ 210367 h 314325"/>
                <a:gd name="connsiteX1312" fmla="*/ 807381 w 1200150"/>
                <a:gd name="connsiteY1312" fmla="*/ 208850 h 314325"/>
                <a:gd name="connsiteX1313" fmla="*/ 808887 w 1200150"/>
                <a:gd name="connsiteY1313" fmla="*/ 207332 h 314325"/>
                <a:gd name="connsiteX1314" fmla="*/ 810392 w 1200150"/>
                <a:gd name="connsiteY1314" fmla="*/ 205815 h 314325"/>
                <a:gd name="connsiteX1315" fmla="*/ 810392 w 1200150"/>
                <a:gd name="connsiteY1315" fmla="*/ 202780 h 314325"/>
                <a:gd name="connsiteX1316" fmla="*/ 808887 w 1200150"/>
                <a:gd name="connsiteY1316" fmla="*/ 199745 h 314325"/>
                <a:gd name="connsiteX1317" fmla="*/ 808887 w 1200150"/>
                <a:gd name="connsiteY1317" fmla="*/ 198227 h 314325"/>
                <a:gd name="connsiteX1318" fmla="*/ 808887 w 1200150"/>
                <a:gd name="connsiteY1318" fmla="*/ 196710 h 314325"/>
                <a:gd name="connsiteX1319" fmla="*/ 811897 w 1200150"/>
                <a:gd name="connsiteY1319" fmla="*/ 195192 h 314325"/>
                <a:gd name="connsiteX1320" fmla="*/ 813403 w 1200150"/>
                <a:gd name="connsiteY1320" fmla="*/ 193675 h 314325"/>
                <a:gd name="connsiteX1321" fmla="*/ 347961 w 1200150"/>
                <a:gd name="connsiteY1321" fmla="*/ 190500 h 314325"/>
                <a:gd name="connsiteX1322" fmla="*/ 349449 w 1200150"/>
                <a:gd name="connsiteY1322" fmla="*/ 190500 h 314325"/>
                <a:gd name="connsiteX1323" fmla="*/ 350938 w 1200150"/>
                <a:gd name="connsiteY1323" fmla="*/ 190500 h 314325"/>
                <a:gd name="connsiteX1324" fmla="*/ 352426 w 1200150"/>
                <a:gd name="connsiteY1324" fmla="*/ 192005 h 314325"/>
                <a:gd name="connsiteX1325" fmla="*/ 352426 w 1200150"/>
                <a:gd name="connsiteY1325" fmla="*/ 193511 h 314325"/>
                <a:gd name="connsiteX1326" fmla="*/ 352426 w 1200150"/>
                <a:gd name="connsiteY1326" fmla="*/ 195016 h 314325"/>
                <a:gd name="connsiteX1327" fmla="*/ 352426 w 1200150"/>
                <a:gd name="connsiteY1327" fmla="*/ 198027 h 314325"/>
                <a:gd name="connsiteX1328" fmla="*/ 352426 w 1200150"/>
                <a:gd name="connsiteY1328" fmla="*/ 199532 h 314325"/>
                <a:gd name="connsiteX1329" fmla="*/ 350938 w 1200150"/>
                <a:gd name="connsiteY1329" fmla="*/ 202543 h 314325"/>
                <a:gd name="connsiteX1330" fmla="*/ 350938 w 1200150"/>
                <a:gd name="connsiteY1330" fmla="*/ 204048 h 314325"/>
                <a:gd name="connsiteX1331" fmla="*/ 349449 w 1200150"/>
                <a:gd name="connsiteY1331" fmla="*/ 204048 h 314325"/>
                <a:gd name="connsiteX1332" fmla="*/ 347961 w 1200150"/>
                <a:gd name="connsiteY1332" fmla="*/ 205554 h 314325"/>
                <a:gd name="connsiteX1333" fmla="*/ 346473 w 1200150"/>
                <a:gd name="connsiteY1333" fmla="*/ 208565 h 314325"/>
                <a:gd name="connsiteX1334" fmla="*/ 343496 w 1200150"/>
                <a:gd name="connsiteY1334" fmla="*/ 211575 h 314325"/>
                <a:gd name="connsiteX1335" fmla="*/ 342008 w 1200150"/>
                <a:gd name="connsiteY1335" fmla="*/ 213081 h 314325"/>
                <a:gd name="connsiteX1336" fmla="*/ 340520 w 1200150"/>
                <a:gd name="connsiteY1336" fmla="*/ 216092 h 314325"/>
                <a:gd name="connsiteX1337" fmla="*/ 339031 w 1200150"/>
                <a:gd name="connsiteY1337" fmla="*/ 217597 h 314325"/>
                <a:gd name="connsiteX1338" fmla="*/ 339031 w 1200150"/>
                <a:gd name="connsiteY1338" fmla="*/ 219102 h 314325"/>
                <a:gd name="connsiteX1339" fmla="*/ 340520 w 1200150"/>
                <a:gd name="connsiteY1339" fmla="*/ 219102 h 314325"/>
                <a:gd name="connsiteX1340" fmla="*/ 342008 w 1200150"/>
                <a:gd name="connsiteY1340" fmla="*/ 219102 h 314325"/>
                <a:gd name="connsiteX1341" fmla="*/ 343496 w 1200150"/>
                <a:gd name="connsiteY1341" fmla="*/ 219102 h 314325"/>
                <a:gd name="connsiteX1342" fmla="*/ 344984 w 1200150"/>
                <a:gd name="connsiteY1342" fmla="*/ 219102 h 314325"/>
                <a:gd name="connsiteX1343" fmla="*/ 346473 w 1200150"/>
                <a:gd name="connsiteY1343" fmla="*/ 220608 h 314325"/>
                <a:gd name="connsiteX1344" fmla="*/ 347961 w 1200150"/>
                <a:gd name="connsiteY1344" fmla="*/ 220608 h 314325"/>
                <a:gd name="connsiteX1345" fmla="*/ 349449 w 1200150"/>
                <a:gd name="connsiteY1345" fmla="*/ 222113 h 314325"/>
                <a:gd name="connsiteX1346" fmla="*/ 350938 w 1200150"/>
                <a:gd name="connsiteY1346" fmla="*/ 222113 h 314325"/>
                <a:gd name="connsiteX1347" fmla="*/ 350938 w 1200150"/>
                <a:gd name="connsiteY1347" fmla="*/ 223619 h 314325"/>
                <a:gd name="connsiteX1348" fmla="*/ 350938 w 1200150"/>
                <a:gd name="connsiteY1348" fmla="*/ 225124 h 314325"/>
                <a:gd name="connsiteX1349" fmla="*/ 349449 w 1200150"/>
                <a:gd name="connsiteY1349" fmla="*/ 225124 h 314325"/>
                <a:gd name="connsiteX1350" fmla="*/ 347961 w 1200150"/>
                <a:gd name="connsiteY1350" fmla="*/ 226629 h 314325"/>
                <a:gd name="connsiteX1351" fmla="*/ 344984 w 1200150"/>
                <a:gd name="connsiteY1351" fmla="*/ 226629 h 314325"/>
                <a:gd name="connsiteX1352" fmla="*/ 343496 w 1200150"/>
                <a:gd name="connsiteY1352" fmla="*/ 226629 h 314325"/>
                <a:gd name="connsiteX1353" fmla="*/ 342008 w 1200150"/>
                <a:gd name="connsiteY1353" fmla="*/ 226629 h 314325"/>
                <a:gd name="connsiteX1354" fmla="*/ 340520 w 1200150"/>
                <a:gd name="connsiteY1354" fmla="*/ 226629 h 314325"/>
                <a:gd name="connsiteX1355" fmla="*/ 337543 w 1200150"/>
                <a:gd name="connsiteY1355" fmla="*/ 226629 h 314325"/>
                <a:gd name="connsiteX1356" fmla="*/ 336055 w 1200150"/>
                <a:gd name="connsiteY1356" fmla="*/ 226629 h 314325"/>
                <a:gd name="connsiteX1357" fmla="*/ 334566 w 1200150"/>
                <a:gd name="connsiteY1357" fmla="*/ 226629 h 314325"/>
                <a:gd name="connsiteX1358" fmla="*/ 333078 w 1200150"/>
                <a:gd name="connsiteY1358" fmla="*/ 228135 h 314325"/>
                <a:gd name="connsiteX1359" fmla="*/ 331590 w 1200150"/>
                <a:gd name="connsiteY1359" fmla="*/ 229640 h 314325"/>
                <a:gd name="connsiteX1360" fmla="*/ 333078 w 1200150"/>
                <a:gd name="connsiteY1360" fmla="*/ 231146 h 314325"/>
                <a:gd name="connsiteX1361" fmla="*/ 333078 w 1200150"/>
                <a:gd name="connsiteY1361" fmla="*/ 232651 h 314325"/>
                <a:gd name="connsiteX1362" fmla="*/ 334566 w 1200150"/>
                <a:gd name="connsiteY1362" fmla="*/ 232651 h 314325"/>
                <a:gd name="connsiteX1363" fmla="*/ 334566 w 1200150"/>
                <a:gd name="connsiteY1363" fmla="*/ 231146 h 314325"/>
                <a:gd name="connsiteX1364" fmla="*/ 336055 w 1200150"/>
                <a:gd name="connsiteY1364" fmla="*/ 231146 h 314325"/>
                <a:gd name="connsiteX1365" fmla="*/ 337543 w 1200150"/>
                <a:gd name="connsiteY1365" fmla="*/ 229640 h 314325"/>
                <a:gd name="connsiteX1366" fmla="*/ 339031 w 1200150"/>
                <a:gd name="connsiteY1366" fmla="*/ 229640 h 314325"/>
                <a:gd name="connsiteX1367" fmla="*/ 340520 w 1200150"/>
                <a:gd name="connsiteY1367" fmla="*/ 231146 h 314325"/>
                <a:gd name="connsiteX1368" fmla="*/ 342008 w 1200150"/>
                <a:gd name="connsiteY1368" fmla="*/ 231146 h 314325"/>
                <a:gd name="connsiteX1369" fmla="*/ 340520 w 1200150"/>
                <a:gd name="connsiteY1369" fmla="*/ 232651 h 314325"/>
                <a:gd name="connsiteX1370" fmla="*/ 340520 w 1200150"/>
                <a:gd name="connsiteY1370" fmla="*/ 234157 h 314325"/>
                <a:gd name="connsiteX1371" fmla="*/ 340520 w 1200150"/>
                <a:gd name="connsiteY1371" fmla="*/ 235662 h 314325"/>
                <a:gd name="connsiteX1372" fmla="*/ 339031 w 1200150"/>
                <a:gd name="connsiteY1372" fmla="*/ 238673 h 314325"/>
                <a:gd name="connsiteX1373" fmla="*/ 337543 w 1200150"/>
                <a:gd name="connsiteY1373" fmla="*/ 238673 h 314325"/>
                <a:gd name="connsiteX1374" fmla="*/ 336055 w 1200150"/>
                <a:gd name="connsiteY1374" fmla="*/ 240178 h 314325"/>
                <a:gd name="connsiteX1375" fmla="*/ 334566 w 1200150"/>
                <a:gd name="connsiteY1375" fmla="*/ 240178 h 314325"/>
                <a:gd name="connsiteX1376" fmla="*/ 331590 w 1200150"/>
                <a:gd name="connsiteY1376" fmla="*/ 241684 h 314325"/>
                <a:gd name="connsiteX1377" fmla="*/ 330101 w 1200150"/>
                <a:gd name="connsiteY1377" fmla="*/ 243189 h 314325"/>
                <a:gd name="connsiteX1378" fmla="*/ 328613 w 1200150"/>
                <a:gd name="connsiteY1378" fmla="*/ 244694 h 314325"/>
                <a:gd name="connsiteX1379" fmla="*/ 327125 w 1200150"/>
                <a:gd name="connsiteY1379" fmla="*/ 244694 h 314325"/>
                <a:gd name="connsiteX1380" fmla="*/ 325637 w 1200150"/>
                <a:gd name="connsiteY1380" fmla="*/ 244694 h 314325"/>
                <a:gd name="connsiteX1381" fmla="*/ 324148 w 1200150"/>
                <a:gd name="connsiteY1381" fmla="*/ 244694 h 314325"/>
                <a:gd name="connsiteX1382" fmla="*/ 322660 w 1200150"/>
                <a:gd name="connsiteY1382" fmla="*/ 246200 h 314325"/>
                <a:gd name="connsiteX1383" fmla="*/ 321172 w 1200150"/>
                <a:gd name="connsiteY1383" fmla="*/ 246200 h 314325"/>
                <a:gd name="connsiteX1384" fmla="*/ 321172 w 1200150"/>
                <a:gd name="connsiteY1384" fmla="*/ 247705 h 314325"/>
                <a:gd name="connsiteX1385" fmla="*/ 319683 w 1200150"/>
                <a:gd name="connsiteY1385" fmla="*/ 247705 h 314325"/>
                <a:gd name="connsiteX1386" fmla="*/ 318195 w 1200150"/>
                <a:gd name="connsiteY1386" fmla="*/ 249211 h 314325"/>
                <a:gd name="connsiteX1387" fmla="*/ 316707 w 1200150"/>
                <a:gd name="connsiteY1387" fmla="*/ 250716 h 314325"/>
                <a:gd name="connsiteX1388" fmla="*/ 315219 w 1200150"/>
                <a:gd name="connsiteY1388" fmla="*/ 253727 h 314325"/>
                <a:gd name="connsiteX1389" fmla="*/ 313730 w 1200150"/>
                <a:gd name="connsiteY1389" fmla="*/ 255232 h 314325"/>
                <a:gd name="connsiteX1390" fmla="*/ 313730 w 1200150"/>
                <a:gd name="connsiteY1390" fmla="*/ 256738 h 314325"/>
                <a:gd name="connsiteX1391" fmla="*/ 310754 w 1200150"/>
                <a:gd name="connsiteY1391" fmla="*/ 262759 h 314325"/>
                <a:gd name="connsiteX1392" fmla="*/ 309265 w 1200150"/>
                <a:gd name="connsiteY1392" fmla="*/ 264265 h 314325"/>
                <a:gd name="connsiteX1393" fmla="*/ 306289 w 1200150"/>
                <a:gd name="connsiteY1393" fmla="*/ 267275 h 314325"/>
                <a:gd name="connsiteX1394" fmla="*/ 304801 w 1200150"/>
                <a:gd name="connsiteY1394" fmla="*/ 270286 h 314325"/>
                <a:gd name="connsiteX1395" fmla="*/ 303312 w 1200150"/>
                <a:gd name="connsiteY1395" fmla="*/ 273297 h 314325"/>
                <a:gd name="connsiteX1396" fmla="*/ 301824 w 1200150"/>
                <a:gd name="connsiteY1396" fmla="*/ 276308 h 314325"/>
                <a:gd name="connsiteX1397" fmla="*/ 300336 w 1200150"/>
                <a:gd name="connsiteY1397" fmla="*/ 276308 h 314325"/>
                <a:gd name="connsiteX1398" fmla="*/ 300336 w 1200150"/>
                <a:gd name="connsiteY1398" fmla="*/ 277813 h 314325"/>
                <a:gd name="connsiteX1399" fmla="*/ 298847 w 1200150"/>
                <a:gd name="connsiteY1399" fmla="*/ 277813 h 314325"/>
                <a:gd name="connsiteX1400" fmla="*/ 297359 w 1200150"/>
                <a:gd name="connsiteY1400" fmla="*/ 276308 h 314325"/>
                <a:gd name="connsiteX1401" fmla="*/ 295871 w 1200150"/>
                <a:gd name="connsiteY1401" fmla="*/ 274802 h 314325"/>
                <a:gd name="connsiteX1402" fmla="*/ 297359 w 1200150"/>
                <a:gd name="connsiteY1402" fmla="*/ 268781 h 314325"/>
                <a:gd name="connsiteX1403" fmla="*/ 297359 w 1200150"/>
                <a:gd name="connsiteY1403" fmla="*/ 267275 h 314325"/>
                <a:gd name="connsiteX1404" fmla="*/ 297359 w 1200150"/>
                <a:gd name="connsiteY1404" fmla="*/ 265770 h 314325"/>
                <a:gd name="connsiteX1405" fmla="*/ 300336 w 1200150"/>
                <a:gd name="connsiteY1405" fmla="*/ 261254 h 314325"/>
                <a:gd name="connsiteX1406" fmla="*/ 301824 w 1200150"/>
                <a:gd name="connsiteY1406" fmla="*/ 258243 h 314325"/>
                <a:gd name="connsiteX1407" fmla="*/ 303312 w 1200150"/>
                <a:gd name="connsiteY1407" fmla="*/ 256738 h 314325"/>
                <a:gd name="connsiteX1408" fmla="*/ 304801 w 1200150"/>
                <a:gd name="connsiteY1408" fmla="*/ 253727 h 314325"/>
                <a:gd name="connsiteX1409" fmla="*/ 304801 w 1200150"/>
                <a:gd name="connsiteY1409" fmla="*/ 252221 h 314325"/>
                <a:gd name="connsiteX1410" fmla="*/ 304801 w 1200150"/>
                <a:gd name="connsiteY1410" fmla="*/ 250716 h 314325"/>
                <a:gd name="connsiteX1411" fmla="*/ 303312 w 1200150"/>
                <a:gd name="connsiteY1411" fmla="*/ 249211 h 314325"/>
                <a:gd name="connsiteX1412" fmla="*/ 301824 w 1200150"/>
                <a:gd name="connsiteY1412" fmla="*/ 249211 h 314325"/>
                <a:gd name="connsiteX1413" fmla="*/ 300336 w 1200150"/>
                <a:gd name="connsiteY1413" fmla="*/ 249211 h 314325"/>
                <a:gd name="connsiteX1414" fmla="*/ 298847 w 1200150"/>
                <a:gd name="connsiteY1414" fmla="*/ 250716 h 314325"/>
                <a:gd name="connsiteX1415" fmla="*/ 295871 w 1200150"/>
                <a:gd name="connsiteY1415" fmla="*/ 249211 h 314325"/>
                <a:gd name="connsiteX1416" fmla="*/ 294382 w 1200150"/>
                <a:gd name="connsiteY1416" fmla="*/ 249211 h 314325"/>
                <a:gd name="connsiteX1417" fmla="*/ 291406 w 1200150"/>
                <a:gd name="connsiteY1417" fmla="*/ 249211 h 314325"/>
                <a:gd name="connsiteX1418" fmla="*/ 289918 w 1200150"/>
                <a:gd name="connsiteY1418" fmla="*/ 247705 h 314325"/>
                <a:gd name="connsiteX1419" fmla="*/ 286941 w 1200150"/>
                <a:gd name="connsiteY1419" fmla="*/ 246200 h 314325"/>
                <a:gd name="connsiteX1420" fmla="*/ 283964 w 1200150"/>
                <a:gd name="connsiteY1420" fmla="*/ 244694 h 314325"/>
                <a:gd name="connsiteX1421" fmla="*/ 283964 w 1200150"/>
                <a:gd name="connsiteY1421" fmla="*/ 243189 h 314325"/>
                <a:gd name="connsiteX1422" fmla="*/ 282476 w 1200150"/>
                <a:gd name="connsiteY1422" fmla="*/ 241684 h 314325"/>
                <a:gd name="connsiteX1423" fmla="*/ 280988 w 1200150"/>
                <a:gd name="connsiteY1423" fmla="*/ 241684 h 314325"/>
                <a:gd name="connsiteX1424" fmla="*/ 280988 w 1200150"/>
                <a:gd name="connsiteY1424" fmla="*/ 240178 h 314325"/>
                <a:gd name="connsiteX1425" fmla="*/ 282476 w 1200150"/>
                <a:gd name="connsiteY1425" fmla="*/ 240178 h 314325"/>
                <a:gd name="connsiteX1426" fmla="*/ 285453 w 1200150"/>
                <a:gd name="connsiteY1426" fmla="*/ 240178 h 314325"/>
                <a:gd name="connsiteX1427" fmla="*/ 286941 w 1200150"/>
                <a:gd name="connsiteY1427" fmla="*/ 240178 h 314325"/>
                <a:gd name="connsiteX1428" fmla="*/ 289918 w 1200150"/>
                <a:gd name="connsiteY1428" fmla="*/ 241684 h 314325"/>
                <a:gd name="connsiteX1429" fmla="*/ 292894 w 1200150"/>
                <a:gd name="connsiteY1429" fmla="*/ 241684 h 314325"/>
                <a:gd name="connsiteX1430" fmla="*/ 295871 w 1200150"/>
                <a:gd name="connsiteY1430" fmla="*/ 241684 h 314325"/>
                <a:gd name="connsiteX1431" fmla="*/ 297359 w 1200150"/>
                <a:gd name="connsiteY1431" fmla="*/ 241684 h 314325"/>
                <a:gd name="connsiteX1432" fmla="*/ 298847 w 1200150"/>
                <a:gd name="connsiteY1432" fmla="*/ 241684 h 314325"/>
                <a:gd name="connsiteX1433" fmla="*/ 300336 w 1200150"/>
                <a:gd name="connsiteY1433" fmla="*/ 241684 h 314325"/>
                <a:gd name="connsiteX1434" fmla="*/ 303312 w 1200150"/>
                <a:gd name="connsiteY1434" fmla="*/ 241684 h 314325"/>
                <a:gd name="connsiteX1435" fmla="*/ 304801 w 1200150"/>
                <a:gd name="connsiteY1435" fmla="*/ 241684 h 314325"/>
                <a:gd name="connsiteX1436" fmla="*/ 306289 w 1200150"/>
                <a:gd name="connsiteY1436" fmla="*/ 241684 h 314325"/>
                <a:gd name="connsiteX1437" fmla="*/ 307777 w 1200150"/>
                <a:gd name="connsiteY1437" fmla="*/ 240178 h 314325"/>
                <a:gd name="connsiteX1438" fmla="*/ 310754 w 1200150"/>
                <a:gd name="connsiteY1438" fmla="*/ 240178 h 314325"/>
                <a:gd name="connsiteX1439" fmla="*/ 312242 w 1200150"/>
                <a:gd name="connsiteY1439" fmla="*/ 240178 h 314325"/>
                <a:gd name="connsiteX1440" fmla="*/ 313730 w 1200150"/>
                <a:gd name="connsiteY1440" fmla="*/ 238673 h 314325"/>
                <a:gd name="connsiteX1441" fmla="*/ 316707 w 1200150"/>
                <a:gd name="connsiteY1441" fmla="*/ 237167 h 314325"/>
                <a:gd name="connsiteX1442" fmla="*/ 318195 w 1200150"/>
                <a:gd name="connsiteY1442" fmla="*/ 235662 h 314325"/>
                <a:gd name="connsiteX1443" fmla="*/ 318195 w 1200150"/>
                <a:gd name="connsiteY1443" fmla="*/ 234157 h 314325"/>
                <a:gd name="connsiteX1444" fmla="*/ 319683 w 1200150"/>
                <a:gd name="connsiteY1444" fmla="*/ 232651 h 314325"/>
                <a:gd name="connsiteX1445" fmla="*/ 321172 w 1200150"/>
                <a:gd name="connsiteY1445" fmla="*/ 231146 h 314325"/>
                <a:gd name="connsiteX1446" fmla="*/ 321172 w 1200150"/>
                <a:gd name="connsiteY1446" fmla="*/ 229640 h 314325"/>
                <a:gd name="connsiteX1447" fmla="*/ 322660 w 1200150"/>
                <a:gd name="connsiteY1447" fmla="*/ 228135 h 314325"/>
                <a:gd name="connsiteX1448" fmla="*/ 322660 w 1200150"/>
                <a:gd name="connsiteY1448" fmla="*/ 226629 h 314325"/>
                <a:gd name="connsiteX1449" fmla="*/ 321172 w 1200150"/>
                <a:gd name="connsiteY1449" fmla="*/ 225124 h 314325"/>
                <a:gd name="connsiteX1450" fmla="*/ 319683 w 1200150"/>
                <a:gd name="connsiteY1450" fmla="*/ 225124 h 314325"/>
                <a:gd name="connsiteX1451" fmla="*/ 318195 w 1200150"/>
                <a:gd name="connsiteY1451" fmla="*/ 225124 h 314325"/>
                <a:gd name="connsiteX1452" fmla="*/ 316707 w 1200150"/>
                <a:gd name="connsiteY1452" fmla="*/ 225124 h 314325"/>
                <a:gd name="connsiteX1453" fmla="*/ 313730 w 1200150"/>
                <a:gd name="connsiteY1453" fmla="*/ 225124 h 314325"/>
                <a:gd name="connsiteX1454" fmla="*/ 312242 w 1200150"/>
                <a:gd name="connsiteY1454" fmla="*/ 225124 h 314325"/>
                <a:gd name="connsiteX1455" fmla="*/ 310754 w 1200150"/>
                <a:gd name="connsiteY1455" fmla="*/ 225124 h 314325"/>
                <a:gd name="connsiteX1456" fmla="*/ 309265 w 1200150"/>
                <a:gd name="connsiteY1456" fmla="*/ 225124 h 314325"/>
                <a:gd name="connsiteX1457" fmla="*/ 307777 w 1200150"/>
                <a:gd name="connsiteY1457" fmla="*/ 225124 h 314325"/>
                <a:gd name="connsiteX1458" fmla="*/ 307777 w 1200150"/>
                <a:gd name="connsiteY1458" fmla="*/ 226629 h 314325"/>
                <a:gd name="connsiteX1459" fmla="*/ 306289 w 1200150"/>
                <a:gd name="connsiteY1459" fmla="*/ 225124 h 314325"/>
                <a:gd name="connsiteX1460" fmla="*/ 306289 w 1200150"/>
                <a:gd name="connsiteY1460" fmla="*/ 223619 h 314325"/>
                <a:gd name="connsiteX1461" fmla="*/ 306289 w 1200150"/>
                <a:gd name="connsiteY1461" fmla="*/ 222113 h 314325"/>
                <a:gd name="connsiteX1462" fmla="*/ 306289 w 1200150"/>
                <a:gd name="connsiteY1462" fmla="*/ 220608 h 314325"/>
                <a:gd name="connsiteX1463" fmla="*/ 304801 w 1200150"/>
                <a:gd name="connsiteY1463" fmla="*/ 220608 h 314325"/>
                <a:gd name="connsiteX1464" fmla="*/ 304801 w 1200150"/>
                <a:gd name="connsiteY1464" fmla="*/ 217597 h 314325"/>
                <a:gd name="connsiteX1465" fmla="*/ 303312 w 1200150"/>
                <a:gd name="connsiteY1465" fmla="*/ 217597 h 314325"/>
                <a:gd name="connsiteX1466" fmla="*/ 304801 w 1200150"/>
                <a:gd name="connsiteY1466" fmla="*/ 216092 h 314325"/>
                <a:gd name="connsiteX1467" fmla="*/ 306289 w 1200150"/>
                <a:gd name="connsiteY1467" fmla="*/ 214586 h 314325"/>
                <a:gd name="connsiteX1468" fmla="*/ 307777 w 1200150"/>
                <a:gd name="connsiteY1468" fmla="*/ 214586 h 314325"/>
                <a:gd name="connsiteX1469" fmla="*/ 307777 w 1200150"/>
                <a:gd name="connsiteY1469" fmla="*/ 213081 h 314325"/>
                <a:gd name="connsiteX1470" fmla="*/ 309265 w 1200150"/>
                <a:gd name="connsiteY1470" fmla="*/ 213081 h 314325"/>
                <a:gd name="connsiteX1471" fmla="*/ 310754 w 1200150"/>
                <a:gd name="connsiteY1471" fmla="*/ 213081 h 314325"/>
                <a:gd name="connsiteX1472" fmla="*/ 312242 w 1200150"/>
                <a:gd name="connsiteY1472" fmla="*/ 214586 h 314325"/>
                <a:gd name="connsiteX1473" fmla="*/ 313730 w 1200150"/>
                <a:gd name="connsiteY1473" fmla="*/ 216092 h 314325"/>
                <a:gd name="connsiteX1474" fmla="*/ 315219 w 1200150"/>
                <a:gd name="connsiteY1474" fmla="*/ 216092 h 314325"/>
                <a:gd name="connsiteX1475" fmla="*/ 316707 w 1200150"/>
                <a:gd name="connsiteY1475" fmla="*/ 216092 h 314325"/>
                <a:gd name="connsiteX1476" fmla="*/ 316707 w 1200150"/>
                <a:gd name="connsiteY1476" fmla="*/ 217597 h 314325"/>
                <a:gd name="connsiteX1477" fmla="*/ 318195 w 1200150"/>
                <a:gd name="connsiteY1477" fmla="*/ 219102 h 314325"/>
                <a:gd name="connsiteX1478" fmla="*/ 321172 w 1200150"/>
                <a:gd name="connsiteY1478" fmla="*/ 219102 h 314325"/>
                <a:gd name="connsiteX1479" fmla="*/ 322660 w 1200150"/>
                <a:gd name="connsiteY1479" fmla="*/ 220608 h 314325"/>
                <a:gd name="connsiteX1480" fmla="*/ 324148 w 1200150"/>
                <a:gd name="connsiteY1480" fmla="*/ 220608 h 314325"/>
                <a:gd name="connsiteX1481" fmla="*/ 325637 w 1200150"/>
                <a:gd name="connsiteY1481" fmla="*/ 220608 h 314325"/>
                <a:gd name="connsiteX1482" fmla="*/ 327125 w 1200150"/>
                <a:gd name="connsiteY1482" fmla="*/ 220608 h 314325"/>
                <a:gd name="connsiteX1483" fmla="*/ 328613 w 1200150"/>
                <a:gd name="connsiteY1483" fmla="*/ 219102 h 314325"/>
                <a:gd name="connsiteX1484" fmla="*/ 330101 w 1200150"/>
                <a:gd name="connsiteY1484" fmla="*/ 219102 h 314325"/>
                <a:gd name="connsiteX1485" fmla="*/ 330101 w 1200150"/>
                <a:gd name="connsiteY1485" fmla="*/ 217597 h 314325"/>
                <a:gd name="connsiteX1486" fmla="*/ 331590 w 1200150"/>
                <a:gd name="connsiteY1486" fmla="*/ 216092 h 314325"/>
                <a:gd name="connsiteX1487" fmla="*/ 333078 w 1200150"/>
                <a:gd name="connsiteY1487" fmla="*/ 214586 h 314325"/>
                <a:gd name="connsiteX1488" fmla="*/ 334566 w 1200150"/>
                <a:gd name="connsiteY1488" fmla="*/ 213081 h 314325"/>
                <a:gd name="connsiteX1489" fmla="*/ 336055 w 1200150"/>
                <a:gd name="connsiteY1489" fmla="*/ 210070 h 314325"/>
                <a:gd name="connsiteX1490" fmla="*/ 337543 w 1200150"/>
                <a:gd name="connsiteY1490" fmla="*/ 208565 h 314325"/>
                <a:gd name="connsiteX1491" fmla="*/ 342008 w 1200150"/>
                <a:gd name="connsiteY1491" fmla="*/ 204048 h 314325"/>
                <a:gd name="connsiteX1492" fmla="*/ 343496 w 1200150"/>
                <a:gd name="connsiteY1492" fmla="*/ 199532 h 314325"/>
                <a:gd name="connsiteX1493" fmla="*/ 346473 w 1200150"/>
                <a:gd name="connsiteY1493" fmla="*/ 196521 h 314325"/>
                <a:gd name="connsiteX1494" fmla="*/ 346473 w 1200150"/>
                <a:gd name="connsiteY1494" fmla="*/ 195016 h 314325"/>
                <a:gd name="connsiteX1495" fmla="*/ 346473 w 1200150"/>
                <a:gd name="connsiteY1495" fmla="*/ 192005 h 314325"/>
                <a:gd name="connsiteX1496" fmla="*/ 347961 w 1200150"/>
                <a:gd name="connsiteY1496" fmla="*/ 190500 h 314325"/>
                <a:gd name="connsiteX1497" fmla="*/ 292772 w 1200150"/>
                <a:gd name="connsiteY1497" fmla="*/ 182013 h 314325"/>
                <a:gd name="connsiteX1498" fmla="*/ 291246 w 1200150"/>
                <a:gd name="connsiteY1498" fmla="*/ 183509 h 314325"/>
                <a:gd name="connsiteX1499" fmla="*/ 289719 w 1200150"/>
                <a:gd name="connsiteY1499" fmla="*/ 185005 h 314325"/>
                <a:gd name="connsiteX1500" fmla="*/ 288193 w 1200150"/>
                <a:gd name="connsiteY1500" fmla="*/ 185005 h 314325"/>
                <a:gd name="connsiteX1501" fmla="*/ 286666 w 1200150"/>
                <a:gd name="connsiteY1501" fmla="*/ 186501 h 314325"/>
                <a:gd name="connsiteX1502" fmla="*/ 285140 w 1200150"/>
                <a:gd name="connsiteY1502" fmla="*/ 186501 h 314325"/>
                <a:gd name="connsiteX1503" fmla="*/ 283613 w 1200150"/>
                <a:gd name="connsiteY1503" fmla="*/ 189493 h 314325"/>
                <a:gd name="connsiteX1504" fmla="*/ 283613 w 1200150"/>
                <a:gd name="connsiteY1504" fmla="*/ 190989 h 314325"/>
                <a:gd name="connsiteX1505" fmla="*/ 282087 w 1200150"/>
                <a:gd name="connsiteY1505" fmla="*/ 192485 h 314325"/>
                <a:gd name="connsiteX1506" fmla="*/ 283613 w 1200150"/>
                <a:gd name="connsiteY1506" fmla="*/ 193981 h 314325"/>
                <a:gd name="connsiteX1507" fmla="*/ 285140 w 1200150"/>
                <a:gd name="connsiteY1507" fmla="*/ 193981 h 314325"/>
                <a:gd name="connsiteX1508" fmla="*/ 286666 w 1200150"/>
                <a:gd name="connsiteY1508" fmla="*/ 193981 h 314325"/>
                <a:gd name="connsiteX1509" fmla="*/ 286666 w 1200150"/>
                <a:gd name="connsiteY1509" fmla="*/ 195477 h 314325"/>
                <a:gd name="connsiteX1510" fmla="*/ 285140 w 1200150"/>
                <a:gd name="connsiteY1510" fmla="*/ 195477 h 314325"/>
                <a:gd name="connsiteX1511" fmla="*/ 283613 w 1200150"/>
                <a:gd name="connsiteY1511" fmla="*/ 195477 h 314325"/>
                <a:gd name="connsiteX1512" fmla="*/ 283613 w 1200150"/>
                <a:gd name="connsiteY1512" fmla="*/ 196973 h 314325"/>
                <a:gd name="connsiteX1513" fmla="*/ 282087 w 1200150"/>
                <a:gd name="connsiteY1513" fmla="*/ 196973 h 314325"/>
                <a:gd name="connsiteX1514" fmla="*/ 280560 w 1200150"/>
                <a:gd name="connsiteY1514" fmla="*/ 196973 h 314325"/>
                <a:gd name="connsiteX1515" fmla="*/ 279034 w 1200150"/>
                <a:gd name="connsiteY1515" fmla="*/ 196973 h 314325"/>
                <a:gd name="connsiteX1516" fmla="*/ 277508 w 1200150"/>
                <a:gd name="connsiteY1516" fmla="*/ 195477 h 314325"/>
                <a:gd name="connsiteX1517" fmla="*/ 275981 w 1200150"/>
                <a:gd name="connsiteY1517" fmla="*/ 195477 h 314325"/>
                <a:gd name="connsiteX1518" fmla="*/ 274455 w 1200150"/>
                <a:gd name="connsiteY1518" fmla="*/ 196973 h 314325"/>
                <a:gd name="connsiteX1519" fmla="*/ 272928 w 1200150"/>
                <a:gd name="connsiteY1519" fmla="*/ 198469 h 314325"/>
                <a:gd name="connsiteX1520" fmla="*/ 271402 w 1200150"/>
                <a:gd name="connsiteY1520" fmla="*/ 198469 h 314325"/>
                <a:gd name="connsiteX1521" fmla="*/ 269875 w 1200150"/>
                <a:gd name="connsiteY1521" fmla="*/ 199964 h 314325"/>
                <a:gd name="connsiteX1522" fmla="*/ 268349 w 1200150"/>
                <a:gd name="connsiteY1522" fmla="*/ 201460 h 314325"/>
                <a:gd name="connsiteX1523" fmla="*/ 268349 w 1200150"/>
                <a:gd name="connsiteY1523" fmla="*/ 202956 h 314325"/>
                <a:gd name="connsiteX1524" fmla="*/ 268349 w 1200150"/>
                <a:gd name="connsiteY1524" fmla="*/ 204452 h 314325"/>
                <a:gd name="connsiteX1525" fmla="*/ 269875 w 1200150"/>
                <a:gd name="connsiteY1525" fmla="*/ 205948 h 314325"/>
                <a:gd name="connsiteX1526" fmla="*/ 271402 w 1200150"/>
                <a:gd name="connsiteY1526" fmla="*/ 205948 h 314325"/>
                <a:gd name="connsiteX1527" fmla="*/ 272928 w 1200150"/>
                <a:gd name="connsiteY1527" fmla="*/ 205948 h 314325"/>
                <a:gd name="connsiteX1528" fmla="*/ 274455 w 1200150"/>
                <a:gd name="connsiteY1528" fmla="*/ 205948 h 314325"/>
                <a:gd name="connsiteX1529" fmla="*/ 275981 w 1200150"/>
                <a:gd name="connsiteY1529" fmla="*/ 205948 h 314325"/>
                <a:gd name="connsiteX1530" fmla="*/ 275981 w 1200150"/>
                <a:gd name="connsiteY1530" fmla="*/ 207444 h 314325"/>
                <a:gd name="connsiteX1531" fmla="*/ 274455 w 1200150"/>
                <a:gd name="connsiteY1531" fmla="*/ 208940 h 314325"/>
                <a:gd name="connsiteX1532" fmla="*/ 272928 w 1200150"/>
                <a:gd name="connsiteY1532" fmla="*/ 208940 h 314325"/>
                <a:gd name="connsiteX1533" fmla="*/ 271402 w 1200150"/>
                <a:gd name="connsiteY1533" fmla="*/ 208940 h 314325"/>
                <a:gd name="connsiteX1534" fmla="*/ 268349 w 1200150"/>
                <a:gd name="connsiteY1534" fmla="*/ 208940 h 314325"/>
                <a:gd name="connsiteX1535" fmla="*/ 266822 w 1200150"/>
                <a:gd name="connsiteY1535" fmla="*/ 208940 h 314325"/>
                <a:gd name="connsiteX1536" fmla="*/ 263770 w 1200150"/>
                <a:gd name="connsiteY1536" fmla="*/ 208940 h 314325"/>
                <a:gd name="connsiteX1537" fmla="*/ 262243 w 1200150"/>
                <a:gd name="connsiteY1537" fmla="*/ 208940 h 314325"/>
                <a:gd name="connsiteX1538" fmla="*/ 262243 w 1200150"/>
                <a:gd name="connsiteY1538" fmla="*/ 210436 h 314325"/>
                <a:gd name="connsiteX1539" fmla="*/ 260717 w 1200150"/>
                <a:gd name="connsiteY1539" fmla="*/ 211932 h 314325"/>
                <a:gd name="connsiteX1540" fmla="*/ 259190 w 1200150"/>
                <a:gd name="connsiteY1540" fmla="*/ 213428 h 314325"/>
                <a:gd name="connsiteX1541" fmla="*/ 259190 w 1200150"/>
                <a:gd name="connsiteY1541" fmla="*/ 214924 h 314325"/>
                <a:gd name="connsiteX1542" fmla="*/ 257664 w 1200150"/>
                <a:gd name="connsiteY1542" fmla="*/ 216420 h 314325"/>
                <a:gd name="connsiteX1543" fmla="*/ 259190 w 1200150"/>
                <a:gd name="connsiteY1543" fmla="*/ 217916 h 314325"/>
                <a:gd name="connsiteX1544" fmla="*/ 262243 w 1200150"/>
                <a:gd name="connsiteY1544" fmla="*/ 217916 h 314325"/>
                <a:gd name="connsiteX1545" fmla="*/ 263770 w 1200150"/>
                <a:gd name="connsiteY1545" fmla="*/ 217916 h 314325"/>
                <a:gd name="connsiteX1546" fmla="*/ 266822 w 1200150"/>
                <a:gd name="connsiteY1546" fmla="*/ 219411 h 314325"/>
                <a:gd name="connsiteX1547" fmla="*/ 269875 w 1200150"/>
                <a:gd name="connsiteY1547" fmla="*/ 219411 h 314325"/>
                <a:gd name="connsiteX1548" fmla="*/ 274455 w 1200150"/>
                <a:gd name="connsiteY1548" fmla="*/ 219411 h 314325"/>
                <a:gd name="connsiteX1549" fmla="*/ 275981 w 1200150"/>
                <a:gd name="connsiteY1549" fmla="*/ 217916 h 314325"/>
                <a:gd name="connsiteX1550" fmla="*/ 279034 w 1200150"/>
                <a:gd name="connsiteY1550" fmla="*/ 214924 h 314325"/>
                <a:gd name="connsiteX1551" fmla="*/ 280560 w 1200150"/>
                <a:gd name="connsiteY1551" fmla="*/ 211932 h 314325"/>
                <a:gd name="connsiteX1552" fmla="*/ 282087 w 1200150"/>
                <a:gd name="connsiteY1552" fmla="*/ 208940 h 314325"/>
                <a:gd name="connsiteX1553" fmla="*/ 283613 w 1200150"/>
                <a:gd name="connsiteY1553" fmla="*/ 207444 h 314325"/>
                <a:gd name="connsiteX1554" fmla="*/ 285140 w 1200150"/>
                <a:gd name="connsiteY1554" fmla="*/ 204452 h 314325"/>
                <a:gd name="connsiteX1555" fmla="*/ 288193 w 1200150"/>
                <a:gd name="connsiteY1555" fmla="*/ 201460 h 314325"/>
                <a:gd name="connsiteX1556" fmla="*/ 289719 w 1200150"/>
                <a:gd name="connsiteY1556" fmla="*/ 198469 h 314325"/>
                <a:gd name="connsiteX1557" fmla="*/ 291246 w 1200150"/>
                <a:gd name="connsiteY1557" fmla="*/ 196973 h 314325"/>
                <a:gd name="connsiteX1558" fmla="*/ 292772 w 1200150"/>
                <a:gd name="connsiteY1558" fmla="*/ 195477 h 314325"/>
                <a:gd name="connsiteX1559" fmla="*/ 292772 w 1200150"/>
                <a:gd name="connsiteY1559" fmla="*/ 193981 h 314325"/>
                <a:gd name="connsiteX1560" fmla="*/ 294298 w 1200150"/>
                <a:gd name="connsiteY1560" fmla="*/ 192485 h 314325"/>
                <a:gd name="connsiteX1561" fmla="*/ 295825 w 1200150"/>
                <a:gd name="connsiteY1561" fmla="*/ 190989 h 314325"/>
                <a:gd name="connsiteX1562" fmla="*/ 297351 w 1200150"/>
                <a:gd name="connsiteY1562" fmla="*/ 189493 h 314325"/>
                <a:gd name="connsiteX1563" fmla="*/ 298878 w 1200150"/>
                <a:gd name="connsiteY1563" fmla="*/ 186501 h 314325"/>
                <a:gd name="connsiteX1564" fmla="*/ 298878 w 1200150"/>
                <a:gd name="connsiteY1564" fmla="*/ 185005 h 314325"/>
                <a:gd name="connsiteX1565" fmla="*/ 298878 w 1200150"/>
                <a:gd name="connsiteY1565" fmla="*/ 183509 h 314325"/>
                <a:gd name="connsiteX1566" fmla="*/ 297351 w 1200150"/>
                <a:gd name="connsiteY1566" fmla="*/ 183509 h 314325"/>
                <a:gd name="connsiteX1567" fmla="*/ 295825 w 1200150"/>
                <a:gd name="connsiteY1567" fmla="*/ 182013 h 314325"/>
                <a:gd name="connsiteX1568" fmla="*/ 294298 w 1200150"/>
                <a:gd name="connsiteY1568" fmla="*/ 182013 h 314325"/>
                <a:gd name="connsiteX1569" fmla="*/ 292772 w 1200150"/>
                <a:gd name="connsiteY1569" fmla="*/ 182013 h 314325"/>
                <a:gd name="connsiteX1570" fmla="*/ 279034 w 1200150"/>
                <a:gd name="connsiteY1570" fmla="*/ 173038 h 314325"/>
                <a:gd name="connsiteX1571" fmla="*/ 282087 w 1200150"/>
                <a:gd name="connsiteY1571" fmla="*/ 174534 h 314325"/>
                <a:gd name="connsiteX1572" fmla="*/ 282087 w 1200150"/>
                <a:gd name="connsiteY1572" fmla="*/ 173038 h 314325"/>
                <a:gd name="connsiteX1573" fmla="*/ 283613 w 1200150"/>
                <a:gd name="connsiteY1573" fmla="*/ 174534 h 314325"/>
                <a:gd name="connsiteX1574" fmla="*/ 285140 w 1200150"/>
                <a:gd name="connsiteY1574" fmla="*/ 174534 h 314325"/>
                <a:gd name="connsiteX1575" fmla="*/ 285140 w 1200150"/>
                <a:gd name="connsiteY1575" fmla="*/ 176030 h 314325"/>
                <a:gd name="connsiteX1576" fmla="*/ 285140 w 1200150"/>
                <a:gd name="connsiteY1576" fmla="*/ 177526 h 314325"/>
                <a:gd name="connsiteX1577" fmla="*/ 285140 w 1200150"/>
                <a:gd name="connsiteY1577" fmla="*/ 179022 h 314325"/>
                <a:gd name="connsiteX1578" fmla="*/ 285140 w 1200150"/>
                <a:gd name="connsiteY1578" fmla="*/ 180517 h 314325"/>
                <a:gd name="connsiteX1579" fmla="*/ 286666 w 1200150"/>
                <a:gd name="connsiteY1579" fmla="*/ 182013 h 314325"/>
                <a:gd name="connsiteX1580" fmla="*/ 288193 w 1200150"/>
                <a:gd name="connsiteY1580" fmla="*/ 182013 h 314325"/>
                <a:gd name="connsiteX1581" fmla="*/ 289719 w 1200150"/>
                <a:gd name="connsiteY1581" fmla="*/ 180517 h 314325"/>
                <a:gd name="connsiteX1582" fmla="*/ 291246 w 1200150"/>
                <a:gd name="connsiteY1582" fmla="*/ 180517 h 314325"/>
                <a:gd name="connsiteX1583" fmla="*/ 292772 w 1200150"/>
                <a:gd name="connsiteY1583" fmla="*/ 179022 h 314325"/>
                <a:gd name="connsiteX1584" fmla="*/ 295825 w 1200150"/>
                <a:gd name="connsiteY1584" fmla="*/ 179022 h 314325"/>
                <a:gd name="connsiteX1585" fmla="*/ 297351 w 1200150"/>
                <a:gd name="connsiteY1585" fmla="*/ 177526 h 314325"/>
                <a:gd name="connsiteX1586" fmla="*/ 298878 w 1200150"/>
                <a:gd name="connsiteY1586" fmla="*/ 177526 h 314325"/>
                <a:gd name="connsiteX1587" fmla="*/ 301931 w 1200150"/>
                <a:gd name="connsiteY1587" fmla="*/ 176030 h 314325"/>
                <a:gd name="connsiteX1588" fmla="*/ 303457 w 1200150"/>
                <a:gd name="connsiteY1588" fmla="*/ 177526 h 314325"/>
                <a:gd name="connsiteX1589" fmla="*/ 304984 w 1200150"/>
                <a:gd name="connsiteY1589" fmla="*/ 177526 h 314325"/>
                <a:gd name="connsiteX1590" fmla="*/ 306510 w 1200150"/>
                <a:gd name="connsiteY1590" fmla="*/ 179022 h 314325"/>
                <a:gd name="connsiteX1591" fmla="*/ 308036 w 1200150"/>
                <a:gd name="connsiteY1591" fmla="*/ 179022 h 314325"/>
                <a:gd name="connsiteX1592" fmla="*/ 308036 w 1200150"/>
                <a:gd name="connsiteY1592" fmla="*/ 182013 h 314325"/>
                <a:gd name="connsiteX1593" fmla="*/ 309563 w 1200150"/>
                <a:gd name="connsiteY1593" fmla="*/ 183509 h 314325"/>
                <a:gd name="connsiteX1594" fmla="*/ 308036 w 1200150"/>
                <a:gd name="connsiteY1594" fmla="*/ 185005 h 314325"/>
                <a:gd name="connsiteX1595" fmla="*/ 306510 w 1200150"/>
                <a:gd name="connsiteY1595" fmla="*/ 187997 h 314325"/>
                <a:gd name="connsiteX1596" fmla="*/ 306510 w 1200150"/>
                <a:gd name="connsiteY1596" fmla="*/ 189493 h 314325"/>
                <a:gd name="connsiteX1597" fmla="*/ 304984 w 1200150"/>
                <a:gd name="connsiteY1597" fmla="*/ 190989 h 314325"/>
                <a:gd name="connsiteX1598" fmla="*/ 303457 w 1200150"/>
                <a:gd name="connsiteY1598" fmla="*/ 193981 h 314325"/>
                <a:gd name="connsiteX1599" fmla="*/ 301931 w 1200150"/>
                <a:gd name="connsiteY1599" fmla="*/ 196973 h 314325"/>
                <a:gd name="connsiteX1600" fmla="*/ 300404 w 1200150"/>
                <a:gd name="connsiteY1600" fmla="*/ 198469 h 314325"/>
                <a:gd name="connsiteX1601" fmla="*/ 298878 w 1200150"/>
                <a:gd name="connsiteY1601" fmla="*/ 199964 h 314325"/>
                <a:gd name="connsiteX1602" fmla="*/ 297351 w 1200150"/>
                <a:gd name="connsiteY1602" fmla="*/ 201460 h 314325"/>
                <a:gd name="connsiteX1603" fmla="*/ 294298 w 1200150"/>
                <a:gd name="connsiteY1603" fmla="*/ 204452 h 314325"/>
                <a:gd name="connsiteX1604" fmla="*/ 292772 w 1200150"/>
                <a:gd name="connsiteY1604" fmla="*/ 207444 h 314325"/>
                <a:gd name="connsiteX1605" fmla="*/ 292772 w 1200150"/>
                <a:gd name="connsiteY1605" fmla="*/ 208940 h 314325"/>
                <a:gd name="connsiteX1606" fmla="*/ 291246 w 1200150"/>
                <a:gd name="connsiteY1606" fmla="*/ 210436 h 314325"/>
                <a:gd name="connsiteX1607" fmla="*/ 291246 w 1200150"/>
                <a:gd name="connsiteY1607" fmla="*/ 211932 h 314325"/>
                <a:gd name="connsiteX1608" fmla="*/ 288193 w 1200150"/>
                <a:gd name="connsiteY1608" fmla="*/ 219411 h 314325"/>
                <a:gd name="connsiteX1609" fmla="*/ 285140 w 1200150"/>
                <a:gd name="connsiteY1609" fmla="*/ 222403 h 314325"/>
                <a:gd name="connsiteX1610" fmla="*/ 283613 w 1200150"/>
                <a:gd name="connsiteY1610" fmla="*/ 226891 h 314325"/>
                <a:gd name="connsiteX1611" fmla="*/ 280560 w 1200150"/>
                <a:gd name="connsiteY1611" fmla="*/ 231379 h 314325"/>
                <a:gd name="connsiteX1612" fmla="*/ 277508 w 1200150"/>
                <a:gd name="connsiteY1612" fmla="*/ 232875 h 314325"/>
                <a:gd name="connsiteX1613" fmla="*/ 277508 w 1200150"/>
                <a:gd name="connsiteY1613" fmla="*/ 235867 h 314325"/>
                <a:gd name="connsiteX1614" fmla="*/ 275981 w 1200150"/>
                <a:gd name="connsiteY1614" fmla="*/ 235867 h 314325"/>
                <a:gd name="connsiteX1615" fmla="*/ 275981 w 1200150"/>
                <a:gd name="connsiteY1615" fmla="*/ 237363 h 314325"/>
                <a:gd name="connsiteX1616" fmla="*/ 274455 w 1200150"/>
                <a:gd name="connsiteY1616" fmla="*/ 237363 h 314325"/>
                <a:gd name="connsiteX1617" fmla="*/ 272928 w 1200150"/>
                <a:gd name="connsiteY1617" fmla="*/ 238859 h 314325"/>
                <a:gd name="connsiteX1618" fmla="*/ 272928 w 1200150"/>
                <a:gd name="connsiteY1618" fmla="*/ 240355 h 314325"/>
                <a:gd name="connsiteX1619" fmla="*/ 274455 w 1200150"/>
                <a:gd name="connsiteY1619" fmla="*/ 240355 h 314325"/>
                <a:gd name="connsiteX1620" fmla="*/ 274455 w 1200150"/>
                <a:gd name="connsiteY1620" fmla="*/ 241851 h 314325"/>
                <a:gd name="connsiteX1621" fmla="*/ 274455 w 1200150"/>
                <a:gd name="connsiteY1621" fmla="*/ 243347 h 314325"/>
                <a:gd name="connsiteX1622" fmla="*/ 272928 w 1200150"/>
                <a:gd name="connsiteY1622" fmla="*/ 244842 h 314325"/>
                <a:gd name="connsiteX1623" fmla="*/ 271402 w 1200150"/>
                <a:gd name="connsiteY1623" fmla="*/ 244842 h 314325"/>
                <a:gd name="connsiteX1624" fmla="*/ 269875 w 1200150"/>
                <a:gd name="connsiteY1624" fmla="*/ 247834 h 314325"/>
                <a:gd name="connsiteX1625" fmla="*/ 268349 w 1200150"/>
                <a:gd name="connsiteY1625" fmla="*/ 249330 h 314325"/>
                <a:gd name="connsiteX1626" fmla="*/ 268349 w 1200150"/>
                <a:gd name="connsiteY1626" fmla="*/ 250826 h 314325"/>
                <a:gd name="connsiteX1627" fmla="*/ 266822 w 1200150"/>
                <a:gd name="connsiteY1627" fmla="*/ 250826 h 314325"/>
                <a:gd name="connsiteX1628" fmla="*/ 265296 w 1200150"/>
                <a:gd name="connsiteY1628" fmla="*/ 250826 h 314325"/>
                <a:gd name="connsiteX1629" fmla="*/ 263770 w 1200150"/>
                <a:gd name="connsiteY1629" fmla="*/ 250826 h 314325"/>
                <a:gd name="connsiteX1630" fmla="*/ 262243 w 1200150"/>
                <a:gd name="connsiteY1630" fmla="*/ 250826 h 314325"/>
                <a:gd name="connsiteX1631" fmla="*/ 260717 w 1200150"/>
                <a:gd name="connsiteY1631" fmla="*/ 249330 h 314325"/>
                <a:gd name="connsiteX1632" fmla="*/ 260717 w 1200150"/>
                <a:gd name="connsiteY1632" fmla="*/ 247834 h 314325"/>
                <a:gd name="connsiteX1633" fmla="*/ 259190 w 1200150"/>
                <a:gd name="connsiteY1633" fmla="*/ 246338 h 314325"/>
                <a:gd name="connsiteX1634" fmla="*/ 259190 w 1200150"/>
                <a:gd name="connsiteY1634" fmla="*/ 244842 h 314325"/>
                <a:gd name="connsiteX1635" fmla="*/ 257664 w 1200150"/>
                <a:gd name="connsiteY1635" fmla="*/ 241851 h 314325"/>
                <a:gd name="connsiteX1636" fmla="*/ 257664 w 1200150"/>
                <a:gd name="connsiteY1636" fmla="*/ 238859 h 314325"/>
                <a:gd name="connsiteX1637" fmla="*/ 256137 w 1200150"/>
                <a:gd name="connsiteY1637" fmla="*/ 235867 h 314325"/>
                <a:gd name="connsiteX1638" fmla="*/ 256137 w 1200150"/>
                <a:gd name="connsiteY1638" fmla="*/ 234371 h 314325"/>
                <a:gd name="connsiteX1639" fmla="*/ 254611 w 1200150"/>
                <a:gd name="connsiteY1639" fmla="*/ 232875 h 314325"/>
                <a:gd name="connsiteX1640" fmla="*/ 253085 w 1200150"/>
                <a:gd name="connsiteY1640" fmla="*/ 232875 h 314325"/>
                <a:gd name="connsiteX1641" fmla="*/ 251558 w 1200150"/>
                <a:gd name="connsiteY1641" fmla="*/ 231379 h 314325"/>
                <a:gd name="connsiteX1642" fmla="*/ 250032 w 1200150"/>
                <a:gd name="connsiteY1642" fmla="*/ 231379 h 314325"/>
                <a:gd name="connsiteX1643" fmla="*/ 248505 w 1200150"/>
                <a:gd name="connsiteY1643" fmla="*/ 231379 h 314325"/>
                <a:gd name="connsiteX1644" fmla="*/ 246979 w 1200150"/>
                <a:gd name="connsiteY1644" fmla="*/ 232875 h 314325"/>
                <a:gd name="connsiteX1645" fmla="*/ 245452 w 1200150"/>
                <a:gd name="connsiteY1645" fmla="*/ 232875 h 314325"/>
                <a:gd name="connsiteX1646" fmla="*/ 242399 w 1200150"/>
                <a:gd name="connsiteY1646" fmla="*/ 234371 h 314325"/>
                <a:gd name="connsiteX1647" fmla="*/ 240873 w 1200150"/>
                <a:gd name="connsiteY1647" fmla="*/ 235867 h 314325"/>
                <a:gd name="connsiteX1648" fmla="*/ 237820 w 1200150"/>
                <a:gd name="connsiteY1648" fmla="*/ 235867 h 314325"/>
                <a:gd name="connsiteX1649" fmla="*/ 236294 w 1200150"/>
                <a:gd name="connsiteY1649" fmla="*/ 237363 h 314325"/>
                <a:gd name="connsiteX1650" fmla="*/ 234767 w 1200150"/>
                <a:gd name="connsiteY1650" fmla="*/ 237363 h 314325"/>
                <a:gd name="connsiteX1651" fmla="*/ 231714 w 1200150"/>
                <a:gd name="connsiteY1651" fmla="*/ 237363 h 314325"/>
                <a:gd name="connsiteX1652" fmla="*/ 230188 w 1200150"/>
                <a:gd name="connsiteY1652" fmla="*/ 237363 h 314325"/>
                <a:gd name="connsiteX1653" fmla="*/ 231714 w 1200150"/>
                <a:gd name="connsiteY1653" fmla="*/ 235867 h 314325"/>
                <a:gd name="connsiteX1654" fmla="*/ 233241 w 1200150"/>
                <a:gd name="connsiteY1654" fmla="*/ 234371 h 314325"/>
                <a:gd name="connsiteX1655" fmla="*/ 236294 w 1200150"/>
                <a:gd name="connsiteY1655" fmla="*/ 229883 h 314325"/>
                <a:gd name="connsiteX1656" fmla="*/ 237820 w 1200150"/>
                <a:gd name="connsiteY1656" fmla="*/ 226891 h 314325"/>
                <a:gd name="connsiteX1657" fmla="*/ 237820 w 1200150"/>
                <a:gd name="connsiteY1657" fmla="*/ 225395 h 314325"/>
                <a:gd name="connsiteX1658" fmla="*/ 239347 w 1200150"/>
                <a:gd name="connsiteY1658" fmla="*/ 222403 h 314325"/>
                <a:gd name="connsiteX1659" fmla="*/ 239347 w 1200150"/>
                <a:gd name="connsiteY1659" fmla="*/ 219411 h 314325"/>
                <a:gd name="connsiteX1660" fmla="*/ 239347 w 1200150"/>
                <a:gd name="connsiteY1660" fmla="*/ 217916 h 314325"/>
                <a:gd name="connsiteX1661" fmla="*/ 239347 w 1200150"/>
                <a:gd name="connsiteY1661" fmla="*/ 214924 h 314325"/>
                <a:gd name="connsiteX1662" fmla="*/ 240873 w 1200150"/>
                <a:gd name="connsiteY1662" fmla="*/ 211932 h 314325"/>
                <a:gd name="connsiteX1663" fmla="*/ 243926 w 1200150"/>
                <a:gd name="connsiteY1663" fmla="*/ 210436 h 314325"/>
                <a:gd name="connsiteX1664" fmla="*/ 245452 w 1200150"/>
                <a:gd name="connsiteY1664" fmla="*/ 208940 h 314325"/>
                <a:gd name="connsiteX1665" fmla="*/ 246979 w 1200150"/>
                <a:gd name="connsiteY1665" fmla="*/ 207444 h 314325"/>
                <a:gd name="connsiteX1666" fmla="*/ 248505 w 1200150"/>
                <a:gd name="connsiteY1666" fmla="*/ 205948 h 314325"/>
                <a:gd name="connsiteX1667" fmla="*/ 250032 w 1200150"/>
                <a:gd name="connsiteY1667" fmla="*/ 202956 h 314325"/>
                <a:gd name="connsiteX1668" fmla="*/ 253085 w 1200150"/>
                <a:gd name="connsiteY1668" fmla="*/ 199964 h 314325"/>
                <a:gd name="connsiteX1669" fmla="*/ 254611 w 1200150"/>
                <a:gd name="connsiteY1669" fmla="*/ 196973 h 314325"/>
                <a:gd name="connsiteX1670" fmla="*/ 257664 w 1200150"/>
                <a:gd name="connsiteY1670" fmla="*/ 195477 h 314325"/>
                <a:gd name="connsiteX1671" fmla="*/ 260717 w 1200150"/>
                <a:gd name="connsiteY1671" fmla="*/ 190989 h 314325"/>
                <a:gd name="connsiteX1672" fmla="*/ 262243 w 1200150"/>
                <a:gd name="connsiteY1672" fmla="*/ 189493 h 314325"/>
                <a:gd name="connsiteX1673" fmla="*/ 266822 w 1200150"/>
                <a:gd name="connsiteY1673" fmla="*/ 185005 h 314325"/>
                <a:gd name="connsiteX1674" fmla="*/ 268349 w 1200150"/>
                <a:gd name="connsiteY1674" fmla="*/ 183509 h 314325"/>
                <a:gd name="connsiteX1675" fmla="*/ 268349 w 1200150"/>
                <a:gd name="connsiteY1675" fmla="*/ 182013 h 314325"/>
                <a:gd name="connsiteX1676" fmla="*/ 269875 w 1200150"/>
                <a:gd name="connsiteY1676" fmla="*/ 182013 h 314325"/>
                <a:gd name="connsiteX1677" fmla="*/ 271402 w 1200150"/>
                <a:gd name="connsiteY1677" fmla="*/ 182013 h 314325"/>
                <a:gd name="connsiteX1678" fmla="*/ 272928 w 1200150"/>
                <a:gd name="connsiteY1678" fmla="*/ 180517 h 314325"/>
                <a:gd name="connsiteX1679" fmla="*/ 272928 w 1200150"/>
                <a:gd name="connsiteY1679" fmla="*/ 179022 h 314325"/>
                <a:gd name="connsiteX1680" fmla="*/ 274455 w 1200150"/>
                <a:gd name="connsiteY1680" fmla="*/ 177526 h 314325"/>
                <a:gd name="connsiteX1681" fmla="*/ 275981 w 1200150"/>
                <a:gd name="connsiteY1681" fmla="*/ 177526 h 314325"/>
                <a:gd name="connsiteX1682" fmla="*/ 275981 w 1200150"/>
                <a:gd name="connsiteY1682" fmla="*/ 176030 h 314325"/>
                <a:gd name="connsiteX1683" fmla="*/ 277508 w 1200150"/>
                <a:gd name="connsiteY1683" fmla="*/ 174534 h 314325"/>
                <a:gd name="connsiteX1684" fmla="*/ 279034 w 1200150"/>
                <a:gd name="connsiteY1684" fmla="*/ 173038 h 314325"/>
                <a:gd name="connsiteX1685" fmla="*/ 933481 w 1200150"/>
                <a:gd name="connsiteY1685" fmla="*/ 161842 h 314325"/>
                <a:gd name="connsiteX1686" fmla="*/ 936532 w 1200150"/>
                <a:gd name="connsiteY1686" fmla="*/ 163346 h 314325"/>
                <a:gd name="connsiteX1687" fmla="*/ 938057 w 1200150"/>
                <a:gd name="connsiteY1687" fmla="*/ 166354 h 314325"/>
                <a:gd name="connsiteX1688" fmla="*/ 941108 w 1200150"/>
                <a:gd name="connsiteY1688" fmla="*/ 167858 h 314325"/>
                <a:gd name="connsiteX1689" fmla="*/ 941108 w 1200150"/>
                <a:gd name="connsiteY1689" fmla="*/ 170866 h 314325"/>
                <a:gd name="connsiteX1690" fmla="*/ 939583 w 1200150"/>
                <a:gd name="connsiteY1690" fmla="*/ 173873 h 314325"/>
                <a:gd name="connsiteX1691" fmla="*/ 938057 w 1200150"/>
                <a:gd name="connsiteY1691" fmla="*/ 175377 h 314325"/>
                <a:gd name="connsiteX1692" fmla="*/ 935007 w 1200150"/>
                <a:gd name="connsiteY1692" fmla="*/ 175377 h 314325"/>
                <a:gd name="connsiteX1693" fmla="*/ 935007 w 1200150"/>
                <a:gd name="connsiteY1693" fmla="*/ 178385 h 314325"/>
                <a:gd name="connsiteX1694" fmla="*/ 933481 w 1200150"/>
                <a:gd name="connsiteY1694" fmla="*/ 178385 h 314325"/>
                <a:gd name="connsiteX1695" fmla="*/ 930431 w 1200150"/>
                <a:gd name="connsiteY1695" fmla="*/ 178385 h 314325"/>
                <a:gd name="connsiteX1696" fmla="*/ 927380 w 1200150"/>
                <a:gd name="connsiteY1696" fmla="*/ 178385 h 314325"/>
                <a:gd name="connsiteX1697" fmla="*/ 924330 w 1200150"/>
                <a:gd name="connsiteY1697" fmla="*/ 178385 h 314325"/>
                <a:gd name="connsiteX1698" fmla="*/ 919754 w 1200150"/>
                <a:gd name="connsiteY1698" fmla="*/ 178385 h 314325"/>
                <a:gd name="connsiteX1699" fmla="*/ 916704 w 1200150"/>
                <a:gd name="connsiteY1699" fmla="*/ 176881 h 314325"/>
                <a:gd name="connsiteX1700" fmla="*/ 913653 w 1200150"/>
                <a:gd name="connsiteY1700" fmla="*/ 176881 h 314325"/>
                <a:gd name="connsiteX1701" fmla="*/ 913653 w 1200150"/>
                <a:gd name="connsiteY1701" fmla="*/ 173873 h 314325"/>
                <a:gd name="connsiteX1702" fmla="*/ 915178 w 1200150"/>
                <a:gd name="connsiteY1702" fmla="*/ 170866 h 314325"/>
                <a:gd name="connsiteX1703" fmla="*/ 916704 w 1200150"/>
                <a:gd name="connsiteY1703" fmla="*/ 169362 h 314325"/>
                <a:gd name="connsiteX1704" fmla="*/ 918229 w 1200150"/>
                <a:gd name="connsiteY1704" fmla="*/ 167858 h 314325"/>
                <a:gd name="connsiteX1705" fmla="*/ 921279 w 1200150"/>
                <a:gd name="connsiteY1705" fmla="*/ 166354 h 314325"/>
                <a:gd name="connsiteX1706" fmla="*/ 924330 w 1200150"/>
                <a:gd name="connsiteY1706" fmla="*/ 164850 h 314325"/>
                <a:gd name="connsiteX1707" fmla="*/ 927380 w 1200150"/>
                <a:gd name="connsiteY1707" fmla="*/ 164850 h 314325"/>
                <a:gd name="connsiteX1708" fmla="*/ 930431 w 1200150"/>
                <a:gd name="connsiteY1708" fmla="*/ 163346 h 314325"/>
                <a:gd name="connsiteX1709" fmla="*/ 933481 w 1200150"/>
                <a:gd name="connsiteY1709" fmla="*/ 161842 h 314325"/>
                <a:gd name="connsiteX1710" fmla="*/ 970088 w 1200150"/>
                <a:gd name="connsiteY1710" fmla="*/ 160338 h 314325"/>
                <a:gd name="connsiteX1711" fmla="*/ 971613 w 1200150"/>
                <a:gd name="connsiteY1711" fmla="*/ 160338 h 314325"/>
                <a:gd name="connsiteX1712" fmla="*/ 971613 w 1200150"/>
                <a:gd name="connsiteY1712" fmla="*/ 161842 h 314325"/>
                <a:gd name="connsiteX1713" fmla="*/ 971613 w 1200150"/>
                <a:gd name="connsiteY1713" fmla="*/ 166354 h 314325"/>
                <a:gd name="connsiteX1714" fmla="*/ 971613 w 1200150"/>
                <a:gd name="connsiteY1714" fmla="*/ 167858 h 314325"/>
                <a:gd name="connsiteX1715" fmla="*/ 970088 w 1200150"/>
                <a:gd name="connsiteY1715" fmla="*/ 170866 h 314325"/>
                <a:gd name="connsiteX1716" fmla="*/ 967037 w 1200150"/>
                <a:gd name="connsiteY1716" fmla="*/ 172369 h 314325"/>
                <a:gd name="connsiteX1717" fmla="*/ 963987 w 1200150"/>
                <a:gd name="connsiteY1717" fmla="*/ 173873 h 314325"/>
                <a:gd name="connsiteX1718" fmla="*/ 962461 w 1200150"/>
                <a:gd name="connsiteY1718" fmla="*/ 173873 h 314325"/>
                <a:gd name="connsiteX1719" fmla="*/ 957886 w 1200150"/>
                <a:gd name="connsiteY1719" fmla="*/ 176881 h 314325"/>
                <a:gd name="connsiteX1720" fmla="*/ 956360 w 1200150"/>
                <a:gd name="connsiteY1720" fmla="*/ 178385 h 314325"/>
                <a:gd name="connsiteX1721" fmla="*/ 953310 w 1200150"/>
                <a:gd name="connsiteY1721" fmla="*/ 181393 h 314325"/>
                <a:gd name="connsiteX1722" fmla="*/ 950259 w 1200150"/>
                <a:gd name="connsiteY1722" fmla="*/ 182897 h 314325"/>
                <a:gd name="connsiteX1723" fmla="*/ 947209 w 1200150"/>
                <a:gd name="connsiteY1723" fmla="*/ 184401 h 314325"/>
                <a:gd name="connsiteX1724" fmla="*/ 944158 w 1200150"/>
                <a:gd name="connsiteY1724" fmla="*/ 188913 h 314325"/>
                <a:gd name="connsiteX1725" fmla="*/ 942633 w 1200150"/>
                <a:gd name="connsiteY1725" fmla="*/ 190417 h 314325"/>
                <a:gd name="connsiteX1726" fmla="*/ 945684 w 1200150"/>
                <a:gd name="connsiteY1726" fmla="*/ 191921 h 314325"/>
                <a:gd name="connsiteX1727" fmla="*/ 947209 w 1200150"/>
                <a:gd name="connsiteY1727" fmla="*/ 193425 h 314325"/>
                <a:gd name="connsiteX1728" fmla="*/ 948734 w 1200150"/>
                <a:gd name="connsiteY1728" fmla="*/ 193425 h 314325"/>
                <a:gd name="connsiteX1729" fmla="*/ 950259 w 1200150"/>
                <a:gd name="connsiteY1729" fmla="*/ 193425 h 314325"/>
                <a:gd name="connsiteX1730" fmla="*/ 951785 w 1200150"/>
                <a:gd name="connsiteY1730" fmla="*/ 191921 h 314325"/>
                <a:gd name="connsiteX1731" fmla="*/ 954835 w 1200150"/>
                <a:gd name="connsiteY1731" fmla="*/ 190417 h 314325"/>
                <a:gd name="connsiteX1732" fmla="*/ 956360 w 1200150"/>
                <a:gd name="connsiteY1732" fmla="*/ 188913 h 314325"/>
                <a:gd name="connsiteX1733" fmla="*/ 959411 w 1200150"/>
                <a:gd name="connsiteY1733" fmla="*/ 188913 h 314325"/>
                <a:gd name="connsiteX1734" fmla="*/ 960936 w 1200150"/>
                <a:gd name="connsiteY1734" fmla="*/ 187409 h 314325"/>
                <a:gd name="connsiteX1735" fmla="*/ 963987 w 1200150"/>
                <a:gd name="connsiteY1735" fmla="*/ 187409 h 314325"/>
                <a:gd name="connsiteX1736" fmla="*/ 965512 w 1200150"/>
                <a:gd name="connsiteY1736" fmla="*/ 190417 h 314325"/>
                <a:gd name="connsiteX1737" fmla="*/ 965512 w 1200150"/>
                <a:gd name="connsiteY1737" fmla="*/ 191921 h 314325"/>
                <a:gd name="connsiteX1738" fmla="*/ 967037 w 1200150"/>
                <a:gd name="connsiteY1738" fmla="*/ 193425 h 314325"/>
                <a:gd name="connsiteX1739" fmla="*/ 968562 w 1200150"/>
                <a:gd name="connsiteY1739" fmla="*/ 194929 h 314325"/>
                <a:gd name="connsiteX1740" fmla="*/ 970088 w 1200150"/>
                <a:gd name="connsiteY1740" fmla="*/ 197937 h 314325"/>
                <a:gd name="connsiteX1741" fmla="*/ 971613 w 1200150"/>
                <a:gd name="connsiteY1741" fmla="*/ 200944 h 314325"/>
                <a:gd name="connsiteX1742" fmla="*/ 970088 w 1200150"/>
                <a:gd name="connsiteY1742" fmla="*/ 203952 h 314325"/>
                <a:gd name="connsiteX1743" fmla="*/ 968562 w 1200150"/>
                <a:gd name="connsiteY1743" fmla="*/ 206960 h 314325"/>
                <a:gd name="connsiteX1744" fmla="*/ 968562 w 1200150"/>
                <a:gd name="connsiteY1744" fmla="*/ 212976 h 314325"/>
                <a:gd name="connsiteX1745" fmla="*/ 968562 w 1200150"/>
                <a:gd name="connsiteY1745" fmla="*/ 215984 h 314325"/>
                <a:gd name="connsiteX1746" fmla="*/ 967037 w 1200150"/>
                <a:gd name="connsiteY1746" fmla="*/ 218992 h 314325"/>
                <a:gd name="connsiteX1747" fmla="*/ 967037 w 1200150"/>
                <a:gd name="connsiteY1747" fmla="*/ 222000 h 314325"/>
                <a:gd name="connsiteX1748" fmla="*/ 967037 w 1200150"/>
                <a:gd name="connsiteY1748" fmla="*/ 226512 h 314325"/>
                <a:gd name="connsiteX1749" fmla="*/ 965512 w 1200150"/>
                <a:gd name="connsiteY1749" fmla="*/ 232528 h 314325"/>
                <a:gd name="connsiteX1750" fmla="*/ 965512 w 1200150"/>
                <a:gd name="connsiteY1750" fmla="*/ 234032 h 314325"/>
                <a:gd name="connsiteX1751" fmla="*/ 963987 w 1200150"/>
                <a:gd name="connsiteY1751" fmla="*/ 235535 h 314325"/>
                <a:gd name="connsiteX1752" fmla="*/ 962461 w 1200150"/>
                <a:gd name="connsiteY1752" fmla="*/ 235535 h 314325"/>
                <a:gd name="connsiteX1753" fmla="*/ 959411 w 1200150"/>
                <a:gd name="connsiteY1753" fmla="*/ 235535 h 314325"/>
                <a:gd name="connsiteX1754" fmla="*/ 957886 w 1200150"/>
                <a:gd name="connsiteY1754" fmla="*/ 234032 h 314325"/>
                <a:gd name="connsiteX1755" fmla="*/ 956360 w 1200150"/>
                <a:gd name="connsiteY1755" fmla="*/ 232528 h 314325"/>
                <a:gd name="connsiteX1756" fmla="*/ 954835 w 1200150"/>
                <a:gd name="connsiteY1756" fmla="*/ 231024 h 314325"/>
                <a:gd name="connsiteX1757" fmla="*/ 951785 w 1200150"/>
                <a:gd name="connsiteY1757" fmla="*/ 228016 h 314325"/>
                <a:gd name="connsiteX1758" fmla="*/ 948734 w 1200150"/>
                <a:gd name="connsiteY1758" fmla="*/ 228016 h 314325"/>
                <a:gd name="connsiteX1759" fmla="*/ 947209 w 1200150"/>
                <a:gd name="connsiteY1759" fmla="*/ 228016 h 314325"/>
                <a:gd name="connsiteX1760" fmla="*/ 945684 w 1200150"/>
                <a:gd name="connsiteY1760" fmla="*/ 232528 h 314325"/>
                <a:gd name="connsiteX1761" fmla="*/ 945684 w 1200150"/>
                <a:gd name="connsiteY1761" fmla="*/ 234032 h 314325"/>
                <a:gd name="connsiteX1762" fmla="*/ 944158 w 1200150"/>
                <a:gd name="connsiteY1762" fmla="*/ 237039 h 314325"/>
                <a:gd name="connsiteX1763" fmla="*/ 942633 w 1200150"/>
                <a:gd name="connsiteY1763" fmla="*/ 238543 h 314325"/>
                <a:gd name="connsiteX1764" fmla="*/ 941108 w 1200150"/>
                <a:gd name="connsiteY1764" fmla="*/ 238543 h 314325"/>
                <a:gd name="connsiteX1765" fmla="*/ 939583 w 1200150"/>
                <a:gd name="connsiteY1765" fmla="*/ 240047 h 314325"/>
                <a:gd name="connsiteX1766" fmla="*/ 938057 w 1200150"/>
                <a:gd name="connsiteY1766" fmla="*/ 241551 h 314325"/>
                <a:gd name="connsiteX1767" fmla="*/ 938057 w 1200150"/>
                <a:gd name="connsiteY1767" fmla="*/ 243055 h 314325"/>
                <a:gd name="connsiteX1768" fmla="*/ 935007 w 1200150"/>
                <a:gd name="connsiteY1768" fmla="*/ 244559 h 314325"/>
                <a:gd name="connsiteX1769" fmla="*/ 933481 w 1200150"/>
                <a:gd name="connsiteY1769" fmla="*/ 246063 h 314325"/>
                <a:gd name="connsiteX1770" fmla="*/ 931956 w 1200150"/>
                <a:gd name="connsiteY1770" fmla="*/ 246063 h 314325"/>
                <a:gd name="connsiteX1771" fmla="*/ 931956 w 1200150"/>
                <a:gd name="connsiteY1771" fmla="*/ 241551 h 314325"/>
                <a:gd name="connsiteX1772" fmla="*/ 933481 w 1200150"/>
                <a:gd name="connsiteY1772" fmla="*/ 237039 h 314325"/>
                <a:gd name="connsiteX1773" fmla="*/ 935007 w 1200150"/>
                <a:gd name="connsiteY1773" fmla="*/ 232528 h 314325"/>
                <a:gd name="connsiteX1774" fmla="*/ 936532 w 1200150"/>
                <a:gd name="connsiteY1774" fmla="*/ 228016 h 314325"/>
                <a:gd name="connsiteX1775" fmla="*/ 936532 w 1200150"/>
                <a:gd name="connsiteY1775" fmla="*/ 223504 h 314325"/>
                <a:gd name="connsiteX1776" fmla="*/ 936532 w 1200150"/>
                <a:gd name="connsiteY1776" fmla="*/ 220496 h 314325"/>
                <a:gd name="connsiteX1777" fmla="*/ 936532 w 1200150"/>
                <a:gd name="connsiteY1777" fmla="*/ 215984 h 314325"/>
                <a:gd name="connsiteX1778" fmla="*/ 933481 w 1200150"/>
                <a:gd name="connsiteY1778" fmla="*/ 212976 h 314325"/>
                <a:gd name="connsiteX1779" fmla="*/ 933481 w 1200150"/>
                <a:gd name="connsiteY1779" fmla="*/ 211472 h 314325"/>
                <a:gd name="connsiteX1780" fmla="*/ 935007 w 1200150"/>
                <a:gd name="connsiteY1780" fmla="*/ 211472 h 314325"/>
                <a:gd name="connsiteX1781" fmla="*/ 936532 w 1200150"/>
                <a:gd name="connsiteY1781" fmla="*/ 212976 h 314325"/>
                <a:gd name="connsiteX1782" fmla="*/ 938057 w 1200150"/>
                <a:gd name="connsiteY1782" fmla="*/ 212976 h 314325"/>
                <a:gd name="connsiteX1783" fmla="*/ 939583 w 1200150"/>
                <a:gd name="connsiteY1783" fmla="*/ 212976 h 314325"/>
                <a:gd name="connsiteX1784" fmla="*/ 939583 w 1200150"/>
                <a:gd name="connsiteY1784" fmla="*/ 211472 h 314325"/>
                <a:gd name="connsiteX1785" fmla="*/ 941108 w 1200150"/>
                <a:gd name="connsiteY1785" fmla="*/ 205456 h 314325"/>
                <a:gd name="connsiteX1786" fmla="*/ 941108 w 1200150"/>
                <a:gd name="connsiteY1786" fmla="*/ 203952 h 314325"/>
                <a:gd name="connsiteX1787" fmla="*/ 939583 w 1200150"/>
                <a:gd name="connsiteY1787" fmla="*/ 197937 h 314325"/>
                <a:gd name="connsiteX1788" fmla="*/ 936532 w 1200150"/>
                <a:gd name="connsiteY1788" fmla="*/ 194929 h 314325"/>
                <a:gd name="connsiteX1789" fmla="*/ 935007 w 1200150"/>
                <a:gd name="connsiteY1789" fmla="*/ 196433 h 314325"/>
                <a:gd name="connsiteX1790" fmla="*/ 935007 w 1200150"/>
                <a:gd name="connsiteY1790" fmla="*/ 197937 h 314325"/>
                <a:gd name="connsiteX1791" fmla="*/ 931956 w 1200150"/>
                <a:gd name="connsiteY1791" fmla="*/ 199441 h 314325"/>
                <a:gd name="connsiteX1792" fmla="*/ 930431 w 1200150"/>
                <a:gd name="connsiteY1792" fmla="*/ 202448 h 314325"/>
                <a:gd name="connsiteX1793" fmla="*/ 927380 w 1200150"/>
                <a:gd name="connsiteY1793" fmla="*/ 206960 h 314325"/>
                <a:gd name="connsiteX1794" fmla="*/ 925855 w 1200150"/>
                <a:gd name="connsiteY1794" fmla="*/ 209968 h 314325"/>
                <a:gd name="connsiteX1795" fmla="*/ 922805 w 1200150"/>
                <a:gd name="connsiteY1795" fmla="*/ 214480 h 314325"/>
                <a:gd name="connsiteX1796" fmla="*/ 922805 w 1200150"/>
                <a:gd name="connsiteY1796" fmla="*/ 218992 h 314325"/>
                <a:gd name="connsiteX1797" fmla="*/ 922805 w 1200150"/>
                <a:gd name="connsiteY1797" fmla="*/ 222000 h 314325"/>
                <a:gd name="connsiteX1798" fmla="*/ 921279 w 1200150"/>
                <a:gd name="connsiteY1798" fmla="*/ 225008 h 314325"/>
                <a:gd name="connsiteX1799" fmla="*/ 918229 w 1200150"/>
                <a:gd name="connsiteY1799" fmla="*/ 225008 h 314325"/>
                <a:gd name="connsiteX1800" fmla="*/ 916704 w 1200150"/>
                <a:gd name="connsiteY1800" fmla="*/ 225008 h 314325"/>
                <a:gd name="connsiteX1801" fmla="*/ 913653 w 1200150"/>
                <a:gd name="connsiteY1801" fmla="*/ 226512 h 314325"/>
                <a:gd name="connsiteX1802" fmla="*/ 912128 w 1200150"/>
                <a:gd name="connsiteY1802" fmla="*/ 226512 h 314325"/>
                <a:gd name="connsiteX1803" fmla="*/ 909077 w 1200150"/>
                <a:gd name="connsiteY1803" fmla="*/ 228016 h 314325"/>
                <a:gd name="connsiteX1804" fmla="*/ 907552 w 1200150"/>
                <a:gd name="connsiteY1804" fmla="*/ 228016 h 314325"/>
                <a:gd name="connsiteX1805" fmla="*/ 906027 w 1200150"/>
                <a:gd name="connsiteY1805" fmla="*/ 226512 h 314325"/>
                <a:gd name="connsiteX1806" fmla="*/ 902976 w 1200150"/>
                <a:gd name="connsiteY1806" fmla="*/ 226512 h 314325"/>
                <a:gd name="connsiteX1807" fmla="*/ 898401 w 1200150"/>
                <a:gd name="connsiteY1807" fmla="*/ 225008 h 314325"/>
                <a:gd name="connsiteX1808" fmla="*/ 896875 w 1200150"/>
                <a:gd name="connsiteY1808" fmla="*/ 223504 h 314325"/>
                <a:gd name="connsiteX1809" fmla="*/ 895350 w 1200150"/>
                <a:gd name="connsiteY1809" fmla="*/ 223504 h 314325"/>
                <a:gd name="connsiteX1810" fmla="*/ 895350 w 1200150"/>
                <a:gd name="connsiteY1810" fmla="*/ 222000 h 314325"/>
                <a:gd name="connsiteX1811" fmla="*/ 896875 w 1200150"/>
                <a:gd name="connsiteY1811" fmla="*/ 220496 h 314325"/>
                <a:gd name="connsiteX1812" fmla="*/ 898401 w 1200150"/>
                <a:gd name="connsiteY1812" fmla="*/ 218992 h 314325"/>
                <a:gd name="connsiteX1813" fmla="*/ 899926 w 1200150"/>
                <a:gd name="connsiteY1813" fmla="*/ 217488 h 314325"/>
                <a:gd name="connsiteX1814" fmla="*/ 902976 w 1200150"/>
                <a:gd name="connsiteY1814" fmla="*/ 215984 h 314325"/>
                <a:gd name="connsiteX1815" fmla="*/ 904502 w 1200150"/>
                <a:gd name="connsiteY1815" fmla="*/ 215984 h 314325"/>
                <a:gd name="connsiteX1816" fmla="*/ 907552 w 1200150"/>
                <a:gd name="connsiteY1816" fmla="*/ 214480 h 314325"/>
                <a:gd name="connsiteX1817" fmla="*/ 912128 w 1200150"/>
                <a:gd name="connsiteY1817" fmla="*/ 212976 h 314325"/>
                <a:gd name="connsiteX1818" fmla="*/ 915178 w 1200150"/>
                <a:gd name="connsiteY1818" fmla="*/ 211472 h 314325"/>
                <a:gd name="connsiteX1819" fmla="*/ 918229 w 1200150"/>
                <a:gd name="connsiteY1819" fmla="*/ 206960 h 314325"/>
                <a:gd name="connsiteX1820" fmla="*/ 921279 w 1200150"/>
                <a:gd name="connsiteY1820" fmla="*/ 203952 h 314325"/>
                <a:gd name="connsiteX1821" fmla="*/ 924330 w 1200150"/>
                <a:gd name="connsiteY1821" fmla="*/ 199441 h 314325"/>
                <a:gd name="connsiteX1822" fmla="*/ 927380 w 1200150"/>
                <a:gd name="connsiteY1822" fmla="*/ 196433 h 314325"/>
                <a:gd name="connsiteX1823" fmla="*/ 927380 w 1200150"/>
                <a:gd name="connsiteY1823" fmla="*/ 194929 h 314325"/>
                <a:gd name="connsiteX1824" fmla="*/ 930431 w 1200150"/>
                <a:gd name="connsiteY1824" fmla="*/ 191921 h 314325"/>
                <a:gd name="connsiteX1825" fmla="*/ 931956 w 1200150"/>
                <a:gd name="connsiteY1825" fmla="*/ 190417 h 314325"/>
                <a:gd name="connsiteX1826" fmla="*/ 936532 w 1200150"/>
                <a:gd name="connsiteY1826" fmla="*/ 185905 h 314325"/>
                <a:gd name="connsiteX1827" fmla="*/ 939583 w 1200150"/>
                <a:gd name="connsiteY1827" fmla="*/ 184401 h 314325"/>
                <a:gd name="connsiteX1828" fmla="*/ 942633 w 1200150"/>
                <a:gd name="connsiteY1828" fmla="*/ 179889 h 314325"/>
                <a:gd name="connsiteX1829" fmla="*/ 944158 w 1200150"/>
                <a:gd name="connsiteY1829" fmla="*/ 178385 h 314325"/>
                <a:gd name="connsiteX1830" fmla="*/ 945684 w 1200150"/>
                <a:gd name="connsiteY1830" fmla="*/ 176881 h 314325"/>
                <a:gd name="connsiteX1831" fmla="*/ 947209 w 1200150"/>
                <a:gd name="connsiteY1831" fmla="*/ 175377 h 314325"/>
                <a:gd name="connsiteX1832" fmla="*/ 948734 w 1200150"/>
                <a:gd name="connsiteY1832" fmla="*/ 173873 h 314325"/>
                <a:gd name="connsiteX1833" fmla="*/ 951785 w 1200150"/>
                <a:gd name="connsiteY1833" fmla="*/ 172369 h 314325"/>
                <a:gd name="connsiteX1834" fmla="*/ 953310 w 1200150"/>
                <a:gd name="connsiteY1834" fmla="*/ 172369 h 314325"/>
                <a:gd name="connsiteX1835" fmla="*/ 956360 w 1200150"/>
                <a:gd name="connsiteY1835" fmla="*/ 170866 h 314325"/>
                <a:gd name="connsiteX1836" fmla="*/ 959411 w 1200150"/>
                <a:gd name="connsiteY1836" fmla="*/ 169362 h 314325"/>
                <a:gd name="connsiteX1837" fmla="*/ 960936 w 1200150"/>
                <a:gd name="connsiteY1837" fmla="*/ 164850 h 314325"/>
                <a:gd name="connsiteX1838" fmla="*/ 965512 w 1200150"/>
                <a:gd name="connsiteY1838" fmla="*/ 163346 h 314325"/>
                <a:gd name="connsiteX1839" fmla="*/ 967037 w 1200150"/>
                <a:gd name="connsiteY1839" fmla="*/ 161842 h 314325"/>
                <a:gd name="connsiteX1840" fmla="*/ 970088 w 1200150"/>
                <a:gd name="connsiteY1840" fmla="*/ 160338 h 314325"/>
                <a:gd name="connsiteX1841" fmla="*/ 164465 w 1200150"/>
                <a:gd name="connsiteY1841" fmla="*/ 144463 h 314325"/>
                <a:gd name="connsiteX1842" fmla="*/ 165735 w 1200150"/>
                <a:gd name="connsiteY1842" fmla="*/ 144463 h 314325"/>
                <a:gd name="connsiteX1843" fmla="*/ 167005 w 1200150"/>
                <a:gd name="connsiteY1843" fmla="*/ 144463 h 314325"/>
                <a:gd name="connsiteX1844" fmla="*/ 168275 w 1200150"/>
                <a:gd name="connsiteY1844" fmla="*/ 144463 h 314325"/>
                <a:gd name="connsiteX1845" fmla="*/ 167005 w 1200150"/>
                <a:gd name="connsiteY1845" fmla="*/ 146050 h 314325"/>
                <a:gd name="connsiteX1846" fmla="*/ 165735 w 1200150"/>
                <a:gd name="connsiteY1846" fmla="*/ 146050 h 314325"/>
                <a:gd name="connsiteX1847" fmla="*/ 164465 w 1200150"/>
                <a:gd name="connsiteY1847" fmla="*/ 146050 h 314325"/>
                <a:gd name="connsiteX1848" fmla="*/ 164465 w 1200150"/>
                <a:gd name="connsiteY1848" fmla="*/ 144463 h 314325"/>
                <a:gd name="connsiteX1849" fmla="*/ 163195 w 1200150"/>
                <a:gd name="connsiteY1849" fmla="*/ 144463 h 314325"/>
                <a:gd name="connsiteX1850" fmla="*/ 164465 w 1200150"/>
                <a:gd name="connsiteY1850" fmla="*/ 146050 h 314325"/>
                <a:gd name="connsiteX1851" fmla="*/ 163195 w 1200150"/>
                <a:gd name="connsiteY1851" fmla="*/ 147638 h 314325"/>
                <a:gd name="connsiteX1852" fmla="*/ 163195 w 1200150"/>
                <a:gd name="connsiteY1852" fmla="*/ 146050 h 314325"/>
                <a:gd name="connsiteX1853" fmla="*/ 163195 w 1200150"/>
                <a:gd name="connsiteY1853" fmla="*/ 144463 h 314325"/>
                <a:gd name="connsiteX1854" fmla="*/ 177951 w 1200150"/>
                <a:gd name="connsiteY1854" fmla="*/ 141288 h 314325"/>
                <a:gd name="connsiteX1855" fmla="*/ 179463 w 1200150"/>
                <a:gd name="connsiteY1855" fmla="*/ 141288 h 314325"/>
                <a:gd name="connsiteX1856" fmla="*/ 180975 w 1200150"/>
                <a:gd name="connsiteY1856" fmla="*/ 142779 h 314325"/>
                <a:gd name="connsiteX1857" fmla="*/ 182487 w 1200150"/>
                <a:gd name="connsiteY1857" fmla="*/ 142779 h 314325"/>
                <a:gd name="connsiteX1858" fmla="*/ 183999 w 1200150"/>
                <a:gd name="connsiteY1858" fmla="*/ 144270 h 314325"/>
                <a:gd name="connsiteX1859" fmla="*/ 183999 w 1200150"/>
                <a:gd name="connsiteY1859" fmla="*/ 145762 h 314325"/>
                <a:gd name="connsiteX1860" fmla="*/ 185511 w 1200150"/>
                <a:gd name="connsiteY1860" fmla="*/ 145762 h 314325"/>
                <a:gd name="connsiteX1861" fmla="*/ 187022 w 1200150"/>
                <a:gd name="connsiteY1861" fmla="*/ 145762 h 314325"/>
                <a:gd name="connsiteX1862" fmla="*/ 188534 w 1200150"/>
                <a:gd name="connsiteY1862" fmla="*/ 145762 h 314325"/>
                <a:gd name="connsiteX1863" fmla="*/ 190046 w 1200150"/>
                <a:gd name="connsiteY1863" fmla="*/ 147253 h 314325"/>
                <a:gd name="connsiteX1864" fmla="*/ 193070 w 1200150"/>
                <a:gd name="connsiteY1864" fmla="*/ 147253 h 314325"/>
                <a:gd name="connsiteX1865" fmla="*/ 194582 w 1200150"/>
                <a:gd name="connsiteY1865" fmla="*/ 148744 h 314325"/>
                <a:gd name="connsiteX1866" fmla="*/ 196094 w 1200150"/>
                <a:gd name="connsiteY1866" fmla="*/ 148744 h 314325"/>
                <a:gd name="connsiteX1867" fmla="*/ 199118 w 1200150"/>
                <a:gd name="connsiteY1867" fmla="*/ 148744 h 314325"/>
                <a:gd name="connsiteX1868" fmla="*/ 200630 w 1200150"/>
                <a:gd name="connsiteY1868" fmla="*/ 150236 h 314325"/>
                <a:gd name="connsiteX1869" fmla="*/ 203653 w 1200150"/>
                <a:gd name="connsiteY1869" fmla="*/ 150236 h 314325"/>
                <a:gd name="connsiteX1870" fmla="*/ 205165 w 1200150"/>
                <a:gd name="connsiteY1870" fmla="*/ 151727 h 314325"/>
                <a:gd name="connsiteX1871" fmla="*/ 208189 w 1200150"/>
                <a:gd name="connsiteY1871" fmla="*/ 151727 h 314325"/>
                <a:gd name="connsiteX1872" fmla="*/ 209701 w 1200150"/>
                <a:gd name="connsiteY1872" fmla="*/ 153218 h 314325"/>
                <a:gd name="connsiteX1873" fmla="*/ 211213 w 1200150"/>
                <a:gd name="connsiteY1873" fmla="*/ 153218 h 314325"/>
                <a:gd name="connsiteX1874" fmla="*/ 212725 w 1200150"/>
                <a:gd name="connsiteY1874" fmla="*/ 156201 h 314325"/>
                <a:gd name="connsiteX1875" fmla="*/ 212725 w 1200150"/>
                <a:gd name="connsiteY1875" fmla="*/ 157692 h 314325"/>
                <a:gd name="connsiteX1876" fmla="*/ 211213 w 1200150"/>
                <a:gd name="connsiteY1876" fmla="*/ 157692 h 314325"/>
                <a:gd name="connsiteX1877" fmla="*/ 209701 w 1200150"/>
                <a:gd name="connsiteY1877" fmla="*/ 157692 h 314325"/>
                <a:gd name="connsiteX1878" fmla="*/ 208189 w 1200150"/>
                <a:gd name="connsiteY1878" fmla="*/ 159184 h 314325"/>
                <a:gd name="connsiteX1879" fmla="*/ 206677 w 1200150"/>
                <a:gd name="connsiteY1879" fmla="*/ 159184 h 314325"/>
                <a:gd name="connsiteX1880" fmla="*/ 205165 w 1200150"/>
                <a:gd name="connsiteY1880" fmla="*/ 159184 h 314325"/>
                <a:gd name="connsiteX1881" fmla="*/ 202142 w 1200150"/>
                <a:gd name="connsiteY1881" fmla="*/ 160675 h 314325"/>
                <a:gd name="connsiteX1882" fmla="*/ 200630 w 1200150"/>
                <a:gd name="connsiteY1882" fmla="*/ 160675 h 314325"/>
                <a:gd name="connsiteX1883" fmla="*/ 199118 w 1200150"/>
                <a:gd name="connsiteY1883" fmla="*/ 159184 h 314325"/>
                <a:gd name="connsiteX1884" fmla="*/ 197606 w 1200150"/>
                <a:gd name="connsiteY1884" fmla="*/ 159184 h 314325"/>
                <a:gd name="connsiteX1885" fmla="*/ 196094 w 1200150"/>
                <a:gd name="connsiteY1885" fmla="*/ 159184 h 314325"/>
                <a:gd name="connsiteX1886" fmla="*/ 196094 w 1200150"/>
                <a:gd name="connsiteY1886" fmla="*/ 160675 h 314325"/>
                <a:gd name="connsiteX1887" fmla="*/ 194582 w 1200150"/>
                <a:gd name="connsiteY1887" fmla="*/ 162166 h 314325"/>
                <a:gd name="connsiteX1888" fmla="*/ 191558 w 1200150"/>
                <a:gd name="connsiteY1888" fmla="*/ 165149 h 314325"/>
                <a:gd name="connsiteX1889" fmla="*/ 190046 w 1200150"/>
                <a:gd name="connsiteY1889" fmla="*/ 166640 h 314325"/>
                <a:gd name="connsiteX1890" fmla="*/ 188534 w 1200150"/>
                <a:gd name="connsiteY1890" fmla="*/ 166640 h 314325"/>
                <a:gd name="connsiteX1891" fmla="*/ 187022 w 1200150"/>
                <a:gd name="connsiteY1891" fmla="*/ 166640 h 314325"/>
                <a:gd name="connsiteX1892" fmla="*/ 185511 w 1200150"/>
                <a:gd name="connsiteY1892" fmla="*/ 168131 h 314325"/>
                <a:gd name="connsiteX1893" fmla="*/ 185511 w 1200150"/>
                <a:gd name="connsiteY1893" fmla="*/ 169623 h 314325"/>
                <a:gd name="connsiteX1894" fmla="*/ 187022 w 1200150"/>
                <a:gd name="connsiteY1894" fmla="*/ 171114 h 314325"/>
                <a:gd name="connsiteX1895" fmla="*/ 187022 w 1200150"/>
                <a:gd name="connsiteY1895" fmla="*/ 172605 h 314325"/>
                <a:gd name="connsiteX1896" fmla="*/ 188534 w 1200150"/>
                <a:gd name="connsiteY1896" fmla="*/ 175588 h 314325"/>
                <a:gd name="connsiteX1897" fmla="*/ 190046 w 1200150"/>
                <a:gd name="connsiteY1897" fmla="*/ 177079 h 314325"/>
                <a:gd name="connsiteX1898" fmla="*/ 190046 w 1200150"/>
                <a:gd name="connsiteY1898" fmla="*/ 180062 h 314325"/>
                <a:gd name="connsiteX1899" fmla="*/ 193070 w 1200150"/>
                <a:gd name="connsiteY1899" fmla="*/ 181553 h 314325"/>
                <a:gd name="connsiteX1900" fmla="*/ 193070 w 1200150"/>
                <a:gd name="connsiteY1900" fmla="*/ 183044 h 314325"/>
                <a:gd name="connsiteX1901" fmla="*/ 194582 w 1200150"/>
                <a:gd name="connsiteY1901" fmla="*/ 184536 h 314325"/>
                <a:gd name="connsiteX1902" fmla="*/ 196094 w 1200150"/>
                <a:gd name="connsiteY1902" fmla="*/ 186027 h 314325"/>
                <a:gd name="connsiteX1903" fmla="*/ 194582 w 1200150"/>
                <a:gd name="connsiteY1903" fmla="*/ 187518 h 314325"/>
                <a:gd name="connsiteX1904" fmla="*/ 193070 w 1200150"/>
                <a:gd name="connsiteY1904" fmla="*/ 189010 h 314325"/>
                <a:gd name="connsiteX1905" fmla="*/ 188534 w 1200150"/>
                <a:gd name="connsiteY1905" fmla="*/ 189010 h 314325"/>
                <a:gd name="connsiteX1906" fmla="*/ 187022 w 1200150"/>
                <a:gd name="connsiteY1906" fmla="*/ 189010 h 314325"/>
                <a:gd name="connsiteX1907" fmla="*/ 183999 w 1200150"/>
                <a:gd name="connsiteY1907" fmla="*/ 190501 h 314325"/>
                <a:gd name="connsiteX1908" fmla="*/ 182487 w 1200150"/>
                <a:gd name="connsiteY1908" fmla="*/ 190501 h 314325"/>
                <a:gd name="connsiteX1909" fmla="*/ 179463 w 1200150"/>
                <a:gd name="connsiteY1909" fmla="*/ 187518 h 314325"/>
                <a:gd name="connsiteX1910" fmla="*/ 177951 w 1200150"/>
                <a:gd name="connsiteY1910" fmla="*/ 186027 h 314325"/>
                <a:gd name="connsiteX1911" fmla="*/ 176439 w 1200150"/>
                <a:gd name="connsiteY1911" fmla="*/ 184536 h 314325"/>
                <a:gd name="connsiteX1912" fmla="*/ 173415 w 1200150"/>
                <a:gd name="connsiteY1912" fmla="*/ 181553 h 314325"/>
                <a:gd name="connsiteX1913" fmla="*/ 171903 w 1200150"/>
                <a:gd name="connsiteY1913" fmla="*/ 180062 h 314325"/>
                <a:gd name="connsiteX1914" fmla="*/ 168880 w 1200150"/>
                <a:gd name="connsiteY1914" fmla="*/ 175588 h 314325"/>
                <a:gd name="connsiteX1915" fmla="*/ 165856 w 1200150"/>
                <a:gd name="connsiteY1915" fmla="*/ 174097 h 314325"/>
                <a:gd name="connsiteX1916" fmla="*/ 162832 w 1200150"/>
                <a:gd name="connsiteY1916" fmla="*/ 172605 h 314325"/>
                <a:gd name="connsiteX1917" fmla="*/ 158296 w 1200150"/>
                <a:gd name="connsiteY1917" fmla="*/ 169623 h 314325"/>
                <a:gd name="connsiteX1918" fmla="*/ 153761 w 1200150"/>
                <a:gd name="connsiteY1918" fmla="*/ 168131 h 314325"/>
                <a:gd name="connsiteX1919" fmla="*/ 150737 w 1200150"/>
                <a:gd name="connsiteY1919" fmla="*/ 166640 h 314325"/>
                <a:gd name="connsiteX1920" fmla="*/ 149225 w 1200150"/>
                <a:gd name="connsiteY1920" fmla="*/ 165149 h 314325"/>
                <a:gd name="connsiteX1921" fmla="*/ 149225 w 1200150"/>
                <a:gd name="connsiteY1921" fmla="*/ 163657 h 314325"/>
                <a:gd name="connsiteX1922" fmla="*/ 149225 w 1200150"/>
                <a:gd name="connsiteY1922" fmla="*/ 162166 h 314325"/>
                <a:gd name="connsiteX1923" fmla="*/ 150737 w 1200150"/>
                <a:gd name="connsiteY1923" fmla="*/ 160675 h 314325"/>
                <a:gd name="connsiteX1924" fmla="*/ 150737 w 1200150"/>
                <a:gd name="connsiteY1924" fmla="*/ 156201 h 314325"/>
                <a:gd name="connsiteX1925" fmla="*/ 150737 w 1200150"/>
                <a:gd name="connsiteY1925" fmla="*/ 154710 h 314325"/>
                <a:gd name="connsiteX1926" fmla="*/ 152249 w 1200150"/>
                <a:gd name="connsiteY1926" fmla="*/ 153218 h 314325"/>
                <a:gd name="connsiteX1927" fmla="*/ 153761 w 1200150"/>
                <a:gd name="connsiteY1927" fmla="*/ 153218 h 314325"/>
                <a:gd name="connsiteX1928" fmla="*/ 155272 w 1200150"/>
                <a:gd name="connsiteY1928" fmla="*/ 153218 h 314325"/>
                <a:gd name="connsiteX1929" fmla="*/ 156784 w 1200150"/>
                <a:gd name="connsiteY1929" fmla="*/ 154710 h 314325"/>
                <a:gd name="connsiteX1930" fmla="*/ 158296 w 1200150"/>
                <a:gd name="connsiteY1930" fmla="*/ 154710 h 314325"/>
                <a:gd name="connsiteX1931" fmla="*/ 159808 w 1200150"/>
                <a:gd name="connsiteY1931" fmla="*/ 156201 h 314325"/>
                <a:gd name="connsiteX1932" fmla="*/ 162832 w 1200150"/>
                <a:gd name="connsiteY1932" fmla="*/ 157692 h 314325"/>
                <a:gd name="connsiteX1933" fmla="*/ 164344 w 1200150"/>
                <a:gd name="connsiteY1933" fmla="*/ 159184 h 314325"/>
                <a:gd name="connsiteX1934" fmla="*/ 165856 w 1200150"/>
                <a:gd name="connsiteY1934" fmla="*/ 160675 h 314325"/>
                <a:gd name="connsiteX1935" fmla="*/ 167368 w 1200150"/>
                <a:gd name="connsiteY1935" fmla="*/ 160675 h 314325"/>
                <a:gd name="connsiteX1936" fmla="*/ 168880 w 1200150"/>
                <a:gd name="connsiteY1936" fmla="*/ 162166 h 314325"/>
                <a:gd name="connsiteX1937" fmla="*/ 170392 w 1200150"/>
                <a:gd name="connsiteY1937" fmla="*/ 162166 h 314325"/>
                <a:gd name="connsiteX1938" fmla="*/ 171903 w 1200150"/>
                <a:gd name="connsiteY1938" fmla="*/ 163657 h 314325"/>
                <a:gd name="connsiteX1939" fmla="*/ 171903 w 1200150"/>
                <a:gd name="connsiteY1939" fmla="*/ 162166 h 314325"/>
                <a:gd name="connsiteX1940" fmla="*/ 171903 w 1200150"/>
                <a:gd name="connsiteY1940" fmla="*/ 160675 h 314325"/>
                <a:gd name="connsiteX1941" fmla="*/ 171903 w 1200150"/>
                <a:gd name="connsiteY1941" fmla="*/ 159184 h 314325"/>
                <a:gd name="connsiteX1942" fmla="*/ 173415 w 1200150"/>
                <a:gd name="connsiteY1942" fmla="*/ 157692 h 314325"/>
                <a:gd name="connsiteX1943" fmla="*/ 174927 w 1200150"/>
                <a:gd name="connsiteY1943" fmla="*/ 157692 h 314325"/>
                <a:gd name="connsiteX1944" fmla="*/ 176439 w 1200150"/>
                <a:gd name="connsiteY1944" fmla="*/ 157692 h 314325"/>
                <a:gd name="connsiteX1945" fmla="*/ 177951 w 1200150"/>
                <a:gd name="connsiteY1945" fmla="*/ 156201 h 314325"/>
                <a:gd name="connsiteX1946" fmla="*/ 179463 w 1200150"/>
                <a:gd name="connsiteY1946" fmla="*/ 154710 h 314325"/>
                <a:gd name="connsiteX1947" fmla="*/ 179463 w 1200150"/>
                <a:gd name="connsiteY1947" fmla="*/ 153218 h 314325"/>
                <a:gd name="connsiteX1948" fmla="*/ 177951 w 1200150"/>
                <a:gd name="connsiteY1948" fmla="*/ 151727 h 314325"/>
                <a:gd name="connsiteX1949" fmla="*/ 177951 w 1200150"/>
                <a:gd name="connsiteY1949" fmla="*/ 148744 h 314325"/>
                <a:gd name="connsiteX1950" fmla="*/ 176439 w 1200150"/>
                <a:gd name="connsiteY1950" fmla="*/ 147253 h 314325"/>
                <a:gd name="connsiteX1951" fmla="*/ 176439 w 1200150"/>
                <a:gd name="connsiteY1951" fmla="*/ 145762 h 314325"/>
                <a:gd name="connsiteX1952" fmla="*/ 176439 w 1200150"/>
                <a:gd name="connsiteY1952" fmla="*/ 144270 h 314325"/>
                <a:gd name="connsiteX1953" fmla="*/ 176439 w 1200150"/>
                <a:gd name="connsiteY1953" fmla="*/ 142779 h 314325"/>
                <a:gd name="connsiteX1954" fmla="*/ 177951 w 1200150"/>
                <a:gd name="connsiteY1954" fmla="*/ 141288 h 314325"/>
                <a:gd name="connsiteX1955" fmla="*/ 1061617 w 1200150"/>
                <a:gd name="connsiteY1955" fmla="*/ 138767 h 314325"/>
                <a:gd name="connsiteX1956" fmla="*/ 1060095 w 1200150"/>
                <a:gd name="connsiteY1956" fmla="*/ 140284 h 314325"/>
                <a:gd name="connsiteX1957" fmla="*/ 1058572 w 1200150"/>
                <a:gd name="connsiteY1957" fmla="*/ 141802 h 314325"/>
                <a:gd name="connsiteX1958" fmla="*/ 1057049 w 1200150"/>
                <a:gd name="connsiteY1958" fmla="*/ 144837 h 314325"/>
                <a:gd name="connsiteX1959" fmla="*/ 1055526 w 1200150"/>
                <a:gd name="connsiteY1959" fmla="*/ 149389 h 314325"/>
                <a:gd name="connsiteX1960" fmla="*/ 1055526 w 1200150"/>
                <a:gd name="connsiteY1960" fmla="*/ 150907 h 314325"/>
                <a:gd name="connsiteX1961" fmla="*/ 1057049 w 1200150"/>
                <a:gd name="connsiteY1961" fmla="*/ 150907 h 314325"/>
                <a:gd name="connsiteX1962" fmla="*/ 1061617 w 1200150"/>
                <a:gd name="connsiteY1962" fmla="*/ 149389 h 314325"/>
                <a:gd name="connsiteX1963" fmla="*/ 1063140 w 1200150"/>
                <a:gd name="connsiteY1963" fmla="*/ 147872 h 314325"/>
                <a:gd name="connsiteX1964" fmla="*/ 1063140 w 1200150"/>
                <a:gd name="connsiteY1964" fmla="*/ 144837 h 314325"/>
                <a:gd name="connsiteX1965" fmla="*/ 1063140 w 1200150"/>
                <a:gd name="connsiteY1965" fmla="*/ 141802 h 314325"/>
                <a:gd name="connsiteX1966" fmla="*/ 1061617 w 1200150"/>
                <a:gd name="connsiteY1966" fmla="*/ 140284 h 314325"/>
                <a:gd name="connsiteX1967" fmla="*/ 1061617 w 1200150"/>
                <a:gd name="connsiteY1967" fmla="*/ 138767 h 314325"/>
                <a:gd name="connsiteX1968" fmla="*/ 1038777 w 1200150"/>
                <a:gd name="connsiteY1968" fmla="*/ 123592 h 314325"/>
                <a:gd name="connsiteX1969" fmla="*/ 1038777 w 1200150"/>
                <a:gd name="connsiteY1969" fmla="*/ 125110 h 314325"/>
                <a:gd name="connsiteX1970" fmla="*/ 1038777 w 1200150"/>
                <a:gd name="connsiteY1970" fmla="*/ 126627 h 314325"/>
                <a:gd name="connsiteX1971" fmla="*/ 1038777 w 1200150"/>
                <a:gd name="connsiteY1971" fmla="*/ 129662 h 314325"/>
                <a:gd name="connsiteX1972" fmla="*/ 1040299 w 1200150"/>
                <a:gd name="connsiteY1972" fmla="*/ 131179 h 314325"/>
                <a:gd name="connsiteX1973" fmla="*/ 1040299 w 1200150"/>
                <a:gd name="connsiteY1973" fmla="*/ 132697 h 314325"/>
                <a:gd name="connsiteX1974" fmla="*/ 1043345 w 1200150"/>
                <a:gd name="connsiteY1974" fmla="*/ 132697 h 314325"/>
                <a:gd name="connsiteX1975" fmla="*/ 1044867 w 1200150"/>
                <a:gd name="connsiteY1975" fmla="*/ 131179 h 314325"/>
                <a:gd name="connsiteX1976" fmla="*/ 1046390 w 1200150"/>
                <a:gd name="connsiteY1976" fmla="*/ 128145 h 314325"/>
                <a:gd name="connsiteX1977" fmla="*/ 1046390 w 1200150"/>
                <a:gd name="connsiteY1977" fmla="*/ 126627 h 314325"/>
                <a:gd name="connsiteX1978" fmla="*/ 1044867 w 1200150"/>
                <a:gd name="connsiteY1978" fmla="*/ 123592 h 314325"/>
                <a:gd name="connsiteX1979" fmla="*/ 1043345 w 1200150"/>
                <a:gd name="connsiteY1979" fmla="*/ 123592 h 314325"/>
                <a:gd name="connsiteX1980" fmla="*/ 1041822 w 1200150"/>
                <a:gd name="connsiteY1980" fmla="*/ 123592 h 314325"/>
                <a:gd name="connsiteX1981" fmla="*/ 1038777 w 1200150"/>
                <a:gd name="connsiteY1981" fmla="*/ 123592 h 314325"/>
                <a:gd name="connsiteX1982" fmla="*/ 158883 w 1200150"/>
                <a:gd name="connsiteY1982" fmla="*/ 122238 h 314325"/>
                <a:gd name="connsiteX1983" fmla="*/ 160404 w 1200150"/>
                <a:gd name="connsiteY1983" fmla="*/ 122238 h 314325"/>
                <a:gd name="connsiteX1984" fmla="*/ 160404 w 1200150"/>
                <a:gd name="connsiteY1984" fmla="*/ 123746 h 314325"/>
                <a:gd name="connsiteX1985" fmla="*/ 160404 w 1200150"/>
                <a:gd name="connsiteY1985" fmla="*/ 125254 h 314325"/>
                <a:gd name="connsiteX1986" fmla="*/ 160404 w 1200150"/>
                <a:gd name="connsiteY1986" fmla="*/ 126762 h 314325"/>
                <a:gd name="connsiteX1987" fmla="*/ 158883 w 1200150"/>
                <a:gd name="connsiteY1987" fmla="*/ 128270 h 314325"/>
                <a:gd name="connsiteX1988" fmla="*/ 158883 w 1200150"/>
                <a:gd name="connsiteY1988" fmla="*/ 129779 h 314325"/>
                <a:gd name="connsiteX1989" fmla="*/ 158883 w 1200150"/>
                <a:gd name="connsiteY1989" fmla="*/ 132795 h 314325"/>
                <a:gd name="connsiteX1990" fmla="*/ 157362 w 1200150"/>
                <a:gd name="connsiteY1990" fmla="*/ 132795 h 314325"/>
                <a:gd name="connsiteX1991" fmla="*/ 157362 w 1200150"/>
                <a:gd name="connsiteY1991" fmla="*/ 134303 h 314325"/>
                <a:gd name="connsiteX1992" fmla="*/ 152798 w 1200150"/>
                <a:gd name="connsiteY1992" fmla="*/ 135811 h 314325"/>
                <a:gd name="connsiteX1993" fmla="*/ 151276 w 1200150"/>
                <a:gd name="connsiteY1993" fmla="*/ 137319 h 314325"/>
                <a:gd name="connsiteX1994" fmla="*/ 148233 w 1200150"/>
                <a:gd name="connsiteY1994" fmla="*/ 137319 h 314325"/>
                <a:gd name="connsiteX1995" fmla="*/ 145191 w 1200150"/>
                <a:gd name="connsiteY1995" fmla="*/ 138828 h 314325"/>
                <a:gd name="connsiteX1996" fmla="*/ 142148 w 1200150"/>
                <a:gd name="connsiteY1996" fmla="*/ 141844 h 314325"/>
                <a:gd name="connsiteX1997" fmla="*/ 143669 w 1200150"/>
                <a:gd name="connsiteY1997" fmla="*/ 144860 h 314325"/>
                <a:gd name="connsiteX1998" fmla="*/ 145191 w 1200150"/>
                <a:gd name="connsiteY1998" fmla="*/ 144860 h 314325"/>
                <a:gd name="connsiteX1999" fmla="*/ 148233 w 1200150"/>
                <a:gd name="connsiteY1999" fmla="*/ 144860 h 314325"/>
                <a:gd name="connsiteX2000" fmla="*/ 149755 w 1200150"/>
                <a:gd name="connsiteY2000" fmla="*/ 146368 h 314325"/>
                <a:gd name="connsiteX2001" fmla="*/ 151276 w 1200150"/>
                <a:gd name="connsiteY2001" fmla="*/ 146368 h 314325"/>
                <a:gd name="connsiteX2002" fmla="*/ 154319 w 1200150"/>
                <a:gd name="connsiteY2002" fmla="*/ 144860 h 314325"/>
                <a:gd name="connsiteX2003" fmla="*/ 155840 w 1200150"/>
                <a:gd name="connsiteY2003" fmla="*/ 146368 h 314325"/>
                <a:gd name="connsiteX2004" fmla="*/ 158883 w 1200150"/>
                <a:gd name="connsiteY2004" fmla="*/ 146368 h 314325"/>
                <a:gd name="connsiteX2005" fmla="*/ 160404 w 1200150"/>
                <a:gd name="connsiteY2005" fmla="*/ 146368 h 314325"/>
                <a:gd name="connsiteX2006" fmla="*/ 161926 w 1200150"/>
                <a:gd name="connsiteY2006" fmla="*/ 146368 h 314325"/>
                <a:gd name="connsiteX2007" fmla="*/ 160404 w 1200150"/>
                <a:gd name="connsiteY2007" fmla="*/ 147876 h 314325"/>
                <a:gd name="connsiteX2008" fmla="*/ 158883 w 1200150"/>
                <a:gd name="connsiteY2008" fmla="*/ 147876 h 314325"/>
                <a:gd name="connsiteX2009" fmla="*/ 155840 w 1200150"/>
                <a:gd name="connsiteY2009" fmla="*/ 149385 h 314325"/>
                <a:gd name="connsiteX2010" fmla="*/ 154319 w 1200150"/>
                <a:gd name="connsiteY2010" fmla="*/ 149385 h 314325"/>
                <a:gd name="connsiteX2011" fmla="*/ 152798 w 1200150"/>
                <a:gd name="connsiteY2011" fmla="*/ 149385 h 314325"/>
                <a:gd name="connsiteX2012" fmla="*/ 151276 w 1200150"/>
                <a:gd name="connsiteY2012" fmla="*/ 149385 h 314325"/>
                <a:gd name="connsiteX2013" fmla="*/ 149755 w 1200150"/>
                <a:gd name="connsiteY2013" fmla="*/ 149385 h 314325"/>
                <a:gd name="connsiteX2014" fmla="*/ 148233 w 1200150"/>
                <a:gd name="connsiteY2014" fmla="*/ 149385 h 314325"/>
                <a:gd name="connsiteX2015" fmla="*/ 145191 w 1200150"/>
                <a:gd name="connsiteY2015" fmla="*/ 149385 h 314325"/>
                <a:gd name="connsiteX2016" fmla="*/ 137584 w 1200150"/>
                <a:gd name="connsiteY2016" fmla="*/ 150893 h 314325"/>
                <a:gd name="connsiteX2017" fmla="*/ 134541 w 1200150"/>
                <a:gd name="connsiteY2017" fmla="*/ 152401 h 314325"/>
                <a:gd name="connsiteX2018" fmla="*/ 128456 w 1200150"/>
                <a:gd name="connsiteY2018" fmla="*/ 152401 h 314325"/>
                <a:gd name="connsiteX2019" fmla="*/ 126934 w 1200150"/>
                <a:gd name="connsiteY2019" fmla="*/ 152401 h 314325"/>
                <a:gd name="connsiteX2020" fmla="*/ 125413 w 1200150"/>
                <a:gd name="connsiteY2020" fmla="*/ 152401 h 314325"/>
                <a:gd name="connsiteX2021" fmla="*/ 125413 w 1200150"/>
                <a:gd name="connsiteY2021" fmla="*/ 150893 h 314325"/>
                <a:gd name="connsiteX2022" fmla="*/ 125413 w 1200150"/>
                <a:gd name="connsiteY2022" fmla="*/ 149385 h 314325"/>
                <a:gd name="connsiteX2023" fmla="*/ 126934 w 1200150"/>
                <a:gd name="connsiteY2023" fmla="*/ 146368 h 314325"/>
                <a:gd name="connsiteX2024" fmla="*/ 126934 w 1200150"/>
                <a:gd name="connsiteY2024" fmla="*/ 143352 h 314325"/>
                <a:gd name="connsiteX2025" fmla="*/ 128456 w 1200150"/>
                <a:gd name="connsiteY2025" fmla="*/ 140336 h 314325"/>
                <a:gd name="connsiteX2026" fmla="*/ 129977 w 1200150"/>
                <a:gd name="connsiteY2026" fmla="*/ 137319 h 314325"/>
                <a:gd name="connsiteX2027" fmla="*/ 133020 w 1200150"/>
                <a:gd name="connsiteY2027" fmla="*/ 137319 h 314325"/>
                <a:gd name="connsiteX2028" fmla="*/ 134541 w 1200150"/>
                <a:gd name="connsiteY2028" fmla="*/ 135811 h 314325"/>
                <a:gd name="connsiteX2029" fmla="*/ 136062 w 1200150"/>
                <a:gd name="connsiteY2029" fmla="*/ 135811 h 314325"/>
                <a:gd name="connsiteX2030" fmla="*/ 140627 w 1200150"/>
                <a:gd name="connsiteY2030" fmla="*/ 134303 h 314325"/>
                <a:gd name="connsiteX2031" fmla="*/ 143669 w 1200150"/>
                <a:gd name="connsiteY2031" fmla="*/ 132795 h 314325"/>
                <a:gd name="connsiteX2032" fmla="*/ 145191 w 1200150"/>
                <a:gd name="connsiteY2032" fmla="*/ 132795 h 314325"/>
                <a:gd name="connsiteX2033" fmla="*/ 148233 w 1200150"/>
                <a:gd name="connsiteY2033" fmla="*/ 131287 h 314325"/>
                <a:gd name="connsiteX2034" fmla="*/ 149755 w 1200150"/>
                <a:gd name="connsiteY2034" fmla="*/ 129779 h 314325"/>
                <a:gd name="connsiteX2035" fmla="*/ 151276 w 1200150"/>
                <a:gd name="connsiteY2035" fmla="*/ 129779 h 314325"/>
                <a:gd name="connsiteX2036" fmla="*/ 151276 w 1200150"/>
                <a:gd name="connsiteY2036" fmla="*/ 128270 h 314325"/>
                <a:gd name="connsiteX2037" fmla="*/ 152798 w 1200150"/>
                <a:gd name="connsiteY2037" fmla="*/ 126762 h 314325"/>
                <a:gd name="connsiteX2038" fmla="*/ 154319 w 1200150"/>
                <a:gd name="connsiteY2038" fmla="*/ 125254 h 314325"/>
                <a:gd name="connsiteX2039" fmla="*/ 155840 w 1200150"/>
                <a:gd name="connsiteY2039" fmla="*/ 123746 h 314325"/>
                <a:gd name="connsiteX2040" fmla="*/ 157362 w 1200150"/>
                <a:gd name="connsiteY2040" fmla="*/ 123746 h 314325"/>
                <a:gd name="connsiteX2041" fmla="*/ 158883 w 1200150"/>
                <a:gd name="connsiteY2041" fmla="*/ 122238 h 314325"/>
                <a:gd name="connsiteX2042" fmla="*/ 174625 w 1200150"/>
                <a:gd name="connsiteY2042" fmla="*/ 114300 h 314325"/>
                <a:gd name="connsiteX2043" fmla="*/ 176213 w 1200150"/>
                <a:gd name="connsiteY2043" fmla="*/ 114300 h 314325"/>
                <a:gd name="connsiteX2044" fmla="*/ 177800 w 1200150"/>
                <a:gd name="connsiteY2044" fmla="*/ 115887 h 314325"/>
                <a:gd name="connsiteX2045" fmla="*/ 179388 w 1200150"/>
                <a:gd name="connsiteY2045" fmla="*/ 115887 h 314325"/>
                <a:gd name="connsiteX2046" fmla="*/ 179388 w 1200150"/>
                <a:gd name="connsiteY2046" fmla="*/ 117475 h 314325"/>
                <a:gd name="connsiteX2047" fmla="*/ 179388 w 1200150"/>
                <a:gd name="connsiteY2047" fmla="*/ 119063 h 314325"/>
                <a:gd name="connsiteX2048" fmla="*/ 177800 w 1200150"/>
                <a:gd name="connsiteY2048" fmla="*/ 120650 h 314325"/>
                <a:gd name="connsiteX2049" fmla="*/ 177800 w 1200150"/>
                <a:gd name="connsiteY2049" fmla="*/ 122238 h 314325"/>
                <a:gd name="connsiteX2050" fmla="*/ 177800 w 1200150"/>
                <a:gd name="connsiteY2050" fmla="*/ 123825 h 314325"/>
                <a:gd name="connsiteX2051" fmla="*/ 176213 w 1200150"/>
                <a:gd name="connsiteY2051" fmla="*/ 125413 h 314325"/>
                <a:gd name="connsiteX2052" fmla="*/ 174625 w 1200150"/>
                <a:gd name="connsiteY2052" fmla="*/ 125413 h 314325"/>
                <a:gd name="connsiteX2053" fmla="*/ 173037 w 1200150"/>
                <a:gd name="connsiteY2053" fmla="*/ 125413 h 314325"/>
                <a:gd name="connsiteX2054" fmla="*/ 173037 w 1200150"/>
                <a:gd name="connsiteY2054" fmla="*/ 123825 h 314325"/>
                <a:gd name="connsiteX2055" fmla="*/ 171450 w 1200150"/>
                <a:gd name="connsiteY2055" fmla="*/ 122238 h 314325"/>
                <a:gd name="connsiteX2056" fmla="*/ 171450 w 1200150"/>
                <a:gd name="connsiteY2056" fmla="*/ 120650 h 314325"/>
                <a:gd name="connsiteX2057" fmla="*/ 171450 w 1200150"/>
                <a:gd name="connsiteY2057" fmla="*/ 119063 h 314325"/>
                <a:gd name="connsiteX2058" fmla="*/ 173037 w 1200150"/>
                <a:gd name="connsiteY2058" fmla="*/ 117475 h 314325"/>
                <a:gd name="connsiteX2059" fmla="*/ 173037 w 1200150"/>
                <a:gd name="connsiteY2059" fmla="*/ 115887 h 314325"/>
                <a:gd name="connsiteX2060" fmla="*/ 174625 w 1200150"/>
                <a:gd name="connsiteY2060" fmla="*/ 115887 h 314325"/>
                <a:gd name="connsiteX2061" fmla="*/ 174625 w 1200150"/>
                <a:gd name="connsiteY2061" fmla="*/ 114300 h 314325"/>
                <a:gd name="connsiteX2062" fmla="*/ 1050958 w 1200150"/>
                <a:gd name="connsiteY2062" fmla="*/ 111452 h 314325"/>
                <a:gd name="connsiteX2063" fmla="*/ 1049436 w 1200150"/>
                <a:gd name="connsiteY2063" fmla="*/ 112970 h 314325"/>
                <a:gd name="connsiteX2064" fmla="*/ 1047913 w 1200150"/>
                <a:gd name="connsiteY2064" fmla="*/ 114487 h 314325"/>
                <a:gd name="connsiteX2065" fmla="*/ 1047913 w 1200150"/>
                <a:gd name="connsiteY2065" fmla="*/ 116005 h 314325"/>
                <a:gd name="connsiteX2066" fmla="*/ 1049436 w 1200150"/>
                <a:gd name="connsiteY2066" fmla="*/ 117522 h 314325"/>
                <a:gd name="connsiteX2067" fmla="*/ 1049436 w 1200150"/>
                <a:gd name="connsiteY2067" fmla="*/ 119040 h 314325"/>
                <a:gd name="connsiteX2068" fmla="*/ 1049436 w 1200150"/>
                <a:gd name="connsiteY2068" fmla="*/ 120557 h 314325"/>
                <a:gd name="connsiteX2069" fmla="*/ 1049436 w 1200150"/>
                <a:gd name="connsiteY2069" fmla="*/ 122075 h 314325"/>
                <a:gd name="connsiteX2070" fmla="*/ 1050958 w 1200150"/>
                <a:gd name="connsiteY2070" fmla="*/ 122075 h 314325"/>
                <a:gd name="connsiteX2071" fmla="*/ 1052481 w 1200150"/>
                <a:gd name="connsiteY2071" fmla="*/ 120557 h 314325"/>
                <a:gd name="connsiteX2072" fmla="*/ 1054004 w 1200150"/>
                <a:gd name="connsiteY2072" fmla="*/ 119040 h 314325"/>
                <a:gd name="connsiteX2073" fmla="*/ 1054004 w 1200150"/>
                <a:gd name="connsiteY2073" fmla="*/ 117522 h 314325"/>
                <a:gd name="connsiteX2074" fmla="*/ 1054004 w 1200150"/>
                <a:gd name="connsiteY2074" fmla="*/ 116005 h 314325"/>
                <a:gd name="connsiteX2075" fmla="*/ 1054004 w 1200150"/>
                <a:gd name="connsiteY2075" fmla="*/ 114487 h 314325"/>
                <a:gd name="connsiteX2076" fmla="*/ 1052481 w 1200150"/>
                <a:gd name="connsiteY2076" fmla="*/ 112970 h 314325"/>
                <a:gd name="connsiteX2077" fmla="*/ 1052481 w 1200150"/>
                <a:gd name="connsiteY2077" fmla="*/ 111452 h 314325"/>
                <a:gd name="connsiteX2078" fmla="*/ 1050958 w 1200150"/>
                <a:gd name="connsiteY2078" fmla="*/ 111452 h 314325"/>
                <a:gd name="connsiteX2079" fmla="*/ 1046390 w 1200150"/>
                <a:gd name="connsiteY2079" fmla="*/ 109935 h 314325"/>
                <a:gd name="connsiteX2080" fmla="*/ 1046390 w 1200150"/>
                <a:gd name="connsiteY2080" fmla="*/ 111452 h 314325"/>
                <a:gd name="connsiteX2081" fmla="*/ 1046390 w 1200150"/>
                <a:gd name="connsiteY2081" fmla="*/ 112970 h 314325"/>
                <a:gd name="connsiteX2082" fmla="*/ 1047913 w 1200150"/>
                <a:gd name="connsiteY2082" fmla="*/ 111452 h 314325"/>
                <a:gd name="connsiteX2083" fmla="*/ 1047913 w 1200150"/>
                <a:gd name="connsiteY2083" fmla="*/ 109935 h 314325"/>
                <a:gd name="connsiteX2084" fmla="*/ 1046390 w 1200150"/>
                <a:gd name="connsiteY2084" fmla="*/ 109935 h 314325"/>
                <a:gd name="connsiteX2085" fmla="*/ 1044867 w 1200150"/>
                <a:gd name="connsiteY2085" fmla="*/ 93243 h 314325"/>
                <a:gd name="connsiteX2086" fmla="*/ 1043345 w 1200150"/>
                <a:gd name="connsiteY2086" fmla="*/ 94760 h 314325"/>
                <a:gd name="connsiteX2087" fmla="*/ 1041822 w 1200150"/>
                <a:gd name="connsiteY2087" fmla="*/ 96278 h 314325"/>
                <a:gd name="connsiteX2088" fmla="*/ 1041822 w 1200150"/>
                <a:gd name="connsiteY2088" fmla="*/ 97795 h 314325"/>
                <a:gd name="connsiteX2089" fmla="*/ 1041822 w 1200150"/>
                <a:gd name="connsiteY2089" fmla="*/ 100830 h 314325"/>
                <a:gd name="connsiteX2090" fmla="*/ 1041822 w 1200150"/>
                <a:gd name="connsiteY2090" fmla="*/ 102348 h 314325"/>
                <a:gd name="connsiteX2091" fmla="*/ 1043345 w 1200150"/>
                <a:gd name="connsiteY2091" fmla="*/ 103865 h 314325"/>
                <a:gd name="connsiteX2092" fmla="*/ 1044867 w 1200150"/>
                <a:gd name="connsiteY2092" fmla="*/ 105382 h 314325"/>
                <a:gd name="connsiteX2093" fmla="*/ 1046390 w 1200150"/>
                <a:gd name="connsiteY2093" fmla="*/ 103865 h 314325"/>
                <a:gd name="connsiteX2094" fmla="*/ 1049436 w 1200150"/>
                <a:gd name="connsiteY2094" fmla="*/ 105382 h 314325"/>
                <a:gd name="connsiteX2095" fmla="*/ 1050958 w 1200150"/>
                <a:gd name="connsiteY2095" fmla="*/ 105382 h 314325"/>
                <a:gd name="connsiteX2096" fmla="*/ 1050958 w 1200150"/>
                <a:gd name="connsiteY2096" fmla="*/ 103865 h 314325"/>
                <a:gd name="connsiteX2097" fmla="*/ 1050958 w 1200150"/>
                <a:gd name="connsiteY2097" fmla="*/ 102348 h 314325"/>
                <a:gd name="connsiteX2098" fmla="*/ 1049436 w 1200150"/>
                <a:gd name="connsiteY2098" fmla="*/ 99313 h 314325"/>
                <a:gd name="connsiteX2099" fmla="*/ 1047913 w 1200150"/>
                <a:gd name="connsiteY2099" fmla="*/ 96278 h 314325"/>
                <a:gd name="connsiteX2100" fmla="*/ 1047913 w 1200150"/>
                <a:gd name="connsiteY2100" fmla="*/ 94760 h 314325"/>
                <a:gd name="connsiteX2101" fmla="*/ 1046390 w 1200150"/>
                <a:gd name="connsiteY2101" fmla="*/ 93243 h 314325"/>
                <a:gd name="connsiteX2102" fmla="*/ 1044867 w 1200150"/>
                <a:gd name="connsiteY2102" fmla="*/ 93243 h 314325"/>
                <a:gd name="connsiteX2103" fmla="*/ 1035731 w 1200150"/>
                <a:gd name="connsiteY2103" fmla="*/ 84138 h 314325"/>
                <a:gd name="connsiteX2104" fmla="*/ 1034208 w 1200150"/>
                <a:gd name="connsiteY2104" fmla="*/ 87173 h 314325"/>
                <a:gd name="connsiteX2105" fmla="*/ 1032686 w 1200150"/>
                <a:gd name="connsiteY2105" fmla="*/ 90208 h 314325"/>
                <a:gd name="connsiteX2106" fmla="*/ 1032686 w 1200150"/>
                <a:gd name="connsiteY2106" fmla="*/ 94760 h 314325"/>
                <a:gd name="connsiteX2107" fmla="*/ 1035731 w 1200150"/>
                <a:gd name="connsiteY2107" fmla="*/ 96278 h 314325"/>
                <a:gd name="connsiteX2108" fmla="*/ 1037254 w 1200150"/>
                <a:gd name="connsiteY2108" fmla="*/ 96278 h 314325"/>
                <a:gd name="connsiteX2109" fmla="*/ 1040299 w 1200150"/>
                <a:gd name="connsiteY2109" fmla="*/ 94760 h 314325"/>
                <a:gd name="connsiteX2110" fmla="*/ 1041822 w 1200150"/>
                <a:gd name="connsiteY2110" fmla="*/ 93243 h 314325"/>
                <a:gd name="connsiteX2111" fmla="*/ 1043345 w 1200150"/>
                <a:gd name="connsiteY2111" fmla="*/ 90208 h 314325"/>
                <a:gd name="connsiteX2112" fmla="*/ 1047913 w 1200150"/>
                <a:gd name="connsiteY2112" fmla="*/ 87173 h 314325"/>
                <a:gd name="connsiteX2113" fmla="*/ 1050958 w 1200150"/>
                <a:gd name="connsiteY2113" fmla="*/ 87173 h 314325"/>
                <a:gd name="connsiteX2114" fmla="*/ 1054004 w 1200150"/>
                <a:gd name="connsiteY2114" fmla="*/ 90208 h 314325"/>
                <a:gd name="connsiteX2115" fmla="*/ 1057049 w 1200150"/>
                <a:gd name="connsiteY2115" fmla="*/ 99313 h 314325"/>
                <a:gd name="connsiteX2116" fmla="*/ 1058572 w 1200150"/>
                <a:gd name="connsiteY2116" fmla="*/ 105382 h 314325"/>
                <a:gd name="connsiteX2117" fmla="*/ 1060095 w 1200150"/>
                <a:gd name="connsiteY2117" fmla="*/ 111452 h 314325"/>
                <a:gd name="connsiteX2118" fmla="*/ 1064663 w 1200150"/>
                <a:gd name="connsiteY2118" fmla="*/ 109935 h 314325"/>
                <a:gd name="connsiteX2119" fmla="*/ 1066185 w 1200150"/>
                <a:gd name="connsiteY2119" fmla="*/ 108417 h 314325"/>
                <a:gd name="connsiteX2120" fmla="*/ 1069231 w 1200150"/>
                <a:gd name="connsiteY2120" fmla="*/ 103865 h 314325"/>
                <a:gd name="connsiteX2121" fmla="*/ 1072276 w 1200150"/>
                <a:gd name="connsiteY2121" fmla="*/ 102348 h 314325"/>
                <a:gd name="connsiteX2122" fmla="*/ 1078367 w 1200150"/>
                <a:gd name="connsiteY2122" fmla="*/ 102348 h 314325"/>
                <a:gd name="connsiteX2123" fmla="*/ 1082935 w 1200150"/>
                <a:gd name="connsiteY2123" fmla="*/ 103865 h 314325"/>
                <a:gd name="connsiteX2124" fmla="*/ 1081413 w 1200150"/>
                <a:gd name="connsiteY2124" fmla="*/ 111452 h 314325"/>
                <a:gd name="connsiteX2125" fmla="*/ 1079890 w 1200150"/>
                <a:gd name="connsiteY2125" fmla="*/ 116005 h 314325"/>
                <a:gd name="connsiteX2126" fmla="*/ 1078367 w 1200150"/>
                <a:gd name="connsiteY2126" fmla="*/ 117522 h 314325"/>
                <a:gd name="connsiteX2127" fmla="*/ 1073799 w 1200150"/>
                <a:gd name="connsiteY2127" fmla="*/ 125110 h 314325"/>
                <a:gd name="connsiteX2128" fmla="*/ 1070754 w 1200150"/>
                <a:gd name="connsiteY2128" fmla="*/ 129662 h 314325"/>
                <a:gd name="connsiteX2129" fmla="*/ 1069231 w 1200150"/>
                <a:gd name="connsiteY2129" fmla="*/ 132697 h 314325"/>
                <a:gd name="connsiteX2130" fmla="*/ 1069231 w 1200150"/>
                <a:gd name="connsiteY2130" fmla="*/ 137249 h 314325"/>
                <a:gd name="connsiteX2131" fmla="*/ 1069231 w 1200150"/>
                <a:gd name="connsiteY2131" fmla="*/ 143319 h 314325"/>
                <a:gd name="connsiteX2132" fmla="*/ 1067708 w 1200150"/>
                <a:gd name="connsiteY2132" fmla="*/ 146354 h 314325"/>
                <a:gd name="connsiteX2133" fmla="*/ 1067708 w 1200150"/>
                <a:gd name="connsiteY2133" fmla="*/ 149389 h 314325"/>
                <a:gd name="connsiteX2134" fmla="*/ 1070754 w 1200150"/>
                <a:gd name="connsiteY2134" fmla="*/ 149389 h 314325"/>
                <a:gd name="connsiteX2135" fmla="*/ 1073799 w 1200150"/>
                <a:gd name="connsiteY2135" fmla="*/ 144837 h 314325"/>
                <a:gd name="connsiteX2136" fmla="*/ 1076844 w 1200150"/>
                <a:gd name="connsiteY2136" fmla="*/ 143319 h 314325"/>
                <a:gd name="connsiteX2137" fmla="*/ 1081413 w 1200150"/>
                <a:gd name="connsiteY2137" fmla="*/ 141802 h 314325"/>
                <a:gd name="connsiteX2138" fmla="*/ 1085981 w 1200150"/>
                <a:gd name="connsiteY2138" fmla="*/ 140284 h 314325"/>
                <a:gd name="connsiteX2139" fmla="*/ 1087503 w 1200150"/>
                <a:gd name="connsiteY2139" fmla="*/ 143319 h 314325"/>
                <a:gd name="connsiteX2140" fmla="*/ 1087503 w 1200150"/>
                <a:gd name="connsiteY2140" fmla="*/ 150907 h 314325"/>
                <a:gd name="connsiteX2141" fmla="*/ 1084458 w 1200150"/>
                <a:gd name="connsiteY2141" fmla="*/ 153942 h 314325"/>
                <a:gd name="connsiteX2142" fmla="*/ 1081413 w 1200150"/>
                <a:gd name="connsiteY2142" fmla="*/ 155459 h 314325"/>
                <a:gd name="connsiteX2143" fmla="*/ 1078367 w 1200150"/>
                <a:gd name="connsiteY2143" fmla="*/ 156976 h 314325"/>
                <a:gd name="connsiteX2144" fmla="*/ 1081413 w 1200150"/>
                <a:gd name="connsiteY2144" fmla="*/ 164564 h 314325"/>
                <a:gd name="connsiteX2145" fmla="*/ 1082935 w 1200150"/>
                <a:gd name="connsiteY2145" fmla="*/ 169116 h 314325"/>
                <a:gd name="connsiteX2146" fmla="*/ 1084458 w 1200150"/>
                <a:gd name="connsiteY2146" fmla="*/ 175186 h 314325"/>
                <a:gd name="connsiteX2147" fmla="*/ 1081413 w 1200150"/>
                <a:gd name="connsiteY2147" fmla="*/ 179739 h 314325"/>
                <a:gd name="connsiteX2148" fmla="*/ 1076844 w 1200150"/>
                <a:gd name="connsiteY2148" fmla="*/ 182773 h 314325"/>
                <a:gd name="connsiteX2149" fmla="*/ 1072276 w 1200150"/>
                <a:gd name="connsiteY2149" fmla="*/ 179739 h 314325"/>
                <a:gd name="connsiteX2150" fmla="*/ 1069231 w 1200150"/>
                <a:gd name="connsiteY2150" fmla="*/ 176704 h 314325"/>
                <a:gd name="connsiteX2151" fmla="*/ 1069231 w 1200150"/>
                <a:gd name="connsiteY2151" fmla="*/ 170634 h 314325"/>
                <a:gd name="connsiteX2152" fmla="*/ 1067708 w 1200150"/>
                <a:gd name="connsiteY2152" fmla="*/ 166081 h 314325"/>
                <a:gd name="connsiteX2153" fmla="*/ 1061617 w 1200150"/>
                <a:gd name="connsiteY2153" fmla="*/ 172151 h 314325"/>
                <a:gd name="connsiteX2154" fmla="*/ 1057049 w 1200150"/>
                <a:gd name="connsiteY2154" fmla="*/ 176704 h 314325"/>
                <a:gd name="connsiteX2155" fmla="*/ 1049436 w 1200150"/>
                <a:gd name="connsiteY2155" fmla="*/ 175186 h 314325"/>
                <a:gd name="connsiteX2156" fmla="*/ 1049436 w 1200150"/>
                <a:gd name="connsiteY2156" fmla="*/ 173669 h 314325"/>
                <a:gd name="connsiteX2157" fmla="*/ 1054004 w 1200150"/>
                <a:gd name="connsiteY2157" fmla="*/ 170634 h 314325"/>
                <a:gd name="connsiteX2158" fmla="*/ 1057049 w 1200150"/>
                <a:gd name="connsiteY2158" fmla="*/ 167599 h 314325"/>
                <a:gd name="connsiteX2159" fmla="*/ 1061617 w 1200150"/>
                <a:gd name="connsiteY2159" fmla="*/ 163046 h 314325"/>
                <a:gd name="connsiteX2160" fmla="*/ 1060095 w 1200150"/>
                <a:gd name="connsiteY2160" fmla="*/ 160011 h 314325"/>
                <a:gd name="connsiteX2161" fmla="*/ 1055526 w 1200150"/>
                <a:gd name="connsiteY2161" fmla="*/ 158494 h 314325"/>
                <a:gd name="connsiteX2162" fmla="*/ 1054004 w 1200150"/>
                <a:gd name="connsiteY2162" fmla="*/ 155459 h 314325"/>
                <a:gd name="connsiteX2163" fmla="*/ 1049436 w 1200150"/>
                <a:gd name="connsiteY2163" fmla="*/ 155459 h 314325"/>
                <a:gd name="connsiteX2164" fmla="*/ 1047913 w 1200150"/>
                <a:gd name="connsiteY2164" fmla="*/ 150907 h 314325"/>
                <a:gd name="connsiteX2165" fmla="*/ 1049436 w 1200150"/>
                <a:gd name="connsiteY2165" fmla="*/ 147872 h 314325"/>
                <a:gd name="connsiteX2166" fmla="*/ 1052481 w 1200150"/>
                <a:gd name="connsiteY2166" fmla="*/ 143319 h 314325"/>
                <a:gd name="connsiteX2167" fmla="*/ 1057049 w 1200150"/>
                <a:gd name="connsiteY2167" fmla="*/ 138767 h 314325"/>
                <a:gd name="connsiteX2168" fmla="*/ 1060095 w 1200150"/>
                <a:gd name="connsiteY2168" fmla="*/ 134214 h 314325"/>
                <a:gd name="connsiteX2169" fmla="*/ 1064663 w 1200150"/>
                <a:gd name="connsiteY2169" fmla="*/ 131179 h 314325"/>
                <a:gd name="connsiteX2170" fmla="*/ 1067708 w 1200150"/>
                <a:gd name="connsiteY2170" fmla="*/ 131179 h 314325"/>
                <a:gd name="connsiteX2171" fmla="*/ 1069231 w 1200150"/>
                <a:gd name="connsiteY2171" fmla="*/ 126627 h 314325"/>
                <a:gd name="connsiteX2172" fmla="*/ 1070754 w 1200150"/>
                <a:gd name="connsiteY2172" fmla="*/ 122075 h 314325"/>
                <a:gd name="connsiteX2173" fmla="*/ 1072276 w 1200150"/>
                <a:gd name="connsiteY2173" fmla="*/ 117522 h 314325"/>
                <a:gd name="connsiteX2174" fmla="*/ 1073799 w 1200150"/>
                <a:gd name="connsiteY2174" fmla="*/ 116005 h 314325"/>
                <a:gd name="connsiteX2175" fmla="*/ 1069231 w 1200150"/>
                <a:gd name="connsiteY2175" fmla="*/ 111452 h 314325"/>
                <a:gd name="connsiteX2176" fmla="*/ 1066185 w 1200150"/>
                <a:gd name="connsiteY2176" fmla="*/ 114487 h 314325"/>
                <a:gd name="connsiteX2177" fmla="*/ 1063140 w 1200150"/>
                <a:gd name="connsiteY2177" fmla="*/ 117522 h 314325"/>
                <a:gd name="connsiteX2178" fmla="*/ 1061617 w 1200150"/>
                <a:gd name="connsiteY2178" fmla="*/ 122075 h 314325"/>
                <a:gd name="connsiteX2179" fmla="*/ 1058572 w 1200150"/>
                <a:gd name="connsiteY2179" fmla="*/ 125110 h 314325"/>
                <a:gd name="connsiteX2180" fmla="*/ 1055526 w 1200150"/>
                <a:gd name="connsiteY2180" fmla="*/ 125110 h 314325"/>
                <a:gd name="connsiteX2181" fmla="*/ 1050958 w 1200150"/>
                <a:gd name="connsiteY2181" fmla="*/ 129662 h 314325"/>
                <a:gd name="connsiteX2182" fmla="*/ 1047913 w 1200150"/>
                <a:gd name="connsiteY2182" fmla="*/ 134214 h 314325"/>
                <a:gd name="connsiteX2183" fmla="*/ 1044867 w 1200150"/>
                <a:gd name="connsiteY2183" fmla="*/ 138767 h 314325"/>
                <a:gd name="connsiteX2184" fmla="*/ 1041822 w 1200150"/>
                <a:gd name="connsiteY2184" fmla="*/ 141802 h 314325"/>
                <a:gd name="connsiteX2185" fmla="*/ 1038777 w 1200150"/>
                <a:gd name="connsiteY2185" fmla="*/ 146354 h 314325"/>
                <a:gd name="connsiteX2186" fmla="*/ 1035731 w 1200150"/>
                <a:gd name="connsiteY2186" fmla="*/ 150907 h 314325"/>
                <a:gd name="connsiteX2187" fmla="*/ 1029640 w 1200150"/>
                <a:gd name="connsiteY2187" fmla="*/ 156976 h 314325"/>
                <a:gd name="connsiteX2188" fmla="*/ 1029640 w 1200150"/>
                <a:gd name="connsiteY2188" fmla="*/ 160011 h 314325"/>
                <a:gd name="connsiteX2189" fmla="*/ 1031163 w 1200150"/>
                <a:gd name="connsiteY2189" fmla="*/ 164564 h 314325"/>
                <a:gd name="connsiteX2190" fmla="*/ 1029640 w 1200150"/>
                <a:gd name="connsiteY2190" fmla="*/ 167599 h 314325"/>
                <a:gd name="connsiteX2191" fmla="*/ 1031163 w 1200150"/>
                <a:gd name="connsiteY2191" fmla="*/ 170634 h 314325"/>
                <a:gd name="connsiteX2192" fmla="*/ 1032686 w 1200150"/>
                <a:gd name="connsiteY2192" fmla="*/ 173669 h 314325"/>
                <a:gd name="connsiteX2193" fmla="*/ 1031163 w 1200150"/>
                <a:gd name="connsiteY2193" fmla="*/ 178221 h 314325"/>
                <a:gd name="connsiteX2194" fmla="*/ 1029640 w 1200150"/>
                <a:gd name="connsiteY2194" fmla="*/ 182773 h 314325"/>
                <a:gd name="connsiteX2195" fmla="*/ 1023549 w 1200150"/>
                <a:gd name="connsiteY2195" fmla="*/ 185808 h 314325"/>
                <a:gd name="connsiteX2196" fmla="*/ 1020504 w 1200150"/>
                <a:gd name="connsiteY2196" fmla="*/ 179739 h 314325"/>
                <a:gd name="connsiteX2197" fmla="*/ 1018981 w 1200150"/>
                <a:gd name="connsiteY2197" fmla="*/ 173669 h 314325"/>
                <a:gd name="connsiteX2198" fmla="*/ 1015936 w 1200150"/>
                <a:gd name="connsiteY2198" fmla="*/ 164564 h 314325"/>
                <a:gd name="connsiteX2199" fmla="*/ 1014413 w 1200150"/>
                <a:gd name="connsiteY2199" fmla="*/ 152424 h 314325"/>
                <a:gd name="connsiteX2200" fmla="*/ 1015936 w 1200150"/>
                <a:gd name="connsiteY2200" fmla="*/ 149389 h 314325"/>
                <a:gd name="connsiteX2201" fmla="*/ 1017459 w 1200150"/>
                <a:gd name="connsiteY2201" fmla="*/ 149389 h 314325"/>
                <a:gd name="connsiteX2202" fmla="*/ 1020504 w 1200150"/>
                <a:gd name="connsiteY2202" fmla="*/ 153942 h 314325"/>
                <a:gd name="connsiteX2203" fmla="*/ 1022027 w 1200150"/>
                <a:gd name="connsiteY2203" fmla="*/ 156976 h 314325"/>
                <a:gd name="connsiteX2204" fmla="*/ 1025072 w 1200150"/>
                <a:gd name="connsiteY2204" fmla="*/ 155459 h 314325"/>
                <a:gd name="connsiteX2205" fmla="*/ 1026595 w 1200150"/>
                <a:gd name="connsiteY2205" fmla="*/ 150907 h 314325"/>
                <a:gd name="connsiteX2206" fmla="*/ 1029640 w 1200150"/>
                <a:gd name="connsiteY2206" fmla="*/ 146354 h 314325"/>
                <a:gd name="connsiteX2207" fmla="*/ 1029640 w 1200150"/>
                <a:gd name="connsiteY2207" fmla="*/ 143319 h 314325"/>
                <a:gd name="connsiteX2208" fmla="*/ 1023549 w 1200150"/>
                <a:gd name="connsiteY2208" fmla="*/ 132697 h 314325"/>
                <a:gd name="connsiteX2209" fmla="*/ 1020504 w 1200150"/>
                <a:gd name="connsiteY2209" fmla="*/ 129662 h 314325"/>
                <a:gd name="connsiteX2210" fmla="*/ 1017459 w 1200150"/>
                <a:gd name="connsiteY2210" fmla="*/ 125110 h 314325"/>
                <a:gd name="connsiteX2211" fmla="*/ 1015936 w 1200150"/>
                <a:gd name="connsiteY2211" fmla="*/ 120557 h 314325"/>
                <a:gd name="connsiteX2212" fmla="*/ 1014413 w 1200150"/>
                <a:gd name="connsiteY2212" fmla="*/ 117522 h 314325"/>
                <a:gd name="connsiteX2213" fmla="*/ 1015936 w 1200150"/>
                <a:gd name="connsiteY2213" fmla="*/ 116005 h 314325"/>
                <a:gd name="connsiteX2214" fmla="*/ 1018981 w 1200150"/>
                <a:gd name="connsiteY2214" fmla="*/ 119040 h 314325"/>
                <a:gd name="connsiteX2215" fmla="*/ 1023549 w 1200150"/>
                <a:gd name="connsiteY2215" fmla="*/ 125110 h 314325"/>
                <a:gd name="connsiteX2216" fmla="*/ 1026595 w 1200150"/>
                <a:gd name="connsiteY2216" fmla="*/ 129662 h 314325"/>
                <a:gd name="connsiteX2217" fmla="*/ 1028118 w 1200150"/>
                <a:gd name="connsiteY2217" fmla="*/ 134214 h 314325"/>
                <a:gd name="connsiteX2218" fmla="*/ 1029640 w 1200150"/>
                <a:gd name="connsiteY2218" fmla="*/ 137249 h 314325"/>
                <a:gd name="connsiteX2219" fmla="*/ 1032686 w 1200150"/>
                <a:gd name="connsiteY2219" fmla="*/ 140284 h 314325"/>
                <a:gd name="connsiteX2220" fmla="*/ 1034208 w 1200150"/>
                <a:gd name="connsiteY2220" fmla="*/ 141802 h 314325"/>
                <a:gd name="connsiteX2221" fmla="*/ 1037254 w 1200150"/>
                <a:gd name="connsiteY2221" fmla="*/ 138767 h 314325"/>
                <a:gd name="connsiteX2222" fmla="*/ 1037254 w 1200150"/>
                <a:gd name="connsiteY2222" fmla="*/ 134214 h 314325"/>
                <a:gd name="connsiteX2223" fmla="*/ 1034208 w 1200150"/>
                <a:gd name="connsiteY2223" fmla="*/ 129662 h 314325"/>
                <a:gd name="connsiteX2224" fmla="*/ 1031163 w 1200150"/>
                <a:gd name="connsiteY2224" fmla="*/ 123592 h 314325"/>
                <a:gd name="connsiteX2225" fmla="*/ 1029640 w 1200150"/>
                <a:gd name="connsiteY2225" fmla="*/ 119040 h 314325"/>
                <a:gd name="connsiteX2226" fmla="*/ 1025072 w 1200150"/>
                <a:gd name="connsiteY2226" fmla="*/ 112970 h 314325"/>
                <a:gd name="connsiteX2227" fmla="*/ 1022027 w 1200150"/>
                <a:gd name="connsiteY2227" fmla="*/ 108417 h 314325"/>
                <a:gd name="connsiteX2228" fmla="*/ 1018981 w 1200150"/>
                <a:gd name="connsiteY2228" fmla="*/ 103865 h 314325"/>
                <a:gd name="connsiteX2229" fmla="*/ 1020504 w 1200150"/>
                <a:gd name="connsiteY2229" fmla="*/ 100830 h 314325"/>
                <a:gd name="connsiteX2230" fmla="*/ 1023549 w 1200150"/>
                <a:gd name="connsiteY2230" fmla="*/ 102348 h 314325"/>
                <a:gd name="connsiteX2231" fmla="*/ 1028118 w 1200150"/>
                <a:gd name="connsiteY2231" fmla="*/ 106900 h 314325"/>
                <a:gd name="connsiteX2232" fmla="*/ 1029640 w 1200150"/>
                <a:gd name="connsiteY2232" fmla="*/ 111452 h 314325"/>
                <a:gd name="connsiteX2233" fmla="*/ 1032686 w 1200150"/>
                <a:gd name="connsiteY2233" fmla="*/ 116005 h 314325"/>
                <a:gd name="connsiteX2234" fmla="*/ 1034208 w 1200150"/>
                <a:gd name="connsiteY2234" fmla="*/ 119040 h 314325"/>
                <a:gd name="connsiteX2235" fmla="*/ 1034208 w 1200150"/>
                <a:gd name="connsiteY2235" fmla="*/ 116005 h 314325"/>
                <a:gd name="connsiteX2236" fmla="*/ 1035731 w 1200150"/>
                <a:gd name="connsiteY2236" fmla="*/ 109935 h 314325"/>
                <a:gd name="connsiteX2237" fmla="*/ 1035731 w 1200150"/>
                <a:gd name="connsiteY2237" fmla="*/ 103865 h 314325"/>
                <a:gd name="connsiteX2238" fmla="*/ 1032686 w 1200150"/>
                <a:gd name="connsiteY2238" fmla="*/ 103865 h 314325"/>
                <a:gd name="connsiteX2239" fmla="*/ 1031163 w 1200150"/>
                <a:gd name="connsiteY2239" fmla="*/ 100830 h 314325"/>
                <a:gd name="connsiteX2240" fmla="*/ 1028118 w 1200150"/>
                <a:gd name="connsiteY2240" fmla="*/ 97795 h 314325"/>
                <a:gd name="connsiteX2241" fmla="*/ 1026595 w 1200150"/>
                <a:gd name="connsiteY2241" fmla="*/ 99313 h 314325"/>
                <a:gd name="connsiteX2242" fmla="*/ 1025072 w 1200150"/>
                <a:gd name="connsiteY2242" fmla="*/ 100830 h 314325"/>
                <a:gd name="connsiteX2243" fmla="*/ 1023549 w 1200150"/>
                <a:gd name="connsiteY2243" fmla="*/ 99313 h 314325"/>
                <a:gd name="connsiteX2244" fmla="*/ 1025072 w 1200150"/>
                <a:gd name="connsiteY2244" fmla="*/ 94760 h 314325"/>
                <a:gd name="connsiteX2245" fmla="*/ 1025072 w 1200150"/>
                <a:gd name="connsiteY2245" fmla="*/ 93243 h 314325"/>
                <a:gd name="connsiteX2246" fmla="*/ 1023549 w 1200150"/>
                <a:gd name="connsiteY2246" fmla="*/ 90208 h 314325"/>
                <a:gd name="connsiteX2247" fmla="*/ 1022027 w 1200150"/>
                <a:gd name="connsiteY2247" fmla="*/ 88690 h 314325"/>
                <a:gd name="connsiteX2248" fmla="*/ 1022027 w 1200150"/>
                <a:gd name="connsiteY2248" fmla="*/ 87173 h 314325"/>
                <a:gd name="connsiteX2249" fmla="*/ 1025072 w 1200150"/>
                <a:gd name="connsiteY2249" fmla="*/ 85655 h 314325"/>
                <a:gd name="connsiteX2250" fmla="*/ 1028118 w 1200150"/>
                <a:gd name="connsiteY2250" fmla="*/ 85655 h 314325"/>
                <a:gd name="connsiteX2251" fmla="*/ 1029640 w 1200150"/>
                <a:gd name="connsiteY2251" fmla="*/ 87173 h 314325"/>
                <a:gd name="connsiteX2252" fmla="*/ 1032686 w 1200150"/>
                <a:gd name="connsiteY2252" fmla="*/ 85655 h 314325"/>
                <a:gd name="connsiteX2253" fmla="*/ 1035731 w 1200150"/>
                <a:gd name="connsiteY2253" fmla="*/ 84138 h 314325"/>
                <a:gd name="connsiteX2254" fmla="*/ 101186 w 1200150"/>
                <a:gd name="connsiteY2254" fmla="*/ 60325 h 314325"/>
                <a:gd name="connsiteX2255" fmla="*/ 102704 w 1200150"/>
                <a:gd name="connsiteY2255" fmla="*/ 60325 h 314325"/>
                <a:gd name="connsiteX2256" fmla="*/ 104223 w 1200150"/>
                <a:gd name="connsiteY2256" fmla="*/ 60325 h 314325"/>
                <a:gd name="connsiteX2257" fmla="*/ 105741 w 1200150"/>
                <a:gd name="connsiteY2257" fmla="*/ 63341 h 314325"/>
                <a:gd name="connsiteX2258" fmla="*/ 105741 w 1200150"/>
                <a:gd name="connsiteY2258" fmla="*/ 67865 h 314325"/>
                <a:gd name="connsiteX2259" fmla="*/ 104223 w 1200150"/>
                <a:gd name="connsiteY2259" fmla="*/ 69374 h 314325"/>
                <a:gd name="connsiteX2260" fmla="*/ 104223 w 1200150"/>
                <a:gd name="connsiteY2260" fmla="*/ 70882 h 314325"/>
                <a:gd name="connsiteX2261" fmla="*/ 102704 w 1200150"/>
                <a:gd name="connsiteY2261" fmla="*/ 73898 h 314325"/>
                <a:gd name="connsiteX2262" fmla="*/ 102704 w 1200150"/>
                <a:gd name="connsiteY2262" fmla="*/ 75406 h 314325"/>
                <a:gd name="connsiteX2263" fmla="*/ 104223 w 1200150"/>
                <a:gd name="connsiteY2263" fmla="*/ 76914 h 314325"/>
                <a:gd name="connsiteX2264" fmla="*/ 110297 w 1200150"/>
                <a:gd name="connsiteY2264" fmla="*/ 78422 h 314325"/>
                <a:gd name="connsiteX2265" fmla="*/ 116371 w 1200150"/>
                <a:gd name="connsiteY2265" fmla="*/ 79930 h 314325"/>
                <a:gd name="connsiteX2266" fmla="*/ 117889 w 1200150"/>
                <a:gd name="connsiteY2266" fmla="*/ 78422 h 314325"/>
                <a:gd name="connsiteX2267" fmla="*/ 120926 w 1200150"/>
                <a:gd name="connsiteY2267" fmla="*/ 79930 h 314325"/>
                <a:gd name="connsiteX2268" fmla="*/ 122444 w 1200150"/>
                <a:gd name="connsiteY2268" fmla="*/ 79930 h 314325"/>
                <a:gd name="connsiteX2269" fmla="*/ 123963 w 1200150"/>
                <a:gd name="connsiteY2269" fmla="*/ 81439 h 314325"/>
                <a:gd name="connsiteX2270" fmla="*/ 125481 w 1200150"/>
                <a:gd name="connsiteY2270" fmla="*/ 84455 h 314325"/>
                <a:gd name="connsiteX2271" fmla="*/ 123963 w 1200150"/>
                <a:gd name="connsiteY2271" fmla="*/ 85963 h 314325"/>
                <a:gd name="connsiteX2272" fmla="*/ 120926 w 1200150"/>
                <a:gd name="connsiteY2272" fmla="*/ 87471 h 314325"/>
                <a:gd name="connsiteX2273" fmla="*/ 119407 w 1200150"/>
                <a:gd name="connsiteY2273" fmla="*/ 87471 h 314325"/>
                <a:gd name="connsiteX2274" fmla="*/ 117889 w 1200150"/>
                <a:gd name="connsiteY2274" fmla="*/ 87471 h 314325"/>
                <a:gd name="connsiteX2275" fmla="*/ 113334 w 1200150"/>
                <a:gd name="connsiteY2275" fmla="*/ 88979 h 314325"/>
                <a:gd name="connsiteX2276" fmla="*/ 111815 w 1200150"/>
                <a:gd name="connsiteY2276" fmla="*/ 88979 h 314325"/>
                <a:gd name="connsiteX2277" fmla="*/ 110297 w 1200150"/>
                <a:gd name="connsiteY2277" fmla="*/ 88979 h 314325"/>
                <a:gd name="connsiteX2278" fmla="*/ 108778 w 1200150"/>
                <a:gd name="connsiteY2278" fmla="*/ 90487 h 314325"/>
                <a:gd name="connsiteX2279" fmla="*/ 107260 w 1200150"/>
                <a:gd name="connsiteY2279" fmla="*/ 90487 h 314325"/>
                <a:gd name="connsiteX2280" fmla="*/ 107260 w 1200150"/>
                <a:gd name="connsiteY2280" fmla="*/ 91995 h 314325"/>
                <a:gd name="connsiteX2281" fmla="*/ 107260 w 1200150"/>
                <a:gd name="connsiteY2281" fmla="*/ 96520 h 314325"/>
                <a:gd name="connsiteX2282" fmla="*/ 105741 w 1200150"/>
                <a:gd name="connsiteY2282" fmla="*/ 99536 h 314325"/>
                <a:gd name="connsiteX2283" fmla="*/ 104223 w 1200150"/>
                <a:gd name="connsiteY2283" fmla="*/ 101044 h 314325"/>
                <a:gd name="connsiteX2284" fmla="*/ 104223 w 1200150"/>
                <a:gd name="connsiteY2284" fmla="*/ 102552 h 314325"/>
                <a:gd name="connsiteX2285" fmla="*/ 102704 w 1200150"/>
                <a:gd name="connsiteY2285" fmla="*/ 104060 h 314325"/>
                <a:gd name="connsiteX2286" fmla="*/ 96630 w 1200150"/>
                <a:gd name="connsiteY2286" fmla="*/ 110093 h 314325"/>
                <a:gd name="connsiteX2287" fmla="*/ 95112 w 1200150"/>
                <a:gd name="connsiteY2287" fmla="*/ 111601 h 314325"/>
                <a:gd name="connsiteX2288" fmla="*/ 90556 w 1200150"/>
                <a:gd name="connsiteY2288" fmla="*/ 113109 h 314325"/>
                <a:gd name="connsiteX2289" fmla="*/ 89038 w 1200150"/>
                <a:gd name="connsiteY2289" fmla="*/ 114617 h 314325"/>
                <a:gd name="connsiteX2290" fmla="*/ 87519 w 1200150"/>
                <a:gd name="connsiteY2290" fmla="*/ 116125 h 314325"/>
                <a:gd name="connsiteX2291" fmla="*/ 86001 w 1200150"/>
                <a:gd name="connsiteY2291" fmla="*/ 117634 h 314325"/>
                <a:gd name="connsiteX2292" fmla="*/ 82964 w 1200150"/>
                <a:gd name="connsiteY2292" fmla="*/ 117634 h 314325"/>
                <a:gd name="connsiteX2293" fmla="*/ 79927 w 1200150"/>
                <a:gd name="connsiteY2293" fmla="*/ 119142 h 314325"/>
                <a:gd name="connsiteX2294" fmla="*/ 76890 w 1200150"/>
                <a:gd name="connsiteY2294" fmla="*/ 120650 h 314325"/>
                <a:gd name="connsiteX2295" fmla="*/ 73853 w 1200150"/>
                <a:gd name="connsiteY2295" fmla="*/ 120650 h 314325"/>
                <a:gd name="connsiteX2296" fmla="*/ 72335 w 1200150"/>
                <a:gd name="connsiteY2296" fmla="*/ 120650 h 314325"/>
                <a:gd name="connsiteX2297" fmla="*/ 70816 w 1200150"/>
                <a:gd name="connsiteY2297" fmla="*/ 119142 h 314325"/>
                <a:gd name="connsiteX2298" fmla="*/ 70816 w 1200150"/>
                <a:gd name="connsiteY2298" fmla="*/ 117634 h 314325"/>
                <a:gd name="connsiteX2299" fmla="*/ 72335 w 1200150"/>
                <a:gd name="connsiteY2299" fmla="*/ 116125 h 314325"/>
                <a:gd name="connsiteX2300" fmla="*/ 73853 w 1200150"/>
                <a:gd name="connsiteY2300" fmla="*/ 114617 h 314325"/>
                <a:gd name="connsiteX2301" fmla="*/ 75372 w 1200150"/>
                <a:gd name="connsiteY2301" fmla="*/ 113109 h 314325"/>
                <a:gd name="connsiteX2302" fmla="*/ 78409 w 1200150"/>
                <a:gd name="connsiteY2302" fmla="*/ 110093 h 314325"/>
                <a:gd name="connsiteX2303" fmla="*/ 79927 w 1200150"/>
                <a:gd name="connsiteY2303" fmla="*/ 107077 h 314325"/>
                <a:gd name="connsiteX2304" fmla="*/ 82964 w 1200150"/>
                <a:gd name="connsiteY2304" fmla="*/ 105569 h 314325"/>
                <a:gd name="connsiteX2305" fmla="*/ 82964 w 1200150"/>
                <a:gd name="connsiteY2305" fmla="*/ 104060 h 314325"/>
                <a:gd name="connsiteX2306" fmla="*/ 84482 w 1200150"/>
                <a:gd name="connsiteY2306" fmla="*/ 102552 h 314325"/>
                <a:gd name="connsiteX2307" fmla="*/ 87519 w 1200150"/>
                <a:gd name="connsiteY2307" fmla="*/ 101044 h 314325"/>
                <a:gd name="connsiteX2308" fmla="*/ 90556 w 1200150"/>
                <a:gd name="connsiteY2308" fmla="*/ 98028 h 314325"/>
                <a:gd name="connsiteX2309" fmla="*/ 90556 w 1200150"/>
                <a:gd name="connsiteY2309" fmla="*/ 96520 h 314325"/>
                <a:gd name="connsiteX2310" fmla="*/ 93593 w 1200150"/>
                <a:gd name="connsiteY2310" fmla="*/ 95012 h 314325"/>
                <a:gd name="connsiteX2311" fmla="*/ 95112 w 1200150"/>
                <a:gd name="connsiteY2311" fmla="*/ 93504 h 314325"/>
                <a:gd name="connsiteX2312" fmla="*/ 95112 w 1200150"/>
                <a:gd name="connsiteY2312" fmla="*/ 91995 h 314325"/>
                <a:gd name="connsiteX2313" fmla="*/ 96630 w 1200150"/>
                <a:gd name="connsiteY2313" fmla="*/ 91995 h 314325"/>
                <a:gd name="connsiteX2314" fmla="*/ 98149 w 1200150"/>
                <a:gd name="connsiteY2314" fmla="*/ 90487 h 314325"/>
                <a:gd name="connsiteX2315" fmla="*/ 98149 w 1200150"/>
                <a:gd name="connsiteY2315" fmla="*/ 88979 h 314325"/>
                <a:gd name="connsiteX2316" fmla="*/ 98149 w 1200150"/>
                <a:gd name="connsiteY2316" fmla="*/ 87471 h 314325"/>
                <a:gd name="connsiteX2317" fmla="*/ 98149 w 1200150"/>
                <a:gd name="connsiteY2317" fmla="*/ 85963 h 314325"/>
                <a:gd name="connsiteX2318" fmla="*/ 98149 w 1200150"/>
                <a:gd name="connsiteY2318" fmla="*/ 84455 h 314325"/>
                <a:gd name="connsiteX2319" fmla="*/ 98149 w 1200150"/>
                <a:gd name="connsiteY2319" fmla="*/ 82947 h 314325"/>
                <a:gd name="connsiteX2320" fmla="*/ 96630 w 1200150"/>
                <a:gd name="connsiteY2320" fmla="*/ 82947 h 314325"/>
                <a:gd name="connsiteX2321" fmla="*/ 95112 w 1200150"/>
                <a:gd name="connsiteY2321" fmla="*/ 82947 h 314325"/>
                <a:gd name="connsiteX2322" fmla="*/ 95112 w 1200150"/>
                <a:gd name="connsiteY2322" fmla="*/ 84455 h 314325"/>
                <a:gd name="connsiteX2323" fmla="*/ 93593 w 1200150"/>
                <a:gd name="connsiteY2323" fmla="*/ 84455 h 314325"/>
                <a:gd name="connsiteX2324" fmla="*/ 92075 w 1200150"/>
                <a:gd name="connsiteY2324" fmla="*/ 84455 h 314325"/>
                <a:gd name="connsiteX2325" fmla="*/ 89038 w 1200150"/>
                <a:gd name="connsiteY2325" fmla="*/ 85963 h 314325"/>
                <a:gd name="connsiteX2326" fmla="*/ 87519 w 1200150"/>
                <a:gd name="connsiteY2326" fmla="*/ 87471 h 314325"/>
                <a:gd name="connsiteX2327" fmla="*/ 86001 w 1200150"/>
                <a:gd name="connsiteY2327" fmla="*/ 88979 h 314325"/>
                <a:gd name="connsiteX2328" fmla="*/ 84482 w 1200150"/>
                <a:gd name="connsiteY2328" fmla="*/ 88979 h 314325"/>
                <a:gd name="connsiteX2329" fmla="*/ 81446 w 1200150"/>
                <a:gd name="connsiteY2329" fmla="*/ 90487 h 314325"/>
                <a:gd name="connsiteX2330" fmla="*/ 79927 w 1200150"/>
                <a:gd name="connsiteY2330" fmla="*/ 90487 h 314325"/>
                <a:gd name="connsiteX2331" fmla="*/ 76890 w 1200150"/>
                <a:gd name="connsiteY2331" fmla="*/ 91995 h 314325"/>
                <a:gd name="connsiteX2332" fmla="*/ 73853 w 1200150"/>
                <a:gd name="connsiteY2332" fmla="*/ 95012 h 314325"/>
                <a:gd name="connsiteX2333" fmla="*/ 70816 w 1200150"/>
                <a:gd name="connsiteY2333" fmla="*/ 98028 h 314325"/>
                <a:gd name="connsiteX2334" fmla="*/ 69298 w 1200150"/>
                <a:gd name="connsiteY2334" fmla="*/ 99536 h 314325"/>
                <a:gd name="connsiteX2335" fmla="*/ 66261 w 1200150"/>
                <a:gd name="connsiteY2335" fmla="*/ 101044 h 314325"/>
                <a:gd name="connsiteX2336" fmla="*/ 64742 w 1200150"/>
                <a:gd name="connsiteY2336" fmla="*/ 101044 h 314325"/>
                <a:gd name="connsiteX2337" fmla="*/ 63224 w 1200150"/>
                <a:gd name="connsiteY2337" fmla="*/ 101044 h 314325"/>
                <a:gd name="connsiteX2338" fmla="*/ 61705 w 1200150"/>
                <a:gd name="connsiteY2338" fmla="*/ 102552 h 314325"/>
                <a:gd name="connsiteX2339" fmla="*/ 60187 w 1200150"/>
                <a:gd name="connsiteY2339" fmla="*/ 102552 h 314325"/>
                <a:gd name="connsiteX2340" fmla="*/ 58668 w 1200150"/>
                <a:gd name="connsiteY2340" fmla="*/ 102552 h 314325"/>
                <a:gd name="connsiteX2341" fmla="*/ 57150 w 1200150"/>
                <a:gd name="connsiteY2341" fmla="*/ 102552 h 314325"/>
                <a:gd name="connsiteX2342" fmla="*/ 57150 w 1200150"/>
                <a:gd name="connsiteY2342" fmla="*/ 101044 h 314325"/>
                <a:gd name="connsiteX2343" fmla="*/ 58668 w 1200150"/>
                <a:gd name="connsiteY2343" fmla="*/ 101044 h 314325"/>
                <a:gd name="connsiteX2344" fmla="*/ 58668 w 1200150"/>
                <a:gd name="connsiteY2344" fmla="*/ 99536 h 314325"/>
                <a:gd name="connsiteX2345" fmla="*/ 57150 w 1200150"/>
                <a:gd name="connsiteY2345" fmla="*/ 98028 h 314325"/>
                <a:gd name="connsiteX2346" fmla="*/ 58668 w 1200150"/>
                <a:gd name="connsiteY2346" fmla="*/ 96520 h 314325"/>
                <a:gd name="connsiteX2347" fmla="*/ 58668 w 1200150"/>
                <a:gd name="connsiteY2347" fmla="*/ 95012 h 314325"/>
                <a:gd name="connsiteX2348" fmla="*/ 60187 w 1200150"/>
                <a:gd name="connsiteY2348" fmla="*/ 93504 h 314325"/>
                <a:gd name="connsiteX2349" fmla="*/ 61705 w 1200150"/>
                <a:gd name="connsiteY2349" fmla="*/ 91995 h 314325"/>
                <a:gd name="connsiteX2350" fmla="*/ 63224 w 1200150"/>
                <a:gd name="connsiteY2350" fmla="*/ 90487 h 314325"/>
                <a:gd name="connsiteX2351" fmla="*/ 66261 w 1200150"/>
                <a:gd name="connsiteY2351" fmla="*/ 88979 h 314325"/>
                <a:gd name="connsiteX2352" fmla="*/ 67779 w 1200150"/>
                <a:gd name="connsiteY2352" fmla="*/ 87471 h 314325"/>
                <a:gd name="connsiteX2353" fmla="*/ 69298 w 1200150"/>
                <a:gd name="connsiteY2353" fmla="*/ 87471 h 314325"/>
                <a:gd name="connsiteX2354" fmla="*/ 70816 w 1200150"/>
                <a:gd name="connsiteY2354" fmla="*/ 87471 h 314325"/>
                <a:gd name="connsiteX2355" fmla="*/ 72335 w 1200150"/>
                <a:gd name="connsiteY2355" fmla="*/ 85963 h 314325"/>
                <a:gd name="connsiteX2356" fmla="*/ 75372 w 1200150"/>
                <a:gd name="connsiteY2356" fmla="*/ 82947 h 314325"/>
                <a:gd name="connsiteX2357" fmla="*/ 76890 w 1200150"/>
                <a:gd name="connsiteY2357" fmla="*/ 82947 h 314325"/>
                <a:gd name="connsiteX2358" fmla="*/ 78409 w 1200150"/>
                <a:gd name="connsiteY2358" fmla="*/ 81439 h 314325"/>
                <a:gd name="connsiteX2359" fmla="*/ 81446 w 1200150"/>
                <a:gd name="connsiteY2359" fmla="*/ 79930 h 314325"/>
                <a:gd name="connsiteX2360" fmla="*/ 82964 w 1200150"/>
                <a:gd name="connsiteY2360" fmla="*/ 78422 h 314325"/>
                <a:gd name="connsiteX2361" fmla="*/ 86001 w 1200150"/>
                <a:gd name="connsiteY2361" fmla="*/ 76914 h 314325"/>
                <a:gd name="connsiteX2362" fmla="*/ 87519 w 1200150"/>
                <a:gd name="connsiteY2362" fmla="*/ 75406 h 314325"/>
                <a:gd name="connsiteX2363" fmla="*/ 87519 w 1200150"/>
                <a:gd name="connsiteY2363" fmla="*/ 73898 h 314325"/>
                <a:gd name="connsiteX2364" fmla="*/ 90556 w 1200150"/>
                <a:gd name="connsiteY2364" fmla="*/ 72390 h 314325"/>
                <a:gd name="connsiteX2365" fmla="*/ 92075 w 1200150"/>
                <a:gd name="connsiteY2365" fmla="*/ 70882 h 314325"/>
                <a:gd name="connsiteX2366" fmla="*/ 93593 w 1200150"/>
                <a:gd name="connsiteY2366" fmla="*/ 69374 h 314325"/>
                <a:gd name="connsiteX2367" fmla="*/ 95112 w 1200150"/>
                <a:gd name="connsiteY2367" fmla="*/ 67865 h 314325"/>
                <a:gd name="connsiteX2368" fmla="*/ 96630 w 1200150"/>
                <a:gd name="connsiteY2368" fmla="*/ 66357 h 314325"/>
                <a:gd name="connsiteX2369" fmla="*/ 98149 w 1200150"/>
                <a:gd name="connsiteY2369" fmla="*/ 64849 h 314325"/>
                <a:gd name="connsiteX2370" fmla="*/ 98149 w 1200150"/>
                <a:gd name="connsiteY2370" fmla="*/ 63341 h 314325"/>
                <a:gd name="connsiteX2371" fmla="*/ 98149 w 1200150"/>
                <a:gd name="connsiteY2371" fmla="*/ 61833 h 314325"/>
                <a:gd name="connsiteX2372" fmla="*/ 99667 w 1200150"/>
                <a:gd name="connsiteY2372" fmla="*/ 61833 h 314325"/>
                <a:gd name="connsiteX2373" fmla="*/ 101186 w 1200150"/>
                <a:gd name="connsiteY2373" fmla="*/ 60325 h 314325"/>
                <a:gd name="connsiteX2374" fmla="*/ 103188 w 1200150"/>
                <a:gd name="connsiteY2374" fmla="*/ 53975 h 314325"/>
                <a:gd name="connsiteX2375" fmla="*/ 104643 w 1200150"/>
                <a:gd name="connsiteY2375" fmla="*/ 53975 h 314325"/>
                <a:gd name="connsiteX2376" fmla="*/ 106098 w 1200150"/>
                <a:gd name="connsiteY2376" fmla="*/ 53975 h 314325"/>
                <a:gd name="connsiteX2377" fmla="*/ 109009 w 1200150"/>
                <a:gd name="connsiteY2377" fmla="*/ 53975 h 314325"/>
                <a:gd name="connsiteX2378" fmla="*/ 111919 w 1200150"/>
                <a:gd name="connsiteY2378" fmla="*/ 53975 h 314325"/>
                <a:gd name="connsiteX2379" fmla="*/ 113374 w 1200150"/>
                <a:gd name="connsiteY2379" fmla="*/ 53975 h 314325"/>
                <a:gd name="connsiteX2380" fmla="*/ 119195 w 1200150"/>
                <a:gd name="connsiteY2380" fmla="*/ 53975 h 314325"/>
                <a:gd name="connsiteX2381" fmla="*/ 123561 w 1200150"/>
                <a:gd name="connsiteY2381" fmla="*/ 55418 h 314325"/>
                <a:gd name="connsiteX2382" fmla="*/ 125016 w 1200150"/>
                <a:gd name="connsiteY2382" fmla="*/ 55418 h 314325"/>
                <a:gd name="connsiteX2383" fmla="*/ 126471 w 1200150"/>
                <a:gd name="connsiteY2383" fmla="*/ 55418 h 314325"/>
                <a:gd name="connsiteX2384" fmla="*/ 130837 w 1200150"/>
                <a:gd name="connsiteY2384" fmla="*/ 55418 h 314325"/>
                <a:gd name="connsiteX2385" fmla="*/ 133747 w 1200150"/>
                <a:gd name="connsiteY2385" fmla="*/ 56861 h 314325"/>
                <a:gd name="connsiteX2386" fmla="*/ 136658 w 1200150"/>
                <a:gd name="connsiteY2386" fmla="*/ 59748 h 314325"/>
                <a:gd name="connsiteX2387" fmla="*/ 138113 w 1200150"/>
                <a:gd name="connsiteY2387" fmla="*/ 62634 h 314325"/>
                <a:gd name="connsiteX2388" fmla="*/ 138113 w 1200150"/>
                <a:gd name="connsiteY2388" fmla="*/ 65520 h 314325"/>
                <a:gd name="connsiteX2389" fmla="*/ 136658 w 1200150"/>
                <a:gd name="connsiteY2389" fmla="*/ 66964 h 314325"/>
                <a:gd name="connsiteX2390" fmla="*/ 133747 w 1200150"/>
                <a:gd name="connsiteY2390" fmla="*/ 68407 h 314325"/>
                <a:gd name="connsiteX2391" fmla="*/ 132292 w 1200150"/>
                <a:gd name="connsiteY2391" fmla="*/ 69850 h 314325"/>
                <a:gd name="connsiteX2392" fmla="*/ 130837 w 1200150"/>
                <a:gd name="connsiteY2392" fmla="*/ 69850 h 314325"/>
                <a:gd name="connsiteX2393" fmla="*/ 129382 w 1200150"/>
                <a:gd name="connsiteY2393" fmla="*/ 68407 h 314325"/>
                <a:gd name="connsiteX2394" fmla="*/ 127926 w 1200150"/>
                <a:gd name="connsiteY2394" fmla="*/ 65520 h 314325"/>
                <a:gd name="connsiteX2395" fmla="*/ 126471 w 1200150"/>
                <a:gd name="connsiteY2395" fmla="*/ 64077 h 314325"/>
                <a:gd name="connsiteX2396" fmla="*/ 126471 w 1200150"/>
                <a:gd name="connsiteY2396" fmla="*/ 62634 h 314325"/>
                <a:gd name="connsiteX2397" fmla="*/ 126471 w 1200150"/>
                <a:gd name="connsiteY2397" fmla="*/ 61191 h 314325"/>
                <a:gd name="connsiteX2398" fmla="*/ 125016 w 1200150"/>
                <a:gd name="connsiteY2398" fmla="*/ 59748 h 314325"/>
                <a:gd name="connsiteX2399" fmla="*/ 123561 w 1200150"/>
                <a:gd name="connsiteY2399" fmla="*/ 58304 h 314325"/>
                <a:gd name="connsiteX2400" fmla="*/ 122106 w 1200150"/>
                <a:gd name="connsiteY2400" fmla="*/ 58304 h 314325"/>
                <a:gd name="connsiteX2401" fmla="*/ 120650 w 1200150"/>
                <a:gd name="connsiteY2401" fmla="*/ 58304 h 314325"/>
                <a:gd name="connsiteX2402" fmla="*/ 119195 w 1200150"/>
                <a:gd name="connsiteY2402" fmla="*/ 58304 h 314325"/>
                <a:gd name="connsiteX2403" fmla="*/ 117740 w 1200150"/>
                <a:gd name="connsiteY2403" fmla="*/ 58304 h 314325"/>
                <a:gd name="connsiteX2404" fmla="*/ 116285 w 1200150"/>
                <a:gd name="connsiteY2404" fmla="*/ 58304 h 314325"/>
                <a:gd name="connsiteX2405" fmla="*/ 114830 w 1200150"/>
                <a:gd name="connsiteY2405" fmla="*/ 58304 h 314325"/>
                <a:gd name="connsiteX2406" fmla="*/ 113374 w 1200150"/>
                <a:gd name="connsiteY2406" fmla="*/ 58304 h 314325"/>
                <a:gd name="connsiteX2407" fmla="*/ 113374 w 1200150"/>
                <a:gd name="connsiteY2407" fmla="*/ 59748 h 314325"/>
                <a:gd name="connsiteX2408" fmla="*/ 111919 w 1200150"/>
                <a:gd name="connsiteY2408" fmla="*/ 59748 h 314325"/>
                <a:gd name="connsiteX2409" fmla="*/ 110464 w 1200150"/>
                <a:gd name="connsiteY2409" fmla="*/ 59748 h 314325"/>
                <a:gd name="connsiteX2410" fmla="*/ 110464 w 1200150"/>
                <a:gd name="connsiteY2410" fmla="*/ 58304 h 314325"/>
                <a:gd name="connsiteX2411" fmla="*/ 111919 w 1200150"/>
                <a:gd name="connsiteY2411" fmla="*/ 58304 h 314325"/>
                <a:gd name="connsiteX2412" fmla="*/ 111919 w 1200150"/>
                <a:gd name="connsiteY2412" fmla="*/ 56861 h 314325"/>
                <a:gd name="connsiteX2413" fmla="*/ 110464 w 1200150"/>
                <a:gd name="connsiteY2413" fmla="*/ 56861 h 314325"/>
                <a:gd name="connsiteX2414" fmla="*/ 110464 w 1200150"/>
                <a:gd name="connsiteY2414" fmla="*/ 55418 h 314325"/>
                <a:gd name="connsiteX2415" fmla="*/ 109009 w 1200150"/>
                <a:gd name="connsiteY2415" fmla="*/ 55418 h 314325"/>
                <a:gd name="connsiteX2416" fmla="*/ 107553 w 1200150"/>
                <a:gd name="connsiteY2416" fmla="*/ 55418 h 314325"/>
                <a:gd name="connsiteX2417" fmla="*/ 106098 w 1200150"/>
                <a:gd name="connsiteY2417" fmla="*/ 55418 h 314325"/>
                <a:gd name="connsiteX2418" fmla="*/ 103188 w 1200150"/>
                <a:gd name="connsiteY2418" fmla="*/ 55418 h 314325"/>
                <a:gd name="connsiteX2419" fmla="*/ 103188 w 1200150"/>
                <a:gd name="connsiteY2419" fmla="*/ 53975 h 314325"/>
                <a:gd name="connsiteX2420" fmla="*/ 1103099 w 1200150"/>
                <a:gd name="connsiteY2420" fmla="*/ 51752 h 314325"/>
                <a:gd name="connsiteX2421" fmla="*/ 1104616 w 1200150"/>
                <a:gd name="connsiteY2421" fmla="*/ 51752 h 314325"/>
                <a:gd name="connsiteX2422" fmla="*/ 1107649 w 1200150"/>
                <a:gd name="connsiteY2422" fmla="*/ 53260 h 314325"/>
                <a:gd name="connsiteX2423" fmla="*/ 1107649 w 1200150"/>
                <a:gd name="connsiteY2423" fmla="*/ 57785 h 314325"/>
                <a:gd name="connsiteX2424" fmla="*/ 1107649 w 1200150"/>
                <a:gd name="connsiteY2424" fmla="*/ 59293 h 314325"/>
                <a:gd name="connsiteX2425" fmla="*/ 1110681 w 1200150"/>
                <a:gd name="connsiteY2425" fmla="*/ 62309 h 314325"/>
                <a:gd name="connsiteX2426" fmla="*/ 1113714 w 1200150"/>
                <a:gd name="connsiteY2426" fmla="*/ 65325 h 314325"/>
                <a:gd name="connsiteX2427" fmla="*/ 1115231 w 1200150"/>
                <a:gd name="connsiteY2427" fmla="*/ 66834 h 314325"/>
                <a:gd name="connsiteX2428" fmla="*/ 1119780 w 1200150"/>
                <a:gd name="connsiteY2428" fmla="*/ 68342 h 314325"/>
                <a:gd name="connsiteX2429" fmla="*/ 1124329 w 1200150"/>
                <a:gd name="connsiteY2429" fmla="*/ 71358 h 314325"/>
                <a:gd name="connsiteX2430" fmla="*/ 1128878 w 1200150"/>
                <a:gd name="connsiteY2430" fmla="*/ 75882 h 314325"/>
                <a:gd name="connsiteX2431" fmla="*/ 1130395 w 1200150"/>
                <a:gd name="connsiteY2431" fmla="*/ 78899 h 314325"/>
                <a:gd name="connsiteX2432" fmla="*/ 1130395 w 1200150"/>
                <a:gd name="connsiteY2432" fmla="*/ 81915 h 314325"/>
                <a:gd name="connsiteX2433" fmla="*/ 1128878 w 1200150"/>
                <a:gd name="connsiteY2433" fmla="*/ 83423 h 314325"/>
                <a:gd name="connsiteX2434" fmla="*/ 1127362 w 1200150"/>
                <a:gd name="connsiteY2434" fmla="*/ 84931 h 314325"/>
                <a:gd name="connsiteX2435" fmla="*/ 1124329 w 1200150"/>
                <a:gd name="connsiteY2435" fmla="*/ 84931 h 314325"/>
                <a:gd name="connsiteX2436" fmla="*/ 1121296 w 1200150"/>
                <a:gd name="connsiteY2436" fmla="*/ 84931 h 314325"/>
                <a:gd name="connsiteX2437" fmla="*/ 1121296 w 1200150"/>
                <a:gd name="connsiteY2437" fmla="*/ 87947 h 314325"/>
                <a:gd name="connsiteX2438" fmla="*/ 1122813 w 1200150"/>
                <a:gd name="connsiteY2438" fmla="*/ 92472 h 314325"/>
                <a:gd name="connsiteX2439" fmla="*/ 1127362 w 1200150"/>
                <a:gd name="connsiteY2439" fmla="*/ 96996 h 314325"/>
                <a:gd name="connsiteX2440" fmla="*/ 1136461 w 1200150"/>
                <a:gd name="connsiteY2440" fmla="*/ 104537 h 314325"/>
                <a:gd name="connsiteX2441" fmla="*/ 1137977 w 1200150"/>
                <a:gd name="connsiteY2441" fmla="*/ 107553 h 314325"/>
                <a:gd name="connsiteX2442" fmla="*/ 1142526 w 1200150"/>
                <a:gd name="connsiteY2442" fmla="*/ 112077 h 314325"/>
                <a:gd name="connsiteX2443" fmla="*/ 1145559 w 1200150"/>
                <a:gd name="connsiteY2443" fmla="*/ 115094 h 314325"/>
                <a:gd name="connsiteX2444" fmla="*/ 1148592 w 1200150"/>
                <a:gd name="connsiteY2444" fmla="*/ 118110 h 314325"/>
                <a:gd name="connsiteX2445" fmla="*/ 1151625 w 1200150"/>
                <a:gd name="connsiteY2445" fmla="*/ 121126 h 314325"/>
                <a:gd name="connsiteX2446" fmla="*/ 1153141 w 1200150"/>
                <a:gd name="connsiteY2446" fmla="*/ 125650 h 314325"/>
                <a:gd name="connsiteX2447" fmla="*/ 1150108 w 1200150"/>
                <a:gd name="connsiteY2447" fmla="*/ 127159 h 314325"/>
                <a:gd name="connsiteX2448" fmla="*/ 1147076 w 1200150"/>
                <a:gd name="connsiteY2448" fmla="*/ 128667 h 314325"/>
                <a:gd name="connsiteX2449" fmla="*/ 1145559 w 1200150"/>
                <a:gd name="connsiteY2449" fmla="*/ 130175 h 314325"/>
                <a:gd name="connsiteX2450" fmla="*/ 1144043 w 1200150"/>
                <a:gd name="connsiteY2450" fmla="*/ 128667 h 314325"/>
                <a:gd name="connsiteX2451" fmla="*/ 1142526 w 1200150"/>
                <a:gd name="connsiteY2451" fmla="*/ 125650 h 314325"/>
                <a:gd name="connsiteX2452" fmla="*/ 1139493 w 1200150"/>
                <a:gd name="connsiteY2452" fmla="*/ 124142 h 314325"/>
                <a:gd name="connsiteX2453" fmla="*/ 1136461 w 1200150"/>
                <a:gd name="connsiteY2453" fmla="*/ 121126 h 314325"/>
                <a:gd name="connsiteX2454" fmla="*/ 1133428 w 1200150"/>
                <a:gd name="connsiteY2454" fmla="*/ 118110 h 314325"/>
                <a:gd name="connsiteX2455" fmla="*/ 1133428 w 1200150"/>
                <a:gd name="connsiteY2455" fmla="*/ 115094 h 314325"/>
                <a:gd name="connsiteX2456" fmla="*/ 1128878 w 1200150"/>
                <a:gd name="connsiteY2456" fmla="*/ 109061 h 314325"/>
                <a:gd name="connsiteX2457" fmla="*/ 1122813 w 1200150"/>
                <a:gd name="connsiteY2457" fmla="*/ 104537 h 314325"/>
                <a:gd name="connsiteX2458" fmla="*/ 1116747 w 1200150"/>
                <a:gd name="connsiteY2458" fmla="*/ 95488 h 314325"/>
                <a:gd name="connsiteX2459" fmla="*/ 1112198 w 1200150"/>
                <a:gd name="connsiteY2459" fmla="*/ 89455 h 314325"/>
                <a:gd name="connsiteX2460" fmla="*/ 1109165 w 1200150"/>
                <a:gd name="connsiteY2460" fmla="*/ 86439 h 314325"/>
                <a:gd name="connsiteX2461" fmla="*/ 1110681 w 1200150"/>
                <a:gd name="connsiteY2461" fmla="*/ 84931 h 314325"/>
                <a:gd name="connsiteX2462" fmla="*/ 1115231 w 1200150"/>
                <a:gd name="connsiteY2462" fmla="*/ 83423 h 314325"/>
                <a:gd name="connsiteX2463" fmla="*/ 1115231 w 1200150"/>
                <a:gd name="connsiteY2463" fmla="*/ 78899 h 314325"/>
                <a:gd name="connsiteX2464" fmla="*/ 1110681 w 1200150"/>
                <a:gd name="connsiteY2464" fmla="*/ 72866 h 314325"/>
                <a:gd name="connsiteX2465" fmla="*/ 1106132 w 1200150"/>
                <a:gd name="connsiteY2465" fmla="*/ 69850 h 314325"/>
                <a:gd name="connsiteX2466" fmla="*/ 1103099 w 1200150"/>
                <a:gd name="connsiteY2466" fmla="*/ 66834 h 314325"/>
                <a:gd name="connsiteX2467" fmla="*/ 1101583 w 1200150"/>
                <a:gd name="connsiteY2467" fmla="*/ 69850 h 314325"/>
                <a:gd name="connsiteX2468" fmla="*/ 1101583 w 1200150"/>
                <a:gd name="connsiteY2468" fmla="*/ 71358 h 314325"/>
                <a:gd name="connsiteX2469" fmla="*/ 1100067 w 1200150"/>
                <a:gd name="connsiteY2469" fmla="*/ 72866 h 314325"/>
                <a:gd name="connsiteX2470" fmla="*/ 1098550 w 1200150"/>
                <a:gd name="connsiteY2470" fmla="*/ 72866 h 314325"/>
                <a:gd name="connsiteX2471" fmla="*/ 1098550 w 1200150"/>
                <a:gd name="connsiteY2471" fmla="*/ 68342 h 314325"/>
                <a:gd name="connsiteX2472" fmla="*/ 1100067 w 1200150"/>
                <a:gd name="connsiteY2472" fmla="*/ 62309 h 314325"/>
                <a:gd name="connsiteX2473" fmla="*/ 1100067 w 1200150"/>
                <a:gd name="connsiteY2473" fmla="*/ 59293 h 314325"/>
                <a:gd name="connsiteX2474" fmla="*/ 1101583 w 1200150"/>
                <a:gd name="connsiteY2474" fmla="*/ 53260 h 314325"/>
                <a:gd name="connsiteX2475" fmla="*/ 1103099 w 1200150"/>
                <a:gd name="connsiteY2475" fmla="*/ 51752 h 314325"/>
                <a:gd name="connsiteX2476" fmla="*/ 1157690 w 1200150"/>
                <a:gd name="connsiteY2476" fmla="*/ 42704 h 314325"/>
                <a:gd name="connsiteX2477" fmla="*/ 1159207 w 1200150"/>
                <a:gd name="connsiteY2477" fmla="*/ 42704 h 314325"/>
                <a:gd name="connsiteX2478" fmla="*/ 1160723 w 1200150"/>
                <a:gd name="connsiteY2478" fmla="*/ 45720 h 314325"/>
                <a:gd name="connsiteX2479" fmla="*/ 1160723 w 1200150"/>
                <a:gd name="connsiteY2479" fmla="*/ 48736 h 314325"/>
                <a:gd name="connsiteX2480" fmla="*/ 1159207 w 1200150"/>
                <a:gd name="connsiteY2480" fmla="*/ 54769 h 314325"/>
                <a:gd name="connsiteX2481" fmla="*/ 1159207 w 1200150"/>
                <a:gd name="connsiteY2481" fmla="*/ 57785 h 314325"/>
                <a:gd name="connsiteX2482" fmla="*/ 1159207 w 1200150"/>
                <a:gd name="connsiteY2482" fmla="*/ 62309 h 314325"/>
                <a:gd name="connsiteX2483" fmla="*/ 1159207 w 1200150"/>
                <a:gd name="connsiteY2483" fmla="*/ 69850 h 314325"/>
                <a:gd name="connsiteX2484" fmla="*/ 1159207 w 1200150"/>
                <a:gd name="connsiteY2484" fmla="*/ 74374 h 314325"/>
                <a:gd name="connsiteX2485" fmla="*/ 1159207 w 1200150"/>
                <a:gd name="connsiteY2485" fmla="*/ 78899 h 314325"/>
                <a:gd name="connsiteX2486" fmla="*/ 1159207 w 1200150"/>
                <a:gd name="connsiteY2486" fmla="*/ 81915 h 314325"/>
                <a:gd name="connsiteX2487" fmla="*/ 1159207 w 1200150"/>
                <a:gd name="connsiteY2487" fmla="*/ 84931 h 314325"/>
                <a:gd name="connsiteX2488" fmla="*/ 1160723 w 1200150"/>
                <a:gd name="connsiteY2488" fmla="*/ 90964 h 314325"/>
                <a:gd name="connsiteX2489" fmla="*/ 1160723 w 1200150"/>
                <a:gd name="connsiteY2489" fmla="*/ 96996 h 314325"/>
                <a:gd name="connsiteX2490" fmla="*/ 1162240 w 1200150"/>
                <a:gd name="connsiteY2490" fmla="*/ 104537 h 314325"/>
                <a:gd name="connsiteX2491" fmla="*/ 1160723 w 1200150"/>
                <a:gd name="connsiteY2491" fmla="*/ 107553 h 314325"/>
                <a:gd name="connsiteX2492" fmla="*/ 1159207 w 1200150"/>
                <a:gd name="connsiteY2492" fmla="*/ 109061 h 314325"/>
                <a:gd name="connsiteX2493" fmla="*/ 1157690 w 1200150"/>
                <a:gd name="connsiteY2493" fmla="*/ 106045 h 314325"/>
                <a:gd name="connsiteX2494" fmla="*/ 1156174 w 1200150"/>
                <a:gd name="connsiteY2494" fmla="*/ 104537 h 314325"/>
                <a:gd name="connsiteX2495" fmla="*/ 1156174 w 1200150"/>
                <a:gd name="connsiteY2495" fmla="*/ 103029 h 314325"/>
                <a:gd name="connsiteX2496" fmla="*/ 1154658 w 1200150"/>
                <a:gd name="connsiteY2496" fmla="*/ 98504 h 314325"/>
                <a:gd name="connsiteX2497" fmla="*/ 1154658 w 1200150"/>
                <a:gd name="connsiteY2497" fmla="*/ 95488 h 314325"/>
                <a:gd name="connsiteX2498" fmla="*/ 1154658 w 1200150"/>
                <a:gd name="connsiteY2498" fmla="*/ 92472 h 314325"/>
                <a:gd name="connsiteX2499" fmla="*/ 1156174 w 1200150"/>
                <a:gd name="connsiteY2499" fmla="*/ 89455 h 314325"/>
                <a:gd name="connsiteX2500" fmla="*/ 1154658 w 1200150"/>
                <a:gd name="connsiteY2500" fmla="*/ 86439 h 314325"/>
                <a:gd name="connsiteX2501" fmla="*/ 1154658 w 1200150"/>
                <a:gd name="connsiteY2501" fmla="*/ 83423 h 314325"/>
                <a:gd name="connsiteX2502" fmla="*/ 1154658 w 1200150"/>
                <a:gd name="connsiteY2502" fmla="*/ 80407 h 314325"/>
                <a:gd name="connsiteX2503" fmla="*/ 1153141 w 1200150"/>
                <a:gd name="connsiteY2503" fmla="*/ 78899 h 314325"/>
                <a:gd name="connsiteX2504" fmla="*/ 1151625 w 1200150"/>
                <a:gd name="connsiteY2504" fmla="*/ 78899 h 314325"/>
                <a:gd name="connsiteX2505" fmla="*/ 1150108 w 1200150"/>
                <a:gd name="connsiteY2505" fmla="*/ 78899 h 314325"/>
                <a:gd name="connsiteX2506" fmla="*/ 1148592 w 1200150"/>
                <a:gd name="connsiteY2506" fmla="*/ 77390 h 314325"/>
                <a:gd name="connsiteX2507" fmla="*/ 1148592 w 1200150"/>
                <a:gd name="connsiteY2507" fmla="*/ 72866 h 314325"/>
                <a:gd name="connsiteX2508" fmla="*/ 1150108 w 1200150"/>
                <a:gd name="connsiteY2508" fmla="*/ 69850 h 314325"/>
                <a:gd name="connsiteX2509" fmla="*/ 1150108 w 1200150"/>
                <a:gd name="connsiteY2509" fmla="*/ 66834 h 314325"/>
                <a:gd name="connsiteX2510" fmla="*/ 1150108 w 1200150"/>
                <a:gd name="connsiteY2510" fmla="*/ 62309 h 314325"/>
                <a:gd name="connsiteX2511" fmla="*/ 1151625 w 1200150"/>
                <a:gd name="connsiteY2511" fmla="*/ 60801 h 314325"/>
                <a:gd name="connsiteX2512" fmla="*/ 1153141 w 1200150"/>
                <a:gd name="connsiteY2512" fmla="*/ 57785 h 314325"/>
                <a:gd name="connsiteX2513" fmla="*/ 1154658 w 1200150"/>
                <a:gd name="connsiteY2513" fmla="*/ 56277 h 314325"/>
                <a:gd name="connsiteX2514" fmla="*/ 1154658 w 1200150"/>
                <a:gd name="connsiteY2514" fmla="*/ 53260 h 314325"/>
                <a:gd name="connsiteX2515" fmla="*/ 1156174 w 1200150"/>
                <a:gd name="connsiteY2515" fmla="*/ 50244 h 314325"/>
                <a:gd name="connsiteX2516" fmla="*/ 1156174 w 1200150"/>
                <a:gd name="connsiteY2516" fmla="*/ 47228 h 314325"/>
                <a:gd name="connsiteX2517" fmla="*/ 1156174 w 1200150"/>
                <a:gd name="connsiteY2517" fmla="*/ 44212 h 314325"/>
                <a:gd name="connsiteX2518" fmla="*/ 1157690 w 1200150"/>
                <a:gd name="connsiteY2518" fmla="*/ 42704 h 314325"/>
                <a:gd name="connsiteX2519" fmla="*/ 1172855 w 1200150"/>
                <a:gd name="connsiteY2519" fmla="*/ 30639 h 314325"/>
                <a:gd name="connsiteX2520" fmla="*/ 1174371 w 1200150"/>
                <a:gd name="connsiteY2520" fmla="*/ 30639 h 314325"/>
                <a:gd name="connsiteX2521" fmla="*/ 1177404 w 1200150"/>
                <a:gd name="connsiteY2521" fmla="*/ 33655 h 314325"/>
                <a:gd name="connsiteX2522" fmla="*/ 1178920 w 1200150"/>
                <a:gd name="connsiteY2522" fmla="*/ 36671 h 314325"/>
                <a:gd name="connsiteX2523" fmla="*/ 1180437 w 1200150"/>
                <a:gd name="connsiteY2523" fmla="*/ 38179 h 314325"/>
                <a:gd name="connsiteX2524" fmla="*/ 1183470 w 1200150"/>
                <a:gd name="connsiteY2524" fmla="*/ 41195 h 314325"/>
                <a:gd name="connsiteX2525" fmla="*/ 1186502 w 1200150"/>
                <a:gd name="connsiteY2525" fmla="*/ 41195 h 314325"/>
                <a:gd name="connsiteX2526" fmla="*/ 1191052 w 1200150"/>
                <a:gd name="connsiteY2526" fmla="*/ 45720 h 314325"/>
                <a:gd name="connsiteX2527" fmla="*/ 1195601 w 1200150"/>
                <a:gd name="connsiteY2527" fmla="*/ 48736 h 314325"/>
                <a:gd name="connsiteX2528" fmla="*/ 1197117 w 1200150"/>
                <a:gd name="connsiteY2528" fmla="*/ 53260 h 314325"/>
                <a:gd name="connsiteX2529" fmla="*/ 1200150 w 1200150"/>
                <a:gd name="connsiteY2529" fmla="*/ 56277 h 314325"/>
                <a:gd name="connsiteX2530" fmla="*/ 1200150 w 1200150"/>
                <a:gd name="connsiteY2530" fmla="*/ 62309 h 314325"/>
                <a:gd name="connsiteX2531" fmla="*/ 1198634 w 1200150"/>
                <a:gd name="connsiteY2531" fmla="*/ 66834 h 314325"/>
                <a:gd name="connsiteX2532" fmla="*/ 1197117 w 1200150"/>
                <a:gd name="connsiteY2532" fmla="*/ 69850 h 314325"/>
                <a:gd name="connsiteX2533" fmla="*/ 1194084 w 1200150"/>
                <a:gd name="connsiteY2533" fmla="*/ 74374 h 314325"/>
                <a:gd name="connsiteX2534" fmla="*/ 1189535 w 1200150"/>
                <a:gd name="connsiteY2534" fmla="*/ 78899 h 314325"/>
                <a:gd name="connsiteX2535" fmla="*/ 1186502 w 1200150"/>
                <a:gd name="connsiteY2535" fmla="*/ 81915 h 314325"/>
                <a:gd name="connsiteX2536" fmla="*/ 1181953 w 1200150"/>
                <a:gd name="connsiteY2536" fmla="*/ 83423 h 314325"/>
                <a:gd name="connsiteX2537" fmla="*/ 1178920 w 1200150"/>
                <a:gd name="connsiteY2537" fmla="*/ 81915 h 314325"/>
                <a:gd name="connsiteX2538" fmla="*/ 1175887 w 1200150"/>
                <a:gd name="connsiteY2538" fmla="*/ 80407 h 314325"/>
                <a:gd name="connsiteX2539" fmla="*/ 1174371 w 1200150"/>
                <a:gd name="connsiteY2539" fmla="*/ 78899 h 314325"/>
                <a:gd name="connsiteX2540" fmla="*/ 1171338 w 1200150"/>
                <a:gd name="connsiteY2540" fmla="*/ 74374 h 314325"/>
                <a:gd name="connsiteX2541" fmla="*/ 1169822 w 1200150"/>
                <a:gd name="connsiteY2541" fmla="*/ 69850 h 314325"/>
                <a:gd name="connsiteX2542" fmla="*/ 1169822 w 1200150"/>
                <a:gd name="connsiteY2542" fmla="*/ 66834 h 314325"/>
                <a:gd name="connsiteX2543" fmla="*/ 1168305 w 1200150"/>
                <a:gd name="connsiteY2543" fmla="*/ 65325 h 314325"/>
                <a:gd name="connsiteX2544" fmla="*/ 1166789 w 1200150"/>
                <a:gd name="connsiteY2544" fmla="*/ 65325 h 314325"/>
                <a:gd name="connsiteX2545" fmla="*/ 1166789 w 1200150"/>
                <a:gd name="connsiteY2545" fmla="*/ 63817 h 314325"/>
                <a:gd name="connsiteX2546" fmla="*/ 1165273 w 1200150"/>
                <a:gd name="connsiteY2546" fmla="*/ 59293 h 314325"/>
                <a:gd name="connsiteX2547" fmla="*/ 1165273 w 1200150"/>
                <a:gd name="connsiteY2547" fmla="*/ 57785 h 314325"/>
                <a:gd name="connsiteX2548" fmla="*/ 1166789 w 1200150"/>
                <a:gd name="connsiteY2548" fmla="*/ 56277 h 314325"/>
                <a:gd name="connsiteX2549" fmla="*/ 1169822 w 1200150"/>
                <a:gd name="connsiteY2549" fmla="*/ 59293 h 314325"/>
                <a:gd name="connsiteX2550" fmla="*/ 1171338 w 1200150"/>
                <a:gd name="connsiteY2550" fmla="*/ 62309 h 314325"/>
                <a:gd name="connsiteX2551" fmla="*/ 1174371 w 1200150"/>
                <a:gd name="connsiteY2551" fmla="*/ 65325 h 314325"/>
                <a:gd name="connsiteX2552" fmla="*/ 1178920 w 1200150"/>
                <a:gd name="connsiteY2552" fmla="*/ 68342 h 314325"/>
                <a:gd name="connsiteX2553" fmla="*/ 1180437 w 1200150"/>
                <a:gd name="connsiteY2553" fmla="*/ 68342 h 314325"/>
                <a:gd name="connsiteX2554" fmla="*/ 1181953 w 1200150"/>
                <a:gd name="connsiteY2554" fmla="*/ 65325 h 314325"/>
                <a:gd name="connsiteX2555" fmla="*/ 1184986 w 1200150"/>
                <a:gd name="connsiteY2555" fmla="*/ 62309 h 314325"/>
                <a:gd name="connsiteX2556" fmla="*/ 1188019 w 1200150"/>
                <a:gd name="connsiteY2556" fmla="*/ 59293 h 314325"/>
                <a:gd name="connsiteX2557" fmla="*/ 1186502 w 1200150"/>
                <a:gd name="connsiteY2557" fmla="*/ 54769 h 314325"/>
                <a:gd name="connsiteX2558" fmla="*/ 1184986 w 1200150"/>
                <a:gd name="connsiteY2558" fmla="*/ 53260 h 314325"/>
                <a:gd name="connsiteX2559" fmla="*/ 1183470 w 1200150"/>
                <a:gd name="connsiteY2559" fmla="*/ 50244 h 314325"/>
                <a:gd name="connsiteX2560" fmla="*/ 1181953 w 1200150"/>
                <a:gd name="connsiteY2560" fmla="*/ 45720 h 314325"/>
                <a:gd name="connsiteX2561" fmla="*/ 1180437 w 1200150"/>
                <a:gd name="connsiteY2561" fmla="*/ 44212 h 314325"/>
                <a:gd name="connsiteX2562" fmla="*/ 1178920 w 1200150"/>
                <a:gd name="connsiteY2562" fmla="*/ 39687 h 314325"/>
                <a:gd name="connsiteX2563" fmla="*/ 1175887 w 1200150"/>
                <a:gd name="connsiteY2563" fmla="*/ 35163 h 314325"/>
                <a:gd name="connsiteX2564" fmla="*/ 1172855 w 1200150"/>
                <a:gd name="connsiteY2564" fmla="*/ 32147 h 314325"/>
                <a:gd name="connsiteX2565" fmla="*/ 1172855 w 1200150"/>
                <a:gd name="connsiteY2565" fmla="*/ 30639 h 314325"/>
                <a:gd name="connsiteX2566" fmla="*/ 48419 w 1200150"/>
                <a:gd name="connsiteY2566" fmla="*/ 12700 h 314325"/>
                <a:gd name="connsiteX2567" fmla="*/ 49808 w 1200150"/>
                <a:gd name="connsiteY2567" fmla="*/ 14287 h 314325"/>
                <a:gd name="connsiteX2568" fmla="*/ 49808 w 1200150"/>
                <a:gd name="connsiteY2568" fmla="*/ 15875 h 314325"/>
                <a:gd name="connsiteX2569" fmla="*/ 52587 w 1200150"/>
                <a:gd name="connsiteY2569" fmla="*/ 17462 h 314325"/>
                <a:gd name="connsiteX2570" fmla="*/ 53976 w 1200150"/>
                <a:gd name="connsiteY2570" fmla="*/ 19050 h 314325"/>
                <a:gd name="connsiteX2571" fmla="*/ 53976 w 1200150"/>
                <a:gd name="connsiteY2571" fmla="*/ 20638 h 314325"/>
                <a:gd name="connsiteX2572" fmla="*/ 53976 w 1200150"/>
                <a:gd name="connsiteY2572" fmla="*/ 23813 h 314325"/>
                <a:gd name="connsiteX2573" fmla="*/ 53976 w 1200150"/>
                <a:gd name="connsiteY2573" fmla="*/ 25400 h 314325"/>
                <a:gd name="connsiteX2574" fmla="*/ 52587 w 1200150"/>
                <a:gd name="connsiteY2574" fmla="*/ 28575 h 314325"/>
                <a:gd name="connsiteX2575" fmla="*/ 52587 w 1200150"/>
                <a:gd name="connsiteY2575" fmla="*/ 30163 h 314325"/>
                <a:gd name="connsiteX2576" fmla="*/ 51198 w 1200150"/>
                <a:gd name="connsiteY2576" fmla="*/ 33338 h 314325"/>
                <a:gd name="connsiteX2577" fmla="*/ 49808 w 1200150"/>
                <a:gd name="connsiteY2577" fmla="*/ 33338 h 314325"/>
                <a:gd name="connsiteX2578" fmla="*/ 47030 w 1200150"/>
                <a:gd name="connsiteY2578" fmla="*/ 33338 h 314325"/>
                <a:gd name="connsiteX2579" fmla="*/ 45641 w 1200150"/>
                <a:gd name="connsiteY2579" fmla="*/ 33338 h 314325"/>
                <a:gd name="connsiteX2580" fmla="*/ 45641 w 1200150"/>
                <a:gd name="connsiteY2580" fmla="*/ 30163 h 314325"/>
                <a:gd name="connsiteX2581" fmla="*/ 44252 w 1200150"/>
                <a:gd name="connsiteY2581" fmla="*/ 26988 h 314325"/>
                <a:gd name="connsiteX2582" fmla="*/ 42863 w 1200150"/>
                <a:gd name="connsiteY2582" fmla="*/ 23813 h 314325"/>
                <a:gd name="connsiteX2583" fmla="*/ 42863 w 1200150"/>
                <a:gd name="connsiteY2583" fmla="*/ 20638 h 314325"/>
                <a:gd name="connsiteX2584" fmla="*/ 44252 w 1200150"/>
                <a:gd name="connsiteY2584" fmla="*/ 19050 h 314325"/>
                <a:gd name="connsiteX2585" fmla="*/ 44252 w 1200150"/>
                <a:gd name="connsiteY2585" fmla="*/ 17462 h 314325"/>
                <a:gd name="connsiteX2586" fmla="*/ 45641 w 1200150"/>
                <a:gd name="connsiteY2586" fmla="*/ 15875 h 314325"/>
                <a:gd name="connsiteX2587" fmla="*/ 48419 w 1200150"/>
                <a:gd name="connsiteY2587" fmla="*/ 12700 h 314325"/>
                <a:gd name="connsiteX2588" fmla="*/ 1145559 w 1200150"/>
                <a:gd name="connsiteY2588" fmla="*/ 11033 h 314325"/>
                <a:gd name="connsiteX2589" fmla="*/ 1148592 w 1200150"/>
                <a:gd name="connsiteY2589" fmla="*/ 11033 h 314325"/>
                <a:gd name="connsiteX2590" fmla="*/ 1151625 w 1200150"/>
                <a:gd name="connsiteY2590" fmla="*/ 12541 h 314325"/>
                <a:gd name="connsiteX2591" fmla="*/ 1153141 w 1200150"/>
                <a:gd name="connsiteY2591" fmla="*/ 14049 h 314325"/>
                <a:gd name="connsiteX2592" fmla="*/ 1156174 w 1200150"/>
                <a:gd name="connsiteY2592" fmla="*/ 15557 h 314325"/>
                <a:gd name="connsiteX2593" fmla="*/ 1159207 w 1200150"/>
                <a:gd name="connsiteY2593" fmla="*/ 18574 h 314325"/>
                <a:gd name="connsiteX2594" fmla="*/ 1159207 w 1200150"/>
                <a:gd name="connsiteY2594" fmla="*/ 23098 h 314325"/>
                <a:gd name="connsiteX2595" fmla="*/ 1157690 w 1200150"/>
                <a:gd name="connsiteY2595" fmla="*/ 24606 h 314325"/>
                <a:gd name="connsiteX2596" fmla="*/ 1154658 w 1200150"/>
                <a:gd name="connsiteY2596" fmla="*/ 29130 h 314325"/>
                <a:gd name="connsiteX2597" fmla="*/ 1151625 w 1200150"/>
                <a:gd name="connsiteY2597" fmla="*/ 32147 h 314325"/>
                <a:gd name="connsiteX2598" fmla="*/ 1153141 w 1200150"/>
                <a:gd name="connsiteY2598" fmla="*/ 35163 h 314325"/>
                <a:gd name="connsiteX2599" fmla="*/ 1151625 w 1200150"/>
                <a:gd name="connsiteY2599" fmla="*/ 38179 h 314325"/>
                <a:gd name="connsiteX2600" fmla="*/ 1148592 w 1200150"/>
                <a:gd name="connsiteY2600" fmla="*/ 38179 h 314325"/>
                <a:gd name="connsiteX2601" fmla="*/ 1148592 w 1200150"/>
                <a:gd name="connsiteY2601" fmla="*/ 39687 h 314325"/>
                <a:gd name="connsiteX2602" fmla="*/ 1148592 w 1200150"/>
                <a:gd name="connsiteY2602" fmla="*/ 42704 h 314325"/>
                <a:gd name="connsiteX2603" fmla="*/ 1148592 w 1200150"/>
                <a:gd name="connsiteY2603" fmla="*/ 45720 h 314325"/>
                <a:gd name="connsiteX2604" fmla="*/ 1147076 w 1200150"/>
                <a:gd name="connsiteY2604" fmla="*/ 50244 h 314325"/>
                <a:gd name="connsiteX2605" fmla="*/ 1145559 w 1200150"/>
                <a:gd name="connsiteY2605" fmla="*/ 53260 h 314325"/>
                <a:gd name="connsiteX2606" fmla="*/ 1144043 w 1200150"/>
                <a:gd name="connsiteY2606" fmla="*/ 54769 h 314325"/>
                <a:gd name="connsiteX2607" fmla="*/ 1142526 w 1200150"/>
                <a:gd name="connsiteY2607" fmla="*/ 54769 h 314325"/>
                <a:gd name="connsiteX2608" fmla="*/ 1144043 w 1200150"/>
                <a:gd name="connsiteY2608" fmla="*/ 51752 h 314325"/>
                <a:gd name="connsiteX2609" fmla="*/ 1144043 w 1200150"/>
                <a:gd name="connsiteY2609" fmla="*/ 47228 h 314325"/>
                <a:gd name="connsiteX2610" fmla="*/ 1145559 w 1200150"/>
                <a:gd name="connsiteY2610" fmla="*/ 44212 h 314325"/>
                <a:gd name="connsiteX2611" fmla="*/ 1147076 w 1200150"/>
                <a:gd name="connsiteY2611" fmla="*/ 42704 h 314325"/>
                <a:gd name="connsiteX2612" fmla="*/ 1145559 w 1200150"/>
                <a:gd name="connsiteY2612" fmla="*/ 39687 h 314325"/>
                <a:gd name="connsiteX2613" fmla="*/ 1145559 w 1200150"/>
                <a:gd name="connsiteY2613" fmla="*/ 33655 h 314325"/>
                <a:gd name="connsiteX2614" fmla="*/ 1145559 w 1200150"/>
                <a:gd name="connsiteY2614" fmla="*/ 27622 h 314325"/>
                <a:gd name="connsiteX2615" fmla="*/ 1147076 w 1200150"/>
                <a:gd name="connsiteY2615" fmla="*/ 21590 h 314325"/>
                <a:gd name="connsiteX2616" fmla="*/ 1147076 w 1200150"/>
                <a:gd name="connsiteY2616" fmla="*/ 20082 h 314325"/>
                <a:gd name="connsiteX2617" fmla="*/ 1145559 w 1200150"/>
                <a:gd name="connsiteY2617" fmla="*/ 18574 h 314325"/>
                <a:gd name="connsiteX2618" fmla="*/ 1144043 w 1200150"/>
                <a:gd name="connsiteY2618" fmla="*/ 18574 h 314325"/>
                <a:gd name="connsiteX2619" fmla="*/ 1141010 w 1200150"/>
                <a:gd name="connsiteY2619" fmla="*/ 21590 h 314325"/>
                <a:gd name="connsiteX2620" fmla="*/ 1137977 w 1200150"/>
                <a:gd name="connsiteY2620" fmla="*/ 27622 h 314325"/>
                <a:gd name="connsiteX2621" fmla="*/ 1137977 w 1200150"/>
                <a:gd name="connsiteY2621" fmla="*/ 32147 h 314325"/>
                <a:gd name="connsiteX2622" fmla="*/ 1137977 w 1200150"/>
                <a:gd name="connsiteY2622" fmla="*/ 33655 h 314325"/>
                <a:gd name="connsiteX2623" fmla="*/ 1137977 w 1200150"/>
                <a:gd name="connsiteY2623" fmla="*/ 36671 h 314325"/>
                <a:gd name="connsiteX2624" fmla="*/ 1136461 w 1200150"/>
                <a:gd name="connsiteY2624" fmla="*/ 39687 h 314325"/>
                <a:gd name="connsiteX2625" fmla="*/ 1133428 w 1200150"/>
                <a:gd name="connsiteY2625" fmla="*/ 42704 h 314325"/>
                <a:gd name="connsiteX2626" fmla="*/ 1133428 w 1200150"/>
                <a:gd name="connsiteY2626" fmla="*/ 44212 h 314325"/>
                <a:gd name="connsiteX2627" fmla="*/ 1133428 w 1200150"/>
                <a:gd name="connsiteY2627" fmla="*/ 45720 h 314325"/>
                <a:gd name="connsiteX2628" fmla="*/ 1133428 w 1200150"/>
                <a:gd name="connsiteY2628" fmla="*/ 48736 h 314325"/>
                <a:gd name="connsiteX2629" fmla="*/ 1131911 w 1200150"/>
                <a:gd name="connsiteY2629" fmla="*/ 51752 h 314325"/>
                <a:gd name="connsiteX2630" fmla="*/ 1131911 w 1200150"/>
                <a:gd name="connsiteY2630" fmla="*/ 53260 h 314325"/>
                <a:gd name="connsiteX2631" fmla="*/ 1133428 w 1200150"/>
                <a:gd name="connsiteY2631" fmla="*/ 54769 h 314325"/>
                <a:gd name="connsiteX2632" fmla="*/ 1136461 w 1200150"/>
                <a:gd name="connsiteY2632" fmla="*/ 57785 h 314325"/>
                <a:gd name="connsiteX2633" fmla="*/ 1137977 w 1200150"/>
                <a:gd name="connsiteY2633" fmla="*/ 59293 h 314325"/>
                <a:gd name="connsiteX2634" fmla="*/ 1139493 w 1200150"/>
                <a:gd name="connsiteY2634" fmla="*/ 60801 h 314325"/>
                <a:gd name="connsiteX2635" fmla="*/ 1141010 w 1200150"/>
                <a:gd name="connsiteY2635" fmla="*/ 63817 h 314325"/>
                <a:gd name="connsiteX2636" fmla="*/ 1142526 w 1200150"/>
                <a:gd name="connsiteY2636" fmla="*/ 66834 h 314325"/>
                <a:gd name="connsiteX2637" fmla="*/ 1144043 w 1200150"/>
                <a:gd name="connsiteY2637" fmla="*/ 71358 h 314325"/>
                <a:gd name="connsiteX2638" fmla="*/ 1141010 w 1200150"/>
                <a:gd name="connsiteY2638" fmla="*/ 72866 h 314325"/>
                <a:gd name="connsiteX2639" fmla="*/ 1139493 w 1200150"/>
                <a:gd name="connsiteY2639" fmla="*/ 74374 h 314325"/>
                <a:gd name="connsiteX2640" fmla="*/ 1137977 w 1200150"/>
                <a:gd name="connsiteY2640" fmla="*/ 77390 h 314325"/>
                <a:gd name="connsiteX2641" fmla="*/ 1134944 w 1200150"/>
                <a:gd name="connsiteY2641" fmla="*/ 75882 h 314325"/>
                <a:gd name="connsiteX2642" fmla="*/ 1133428 w 1200150"/>
                <a:gd name="connsiteY2642" fmla="*/ 74374 h 314325"/>
                <a:gd name="connsiteX2643" fmla="*/ 1131911 w 1200150"/>
                <a:gd name="connsiteY2643" fmla="*/ 72866 h 314325"/>
                <a:gd name="connsiteX2644" fmla="*/ 1130395 w 1200150"/>
                <a:gd name="connsiteY2644" fmla="*/ 69850 h 314325"/>
                <a:gd name="connsiteX2645" fmla="*/ 1128878 w 1200150"/>
                <a:gd name="connsiteY2645" fmla="*/ 66834 h 314325"/>
                <a:gd name="connsiteX2646" fmla="*/ 1125846 w 1200150"/>
                <a:gd name="connsiteY2646" fmla="*/ 65325 h 314325"/>
                <a:gd name="connsiteX2647" fmla="*/ 1124329 w 1200150"/>
                <a:gd name="connsiteY2647" fmla="*/ 62309 h 314325"/>
                <a:gd name="connsiteX2648" fmla="*/ 1122813 w 1200150"/>
                <a:gd name="connsiteY2648" fmla="*/ 57785 h 314325"/>
                <a:gd name="connsiteX2649" fmla="*/ 1122813 w 1200150"/>
                <a:gd name="connsiteY2649" fmla="*/ 56277 h 314325"/>
                <a:gd name="connsiteX2650" fmla="*/ 1122813 w 1200150"/>
                <a:gd name="connsiteY2650" fmla="*/ 54769 h 314325"/>
                <a:gd name="connsiteX2651" fmla="*/ 1125846 w 1200150"/>
                <a:gd name="connsiteY2651" fmla="*/ 53260 h 314325"/>
                <a:gd name="connsiteX2652" fmla="*/ 1128878 w 1200150"/>
                <a:gd name="connsiteY2652" fmla="*/ 53260 h 314325"/>
                <a:gd name="connsiteX2653" fmla="*/ 1130395 w 1200150"/>
                <a:gd name="connsiteY2653" fmla="*/ 53260 h 314325"/>
                <a:gd name="connsiteX2654" fmla="*/ 1130395 w 1200150"/>
                <a:gd name="connsiteY2654" fmla="*/ 50244 h 314325"/>
                <a:gd name="connsiteX2655" fmla="*/ 1131911 w 1200150"/>
                <a:gd name="connsiteY2655" fmla="*/ 47228 h 314325"/>
                <a:gd name="connsiteX2656" fmla="*/ 1131911 w 1200150"/>
                <a:gd name="connsiteY2656" fmla="*/ 42704 h 314325"/>
                <a:gd name="connsiteX2657" fmla="*/ 1133428 w 1200150"/>
                <a:gd name="connsiteY2657" fmla="*/ 38179 h 314325"/>
                <a:gd name="connsiteX2658" fmla="*/ 1131911 w 1200150"/>
                <a:gd name="connsiteY2658" fmla="*/ 36671 h 314325"/>
                <a:gd name="connsiteX2659" fmla="*/ 1130395 w 1200150"/>
                <a:gd name="connsiteY2659" fmla="*/ 33655 h 314325"/>
                <a:gd name="connsiteX2660" fmla="*/ 1128878 w 1200150"/>
                <a:gd name="connsiteY2660" fmla="*/ 32147 h 314325"/>
                <a:gd name="connsiteX2661" fmla="*/ 1127362 w 1200150"/>
                <a:gd name="connsiteY2661" fmla="*/ 30639 h 314325"/>
                <a:gd name="connsiteX2662" fmla="*/ 1125846 w 1200150"/>
                <a:gd name="connsiteY2662" fmla="*/ 29130 h 314325"/>
                <a:gd name="connsiteX2663" fmla="*/ 1124329 w 1200150"/>
                <a:gd name="connsiteY2663" fmla="*/ 27622 h 314325"/>
                <a:gd name="connsiteX2664" fmla="*/ 1122813 w 1200150"/>
                <a:gd name="connsiteY2664" fmla="*/ 26114 h 314325"/>
                <a:gd name="connsiteX2665" fmla="*/ 1125846 w 1200150"/>
                <a:gd name="connsiteY2665" fmla="*/ 23098 h 314325"/>
                <a:gd name="connsiteX2666" fmla="*/ 1127362 w 1200150"/>
                <a:gd name="connsiteY2666" fmla="*/ 23098 h 314325"/>
                <a:gd name="connsiteX2667" fmla="*/ 1131911 w 1200150"/>
                <a:gd name="connsiteY2667" fmla="*/ 21590 h 314325"/>
                <a:gd name="connsiteX2668" fmla="*/ 1134944 w 1200150"/>
                <a:gd name="connsiteY2668" fmla="*/ 23098 h 314325"/>
                <a:gd name="connsiteX2669" fmla="*/ 1136461 w 1200150"/>
                <a:gd name="connsiteY2669" fmla="*/ 23098 h 314325"/>
                <a:gd name="connsiteX2670" fmla="*/ 1139493 w 1200150"/>
                <a:gd name="connsiteY2670" fmla="*/ 23098 h 314325"/>
                <a:gd name="connsiteX2671" fmla="*/ 1139493 w 1200150"/>
                <a:gd name="connsiteY2671" fmla="*/ 20082 h 314325"/>
                <a:gd name="connsiteX2672" fmla="*/ 1139493 w 1200150"/>
                <a:gd name="connsiteY2672" fmla="*/ 17065 h 314325"/>
                <a:gd name="connsiteX2673" fmla="*/ 1141010 w 1200150"/>
                <a:gd name="connsiteY2673" fmla="*/ 14049 h 314325"/>
                <a:gd name="connsiteX2674" fmla="*/ 1145559 w 1200150"/>
                <a:gd name="connsiteY2674" fmla="*/ 11033 h 314325"/>
                <a:gd name="connsiteX2675" fmla="*/ 116201 w 1200150"/>
                <a:gd name="connsiteY2675" fmla="*/ 9525 h 314325"/>
                <a:gd name="connsiteX2676" fmla="*/ 119220 w 1200150"/>
                <a:gd name="connsiteY2676" fmla="*/ 9525 h 314325"/>
                <a:gd name="connsiteX2677" fmla="*/ 122238 w 1200150"/>
                <a:gd name="connsiteY2677" fmla="*/ 11026 h 314325"/>
                <a:gd name="connsiteX2678" fmla="*/ 122238 w 1200150"/>
                <a:gd name="connsiteY2678" fmla="*/ 12527 h 314325"/>
                <a:gd name="connsiteX2679" fmla="*/ 122238 w 1200150"/>
                <a:gd name="connsiteY2679" fmla="*/ 14028 h 314325"/>
                <a:gd name="connsiteX2680" fmla="*/ 122238 w 1200150"/>
                <a:gd name="connsiteY2680" fmla="*/ 17029 h 314325"/>
                <a:gd name="connsiteX2681" fmla="*/ 122238 w 1200150"/>
                <a:gd name="connsiteY2681" fmla="*/ 20031 h 314325"/>
                <a:gd name="connsiteX2682" fmla="*/ 120729 w 1200150"/>
                <a:gd name="connsiteY2682" fmla="*/ 24534 h 314325"/>
                <a:gd name="connsiteX2683" fmla="*/ 120729 w 1200150"/>
                <a:gd name="connsiteY2683" fmla="*/ 27536 h 314325"/>
                <a:gd name="connsiteX2684" fmla="*/ 116201 w 1200150"/>
                <a:gd name="connsiteY2684" fmla="*/ 30538 h 314325"/>
                <a:gd name="connsiteX2685" fmla="*/ 111674 w 1200150"/>
                <a:gd name="connsiteY2685" fmla="*/ 35040 h 314325"/>
                <a:gd name="connsiteX2686" fmla="*/ 110165 w 1200150"/>
                <a:gd name="connsiteY2686" fmla="*/ 36541 h 314325"/>
                <a:gd name="connsiteX2687" fmla="*/ 108656 w 1200150"/>
                <a:gd name="connsiteY2687" fmla="*/ 36541 h 314325"/>
                <a:gd name="connsiteX2688" fmla="*/ 105638 w 1200150"/>
                <a:gd name="connsiteY2688" fmla="*/ 39543 h 314325"/>
                <a:gd name="connsiteX2689" fmla="*/ 104129 w 1200150"/>
                <a:gd name="connsiteY2689" fmla="*/ 39543 h 314325"/>
                <a:gd name="connsiteX2690" fmla="*/ 102619 w 1200150"/>
                <a:gd name="connsiteY2690" fmla="*/ 41044 h 314325"/>
                <a:gd name="connsiteX2691" fmla="*/ 101110 w 1200150"/>
                <a:gd name="connsiteY2691" fmla="*/ 41044 h 314325"/>
                <a:gd name="connsiteX2692" fmla="*/ 99601 w 1200150"/>
                <a:gd name="connsiteY2692" fmla="*/ 42545 h 314325"/>
                <a:gd name="connsiteX2693" fmla="*/ 99601 w 1200150"/>
                <a:gd name="connsiteY2693" fmla="*/ 44046 h 314325"/>
                <a:gd name="connsiteX2694" fmla="*/ 99601 w 1200150"/>
                <a:gd name="connsiteY2694" fmla="*/ 45547 h 314325"/>
                <a:gd name="connsiteX2695" fmla="*/ 99601 w 1200150"/>
                <a:gd name="connsiteY2695" fmla="*/ 47048 h 314325"/>
                <a:gd name="connsiteX2696" fmla="*/ 99601 w 1200150"/>
                <a:gd name="connsiteY2696" fmla="*/ 48549 h 314325"/>
                <a:gd name="connsiteX2697" fmla="*/ 101110 w 1200150"/>
                <a:gd name="connsiteY2697" fmla="*/ 50049 h 314325"/>
                <a:gd name="connsiteX2698" fmla="*/ 99601 w 1200150"/>
                <a:gd name="connsiteY2698" fmla="*/ 51550 h 314325"/>
                <a:gd name="connsiteX2699" fmla="*/ 99601 w 1200150"/>
                <a:gd name="connsiteY2699" fmla="*/ 53051 h 314325"/>
                <a:gd name="connsiteX2700" fmla="*/ 96583 w 1200150"/>
                <a:gd name="connsiteY2700" fmla="*/ 54552 h 314325"/>
                <a:gd name="connsiteX2701" fmla="*/ 92056 w 1200150"/>
                <a:gd name="connsiteY2701" fmla="*/ 54552 h 314325"/>
                <a:gd name="connsiteX2702" fmla="*/ 90547 w 1200150"/>
                <a:gd name="connsiteY2702" fmla="*/ 54552 h 314325"/>
                <a:gd name="connsiteX2703" fmla="*/ 90547 w 1200150"/>
                <a:gd name="connsiteY2703" fmla="*/ 56053 h 314325"/>
                <a:gd name="connsiteX2704" fmla="*/ 87528 w 1200150"/>
                <a:gd name="connsiteY2704" fmla="*/ 56053 h 314325"/>
                <a:gd name="connsiteX2705" fmla="*/ 86019 w 1200150"/>
                <a:gd name="connsiteY2705" fmla="*/ 57554 h 314325"/>
                <a:gd name="connsiteX2706" fmla="*/ 83001 w 1200150"/>
                <a:gd name="connsiteY2706" fmla="*/ 59055 h 314325"/>
                <a:gd name="connsiteX2707" fmla="*/ 79983 w 1200150"/>
                <a:gd name="connsiteY2707" fmla="*/ 60556 h 314325"/>
                <a:gd name="connsiteX2708" fmla="*/ 78474 w 1200150"/>
                <a:gd name="connsiteY2708" fmla="*/ 62057 h 314325"/>
                <a:gd name="connsiteX2709" fmla="*/ 76965 w 1200150"/>
                <a:gd name="connsiteY2709" fmla="*/ 63558 h 314325"/>
                <a:gd name="connsiteX2710" fmla="*/ 73946 w 1200150"/>
                <a:gd name="connsiteY2710" fmla="*/ 66559 h 314325"/>
                <a:gd name="connsiteX2711" fmla="*/ 70928 w 1200150"/>
                <a:gd name="connsiteY2711" fmla="*/ 68060 h 314325"/>
                <a:gd name="connsiteX2712" fmla="*/ 69419 w 1200150"/>
                <a:gd name="connsiteY2712" fmla="*/ 69561 h 314325"/>
                <a:gd name="connsiteX2713" fmla="*/ 67910 w 1200150"/>
                <a:gd name="connsiteY2713" fmla="*/ 71062 h 314325"/>
                <a:gd name="connsiteX2714" fmla="*/ 64892 w 1200150"/>
                <a:gd name="connsiteY2714" fmla="*/ 75565 h 314325"/>
                <a:gd name="connsiteX2715" fmla="*/ 61873 w 1200150"/>
                <a:gd name="connsiteY2715" fmla="*/ 78567 h 314325"/>
                <a:gd name="connsiteX2716" fmla="*/ 58855 w 1200150"/>
                <a:gd name="connsiteY2716" fmla="*/ 80068 h 314325"/>
                <a:gd name="connsiteX2717" fmla="*/ 57346 w 1200150"/>
                <a:gd name="connsiteY2717" fmla="*/ 83069 h 314325"/>
                <a:gd name="connsiteX2718" fmla="*/ 49801 w 1200150"/>
                <a:gd name="connsiteY2718" fmla="*/ 89073 h 314325"/>
                <a:gd name="connsiteX2719" fmla="*/ 43764 w 1200150"/>
                <a:gd name="connsiteY2719" fmla="*/ 92075 h 314325"/>
                <a:gd name="connsiteX2720" fmla="*/ 39237 w 1200150"/>
                <a:gd name="connsiteY2720" fmla="*/ 89073 h 314325"/>
                <a:gd name="connsiteX2721" fmla="*/ 39237 w 1200150"/>
                <a:gd name="connsiteY2721" fmla="*/ 87572 h 314325"/>
                <a:gd name="connsiteX2722" fmla="*/ 37728 w 1200150"/>
                <a:gd name="connsiteY2722" fmla="*/ 80068 h 314325"/>
                <a:gd name="connsiteX2723" fmla="*/ 39237 w 1200150"/>
                <a:gd name="connsiteY2723" fmla="*/ 77066 h 314325"/>
                <a:gd name="connsiteX2724" fmla="*/ 40746 w 1200150"/>
                <a:gd name="connsiteY2724" fmla="*/ 74064 h 314325"/>
                <a:gd name="connsiteX2725" fmla="*/ 46782 w 1200150"/>
                <a:gd name="connsiteY2725" fmla="*/ 69561 h 314325"/>
                <a:gd name="connsiteX2726" fmla="*/ 48291 w 1200150"/>
                <a:gd name="connsiteY2726" fmla="*/ 66559 h 314325"/>
                <a:gd name="connsiteX2727" fmla="*/ 49801 w 1200150"/>
                <a:gd name="connsiteY2727" fmla="*/ 65059 h 314325"/>
                <a:gd name="connsiteX2728" fmla="*/ 46782 w 1200150"/>
                <a:gd name="connsiteY2728" fmla="*/ 65059 h 314325"/>
                <a:gd name="connsiteX2729" fmla="*/ 43764 w 1200150"/>
                <a:gd name="connsiteY2729" fmla="*/ 66559 h 314325"/>
                <a:gd name="connsiteX2730" fmla="*/ 39237 w 1200150"/>
                <a:gd name="connsiteY2730" fmla="*/ 68060 h 314325"/>
                <a:gd name="connsiteX2731" fmla="*/ 34709 w 1200150"/>
                <a:gd name="connsiteY2731" fmla="*/ 69561 h 314325"/>
                <a:gd name="connsiteX2732" fmla="*/ 33200 w 1200150"/>
                <a:gd name="connsiteY2732" fmla="*/ 69561 h 314325"/>
                <a:gd name="connsiteX2733" fmla="*/ 30182 w 1200150"/>
                <a:gd name="connsiteY2733" fmla="*/ 65059 h 314325"/>
                <a:gd name="connsiteX2734" fmla="*/ 30182 w 1200150"/>
                <a:gd name="connsiteY2734" fmla="*/ 62057 h 314325"/>
                <a:gd name="connsiteX2735" fmla="*/ 27164 w 1200150"/>
                <a:gd name="connsiteY2735" fmla="*/ 60556 h 314325"/>
                <a:gd name="connsiteX2736" fmla="*/ 24146 w 1200150"/>
                <a:gd name="connsiteY2736" fmla="*/ 62057 h 314325"/>
                <a:gd name="connsiteX2737" fmla="*/ 21127 w 1200150"/>
                <a:gd name="connsiteY2737" fmla="*/ 62057 h 314325"/>
                <a:gd name="connsiteX2738" fmla="*/ 18109 w 1200150"/>
                <a:gd name="connsiteY2738" fmla="*/ 62057 h 314325"/>
                <a:gd name="connsiteX2739" fmla="*/ 16600 w 1200150"/>
                <a:gd name="connsiteY2739" fmla="*/ 63558 h 314325"/>
                <a:gd name="connsiteX2740" fmla="*/ 15091 w 1200150"/>
                <a:gd name="connsiteY2740" fmla="*/ 65059 h 314325"/>
                <a:gd name="connsiteX2741" fmla="*/ 12073 w 1200150"/>
                <a:gd name="connsiteY2741" fmla="*/ 66559 h 314325"/>
                <a:gd name="connsiteX2742" fmla="*/ 9055 w 1200150"/>
                <a:gd name="connsiteY2742" fmla="*/ 68060 h 314325"/>
                <a:gd name="connsiteX2743" fmla="*/ 6036 w 1200150"/>
                <a:gd name="connsiteY2743" fmla="*/ 69561 h 314325"/>
                <a:gd name="connsiteX2744" fmla="*/ 1509 w 1200150"/>
                <a:gd name="connsiteY2744" fmla="*/ 69561 h 314325"/>
                <a:gd name="connsiteX2745" fmla="*/ 0 w 1200150"/>
                <a:gd name="connsiteY2745" fmla="*/ 63558 h 314325"/>
                <a:gd name="connsiteX2746" fmla="*/ 1509 w 1200150"/>
                <a:gd name="connsiteY2746" fmla="*/ 59055 h 314325"/>
                <a:gd name="connsiteX2747" fmla="*/ 1509 w 1200150"/>
                <a:gd name="connsiteY2747" fmla="*/ 57554 h 314325"/>
                <a:gd name="connsiteX2748" fmla="*/ 1509 w 1200150"/>
                <a:gd name="connsiteY2748" fmla="*/ 56053 h 314325"/>
                <a:gd name="connsiteX2749" fmla="*/ 3018 w 1200150"/>
                <a:gd name="connsiteY2749" fmla="*/ 54552 h 314325"/>
                <a:gd name="connsiteX2750" fmla="*/ 4527 w 1200150"/>
                <a:gd name="connsiteY2750" fmla="*/ 53051 h 314325"/>
                <a:gd name="connsiteX2751" fmla="*/ 6036 w 1200150"/>
                <a:gd name="connsiteY2751" fmla="*/ 51550 h 314325"/>
                <a:gd name="connsiteX2752" fmla="*/ 7545 w 1200150"/>
                <a:gd name="connsiteY2752" fmla="*/ 51550 h 314325"/>
                <a:gd name="connsiteX2753" fmla="*/ 7545 w 1200150"/>
                <a:gd name="connsiteY2753" fmla="*/ 50049 h 314325"/>
                <a:gd name="connsiteX2754" fmla="*/ 9055 w 1200150"/>
                <a:gd name="connsiteY2754" fmla="*/ 50049 h 314325"/>
                <a:gd name="connsiteX2755" fmla="*/ 10564 w 1200150"/>
                <a:gd name="connsiteY2755" fmla="*/ 48549 h 314325"/>
                <a:gd name="connsiteX2756" fmla="*/ 15091 w 1200150"/>
                <a:gd name="connsiteY2756" fmla="*/ 45547 h 314325"/>
                <a:gd name="connsiteX2757" fmla="*/ 15091 w 1200150"/>
                <a:gd name="connsiteY2757" fmla="*/ 44046 h 314325"/>
                <a:gd name="connsiteX2758" fmla="*/ 16600 w 1200150"/>
                <a:gd name="connsiteY2758" fmla="*/ 44046 h 314325"/>
                <a:gd name="connsiteX2759" fmla="*/ 18109 w 1200150"/>
                <a:gd name="connsiteY2759" fmla="*/ 42545 h 314325"/>
                <a:gd name="connsiteX2760" fmla="*/ 19618 w 1200150"/>
                <a:gd name="connsiteY2760" fmla="*/ 42545 h 314325"/>
                <a:gd name="connsiteX2761" fmla="*/ 19618 w 1200150"/>
                <a:gd name="connsiteY2761" fmla="*/ 44046 h 314325"/>
                <a:gd name="connsiteX2762" fmla="*/ 19618 w 1200150"/>
                <a:gd name="connsiteY2762" fmla="*/ 45547 h 314325"/>
                <a:gd name="connsiteX2763" fmla="*/ 18109 w 1200150"/>
                <a:gd name="connsiteY2763" fmla="*/ 47048 h 314325"/>
                <a:gd name="connsiteX2764" fmla="*/ 16600 w 1200150"/>
                <a:gd name="connsiteY2764" fmla="*/ 48549 h 314325"/>
                <a:gd name="connsiteX2765" fmla="*/ 15091 w 1200150"/>
                <a:gd name="connsiteY2765" fmla="*/ 50049 h 314325"/>
                <a:gd name="connsiteX2766" fmla="*/ 13582 w 1200150"/>
                <a:gd name="connsiteY2766" fmla="*/ 51550 h 314325"/>
                <a:gd name="connsiteX2767" fmla="*/ 13582 w 1200150"/>
                <a:gd name="connsiteY2767" fmla="*/ 54552 h 314325"/>
                <a:gd name="connsiteX2768" fmla="*/ 15091 w 1200150"/>
                <a:gd name="connsiteY2768" fmla="*/ 54552 h 314325"/>
                <a:gd name="connsiteX2769" fmla="*/ 16600 w 1200150"/>
                <a:gd name="connsiteY2769" fmla="*/ 56053 h 314325"/>
                <a:gd name="connsiteX2770" fmla="*/ 19618 w 1200150"/>
                <a:gd name="connsiteY2770" fmla="*/ 56053 h 314325"/>
                <a:gd name="connsiteX2771" fmla="*/ 21127 w 1200150"/>
                <a:gd name="connsiteY2771" fmla="*/ 57554 h 314325"/>
                <a:gd name="connsiteX2772" fmla="*/ 21127 w 1200150"/>
                <a:gd name="connsiteY2772" fmla="*/ 56053 h 314325"/>
                <a:gd name="connsiteX2773" fmla="*/ 22637 w 1200150"/>
                <a:gd name="connsiteY2773" fmla="*/ 56053 h 314325"/>
                <a:gd name="connsiteX2774" fmla="*/ 24146 w 1200150"/>
                <a:gd name="connsiteY2774" fmla="*/ 56053 h 314325"/>
                <a:gd name="connsiteX2775" fmla="*/ 25655 w 1200150"/>
                <a:gd name="connsiteY2775" fmla="*/ 56053 h 314325"/>
                <a:gd name="connsiteX2776" fmla="*/ 28673 w 1200150"/>
                <a:gd name="connsiteY2776" fmla="*/ 56053 h 314325"/>
                <a:gd name="connsiteX2777" fmla="*/ 30182 w 1200150"/>
                <a:gd name="connsiteY2777" fmla="*/ 56053 h 314325"/>
                <a:gd name="connsiteX2778" fmla="*/ 31691 w 1200150"/>
                <a:gd name="connsiteY2778" fmla="*/ 56053 h 314325"/>
                <a:gd name="connsiteX2779" fmla="*/ 31691 w 1200150"/>
                <a:gd name="connsiteY2779" fmla="*/ 54552 h 314325"/>
                <a:gd name="connsiteX2780" fmla="*/ 33200 w 1200150"/>
                <a:gd name="connsiteY2780" fmla="*/ 54552 h 314325"/>
                <a:gd name="connsiteX2781" fmla="*/ 34709 w 1200150"/>
                <a:gd name="connsiteY2781" fmla="*/ 53051 h 314325"/>
                <a:gd name="connsiteX2782" fmla="*/ 36219 w 1200150"/>
                <a:gd name="connsiteY2782" fmla="*/ 53051 h 314325"/>
                <a:gd name="connsiteX2783" fmla="*/ 37728 w 1200150"/>
                <a:gd name="connsiteY2783" fmla="*/ 51550 h 314325"/>
                <a:gd name="connsiteX2784" fmla="*/ 39237 w 1200150"/>
                <a:gd name="connsiteY2784" fmla="*/ 51550 h 314325"/>
                <a:gd name="connsiteX2785" fmla="*/ 40746 w 1200150"/>
                <a:gd name="connsiteY2785" fmla="*/ 53051 h 314325"/>
                <a:gd name="connsiteX2786" fmla="*/ 40746 w 1200150"/>
                <a:gd name="connsiteY2786" fmla="*/ 54552 h 314325"/>
                <a:gd name="connsiteX2787" fmla="*/ 42255 w 1200150"/>
                <a:gd name="connsiteY2787" fmla="*/ 54552 h 314325"/>
                <a:gd name="connsiteX2788" fmla="*/ 43764 w 1200150"/>
                <a:gd name="connsiteY2788" fmla="*/ 54552 h 314325"/>
                <a:gd name="connsiteX2789" fmla="*/ 45273 w 1200150"/>
                <a:gd name="connsiteY2789" fmla="*/ 54552 h 314325"/>
                <a:gd name="connsiteX2790" fmla="*/ 46782 w 1200150"/>
                <a:gd name="connsiteY2790" fmla="*/ 54552 h 314325"/>
                <a:gd name="connsiteX2791" fmla="*/ 51310 w 1200150"/>
                <a:gd name="connsiteY2791" fmla="*/ 54552 h 314325"/>
                <a:gd name="connsiteX2792" fmla="*/ 54328 w 1200150"/>
                <a:gd name="connsiteY2792" fmla="*/ 54552 h 314325"/>
                <a:gd name="connsiteX2793" fmla="*/ 58855 w 1200150"/>
                <a:gd name="connsiteY2793" fmla="*/ 54552 h 314325"/>
                <a:gd name="connsiteX2794" fmla="*/ 61873 w 1200150"/>
                <a:gd name="connsiteY2794" fmla="*/ 54552 h 314325"/>
                <a:gd name="connsiteX2795" fmla="*/ 64892 w 1200150"/>
                <a:gd name="connsiteY2795" fmla="*/ 54552 h 314325"/>
                <a:gd name="connsiteX2796" fmla="*/ 66401 w 1200150"/>
                <a:gd name="connsiteY2796" fmla="*/ 54552 h 314325"/>
                <a:gd name="connsiteX2797" fmla="*/ 67910 w 1200150"/>
                <a:gd name="connsiteY2797" fmla="*/ 53051 h 314325"/>
                <a:gd name="connsiteX2798" fmla="*/ 69419 w 1200150"/>
                <a:gd name="connsiteY2798" fmla="*/ 51550 h 314325"/>
                <a:gd name="connsiteX2799" fmla="*/ 70928 w 1200150"/>
                <a:gd name="connsiteY2799" fmla="*/ 50049 h 314325"/>
                <a:gd name="connsiteX2800" fmla="*/ 72437 w 1200150"/>
                <a:gd name="connsiteY2800" fmla="*/ 48549 h 314325"/>
                <a:gd name="connsiteX2801" fmla="*/ 72437 w 1200150"/>
                <a:gd name="connsiteY2801" fmla="*/ 47048 h 314325"/>
                <a:gd name="connsiteX2802" fmla="*/ 73946 w 1200150"/>
                <a:gd name="connsiteY2802" fmla="*/ 45547 h 314325"/>
                <a:gd name="connsiteX2803" fmla="*/ 72437 w 1200150"/>
                <a:gd name="connsiteY2803" fmla="*/ 42545 h 314325"/>
                <a:gd name="connsiteX2804" fmla="*/ 69419 w 1200150"/>
                <a:gd name="connsiteY2804" fmla="*/ 41044 h 314325"/>
                <a:gd name="connsiteX2805" fmla="*/ 67910 w 1200150"/>
                <a:gd name="connsiteY2805" fmla="*/ 38042 h 314325"/>
                <a:gd name="connsiteX2806" fmla="*/ 66401 w 1200150"/>
                <a:gd name="connsiteY2806" fmla="*/ 36541 h 314325"/>
                <a:gd name="connsiteX2807" fmla="*/ 67910 w 1200150"/>
                <a:gd name="connsiteY2807" fmla="*/ 35040 h 314325"/>
                <a:gd name="connsiteX2808" fmla="*/ 69419 w 1200150"/>
                <a:gd name="connsiteY2808" fmla="*/ 35040 h 314325"/>
                <a:gd name="connsiteX2809" fmla="*/ 72437 w 1200150"/>
                <a:gd name="connsiteY2809" fmla="*/ 35040 h 314325"/>
                <a:gd name="connsiteX2810" fmla="*/ 76965 w 1200150"/>
                <a:gd name="connsiteY2810" fmla="*/ 36541 h 314325"/>
                <a:gd name="connsiteX2811" fmla="*/ 83001 w 1200150"/>
                <a:gd name="connsiteY2811" fmla="*/ 38042 h 314325"/>
                <a:gd name="connsiteX2812" fmla="*/ 84510 w 1200150"/>
                <a:gd name="connsiteY2812" fmla="*/ 38042 h 314325"/>
                <a:gd name="connsiteX2813" fmla="*/ 86019 w 1200150"/>
                <a:gd name="connsiteY2813" fmla="*/ 35040 h 314325"/>
                <a:gd name="connsiteX2814" fmla="*/ 89037 w 1200150"/>
                <a:gd name="connsiteY2814" fmla="*/ 33539 h 314325"/>
                <a:gd name="connsiteX2815" fmla="*/ 90547 w 1200150"/>
                <a:gd name="connsiteY2815" fmla="*/ 33539 h 314325"/>
                <a:gd name="connsiteX2816" fmla="*/ 93565 w 1200150"/>
                <a:gd name="connsiteY2816" fmla="*/ 30538 h 314325"/>
                <a:gd name="connsiteX2817" fmla="*/ 96583 w 1200150"/>
                <a:gd name="connsiteY2817" fmla="*/ 27536 h 314325"/>
                <a:gd name="connsiteX2818" fmla="*/ 99601 w 1200150"/>
                <a:gd name="connsiteY2818" fmla="*/ 26035 h 314325"/>
                <a:gd name="connsiteX2819" fmla="*/ 101110 w 1200150"/>
                <a:gd name="connsiteY2819" fmla="*/ 24534 h 314325"/>
                <a:gd name="connsiteX2820" fmla="*/ 108656 w 1200150"/>
                <a:gd name="connsiteY2820" fmla="*/ 18530 h 314325"/>
                <a:gd name="connsiteX2821" fmla="*/ 110165 w 1200150"/>
                <a:gd name="connsiteY2821" fmla="*/ 15529 h 314325"/>
                <a:gd name="connsiteX2822" fmla="*/ 111674 w 1200150"/>
                <a:gd name="connsiteY2822" fmla="*/ 14028 h 314325"/>
                <a:gd name="connsiteX2823" fmla="*/ 113183 w 1200150"/>
                <a:gd name="connsiteY2823" fmla="*/ 12527 h 314325"/>
                <a:gd name="connsiteX2824" fmla="*/ 114692 w 1200150"/>
                <a:gd name="connsiteY2824" fmla="*/ 11026 h 314325"/>
                <a:gd name="connsiteX2825" fmla="*/ 116201 w 1200150"/>
                <a:gd name="connsiteY2825" fmla="*/ 9525 h 314325"/>
                <a:gd name="connsiteX2826" fmla="*/ 72672 w 1200150"/>
                <a:gd name="connsiteY2826" fmla="*/ 0 h 314325"/>
                <a:gd name="connsiteX2827" fmla="*/ 74083 w 1200150"/>
                <a:gd name="connsiteY2827" fmla="*/ 0 h 314325"/>
                <a:gd name="connsiteX2828" fmla="*/ 75494 w 1200150"/>
                <a:gd name="connsiteY2828" fmla="*/ 1482 h 314325"/>
                <a:gd name="connsiteX2829" fmla="*/ 76905 w 1200150"/>
                <a:gd name="connsiteY2829" fmla="*/ 4445 h 314325"/>
                <a:gd name="connsiteX2830" fmla="*/ 78317 w 1200150"/>
                <a:gd name="connsiteY2830" fmla="*/ 5927 h 314325"/>
                <a:gd name="connsiteX2831" fmla="*/ 81139 w 1200150"/>
                <a:gd name="connsiteY2831" fmla="*/ 10372 h 314325"/>
                <a:gd name="connsiteX2832" fmla="*/ 81139 w 1200150"/>
                <a:gd name="connsiteY2832" fmla="*/ 11853 h 314325"/>
                <a:gd name="connsiteX2833" fmla="*/ 82550 w 1200150"/>
                <a:gd name="connsiteY2833" fmla="*/ 14817 h 314325"/>
                <a:gd name="connsiteX2834" fmla="*/ 82550 w 1200150"/>
                <a:gd name="connsiteY2834" fmla="*/ 16298 h 314325"/>
                <a:gd name="connsiteX2835" fmla="*/ 82550 w 1200150"/>
                <a:gd name="connsiteY2835" fmla="*/ 19262 h 314325"/>
                <a:gd name="connsiteX2836" fmla="*/ 81139 w 1200150"/>
                <a:gd name="connsiteY2836" fmla="*/ 22225 h 314325"/>
                <a:gd name="connsiteX2837" fmla="*/ 76905 w 1200150"/>
                <a:gd name="connsiteY2837" fmla="*/ 22225 h 314325"/>
                <a:gd name="connsiteX2838" fmla="*/ 74083 w 1200150"/>
                <a:gd name="connsiteY2838" fmla="*/ 20743 h 314325"/>
                <a:gd name="connsiteX2839" fmla="*/ 71261 w 1200150"/>
                <a:gd name="connsiteY2839" fmla="*/ 17780 h 314325"/>
                <a:gd name="connsiteX2840" fmla="*/ 69850 w 1200150"/>
                <a:gd name="connsiteY2840" fmla="*/ 14817 h 314325"/>
                <a:gd name="connsiteX2841" fmla="*/ 71261 w 1200150"/>
                <a:gd name="connsiteY2841" fmla="*/ 11853 h 314325"/>
                <a:gd name="connsiteX2842" fmla="*/ 71261 w 1200150"/>
                <a:gd name="connsiteY2842" fmla="*/ 5927 h 314325"/>
                <a:gd name="connsiteX2843" fmla="*/ 71261 w 1200150"/>
                <a:gd name="connsiteY2843" fmla="*/ 4445 h 314325"/>
                <a:gd name="connsiteX2844" fmla="*/ 71261 w 1200150"/>
                <a:gd name="connsiteY2844" fmla="*/ 2963 h 314325"/>
                <a:gd name="connsiteX2845" fmla="*/ 72672 w 1200150"/>
                <a:gd name="connsiteY2845"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Lst>
              <a:rect l="l" t="t" r="r" b="b"/>
              <a:pathLst>
                <a:path w="1200150" h="314325">
                  <a:moveTo>
                    <a:pt x="698500" y="290347"/>
                  </a:moveTo>
                  <a:cubicBezTo>
                    <a:pt x="698500" y="290347"/>
                    <a:pt x="698500" y="290347"/>
                    <a:pt x="697012" y="291840"/>
                  </a:cubicBezTo>
                  <a:cubicBezTo>
                    <a:pt x="697012" y="291840"/>
                    <a:pt x="697012" y="291840"/>
                    <a:pt x="695524" y="291840"/>
                  </a:cubicBezTo>
                  <a:cubicBezTo>
                    <a:pt x="695524" y="291840"/>
                    <a:pt x="694035" y="291840"/>
                    <a:pt x="694035" y="291840"/>
                  </a:cubicBezTo>
                  <a:cubicBezTo>
                    <a:pt x="694035" y="291840"/>
                    <a:pt x="692547" y="293333"/>
                    <a:pt x="692547" y="293333"/>
                  </a:cubicBezTo>
                  <a:cubicBezTo>
                    <a:pt x="692547" y="293333"/>
                    <a:pt x="692547" y="293333"/>
                    <a:pt x="691059" y="293333"/>
                  </a:cubicBezTo>
                  <a:cubicBezTo>
                    <a:pt x="691059" y="293333"/>
                    <a:pt x="689570" y="294825"/>
                    <a:pt x="689570" y="294825"/>
                  </a:cubicBezTo>
                  <a:cubicBezTo>
                    <a:pt x="689570" y="294825"/>
                    <a:pt x="688082" y="294825"/>
                    <a:pt x="688082" y="296318"/>
                  </a:cubicBezTo>
                  <a:cubicBezTo>
                    <a:pt x="688082" y="297811"/>
                    <a:pt x="688082" y="297811"/>
                    <a:pt x="686594" y="297811"/>
                  </a:cubicBezTo>
                  <a:cubicBezTo>
                    <a:pt x="686594" y="299304"/>
                    <a:pt x="688082" y="299304"/>
                    <a:pt x="686594" y="300796"/>
                  </a:cubicBezTo>
                  <a:cubicBezTo>
                    <a:pt x="686594" y="302289"/>
                    <a:pt x="686594" y="302289"/>
                    <a:pt x="686594" y="302289"/>
                  </a:cubicBezTo>
                  <a:cubicBezTo>
                    <a:pt x="686594" y="302289"/>
                    <a:pt x="688082" y="303782"/>
                    <a:pt x="688082" y="303782"/>
                  </a:cubicBezTo>
                  <a:cubicBezTo>
                    <a:pt x="688082" y="303782"/>
                    <a:pt x="688082" y="305275"/>
                    <a:pt x="689570" y="305275"/>
                  </a:cubicBezTo>
                  <a:cubicBezTo>
                    <a:pt x="689570" y="305275"/>
                    <a:pt x="689570" y="305275"/>
                    <a:pt x="691059" y="305275"/>
                  </a:cubicBezTo>
                  <a:cubicBezTo>
                    <a:pt x="691059" y="305275"/>
                    <a:pt x="692547" y="305275"/>
                    <a:pt x="692547" y="305275"/>
                  </a:cubicBezTo>
                  <a:cubicBezTo>
                    <a:pt x="692547" y="305275"/>
                    <a:pt x="692547" y="306767"/>
                    <a:pt x="692547" y="306767"/>
                  </a:cubicBezTo>
                  <a:cubicBezTo>
                    <a:pt x="692547" y="306767"/>
                    <a:pt x="694035" y="306767"/>
                    <a:pt x="694035" y="306767"/>
                  </a:cubicBezTo>
                  <a:cubicBezTo>
                    <a:pt x="694035" y="306767"/>
                    <a:pt x="695524" y="306767"/>
                    <a:pt x="695524" y="306767"/>
                  </a:cubicBezTo>
                  <a:cubicBezTo>
                    <a:pt x="695524" y="305275"/>
                    <a:pt x="697012" y="305275"/>
                    <a:pt x="697012" y="305275"/>
                  </a:cubicBezTo>
                  <a:cubicBezTo>
                    <a:pt x="697012" y="305275"/>
                    <a:pt x="698500" y="305275"/>
                    <a:pt x="698500" y="305275"/>
                  </a:cubicBezTo>
                  <a:cubicBezTo>
                    <a:pt x="698500" y="305275"/>
                    <a:pt x="698500" y="305275"/>
                    <a:pt x="699988" y="305275"/>
                  </a:cubicBezTo>
                  <a:cubicBezTo>
                    <a:pt x="699988" y="305275"/>
                    <a:pt x="701477" y="305275"/>
                    <a:pt x="701477" y="305275"/>
                  </a:cubicBezTo>
                  <a:cubicBezTo>
                    <a:pt x="702965" y="305275"/>
                    <a:pt x="704453" y="305275"/>
                    <a:pt x="704453" y="303782"/>
                  </a:cubicBezTo>
                  <a:cubicBezTo>
                    <a:pt x="705942" y="303782"/>
                    <a:pt x="705942" y="303782"/>
                    <a:pt x="707430" y="302289"/>
                  </a:cubicBezTo>
                  <a:cubicBezTo>
                    <a:pt x="708918" y="302289"/>
                    <a:pt x="708918" y="300796"/>
                    <a:pt x="708918" y="300796"/>
                  </a:cubicBezTo>
                  <a:cubicBezTo>
                    <a:pt x="708918" y="299304"/>
                    <a:pt x="708918" y="299304"/>
                    <a:pt x="708918" y="299304"/>
                  </a:cubicBezTo>
                  <a:cubicBezTo>
                    <a:pt x="708918" y="297811"/>
                    <a:pt x="708918" y="296318"/>
                    <a:pt x="708918" y="294825"/>
                  </a:cubicBezTo>
                  <a:cubicBezTo>
                    <a:pt x="708918" y="294825"/>
                    <a:pt x="708918" y="294825"/>
                    <a:pt x="708918" y="293333"/>
                  </a:cubicBezTo>
                  <a:cubicBezTo>
                    <a:pt x="707430" y="293333"/>
                    <a:pt x="707430" y="291840"/>
                    <a:pt x="705942" y="291840"/>
                  </a:cubicBezTo>
                  <a:cubicBezTo>
                    <a:pt x="704453" y="290347"/>
                    <a:pt x="704453" y="290347"/>
                    <a:pt x="704453" y="290347"/>
                  </a:cubicBezTo>
                  <a:cubicBezTo>
                    <a:pt x="704453" y="290347"/>
                    <a:pt x="704453" y="290347"/>
                    <a:pt x="702965" y="290347"/>
                  </a:cubicBezTo>
                  <a:cubicBezTo>
                    <a:pt x="702965" y="290347"/>
                    <a:pt x="702965" y="290347"/>
                    <a:pt x="701477" y="290347"/>
                  </a:cubicBezTo>
                  <a:cubicBezTo>
                    <a:pt x="701477" y="290347"/>
                    <a:pt x="701477" y="290347"/>
                    <a:pt x="699988" y="290347"/>
                  </a:cubicBezTo>
                  <a:cubicBezTo>
                    <a:pt x="698500" y="290347"/>
                    <a:pt x="699988" y="290347"/>
                    <a:pt x="698500" y="290347"/>
                  </a:cubicBezTo>
                  <a:close/>
                  <a:moveTo>
                    <a:pt x="369689" y="274638"/>
                  </a:moveTo>
                  <a:cubicBezTo>
                    <a:pt x="369689" y="274638"/>
                    <a:pt x="371078" y="274638"/>
                    <a:pt x="371078" y="274638"/>
                  </a:cubicBezTo>
                  <a:cubicBezTo>
                    <a:pt x="372467" y="274638"/>
                    <a:pt x="372467" y="274638"/>
                    <a:pt x="372467" y="274638"/>
                  </a:cubicBezTo>
                  <a:cubicBezTo>
                    <a:pt x="373856" y="274638"/>
                    <a:pt x="373856" y="275999"/>
                    <a:pt x="373856" y="275999"/>
                  </a:cubicBezTo>
                  <a:cubicBezTo>
                    <a:pt x="373856" y="275999"/>
                    <a:pt x="373856" y="275999"/>
                    <a:pt x="373856" y="277360"/>
                  </a:cubicBezTo>
                  <a:cubicBezTo>
                    <a:pt x="373856" y="277360"/>
                    <a:pt x="373856" y="277360"/>
                    <a:pt x="375245" y="277360"/>
                  </a:cubicBezTo>
                  <a:cubicBezTo>
                    <a:pt x="375245" y="277360"/>
                    <a:pt x="375245" y="277360"/>
                    <a:pt x="375245" y="278720"/>
                  </a:cubicBezTo>
                  <a:cubicBezTo>
                    <a:pt x="376635" y="278720"/>
                    <a:pt x="376635" y="278720"/>
                    <a:pt x="376635" y="278720"/>
                  </a:cubicBezTo>
                  <a:cubicBezTo>
                    <a:pt x="376635" y="278720"/>
                    <a:pt x="378024" y="278720"/>
                    <a:pt x="378024" y="278720"/>
                  </a:cubicBezTo>
                  <a:cubicBezTo>
                    <a:pt x="378024" y="278720"/>
                    <a:pt x="378024" y="278720"/>
                    <a:pt x="379413" y="278720"/>
                  </a:cubicBezTo>
                  <a:cubicBezTo>
                    <a:pt x="379413" y="278720"/>
                    <a:pt x="379413" y="278720"/>
                    <a:pt x="379413" y="280081"/>
                  </a:cubicBezTo>
                  <a:cubicBezTo>
                    <a:pt x="378024" y="281442"/>
                    <a:pt x="378024" y="281442"/>
                    <a:pt x="378024" y="281442"/>
                  </a:cubicBezTo>
                  <a:cubicBezTo>
                    <a:pt x="378024" y="281442"/>
                    <a:pt x="378024" y="281442"/>
                    <a:pt x="376635" y="281442"/>
                  </a:cubicBezTo>
                  <a:cubicBezTo>
                    <a:pt x="376635" y="282803"/>
                    <a:pt x="376635" y="282803"/>
                    <a:pt x="375245" y="282803"/>
                  </a:cubicBezTo>
                  <a:cubicBezTo>
                    <a:pt x="375245" y="282803"/>
                    <a:pt x="373856" y="284163"/>
                    <a:pt x="373856" y="284163"/>
                  </a:cubicBezTo>
                  <a:cubicBezTo>
                    <a:pt x="373856" y="284163"/>
                    <a:pt x="373856" y="284163"/>
                    <a:pt x="372467" y="284163"/>
                  </a:cubicBezTo>
                  <a:cubicBezTo>
                    <a:pt x="371078" y="284163"/>
                    <a:pt x="371078" y="282803"/>
                    <a:pt x="369689" y="282803"/>
                  </a:cubicBezTo>
                  <a:cubicBezTo>
                    <a:pt x="369689" y="282803"/>
                    <a:pt x="369689" y="282803"/>
                    <a:pt x="369689" y="281442"/>
                  </a:cubicBezTo>
                  <a:cubicBezTo>
                    <a:pt x="368300" y="281442"/>
                    <a:pt x="368300" y="281442"/>
                    <a:pt x="368300" y="281442"/>
                  </a:cubicBezTo>
                  <a:cubicBezTo>
                    <a:pt x="368300" y="280081"/>
                    <a:pt x="368300" y="280081"/>
                    <a:pt x="368300" y="280081"/>
                  </a:cubicBezTo>
                  <a:cubicBezTo>
                    <a:pt x="368300" y="280081"/>
                    <a:pt x="368300" y="278720"/>
                    <a:pt x="368300" y="278720"/>
                  </a:cubicBezTo>
                  <a:cubicBezTo>
                    <a:pt x="368300" y="278720"/>
                    <a:pt x="368300" y="278720"/>
                    <a:pt x="368300" y="277360"/>
                  </a:cubicBezTo>
                  <a:cubicBezTo>
                    <a:pt x="368300" y="275999"/>
                    <a:pt x="368300" y="275999"/>
                    <a:pt x="368300" y="275999"/>
                  </a:cubicBezTo>
                  <a:cubicBezTo>
                    <a:pt x="368300" y="275999"/>
                    <a:pt x="369689" y="275999"/>
                    <a:pt x="369689" y="274638"/>
                  </a:cubicBezTo>
                  <a:close/>
                  <a:moveTo>
                    <a:pt x="414338" y="273050"/>
                  </a:moveTo>
                  <a:cubicBezTo>
                    <a:pt x="414338" y="273050"/>
                    <a:pt x="414338" y="273050"/>
                    <a:pt x="415925" y="273050"/>
                  </a:cubicBezTo>
                  <a:cubicBezTo>
                    <a:pt x="415925" y="273050"/>
                    <a:pt x="415925" y="273050"/>
                    <a:pt x="417513" y="273050"/>
                  </a:cubicBezTo>
                  <a:cubicBezTo>
                    <a:pt x="417513" y="274439"/>
                    <a:pt x="419100" y="274439"/>
                    <a:pt x="419100" y="274439"/>
                  </a:cubicBezTo>
                  <a:cubicBezTo>
                    <a:pt x="419100" y="274439"/>
                    <a:pt x="419100" y="275828"/>
                    <a:pt x="419100" y="275828"/>
                  </a:cubicBezTo>
                  <a:cubicBezTo>
                    <a:pt x="419100" y="275828"/>
                    <a:pt x="420688" y="275828"/>
                    <a:pt x="420688" y="275828"/>
                  </a:cubicBezTo>
                  <a:cubicBezTo>
                    <a:pt x="420688" y="277218"/>
                    <a:pt x="420688" y="277218"/>
                    <a:pt x="422275" y="277218"/>
                  </a:cubicBezTo>
                  <a:cubicBezTo>
                    <a:pt x="422275" y="278607"/>
                    <a:pt x="422275" y="278607"/>
                    <a:pt x="422275" y="278607"/>
                  </a:cubicBezTo>
                  <a:cubicBezTo>
                    <a:pt x="422275" y="278607"/>
                    <a:pt x="422275" y="278607"/>
                    <a:pt x="422275" y="279996"/>
                  </a:cubicBezTo>
                  <a:cubicBezTo>
                    <a:pt x="423863" y="279996"/>
                    <a:pt x="423863" y="279996"/>
                    <a:pt x="423863" y="281385"/>
                  </a:cubicBezTo>
                  <a:cubicBezTo>
                    <a:pt x="423863" y="281385"/>
                    <a:pt x="423863" y="282774"/>
                    <a:pt x="423863" y="282774"/>
                  </a:cubicBezTo>
                  <a:cubicBezTo>
                    <a:pt x="423863" y="284163"/>
                    <a:pt x="423863" y="284163"/>
                    <a:pt x="422275" y="284163"/>
                  </a:cubicBezTo>
                  <a:cubicBezTo>
                    <a:pt x="422275" y="284163"/>
                    <a:pt x="420688" y="284163"/>
                    <a:pt x="420688" y="284163"/>
                  </a:cubicBezTo>
                  <a:cubicBezTo>
                    <a:pt x="419100" y="284163"/>
                    <a:pt x="419100" y="284163"/>
                    <a:pt x="419100" y="284163"/>
                  </a:cubicBezTo>
                  <a:cubicBezTo>
                    <a:pt x="417513" y="284163"/>
                    <a:pt x="417513" y="284163"/>
                    <a:pt x="417513" y="284163"/>
                  </a:cubicBezTo>
                  <a:cubicBezTo>
                    <a:pt x="417513" y="282774"/>
                    <a:pt x="417513" y="282774"/>
                    <a:pt x="415925" y="282774"/>
                  </a:cubicBezTo>
                  <a:cubicBezTo>
                    <a:pt x="415925" y="282774"/>
                    <a:pt x="415925" y="281385"/>
                    <a:pt x="415925" y="281385"/>
                  </a:cubicBezTo>
                  <a:cubicBezTo>
                    <a:pt x="414338" y="279996"/>
                    <a:pt x="414338" y="279996"/>
                    <a:pt x="414338" y="278607"/>
                  </a:cubicBezTo>
                  <a:cubicBezTo>
                    <a:pt x="414338" y="277218"/>
                    <a:pt x="414338" y="277218"/>
                    <a:pt x="414338" y="275828"/>
                  </a:cubicBezTo>
                  <a:cubicBezTo>
                    <a:pt x="414338" y="274439"/>
                    <a:pt x="414338" y="274439"/>
                    <a:pt x="414338" y="274439"/>
                  </a:cubicBezTo>
                  <a:cubicBezTo>
                    <a:pt x="414338" y="273050"/>
                    <a:pt x="414338" y="273050"/>
                    <a:pt x="414338" y="273050"/>
                  </a:cubicBezTo>
                  <a:close/>
                  <a:moveTo>
                    <a:pt x="705942" y="242580"/>
                  </a:moveTo>
                  <a:cubicBezTo>
                    <a:pt x="705942" y="244072"/>
                    <a:pt x="705942" y="244072"/>
                    <a:pt x="705942" y="244072"/>
                  </a:cubicBezTo>
                  <a:cubicBezTo>
                    <a:pt x="705942" y="245565"/>
                    <a:pt x="705942" y="245565"/>
                    <a:pt x="705942" y="245565"/>
                  </a:cubicBezTo>
                  <a:cubicBezTo>
                    <a:pt x="705942" y="247058"/>
                    <a:pt x="705942" y="247058"/>
                    <a:pt x="705942" y="247058"/>
                  </a:cubicBezTo>
                  <a:cubicBezTo>
                    <a:pt x="705942" y="248551"/>
                    <a:pt x="705942" y="248551"/>
                    <a:pt x="705942" y="248551"/>
                  </a:cubicBezTo>
                  <a:cubicBezTo>
                    <a:pt x="705942" y="248551"/>
                    <a:pt x="707430" y="248551"/>
                    <a:pt x="707430" y="248551"/>
                  </a:cubicBezTo>
                  <a:cubicBezTo>
                    <a:pt x="708918" y="248551"/>
                    <a:pt x="708918" y="248551"/>
                    <a:pt x="708918" y="248551"/>
                  </a:cubicBezTo>
                  <a:cubicBezTo>
                    <a:pt x="708918" y="247058"/>
                    <a:pt x="708918" y="247058"/>
                    <a:pt x="708918" y="247058"/>
                  </a:cubicBezTo>
                  <a:cubicBezTo>
                    <a:pt x="707430" y="247058"/>
                    <a:pt x="707430" y="247058"/>
                    <a:pt x="707430" y="247058"/>
                  </a:cubicBezTo>
                  <a:cubicBezTo>
                    <a:pt x="707430" y="245565"/>
                    <a:pt x="707430" y="245565"/>
                    <a:pt x="707430" y="245565"/>
                  </a:cubicBezTo>
                  <a:cubicBezTo>
                    <a:pt x="707430" y="244072"/>
                    <a:pt x="707430" y="244072"/>
                    <a:pt x="707430" y="244072"/>
                  </a:cubicBezTo>
                  <a:cubicBezTo>
                    <a:pt x="707430" y="242580"/>
                    <a:pt x="707430" y="242580"/>
                    <a:pt x="707430" y="242580"/>
                  </a:cubicBezTo>
                  <a:cubicBezTo>
                    <a:pt x="705942" y="242580"/>
                    <a:pt x="705942" y="242580"/>
                    <a:pt x="705942" y="242580"/>
                  </a:cubicBezTo>
                  <a:close/>
                  <a:moveTo>
                    <a:pt x="819424" y="242234"/>
                  </a:moveTo>
                  <a:cubicBezTo>
                    <a:pt x="817919" y="243752"/>
                    <a:pt x="817919" y="242234"/>
                    <a:pt x="817919" y="243752"/>
                  </a:cubicBezTo>
                  <a:cubicBezTo>
                    <a:pt x="817919" y="245269"/>
                    <a:pt x="817919" y="243752"/>
                    <a:pt x="819424" y="245269"/>
                  </a:cubicBezTo>
                  <a:cubicBezTo>
                    <a:pt x="819424" y="246787"/>
                    <a:pt x="819424" y="246787"/>
                    <a:pt x="819424" y="248304"/>
                  </a:cubicBezTo>
                  <a:cubicBezTo>
                    <a:pt x="819424" y="248304"/>
                    <a:pt x="819424" y="248304"/>
                    <a:pt x="820930" y="249822"/>
                  </a:cubicBezTo>
                  <a:cubicBezTo>
                    <a:pt x="820930" y="249822"/>
                    <a:pt x="820930" y="249822"/>
                    <a:pt x="822435" y="248304"/>
                  </a:cubicBezTo>
                  <a:cubicBezTo>
                    <a:pt x="822435" y="248304"/>
                    <a:pt x="822435" y="248304"/>
                    <a:pt x="822435" y="246787"/>
                  </a:cubicBezTo>
                  <a:cubicBezTo>
                    <a:pt x="822435" y="246787"/>
                    <a:pt x="822435" y="246787"/>
                    <a:pt x="822435" y="245269"/>
                  </a:cubicBezTo>
                  <a:cubicBezTo>
                    <a:pt x="822435" y="243752"/>
                    <a:pt x="822435" y="243752"/>
                    <a:pt x="822435" y="243752"/>
                  </a:cubicBezTo>
                  <a:cubicBezTo>
                    <a:pt x="820930" y="242234"/>
                    <a:pt x="820930" y="242234"/>
                    <a:pt x="820930" y="242234"/>
                  </a:cubicBezTo>
                  <a:cubicBezTo>
                    <a:pt x="820930" y="242234"/>
                    <a:pt x="820930" y="242234"/>
                    <a:pt x="819424" y="242234"/>
                  </a:cubicBezTo>
                  <a:close/>
                  <a:moveTo>
                    <a:pt x="704453" y="238102"/>
                  </a:moveTo>
                  <a:cubicBezTo>
                    <a:pt x="702965" y="239594"/>
                    <a:pt x="702965" y="239594"/>
                    <a:pt x="702965" y="239594"/>
                  </a:cubicBezTo>
                  <a:cubicBezTo>
                    <a:pt x="704453" y="239594"/>
                    <a:pt x="704453" y="239594"/>
                    <a:pt x="704453" y="239594"/>
                  </a:cubicBezTo>
                  <a:cubicBezTo>
                    <a:pt x="705942" y="239594"/>
                    <a:pt x="705942" y="239594"/>
                    <a:pt x="705942" y="239594"/>
                  </a:cubicBezTo>
                  <a:cubicBezTo>
                    <a:pt x="705942" y="238102"/>
                    <a:pt x="705942" y="238102"/>
                    <a:pt x="705942" y="238102"/>
                  </a:cubicBezTo>
                  <a:cubicBezTo>
                    <a:pt x="704453" y="238102"/>
                    <a:pt x="704453" y="238102"/>
                    <a:pt x="704453" y="238102"/>
                  </a:cubicBezTo>
                  <a:close/>
                  <a:moveTo>
                    <a:pt x="469590" y="234950"/>
                  </a:moveTo>
                  <a:cubicBezTo>
                    <a:pt x="469590" y="234950"/>
                    <a:pt x="475475" y="234950"/>
                    <a:pt x="475475" y="234950"/>
                  </a:cubicBezTo>
                  <a:cubicBezTo>
                    <a:pt x="475475" y="234950"/>
                    <a:pt x="476947" y="234950"/>
                    <a:pt x="476947" y="234950"/>
                  </a:cubicBezTo>
                  <a:cubicBezTo>
                    <a:pt x="478418" y="234950"/>
                    <a:pt x="476947" y="234950"/>
                    <a:pt x="478418" y="234950"/>
                  </a:cubicBezTo>
                  <a:cubicBezTo>
                    <a:pt x="478418" y="234950"/>
                    <a:pt x="478418" y="234950"/>
                    <a:pt x="479890" y="234950"/>
                  </a:cubicBezTo>
                  <a:cubicBezTo>
                    <a:pt x="481361" y="234950"/>
                    <a:pt x="481361" y="234950"/>
                    <a:pt x="481361" y="234950"/>
                  </a:cubicBezTo>
                  <a:cubicBezTo>
                    <a:pt x="482832" y="236473"/>
                    <a:pt x="482832" y="236473"/>
                    <a:pt x="482832" y="236473"/>
                  </a:cubicBezTo>
                  <a:cubicBezTo>
                    <a:pt x="482832" y="236473"/>
                    <a:pt x="482832" y="236473"/>
                    <a:pt x="482832" y="237996"/>
                  </a:cubicBezTo>
                  <a:cubicBezTo>
                    <a:pt x="482832" y="237996"/>
                    <a:pt x="482832" y="237996"/>
                    <a:pt x="482832" y="239518"/>
                  </a:cubicBezTo>
                  <a:cubicBezTo>
                    <a:pt x="481361" y="239518"/>
                    <a:pt x="481361" y="239518"/>
                    <a:pt x="481361" y="241041"/>
                  </a:cubicBezTo>
                  <a:cubicBezTo>
                    <a:pt x="479890" y="241041"/>
                    <a:pt x="479890" y="241041"/>
                    <a:pt x="479890" y="241041"/>
                  </a:cubicBezTo>
                  <a:cubicBezTo>
                    <a:pt x="479890" y="241041"/>
                    <a:pt x="479890" y="242564"/>
                    <a:pt x="478418" y="242564"/>
                  </a:cubicBezTo>
                  <a:cubicBezTo>
                    <a:pt x="478418" y="242564"/>
                    <a:pt x="478418" y="242564"/>
                    <a:pt x="478418" y="244086"/>
                  </a:cubicBezTo>
                  <a:cubicBezTo>
                    <a:pt x="476947" y="244086"/>
                    <a:pt x="476947" y="244086"/>
                    <a:pt x="476947" y="244086"/>
                  </a:cubicBezTo>
                  <a:cubicBezTo>
                    <a:pt x="475475" y="245609"/>
                    <a:pt x="475475" y="245609"/>
                    <a:pt x="475475" y="245609"/>
                  </a:cubicBezTo>
                  <a:cubicBezTo>
                    <a:pt x="475475" y="245609"/>
                    <a:pt x="474004" y="245609"/>
                    <a:pt x="474004" y="247132"/>
                  </a:cubicBezTo>
                  <a:cubicBezTo>
                    <a:pt x="474004" y="247132"/>
                    <a:pt x="472533" y="247132"/>
                    <a:pt x="472533" y="247132"/>
                  </a:cubicBezTo>
                  <a:cubicBezTo>
                    <a:pt x="472533" y="247132"/>
                    <a:pt x="472533" y="247132"/>
                    <a:pt x="472533" y="248655"/>
                  </a:cubicBezTo>
                  <a:cubicBezTo>
                    <a:pt x="471061" y="248655"/>
                    <a:pt x="471061" y="248655"/>
                    <a:pt x="471061" y="248655"/>
                  </a:cubicBezTo>
                  <a:cubicBezTo>
                    <a:pt x="469590" y="250177"/>
                    <a:pt x="469590" y="250177"/>
                    <a:pt x="469590" y="250177"/>
                  </a:cubicBezTo>
                  <a:cubicBezTo>
                    <a:pt x="468119" y="250177"/>
                    <a:pt x="468119" y="251700"/>
                    <a:pt x="468119" y="253223"/>
                  </a:cubicBezTo>
                  <a:cubicBezTo>
                    <a:pt x="468119" y="253223"/>
                    <a:pt x="468119" y="253223"/>
                    <a:pt x="469590" y="254745"/>
                  </a:cubicBezTo>
                  <a:cubicBezTo>
                    <a:pt x="469590" y="254745"/>
                    <a:pt x="469590" y="254745"/>
                    <a:pt x="471061" y="256268"/>
                  </a:cubicBezTo>
                  <a:cubicBezTo>
                    <a:pt x="471061" y="256268"/>
                    <a:pt x="472533" y="257791"/>
                    <a:pt x="472533" y="257791"/>
                  </a:cubicBezTo>
                  <a:cubicBezTo>
                    <a:pt x="472533" y="257791"/>
                    <a:pt x="475475" y="259314"/>
                    <a:pt x="475475" y="259314"/>
                  </a:cubicBezTo>
                  <a:cubicBezTo>
                    <a:pt x="475475" y="259314"/>
                    <a:pt x="476947" y="259314"/>
                    <a:pt x="478418" y="260836"/>
                  </a:cubicBezTo>
                  <a:cubicBezTo>
                    <a:pt x="478418" y="260836"/>
                    <a:pt x="479890" y="260836"/>
                    <a:pt x="479890" y="260836"/>
                  </a:cubicBezTo>
                  <a:cubicBezTo>
                    <a:pt x="479890" y="260836"/>
                    <a:pt x="481361" y="260836"/>
                    <a:pt x="481361" y="262359"/>
                  </a:cubicBezTo>
                  <a:cubicBezTo>
                    <a:pt x="482832" y="262359"/>
                    <a:pt x="482832" y="262359"/>
                    <a:pt x="482832" y="262359"/>
                  </a:cubicBezTo>
                  <a:cubicBezTo>
                    <a:pt x="482832" y="262359"/>
                    <a:pt x="484304" y="263882"/>
                    <a:pt x="484304" y="263882"/>
                  </a:cubicBezTo>
                  <a:cubicBezTo>
                    <a:pt x="485775" y="263882"/>
                    <a:pt x="485775" y="265405"/>
                    <a:pt x="485775" y="265405"/>
                  </a:cubicBezTo>
                  <a:cubicBezTo>
                    <a:pt x="485775" y="265405"/>
                    <a:pt x="485775" y="266927"/>
                    <a:pt x="485775" y="266927"/>
                  </a:cubicBezTo>
                  <a:cubicBezTo>
                    <a:pt x="485775" y="266927"/>
                    <a:pt x="485775" y="268450"/>
                    <a:pt x="485775" y="268450"/>
                  </a:cubicBezTo>
                  <a:cubicBezTo>
                    <a:pt x="484304" y="269973"/>
                    <a:pt x="484304" y="269973"/>
                    <a:pt x="484304" y="269973"/>
                  </a:cubicBezTo>
                  <a:cubicBezTo>
                    <a:pt x="484304" y="271495"/>
                    <a:pt x="484304" y="271495"/>
                    <a:pt x="484304" y="271495"/>
                  </a:cubicBezTo>
                  <a:cubicBezTo>
                    <a:pt x="482832" y="271495"/>
                    <a:pt x="482832" y="271495"/>
                    <a:pt x="482832" y="271495"/>
                  </a:cubicBezTo>
                  <a:cubicBezTo>
                    <a:pt x="481361" y="271495"/>
                    <a:pt x="481361" y="271495"/>
                    <a:pt x="481361" y="271495"/>
                  </a:cubicBezTo>
                  <a:cubicBezTo>
                    <a:pt x="479890" y="271495"/>
                    <a:pt x="479890" y="271495"/>
                    <a:pt x="479890" y="269973"/>
                  </a:cubicBezTo>
                  <a:cubicBezTo>
                    <a:pt x="479890" y="269973"/>
                    <a:pt x="478418" y="269973"/>
                    <a:pt x="478418" y="269973"/>
                  </a:cubicBezTo>
                  <a:cubicBezTo>
                    <a:pt x="478418" y="268450"/>
                    <a:pt x="476947" y="268450"/>
                    <a:pt x="476947" y="268450"/>
                  </a:cubicBezTo>
                  <a:cubicBezTo>
                    <a:pt x="476947" y="268450"/>
                    <a:pt x="476947" y="266927"/>
                    <a:pt x="475475" y="266927"/>
                  </a:cubicBezTo>
                  <a:cubicBezTo>
                    <a:pt x="475475" y="265405"/>
                    <a:pt x="475475" y="265405"/>
                    <a:pt x="474004" y="265405"/>
                  </a:cubicBezTo>
                  <a:cubicBezTo>
                    <a:pt x="474004" y="265405"/>
                    <a:pt x="474004" y="265405"/>
                    <a:pt x="472533" y="263882"/>
                  </a:cubicBezTo>
                  <a:cubicBezTo>
                    <a:pt x="472533" y="263882"/>
                    <a:pt x="471061" y="263882"/>
                    <a:pt x="471061" y="263882"/>
                  </a:cubicBezTo>
                  <a:cubicBezTo>
                    <a:pt x="469590" y="265405"/>
                    <a:pt x="469590" y="265405"/>
                    <a:pt x="469590" y="265405"/>
                  </a:cubicBezTo>
                  <a:cubicBezTo>
                    <a:pt x="468119" y="265405"/>
                    <a:pt x="468119" y="268450"/>
                    <a:pt x="468119" y="268450"/>
                  </a:cubicBezTo>
                  <a:cubicBezTo>
                    <a:pt x="468119" y="268450"/>
                    <a:pt x="468119" y="268450"/>
                    <a:pt x="466647" y="269973"/>
                  </a:cubicBezTo>
                  <a:cubicBezTo>
                    <a:pt x="466647" y="269973"/>
                    <a:pt x="466647" y="271495"/>
                    <a:pt x="465176" y="273018"/>
                  </a:cubicBezTo>
                  <a:cubicBezTo>
                    <a:pt x="463705" y="274541"/>
                    <a:pt x="465176" y="274541"/>
                    <a:pt x="465176" y="276064"/>
                  </a:cubicBezTo>
                  <a:cubicBezTo>
                    <a:pt x="465176" y="276064"/>
                    <a:pt x="465176" y="277586"/>
                    <a:pt x="465176" y="279109"/>
                  </a:cubicBezTo>
                  <a:cubicBezTo>
                    <a:pt x="466647" y="279109"/>
                    <a:pt x="466647" y="280632"/>
                    <a:pt x="466647" y="280632"/>
                  </a:cubicBezTo>
                  <a:cubicBezTo>
                    <a:pt x="465176" y="282154"/>
                    <a:pt x="465176" y="282154"/>
                    <a:pt x="465176" y="282154"/>
                  </a:cubicBezTo>
                  <a:cubicBezTo>
                    <a:pt x="463705" y="283677"/>
                    <a:pt x="463705" y="283677"/>
                    <a:pt x="463705" y="283677"/>
                  </a:cubicBezTo>
                  <a:cubicBezTo>
                    <a:pt x="462233" y="283677"/>
                    <a:pt x="462233" y="283677"/>
                    <a:pt x="460762" y="285200"/>
                  </a:cubicBezTo>
                  <a:cubicBezTo>
                    <a:pt x="460762" y="285200"/>
                    <a:pt x="460762" y="285200"/>
                    <a:pt x="459291" y="285200"/>
                  </a:cubicBezTo>
                  <a:cubicBezTo>
                    <a:pt x="459291" y="285200"/>
                    <a:pt x="459291" y="286723"/>
                    <a:pt x="459291" y="286723"/>
                  </a:cubicBezTo>
                  <a:cubicBezTo>
                    <a:pt x="457819" y="286723"/>
                    <a:pt x="457819" y="288245"/>
                    <a:pt x="457819" y="288245"/>
                  </a:cubicBezTo>
                  <a:cubicBezTo>
                    <a:pt x="457819" y="288245"/>
                    <a:pt x="456348" y="288245"/>
                    <a:pt x="456348" y="289768"/>
                  </a:cubicBezTo>
                  <a:cubicBezTo>
                    <a:pt x="456348" y="289768"/>
                    <a:pt x="456348" y="289768"/>
                    <a:pt x="456348" y="291291"/>
                  </a:cubicBezTo>
                  <a:cubicBezTo>
                    <a:pt x="456348" y="291291"/>
                    <a:pt x="456348" y="291291"/>
                    <a:pt x="456348" y="292813"/>
                  </a:cubicBezTo>
                  <a:cubicBezTo>
                    <a:pt x="457819" y="292813"/>
                    <a:pt x="457819" y="294336"/>
                    <a:pt x="457819" y="294336"/>
                  </a:cubicBezTo>
                  <a:cubicBezTo>
                    <a:pt x="457819" y="294336"/>
                    <a:pt x="459291" y="295859"/>
                    <a:pt x="459291" y="295859"/>
                  </a:cubicBezTo>
                  <a:cubicBezTo>
                    <a:pt x="459291" y="297382"/>
                    <a:pt x="462233" y="300427"/>
                    <a:pt x="462233" y="300427"/>
                  </a:cubicBezTo>
                  <a:cubicBezTo>
                    <a:pt x="462233" y="300427"/>
                    <a:pt x="462233" y="301950"/>
                    <a:pt x="462233" y="303472"/>
                  </a:cubicBezTo>
                  <a:cubicBezTo>
                    <a:pt x="462233" y="303472"/>
                    <a:pt x="462233" y="304995"/>
                    <a:pt x="462233" y="304995"/>
                  </a:cubicBezTo>
                  <a:cubicBezTo>
                    <a:pt x="462233" y="306518"/>
                    <a:pt x="460762" y="306518"/>
                    <a:pt x="460762" y="306518"/>
                  </a:cubicBezTo>
                  <a:cubicBezTo>
                    <a:pt x="460762" y="306518"/>
                    <a:pt x="459291" y="306518"/>
                    <a:pt x="459291" y="308041"/>
                  </a:cubicBezTo>
                  <a:cubicBezTo>
                    <a:pt x="457819" y="308041"/>
                    <a:pt x="457819" y="308041"/>
                    <a:pt x="456348" y="308041"/>
                  </a:cubicBezTo>
                  <a:cubicBezTo>
                    <a:pt x="454877" y="308041"/>
                    <a:pt x="456348" y="308041"/>
                    <a:pt x="454877" y="308041"/>
                  </a:cubicBezTo>
                  <a:cubicBezTo>
                    <a:pt x="454877" y="308041"/>
                    <a:pt x="453405" y="308041"/>
                    <a:pt x="453405" y="308041"/>
                  </a:cubicBezTo>
                  <a:cubicBezTo>
                    <a:pt x="453405" y="308041"/>
                    <a:pt x="450463" y="308041"/>
                    <a:pt x="448991" y="308041"/>
                  </a:cubicBezTo>
                  <a:cubicBezTo>
                    <a:pt x="448991" y="309563"/>
                    <a:pt x="448991" y="308041"/>
                    <a:pt x="447520" y="308041"/>
                  </a:cubicBezTo>
                  <a:cubicBezTo>
                    <a:pt x="447520" y="308041"/>
                    <a:pt x="447520" y="308041"/>
                    <a:pt x="446049" y="308041"/>
                  </a:cubicBezTo>
                  <a:cubicBezTo>
                    <a:pt x="446049" y="306518"/>
                    <a:pt x="446049" y="308041"/>
                    <a:pt x="444577" y="306518"/>
                  </a:cubicBezTo>
                  <a:cubicBezTo>
                    <a:pt x="443106" y="306518"/>
                    <a:pt x="443106" y="306518"/>
                    <a:pt x="443106" y="306518"/>
                  </a:cubicBezTo>
                  <a:cubicBezTo>
                    <a:pt x="441635" y="306518"/>
                    <a:pt x="440163" y="306518"/>
                    <a:pt x="438692" y="306518"/>
                  </a:cubicBezTo>
                  <a:cubicBezTo>
                    <a:pt x="438692" y="306518"/>
                    <a:pt x="438692" y="306518"/>
                    <a:pt x="437221" y="306518"/>
                  </a:cubicBezTo>
                  <a:cubicBezTo>
                    <a:pt x="435749" y="306518"/>
                    <a:pt x="435749" y="304995"/>
                    <a:pt x="434278" y="304995"/>
                  </a:cubicBezTo>
                  <a:cubicBezTo>
                    <a:pt x="434278" y="304995"/>
                    <a:pt x="434278" y="304995"/>
                    <a:pt x="432807" y="306518"/>
                  </a:cubicBezTo>
                  <a:cubicBezTo>
                    <a:pt x="432807" y="306518"/>
                    <a:pt x="432807" y="304995"/>
                    <a:pt x="431335" y="304995"/>
                  </a:cubicBezTo>
                  <a:cubicBezTo>
                    <a:pt x="429864" y="304995"/>
                    <a:pt x="429864" y="303472"/>
                    <a:pt x="429864" y="303472"/>
                  </a:cubicBezTo>
                  <a:cubicBezTo>
                    <a:pt x="429864" y="303472"/>
                    <a:pt x="429864" y="301950"/>
                    <a:pt x="428393" y="301950"/>
                  </a:cubicBezTo>
                  <a:cubicBezTo>
                    <a:pt x="428393" y="300427"/>
                    <a:pt x="428393" y="300427"/>
                    <a:pt x="428393" y="300427"/>
                  </a:cubicBezTo>
                  <a:cubicBezTo>
                    <a:pt x="426921" y="298904"/>
                    <a:pt x="426921" y="298904"/>
                    <a:pt x="426921" y="298904"/>
                  </a:cubicBezTo>
                  <a:cubicBezTo>
                    <a:pt x="426921" y="297382"/>
                    <a:pt x="425450" y="297382"/>
                    <a:pt x="425450" y="297382"/>
                  </a:cubicBezTo>
                  <a:cubicBezTo>
                    <a:pt x="425450" y="297382"/>
                    <a:pt x="425450" y="295859"/>
                    <a:pt x="425450" y="295859"/>
                  </a:cubicBezTo>
                  <a:cubicBezTo>
                    <a:pt x="426921" y="295859"/>
                    <a:pt x="426921" y="294336"/>
                    <a:pt x="426921" y="294336"/>
                  </a:cubicBezTo>
                  <a:cubicBezTo>
                    <a:pt x="426921" y="294336"/>
                    <a:pt x="426921" y="292813"/>
                    <a:pt x="426921" y="292813"/>
                  </a:cubicBezTo>
                  <a:cubicBezTo>
                    <a:pt x="426921" y="292813"/>
                    <a:pt x="428393" y="292813"/>
                    <a:pt x="428393" y="291291"/>
                  </a:cubicBezTo>
                  <a:cubicBezTo>
                    <a:pt x="428393" y="291291"/>
                    <a:pt x="428393" y="291291"/>
                    <a:pt x="428393" y="289768"/>
                  </a:cubicBezTo>
                  <a:cubicBezTo>
                    <a:pt x="429864" y="289768"/>
                    <a:pt x="428393" y="289768"/>
                    <a:pt x="428393" y="288245"/>
                  </a:cubicBezTo>
                  <a:cubicBezTo>
                    <a:pt x="428393" y="288245"/>
                    <a:pt x="428393" y="288245"/>
                    <a:pt x="428393" y="286723"/>
                  </a:cubicBezTo>
                  <a:cubicBezTo>
                    <a:pt x="428393" y="286723"/>
                    <a:pt x="428393" y="286723"/>
                    <a:pt x="429864" y="285200"/>
                  </a:cubicBezTo>
                  <a:cubicBezTo>
                    <a:pt x="429864" y="285200"/>
                    <a:pt x="429864" y="285200"/>
                    <a:pt x="429864" y="283677"/>
                  </a:cubicBezTo>
                  <a:cubicBezTo>
                    <a:pt x="429864" y="282154"/>
                    <a:pt x="429864" y="282154"/>
                    <a:pt x="429864" y="282154"/>
                  </a:cubicBezTo>
                  <a:cubicBezTo>
                    <a:pt x="429864" y="280632"/>
                    <a:pt x="429864" y="282154"/>
                    <a:pt x="429864" y="280632"/>
                  </a:cubicBezTo>
                  <a:cubicBezTo>
                    <a:pt x="429864" y="280632"/>
                    <a:pt x="429864" y="280632"/>
                    <a:pt x="429864" y="279109"/>
                  </a:cubicBezTo>
                  <a:cubicBezTo>
                    <a:pt x="429864" y="279109"/>
                    <a:pt x="429864" y="279109"/>
                    <a:pt x="428393" y="279109"/>
                  </a:cubicBezTo>
                  <a:cubicBezTo>
                    <a:pt x="428393" y="277586"/>
                    <a:pt x="428393" y="277586"/>
                    <a:pt x="428393" y="277586"/>
                  </a:cubicBezTo>
                  <a:cubicBezTo>
                    <a:pt x="428393" y="276064"/>
                    <a:pt x="428393" y="276064"/>
                    <a:pt x="429864" y="276064"/>
                  </a:cubicBezTo>
                  <a:cubicBezTo>
                    <a:pt x="429864" y="276064"/>
                    <a:pt x="431335" y="276064"/>
                    <a:pt x="431335" y="276064"/>
                  </a:cubicBezTo>
                  <a:cubicBezTo>
                    <a:pt x="431335" y="276064"/>
                    <a:pt x="432807" y="276064"/>
                    <a:pt x="432807" y="276064"/>
                  </a:cubicBezTo>
                  <a:cubicBezTo>
                    <a:pt x="432807" y="274541"/>
                    <a:pt x="432807" y="274541"/>
                    <a:pt x="434278" y="274541"/>
                  </a:cubicBezTo>
                  <a:cubicBezTo>
                    <a:pt x="435749" y="273018"/>
                    <a:pt x="434278" y="274541"/>
                    <a:pt x="435749" y="273018"/>
                  </a:cubicBezTo>
                  <a:cubicBezTo>
                    <a:pt x="437221" y="273018"/>
                    <a:pt x="435749" y="273018"/>
                    <a:pt x="437221" y="273018"/>
                  </a:cubicBezTo>
                  <a:cubicBezTo>
                    <a:pt x="438692" y="273018"/>
                    <a:pt x="438692" y="273018"/>
                    <a:pt x="438692" y="271495"/>
                  </a:cubicBezTo>
                  <a:cubicBezTo>
                    <a:pt x="438692" y="271495"/>
                    <a:pt x="438692" y="271495"/>
                    <a:pt x="440163" y="271495"/>
                  </a:cubicBezTo>
                  <a:cubicBezTo>
                    <a:pt x="440163" y="271495"/>
                    <a:pt x="440163" y="269973"/>
                    <a:pt x="441635" y="269973"/>
                  </a:cubicBezTo>
                  <a:cubicBezTo>
                    <a:pt x="441635" y="269973"/>
                    <a:pt x="443106" y="269973"/>
                    <a:pt x="443106" y="269973"/>
                  </a:cubicBezTo>
                  <a:cubicBezTo>
                    <a:pt x="444577" y="269973"/>
                    <a:pt x="444577" y="269973"/>
                    <a:pt x="446049" y="269973"/>
                  </a:cubicBezTo>
                  <a:cubicBezTo>
                    <a:pt x="447520" y="268450"/>
                    <a:pt x="446049" y="268450"/>
                    <a:pt x="447520" y="268450"/>
                  </a:cubicBezTo>
                  <a:cubicBezTo>
                    <a:pt x="448991" y="266927"/>
                    <a:pt x="447520" y="268450"/>
                    <a:pt x="448991" y="268450"/>
                  </a:cubicBezTo>
                  <a:cubicBezTo>
                    <a:pt x="450463" y="268450"/>
                    <a:pt x="448991" y="268450"/>
                    <a:pt x="450463" y="266927"/>
                  </a:cubicBezTo>
                  <a:cubicBezTo>
                    <a:pt x="451934" y="266927"/>
                    <a:pt x="450463" y="266927"/>
                    <a:pt x="450463" y="265405"/>
                  </a:cubicBezTo>
                  <a:cubicBezTo>
                    <a:pt x="451934" y="265405"/>
                    <a:pt x="451934" y="265405"/>
                    <a:pt x="451934" y="265405"/>
                  </a:cubicBezTo>
                  <a:cubicBezTo>
                    <a:pt x="451934" y="263882"/>
                    <a:pt x="451934" y="263882"/>
                    <a:pt x="451934" y="263882"/>
                  </a:cubicBezTo>
                  <a:cubicBezTo>
                    <a:pt x="451934" y="262359"/>
                    <a:pt x="451934" y="262359"/>
                    <a:pt x="451934" y="262359"/>
                  </a:cubicBezTo>
                  <a:cubicBezTo>
                    <a:pt x="453405" y="262359"/>
                    <a:pt x="451934" y="262359"/>
                    <a:pt x="451934" y="260836"/>
                  </a:cubicBezTo>
                  <a:cubicBezTo>
                    <a:pt x="451934" y="260836"/>
                    <a:pt x="450463" y="260836"/>
                    <a:pt x="450463" y="260836"/>
                  </a:cubicBezTo>
                  <a:cubicBezTo>
                    <a:pt x="450463" y="260836"/>
                    <a:pt x="450463" y="260836"/>
                    <a:pt x="448991" y="260836"/>
                  </a:cubicBezTo>
                  <a:cubicBezTo>
                    <a:pt x="448991" y="260836"/>
                    <a:pt x="448991" y="260836"/>
                    <a:pt x="448991" y="262359"/>
                  </a:cubicBezTo>
                  <a:cubicBezTo>
                    <a:pt x="447520" y="262359"/>
                    <a:pt x="447520" y="262359"/>
                    <a:pt x="447520" y="262359"/>
                  </a:cubicBezTo>
                  <a:cubicBezTo>
                    <a:pt x="446049" y="262359"/>
                    <a:pt x="446049" y="262359"/>
                    <a:pt x="446049" y="262359"/>
                  </a:cubicBezTo>
                  <a:cubicBezTo>
                    <a:pt x="446049" y="262359"/>
                    <a:pt x="446049" y="262359"/>
                    <a:pt x="444577" y="263882"/>
                  </a:cubicBezTo>
                  <a:cubicBezTo>
                    <a:pt x="444577" y="263882"/>
                    <a:pt x="444577" y="263882"/>
                    <a:pt x="443106" y="263882"/>
                  </a:cubicBezTo>
                  <a:cubicBezTo>
                    <a:pt x="443106" y="265405"/>
                    <a:pt x="441635" y="265405"/>
                    <a:pt x="441635" y="265405"/>
                  </a:cubicBezTo>
                  <a:cubicBezTo>
                    <a:pt x="440163" y="265405"/>
                    <a:pt x="440163" y="265405"/>
                    <a:pt x="438692" y="265405"/>
                  </a:cubicBezTo>
                  <a:cubicBezTo>
                    <a:pt x="438692" y="265405"/>
                    <a:pt x="438692" y="265405"/>
                    <a:pt x="437221" y="265405"/>
                  </a:cubicBezTo>
                  <a:cubicBezTo>
                    <a:pt x="437221" y="265405"/>
                    <a:pt x="437221" y="265405"/>
                    <a:pt x="435749" y="265405"/>
                  </a:cubicBezTo>
                  <a:cubicBezTo>
                    <a:pt x="435749" y="265405"/>
                    <a:pt x="435749" y="265405"/>
                    <a:pt x="434278" y="265405"/>
                  </a:cubicBezTo>
                  <a:cubicBezTo>
                    <a:pt x="432807" y="263882"/>
                    <a:pt x="432807" y="263882"/>
                    <a:pt x="432807" y="263882"/>
                  </a:cubicBezTo>
                  <a:cubicBezTo>
                    <a:pt x="431335" y="263882"/>
                    <a:pt x="431335" y="262359"/>
                    <a:pt x="431335" y="262359"/>
                  </a:cubicBezTo>
                  <a:cubicBezTo>
                    <a:pt x="431335" y="262359"/>
                    <a:pt x="432807" y="262359"/>
                    <a:pt x="432807" y="262359"/>
                  </a:cubicBezTo>
                  <a:cubicBezTo>
                    <a:pt x="432807" y="262359"/>
                    <a:pt x="434278" y="260836"/>
                    <a:pt x="434278" y="260836"/>
                  </a:cubicBezTo>
                  <a:cubicBezTo>
                    <a:pt x="434278" y="260836"/>
                    <a:pt x="435749" y="259314"/>
                    <a:pt x="435749" y="259314"/>
                  </a:cubicBezTo>
                  <a:cubicBezTo>
                    <a:pt x="435749" y="259314"/>
                    <a:pt x="438692" y="259314"/>
                    <a:pt x="438692" y="259314"/>
                  </a:cubicBezTo>
                  <a:cubicBezTo>
                    <a:pt x="440163" y="259314"/>
                    <a:pt x="441635" y="257791"/>
                    <a:pt x="441635" y="257791"/>
                  </a:cubicBezTo>
                  <a:cubicBezTo>
                    <a:pt x="441635" y="257791"/>
                    <a:pt x="443106" y="257791"/>
                    <a:pt x="444577" y="256268"/>
                  </a:cubicBezTo>
                  <a:cubicBezTo>
                    <a:pt x="446049" y="256268"/>
                    <a:pt x="447520" y="254745"/>
                    <a:pt x="447520" y="254745"/>
                  </a:cubicBezTo>
                  <a:cubicBezTo>
                    <a:pt x="447520" y="254745"/>
                    <a:pt x="448991" y="254745"/>
                    <a:pt x="450463" y="253223"/>
                  </a:cubicBezTo>
                  <a:cubicBezTo>
                    <a:pt x="451934" y="253223"/>
                    <a:pt x="451934" y="254745"/>
                    <a:pt x="451934" y="254745"/>
                  </a:cubicBezTo>
                  <a:cubicBezTo>
                    <a:pt x="451934" y="254745"/>
                    <a:pt x="453405" y="253223"/>
                    <a:pt x="453405" y="253223"/>
                  </a:cubicBezTo>
                  <a:cubicBezTo>
                    <a:pt x="453405" y="253223"/>
                    <a:pt x="454877" y="251700"/>
                    <a:pt x="454877" y="251700"/>
                  </a:cubicBezTo>
                  <a:cubicBezTo>
                    <a:pt x="454877" y="251700"/>
                    <a:pt x="459291" y="250177"/>
                    <a:pt x="459291" y="250177"/>
                  </a:cubicBezTo>
                  <a:cubicBezTo>
                    <a:pt x="459291" y="250177"/>
                    <a:pt x="460762" y="248655"/>
                    <a:pt x="462233" y="248655"/>
                  </a:cubicBezTo>
                  <a:cubicBezTo>
                    <a:pt x="463705" y="247132"/>
                    <a:pt x="465176" y="247132"/>
                    <a:pt x="465176" y="247132"/>
                  </a:cubicBezTo>
                  <a:cubicBezTo>
                    <a:pt x="465176" y="245609"/>
                    <a:pt x="466647" y="245609"/>
                    <a:pt x="466647" y="245609"/>
                  </a:cubicBezTo>
                  <a:cubicBezTo>
                    <a:pt x="468119" y="245609"/>
                    <a:pt x="468119" y="245609"/>
                    <a:pt x="468119" y="244086"/>
                  </a:cubicBezTo>
                  <a:cubicBezTo>
                    <a:pt x="469590" y="244086"/>
                    <a:pt x="469590" y="244086"/>
                    <a:pt x="469590" y="244086"/>
                  </a:cubicBezTo>
                  <a:cubicBezTo>
                    <a:pt x="471061" y="242564"/>
                    <a:pt x="471061" y="242564"/>
                    <a:pt x="471061" y="242564"/>
                  </a:cubicBezTo>
                  <a:cubicBezTo>
                    <a:pt x="471061" y="241041"/>
                    <a:pt x="472533" y="241041"/>
                    <a:pt x="472533" y="241041"/>
                  </a:cubicBezTo>
                  <a:cubicBezTo>
                    <a:pt x="472533" y="241041"/>
                    <a:pt x="472533" y="241041"/>
                    <a:pt x="472533" y="239518"/>
                  </a:cubicBezTo>
                  <a:cubicBezTo>
                    <a:pt x="471061" y="239518"/>
                    <a:pt x="471061" y="239518"/>
                    <a:pt x="471061" y="239518"/>
                  </a:cubicBezTo>
                  <a:cubicBezTo>
                    <a:pt x="471061" y="239518"/>
                    <a:pt x="471061" y="239518"/>
                    <a:pt x="469590" y="239518"/>
                  </a:cubicBezTo>
                  <a:cubicBezTo>
                    <a:pt x="469590" y="239518"/>
                    <a:pt x="468119" y="239518"/>
                    <a:pt x="468119" y="239518"/>
                  </a:cubicBezTo>
                  <a:cubicBezTo>
                    <a:pt x="468119" y="241041"/>
                    <a:pt x="466647" y="241041"/>
                    <a:pt x="466647" y="241041"/>
                  </a:cubicBezTo>
                  <a:cubicBezTo>
                    <a:pt x="465176" y="241041"/>
                    <a:pt x="465176" y="241041"/>
                    <a:pt x="465176" y="241041"/>
                  </a:cubicBezTo>
                  <a:cubicBezTo>
                    <a:pt x="463705" y="241041"/>
                    <a:pt x="463705" y="241041"/>
                    <a:pt x="463705" y="241041"/>
                  </a:cubicBezTo>
                  <a:cubicBezTo>
                    <a:pt x="462233" y="242564"/>
                    <a:pt x="462233" y="241041"/>
                    <a:pt x="462233" y="242564"/>
                  </a:cubicBezTo>
                  <a:cubicBezTo>
                    <a:pt x="460762" y="242564"/>
                    <a:pt x="460762" y="242564"/>
                    <a:pt x="460762" y="242564"/>
                  </a:cubicBezTo>
                  <a:cubicBezTo>
                    <a:pt x="459291" y="242564"/>
                    <a:pt x="459291" y="242564"/>
                    <a:pt x="459291" y="242564"/>
                  </a:cubicBezTo>
                  <a:cubicBezTo>
                    <a:pt x="459291" y="242564"/>
                    <a:pt x="457819" y="242564"/>
                    <a:pt x="457819" y="244086"/>
                  </a:cubicBezTo>
                  <a:cubicBezTo>
                    <a:pt x="456348" y="244086"/>
                    <a:pt x="457819" y="244086"/>
                    <a:pt x="456348" y="244086"/>
                  </a:cubicBezTo>
                  <a:cubicBezTo>
                    <a:pt x="456348" y="245609"/>
                    <a:pt x="456348" y="245609"/>
                    <a:pt x="456348" y="245609"/>
                  </a:cubicBezTo>
                  <a:cubicBezTo>
                    <a:pt x="456348" y="245609"/>
                    <a:pt x="454877" y="245609"/>
                    <a:pt x="454877" y="245609"/>
                  </a:cubicBezTo>
                  <a:cubicBezTo>
                    <a:pt x="454877" y="247132"/>
                    <a:pt x="453405" y="247132"/>
                    <a:pt x="453405" y="247132"/>
                  </a:cubicBezTo>
                  <a:cubicBezTo>
                    <a:pt x="453405" y="247132"/>
                    <a:pt x="453405" y="247132"/>
                    <a:pt x="451934" y="245609"/>
                  </a:cubicBezTo>
                  <a:cubicBezTo>
                    <a:pt x="451934" y="245609"/>
                    <a:pt x="451934" y="245609"/>
                    <a:pt x="450463" y="244086"/>
                  </a:cubicBezTo>
                  <a:cubicBezTo>
                    <a:pt x="450463" y="244086"/>
                    <a:pt x="450463" y="244086"/>
                    <a:pt x="451934" y="242564"/>
                  </a:cubicBezTo>
                  <a:cubicBezTo>
                    <a:pt x="451934" y="242564"/>
                    <a:pt x="451934" y="242564"/>
                    <a:pt x="451934" y="241041"/>
                  </a:cubicBezTo>
                  <a:cubicBezTo>
                    <a:pt x="451934" y="241041"/>
                    <a:pt x="451934" y="241041"/>
                    <a:pt x="453405" y="239518"/>
                  </a:cubicBezTo>
                  <a:cubicBezTo>
                    <a:pt x="453405" y="239518"/>
                    <a:pt x="454877" y="239518"/>
                    <a:pt x="454877" y="239518"/>
                  </a:cubicBezTo>
                  <a:cubicBezTo>
                    <a:pt x="456348" y="239518"/>
                    <a:pt x="456348" y="239518"/>
                    <a:pt x="456348" y="239518"/>
                  </a:cubicBezTo>
                  <a:cubicBezTo>
                    <a:pt x="457819" y="239518"/>
                    <a:pt x="459291" y="237996"/>
                    <a:pt x="459291" y="237996"/>
                  </a:cubicBezTo>
                  <a:cubicBezTo>
                    <a:pt x="459291" y="237996"/>
                    <a:pt x="460762" y="237996"/>
                    <a:pt x="460762" y="237996"/>
                  </a:cubicBezTo>
                  <a:cubicBezTo>
                    <a:pt x="460762" y="237996"/>
                    <a:pt x="462233" y="237996"/>
                    <a:pt x="462233" y="237996"/>
                  </a:cubicBezTo>
                  <a:cubicBezTo>
                    <a:pt x="463705" y="237996"/>
                    <a:pt x="463705" y="237996"/>
                    <a:pt x="465176" y="237996"/>
                  </a:cubicBezTo>
                  <a:cubicBezTo>
                    <a:pt x="465176" y="237996"/>
                    <a:pt x="466647" y="236473"/>
                    <a:pt x="466647" y="236473"/>
                  </a:cubicBezTo>
                  <a:cubicBezTo>
                    <a:pt x="468119" y="236473"/>
                    <a:pt x="468119" y="236473"/>
                    <a:pt x="468119" y="236473"/>
                  </a:cubicBezTo>
                  <a:cubicBezTo>
                    <a:pt x="468119" y="236473"/>
                    <a:pt x="469590" y="234950"/>
                    <a:pt x="469590" y="234950"/>
                  </a:cubicBezTo>
                  <a:close/>
                  <a:moveTo>
                    <a:pt x="814908" y="230094"/>
                  </a:moveTo>
                  <a:cubicBezTo>
                    <a:pt x="813403" y="231612"/>
                    <a:pt x="813403" y="231612"/>
                    <a:pt x="813403" y="231612"/>
                  </a:cubicBezTo>
                  <a:cubicBezTo>
                    <a:pt x="811897" y="231612"/>
                    <a:pt x="811897" y="233129"/>
                    <a:pt x="811897" y="233129"/>
                  </a:cubicBezTo>
                  <a:cubicBezTo>
                    <a:pt x="811897" y="234647"/>
                    <a:pt x="810392" y="234647"/>
                    <a:pt x="811897" y="234647"/>
                  </a:cubicBezTo>
                  <a:cubicBezTo>
                    <a:pt x="811897" y="236164"/>
                    <a:pt x="811897" y="236164"/>
                    <a:pt x="811897" y="237682"/>
                  </a:cubicBezTo>
                  <a:cubicBezTo>
                    <a:pt x="813403" y="237682"/>
                    <a:pt x="813403" y="237682"/>
                    <a:pt x="813403" y="239199"/>
                  </a:cubicBezTo>
                  <a:cubicBezTo>
                    <a:pt x="813403" y="240717"/>
                    <a:pt x="814908" y="240717"/>
                    <a:pt x="814908" y="240717"/>
                  </a:cubicBezTo>
                  <a:cubicBezTo>
                    <a:pt x="816414" y="240717"/>
                    <a:pt x="816414" y="240717"/>
                    <a:pt x="816414" y="240717"/>
                  </a:cubicBezTo>
                  <a:cubicBezTo>
                    <a:pt x="816414" y="240717"/>
                    <a:pt x="816414" y="240717"/>
                    <a:pt x="817919" y="239199"/>
                  </a:cubicBezTo>
                  <a:cubicBezTo>
                    <a:pt x="817919" y="239199"/>
                    <a:pt x="817919" y="239199"/>
                    <a:pt x="819424" y="239199"/>
                  </a:cubicBezTo>
                  <a:cubicBezTo>
                    <a:pt x="819424" y="239199"/>
                    <a:pt x="819424" y="237682"/>
                    <a:pt x="819424" y="237682"/>
                  </a:cubicBezTo>
                  <a:cubicBezTo>
                    <a:pt x="820930" y="237682"/>
                    <a:pt x="820930" y="236164"/>
                    <a:pt x="820930" y="236164"/>
                  </a:cubicBezTo>
                  <a:cubicBezTo>
                    <a:pt x="820930" y="236164"/>
                    <a:pt x="820930" y="234647"/>
                    <a:pt x="819424" y="234647"/>
                  </a:cubicBezTo>
                  <a:cubicBezTo>
                    <a:pt x="819424" y="233129"/>
                    <a:pt x="819424" y="233129"/>
                    <a:pt x="819424" y="231612"/>
                  </a:cubicBezTo>
                  <a:cubicBezTo>
                    <a:pt x="819424" y="230094"/>
                    <a:pt x="817919" y="230094"/>
                    <a:pt x="817919" y="230094"/>
                  </a:cubicBezTo>
                  <a:cubicBezTo>
                    <a:pt x="817919" y="228577"/>
                    <a:pt x="816414" y="230094"/>
                    <a:pt x="816414" y="230094"/>
                  </a:cubicBezTo>
                  <a:cubicBezTo>
                    <a:pt x="814908" y="230094"/>
                    <a:pt x="814908" y="230094"/>
                    <a:pt x="814908" y="230094"/>
                  </a:cubicBezTo>
                  <a:close/>
                  <a:moveTo>
                    <a:pt x="566160" y="228600"/>
                  </a:moveTo>
                  <a:cubicBezTo>
                    <a:pt x="566160" y="228600"/>
                    <a:pt x="566160" y="228600"/>
                    <a:pt x="567652" y="228600"/>
                  </a:cubicBezTo>
                  <a:cubicBezTo>
                    <a:pt x="567652" y="228600"/>
                    <a:pt x="567652" y="228600"/>
                    <a:pt x="569143" y="228600"/>
                  </a:cubicBezTo>
                  <a:cubicBezTo>
                    <a:pt x="569143" y="228600"/>
                    <a:pt x="569143" y="228600"/>
                    <a:pt x="570634" y="228600"/>
                  </a:cubicBezTo>
                  <a:cubicBezTo>
                    <a:pt x="570634" y="228600"/>
                    <a:pt x="570634" y="228600"/>
                    <a:pt x="572126" y="230104"/>
                  </a:cubicBezTo>
                  <a:cubicBezTo>
                    <a:pt x="572126" y="230104"/>
                    <a:pt x="572126" y="230104"/>
                    <a:pt x="572126" y="231608"/>
                  </a:cubicBezTo>
                  <a:cubicBezTo>
                    <a:pt x="572126" y="231608"/>
                    <a:pt x="572126" y="231608"/>
                    <a:pt x="573617" y="233112"/>
                  </a:cubicBezTo>
                  <a:cubicBezTo>
                    <a:pt x="573617" y="233112"/>
                    <a:pt x="573617" y="233112"/>
                    <a:pt x="572126" y="234616"/>
                  </a:cubicBezTo>
                  <a:cubicBezTo>
                    <a:pt x="572126" y="234616"/>
                    <a:pt x="572126" y="234616"/>
                    <a:pt x="572126" y="236120"/>
                  </a:cubicBezTo>
                  <a:cubicBezTo>
                    <a:pt x="572126" y="236120"/>
                    <a:pt x="572126" y="236120"/>
                    <a:pt x="572126" y="237624"/>
                  </a:cubicBezTo>
                  <a:cubicBezTo>
                    <a:pt x="572126" y="237624"/>
                    <a:pt x="572126" y="237624"/>
                    <a:pt x="572126" y="239128"/>
                  </a:cubicBezTo>
                  <a:cubicBezTo>
                    <a:pt x="572126" y="239128"/>
                    <a:pt x="572126" y="239128"/>
                    <a:pt x="570634" y="240632"/>
                  </a:cubicBezTo>
                  <a:cubicBezTo>
                    <a:pt x="570634" y="240632"/>
                    <a:pt x="570634" y="240632"/>
                    <a:pt x="570634" y="242136"/>
                  </a:cubicBezTo>
                  <a:cubicBezTo>
                    <a:pt x="570634" y="242136"/>
                    <a:pt x="570634" y="242136"/>
                    <a:pt x="569143" y="243640"/>
                  </a:cubicBezTo>
                  <a:cubicBezTo>
                    <a:pt x="569143" y="243640"/>
                    <a:pt x="569143" y="243640"/>
                    <a:pt x="569143" y="245144"/>
                  </a:cubicBezTo>
                  <a:cubicBezTo>
                    <a:pt x="569143" y="245144"/>
                    <a:pt x="569143" y="245144"/>
                    <a:pt x="569143" y="246647"/>
                  </a:cubicBezTo>
                  <a:cubicBezTo>
                    <a:pt x="569143" y="246647"/>
                    <a:pt x="569143" y="246647"/>
                    <a:pt x="567652" y="249655"/>
                  </a:cubicBezTo>
                  <a:cubicBezTo>
                    <a:pt x="567652" y="249655"/>
                    <a:pt x="567652" y="249655"/>
                    <a:pt x="567652" y="251159"/>
                  </a:cubicBezTo>
                  <a:cubicBezTo>
                    <a:pt x="567652" y="251159"/>
                    <a:pt x="567652" y="251159"/>
                    <a:pt x="567652" y="252663"/>
                  </a:cubicBezTo>
                  <a:cubicBezTo>
                    <a:pt x="567652" y="252663"/>
                    <a:pt x="567652" y="252663"/>
                    <a:pt x="566160" y="254167"/>
                  </a:cubicBezTo>
                  <a:cubicBezTo>
                    <a:pt x="566160" y="254167"/>
                    <a:pt x="566160" y="254167"/>
                    <a:pt x="564669" y="257175"/>
                  </a:cubicBezTo>
                  <a:cubicBezTo>
                    <a:pt x="564669" y="257175"/>
                    <a:pt x="564669" y="257175"/>
                    <a:pt x="564669" y="258679"/>
                  </a:cubicBezTo>
                  <a:cubicBezTo>
                    <a:pt x="564669" y="258679"/>
                    <a:pt x="564669" y="258679"/>
                    <a:pt x="563178" y="260183"/>
                  </a:cubicBezTo>
                  <a:cubicBezTo>
                    <a:pt x="563178" y="260183"/>
                    <a:pt x="563178" y="260183"/>
                    <a:pt x="563178" y="261687"/>
                  </a:cubicBezTo>
                  <a:cubicBezTo>
                    <a:pt x="563178" y="261687"/>
                    <a:pt x="563178" y="261687"/>
                    <a:pt x="563178" y="263191"/>
                  </a:cubicBezTo>
                  <a:cubicBezTo>
                    <a:pt x="563178" y="263191"/>
                    <a:pt x="563178" y="263191"/>
                    <a:pt x="564669" y="263191"/>
                  </a:cubicBezTo>
                  <a:cubicBezTo>
                    <a:pt x="564669" y="263191"/>
                    <a:pt x="564669" y="263191"/>
                    <a:pt x="566160" y="263191"/>
                  </a:cubicBezTo>
                  <a:cubicBezTo>
                    <a:pt x="566160" y="263191"/>
                    <a:pt x="566160" y="263191"/>
                    <a:pt x="567652" y="263191"/>
                  </a:cubicBezTo>
                  <a:cubicBezTo>
                    <a:pt x="567652" y="263191"/>
                    <a:pt x="567652" y="263191"/>
                    <a:pt x="569143" y="263191"/>
                  </a:cubicBezTo>
                  <a:cubicBezTo>
                    <a:pt x="569143" y="263191"/>
                    <a:pt x="569143" y="263191"/>
                    <a:pt x="570634" y="261687"/>
                  </a:cubicBezTo>
                  <a:cubicBezTo>
                    <a:pt x="570634" y="261687"/>
                    <a:pt x="570634" y="261687"/>
                    <a:pt x="572126" y="261687"/>
                  </a:cubicBezTo>
                  <a:cubicBezTo>
                    <a:pt x="572126" y="261687"/>
                    <a:pt x="572126" y="261687"/>
                    <a:pt x="573617" y="261687"/>
                  </a:cubicBezTo>
                  <a:cubicBezTo>
                    <a:pt x="573617" y="261687"/>
                    <a:pt x="573617" y="261687"/>
                    <a:pt x="576599" y="261687"/>
                  </a:cubicBezTo>
                  <a:cubicBezTo>
                    <a:pt x="576599" y="261687"/>
                    <a:pt x="576599" y="261687"/>
                    <a:pt x="578091" y="260183"/>
                  </a:cubicBezTo>
                  <a:cubicBezTo>
                    <a:pt x="578091" y="260183"/>
                    <a:pt x="578091" y="260183"/>
                    <a:pt x="579582" y="260183"/>
                  </a:cubicBezTo>
                  <a:cubicBezTo>
                    <a:pt x="579582" y="260183"/>
                    <a:pt x="579582" y="260183"/>
                    <a:pt x="581073" y="260183"/>
                  </a:cubicBezTo>
                  <a:cubicBezTo>
                    <a:pt x="581073" y="260183"/>
                    <a:pt x="581073" y="260183"/>
                    <a:pt x="582565" y="260183"/>
                  </a:cubicBezTo>
                  <a:cubicBezTo>
                    <a:pt x="582565" y="260183"/>
                    <a:pt x="582565" y="260183"/>
                    <a:pt x="584056" y="260183"/>
                  </a:cubicBezTo>
                  <a:cubicBezTo>
                    <a:pt x="584056" y="260183"/>
                    <a:pt x="584056" y="260183"/>
                    <a:pt x="584056" y="261687"/>
                  </a:cubicBezTo>
                  <a:cubicBezTo>
                    <a:pt x="584056" y="261687"/>
                    <a:pt x="584056" y="261687"/>
                    <a:pt x="585547" y="261687"/>
                  </a:cubicBezTo>
                  <a:cubicBezTo>
                    <a:pt x="585547" y="261687"/>
                    <a:pt x="585547" y="261687"/>
                    <a:pt x="585547" y="263191"/>
                  </a:cubicBezTo>
                  <a:cubicBezTo>
                    <a:pt x="585547" y="263191"/>
                    <a:pt x="585547" y="263191"/>
                    <a:pt x="587038" y="264695"/>
                  </a:cubicBezTo>
                  <a:cubicBezTo>
                    <a:pt x="587038" y="264695"/>
                    <a:pt x="587038" y="264695"/>
                    <a:pt x="587038" y="266199"/>
                  </a:cubicBezTo>
                  <a:cubicBezTo>
                    <a:pt x="587038" y="266199"/>
                    <a:pt x="587038" y="266199"/>
                    <a:pt x="588530" y="266199"/>
                  </a:cubicBezTo>
                  <a:cubicBezTo>
                    <a:pt x="588530" y="266199"/>
                    <a:pt x="588530" y="266199"/>
                    <a:pt x="588530" y="267703"/>
                  </a:cubicBezTo>
                  <a:cubicBezTo>
                    <a:pt x="588530" y="267703"/>
                    <a:pt x="588530" y="267703"/>
                    <a:pt x="588530" y="269207"/>
                  </a:cubicBezTo>
                  <a:cubicBezTo>
                    <a:pt x="588530" y="269207"/>
                    <a:pt x="588530" y="269207"/>
                    <a:pt x="587038" y="269207"/>
                  </a:cubicBezTo>
                  <a:cubicBezTo>
                    <a:pt x="587038" y="269207"/>
                    <a:pt x="587038" y="269207"/>
                    <a:pt x="587038" y="270711"/>
                  </a:cubicBezTo>
                  <a:cubicBezTo>
                    <a:pt x="587038" y="270711"/>
                    <a:pt x="587038" y="270711"/>
                    <a:pt x="585547" y="270711"/>
                  </a:cubicBezTo>
                  <a:cubicBezTo>
                    <a:pt x="585547" y="270711"/>
                    <a:pt x="585547" y="270711"/>
                    <a:pt x="585547" y="272215"/>
                  </a:cubicBezTo>
                  <a:cubicBezTo>
                    <a:pt x="585547" y="272215"/>
                    <a:pt x="585547" y="272215"/>
                    <a:pt x="584056" y="272215"/>
                  </a:cubicBezTo>
                  <a:cubicBezTo>
                    <a:pt x="584056" y="272215"/>
                    <a:pt x="584056" y="272215"/>
                    <a:pt x="582565" y="273719"/>
                  </a:cubicBezTo>
                  <a:cubicBezTo>
                    <a:pt x="582565" y="273719"/>
                    <a:pt x="582565" y="273719"/>
                    <a:pt x="581073" y="273719"/>
                  </a:cubicBezTo>
                  <a:cubicBezTo>
                    <a:pt x="581073" y="273719"/>
                    <a:pt x="581073" y="273719"/>
                    <a:pt x="579582" y="273719"/>
                  </a:cubicBezTo>
                  <a:cubicBezTo>
                    <a:pt x="579582" y="273719"/>
                    <a:pt x="579582" y="273719"/>
                    <a:pt x="578091" y="273719"/>
                  </a:cubicBezTo>
                  <a:cubicBezTo>
                    <a:pt x="578091" y="273719"/>
                    <a:pt x="578091" y="273719"/>
                    <a:pt x="576599" y="273719"/>
                  </a:cubicBezTo>
                  <a:cubicBezTo>
                    <a:pt x="576599" y="273719"/>
                    <a:pt x="576599" y="273719"/>
                    <a:pt x="576599" y="275223"/>
                  </a:cubicBezTo>
                  <a:cubicBezTo>
                    <a:pt x="576599" y="275223"/>
                    <a:pt x="576599" y="275223"/>
                    <a:pt x="575108" y="275223"/>
                  </a:cubicBezTo>
                  <a:cubicBezTo>
                    <a:pt x="575108" y="275223"/>
                    <a:pt x="575108" y="275223"/>
                    <a:pt x="573617" y="275223"/>
                  </a:cubicBezTo>
                  <a:cubicBezTo>
                    <a:pt x="573617" y="275223"/>
                    <a:pt x="573617" y="275223"/>
                    <a:pt x="572126" y="275223"/>
                  </a:cubicBezTo>
                  <a:cubicBezTo>
                    <a:pt x="572126" y="275223"/>
                    <a:pt x="572126" y="275223"/>
                    <a:pt x="570634" y="275223"/>
                  </a:cubicBezTo>
                  <a:cubicBezTo>
                    <a:pt x="570634" y="275223"/>
                    <a:pt x="570634" y="275223"/>
                    <a:pt x="569143" y="275223"/>
                  </a:cubicBezTo>
                  <a:cubicBezTo>
                    <a:pt x="569143" y="275223"/>
                    <a:pt x="569143" y="275223"/>
                    <a:pt x="567652" y="276727"/>
                  </a:cubicBezTo>
                  <a:cubicBezTo>
                    <a:pt x="567652" y="276727"/>
                    <a:pt x="567652" y="276727"/>
                    <a:pt x="561686" y="276727"/>
                  </a:cubicBezTo>
                  <a:cubicBezTo>
                    <a:pt x="561686" y="276727"/>
                    <a:pt x="561686" y="276727"/>
                    <a:pt x="560195" y="276727"/>
                  </a:cubicBezTo>
                  <a:cubicBezTo>
                    <a:pt x="560195" y="276727"/>
                    <a:pt x="560195" y="276727"/>
                    <a:pt x="558704" y="278231"/>
                  </a:cubicBezTo>
                  <a:cubicBezTo>
                    <a:pt x="558704" y="278231"/>
                    <a:pt x="558704" y="278231"/>
                    <a:pt x="558704" y="279734"/>
                  </a:cubicBezTo>
                  <a:cubicBezTo>
                    <a:pt x="558704" y="279734"/>
                    <a:pt x="558704" y="279734"/>
                    <a:pt x="560195" y="281238"/>
                  </a:cubicBezTo>
                  <a:cubicBezTo>
                    <a:pt x="560195" y="281238"/>
                    <a:pt x="561686" y="282742"/>
                    <a:pt x="561686" y="282742"/>
                  </a:cubicBezTo>
                  <a:cubicBezTo>
                    <a:pt x="561686" y="282742"/>
                    <a:pt x="561686" y="282742"/>
                    <a:pt x="563178" y="282742"/>
                  </a:cubicBezTo>
                  <a:cubicBezTo>
                    <a:pt x="563178" y="282742"/>
                    <a:pt x="563178" y="282742"/>
                    <a:pt x="563178" y="284246"/>
                  </a:cubicBezTo>
                  <a:cubicBezTo>
                    <a:pt x="563178" y="284246"/>
                    <a:pt x="563178" y="284246"/>
                    <a:pt x="564669" y="285750"/>
                  </a:cubicBezTo>
                  <a:cubicBezTo>
                    <a:pt x="564669" y="285750"/>
                    <a:pt x="564669" y="285750"/>
                    <a:pt x="566160" y="287254"/>
                  </a:cubicBezTo>
                  <a:cubicBezTo>
                    <a:pt x="566160" y="287254"/>
                    <a:pt x="566160" y="287254"/>
                    <a:pt x="567652" y="288758"/>
                  </a:cubicBezTo>
                  <a:cubicBezTo>
                    <a:pt x="567652" y="288758"/>
                    <a:pt x="567652" y="288758"/>
                    <a:pt x="567652" y="290262"/>
                  </a:cubicBezTo>
                  <a:cubicBezTo>
                    <a:pt x="567652" y="290262"/>
                    <a:pt x="567652" y="290262"/>
                    <a:pt x="570634" y="291766"/>
                  </a:cubicBezTo>
                  <a:cubicBezTo>
                    <a:pt x="570634" y="291766"/>
                    <a:pt x="570634" y="291766"/>
                    <a:pt x="572126" y="293270"/>
                  </a:cubicBezTo>
                  <a:cubicBezTo>
                    <a:pt x="572126" y="293270"/>
                    <a:pt x="572126" y="293270"/>
                    <a:pt x="573617" y="294774"/>
                  </a:cubicBezTo>
                  <a:cubicBezTo>
                    <a:pt x="573617" y="294774"/>
                    <a:pt x="573617" y="294774"/>
                    <a:pt x="575108" y="296278"/>
                  </a:cubicBezTo>
                  <a:cubicBezTo>
                    <a:pt x="575108" y="296278"/>
                    <a:pt x="576599" y="296278"/>
                    <a:pt x="576599" y="296278"/>
                  </a:cubicBezTo>
                  <a:cubicBezTo>
                    <a:pt x="576599" y="297782"/>
                    <a:pt x="578091" y="297782"/>
                    <a:pt x="578091" y="297782"/>
                  </a:cubicBezTo>
                  <a:cubicBezTo>
                    <a:pt x="578091" y="297782"/>
                    <a:pt x="578091" y="297782"/>
                    <a:pt x="581073" y="297782"/>
                  </a:cubicBezTo>
                  <a:cubicBezTo>
                    <a:pt x="581073" y="297782"/>
                    <a:pt x="581073" y="297782"/>
                    <a:pt x="582565" y="299286"/>
                  </a:cubicBezTo>
                  <a:cubicBezTo>
                    <a:pt x="582565" y="299286"/>
                    <a:pt x="582565" y="299286"/>
                    <a:pt x="585547" y="299286"/>
                  </a:cubicBezTo>
                  <a:cubicBezTo>
                    <a:pt x="585547" y="299286"/>
                    <a:pt x="585547" y="299286"/>
                    <a:pt x="588530" y="300790"/>
                  </a:cubicBezTo>
                  <a:cubicBezTo>
                    <a:pt x="588530" y="300790"/>
                    <a:pt x="588530" y="300790"/>
                    <a:pt x="593004" y="302294"/>
                  </a:cubicBezTo>
                  <a:cubicBezTo>
                    <a:pt x="593004" y="302294"/>
                    <a:pt x="593004" y="302294"/>
                    <a:pt x="594495" y="302294"/>
                  </a:cubicBezTo>
                  <a:cubicBezTo>
                    <a:pt x="594495" y="302294"/>
                    <a:pt x="594495" y="302294"/>
                    <a:pt x="595986" y="303798"/>
                  </a:cubicBezTo>
                  <a:cubicBezTo>
                    <a:pt x="595986" y="303798"/>
                    <a:pt x="595986" y="303798"/>
                    <a:pt x="598969" y="303798"/>
                  </a:cubicBezTo>
                  <a:cubicBezTo>
                    <a:pt x="598969" y="303798"/>
                    <a:pt x="598969" y="303798"/>
                    <a:pt x="600460" y="305302"/>
                  </a:cubicBezTo>
                  <a:cubicBezTo>
                    <a:pt x="600460" y="305302"/>
                    <a:pt x="600460" y="305302"/>
                    <a:pt x="601951" y="305302"/>
                  </a:cubicBezTo>
                  <a:cubicBezTo>
                    <a:pt x="601951" y="305302"/>
                    <a:pt x="601951" y="305302"/>
                    <a:pt x="603443" y="306806"/>
                  </a:cubicBezTo>
                  <a:cubicBezTo>
                    <a:pt x="603443" y="306806"/>
                    <a:pt x="603443" y="306806"/>
                    <a:pt x="606425" y="308309"/>
                  </a:cubicBezTo>
                  <a:cubicBezTo>
                    <a:pt x="606425" y="308309"/>
                    <a:pt x="606425" y="308309"/>
                    <a:pt x="606425" y="309813"/>
                  </a:cubicBezTo>
                  <a:cubicBezTo>
                    <a:pt x="604934" y="309813"/>
                    <a:pt x="604934" y="309813"/>
                    <a:pt x="604934" y="309813"/>
                  </a:cubicBezTo>
                  <a:cubicBezTo>
                    <a:pt x="604934" y="309813"/>
                    <a:pt x="604934" y="309813"/>
                    <a:pt x="603443" y="309813"/>
                  </a:cubicBezTo>
                  <a:cubicBezTo>
                    <a:pt x="603443" y="309813"/>
                    <a:pt x="603443" y="309813"/>
                    <a:pt x="601951" y="311317"/>
                  </a:cubicBezTo>
                  <a:cubicBezTo>
                    <a:pt x="601951" y="311317"/>
                    <a:pt x="601951" y="311317"/>
                    <a:pt x="600460" y="311317"/>
                  </a:cubicBezTo>
                  <a:cubicBezTo>
                    <a:pt x="600460" y="311317"/>
                    <a:pt x="600460" y="311317"/>
                    <a:pt x="598969" y="312821"/>
                  </a:cubicBezTo>
                  <a:cubicBezTo>
                    <a:pt x="598969" y="312821"/>
                    <a:pt x="598969" y="312821"/>
                    <a:pt x="595986" y="312821"/>
                  </a:cubicBezTo>
                  <a:cubicBezTo>
                    <a:pt x="595986" y="312821"/>
                    <a:pt x="595986" y="312821"/>
                    <a:pt x="594495" y="312821"/>
                  </a:cubicBezTo>
                  <a:cubicBezTo>
                    <a:pt x="594495" y="312821"/>
                    <a:pt x="594495" y="312821"/>
                    <a:pt x="593004" y="314325"/>
                  </a:cubicBezTo>
                  <a:cubicBezTo>
                    <a:pt x="593004" y="314325"/>
                    <a:pt x="593004" y="314325"/>
                    <a:pt x="590021" y="312821"/>
                  </a:cubicBezTo>
                  <a:cubicBezTo>
                    <a:pt x="590021" y="312821"/>
                    <a:pt x="590021" y="312821"/>
                    <a:pt x="588530" y="314325"/>
                  </a:cubicBezTo>
                  <a:cubicBezTo>
                    <a:pt x="588530" y="314325"/>
                    <a:pt x="588530" y="314325"/>
                    <a:pt x="587038" y="312821"/>
                  </a:cubicBezTo>
                  <a:cubicBezTo>
                    <a:pt x="587038" y="312821"/>
                    <a:pt x="587038" y="312821"/>
                    <a:pt x="585547" y="312821"/>
                  </a:cubicBezTo>
                  <a:cubicBezTo>
                    <a:pt x="585547" y="312821"/>
                    <a:pt x="585547" y="312821"/>
                    <a:pt x="584056" y="312821"/>
                  </a:cubicBezTo>
                  <a:cubicBezTo>
                    <a:pt x="584056" y="312821"/>
                    <a:pt x="584056" y="312821"/>
                    <a:pt x="582565" y="312821"/>
                  </a:cubicBezTo>
                  <a:cubicBezTo>
                    <a:pt x="582565" y="312821"/>
                    <a:pt x="582565" y="312821"/>
                    <a:pt x="581073" y="312821"/>
                  </a:cubicBezTo>
                  <a:cubicBezTo>
                    <a:pt x="581073" y="312821"/>
                    <a:pt x="581073" y="312821"/>
                    <a:pt x="578091" y="312821"/>
                  </a:cubicBezTo>
                  <a:cubicBezTo>
                    <a:pt x="578091" y="312821"/>
                    <a:pt x="578091" y="312821"/>
                    <a:pt x="576599" y="311317"/>
                  </a:cubicBezTo>
                  <a:cubicBezTo>
                    <a:pt x="576599" y="311317"/>
                    <a:pt x="576599" y="311317"/>
                    <a:pt x="573617" y="311317"/>
                  </a:cubicBezTo>
                  <a:cubicBezTo>
                    <a:pt x="573617" y="311317"/>
                    <a:pt x="573617" y="311317"/>
                    <a:pt x="569143" y="311317"/>
                  </a:cubicBezTo>
                  <a:cubicBezTo>
                    <a:pt x="569143" y="311317"/>
                    <a:pt x="567652" y="311317"/>
                    <a:pt x="567652" y="311317"/>
                  </a:cubicBezTo>
                  <a:cubicBezTo>
                    <a:pt x="567652" y="311317"/>
                    <a:pt x="567652" y="309813"/>
                    <a:pt x="567652" y="309813"/>
                  </a:cubicBezTo>
                  <a:cubicBezTo>
                    <a:pt x="567652" y="309813"/>
                    <a:pt x="567652" y="309813"/>
                    <a:pt x="566160" y="309813"/>
                  </a:cubicBezTo>
                  <a:cubicBezTo>
                    <a:pt x="566160" y="309813"/>
                    <a:pt x="566160" y="309813"/>
                    <a:pt x="564669" y="308309"/>
                  </a:cubicBezTo>
                  <a:cubicBezTo>
                    <a:pt x="564669" y="308309"/>
                    <a:pt x="563178" y="306806"/>
                    <a:pt x="563178" y="306806"/>
                  </a:cubicBezTo>
                  <a:cubicBezTo>
                    <a:pt x="561686" y="306806"/>
                    <a:pt x="561686" y="305302"/>
                    <a:pt x="561686" y="305302"/>
                  </a:cubicBezTo>
                  <a:cubicBezTo>
                    <a:pt x="561686" y="305302"/>
                    <a:pt x="561686" y="305302"/>
                    <a:pt x="561686" y="303798"/>
                  </a:cubicBezTo>
                  <a:cubicBezTo>
                    <a:pt x="561686" y="303798"/>
                    <a:pt x="561686" y="303798"/>
                    <a:pt x="560195" y="303798"/>
                  </a:cubicBezTo>
                  <a:cubicBezTo>
                    <a:pt x="560195" y="303798"/>
                    <a:pt x="560195" y="303798"/>
                    <a:pt x="560195" y="302294"/>
                  </a:cubicBezTo>
                  <a:cubicBezTo>
                    <a:pt x="560195" y="302294"/>
                    <a:pt x="560195" y="302294"/>
                    <a:pt x="558704" y="302294"/>
                  </a:cubicBezTo>
                  <a:cubicBezTo>
                    <a:pt x="558704" y="302294"/>
                    <a:pt x="558704" y="302294"/>
                    <a:pt x="558704" y="300790"/>
                  </a:cubicBezTo>
                  <a:cubicBezTo>
                    <a:pt x="558704" y="300790"/>
                    <a:pt x="558704" y="300790"/>
                    <a:pt x="557213" y="300790"/>
                  </a:cubicBezTo>
                  <a:cubicBezTo>
                    <a:pt x="557213" y="300790"/>
                    <a:pt x="557213" y="300790"/>
                    <a:pt x="557213" y="299286"/>
                  </a:cubicBezTo>
                  <a:cubicBezTo>
                    <a:pt x="557213" y="299286"/>
                    <a:pt x="557213" y="299286"/>
                    <a:pt x="555721" y="299286"/>
                  </a:cubicBezTo>
                  <a:cubicBezTo>
                    <a:pt x="555721" y="299286"/>
                    <a:pt x="555721" y="299286"/>
                    <a:pt x="555721" y="297782"/>
                  </a:cubicBezTo>
                  <a:cubicBezTo>
                    <a:pt x="555721" y="297782"/>
                    <a:pt x="555721" y="297782"/>
                    <a:pt x="554230" y="296278"/>
                  </a:cubicBezTo>
                  <a:cubicBezTo>
                    <a:pt x="554230" y="296278"/>
                    <a:pt x="554230" y="296278"/>
                    <a:pt x="552739" y="294774"/>
                  </a:cubicBezTo>
                  <a:cubicBezTo>
                    <a:pt x="552739" y="294774"/>
                    <a:pt x="552739" y="294774"/>
                    <a:pt x="551247" y="293270"/>
                  </a:cubicBezTo>
                  <a:cubicBezTo>
                    <a:pt x="551247" y="293270"/>
                    <a:pt x="551247" y="293270"/>
                    <a:pt x="551247" y="291766"/>
                  </a:cubicBezTo>
                  <a:cubicBezTo>
                    <a:pt x="551247" y="291766"/>
                    <a:pt x="551247" y="291766"/>
                    <a:pt x="549756" y="291766"/>
                  </a:cubicBezTo>
                  <a:cubicBezTo>
                    <a:pt x="549756" y="291766"/>
                    <a:pt x="549756" y="291766"/>
                    <a:pt x="549756" y="293270"/>
                  </a:cubicBezTo>
                  <a:cubicBezTo>
                    <a:pt x="549756" y="293270"/>
                    <a:pt x="549756" y="293270"/>
                    <a:pt x="548265" y="294774"/>
                  </a:cubicBezTo>
                  <a:cubicBezTo>
                    <a:pt x="548265" y="294774"/>
                    <a:pt x="548265" y="294774"/>
                    <a:pt x="548265" y="296278"/>
                  </a:cubicBezTo>
                  <a:cubicBezTo>
                    <a:pt x="548265" y="296278"/>
                    <a:pt x="548265" y="296278"/>
                    <a:pt x="546774" y="297782"/>
                  </a:cubicBezTo>
                  <a:cubicBezTo>
                    <a:pt x="546774" y="297782"/>
                    <a:pt x="546774" y="297782"/>
                    <a:pt x="545282" y="299286"/>
                  </a:cubicBezTo>
                  <a:cubicBezTo>
                    <a:pt x="545282" y="299286"/>
                    <a:pt x="545282" y="299286"/>
                    <a:pt x="543791" y="300790"/>
                  </a:cubicBezTo>
                  <a:cubicBezTo>
                    <a:pt x="543791" y="300790"/>
                    <a:pt x="543791" y="300790"/>
                    <a:pt x="542300" y="302294"/>
                  </a:cubicBezTo>
                  <a:cubicBezTo>
                    <a:pt x="542300" y="302294"/>
                    <a:pt x="542300" y="302294"/>
                    <a:pt x="540808" y="303798"/>
                  </a:cubicBezTo>
                  <a:cubicBezTo>
                    <a:pt x="540808" y="303798"/>
                    <a:pt x="540808" y="303798"/>
                    <a:pt x="539317" y="305302"/>
                  </a:cubicBezTo>
                  <a:cubicBezTo>
                    <a:pt x="539317" y="305302"/>
                    <a:pt x="539317" y="305302"/>
                    <a:pt x="537826" y="305302"/>
                  </a:cubicBezTo>
                  <a:cubicBezTo>
                    <a:pt x="537826" y="305302"/>
                    <a:pt x="537826" y="305302"/>
                    <a:pt x="536335" y="306806"/>
                  </a:cubicBezTo>
                  <a:cubicBezTo>
                    <a:pt x="536335" y="306806"/>
                    <a:pt x="534843" y="306806"/>
                    <a:pt x="534843" y="306806"/>
                  </a:cubicBezTo>
                  <a:cubicBezTo>
                    <a:pt x="534843" y="306806"/>
                    <a:pt x="533352" y="306806"/>
                    <a:pt x="533352" y="306806"/>
                  </a:cubicBezTo>
                  <a:cubicBezTo>
                    <a:pt x="533352" y="306806"/>
                    <a:pt x="533352" y="306806"/>
                    <a:pt x="531861" y="308309"/>
                  </a:cubicBezTo>
                  <a:cubicBezTo>
                    <a:pt x="531861" y="308309"/>
                    <a:pt x="531861" y="308309"/>
                    <a:pt x="530369" y="308309"/>
                  </a:cubicBezTo>
                  <a:cubicBezTo>
                    <a:pt x="530369" y="308309"/>
                    <a:pt x="530369" y="308309"/>
                    <a:pt x="528878" y="308309"/>
                  </a:cubicBezTo>
                  <a:cubicBezTo>
                    <a:pt x="528878" y="308309"/>
                    <a:pt x="528878" y="308309"/>
                    <a:pt x="527387" y="308309"/>
                  </a:cubicBezTo>
                  <a:cubicBezTo>
                    <a:pt x="527387" y="308309"/>
                    <a:pt x="527387" y="308309"/>
                    <a:pt x="525896" y="308309"/>
                  </a:cubicBezTo>
                  <a:cubicBezTo>
                    <a:pt x="525896" y="308309"/>
                    <a:pt x="525896" y="308309"/>
                    <a:pt x="524404" y="308309"/>
                  </a:cubicBezTo>
                  <a:cubicBezTo>
                    <a:pt x="524404" y="308309"/>
                    <a:pt x="524404" y="308309"/>
                    <a:pt x="522913" y="308309"/>
                  </a:cubicBezTo>
                  <a:cubicBezTo>
                    <a:pt x="522913" y="308309"/>
                    <a:pt x="522913" y="308309"/>
                    <a:pt x="519930" y="308309"/>
                  </a:cubicBezTo>
                  <a:cubicBezTo>
                    <a:pt x="519930" y="308309"/>
                    <a:pt x="519930" y="308309"/>
                    <a:pt x="518439" y="306806"/>
                  </a:cubicBezTo>
                  <a:cubicBezTo>
                    <a:pt x="518439" y="306806"/>
                    <a:pt x="518439" y="306806"/>
                    <a:pt x="516948" y="306806"/>
                  </a:cubicBezTo>
                  <a:cubicBezTo>
                    <a:pt x="516948" y="306806"/>
                    <a:pt x="516948" y="306806"/>
                    <a:pt x="515457" y="306806"/>
                  </a:cubicBezTo>
                  <a:cubicBezTo>
                    <a:pt x="515457" y="306806"/>
                    <a:pt x="515457" y="306806"/>
                    <a:pt x="515457" y="305302"/>
                  </a:cubicBezTo>
                  <a:cubicBezTo>
                    <a:pt x="515457" y="305302"/>
                    <a:pt x="515457" y="305302"/>
                    <a:pt x="512474" y="305302"/>
                  </a:cubicBezTo>
                  <a:cubicBezTo>
                    <a:pt x="512474" y="305302"/>
                    <a:pt x="512474" y="305302"/>
                    <a:pt x="512474" y="303798"/>
                  </a:cubicBezTo>
                  <a:cubicBezTo>
                    <a:pt x="512474" y="303798"/>
                    <a:pt x="512474" y="303798"/>
                    <a:pt x="513965" y="303798"/>
                  </a:cubicBezTo>
                  <a:cubicBezTo>
                    <a:pt x="513965" y="303798"/>
                    <a:pt x="513965" y="303798"/>
                    <a:pt x="515457" y="302294"/>
                  </a:cubicBezTo>
                  <a:cubicBezTo>
                    <a:pt x="515457" y="302294"/>
                    <a:pt x="515457" y="302294"/>
                    <a:pt x="513965" y="300790"/>
                  </a:cubicBezTo>
                  <a:cubicBezTo>
                    <a:pt x="513965" y="300790"/>
                    <a:pt x="513965" y="300790"/>
                    <a:pt x="513965" y="299286"/>
                  </a:cubicBezTo>
                  <a:cubicBezTo>
                    <a:pt x="513965" y="299286"/>
                    <a:pt x="512474" y="299286"/>
                    <a:pt x="512474" y="299286"/>
                  </a:cubicBezTo>
                  <a:cubicBezTo>
                    <a:pt x="512474" y="299286"/>
                    <a:pt x="512474" y="299286"/>
                    <a:pt x="510983" y="297782"/>
                  </a:cubicBezTo>
                  <a:cubicBezTo>
                    <a:pt x="510983" y="297782"/>
                    <a:pt x="510983" y="297782"/>
                    <a:pt x="509491" y="297782"/>
                  </a:cubicBezTo>
                  <a:cubicBezTo>
                    <a:pt x="509491" y="297782"/>
                    <a:pt x="509491" y="297782"/>
                    <a:pt x="509491" y="296278"/>
                  </a:cubicBezTo>
                  <a:cubicBezTo>
                    <a:pt x="509491" y="296278"/>
                    <a:pt x="509491" y="296278"/>
                    <a:pt x="508000" y="296278"/>
                  </a:cubicBezTo>
                  <a:cubicBezTo>
                    <a:pt x="508000" y="296278"/>
                    <a:pt x="508000" y="296278"/>
                    <a:pt x="509491" y="294774"/>
                  </a:cubicBezTo>
                  <a:cubicBezTo>
                    <a:pt x="509491" y="294774"/>
                    <a:pt x="509491" y="294774"/>
                    <a:pt x="512474" y="294774"/>
                  </a:cubicBezTo>
                  <a:cubicBezTo>
                    <a:pt x="512474" y="294774"/>
                    <a:pt x="512474" y="294774"/>
                    <a:pt x="513965" y="294774"/>
                  </a:cubicBezTo>
                  <a:cubicBezTo>
                    <a:pt x="513965" y="294774"/>
                    <a:pt x="513965" y="294774"/>
                    <a:pt x="516948" y="296278"/>
                  </a:cubicBezTo>
                  <a:cubicBezTo>
                    <a:pt x="516948" y="296278"/>
                    <a:pt x="516948" y="296278"/>
                    <a:pt x="518439" y="296278"/>
                  </a:cubicBezTo>
                  <a:cubicBezTo>
                    <a:pt x="518439" y="296278"/>
                    <a:pt x="518439" y="296278"/>
                    <a:pt x="519930" y="296278"/>
                  </a:cubicBezTo>
                  <a:cubicBezTo>
                    <a:pt x="519930" y="296278"/>
                    <a:pt x="519930" y="296278"/>
                    <a:pt x="522913" y="296278"/>
                  </a:cubicBezTo>
                  <a:cubicBezTo>
                    <a:pt x="522913" y="296278"/>
                    <a:pt x="522913" y="296278"/>
                    <a:pt x="525896" y="296278"/>
                  </a:cubicBezTo>
                  <a:cubicBezTo>
                    <a:pt x="525896" y="296278"/>
                    <a:pt x="525896" y="296278"/>
                    <a:pt x="527387" y="296278"/>
                  </a:cubicBezTo>
                  <a:cubicBezTo>
                    <a:pt x="527387" y="296278"/>
                    <a:pt x="527387" y="296278"/>
                    <a:pt x="528878" y="296278"/>
                  </a:cubicBezTo>
                  <a:cubicBezTo>
                    <a:pt x="528878" y="296278"/>
                    <a:pt x="528878" y="296278"/>
                    <a:pt x="531861" y="294774"/>
                  </a:cubicBezTo>
                  <a:cubicBezTo>
                    <a:pt x="531861" y="294774"/>
                    <a:pt x="531861" y="294774"/>
                    <a:pt x="533352" y="293270"/>
                  </a:cubicBezTo>
                  <a:cubicBezTo>
                    <a:pt x="533352" y="293270"/>
                    <a:pt x="533352" y="293270"/>
                    <a:pt x="534843" y="293270"/>
                  </a:cubicBezTo>
                  <a:cubicBezTo>
                    <a:pt x="534843" y="293270"/>
                    <a:pt x="534843" y="293270"/>
                    <a:pt x="536335" y="291766"/>
                  </a:cubicBezTo>
                  <a:cubicBezTo>
                    <a:pt x="536335" y="291766"/>
                    <a:pt x="536335" y="291766"/>
                    <a:pt x="539317" y="288758"/>
                  </a:cubicBezTo>
                  <a:cubicBezTo>
                    <a:pt x="539317" y="288758"/>
                    <a:pt x="539317" y="288758"/>
                    <a:pt x="539317" y="287254"/>
                  </a:cubicBezTo>
                  <a:cubicBezTo>
                    <a:pt x="539317" y="287254"/>
                    <a:pt x="539317" y="287254"/>
                    <a:pt x="540808" y="285750"/>
                  </a:cubicBezTo>
                  <a:cubicBezTo>
                    <a:pt x="540808" y="285750"/>
                    <a:pt x="542300" y="284246"/>
                    <a:pt x="542300" y="284246"/>
                  </a:cubicBezTo>
                  <a:cubicBezTo>
                    <a:pt x="542300" y="284246"/>
                    <a:pt x="542300" y="282742"/>
                    <a:pt x="542300" y="282742"/>
                  </a:cubicBezTo>
                  <a:cubicBezTo>
                    <a:pt x="542300" y="282742"/>
                    <a:pt x="543791" y="281238"/>
                    <a:pt x="543791" y="281238"/>
                  </a:cubicBezTo>
                  <a:cubicBezTo>
                    <a:pt x="543791" y="281238"/>
                    <a:pt x="543791" y="281238"/>
                    <a:pt x="545282" y="279734"/>
                  </a:cubicBezTo>
                  <a:cubicBezTo>
                    <a:pt x="545282" y="279734"/>
                    <a:pt x="545282" y="279734"/>
                    <a:pt x="545282" y="278231"/>
                  </a:cubicBezTo>
                  <a:cubicBezTo>
                    <a:pt x="545282" y="278231"/>
                    <a:pt x="545282" y="278231"/>
                    <a:pt x="545282" y="276727"/>
                  </a:cubicBezTo>
                  <a:cubicBezTo>
                    <a:pt x="545282" y="276727"/>
                    <a:pt x="545282" y="276727"/>
                    <a:pt x="543791" y="276727"/>
                  </a:cubicBezTo>
                  <a:cubicBezTo>
                    <a:pt x="543791" y="276727"/>
                    <a:pt x="543791" y="276727"/>
                    <a:pt x="542300" y="276727"/>
                  </a:cubicBezTo>
                  <a:cubicBezTo>
                    <a:pt x="542300" y="276727"/>
                    <a:pt x="542300" y="276727"/>
                    <a:pt x="540808" y="276727"/>
                  </a:cubicBezTo>
                  <a:cubicBezTo>
                    <a:pt x="540808" y="276727"/>
                    <a:pt x="540808" y="276727"/>
                    <a:pt x="539317" y="276727"/>
                  </a:cubicBezTo>
                  <a:cubicBezTo>
                    <a:pt x="539317" y="276727"/>
                    <a:pt x="539317" y="276727"/>
                    <a:pt x="537826" y="276727"/>
                  </a:cubicBezTo>
                  <a:cubicBezTo>
                    <a:pt x="537826" y="276727"/>
                    <a:pt x="537826" y="276727"/>
                    <a:pt x="536335" y="276727"/>
                  </a:cubicBezTo>
                  <a:cubicBezTo>
                    <a:pt x="536335" y="276727"/>
                    <a:pt x="536335" y="276727"/>
                    <a:pt x="534843" y="276727"/>
                  </a:cubicBezTo>
                  <a:cubicBezTo>
                    <a:pt x="534843" y="276727"/>
                    <a:pt x="534843" y="276727"/>
                    <a:pt x="534843" y="275223"/>
                  </a:cubicBezTo>
                  <a:cubicBezTo>
                    <a:pt x="534843" y="275223"/>
                    <a:pt x="534843" y="275223"/>
                    <a:pt x="533352" y="275223"/>
                  </a:cubicBezTo>
                  <a:cubicBezTo>
                    <a:pt x="533352" y="275223"/>
                    <a:pt x="533352" y="275223"/>
                    <a:pt x="531861" y="273719"/>
                  </a:cubicBezTo>
                  <a:cubicBezTo>
                    <a:pt x="531861" y="273719"/>
                    <a:pt x="531861" y="273719"/>
                    <a:pt x="530369" y="273719"/>
                  </a:cubicBezTo>
                  <a:cubicBezTo>
                    <a:pt x="530369" y="273719"/>
                    <a:pt x="530369" y="273719"/>
                    <a:pt x="530369" y="270711"/>
                  </a:cubicBezTo>
                  <a:lnTo>
                    <a:pt x="530369" y="269207"/>
                  </a:lnTo>
                  <a:cubicBezTo>
                    <a:pt x="530369" y="269207"/>
                    <a:pt x="530369" y="269207"/>
                    <a:pt x="531861" y="269207"/>
                  </a:cubicBezTo>
                  <a:cubicBezTo>
                    <a:pt x="531861" y="269207"/>
                    <a:pt x="531861" y="269207"/>
                    <a:pt x="533352" y="269207"/>
                  </a:cubicBezTo>
                  <a:cubicBezTo>
                    <a:pt x="533352" y="269207"/>
                    <a:pt x="533352" y="269207"/>
                    <a:pt x="534843" y="269207"/>
                  </a:cubicBezTo>
                  <a:cubicBezTo>
                    <a:pt x="534843" y="269207"/>
                    <a:pt x="534843" y="269207"/>
                    <a:pt x="536335" y="269207"/>
                  </a:cubicBezTo>
                  <a:cubicBezTo>
                    <a:pt x="536335" y="269207"/>
                    <a:pt x="536335" y="269207"/>
                    <a:pt x="537826" y="267703"/>
                  </a:cubicBezTo>
                  <a:cubicBezTo>
                    <a:pt x="537826" y="267703"/>
                    <a:pt x="537826" y="267703"/>
                    <a:pt x="539317" y="267703"/>
                  </a:cubicBezTo>
                  <a:cubicBezTo>
                    <a:pt x="539317" y="267703"/>
                    <a:pt x="539317" y="267703"/>
                    <a:pt x="540808" y="267703"/>
                  </a:cubicBezTo>
                  <a:cubicBezTo>
                    <a:pt x="540808" y="267703"/>
                    <a:pt x="540808" y="267703"/>
                    <a:pt x="543791" y="267703"/>
                  </a:cubicBezTo>
                  <a:cubicBezTo>
                    <a:pt x="543791" y="267703"/>
                    <a:pt x="543791" y="267703"/>
                    <a:pt x="546774" y="266199"/>
                  </a:cubicBezTo>
                  <a:cubicBezTo>
                    <a:pt x="546774" y="266199"/>
                    <a:pt x="546774" y="266199"/>
                    <a:pt x="551247" y="264695"/>
                  </a:cubicBezTo>
                  <a:cubicBezTo>
                    <a:pt x="551247" y="264695"/>
                    <a:pt x="551247" y="264695"/>
                    <a:pt x="552739" y="264695"/>
                  </a:cubicBezTo>
                  <a:cubicBezTo>
                    <a:pt x="552739" y="264695"/>
                    <a:pt x="552739" y="264695"/>
                    <a:pt x="554230" y="261687"/>
                  </a:cubicBezTo>
                  <a:cubicBezTo>
                    <a:pt x="554230" y="261687"/>
                    <a:pt x="554230" y="261687"/>
                    <a:pt x="554230" y="260183"/>
                  </a:cubicBezTo>
                  <a:cubicBezTo>
                    <a:pt x="554230" y="260183"/>
                    <a:pt x="554230" y="260183"/>
                    <a:pt x="554230" y="258679"/>
                  </a:cubicBezTo>
                  <a:cubicBezTo>
                    <a:pt x="554230" y="258679"/>
                    <a:pt x="554230" y="258679"/>
                    <a:pt x="555721" y="255671"/>
                  </a:cubicBezTo>
                  <a:cubicBezTo>
                    <a:pt x="555721" y="255671"/>
                    <a:pt x="555721" y="255671"/>
                    <a:pt x="555721" y="251159"/>
                  </a:cubicBezTo>
                  <a:cubicBezTo>
                    <a:pt x="555721" y="251159"/>
                    <a:pt x="555721" y="251159"/>
                    <a:pt x="557213" y="248151"/>
                  </a:cubicBezTo>
                  <a:cubicBezTo>
                    <a:pt x="557213" y="248151"/>
                    <a:pt x="557213" y="248151"/>
                    <a:pt x="557213" y="246647"/>
                  </a:cubicBezTo>
                  <a:cubicBezTo>
                    <a:pt x="557213" y="246647"/>
                    <a:pt x="557213" y="246647"/>
                    <a:pt x="558704" y="242136"/>
                  </a:cubicBezTo>
                  <a:cubicBezTo>
                    <a:pt x="558704" y="242136"/>
                    <a:pt x="558704" y="242136"/>
                    <a:pt x="558704" y="240632"/>
                  </a:cubicBezTo>
                  <a:cubicBezTo>
                    <a:pt x="558704" y="240632"/>
                    <a:pt x="558704" y="240632"/>
                    <a:pt x="558704" y="239128"/>
                  </a:cubicBezTo>
                  <a:cubicBezTo>
                    <a:pt x="558704" y="239128"/>
                    <a:pt x="558704" y="239128"/>
                    <a:pt x="560195" y="237624"/>
                  </a:cubicBezTo>
                  <a:cubicBezTo>
                    <a:pt x="560195" y="237624"/>
                    <a:pt x="560195" y="237624"/>
                    <a:pt x="560195" y="236120"/>
                  </a:cubicBezTo>
                  <a:cubicBezTo>
                    <a:pt x="560195" y="236120"/>
                    <a:pt x="560195" y="236120"/>
                    <a:pt x="561686" y="234616"/>
                  </a:cubicBezTo>
                  <a:cubicBezTo>
                    <a:pt x="561686" y="234616"/>
                    <a:pt x="561686" y="234616"/>
                    <a:pt x="561686" y="233112"/>
                  </a:cubicBezTo>
                  <a:cubicBezTo>
                    <a:pt x="561686" y="233112"/>
                    <a:pt x="561686" y="233112"/>
                    <a:pt x="563178" y="231608"/>
                  </a:cubicBezTo>
                  <a:cubicBezTo>
                    <a:pt x="563178" y="231608"/>
                    <a:pt x="563178" y="231608"/>
                    <a:pt x="564669" y="230104"/>
                  </a:cubicBezTo>
                  <a:cubicBezTo>
                    <a:pt x="564669" y="230104"/>
                    <a:pt x="564669" y="230104"/>
                    <a:pt x="566160" y="228600"/>
                  </a:cubicBezTo>
                  <a:close/>
                  <a:moveTo>
                    <a:pt x="710406" y="227652"/>
                  </a:moveTo>
                  <a:cubicBezTo>
                    <a:pt x="710406" y="229145"/>
                    <a:pt x="710406" y="229145"/>
                    <a:pt x="710406" y="229145"/>
                  </a:cubicBezTo>
                  <a:cubicBezTo>
                    <a:pt x="708918" y="229145"/>
                    <a:pt x="708918" y="229145"/>
                    <a:pt x="708918" y="229145"/>
                  </a:cubicBezTo>
                  <a:cubicBezTo>
                    <a:pt x="708918" y="230638"/>
                    <a:pt x="708918" y="230638"/>
                    <a:pt x="708918" y="230638"/>
                  </a:cubicBezTo>
                  <a:cubicBezTo>
                    <a:pt x="707430" y="230638"/>
                    <a:pt x="707430" y="230638"/>
                    <a:pt x="707430" y="230638"/>
                  </a:cubicBezTo>
                  <a:cubicBezTo>
                    <a:pt x="707430" y="232131"/>
                    <a:pt x="707430" y="232131"/>
                    <a:pt x="707430" y="232131"/>
                  </a:cubicBezTo>
                  <a:cubicBezTo>
                    <a:pt x="705942" y="232131"/>
                    <a:pt x="705942" y="232131"/>
                    <a:pt x="705942" y="232131"/>
                  </a:cubicBezTo>
                  <a:cubicBezTo>
                    <a:pt x="707430" y="233623"/>
                    <a:pt x="707430" y="233623"/>
                    <a:pt x="707430" y="233623"/>
                  </a:cubicBezTo>
                  <a:cubicBezTo>
                    <a:pt x="708918" y="233623"/>
                    <a:pt x="708918" y="233623"/>
                    <a:pt x="708918" y="233623"/>
                  </a:cubicBezTo>
                  <a:cubicBezTo>
                    <a:pt x="708918" y="235116"/>
                    <a:pt x="708918" y="235116"/>
                    <a:pt x="708918" y="235116"/>
                  </a:cubicBezTo>
                  <a:cubicBezTo>
                    <a:pt x="710406" y="235116"/>
                    <a:pt x="710406" y="235116"/>
                    <a:pt x="710406" y="235116"/>
                  </a:cubicBezTo>
                  <a:cubicBezTo>
                    <a:pt x="710406" y="233623"/>
                    <a:pt x="710406" y="233623"/>
                    <a:pt x="710406" y="233623"/>
                  </a:cubicBezTo>
                  <a:cubicBezTo>
                    <a:pt x="710406" y="232131"/>
                    <a:pt x="710406" y="232131"/>
                    <a:pt x="710406" y="232131"/>
                  </a:cubicBezTo>
                  <a:cubicBezTo>
                    <a:pt x="711895" y="230638"/>
                    <a:pt x="711895" y="230638"/>
                    <a:pt x="711895" y="230638"/>
                  </a:cubicBezTo>
                  <a:cubicBezTo>
                    <a:pt x="711895" y="229145"/>
                    <a:pt x="711895" y="229145"/>
                    <a:pt x="711895" y="229145"/>
                  </a:cubicBezTo>
                  <a:cubicBezTo>
                    <a:pt x="711895" y="227652"/>
                    <a:pt x="711895" y="227652"/>
                    <a:pt x="711895" y="227652"/>
                  </a:cubicBezTo>
                  <a:cubicBezTo>
                    <a:pt x="710406" y="227652"/>
                    <a:pt x="710406" y="227652"/>
                    <a:pt x="710406" y="227652"/>
                  </a:cubicBezTo>
                  <a:close/>
                  <a:moveTo>
                    <a:pt x="263770" y="223899"/>
                  </a:moveTo>
                  <a:cubicBezTo>
                    <a:pt x="263770" y="223899"/>
                    <a:pt x="263770" y="225395"/>
                    <a:pt x="263770" y="225395"/>
                  </a:cubicBezTo>
                  <a:cubicBezTo>
                    <a:pt x="262243" y="225395"/>
                    <a:pt x="262243" y="225395"/>
                    <a:pt x="262243" y="225395"/>
                  </a:cubicBezTo>
                  <a:cubicBezTo>
                    <a:pt x="262243" y="225395"/>
                    <a:pt x="262243" y="226891"/>
                    <a:pt x="262243" y="226891"/>
                  </a:cubicBezTo>
                  <a:cubicBezTo>
                    <a:pt x="260717" y="226891"/>
                    <a:pt x="260717" y="226891"/>
                    <a:pt x="260717" y="228387"/>
                  </a:cubicBezTo>
                  <a:cubicBezTo>
                    <a:pt x="260717" y="228387"/>
                    <a:pt x="260717" y="228387"/>
                    <a:pt x="262243" y="228387"/>
                  </a:cubicBezTo>
                  <a:cubicBezTo>
                    <a:pt x="262243" y="228387"/>
                    <a:pt x="262243" y="229883"/>
                    <a:pt x="262243" y="229883"/>
                  </a:cubicBezTo>
                  <a:cubicBezTo>
                    <a:pt x="262243" y="231379"/>
                    <a:pt x="263770" y="231379"/>
                    <a:pt x="263770" y="231379"/>
                  </a:cubicBezTo>
                  <a:cubicBezTo>
                    <a:pt x="263770" y="231379"/>
                    <a:pt x="263770" y="231379"/>
                    <a:pt x="263770" y="232875"/>
                  </a:cubicBezTo>
                  <a:cubicBezTo>
                    <a:pt x="263770" y="232875"/>
                    <a:pt x="263770" y="232875"/>
                    <a:pt x="265296" y="232875"/>
                  </a:cubicBezTo>
                  <a:cubicBezTo>
                    <a:pt x="265296" y="234371"/>
                    <a:pt x="265296" y="234371"/>
                    <a:pt x="265296" y="234371"/>
                  </a:cubicBezTo>
                  <a:cubicBezTo>
                    <a:pt x="265296" y="234371"/>
                    <a:pt x="266822" y="232875"/>
                    <a:pt x="266822" y="232875"/>
                  </a:cubicBezTo>
                  <a:cubicBezTo>
                    <a:pt x="266822" y="231379"/>
                    <a:pt x="266822" y="231379"/>
                    <a:pt x="266822" y="231379"/>
                  </a:cubicBezTo>
                  <a:cubicBezTo>
                    <a:pt x="266822" y="229883"/>
                    <a:pt x="266822" y="229883"/>
                    <a:pt x="266822" y="229883"/>
                  </a:cubicBezTo>
                  <a:cubicBezTo>
                    <a:pt x="266822" y="229883"/>
                    <a:pt x="266822" y="229883"/>
                    <a:pt x="268349" y="229883"/>
                  </a:cubicBezTo>
                  <a:cubicBezTo>
                    <a:pt x="268349" y="228387"/>
                    <a:pt x="268349" y="229883"/>
                    <a:pt x="268349" y="228387"/>
                  </a:cubicBezTo>
                  <a:cubicBezTo>
                    <a:pt x="269875" y="228387"/>
                    <a:pt x="269875" y="228387"/>
                    <a:pt x="269875" y="228387"/>
                  </a:cubicBezTo>
                  <a:cubicBezTo>
                    <a:pt x="269875" y="226891"/>
                    <a:pt x="269875" y="226891"/>
                    <a:pt x="271402" y="226891"/>
                  </a:cubicBezTo>
                  <a:cubicBezTo>
                    <a:pt x="271402" y="226891"/>
                    <a:pt x="271402" y="226891"/>
                    <a:pt x="271402" y="225395"/>
                  </a:cubicBezTo>
                  <a:cubicBezTo>
                    <a:pt x="271402" y="225395"/>
                    <a:pt x="271402" y="225395"/>
                    <a:pt x="269875" y="225395"/>
                  </a:cubicBezTo>
                  <a:cubicBezTo>
                    <a:pt x="269875" y="223899"/>
                    <a:pt x="269875" y="223899"/>
                    <a:pt x="268349" y="223899"/>
                  </a:cubicBezTo>
                  <a:cubicBezTo>
                    <a:pt x="268349" y="223899"/>
                    <a:pt x="266822" y="223899"/>
                    <a:pt x="266822" y="223899"/>
                  </a:cubicBezTo>
                  <a:cubicBezTo>
                    <a:pt x="265296" y="223899"/>
                    <a:pt x="265296" y="223899"/>
                    <a:pt x="265296" y="223899"/>
                  </a:cubicBezTo>
                  <a:cubicBezTo>
                    <a:pt x="265296" y="223899"/>
                    <a:pt x="265296" y="223899"/>
                    <a:pt x="263770" y="223899"/>
                  </a:cubicBezTo>
                  <a:close/>
                  <a:moveTo>
                    <a:pt x="832973" y="216437"/>
                  </a:moveTo>
                  <a:cubicBezTo>
                    <a:pt x="832973" y="217954"/>
                    <a:pt x="832973" y="217954"/>
                    <a:pt x="832973" y="217954"/>
                  </a:cubicBezTo>
                  <a:cubicBezTo>
                    <a:pt x="831468" y="219472"/>
                    <a:pt x="831468" y="219472"/>
                    <a:pt x="831468" y="219472"/>
                  </a:cubicBezTo>
                  <a:cubicBezTo>
                    <a:pt x="832973" y="220989"/>
                    <a:pt x="832973" y="220989"/>
                    <a:pt x="832973" y="220989"/>
                  </a:cubicBezTo>
                  <a:cubicBezTo>
                    <a:pt x="832973" y="222507"/>
                    <a:pt x="832973" y="222507"/>
                    <a:pt x="832973" y="222507"/>
                  </a:cubicBezTo>
                  <a:cubicBezTo>
                    <a:pt x="832973" y="224024"/>
                    <a:pt x="832973" y="224024"/>
                    <a:pt x="832973" y="224024"/>
                  </a:cubicBezTo>
                  <a:cubicBezTo>
                    <a:pt x="832973" y="225542"/>
                    <a:pt x="832973" y="225542"/>
                    <a:pt x="832973" y="225542"/>
                  </a:cubicBezTo>
                  <a:cubicBezTo>
                    <a:pt x="832973" y="228577"/>
                    <a:pt x="832973" y="228577"/>
                    <a:pt x="832973" y="228577"/>
                  </a:cubicBezTo>
                  <a:cubicBezTo>
                    <a:pt x="832973" y="228577"/>
                    <a:pt x="832973" y="228577"/>
                    <a:pt x="832973" y="230094"/>
                  </a:cubicBezTo>
                  <a:cubicBezTo>
                    <a:pt x="832973" y="230094"/>
                    <a:pt x="831468" y="231612"/>
                    <a:pt x="831468" y="231612"/>
                  </a:cubicBezTo>
                  <a:cubicBezTo>
                    <a:pt x="831468" y="233129"/>
                    <a:pt x="831468" y="233129"/>
                    <a:pt x="831468" y="233129"/>
                  </a:cubicBezTo>
                  <a:cubicBezTo>
                    <a:pt x="831468" y="233129"/>
                    <a:pt x="831468" y="233129"/>
                    <a:pt x="831468" y="234647"/>
                  </a:cubicBezTo>
                  <a:cubicBezTo>
                    <a:pt x="832973" y="236164"/>
                    <a:pt x="832973" y="236164"/>
                    <a:pt x="832973" y="237682"/>
                  </a:cubicBezTo>
                  <a:cubicBezTo>
                    <a:pt x="832973" y="237682"/>
                    <a:pt x="832973" y="239199"/>
                    <a:pt x="832973" y="239199"/>
                  </a:cubicBezTo>
                  <a:cubicBezTo>
                    <a:pt x="832973" y="239199"/>
                    <a:pt x="832973" y="239199"/>
                    <a:pt x="834478" y="239199"/>
                  </a:cubicBezTo>
                  <a:cubicBezTo>
                    <a:pt x="834478" y="239199"/>
                    <a:pt x="835984" y="237682"/>
                    <a:pt x="837489" y="237682"/>
                  </a:cubicBezTo>
                  <a:cubicBezTo>
                    <a:pt x="837489" y="237682"/>
                    <a:pt x="838995" y="237682"/>
                    <a:pt x="838995" y="236164"/>
                  </a:cubicBezTo>
                  <a:cubicBezTo>
                    <a:pt x="838995" y="236164"/>
                    <a:pt x="838995" y="234647"/>
                    <a:pt x="838995" y="234647"/>
                  </a:cubicBezTo>
                  <a:cubicBezTo>
                    <a:pt x="838995" y="233129"/>
                    <a:pt x="840500" y="231612"/>
                    <a:pt x="838995" y="231612"/>
                  </a:cubicBezTo>
                  <a:cubicBezTo>
                    <a:pt x="838995" y="230094"/>
                    <a:pt x="840500" y="228577"/>
                    <a:pt x="840500" y="228577"/>
                  </a:cubicBezTo>
                  <a:cubicBezTo>
                    <a:pt x="840500" y="228577"/>
                    <a:pt x="838995" y="227059"/>
                    <a:pt x="838995" y="225542"/>
                  </a:cubicBezTo>
                  <a:cubicBezTo>
                    <a:pt x="838995" y="225542"/>
                    <a:pt x="838995" y="224024"/>
                    <a:pt x="838995" y="224024"/>
                  </a:cubicBezTo>
                  <a:cubicBezTo>
                    <a:pt x="838995" y="222507"/>
                    <a:pt x="838995" y="220989"/>
                    <a:pt x="837489" y="219472"/>
                  </a:cubicBezTo>
                  <a:cubicBezTo>
                    <a:pt x="837489" y="217954"/>
                    <a:pt x="837489" y="217954"/>
                    <a:pt x="837489" y="217954"/>
                  </a:cubicBezTo>
                  <a:cubicBezTo>
                    <a:pt x="835984" y="216437"/>
                    <a:pt x="835984" y="216437"/>
                    <a:pt x="835984" y="216437"/>
                  </a:cubicBezTo>
                  <a:cubicBezTo>
                    <a:pt x="834478" y="214919"/>
                    <a:pt x="832973" y="216437"/>
                    <a:pt x="832973" y="216437"/>
                  </a:cubicBezTo>
                  <a:close/>
                  <a:moveTo>
                    <a:pt x="694035" y="212725"/>
                  </a:moveTo>
                  <a:cubicBezTo>
                    <a:pt x="694035" y="212725"/>
                    <a:pt x="695524" y="212725"/>
                    <a:pt x="695524" y="212725"/>
                  </a:cubicBezTo>
                  <a:cubicBezTo>
                    <a:pt x="695524" y="212725"/>
                    <a:pt x="697012" y="212725"/>
                    <a:pt x="697012" y="214218"/>
                  </a:cubicBezTo>
                  <a:cubicBezTo>
                    <a:pt x="698500" y="215710"/>
                    <a:pt x="698500" y="215710"/>
                    <a:pt x="698500" y="215710"/>
                  </a:cubicBezTo>
                  <a:cubicBezTo>
                    <a:pt x="698500" y="215710"/>
                    <a:pt x="698500" y="217203"/>
                    <a:pt x="698500" y="217203"/>
                  </a:cubicBezTo>
                  <a:cubicBezTo>
                    <a:pt x="698500" y="217203"/>
                    <a:pt x="698500" y="218696"/>
                    <a:pt x="698500" y="218696"/>
                  </a:cubicBezTo>
                  <a:cubicBezTo>
                    <a:pt x="698500" y="220189"/>
                    <a:pt x="698500" y="220189"/>
                    <a:pt x="698500" y="220189"/>
                  </a:cubicBezTo>
                  <a:cubicBezTo>
                    <a:pt x="698500" y="220189"/>
                    <a:pt x="698500" y="220189"/>
                    <a:pt x="698500" y="221681"/>
                  </a:cubicBezTo>
                  <a:cubicBezTo>
                    <a:pt x="698500" y="221681"/>
                    <a:pt x="698500" y="221681"/>
                    <a:pt x="699988" y="221681"/>
                  </a:cubicBezTo>
                  <a:cubicBezTo>
                    <a:pt x="699988" y="221681"/>
                    <a:pt x="701477" y="220189"/>
                    <a:pt x="701477" y="220189"/>
                  </a:cubicBezTo>
                  <a:cubicBezTo>
                    <a:pt x="701477" y="220189"/>
                    <a:pt x="701477" y="220189"/>
                    <a:pt x="702965" y="220189"/>
                  </a:cubicBezTo>
                  <a:cubicBezTo>
                    <a:pt x="702965" y="220189"/>
                    <a:pt x="704453" y="220189"/>
                    <a:pt x="704453" y="220189"/>
                  </a:cubicBezTo>
                  <a:cubicBezTo>
                    <a:pt x="704453" y="221681"/>
                    <a:pt x="702965" y="221681"/>
                    <a:pt x="702965" y="221681"/>
                  </a:cubicBezTo>
                  <a:cubicBezTo>
                    <a:pt x="702965" y="221681"/>
                    <a:pt x="702965" y="223174"/>
                    <a:pt x="702965" y="223174"/>
                  </a:cubicBezTo>
                  <a:cubicBezTo>
                    <a:pt x="702965" y="223174"/>
                    <a:pt x="702965" y="224667"/>
                    <a:pt x="702965" y="224667"/>
                  </a:cubicBezTo>
                  <a:cubicBezTo>
                    <a:pt x="701477" y="224667"/>
                    <a:pt x="701477" y="224667"/>
                    <a:pt x="701477" y="224667"/>
                  </a:cubicBezTo>
                  <a:cubicBezTo>
                    <a:pt x="701477" y="224667"/>
                    <a:pt x="699988" y="224667"/>
                    <a:pt x="699988" y="224667"/>
                  </a:cubicBezTo>
                  <a:cubicBezTo>
                    <a:pt x="699988" y="224667"/>
                    <a:pt x="698500" y="224667"/>
                    <a:pt x="698500" y="226159"/>
                  </a:cubicBezTo>
                  <a:cubicBezTo>
                    <a:pt x="698500" y="227652"/>
                    <a:pt x="698500" y="227652"/>
                    <a:pt x="698500" y="227652"/>
                  </a:cubicBezTo>
                  <a:cubicBezTo>
                    <a:pt x="698500" y="227652"/>
                    <a:pt x="698500" y="229145"/>
                    <a:pt x="698500" y="229145"/>
                  </a:cubicBezTo>
                  <a:cubicBezTo>
                    <a:pt x="698500" y="230638"/>
                    <a:pt x="698500" y="230638"/>
                    <a:pt x="698500" y="230638"/>
                  </a:cubicBezTo>
                  <a:cubicBezTo>
                    <a:pt x="698500" y="230638"/>
                    <a:pt x="698500" y="230638"/>
                    <a:pt x="698500" y="232131"/>
                  </a:cubicBezTo>
                  <a:cubicBezTo>
                    <a:pt x="698500" y="232131"/>
                    <a:pt x="698500" y="232131"/>
                    <a:pt x="699988" y="232131"/>
                  </a:cubicBezTo>
                  <a:cubicBezTo>
                    <a:pt x="699988" y="232131"/>
                    <a:pt x="699988" y="232131"/>
                    <a:pt x="701477" y="232131"/>
                  </a:cubicBezTo>
                  <a:cubicBezTo>
                    <a:pt x="702965" y="232131"/>
                    <a:pt x="702965" y="232131"/>
                    <a:pt x="702965" y="230638"/>
                  </a:cubicBezTo>
                  <a:cubicBezTo>
                    <a:pt x="702965" y="230638"/>
                    <a:pt x="702965" y="229145"/>
                    <a:pt x="704453" y="229145"/>
                  </a:cubicBezTo>
                  <a:cubicBezTo>
                    <a:pt x="704453" y="227652"/>
                    <a:pt x="704453" y="227652"/>
                    <a:pt x="704453" y="227652"/>
                  </a:cubicBezTo>
                  <a:cubicBezTo>
                    <a:pt x="704453" y="227652"/>
                    <a:pt x="705942" y="227652"/>
                    <a:pt x="705942" y="227652"/>
                  </a:cubicBezTo>
                  <a:cubicBezTo>
                    <a:pt x="705942" y="226159"/>
                    <a:pt x="705942" y="227652"/>
                    <a:pt x="705942" y="226159"/>
                  </a:cubicBezTo>
                  <a:cubicBezTo>
                    <a:pt x="705942" y="226159"/>
                    <a:pt x="705942" y="226159"/>
                    <a:pt x="707430" y="226159"/>
                  </a:cubicBezTo>
                  <a:cubicBezTo>
                    <a:pt x="707430" y="226159"/>
                    <a:pt x="707430" y="224667"/>
                    <a:pt x="707430" y="223174"/>
                  </a:cubicBezTo>
                  <a:cubicBezTo>
                    <a:pt x="707430" y="221681"/>
                    <a:pt x="707430" y="223174"/>
                    <a:pt x="707430" y="221681"/>
                  </a:cubicBezTo>
                  <a:cubicBezTo>
                    <a:pt x="707430" y="220189"/>
                    <a:pt x="707430" y="220189"/>
                    <a:pt x="708918" y="220189"/>
                  </a:cubicBezTo>
                  <a:cubicBezTo>
                    <a:pt x="708918" y="218696"/>
                    <a:pt x="708918" y="218696"/>
                    <a:pt x="708918" y="218696"/>
                  </a:cubicBezTo>
                  <a:cubicBezTo>
                    <a:pt x="708918" y="218696"/>
                    <a:pt x="708918" y="218696"/>
                    <a:pt x="710406" y="218696"/>
                  </a:cubicBezTo>
                  <a:cubicBezTo>
                    <a:pt x="710406" y="218696"/>
                    <a:pt x="710406" y="218696"/>
                    <a:pt x="711895" y="218696"/>
                  </a:cubicBezTo>
                  <a:cubicBezTo>
                    <a:pt x="713383" y="218696"/>
                    <a:pt x="713383" y="220189"/>
                    <a:pt x="713383" y="220189"/>
                  </a:cubicBezTo>
                  <a:cubicBezTo>
                    <a:pt x="713383" y="220189"/>
                    <a:pt x="714871" y="220189"/>
                    <a:pt x="714871" y="220189"/>
                  </a:cubicBezTo>
                  <a:cubicBezTo>
                    <a:pt x="714871" y="221681"/>
                    <a:pt x="714871" y="221681"/>
                    <a:pt x="714871" y="221681"/>
                  </a:cubicBezTo>
                  <a:cubicBezTo>
                    <a:pt x="714871" y="223174"/>
                    <a:pt x="714871" y="223174"/>
                    <a:pt x="714871" y="224667"/>
                  </a:cubicBezTo>
                  <a:cubicBezTo>
                    <a:pt x="714871" y="224667"/>
                    <a:pt x="716360" y="224667"/>
                    <a:pt x="716360" y="224667"/>
                  </a:cubicBezTo>
                  <a:cubicBezTo>
                    <a:pt x="716360" y="224667"/>
                    <a:pt x="716360" y="224667"/>
                    <a:pt x="716360" y="226159"/>
                  </a:cubicBezTo>
                  <a:cubicBezTo>
                    <a:pt x="716360" y="227652"/>
                    <a:pt x="716360" y="227652"/>
                    <a:pt x="716360" y="227652"/>
                  </a:cubicBezTo>
                  <a:cubicBezTo>
                    <a:pt x="716360" y="229145"/>
                    <a:pt x="717848" y="229145"/>
                    <a:pt x="717848" y="230638"/>
                  </a:cubicBezTo>
                  <a:cubicBezTo>
                    <a:pt x="717848" y="230638"/>
                    <a:pt x="717848" y="230638"/>
                    <a:pt x="717848" y="232131"/>
                  </a:cubicBezTo>
                  <a:cubicBezTo>
                    <a:pt x="717848" y="232131"/>
                    <a:pt x="716360" y="232131"/>
                    <a:pt x="716360" y="233623"/>
                  </a:cubicBezTo>
                  <a:cubicBezTo>
                    <a:pt x="716360" y="233623"/>
                    <a:pt x="716360" y="235116"/>
                    <a:pt x="716360" y="235116"/>
                  </a:cubicBezTo>
                  <a:cubicBezTo>
                    <a:pt x="716360" y="235116"/>
                    <a:pt x="716360" y="236609"/>
                    <a:pt x="716360" y="236609"/>
                  </a:cubicBezTo>
                  <a:cubicBezTo>
                    <a:pt x="716360" y="236609"/>
                    <a:pt x="716360" y="238102"/>
                    <a:pt x="716360" y="238102"/>
                  </a:cubicBezTo>
                  <a:cubicBezTo>
                    <a:pt x="716360" y="239594"/>
                    <a:pt x="716360" y="239594"/>
                    <a:pt x="716360" y="239594"/>
                  </a:cubicBezTo>
                  <a:cubicBezTo>
                    <a:pt x="716360" y="241087"/>
                    <a:pt x="716360" y="241087"/>
                    <a:pt x="716360" y="241087"/>
                  </a:cubicBezTo>
                  <a:cubicBezTo>
                    <a:pt x="716360" y="241087"/>
                    <a:pt x="716360" y="241087"/>
                    <a:pt x="714871" y="241087"/>
                  </a:cubicBezTo>
                  <a:cubicBezTo>
                    <a:pt x="714871" y="241087"/>
                    <a:pt x="714871" y="242580"/>
                    <a:pt x="714871" y="242580"/>
                  </a:cubicBezTo>
                  <a:cubicBezTo>
                    <a:pt x="714871" y="244072"/>
                    <a:pt x="714871" y="245565"/>
                    <a:pt x="716360" y="245565"/>
                  </a:cubicBezTo>
                  <a:cubicBezTo>
                    <a:pt x="716360" y="245565"/>
                    <a:pt x="717848" y="245565"/>
                    <a:pt x="717848" y="245565"/>
                  </a:cubicBezTo>
                  <a:cubicBezTo>
                    <a:pt x="719336" y="245565"/>
                    <a:pt x="719336" y="245565"/>
                    <a:pt x="720824" y="245565"/>
                  </a:cubicBezTo>
                  <a:cubicBezTo>
                    <a:pt x="720824" y="247058"/>
                    <a:pt x="722313" y="247058"/>
                    <a:pt x="723801" y="247058"/>
                  </a:cubicBezTo>
                  <a:cubicBezTo>
                    <a:pt x="723801" y="247058"/>
                    <a:pt x="725289" y="247058"/>
                    <a:pt x="725289" y="247058"/>
                  </a:cubicBezTo>
                  <a:cubicBezTo>
                    <a:pt x="726777" y="247058"/>
                    <a:pt x="726777" y="247058"/>
                    <a:pt x="726777" y="247058"/>
                  </a:cubicBezTo>
                  <a:cubicBezTo>
                    <a:pt x="728266" y="247058"/>
                    <a:pt x="728266" y="247058"/>
                    <a:pt x="729754" y="247058"/>
                  </a:cubicBezTo>
                  <a:cubicBezTo>
                    <a:pt x="729754" y="247058"/>
                    <a:pt x="731242" y="247058"/>
                    <a:pt x="731242" y="247058"/>
                  </a:cubicBezTo>
                  <a:cubicBezTo>
                    <a:pt x="731242" y="247058"/>
                    <a:pt x="734219" y="248551"/>
                    <a:pt x="735707" y="248551"/>
                  </a:cubicBezTo>
                  <a:cubicBezTo>
                    <a:pt x="735707" y="248551"/>
                    <a:pt x="737195" y="248551"/>
                    <a:pt x="737195" y="248551"/>
                  </a:cubicBezTo>
                  <a:cubicBezTo>
                    <a:pt x="737195" y="248551"/>
                    <a:pt x="737195" y="248551"/>
                    <a:pt x="738684" y="248551"/>
                  </a:cubicBezTo>
                  <a:cubicBezTo>
                    <a:pt x="738684" y="248551"/>
                    <a:pt x="740172" y="248551"/>
                    <a:pt x="740172" y="248551"/>
                  </a:cubicBezTo>
                  <a:cubicBezTo>
                    <a:pt x="740172" y="248551"/>
                    <a:pt x="741660" y="248551"/>
                    <a:pt x="741660" y="248551"/>
                  </a:cubicBezTo>
                  <a:cubicBezTo>
                    <a:pt x="743149" y="250043"/>
                    <a:pt x="743149" y="250043"/>
                    <a:pt x="743149" y="250043"/>
                  </a:cubicBezTo>
                  <a:cubicBezTo>
                    <a:pt x="743149" y="250043"/>
                    <a:pt x="744637" y="251536"/>
                    <a:pt x="744637" y="251536"/>
                  </a:cubicBezTo>
                  <a:cubicBezTo>
                    <a:pt x="744637" y="251536"/>
                    <a:pt x="746125" y="251536"/>
                    <a:pt x="746125" y="251536"/>
                  </a:cubicBezTo>
                  <a:cubicBezTo>
                    <a:pt x="746125" y="251536"/>
                    <a:pt x="746125" y="253029"/>
                    <a:pt x="746125" y="253029"/>
                  </a:cubicBezTo>
                  <a:cubicBezTo>
                    <a:pt x="746125" y="253029"/>
                    <a:pt x="746125" y="254522"/>
                    <a:pt x="746125" y="254522"/>
                  </a:cubicBezTo>
                  <a:cubicBezTo>
                    <a:pt x="746125" y="254522"/>
                    <a:pt x="746125" y="256014"/>
                    <a:pt x="746125" y="256014"/>
                  </a:cubicBezTo>
                  <a:cubicBezTo>
                    <a:pt x="746125" y="256014"/>
                    <a:pt x="744637" y="257507"/>
                    <a:pt x="744637" y="257507"/>
                  </a:cubicBezTo>
                  <a:cubicBezTo>
                    <a:pt x="744637" y="257507"/>
                    <a:pt x="743149" y="259000"/>
                    <a:pt x="743149" y="259000"/>
                  </a:cubicBezTo>
                  <a:cubicBezTo>
                    <a:pt x="743149" y="259000"/>
                    <a:pt x="741660" y="259000"/>
                    <a:pt x="741660" y="259000"/>
                  </a:cubicBezTo>
                  <a:cubicBezTo>
                    <a:pt x="741660" y="259000"/>
                    <a:pt x="740172" y="259000"/>
                    <a:pt x="740172" y="259000"/>
                  </a:cubicBezTo>
                  <a:cubicBezTo>
                    <a:pt x="738684" y="259000"/>
                    <a:pt x="738684" y="259000"/>
                    <a:pt x="737195" y="260493"/>
                  </a:cubicBezTo>
                  <a:cubicBezTo>
                    <a:pt x="737195" y="260493"/>
                    <a:pt x="735707" y="260493"/>
                    <a:pt x="735707" y="260493"/>
                  </a:cubicBezTo>
                  <a:cubicBezTo>
                    <a:pt x="734219" y="260493"/>
                    <a:pt x="732731" y="260493"/>
                    <a:pt x="732731" y="260493"/>
                  </a:cubicBezTo>
                  <a:cubicBezTo>
                    <a:pt x="732731" y="260493"/>
                    <a:pt x="731242" y="261985"/>
                    <a:pt x="731242" y="261985"/>
                  </a:cubicBezTo>
                  <a:cubicBezTo>
                    <a:pt x="729754" y="261985"/>
                    <a:pt x="729754" y="261985"/>
                    <a:pt x="728266" y="263478"/>
                  </a:cubicBezTo>
                  <a:cubicBezTo>
                    <a:pt x="728266" y="263478"/>
                    <a:pt x="726777" y="263478"/>
                    <a:pt x="726777" y="264971"/>
                  </a:cubicBezTo>
                  <a:cubicBezTo>
                    <a:pt x="726777" y="264971"/>
                    <a:pt x="725289" y="264971"/>
                    <a:pt x="725289" y="264971"/>
                  </a:cubicBezTo>
                  <a:cubicBezTo>
                    <a:pt x="725289" y="264971"/>
                    <a:pt x="723801" y="264971"/>
                    <a:pt x="723801" y="264971"/>
                  </a:cubicBezTo>
                  <a:cubicBezTo>
                    <a:pt x="723801" y="264971"/>
                    <a:pt x="723801" y="266464"/>
                    <a:pt x="722313" y="266464"/>
                  </a:cubicBezTo>
                  <a:cubicBezTo>
                    <a:pt x="722313" y="266464"/>
                    <a:pt x="722313" y="266464"/>
                    <a:pt x="720824" y="266464"/>
                  </a:cubicBezTo>
                  <a:cubicBezTo>
                    <a:pt x="719336" y="266464"/>
                    <a:pt x="719336" y="267956"/>
                    <a:pt x="719336" y="267956"/>
                  </a:cubicBezTo>
                  <a:cubicBezTo>
                    <a:pt x="719336" y="267956"/>
                    <a:pt x="719336" y="267956"/>
                    <a:pt x="717848" y="267956"/>
                  </a:cubicBezTo>
                  <a:cubicBezTo>
                    <a:pt x="717848" y="267956"/>
                    <a:pt x="717848" y="267956"/>
                    <a:pt x="716360" y="267956"/>
                  </a:cubicBezTo>
                  <a:cubicBezTo>
                    <a:pt x="716360" y="267956"/>
                    <a:pt x="714871" y="269449"/>
                    <a:pt x="714871" y="269449"/>
                  </a:cubicBezTo>
                  <a:cubicBezTo>
                    <a:pt x="713383" y="269449"/>
                    <a:pt x="711895" y="269449"/>
                    <a:pt x="711895" y="269449"/>
                  </a:cubicBezTo>
                  <a:cubicBezTo>
                    <a:pt x="711895" y="270942"/>
                    <a:pt x="711895" y="270942"/>
                    <a:pt x="711895" y="270942"/>
                  </a:cubicBezTo>
                  <a:cubicBezTo>
                    <a:pt x="710406" y="272435"/>
                    <a:pt x="710406" y="272435"/>
                    <a:pt x="710406" y="272435"/>
                  </a:cubicBezTo>
                  <a:cubicBezTo>
                    <a:pt x="710406" y="272435"/>
                    <a:pt x="710406" y="272435"/>
                    <a:pt x="710406" y="273927"/>
                  </a:cubicBezTo>
                  <a:cubicBezTo>
                    <a:pt x="710406" y="273927"/>
                    <a:pt x="710406" y="275420"/>
                    <a:pt x="710406" y="275420"/>
                  </a:cubicBezTo>
                  <a:cubicBezTo>
                    <a:pt x="708918" y="275420"/>
                    <a:pt x="708918" y="275420"/>
                    <a:pt x="708918" y="275420"/>
                  </a:cubicBezTo>
                  <a:cubicBezTo>
                    <a:pt x="708918" y="275420"/>
                    <a:pt x="708918" y="276913"/>
                    <a:pt x="708918" y="276913"/>
                  </a:cubicBezTo>
                  <a:cubicBezTo>
                    <a:pt x="707430" y="276913"/>
                    <a:pt x="705942" y="276913"/>
                    <a:pt x="705942" y="276913"/>
                  </a:cubicBezTo>
                  <a:cubicBezTo>
                    <a:pt x="705942" y="276913"/>
                    <a:pt x="704453" y="276913"/>
                    <a:pt x="704453" y="276913"/>
                  </a:cubicBezTo>
                  <a:cubicBezTo>
                    <a:pt x="704453" y="278405"/>
                    <a:pt x="704453" y="276913"/>
                    <a:pt x="704453" y="278405"/>
                  </a:cubicBezTo>
                  <a:cubicBezTo>
                    <a:pt x="704453" y="279898"/>
                    <a:pt x="704453" y="279898"/>
                    <a:pt x="704453" y="279898"/>
                  </a:cubicBezTo>
                  <a:cubicBezTo>
                    <a:pt x="704453" y="279898"/>
                    <a:pt x="704453" y="281391"/>
                    <a:pt x="704453" y="281391"/>
                  </a:cubicBezTo>
                  <a:cubicBezTo>
                    <a:pt x="704453" y="281391"/>
                    <a:pt x="704453" y="282884"/>
                    <a:pt x="704453" y="282884"/>
                  </a:cubicBezTo>
                  <a:cubicBezTo>
                    <a:pt x="705942" y="282884"/>
                    <a:pt x="705942" y="282884"/>
                    <a:pt x="705942" y="282884"/>
                  </a:cubicBezTo>
                  <a:cubicBezTo>
                    <a:pt x="705942" y="282884"/>
                    <a:pt x="705942" y="282884"/>
                    <a:pt x="707430" y="282884"/>
                  </a:cubicBezTo>
                  <a:cubicBezTo>
                    <a:pt x="707430" y="281391"/>
                    <a:pt x="707430" y="282884"/>
                    <a:pt x="707430" y="281391"/>
                  </a:cubicBezTo>
                  <a:cubicBezTo>
                    <a:pt x="707430" y="281391"/>
                    <a:pt x="707430" y="281391"/>
                    <a:pt x="708918" y="281391"/>
                  </a:cubicBezTo>
                  <a:cubicBezTo>
                    <a:pt x="708918" y="281391"/>
                    <a:pt x="708918" y="281391"/>
                    <a:pt x="710406" y="279898"/>
                  </a:cubicBezTo>
                  <a:cubicBezTo>
                    <a:pt x="710406" y="279898"/>
                    <a:pt x="710406" y="279898"/>
                    <a:pt x="711895" y="279898"/>
                  </a:cubicBezTo>
                  <a:cubicBezTo>
                    <a:pt x="711895" y="279898"/>
                    <a:pt x="711895" y="278405"/>
                    <a:pt x="713383" y="279898"/>
                  </a:cubicBezTo>
                  <a:cubicBezTo>
                    <a:pt x="713383" y="279898"/>
                    <a:pt x="713383" y="279898"/>
                    <a:pt x="714871" y="279898"/>
                  </a:cubicBezTo>
                  <a:cubicBezTo>
                    <a:pt x="714871" y="279898"/>
                    <a:pt x="716360" y="279898"/>
                    <a:pt x="716360" y="279898"/>
                  </a:cubicBezTo>
                  <a:cubicBezTo>
                    <a:pt x="717848" y="279898"/>
                    <a:pt x="717848" y="279898"/>
                    <a:pt x="717848" y="279898"/>
                  </a:cubicBezTo>
                  <a:cubicBezTo>
                    <a:pt x="717848" y="279898"/>
                    <a:pt x="719336" y="279898"/>
                    <a:pt x="720824" y="279898"/>
                  </a:cubicBezTo>
                  <a:cubicBezTo>
                    <a:pt x="720824" y="281391"/>
                    <a:pt x="722313" y="281391"/>
                    <a:pt x="722313" y="281391"/>
                  </a:cubicBezTo>
                  <a:cubicBezTo>
                    <a:pt x="723801" y="281391"/>
                    <a:pt x="723801" y="281391"/>
                    <a:pt x="723801" y="281391"/>
                  </a:cubicBezTo>
                  <a:cubicBezTo>
                    <a:pt x="723801" y="281391"/>
                    <a:pt x="723801" y="281391"/>
                    <a:pt x="725289" y="281391"/>
                  </a:cubicBezTo>
                  <a:cubicBezTo>
                    <a:pt x="725289" y="281391"/>
                    <a:pt x="726777" y="281391"/>
                    <a:pt x="726777" y="281391"/>
                  </a:cubicBezTo>
                  <a:cubicBezTo>
                    <a:pt x="726777" y="281391"/>
                    <a:pt x="728266" y="282884"/>
                    <a:pt x="728266" y="282884"/>
                  </a:cubicBezTo>
                  <a:cubicBezTo>
                    <a:pt x="728266" y="282884"/>
                    <a:pt x="729754" y="282884"/>
                    <a:pt x="729754" y="282884"/>
                  </a:cubicBezTo>
                  <a:cubicBezTo>
                    <a:pt x="729754" y="282884"/>
                    <a:pt x="729754" y="282884"/>
                    <a:pt x="729754" y="284376"/>
                  </a:cubicBezTo>
                  <a:cubicBezTo>
                    <a:pt x="729754" y="284376"/>
                    <a:pt x="731242" y="285869"/>
                    <a:pt x="731242" y="285869"/>
                  </a:cubicBezTo>
                  <a:cubicBezTo>
                    <a:pt x="729754" y="285869"/>
                    <a:pt x="729754" y="287362"/>
                    <a:pt x="729754" y="287362"/>
                  </a:cubicBezTo>
                  <a:cubicBezTo>
                    <a:pt x="729754" y="287362"/>
                    <a:pt x="729754" y="288855"/>
                    <a:pt x="729754" y="288855"/>
                  </a:cubicBezTo>
                  <a:cubicBezTo>
                    <a:pt x="728266" y="290347"/>
                    <a:pt x="728266" y="290347"/>
                    <a:pt x="728266" y="290347"/>
                  </a:cubicBezTo>
                  <a:cubicBezTo>
                    <a:pt x="728266" y="291840"/>
                    <a:pt x="728266" y="291840"/>
                    <a:pt x="728266" y="291840"/>
                  </a:cubicBezTo>
                  <a:cubicBezTo>
                    <a:pt x="728266" y="293333"/>
                    <a:pt x="726777" y="293333"/>
                    <a:pt x="726777" y="293333"/>
                  </a:cubicBezTo>
                  <a:cubicBezTo>
                    <a:pt x="726777" y="293333"/>
                    <a:pt x="726777" y="293333"/>
                    <a:pt x="725289" y="293333"/>
                  </a:cubicBezTo>
                  <a:cubicBezTo>
                    <a:pt x="725289" y="291840"/>
                    <a:pt x="723801" y="291840"/>
                    <a:pt x="723801" y="291840"/>
                  </a:cubicBezTo>
                  <a:cubicBezTo>
                    <a:pt x="722313" y="290347"/>
                    <a:pt x="723801" y="291840"/>
                    <a:pt x="722313" y="290347"/>
                  </a:cubicBezTo>
                  <a:cubicBezTo>
                    <a:pt x="722313" y="290347"/>
                    <a:pt x="722313" y="290347"/>
                    <a:pt x="720824" y="290347"/>
                  </a:cubicBezTo>
                  <a:cubicBezTo>
                    <a:pt x="720824" y="290347"/>
                    <a:pt x="720824" y="290347"/>
                    <a:pt x="719336" y="290347"/>
                  </a:cubicBezTo>
                  <a:cubicBezTo>
                    <a:pt x="717848" y="290347"/>
                    <a:pt x="717848" y="290347"/>
                    <a:pt x="716360" y="290347"/>
                  </a:cubicBezTo>
                  <a:cubicBezTo>
                    <a:pt x="714871" y="290347"/>
                    <a:pt x="716360" y="291840"/>
                    <a:pt x="714871" y="291840"/>
                  </a:cubicBezTo>
                  <a:cubicBezTo>
                    <a:pt x="714871" y="291840"/>
                    <a:pt x="716360" y="291840"/>
                    <a:pt x="716360" y="291840"/>
                  </a:cubicBezTo>
                  <a:cubicBezTo>
                    <a:pt x="716360" y="291840"/>
                    <a:pt x="716360" y="293333"/>
                    <a:pt x="716360" y="293333"/>
                  </a:cubicBezTo>
                  <a:cubicBezTo>
                    <a:pt x="716360" y="293333"/>
                    <a:pt x="717848" y="293333"/>
                    <a:pt x="717848" y="293333"/>
                  </a:cubicBezTo>
                  <a:cubicBezTo>
                    <a:pt x="717848" y="294825"/>
                    <a:pt x="717848" y="294825"/>
                    <a:pt x="717848" y="294825"/>
                  </a:cubicBezTo>
                  <a:cubicBezTo>
                    <a:pt x="717848" y="294825"/>
                    <a:pt x="717848" y="294825"/>
                    <a:pt x="717848" y="296318"/>
                  </a:cubicBezTo>
                  <a:cubicBezTo>
                    <a:pt x="717848" y="296318"/>
                    <a:pt x="717848" y="297811"/>
                    <a:pt x="717848" y="297811"/>
                  </a:cubicBezTo>
                  <a:cubicBezTo>
                    <a:pt x="717848" y="297811"/>
                    <a:pt x="717848" y="297811"/>
                    <a:pt x="717848" y="299304"/>
                  </a:cubicBezTo>
                  <a:cubicBezTo>
                    <a:pt x="717848" y="300796"/>
                    <a:pt x="717848" y="302289"/>
                    <a:pt x="717848" y="302289"/>
                  </a:cubicBezTo>
                  <a:cubicBezTo>
                    <a:pt x="717848" y="302289"/>
                    <a:pt x="717848" y="303782"/>
                    <a:pt x="717848" y="303782"/>
                  </a:cubicBezTo>
                  <a:cubicBezTo>
                    <a:pt x="717848" y="303782"/>
                    <a:pt x="717848" y="303782"/>
                    <a:pt x="717848" y="305275"/>
                  </a:cubicBezTo>
                  <a:cubicBezTo>
                    <a:pt x="717848" y="306767"/>
                    <a:pt x="717848" y="306767"/>
                    <a:pt x="717848" y="306767"/>
                  </a:cubicBezTo>
                  <a:cubicBezTo>
                    <a:pt x="717848" y="306767"/>
                    <a:pt x="716360" y="306767"/>
                    <a:pt x="716360" y="306767"/>
                  </a:cubicBezTo>
                  <a:cubicBezTo>
                    <a:pt x="716360" y="306767"/>
                    <a:pt x="716360" y="308260"/>
                    <a:pt x="716360" y="308260"/>
                  </a:cubicBezTo>
                  <a:cubicBezTo>
                    <a:pt x="716360" y="308260"/>
                    <a:pt x="716360" y="309753"/>
                    <a:pt x="716360" y="309753"/>
                  </a:cubicBezTo>
                  <a:cubicBezTo>
                    <a:pt x="716360" y="311246"/>
                    <a:pt x="714871" y="311246"/>
                    <a:pt x="714871" y="311246"/>
                  </a:cubicBezTo>
                  <a:cubicBezTo>
                    <a:pt x="714871" y="311246"/>
                    <a:pt x="713383" y="311246"/>
                    <a:pt x="713383" y="311246"/>
                  </a:cubicBezTo>
                  <a:cubicBezTo>
                    <a:pt x="713383" y="311246"/>
                    <a:pt x="713383" y="312738"/>
                    <a:pt x="711895" y="311246"/>
                  </a:cubicBezTo>
                  <a:cubicBezTo>
                    <a:pt x="711895" y="311246"/>
                    <a:pt x="711895" y="311246"/>
                    <a:pt x="710406" y="311246"/>
                  </a:cubicBezTo>
                  <a:cubicBezTo>
                    <a:pt x="708918" y="311246"/>
                    <a:pt x="708918" y="311246"/>
                    <a:pt x="708918" y="311246"/>
                  </a:cubicBezTo>
                  <a:cubicBezTo>
                    <a:pt x="708918" y="311246"/>
                    <a:pt x="708918" y="309753"/>
                    <a:pt x="708918" y="309753"/>
                  </a:cubicBezTo>
                  <a:cubicBezTo>
                    <a:pt x="707430" y="309753"/>
                    <a:pt x="707430" y="309753"/>
                    <a:pt x="707430" y="309753"/>
                  </a:cubicBezTo>
                  <a:cubicBezTo>
                    <a:pt x="705942" y="309753"/>
                    <a:pt x="702965" y="311246"/>
                    <a:pt x="702965" y="311246"/>
                  </a:cubicBezTo>
                  <a:cubicBezTo>
                    <a:pt x="702965" y="311246"/>
                    <a:pt x="702965" y="311246"/>
                    <a:pt x="701477" y="311246"/>
                  </a:cubicBezTo>
                  <a:cubicBezTo>
                    <a:pt x="699988" y="311246"/>
                    <a:pt x="699988" y="311246"/>
                    <a:pt x="698500" y="311246"/>
                  </a:cubicBezTo>
                  <a:cubicBezTo>
                    <a:pt x="698500" y="311246"/>
                    <a:pt x="698500" y="311246"/>
                    <a:pt x="697012" y="311246"/>
                  </a:cubicBezTo>
                  <a:cubicBezTo>
                    <a:pt x="697012" y="311246"/>
                    <a:pt x="695524" y="311246"/>
                    <a:pt x="695524" y="312738"/>
                  </a:cubicBezTo>
                  <a:cubicBezTo>
                    <a:pt x="695524" y="312738"/>
                    <a:pt x="695524" y="312738"/>
                    <a:pt x="694035" y="312738"/>
                  </a:cubicBezTo>
                  <a:cubicBezTo>
                    <a:pt x="692547" y="312738"/>
                    <a:pt x="692547" y="312738"/>
                    <a:pt x="692547" y="312738"/>
                  </a:cubicBezTo>
                  <a:cubicBezTo>
                    <a:pt x="691059" y="312738"/>
                    <a:pt x="691059" y="312738"/>
                    <a:pt x="691059" y="312738"/>
                  </a:cubicBezTo>
                  <a:cubicBezTo>
                    <a:pt x="691059" y="312738"/>
                    <a:pt x="689570" y="312738"/>
                    <a:pt x="689570" y="312738"/>
                  </a:cubicBezTo>
                  <a:cubicBezTo>
                    <a:pt x="689570" y="312738"/>
                    <a:pt x="688082" y="312738"/>
                    <a:pt x="688082" y="312738"/>
                  </a:cubicBezTo>
                  <a:cubicBezTo>
                    <a:pt x="688082" y="312738"/>
                    <a:pt x="688082" y="312738"/>
                    <a:pt x="686594" y="312738"/>
                  </a:cubicBezTo>
                  <a:cubicBezTo>
                    <a:pt x="686594" y="312738"/>
                    <a:pt x="686594" y="312738"/>
                    <a:pt x="685106" y="312738"/>
                  </a:cubicBezTo>
                  <a:cubicBezTo>
                    <a:pt x="685106" y="312738"/>
                    <a:pt x="685106" y="312738"/>
                    <a:pt x="683617" y="312738"/>
                  </a:cubicBezTo>
                  <a:cubicBezTo>
                    <a:pt x="683617" y="311246"/>
                    <a:pt x="682129" y="311246"/>
                    <a:pt x="682129" y="311246"/>
                  </a:cubicBezTo>
                  <a:cubicBezTo>
                    <a:pt x="682129" y="311246"/>
                    <a:pt x="682129" y="311246"/>
                    <a:pt x="682129" y="309753"/>
                  </a:cubicBezTo>
                  <a:cubicBezTo>
                    <a:pt x="682129" y="309753"/>
                    <a:pt x="682129" y="309753"/>
                    <a:pt x="680641" y="309753"/>
                  </a:cubicBezTo>
                  <a:cubicBezTo>
                    <a:pt x="680641" y="308260"/>
                    <a:pt x="680641" y="308260"/>
                    <a:pt x="680641" y="308260"/>
                  </a:cubicBezTo>
                  <a:cubicBezTo>
                    <a:pt x="680641" y="306767"/>
                    <a:pt x="680641" y="306767"/>
                    <a:pt x="680641" y="306767"/>
                  </a:cubicBezTo>
                  <a:cubicBezTo>
                    <a:pt x="680641" y="306767"/>
                    <a:pt x="680641" y="305275"/>
                    <a:pt x="680641" y="305275"/>
                  </a:cubicBezTo>
                  <a:cubicBezTo>
                    <a:pt x="679152" y="305275"/>
                    <a:pt x="679152" y="303782"/>
                    <a:pt x="679152" y="303782"/>
                  </a:cubicBezTo>
                  <a:cubicBezTo>
                    <a:pt x="679152" y="302289"/>
                    <a:pt x="679152" y="302289"/>
                    <a:pt x="679152" y="300796"/>
                  </a:cubicBezTo>
                  <a:cubicBezTo>
                    <a:pt x="679152" y="300796"/>
                    <a:pt x="677664" y="300796"/>
                    <a:pt x="677664" y="299304"/>
                  </a:cubicBezTo>
                  <a:cubicBezTo>
                    <a:pt x="677664" y="299304"/>
                    <a:pt x="677664" y="297811"/>
                    <a:pt x="677664" y="297811"/>
                  </a:cubicBezTo>
                  <a:cubicBezTo>
                    <a:pt x="677664" y="297811"/>
                    <a:pt x="677664" y="296318"/>
                    <a:pt x="677664" y="296318"/>
                  </a:cubicBezTo>
                  <a:cubicBezTo>
                    <a:pt x="677664" y="296318"/>
                    <a:pt x="677664" y="294825"/>
                    <a:pt x="677664" y="294825"/>
                  </a:cubicBezTo>
                  <a:cubicBezTo>
                    <a:pt x="677664" y="294825"/>
                    <a:pt x="677664" y="293333"/>
                    <a:pt x="677664" y="293333"/>
                  </a:cubicBezTo>
                  <a:cubicBezTo>
                    <a:pt x="679152" y="293333"/>
                    <a:pt x="679152" y="293333"/>
                    <a:pt x="680641" y="293333"/>
                  </a:cubicBezTo>
                  <a:cubicBezTo>
                    <a:pt x="680641" y="293333"/>
                    <a:pt x="680641" y="291840"/>
                    <a:pt x="682129" y="291840"/>
                  </a:cubicBezTo>
                  <a:cubicBezTo>
                    <a:pt x="682129" y="291840"/>
                    <a:pt x="682129" y="291840"/>
                    <a:pt x="682129" y="290347"/>
                  </a:cubicBezTo>
                  <a:cubicBezTo>
                    <a:pt x="683617" y="290347"/>
                    <a:pt x="683617" y="290347"/>
                    <a:pt x="685106" y="290347"/>
                  </a:cubicBezTo>
                  <a:cubicBezTo>
                    <a:pt x="685106" y="290347"/>
                    <a:pt x="685106" y="290347"/>
                    <a:pt x="686594" y="290347"/>
                  </a:cubicBezTo>
                  <a:cubicBezTo>
                    <a:pt x="688082" y="288855"/>
                    <a:pt x="688082" y="288855"/>
                    <a:pt x="688082" y="288855"/>
                  </a:cubicBezTo>
                  <a:cubicBezTo>
                    <a:pt x="689570" y="288855"/>
                    <a:pt x="689570" y="288855"/>
                    <a:pt x="689570" y="288855"/>
                  </a:cubicBezTo>
                  <a:cubicBezTo>
                    <a:pt x="691059" y="287362"/>
                    <a:pt x="691059" y="287362"/>
                    <a:pt x="691059" y="287362"/>
                  </a:cubicBezTo>
                  <a:cubicBezTo>
                    <a:pt x="691059" y="285869"/>
                    <a:pt x="691059" y="285869"/>
                    <a:pt x="691059" y="285869"/>
                  </a:cubicBezTo>
                  <a:cubicBezTo>
                    <a:pt x="691059" y="285869"/>
                    <a:pt x="691059" y="284376"/>
                    <a:pt x="691059" y="284376"/>
                  </a:cubicBezTo>
                  <a:cubicBezTo>
                    <a:pt x="691059" y="284376"/>
                    <a:pt x="691059" y="284376"/>
                    <a:pt x="691059" y="282884"/>
                  </a:cubicBezTo>
                  <a:cubicBezTo>
                    <a:pt x="691059" y="282884"/>
                    <a:pt x="691059" y="282884"/>
                    <a:pt x="691059" y="281391"/>
                  </a:cubicBezTo>
                  <a:cubicBezTo>
                    <a:pt x="691059" y="281391"/>
                    <a:pt x="691059" y="279898"/>
                    <a:pt x="692547" y="279898"/>
                  </a:cubicBezTo>
                  <a:cubicBezTo>
                    <a:pt x="692547" y="279898"/>
                    <a:pt x="694035" y="279898"/>
                    <a:pt x="694035" y="279898"/>
                  </a:cubicBezTo>
                  <a:cubicBezTo>
                    <a:pt x="694035" y="278405"/>
                    <a:pt x="694035" y="278405"/>
                    <a:pt x="694035" y="278405"/>
                  </a:cubicBezTo>
                  <a:cubicBezTo>
                    <a:pt x="694035" y="278405"/>
                    <a:pt x="694035" y="278405"/>
                    <a:pt x="695524" y="278405"/>
                  </a:cubicBezTo>
                  <a:cubicBezTo>
                    <a:pt x="695524" y="278405"/>
                    <a:pt x="695524" y="276913"/>
                    <a:pt x="695524" y="276913"/>
                  </a:cubicBezTo>
                  <a:cubicBezTo>
                    <a:pt x="695524" y="275420"/>
                    <a:pt x="694035" y="275420"/>
                    <a:pt x="694035" y="275420"/>
                  </a:cubicBezTo>
                  <a:cubicBezTo>
                    <a:pt x="694035" y="275420"/>
                    <a:pt x="694035" y="275420"/>
                    <a:pt x="692547" y="275420"/>
                  </a:cubicBezTo>
                  <a:cubicBezTo>
                    <a:pt x="692547" y="275420"/>
                    <a:pt x="692547" y="276913"/>
                    <a:pt x="691059" y="276913"/>
                  </a:cubicBezTo>
                  <a:cubicBezTo>
                    <a:pt x="689570" y="276913"/>
                    <a:pt x="689570" y="276913"/>
                    <a:pt x="689570" y="276913"/>
                  </a:cubicBezTo>
                  <a:cubicBezTo>
                    <a:pt x="689570" y="276913"/>
                    <a:pt x="688082" y="276913"/>
                    <a:pt x="688082" y="276913"/>
                  </a:cubicBezTo>
                  <a:cubicBezTo>
                    <a:pt x="686594" y="276913"/>
                    <a:pt x="686594" y="276913"/>
                    <a:pt x="686594" y="276913"/>
                  </a:cubicBezTo>
                  <a:cubicBezTo>
                    <a:pt x="686594" y="276913"/>
                    <a:pt x="685106" y="276913"/>
                    <a:pt x="685106" y="276913"/>
                  </a:cubicBezTo>
                  <a:cubicBezTo>
                    <a:pt x="685106" y="276913"/>
                    <a:pt x="685106" y="275420"/>
                    <a:pt x="685106" y="275420"/>
                  </a:cubicBezTo>
                  <a:cubicBezTo>
                    <a:pt x="685106" y="275420"/>
                    <a:pt x="686594" y="275420"/>
                    <a:pt x="686594" y="275420"/>
                  </a:cubicBezTo>
                  <a:cubicBezTo>
                    <a:pt x="686594" y="275420"/>
                    <a:pt x="686594" y="275420"/>
                    <a:pt x="686594" y="273927"/>
                  </a:cubicBezTo>
                  <a:cubicBezTo>
                    <a:pt x="686594" y="273927"/>
                    <a:pt x="688082" y="273927"/>
                    <a:pt x="688082" y="273927"/>
                  </a:cubicBezTo>
                  <a:cubicBezTo>
                    <a:pt x="689570" y="272435"/>
                    <a:pt x="689570" y="272435"/>
                    <a:pt x="689570" y="272435"/>
                  </a:cubicBezTo>
                  <a:cubicBezTo>
                    <a:pt x="689570" y="272435"/>
                    <a:pt x="691059" y="272435"/>
                    <a:pt x="691059" y="272435"/>
                  </a:cubicBezTo>
                  <a:cubicBezTo>
                    <a:pt x="691059" y="270942"/>
                    <a:pt x="691059" y="270942"/>
                    <a:pt x="691059" y="270942"/>
                  </a:cubicBezTo>
                  <a:cubicBezTo>
                    <a:pt x="692547" y="269449"/>
                    <a:pt x="692547" y="269449"/>
                    <a:pt x="692547" y="269449"/>
                  </a:cubicBezTo>
                  <a:cubicBezTo>
                    <a:pt x="694035" y="269449"/>
                    <a:pt x="694035" y="269449"/>
                    <a:pt x="694035" y="269449"/>
                  </a:cubicBezTo>
                  <a:cubicBezTo>
                    <a:pt x="694035" y="269449"/>
                    <a:pt x="694035" y="267956"/>
                    <a:pt x="695524" y="267956"/>
                  </a:cubicBezTo>
                  <a:cubicBezTo>
                    <a:pt x="695524" y="267956"/>
                    <a:pt x="695524" y="267956"/>
                    <a:pt x="697012" y="267956"/>
                  </a:cubicBezTo>
                  <a:cubicBezTo>
                    <a:pt x="697012" y="267956"/>
                    <a:pt x="697012" y="267956"/>
                    <a:pt x="698500" y="267956"/>
                  </a:cubicBezTo>
                  <a:cubicBezTo>
                    <a:pt x="698500" y="267956"/>
                    <a:pt x="699988" y="267956"/>
                    <a:pt x="699988" y="267956"/>
                  </a:cubicBezTo>
                  <a:cubicBezTo>
                    <a:pt x="701477" y="267956"/>
                    <a:pt x="701477" y="267956"/>
                    <a:pt x="702965" y="267956"/>
                  </a:cubicBezTo>
                  <a:cubicBezTo>
                    <a:pt x="702965" y="267956"/>
                    <a:pt x="702965" y="267956"/>
                    <a:pt x="704453" y="267956"/>
                  </a:cubicBezTo>
                  <a:cubicBezTo>
                    <a:pt x="704453" y="267956"/>
                    <a:pt x="704453" y="267956"/>
                    <a:pt x="705942" y="267956"/>
                  </a:cubicBezTo>
                  <a:cubicBezTo>
                    <a:pt x="705942" y="267956"/>
                    <a:pt x="705942" y="267956"/>
                    <a:pt x="707430" y="267956"/>
                  </a:cubicBezTo>
                  <a:cubicBezTo>
                    <a:pt x="707430" y="267956"/>
                    <a:pt x="708918" y="267956"/>
                    <a:pt x="708918" y="267956"/>
                  </a:cubicBezTo>
                  <a:cubicBezTo>
                    <a:pt x="710406" y="267956"/>
                    <a:pt x="710406" y="267956"/>
                    <a:pt x="710406" y="267956"/>
                  </a:cubicBezTo>
                  <a:cubicBezTo>
                    <a:pt x="710406" y="267956"/>
                    <a:pt x="711895" y="267956"/>
                    <a:pt x="711895" y="267956"/>
                  </a:cubicBezTo>
                  <a:cubicBezTo>
                    <a:pt x="713383" y="267956"/>
                    <a:pt x="713383" y="267956"/>
                    <a:pt x="713383" y="267956"/>
                  </a:cubicBezTo>
                  <a:cubicBezTo>
                    <a:pt x="714871" y="267956"/>
                    <a:pt x="714871" y="267956"/>
                    <a:pt x="714871" y="267956"/>
                  </a:cubicBezTo>
                  <a:cubicBezTo>
                    <a:pt x="716360" y="266464"/>
                    <a:pt x="716360" y="266464"/>
                    <a:pt x="717848" y="266464"/>
                  </a:cubicBezTo>
                  <a:cubicBezTo>
                    <a:pt x="717848" y="266464"/>
                    <a:pt x="719336" y="266464"/>
                    <a:pt x="719336" y="264971"/>
                  </a:cubicBezTo>
                  <a:cubicBezTo>
                    <a:pt x="720824" y="264971"/>
                    <a:pt x="720824" y="264971"/>
                    <a:pt x="720824" y="264971"/>
                  </a:cubicBezTo>
                  <a:cubicBezTo>
                    <a:pt x="720824" y="264971"/>
                    <a:pt x="722313" y="263478"/>
                    <a:pt x="723801" y="263478"/>
                  </a:cubicBezTo>
                  <a:cubicBezTo>
                    <a:pt x="723801" y="263478"/>
                    <a:pt x="725289" y="263478"/>
                    <a:pt x="725289" y="263478"/>
                  </a:cubicBezTo>
                  <a:cubicBezTo>
                    <a:pt x="725289" y="261985"/>
                    <a:pt x="725289" y="261985"/>
                    <a:pt x="726777" y="261985"/>
                  </a:cubicBezTo>
                  <a:cubicBezTo>
                    <a:pt x="726777" y="261985"/>
                    <a:pt x="728266" y="261985"/>
                    <a:pt x="728266" y="260493"/>
                  </a:cubicBezTo>
                  <a:cubicBezTo>
                    <a:pt x="729754" y="260493"/>
                    <a:pt x="729754" y="260493"/>
                    <a:pt x="729754" y="260493"/>
                  </a:cubicBezTo>
                  <a:cubicBezTo>
                    <a:pt x="731242" y="260493"/>
                    <a:pt x="731242" y="259000"/>
                    <a:pt x="731242" y="259000"/>
                  </a:cubicBezTo>
                  <a:cubicBezTo>
                    <a:pt x="731242" y="259000"/>
                    <a:pt x="731242" y="259000"/>
                    <a:pt x="732731" y="259000"/>
                  </a:cubicBezTo>
                  <a:cubicBezTo>
                    <a:pt x="732731" y="259000"/>
                    <a:pt x="732731" y="259000"/>
                    <a:pt x="734219" y="259000"/>
                  </a:cubicBezTo>
                  <a:cubicBezTo>
                    <a:pt x="734219" y="257507"/>
                    <a:pt x="734219" y="257507"/>
                    <a:pt x="734219" y="257507"/>
                  </a:cubicBezTo>
                  <a:cubicBezTo>
                    <a:pt x="735707" y="257507"/>
                    <a:pt x="735707" y="257507"/>
                    <a:pt x="735707" y="257507"/>
                  </a:cubicBezTo>
                  <a:cubicBezTo>
                    <a:pt x="737195" y="257507"/>
                    <a:pt x="737195" y="257507"/>
                    <a:pt x="737195" y="257507"/>
                  </a:cubicBezTo>
                  <a:cubicBezTo>
                    <a:pt x="737195" y="257507"/>
                    <a:pt x="737195" y="256014"/>
                    <a:pt x="737195" y="256014"/>
                  </a:cubicBezTo>
                  <a:cubicBezTo>
                    <a:pt x="737195" y="256014"/>
                    <a:pt x="737195" y="254522"/>
                    <a:pt x="737195" y="254522"/>
                  </a:cubicBezTo>
                  <a:cubicBezTo>
                    <a:pt x="737195" y="254522"/>
                    <a:pt x="735707" y="254522"/>
                    <a:pt x="735707" y="254522"/>
                  </a:cubicBezTo>
                  <a:cubicBezTo>
                    <a:pt x="735707" y="253029"/>
                    <a:pt x="734219" y="253029"/>
                    <a:pt x="734219" y="253029"/>
                  </a:cubicBezTo>
                  <a:cubicBezTo>
                    <a:pt x="732731" y="253029"/>
                    <a:pt x="732731" y="253029"/>
                    <a:pt x="731242" y="251536"/>
                  </a:cubicBezTo>
                  <a:cubicBezTo>
                    <a:pt x="731242" y="251536"/>
                    <a:pt x="729754" y="251536"/>
                    <a:pt x="728266" y="251536"/>
                  </a:cubicBezTo>
                  <a:cubicBezTo>
                    <a:pt x="726777" y="251536"/>
                    <a:pt x="726777" y="251536"/>
                    <a:pt x="726777" y="251536"/>
                  </a:cubicBezTo>
                  <a:cubicBezTo>
                    <a:pt x="725289" y="251536"/>
                    <a:pt x="725289" y="251536"/>
                    <a:pt x="722313" y="251536"/>
                  </a:cubicBezTo>
                  <a:cubicBezTo>
                    <a:pt x="720824" y="251536"/>
                    <a:pt x="719336" y="251536"/>
                    <a:pt x="717848" y="251536"/>
                  </a:cubicBezTo>
                  <a:cubicBezTo>
                    <a:pt x="717848" y="253029"/>
                    <a:pt x="714871" y="251536"/>
                    <a:pt x="713383" y="253029"/>
                  </a:cubicBezTo>
                  <a:cubicBezTo>
                    <a:pt x="713383" y="253029"/>
                    <a:pt x="711895" y="253029"/>
                    <a:pt x="711895" y="253029"/>
                  </a:cubicBezTo>
                  <a:cubicBezTo>
                    <a:pt x="710406" y="253029"/>
                    <a:pt x="710406" y="253029"/>
                    <a:pt x="708918" y="253029"/>
                  </a:cubicBezTo>
                  <a:cubicBezTo>
                    <a:pt x="708918" y="253029"/>
                    <a:pt x="708918" y="254522"/>
                    <a:pt x="707430" y="254522"/>
                  </a:cubicBezTo>
                  <a:cubicBezTo>
                    <a:pt x="707430" y="254522"/>
                    <a:pt x="705942" y="254522"/>
                    <a:pt x="705942" y="256014"/>
                  </a:cubicBezTo>
                  <a:cubicBezTo>
                    <a:pt x="704453" y="256014"/>
                    <a:pt x="704453" y="256014"/>
                    <a:pt x="704453" y="256014"/>
                  </a:cubicBezTo>
                  <a:cubicBezTo>
                    <a:pt x="704453" y="256014"/>
                    <a:pt x="704453" y="257507"/>
                    <a:pt x="702965" y="257507"/>
                  </a:cubicBezTo>
                  <a:cubicBezTo>
                    <a:pt x="702965" y="257507"/>
                    <a:pt x="702965" y="257507"/>
                    <a:pt x="702965" y="259000"/>
                  </a:cubicBezTo>
                  <a:cubicBezTo>
                    <a:pt x="702965" y="259000"/>
                    <a:pt x="699988" y="260493"/>
                    <a:pt x="699988" y="260493"/>
                  </a:cubicBezTo>
                  <a:cubicBezTo>
                    <a:pt x="699988" y="260493"/>
                    <a:pt x="698500" y="260493"/>
                    <a:pt x="698500" y="260493"/>
                  </a:cubicBezTo>
                  <a:cubicBezTo>
                    <a:pt x="698500" y="260493"/>
                    <a:pt x="697012" y="260493"/>
                    <a:pt x="697012" y="260493"/>
                  </a:cubicBezTo>
                  <a:cubicBezTo>
                    <a:pt x="697012" y="260493"/>
                    <a:pt x="695524" y="261985"/>
                    <a:pt x="695524" y="261985"/>
                  </a:cubicBezTo>
                  <a:cubicBezTo>
                    <a:pt x="695524" y="261985"/>
                    <a:pt x="695524" y="261985"/>
                    <a:pt x="694035" y="261985"/>
                  </a:cubicBezTo>
                  <a:cubicBezTo>
                    <a:pt x="694035" y="261985"/>
                    <a:pt x="692547" y="261985"/>
                    <a:pt x="692547" y="261985"/>
                  </a:cubicBezTo>
                  <a:cubicBezTo>
                    <a:pt x="692547" y="261985"/>
                    <a:pt x="689570" y="263478"/>
                    <a:pt x="688082" y="263478"/>
                  </a:cubicBezTo>
                  <a:cubicBezTo>
                    <a:pt x="688082" y="264971"/>
                    <a:pt x="686594" y="264971"/>
                    <a:pt x="686594" y="264971"/>
                  </a:cubicBezTo>
                  <a:cubicBezTo>
                    <a:pt x="685106" y="266464"/>
                    <a:pt x="683617" y="266464"/>
                    <a:pt x="683617" y="266464"/>
                  </a:cubicBezTo>
                  <a:cubicBezTo>
                    <a:pt x="683617" y="266464"/>
                    <a:pt x="680641" y="267956"/>
                    <a:pt x="680641" y="269449"/>
                  </a:cubicBezTo>
                  <a:cubicBezTo>
                    <a:pt x="679152" y="270942"/>
                    <a:pt x="679152" y="270942"/>
                    <a:pt x="679152" y="270942"/>
                  </a:cubicBezTo>
                  <a:cubicBezTo>
                    <a:pt x="677664" y="270942"/>
                    <a:pt x="677664" y="272435"/>
                    <a:pt x="676176" y="273927"/>
                  </a:cubicBezTo>
                  <a:cubicBezTo>
                    <a:pt x="676176" y="273927"/>
                    <a:pt x="676176" y="275420"/>
                    <a:pt x="674688" y="275420"/>
                  </a:cubicBezTo>
                  <a:cubicBezTo>
                    <a:pt x="674688" y="275420"/>
                    <a:pt x="673199" y="275420"/>
                    <a:pt x="673199" y="275420"/>
                  </a:cubicBezTo>
                  <a:cubicBezTo>
                    <a:pt x="673199" y="275420"/>
                    <a:pt x="673199" y="275420"/>
                    <a:pt x="671711" y="275420"/>
                  </a:cubicBezTo>
                  <a:cubicBezTo>
                    <a:pt x="671711" y="275420"/>
                    <a:pt x="671711" y="275420"/>
                    <a:pt x="670223" y="275420"/>
                  </a:cubicBezTo>
                  <a:cubicBezTo>
                    <a:pt x="670223" y="275420"/>
                    <a:pt x="670223" y="273927"/>
                    <a:pt x="670223" y="273927"/>
                  </a:cubicBezTo>
                  <a:cubicBezTo>
                    <a:pt x="668735" y="273927"/>
                    <a:pt x="668735" y="273927"/>
                    <a:pt x="668735" y="273927"/>
                  </a:cubicBezTo>
                  <a:cubicBezTo>
                    <a:pt x="668735" y="273927"/>
                    <a:pt x="668735" y="272435"/>
                    <a:pt x="667246" y="272435"/>
                  </a:cubicBezTo>
                  <a:cubicBezTo>
                    <a:pt x="667246" y="273927"/>
                    <a:pt x="667246" y="272435"/>
                    <a:pt x="667246" y="273927"/>
                  </a:cubicBezTo>
                  <a:cubicBezTo>
                    <a:pt x="667246" y="273927"/>
                    <a:pt x="667246" y="275420"/>
                    <a:pt x="667246" y="276913"/>
                  </a:cubicBezTo>
                  <a:cubicBezTo>
                    <a:pt x="667246" y="278405"/>
                    <a:pt x="667246" y="279898"/>
                    <a:pt x="667246" y="279898"/>
                  </a:cubicBezTo>
                  <a:cubicBezTo>
                    <a:pt x="667246" y="281391"/>
                    <a:pt x="667246" y="284376"/>
                    <a:pt x="667246" y="284376"/>
                  </a:cubicBezTo>
                  <a:cubicBezTo>
                    <a:pt x="667246" y="284376"/>
                    <a:pt x="667246" y="284376"/>
                    <a:pt x="667246" y="285869"/>
                  </a:cubicBezTo>
                  <a:cubicBezTo>
                    <a:pt x="667246" y="285869"/>
                    <a:pt x="667246" y="287362"/>
                    <a:pt x="667246" y="287362"/>
                  </a:cubicBezTo>
                  <a:cubicBezTo>
                    <a:pt x="667246" y="288855"/>
                    <a:pt x="667246" y="288855"/>
                    <a:pt x="667246" y="290347"/>
                  </a:cubicBezTo>
                  <a:cubicBezTo>
                    <a:pt x="667246" y="290347"/>
                    <a:pt x="667246" y="291840"/>
                    <a:pt x="667246" y="291840"/>
                  </a:cubicBezTo>
                  <a:cubicBezTo>
                    <a:pt x="667246" y="291840"/>
                    <a:pt x="667246" y="293333"/>
                    <a:pt x="667246" y="293333"/>
                  </a:cubicBezTo>
                  <a:cubicBezTo>
                    <a:pt x="667246" y="294825"/>
                    <a:pt x="667246" y="296318"/>
                    <a:pt x="667246" y="297811"/>
                  </a:cubicBezTo>
                  <a:cubicBezTo>
                    <a:pt x="667246" y="297811"/>
                    <a:pt x="667246" y="299304"/>
                    <a:pt x="667246" y="299304"/>
                  </a:cubicBezTo>
                  <a:cubicBezTo>
                    <a:pt x="667246" y="299304"/>
                    <a:pt x="667246" y="299304"/>
                    <a:pt x="667246" y="300796"/>
                  </a:cubicBezTo>
                  <a:cubicBezTo>
                    <a:pt x="667246" y="300796"/>
                    <a:pt x="667246" y="303782"/>
                    <a:pt x="667246" y="303782"/>
                  </a:cubicBezTo>
                  <a:cubicBezTo>
                    <a:pt x="667246" y="303782"/>
                    <a:pt x="667246" y="303782"/>
                    <a:pt x="667246" y="305275"/>
                  </a:cubicBezTo>
                  <a:cubicBezTo>
                    <a:pt x="665758" y="305275"/>
                    <a:pt x="665758" y="305275"/>
                    <a:pt x="665758" y="305275"/>
                  </a:cubicBezTo>
                  <a:cubicBezTo>
                    <a:pt x="665758" y="306767"/>
                    <a:pt x="665758" y="306767"/>
                    <a:pt x="665758" y="306767"/>
                  </a:cubicBezTo>
                  <a:cubicBezTo>
                    <a:pt x="665758" y="306767"/>
                    <a:pt x="665758" y="306767"/>
                    <a:pt x="664270" y="308260"/>
                  </a:cubicBezTo>
                  <a:cubicBezTo>
                    <a:pt x="664270" y="308260"/>
                    <a:pt x="664270" y="308260"/>
                    <a:pt x="662781" y="309753"/>
                  </a:cubicBezTo>
                  <a:cubicBezTo>
                    <a:pt x="661293" y="309753"/>
                    <a:pt x="661293" y="309753"/>
                    <a:pt x="661293" y="309753"/>
                  </a:cubicBezTo>
                  <a:cubicBezTo>
                    <a:pt x="659805" y="309753"/>
                    <a:pt x="659805" y="309753"/>
                    <a:pt x="658317" y="311246"/>
                  </a:cubicBezTo>
                  <a:cubicBezTo>
                    <a:pt x="658317" y="311246"/>
                    <a:pt x="656828" y="311246"/>
                    <a:pt x="656828" y="311246"/>
                  </a:cubicBezTo>
                  <a:cubicBezTo>
                    <a:pt x="655340" y="311246"/>
                    <a:pt x="655340" y="311246"/>
                    <a:pt x="655340" y="311246"/>
                  </a:cubicBezTo>
                  <a:cubicBezTo>
                    <a:pt x="653852" y="311246"/>
                    <a:pt x="653852" y="311246"/>
                    <a:pt x="653852" y="311246"/>
                  </a:cubicBezTo>
                  <a:cubicBezTo>
                    <a:pt x="653852" y="311246"/>
                    <a:pt x="652363" y="309753"/>
                    <a:pt x="652363" y="309753"/>
                  </a:cubicBezTo>
                  <a:cubicBezTo>
                    <a:pt x="650875" y="309753"/>
                    <a:pt x="652363" y="309753"/>
                    <a:pt x="650875" y="308260"/>
                  </a:cubicBezTo>
                  <a:cubicBezTo>
                    <a:pt x="650875" y="308260"/>
                    <a:pt x="650875" y="306767"/>
                    <a:pt x="650875" y="305275"/>
                  </a:cubicBezTo>
                  <a:cubicBezTo>
                    <a:pt x="650875" y="305275"/>
                    <a:pt x="650875" y="305275"/>
                    <a:pt x="650875" y="303782"/>
                  </a:cubicBezTo>
                  <a:cubicBezTo>
                    <a:pt x="650875" y="303782"/>
                    <a:pt x="650875" y="302289"/>
                    <a:pt x="650875" y="300796"/>
                  </a:cubicBezTo>
                  <a:cubicBezTo>
                    <a:pt x="650875" y="300796"/>
                    <a:pt x="650875" y="299304"/>
                    <a:pt x="650875" y="297811"/>
                  </a:cubicBezTo>
                  <a:cubicBezTo>
                    <a:pt x="650875" y="297811"/>
                    <a:pt x="650875" y="297811"/>
                    <a:pt x="650875" y="296318"/>
                  </a:cubicBezTo>
                  <a:cubicBezTo>
                    <a:pt x="650875" y="296318"/>
                    <a:pt x="650875" y="294825"/>
                    <a:pt x="650875" y="294825"/>
                  </a:cubicBezTo>
                  <a:cubicBezTo>
                    <a:pt x="650875" y="293333"/>
                    <a:pt x="652363" y="293333"/>
                    <a:pt x="652363" y="293333"/>
                  </a:cubicBezTo>
                  <a:cubicBezTo>
                    <a:pt x="652363" y="293333"/>
                    <a:pt x="652363" y="293333"/>
                    <a:pt x="652363" y="291840"/>
                  </a:cubicBezTo>
                  <a:cubicBezTo>
                    <a:pt x="652363" y="291840"/>
                    <a:pt x="652363" y="291840"/>
                    <a:pt x="652363" y="290347"/>
                  </a:cubicBezTo>
                  <a:cubicBezTo>
                    <a:pt x="652363" y="288855"/>
                    <a:pt x="652363" y="288855"/>
                    <a:pt x="652363" y="288855"/>
                  </a:cubicBezTo>
                  <a:cubicBezTo>
                    <a:pt x="652363" y="287362"/>
                    <a:pt x="652363" y="287362"/>
                    <a:pt x="652363" y="287362"/>
                  </a:cubicBezTo>
                  <a:cubicBezTo>
                    <a:pt x="652363" y="287362"/>
                    <a:pt x="652363" y="287362"/>
                    <a:pt x="652363" y="285869"/>
                  </a:cubicBezTo>
                  <a:cubicBezTo>
                    <a:pt x="652363" y="285869"/>
                    <a:pt x="653852" y="285869"/>
                    <a:pt x="653852" y="285869"/>
                  </a:cubicBezTo>
                  <a:cubicBezTo>
                    <a:pt x="653852" y="285869"/>
                    <a:pt x="653852" y="284376"/>
                    <a:pt x="653852" y="284376"/>
                  </a:cubicBezTo>
                  <a:cubicBezTo>
                    <a:pt x="653852" y="284376"/>
                    <a:pt x="653852" y="282884"/>
                    <a:pt x="653852" y="282884"/>
                  </a:cubicBezTo>
                  <a:cubicBezTo>
                    <a:pt x="653852" y="281391"/>
                    <a:pt x="653852" y="281391"/>
                    <a:pt x="653852" y="281391"/>
                  </a:cubicBezTo>
                  <a:cubicBezTo>
                    <a:pt x="653852" y="281391"/>
                    <a:pt x="653852" y="281391"/>
                    <a:pt x="653852" y="279898"/>
                  </a:cubicBezTo>
                  <a:cubicBezTo>
                    <a:pt x="655340" y="279898"/>
                    <a:pt x="655340" y="279898"/>
                    <a:pt x="655340" y="278405"/>
                  </a:cubicBezTo>
                  <a:cubicBezTo>
                    <a:pt x="655340" y="276913"/>
                    <a:pt x="656828" y="275420"/>
                    <a:pt x="656828" y="275420"/>
                  </a:cubicBezTo>
                  <a:cubicBezTo>
                    <a:pt x="656828" y="275420"/>
                    <a:pt x="656828" y="273927"/>
                    <a:pt x="656828" y="272435"/>
                  </a:cubicBezTo>
                  <a:cubicBezTo>
                    <a:pt x="658317" y="272435"/>
                    <a:pt x="656828" y="272435"/>
                    <a:pt x="658317" y="272435"/>
                  </a:cubicBezTo>
                  <a:cubicBezTo>
                    <a:pt x="658317" y="270942"/>
                    <a:pt x="658317" y="270942"/>
                    <a:pt x="658317" y="269449"/>
                  </a:cubicBezTo>
                  <a:cubicBezTo>
                    <a:pt x="659805" y="269449"/>
                    <a:pt x="659805" y="269449"/>
                    <a:pt x="659805" y="269449"/>
                  </a:cubicBezTo>
                  <a:cubicBezTo>
                    <a:pt x="659805" y="267956"/>
                    <a:pt x="659805" y="267956"/>
                    <a:pt x="661293" y="267956"/>
                  </a:cubicBezTo>
                  <a:cubicBezTo>
                    <a:pt x="662781" y="267956"/>
                    <a:pt x="662781" y="267956"/>
                    <a:pt x="662781" y="267956"/>
                  </a:cubicBezTo>
                  <a:cubicBezTo>
                    <a:pt x="662781" y="267956"/>
                    <a:pt x="664270" y="269449"/>
                    <a:pt x="664270" y="269449"/>
                  </a:cubicBezTo>
                  <a:cubicBezTo>
                    <a:pt x="664270" y="269449"/>
                    <a:pt x="665758" y="269449"/>
                    <a:pt x="665758" y="269449"/>
                  </a:cubicBezTo>
                  <a:cubicBezTo>
                    <a:pt x="665758" y="269449"/>
                    <a:pt x="667246" y="269449"/>
                    <a:pt x="667246" y="267956"/>
                  </a:cubicBezTo>
                  <a:cubicBezTo>
                    <a:pt x="667246" y="267956"/>
                    <a:pt x="668735" y="267956"/>
                    <a:pt x="668735" y="267956"/>
                  </a:cubicBezTo>
                  <a:cubicBezTo>
                    <a:pt x="670223" y="266464"/>
                    <a:pt x="670223" y="266464"/>
                    <a:pt x="670223" y="266464"/>
                  </a:cubicBezTo>
                  <a:cubicBezTo>
                    <a:pt x="671711" y="266464"/>
                    <a:pt x="671711" y="266464"/>
                    <a:pt x="673199" y="266464"/>
                  </a:cubicBezTo>
                  <a:cubicBezTo>
                    <a:pt x="673199" y="266464"/>
                    <a:pt x="673199" y="266464"/>
                    <a:pt x="674688" y="266464"/>
                  </a:cubicBezTo>
                  <a:cubicBezTo>
                    <a:pt x="676176" y="266464"/>
                    <a:pt x="677664" y="264971"/>
                    <a:pt x="677664" y="264971"/>
                  </a:cubicBezTo>
                  <a:cubicBezTo>
                    <a:pt x="677664" y="264971"/>
                    <a:pt x="679152" y="263478"/>
                    <a:pt x="679152" y="263478"/>
                  </a:cubicBezTo>
                  <a:cubicBezTo>
                    <a:pt x="677664" y="263478"/>
                    <a:pt x="677664" y="263478"/>
                    <a:pt x="677664" y="263478"/>
                  </a:cubicBezTo>
                  <a:cubicBezTo>
                    <a:pt x="676176" y="263478"/>
                    <a:pt x="676176" y="261985"/>
                    <a:pt x="676176" y="261985"/>
                  </a:cubicBezTo>
                  <a:cubicBezTo>
                    <a:pt x="676176" y="261985"/>
                    <a:pt x="676176" y="261985"/>
                    <a:pt x="674688" y="261985"/>
                  </a:cubicBezTo>
                  <a:cubicBezTo>
                    <a:pt x="674688" y="260493"/>
                    <a:pt x="674688" y="260493"/>
                    <a:pt x="674688" y="260493"/>
                  </a:cubicBezTo>
                  <a:cubicBezTo>
                    <a:pt x="674688" y="260493"/>
                    <a:pt x="674688" y="260493"/>
                    <a:pt x="674688" y="259000"/>
                  </a:cubicBezTo>
                  <a:cubicBezTo>
                    <a:pt x="674688" y="259000"/>
                    <a:pt x="674688" y="259000"/>
                    <a:pt x="674688" y="257507"/>
                  </a:cubicBezTo>
                  <a:cubicBezTo>
                    <a:pt x="673199" y="257507"/>
                    <a:pt x="673199" y="257507"/>
                    <a:pt x="673199" y="257507"/>
                  </a:cubicBezTo>
                  <a:cubicBezTo>
                    <a:pt x="673199" y="257507"/>
                    <a:pt x="673199" y="256014"/>
                    <a:pt x="673199" y="253029"/>
                  </a:cubicBezTo>
                  <a:cubicBezTo>
                    <a:pt x="673199" y="253029"/>
                    <a:pt x="673199" y="251536"/>
                    <a:pt x="673199" y="251536"/>
                  </a:cubicBezTo>
                  <a:cubicBezTo>
                    <a:pt x="673199" y="250043"/>
                    <a:pt x="671711" y="248551"/>
                    <a:pt x="671711" y="247058"/>
                  </a:cubicBezTo>
                  <a:cubicBezTo>
                    <a:pt x="671711" y="244072"/>
                    <a:pt x="671711" y="242580"/>
                    <a:pt x="671711" y="241087"/>
                  </a:cubicBezTo>
                  <a:cubicBezTo>
                    <a:pt x="671711" y="241087"/>
                    <a:pt x="671711" y="239594"/>
                    <a:pt x="671711" y="239594"/>
                  </a:cubicBezTo>
                  <a:cubicBezTo>
                    <a:pt x="671711" y="238102"/>
                    <a:pt x="671711" y="238102"/>
                    <a:pt x="673199" y="238102"/>
                  </a:cubicBezTo>
                  <a:cubicBezTo>
                    <a:pt x="673199" y="238102"/>
                    <a:pt x="674688" y="236609"/>
                    <a:pt x="674688" y="238102"/>
                  </a:cubicBezTo>
                  <a:cubicBezTo>
                    <a:pt x="674688" y="238102"/>
                    <a:pt x="674688" y="238102"/>
                    <a:pt x="676176" y="238102"/>
                  </a:cubicBezTo>
                  <a:cubicBezTo>
                    <a:pt x="676176" y="239594"/>
                    <a:pt x="676176" y="239594"/>
                    <a:pt x="676176" y="239594"/>
                  </a:cubicBezTo>
                  <a:cubicBezTo>
                    <a:pt x="677664" y="241087"/>
                    <a:pt x="677664" y="242580"/>
                    <a:pt x="677664" y="244072"/>
                  </a:cubicBezTo>
                  <a:cubicBezTo>
                    <a:pt x="677664" y="247058"/>
                    <a:pt x="677664" y="245565"/>
                    <a:pt x="677664" y="248551"/>
                  </a:cubicBezTo>
                  <a:cubicBezTo>
                    <a:pt x="679152" y="250043"/>
                    <a:pt x="679152" y="248551"/>
                    <a:pt x="680641" y="250043"/>
                  </a:cubicBezTo>
                  <a:cubicBezTo>
                    <a:pt x="680641" y="251536"/>
                    <a:pt x="680641" y="256014"/>
                    <a:pt x="682129" y="257507"/>
                  </a:cubicBezTo>
                  <a:cubicBezTo>
                    <a:pt x="682129" y="257507"/>
                    <a:pt x="683617" y="257507"/>
                    <a:pt x="683617" y="257507"/>
                  </a:cubicBezTo>
                  <a:cubicBezTo>
                    <a:pt x="683617" y="259000"/>
                    <a:pt x="683617" y="259000"/>
                    <a:pt x="683617" y="259000"/>
                  </a:cubicBezTo>
                  <a:cubicBezTo>
                    <a:pt x="683617" y="259000"/>
                    <a:pt x="685106" y="259000"/>
                    <a:pt x="685106" y="259000"/>
                  </a:cubicBezTo>
                  <a:cubicBezTo>
                    <a:pt x="685106" y="257507"/>
                    <a:pt x="685106" y="257507"/>
                    <a:pt x="685106" y="256014"/>
                  </a:cubicBezTo>
                  <a:cubicBezTo>
                    <a:pt x="685106" y="256014"/>
                    <a:pt x="685106" y="256014"/>
                    <a:pt x="685106" y="254522"/>
                  </a:cubicBezTo>
                  <a:cubicBezTo>
                    <a:pt x="685106" y="253029"/>
                    <a:pt x="683617" y="253029"/>
                    <a:pt x="683617" y="253029"/>
                  </a:cubicBezTo>
                  <a:cubicBezTo>
                    <a:pt x="683617" y="251536"/>
                    <a:pt x="683617" y="251536"/>
                    <a:pt x="683617" y="250043"/>
                  </a:cubicBezTo>
                  <a:cubicBezTo>
                    <a:pt x="683617" y="248551"/>
                    <a:pt x="683617" y="248551"/>
                    <a:pt x="683617" y="247058"/>
                  </a:cubicBezTo>
                  <a:cubicBezTo>
                    <a:pt x="683617" y="247058"/>
                    <a:pt x="683617" y="245565"/>
                    <a:pt x="683617" y="245565"/>
                  </a:cubicBezTo>
                  <a:cubicBezTo>
                    <a:pt x="683617" y="244072"/>
                    <a:pt x="685106" y="244072"/>
                    <a:pt x="685106" y="242580"/>
                  </a:cubicBezTo>
                  <a:cubicBezTo>
                    <a:pt x="685106" y="241087"/>
                    <a:pt x="685106" y="239594"/>
                    <a:pt x="685106" y="239594"/>
                  </a:cubicBezTo>
                  <a:cubicBezTo>
                    <a:pt x="685106" y="238102"/>
                    <a:pt x="685106" y="238102"/>
                    <a:pt x="685106" y="236609"/>
                  </a:cubicBezTo>
                  <a:cubicBezTo>
                    <a:pt x="685106" y="235116"/>
                    <a:pt x="685106" y="235116"/>
                    <a:pt x="686594" y="235116"/>
                  </a:cubicBezTo>
                  <a:cubicBezTo>
                    <a:pt x="686594" y="235116"/>
                    <a:pt x="686594" y="235116"/>
                    <a:pt x="688082" y="235116"/>
                  </a:cubicBezTo>
                  <a:cubicBezTo>
                    <a:pt x="688082" y="236609"/>
                    <a:pt x="688082" y="236609"/>
                    <a:pt x="688082" y="236609"/>
                  </a:cubicBezTo>
                  <a:cubicBezTo>
                    <a:pt x="688082" y="236609"/>
                    <a:pt x="688082" y="236609"/>
                    <a:pt x="689570" y="236609"/>
                  </a:cubicBezTo>
                  <a:cubicBezTo>
                    <a:pt x="689570" y="236609"/>
                    <a:pt x="689570" y="238102"/>
                    <a:pt x="689570" y="238102"/>
                  </a:cubicBezTo>
                  <a:cubicBezTo>
                    <a:pt x="689570" y="238102"/>
                    <a:pt x="689570" y="238102"/>
                    <a:pt x="689570" y="239594"/>
                  </a:cubicBezTo>
                  <a:cubicBezTo>
                    <a:pt x="689570" y="239594"/>
                    <a:pt x="689570" y="241087"/>
                    <a:pt x="689570" y="241087"/>
                  </a:cubicBezTo>
                  <a:cubicBezTo>
                    <a:pt x="689570" y="241087"/>
                    <a:pt x="689570" y="241087"/>
                    <a:pt x="689570" y="242580"/>
                  </a:cubicBezTo>
                  <a:cubicBezTo>
                    <a:pt x="689570" y="242580"/>
                    <a:pt x="689570" y="244072"/>
                    <a:pt x="689570" y="244072"/>
                  </a:cubicBezTo>
                  <a:cubicBezTo>
                    <a:pt x="691059" y="245565"/>
                    <a:pt x="691059" y="245565"/>
                    <a:pt x="691059" y="247058"/>
                  </a:cubicBezTo>
                  <a:cubicBezTo>
                    <a:pt x="691059" y="247058"/>
                    <a:pt x="691059" y="248551"/>
                    <a:pt x="691059" y="248551"/>
                  </a:cubicBezTo>
                  <a:cubicBezTo>
                    <a:pt x="691059" y="248551"/>
                    <a:pt x="691059" y="250043"/>
                    <a:pt x="691059" y="250043"/>
                  </a:cubicBezTo>
                  <a:cubicBezTo>
                    <a:pt x="691059" y="250043"/>
                    <a:pt x="691059" y="251536"/>
                    <a:pt x="691059" y="251536"/>
                  </a:cubicBezTo>
                  <a:cubicBezTo>
                    <a:pt x="691059" y="251536"/>
                    <a:pt x="691059" y="253029"/>
                    <a:pt x="691059" y="253029"/>
                  </a:cubicBezTo>
                  <a:cubicBezTo>
                    <a:pt x="691059" y="254522"/>
                    <a:pt x="692547" y="254522"/>
                    <a:pt x="692547" y="254522"/>
                  </a:cubicBezTo>
                  <a:cubicBezTo>
                    <a:pt x="692547" y="254522"/>
                    <a:pt x="692547" y="256014"/>
                    <a:pt x="692547" y="256014"/>
                  </a:cubicBezTo>
                  <a:cubicBezTo>
                    <a:pt x="692547" y="256014"/>
                    <a:pt x="692547" y="256014"/>
                    <a:pt x="694035" y="256014"/>
                  </a:cubicBezTo>
                  <a:cubicBezTo>
                    <a:pt x="694035" y="256014"/>
                    <a:pt x="694035" y="256014"/>
                    <a:pt x="695524" y="254522"/>
                  </a:cubicBezTo>
                  <a:cubicBezTo>
                    <a:pt x="697012" y="254522"/>
                    <a:pt x="697012" y="254522"/>
                    <a:pt x="697012" y="254522"/>
                  </a:cubicBezTo>
                  <a:cubicBezTo>
                    <a:pt x="697012" y="254522"/>
                    <a:pt x="697012" y="253029"/>
                    <a:pt x="697012" y="253029"/>
                  </a:cubicBezTo>
                  <a:cubicBezTo>
                    <a:pt x="697012" y="253029"/>
                    <a:pt x="697012" y="251536"/>
                    <a:pt x="697012" y="251536"/>
                  </a:cubicBezTo>
                  <a:cubicBezTo>
                    <a:pt x="695524" y="251536"/>
                    <a:pt x="695524" y="250043"/>
                    <a:pt x="695524" y="250043"/>
                  </a:cubicBezTo>
                  <a:cubicBezTo>
                    <a:pt x="695524" y="250043"/>
                    <a:pt x="695524" y="248551"/>
                    <a:pt x="695524" y="248551"/>
                  </a:cubicBezTo>
                  <a:cubicBezTo>
                    <a:pt x="695524" y="247058"/>
                    <a:pt x="695524" y="247058"/>
                    <a:pt x="695524" y="247058"/>
                  </a:cubicBezTo>
                  <a:cubicBezTo>
                    <a:pt x="695524" y="247058"/>
                    <a:pt x="695524" y="245565"/>
                    <a:pt x="695524" y="245565"/>
                  </a:cubicBezTo>
                  <a:cubicBezTo>
                    <a:pt x="695524" y="245565"/>
                    <a:pt x="695524" y="245565"/>
                    <a:pt x="695524" y="244072"/>
                  </a:cubicBezTo>
                  <a:cubicBezTo>
                    <a:pt x="695524" y="244072"/>
                    <a:pt x="695524" y="244072"/>
                    <a:pt x="697012" y="242580"/>
                  </a:cubicBezTo>
                  <a:cubicBezTo>
                    <a:pt x="697012" y="242580"/>
                    <a:pt x="697012" y="241087"/>
                    <a:pt x="697012" y="241087"/>
                  </a:cubicBezTo>
                  <a:cubicBezTo>
                    <a:pt x="697012" y="241087"/>
                    <a:pt x="697012" y="241087"/>
                    <a:pt x="697012" y="239594"/>
                  </a:cubicBezTo>
                  <a:cubicBezTo>
                    <a:pt x="698500" y="239594"/>
                    <a:pt x="698500" y="239594"/>
                    <a:pt x="698500" y="239594"/>
                  </a:cubicBezTo>
                  <a:cubicBezTo>
                    <a:pt x="698500" y="239594"/>
                    <a:pt x="698500" y="238102"/>
                    <a:pt x="697012" y="238102"/>
                  </a:cubicBezTo>
                  <a:cubicBezTo>
                    <a:pt x="697012" y="238102"/>
                    <a:pt x="695524" y="238102"/>
                    <a:pt x="695524" y="238102"/>
                  </a:cubicBezTo>
                  <a:cubicBezTo>
                    <a:pt x="694035" y="236609"/>
                    <a:pt x="694035" y="236609"/>
                    <a:pt x="694035" y="236609"/>
                  </a:cubicBezTo>
                  <a:cubicBezTo>
                    <a:pt x="692547" y="236609"/>
                    <a:pt x="692547" y="236609"/>
                    <a:pt x="692547" y="236609"/>
                  </a:cubicBezTo>
                  <a:cubicBezTo>
                    <a:pt x="692547" y="235116"/>
                    <a:pt x="692547" y="235116"/>
                    <a:pt x="692547" y="235116"/>
                  </a:cubicBezTo>
                  <a:cubicBezTo>
                    <a:pt x="692547" y="233623"/>
                    <a:pt x="691059" y="232131"/>
                    <a:pt x="691059" y="230638"/>
                  </a:cubicBezTo>
                  <a:cubicBezTo>
                    <a:pt x="691059" y="229145"/>
                    <a:pt x="691059" y="229145"/>
                    <a:pt x="691059" y="227652"/>
                  </a:cubicBezTo>
                  <a:cubicBezTo>
                    <a:pt x="691059" y="226159"/>
                    <a:pt x="691059" y="223174"/>
                    <a:pt x="691059" y="221681"/>
                  </a:cubicBezTo>
                  <a:cubicBezTo>
                    <a:pt x="691059" y="221681"/>
                    <a:pt x="691059" y="220189"/>
                    <a:pt x="691059" y="220189"/>
                  </a:cubicBezTo>
                  <a:cubicBezTo>
                    <a:pt x="691059" y="218696"/>
                    <a:pt x="691059" y="218696"/>
                    <a:pt x="691059" y="217203"/>
                  </a:cubicBezTo>
                  <a:cubicBezTo>
                    <a:pt x="691059" y="217203"/>
                    <a:pt x="692547" y="217203"/>
                    <a:pt x="692547" y="215710"/>
                  </a:cubicBezTo>
                  <a:cubicBezTo>
                    <a:pt x="692547" y="215710"/>
                    <a:pt x="692547" y="215710"/>
                    <a:pt x="692547" y="214218"/>
                  </a:cubicBezTo>
                  <a:cubicBezTo>
                    <a:pt x="694035" y="214218"/>
                    <a:pt x="694035" y="212725"/>
                    <a:pt x="694035" y="212725"/>
                  </a:cubicBezTo>
                  <a:close/>
                  <a:moveTo>
                    <a:pt x="442992" y="211057"/>
                  </a:moveTo>
                  <a:cubicBezTo>
                    <a:pt x="442992" y="211057"/>
                    <a:pt x="444500" y="212563"/>
                    <a:pt x="444500" y="212563"/>
                  </a:cubicBezTo>
                  <a:cubicBezTo>
                    <a:pt x="444500" y="212563"/>
                    <a:pt x="444500" y="214070"/>
                    <a:pt x="444500" y="214070"/>
                  </a:cubicBezTo>
                  <a:cubicBezTo>
                    <a:pt x="444500" y="214070"/>
                    <a:pt x="444500" y="214070"/>
                    <a:pt x="444500" y="215577"/>
                  </a:cubicBezTo>
                  <a:cubicBezTo>
                    <a:pt x="444500" y="217084"/>
                    <a:pt x="444500" y="218591"/>
                    <a:pt x="444500" y="218591"/>
                  </a:cubicBezTo>
                  <a:cubicBezTo>
                    <a:pt x="444500" y="220097"/>
                    <a:pt x="444500" y="220097"/>
                    <a:pt x="444500" y="221604"/>
                  </a:cubicBezTo>
                  <a:cubicBezTo>
                    <a:pt x="444500" y="221604"/>
                    <a:pt x="442992" y="223111"/>
                    <a:pt x="442992" y="223111"/>
                  </a:cubicBezTo>
                  <a:cubicBezTo>
                    <a:pt x="441484" y="224618"/>
                    <a:pt x="439975" y="224618"/>
                    <a:pt x="439975" y="224618"/>
                  </a:cubicBezTo>
                  <a:cubicBezTo>
                    <a:pt x="439975" y="224618"/>
                    <a:pt x="439975" y="224618"/>
                    <a:pt x="438467" y="224618"/>
                  </a:cubicBezTo>
                  <a:cubicBezTo>
                    <a:pt x="436959" y="224618"/>
                    <a:pt x="436959" y="224618"/>
                    <a:pt x="436959" y="224618"/>
                  </a:cubicBezTo>
                  <a:cubicBezTo>
                    <a:pt x="435451" y="224618"/>
                    <a:pt x="436959" y="224618"/>
                    <a:pt x="435451" y="224618"/>
                  </a:cubicBezTo>
                  <a:cubicBezTo>
                    <a:pt x="435451" y="224618"/>
                    <a:pt x="435451" y="224618"/>
                    <a:pt x="435451" y="226124"/>
                  </a:cubicBezTo>
                  <a:cubicBezTo>
                    <a:pt x="433943" y="226124"/>
                    <a:pt x="433943" y="226124"/>
                    <a:pt x="433943" y="226124"/>
                  </a:cubicBezTo>
                  <a:cubicBezTo>
                    <a:pt x="432435" y="226124"/>
                    <a:pt x="430927" y="229138"/>
                    <a:pt x="430927" y="229138"/>
                  </a:cubicBezTo>
                  <a:cubicBezTo>
                    <a:pt x="429419" y="229138"/>
                    <a:pt x="429419" y="229138"/>
                    <a:pt x="429419" y="230645"/>
                  </a:cubicBezTo>
                  <a:cubicBezTo>
                    <a:pt x="429419" y="232152"/>
                    <a:pt x="429419" y="232152"/>
                    <a:pt x="429419" y="232152"/>
                  </a:cubicBezTo>
                  <a:cubicBezTo>
                    <a:pt x="429419" y="232152"/>
                    <a:pt x="429419" y="232152"/>
                    <a:pt x="429419" y="233659"/>
                  </a:cubicBezTo>
                  <a:cubicBezTo>
                    <a:pt x="430927" y="233659"/>
                    <a:pt x="430927" y="233659"/>
                    <a:pt x="432435" y="233659"/>
                  </a:cubicBezTo>
                  <a:cubicBezTo>
                    <a:pt x="433943" y="235165"/>
                    <a:pt x="433943" y="235165"/>
                    <a:pt x="433943" y="235165"/>
                  </a:cubicBezTo>
                  <a:cubicBezTo>
                    <a:pt x="435451" y="236672"/>
                    <a:pt x="435451" y="239686"/>
                    <a:pt x="433943" y="239686"/>
                  </a:cubicBezTo>
                  <a:cubicBezTo>
                    <a:pt x="433943" y="239686"/>
                    <a:pt x="433943" y="241192"/>
                    <a:pt x="433943" y="241192"/>
                  </a:cubicBezTo>
                  <a:cubicBezTo>
                    <a:pt x="433943" y="241192"/>
                    <a:pt x="432435" y="242699"/>
                    <a:pt x="432435" y="242699"/>
                  </a:cubicBezTo>
                  <a:cubicBezTo>
                    <a:pt x="430927" y="242699"/>
                    <a:pt x="430927" y="242699"/>
                    <a:pt x="430927" y="244206"/>
                  </a:cubicBezTo>
                  <a:cubicBezTo>
                    <a:pt x="429419" y="244206"/>
                    <a:pt x="427910" y="245713"/>
                    <a:pt x="427910" y="245713"/>
                  </a:cubicBezTo>
                  <a:cubicBezTo>
                    <a:pt x="426402" y="245713"/>
                    <a:pt x="426402" y="245713"/>
                    <a:pt x="426402" y="245713"/>
                  </a:cubicBezTo>
                  <a:cubicBezTo>
                    <a:pt x="424894" y="247220"/>
                    <a:pt x="424894" y="247220"/>
                    <a:pt x="423386" y="247220"/>
                  </a:cubicBezTo>
                  <a:cubicBezTo>
                    <a:pt x="421878" y="248726"/>
                    <a:pt x="423386" y="248726"/>
                    <a:pt x="421878" y="248726"/>
                  </a:cubicBezTo>
                  <a:cubicBezTo>
                    <a:pt x="421878" y="250233"/>
                    <a:pt x="420370" y="250233"/>
                    <a:pt x="420370" y="250233"/>
                  </a:cubicBezTo>
                  <a:cubicBezTo>
                    <a:pt x="418862" y="250233"/>
                    <a:pt x="418862" y="250233"/>
                    <a:pt x="417354" y="250233"/>
                  </a:cubicBezTo>
                  <a:cubicBezTo>
                    <a:pt x="417354" y="251740"/>
                    <a:pt x="417354" y="251740"/>
                    <a:pt x="415845" y="251740"/>
                  </a:cubicBezTo>
                  <a:cubicBezTo>
                    <a:pt x="415845" y="251740"/>
                    <a:pt x="415845" y="251740"/>
                    <a:pt x="414337" y="251740"/>
                  </a:cubicBezTo>
                  <a:cubicBezTo>
                    <a:pt x="414337" y="253247"/>
                    <a:pt x="414337" y="253247"/>
                    <a:pt x="414337" y="253247"/>
                  </a:cubicBezTo>
                  <a:cubicBezTo>
                    <a:pt x="414337" y="254754"/>
                    <a:pt x="414337" y="254754"/>
                    <a:pt x="414337" y="254754"/>
                  </a:cubicBezTo>
                  <a:cubicBezTo>
                    <a:pt x="414337" y="254754"/>
                    <a:pt x="414337" y="254754"/>
                    <a:pt x="412829" y="256260"/>
                  </a:cubicBezTo>
                  <a:cubicBezTo>
                    <a:pt x="412829" y="256260"/>
                    <a:pt x="414337" y="256260"/>
                    <a:pt x="414337" y="256260"/>
                  </a:cubicBezTo>
                  <a:cubicBezTo>
                    <a:pt x="414337" y="257767"/>
                    <a:pt x="414337" y="256260"/>
                    <a:pt x="415845" y="256260"/>
                  </a:cubicBezTo>
                  <a:cubicBezTo>
                    <a:pt x="415845" y="256260"/>
                    <a:pt x="415845" y="256260"/>
                    <a:pt x="417354" y="256260"/>
                  </a:cubicBezTo>
                  <a:cubicBezTo>
                    <a:pt x="417354" y="256260"/>
                    <a:pt x="418862" y="256260"/>
                    <a:pt x="418862" y="256260"/>
                  </a:cubicBezTo>
                  <a:cubicBezTo>
                    <a:pt x="418862" y="256260"/>
                    <a:pt x="420370" y="256260"/>
                    <a:pt x="420370" y="256260"/>
                  </a:cubicBezTo>
                  <a:cubicBezTo>
                    <a:pt x="420370" y="256260"/>
                    <a:pt x="420370" y="256260"/>
                    <a:pt x="421878" y="256260"/>
                  </a:cubicBezTo>
                  <a:cubicBezTo>
                    <a:pt x="421878" y="254754"/>
                    <a:pt x="421878" y="254754"/>
                    <a:pt x="423386" y="254754"/>
                  </a:cubicBezTo>
                  <a:cubicBezTo>
                    <a:pt x="423386" y="254754"/>
                    <a:pt x="424894" y="254754"/>
                    <a:pt x="424894" y="254754"/>
                  </a:cubicBezTo>
                  <a:cubicBezTo>
                    <a:pt x="424894" y="256260"/>
                    <a:pt x="424894" y="256260"/>
                    <a:pt x="424894" y="256260"/>
                  </a:cubicBezTo>
                  <a:cubicBezTo>
                    <a:pt x="424894" y="257767"/>
                    <a:pt x="424894" y="257767"/>
                    <a:pt x="424894" y="257767"/>
                  </a:cubicBezTo>
                  <a:cubicBezTo>
                    <a:pt x="423386" y="259274"/>
                    <a:pt x="423386" y="260781"/>
                    <a:pt x="423386" y="260781"/>
                  </a:cubicBezTo>
                  <a:cubicBezTo>
                    <a:pt x="421878" y="262288"/>
                    <a:pt x="421878" y="262288"/>
                    <a:pt x="421878" y="262288"/>
                  </a:cubicBezTo>
                  <a:cubicBezTo>
                    <a:pt x="420370" y="262288"/>
                    <a:pt x="420370" y="262288"/>
                    <a:pt x="420370" y="262288"/>
                  </a:cubicBezTo>
                  <a:cubicBezTo>
                    <a:pt x="418862" y="262288"/>
                    <a:pt x="418862" y="263794"/>
                    <a:pt x="418862" y="262288"/>
                  </a:cubicBezTo>
                  <a:cubicBezTo>
                    <a:pt x="417354" y="262288"/>
                    <a:pt x="417354" y="263794"/>
                    <a:pt x="417354" y="263794"/>
                  </a:cubicBezTo>
                  <a:cubicBezTo>
                    <a:pt x="415845" y="263794"/>
                    <a:pt x="415845" y="263794"/>
                    <a:pt x="414337" y="263794"/>
                  </a:cubicBezTo>
                  <a:cubicBezTo>
                    <a:pt x="414337" y="265301"/>
                    <a:pt x="412829" y="263794"/>
                    <a:pt x="412829" y="265301"/>
                  </a:cubicBezTo>
                  <a:cubicBezTo>
                    <a:pt x="411321" y="265301"/>
                    <a:pt x="411321" y="265301"/>
                    <a:pt x="411321" y="265301"/>
                  </a:cubicBezTo>
                  <a:cubicBezTo>
                    <a:pt x="409813" y="265301"/>
                    <a:pt x="409813" y="265301"/>
                    <a:pt x="409813" y="265301"/>
                  </a:cubicBezTo>
                  <a:cubicBezTo>
                    <a:pt x="408305" y="265301"/>
                    <a:pt x="408305" y="265301"/>
                    <a:pt x="408305" y="265301"/>
                  </a:cubicBezTo>
                  <a:cubicBezTo>
                    <a:pt x="408305" y="265301"/>
                    <a:pt x="408305" y="265301"/>
                    <a:pt x="408305" y="266808"/>
                  </a:cubicBezTo>
                  <a:cubicBezTo>
                    <a:pt x="408305" y="266808"/>
                    <a:pt x="409813" y="268315"/>
                    <a:pt x="409813" y="268315"/>
                  </a:cubicBezTo>
                  <a:cubicBezTo>
                    <a:pt x="409813" y="268315"/>
                    <a:pt x="409813" y="269821"/>
                    <a:pt x="409813" y="269821"/>
                  </a:cubicBezTo>
                  <a:cubicBezTo>
                    <a:pt x="409813" y="271328"/>
                    <a:pt x="409813" y="271328"/>
                    <a:pt x="409813" y="272835"/>
                  </a:cubicBezTo>
                  <a:cubicBezTo>
                    <a:pt x="409813" y="274342"/>
                    <a:pt x="409813" y="274342"/>
                    <a:pt x="409813" y="274342"/>
                  </a:cubicBezTo>
                  <a:cubicBezTo>
                    <a:pt x="409813" y="274342"/>
                    <a:pt x="408305" y="275849"/>
                    <a:pt x="408305" y="275849"/>
                  </a:cubicBezTo>
                  <a:cubicBezTo>
                    <a:pt x="408305" y="275849"/>
                    <a:pt x="406797" y="278862"/>
                    <a:pt x="406797" y="278862"/>
                  </a:cubicBezTo>
                  <a:cubicBezTo>
                    <a:pt x="406797" y="278862"/>
                    <a:pt x="406797" y="280369"/>
                    <a:pt x="406797" y="280369"/>
                  </a:cubicBezTo>
                  <a:cubicBezTo>
                    <a:pt x="406797" y="280369"/>
                    <a:pt x="405289" y="281876"/>
                    <a:pt x="405289" y="281876"/>
                  </a:cubicBezTo>
                  <a:cubicBezTo>
                    <a:pt x="405289" y="283382"/>
                    <a:pt x="405289" y="283382"/>
                    <a:pt x="405289" y="283382"/>
                  </a:cubicBezTo>
                  <a:cubicBezTo>
                    <a:pt x="405289" y="283382"/>
                    <a:pt x="403780" y="284889"/>
                    <a:pt x="403780" y="284889"/>
                  </a:cubicBezTo>
                  <a:cubicBezTo>
                    <a:pt x="403780" y="284889"/>
                    <a:pt x="403780" y="284889"/>
                    <a:pt x="403780" y="286396"/>
                  </a:cubicBezTo>
                  <a:cubicBezTo>
                    <a:pt x="403780" y="286396"/>
                    <a:pt x="403780" y="286396"/>
                    <a:pt x="403780" y="287903"/>
                  </a:cubicBezTo>
                  <a:cubicBezTo>
                    <a:pt x="402272" y="287903"/>
                    <a:pt x="402272" y="287903"/>
                    <a:pt x="402272" y="289410"/>
                  </a:cubicBezTo>
                  <a:cubicBezTo>
                    <a:pt x="402272" y="289410"/>
                    <a:pt x="400764" y="289410"/>
                    <a:pt x="400764" y="290916"/>
                  </a:cubicBezTo>
                  <a:cubicBezTo>
                    <a:pt x="400764" y="290916"/>
                    <a:pt x="399256" y="292423"/>
                    <a:pt x="399256" y="292423"/>
                  </a:cubicBezTo>
                  <a:cubicBezTo>
                    <a:pt x="399256" y="292423"/>
                    <a:pt x="399256" y="293930"/>
                    <a:pt x="397748" y="293930"/>
                  </a:cubicBezTo>
                  <a:cubicBezTo>
                    <a:pt x="397748" y="293930"/>
                    <a:pt x="397748" y="293930"/>
                    <a:pt x="397748" y="295437"/>
                  </a:cubicBezTo>
                  <a:cubicBezTo>
                    <a:pt x="396240" y="295437"/>
                    <a:pt x="396240" y="295437"/>
                    <a:pt x="396240" y="296943"/>
                  </a:cubicBezTo>
                  <a:cubicBezTo>
                    <a:pt x="394732" y="296943"/>
                    <a:pt x="394732" y="296943"/>
                    <a:pt x="394732" y="296943"/>
                  </a:cubicBezTo>
                  <a:cubicBezTo>
                    <a:pt x="393224" y="298450"/>
                    <a:pt x="393224" y="296943"/>
                    <a:pt x="391715" y="296943"/>
                  </a:cubicBezTo>
                  <a:cubicBezTo>
                    <a:pt x="391715" y="296943"/>
                    <a:pt x="391715" y="296943"/>
                    <a:pt x="390207" y="296943"/>
                  </a:cubicBezTo>
                  <a:cubicBezTo>
                    <a:pt x="388699" y="296943"/>
                    <a:pt x="388699" y="296943"/>
                    <a:pt x="388699" y="296943"/>
                  </a:cubicBezTo>
                  <a:cubicBezTo>
                    <a:pt x="387191" y="296943"/>
                    <a:pt x="387191" y="296943"/>
                    <a:pt x="387191" y="295437"/>
                  </a:cubicBezTo>
                  <a:cubicBezTo>
                    <a:pt x="387191" y="295437"/>
                    <a:pt x="385683" y="295437"/>
                    <a:pt x="385683" y="293930"/>
                  </a:cubicBezTo>
                  <a:cubicBezTo>
                    <a:pt x="385683" y="292423"/>
                    <a:pt x="385683" y="292423"/>
                    <a:pt x="387191" y="292423"/>
                  </a:cubicBezTo>
                  <a:cubicBezTo>
                    <a:pt x="387191" y="290916"/>
                    <a:pt x="387191" y="290916"/>
                    <a:pt x="387191" y="290916"/>
                  </a:cubicBezTo>
                  <a:cubicBezTo>
                    <a:pt x="387191" y="290916"/>
                    <a:pt x="387191" y="289410"/>
                    <a:pt x="387191" y="289410"/>
                  </a:cubicBezTo>
                  <a:cubicBezTo>
                    <a:pt x="387191" y="289410"/>
                    <a:pt x="387191" y="287903"/>
                    <a:pt x="387191" y="287903"/>
                  </a:cubicBezTo>
                  <a:cubicBezTo>
                    <a:pt x="387191" y="286396"/>
                    <a:pt x="385683" y="286396"/>
                    <a:pt x="385683" y="286396"/>
                  </a:cubicBezTo>
                  <a:cubicBezTo>
                    <a:pt x="385683" y="286396"/>
                    <a:pt x="385683" y="286396"/>
                    <a:pt x="385683" y="284889"/>
                  </a:cubicBezTo>
                  <a:cubicBezTo>
                    <a:pt x="385683" y="283382"/>
                    <a:pt x="385683" y="283382"/>
                    <a:pt x="385683" y="283382"/>
                  </a:cubicBezTo>
                  <a:cubicBezTo>
                    <a:pt x="387191" y="283382"/>
                    <a:pt x="387191" y="281876"/>
                    <a:pt x="387191" y="281876"/>
                  </a:cubicBezTo>
                  <a:cubicBezTo>
                    <a:pt x="387191" y="281876"/>
                    <a:pt x="387191" y="280369"/>
                    <a:pt x="387191" y="280369"/>
                  </a:cubicBezTo>
                  <a:cubicBezTo>
                    <a:pt x="387191" y="280369"/>
                    <a:pt x="388699" y="280369"/>
                    <a:pt x="388699" y="280369"/>
                  </a:cubicBezTo>
                  <a:cubicBezTo>
                    <a:pt x="390207" y="278862"/>
                    <a:pt x="390207" y="278862"/>
                    <a:pt x="390207" y="278862"/>
                  </a:cubicBezTo>
                  <a:cubicBezTo>
                    <a:pt x="390207" y="278862"/>
                    <a:pt x="391715" y="277355"/>
                    <a:pt x="391715" y="277355"/>
                  </a:cubicBezTo>
                  <a:cubicBezTo>
                    <a:pt x="391715" y="275849"/>
                    <a:pt x="391715" y="275849"/>
                    <a:pt x="391715" y="275849"/>
                  </a:cubicBezTo>
                  <a:cubicBezTo>
                    <a:pt x="393224" y="274342"/>
                    <a:pt x="393224" y="274342"/>
                    <a:pt x="393224" y="272835"/>
                  </a:cubicBezTo>
                  <a:cubicBezTo>
                    <a:pt x="393224" y="272835"/>
                    <a:pt x="393224" y="272835"/>
                    <a:pt x="393224" y="271328"/>
                  </a:cubicBezTo>
                  <a:cubicBezTo>
                    <a:pt x="393224" y="271328"/>
                    <a:pt x="393224" y="271328"/>
                    <a:pt x="391715" y="271328"/>
                  </a:cubicBezTo>
                  <a:cubicBezTo>
                    <a:pt x="391715" y="271328"/>
                    <a:pt x="391715" y="271328"/>
                    <a:pt x="390207" y="271328"/>
                  </a:cubicBezTo>
                  <a:cubicBezTo>
                    <a:pt x="390207" y="271328"/>
                    <a:pt x="388699" y="271328"/>
                    <a:pt x="388699" y="271328"/>
                  </a:cubicBezTo>
                  <a:cubicBezTo>
                    <a:pt x="388699" y="269821"/>
                    <a:pt x="387191" y="269821"/>
                    <a:pt x="387191" y="269821"/>
                  </a:cubicBezTo>
                  <a:cubicBezTo>
                    <a:pt x="387191" y="269821"/>
                    <a:pt x="387191" y="268315"/>
                    <a:pt x="387191" y="268315"/>
                  </a:cubicBezTo>
                  <a:cubicBezTo>
                    <a:pt x="387191" y="266808"/>
                    <a:pt x="387191" y="266808"/>
                    <a:pt x="387191" y="265301"/>
                  </a:cubicBezTo>
                  <a:cubicBezTo>
                    <a:pt x="387191" y="265301"/>
                    <a:pt x="387191" y="263794"/>
                    <a:pt x="387191" y="263794"/>
                  </a:cubicBezTo>
                  <a:cubicBezTo>
                    <a:pt x="387191" y="263794"/>
                    <a:pt x="387191" y="262288"/>
                    <a:pt x="387191" y="262288"/>
                  </a:cubicBezTo>
                  <a:cubicBezTo>
                    <a:pt x="387191" y="260781"/>
                    <a:pt x="388699" y="257767"/>
                    <a:pt x="388699" y="257767"/>
                  </a:cubicBezTo>
                  <a:cubicBezTo>
                    <a:pt x="388699" y="257767"/>
                    <a:pt x="390207" y="256260"/>
                    <a:pt x="390207" y="256260"/>
                  </a:cubicBezTo>
                  <a:cubicBezTo>
                    <a:pt x="390207" y="256260"/>
                    <a:pt x="391715" y="254754"/>
                    <a:pt x="391715" y="254754"/>
                  </a:cubicBezTo>
                  <a:cubicBezTo>
                    <a:pt x="391715" y="254754"/>
                    <a:pt x="393224" y="254754"/>
                    <a:pt x="393224" y="254754"/>
                  </a:cubicBezTo>
                  <a:cubicBezTo>
                    <a:pt x="393224" y="254754"/>
                    <a:pt x="394732" y="253247"/>
                    <a:pt x="394732" y="253247"/>
                  </a:cubicBezTo>
                  <a:cubicBezTo>
                    <a:pt x="394732" y="253247"/>
                    <a:pt x="396240" y="253247"/>
                    <a:pt x="396240" y="253247"/>
                  </a:cubicBezTo>
                  <a:cubicBezTo>
                    <a:pt x="396240" y="251740"/>
                    <a:pt x="396240" y="251740"/>
                    <a:pt x="396240" y="251740"/>
                  </a:cubicBezTo>
                  <a:cubicBezTo>
                    <a:pt x="396240" y="250233"/>
                    <a:pt x="396240" y="250233"/>
                    <a:pt x="396240" y="250233"/>
                  </a:cubicBezTo>
                  <a:cubicBezTo>
                    <a:pt x="396240" y="250233"/>
                    <a:pt x="396240" y="248726"/>
                    <a:pt x="396240" y="247220"/>
                  </a:cubicBezTo>
                  <a:cubicBezTo>
                    <a:pt x="396240" y="247220"/>
                    <a:pt x="396240" y="245713"/>
                    <a:pt x="394732" y="245713"/>
                  </a:cubicBezTo>
                  <a:cubicBezTo>
                    <a:pt x="394732" y="244206"/>
                    <a:pt x="394732" y="244206"/>
                    <a:pt x="394732" y="244206"/>
                  </a:cubicBezTo>
                  <a:cubicBezTo>
                    <a:pt x="394732" y="242699"/>
                    <a:pt x="394732" y="241192"/>
                    <a:pt x="394732" y="241192"/>
                  </a:cubicBezTo>
                  <a:cubicBezTo>
                    <a:pt x="394732" y="241192"/>
                    <a:pt x="396240" y="239686"/>
                    <a:pt x="396240" y="239686"/>
                  </a:cubicBezTo>
                  <a:cubicBezTo>
                    <a:pt x="396240" y="239686"/>
                    <a:pt x="397748" y="238179"/>
                    <a:pt x="397748" y="238179"/>
                  </a:cubicBezTo>
                  <a:cubicBezTo>
                    <a:pt x="397748" y="238179"/>
                    <a:pt x="397748" y="238179"/>
                    <a:pt x="399256" y="236672"/>
                  </a:cubicBezTo>
                  <a:cubicBezTo>
                    <a:pt x="399256" y="236672"/>
                    <a:pt x="399256" y="236672"/>
                    <a:pt x="400764" y="236672"/>
                  </a:cubicBezTo>
                  <a:cubicBezTo>
                    <a:pt x="400764" y="235165"/>
                    <a:pt x="400764" y="235165"/>
                    <a:pt x="400764" y="235165"/>
                  </a:cubicBezTo>
                  <a:cubicBezTo>
                    <a:pt x="400764" y="235165"/>
                    <a:pt x="402272" y="235165"/>
                    <a:pt x="402272" y="233659"/>
                  </a:cubicBezTo>
                  <a:cubicBezTo>
                    <a:pt x="402272" y="233659"/>
                    <a:pt x="403780" y="233659"/>
                    <a:pt x="403780" y="233659"/>
                  </a:cubicBezTo>
                  <a:cubicBezTo>
                    <a:pt x="403780" y="233659"/>
                    <a:pt x="405289" y="233659"/>
                    <a:pt x="405289" y="233659"/>
                  </a:cubicBezTo>
                  <a:cubicBezTo>
                    <a:pt x="405289" y="233659"/>
                    <a:pt x="405289" y="233659"/>
                    <a:pt x="406797" y="233659"/>
                  </a:cubicBezTo>
                  <a:cubicBezTo>
                    <a:pt x="406797" y="232152"/>
                    <a:pt x="408305" y="232152"/>
                    <a:pt x="408305" y="232152"/>
                  </a:cubicBezTo>
                  <a:cubicBezTo>
                    <a:pt x="408305" y="232152"/>
                    <a:pt x="409813" y="232152"/>
                    <a:pt x="409813" y="230645"/>
                  </a:cubicBezTo>
                  <a:cubicBezTo>
                    <a:pt x="409813" y="230645"/>
                    <a:pt x="411321" y="230645"/>
                    <a:pt x="411321" y="230645"/>
                  </a:cubicBezTo>
                  <a:cubicBezTo>
                    <a:pt x="411321" y="230645"/>
                    <a:pt x="412829" y="229138"/>
                    <a:pt x="414337" y="229138"/>
                  </a:cubicBezTo>
                  <a:cubicBezTo>
                    <a:pt x="414337" y="229138"/>
                    <a:pt x="414337" y="229138"/>
                    <a:pt x="415845" y="229138"/>
                  </a:cubicBezTo>
                  <a:cubicBezTo>
                    <a:pt x="415845" y="227631"/>
                    <a:pt x="415845" y="227631"/>
                    <a:pt x="417354" y="227631"/>
                  </a:cubicBezTo>
                  <a:cubicBezTo>
                    <a:pt x="418862" y="226124"/>
                    <a:pt x="420370" y="226124"/>
                    <a:pt x="420370" y="226124"/>
                  </a:cubicBezTo>
                  <a:cubicBezTo>
                    <a:pt x="421878" y="226124"/>
                    <a:pt x="421878" y="224618"/>
                    <a:pt x="421878" y="224618"/>
                  </a:cubicBezTo>
                  <a:cubicBezTo>
                    <a:pt x="421878" y="224618"/>
                    <a:pt x="423386" y="224618"/>
                    <a:pt x="424894" y="224618"/>
                  </a:cubicBezTo>
                  <a:cubicBezTo>
                    <a:pt x="424894" y="223111"/>
                    <a:pt x="426402" y="221604"/>
                    <a:pt x="426402" y="221604"/>
                  </a:cubicBezTo>
                  <a:cubicBezTo>
                    <a:pt x="426402" y="221604"/>
                    <a:pt x="427910" y="221604"/>
                    <a:pt x="427910" y="221604"/>
                  </a:cubicBezTo>
                  <a:cubicBezTo>
                    <a:pt x="427910" y="221604"/>
                    <a:pt x="430927" y="220097"/>
                    <a:pt x="430927" y="220097"/>
                  </a:cubicBezTo>
                  <a:cubicBezTo>
                    <a:pt x="430927" y="220097"/>
                    <a:pt x="432435" y="218591"/>
                    <a:pt x="433943" y="217084"/>
                  </a:cubicBezTo>
                  <a:cubicBezTo>
                    <a:pt x="435451" y="217084"/>
                    <a:pt x="435451" y="215577"/>
                    <a:pt x="436959" y="215577"/>
                  </a:cubicBezTo>
                  <a:cubicBezTo>
                    <a:pt x="438467" y="214070"/>
                    <a:pt x="438467" y="214070"/>
                    <a:pt x="439975" y="212563"/>
                  </a:cubicBezTo>
                  <a:cubicBezTo>
                    <a:pt x="439975" y="212563"/>
                    <a:pt x="441484" y="209550"/>
                    <a:pt x="442992" y="211057"/>
                  </a:cubicBezTo>
                  <a:close/>
                  <a:moveTo>
                    <a:pt x="956360" y="196433"/>
                  </a:moveTo>
                  <a:cubicBezTo>
                    <a:pt x="954835" y="197937"/>
                    <a:pt x="954835" y="197937"/>
                    <a:pt x="953310" y="197937"/>
                  </a:cubicBezTo>
                  <a:cubicBezTo>
                    <a:pt x="953310" y="199441"/>
                    <a:pt x="951785" y="199441"/>
                    <a:pt x="951785" y="200944"/>
                  </a:cubicBezTo>
                  <a:cubicBezTo>
                    <a:pt x="951785" y="200944"/>
                    <a:pt x="951785" y="202448"/>
                    <a:pt x="951785" y="202448"/>
                  </a:cubicBezTo>
                  <a:cubicBezTo>
                    <a:pt x="951785" y="202448"/>
                    <a:pt x="950259" y="202448"/>
                    <a:pt x="951785" y="203952"/>
                  </a:cubicBezTo>
                  <a:cubicBezTo>
                    <a:pt x="951785" y="205456"/>
                    <a:pt x="951785" y="205456"/>
                    <a:pt x="951785" y="206960"/>
                  </a:cubicBezTo>
                  <a:cubicBezTo>
                    <a:pt x="951785" y="208464"/>
                    <a:pt x="951785" y="209968"/>
                    <a:pt x="951785" y="211472"/>
                  </a:cubicBezTo>
                  <a:cubicBezTo>
                    <a:pt x="951785" y="211472"/>
                    <a:pt x="951785" y="212976"/>
                    <a:pt x="951785" y="212976"/>
                  </a:cubicBezTo>
                  <a:cubicBezTo>
                    <a:pt x="950259" y="214480"/>
                    <a:pt x="950259" y="212976"/>
                    <a:pt x="950259" y="214480"/>
                  </a:cubicBezTo>
                  <a:cubicBezTo>
                    <a:pt x="950259" y="215984"/>
                    <a:pt x="951785" y="215984"/>
                    <a:pt x="950259" y="217488"/>
                  </a:cubicBezTo>
                  <a:cubicBezTo>
                    <a:pt x="950259" y="217488"/>
                    <a:pt x="950259" y="218992"/>
                    <a:pt x="950259" y="218992"/>
                  </a:cubicBezTo>
                  <a:cubicBezTo>
                    <a:pt x="950259" y="220496"/>
                    <a:pt x="950259" y="220496"/>
                    <a:pt x="950259" y="220496"/>
                  </a:cubicBezTo>
                  <a:lnTo>
                    <a:pt x="950259" y="222000"/>
                  </a:lnTo>
                  <a:cubicBezTo>
                    <a:pt x="950259" y="222000"/>
                    <a:pt x="950259" y="223504"/>
                    <a:pt x="950259" y="223504"/>
                  </a:cubicBezTo>
                  <a:cubicBezTo>
                    <a:pt x="951785" y="223504"/>
                    <a:pt x="951785" y="225008"/>
                    <a:pt x="953310" y="223504"/>
                  </a:cubicBezTo>
                  <a:cubicBezTo>
                    <a:pt x="953310" y="223504"/>
                    <a:pt x="954835" y="223504"/>
                    <a:pt x="956360" y="223504"/>
                  </a:cubicBezTo>
                  <a:cubicBezTo>
                    <a:pt x="956360" y="223504"/>
                    <a:pt x="957886" y="223504"/>
                    <a:pt x="957886" y="223504"/>
                  </a:cubicBezTo>
                  <a:cubicBezTo>
                    <a:pt x="957886" y="222000"/>
                    <a:pt x="957886" y="220496"/>
                    <a:pt x="957886" y="218992"/>
                  </a:cubicBezTo>
                  <a:cubicBezTo>
                    <a:pt x="957886" y="218992"/>
                    <a:pt x="959411" y="215984"/>
                    <a:pt x="959411" y="215984"/>
                  </a:cubicBezTo>
                  <a:cubicBezTo>
                    <a:pt x="959411" y="215984"/>
                    <a:pt x="959411" y="212976"/>
                    <a:pt x="959411" y="212976"/>
                  </a:cubicBezTo>
                  <a:cubicBezTo>
                    <a:pt x="959411" y="211472"/>
                    <a:pt x="959411" y="209968"/>
                    <a:pt x="959411" y="208464"/>
                  </a:cubicBezTo>
                  <a:cubicBezTo>
                    <a:pt x="959411" y="208464"/>
                    <a:pt x="959411" y="206960"/>
                    <a:pt x="959411" y="205456"/>
                  </a:cubicBezTo>
                  <a:cubicBezTo>
                    <a:pt x="959411" y="205456"/>
                    <a:pt x="960936" y="203952"/>
                    <a:pt x="959411" y="202448"/>
                  </a:cubicBezTo>
                  <a:cubicBezTo>
                    <a:pt x="959411" y="202448"/>
                    <a:pt x="959411" y="200944"/>
                    <a:pt x="959411" y="199441"/>
                  </a:cubicBezTo>
                  <a:cubicBezTo>
                    <a:pt x="957886" y="199441"/>
                    <a:pt x="957886" y="197937"/>
                    <a:pt x="957886" y="197937"/>
                  </a:cubicBezTo>
                  <a:cubicBezTo>
                    <a:pt x="957886" y="196433"/>
                    <a:pt x="957886" y="196433"/>
                    <a:pt x="956360" y="196433"/>
                  </a:cubicBezTo>
                  <a:close/>
                  <a:moveTo>
                    <a:pt x="813403" y="193675"/>
                  </a:moveTo>
                  <a:cubicBezTo>
                    <a:pt x="814908" y="193675"/>
                    <a:pt x="816414" y="193675"/>
                    <a:pt x="816414" y="193675"/>
                  </a:cubicBezTo>
                  <a:cubicBezTo>
                    <a:pt x="817919" y="193675"/>
                    <a:pt x="820930" y="195192"/>
                    <a:pt x="820930" y="195192"/>
                  </a:cubicBezTo>
                  <a:cubicBezTo>
                    <a:pt x="820930" y="195192"/>
                    <a:pt x="822435" y="196710"/>
                    <a:pt x="822435" y="196710"/>
                  </a:cubicBezTo>
                  <a:cubicBezTo>
                    <a:pt x="823941" y="196710"/>
                    <a:pt x="825446" y="196710"/>
                    <a:pt x="825446" y="196710"/>
                  </a:cubicBezTo>
                  <a:cubicBezTo>
                    <a:pt x="826951" y="195192"/>
                    <a:pt x="826951" y="195192"/>
                    <a:pt x="828457" y="195192"/>
                  </a:cubicBezTo>
                  <a:cubicBezTo>
                    <a:pt x="828457" y="195192"/>
                    <a:pt x="829962" y="193675"/>
                    <a:pt x="829962" y="193675"/>
                  </a:cubicBezTo>
                  <a:cubicBezTo>
                    <a:pt x="831468" y="193675"/>
                    <a:pt x="832973" y="193675"/>
                    <a:pt x="832973" y="193675"/>
                  </a:cubicBezTo>
                  <a:cubicBezTo>
                    <a:pt x="832973" y="195192"/>
                    <a:pt x="832973" y="195192"/>
                    <a:pt x="831468" y="196710"/>
                  </a:cubicBezTo>
                  <a:cubicBezTo>
                    <a:pt x="831468" y="198227"/>
                    <a:pt x="829962" y="201262"/>
                    <a:pt x="828457" y="201262"/>
                  </a:cubicBezTo>
                  <a:cubicBezTo>
                    <a:pt x="828457" y="201262"/>
                    <a:pt x="826951" y="202780"/>
                    <a:pt x="826951" y="202780"/>
                  </a:cubicBezTo>
                  <a:cubicBezTo>
                    <a:pt x="826951" y="204297"/>
                    <a:pt x="826951" y="204297"/>
                    <a:pt x="826951" y="204297"/>
                  </a:cubicBezTo>
                  <a:cubicBezTo>
                    <a:pt x="826951" y="204297"/>
                    <a:pt x="825446" y="205815"/>
                    <a:pt x="826951" y="207332"/>
                  </a:cubicBezTo>
                  <a:cubicBezTo>
                    <a:pt x="826951" y="208850"/>
                    <a:pt x="826951" y="210367"/>
                    <a:pt x="826951" y="210367"/>
                  </a:cubicBezTo>
                  <a:cubicBezTo>
                    <a:pt x="826951" y="210367"/>
                    <a:pt x="828457" y="211885"/>
                    <a:pt x="829962" y="211885"/>
                  </a:cubicBezTo>
                  <a:cubicBezTo>
                    <a:pt x="829962" y="213402"/>
                    <a:pt x="829962" y="213402"/>
                    <a:pt x="831468" y="213402"/>
                  </a:cubicBezTo>
                  <a:cubicBezTo>
                    <a:pt x="832973" y="213402"/>
                    <a:pt x="834478" y="211885"/>
                    <a:pt x="834478" y="211885"/>
                  </a:cubicBezTo>
                  <a:cubicBezTo>
                    <a:pt x="834478" y="211885"/>
                    <a:pt x="835984" y="211885"/>
                    <a:pt x="835984" y="210367"/>
                  </a:cubicBezTo>
                  <a:cubicBezTo>
                    <a:pt x="837489" y="210367"/>
                    <a:pt x="838995" y="210367"/>
                    <a:pt x="838995" y="210367"/>
                  </a:cubicBezTo>
                  <a:cubicBezTo>
                    <a:pt x="840500" y="208850"/>
                    <a:pt x="843511" y="210367"/>
                    <a:pt x="843511" y="210367"/>
                  </a:cubicBezTo>
                  <a:cubicBezTo>
                    <a:pt x="843511" y="210367"/>
                    <a:pt x="845016" y="208850"/>
                    <a:pt x="845016" y="210367"/>
                  </a:cubicBezTo>
                  <a:cubicBezTo>
                    <a:pt x="845016" y="210367"/>
                    <a:pt x="846522" y="211885"/>
                    <a:pt x="846522" y="213402"/>
                  </a:cubicBezTo>
                  <a:cubicBezTo>
                    <a:pt x="846522" y="213402"/>
                    <a:pt x="846522" y="214919"/>
                    <a:pt x="846522" y="214919"/>
                  </a:cubicBezTo>
                  <a:cubicBezTo>
                    <a:pt x="848027" y="216437"/>
                    <a:pt x="848027" y="224024"/>
                    <a:pt x="848027" y="225542"/>
                  </a:cubicBezTo>
                  <a:cubicBezTo>
                    <a:pt x="846522" y="227059"/>
                    <a:pt x="846522" y="231612"/>
                    <a:pt x="846522" y="231612"/>
                  </a:cubicBezTo>
                  <a:cubicBezTo>
                    <a:pt x="846522" y="231612"/>
                    <a:pt x="846522" y="233129"/>
                    <a:pt x="846522" y="233129"/>
                  </a:cubicBezTo>
                  <a:cubicBezTo>
                    <a:pt x="845016" y="234647"/>
                    <a:pt x="845016" y="236164"/>
                    <a:pt x="845016" y="236164"/>
                  </a:cubicBezTo>
                  <a:cubicBezTo>
                    <a:pt x="846522" y="237682"/>
                    <a:pt x="846522" y="239199"/>
                    <a:pt x="846522" y="239199"/>
                  </a:cubicBezTo>
                  <a:cubicBezTo>
                    <a:pt x="846522" y="239199"/>
                    <a:pt x="842005" y="243752"/>
                    <a:pt x="840500" y="243752"/>
                  </a:cubicBezTo>
                  <a:cubicBezTo>
                    <a:pt x="840500" y="243752"/>
                    <a:pt x="838995" y="245269"/>
                    <a:pt x="838995" y="245269"/>
                  </a:cubicBezTo>
                  <a:cubicBezTo>
                    <a:pt x="837489" y="245269"/>
                    <a:pt x="835984" y="246787"/>
                    <a:pt x="837489" y="249822"/>
                  </a:cubicBezTo>
                  <a:cubicBezTo>
                    <a:pt x="838995" y="252856"/>
                    <a:pt x="838995" y="252856"/>
                    <a:pt x="838995" y="254374"/>
                  </a:cubicBezTo>
                  <a:cubicBezTo>
                    <a:pt x="840500" y="254374"/>
                    <a:pt x="842005" y="255891"/>
                    <a:pt x="843511" y="255891"/>
                  </a:cubicBezTo>
                  <a:cubicBezTo>
                    <a:pt x="845016" y="254374"/>
                    <a:pt x="849532" y="251339"/>
                    <a:pt x="852543" y="252856"/>
                  </a:cubicBezTo>
                  <a:cubicBezTo>
                    <a:pt x="854049" y="252856"/>
                    <a:pt x="857059" y="252856"/>
                    <a:pt x="858565" y="252856"/>
                  </a:cubicBezTo>
                  <a:cubicBezTo>
                    <a:pt x="858565" y="252856"/>
                    <a:pt x="863081" y="254374"/>
                    <a:pt x="864586" y="254374"/>
                  </a:cubicBezTo>
                  <a:cubicBezTo>
                    <a:pt x="864586" y="252856"/>
                    <a:pt x="870608" y="255891"/>
                    <a:pt x="870608" y="255891"/>
                  </a:cubicBezTo>
                  <a:cubicBezTo>
                    <a:pt x="872113" y="255891"/>
                    <a:pt x="873619" y="255891"/>
                    <a:pt x="875124" y="257409"/>
                  </a:cubicBezTo>
                  <a:cubicBezTo>
                    <a:pt x="876630" y="257409"/>
                    <a:pt x="878135" y="257409"/>
                    <a:pt x="878135" y="257409"/>
                  </a:cubicBezTo>
                  <a:cubicBezTo>
                    <a:pt x="878135" y="257409"/>
                    <a:pt x="881146" y="260444"/>
                    <a:pt x="881146" y="261961"/>
                  </a:cubicBezTo>
                  <a:cubicBezTo>
                    <a:pt x="882651" y="263479"/>
                    <a:pt x="882651" y="266514"/>
                    <a:pt x="881146" y="266514"/>
                  </a:cubicBezTo>
                  <a:cubicBezTo>
                    <a:pt x="881146" y="268031"/>
                    <a:pt x="879640" y="269549"/>
                    <a:pt x="878135" y="269549"/>
                  </a:cubicBezTo>
                  <a:cubicBezTo>
                    <a:pt x="876630" y="269549"/>
                    <a:pt x="866092" y="264996"/>
                    <a:pt x="864586" y="264996"/>
                  </a:cubicBezTo>
                  <a:cubicBezTo>
                    <a:pt x="863081" y="263479"/>
                    <a:pt x="861576" y="263479"/>
                    <a:pt x="860070" y="263479"/>
                  </a:cubicBezTo>
                  <a:cubicBezTo>
                    <a:pt x="858565" y="263479"/>
                    <a:pt x="855554" y="261961"/>
                    <a:pt x="854049" y="261961"/>
                  </a:cubicBezTo>
                  <a:cubicBezTo>
                    <a:pt x="854049" y="260444"/>
                    <a:pt x="854049" y="260444"/>
                    <a:pt x="852543" y="260444"/>
                  </a:cubicBezTo>
                  <a:cubicBezTo>
                    <a:pt x="851038" y="261961"/>
                    <a:pt x="849532" y="261961"/>
                    <a:pt x="848027" y="261961"/>
                  </a:cubicBezTo>
                  <a:cubicBezTo>
                    <a:pt x="848027" y="261961"/>
                    <a:pt x="846522" y="261961"/>
                    <a:pt x="845016" y="261961"/>
                  </a:cubicBezTo>
                  <a:cubicBezTo>
                    <a:pt x="843511" y="261961"/>
                    <a:pt x="842005" y="261961"/>
                    <a:pt x="842005" y="263479"/>
                  </a:cubicBezTo>
                  <a:cubicBezTo>
                    <a:pt x="842005" y="263479"/>
                    <a:pt x="840500" y="263479"/>
                    <a:pt x="842005" y="264996"/>
                  </a:cubicBezTo>
                  <a:cubicBezTo>
                    <a:pt x="842005" y="264996"/>
                    <a:pt x="842005" y="264996"/>
                    <a:pt x="842005" y="266514"/>
                  </a:cubicBezTo>
                  <a:cubicBezTo>
                    <a:pt x="842005" y="266514"/>
                    <a:pt x="842005" y="266514"/>
                    <a:pt x="843511" y="268031"/>
                  </a:cubicBezTo>
                  <a:cubicBezTo>
                    <a:pt x="843511" y="269549"/>
                    <a:pt x="843511" y="269549"/>
                    <a:pt x="845016" y="271066"/>
                  </a:cubicBezTo>
                  <a:cubicBezTo>
                    <a:pt x="845016" y="272584"/>
                    <a:pt x="846522" y="274101"/>
                    <a:pt x="846522" y="275619"/>
                  </a:cubicBezTo>
                  <a:cubicBezTo>
                    <a:pt x="846522" y="277136"/>
                    <a:pt x="849532" y="281689"/>
                    <a:pt x="848027" y="283206"/>
                  </a:cubicBezTo>
                  <a:cubicBezTo>
                    <a:pt x="848027" y="284723"/>
                    <a:pt x="848027" y="287758"/>
                    <a:pt x="848027" y="289276"/>
                  </a:cubicBezTo>
                  <a:cubicBezTo>
                    <a:pt x="848027" y="290793"/>
                    <a:pt x="845016" y="292311"/>
                    <a:pt x="843511" y="293828"/>
                  </a:cubicBezTo>
                  <a:cubicBezTo>
                    <a:pt x="842005" y="293828"/>
                    <a:pt x="840500" y="293828"/>
                    <a:pt x="838995" y="293828"/>
                  </a:cubicBezTo>
                  <a:cubicBezTo>
                    <a:pt x="838995" y="293828"/>
                    <a:pt x="837489" y="293828"/>
                    <a:pt x="837489" y="293828"/>
                  </a:cubicBezTo>
                  <a:cubicBezTo>
                    <a:pt x="835984" y="292311"/>
                    <a:pt x="835984" y="292311"/>
                    <a:pt x="835984" y="292311"/>
                  </a:cubicBezTo>
                  <a:cubicBezTo>
                    <a:pt x="834478" y="290793"/>
                    <a:pt x="834478" y="290793"/>
                    <a:pt x="834478" y="290793"/>
                  </a:cubicBezTo>
                  <a:cubicBezTo>
                    <a:pt x="834478" y="290793"/>
                    <a:pt x="834478" y="290793"/>
                    <a:pt x="834478" y="289276"/>
                  </a:cubicBezTo>
                  <a:cubicBezTo>
                    <a:pt x="832973" y="289276"/>
                    <a:pt x="832973" y="290793"/>
                    <a:pt x="832973" y="287758"/>
                  </a:cubicBezTo>
                  <a:cubicBezTo>
                    <a:pt x="832973" y="286241"/>
                    <a:pt x="832973" y="286241"/>
                    <a:pt x="832973" y="286241"/>
                  </a:cubicBezTo>
                  <a:cubicBezTo>
                    <a:pt x="831468" y="284723"/>
                    <a:pt x="831468" y="283206"/>
                    <a:pt x="831468" y="281689"/>
                  </a:cubicBezTo>
                  <a:cubicBezTo>
                    <a:pt x="831468" y="281689"/>
                    <a:pt x="831468" y="280171"/>
                    <a:pt x="831468" y="278654"/>
                  </a:cubicBezTo>
                  <a:cubicBezTo>
                    <a:pt x="831468" y="277136"/>
                    <a:pt x="831468" y="277136"/>
                    <a:pt x="829962" y="275619"/>
                  </a:cubicBezTo>
                  <a:cubicBezTo>
                    <a:pt x="829962" y="274101"/>
                    <a:pt x="829962" y="272584"/>
                    <a:pt x="828457" y="271066"/>
                  </a:cubicBezTo>
                  <a:cubicBezTo>
                    <a:pt x="828457" y="269549"/>
                    <a:pt x="828457" y="269549"/>
                    <a:pt x="828457" y="269549"/>
                  </a:cubicBezTo>
                  <a:cubicBezTo>
                    <a:pt x="826951" y="269549"/>
                    <a:pt x="826951" y="268031"/>
                    <a:pt x="826951" y="269549"/>
                  </a:cubicBezTo>
                  <a:cubicBezTo>
                    <a:pt x="825446" y="269549"/>
                    <a:pt x="825446" y="269549"/>
                    <a:pt x="825446" y="271066"/>
                  </a:cubicBezTo>
                  <a:cubicBezTo>
                    <a:pt x="823941" y="271066"/>
                    <a:pt x="823941" y="272584"/>
                    <a:pt x="823941" y="274101"/>
                  </a:cubicBezTo>
                  <a:cubicBezTo>
                    <a:pt x="823941" y="274101"/>
                    <a:pt x="822435" y="275619"/>
                    <a:pt x="822435" y="275619"/>
                  </a:cubicBezTo>
                  <a:cubicBezTo>
                    <a:pt x="822435" y="277136"/>
                    <a:pt x="820930" y="278654"/>
                    <a:pt x="820930" y="280171"/>
                  </a:cubicBezTo>
                  <a:cubicBezTo>
                    <a:pt x="820930" y="281689"/>
                    <a:pt x="819424" y="281689"/>
                    <a:pt x="819424" y="283206"/>
                  </a:cubicBezTo>
                  <a:cubicBezTo>
                    <a:pt x="819424" y="283206"/>
                    <a:pt x="817919" y="283206"/>
                    <a:pt x="817919" y="284723"/>
                  </a:cubicBezTo>
                  <a:cubicBezTo>
                    <a:pt x="817919" y="286241"/>
                    <a:pt x="817919" y="286241"/>
                    <a:pt x="817919" y="286241"/>
                  </a:cubicBezTo>
                  <a:cubicBezTo>
                    <a:pt x="817919" y="287758"/>
                    <a:pt x="817919" y="287758"/>
                    <a:pt x="817919" y="289276"/>
                  </a:cubicBezTo>
                  <a:cubicBezTo>
                    <a:pt x="816414" y="289276"/>
                    <a:pt x="816414" y="290793"/>
                    <a:pt x="814908" y="290793"/>
                  </a:cubicBezTo>
                  <a:cubicBezTo>
                    <a:pt x="814908" y="292311"/>
                    <a:pt x="814908" y="292311"/>
                    <a:pt x="813403" y="292311"/>
                  </a:cubicBezTo>
                  <a:cubicBezTo>
                    <a:pt x="813403" y="293828"/>
                    <a:pt x="811897" y="296863"/>
                    <a:pt x="811897" y="296863"/>
                  </a:cubicBezTo>
                  <a:cubicBezTo>
                    <a:pt x="811897" y="296863"/>
                    <a:pt x="810392" y="296863"/>
                    <a:pt x="808887" y="295346"/>
                  </a:cubicBezTo>
                  <a:cubicBezTo>
                    <a:pt x="808887" y="293828"/>
                    <a:pt x="807381" y="292311"/>
                    <a:pt x="807381" y="292311"/>
                  </a:cubicBezTo>
                  <a:cubicBezTo>
                    <a:pt x="807381" y="290793"/>
                    <a:pt x="807381" y="290793"/>
                    <a:pt x="807381" y="289276"/>
                  </a:cubicBezTo>
                  <a:cubicBezTo>
                    <a:pt x="808887" y="289276"/>
                    <a:pt x="808887" y="289276"/>
                    <a:pt x="810392" y="287758"/>
                  </a:cubicBezTo>
                  <a:cubicBezTo>
                    <a:pt x="810392" y="287758"/>
                    <a:pt x="811897" y="286241"/>
                    <a:pt x="811897" y="286241"/>
                  </a:cubicBezTo>
                  <a:cubicBezTo>
                    <a:pt x="811897" y="286241"/>
                    <a:pt x="811897" y="286241"/>
                    <a:pt x="813403" y="286241"/>
                  </a:cubicBezTo>
                  <a:cubicBezTo>
                    <a:pt x="813403" y="286241"/>
                    <a:pt x="813403" y="286241"/>
                    <a:pt x="814908" y="284723"/>
                  </a:cubicBezTo>
                  <a:cubicBezTo>
                    <a:pt x="814908" y="283206"/>
                    <a:pt x="816414" y="281689"/>
                    <a:pt x="816414" y="280171"/>
                  </a:cubicBezTo>
                  <a:cubicBezTo>
                    <a:pt x="816414" y="278654"/>
                    <a:pt x="817919" y="277136"/>
                    <a:pt x="817919" y="277136"/>
                  </a:cubicBezTo>
                  <a:cubicBezTo>
                    <a:pt x="817919" y="275619"/>
                    <a:pt x="817919" y="275619"/>
                    <a:pt x="817919" y="275619"/>
                  </a:cubicBezTo>
                  <a:cubicBezTo>
                    <a:pt x="817919" y="274101"/>
                    <a:pt x="817919" y="275619"/>
                    <a:pt x="817919" y="274101"/>
                  </a:cubicBezTo>
                  <a:cubicBezTo>
                    <a:pt x="819424" y="271066"/>
                    <a:pt x="817919" y="271066"/>
                    <a:pt x="819424" y="271066"/>
                  </a:cubicBezTo>
                  <a:cubicBezTo>
                    <a:pt x="820930" y="269549"/>
                    <a:pt x="819424" y="269549"/>
                    <a:pt x="820930" y="268031"/>
                  </a:cubicBezTo>
                  <a:cubicBezTo>
                    <a:pt x="822435" y="266514"/>
                    <a:pt x="822435" y="266514"/>
                    <a:pt x="822435" y="266514"/>
                  </a:cubicBezTo>
                  <a:cubicBezTo>
                    <a:pt x="822435" y="264996"/>
                    <a:pt x="823941" y="264996"/>
                    <a:pt x="822435" y="264996"/>
                  </a:cubicBezTo>
                  <a:cubicBezTo>
                    <a:pt x="822435" y="263479"/>
                    <a:pt x="823941" y="263479"/>
                    <a:pt x="822435" y="263479"/>
                  </a:cubicBezTo>
                  <a:cubicBezTo>
                    <a:pt x="822435" y="261961"/>
                    <a:pt x="822435" y="261961"/>
                    <a:pt x="820930" y="261961"/>
                  </a:cubicBezTo>
                  <a:cubicBezTo>
                    <a:pt x="820930" y="261961"/>
                    <a:pt x="819424" y="263479"/>
                    <a:pt x="819424" y="263479"/>
                  </a:cubicBezTo>
                  <a:cubicBezTo>
                    <a:pt x="817919" y="263479"/>
                    <a:pt x="817919" y="263479"/>
                    <a:pt x="817919" y="263479"/>
                  </a:cubicBezTo>
                  <a:cubicBezTo>
                    <a:pt x="816414" y="261961"/>
                    <a:pt x="816414" y="263479"/>
                    <a:pt x="814908" y="261961"/>
                  </a:cubicBezTo>
                  <a:cubicBezTo>
                    <a:pt x="814908" y="260444"/>
                    <a:pt x="813403" y="263479"/>
                    <a:pt x="813403" y="263479"/>
                  </a:cubicBezTo>
                  <a:cubicBezTo>
                    <a:pt x="813403" y="263479"/>
                    <a:pt x="811897" y="264996"/>
                    <a:pt x="811897" y="264996"/>
                  </a:cubicBezTo>
                  <a:cubicBezTo>
                    <a:pt x="810392" y="264996"/>
                    <a:pt x="810392" y="266514"/>
                    <a:pt x="808887" y="264996"/>
                  </a:cubicBezTo>
                  <a:cubicBezTo>
                    <a:pt x="808887" y="264996"/>
                    <a:pt x="808887" y="264996"/>
                    <a:pt x="807381" y="264996"/>
                  </a:cubicBezTo>
                  <a:cubicBezTo>
                    <a:pt x="805876" y="264996"/>
                    <a:pt x="805876" y="264996"/>
                    <a:pt x="805876" y="264996"/>
                  </a:cubicBezTo>
                  <a:cubicBezTo>
                    <a:pt x="805876" y="264996"/>
                    <a:pt x="804371" y="264996"/>
                    <a:pt x="804371" y="263479"/>
                  </a:cubicBezTo>
                  <a:cubicBezTo>
                    <a:pt x="804371" y="261961"/>
                    <a:pt x="804371" y="263479"/>
                    <a:pt x="804371" y="260444"/>
                  </a:cubicBezTo>
                  <a:cubicBezTo>
                    <a:pt x="802865" y="258926"/>
                    <a:pt x="802865" y="258926"/>
                    <a:pt x="802865" y="257409"/>
                  </a:cubicBezTo>
                  <a:cubicBezTo>
                    <a:pt x="802865" y="255891"/>
                    <a:pt x="801360" y="254374"/>
                    <a:pt x="799854" y="252856"/>
                  </a:cubicBezTo>
                  <a:cubicBezTo>
                    <a:pt x="799854" y="251339"/>
                    <a:pt x="799854" y="249822"/>
                    <a:pt x="799854" y="249822"/>
                  </a:cubicBezTo>
                  <a:cubicBezTo>
                    <a:pt x="798349" y="248304"/>
                    <a:pt x="799854" y="246787"/>
                    <a:pt x="799854" y="245269"/>
                  </a:cubicBezTo>
                  <a:cubicBezTo>
                    <a:pt x="798349" y="245269"/>
                    <a:pt x="798349" y="245269"/>
                    <a:pt x="798349" y="243752"/>
                  </a:cubicBezTo>
                  <a:cubicBezTo>
                    <a:pt x="798349" y="243752"/>
                    <a:pt x="796844" y="243752"/>
                    <a:pt x="796844" y="242234"/>
                  </a:cubicBezTo>
                  <a:cubicBezTo>
                    <a:pt x="795338" y="240717"/>
                    <a:pt x="795338" y="240717"/>
                    <a:pt x="795338" y="239199"/>
                  </a:cubicBezTo>
                  <a:cubicBezTo>
                    <a:pt x="795338" y="239199"/>
                    <a:pt x="795338" y="239199"/>
                    <a:pt x="795338" y="237682"/>
                  </a:cubicBezTo>
                  <a:cubicBezTo>
                    <a:pt x="795338" y="237682"/>
                    <a:pt x="795338" y="237682"/>
                    <a:pt x="796844" y="236164"/>
                  </a:cubicBezTo>
                  <a:cubicBezTo>
                    <a:pt x="796844" y="236164"/>
                    <a:pt x="796844" y="236164"/>
                    <a:pt x="798349" y="236164"/>
                  </a:cubicBezTo>
                  <a:cubicBezTo>
                    <a:pt x="801360" y="234647"/>
                    <a:pt x="801360" y="234647"/>
                    <a:pt x="801360" y="234647"/>
                  </a:cubicBezTo>
                  <a:cubicBezTo>
                    <a:pt x="802865" y="234647"/>
                    <a:pt x="802865" y="234647"/>
                    <a:pt x="804371" y="234647"/>
                  </a:cubicBezTo>
                  <a:cubicBezTo>
                    <a:pt x="804371" y="233129"/>
                    <a:pt x="805876" y="233129"/>
                    <a:pt x="805876" y="233129"/>
                  </a:cubicBezTo>
                  <a:cubicBezTo>
                    <a:pt x="805876" y="233129"/>
                    <a:pt x="805876" y="233129"/>
                    <a:pt x="807381" y="233129"/>
                  </a:cubicBezTo>
                  <a:cubicBezTo>
                    <a:pt x="808887" y="233129"/>
                    <a:pt x="808887" y="234647"/>
                    <a:pt x="808887" y="233129"/>
                  </a:cubicBezTo>
                  <a:cubicBezTo>
                    <a:pt x="810392" y="233129"/>
                    <a:pt x="811897" y="231612"/>
                    <a:pt x="811897" y="230094"/>
                  </a:cubicBezTo>
                  <a:cubicBezTo>
                    <a:pt x="813403" y="228577"/>
                    <a:pt x="814908" y="225542"/>
                    <a:pt x="816414" y="225542"/>
                  </a:cubicBezTo>
                  <a:cubicBezTo>
                    <a:pt x="817919" y="224024"/>
                    <a:pt x="816414" y="222507"/>
                    <a:pt x="816414" y="220989"/>
                  </a:cubicBezTo>
                  <a:cubicBezTo>
                    <a:pt x="814908" y="219472"/>
                    <a:pt x="816414" y="217954"/>
                    <a:pt x="814908" y="214919"/>
                  </a:cubicBezTo>
                  <a:cubicBezTo>
                    <a:pt x="813403" y="213402"/>
                    <a:pt x="813403" y="211885"/>
                    <a:pt x="813403" y="211885"/>
                  </a:cubicBezTo>
                  <a:cubicBezTo>
                    <a:pt x="811897" y="211885"/>
                    <a:pt x="808887" y="211885"/>
                    <a:pt x="808887" y="210367"/>
                  </a:cubicBezTo>
                  <a:cubicBezTo>
                    <a:pt x="807381" y="210367"/>
                    <a:pt x="805876" y="210367"/>
                    <a:pt x="805876" y="210367"/>
                  </a:cubicBezTo>
                  <a:cubicBezTo>
                    <a:pt x="805876" y="208850"/>
                    <a:pt x="807381" y="208850"/>
                    <a:pt x="807381" y="208850"/>
                  </a:cubicBezTo>
                  <a:cubicBezTo>
                    <a:pt x="807381" y="208850"/>
                    <a:pt x="808887" y="207332"/>
                    <a:pt x="808887" y="207332"/>
                  </a:cubicBezTo>
                  <a:cubicBezTo>
                    <a:pt x="810392" y="205815"/>
                    <a:pt x="810392" y="205815"/>
                    <a:pt x="810392" y="205815"/>
                  </a:cubicBezTo>
                  <a:cubicBezTo>
                    <a:pt x="810392" y="204297"/>
                    <a:pt x="811897" y="202780"/>
                    <a:pt x="810392" y="202780"/>
                  </a:cubicBezTo>
                  <a:cubicBezTo>
                    <a:pt x="810392" y="201262"/>
                    <a:pt x="808887" y="199745"/>
                    <a:pt x="808887" y="199745"/>
                  </a:cubicBezTo>
                  <a:cubicBezTo>
                    <a:pt x="808887" y="198227"/>
                    <a:pt x="808887" y="198227"/>
                    <a:pt x="808887" y="198227"/>
                  </a:cubicBezTo>
                  <a:cubicBezTo>
                    <a:pt x="808887" y="196710"/>
                    <a:pt x="808887" y="196710"/>
                    <a:pt x="808887" y="196710"/>
                  </a:cubicBezTo>
                  <a:cubicBezTo>
                    <a:pt x="810392" y="195192"/>
                    <a:pt x="810392" y="195192"/>
                    <a:pt x="811897" y="195192"/>
                  </a:cubicBezTo>
                  <a:cubicBezTo>
                    <a:pt x="813403" y="193675"/>
                    <a:pt x="813403" y="193675"/>
                    <a:pt x="813403" y="193675"/>
                  </a:cubicBezTo>
                  <a:close/>
                  <a:moveTo>
                    <a:pt x="347961" y="190500"/>
                  </a:moveTo>
                  <a:cubicBezTo>
                    <a:pt x="347961" y="190500"/>
                    <a:pt x="347961" y="190500"/>
                    <a:pt x="349449" y="190500"/>
                  </a:cubicBezTo>
                  <a:cubicBezTo>
                    <a:pt x="349449" y="190500"/>
                    <a:pt x="349449" y="190500"/>
                    <a:pt x="350938" y="190500"/>
                  </a:cubicBezTo>
                  <a:cubicBezTo>
                    <a:pt x="350938" y="192005"/>
                    <a:pt x="350938" y="192005"/>
                    <a:pt x="352426" y="192005"/>
                  </a:cubicBezTo>
                  <a:cubicBezTo>
                    <a:pt x="352426" y="192005"/>
                    <a:pt x="352426" y="193511"/>
                    <a:pt x="352426" y="193511"/>
                  </a:cubicBezTo>
                  <a:cubicBezTo>
                    <a:pt x="352426" y="195016"/>
                    <a:pt x="352426" y="195016"/>
                    <a:pt x="352426" y="195016"/>
                  </a:cubicBezTo>
                  <a:cubicBezTo>
                    <a:pt x="352426" y="195016"/>
                    <a:pt x="352426" y="196521"/>
                    <a:pt x="352426" y="198027"/>
                  </a:cubicBezTo>
                  <a:cubicBezTo>
                    <a:pt x="352426" y="198027"/>
                    <a:pt x="352426" y="199532"/>
                    <a:pt x="352426" y="199532"/>
                  </a:cubicBezTo>
                  <a:cubicBezTo>
                    <a:pt x="352426" y="201038"/>
                    <a:pt x="350938" y="201038"/>
                    <a:pt x="350938" y="202543"/>
                  </a:cubicBezTo>
                  <a:cubicBezTo>
                    <a:pt x="350938" y="202543"/>
                    <a:pt x="350938" y="202543"/>
                    <a:pt x="350938" y="204048"/>
                  </a:cubicBezTo>
                  <a:cubicBezTo>
                    <a:pt x="350938" y="204048"/>
                    <a:pt x="349449" y="204048"/>
                    <a:pt x="349449" y="204048"/>
                  </a:cubicBezTo>
                  <a:cubicBezTo>
                    <a:pt x="349449" y="204048"/>
                    <a:pt x="349449" y="205554"/>
                    <a:pt x="347961" y="205554"/>
                  </a:cubicBezTo>
                  <a:cubicBezTo>
                    <a:pt x="347961" y="205554"/>
                    <a:pt x="347961" y="205554"/>
                    <a:pt x="346473" y="208565"/>
                  </a:cubicBezTo>
                  <a:cubicBezTo>
                    <a:pt x="344984" y="208565"/>
                    <a:pt x="344984" y="210070"/>
                    <a:pt x="343496" y="211575"/>
                  </a:cubicBezTo>
                  <a:cubicBezTo>
                    <a:pt x="343496" y="211575"/>
                    <a:pt x="343496" y="213081"/>
                    <a:pt x="342008" y="213081"/>
                  </a:cubicBezTo>
                  <a:cubicBezTo>
                    <a:pt x="342008" y="213081"/>
                    <a:pt x="340520" y="216092"/>
                    <a:pt x="340520" y="216092"/>
                  </a:cubicBezTo>
                  <a:cubicBezTo>
                    <a:pt x="340520" y="216092"/>
                    <a:pt x="340520" y="217597"/>
                    <a:pt x="339031" y="217597"/>
                  </a:cubicBezTo>
                  <a:cubicBezTo>
                    <a:pt x="339031" y="217597"/>
                    <a:pt x="339031" y="219102"/>
                    <a:pt x="339031" y="219102"/>
                  </a:cubicBezTo>
                  <a:cubicBezTo>
                    <a:pt x="339031" y="219102"/>
                    <a:pt x="340520" y="219102"/>
                    <a:pt x="340520" y="219102"/>
                  </a:cubicBezTo>
                  <a:cubicBezTo>
                    <a:pt x="340520" y="219102"/>
                    <a:pt x="340520" y="219102"/>
                    <a:pt x="342008" y="219102"/>
                  </a:cubicBezTo>
                  <a:cubicBezTo>
                    <a:pt x="342008" y="219102"/>
                    <a:pt x="343496" y="219102"/>
                    <a:pt x="343496" y="219102"/>
                  </a:cubicBezTo>
                  <a:cubicBezTo>
                    <a:pt x="343496" y="219102"/>
                    <a:pt x="343496" y="219102"/>
                    <a:pt x="344984" y="219102"/>
                  </a:cubicBezTo>
                  <a:cubicBezTo>
                    <a:pt x="344984" y="220608"/>
                    <a:pt x="344984" y="220608"/>
                    <a:pt x="346473" y="220608"/>
                  </a:cubicBezTo>
                  <a:cubicBezTo>
                    <a:pt x="346473" y="220608"/>
                    <a:pt x="346473" y="220608"/>
                    <a:pt x="347961" y="220608"/>
                  </a:cubicBezTo>
                  <a:cubicBezTo>
                    <a:pt x="347961" y="220608"/>
                    <a:pt x="349449" y="222113"/>
                    <a:pt x="349449" y="222113"/>
                  </a:cubicBezTo>
                  <a:cubicBezTo>
                    <a:pt x="349449" y="222113"/>
                    <a:pt x="349449" y="222113"/>
                    <a:pt x="350938" y="222113"/>
                  </a:cubicBezTo>
                  <a:cubicBezTo>
                    <a:pt x="350938" y="223619"/>
                    <a:pt x="350938" y="223619"/>
                    <a:pt x="350938" y="223619"/>
                  </a:cubicBezTo>
                  <a:cubicBezTo>
                    <a:pt x="350938" y="223619"/>
                    <a:pt x="350938" y="223619"/>
                    <a:pt x="350938" y="225124"/>
                  </a:cubicBezTo>
                  <a:cubicBezTo>
                    <a:pt x="350938" y="225124"/>
                    <a:pt x="349449" y="225124"/>
                    <a:pt x="349449" y="225124"/>
                  </a:cubicBezTo>
                  <a:cubicBezTo>
                    <a:pt x="349449" y="225124"/>
                    <a:pt x="347961" y="226629"/>
                    <a:pt x="347961" y="226629"/>
                  </a:cubicBezTo>
                  <a:cubicBezTo>
                    <a:pt x="347961" y="226629"/>
                    <a:pt x="346473" y="226629"/>
                    <a:pt x="344984" y="226629"/>
                  </a:cubicBezTo>
                  <a:cubicBezTo>
                    <a:pt x="344984" y="226629"/>
                    <a:pt x="344984" y="226629"/>
                    <a:pt x="343496" y="226629"/>
                  </a:cubicBezTo>
                  <a:cubicBezTo>
                    <a:pt x="343496" y="226629"/>
                    <a:pt x="343496" y="226629"/>
                    <a:pt x="342008" y="226629"/>
                  </a:cubicBezTo>
                  <a:cubicBezTo>
                    <a:pt x="342008" y="226629"/>
                    <a:pt x="340520" y="226629"/>
                    <a:pt x="340520" y="226629"/>
                  </a:cubicBezTo>
                  <a:cubicBezTo>
                    <a:pt x="339031" y="226629"/>
                    <a:pt x="339031" y="226629"/>
                    <a:pt x="337543" y="226629"/>
                  </a:cubicBezTo>
                  <a:cubicBezTo>
                    <a:pt x="337543" y="226629"/>
                    <a:pt x="336055" y="226629"/>
                    <a:pt x="336055" y="226629"/>
                  </a:cubicBezTo>
                  <a:cubicBezTo>
                    <a:pt x="336055" y="226629"/>
                    <a:pt x="334566" y="226629"/>
                    <a:pt x="334566" y="226629"/>
                  </a:cubicBezTo>
                  <a:cubicBezTo>
                    <a:pt x="334566" y="226629"/>
                    <a:pt x="334566" y="226629"/>
                    <a:pt x="333078" y="228135"/>
                  </a:cubicBezTo>
                  <a:cubicBezTo>
                    <a:pt x="331590" y="229640"/>
                    <a:pt x="333078" y="229640"/>
                    <a:pt x="331590" y="229640"/>
                  </a:cubicBezTo>
                  <a:cubicBezTo>
                    <a:pt x="331590" y="231146"/>
                    <a:pt x="333078" y="231146"/>
                    <a:pt x="333078" y="231146"/>
                  </a:cubicBezTo>
                  <a:cubicBezTo>
                    <a:pt x="333078" y="231146"/>
                    <a:pt x="333078" y="231146"/>
                    <a:pt x="333078" y="232651"/>
                  </a:cubicBezTo>
                  <a:cubicBezTo>
                    <a:pt x="333078" y="232651"/>
                    <a:pt x="333078" y="232651"/>
                    <a:pt x="334566" y="232651"/>
                  </a:cubicBezTo>
                  <a:cubicBezTo>
                    <a:pt x="334566" y="232651"/>
                    <a:pt x="334566" y="231146"/>
                    <a:pt x="334566" y="231146"/>
                  </a:cubicBezTo>
                  <a:cubicBezTo>
                    <a:pt x="334566" y="231146"/>
                    <a:pt x="336055" y="231146"/>
                    <a:pt x="336055" y="231146"/>
                  </a:cubicBezTo>
                  <a:cubicBezTo>
                    <a:pt x="337543" y="231146"/>
                    <a:pt x="337543" y="231146"/>
                    <a:pt x="337543" y="229640"/>
                  </a:cubicBezTo>
                  <a:cubicBezTo>
                    <a:pt x="337543" y="229640"/>
                    <a:pt x="339031" y="229640"/>
                    <a:pt x="339031" y="229640"/>
                  </a:cubicBezTo>
                  <a:cubicBezTo>
                    <a:pt x="339031" y="229640"/>
                    <a:pt x="340520" y="231146"/>
                    <a:pt x="340520" y="231146"/>
                  </a:cubicBezTo>
                  <a:cubicBezTo>
                    <a:pt x="340520" y="231146"/>
                    <a:pt x="340520" y="231146"/>
                    <a:pt x="342008" y="231146"/>
                  </a:cubicBezTo>
                  <a:cubicBezTo>
                    <a:pt x="342008" y="232651"/>
                    <a:pt x="342008" y="232651"/>
                    <a:pt x="340520" y="232651"/>
                  </a:cubicBezTo>
                  <a:cubicBezTo>
                    <a:pt x="340520" y="234157"/>
                    <a:pt x="340520" y="234157"/>
                    <a:pt x="340520" y="234157"/>
                  </a:cubicBezTo>
                  <a:cubicBezTo>
                    <a:pt x="340520" y="235662"/>
                    <a:pt x="340520" y="235662"/>
                    <a:pt x="340520" y="235662"/>
                  </a:cubicBezTo>
                  <a:cubicBezTo>
                    <a:pt x="340520" y="237167"/>
                    <a:pt x="339031" y="238673"/>
                    <a:pt x="339031" y="238673"/>
                  </a:cubicBezTo>
                  <a:cubicBezTo>
                    <a:pt x="337543" y="238673"/>
                    <a:pt x="337543" y="238673"/>
                    <a:pt x="337543" y="238673"/>
                  </a:cubicBezTo>
                  <a:cubicBezTo>
                    <a:pt x="336055" y="240178"/>
                    <a:pt x="336055" y="240178"/>
                    <a:pt x="336055" y="240178"/>
                  </a:cubicBezTo>
                  <a:cubicBezTo>
                    <a:pt x="334566" y="240178"/>
                    <a:pt x="334566" y="240178"/>
                    <a:pt x="334566" y="240178"/>
                  </a:cubicBezTo>
                  <a:cubicBezTo>
                    <a:pt x="334566" y="241684"/>
                    <a:pt x="333078" y="241684"/>
                    <a:pt x="331590" y="241684"/>
                  </a:cubicBezTo>
                  <a:cubicBezTo>
                    <a:pt x="331590" y="241684"/>
                    <a:pt x="331590" y="243189"/>
                    <a:pt x="330101" y="243189"/>
                  </a:cubicBezTo>
                  <a:cubicBezTo>
                    <a:pt x="330101" y="243189"/>
                    <a:pt x="330101" y="243189"/>
                    <a:pt x="328613" y="244694"/>
                  </a:cubicBezTo>
                  <a:cubicBezTo>
                    <a:pt x="328613" y="244694"/>
                    <a:pt x="328613" y="244694"/>
                    <a:pt x="327125" y="244694"/>
                  </a:cubicBezTo>
                  <a:cubicBezTo>
                    <a:pt x="327125" y="244694"/>
                    <a:pt x="325637" y="244694"/>
                    <a:pt x="325637" y="244694"/>
                  </a:cubicBezTo>
                  <a:cubicBezTo>
                    <a:pt x="325637" y="244694"/>
                    <a:pt x="325637" y="244694"/>
                    <a:pt x="324148" y="244694"/>
                  </a:cubicBezTo>
                  <a:cubicBezTo>
                    <a:pt x="324148" y="244694"/>
                    <a:pt x="322660" y="244694"/>
                    <a:pt x="322660" y="246200"/>
                  </a:cubicBezTo>
                  <a:cubicBezTo>
                    <a:pt x="322660" y="246200"/>
                    <a:pt x="321172" y="246200"/>
                    <a:pt x="321172" y="246200"/>
                  </a:cubicBezTo>
                  <a:cubicBezTo>
                    <a:pt x="321172" y="246200"/>
                    <a:pt x="321172" y="247705"/>
                    <a:pt x="321172" y="247705"/>
                  </a:cubicBezTo>
                  <a:cubicBezTo>
                    <a:pt x="319683" y="247705"/>
                    <a:pt x="319683" y="247705"/>
                    <a:pt x="319683" y="247705"/>
                  </a:cubicBezTo>
                  <a:cubicBezTo>
                    <a:pt x="319683" y="247705"/>
                    <a:pt x="318195" y="249211"/>
                    <a:pt x="318195" y="249211"/>
                  </a:cubicBezTo>
                  <a:cubicBezTo>
                    <a:pt x="318195" y="249211"/>
                    <a:pt x="316707" y="250716"/>
                    <a:pt x="316707" y="250716"/>
                  </a:cubicBezTo>
                  <a:cubicBezTo>
                    <a:pt x="316707" y="252221"/>
                    <a:pt x="315219" y="253727"/>
                    <a:pt x="315219" y="253727"/>
                  </a:cubicBezTo>
                  <a:cubicBezTo>
                    <a:pt x="313730" y="255232"/>
                    <a:pt x="315219" y="255232"/>
                    <a:pt x="313730" y="255232"/>
                  </a:cubicBezTo>
                  <a:cubicBezTo>
                    <a:pt x="313730" y="256738"/>
                    <a:pt x="313730" y="256738"/>
                    <a:pt x="313730" y="256738"/>
                  </a:cubicBezTo>
                  <a:cubicBezTo>
                    <a:pt x="313730" y="256738"/>
                    <a:pt x="310754" y="261254"/>
                    <a:pt x="310754" y="262759"/>
                  </a:cubicBezTo>
                  <a:cubicBezTo>
                    <a:pt x="310754" y="262759"/>
                    <a:pt x="309265" y="264265"/>
                    <a:pt x="309265" y="264265"/>
                  </a:cubicBezTo>
                  <a:cubicBezTo>
                    <a:pt x="307777" y="264265"/>
                    <a:pt x="307777" y="267275"/>
                    <a:pt x="306289" y="267275"/>
                  </a:cubicBezTo>
                  <a:cubicBezTo>
                    <a:pt x="306289" y="267275"/>
                    <a:pt x="304801" y="270286"/>
                    <a:pt x="304801" y="270286"/>
                  </a:cubicBezTo>
                  <a:cubicBezTo>
                    <a:pt x="304801" y="271792"/>
                    <a:pt x="303312" y="271792"/>
                    <a:pt x="303312" y="273297"/>
                  </a:cubicBezTo>
                  <a:cubicBezTo>
                    <a:pt x="303312" y="273297"/>
                    <a:pt x="301824" y="274802"/>
                    <a:pt x="301824" y="276308"/>
                  </a:cubicBezTo>
                  <a:cubicBezTo>
                    <a:pt x="301824" y="276308"/>
                    <a:pt x="300336" y="276308"/>
                    <a:pt x="300336" y="276308"/>
                  </a:cubicBezTo>
                  <a:cubicBezTo>
                    <a:pt x="300336" y="277813"/>
                    <a:pt x="300336" y="277813"/>
                    <a:pt x="300336" y="277813"/>
                  </a:cubicBezTo>
                  <a:cubicBezTo>
                    <a:pt x="300336" y="277813"/>
                    <a:pt x="298847" y="277813"/>
                    <a:pt x="298847" y="277813"/>
                  </a:cubicBezTo>
                  <a:cubicBezTo>
                    <a:pt x="297359" y="277813"/>
                    <a:pt x="297359" y="276308"/>
                    <a:pt x="297359" y="276308"/>
                  </a:cubicBezTo>
                  <a:cubicBezTo>
                    <a:pt x="297359" y="276308"/>
                    <a:pt x="295871" y="274802"/>
                    <a:pt x="295871" y="274802"/>
                  </a:cubicBezTo>
                  <a:cubicBezTo>
                    <a:pt x="297359" y="273297"/>
                    <a:pt x="297359" y="270286"/>
                    <a:pt x="297359" y="268781"/>
                  </a:cubicBezTo>
                  <a:cubicBezTo>
                    <a:pt x="297359" y="267275"/>
                    <a:pt x="297359" y="267275"/>
                    <a:pt x="297359" y="267275"/>
                  </a:cubicBezTo>
                  <a:cubicBezTo>
                    <a:pt x="297359" y="265770"/>
                    <a:pt x="297359" y="265770"/>
                    <a:pt x="297359" y="265770"/>
                  </a:cubicBezTo>
                  <a:cubicBezTo>
                    <a:pt x="297359" y="264265"/>
                    <a:pt x="298847" y="262759"/>
                    <a:pt x="300336" y="261254"/>
                  </a:cubicBezTo>
                  <a:cubicBezTo>
                    <a:pt x="300336" y="261254"/>
                    <a:pt x="301824" y="258243"/>
                    <a:pt x="301824" y="258243"/>
                  </a:cubicBezTo>
                  <a:cubicBezTo>
                    <a:pt x="301824" y="258243"/>
                    <a:pt x="303312" y="256738"/>
                    <a:pt x="303312" y="256738"/>
                  </a:cubicBezTo>
                  <a:cubicBezTo>
                    <a:pt x="303312" y="255232"/>
                    <a:pt x="304801" y="255232"/>
                    <a:pt x="304801" y="253727"/>
                  </a:cubicBezTo>
                  <a:cubicBezTo>
                    <a:pt x="304801" y="253727"/>
                    <a:pt x="304801" y="253727"/>
                    <a:pt x="304801" y="252221"/>
                  </a:cubicBezTo>
                  <a:cubicBezTo>
                    <a:pt x="306289" y="250716"/>
                    <a:pt x="304801" y="250716"/>
                    <a:pt x="304801" y="250716"/>
                  </a:cubicBezTo>
                  <a:cubicBezTo>
                    <a:pt x="304801" y="250716"/>
                    <a:pt x="304801" y="249211"/>
                    <a:pt x="303312" y="249211"/>
                  </a:cubicBezTo>
                  <a:cubicBezTo>
                    <a:pt x="303312" y="249211"/>
                    <a:pt x="303312" y="249211"/>
                    <a:pt x="301824" y="249211"/>
                  </a:cubicBezTo>
                  <a:cubicBezTo>
                    <a:pt x="300336" y="249211"/>
                    <a:pt x="300336" y="249211"/>
                    <a:pt x="300336" y="249211"/>
                  </a:cubicBezTo>
                  <a:cubicBezTo>
                    <a:pt x="298847" y="249211"/>
                    <a:pt x="298847" y="249211"/>
                    <a:pt x="298847" y="250716"/>
                  </a:cubicBezTo>
                  <a:cubicBezTo>
                    <a:pt x="297359" y="250716"/>
                    <a:pt x="297359" y="250716"/>
                    <a:pt x="295871" y="249211"/>
                  </a:cubicBezTo>
                  <a:cubicBezTo>
                    <a:pt x="295871" y="249211"/>
                    <a:pt x="294382" y="249211"/>
                    <a:pt x="294382" y="249211"/>
                  </a:cubicBezTo>
                  <a:cubicBezTo>
                    <a:pt x="294382" y="249211"/>
                    <a:pt x="292894" y="249211"/>
                    <a:pt x="291406" y="249211"/>
                  </a:cubicBezTo>
                  <a:cubicBezTo>
                    <a:pt x="291406" y="249211"/>
                    <a:pt x="289918" y="247705"/>
                    <a:pt x="289918" y="247705"/>
                  </a:cubicBezTo>
                  <a:cubicBezTo>
                    <a:pt x="288429" y="247705"/>
                    <a:pt x="286941" y="246200"/>
                    <a:pt x="286941" y="246200"/>
                  </a:cubicBezTo>
                  <a:cubicBezTo>
                    <a:pt x="285453" y="246200"/>
                    <a:pt x="285453" y="244694"/>
                    <a:pt x="283964" y="244694"/>
                  </a:cubicBezTo>
                  <a:cubicBezTo>
                    <a:pt x="283964" y="243189"/>
                    <a:pt x="283964" y="243189"/>
                    <a:pt x="283964" y="243189"/>
                  </a:cubicBezTo>
                  <a:cubicBezTo>
                    <a:pt x="283964" y="243189"/>
                    <a:pt x="282476" y="243189"/>
                    <a:pt x="282476" y="241684"/>
                  </a:cubicBezTo>
                  <a:cubicBezTo>
                    <a:pt x="282476" y="241684"/>
                    <a:pt x="280988" y="241684"/>
                    <a:pt x="280988" y="241684"/>
                  </a:cubicBezTo>
                  <a:cubicBezTo>
                    <a:pt x="280988" y="240178"/>
                    <a:pt x="280988" y="240178"/>
                    <a:pt x="280988" y="240178"/>
                  </a:cubicBezTo>
                  <a:cubicBezTo>
                    <a:pt x="280988" y="240178"/>
                    <a:pt x="282476" y="240178"/>
                    <a:pt x="282476" y="240178"/>
                  </a:cubicBezTo>
                  <a:cubicBezTo>
                    <a:pt x="283964" y="240178"/>
                    <a:pt x="283964" y="240178"/>
                    <a:pt x="285453" y="240178"/>
                  </a:cubicBezTo>
                  <a:cubicBezTo>
                    <a:pt x="285453" y="240178"/>
                    <a:pt x="286941" y="240178"/>
                    <a:pt x="286941" y="240178"/>
                  </a:cubicBezTo>
                  <a:cubicBezTo>
                    <a:pt x="288429" y="241684"/>
                    <a:pt x="289918" y="241684"/>
                    <a:pt x="289918" y="241684"/>
                  </a:cubicBezTo>
                  <a:cubicBezTo>
                    <a:pt x="291406" y="241684"/>
                    <a:pt x="292894" y="241684"/>
                    <a:pt x="292894" y="241684"/>
                  </a:cubicBezTo>
                  <a:cubicBezTo>
                    <a:pt x="294382" y="241684"/>
                    <a:pt x="294382" y="241684"/>
                    <a:pt x="295871" y="241684"/>
                  </a:cubicBezTo>
                  <a:cubicBezTo>
                    <a:pt x="295871" y="241684"/>
                    <a:pt x="297359" y="241684"/>
                    <a:pt x="297359" y="241684"/>
                  </a:cubicBezTo>
                  <a:cubicBezTo>
                    <a:pt x="297359" y="241684"/>
                    <a:pt x="298847" y="241684"/>
                    <a:pt x="298847" y="241684"/>
                  </a:cubicBezTo>
                  <a:cubicBezTo>
                    <a:pt x="298847" y="241684"/>
                    <a:pt x="300336" y="241684"/>
                    <a:pt x="300336" y="241684"/>
                  </a:cubicBezTo>
                  <a:cubicBezTo>
                    <a:pt x="300336" y="241684"/>
                    <a:pt x="301824" y="241684"/>
                    <a:pt x="303312" y="241684"/>
                  </a:cubicBezTo>
                  <a:cubicBezTo>
                    <a:pt x="303312" y="241684"/>
                    <a:pt x="304801" y="241684"/>
                    <a:pt x="304801" y="241684"/>
                  </a:cubicBezTo>
                  <a:cubicBezTo>
                    <a:pt x="304801" y="241684"/>
                    <a:pt x="306289" y="241684"/>
                    <a:pt x="306289" y="241684"/>
                  </a:cubicBezTo>
                  <a:cubicBezTo>
                    <a:pt x="307777" y="241684"/>
                    <a:pt x="307777" y="240178"/>
                    <a:pt x="307777" y="240178"/>
                  </a:cubicBezTo>
                  <a:cubicBezTo>
                    <a:pt x="309265" y="240178"/>
                    <a:pt x="309265" y="240178"/>
                    <a:pt x="310754" y="240178"/>
                  </a:cubicBezTo>
                  <a:cubicBezTo>
                    <a:pt x="310754" y="240178"/>
                    <a:pt x="312242" y="240178"/>
                    <a:pt x="312242" y="240178"/>
                  </a:cubicBezTo>
                  <a:cubicBezTo>
                    <a:pt x="312242" y="240178"/>
                    <a:pt x="313730" y="238673"/>
                    <a:pt x="313730" y="238673"/>
                  </a:cubicBezTo>
                  <a:cubicBezTo>
                    <a:pt x="315219" y="238673"/>
                    <a:pt x="316707" y="237167"/>
                    <a:pt x="316707" y="237167"/>
                  </a:cubicBezTo>
                  <a:cubicBezTo>
                    <a:pt x="316707" y="235662"/>
                    <a:pt x="316707" y="235662"/>
                    <a:pt x="318195" y="235662"/>
                  </a:cubicBezTo>
                  <a:cubicBezTo>
                    <a:pt x="318195" y="234157"/>
                    <a:pt x="318195" y="234157"/>
                    <a:pt x="318195" y="234157"/>
                  </a:cubicBezTo>
                  <a:cubicBezTo>
                    <a:pt x="318195" y="234157"/>
                    <a:pt x="319683" y="232651"/>
                    <a:pt x="319683" y="232651"/>
                  </a:cubicBezTo>
                  <a:cubicBezTo>
                    <a:pt x="319683" y="231146"/>
                    <a:pt x="319683" y="231146"/>
                    <a:pt x="321172" y="231146"/>
                  </a:cubicBezTo>
                  <a:cubicBezTo>
                    <a:pt x="321172" y="229640"/>
                    <a:pt x="321172" y="229640"/>
                    <a:pt x="321172" y="229640"/>
                  </a:cubicBezTo>
                  <a:cubicBezTo>
                    <a:pt x="322660" y="229640"/>
                    <a:pt x="322660" y="228135"/>
                    <a:pt x="322660" y="228135"/>
                  </a:cubicBezTo>
                  <a:cubicBezTo>
                    <a:pt x="322660" y="228135"/>
                    <a:pt x="322660" y="226629"/>
                    <a:pt x="322660" y="226629"/>
                  </a:cubicBezTo>
                  <a:cubicBezTo>
                    <a:pt x="322660" y="226629"/>
                    <a:pt x="322660" y="225124"/>
                    <a:pt x="321172" y="225124"/>
                  </a:cubicBezTo>
                  <a:cubicBezTo>
                    <a:pt x="321172" y="225124"/>
                    <a:pt x="321172" y="225124"/>
                    <a:pt x="319683" y="225124"/>
                  </a:cubicBezTo>
                  <a:cubicBezTo>
                    <a:pt x="319683" y="225124"/>
                    <a:pt x="318195" y="225124"/>
                    <a:pt x="318195" y="225124"/>
                  </a:cubicBezTo>
                  <a:cubicBezTo>
                    <a:pt x="318195" y="225124"/>
                    <a:pt x="318195" y="225124"/>
                    <a:pt x="316707" y="225124"/>
                  </a:cubicBezTo>
                  <a:cubicBezTo>
                    <a:pt x="316707" y="225124"/>
                    <a:pt x="315219" y="225124"/>
                    <a:pt x="313730" y="225124"/>
                  </a:cubicBezTo>
                  <a:cubicBezTo>
                    <a:pt x="313730" y="225124"/>
                    <a:pt x="313730" y="225124"/>
                    <a:pt x="312242" y="225124"/>
                  </a:cubicBezTo>
                  <a:cubicBezTo>
                    <a:pt x="312242" y="225124"/>
                    <a:pt x="312242" y="225124"/>
                    <a:pt x="310754" y="225124"/>
                  </a:cubicBezTo>
                  <a:cubicBezTo>
                    <a:pt x="310754" y="225124"/>
                    <a:pt x="309265" y="225124"/>
                    <a:pt x="309265" y="225124"/>
                  </a:cubicBezTo>
                  <a:cubicBezTo>
                    <a:pt x="309265" y="225124"/>
                    <a:pt x="309265" y="225124"/>
                    <a:pt x="307777" y="225124"/>
                  </a:cubicBezTo>
                  <a:cubicBezTo>
                    <a:pt x="307777" y="225124"/>
                    <a:pt x="307777" y="226629"/>
                    <a:pt x="307777" y="226629"/>
                  </a:cubicBezTo>
                  <a:cubicBezTo>
                    <a:pt x="306289" y="226629"/>
                    <a:pt x="306289" y="225124"/>
                    <a:pt x="306289" y="225124"/>
                  </a:cubicBezTo>
                  <a:cubicBezTo>
                    <a:pt x="306289" y="225124"/>
                    <a:pt x="306289" y="225124"/>
                    <a:pt x="306289" y="223619"/>
                  </a:cubicBezTo>
                  <a:cubicBezTo>
                    <a:pt x="306289" y="223619"/>
                    <a:pt x="306289" y="223619"/>
                    <a:pt x="306289" y="222113"/>
                  </a:cubicBezTo>
                  <a:cubicBezTo>
                    <a:pt x="306289" y="222113"/>
                    <a:pt x="306289" y="220608"/>
                    <a:pt x="306289" y="220608"/>
                  </a:cubicBezTo>
                  <a:cubicBezTo>
                    <a:pt x="304801" y="220608"/>
                    <a:pt x="304801" y="220608"/>
                    <a:pt x="304801" y="220608"/>
                  </a:cubicBezTo>
                  <a:cubicBezTo>
                    <a:pt x="304801" y="219102"/>
                    <a:pt x="304801" y="219102"/>
                    <a:pt x="304801" y="217597"/>
                  </a:cubicBezTo>
                  <a:cubicBezTo>
                    <a:pt x="304801" y="217597"/>
                    <a:pt x="303312" y="217597"/>
                    <a:pt x="303312" y="217597"/>
                  </a:cubicBezTo>
                  <a:cubicBezTo>
                    <a:pt x="303312" y="217597"/>
                    <a:pt x="304801" y="216092"/>
                    <a:pt x="304801" y="216092"/>
                  </a:cubicBezTo>
                  <a:cubicBezTo>
                    <a:pt x="304801" y="216092"/>
                    <a:pt x="304801" y="214586"/>
                    <a:pt x="306289" y="214586"/>
                  </a:cubicBezTo>
                  <a:cubicBezTo>
                    <a:pt x="306289" y="214586"/>
                    <a:pt x="306289" y="214586"/>
                    <a:pt x="307777" y="214586"/>
                  </a:cubicBezTo>
                  <a:cubicBezTo>
                    <a:pt x="307777" y="214586"/>
                    <a:pt x="307777" y="213081"/>
                    <a:pt x="307777" y="213081"/>
                  </a:cubicBezTo>
                  <a:cubicBezTo>
                    <a:pt x="307777" y="213081"/>
                    <a:pt x="309265" y="213081"/>
                    <a:pt x="309265" y="213081"/>
                  </a:cubicBezTo>
                  <a:cubicBezTo>
                    <a:pt x="309265" y="213081"/>
                    <a:pt x="309265" y="213081"/>
                    <a:pt x="310754" y="213081"/>
                  </a:cubicBezTo>
                  <a:cubicBezTo>
                    <a:pt x="310754" y="213081"/>
                    <a:pt x="310754" y="213081"/>
                    <a:pt x="312242" y="214586"/>
                  </a:cubicBezTo>
                  <a:cubicBezTo>
                    <a:pt x="312242" y="214586"/>
                    <a:pt x="312242" y="214586"/>
                    <a:pt x="313730" y="216092"/>
                  </a:cubicBezTo>
                  <a:cubicBezTo>
                    <a:pt x="313730" y="216092"/>
                    <a:pt x="315219" y="216092"/>
                    <a:pt x="315219" y="216092"/>
                  </a:cubicBezTo>
                  <a:cubicBezTo>
                    <a:pt x="315219" y="216092"/>
                    <a:pt x="315219" y="216092"/>
                    <a:pt x="316707" y="216092"/>
                  </a:cubicBezTo>
                  <a:cubicBezTo>
                    <a:pt x="316707" y="216092"/>
                    <a:pt x="316707" y="217597"/>
                    <a:pt x="316707" y="217597"/>
                  </a:cubicBezTo>
                  <a:cubicBezTo>
                    <a:pt x="318195" y="219102"/>
                    <a:pt x="318195" y="219102"/>
                    <a:pt x="318195" y="219102"/>
                  </a:cubicBezTo>
                  <a:cubicBezTo>
                    <a:pt x="319683" y="219102"/>
                    <a:pt x="319683" y="219102"/>
                    <a:pt x="321172" y="219102"/>
                  </a:cubicBezTo>
                  <a:cubicBezTo>
                    <a:pt x="321172" y="219102"/>
                    <a:pt x="321172" y="220608"/>
                    <a:pt x="322660" y="220608"/>
                  </a:cubicBezTo>
                  <a:cubicBezTo>
                    <a:pt x="322660" y="220608"/>
                    <a:pt x="324148" y="220608"/>
                    <a:pt x="324148" y="220608"/>
                  </a:cubicBezTo>
                  <a:cubicBezTo>
                    <a:pt x="325637" y="220608"/>
                    <a:pt x="325637" y="220608"/>
                    <a:pt x="325637" y="220608"/>
                  </a:cubicBezTo>
                  <a:cubicBezTo>
                    <a:pt x="325637" y="220608"/>
                    <a:pt x="327125" y="220608"/>
                    <a:pt x="327125" y="220608"/>
                  </a:cubicBezTo>
                  <a:cubicBezTo>
                    <a:pt x="327125" y="220608"/>
                    <a:pt x="327125" y="219102"/>
                    <a:pt x="328613" y="219102"/>
                  </a:cubicBezTo>
                  <a:cubicBezTo>
                    <a:pt x="328613" y="219102"/>
                    <a:pt x="328613" y="219102"/>
                    <a:pt x="330101" y="219102"/>
                  </a:cubicBezTo>
                  <a:cubicBezTo>
                    <a:pt x="330101" y="217597"/>
                    <a:pt x="330101" y="217597"/>
                    <a:pt x="330101" y="217597"/>
                  </a:cubicBezTo>
                  <a:cubicBezTo>
                    <a:pt x="331590" y="217597"/>
                    <a:pt x="331590" y="216092"/>
                    <a:pt x="331590" y="216092"/>
                  </a:cubicBezTo>
                  <a:cubicBezTo>
                    <a:pt x="331590" y="216092"/>
                    <a:pt x="333078" y="214586"/>
                    <a:pt x="333078" y="214586"/>
                  </a:cubicBezTo>
                  <a:cubicBezTo>
                    <a:pt x="333078" y="214586"/>
                    <a:pt x="334566" y="213081"/>
                    <a:pt x="334566" y="213081"/>
                  </a:cubicBezTo>
                  <a:cubicBezTo>
                    <a:pt x="334566" y="213081"/>
                    <a:pt x="336055" y="211575"/>
                    <a:pt x="336055" y="210070"/>
                  </a:cubicBezTo>
                  <a:cubicBezTo>
                    <a:pt x="337543" y="210070"/>
                    <a:pt x="337543" y="208565"/>
                    <a:pt x="337543" y="208565"/>
                  </a:cubicBezTo>
                  <a:cubicBezTo>
                    <a:pt x="337543" y="207059"/>
                    <a:pt x="340520" y="204048"/>
                    <a:pt x="342008" y="204048"/>
                  </a:cubicBezTo>
                  <a:cubicBezTo>
                    <a:pt x="342008" y="202543"/>
                    <a:pt x="343496" y="201038"/>
                    <a:pt x="343496" y="199532"/>
                  </a:cubicBezTo>
                  <a:cubicBezTo>
                    <a:pt x="344984" y="199532"/>
                    <a:pt x="344984" y="198027"/>
                    <a:pt x="346473" y="196521"/>
                  </a:cubicBezTo>
                  <a:cubicBezTo>
                    <a:pt x="346473" y="195016"/>
                    <a:pt x="346473" y="195016"/>
                    <a:pt x="346473" y="195016"/>
                  </a:cubicBezTo>
                  <a:cubicBezTo>
                    <a:pt x="346473" y="193511"/>
                    <a:pt x="346473" y="193511"/>
                    <a:pt x="346473" y="192005"/>
                  </a:cubicBezTo>
                  <a:cubicBezTo>
                    <a:pt x="346473" y="190500"/>
                    <a:pt x="347961" y="192005"/>
                    <a:pt x="347961" y="190500"/>
                  </a:cubicBezTo>
                  <a:close/>
                  <a:moveTo>
                    <a:pt x="292772" y="182013"/>
                  </a:moveTo>
                  <a:cubicBezTo>
                    <a:pt x="292772" y="183509"/>
                    <a:pt x="292772" y="183509"/>
                    <a:pt x="291246" y="183509"/>
                  </a:cubicBezTo>
                  <a:cubicBezTo>
                    <a:pt x="291246" y="183509"/>
                    <a:pt x="291246" y="183509"/>
                    <a:pt x="289719" y="185005"/>
                  </a:cubicBezTo>
                  <a:cubicBezTo>
                    <a:pt x="289719" y="185005"/>
                    <a:pt x="288193" y="185005"/>
                    <a:pt x="288193" y="185005"/>
                  </a:cubicBezTo>
                  <a:cubicBezTo>
                    <a:pt x="286666" y="185005"/>
                    <a:pt x="286666" y="185005"/>
                    <a:pt x="286666" y="186501"/>
                  </a:cubicBezTo>
                  <a:cubicBezTo>
                    <a:pt x="285140" y="186501"/>
                    <a:pt x="285140" y="186501"/>
                    <a:pt x="285140" y="186501"/>
                  </a:cubicBezTo>
                  <a:cubicBezTo>
                    <a:pt x="285140" y="187997"/>
                    <a:pt x="283613" y="187997"/>
                    <a:pt x="283613" y="189493"/>
                  </a:cubicBezTo>
                  <a:cubicBezTo>
                    <a:pt x="283613" y="189493"/>
                    <a:pt x="283613" y="189493"/>
                    <a:pt x="283613" y="190989"/>
                  </a:cubicBezTo>
                  <a:cubicBezTo>
                    <a:pt x="282087" y="190989"/>
                    <a:pt x="282087" y="192485"/>
                    <a:pt x="282087" y="192485"/>
                  </a:cubicBezTo>
                  <a:cubicBezTo>
                    <a:pt x="283613" y="192485"/>
                    <a:pt x="283613" y="193981"/>
                    <a:pt x="283613" y="193981"/>
                  </a:cubicBezTo>
                  <a:cubicBezTo>
                    <a:pt x="283613" y="193981"/>
                    <a:pt x="283613" y="193981"/>
                    <a:pt x="285140" y="193981"/>
                  </a:cubicBezTo>
                  <a:cubicBezTo>
                    <a:pt x="286666" y="193981"/>
                    <a:pt x="286666" y="193981"/>
                    <a:pt x="286666" y="193981"/>
                  </a:cubicBezTo>
                  <a:cubicBezTo>
                    <a:pt x="286666" y="193981"/>
                    <a:pt x="286666" y="193981"/>
                    <a:pt x="286666" y="195477"/>
                  </a:cubicBezTo>
                  <a:cubicBezTo>
                    <a:pt x="285140" y="195477"/>
                    <a:pt x="285140" y="195477"/>
                    <a:pt x="285140" y="195477"/>
                  </a:cubicBezTo>
                  <a:cubicBezTo>
                    <a:pt x="285140" y="195477"/>
                    <a:pt x="285140" y="195477"/>
                    <a:pt x="283613" y="195477"/>
                  </a:cubicBezTo>
                  <a:cubicBezTo>
                    <a:pt x="283613" y="195477"/>
                    <a:pt x="283613" y="196973"/>
                    <a:pt x="283613" y="196973"/>
                  </a:cubicBezTo>
                  <a:cubicBezTo>
                    <a:pt x="282087" y="196973"/>
                    <a:pt x="282087" y="196973"/>
                    <a:pt x="282087" y="196973"/>
                  </a:cubicBezTo>
                  <a:cubicBezTo>
                    <a:pt x="280560" y="196973"/>
                    <a:pt x="280560" y="196973"/>
                    <a:pt x="280560" y="196973"/>
                  </a:cubicBezTo>
                  <a:cubicBezTo>
                    <a:pt x="280560" y="196973"/>
                    <a:pt x="279034" y="196973"/>
                    <a:pt x="279034" y="196973"/>
                  </a:cubicBezTo>
                  <a:cubicBezTo>
                    <a:pt x="277508" y="195477"/>
                    <a:pt x="277508" y="195477"/>
                    <a:pt x="277508" y="195477"/>
                  </a:cubicBezTo>
                  <a:cubicBezTo>
                    <a:pt x="275981" y="195477"/>
                    <a:pt x="275981" y="195477"/>
                    <a:pt x="275981" y="195477"/>
                  </a:cubicBezTo>
                  <a:cubicBezTo>
                    <a:pt x="275981" y="195477"/>
                    <a:pt x="274455" y="196973"/>
                    <a:pt x="274455" y="196973"/>
                  </a:cubicBezTo>
                  <a:cubicBezTo>
                    <a:pt x="274455" y="196973"/>
                    <a:pt x="272928" y="196973"/>
                    <a:pt x="272928" y="198469"/>
                  </a:cubicBezTo>
                  <a:cubicBezTo>
                    <a:pt x="271402" y="198469"/>
                    <a:pt x="271402" y="198469"/>
                    <a:pt x="271402" y="198469"/>
                  </a:cubicBezTo>
                  <a:cubicBezTo>
                    <a:pt x="271402" y="199964"/>
                    <a:pt x="269875" y="199964"/>
                    <a:pt x="269875" y="199964"/>
                  </a:cubicBezTo>
                  <a:cubicBezTo>
                    <a:pt x="269875" y="201460"/>
                    <a:pt x="269875" y="201460"/>
                    <a:pt x="268349" y="201460"/>
                  </a:cubicBezTo>
                  <a:cubicBezTo>
                    <a:pt x="268349" y="202956"/>
                    <a:pt x="268349" y="202956"/>
                    <a:pt x="268349" y="202956"/>
                  </a:cubicBezTo>
                  <a:cubicBezTo>
                    <a:pt x="268349" y="204452"/>
                    <a:pt x="268349" y="204452"/>
                    <a:pt x="268349" y="204452"/>
                  </a:cubicBezTo>
                  <a:cubicBezTo>
                    <a:pt x="269875" y="205948"/>
                    <a:pt x="269875" y="205948"/>
                    <a:pt x="269875" y="205948"/>
                  </a:cubicBezTo>
                  <a:cubicBezTo>
                    <a:pt x="269875" y="205948"/>
                    <a:pt x="271402" y="205948"/>
                    <a:pt x="271402" y="205948"/>
                  </a:cubicBezTo>
                  <a:cubicBezTo>
                    <a:pt x="271402" y="205948"/>
                    <a:pt x="271402" y="205948"/>
                    <a:pt x="272928" y="205948"/>
                  </a:cubicBezTo>
                  <a:cubicBezTo>
                    <a:pt x="274455" y="205948"/>
                    <a:pt x="274455" y="205948"/>
                    <a:pt x="274455" y="205948"/>
                  </a:cubicBezTo>
                  <a:cubicBezTo>
                    <a:pt x="274455" y="205948"/>
                    <a:pt x="274455" y="205948"/>
                    <a:pt x="275981" y="205948"/>
                  </a:cubicBezTo>
                  <a:cubicBezTo>
                    <a:pt x="275981" y="207444"/>
                    <a:pt x="275981" y="207444"/>
                    <a:pt x="275981" y="207444"/>
                  </a:cubicBezTo>
                  <a:cubicBezTo>
                    <a:pt x="275981" y="208940"/>
                    <a:pt x="275981" y="207444"/>
                    <a:pt x="274455" y="208940"/>
                  </a:cubicBezTo>
                  <a:cubicBezTo>
                    <a:pt x="274455" y="208940"/>
                    <a:pt x="274455" y="208940"/>
                    <a:pt x="272928" y="208940"/>
                  </a:cubicBezTo>
                  <a:cubicBezTo>
                    <a:pt x="271402" y="208940"/>
                    <a:pt x="271402" y="208940"/>
                    <a:pt x="271402" y="208940"/>
                  </a:cubicBezTo>
                  <a:cubicBezTo>
                    <a:pt x="271402" y="208940"/>
                    <a:pt x="269875" y="208940"/>
                    <a:pt x="268349" y="208940"/>
                  </a:cubicBezTo>
                  <a:cubicBezTo>
                    <a:pt x="268349" y="208940"/>
                    <a:pt x="268349" y="208940"/>
                    <a:pt x="266822" y="208940"/>
                  </a:cubicBezTo>
                  <a:cubicBezTo>
                    <a:pt x="266822" y="208940"/>
                    <a:pt x="265296" y="208940"/>
                    <a:pt x="263770" y="208940"/>
                  </a:cubicBezTo>
                  <a:cubicBezTo>
                    <a:pt x="263770" y="208940"/>
                    <a:pt x="263770" y="208940"/>
                    <a:pt x="262243" y="208940"/>
                  </a:cubicBezTo>
                  <a:cubicBezTo>
                    <a:pt x="262243" y="208940"/>
                    <a:pt x="262243" y="210436"/>
                    <a:pt x="262243" y="210436"/>
                  </a:cubicBezTo>
                  <a:cubicBezTo>
                    <a:pt x="260717" y="211932"/>
                    <a:pt x="260717" y="211932"/>
                    <a:pt x="260717" y="211932"/>
                  </a:cubicBezTo>
                  <a:cubicBezTo>
                    <a:pt x="260717" y="213428"/>
                    <a:pt x="260717" y="213428"/>
                    <a:pt x="259190" y="213428"/>
                  </a:cubicBezTo>
                  <a:cubicBezTo>
                    <a:pt x="259190" y="214924"/>
                    <a:pt x="259190" y="214924"/>
                    <a:pt x="259190" y="214924"/>
                  </a:cubicBezTo>
                  <a:cubicBezTo>
                    <a:pt x="257664" y="216420"/>
                    <a:pt x="257664" y="216420"/>
                    <a:pt x="257664" y="216420"/>
                  </a:cubicBezTo>
                  <a:cubicBezTo>
                    <a:pt x="257664" y="216420"/>
                    <a:pt x="257664" y="217916"/>
                    <a:pt x="259190" y="217916"/>
                  </a:cubicBezTo>
                  <a:cubicBezTo>
                    <a:pt x="260717" y="217916"/>
                    <a:pt x="260717" y="217916"/>
                    <a:pt x="262243" y="217916"/>
                  </a:cubicBezTo>
                  <a:cubicBezTo>
                    <a:pt x="262243" y="217916"/>
                    <a:pt x="262243" y="217916"/>
                    <a:pt x="263770" y="217916"/>
                  </a:cubicBezTo>
                  <a:cubicBezTo>
                    <a:pt x="265296" y="217916"/>
                    <a:pt x="265296" y="219411"/>
                    <a:pt x="266822" y="219411"/>
                  </a:cubicBezTo>
                  <a:cubicBezTo>
                    <a:pt x="268349" y="219411"/>
                    <a:pt x="269875" y="219411"/>
                    <a:pt x="269875" y="219411"/>
                  </a:cubicBezTo>
                  <a:cubicBezTo>
                    <a:pt x="271402" y="219411"/>
                    <a:pt x="274455" y="219411"/>
                    <a:pt x="274455" y="219411"/>
                  </a:cubicBezTo>
                  <a:cubicBezTo>
                    <a:pt x="274455" y="219411"/>
                    <a:pt x="275981" y="217916"/>
                    <a:pt x="275981" y="217916"/>
                  </a:cubicBezTo>
                  <a:cubicBezTo>
                    <a:pt x="277508" y="216420"/>
                    <a:pt x="279034" y="214924"/>
                    <a:pt x="279034" y="214924"/>
                  </a:cubicBezTo>
                  <a:cubicBezTo>
                    <a:pt x="279034" y="214924"/>
                    <a:pt x="280560" y="211932"/>
                    <a:pt x="280560" y="211932"/>
                  </a:cubicBezTo>
                  <a:cubicBezTo>
                    <a:pt x="280560" y="210436"/>
                    <a:pt x="282087" y="210436"/>
                    <a:pt x="282087" y="208940"/>
                  </a:cubicBezTo>
                  <a:cubicBezTo>
                    <a:pt x="282087" y="208940"/>
                    <a:pt x="283613" y="207444"/>
                    <a:pt x="283613" y="207444"/>
                  </a:cubicBezTo>
                  <a:cubicBezTo>
                    <a:pt x="283613" y="207444"/>
                    <a:pt x="285140" y="205948"/>
                    <a:pt x="285140" y="204452"/>
                  </a:cubicBezTo>
                  <a:cubicBezTo>
                    <a:pt x="286666" y="202956"/>
                    <a:pt x="286666" y="201460"/>
                    <a:pt x="288193" y="201460"/>
                  </a:cubicBezTo>
                  <a:cubicBezTo>
                    <a:pt x="288193" y="201460"/>
                    <a:pt x="288193" y="199964"/>
                    <a:pt x="289719" y="198469"/>
                  </a:cubicBezTo>
                  <a:cubicBezTo>
                    <a:pt x="291246" y="198469"/>
                    <a:pt x="291246" y="198469"/>
                    <a:pt x="291246" y="196973"/>
                  </a:cubicBezTo>
                  <a:cubicBezTo>
                    <a:pt x="292772" y="196973"/>
                    <a:pt x="292772" y="196973"/>
                    <a:pt x="292772" y="195477"/>
                  </a:cubicBezTo>
                  <a:cubicBezTo>
                    <a:pt x="292772" y="193981"/>
                    <a:pt x="292772" y="193981"/>
                    <a:pt x="292772" y="193981"/>
                  </a:cubicBezTo>
                  <a:cubicBezTo>
                    <a:pt x="294298" y="193981"/>
                    <a:pt x="294298" y="193981"/>
                    <a:pt x="294298" y="192485"/>
                  </a:cubicBezTo>
                  <a:cubicBezTo>
                    <a:pt x="295825" y="192485"/>
                    <a:pt x="295825" y="190989"/>
                    <a:pt x="295825" y="190989"/>
                  </a:cubicBezTo>
                  <a:cubicBezTo>
                    <a:pt x="295825" y="189493"/>
                    <a:pt x="297351" y="189493"/>
                    <a:pt x="297351" y="189493"/>
                  </a:cubicBezTo>
                  <a:cubicBezTo>
                    <a:pt x="297351" y="187997"/>
                    <a:pt x="298878" y="187997"/>
                    <a:pt x="298878" y="186501"/>
                  </a:cubicBezTo>
                  <a:cubicBezTo>
                    <a:pt x="298878" y="186501"/>
                    <a:pt x="298878" y="185005"/>
                    <a:pt x="298878" y="185005"/>
                  </a:cubicBezTo>
                  <a:cubicBezTo>
                    <a:pt x="298878" y="185005"/>
                    <a:pt x="298878" y="183509"/>
                    <a:pt x="298878" y="183509"/>
                  </a:cubicBezTo>
                  <a:cubicBezTo>
                    <a:pt x="298878" y="183509"/>
                    <a:pt x="298878" y="183509"/>
                    <a:pt x="297351" y="183509"/>
                  </a:cubicBezTo>
                  <a:cubicBezTo>
                    <a:pt x="297351" y="182013"/>
                    <a:pt x="297351" y="182013"/>
                    <a:pt x="295825" y="182013"/>
                  </a:cubicBezTo>
                  <a:cubicBezTo>
                    <a:pt x="295825" y="182013"/>
                    <a:pt x="295825" y="182013"/>
                    <a:pt x="294298" y="182013"/>
                  </a:cubicBezTo>
                  <a:cubicBezTo>
                    <a:pt x="294298" y="182013"/>
                    <a:pt x="294298" y="182013"/>
                    <a:pt x="292772" y="182013"/>
                  </a:cubicBezTo>
                  <a:close/>
                  <a:moveTo>
                    <a:pt x="279034" y="173038"/>
                  </a:moveTo>
                  <a:cubicBezTo>
                    <a:pt x="279034" y="173038"/>
                    <a:pt x="280560" y="174534"/>
                    <a:pt x="282087" y="174534"/>
                  </a:cubicBezTo>
                  <a:cubicBezTo>
                    <a:pt x="282087" y="174534"/>
                    <a:pt x="282087" y="173038"/>
                    <a:pt x="282087" y="173038"/>
                  </a:cubicBezTo>
                  <a:cubicBezTo>
                    <a:pt x="283613" y="173038"/>
                    <a:pt x="283613" y="173038"/>
                    <a:pt x="283613" y="174534"/>
                  </a:cubicBezTo>
                  <a:cubicBezTo>
                    <a:pt x="283613" y="174534"/>
                    <a:pt x="285140" y="174534"/>
                    <a:pt x="285140" y="174534"/>
                  </a:cubicBezTo>
                  <a:cubicBezTo>
                    <a:pt x="285140" y="174534"/>
                    <a:pt x="285140" y="176030"/>
                    <a:pt x="285140" y="176030"/>
                  </a:cubicBezTo>
                  <a:cubicBezTo>
                    <a:pt x="285140" y="177526"/>
                    <a:pt x="285140" y="176030"/>
                    <a:pt x="285140" y="177526"/>
                  </a:cubicBezTo>
                  <a:cubicBezTo>
                    <a:pt x="285140" y="177526"/>
                    <a:pt x="285140" y="179022"/>
                    <a:pt x="285140" y="179022"/>
                  </a:cubicBezTo>
                  <a:cubicBezTo>
                    <a:pt x="285140" y="180517"/>
                    <a:pt x="285140" y="180517"/>
                    <a:pt x="285140" y="180517"/>
                  </a:cubicBezTo>
                  <a:cubicBezTo>
                    <a:pt x="285140" y="180517"/>
                    <a:pt x="286666" y="182013"/>
                    <a:pt x="286666" y="182013"/>
                  </a:cubicBezTo>
                  <a:cubicBezTo>
                    <a:pt x="286666" y="182013"/>
                    <a:pt x="288193" y="182013"/>
                    <a:pt x="288193" y="182013"/>
                  </a:cubicBezTo>
                  <a:cubicBezTo>
                    <a:pt x="288193" y="180517"/>
                    <a:pt x="289719" y="180517"/>
                    <a:pt x="289719" y="180517"/>
                  </a:cubicBezTo>
                  <a:cubicBezTo>
                    <a:pt x="291246" y="180517"/>
                    <a:pt x="291246" y="180517"/>
                    <a:pt x="291246" y="180517"/>
                  </a:cubicBezTo>
                  <a:cubicBezTo>
                    <a:pt x="292772" y="180517"/>
                    <a:pt x="292772" y="179022"/>
                    <a:pt x="292772" y="179022"/>
                  </a:cubicBezTo>
                  <a:cubicBezTo>
                    <a:pt x="294298" y="179022"/>
                    <a:pt x="294298" y="179022"/>
                    <a:pt x="295825" y="179022"/>
                  </a:cubicBezTo>
                  <a:cubicBezTo>
                    <a:pt x="295825" y="179022"/>
                    <a:pt x="295825" y="177526"/>
                    <a:pt x="297351" y="177526"/>
                  </a:cubicBezTo>
                  <a:cubicBezTo>
                    <a:pt x="297351" y="177526"/>
                    <a:pt x="298878" y="177526"/>
                    <a:pt x="298878" y="177526"/>
                  </a:cubicBezTo>
                  <a:cubicBezTo>
                    <a:pt x="298878" y="177526"/>
                    <a:pt x="300404" y="176030"/>
                    <a:pt x="301931" y="176030"/>
                  </a:cubicBezTo>
                  <a:cubicBezTo>
                    <a:pt x="301931" y="176030"/>
                    <a:pt x="303457" y="176030"/>
                    <a:pt x="303457" y="177526"/>
                  </a:cubicBezTo>
                  <a:cubicBezTo>
                    <a:pt x="304984" y="177526"/>
                    <a:pt x="304984" y="177526"/>
                    <a:pt x="304984" y="177526"/>
                  </a:cubicBezTo>
                  <a:cubicBezTo>
                    <a:pt x="306510" y="177526"/>
                    <a:pt x="306510" y="177526"/>
                    <a:pt x="306510" y="179022"/>
                  </a:cubicBezTo>
                  <a:cubicBezTo>
                    <a:pt x="308036" y="179022"/>
                    <a:pt x="308036" y="179022"/>
                    <a:pt x="308036" y="179022"/>
                  </a:cubicBezTo>
                  <a:cubicBezTo>
                    <a:pt x="308036" y="179022"/>
                    <a:pt x="308036" y="180517"/>
                    <a:pt x="308036" y="182013"/>
                  </a:cubicBezTo>
                  <a:cubicBezTo>
                    <a:pt x="309563" y="182013"/>
                    <a:pt x="309563" y="183509"/>
                    <a:pt x="309563" y="183509"/>
                  </a:cubicBezTo>
                  <a:cubicBezTo>
                    <a:pt x="309563" y="183509"/>
                    <a:pt x="308036" y="185005"/>
                    <a:pt x="308036" y="185005"/>
                  </a:cubicBezTo>
                  <a:cubicBezTo>
                    <a:pt x="308036" y="185005"/>
                    <a:pt x="306510" y="186501"/>
                    <a:pt x="306510" y="187997"/>
                  </a:cubicBezTo>
                  <a:cubicBezTo>
                    <a:pt x="306510" y="187997"/>
                    <a:pt x="306510" y="189493"/>
                    <a:pt x="306510" y="189493"/>
                  </a:cubicBezTo>
                  <a:cubicBezTo>
                    <a:pt x="306510" y="189493"/>
                    <a:pt x="304984" y="190989"/>
                    <a:pt x="304984" y="190989"/>
                  </a:cubicBezTo>
                  <a:cubicBezTo>
                    <a:pt x="304984" y="192485"/>
                    <a:pt x="304984" y="192485"/>
                    <a:pt x="303457" y="193981"/>
                  </a:cubicBezTo>
                  <a:cubicBezTo>
                    <a:pt x="303457" y="195477"/>
                    <a:pt x="301931" y="196973"/>
                    <a:pt x="301931" y="196973"/>
                  </a:cubicBezTo>
                  <a:cubicBezTo>
                    <a:pt x="300404" y="196973"/>
                    <a:pt x="300404" y="196973"/>
                    <a:pt x="300404" y="198469"/>
                  </a:cubicBezTo>
                  <a:cubicBezTo>
                    <a:pt x="300404" y="198469"/>
                    <a:pt x="298878" y="199964"/>
                    <a:pt x="298878" y="199964"/>
                  </a:cubicBezTo>
                  <a:cubicBezTo>
                    <a:pt x="298878" y="199964"/>
                    <a:pt x="298878" y="199964"/>
                    <a:pt x="297351" y="201460"/>
                  </a:cubicBezTo>
                  <a:cubicBezTo>
                    <a:pt x="297351" y="201460"/>
                    <a:pt x="295825" y="204452"/>
                    <a:pt x="294298" y="204452"/>
                  </a:cubicBezTo>
                  <a:cubicBezTo>
                    <a:pt x="294298" y="205948"/>
                    <a:pt x="294298" y="205948"/>
                    <a:pt x="292772" y="207444"/>
                  </a:cubicBezTo>
                  <a:cubicBezTo>
                    <a:pt x="292772" y="208940"/>
                    <a:pt x="292772" y="208940"/>
                    <a:pt x="292772" y="208940"/>
                  </a:cubicBezTo>
                  <a:cubicBezTo>
                    <a:pt x="292772" y="210436"/>
                    <a:pt x="291246" y="210436"/>
                    <a:pt x="291246" y="210436"/>
                  </a:cubicBezTo>
                  <a:cubicBezTo>
                    <a:pt x="291246" y="211932"/>
                    <a:pt x="292772" y="211932"/>
                    <a:pt x="291246" y="211932"/>
                  </a:cubicBezTo>
                  <a:cubicBezTo>
                    <a:pt x="291246" y="214924"/>
                    <a:pt x="288193" y="216420"/>
                    <a:pt x="288193" y="219411"/>
                  </a:cubicBezTo>
                  <a:cubicBezTo>
                    <a:pt x="288193" y="220907"/>
                    <a:pt x="286666" y="220907"/>
                    <a:pt x="285140" y="222403"/>
                  </a:cubicBezTo>
                  <a:cubicBezTo>
                    <a:pt x="285140" y="223899"/>
                    <a:pt x="283613" y="225395"/>
                    <a:pt x="283613" y="226891"/>
                  </a:cubicBezTo>
                  <a:cubicBezTo>
                    <a:pt x="282087" y="226891"/>
                    <a:pt x="280560" y="229883"/>
                    <a:pt x="280560" y="231379"/>
                  </a:cubicBezTo>
                  <a:cubicBezTo>
                    <a:pt x="279034" y="231379"/>
                    <a:pt x="279034" y="232875"/>
                    <a:pt x="277508" y="232875"/>
                  </a:cubicBezTo>
                  <a:cubicBezTo>
                    <a:pt x="277508" y="234371"/>
                    <a:pt x="277508" y="234371"/>
                    <a:pt x="277508" y="235867"/>
                  </a:cubicBezTo>
                  <a:cubicBezTo>
                    <a:pt x="277508" y="235867"/>
                    <a:pt x="277508" y="235867"/>
                    <a:pt x="275981" y="235867"/>
                  </a:cubicBezTo>
                  <a:cubicBezTo>
                    <a:pt x="275981" y="235867"/>
                    <a:pt x="275981" y="237363"/>
                    <a:pt x="275981" y="237363"/>
                  </a:cubicBezTo>
                  <a:cubicBezTo>
                    <a:pt x="275981" y="237363"/>
                    <a:pt x="274455" y="237363"/>
                    <a:pt x="274455" y="237363"/>
                  </a:cubicBezTo>
                  <a:cubicBezTo>
                    <a:pt x="274455" y="238859"/>
                    <a:pt x="274455" y="238859"/>
                    <a:pt x="272928" y="238859"/>
                  </a:cubicBezTo>
                  <a:cubicBezTo>
                    <a:pt x="272928" y="238859"/>
                    <a:pt x="272928" y="238859"/>
                    <a:pt x="272928" y="240355"/>
                  </a:cubicBezTo>
                  <a:cubicBezTo>
                    <a:pt x="274455" y="240355"/>
                    <a:pt x="274455" y="240355"/>
                    <a:pt x="274455" y="240355"/>
                  </a:cubicBezTo>
                  <a:cubicBezTo>
                    <a:pt x="274455" y="240355"/>
                    <a:pt x="274455" y="241851"/>
                    <a:pt x="274455" y="241851"/>
                  </a:cubicBezTo>
                  <a:cubicBezTo>
                    <a:pt x="274455" y="241851"/>
                    <a:pt x="274455" y="243347"/>
                    <a:pt x="274455" y="243347"/>
                  </a:cubicBezTo>
                  <a:cubicBezTo>
                    <a:pt x="272928" y="243347"/>
                    <a:pt x="272928" y="243347"/>
                    <a:pt x="272928" y="244842"/>
                  </a:cubicBezTo>
                  <a:cubicBezTo>
                    <a:pt x="272928" y="246338"/>
                    <a:pt x="272928" y="244842"/>
                    <a:pt x="271402" y="244842"/>
                  </a:cubicBezTo>
                  <a:cubicBezTo>
                    <a:pt x="271402" y="246338"/>
                    <a:pt x="271402" y="246338"/>
                    <a:pt x="269875" y="247834"/>
                  </a:cubicBezTo>
                  <a:cubicBezTo>
                    <a:pt x="268349" y="247834"/>
                    <a:pt x="269875" y="247834"/>
                    <a:pt x="268349" y="249330"/>
                  </a:cubicBezTo>
                  <a:cubicBezTo>
                    <a:pt x="268349" y="249330"/>
                    <a:pt x="268349" y="250826"/>
                    <a:pt x="268349" y="250826"/>
                  </a:cubicBezTo>
                  <a:cubicBezTo>
                    <a:pt x="268349" y="250826"/>
                    <a:pt x="266822" y="250826"/>
                    <a:pt x="266822" y="250826"/>
                  </a:cubicBezTo>
                  <a:cubicBezTo>
                    <a:pt x="266822" y="250826"/>
                    <a:pt x="266822" y="250826"/>
                    <a:pt x="265296" y="250826"/>
                  </a:cubicBezTo>
                  <a:cubicBezTo>
                    <a:pt x="265296" y="250826"/>
                    <a:pt x="265296" y="250826"/>
                    <a:pt x="263770" y="250826"/>
                  </a:cubicBezTo>
                  <a:cubicBezTo>
                    <a:pt x="263770" y="249330"/>
                    <a:pt x="263770" y="250826"/>
                    <a:pt x="262243" y="250826"/>
                  </a:cubicBezTo>
                  <a:cubicBezTo>
                    <a:pt x="260717" y="249330"/>
                    <a:pt x="260717" y="249330"/>
                    <a:pt x="260717" y="249330"/>
                  </a:cubicBezTo>
                  <a:cubicBezTo>
                    <a:pt x="260717" y="249330"/>
                    <a:pt x="260717" y="247834"/>
                    <a:pt x="260717" y="247834"/>
                  </a:cubicBezTo>
                  <a:cubicBezTo>
                    <a:pt x="260717" y="247834"/>
                    <a:pt x="260717" y="247834"/>
                    <a:pt x="259190" y="246338"/>
                  </a:cubicBezTo>
                  <a:cubicBezTo>
                    <a:pt x="259190" y="246338"/>
                    <a:pt x="259190" y="246338"/>
                    <a:pt x="259190" y="244842"/>
                  </a:cubicBezTo>
                  <a:cubicBezTo>
                    <a:pt x="259190" y="243347"/>
                    <a:pt x="259190" y="241851"/>
                    <a:pt x="257664" y="241851"/>
                  </a:cubicBezTo>
                  <a:cubicBezTo>
                    <a:pt x="257664" y="240355"/>
                    <a:pt x="259190" y="238859"/>
                    <a:pt x="257664" y="238859"/>
                  </a:cubicBezTo>
                  <a:cubicBezTo>
                    <a:pt x="257664" y="237363"/>
                    <a:pt x="257664" y="237363"/>
                    <a:pt x="256137" y="235867"/>
                  </a:cubicBezTo>
                  <a:cubicBezTo>
                    <a:pt x="256137" y="234371"/>
                    <a:pt x="256137" y="234371"/>
                    <a:pt x="256137" y="234371"/>
                  </a:cubicBezTo>
                  <a:cubicBezTo>
                    <a:pt x="256137" y="232875"/>
                    <a:pt x="256137" y="232875"/>
                    <a:pt x="254611" y="232875"/>
                  </a:cubicBezTo>
                  <a:cubicBezTo>
                    <a:pt x="254611" y="232875"/>
                    <a:pt x="254611" y="232875"/>
                    <a:pt x="253085" y="232875"/>
                  </a:cubicBezTo>
                  <a:cubicBezTo>
                    <a:pt x="253085" y="231379"/>
                    <a:pt x="253085" y="231379"/>
                    <a:pt x="251558" y="231379"/>
                  </a:cubicBezTo>
                  <a:cubicBezTo>
                    <a:pt x="251558" y="231379"/>
                    <a:pt x="251558" y="231379"/>
                    <a:pt x="250032" y="231379"/>
                  </a:cubicBezTo>
                  <a:cubicBezTo>
                    <a:pt x="250032" y="231379"/>
                    <a:pt x="248505" y="231379"/>
                    <a:pt x="248505" y="231379"/>
                  </a:cubicBezTo>
                  <a:cubicBezTo>
                    <a:pt x="248505" y="231379"/>
                    <a:pt x="246979" y="232875"/>
                    <a:pt x="246979" y="232875"/>
                  </a:cubicBezTo>
                  <a:cubicBezTo>
                    <a:pt x="245452" y="232875"/>
                    <a:pt x="245452" y="232875"/>
                    <a:pt x="245452" y="232875"/>
                  </a:cubicBezTo>
                  <a:cubicBezTo>
                    <a:pt x="243926" y="232875"/>
                    <a:pt x="242399" y="234371"/>
                    <a:pt x="242399" y="234371"/>
                  </a:cubicBezTo>
                  <a:cubicBezTo>
                    <a:pt x="242399" y="234371"/>
                    <a:pt x="240873" y="234371"/>
                    <a:pt x="240873" y="235867"/>
                  </a:cubicBezTo>
                  <a:cubicBezTo>
                    <a:pt x="239347" y="235867"/>
                    <a:pt x="239347" y="235867"/>
                    <a:pt x="237820" y="235867"/>
                  </a:cubicBezTo>
                  <a:cubicBezTo>
                    <a:pt x="237820" y="237363"/>
                    <a:pt x="236294" y="237363"/>
                    <a:pt x="236294" y="237363"/>
                  </a:cubicBezTo>
                  <a:cubicBezTo>
                    <a:pt x="234767" y="237363"/>
                    <a:pt x="234767" y="237363"/>
                    <a:pt x="234767" y="237363"/>
                  </a:cubicBezTo>
                  <a:cubicBezTo>
                    <a:pt x="233241" y="237363"/>
                    <a:pt x="231714" y="237363"/>
                    <a:pt x="231714" y="237363"/>
                  </a:cubicBezTo>
                  <a:cubicBezTo>
                    <a:pt x="230188" y="237363"/>
                    <a:pt x="230188" y="237363"/>
                    <a:pt x="230188" y="237363"/>
                  </a:cubicBezTo>
                  <a:cubicBezTo>
                    <a:pt x="230188" y="235867"/>
                    <a:pt x="231714" y="235867"/>
                    <a:pt x="231714" y="235867"/>
                  </a:cubicBezTo>
                  <a:cubicBezTo>
                    <a:pt x="231714" y="234371"/>
                    <a:pt x="233241" y="234371"/>
                    <a:pt x="233241" y="234371"/>
                  </a:cubicBezTo>
                  <a:cubicBezTo>
                    <a:pt x="234767" y="232875"/>
                    <a:pt x="236294" y="231379"/>
                    <a:pt x="236294" y="229883"/>
                  </a:cubicBezTo>
                  <a:cubicBezTo>
                    <a:pt x="237820" y="229883"/>
                    <a:pt x="239347" y="226891"/>
                    <a:pt x="237820" y="226891"/>
                  </a:cubicBezTo>
                  <a:cubicBezTo>
                    <a:pt x="237820" y="226891"/>
                    <a:pt x="237820" y="225395"/>
                    <a:pt x="237820" y="225395"/>
                  </a:cubicBezTo>
                  <a:cubicBezTo>
                    <a:pt x="237820" y="223899"/>
                    <a:pt x="237820" y="223899"/>
                    <a:pt x="239347" y="222403"/>
                  </a:cubicBezTo>
                  <a:cubicBezTo>
                    <a:pt x="239347" y="220907"/>
                    <a:pt x="239347" y="219411"/>
                    <a:pt x="239347" y="219411"/>
                  </a:cubicBezTo>
                  <a:cubicBezTo>
                    <a:pt x="239347" y="219411"/>
                    <a:pt x="240873" y="217916"/>
                    <a:pt x="239347" y="217916"/>
                  </a:cubicBezTo>
                  <a:cubicBezTo>
                    <a:pt x="237820" y="216420"/>
                    <a:pt x="237820" y="214924"/>
                    <a:pt x="239347" y="214924"/>
                  </a:cubicBezTo>
                  <a:cubicBezTo>
                    <a:pt x="239347" y="213428"/>
                    <a:pt x="240873" y="211932"/>
                    <a:pt x="240873" y="211932"/>
                  </a:cubicBezTo>
                  <a:cubicBezTo>
                    <a:pt x="242399" y="211932"/>
                    <a:pt x="243926" y="210436"/>
                    <a:pt x="243926" y="210436"/>
                  </a:cubicBezTo>
                  <a:cubicBezTo>
                    <a:pt x="243926" y="210436"/>
                    <a:pt x="245452" y="208940"/>
                    <a:pt x="245452" y="208940"/>
                  </a:cubicBezTo>
                  <a:cubicBezTo>
                    <a:pt x="245452" y="208940"/>
                    <a:pt x="246979" y="207444"/>
                    <a:pt x="246979" y="207444"/>
                  </a:cubicBezTo>
                  <a:cubicBezTo>
                    <a:pt x="246979" y="205948"/>
                    <a:pt x="248505" y="205948"/>
                    <a:pt x="248505" y="205948"/>
                  </a:cubicBezTo>
                  <a:cubicBezTo>
                    <a:pt x="248505" y="204452"/>
                    <a:pt x="250032" y="202956"/>
                    <a:pt x="250032" y="202956"/>
                  </a:cubicBezTo>
                  <a:cubicBezTo>
                    <a:pt x="251558" y="202956"/>
                    <a:pt x="251558" y="201460"/>
                    <a:pt x="253085" y="199964"/>
                  </a:cubicBezTo>
                  <a:cubicBezTo>
                    <a:pt x="253085" y="199964"/>
                    <a:pt x="254611" y="196973"/>
                    <a:pt x="254611" y="196973"/>
                  </a:cubicBezTo>
                  <a:cubicBezTo>
                    <a:pt x="254611" y="196973"/>
                    <a:pt x="256137" y="195477"/>
                    <a:pt x="257664" y="195477"/>
                  </a:cubicBezTo>
                  <a:cubicBezTo>
                    <a:pt x="257664" y="195477"/>
                    <a:pt x="259190" y="192485"/>
                    <a:pt x="260717" y="190989"/>
                  </a:cubicBezTo>
                  <a:cubicBezTo>
                    <a:pt x="260717" y="190989"/>
                    <a:pt x="262243" y="189493"/>
                    <a:pt x="262243" y="189493"/>
                  </a:cubicBezTo>
                  <a:cubicBezTo>
                    <a:pt x="263770" y="187997"/>
                    <a:pt x="265296" y="186501"/>
                    <a:pt x="266822" y="185005"/>
                  </a:cubicBezTo>
                  <a:cubicBezTo>
                    <a:pt x="266822" y="183509"/>
                    <a:pt x="268349" y="183509"/>
                    <a:pt x="268349" y="183509"/>
                  </a:cubicBezTo>
                  <a:cubicBezTo>
                    <a:pt x="268349" y="183509"/>
                    <a:pt x="268349" y="182013"/>
                    <a:pt x="268349" y="182013"/>
                  </a:cubicBezTo>
                  <a:cubicBezTo>
                    <a:pt x="268349" y="182013"/>
                    <a:pt x="269875" y="182013"/>
                    <a:pt x="269875" y="182013"/>
                  </a:cubicBezTo>
                  <a:cubicBezTo>
                    <a:pt x="271402" y="182013"/>
                    <a:pt x="271402" y="182013"/>
                    <a:pt x="271402" y="182013"/>
                  </a:cubicBezTo>
                  <a:cubicBezTo>
                    <a:pt x="271402" y="180517"/>
                    <a:pt x="271402" y="180517"/>
                    <a:pt x="272928" y="180517"/>
                  </a:cubicBezTo>
                  <a:cubicBezTo>
                    <a:pt x="272928" y="180517"/>
                    <a:pt x="272928" y="180517"/>
                    <a:pt x="272928" y="179022"/>
                  </a:cubicBezTo>
                  <a:cubicBezTo>
                    <a:pt x="274455" y="179022"/>
                    <a:pt x="274455" y="177526"/>
                    <a:pt x="274455" y="177526"/>
                  </a:cubicBezTo>
                  <a:cubicBezTo>
                    <a:pt x="274455" y="177526"/>
                    <a:pt x="274455" y="177526"/>
                    <a:pt x="275981" y="177526"/>
                  </a:cubicBezTo>
                  <a:cubicBezTo>
                    <a:pt x="275981" y="177526"/>
                    <a:pt x="275981" y="176030"/>
                    <a:pt x="275981" y="176030"/>
                  </a:cubicBezTo>
                  <a:cubicBezTo>
                    <a:pt x="275981" y="176030"/>
                    <a:pt x="275981" y="176030"/>
                    <a:pt x="277508" y="174534"/>
                  </a:cubicBezTo>
                  <a:cubicBezTo>
                    <a:pt x="277508" y="174534"/>
                    <a:pt x="277508" y="174534"/>
                    <a:pt x="279034" y="173038"/>
                  </a:cubicBezTo>
                  <a:close/>
                  <a:moveTo>
                    <a:pt x="933481" y="161842"/>
                  </a:moveTo>
                  <a:cubicBezTo>
                    <a:pt x="935007" y="163346"/>
                    <a:pt x="935007" y="161842"/>
                    <a:pt x="936532" y="163346"/>
                  </a:cubicBezTo>
                  <a:cubicBezTo>
                    <a:pt x="938057" y="164850"/>
                    <a:pt x="938057" y="164850"/>
                    <a:pt x="938057" y="166354"/>
                  </a:cubicBezTo>
                  <a:cubicBezTo>
                    <a:pt x="939583" y="166354"/>
                    <a:pt x="939583" y="166354"/>
                    <a:pt x="941108" y="167858"/>
                  </a:cubicBezTo>
                  <a:cubicBezTo>
                    <a:pt x="941108" y="169362"/>
                    <a:pt x="941108" y="170866"/>
                    <a:pt x="941108" y="170866"/>
                  </a:cubicBezTo>
                  <a:cubicBezTo>
                    <a:pt x="941108" y="170866"/>
                    <a:pt x="941108" y="173873"/>
                    <a:pt x="939583" y="173873"/>
                  </a:cubicBezTo>
                  <a:cubicBezTo>
                    <a:pt x="939583" y="173873"/>
                    <a:pt x="938057" y="175377"/>
                    <a:pt x="938057" y="175377"/>
                  </a:cubicBezTo>
                  <a:cubicBezTo>
                    <a:pt x="935007" y="175377"/>
                    <a:pt x="935007" y="175377"/>
                    <a:pt x="935007" y="175377"/>
                  </a:cubicBezTo>
                  <a:cubicBezTo>
                    <a:pt x="935007" y="178385"/>
                    <a:pt x="935007" y="178385"/>
                    <a:pt x="935007" y="178385"/>
                  </a:cubicBezTo>
                  <a:cubicBezTo>
                    <a:pt x="935007" y="178385"/>
                    <a:pt x="933481" y="178385"/>
                    <a:pt x="933481" y="178385"/>
                  </a:cubicBezTo>
                  <a:cubicBezTo>
                    <a:pt x="931956" y="176881"/>
                    <a:pt x="931956" y="176881"/>
                    <a:pt x="930431" y="178385"/>
                  </a:cubicBezTo>
                  <a:cubicBezTo>
                    <a:pt x="928906" y="178385"/>
                    <a:pt x="927380" y="178385"/>
                    <a:pt x="927380" y="178385"/>
                  </a:cubicBezTo>
                  <a:cubicBezTo>
                    <a:pt x="924330" y="178385"/>
                    <a:pt x="924330" y="178385"/>
                    <a:pt x="924330" y="178385"/>
                  </a:cubicBezTo>
                  <a:cubicBezTo>
                    <a:pt x="924330" y="178385"/>
                    <a:pt x="921279" y="178385"/>
                    <a:pt x="919754" y="178385"/>
                  </a:cubicBezTo>
                  <a:cubicBezTo>
                    <a:pt x="919754" y="178385"/>
                    <a:pt x="918229" y="176881"/>
                    <a:pt x="916704" y="176881"/>
                  </a:cubicBezTo>
                  <a:cubicBezTo>
                    <a:pt x="915178" y="176881"/>
                    <a:pt x="915178" y="176881"/>
                    <a:pt x="913653" y="176881"/>
                  </a:cubicBezTo>
                  <a:cubicBezTo>
                    <a:pt x="913653" y="175377"/>
                    <a:pt x="913653" y="175377"/>
                    <a:pt x="913653" y="173873"/>
                  </a:cubicBezTo>
                  <a:cubicBezTo>
                    <a:pt x="915178" y="172369"/>
                    <a:pt x="915178" y="172369"/>
                    <a:pt x="915178" y="170866"/>
                  </a:cubicBezTo>
                  <a:cubicBezTo>
                    <a:pt x="916704" y="169362"/>
                    <a:pt x="916704" y="169362"/>
                    <a:pt x="916704" y="169362"/>
                  </a:cubicBezTo>
                  <a:cubicBezTo>
                    <a:pt x="916704" y="169362"/>
                    <a:pt x="918229" y="167858"/>
                    <a:pt x="918229" y="167858"/>
                  </a:cubicBezTo>
                  <a:cubicBezTo>
                    <a:pt x="919754" y="166354"/>
                    <a:pt x="921279" y="166354"/>
                    <a:pt x="921279" y="166354"/>
                  </a:cubicBezTo>
                  <a:cubicBezTo>
                    <a:pt x="921279" y="166354"/>
                    <a:pt x="922805" y="166354"/>
                    <a:pt x="924330" y="164850"/>
                  </a:cubicBezTo>
                  <a:cubicBezTo>
                    <a:pt x="925855" y="164850"/>
                    <a:pt x="925855" y="164850"/>
                    <a:pt x="927380" y="164850"/>
                  </a:cubicBezTo>
                  <a:cubicBezTo>
                    <a:pt x="928906" y="163346"/>
                    <a:pt x="928906" y="163346"/>
                    <a:pt x="930431" y="163346"/>
                  </a:cubicBezTo>
                  <a:cubicBezTo>
                    <a:pt x="930431" y="161842"/>
                    <a:pt x="933481" y="161842"/>
                    <a:pt x="933481" y="161842"/>
                  </a:cubicBezTo>
                  <a:close/>
                  <a:moveTo>
                    <a:pt x="970088" y="160338"/>
                  </a:moveTo>
                  <a:cubicBezTo>
                    <a:pt x="970088" y="160338"/>
                    <a:pt x="970088" y="160338"/>
                    <a:pt x="971613" y="160338"/>
                  </a:cubicBezTo>
                  <a:cubicBezTo>
                    <a:pt x="971613" y="160338"/>
                    <a:pt x="971613" y="160338"/>
                    <a:pt x="971613" y="161842"/>
                  </a:cubicBezTo>
                  <a:cubicBezTo>
                    <a:pt x="973138" y="163346"/>
                    <a:pt x="971613" y="164850"/>
                    <a:pt x="971613" y="166354"/>
                  </a:cubicBezTo>
                  <a:cubicBezTo>
                    <a:pt x="971613" y="166354"/>
                    <a:pt x="971613" y="167858"/>
                    <a:pt x="971613" y="167858"/>
                  </a:cubicBezTo>
                  <a:cubicBezTo>
                    <a:pt x="971613" y="169362"/>
                    <a:pt x="971613" y="170866"/>
                    <a:pt x="970088" y="170866"/>
                  </a:cubicBezTo>
                  <a:cubicBezTo>
                    <a:pt x="970088" y="170866"/>
                    <a:pt x="968562" y="172369"/>
                    <a:pt x="967037" y="172369"/>
                  </a:cubicBezTo>
                  <a:cubicBezTo>
                    <a:pt x="967037" y="172369"/>
                    <a:pt x="965512" y="173873"/>
                    <a:pt x="963987" y="173873"/>
                  </a:cubicBezTo>
                  <a:cubicBezTo>
                    <a:pt x="962461" y="173873"/>
                    <a:pt x="962461" y="173873"/>
                    <a:pt x="962461" y="173873"/>
                  </a:cubicBezTo>
                  <a:cubicBezTo>
                    <a:pt x="960936" y="175377"/>
                    <a:pt x="959411" y="175377"/>
                    <a:pt x="957886" y="176881"/>
                  </a:cubicBezTo>
                  <a:cubicBezTo>
                    <a:pt x="957886" y="176881"/>
                    <a:pt x="956360" y="178385"/>
                    <a:pt x="956360" y="178385"/>
                  </a:cubicBezTo>
                  <a:cubicBezTo>
                    <a:pt x="956360" y="178385"/>
                    <a:pt x="953310" y="179889"/>
                    <a:pt x="953310" y="181393"/>
                  </a:cubicBezTo>
                  <a:cubicBezTo>
                    <a:pt x="951785" y="181393"/>
                    <a:pt x="950259" y="181393"/>
                    <a:pt x="950259" y="182897"/>
                  </a:cubicBezTo>
                  <a:cubicBezTo>
                    <a:pt x="948734" y="182897"/>
                    <a:pt x="948734" y="182897"/>
                    <a:pt x="947209" y="184401"/>
                  </a:cubicBezTo>
                  <a:cubicBezTo>
                    <a:pt x="945684" y="185905"/>
                    <a:pt x="944158" y="188913"/>
                    <a:pt x="944158" y="188913"/>
                  </a:cubicBezTo>
                  <a:cubicBezTo>
                    <a:pt x="942633" y="188913"/>
                    <a:pt x="942633" y="190417"/>
                    <a:pt x="942633" y="190417"/>
                  </a:cubicBezTo>
                  <a:cubicBezTo>
                    <a:pt x="944158" y="191921"/>
                    <a:pt x="945684" y="191921"/>
                    <a:pt x="945684" y="191921"/>
                  </a:cubicBezTo>
                  <a:cubicBezTo>
                    <a:pt x="945684" y="193425"/>
                    <a:pt x="947209" y="193425"/>
                    <a:pt x="947209" y="193425"/>
                  </a:cubicBezTo>
                  <a:cubicBezTo>
                    <a:pt x="947209" y="193425"/>
                    <a:pt x="948734" y="193425"/>
                    <a:pt x="948734" y="193425"/>
                  </a:cubicBezTo>
                  <a:cubicBezTo>
                    <a:pt x="948734" y="193425"/>
                    <a:pt x="950259" y="193425"/>
                    <a:pt x="950259" y="193425"/>
                  </a:cubicBezTo>
                  <a:cubicBezTo>
                    <a:pt x="951785" y="193425"/>
                    <a:pt x="951785" y="193425"/>
                    <a:pt x="951785" y="191921"/>
                  </a:cubicBezTo>
                  <a:cubicBezTo>
                    <a:pt x="953310" y="191921"/>
                    <a:pt x="954835" y="191921"/>
                    <a:pt x="954835" y="190417"/>
                  </a:cubicBezTo>
                  <a:cubicBezTo>
                    <a:pt x="954835" y="190417"/>
                    <a:pt x="954835" y="190417"/>
                    <a:pt x="956360" y="188913"/>
                  </a:cubicBezTo>
                  <a:cubicBezTo>
                    <a:pt x="957886" y="188913"/>
                    <a:pt x="957886" y="188913"/>
                    <a:pt x="959411" y="188913"/>
                  </a:cubicBezTo>
                  <a:cubicBezTo>
                    <a:pt x="959411" y="187409"/>
                    <a:pt x="960936" y="187409"/>
                    <a:pt x="960936" y="187409"/>
                  </a:cubicBezTo>
                  <a:cubicBezTo>
                    <a:pt x="962461" y="187409"/>
                    <a:pt x="963987" y="185905"/>
                    <a:pt x="963987" y="187409"/>
                  </a:cubicBezTo>
                  <a:cubicBezTo>
                    <a:pt x="965512" y="188913"/>
                    <a:pt x="965512" y="188913"/>
                    <a:pt x="965512" y="190417"/>
                  </a:cubicBezTo>
                  <a:cubicBezTo>
                    <a:pt x="965512" y="191921"/>
                    <a:pt x="965512" y="190417"/>
                    <a:pt x="965512" y="191921"/>
                  </a:cubicBezTo>
                  <a:cubicBezTo>
                    <a:pt x="967037" y="191921"/>
                    <a:pt x="967037" y="191921"/>
                    <a:pt x="967037" y="193425"/>
                  </a:cubicBezTo>
                  <a:cubicBezTo>
                    <a:pt x="967037" y="193425"/>
                    <a:pt x="968562" y="193425"/>
                    <a:pt x="968562" y="194929"/>
                  </a:cubicBezTo>
                  <a:cubicBezTo>
                    <a:pt x="970088" y="194929"/>
                    <a:pt x="970088" y="196433"/>
                    <a:pt x="970088" y="197937"/>
                  </a:cubicBezTo>
                  <a:cubicBezTo>
                    <a:pt x="970088" y="197937"/>
                    <a:pt x="971613" y="200944"/>
                    <a:pt x="971613" y="200944"/>
                  </a:cubicBezTo>
                  <a:cubicBezTo>
                    <a:pt x="970088" y="202448"/>
                    <a:pt x="970088" y="203952"/>
                    <a:pt x="970088" y="203952"/>
                  </a:cubicBezTo>
                  <a:cubicBezTo>
                    <a:pt x="970088" y="205456"/>
                    <a:pt x="968562" y="206960"/>
                    <a:pt x="968562" y="206960"/>
                  </a:cubicBezTo>
                  <a:cubicBezTo>
                    <a:pt x="968562" y="206960"/>
                    <a:pt x="968562" y="211472"/>
                    <a:pt x="968562" y="212976"/>
                  </a:cubicBezTo>
                  <a:cubicBezTo>
                    <a:pt x="968562" y="212976"/>
                    <a:pt x="968562" y="215984"/>
                    <a:pt x="968562" y="215984"/>
                  </a:cubicBezTo>
                  <a:cubicBezTo>
                    <a:pt x="968562" y="217488"/>
                    <a:pt x="967037" y="217488"/>
                    <a:pt x="967037" y="218992"/>
                  </a:cubicBezTo>
                  <a:cubicBezTo>
                    <a:pt x="967037" y="218992"/>
                    <a:pt x="967037" y="222000"/>
                    <a:pt x="967037" y="222000"/>
                  </a:cubicBezTo>
                  <a:cubicBezTo>
                    <a:pt x="967037" y="223504"/>
                    <a:pt x="967037" y="226512"/>
                    <a:pt x="967037" y="226512"/>
                  </a:cubicBezTo>
                  <a:cubicBezTo>
                    <a:pt x="967037" y="226512"/>
                    <a:pt x="965512" y="232528"/>
                    <a:pt x="965512" y="232528"/>
                  </a:cubicBezTo>
                  <a:cubicBezTo>
                    <a:pt x="965512" y="232528"/>
                    <a:pt x="965512" y="234032"/>
                    <a:pt x="965512" y="234032"/>
                  </a:cubicBezTo>
                  <a:cubicBezTo>
                    <a:pt x="963987" y="234032"/>
                    <a:pt x="963987" y="235535"/>
                    <a:pt x="963987" y="235535"/>
                  </a:cubicBezTo>
                  <a:cubicBezTo>
                    <a:pt x="962461" y="235535"/>
                    <a:pt x="962461" y="235535"/>
                    <a:pt x="962461" y="235535"/>
                  </a:cubicBezTo>
                  <a:cubicBezTo>
                    <a:pt x="960936" y="235535"/>
                    <a:pt x="960936" y="235535"/>
                    <a:pt x="959411" y="235535"/>
                  </a:cubicBezTo>
                  <a:cubicBezTo>
                    <a:pt x="959411" y="235535"/>
                    <a:pt x="957886" y="235535"/>
                    <a:pt x="957886" y="234032"/>
                  </a:cubicBezTo>
                  <a:cubicBezTo>
                    <a:pt x="956360" y="234032"/>
                    <a:pt x="956360" y="234032"/>
                    <a:pt x="956360" y="232528"/>
                  </a:cubicBezTo>
                  <a:cubicBezTo>
                    <a:pt x="956360" y="232528"/>
                    <a:pt x="954835" y="231024"/>
                    <a:pt x="954835" y="231024"/>
                  </a:cubicBezTo>
                  <a:cubicBezTo>
                    <a:pt x="953310" y="229520"/>
                    <a:pt x="953310" y="229520"/>
                    <a:pt x="951785" y="228016"/>
                  </a:cubicBezTo>
                  <a:cubicBezTo>
                    <a:pt x="950259" y="228016"/>
                    <a:pt x="950259" y="228016"/>
                    <a:pt x="948734" y="228016"/>
                  </a:cubicBezTo>
                  <a:cubicBezTo>
                    <a:pt x="948734" y="228016"/>
                    <a:pt x="948734" y="228016"/>
                    <a:pt x="947209" y="228016"/>
                  </a:cubicBezTo>
                  <a:cubicBezTo>
                    <a:pt x="947209" y="228016"/>
                    <a:pt x="945684" y="231024"/>
                    <a:pt x="945684" y="232528"/>
                  </a:cubicBezTo>
                  <a:cubicBezTo>
                    <a:pt x="945684" y="232528"/>
                    <a:pt x="945684" y="232528"/>
                    <a:pt x="945684" y="234032"/>
                  </a:cubicBezTo>
                  <a:cubicBezTo>
                    <a:pt x="944158" y="234032"/>
                    <a:pt x="944158" y="237039"/>
                    <a:pt x="944158" y="237039"/>
                  </a:cubicBezTo>
                  <a:cubicBezTo>
                    <a:pt x="942633" y="237039"/>
                    <a:pt x="942633" y="237039"/>
                    <a:pt x="942633" y="238543"/>
                  </a:cubicBezTo>
                  <a:cubicBezTo>
                    <a:pt x="942633" y="238543"/>
                    <a:pt x="942633" y="238543"/>
                    <a:pt x="941108" y="238543"/>
                  </a:cubicBezTo>
                  <a:cubicBezTo>
                    <a:pt x="939583" y="240047"/>
                    <a:pt x="939583" y="240047"/>
                    <a:pt x="939583" y="240047"/>
                  </a:cubicBezTo>
                  <a:cubicBezTo>
                    <a:pt x="939583" y="240047"/>
                    <a:pt x="939583" y="240047"/>
                    <a:pt x="938057" y="241551"/>
                  </a:cubicBezTo>
                  <a:cubicBezTo>
                    <a:pt x="938057" y="241551"/>
                    <a:pt x="938057" y="243055"/>
                    <a:pt x="938057" y="243055"/>
                  </a:cubicBezTo>
                  <a:cubicBezTo>
                    <a:pt x="936532" y="243055"/>
                    <a:pt x="936532" y="244559"/>
                    <a:pt x="935007" y="244559"/>
                  </a:cubicBezTo>
                  <a:cubicBezTo>
                    <a:pt x="935007" y="244559"/>
                    <a:pt x="933481" y="246063"/>
                    <a:pt x="933481" y="246063"/>
                  </a:cubicBezTo>
                  <a:cubicBezTo>
                    <a:pt x="931956" y="246063"/>
                    <a:pt x="931956" y="246063"/>
                    <a:pt x="931956" y="246063"/>
                  </a:cubicBezTo>
                  <a:cubicBezTo>
                    <a:pt x="931956" y="246063"/>
                    <a:pt x="931956" y="241551"/>
                    <a:pt x="931956" y="241551"/>
                  </a:cubicBezTo>
                  <a:cubicBezTo>
                    <a:pt x="931956" y="240047"/>
                    <a:pt x="931956" y="238543"/>
                    <a:pt x="933481" y="237039"/>
                  </a:cubicBezTo>
                  <a:cubicBezTo>
                    <a:pt x="933481" y="237039"/>
                    <a:pt x="935007" y="234032"/>
                    <a:pt x="935007" y="232528"/>
                  </a:cubicBezTo>
                  <a:cubicBezTo>
                    <a:pt x="935007" y="232528"/>
                    <a:pt x="936532" y="228016"/>
                    <a:pt x="936532" y="228016"/>
                  </a:cubicBezTo>
                  <a:cubicBezTo>
                    <a:pt x="936532" y="226512"/>
                    <a:pt x="938057" y="223504"/>
                    <a:pt x="936532" y="223504"/>
                  </a:cubicBezTo>
                  <a:cubicBezTo>
                    <a:pt x="936532" y="222000"/>
                    <a:pt x="938057" y="220496"/>
                    <a:pt x="936532" y="220496"/>
                  </a:cubicBezTo>
                  <a:cubicBezTo>
                    <a:pt x="936532" y="218992"/>
                    <a:pt x="938057" y="218992"/>
                    <a:pt x="936532" y="215984"/>
                  </a:cubicBezTo>
                  <a:cubicBezTo>
                    <a:pt x="933481" y="214480"/>
                    <a:pt x="933481" y="212976"/>
                    <a:pt x="933481" y="212976"/>
                  </a:cubicBezTo>
                  <a:cubicBezTo>
                    <a:pt x="933481" y="211472"/>
                    <a:pt x="933481" y="211472"/>
                    <a:pt x="933481" y="211472"/>
                  </a:cubicBezTo>
                  <a:cubicBezTo>
                    <a:pt x="933481" y="211472"/>
                    <a:pt x="935007" y="211472"/>
                    <a:pt x="935007" y="211472"/>
                  </a:cubicBezTo>
                  <a:cubicBezTo>
                    <a:pt x="936532" y="211472"/>
                    <a:pt x="936532" y="211472"/>
                    <a:pt x="936532" y="212976"/>
                  </a:cubicBezTo>
                  <a:cubicBezTo>
                    <a:pt x="936532" y="212976"/>
                    <a:pt x="938057" y="212976"/>
                    <a:pt x="938057" y="212976"/>
                  </a:cubicBezTo>
                  <a:cubicBezTo>
                    <a:pt x="938057" y="214480"/>
                    <a:pt x="938057" y="214480"/>
                    <a:pt x="939583" y="212976"/>
                  </a:cubicBezTo>
                  <a:cubicBezTo>
                    <a:pt x="939583" y="212976"/>
                    <a:pt x="939583" y="211472"/>
                    <a:pt x="939583" y="211472"/>
                  </a:cubicBezTo>
                  <a:cubicBezTo>
                    <a:pt x="939583" y="211472"/>
                    <a:pt x="941108" y="206960"/>
                    <a:pt x="941108" y="205456"/>
                  </a:cubicBezTo>
                  <a:cubicBezTo>
                    <a:pt x="941108" y="205456"/>
                    <a:pt x="941108" y="203952"/>
                    <a:pt x="941108" y="203952"/>
                  </a:cubicBezTo>
                  <a:cubicBezTo>
                    <a:pt x="941108" y="203952"/>
                    <a:pt x="941108" y="199441"/>
                    <a:pt x="939583" y="197937"/>
                  </a:cubicBezTo>
                  <a:cubicBezTo>
                    <a:pt x="938057" y="196433"/>
                    <a:pt x="936532" y="194929"/>
                    <a:pt x="936532" y="194929"/>
                  </a:cubicBezTo>
                  <a:cubicBezTo>
                    <a:pt x="936532" y="194929"/>
                    <a:pt x="935007" y="194929"/>
                    <a:pt x="935007" y="196433"/>
                  </a:cubicBezTo>
                  <a:cubicBezTo>
                    <a:pt x="935007" y="196433"/>
                    <a:pt x="935007" y="196433"/>
                    <a:pt x="935007" y="197937"/>
                  </a:cubicBezTo>
                  <a:cubicBezTo>
                    <a:pt x="933481" y="197937"/>
                    <a:pt x="933481" y="197937"/>
                    <a:pt x="931956" y="199441"/>
                  </a:cubicBezTo>
                  <a:cubicBezTo>
                    <a:pt x="931956" y="199441"/>
                    <a:pt x="930431" y="200944"/>
                    <a:pt x="930431" y="202448"/>
                  </a:cubicBezTo>
                  <a:cubicBezTo>
                    <a:pt x="928906" y="202448"/>
                    <a:pt x="927380" y="205456"/>
                    <a:pt x="927380" y="206960"/>
                  </a:cubicBezTo>
                  <a:cubicBezTo>
                    <a:pt x="927380" y="206960"/>
                    <a:pt x="925855" y="209968"/>
                    <a:pt x="925855" y="209968"/>
                  </a:cubicBezTo>
                  <a:cubicBezTo>
                    <a:pt x="924330" y="211472"/>
                    <a:pt x="922805" y="214480"/>
                    <a:pt x="922805" y="214480"/>
                  </a:cubicBezTo>
                  <a:cubicBezTo>
                    <a:pt x="922805" y="215984"/>
                    <a:pt x="922805" y="217488"/>
                    <a:pt x="922805" y="218992"/>
                  </a:cubicBezTo>
                  <a:cubicBezTo>
                    <a:pt x="922805" y="218992"/>
                    <a:pt x="922805" y="220496"/>
                    <a:pt x="922805" y="222000"/>
                  </a:cubicBezTo>
                  <a:cubicBezTo>
                    <a:pt x="922805" y="222000"/>
                    <a:pt x="921279" y="225008"/>
                    <a:pt x="921279" y="225008"/>
                  </a:cubicBezTo>
                  <a:cubicBezTo>
                    <a:pt x="921279" y="225008"/>
                    <a:pt x="919754" y="225008"/>
                    <a:pt x="918229" y="225008"/>
                  </a:cubicBezTo>
                  <a:cubicBezTo>
                    <a:pt x="918229" y="225008"/>
                    <a:pt x="916704" y="225008"/>
                    <a:pt x="916704" y="225008"/>
                  </a:cubicBezTo>
                  <a:cubicBezTo>
                    <a:pt x="916704" y="225008"/>
                    <a:pt x="915178" y="226512"/>
                    <a:pt x="913653" y="226512"/>
                  </a:cubicBezTo>
                  <a:cubicBezTo>
                    <a:pt x="913653" y="226512"/>
                    <a:pt x="912128" y="226512"/>
                    <a:pt x="912128" y="226512"/>
                  </a:cubicBezTo>
                  <a:cubicBezTo>
                    <a:pt x="910603" y="226512"/>
                    <a:pt x="910603" y="226512"/>
                    <a:pt x="909077" y="228016"/>
                  </a:cubicBezTo>
                  <a:cubicBezTo>
                    <a:pt x="907552" y="228016"/>
                    <a:pt x="907552" y="228016"/>
                    <a:pt x="907552" y="228016"/>
                  </a:cubicBezTo>
                  <a:cubicBezTo>
                    <a:pt x="907552" y="228016"/>
                    <a:pt x="906027" y="226512"/>
                    <a:pt x="906027" y="226512"/>
                  </a:cubicBezTo>
                  <a:cubicBezTo>
                    <a:pt x="904502" y="225008"/>
                    <a:pt x="904502" y="225008"/>
                    <a:pt x="902976" y="226512"/>
                  </a:cubicBezTo>
                  <a:cubicBezTo>
                    <a:pt x="902976" y="226512"/>
                    <a:pt x="899926" y="225008"/>
                    <a:pt x="898401" y="225008"/>
                  </a:cubicBezTo>
                  <a:cubicBezTo>
                    <a:pt x="898401" y="223504"/>
                    <a:pt x="896875" y="223504"/>
                    <a:pt x="896875" y="223504"/>
                  </a:cubicBezTo>
                  <a:cubicBezTo>
                    <a:pt x="895350" y="223504"/>
                    <a:pt x="895350" y="223504"/>
                    <a:pt x="895350" y="223504"/>
                  </a:cubicBezTo>
                  <a:cubicBezTo>
                    <a:pt x="895350" y="222000"/>
                    <a:pt x="895350" y="223504"/>
                    <a:pt x="895350" y="222000"/>
                  </a:cubicBezTo>
                  <a:cubicBezTo>
                    <a:pt x="895350" y="220496"/>
                    <a:pt x="895350" y="220496"/>
                    <a:pt x="896875" y="220496"/>
                  </a:cubicBezTo>
                  <a:cubicBezTo>
                    <a:pt x="896875" y="218992"/>
                    <a:pt x="896875" y="218992"/>
                    <a:pt x="898401" y="218992"/>
                  </a:cubicBezTo>
                  <a:cubicBezTo>
                    <a:pt x="898401" y="217488"/>
                    <a:pt x="898401" y="217488"/>
                    <a:pt x="899926" y="217488"/>
                  </a:cubicBezTo>
                  <a:cubicBezTo>
                    <a:pt x="901451" y="215984"/>
                    <a:pt x="901451" y="215984"/>
                    <a:pt x="902976" y="215984"/>
                  </a:cubicBezTo>
                  <a:cubicBezTo>
                    <a:pt x="904502" y="215984"/>
                    <a:pt x="902976" y="215984"/>
                    <a:pt x="904502" y="215984"/>
                  </a:cubicBezTo>
                  <a:cubicBezTo>
                    <a:pt x="907552" y="214480"/>
                    <a:pt x="906027" y="215984"/>
                    <a:pt x="907552" y="214480"/>
                  </a:cubicBezTo>
                  <a:cubicBezTo>
                    <a:pt x="909077" y="214480"/>
                    <a:pt x="910603" y="214480"/>
                    <a:pt x="912128" y="212976"/>
                  </a:cubicBezTo>
                  <a:cubicBezTo>
                    <a:pt x="913653" y="212976"/>
                    <a:pt x="915178" y="212976"/>
                    <a:pt x="915178" y="211472"/>
                  </a:cubicBezTo>
                  <a:cubicBezTo>
                    <a:pt x="916704" y="209968"/>
                    <a:pt x="918229" y="208464"/>
                    <a:pt x="918229" y="206960"/>
                  </a:cubicBezTo>
                  <a:cubicBezTo>
                    <a:pt x="919754" y="205456"/>
                    <a:pt x="919754" y="205456"/>
                    <a:pt x="921279" y="203952"/>
                  </a:cubicBezTo>
                  <a:cubicBezTo>
                    <a:pt x="922805" y="202448"/>
                    <a:pt x="924330" y="199441"/>
                    <a:pt x="924330" y="199441"/>
                  </a:cubicBezTo>
                  <a:cubicBezTo>
                    <a:pt x="924330" y="199441"/>
                    <a:pt x="925855" y="197937"/>
                    <a:pt x="927380" y="196433"/>
                  </a:cubicBezTo>
                  <a:cubicBezTo>
                    <a:pt x="927380" y="196433"/>
                    <a:pt x="927380" y="196433"/>
                    <a:pt x="927380" y="194929"/>
                  </a:cubicBezTo>
                  <a:cubicBezTo>
                    <a:pt x="928906" y="193425"/>
                    <a:pt x="928906" y="193425"/>
                    <a:pt x="930431" y="191921"/>
                  </a:cubicBezTo>
                  <a:cubicBezTo>
                    <a:pt x="930431" y="191921"/>
                    <a:pt x="930431" y="191921"/>
                    <a:pt x="931956" y="190417"/>
                  </a:cubicBezTo>
                  <a:cubicBezTo>
                    <a:pt x="931956" y="190417"/>
                    <a:pt x="936532" y="185905"/>
                    <a:pt x="936532" y="185905"/>
                  </a:cubicBezTo>
                  <a:cubicBezTo>
                    <a:pt x="938057" y="185905"/>
                    <a:pt x="938057" y="184401"/>
                    <a:pt x="939583" y="184401"/>
                  </a:cubicBezTo>
                  <a:cubicBezTo>
                    <a:pt x="939583" y="182897"/>
                    <a:pt x="942633" y="179889"/>
                    <a:pt x="942633" y="179889"/>
                  </a:cubicBezTo>
                  <a:cubicBezTo>
                    <a:pt x="942633" y="179889"/>
                    <a:pt x="944158" y="178385"/>
                    <a:pt x="944158" y="178385"/>
                  </a:cubicBezTo>
                  <a:cubicBezTo>
                    <a:pt x="945684" y="176881"/>
                    <a:pt x="945684" y="176881"/>
                    <a:pt x="945684" y="176881"/>
                  </a:cubicBezTo>
                  <a:cubicBezTo>
                    <a:pt x="945684" y="175377"/>
                    <a:pt x="945684" y="175377"/>
                    <a:pt x="947209" y="175377"/>
                  </a:cubicBezTo>
                  <a:cubicBezTo>
                    <a:pt x="947209" y="175377"/>
                    <a:pt x="948734" y="173873"/>
                    <a:pt x="948734" y="173873"/>
                  </a:cubicBezTo>
                  <a:cubicBezTo>
                    <a:pt x="950259" y="173873"/>
                    <a:pt x="951785" y="172369"/>
                    <a:pt x="951785" y="172369"/>
                  </a:cubicBezTo>
                  <a:cubicBezTo>
                    <a:pt x="951785" y="172369"/>
                    <a:pt x="951785" y="172369"/>
                    <a:pt x="953310" y="172369"/>
                  </a:cubicBezTo>
                  <a:cubicBezTo>
                    <a:pt x="953310" y="172369"/>
                    <a:pt x="956360" y="170866"/>
                    <a:pt x="956360" y="170866"/>
                  </a:cubicBezTo>
                  <a:cubicBezTo>
                    <a:pt x="957886" y="169362"/>
                    <a:pt x="957886" y="169362"/>
                    <a:pt x="959411" y="169362"/>
                  </a:cubicBezTo>
                  <a:cubicBezTo>
                    <a:pt x="959411" y="167858"/>
                    <a:pt x="960936" y="166354"/>
                    <a:pt x="960936" y="164850"/>
                  </a:cubicBezTo>
                  <a:cubicBezTo>
                    <a:pt x="962461" y="164850"/>
                    <a:pt x="963987" y="163346"/>
                    <a:pt x="965512" y="163346"/>
                  </a:cubicBezTo>
                  <a:cubicBezTo>
                    <a:pt x="965512" y="163346"/>
                    <a:pt x="967037" y="161842"/>
                    <a:pt x="967037" y="161842"/>
                  </a:cubicBezTo>
                  <a:cubicBezTo>
                    <a:pt x="968562" y="161842"/>
                    <a:pt x="968562" y="160338"/>
                    <a:pt x="970088" y="160338"/>
                  </a:cubicBezTo>
                  <a:close/>
                  <a:moveTo>
                    <a:pt x="164465" y="144463"/>
                  </a:moveTo>
                  <a:cubicBezTo>
                    <a:pt x="164465" y="144463"/>
                    <a:pt x="164465" y="144463"/>
                    <a:pt x="165735" y="144463"/>
                  </a:cubicBezTo>
                  <a:cubicBezTo>
                    <a:pt x="165735" y="144463"/>
                    <a:pt x="165735" y="144463"/>
                    <a:pt x="167005" y="144463"/>
                  </a:cubicBezTo>
                  <a:cubicBezTo>
                    <a:pt x="167005" y="144463"/>
                    <a:pt x="168275" y="144463"/>
                    <a:pt x="168275" y="144463"/>
                  </a:cubicBezTo>
                  <a:cubicBezTo>
                    <a:pt x="168275" y="146050"/>
                    <a:pt x="168275" y="146050"/>
                    <a:pt x="167005" y="146050"/>
                  </a:cubicBezTo>
                  <a:cubicBezTo>
                    <a:pt x="167005" y="146050"/>
                    <a:pt x="167005" y="146050"/>
                    <a:pt x="165735" y="146050"/>
                  </a:cubicBezTo>
                  <a:cubicBezTo>
                    <a:pt x="165735" y="146050"/>
                    <a:pt x="164465" y="146050"/>
                    <a:pt x="164465" y="146050"/>
                  </a:cubicBezTo>
                  <a:cubicBezTo>
                    <a:pt x="164465" y="144463"/>
                    <a:pt x="164465" y="144463"/>
                    <a:pt x="164465" y="144463"/>
                  </a:cubicBezTo>
                  <a:close/>
                  <a:moveTo>
                    <a:pt x="163195" y="144463"/>
                  </a:moveTo>
                  <a:cubicBezTo>
                    <a:pt x="164465" y="146050"/>
                    <a:pt x="164465" y="146050"/>
                    <a:pt x="164465" y="146050"/>
                  </a:cubicBezTo>
                  <a:cubicBezTo>
                    <a:pt x="163195" y="146050"/>
                    <a:pt x="163195" y="146050"/>
                    <a:pt x="163195" y="147638"/>
                  </a:cubicBezTo>
                  <a:cubicBezTo>
                    <a:pt x="163195" y="147638"/>
                    <a:pt x="163195" y="147638"/>
                    <a:pt x="163195" y="146050"/>
                  </a:cubicBezTo>
                  <a:cubicBezTo>
                    <a:pt x="163195" y="146050"/>
                    <a:pt x="163195" y="146050"/>
                    <a:pt x="163195" y="144463"/>
                  </a:cubicBezTo>
                  <a:close/>
                  <a:moveTo>
                    <a:pt x="177951" y="141288"/>
                  </a:moveTo>
                  <a:cubicBezTo>
                    <a:pt x="177951" y="141288"/>
                    <a:pt x="179463" y="141288"/>
                    <a:pt x="179463" y="141288"/>
                  </a:cubicBezTo>
                  <a:cubicBezTo>
                    <a:pt x="179463" y="141288"/>
                    <a:pt x="180975" y="142779"/>
                    <a:pt x="180975" y="142779"/>
                  </a:cubicBezTo>
                  <a:cubicBezTo>
                    <a:pt x="180975" y="142779"/>
                    <a:pt x="180975" y="142779"/>
                    <a:pt x="182487" y="142779"/>
                  </a:cubicBezTo>
                  <a:cubicBezTo>
                    <a:pt x="182487" y="144270"/>
                    <a:pt x="183999" y="144270"/>
                    <a:pt x="183999" y="144270"/>
                  </a:cubicBezTo>
                  <a:cubicBezTo>
                    <a:pt x="183999" y="144270"/>
                    <a:pt x="183999" y="144270"/>
                    <a:pt x="183999" y="145762"/>
                  </a:cubicBezTo>
                  <a:cubicBezTo>
                    <a:pt x="183999" y="145762"/>
                    <a:pt x="185511" y="145762"/>
                    <a:pt x="185511" y="145762"/>
                  </a:cubicBezTo>
                  <a:cubicBezTo>
                    <a:pt x="185511" y="145762"/>
                    <a:pt x="187022" y="145762"/>
                    <a:pt x="187022" y="145762"/>
                  </a:cubicBezTo>
                  <a:cubicBezTo>
                    <a:pt x="187022" y="145762"/>
                    <a:pt x="188534" y="145762"/>
                    <a:pt x="188534" y="145762"/>
                  </a:cubicBezTo>
                  <a:cubicBezTo>
                    <a:pt x="188534" y="145762"/>
                    <a:pt x="190046" y="147253"/>
                    <a:pt x="190046" y="147253"/>
                  </a:cubicBezTo>
                  <a:cubicBezTo>
                    <a:pt x="191558" y="147253"/>
                    <a:pt x="193070" y="147253"/>
                    <a:pt x="193070" y="147253"/>
                  </a:cubicBezTo>
                  <a:cubicBezTo>
                    <a:pt x="193070" y="147253"/>
                    <a:pt x="193070" y="147253"/>
                    <a:pt x="194582" y="148744"/>
                  </a:cubicBezTo>
                  <a:cubicBezTo>
                    <a:pt x="196094" y="148744"/>
                    <a:pt x="196094" y="148744"/>
                    <a:pt x="196094" y="148744"/>
                  </a:cubicBezTo>
                  <a:cubicBezTo>
                    <a:pt x="197606" y="148744"/>
                    <a:pt x="197606" y="148744"/>
                    <a:pt x="199118" y="148744"/>
                  </a:cubicBezTo>
                  <a:cubicBezTo>
                    <a:pt x="199118" y="148744"/>
                    <a:pt x="199118" y="148744"/>
                    <a:pt x="200630" y="150236"/>
                  </a:cubicBezTo>
                  <a:cubicBezTo>
                    <a:pt x="202142" y="150236"/>
                    <a:pt x="202142" y="150236"/>
                    <a:pt x="203653" y="150236"/>
                  </a:cubicBezTo>
                  <a:cubicBezTo>
                    <a:pt x="205165" y="151727"/>
                    <a:pt x="205165" y="151727"/>
                    <a:pt x="205165" y="151727"/>
                  </a:cubicBezTo>
                  <a:cubicBezTo>
                    <a:pt x="206677" y="151727"/>
                    <a:pt x="206677" y="151727"/>
                    <a:pt x="208189" y="151727"/>
                  </a:cubicBezTo>
                  <a:cubicBezTo>
                    <a:pt x="208189" y="153218"/>
                    <a:pt x="209701" y="153218"/>
                    <a:pt x="209701" y="153218"/>
                  </a:cubicBezTo>
                  <a:cubicBezTo>
                    <a:pt x="211213" y="153218"/>
                    <a:pt x="211213" y="153218"/>
                    <a:pt x="211213" y="153218"/>
                  </a:cubicBezTo>
                  <a:cubicBezTo>
                    <a:pt x="212725" y="154710"/>
                    <a:pt x="212725" y="154710"/>
                    <a:pt x="212725" y="156201"/>
                  </a:cubicBezTo>
                  <a:cubicBezTo>
                    <a:pt x="212725" y="156201"/>
                    <a:pt x="212725" y="157692"/>
                    <a:pt x="212725" y="157692"/>
                  </a:cubicBezTo>
                  <a:cubicBezTo>
                    <a:pt x="212725" y="157692"/>
                    <a:pt x="212725" y="157692"/>
                    <a:pt x="211213" y="157692"/>
                  </a:cubicBezTo>
                  <a:cubicBezTo>
                    <a:pt x="211213" y="157692"/>
                    <a:pt x="211213" y="157692"/>
                    <a:pt x="209701" y="157692"/>
                  </a:cubicBezTo>
                  <a:cubicBezTo>
                    <a:pt x="209701" y="157692"/>
                    <a:pt x="209701" y="157692"/>
                    <a:pt x="208189" y="159184"/>
                  </a:cubicBezTo>
                  <a:cubicBezTo>
                    <a:pt x="206677" y="159184"/>
                    <a:pt x="206677" y="159184"/>
                    <a:pt x="206677" y="159184"/>
                  </a:cubicBezTo>
                  <a:cubicBezTo>
                    <a:pt x="206677" y="159184"/>
                    <a:pt x="205165" y="159184"/>
                    <a:pt x="205165" y="159184"/>
                  </a:cubicBezTo>
                  <a:cubicBezTo>
                    <a:pt x="203653" y="160675"/>
                    <a:pt x="203653" y="160675"/>
                    <a:pt x="202142" y="160675"/>
                  </a:cubicBezTo>
                  <a:cubicBezTo>
                    <a:pt x="202142" y="160675"/>
                    <a:pt x="200630" y="160675"/>
                    <a:pt x="200630" y="160675"/>
                  </a:cubicBezTo>
                  <a:cubicBezTo>
                    <a:pt x="199118" y="159184"/>
                    <a:pt x="199118" y="159184"/>
                    <a:pt x="199118" y="159184"/>
                  </a:cubicBezTo>
                  <a:cubicBezTo>
                    <a:pt x="199118" y="159184"/>
                    <a:pt x="199118" y="159184"/>
                    <a:pt x="197606" y="159184"/>
                  </a:cubicBezTo>
                  <a:cubicBezTo>
                    <a:pt x="197606" y="159184"/>
                    <a:pt x="197606" y="159184"/>
                    <a:pt x="196094" y="159184"/>
                  </a:cubicBezTo>
                  <a:cubicBezTo>
                    <a:pt x="196094" y="159184"/>
                    <a:pt x="196094" y="160675"/>
                    <a:pt x="196094" y="160675"/>
                  </a:cubicBezTo>
                  <a:cubicBezTo>
                    <a:pt x="196094" y="160675"/>
                    <a:pt x="194582" y="162166"/>
                    <a:pt x="194582" y="162166"/>
                  </a:cubicBezTo>
                  <a:cubicBezTo>
                    <a:pt x="194582" y="162166"/>
                    <a:pt x="191558" y="165149"/>
                    <a:pt x="191558" y="165149"/>
                  </a:cubicBezTo>
                  <a:cubicBezTo>
                    <a:pt x="191558" y="166640"/>
                    <a:pt x="190046" y="166640"/>
                    <a:pt x="190046" y="166640"/>
                  </a:cubicBezTo>
                  <a:cubicBezTo>
                    <a:pt x="188534" y="166640"/>
                    <a:pt x="188534" y="166640"/>
                    <a:pt x="188534" y="166640"/>
                  </a:cubicBezTo>
                  <a:cubicBezTo>
                    <a:pt x="188534" y="166640"/>
                    <a:pt x="188534" y="166640"/>
                    <a:pt x="187022" y="166640"/>
                  </a:cubicBezTo>
                  <a:cubicBezTo>
                    <a:pt x="185511" y="166640"/>
                    <a:pt x="185511" y="166640"/>
                    <a:pt x="185511" y="168131"/>
                  </a:cubicBezTo>
                  <a:cubicBezTo>
                    <a:pt x="185511" y="168131"/>
                    <a:pt x="185511" y="168131"/>
                    <a:pt x="185511" y="169623"/>
                  </a:cubicBezTo>
                  <a:cubicBezTo>
                    <a:pt x="185511" y="171114"/>
                    <a:pt x="185511" y="171114"/>
                    <a:pt x="187022" y="171114"/>
                  </a:cubicBezTo>
                  <a:cubicBezTo>
                    <a:pt x="187022" y="172605"/>
                    <a:pt x="187022" y="172605"/>
                    <a:pt x="187022" y="172605"/>
                  </a:cubicBezTo>
                  <a:cubicBezTo>
                    <a:pt x="188534" y="174097"/>
                    <a:pt x="188534" y="174097"/>
                    <a:pt x="188534" y="175588"/>
                  </a:cubicBezTo>
                  <a:cubicBezTo>
                    <a:pt x="188534" y="175588"/>
                    <a:pt x="190046" y="177079"/>
                    <a:pt x="190046" y="177079"/>
                  </a:cubicBezTo>
                  <a:cubicBezTo>
                    <a:pt x="190046" y="178570"/>
                    <a:pt x="190046" y="178570"/>
                    <a:pt x="190046" y="180062"/>
                  </a:cubicBezTo>
                  <a:cubicBezTo>
                    <a:pt x="191558" y="181553"/>
                    <a:pt x="191558" y="181553"/>
                    <a:pt x="193070" y="181553"/>
                  </a:cubicBezTo>
                  <a:cubicBezTo>
                    <a:pt x="193070" y="183044"/>
                    <a:pt x="193070" y="183044"/>
                    <a:pt x="193070" y="183044"/>
                  </a:cubicBezTo>
                  <a:cubicBezTo>
                    <a:pt x="193070" y="183044"/>
                    <a:pt x="193070" y="183044"/>
                    <a:pt x="194582" y="184536"/>
                  </a:cubicBezTo>
                  <a:cubicBezTo>
                    <a:pt x="194582" y="184536"/>
                    <a:pt x="194582" y="184536"/>
                    <a:pt x="196094" y="186027"/>
                  </a:cubicBezTo>
                  <a:cubicBezTo>
                    <a:pt x="196094" y="186027"/>
                    <a:pt x="196094" y="187518"/>
                    <a:pt x="194582" y="187518"/>
                  </a:cubicBezTo>
                  <a:cubicBezTo>
                    <a:pt x="193070" y="187518"/>
                    <a:pt x="193070" y="189010"/>
                    <a:pt x="193070" y="189010"/>
                  </a:cubicBezTo>
                  <a:cubicBezTo>
                    <a:pt x="191558" y="189010"/>
                    <a:pt x="190046" y="189010"/>
                    <a:pt x="188534" y="189010"/>
                  </a:cubicBezTo>
                  <a:cubicBezTo>
                    <a:pt x="187022" y="189010"/>
                    <a:pt x="187022" y="189010"/>
                    <a:pt x="187022" y="189010"/>
                  </a:cubicBezTo>
                  <a:cubicBezTo>
                    <a:pt x="185511" y="190501"/>
                    <a:pt x="185511" y="190501"/>
                    <a:pt x="183999" y="190501"/>
                  </a:cubicBezTo>
                  <a:cubicBezTo>
                    <a:pt x="182487" y="190501"/>
                    <a:pt x="182487" y="190501"/>
                    <a:pt x="182487" y="190501"/>
                  </a:cubicBezTo>
                  <a:cubicBezTo>
                    <a:pt x="180975" y="189010"/>
                    <a:pt x="180975" y="189010"/>
                    <a:pt x="179463" y="187518"/>
                  </a:cubicBezTo>
                  <a:cubicBezTo>
                    <a:pt x="179463" y="187518"/>
                    <a:pt x="177951" y="186027"/>
                    <a:pt x="177951" y="186027"/>
                  </a:cubicBezTo>
                  <a:cubicBezTo>
                    <a:pt x="176439" y="184536"/>
                    <a:pt x="176439" y="184536"/>
                    <a:pt x="176439" y="184536"/>
                  </a:cubicBezTo>
                  <a:cubicBezTo>
                    <a:pt x="174927" y="183044"/>
                    <a:pt x="174927" y="183044"/>
                    <a:pt x="173415" y="181553"/>
                  </a:cubicBezTo>
                  <a:cubicBezTo>
                    <a:pt x="171903" y="180062"/>
                    <a:pt x="171903" y="180062"/>
                    <a:pt x="171903" y="180062"/>
                  </a:cubicBezTo>
                  <a:cubicBezTo>
                    <a:pt x="171903" y="178570"/>
                    <a:pt x="168880" y="177079"/>
                    <a:pt x="168880" y="175588"/>
                  </a:cubicBezTo>
                  <a:cubicBezTo>
                    <a:pt x="167368" y="175588"/>
                    <a:pt x="165856" y="174097"/>
                    <a:pt x="165856" y="174097"/>
                  </a:cubicBezTo>
                  <a:cubicBezTo>
                    <a:pt x="164344" y="172605"/>
                    <a:pt x="162832" y="172605"/>
                    <a:pt x="162832" y="172605"/>
                  </a:cubicBezTo>
                  <a:cubicBezTo>
                    <a:pt x="161320" y="169623"/>
                    <a:pt x="159808" y="169623"/>
                    <a:pt x="158296" y="169623"/>
                  </a:cubicBezTo>
                  <a:cubicBezTo>
                    <a:pt x="156784" y="168131"/>
                    <a:pt x="153761" y="168131"/>
                    <a:pt x="153761" y="168131"/>
                  </a:cubicBezTo>
                  <a:cubicBezTo>
                    <a:pt x="153761" y="168131"/>
                    <a:pt x="152249" y="168131"/>
                    <a:pt x="150737" y="166640"/>
                  </a:cubicBezTo>
                  <a:cubicBezTo>
                    <a:pt x="149225" y="166640"/>
                    <a:pt x="149225" y="166640"/>
                    <a:pt x="149225" y="165149"/>
                  </a:cubicBezTo>
                  <a:cubicBezTo>
                    <a:pt x="149225" y="163657"/>
                    <a:pt x="149225" y="163657"/>
                    <a:pt x="149225" y="163657"/>
                  </a:cubicBezTo>
                  <a:cubicBezTo>
                    <a:pt x="149225" y="163657"/>
                    <a:pt x="149225" y="162166"/>
                    <a:pt x="149225" y="162166"/>
                  </a:cubicBezTo>
                  <a:cubicBezTo>
                    <a:pt x="150737" y="160675"/>
                    <a:pt x="150737" y="160675"/>
                    <a:pt x="150737" y="160675"/>
                  </a:cubicBezTo>
                  <a:cubicBezTo>
                    <a:pt x="150737" y="159184"/>
                    <a:pt x="150737" y="156201"/>
                    <a:pt x="150737" y="156201"/>
                  </a:cubicBezTo>
                  <a:cubicBezTo>
                    <a:pt x="150737" y="156201"/>
                    <a:pt x="150737" y="154710"/>
                    <a:pt x="150737" y="154710"/>
                  </a:cubicBezTo>
                  <a:cubicBezTo>
                    <a:pt x="150737" y="153218"/>
                    <a:pt x="152249" y="153218"/>
                    <a:pt x="152249" y="153218"/>
                  </a:cubicBezTo>
                  <a:cubicBezTo>
                    <a:pt x="152249" y="153218"/>
                    <a:pt x="153761" y="153218"/>
                    <a:pt x="153761" y="153218"/>
                  </a:cubicBezTo>
                  <a:cubicBezTo>
                    <a:pt x="155272" y="153218"/>
                    <a:pt x="155272" y="153218"/>
                    <a:pt x="155272" y="153218"/>
                  </a:cubicBezTo>
                  <a:cubicBezTo>
                    <a:pt x="155272" y="153218"/>
                    <a:pt x="156784" y="154710"/>
                    <a:pt x="156784" y="154710"/>
                  </a:cubicBezTo>
                  <a:cubicBezTo>
                    <a:pt x="156784" y="154710"/>
                    <a:pt x="156784" y="154710"/>
                    <a:pt x="158296" y="154710"/>
                  </a:cubicBezTo>
                  <a:cubicBezTo>
                    <a:pt x="158296" y="154710"/>
                    <a:pt x="159808" y="156201"/>
                    <a:pt x="159808" y="156201"/>
                  </a:cubicBezTo>
                  <a:cubicBezTo>
                    <a:pt x="159808" y="156201"/>
                    <a:pt x="161320" y="157692"/>
                    <a:pt x="162832" y="157692"/>
                  </a:cubicBezTo>
                  <a:cubicBezTo>
                    <a:pt x="162832" y="157692"/>
                    <a:pt x="164344" y="157692"/>
                    <a:pt x="164344" y="159184"/>
                  </a:cubicBezTo>
                  <a:cubicBezTo>
                    <a:pt x="164344" y="159184"/>
                    <a:pt x="165856" y="159184"/>
                    <a:pt x="165856" y="160675"/>
                  </a:cubicBezTo>
                  <a:cubicBezTo>
                    <a:pt x="165856" y="160675"/>
                    <a:pt x="167368" y="160675"/>
                    <a:pt x="167368" y="160675"/>
                  </a:cubicBezTo>
                  <a:cubicBezTo>
                    <a:pt x="167368" y="160675"/>
                    <a:pt x="167368" y="160675"/>
                    <a:pt x="168880" y="162166"/>
                  </a:cubicBezTo>
                  <a:cubicBezTo>
                    <a:pt x="168880" y="162166"/>
                    <a:pt x="168880" y="162166"/>
                    <a:pt x="170392" y="162166"/>
                  </a:cubicBezTo>
                  <a:cubicBezTo>
                    <a:pt x="170392" y="163657"/>
                    <a:pt x="170392" y="162166"/>
                    <a:pt x="171903" y="163657"/>
                  </a:cubicBezTo>
                  <a:cubicBezTo>
                    <a:pt x="171903" y="163657"/>
                    <a:pt x="171903" y="163657"/>
                    <a:pt x="171903" y="162166"/>
                  </a:cubicBezTo>
                  <a:cubicBezTo>
                    <a:pt x="171903" y="162166"/>
                    <a:pt x="171903" y="160675"/>
                    <a:pt x="171903" y="160675"/>
                  </a:cubicBezTo>
                  <a:cubicBezTo>
                    <a:pt x="171903" y="160675"/>
                    <a:pt x="171903" y="160675"/>
                    <a:pt x="171903" y="159184"/>
                  </a:cubicBezTo>
                  <a:cubicBezTo>
                    <a:pt x="170392" y="159184"/>
                    <a:pt x="173415" y="157692"/>
                    <a:pt x="173415" y="157692"/>
                  </a:cubicBezTo>
                  <a:cubicBezTo>
                    <a:pt x="173415" y="157692"/>
                    <a:pt x="174927" y="157692"/>
                    <a:pt x="174927" y="157692"/>
                  </a:cubicBezTo>
                  <a:cubicBezTo>
                    <a:pt x="174927" y="157692"/>
                    <a:pt x="176439" y="157692"/>
                    <a:pt x="176439" y="157692"/>
                  </a:cubicBezTo>
                  <a:cubicBezTo>
                    <a:pt x="176439" y="156201"/>
                    <a:pt x="177951" y="156201"/>
                    <a:pt x="177951" y="156201"/>
                  </a:cubicBezTo>
                  <a:cubicBezTo>
                    <a:pt x="177951" y="156201"/>
                    <a:pt x="177951" y="156201"/>
                    <a:pt x="179463" y="154710"/>
                  </a:cubicBezTo>
                  <a:cubicBezTo>
                    <a:pt x="179463" y="153218"/>
                    <a:pt x="179463" y="153218"/>
                    <a:pt x="179463" y="153218"/>
                  </a:cubicBezTo>
                  <a:cubicBezTo>
                    <a:pt x="179463" y="151727"/>
                    <a:pt x="179463" y="151727"/>
                    <a:pt x="177951" y="151727"/>
                  </a:cubicBezTo>
                  <a:cubicBezTo>
                    <a:pt x="177951" y="150236"/>
                    <a:pt x="177951" y="150236"/>
                    <a:pt x="177951" y="148744"/>
                  </a:cubicBezTo>
                  <a:cubicBezTo>
                    <a:pt x="176439" y="148744"/>
                    <a:pt x="176439" y="148744"/>
                    <a:pt x="176439" y="147253"/>
                  </a:cubicBezTo>
                  <a:cubicBezTo>
                    <a:pt x="176439" y="145762"/>
                    <a:pt x="176439" y="145762"/>
                    <a:pt x="176439" y="145762"/>
                  </a:cubicBezTo>
                  <a:cubicBezTo>
                    <a:pt x="174927" y="144270"/>
                    <a:pt x="176439" y="144270"/>
                    <a:pt x="176439" y="144270"/>
                  </a:cubicBezTo>
                  <a:cubicBezTo>
                    <a:pt x="176439" y="142779"/>
                    <a:pt x="176439" y="142779"/>
                    <a:pt x="176439" y="142779"/>
                  </a:cubicBezTo>
                  <a:cubicBezTo>
                    <a:pt x="177951" y="142779"/>
                    <a:pt x="177951" y="142779"/>
                    <a:pt x="177951" y="141288"/>
                  </a:cubicBezTo>
                  <a:close/>
                  <a:moveTo>
                    <a:pt x="1061617" y="138767"/>
                  </a:moveTo>
                  <a:cubicBezTo>
                    <a:pt x="1061617" y="138767"/>
                    <a:pt x="1060095" y="138767"/>
                    <a:pt x="1060095" y="140284"/>
                  </a:cubicBezTo>
                  <a:cubicBezTo>
                    <a:pt x="1058572" y="140284"/>
                    <a:pt x="1058572" y="140284"/>
                    <a:pt x="1058572" y="141802"/>
                  </a:cubicBezTo>
                  <a:cubicBezTo>
                    <a:pt x="1058572" y="143319"/>
                    <a:pt x="1058572" y="143319"/>
                    <a:pt x="1057049" y="144837"/>
                  </a:cubicBezTo>
                  <a:cubicBezTo>
                    <a:pt x="1057049" y="146354"/>
                    <a:pt x="1055526" y="147872"/>
                    <a:pt x="1055526" y="149389"/>
                  </a:cubicBezTo>
                  <a:cubicBezTo>
                    <a:pt x="1054004" y="150907"/>
                    <a:pt x="1054004" y="149389"/>
                    <a:pt x="1055526" y="150907"/>
                  </a:cubicBezTo>
                  <a:cubicBezTo>
                    <a:pt x="1055526" y="150907"/>
                    <a:pt x="1055526" y="150907"/>
                    <a:pt x="1057049" y="150907"/>
                  </a:cubicBezTo>
                  <a:cubicBezTo>
                    <a:pt x="1058572" y="150907"/>
                    <a:pt x="1060095" y="149389"/>
                    <a:pt x="1061617" y="149389"/>
                  </a:cubicBezTo>
                  <a:cubicBezTo>
                    <a:pt x="1061617" y="149389"/>
                    <a:pt x="1061617" y="147872"/>
                    <a:pt x="1063140" y="147872"/>
                  </a:cubicBezTo>
                  <a:cubicBezTo>
                    <a:pt x="1063140" y="146354"/>
                    <a:pt x="1063140" y="146354"/>
                    <a:pt x="1063140" y="144837"/>
                  </a:cubicBezTo>
                  <a:cubicBezTo>
                    <a:pt x="1063140" y="143319"/>
                    <a:pt x="1063140" y="143319"/>
                    <a:pt x="1063140" y="141802"/>
                  </a:cubicBezTo>
                  <a:cubicBezTo>
                    <a:pt x="1063140" y="140284"/>
                    <a:pt x="1063140" y="141802"/>
                    <a:pt x="1061617" y="140284"/>
                  </a:cubicBezTo>
                  <a:cubicBezTo>
                    <a:pt x="1061617" y="138767"/>
                    <a:pt x="1061617" y="138767"/>
                    <a:pt x="1061617" y="138767"/>
                  </a:cubicBezTo>
                  <a:close/>
                  <a:moveTo>
                    <a:pt x="1038777" y="123592"/>
                  </a:moveTo>
                  <a:cubicBezTo>
                    <a:pt x="1038777" y="125110"/>
                    <a:pt x="1038777" y="125110"/>
                    <a:pt x="1038777" y="125110"/>
                  </a:cubicBezTo>
                  <a:cubicBezTo>
                    <a:pt x="1038777" y="125110"/>
                    <a:pt x="1038777" y="126627"/>
                    <a:pt x="1038777" y="126627"/>
                  </a:cubicBezTo>
                  <a:cubicBezTo>
                    <a:pt x="1038777" y="128145"/>
                    <a:pt x="1038777" y="128145"/>
                    <a:pt x="1038777" y="129662"/>
                  </a:cubicBezTo>
                  <a:cubicBezTo>
                    <a:pt x="1040299" y="129662"/>
                    <a:pt x="1038777" y="129662"/>
                    <a:pt x="1040299" y="131179"/>
                  </a:cubicBezTo>
                  <a:cubicBezTo>
                    <a:pt x="1040299" y="132697"/>
                    <a:pt x="1040299" y="132697"/>
                    <a:pt x="1040299" y="132697"/>
                  </a:cubicBezTo>
                  <a:cubicBezTo>
                    <a:pt x="1040299" y="132697"/>
                    <a:pt x="1041822" y="132697"/>
                    <a:pt x="1043345" y="132697"/>
                  </a:cubicBezTo>
                  <a:cubicBezTo>
                    <a:pt x="1043345" y="132697"/>
                    <a:pt x="1044867" y="131179"/>
                    <a:pt x="1044867" y="131179"/>
                  </a:cubicBezTo>
                  <a:cubicBezTo>
                    <a:pt x="1044867" y="129662"/>
                    <a:pt x="1044867" y="129662"/>
                    <a:pt x="1046390" y="128145"/>
                  </a:cubicBezTo>
                  <a:cubicBezTo>
                    <a:pt x="1046390" y="128145"/>
                    <a:pt x="1046390" y="126627"/>
                    <a:pt x="1046390" y="126627"/>
                  </a:cubicBezTo>
                  <a:cubicBezTo>
                    <a:pt x="1047913" y="125110"/>
                    <a:pt x="1046390" y="125110"/>
                    <a:pt x="1044867" y="123592"/>
                  </a:cubicBezTo>
                  <a:cubicBezTo>
                    <a:pt x="1044867" y="123592"/>
                    <a:pt x="1044867" y="123592"/>
                    <a:pt x="1043345" y="123592"/>
                  </a:cubicBezTo>
                  <a:cubicBezTo>
                    <a:pt x="1041822" y="123592"/>
                    <a:pt x="1041822" y="123592"/>
                    <a:pt x="1041822" y="123592"/>
                  </a:cubicBezTo>
                  <a:cubicBezTo>
                    <a:pt x="1040299" y="123592"/>
                    <a:pt x="1040299" y="123592"/>
                    <a:pt x="1038777" y="123592"/>
                  </a:cubicBezTo>
                  <a:close/>
                  <a:moveTo>
                    <a:pt x="158883" y="122238"/>
                  </a:moveTo>
                  <a:cubicBezTo>
                    <a:pt x="158883" y="122238"/>
                    <a:pt x="158883" y="122238"/>
                    <a:pt x="160404" y="122238"/>
                  </a:cubicBezTo>
                  <a:cubicBezTo>
                    <a:pt x="160404" y="122238"/>
                    <a:pt x="160404" y="123746"/>
                    <a:pt x="160404" y="123746"/>
                  </a:cubicBezTo>
                  <a:cubicBezTo>
                    <a:pt x="160404" y="125254"/>
                    <a:pt x="160404" y="125254"/>
                    <a:pt x="160404" y="125254"/>
                  </a:cubicBezTo>
                  <a:cubicBezTo>
                    <a:pt x="160404" y="125254"/>
                    <a:pt x="160404" y="125254"/>
                    <a:pt x="160404" y="126762"/>
                  </a:cubicBezTo>
                  <a:cubicBezTo>
                    <a:pt x="158883" y="126762"/>
                    <a:pt x="160404" y="126762"/>
                    <a:pt x="158883" y="128270"/>
                  </a:cubicBezTo>
                  <a:cubicBezTo>
                    <a:pt x="158883" y="128270"/>
                    <a:pt x="158883" y="128270"/>
                    <a:pt x="158883" y="129779"/>
                  </a:cubicBezTo>
                  <a:cubicBezTo>
                    <a:pt x="158883" y="131287"/>
                    <a:pt x="158883" y="131287"/>
                    <a:pt x="158883" y="132795"/>
                  </a:cubicBezTo>
                  <a:cubicBezTo>
                    <a:pt x="157362" y="132795"/>
                    <a:pt x="157362" y="132795"/>
                    <a:pt x="157362" y="132795"/>
                  </a:cubicBezTo>
                  <a:cubicBezTo>
                    <a:pt x="157362" y="132795"/>
                    <a:pt x="157362" y="134303"/>
                    <a:pt x="157362" y="134303"/>
                  </a:cubicBezTo>
                  <a:cubicBezTo>
                    <a:pt x="155840" y="135811"/>
                    <a:pt x="155840" y="135811"/>
                    <a:pt x="152798" y="135811"/>
                  </a:cubicBezTo>
                  <a:cubicBezTo>
                    <a:pt x="152798" y="135811"/>
                    <a:pt x="151276" y="137319"/>
                    <a:pt x="151276" y="137319"/>
                  </a:cubicBezTo>
                  <a:cubicBezTo>
                    <a:pt x="151276" y="137319"/>
                    <a:pt x="148233" y="137319"/>
                    <a:pt x="148233" y="137319"/>
                  </a:cubicBezTo>
                  <a:cubicBezTo>
                    <a:pt x="148233" y="137319"/>
                    <a:pt x="146712" y="137319"/>
                    <a:pt x="145191" y="138828"/>
                  </a:cubicBezTo>
                  <a:cubicBezTo>
                    <a:pt x="143669" y="140336"/>
                    <a:pt x="142148" y="140336"/>
                    <a:pt x="142148" y="141844"/>
                  </a:cubicBezTo>
                  <a:cubicBezTo>
                    <a:pt x="142148" y="143352"/>
                    <a:pt x="142148" y="144860"/>
                    <a:pt x="143669" y="144860"/>
                  </a:cubicBezTo>
                  <a:cubicBezTo>
                    <a:pt x="143669" y="144860"/>
                    <a:pt x="143669" y="144860"/>
                    <a:pt x="145191" y="144860"/>
                  </a:cubicBezTo>
                  <a:cubicBezTo>
                    <a:pt x="146712" y="144860"/>
                    <a:pt x="146712" y="144860"/>
                    <a:pt x="148233" y="144860"/>
                  </a:cubicBezTo>
                  <a:cubicBezTo>
                    <a:pt x="148233" y="144860"/>
                    <a:pt x="149755" y="146368"/>
                    <a:pt x="149755" y="146368"/>
                  </a:cubicBezTo>
                  <a:cubicBezTo>
                    <a:pt x="149755" y="146368"/>
                    <a:pt x="151276" y="146368"/>
                    <a:pt x="151276" y="146368"/>
                  </a:cubicBezTo>
                  <a:cubicBezTo>
                    <a:pt x="152798" y="146368"/>
                    <a:pt x="154319" y="144860"/>
                    <a:pt x="154319" y="144860"/>
                  </a:cubicBezTo>
                  <a:cubicBezTo>
                    <a:pt x="154319" y="146368"/>
                    <a:pt x="155840" y="146368"/>
                    <a:pt x="155840" y="146368"/>
                  </a:cubicBezTo>
                  <a:cubicBezTo>
                    <a:pt x="155840" y="146368"/>
                    <a:pt x="157362" y="146368"/>
                    <a:pt x="158883" y="146368"/>
                  </a:cubicBezTo>
                  <a:cubicBezTo>
                    <a:pt x="158883" y="146368"/>
                    <a:pt x="158883" y="146368"/>
                    <a:pt x="160404" y="146368"/>
                  </a:cubicBezTo>
                  <a:cubicBezTo>
                    <a:pt x="161926" y="146368"/>
                    <a:pt x="161926" y="146368"/>
                    <a:pt x="161926" y="146368"/>
                  </a:cubicBezTo>
                  <a:cubicBezTo>
                    <a:pt x="161926" y="146368"/>
                    <a:pt x="160404" y="147876"/>
                    <a:pt x="160404" y="147876"/>
                  </a:cubicBezTo>
                  <a:cubicBezTo>
                    <a:pt x="160404" y="147876"/>
                    <a:pt x="158883" y="147876"/>
                    <a:pt x="158883" y="147876"/>
                  </a:cubicBezTo>
                  <a:cubicBezTo>
                    <a:pt x="157362" y="149385"/>
                    <a:pt x="157362" y="149385"/>
                    <a:pt x="155840" y="149385"/>
                  </a:cubicBezTo>
                  <a:cubicBezTo>
                    <a:pt x="155840" y="149385"/>
                    <a:pt x="154319" y="149385"/>
                    <a:pt x="154319" y="149385"/>
                  </a:cubicBezTo>
                  <a:cubicBezTo>
                    <a:pt x="152798" y="149385"/>
                    <a:pt x="152798" y="149385"/>
                    <a:pt x="152798" y="149385"/>
                  </a:cubicBezTo>
                  <a:cubicBezTo>
                    <a:pt x="152798" y="149385"/>
                    <a:pt x="152798" y="149385"/>
                    <a:pt x="151276" y="149385"/>
                  </a:cubicBezTo>
                  <a:cubicBezTo>
                    <a:pt x="149755" y="149385"/>
                    <a:pt x="149755" y="149385"/>
                    <a:pt x="149755" y="149385"/>
                  </a:cubicBezTo>
                  <a:cubicBezTo>
                    <a:pt x="148233" y="149385"/>
                    <a:pt x="148233" y="149385"/>
                    <a:pt x="148233" y="149385"/>
                  </a:cubicBezTo>
                  <a:cubicBezTo>
                    <a:pt x="148233" y="149385"/>
                    <a:pt x="146712" y="149385"/>
                    <a:pt x="145191" y="149385"/>
                  </a:cubicBezTo>
                  <a:cubicBezTo>
                    <a:pt x="142148" y="150893"/>
                    <a:pt x="139105" y="152401"/>
                    <a:pt x="137584" y="150893"/>
                  </a:cubicBezTo>
                  <a:cubicBezTo>
                    <a:pt x="136062" y="150893"/>
                    <a:pt x="134541" y="152401"/>
                    <a:pt x="134541" y="152401"/>
                  </a:cubicBezTo>
                  <a:cubicBezTo>
                    <a:pt x="133020" y="152401"/>
                    <a:pt x="129977" y="152401"/>
                    <a:pt x="128456" y="152401"/>
                  </a:cubicBezTo>
                  <a:cubicBezTo>
                    <a:pt x="128456" y="152401"/>
                    <a:pt x="126934" y="152401"/>
                    <a:pt x="126934" y="152401"/>
                  </a:cubicBezTo>
                  <a:cubicBezTo>
                    <a:pt x="126934" y="152401"/>
                    <a:pt x="125413" y="152401"/>
                    <a:pt x="125413" y="152401"/>
                  </a:cubicBezTo>
                  <a:cubicBezTo>
                    <a:pt x="125413" y="150893"/>
                    <a:pt x="125413" y="150893"/>
                    <a:pt x="125413" y="150893"/>
                  </a:cubicBezTo>
                  <a:cubicBezTo>
                    <a:pt x="125413" y="150893"/>
                    <a:pt x="125413" y="149385"/>
                    <a:pt x="125413" y="149385"/>
                  </a:cubicBezTo>
                  <a:cubicBezTo>
                    <a:pt x="125413" y="147876"/>
                    <a:pt x="125413" y="146368"/>
                    <a:pt x="126934" y="146368"/>
                  </a:cubicBezTo>
                  <a:cubicBezTo>
                    <a:pt x="126934" y="144860"/>
                    <a:pt x="126934" y="144860"/>
                    <a:pt x="126934" y="143352"/>
                  </a:cubicBezTo>
                  <a:cubicBezTo>
                    <a:pt x="126934" y="143352"/>
                    <a:pt x="128456" y="140336"/>
                    <a:pt x="128456" y="140336"/>
                  </a:cubicBezTo>
                  <a:cubicBezTo>
                    <a:pt x="128456" y="138828"/>
                    <a:pt x="128456" y="138828"/>
                    <a:pt x="129977" y="137319"/>
                  </a:cubicBezTo>
                  <a:cubicBezTo>
                    <a:pt x="131498" y="137319"/>
                    <a:pt x="131498" y="137319"/>
                    <a:pt x="133020" y="137319"/>
                  </a:cubicBezTo>
                  <a:cubicBezTo>
                    <a:pt x="133020" y="135811"/>
                    <a:pt x="134541" y="135811"/>
                    <a:pt x="134541" y="135811"/>
                  </a:cubicBezTo>
                  <a:cubicBezTo>
                    <a:pt x="136062" y="135811"/>
                    <a:pt x="136062" y="135811"/>
                    <a:pt x="136062" y="135811"/>
                  </a:cubicBezTo>
                  <a:cubicBezTo>
                    <a:pt x="137584" y="135811"/>
                    <a:pt x="140627" y="134303"/>
                    <a:pt x="140627" y="134303"/>
                  </a:cubicBezTo>
                  <a:cubicBezTo>
                    <a:pt x="140627" y="132795"/>
                    <a:pt x="142148" y="132795"/>
                    <a:pt x="143669" y="132795"/>
                  </a:cubicBezTo>
                  <a:cubicBezTo>
                    <a:pt x="143669" y="132795"/>
                    <a:pt x="143669" y="132795"/>
                    <a:pt x="145191" y="132795"/>
                  </a:cubicBezTo>
                  <a:cubicBezTo>
                    <a:pt x="146712" y="131287"/>
                    <a:pt x="146712" y="131287"/>
                    <a:pt x="148233" y="131287"/>
                  </a:cubicBezTo>
                  <a:cubicBezTo>
                    <a:pt x="148233" y="131287"/>
                    <a:pt x="149755" y="129779"/>
                    <a:pt x="149755" y="129779"/>
                  </a:cubicBezTo>
                  <a:cubicBezTo>
                    <a:pt x="149755" y="129779"/>
                    <a:pt x="151276" y="129779"/>
                    <a:pt x="151276" y="129779"/>
                  </a:cubicBezTo>
                  <a:cubicBezTo>
                    <a:pt x="151276" y="128270"/>
                    <a:pt x="151276" y="128270"/>
                    <a:pt x="151276" y="128270"/>
                  </a:cubicBezTo>
                  <a:cubicBezTo>
                    <a:pt x="152798" y="128270"/>
                    <a:pt x="152798" y="126762"/>
                    <a:pt x="152798" y="126762"/>
                  </a:cubicBezTo>
                  <a:cubicBezTo>
                    <a:pt x="152798" y="126762"/>
                    <a:pt x="154319" y="125254"/>
                    <a:pt x="154319" y="125254"/>
                  </a:cubicBezTo>
                  <a:cubicBezTo>
                    <a:pt x="154319" y="125254"/>
                    <a:pt x="155840" y="125254"/>
                    <a:pt x="155840" y="123746"/>
                  </a:cubicBezTo>
                  <a:cubicBezTo>
                    <a:pt x="155840" y="123746"/>
                    <a:pt x="157362" y="123746"/>
                    <a:pt x="157362" y="123746"/>
                  </a:cubicBezTo>
                  <a:cubicBezTo>
                    <a:pt x="157362" y="122238"/>
                    <a:pt x="157362" y="122238"/>
                    <a:pt x="158883" y="122238"/>
                  </a:cubicBezTo>
                  <a:close/>
                  <a:moveTo>
                    <a:pt x="174625" y="114300"/>
                  </a:moveTo>
                  <a:cubicBezTo>
                    <a:pt x="176213" y="114300"/>
                    <a:pt x="176213" y="114300"/>
                    <a:pt x="176213" y="114300"/>
                  </a:cubicBezTo>
                  <a:cubicBezTo>
                    <a:pt x="177800" y="114300"/>
                    <a:pt x="177800" y="115887"/>
                    <a:pt x="177800" y="115887"/>
                  </a:cubicBezTo>
                  <a:cubicBezTo>
                    <a:pt x="177800" y="115887"/>
                    <a:pt x="179388" y="115887"/>
                    <a:pt x="179388" y="115887"/>
                  </a:cubicBezTo>
                  <a:cubicBezTo>
                    <a:pt x="179388" y="117475"/>
                    <a:pt x="179388" y="117475"/>
                    <a:pt x="179388" y="117475"/>
                  </a:cubicBezTo>
                  <a:cubicBezTo>
                    <a:pt x="179388" y="117475"/>
                    <a:pt x="179388" y="119063"/>
                    <a:pt x="179388" y="119063"/>
                  </a:cubicBezTo>
                  <a:cubicBezTo>
                    <a:pt x="179388" y="119063"/>
                    <a:pt x="177800" y="120650"/>
                    <a:pt x="177800" y="120650"/>
                  </a:cubicBezTo>
                  <a:cubicBezTo>
                    <a:pt x="177800" y="122238"/>
                    <a:pt x="177800" y="122238"/>
                    <a:pt x="177800" y="122238"/>
                  </a:cubicBezTo>
                  <a:cubicBezTo>
                    <a:pt x="177800" y="123825"/>
                    <a:pt x="177800" y="123825"/>
                    <a:pt x="177800" y="123825"/>
                  </a:cubicBezTo>
                  <a:cubicBezTo>
                    <a:pt x="177800" y="123825"/>
                    <a:pt x="176213" y="125413"/>
                    <a:pt x="176213" y="125413"/>
                  </a:cubicBezTo>
                  <a:cubicBezTo>
                    <a:pt x="176213" y="125413"/>
                    <a:pt x="174625" y="125413"/>
                    <a:pt x="174625" y="125413"/>
                  </a:cubicBezTo>
                  <a:cubicBezTo>
                    <a:pt x="174625" y="125413"/>
                    <a:pt x="173037" y="125413"/>
                    <a:pt x="173037" y="125413"/>
                  </a:cubicBezTo>
                  <a:cubicBezTo>
                    <a:pt x="173037" y="123825"/>
                    <a:pt x="173037" y="123825"/>
                    <a:pt x="173037" y="123825"/>
                  </a:cubicBezTo>
                  <a:cubicBezTo>
                    <a:pt x="171450" y="123825"/>
                    <a:pt x="173037" y="122238"/>
                    <a:pt x="171450" y="122238"/>
                  </a:cubicBezTo>
                  <a:cubicBezTo>
                    <a:pt x="171450" y="122238"/>
                    <a:pt x="171450" y="120650"/>
                    <a:pt x="171450" y="120650"/>
                  </a:cubicBezTo>
                  <a:cubicBezTo>
                    <a:pt x="171450" y="120650"/>
                    <a:pt x="171450" y="120650"/>
                    <a:pt x="171450" y="119063"/>
                  </a:cubicBezTo>
                  <a:cubicBezTo>
                    <a:pt x="171450" y="119063"/>
                    <a:pt x="173037" y="117475"/>
                    <a:pt x="173037" y="117475"/>
                  </a:cubicBezTo>
                  <a:cubicBezTo>
                    <a:pt x="173037" y="117475"/>
                    <a:pt x="173037" y="115887"/>
                    <a:pt x="173037" y="115887"/>
                  </a:cubicBezTo>
                  <a:cubicBezTo>
                    <a:pt x="173037" y="115887"/>
                    <a:pt x="174625" y="115887"/>
                    <a:pt x="174625" y="115887"/>
                  </a:cubicBezTo>
                  <a:cubicBezTo>
                    <a:pt x="174625" y="115887"/>
                    <a:pt x="174625" y="114300"/>
                    <a:pt x="174625" y="114300"/>
                  </a:cubicBezTo>
                  <a:close/>
                  <a:moveTo>
                    <a:pt x="1050958" y="111452"/>
                  </a:moveTo>
                  <a:cubicBezTo>
                    <a:pt x="1049436" y="112970"/>
                    <a:pt x="1049436" y="112970"/>
                    <a:pt x="1049436" y="112970"/>
                  </a:cubicBezTo>
                  <a:cubicBezTo>
                    <a:pt x="1049436" y="114487"/>
                    <a:pt x="1049436" y="114487"/>
                    <a:pt x="1047913" y="114487"/>
                  </a:cubicBezTo>
                  <a:cubicBezTo>
                    <a:pt x="1046390" y="116005"/>
                    <a:pt x="1047913" y="116005"/>
                    <a:pt x="1047913" y="116005"/>
                  </a:cubicBezTo>
                  <a:cubicBezTo>
                    <a:pt x="1047913" y="117522"/>
                    <a:pt x="1047913" y="117522"/>
                    <a:pt x="1049436" y="117522"/>
                  </a:cubicBezTo>
                  <a:cubicBezTo>
                    <a:pt x="1049436" y="119040"/>
                    <a:pt x="1049436" y="119040"/>
                    <a:pt x="1049436" y="119040"/>
                  </a:cubicBezTo>
                  <a:cubicBezTo>
                    <a:pt x="1049436" y="120557"/>
                    <a:pt x="1049436" y="120557"/>
                    <a:pt x="1049436" y="120557"/>
                  </a:cubicBezTo>
                  <a:cubicBezTo>
                    <a:pt x="1049436" y="122075"/>
                    <a:pt x="1049436" y="122075"/>
                    <a:pt x="1049436" y="122075"/>
                  </a:cubicBezTo>
                  <a:cubicBezTo>
                    <a:pt x="1050958" y="122075"/>
                    <a:pt x="1050958" y="122075"/>
                    <a:pt x="1050958" y="122075"/>
                  </a:cubicBezTo>
                  <a:cubicBezTo>
                    <a:pt x="1050958" y="122075"/>
                    <a:pt x="1050958" y="120557"/>
                    <a:pt x="1052481" y="120557"/>
                  </a:cubicBezTo>
                  <a:cubicBezTo>
                    <a:pt x="1052481" y="120557"/>
                    <a:pt x="1052481" y="119040"/>
                    <a:pt x="1054004" y="119040"/>
                  </a:cubicBezTo>
                  <a:cubicBezTo>
                    <a:pt x="1054004" y="119040"/>
                    <a:pt x="1054004" y="119040"/>
                    <a:pt x="1054004" y="117522"/>
                  </a:cubicBezTo>
                  <a:cubicBezTo>
                    <a:pt x="1054004" y="117522"/>
                    <a:pt x="1054004" y="117522"/>
                    <a:pt x="1054004" y="116005"/>
                  </a:cubicBezTo>
                  <a:cubicBezTo>
                    <a:pt x="1055526" y="116005"/>
                    <a:pt x="1054004" y="116005"/>
                    <a:pt x="1054004" y="114487"/>
                  </a:cubicBezTo>
                  <a:cubicBezTo>
                    <a:pt x="1054004" y="112970"/>
                    <a:pt x="1054004" y="112970"/>
                    <a:pt x="1052481" y="112970"/>
                  </a:cubicBezTo>
                  <a:cubicBezTo>
                    <a:pt x="1052481" y="111452"/>
                    <a:pt x="1052481" y="111452"/>
                    <a:pt x="1052481" y="111452"/>
                  </a:cubicBezTo>
                  <a:cubicBezTo>
                    <a:pt x="1052481" y="109935"/>
                    <a:pt x="1050958" y="111452"/>
                    <a:pt x="1050958" y="111452"/>
                  </a:cubicBezTo>
                  <a:close/>
                  <a:moveTo>
                    <a:pt x="1046390" y="109935"/>
                  </a:moveTo>
                  <a:cubicBezTo>
                    <a:pt x="1046390" y="109935"/>
                    <a:pt x="1046390" y="109935"/>
                    <a:pt x="1046390" y="111452"/>
                  </a:cubicBezTo>
                  <a:cubicBezTo>
                    <a:pt x="1046390" y="111452"/>
                    <a:pt x="1046390" y="112970"/>
                    <a:pt x="1046390" y="112970"/>
                  </a:cubicBezTo>
                  <a:cubicBezTo>
                    <a:pt x="1047913" y="111452"/>
                    <a:pt x="1047913" y="111452"/>
                    <a:pt x="1047913" y="111452"/>
                  </a:cubicBezTo>
                  <a:cubicBezTo>
                    <a:pt x="1047913" y="109935"/>
                    <a:pt x="1047913" y="109935"/>
                    <a:pt x="1047913" y="109935"/>
                  </a:cubicBezTo>
                  <a:cubicBezTo>
                    <a:pt x="1047913" y="109935"/>
                    <a:pt x="1046390" y="109935"/>
                    <a:pt x="1046390" y="109935"/>
                  </a:cubicBezTo>
                  <a:close/>
                  <a:moveTo>
                    <a:pt x="1044867" y="93243"/>
                  </a:moveTo>
                  <a:cubicBezTo>
                    <a:pt x="1044867" y="93243"/>
                    <a:pt x="1044867" y="93243"/>
                    <a:pt x="1043345" y="94760"/>
                  </a:cubicBezTo>
                  <a:cubicBezTo>
                    <a:pt x="1043345" y="94760"/>
                    <a:pt x="1043345" y="94760"/>
                    <a:pt x="1041822" y="96278"/>
                  </a:cubicBezTo>
                  <a:cubicBezTo>
                    <a:pt x="1041822" y="96278"/>
                    <a:pt x="1041822" y="96278"/>
                    <a:pt x="1041822" y="97795"/>
                  </a:cubicBezTo>
                  <a:cubicBezTo>
                    <a:pt x="1041822" y="97795"/>
                    <a:pt x="1041822" y="97795"/>
                    <a:pt x="1041822" y="100830"/>
                  </a:cubicBezTo>
                  <a:cubicBezTo>
                    <a:pt x="1041822" y="102348"/>
                    <a:pt x="1041822" y="100830"/>
                    <a:pt x="1041822" y="102348"/>
                  </a:cubicBezTo>
                  <a:cubicBezTo>
                    <a:pt x="1041822" y="103865"/>
                    <a:pt x="1041822" y="102348"/>
                    <a:pt x="1043345" y="103865"/>
                  </a:cubicBezTo>
                  <a:cubicBezTo>
                    <a:pt x="1043345" y="105382"/>
                    <a:pt x="1043345" y="103865"/>
                    <a:pt x="1044867" y="105382"/>
                  </a:cubicBezTo>
                  <a:cubicBezTo>
                    <a:pt x="1044867" y="105382"/>
                    <a:pt x="1044867" y="105382"/>
                    <a:pt x="1046390" y="103865"/>
                  </a:cubicBezTo>
                  <a:cubicBezTo>
                    <a:pt x="1047913" y="103865"/>
                    <a:pt x="1049436" y="105382"/>
                    <a:pt x="1049436" y="105382"/>
                  </a:cubicBezTo>
                  <a:cubicBezTo>
                    <a:pt x="1049436" y="105382"/>
                    <a:pt x="1049436" y="105382"/>
                    <a:pt x="1050958" y="105382"/>
                  </a:cubicBezTo>
                  <a:cubicBezTo>
                    <a:pt x="1050958" y="105382"/>
                    <a:pt x="1050958" y="103865"/>
                    <a:pt x="1050958" y="103865"/>
                  </a:cubicBezTo>
                  <a:cubicBezTo>
                    <a:pt x="1050958" y="103865"/>
                    <a:pt x="1050958" y="102348"/>
                    <a:pt x="1050958" y="102348"/>
                  </a:cubicBezTo>
                  <a:cubicBezTo>
                    <a:pt x="1050958" y="100830"/>
                    <a:pt x="1049436" y="99313"/>
                    <a:pt x="1049436" y="99313"/>
                  </a:cubicBezTo>
                  <a:cubicBezTo>
                    <a:pt x="1049436" y="97795"/>
                    <a:pt x="1047913" y="96278"/>
                    <a:pt x="1047913" y="96278"/>
                  </a:cubicBezTo>
                  <a:cubicBezTo>
                    <a:pt x="1047913" y="96278"/>
                    <a:pt x="1047913" y="94760"/>
                    <a:pt x="1047913" y="94760"/>
                  </a:cubicBezTo>
                  <a:cubicBezTo>
                    <a:pt x="1047913" y="93243"/>
                    <a:pt x="1047913" y="93243"/>
                    <a:pt x="1046390" y="93243"/>
                  </a:cubicBezTo>
                  <a:cubicBezTo>
                    <a:pt x="1046390" y="93243"/>
                    <a:pt x="1046390" y="93243"/>
                    <a:pt x="1044867" y="93243"/>
                  </a:cubicBezTo>
                  <a:close/>
                  <a:moveTo>
                    <a:pt x="1035731" y="84138"/>
                  </a:moveTo>
                  <a:cubicBezTo>
                    <a:pt x="1035731" y="85655"/>
                    <a:pt x="1035731" y="85655"/>
                    <a:pt x="1034208" y="87173"/>
                  </a:cubicBezTo>
                  <a:cubicBezTo>
                    <a:pt x="1032686" y="88690"/>
                    <a:pt x="1032686" y="88690"/>
                    <a:pt x="1032686" y="90208"/>
                  </a:cubicBezTo>
                  <a:cubicBezTo>
                    <a:pt x="1032686" y="91725"/>
                    <a:pt x="1032686" y="93243"/>
                    <a:pt x="1032686" y="94760"/>
                  </a:cubicBezTo>
                  <a:cubicBezTo>
                    <a:pt x="1034208" y="96278"/>
                    <a:pt x="1035731" y="96278"/>
                    <a:pt x="1035731" y="96278"/>
                  </a:cubicBezTo>
                  <a:cubicBezTo>
                    <a:pt x="1037254" y="96278"/>
                    <a:pt x="1037254" y="96278"/>
                    <a:pt x="1037254" y="96278"/>
                  </a:cubicBezTo>
                  <a:cubicBezTo>
                    <a:pt x="1037254" y="96278"/>
                    <a:pt x="1037254" y="96278"/>
                    <a:pt x="1040299" y="94760"/>
                  </a:cubicBezTo>
                  <a:cubicBezTo>
                    <a:pt x="1041822" y="93243"/>
                    <a:pt x="1041822" y="93243"/>
                    <a:pt x="1041822" y="93243"/>
                  </a:cubicBezTo>
                  <a:cubicBezTo>
                    <a:pt x="1041822" y="93243"/>
                    <a:pt x="1041822" y="91725"/>
                    <a:pt x="1043345" y="90208"/>
                  </a:cubicBezTo>
                  <a:cubicBezTo>
                    <a:pt x="1044867" y="88690"/>
                    <a:pt x="1046390" y="88690"/>
                    <a:pt x="1047913" y="87173"/>
                  </a:cubicBezTo>
                  <a:cubicBezTo>
                    <a:pt x="1047913" y="87173"/>
                    <a:pt x="1049436" y="85655"/>
                    <a:pt x="1050958" y="87173"/>
                  </a:cubicBezTo>
                  <a:cubicBezTo>
                    <a:pt x="1052481" y="87173"/>
                    <a:pt x="1052481" y="87173"/>
                    <a:pt x="1054004" y="90208"/>
                  </a:cubicBezTo>
                  <a:cubicBezTo>
                    <a:pt x="1055526" y="91725"/>
                    <a:pt x="1055526" y="96278"/>
                    <a:pt x="1057049" y="99313"/>
                  </a:cubicBezTo>
                  <a:cubicBezTo>
                    <a:pt x="1057049" y="100830"/>
                    <a:pt x="1057049" y="102348"/>
                    <a:pt x="1058572" y="105382"/>
                  </a:cubicBezTo>
                  <a:cubicBezTo>
                    <a:pt x="1058572" y="108417"/>
                    <a:pt x="1060095" y="111452"/>
                    <a:pt x="1060095" y="111452"/>
                  </a:cubicBezTo>
                  <a:cubicBezTo>
                    <a:pt x="1061617" y="111452"/>
                    <a:pt x="1061617" y="111452"/>
                    <a:pt x="1064663" y="109935"/>
                  </a:cubicBezTo>
                  <a:cubicBezTo>
                    <a:pt x="1066185" y="108417"/>
                    <a:pt x="1064663" y="111452"/>
                    <a:pt x="1066185" y="108417"/>
                  </a:cubicBezTo>
                  <a:cubicBezTo>
                    <a:pt x="1069231" y="105382"/>
                    <a:pt x="1067708" y="105382"/>
                    <a:pt x="1069231" y="103865"/>
                  </a:cubicBezTo>
                  <a:cubicBezTo>
                    <a:pt x="1072276" y="102348"/>
                    <a:pt x="1070754" y="103865"/>
                    <a:pt x="1072276" y="102348"/>
                  </a:cubicBezTo>
                  <a:cubicBezTo>
                    <a:pt x="1075322" y="102348"/>
                    <a:pt x="1075322" y="100830"/>
                    <a:pt x="1078367" y="102348"/>
                  </a:cubicBezTo>
                  <a:cubicBezTo>
                    <a:pt x="1081413" y="102348"/>
                    <a:pt x="1081413" y="103865"/>
                    <a:pt x="1082935" y="103865"/>
                  </a:cubicBezTo>
                  <a:cubicBezTo>
                    <a:pt x="1082935" y="105382"/>
                    <a:pt x="1082935" y="109935"/>
                    <a:pt x="1081413" y="111452"/>
                  </a:cubicBezTo>
                  <a:cubicBezTo>
                    <a:pt x="1081413" y="111452"/>
                    <a:pt x="1081413" y="114487"/>
                    <a:pt x="1079890" y="116005"/>
                  </a:cubicBezTo>
                  <a:cubicBezTo>
                    <a:pt x="1079890" y="116005"/>
                    <a:pt x="1078367" y="117522"/>
                    <a:pt x="1078367" y="117522"/>
                  </a:cubicBezTo>
                  <a:cubicBezTo>
                    <a:pt x="1078367" y="117522"/>
                    <a:pt x="1075322" y="123592"/>
                    <a:pt x="1073799" y="125110"/>
                  </a:cubicBezTo>
                  <a:cubicBezTo>
                    <a:pt x="1073799" y="126627"/>
                    <a:pt x="1072276" y="128145"/>
                    <a:pt x="1070754" y="129662"/>
                  </a:cubicBezTo>
                  <a:cubicBezTo>
                    <a:pt x="1069231" y="129662"/>
                    <a:pt x="1069231" y="132697"/>
                    <a:pt x="1069231" y="132697"/>
                  </a:cubicBezTo>
                  <a:cubicBezTo>
                    <a:pt x="1069231" y="132697"/>
                    <a:pt x="1069231" y="134214"/>
                    <a:pt x="1069231" y="137249"/>
                  </a:cubicBezTo>
                  <a:cubicBezTo>
                    <a:pt x="1069231" y="138767"/>
                    <a:pt x="1069231" y="143319"/>
                    <a:pt x="1069231" y="143319"/>
                  </a:cubicBezTo>
                  <a:cubicBezTo>
                    <a:pt x="1069231" y="144837"/>
                    <a:pt x="1067708" y="146354"/>
                    <a:pt x="1067708" y="146354"/>
                  </a:cubicBezTo>
                  <a:cubicBezTo>
                    <a:pt x="1069231" y="147872"/>
                    <a:pt x="1067708" y="149389"/>
                    <a:pt x="1067708" y="149389"/>
                  </a:cubicBezTo>
                  <a:cubicBezTo>
                    <a:pt x="1067708" y="149389"/>
                    <a:pt x="1069231" y="150907"/>
                    <a:pt x="1070754" y="149389"/>
                  </a:cubicBezTo>
                  <a:cubicBezTo>
                    <a:pt x="1072276" y="147872"/>
                    <a:pt x="1072276" y="146354"/>
                    <a:pt x="1073799" y="144837"/>
                  </a:cubicBezTo>
                  <a:cubicBezTo>
                    <a:pt x="1075322" y="144837"/>
                    <a:pt x="1075322" y="141802"/>
                    <a:pt x="1076844" y="143319"/>
                  </a:cubicBezTo>
                  <a:cubicBezTo>
                    <a:pt x="1078367" y="143319"/>
                    <a:pt x="1079890" y="141802"/>
                    <a:pt x="1081413" y="141802"/>
                  </a:cubicBezTo>
                  <a:cubicBezTo>
                    <a:pt x="1082935" y="140284"/>
                    <a:pt x="1084458" y="140284"/>
                    <a:pt x="1085981" y="140284"/>
                  </a:cubicBezTo>
                  <a:cubicBezTo>
                    <a:pt x="1087503" y="140284"/>
                    <a:pt x="1089026" y="141802"/>
                    <a:pt x="1087503" y="143319"/>
                  </a:cubicBezTo>
                  <a:cubicBezTo>
                    <a:pt x="1087503" y="144837"/>
                    <a:pt x="1089026" y="149389"/>
                    <a:pt x="1087503" y="150907"/>
                  </a:cubicBezTo>
                  <a:cubicBezTo>
                    <a:pt x="1085981" y="152424"/>
                    <a:pt x="1085981" y="153942"/>
                    <a:pt x="1084458" y="153942"/>
                  </a:cubicBezTo>
                  <a:cubicBezTo>
                    <a:pt x="1081413" y="155459"/>
                    <a:pt x="1081413" y="153942"/>
                    <a:pt x="1081413" y="155459"/>
                  </a:cubicBezTo>
                  <a:cubicBezTo>
                    <a:pt x="1079890" y="155459"/>
                    <a:pt x="1076844" y="155459"/>
                    <a:pt x="1078367" y="156976"/>
                  </a:cubicBezTo>
                  <a:cubicBezTo>
                    <a:pt x="1079890" y="158494"/>
                    <a:pt x="1079890" y="161529"/>
                    <a:pt x="1081413" y="164564"/>
                  </a:cubicBezTo>
                  <a:cubicBezTo>
                    <a:pt x="1082935" y="166081"/>
                    <a:pt x="1082935" y="167599"/>
                    <a:pt x="1082935" y="169116"/>
                  </a:cubicBezTo>
                  <a:cubicBezTo>
                    <a:pt x="1084458" y="170634"/>
                    <a:pt x="1084458" y="173669"/>
                    <a:pt x="1084458" y="175186"/>
                  </a:cubicBezTo>
                  <a:cubicBezTo>
                    <a:pt x="1084458" y="176704"/>
                    <a:pt x="1082935" y="178221"/>
                    <a:pt x="1081413" y="179739"/>
                  </a:cubicBezTo>
                  <a:cubicBezTo>
                    <a:pt x="1078367" y="179739"/>
                    <a:pt x="1078367" y="181256"/>
                    <a:pt x="1076844" y="182773"/>
                  </a:cubicBezTo>
                  <a:cubicBezTo>
                    <a:pt x="1075322" y="182773"/>
                    <a:pt x="1073799" y="181256"/>
                    <a:pt x="1072276" y="179739"/>
                  </a:cubicBezTo>
                  <a:cubicBezTo>
                    <a:pt x="1070754" y="178221"/>
                    <a:pt x="1070754" y="179739"/>
                    <a:pt x="1069231" y="176704"/>
                  </a:cubicBezTo>
                  <a:cubicBezTo>
                    <a:pt x="1069231" y="173669"/>
                    <a:pt x="1069231" y="172151"/>
                    <a:pt x="1069231" y="170634"/>
                  </a:cubicBezTo>
                  <a:cubicBezTo>
                    <a:pt x="1069231" y="169116"/>
                    <a:pt x="1069231" y="167599"/>
                    <a:pt x="1067708" y="166081"/>
                  </a:cubicBezTo>
                  <a:cubicBezTo>
                    <a:pt x="1066185" y="166081"/>
                    <a:pt x="1063140" y="170634"/>
                    <a:pt x="1061617" y="172151"/>
                  </a:cubicBezTo>
                  <a:cubicBezTo>
                    <a:pt x="1060095" y="175186"/>
                    <a:pt x="1057049" y="176704"/>
                    <a:pt x="1057049" y="176704"/>
                  </a:cubicBezTo>
                  <a:cubicBezTo>
                    <a:pt x="1057049" y="176704"/>
                    <a:pt x="1050958" y="176704"/>
                    <a:pt x="1049436" y="175186"/>
                  </a:cubicBezTo>
                  <a:cubicBezTo>
                    <a:pt x="1049436" y="175186"/>
                    <a:pt x="1047913" y="175186"/>
                    <a:pt x="1049436" y="173669"/>
                  </a:cubicBezTo>
                  <a:cubicBezTo>
                    <a:pt x="1050958" y="172151"/>
                    <a:pt x="1050958" y="172151"/>
                    <a:pt x="1054004" y="170634"/>
                  </a:cubicBezTo>
                  <a:cubicBezTo>
                    <a:pt x="1055526" y="169116"/>
                    <a:pt x="1055526" y="169116"/>
                    <a:pt x="1057049" y="167599"/>
                  </a:cubicBezTo>
                  <a:cubicBezTo>
                    <a:pt x="1060095" y="164564"/>
                    <a:pt x="1061617" y="163046"/>
                    <a:pt x="1061617" y="163046"/>
                  </a:cubicBezTo>
                  <a:cubicBezTo>
                    <a:pt x="1061617" y="163046"/>
                    <a:pt x="1061617" y="160011"/>
                    <a:pt x="1060095" y="160011"/>
                  </a:cubicBezTo>
                  <a:cubicBezTo>
                    <a:pt x="1057049" y="160011"/>
                    <a:pt x="1057049" y="160011"/>
                    <a:pt x="1055526" y="158494"/>
                  </a:cubicBezTo>
                  <a:cubicBezTo>
                    <a:pt x="1055526" y="158494"/>
                    <a:pt x="1055526" y="156976"/>
                    <a:pt x="1054004" y="155459"/>
                  </a:cubicBezTo>
                  <a:cubicBezTo>
                    <a:pt x="1052481" y="153942"/>
                    <a:pt x="1050958" y="155459"/>
                    <a:pt x="1049436" y="155459"/>
                  </a:cubicBezTo>
                  <a:cubicBezTo>
                    <a:pt x="1047913" y="155459"/>
                    <a:pt x="1047913" y="152424"/>
                    <a:pt x="1047913" y="150907"/>
                  </a:cubicBezTo>
                  <a:cubicBezTo>
                    <a:pt x="1047913" y="149389"/>
                    <a:pt x="1049436" y="149389"/>
                    <a:pt x="1049436" y="147872"/>
                  </a:cubicBezTo>
                  <a:cubicBezTo>
                    <a:pt x="1050958" y="144837"/>
                    <a:pt x="1049436" y="144837"/>
                    <a:pt x="1052481" y="143319"/>
                  </a:cubicBezTo>
                  <a:cubicBezTo>
                    <a:pt x="1054004" y="141802"/>
                    <a:pt x="1055526" y="140284"/>
                    <a:pt x="1057049" y="138767"/>
                  </a:cubicBezTo>
                  <a:cubicBezTo>
                    <a:pt x="1057049" y="137249"/>
                    <a:pt x="1058572" y="137249"/>
                    <a:pt x="1060095" y="134214"/>
                  </a:cubicBezTo>
                  <a:cubicBezTo>
                    <a:pt x="1061617" y="132697"/>
                    <a:pt x="1063140" y="131179"/>
                    <a:pt x="1064663" y="131179"/>
                  </a:cubicBezTo>
                  <a:cubicBezTo>
                    <a:pt x="1066185" y="131179"/>
                    <a:pt x="1067708" y="132697"/>
                    <a:pt x="1067708" y="131179"/>
                  </a:cubicBezTo>
                  <a:cubicBezTo>
                    <a:pt x="1067708" y="131179"/>
                    <a:pt x="1067708" y="128145"/>
                    <a:pt x="1069231" y="126627"/>
                  </a:cubicBezTo>
                  <a:cubicBezTo>
                    <a:pt x="1069231" y="125110"/>
                    <a:pt x="1069231" y="123592"/>
                    <a:pt x="1070754" y="122075"/>
                  </a:cubicBezTo>
                  <a:cubicBezTo>
                    <a:pt x="1070754" y="119040"/>
                    <a:pt x="1072276" y="119040"/>
                    <a:pt x="1072276" y="117522"/>
                  </a:cubicBezTo>
                  <a:cubicBezTo>
                    <a:pt x="1072276" y="116005"/>
                    <a:pt x="1073799" y="116005"/>
                    <a:pt x="1073799" y="116005"/>
                  </a:cubicBezTo>
                  <a:cubicBezTo>
                    <a:pt x="1073799" y="114487"/>
                    <a:pt x="1070754" y="112970"/>
                    <a:pt x="1069231" y="111452"/>
                  </a:cubicBezTo>
                  <a:cubicBezTo>
                    <a:pt x="1069231" y="111452"/>
                    <a:pt x="1067708" y="112970"/>
                    <a:pt x="1066185" y="114487"/>
                  </a:cubicBezTo>
                  <a:cubicBezTo>
                    <a:pt x="1063140" y="116005"/>
                    <a:pt x="1063140" y="116005"/>
                    <a:pt x="1063140" y="117522"/>
                  </a:cubicBezTo>
                  <a:cubicBezTo>
                    <a:pt x="1061617" y="119040"/>
                    <a:pt x="1061617" y="120557"/>
                    <a:pt x="1061617" y="122075"/>
                  </a:cubicBezTo>
                  <a:cubicBezTo>
                    <a:pt x="1060095" y="123592"/>
                    <a:pt x="1060095" y="125110"/>
                    <a:pt x="1058572" y="125110"/>
                  </a:cubicBezTo>
                  <a:cubicBezTo>
                    <a:pt x="1057049" y="125110"/>
                    <a:pt x="1057049" y="125110"/>
                    <a:pt x="1055526" y="125110"/>
                  </a:cubicBezTo>
                  <a:cubicBezTo>
                    <a:pt x="1054004" y="126627"/>
                    <a:pt x="1052481" y="128145"/>
                    <a:pt x="1050958" y="129662"/>
                  </a:cubicBezTo>
                  <a:cubicBezTo>
                    <a:pt x="1049436" y="131179"/>
                    <a:pt x="1049436" y="132697"/>
                    <a:pt x="1047913" y="134214"/>
                  </a:cubicBezTo>
                  <a:cubicBezTo>
                    <a:pt x="1046390" y="135732"/>
                    <a:pt x="1046390" y="137249"/>
                    <a:pt x="1044867" y="138767"/>
                  </a:cubicBezTo>
                  <a:cubicBezTo>
                    <a:pt x="1043345" y="140284"/>
                    <a:pt x="1043345" y="138767"/>
                    <a:pt x="1041822" y="141802"/>
                  </a:cubicBezTo>
                  <a:cubicBezTo>
                    <a:pt x="1040299" y="144837"/>
                    <a:pt x="1040299" y="144837"/>
                    <a:pt x="1038777" y="146354"/>
                  </a:cubicBezTo>
                  <a:cubicBezTo>
                    <a:pt x="1037254" y="149389"/>
                    <a:pt x="1038777" y="147872"/>
                    <a:pt x="1035731" y="150907"/>
                  </a:cubicBezTo>
                  <a:cubicBezTo>
                    <a:pt x="1034208" y="153942"/>
                    <a:pt x="1031163" y="155459"/>
                    <a:pt x="1029640" y="156976"/>
                  </a:cubicBezTo>
                  <a:cubicBezTo>
                    <a:pt x="1029640" y="158494"/>
                    <a:pt x="1029640" y="156976"/>
                    <a:pt x="1029640" y="160011"/>
                  </a:cubicBezTo>
                  <a:cubicBezTo>
                    <a:pt x="1031163" y="161529"/>
                    <a:pt x="1032686" y="163046"/>
                    <a:pt x="1031163" y="164564"/>
                  </a:cubicBezTo>
                  <a:cubicBezTo>
                    <a:pt x="1029640" y="166081"/>
                    <a:pt x="1029640" y="167599"/>
                    <a:pt x="1029640" y="167599"/>
                  </a:cubicBezTo>
                  <a:cubicBezTo>
                    <a:pt x="1029640" y="167599"/>
                    <a:pt x="1031163" y="169116"/>
                    <a:pt x="1031163" y="170634"/>
                  </a:cubicBezTo>
                  <a:cubicBezTo>
                    <a:pt x="1032686" y="172151"/>
                    <a:pt x="1034208" y="173669"/>
                    <a:pt x="1032686" y="173669"/>
                  </a:cubicBezTo>
                  <a:cubicBezTo>
                    <a:pt x="1032686" y="175186"/>
                    <a:pt x="1031163" y="178221"/>
                    <a:pt x="1031163" y="178221"/>
                  </a:cubicBezTo>
                  <a:cubicBezTo>
                    <a:pt x="1031163" y="178221"/>
                    <a:pt x="1031163" y="182773"/>
                    <a:pt x="1029640" y="182773"/>
                  </a:cubicBezTo>
                  <a:cubicBezTo>
                    <a:pt x="1028118" y="184291"/>
                    <a:pt x="1025072" y="187326"/>
                    <a:pt x="1023549" y="185808"/>
                  </a:cubicBezTo>
                  <a:cubicBezTo>
                    <a:pt x="1023549" y="184291"/>
                    <a:pt x="1020504" y="182773"/>
                    <a:pt x="1020504" y="179739"/>
                  </a:cubicBezTo>
                  <a:cubicBezTo>
                    <a:pt x="1020504" y="178221"/>
                    <a:pt x="1018981" y="175186"/>
                    <a:pt x="1018981" y="173669"/>
                  </a:cubicBezTo>
                  <a:cubicBezTo>
                    <a:pt x="1017459" y="170634"/>
                    <a:pt x="1017459" y="166081"/>
                    <a:pt x="1015936" y="164564"/>
                  </a:cubicBezTo>
                  <a:cubicBezTo>
                    <a:pt x="1015936" y="163046"/>
                    <a:pt x="1015936" y="153942"/>
                    <a:pt x="1014413" y="152424"/>
                  </a:cubicBezTo>
                  <a:cubicBezTo>
                    <a:pt x="1014413" y="150907"/>
                    <a:pt x="1014413" y="150907"/>
                    <a:pt x="1015936" y="149389"/>
                  </a:cubicBezTo>
                  <a:cubicBezTo>
                    <a:pt x="1015936" y="149389"/>
                    <a:pt x="1017459" y="147872"/>
                    <a:pt x="1017459" y="149389"/>
                  </a:cubicBezTo>
                  <a:cubicBezTo>
                    <a:pt x="1018981" y="149389"/>
                    <a:pt x="1018981" y="152424"/>
                    <a:pt x="1020504" y="153942"/>
                  </a:cubicBezTo>
                  <a:cubicBezTo>
                    <a:pt x="1020504" y="155459"/>
                    <a:pt x="1022027" y="156976"/>
                    <a:pt x="1022027" y="156976"/>
                  </a:cubicBezTo>
                  <a:cubicBezTo>
                    <a:pt x="1023549" y="155459"/>
                    <a:pt x="1023549" y="155459"/>
                    <a:pt x="1025072" y="155459"/>
                  </a:cubicBezTo>
                  <a:cubicBezTo>
                    <a:pt x="1025072" y="153942"/>
                    <a:pt x="1025072" y="152424"/>
                    <a:pt x="1026595" y="150907"/>
                  </a:cubicBezTo>
                  <a:cubicBezTo>
                    <a:pt x="1028118" y="149389"/>
                    <a:pt x="1028118" y="147872"/>
                    <a:pt x="1029640" y="146354"/>
                  </a:cubicBezTo>
                  <a:cubicBezTo>
                    <a:pt x="1029640" y="143319"/>
                    <a:pt x="1031163" y="143319"/>
                    <a:pt x="1029640" y="143319"/>
                  </a:cubicBezTo>
                  <a:cubicBezTo>
                    <a:pt x="1029640" y="141802"/>
                    <a:pt x="1025072" y="134214"/>
                    <a:pt x="1023549" y="132697"/>
                  </a:cubicBezTo>
                  <a:cubicBezTo>
                    <a:pt x="1022027" y="129662"/>
                    <a:pt x="1020504" y="129662"/>
                    <a:pt x="1020504" y="129662"/>
                  </a:cubicBezTo>
                  <a:cubicBezTo>
                    <a:pt x="1020504" y="129662"/>
                    <a:pt x="1018981" y="126627"/>
                    <a:pt x="1017459" y="125110"/>
                  </a:cubicBezTo>
                  <a:cubicBezTo>
                    <a:pt x="1015936" y="123592"/>
                    <a:pt x="1015936" y="122075"/>
                    <a:pt x="1015936" y="120557"/>
                  </a:cubicBezTo>
                  <a:cubicBezTo>
                    <a:pt x="1014413" y="119040"/>
                    <a:pt x="1014413" y="117522"/>
                    <a:pt x="1014413" y="117522"/>
                  </a:cubicBezTo>
                  <a:cubicBezTo>
                    <a:pt x="1014413" y="117522"/>
                    <a:pt x="1014413" y="116005"/>
                    <a:pt x="1015936" y="116005"/>
                  </a:cubicBezTo>
                  <a:cubicBezTo>
                    <a:pt x="1015936" y="117522"/>
                    <a:pt x="1017459" y="116005"/>
                    <a:pt x="1018981" y="119040"/>
                  </a:cubicBezTo>
                  <a:cubicBezTo>
                    <a:pt x="1018981" y="120557"/>
                    <a:pt x="1020504" y="122075"/>
                    <a:pt x="1023549" y="125110"/>
                  </a:cubicBezTo>
                  <a:cubicBezTo>
                    <a:pt x="1025072" y="128145"/>
                    <a:pt x="1026595" y="128145"/>
                    <a:pt x="1026595" y="129662"/>
                  </a:cubicBezTo>
                  <a:cubicBezTo>
                    <a:pt x="1028118" y="129662"/>
                    <a:pt x="1028118" y="131179"/>
                    <a:pt x="1028118" y="134214"/>
                  </a:cubicBezTo>
                  <a:cubicBezTo>
                    <a:pt x="1029640" y="135732"/>
                    <a:pt x="1029640" y="135732"/>
                    <a:pt x="1029640" y="137249"/>
                  </a:cubicBezTo>
                  <a:cubicBezTo>
                    <a:pt x="1031163" y="138767"/>
                    <a:pt x="1032686" y="140284"/>
                    <a:pt x="1032686" y="140284"/>
                  </a:cubicBezTo>
                  <a:cubicBezTo>
                    <a:pt x="1032686" y="140284"/>
                    <a:pt x="1032686" y="141802"/>
                    <a:pt x="1034208" y="141802"/>
                  </a:cubicBezTo>
                  <a:cubicBezTo>
                    <a:pt x="1035731" y="140284"/>
                    <a:pt x="1037254" y="140284"/>
                    <a:pt x="1037254" y="138767"/>
                  </a:cubicBezTo>
                  <a:cubicBezTo>
                    <a:pt x="1038777" y="138767"/>
                    <a:pt x="1037254" y="135732"/>
                    <a:pt x="1037254" y="134214"/>
                  </a:cubicBezTo>
                  <a:cubicBezTo>
                    <a:pt x="1035731" y="132697"/>
                    <a:pt x="1034208" y="132697"/>
                    <a:pt x="1034208" y="129662"/>
                  </a:cubicBezTo>
                  <a:cubicBezTo>
                    <a:pt x="1032686" y="128145"/>
                    <a:pt x="1032686" y="125110"/>
                    <a:pt x="1031163" y="123592"/>
                  </a:cubicBezTo>
                  <a:cubicBezTo>
                    <a:pt x="1031163" y="122075"/>
                    <a:pt x="1029640" y="120557"/>
                    <a:pt x="1029640" y="119040"/>
                  </a:cubicBezTo>
                  <a:cubicBezTo>
                    <a:pt x="1028118" y="117522"/>
                    <a:pt x="1026595" y="114487"/>
                    <a:pt x="1025072" y="112970"/>
                  </a:cubicBezTo>
                  <a:cubicBezTo>
                    <a:pt x="1023549" y="111452"/>
                    <a:pt x="1023549" y="111452"/>
                    <a:pt x="1022027" y="108417"/>
                  </a:cubicBezTo>
                  <a:cubicBezTo>
                    <a:pt x="1022027" y="106900"/>
                    <a:pt x="1018981" y="106900"/>
                    <a:pt x="1018981" y="103865"/>
                  </a:cubicBezTo>
                  <a:cubicBezTo>
                    <a:pt x="1018981" y="100830"/>
                    <a:pt x="1020504" y="100830"/>
                    <a:pt x="1020504" y="100830"/>
                  </a:cubicBezTo>
                  <a:cubicBezTo>
                    <a:pt x="1020504" y="100830"/>
                    <a:pt x="1022027" y="100830"/>
                    <a:pt x="1023549" y="102348"/>
                  </a:cubicBezTo>
                  <a:cubicBezTo>
                    <a:pt x="1025072" y="103865"/>
                    <a:pt x="1026595" y="105382"/>
                    <a:pt x="1028118" y="106900"/>
                  </a:cubicBezTo>
                  <a:cubicBezTo>
                    <a:pt x="1028118" y="108417"/>
                    <a:pt x="1028118" y="108417"/>
                    <a:pt x="1029640" y="111452"/>
                  </a:cubicBezTo>
                  <a:cubicBezTo>
                    <a:pt x="1031163" y="112970"/>
                    <a:pt x="1031163" y="114487"/>
                    <a:pt x="1032686" y="116005"/>
                  </a:cubicBezTo>
                  <a:cubicBezTo>
                    <a:pt x="1034208" y="117522"/>
                    <a:pt x="1034208" y="119040"/>
                    <a:pt x="1034208" y="119040"/>
                  </a:cubicBezTo>
                  <a:cubicBezTo>
                    <a:pt x="1034208" y="119040"/>
                    <a:pt x="1034208" y="117522"/>
                    <a:pt x="1034208" y="116005"/>
                  </a:cubicBezTo>
                  <a:cubicBezTo>
                    <a:pt x="1035731" y="114487"/>
                    <a:pt x="1037254" y="112970"/>
                    <a:pt x="1035731" y="109935"/>
                  </a:cubicBezTo>
                  <a:cubicBezTo>
                    <a:pt x="1035731" y="106900"/>
                    <a:pt x="1037254" y="105382"/>
                    <a:pt x="1035731" y="103865"/>
                  </a:cubicBezTo>
                  <a:cubicBezTo>
                    <a:pt x="1035731" y="102348"/>
                    <a:pt x="1034208" y="105382"/>
                    <a:pt x="1032686" y="103865"/>
                  </a:cubicBezTo>
                  <a:cubicBezTo>
                    <a:pt x="1032686" y="102348"/>
                    <a:pt x="1032686" y="103865"/>
                    <a:pt x="1031163" y="100830"/>
                  </a:cubicBezTo>
                  <a:cubicBezTo>
                    <a:pt x="1031163" y="99313"/>
                    <a:pt x="1028118" y="97795"/>
                    <a:pt x="1028118" y="97795"/>
                  </a:cubicBezTo>
                  <a:cubicBezTo>
                    <a:pt x="1028118" y="97795"/>
                    <a:pt x="1028118" y="97795"/>
                    <a:pt x="1026595" y="99313"/>
                  </a:cubicBezTo>
                  <a:cubicBezTo>
                    <a:pt x="1025072" y="99313"/>
                    <a:pt x="1025072" y="100830"/>
                    <a:pt x="1025072" y="100830"/>
                  </a:cubicBezTo>
                  <a:cubicBezTo>
                    <a:pt x="1023549" y="99313"/>
                    <a:pt x="1023549" y="99313"/>
                    <a:pt x="1023549" y="99313"/>
                  </a:cubicBezTo>
                  <a:cubicBezTo>
                    <a:pt x="1025072" y="94760"/>
                    <a:pt x="1025072" y="94760"/>
                    <a:pt x="1025072" y="94760"/>
                  </a:cubicBezTo>
                  <a:cubicBezTo>
                    <a:pt x="1025072" y="94760"/>
                    <a:pt x="1025072" y="94760"/>
                    <a:pt x="1025072" y="93243"/>
                  </a:cubicBezTo>
                  <a:cubicBezTo>
                    <a:pt x="1025072" y="91725"/>
                    <a:pt x="1025072" y="91725"/>
                    <a:pt x="1023549" y="90208"/>
                  </a:cubicBezTo>
                  <a:cubicBezTo>
                    <a:pt x="1023549" y="90208"/>
                    <a:pt x="1022027" y="88690"/>
                    <a:pt x="1022027" y="88690"/>
                  </a:cubicBezTo>
                  <a:cubicBezTo>
                    <a:pt x="1022027" y="88690"/>
                    <a:pt x="1020504" y="88690"/>
                    <a:pt x="1022027" y="87173"/>
                  </a:cubicBezTo>
                  <a:cubicBezTo>
                    <a:pt x="1023549" y="85655"/>
                    <a:pt x="1025072" y="85655"/>
                    <a:pt x="1025072" y="85655"/>
                  </a:cubicBezTo>
                  <a:cubicBezTo>
                    <a:pt x="1025072" y="85655"/>
                    <a:pt x="1026595" y="85655"/>
                    <a:pt x="1028118" y="85655"/>
                  </a:cubicBezTo>
                  <a:cubicBezTo>
                    <a:pt x="1028118" y="87173"/>
                    <a:pt x="1029640" y="88690"/>
                    <a:pt x="1029640" y="87173"/>
                  </a:cubicBezTo>
                  <a:cubicBezTo>
                    <a:pt x="1031163" y="87173"/>
                    <a:pt x="1031163" y="85655"/>
                    <a:pt x="1032686" y="85655"/>
                  </a:cubicBezTo>
                  <a:cubicBezTo>
                    <a:pt x="1034208" y="84138"/>
                    <a:pt x="1034208" y="84138"/>
                    <a:pt x="1035731" y="84138"/>
                  </a:cubicBezTo>
                  <a:close/>
                  <a:moveTo>
                    <a:pt x="101186" y="60325"/>
                  </a:moveTo>
                  <a:cubicBezTo>
                    <a:pt x="101186" y="60325"/>
                    <a:pt x="101186" y="60325"/>
                    <a:pt x="102704" y="60325"/>
                  </a:cubicBezTo>
                  <a:cubicBezTo>
                    <a:pt x="104223" y="60325"/>
                    <a:pt x="104223" y="60325"/>
                    <a:pt x="104223" y="60325"/>
                  </a:cubicBezTo>
                  <a:cubicBezTo>
                    <a:pt x="104223" y="60325"/>
                    <a:pt x="104223" y="61833"/>
                    <a:pt x="105741" y="63341"/>
                  </a:cubicBezTo>
                  <a:cubicBezTo>
                    <a:pt x="105741" y="63341"/>
                    <a:pt x="105741" y="64849"/>
                    <a:pt x="105741" y="67865"/>
                  </a:cubicBezTo>
                  <a:cubicBezTo>
                    <a:pt x="105741" y="69374"/>
                    <a:pt x="104223" y="69374"/>
                    <a:pt x="104223" y="69374"/>
                  </a:cubicBezTo>
                  <a:cubicBezTo>
                    <a:pt x="104223" y="69374"/>
                    <a:pt x="104223" y="70882"/>
                    <a:pt x="104223" y="70882"/>
                  </a:cubicBezTo>
                  <a:cubicBezTo>
                    <a:pt x="104223" y="72390"/>
                    <a:pt x="104223" y="72390"/>
                    <a:pt x="102704" y="73898"/>
                  </a:cubicBezTo>
                  <a:cubicBezTo>
                    <a:pt x="102704" y="75406"/>
                    <a:pt x="102704" y="75406"/>
                    <a:pt x="102704" y="75406"/>
                  </a:cubicBezTo>
                  <a:cubicBezTo>
                    <a:pt x="102704" y="76914"/>
                    <a:pt x="104223" y="76914"/>
                    <a:pt x="104223" y="76914"/>
                  </a:cubicBezTo>
                  <a:cubicBezTo>
                    <a:pt x="105741" y="78422"/>
                    <a:pt x="110297" y="78422"/>
                    <a:pt x="110297" y="78422"/>
                  </a:cubicBezTo>
                  <a:cubicBezTo>
                    <a:pt x="111815" y="78422"/>
                    <a:pt x="116371" y="79930"/>
                    <a:pt x="116371" y="79930"/>
                  </a:cubicBezTo>
                  <a:cubicBezTo>
                    <a:pt x="116371" y="79930"/>
                    <a:pt x="117889" y="78422"/>
                    <a:pt x="117889" y="78422"/>
                  </a:cubicBezTo>
                  <a:cubicBezTo>
                    <a:pt x="119407" y="78422"/>
                    <a:pt x="119407" y="79930"/>
                    <a:pt x="120926" y="79930"/>
                  </a:cubicBezTo>
                  <a:cubicBezTo>
                    <a:pt x="120926" y="78422"/>
                    <a:pt x="122444" y="79930"/>
                    <a:pt x="122444" y="79930"/>
                  </a:cubicBezTo>
                  <a:cubicBezTo>
                    <a:pt x="123963" y="79930"/>
                    <a:pt x="123963" y="79930"/>
                    <a:pt x="123963" y="81439"/>
                  </a:cubicBezTo>
                  <a:cubicBezTo>
                    <a:pt x="125481" y="82947"/>
                    <a:pt x="127000" y="82947"/>
                    <a:pt x="125481" y="84455"/>
                  </a:cubicBezTo>
                  <a:cubicBezTo>
                    <a:pt x="125481" y="84455"/>
                    <a:pt x="123963" y="85963"/>
                    <a:pt x="123963" y="85963"/>
                  </a:cubicBezTo>
                  <a:cubicBezTo>
                    <a:pt x="123963" y="85963"/>
                    <a:pt x="122444" y="85963"/>
                    <a:pt x="120926" y="87471"/>
                  </a:cubicBezTo>
                  <a:cubicBezTo>
                    <a:pt x="120926" y="87471"/>
                    <a:pt x="119407" y="87471"/>
                    <a:pt x="119407" y="87471"/>
                  </a:cubicBezTo>
                  <a:cubicBezTo>
                    <a:pt x="119407" y="87471"/>
                    <a:pt x="119407" y="87471"/>
                    <a:pt x="117889" y="87471"/>
                  </a:cubicBezTo>
                  <a:cubicBezTo>
                    <a:pt x="116371" y="87471"/>
                    <a:pt x="113334" y="88979"/>
                    <a:pt x="113334" y="88979"/>
                  </a:cubicBezTo>
                  <a:cubicBezTo>
                    <a:pt x="113334" y="88979"/>
                    <a:pt x="111815" y="88979"/>
                    <a:pt x="111815" y="88979"/>
                  </a:cubicBezTo>
                  <a:cubicBezTo>
                    <a:pt x="111815" y="88979"/>
                    <a:pt x="110297" y="88979"/>
                    <a:pt x="110297" y="88979"/>
                  </a:cubicBezTo>
                  <a:cubicBezTo>
                    <a:pt x="110297" y="88979"/>
                    <a:pt x="108778" y="88979"/>
                    <a:pt x="108778" y="90487"/>
                  </a:cubicBezTo>
                  <a:cubicBezTo>
                    <a:pt x="108778" y="90487"/>
                    <a:pt x="107260" y="90487"/>
                    <a:pt x="107260" y="90487"/>
                  </a:cubicBezTo>
                  <a:cubicBezTo>
                    <a:pt x="107260" y="91995"/>
                    <a:pt x="105741" y="91995"/>
                    <a:pt x="107260" y="91995"/>
                  </a:cubicBezTo>
                  <a:cubicBezTo>
                    <a:pt x="107260" y="91995"/>
                    <a:pt x="107260" y="96520"/>
                    <a:pt x="107260" y="96520"/>
                  </a:cubicBezTo>
                  <a:cubicBezTo>
                    <a:pt x="107260" y="98028"/>
                    <a:pt x="105741" y="99536"/>
                    <a:pt x="105741" y="99536"/>
                  </a:cubicBezTo>
                  <a:cubicBezTo>
                    <a:pt x="105741" y="99536"/>
                    <a:pt x="105741" y="101044"/>
                    <a:pt x="104223" y="101044"/>
                  </a:cubicBezTo>
                  <a:cubicBezTo>
                    <a:pt x="104223" y="102552"/>
                    <a:pt x="104223" y="102552"/>
                    <a:pt x="104223" y="102552"/>
                  </a:cubicBezTo>
                  <a:cubicBezTo>
                    <a:pt x="104223" y="102552"/>
                    <a:pt x="104223" y="102552"/>
                    <a:pt x="102704" y="104060"/>
                  </a:cubicBezTo>
                  <a:cubicBezTo>
                    <a:pt x="102704" y="105569"/>
                    <a:pt x="96630" y="110093"/>
                    <a:pt x="96630" y="110093"/>
                  </a:cubicBezTo>
                  <a:cubicBezTo>
                    <a:pt x="95112" y="111601"/>
                    <a:pt x="95112" y="110093"/>
                    <a:pt x="95112" y="111601"/>
                  </a:cubicBezTo>
                  <a:cubicBezTo>
                    <a:pt x="93593" y="111601"/>
                    <a:pt x="92075" y="113109"/>
                    <a:pt x="90556" y="113109"/>
                  </a:cubicBezTo>
                  <a:cubicBezTo>
                    <a:pt x="90556" y="114617"/>
                    <a:pt x="89038" y="114617"/>
                    <a:pt x="89038" y="114617"/>
                  </a:cubicBezTo>
                  <a:cubicBezTo>
                    <a:pt x="89038" y="114617"/>
                    <a:pt x="87519" y="116125"/>
                    <a:pt x="87519" y="116125"/>
                  </a:cubicBezTo>
                  <a:cubicBezTo>
                    <a:pt x="87519" y="116125"/>
                    <a:pt x="86001" y="116125"/>
                    <a:pt x="86001" y="117634"/>
                  </a:cubicBezTo>
                  <a:cubicBezTo>
                    <a:pt x="84482" y="117634"/>
                    <a:pt x="82964" y="117634"/>
                    <a:pt x="82964" y="117634"/>
                  </a:cubicBezTo>
                  <a:cubicBezTo>
                    <a:pt x="81446" y="117634"/>
                    <a:pt x="79927" y="119142"/>
                    <a:pt x="79927" y="119142"/>
                  </a:cubicBezTo>
                  <a:cubicBezTo>
                    <a:pt x="79927" y="119142"/>
                    <a:pt x="76890" y="120650"/>
                    <a:pt x="76890" y="120650"/>
                  </a:cubicBezTo>
                  <a:cubicBezTo>
                    <a:pt x="75372" y="120650"/>
                    <a:pt x="73853" y="120650"/>
                    <a:pt x="73853" y="120650"/>
                  </a:cubicBezTo>
                  <a:cubicBezTo>
                    <a:pt x="72335" y="120650"/>
                    <a:pt x="72335" y="120650"/>
                    <a:pt x="72335" y="120650"/>
                  </a:cubicBezTo>
                  <a:cubicBezTo>
                    <a:pt x="70816" y="120650"/>
                    <a:pt x="70816" y="119142"/>
                    <a:pt x="70816" y="119142"/>
                  </a:cubicBezTo>
                  <a:cubicBezTo>
                    <a:pt x="70816" y="119142"/>
                    <a:pt x="70816" y="117634"/>
                    <a:pt x="70816" y="117634"/>
                  </a:cubicBezTo>
                  <a:cubicBezTo>
                    <a:pt x="70816" y="117634"/>
                    <a:pt x="72335" y="117634"/>
                    <a:pt x="72335" y="116125"/>
                  </a:cubicBezTo>
                  <a:cubicBezTo>
                    <a:pt x="72335" y="116125"/>
                    <a:pt x="72335" y="114617"/>
                    <a:pt x="73853" y="114617"/>
                  </a:cubicBezTo>
                  <a:cubicBezTo>
                    <a:pt x="73853" y="114617"/>
                    <a:pt x="75372" y="113109"/>
                    <a:pt x="75372" y="113109"/>
                  </a:cubicBezTo>
                  <a:cubicBezTo>
                    <a:pt x="75372" y="113109"/>
                    <a:pt x="78409" y="111601"/>
                    <a:pt x="78409" y="110093"/>
                  </a:cubicBezTo>
                  <a:cubicBezTo>
                    <a:pt x="78409" y="110093"/>
                    <a:pt x="79927" y="108585"/>
                    <a:pt x="79927" y="107077"/>
                  </a:cubicBezTo>
                  <a:cubicBezTo>
                    <a:pt x="81446" y="105569"/>
                    <a:pt x="82964" y="105569"/>
                    <a:pt x="82964" y="105569"/>
                  </a:cubicBezTo>
                  <a:cubicBezTo>
                    <a:pt x="82964" y="105569"/>
                    <a:pt x="82964" y="104060"/>
                    <a:pt x="82964" y="104060"/>
                  </a:cubicBezTo>
                  <a:cubicBezTo>
                    <a:pt x="82964" y="104060"/>
                    <a:pt x="84482" y="102552"/>
                    <a:pt x="84482" y="102552"/>
                  </a:cubicBezTo>
                  <a:cubicBezTo>
                    <a:pt x="86001" y="102552"/>
                    <a:pt x="87519" y="101044"/>
                    <a:pt x="87519" y="101044"/>
                  </a:cubicBezTo>
                  <a:cubicBezTo>
                    <a:pt x="87519" y="99536"/>
                    <a:pt x="89038" y="98028"/>
                    <a:pt x="90556" y="98028"/>
                  </a:cubicBezTo>
                  <a:cubicBezTo>
                    <a:pt x="90556" y="98028"/>
                    <a:pt x="90556" y="98028"/>
                    <a:pt x="90556" y="96520"/>
                  </a:cubicBezTo>
                  <a:cubicBezTo>
                    <a:pt x="92075" y="96520"/>
                    <a:pt x="93593" y="95012"/>
                    <a:pt x="93593" y="95012"/>
                  </a:cubicBezTo>
                  <a:cubicBezTo>
                    <a:pt x="93593" y="95012"/>
                    <a:pt x="93593" y="93504"/>
                    <a:pt x="95112" y="93504"/>
                  </a:cubicBezTo>
                  <a:cubicBezTo>
                    <a:pt x="95112" y="93504"/>
                    <a:pt x="95112" y="91995"/>
                    <a:pt x="95112" y="91995"/>
                  </a:cubicBezTo>
                  <a:cubicBezTo>
                    <a:pt x="95112" y="91995"/>
                    <a:pt x="96630" y="91995"/>
                    <a:pt x="96630" y="91995"/>
                  </a:cubicBezTo>
                  <a:cubicBezTo>
                    <a:pt x="96630" y="91995"/>
                    <a:pt x="96630" y="90487"/>
                    <a:pt x="98149" y="90487"/>
                  </a:cubicBezTo>
                  <a:cubicBezTo>
                    <a:pt x="98149" y="88979"/>
                    <a:pt x="98149" y="88979"/>
                    <a:pt x="98149" y="88979"/>
                  </a:cubicBezTo>
                  <a:cubicBezTo>
                    <a:pt x="98149" y="88979"/>
                    <a:pt x="98149" y="88979"/>
                    <a:pt x="98149" y="87471"/>
                  </a:cubicBezTo>
                  <a:cubicBezTo>
                    <a:pt x="98149" y="87471"/>
                    <a:pt x="98149" y="87471"/>
                    <a:pt x="98149" y="85963"/>
                  </a:cubicBezTo>
                  <a:cubicBezTo>
                    <a:pt x="98149" y="85963"/>
                    <a:pt x="98149" y="84455"/>
                    <a:pt x="98149" y="84455"/>
                  </a:cubicBezTo>
                  <a:cubicBezTo>
                    <a:pt x="98149" y="84455"/>
                    <a:pt x="98149" y="82947"/>
                    <a:pt x="98149" y="82947"/>
                  </a:cubicBezTo>
                  <a:cubicBezTo>
                    <a:pt x="98149" y="82947"/>
                    <a:pt x="98149" y="82947"/>
                    <a:pt x="96630" y="82947"/>
                  </a:cubicBezTo>
                  <a:cubicBezTo>
                    <a:pt x="96630" y="82947"/>
                    <a:pt x="96630" y="82947"/>
                    <a:pt x="95112" y="82947"/>
                  </a:cubicBezTo>
                  <a:cubicBezTo>
                    <a:pt x="95112" y="82947"/>
                    <a:pt x="95112" y="84455"/>
                    <a:pt x="95112" y="84455"/>
                  </a:cubicBezTo>
                  <a:cubicBezTo>
                    <a:pt x="93593" y="84455"/>
                    <a:pt x="93593" y="84455"/>
                    <a:pt x="93593" y="84455"/>
                  </a:cubicBezTo>
                  <a:cubicBezTo>
                    <a:pt x="93593" y="84455"/>
                    <a:pt x="92075" y="84455"/>
                    <a:pt x="92075" y="84455"/>
                  </a:cubicBezTo>
                  <a:cubicBezTo>
                    <a:pt x="92075" y="84455"/>
                    <a:pt x="89038" y="85963"/>
                    <a:pt x="89038" y="85963"/>
                  </a:cubicBezTo>
                  <a:cubicBezTo>
                    <a:pt x="89038" y="85963"/>
                    <a:pt x="89038" y="87471"/>
                    <a:pt x="87519" y="87471"/>
                  </a:cubicBezTo>
                  <a:cubicBezTo>
                    <a:pt x="86001" y="87471"/>
                    <a:pt x="86001" y="88979"/>
                    <a:pt x="86001" y="88979"/>
                  </a:cubicBezTo>
                  <a:cubicBezTo>
                    <a:pt x="84482" y="88979"/>
                    <a:pt x="84482" y="88979"/>
                    <a:pt x="84482" y="88979"/>
                  </a:cubicBezTo>
                  <a:cubicBezTo>
                    <a:pt x="84482" y="90487"/>
                    <a:pt x="82964" y="90487"/>
                    <a:pt x="81446" y="90487"/>
                  </a:cubicBezTo>
                  <a:cubicBezTo>
                    <a:pt x="79927" y="90487"/>
                    <a:pt x="79927" y="90487"/>
                    <a:pt x="79927" y="90487"/>
                  </a:cubicBezTo>
                  <a:cubicBezTo>
                    <a:pt x="79927" y="90487"/>
                    <a:pt x="76890" y="91995"/>
                    <a:pt x="76890" y="91995"/>
                  </a:cubicBezTo>
                  <a:cubicBezTo>
                    <a:pt x="75372" y="93504"/>
                    <a:pt x="75372" y="93504"/>
                    <a:pt x="73853" y="95012"/>
                  </a:cubicBezTo>
                  <a:cubicBezTo>
                    <a:pt x="73853" y="95012"/>
                    <a:pt x="70816" y="96520"/>
                    <a:pt x="70816" y="98028"/>
                  </a:cubicBezTo>
                  <a:cubicBezTo>
                    <a:pt x="70816" y="98028"/>
                    <a:pt x="69298" y="99536"/>
                    <a:pt x="69298" y="99536"/>
                  </a:cubicBezTo>
                  <a:cubicBezTo>
                    <a:pt x="67779" y="99536"/>
                    <a:pt x="67779" y="101044"/>
                    <a:pt x="66261" y="101044"/>
                  </a:cubicBezTo>
                  <a:cubicBezTo>
                    <a:pt x="66261" y="101044"/>
                    <a:pt x="64742" y="101044"/>
                    <a:pt x="64742" y="101044"/>
                  </a:cubicBezTo>
                  <a:cubicBezTo>
                    <a:pt x="63224" y="101044"/>
                    <a:pt x="63224" y="101044"/>
                    <a:pt x="63224" y="101044"/>
                  </a:cubicBezTo>
                  <a:cubicBezTo>
                    <a:pt x="61705" y="102552"/>
                    <a:pt x="61705" y="101044"/>
                    <a:pt x="61705" y="102552"/>
                  </a:cubicBezTo>
                  <a:cubicBezTo>
                    <a:pt x="60187" y="102552"/>
                    <a:pt x="60187" y="102552"/>
                    <a:pt x="60187" y="102552"/>
                  </a:cubicBezTo>
                  <a:cubicBezTo>
                    <a:pt x="58668" y="102552"/>
                    <a:pt x="58668" y="102552"/>
                    <a:pt x="58668" y="102552"/>
                  </a:cubicBezTo>
                  <a:cubicBezTo>
                    <a:pt x="58668" y="102552"/>
                    <a:pt x="58668" y="102552"/>
                    <a:pt x="57150" y="102552"/>
                  </a:cubicBezTo>
                  <a:cubicBezTo>
                    <a:pt x="57150" y="102552"/>
                    <a:pt x="57150" y="101044"/>
                    <a:pt x="57150" y="101044"/>
                  </a:cubicBezTo>
                  <a:cubicBezTo>
                    <a:pt x="57150" y="101044"/>
                    <a:pt x="58668" y="101044"/>
                    <a:pt x="58668" y="101044"/>
                  </a:cubicBezTo>
                  <a:cubicBezTo>
                    <a:pt x="58668" y="99536"/>
                    <a:pt x="58668" y="99536"/>
                    <a:pt x="58668" y="99536"/>
                  </a:cubicBezTo>
                  <a:cubicBezTo>
                    <a:pt x="58668" y="98028"/>
                    <a:pt x="57150" y="98028"/>
                    <a:pt x="57150" y="98028"/>
                  </a:cubicBezTo>
                  <a:cubicBezTo>
                    <a:pt x="58668" y="96520"/>
                    <a:pt x="58668" y="96520"/>
                    <a:pt x="58668" y="96520"/>
                  </a:cubicBezTo>
                  <a:cubicBezTo>
                    <a:pt x="58668" y="95012"/>
                    <a:pt x="58668" y="95012"/>
                    <a:pt x="58668" y="95012"/>
                  </a:cubicBezTo>
                  <a:cubicBezTo>
                    <a:pt x="60187" y="95012"/>
                    <a:pt x="60187" y="93504"/>
                    <a:pt x="60187" y="93504"/>
                  </a:cubicBezTo>
                  <a:cubicBezTo>
                    <a:pt x="60187" y="93504"/>
                    <a:pt x="61705" y="91995"/>
                    <a:pt x="61705" y="91995"/>
                  </a:cubicBezTo>
                  <a:cubicBezTo>
                    <a:pt x="63224" y="91995"/>
                    <a:pt x="63224" y="90487"/>
                    <a:pt x="63224" y="90487"/>
                  </a:cubicBezTo>
                  <a:cubicBezTo>
                    <a:pt x="64742" y="88979"/>
                    <a:pt x="66261" y="88979"/>
                    <a:pt x="66261" y="88979"/>
                  </a:cubicBezTo>
                  <a:cubicBezTo>
                    <a:pt x="66261" y="87471"/>
                    <a:pt x="67779" y="87471"/>
                    <a:pt x="67779" y="87471"/>
                  </a:cubicBezTo>
                  <a:cubicBezTo>
                    <a:pt x="67779" y="87471"/>
                    <a:pt x="69298" y="87471"/>
                    <a:pt x="69298" y="87471"/>
                  </a:cubicBezTo>
                  <a:cubicBezTo>
                    <a:pt x="69298" y="87471"/>
                    <a:pt x="70816" y="87471"/>
                    <a:pt x="70816" y="87471"/>
                  </a:cubicBezTo>
                  <a:cubicBezTo>
                    <a:pt x="70816" y="85963"/>
                    <a:pt x="72335" y="85963"/>
                    <a:pt x="72335" y="85963"/>
                  </a:cubicBezTo>
                  <a:cubicBezTo>
                    <a:pt x="72335" y="85963"/>
                    <a:pt x="75372" y="82947"/>
                    <a:pt x="75372" y="82947"/>
                  </a:cubicBezTo>
                  <a:cubicBezTo>
                    <a:pt x="75372" y="82947"/>
                    <a:pt x="76890" y="82947"/>
                    <a:pt x="76890" y="82947"/>
                  </a:cubicBezTo>
                  <a:cubicBezTo>
                    <a:pt x="76890" y="82947"/>
                    <a:pt x="76890" y="82947"/>
                    <a:pt x="78409" y="81439"/>
                  </a:cubicBezTo>
                  <a:cubicBezTo>
                    <a:pt x="78409" y="81439"/>
                    <a:pt x="78409" y="81439"/>
                    <a:pt x="81446" y="79930"/>
                  </a:cubicBezTo>
                  <a:cubicBezTo>
                    <a:pt x="81446" y="79930"/>
                    <a:pt x="82964" y="78422"/>
                    <a:pt x="82964" y="78422"/>
                  </a:cubicBezTo>
                  <a:cubicBezTo>
                    <a:pt x="82964" y="78422"/>
                    <a:pt x="84482" y="78422"/>
                    <a:pt x="86001" y="76914"/>
                  </a:cubicBezTo>
                  <a:cubicBezTo>
                    <a:pt x="86001" y="76914"/>
                    <a:pt x="87519" y="75406"/>
                    <a:pt x="87519" y="75406"/>
                  </a:cubicBezTo>
                  <a:cubicBezTo>
                    <a:pt x="87519" y="75406"/>
                    <a:pt x="87519" y="75406"/>
                    <a:pt x="87519" y="73898"/>
                  </a:cubicBezTo>
                  <a:cubicBezTo>
                    <a:pt x="89038" y="73898"/>
                    <a:pt x="90556" y="72390"/>
                    <a:pt x="90556" y="72390"/>
                  </a:cubicBezTo>
                  <a:cubicBezTo>
                    <a:pt x="92075" y="70882"/>
                    <a:pt x="92075" y="70882"/>
                    <a:pt x="92075" y="70882"/>
                  </a:cubicBezTo>
                  <a:cubicBezTo>
                    <a:pt x="92075" y="70882"/>
                    <a:pt x="93593" y="69374"/>
                    <a:pt x="93593" y="69374"/>
                  </a:cubicBezTo>
                  <a:cubicBezTo>
                    <a:pt x="93593" y="69374"/>
                    <a:pt x="95112" y="67865"/>
                    <a:pt x="95112" y="67865"/>
                  </a:cubicBezTo>
                  <a:cubicBezTo>
                    <a:pt x="95112" y="67865"/>
                    <a:pt x="96630" y="66357"/>
                    <a:pt x="96630" y="66357"/>
                  </a:cubicBezTo>
                  <a:cubicBezTo>
                    <a:pt x="96630" y="66357"/>
                    <a:pt x="98149" y="64849"/>
                    <a:pt x="98149" y="64849"/>
                  </a:cubicBezTo>
                  <a:cubicBezTo>
                    <a:pt x="98149" y="63341"/>
                    <a:pt x="98149" y="63341"/>
                    <a:pt x="98149" y="63341"/>
                  </a:cubicBezTo>
                  <a:cubicBezTo>
                    <a:pt x="98149" y="63341"/>
                    <a:pt x="98149" y="61833"/>
                    <a:pt x="98149" y="61833"/>
                  </a:cubicBezTo>
                  <a:cubicBezTo>
                    <a:pt x="98149" y="61833"/>
                    <a:pt x="99667" y="61833"/>
                    <a:pt x="99667" y="61833"/>
                  </a:cubicBezTo>
                  <a:cubicBezTo>
                    <a:pt x="99667" y="61833"/>
                    <a:pt x="99667" y="60325"/>
                    <a:pt x="101186" y="60325"/>
                  </a:cubicBezTo>
                  <a:close/>
                  <a:moveTo>
                    <a:pt x="103188" y="53975"/>
                  </a:moveTo>
                  <a:cubicBezTo>
                    <a:pt x="103188" y="53975"/>
                    <a:pt x="104643" y="53975"/>
                    <a:pt x="104643" y="53975"/>
                  </a:cubicBezTo>
                  <a:cubicBezTo>
                    <a:pt x="106098" y="53975"/>
                    <a:pt x="106098" y="53975"/>
                    <a:pt x="106098" y="53975"/>
                  </a:cubicBezTo>
                  <a:cubicBezTo>
                    <a:pt x="106098" y="53975"/>
                    <a:pt x="107553" y="53975"/>
                    <a:pt x="109009" y="53975"/>
                  </a:cubicBezTo>
                  <a:cubicBezTo>
                    <a:pt x="109009" y="53975"/>
                    <a:pt x="111919" y="53975"/>
                    <a:pt x="111919" y="53975"/>
                  </a:cubicBezTo>
                  <a:cubicBezTo>
                    <a:pt x="111919" y="53975"/>
                    <a:pt x="113374" y="53975"/>
                    <a:pt x="113374" y="53975"/>
                  </a:cubicBezTo>
                  <a:cubicBezTo>
                    <a:pt x="114830" y="53975"/>
                    <a:pt x="117740" y="53975"/>
                    <a:pt x="119195" y="53975"/>
                  </a:cubicBezTo>
                  <a:cubicBezTo>
                    <a:pt x="120650" y="55418"/>
                    <a:pt x="122106" y="55418"/>
                    <a:pt x="123561" y="55418"/>
                  </a:cubicBezTo>
                  <a:cubicBezTo>
                    <a:pt x="123561" y="55418"/>
                    <a:pt x="125016" y="55418"/>
                    <a:pt x="125016" y="55418"/>
                  </a:cubicBezTo>
                  <a:cubicBezTo>
                    <a:pt x="125016" y="55418"/>
                    <a:pt x="126471" y="55418"/>
                    <a:pt x="126471" y="55418"/>
                  </a:cubicBezTo>
                  <a:cubicBezTo>
                    <a:pt x="127926" y="55418"/>
                    <a:pt x="130837" y="55418"/>
                    <a:pt x="130837" y="55418"/>
                  </a:cubicBezTo>
                  <a:cubicBezTo>
                    <a:pt x="132292" y="55418"/>
                    <a:pt x="132292" y="56861"/>
                    <a:pt x="133747" y="56861"/>
                  </a:cubicBezTo>
                  <a:cubicBezTo>
                    <a:pt x="136658" y="59748"/>
                    <a:pt x="135202" y="58304"/>
                    <a:pt x="136658" y="59748"/>
                  </a:cubicBezTo>
                  <a:cubicBezTo>
                    <a:pt x="138113" y="61191"/>
                    <a:pt x="136658" y="61191"/>
                    <a:pt x="138113" y="62634"/>
                  </a:cubicBezTo>
                  <a:cubicBezTo>
                    <a:pt x="138113" y="64077"/>
                    <a:pt x="138113" y="65520"/>
                    <a:pt x="138113" y="65520"/>
                  </a:cubicBezTo>
                  <a:cubicBezTo>
                    <a:pt x="138113" y="65520"/>
                    <a:pt x="136658" y="66964"/>
                    <a:pt x="136658" y="66964"/>
                  </a:cubicBezTo>
                  <a:cubicBezTo>
                    <a:pt x="135202" y="66964"/>
                    <a:pt x="135202" y="68407"/>
                    <a:pt x="133747" y="68407"/>
                  </a:cubicBezTo>
                  <a:cubicBezTo>
                    <a:pt x="133747" y="68407"/>
                    <a:pt x="133747" y="69850"/>
                    <a:pt x="132292" y="69850"/>
                  </a:cubicBezTo>
                  <a:cubicBezTo>
                    <a:pt x="132292" y="69850"/>
                    <a:pt x="130837" y="69850"/>
                    <a:pt x="130837" y="69850"/>
                  </a:cubicBezTo>
                  <a:cubicBezTo>
                    <a:pt x="130837" y="68407"/>
                    <a:pt x="130837" y="68407"/>
                    <a:pt x="129382" y="68407"/>
                  </a:cubicBezTo>
                  <a:cubicBezTo>
                    <a:pt x="127926" y="66964"/>
                    <a:pt x="127926" y="65520"/>
                    <a:pt x="127926" y="65520"/>
                  </a:cubicBezTo>
                  <a:cubicBezTo>
                    <a:pt x="127926" y="65520"/>
                    <a:pt x="126471" y="64077"/>
                    <a:pt x="126471" y="64077"/>
                  </a:cubicBezTo>
                  <a:cubicBezTo>
                    <a:pt x="126471" y="64077"/>
                    <a:pt x="126471" y="62634"/>
                    <a:pt x="126471" y="62634"/>
                  </a:cubicBezTo>
                  <a:cubicBezTo>
                    <a:pt x="126471" y="62634"/>
                    <a:pt x="126471" y="61191"/>
                    <a:pt x="126471" y="61191"/>
                  </a:cubicBezTo>
                  <a:cubicBezTo>
                    <a:pt x="126471" y="61191"/>
                    <a:pt x="126471" y="61191"/>
                    <a:pt x="125016" y="59748"/>
                  </a:cubicBezTo>
                  <a:cubicBezTo>
                    <a:pt x="125016" y="58304"/>
                    <a:pt x="123561" y="59748"/>
                    <a:pt x="123561" y="58304"/>
                  </a:cubicBezTo>
                  <a:cubicBezTo>
                    <a:pt x="123561" y="58304"/>
                    <a:pt x="122106" y="58304"/>
                    <a:pt x="122106" y="58304"/>
                  </a:cubicBezTo>
                  <a:cubicBezTo>
                    <a:pt x="122106" y="58304"/>
                    <a:pt x="120650" y="58304"/>
                    <a:pt x="120650" y="58304"/>
                  </a:cubicBezTo>
                  <a:cubicBezTo>
                    <a:pt x="120650" y="58304"/>
                    <a:pt x="120650" y="58304"/>
                    <a:pt x="119195" y="58304"/>
                  </a:cubicBezTo>
                  <a:cubicBezTo>
                    <a:pt x="119195" y="56861"/>
                    <a:pt x="117740" y="58304"/>
                    <a:pt x="117740" y="58304"/>
                  </a:cubicBezTo>
                  <a:cubicBezTo>
                    <a:pt x="117740" y="58304"/>
                    <a:pt x="116285" y="58304"/>
                    <a:pt x="116285" y="58304"/>
                  </a:cubicBezTo>
                  <a:cubicBezTo>
                    <a:pt x="116285" y="58304"/>
                    <a:pt x="114830" y="58304"/>
                    <a:pt x="114830" y="58304"/>
                  </a:cubicBezTo>
                  <a:cubicBezTo>
                    <a:pt x="114830" y="58304"/>
                    <a:pt x="113374" y="58304"/>
                    <a:pt x="113374" y="58304"/>
                  </a:cubicBezTo>
                  <a:cubicBezTo>
                    <a:pt x="113374" y="59748"/>
                    <a:pt x="113374" y="59748"/>
                    <a:pt x="113374" y="59748"/>
                  </a:cubicBezTo>
                  <a:cubicBezTo>
                    <a:pt x="111919" y="59748"/>
                    <a:pt x="111919" y="59748"/>
                    <a:pt x="111919" y="59748"/>
                  </a:cubicBezTo>
                  <a:cubicBezTo>
                    <a:pt x="110464" y="59748"/>
                    <a:pt x="110464" y="59748"/>
                    <a:pt x="110464" y="59748"/>
                  </a:cubicBezTo>
                  <a:cubicBezTo>
                    <a:pt x="110464" y="59748"/>
                    <a:pt x="110464" y="58304"/>
                    <a:pt x="110464" y="58304"/>
                  </a:cubicBezTo>
                  <a:cubicBezTo>
                    <a:pt x="110464" y="58304"/>
                    <a:pt x="110464" y="58304"/>
                    <a:pt x="111919" y="58304"/>
                  </a:cubicBezTo>
                  <a:cubicBezTo>
                    <a:pt x="111919" y="58304"/>
                    <a:pt x="111919" y="58304"/>
                    <a:pt x="111919" y="56861"/>
                  </a:cubicBezTo>
                  <a:cubicBezTo>
                    <a:pt x="111919" y="56861"/>
                    <a:pt x="111919" y="56861"/>
                    <a:pt x="110464" y="56861"/>
                  </a:cubicBezTo>
                  <a:cubicBezTo>
                    <a:pt x="110464" y="55418"/>
                    <a:pt x="110464" y="55418"/>
                    <a:pt x="110464" y="55418"/>
                  </a:cubicBezTo>
                  <a:cubicBezTo>
                    <a:pt x="110464" y="55418"/>
                    <a:pt x="109009" y="55418"/>
                    <a:pt x="109009" y="55418"/>
                  </a:cubicBezTo>
                  <a:cubicBezTo>
                    <a:pt x="109009" y="55418"/>
                    <a:pt x="109009" y="55418"/>
                    <a:pt x="107553" y="55418"/>
                  </a:cubicBezTo>
                  <a:cubicBezTo>
                    <a:pt x="107553" y="55418"/>
                    <a:pt x="106098" y="55418"/>
                    <a:pt x="106098" y="55418"/>
                  </a:cubicBezTo>
                  <a:cubicBezTo>
                    <a:pt x="104643" y="55418"/>
                    <a:pt x="103188" y="55418"/>
                    <a:pt x="103188" y="55418"/>
                  </a:cubicBezTo>
                  <a:cubicBezTo>
                    <a:pt x="103188" y="55418"/>
                    <a:pt x="103188" y="53975"/>
                    <a:pt x="103188" y="53975"/>
                  </a:cubicBezTo>
                  <a:close/>
                  <a:moveTo>
                    <a:pt x="1103099" y="51752"/>
                  </a:moveTo>
                  <a:cubicBezTo>
                    <a:pt x="1103099" y="51752"/>
                    <a:pt x="1103099" y="50244"/>
                    <a:pt x="1104616" y="51752"/>
                  </a:cubicBezTo>
                  <a:cubicBezTo>
                    <a:pt x="1106132" y="53260"/>
                    <a:pt x="1107649" y="51752"/>
                    <a:pt x="1107649" y="53260"/>
                  </a:cubicBezTo>
                  <a:cubicBezTo>
                    <a:pt x="1107649" y="54769"/>
                    <a:pt x="1107649" y="56277"/>
                    <a:pt x="1107649" y="57785"/>
                  </a:cubicBezTo>
                  <a:cubicBezTo>
                    <a:pt x="1107649" y="57785"/>
                    <a:pt x="1107649" y="59293"/>
                    <a:pt x="1107649" y="59293"/>
                  </a:cubicBezTo>
                  <a:cubicBezTo>
                    <a:pt x="1109165" y="60801"/>
                    <a:pt x="1109165" y="60801"/>
                    <a:pt x="1110681" y="62309"/>
                  </a:cubicBezTo>
                  <a:cubicBezTo>
                    <a:pt x="1112198" y="63817"/>
                    <a:pt x="1112198" y="63817"/>
                    <a:pt x="1113714" y="65325"/>
                  </a:cubicBezTo>
                  <a:cubicBezTo>
                    <a:pt x="1115231" y="65325"/>
                    <a:pt x="1113714" y="65325"/>
                    <a:pt x="1115231" y="66834"/>
                  </a:cubicBezTo>
                  <a:cubicBezTo>
                    <a:pt x="1118264" y="66834"/>
                    <a:pt x="1118264" y="65325"/>
                    <a:pt x="1119780" y="68342"/>
                  </a:cubicBezTo>
                  <a:cubicBezTo>
                    <a:pt x="1122813" y="69850"/>
                    <a:pt x="1124329" y="71358"/>
                    <a:pt x="1124329" y="71358"/>
                  </a:cubicBezTo>
                  <a:cubicBezTo>
                    <a:pt x="1125846" y="71358"/>
                    <a:pt x="1127362" y="74374"/>
                    <a:pt x="1128878" y="75882"/>
                  </a:cubicBezTo>
                  <a:cubicBezTo>
                    <a:pt x="1128878" y="77390"/>
                    <a:pt x="1130395" y="77390"/>
                    <a:pt x="1130395" y="78899"/>
                  </a:cubicBezTo>
                  <a:cubicBezTo>
                    <a:pt x="1130395" y="80407"/>
                    <a:pt x="1130395" y="81915"/>
                    <a:pt x="1130395" y="81915"/>
                  </a:cubicBezTo>
                  <a:cubicBezTo>
                    <a:pt x="1130395" y="83423"/>
                    <a:pt x="1130395" y="83423"/>
                    <a:pt x="1128878" y="83423"/>
                  </a:cubicBezTo>
                  <a:cubicBezTo>
                    <a:pt x="1127362" y="84931"/>
                    <a:pt x="1127362" y="84931"/>
                    <a:pt x="1127362" y="84931"/>
                  </a:cubicBezTo>
                  <a:cubicBezTo>
                    <a:pt x="1127362" y="84931"/>
                    <a:pt x="1125846" y="84931"/>
                    <a:pt x="1124329" y="84931"/>
                  </a:cubicBezTo>
                  <a:cubicBezTo>
                    <a:pt x="1122813" y="84931"/>
                    <a:pt x="1121296" y="84931"/>
                    <a:pt x="1121296" y="84931"/>
                  </a:cubicBezTo>
                  <a:cubicBezTo>
                    <a:pt x="1121296" y="86439"/>
                    <a:pt x="1121296" y="86439"/>
                    <a:pt x="1121296" y="87947"/>
                  </a:cubicBezTo>
                  <a:cubicBezTo>
                    <a:pt x="1122813" y="89455"/>
                    <a:pt x="1121296" y="90964"/>
                    <a:pt x="1122813" y="92472"/>
                  </a:cubicBezTo>
                  <a:cubicBezTo>
                    <a:pt x="1124329" y="93980"/>
                    <a:pt x="1124329" y="93980"/>
                    <a:pt x="1127362" y="96996"/>
                  </a:cubicBezTo>
                  <a:cubicBezTo>
                    <a:pt x="1130395" y="100012"/>
                    <a:pt x="1136461" y="104537"/>
                    <a:pt x="1136461" y="104537"/>
                  </a:cubicBezTo>
                  <a:cubicBezTo>
                    <a:pt x="1136461" y="104537"/>
                    <a:pt x="1136461" y="106045"/>
                    <a:pt x="1137977" y="107553"/>
                  </a:cubicBezTo>
                  <a:cubicBezTo>
                    <a:pt x="1141010" y="109061"/>
                    <a:pt x="1141010" y="110569"/>
                    <a:pt x="1142526" y="112077"/>
                  </a:cubicBezTo>
                  <a:cubicBezTo>
                    <a:pt x="1142526" y="112077"/>
                    <a:pt x="1144043" y="113585"/>
                    <a:pt x="1145559" y="115094"/>
                  </a:cubicBezTo>
                  <a:cubicBezTo>
                    <a:pt x="1147076" y="116602"/>
                    <a:pt x="1148592" y="118110"/>
                    <a:pt x="1148592" y="118110"/>
                  </a:cubicBezTo>
                  <a:cubicBezTo>
                    <a:pt x="1150108" y="119618"/>
                    <a:pt x="1150108" y="119618"/>
                    <a:pt x="1151625" y="121126"/>
                  </a:cubicBezTo>
                  <a:cubicBezTo>
                    <a:pt x="1151625" y="124142"/>
                    <a:pt x="1153141" y="125650"/>
                    <a:pt x="1153141" y="125650"/>
                  </a:cubicBezTo>
                  <a:cubicBezTo>
                    <a:pt x="1151625" y="125650"/>
                    <a:pt x="1151625" y="127159"/>
                    <a:pt x="1150108" y="127159"/>
                  </a:cubicBezTo>
                  <a:cubicBezTo>
                    <a:pt x="1148592" y="128667"/>
                    <a:pt x="1148592" y="128667"/>
                    <a:pt x="1147076" y="128667"/>
                  </a:cubicBezTo>
                  <a:cubicBezTo>
                    <a:pt x="1145559" y="130175"/>
                    <a:pt x="1145559" y="130175"/>
                    <a:pt x="1145559" y="130175"/>
                  </a:cubicBezTo>
                  <a:cubicBezTo>
                    <a:pt x="1145559" y="130175"/>
                    <a:pt x="1145559" y="130175"/>
                    <a:pt x="1144043" y="128667"/>
                  </a:cubicBezTo>
                  <a:cubicBezTo>
                    <a:pt x="1142526" y="127159"/>
                    <a:pt x="1142526" y="127159"/>
                    <a:pt x="1142526" y="125650"/>
                  </a:cubicBezTo>
                  <a:cubicBezTo>
                    <a:pt x="1141010" y="124142"/>
                    <a:pt x="1142526" y="125650"/>
                    <a:pt x="1139493" y="124142"/>
                  </a:cubicBezTo>
                  <a:cubicBezTo>
                    <a:pt x="1137977" y="122634"/>
                    <a:pt x="1137977" y="122634"/>
                    <a:pt x="1136461" y="121126"/>
                  </a:cubicBezTo>
                  <a:cubicBezTo>
                    <a:pt x="1134944" y="119618"/>
                    <a:pt x="1133428" y="119618"/>
                    <a:pt x="1133428" y="118110"/>
                  </a:cubicBezTo>
                  <a:cubicBezTo>
                    <a:pt x="1133428" y="118110"/>
                    <a:pt x="1133428" y="116602"/>
                    <a:pt x="1133428" y="115094"/>
                  </a:cubicBezTo>
                  <a:cubicBezTo>
                    <a:pt x="1131911" y="113585"/>
                    <a:pt x="1130395" y="110569"/>
                    <a:pt x="1128878" y="109061"/>
                  </a:cubicBezTo>
                  <a:cubicBezTo>
                    <a:pt x="1127362" y="107553"/>
                    <a:pt x="1122813" y="104537"/>
                    <a:pt x="1122813" y="104537"/>
                  </a:cubicBezTo>
                  <a:cubicBezTo>
                    <a:pt x="1122813" y="103029"/>
                    <a:pt x="1118264" y="96996"/>
                    <a:pt x="1116747" y="95488"/>
                  </a:cubicBezTo>
                  <a:cubicBezTo>
                    <a:pt x="1115231" y="93980"/>
                    <a:pt x="1113714" y="89455"/>
                    <a:pt x="1112198" y="89455"/>
                  </a:cubicBezTo>
                  <a:cubicBezTo>
                    <a:pt x="1109165" y="87947"/>
                    <a:pt x="1109165" y="87947"/>
                    <a:pt x="1109165" y="86439"/>
                  </a:cubicBezTo>
                  <a:cubicBezTo>
                    <a:pt x="1109165" y="84931"/>
                    <a:pt x="1109165" y="84931"/>
                    <a:pt x="1110681" y="84931"/>
                  </a:cubicBezTo>
                  <a:cubicBezTo>
                    <a:pt x="1112198" y="83423"/>
                    <a:pt x="1113714" y="84931"/>
                    <a:pt x="1115231" y="83423"/>
                  </a:cubicBezTo>
                  <a:cubicBezTo>
                    <a:pt x="1115231" y="81915"/>
                    <a:pt x="1115231" y="80407"/>
                    <a:pt x="1115231" y="78899"/>
                  </a:cubicBezTo>
                  <a:cubicBezTo>
                    <a:pt x="1113714" y="77390"/>
                    <a:pt x="1112198" y="75882"/>
                    <a:pt x="1110681" y="72866"/>
                  </a:cubicBezTo>
                  <a:cubicBezTo>
                    <a:pt x="1109165" y="71358"/>
                    <a:pt x="1107649" y="69850"/>
                    <a:pt x="1106132" y="69850"/>
                  </a:cubicBezTo>
                  <a:cubicBezTo>
                    <a:pt x="1104616" y="68342"/>
                    <a:pt x="1103099" y="66834"/>
                    <a:pt x="1103099" y="66834"/>
                  </a:cubicBezTo>
                  <a:cubicBezTo>
                    <a:pt x="1101583" y="68342"/>
                    <a:pt x="1101583" y="68342"/>
                    <a:pt x="1101583" y="69850"/>
                  </a:cubicBezTo>
                  <a:cubicBezTo>
                    <a:pt x="1100067" y="69850"/>
                    <a:pt x="1101583" y="71358"/>
                    <a:pt x="1101583" y="71358"/>
                  </a:cubicBezTo>
                  <a:cubicBezTo>
                    <a:pt x="1100067" y="72866"/>
                    <a:pt x="1101583" y="72866"/>
                    <a:pt x="1100067" y="72866"/>
                  </a:cubicBezTo>
                  <a:cubicBezTo>
                    <a:pt x="1100067" y="72866"/>
                    <a:pt x="1098550" y="72866"/>
                    <a:pt x="1098550" y="72866"/>
                  </a:cubicBezTo>
                  <a:cubicBezTo>
                    <a:pt x="1098550" y="72866"/>
                    <a:pt x="1100067" y="69850"/>
                    <a:pt x="1098550" y="68342"/>
                  </a:cubicBezTo>
                  <a:cubicBezTo>
                    <a:pt x="1098550" y="66834"/>
                    <a:pt x="1100067" y="65325"/>
                    <a:pt x="1100067" y="62309"/>
                  </a:cubicBezTo>
                  <a:cubicBezTo>
                    <a:pt x="1098550" y="60801"/>
                    <a:pt x="1100067" y="60801"/>
                    <a:pt x="1100067" y="59293"/>
                  </a:cubicBezTo>
                  <a:cubicBezTo>
                    <a:pt x="1100067" y="57785"/>
                    <a:pt x="1101583" y="54769"/>
                    <a:pt x="1101583" y="53260"/>
                  </a:cubicBezTo>
                  <a:cubicBezTo>
                    <a:pt x="1101583" y="53260"/>
                    <a:pt x="1101583" y="51752"/>
                    <a:pt x="1103099" y="51752"/>
                  </a:cubicBezTo>
                  <a:close/>
                  <a:moveTo>
                    <a:pt x="1157690" y="42704"/>
                  </a:moveTo>
                  <a:cubicBezTo>
                    <a:pt x="1157690" y="41195"/>
                    <a:pt x="1157690" y="42704"/>
                    <a:pt x="1159207" y="42704"/>
                  </a:cubicBezTo>
                  <a:cubicBezTo>
                    <a:pt x="1160723" y="44212"/>
                    <a:pt x="1160723" y="45720"/>
                    <a:pt x="1160723" y="45720"/>
                  </a:cubicBezTo>
                  <a:cubicBezTo>
                    <a:pt x="1160723" y="45720"/>
                    <a:pt x="1160723" y="47228"/>
                    <a:pt x="1160723" y="48736"/>
                  </a:cubicBezTo>
                  <a:cubicBezTo>
                    <a:pt x="1160723" y="51752"/>
                    <a:pt x="1159207" y="51752"/>
                    <a:pt x="1159207" y="54769"/>
                  </a:cubicBezTo>
                  <a:cubicBezTo>
                    <a:pt x="1159207" y="56277"/>
                    <a:pt x="1159207" y="56277"/>
                    <a:pt x="1159207" y="57785"/>
                  </a:cubicBezTo>
                  <a:cubicBezTo>
                    <a:pt x="1157690" y="59293"/>
                    <a:pt x="1159207" y="60801"/>
                    <a:pt x="1159207" y="62309"/>
                  </a:cubicBezTo>
                  <a:cubicBezTo>
                    <a:pt x="1159207" y="63817"/>
                    <a:pt x="1159207" y="66834"/>
                    <a:pt x="1159207" y="69850"/>
                  </a:cubicBezTo>
                  <a:cubicBezTo>
                    <a:pt x="1159207" y="71358"/>
                    <a:pt x="1159207" y="72866"/>
                    <a:pt x="1159207" y="74374"/>
                  </a:cubicBezTo>
                  <a:cubicBezTo>
                    <a:pt x="1159207" y="75882"/>
                    <a:pt x="1159207" y="75882"/>
                    <a:pt x="1159207" y="78899"/>
                  </a:cubicBezTo>
                  <a:cubicBezTo>
                    <a:pt x="1159207" y="80407"/>
                    <a:pt x="1159207" y="80407"/>
                    <a:pt x="1159207" y="81915"/>
                  </a:cubicBezTo>
                  <a:cubicBezTo>
                    <a:pt x="1160723" y="83423"/>
                    <a:pt x="1160723" y="84931"/>
                    <a:pt x="1159207" y="84931"/>
                  </a:cubicBezTo>
                  <a:cubicBezTo>
                    <a:pt x="1159207" y="84931"/>
                    <a:pt x="1160723" y="89455"/>
                    <a:pt x="1160723" y="90964"/>
                  </a:cubicBezTo>
                  <a:cubicBezTo>
                    <a:pt x="1160723" y="93980"/>
                    <a:pt x="1160723" y="95488"/>
                    <a:pt x="1160723" y="96996"/>
                  </a:cubicBezTo>
                  <a:cubicBezTo>
                    <a:pt x="1160723" y="100012"/>
                    <a:pt x="1162240" y="103029"/>
                    <a:pt x="1162240" y="104537"/>
                  </a:cubicBezTo>
                  <a:cubicBezTo>
                    <a:pt x="1162240" y="107553"/>
                    <a:pt x="1162240" y="107553"/>
                    <a:pt x="1160723" y="107553"/>
                  </a:cubicBezTo>
                  <a:cubicBezTo>
                    <a:pt x="1159207" y="109061"/>
                    <a:pt x="1159207" y="109061"/>
                    <a:pt x="1159207" y="109061"/>
                  </a:cubicBezTo>
                  <a:cubicBezTo>
                    <a:pt x="1159207" y="109061"/>
                    <a:pt x="1157690" y="107553"/>
                    <a:pt x="1157690" y="106045"/>
                  </a:cubicBezTo>
                  <a:cubicBezTo>
                    <a:pt x="1157690" y="104537"/>
                    <a:pt x="1157690" y="106045"/>
                    <a:pt x="1156174" y="104537"/>
                  </a:cubicBezTo>
                  <a:cubicBezTo>
                    <a:pt x="1156174" y="104537"/>
                    <a:pt x="1156174" y="103029"/>
                    <a:pt x="1156174" y="103029"/>
                  </a:cubicBezTo>
                  <a:cubicBezTo>
                    <a:pt x="1156174" y="101520"/>
                    <a:pt x="1156174" y="100012"/>
                    <a:pt x="1154658" y="98504"/>
                  </a:cubicBezTo>
                  <a:cubicBezTo>
                    <a:pt x="1154658" y="96996"/>
                    <a:pt x="1154658" y="95488"/>
                    <a:pt x="1154658" y="95488"/>
                  </a:cubicBezTo>
                  <a:cubicBezTo>
                    <a:pt x="1154658" y="93980"/>
                    <a:pt x="1154658" y="92472"/>
                    <a:pt x="1154658" y="92472"/>
                  </a:cubicBezTo>
                  <a:cubicBezTo>
                    <a:pt x="1154658" y="92472"/>
                    <a:pt x="1156174" y="90964"/>
                    <a:pt x="1156174" y="89455"/>
                  </a:cubicBezTo>
                  <a:cubicBezTo>
                    <a:pt x="1154658" y="87947"/>
                    <a:pt x="1154658" y="87947"/>
                    <a:pt x="1154658" y="86439"/>
                  </a:cubicBezTo>
                  <a:cubicBezTo>
                    <a:pt x="1154658" y="84931"/>
                    <a:pt x="1154658" y="84931"/>
                    <a:pt x="1154658" y="83423"/>
                  </a:cubicBezTo>
                  <a:cubicBezTo>
                    <a:pt x="1156174" y="81915"/>
                    <a:pt x="1154658" y="81915"/>
                    <a:pt x="1154658" y="80407"/>
                  </a:cubicBezTo>
                  <a:cubicBezTo>
                    <a:pt x="1154658" y="80407"/>
                    <a:pt x="1153141" y="80407"/>
                    <a:pt x="1153141" y="78899"/>
                  </a:cubicBezTo>
                  <a:cubicBezTo>
                    <a:pt x="1151625" y="78899"/>
                    <a:pt x="1151625" y="80407"/>
                    <a:pt x="1151625" y="78899"/>
                  </a:cubicBezTo>
                  <a:cubicBezTo>
                    <a:pt x="1150108" y="78899"/>
                    <a:pt x="1150108" y="78899"/>
                    <a:pt x="1150108" y="78899"/>
                  </a:cubicBezTo>
                  <a:cubicBezTo>
                    <a:pt x="1148592" y="78899"/>
                    <a:pt x="1148592" y="78899"/>
                    <a:pt x="1148592" y="77390"/>
                  </a:cubicBezTo>
                  <a:cubicBezTo>
                    <a:pt x="1148592" y="77390"/>
                    <a:pt x="1148592" y="74374"/>
                    <a:pt x="1148592" y="72866"/>
                  </a:cubicBezTo>
                  <a:cubicBezTo>
                    <a:pt x="1150108" y="71358"/>
                    <a:pt x="1150108" y="71358"/>
                    <a:pt x="1150108" y="69850"/>
                  </a:cubicBezTo>
                  <a:cubicBezTo>
                    <a:pt x="1150108" y="68342"/>
                    <a:pt x="1150108" y="66834"/>
                    <a:pt x="1150108" y="66834"/>
                  </a:cubicBezTo>
                  <a:cubicBezTo>
                    <a:pt x="1150108" y="65325"/>
                    <a:pt x="1150108" y="63817"/>
                    <a:pt x="1150108" y="62309"/>
                  </a:cubicBezTo>
                  <a:cubicBezTo>
                    <a:pt x="1150108" y="62309"/>
                    <a:pt x="1151625" y="62309"/>
                    <a:pt x="1151625" y="60801"/>
                  </a:cubicBezTo>
                  <a:cubicBezTo>
                    <a:pt x="1153141" y="59293"/>
                    <a:pt x="1153141" y="59293"/>
                    <a:pt x="1153141" y="57785"/>
                  </a:cubicBezTo>
                  <a:cubicBezTo>
                    <a:pt x="1153141" y="57785"/>
                    <a:pt x="1153141" y="56277"/>
                    <a:pt x="1154658" y="56277"/>
                  </a:cubicBezTo>
                  <a:cubicBezTo>
                    <a:pt x="1154658" y="54769"/>
                    <a:pt x="1154658" y="54769"/>
                    <a:pt x="1154658" y="53260"/>
                  </a:cubicBezTo>
                  <a:cubicBezTo>
                    <a:pt x="1156174" y="51752"/>
                    <a:pt x="1154658" y="50244"/>
                    <a:pt x="1156174" y="50244"/>
                  </a:cubicBezTo>
                  <a:cubicBezTo>
                    <a:pt x="1156174" y="48736"/>
                    <a:pt x="1156174" y="48736"/>
                    <a:pt x="1156174" y="47228"/>
                  </a:cubicBezTo>
                  <a:cubicBezTo>
                    <a:pt x="1156174" y="45720"/>
                    <a:pt x="1156174" y="45720"/>
                    <a:pt x="1156174" y="44212"/>
                  </a:cubicBezTo>
                  <a:cubicBezTo>
                    <a:pt x="1156174" y="42704"/>
                    <a:pt x="1156174" y="42704"/>
                    <a:pt x="1157690" y="42704"/>
                  </a:cubicBezTo>
                  <a:close/>
                  <a:moveTo>
                    <a:pt x="1172855" y="30639"/>
                  </a:moveTo>
                  <a:cubicBezTo>
                    <a:pt x="1172855" y="30639"/>
                    <a:pt x="1172855" y="30639"/>
                    <a:pt x="1174371" y="30639"/>
                  </a:cubicBezTo>
                  <a:cubicBezTo>
                    <a:pt x="1175887" y="32147"/>
                    <a:pt x="1177404" y="33655"/>
                    <a:pt x="1177404" y="33655"/>
                  </a:cubicBezTo>
                  <a:cubicBezTo>
                    <a:pt x="1178920" y="35163"/>
                    <a:pt x="1178920" y="35163"/>
                    <a:pt x="1178920" y="36671"/>
                  </a:cubicBezTo>
                  <a:cubicBezTo>
                    <a:pt x="1180437" y="38179"/>
                    <a:pt x="1178920" y="38179"/>
                    <a:pt x="1180437" y="38179"/>
                  </a:cubicBezTo>
                  <a:cubicBezTo>
                    <a:pt x="1181953" y="39687"/>
                    <a:pt x="1183470" y="39687"/>
                    <a:pt x="1183470" y="41195"/>
                  </a:cubicBezTo>
                  <a:cubicBezTo>
                    <a:pt x="1184986" y="41195"/>
                    <a:pt x="1184986" y="41195"/>
                    <a:pt x="1186502" y="41195"/>
                  </a:cubicBezTo>
                  <a:cubicBezTo>
                    <a:pt x="1186502" y="42704"/>
                    <a:pt x="1189535" y="42704"/>
                    <a:pt x="1191052" y="45720"/>
                  </a:cubicBezTo>
                  <a:cubicBezTo>
                    <a:pt x="1194084" y="47228"/>
                    <a:pt x="1194084" y="47228"/>
                    <a:pt x="1195601" y="48736"/>
                  </a:cubicBezTo>
                  <a:cubicBezTo>
                    <a:pt x="1195601" y="48736"/>
                    <a:pt x="1197117" y="51752"/>
                    <a:pt x="1197117" y="53260"/>
                  </a:cubicBezTo>
                  <a:cubicBezTo>
                    <a:pt x="1197117" y="54769"/>
                    <a:pt x="1200150" y="56277"/>
                    <a:pt x="1200150" y="56277"/>
                  </a:cubicBezTo>
                  <a:cubicBezTo>
                    <a:pt x="1200150" y="57785"/>
                    <a:pt x="1198634" y="60801"/>
                    <a:pt x="1200150" y="62309"/>
                  </a:cubicBezTo>
                  <a:cubicBezTo>
                    <a:pt x="1200150" y="63817"/>
                    <a:pt x="1198634" y="65325"/>
                    <a:pt x="1198634" y="66834"/>
                  </a:cubicBezTo>
                  <a:cubicBezTo>
                    <a:pt x="1197117" y="68342"/>
                    <a:pt x="1197117" y="68342"/>
                    <a:pt x="1197117" y="69850"/>
                  </a:cubicBezTo>
                  <a:cubicBezTo>
                    <a:pt x="1195601" y="69850"/>
                    <a:pt x="1195601" y="72866"/>
                    <a:pt x="1194084" y="74374"/>
                  </a:cubicBezTo>
                  <a:cubicBezTo>
                    <a:pt x="1191052" y="77390"/>
                    <a:pt x="1191052" y="77390"/>
                    <a:pt x="1189535" y="78899"/>
                  </a:cubicBezTo>
                  <a:cubicBezTo>
                    <a:pt x="1188019" y="78899"/>
                    <a:pt x="1186502" y="80407"/>
                    <a:pt x="1186502" y="81915"/>
                  </a:cubicBezTo>
                  <a:cubicBezTo>
                    <a:pt x="1184986" y="83423"/>
                    <a:pt x="1183470" y="83423"/>
                    <a:pt x="1181953" y="83423"/>
                  </a:cubicBezTo>
                  <a:cubicBezTo>
                    <a:pt x="1180437" y="81915"/>
                    <a:pt x="1178920" y="83423"/>
                    <a:pt x="1178920" y="81915"/>
                  </a:cubicBezTo>
                  <a:cubicBezTo>
                    <a:pt x="1177404" y="80407"/>
                    <a:pt x="1175887" y="80407"/>
                    <a:pt x="1175887" y="80407"/>
                  </a:cubicBezTo>
                  <a:cubicBezTo>
                    <a:pt x="1175887" y="78899"/>
                    <a:pt x="1175887" y="80407"/>
                    <a:pt x="1174371" y="78899"/>
                  </a:cubicBezTo>
                  <a:cubicBezTo>
                    <a:pt x="1172855" y="77390"/>
                    <a:pt x="1171338" y="75882"/>
                    <a:pt x="1171338" y="74374"/>
                  </a:cubicBezTo>
                  <a:cubicBezTo>
                    <a:pt x="1171338" y="72866"/>
                    <a:pt x="1169822" y="71358"/>
                    <a:pt x="1169822" y="69850"/>
                  </a:cubicBezTo>
                  <a:cubicBezTo>
                    <a:pt x="1169822" y="68342"/>
                    <a:pt x="1169822" y="68342"/>
                    <a:pt x="1169822" y="66834"/>
                  </a:cubicBezTo>
                  <a:cubicBezTo>
                    <a:pt x="1169822" y="66834"/>
                    <a:pt x="1169822" y="65325"/>
                    <a:pt x="1168305" y="65325"/>
                  </a:cubicBezTo>
                  <a:cubicBezTo>
                    <a:pt x="1166789" y="65325"/>
                    <a:pt x="1166789" y="65325"/>
                    <a:pt x="1166789" y="65325"/>
                  </a:cubicBezTo>
                  <a:cubicBezTo>
                    <a:pt x="1166789" y="65325"/>
                    <a:pt x="1166789" y="65325"/>
                    <a:pt x="1166789" y="63817"/>
                  </a:cubicBezTo>
                  <a:cubicBezTo>
                    <a:pt x="1165273" y="60801"/>
                    <a:pt x="1166789" y="60801"/>
                    <a:pt x="1165273" y="59293"/>
                  </a:cubicBezTo>
                  <a:cubicBezTo>
                    <a:pt x="1165273" y="57785"/>
                    <a:pt x="1165273" y="56277"/>
                    <a:pt x="1165273" y="57785"/>
                  </a:cubicBezTo>
                  <a:cubicBezTo>
                    <a:pt x="1166789" y="57785"/>
                    <a:pt x="1166789" y="56277"/>
                    <a:pt x="1166789" y="56277"/>
                  </a:cubicBezTo>
                  <a:cubicBezTo>
                    <a:pt x="1168305" y="57785"/>
                    <a:pt x="1168305" y="57785"/>
                    <a:pt x="1169822" y="59293"/>
                  </a:cubicBezTo>
                  <a:cubicBezTo>
                    <a:pt x="1171338" y="60801"/>
                    <a:pt x="1171338" y="62309"/>
                    <a:pt x="1171338" y="62309"/>
                  </a:cubicBezTo>
                  <a:cubicBezTo>
                    <a:pt x="1172855" y="63817"/>
                    <a:pt x="1172855" y="65325"/>
                    <a:pt x="1174371" y="65325"/>
                  </a:cubicBezTo>
                  <a:cubicBezTo>
                    <a:pt x="1175887" y="66834"/>
                    <a:pt x="1177404" y="66834"/>
                    <a:pt x="1178920" y="68342"/>
                  </a:cubicBezTo>
                  <a:cubicBezTo>
                    <a:pt x="1178920" y="68342"/>
                    <a:pt x="1180437" y="69850"/>
                    <a:pt x="1180437" y="68342"/>
                  </a:cubicBezTo>
                  <a:cubicBezTo>
                    <a:pt x="1181953" y="68342"/>
                    <a:pt x="1181953" y="66834"/>
                    <a:pt x="1181953" y="65325"/>
                  </a:cubicBezTo>
                  <a:cubicBezTo>
                    <a:pt x="1183470" y="63817"/>
                    <a:pt x="1183470" y="63817"/>
                    <a:pt x="1184986" y="62309"/>
                  </a:cubicBezTo>
                  <a:cubicBezTo>
                    <a:pt x="1186502" y="59293"/>
                    <a:pt x="1186502" y="60801"/>
                    <a:pt x="1188019" y="59293"/>
                  </a:cubicBezTo>
                  <a:cubicBezTo>
                    <a:pt x="1188019" y="57785"/>
                    <a:pt x="1186502" y="56277"/>
                    <a:pt x="1186502" y="54769"/>
                  </a:cubicBezTo>
                  <a:cubicBezTo>
                    <a:pt x="1186502" y="53260"/>
                    <a:pt x="1186502" y="53260"/>
                    <a:pt x="1184986" y="53260"/>
                  </a:cubicBezTo>
                  <a:cubicBezTo>
                    <a:pt x="1183470" y="51752"/>
                    <a:pt x="1183470" y="51752"/>
                    <a:pt x="1183470" y="50244"/>
                  </a:cubicBezTo>
                  <a:cubicBezTo>
                    <a:pt x="1183470" y="47228"/>
                    <a:pt x="1183470" y="47228"/>
                    <a:pt x="1181953" y="45720"/>
                  </a:cubicBezTo>
                  <a:cubicBezTo>
                    <a:pt x="1180437" y="44212"/>
                    <a:pt x="1181953" y="44212"/>
                    <a:pt x="1180437" y="44212"/>
                  </a:cubicBezTo>
                  <a:cubicBezTo>
                    <a:pt x="1180437" y="42704"/>
                    <a:pt x="1178920" y="41195"/>
                    <a:pt x="1178920" y="39687"/>
                  </a:cubicBezTo>
                  <a:cubicBezTo>
                    <a:pt x="1177404" y="38179"/>
                    <a:pt x="1177404" y="36671"/>
                    <a:pt x="1175887" y="35163"/>
                  </a:cubicBezTo>
                  <a:cubicBezTo>
                    <a:pt x="1174371" y="33655"/>
                    <a:pt x="1174371" y="32147"/>
                    <a:pt x="1172855" y="32147"/>
                  </a:cubicBezTo>
                  <a:cubicBezTo>
                    <a:pt x="1172855" y="30639"/>
                    <a:pt x="1172855" y="30639"/>
                    <a:pt x="1172855" y="30639"/>
                  </a:cubicBezTo>
                  <a:close/>
                  <a:moveTo>
                    <a:pt x="48419" y="12700"/>
                  </a:moveTo>
                  <a:cubicBezTo>
                    <a:pt x="48419" y="14287"/>
                    <a:pt x="48419" y="14287"/>
                    <a:pt x="49808" y="14287"/>
                  </a:cubicBezTo>
                  <a:cubicBezTo>
                    <a:pt x="49808" y="15875"/>
                    <a:pt x="49808" y="15875"/>
                    <a:pt x="49808" y="15875"/>
                  </a:cubicBezTo>
                  <a:cubicBezTo>
                    <a:pt x="51198" y="17462"/>
                    <a:pt x="51198" y="17462"/>
                    <a:pt x="52587" y="17462"/>
                  </a:cubicBezTo>
                  <a:cubicBezTo>
                    <a:pt x="52587" y="17462"/>
                    <a:pt x="53976" y="17462"/>
                    <a:pt x="53976" y="19050"/>
                  </a:cubicBezTo>
                  <a:cubicBezTo>
                    <a:pt x="53976" y="19050"/>
                    <a:pt x="53976" y="20638"/>
                    <a:pt x="53976" y="20638"/>
                  </a:cubicBezTo>
                  <a:cubicBezTo>
                    <a:pt x="52587" y="22225"/>
                    <a:pt x="53976" y="22225"/>
                    <a:pt x="53976" y="23813"/>
                  </a:cubicBezTo>
                  <a:cubicBezTo>
                    <a:pt x="53976" y="23813"/>
                    <a:pt x="53976" y="25400"/>
                    <a:pt x="53976" y="25400"/>
                  </a:cubicBezTo>
                  <a:cubicBezTo>
                    <a:pt x="53976" y="26988"/>
                    <a:pt x="52587" y="26988"/>
                    <a:pt x="52587" y="28575"/>
                  </a:cubicBezTo>
                  <a:cubicBezTo>
                    <a:pt x="52587" y="28575"/>
                    <a:pt x="52587" y="30163"/>
                    <a:pt x="52587" y="30163"/>
                  </a:cubicBezTo>
                  <a:cubicBezTo>
                    <a:pt x="52587" y="31750"/>
                    <a:pt x="51198" y="31750"/>
                    <a:pt x="51198" y="33338"/>
                  </a:cubicBezTo>
                  <a:cubicBezTo>
                    <a:pt x="49808" y="33338"/>
                    <a:pt x="49808" y="33338"/>
                    <a:pt x="49808" y="33338"/>
                  </a:cubicBezTo>
                  <a:cubicBezTo>
                    <a:pt x="48419" y="33338"/>
                    <a:pt x="47030" y="33338"/>
                    <a:pt x="47030" y="33338"/>
                  </a:cubicBezTo>
                  <a:cubicBezTo>
                    <a:pt x="47030" y="33338"/>
                    <a:pt x="47030" y="33338"/>
                    <a:pt x="45641" y="33338"/>
                  </a:cubicBezTo>
                  <a:cubicBezTo>
                    <a:pt x="45641" y="31750"/>
                    <a:pt x="45641" y="31750"/>
                    <a:pt x="45641" y="30163"/>
                  </a:cubicBezTo>
                  <a:cubicBezTo>
                    <a:pt x="45641" y="30163"/>
                    <a:pt x="44252" y="28575"/>
                    <a:pt x="44252" y="26988"/>
                  </a:cubicBezTo>
                  <a:cubicBezTo>
                    <a:pt x="44252" y="26988"/>
                    <a:pt x="42863" y="23813"/>
                    <a:pt x="42863" y="23813"/>
                  </a:cubicBezTo>
                  <a:cubicBezTo>
                    <a:pt x="42863" y="22225"/>
                    <a:pt x="42863" y="22225"/>
                    <a:pt x="42863" y="20638"/>
                  </a:cubicBezTo>
                  <a:cubicBezTo>
                    <a:pt x="42863" y="20638"/>
                    <a:pt x="44252" y="20638"/>
                    <a:pt x="44252" y="19050"/>
                  </a:cubicBezTo>
                  <a:cubicBezTo>
                    <a:pt x="44252" y="19050"/>
                    <a:pt x="44252" y="19050"/>
                    <a:pt x="44252" y="17462"/>
                  </a:cubicBezTo>
                  <a:cubicBezTo>
                    <a:pt x="45641" y="17462"/>
                    <a:pt x="45641" y="17462"/>
                    <a:pt x="45641" y="15875"/>
                  </a:cubicBezTo>
                  <a:cubicBezTo>
                    <a:pt x="47030" y="14287"/>
                    <a:pt x="47030" y="14287"/>
                    <a:pt x="48419" y="12700"/>
                  </a:cubicBezTo>
                  <a:close/>
                  <a:moveTo>
                    <a:pt x="1145559" y="11033"/>
                  </a:moveTo>
                  <a:cubicBezTo>
                    <a:pt x="1145559" y="11033"/>
                    <a:pt x="1147076" y="11033"/>
                    <a:pt x="1148592" y="11033"/>
                  </a:cubicBezTo>
                  <a:cubicBezTo>
                    <a:pt x="1150108" y="9525"/>
                    <a:pt x="1151625" y="11033"/>
                    <a:pt x="1151625" y="12541"/>
                  </a:cubicBezTo>
                  <a:cubicBezTo>
                    <a:pt x="1151625" y="14049"/>
                    <a:pt x="1151625" y="14049"/>
                    <a:pt x="1153141" y="14049"/>
                  </a:cubicBezTo>
                  <a:cubicBezTo>
                    <a:pt x="1154658" y="15557"/>
                    <a:pt x="1154658" y="14049"/>
                    <a:pt x="1156174" y="15557"/>
                  </a:cubicBezTo>
                  <a:cubicBezTo>
                    <a:pt x="1157690" y="17065"/>
                    <a:pt x="1159207" y="18574"/>
                    <a:pt x="1159207" y="18574"/>
                  </a:cubicBezTo>
                  <a:cubicBezTo>
                    <a:pt x="1160723" y="20082"/>
                    <a:pt x="1159207" y="21590"/>
                    <a:pt x="1159207" y="23098"/>
                  </a:cubicBezTo>
                  <a:cubicBezTo>
                    <a:pt x="1159207" y="24606"/>
                    <a:pt x="1159207" y="23098"/>
                    <a:pt x="1157690" y="24606"/>
                  </a:cubicBezTo>
                  <a:cubicBezTo>
                    <a:pt x="1156174" y="26114"/>
                    <a:pt x="1156174" y="27622"/>
                    <a:pt x="1154658" y="29130"/>
                  </a:cubicBezTo>
                  <a:cubicBezTo>
                    <a:pt x="1153141" y="30639"/>
                    <a:pt x="1153141" y="30639"/>
                    <a:pt x="1151625" y="32147"/>
                  </a:cubicBezTo>
                  <a:cubicBezTo>
                    <a:pt x="1151625" y="33655"/>
                    <a:pt x="1151625" y="33655"/>
                    <a:pt x="1153141" y="35163"/>
                  </a:cubicBezTo>
                  <a:cubicBezTo>
                    <a:pt x="1153141" y="35163"/>
                    <a:pt x="1153141" y="36671"/>
                    <a:pt x="1151625" y="38179"/>
                  </a:cubicBezTo>
                  <a:cubicBezTo>
                    <a:pt x="1150108" y="39687"/>
                    <a:pt x="1150108" y="39687"/>
                    <a:pt x="1148592" y="38179"/>
                  </a:cubicBezTo>
                  <a:cubicBezTo>
                    <a:pt x="1147076" y="38179"/>
                    <a:pt x="1148592" y="39687"/>
                    <a:pt x="1148592" y="39687"/>
                  </a:cubicBezTo>
                  <a:cubicBezTo>
                    <a:pt x="1148592" y="41195"/>
                    <a:pt x="1148592" y="41195"/>
                    <a:pt x="1148592" y="42704"/>
                  </a:cubicBezTo>
                  <a:cubicBezTo>
                    <a:pt x="1150108" y="44212"/>
                    <a:pt x="1148592" y="45720"/>
                    <a:pt x="1148592" y="45720"/>
                  </a:cubicBezTo>
                  <a:cubicBezTo>
                    <a:pt x="1148592" y="47228"/>
                    <a:pt x="1148592" y="48736"/>
                    <a:pt x="1147076" y="50244"/>
                  </a:cubicBezTo>
                  <a:cubicBezTo>
                    <a:pt x="1147076" y="50244"/>
                    <a:pt x="1145559" y="51752"/>
                    <a:pt x="1145559" y="53260"/>
                  </a:cubicBezTo>
                  <a:cubicBezTo>
                    <a:pt x="1145559" y="54769"/>
                    <a:pt x="1145559" y="54769"/>
                    <a:pt x="1144043" y="54769"/>
                  </a:cubicBezTo>
                  <a:cubicBezTo>
                    <a:pt x="1144043" y="54769"/>
                    <a:pt x="1144043" y="54769"/>
                    <a:pt x="1142526" y="54769"/>
                  </a:cubicBezTo>
                  <a:cubicBezTo>
                    <a:pt x="1141010" y="53260"/>
                    <a:pt x="1142526" y="53260"/>
                    <a:pt x="1144043" y="51752"/>
                  </a:cubicBezTo>
                  <a:cubicBezTo>
                    <a:pt x="1144043" y="50244"/>
                    <a:pt x="1144043" y="48736"/>
                    <a:pt x="1144043" y="47228"/>
                  </a:cubicBezTo>
                  <a:cubicBezTo>
                    <a:pt x="1145559" y="45720"/>
                    <a:pt x="1145559" y="45720"/>
                    <a:pt x="1145559" y="44212"/>
                  </a:cubicBezTo>
                  <a:cubicBezTo>
                    <a:pt x="1145559" y="44212"/>
                    <a:pt x="1147076" y="42704"/>
                    <a:pt x="1147076" y="42704"/>
                  </a:cubicBezTo>
                  <a:cubicBezTo>
                    <a:pt x="1147076" y="42704"/>
                    <a:pt x="1145559" y="41195"/>
                    <a:pt x="1145559" y="39687"/>
                  </a:cubicBezTo>
                  <a:cubicBezTo>
                    <a:pt x="1145559" y="38179"/>
                    <a:pt x="1145559" y="35163"/>
                    <a:pt x="1145559" y="33655"/>
                  </a:cubicBezTo>
                  <a:cubicBezTo>
                    <a:pt x="1145559" y="32147"/>
                    <a:pt x="1145559" y="29130"/>
                    <a:pt x="1145559" y="27622"/>
                  </a:cubicBezTo>
                  <a:cubicBezTo>
                    <a:pt x="1145559" y="26114"/>
                    <a:pt x="1147076" y="21590"/>
                    <a:pt x="1147076" y="21590"/>
                  </a:cubicBezTo>
                  <a:cubicBezTo>
                    <a:pt x="1147076" y="20082"/>
                    <a:pt x="1147076" y="20082"/>
                    <a:pt x="1147076" y="20082"/>
                  </a:cubicBezTo>
                  <a:cubicBezTo>
                    <a:pt x="1147076" y="18574"/>
                    <a:pt x="1145559" y="18574"/>
                    <a:pt x="1145559" y="18574"/>
                  </a:cubicBezTo>
                  <a:cubicBezTo>
                    <a:pt x="1145559" y="17065"/>
                    <a:pt x="1144043" y="18574"/>
                    <a:pt x="1144043" y="18574"/>
                  </a:cubicBezTo>
                  <a:cubicBezTo>
                    <a:pt x="1144043" y="18574"/>
                    <a:pt x="1142526" y="20082"/>
                    <a:pt x="1141010" y="21590"/>
                  </a:cubicBezTo>
                  <a:cubicBezTo>
                    <a:pt x="1141010" y="24606"/>
                    <a:pt x="1139493" y="26114"/>
                    <a:pt x="1137977" y="27622"/>
                  </a:cubicBezTo>
                  <a:cubicBezTo>
                    <a:pt x="1137977" y="27622"/>
                    <a:pt x="1137977" y="30639"/>
                    <a:pt x="1137977" y="32147"/>
                  </a:cubicBezTo>
                  <a:cubicBezTo>
                    <a:pt x="1137977" y="33655"/>
                    <a:pt x="1137977" y="32147"/>
                    <a:pt x="1137977" y="33655"/>
                  </a:cubicBezTo>
                  <a:cubicBezTo>
                    <a:pt x="1136461" y="35163"/>
                    <a:pt x="1137977" y="35163"/>
                    <a:pt x="1137977" y="36671"/>
                  </a:cubicBezTo>
                  <a:cubicBezTo>
                    <a:pt x="1137977" y="38179"/>
                    <a:pt x="1137977" y="38179"/>
                    <a:pt x="1136461" y="39687"/>
                  </a:cubicBezTo>
                  <a:cubicBezTo>
                    <a:pt x="1134944" y="41195"/>
                    <a:pt x="1134944" y="41195"/>
                    <a:pt x="1133428" y="42704"/>
                  </a:cubicBezTo>
                  <a:cubicBezTo>
                    <a:pt x="1133428" y="42704"/>
                    <a:pt x="1133428" y="42704"/>
                    <a:pt x="1133428" y="44212"/>
                  </a:cubicBezTo>
                  <a:cubicBezTo>
                    <a:pt x="1133428" y="45720"/>
                    <a:pt x="1133428" y="45720"/>
                    <a:pt x="1133428" y="45720"/>
                  </a:cubicBezTo>
                  <a:cubicBezTo>
                    <a:pt x="1133428" y="47228"/>
                    <a:pt x="1133428" y="47228"/>
                    <a:pt x="1133428" y="48736"/>
                  </a:cubicBezTo>
                  <a:cubicBezTo>
                    <a:pt x="1133428" y="50244"/>
                    <a:pt x="1133428" y="50244"/>
                    <a:pt x="1131911" y="51752"/>
                  </a:cubicBezTo>
                  <a:cubicBezTo>
                    <a:pt x="1131911" y="51752"/>
                    <a:pt x="1131911" y="53260"/>
                    <a:pt x="1131911" y="53260"/>
                  </a:cubicBezTo>
                  <a:cubicBezTo>
                    <a:pt x="1131911" y="54769"/>
                    <a:pt x="1131911" y="54769"/>
                    <a:pt x="1133428" y="54769"/>
                  </a:cubicBezTo>
                  <a:cubicBezTo>
                    <a:pt x="1134944" y="56277"/>
                    <a:pt x="1134944" y="56277"/>
                    <a:pt x="1136461" y="57785"/>
                  </a:cubicBezTo>
                  <a:cubicBezTo>
                    <a:pt x="1136461" y="59293"/>
                    <a:pt x="1136461" y="57785"/>
                    <a:pt x="1137977" y="59293"/>
                  </a:cubicBezTo>
                  <a:cubicBezTo>
                    <a:pt x="1139493" y="59293"/>
                    <a:pt x="1139493" y="60801"/>
                    <a:pt x="1139493" y="60801"/>
                  </a:cubicBezTo>
                  <a:cubicBezTo>
                    <a:pt x="1141010" y="62309"/>
                    <a:pt x="1139493" y="62309"/>
                    <a:pt x="1141010" y="63817"/>
                  </a:cubicBezTo>
                  <a:cubicBezTo>
                    <a:pt x="1141010" y="65325"/>
                    <a:pt x="1141010" y="65325"/>
                    <a:pt x="1142526" y="66834"/>
                  </a:cubicBezTo>
                  <a:cubicBezTo>
                    <a:pt x="1142526" y="68342"/>
                    <a:pt x="1144043" y="69850"/>
                    <a:pt x="1144043" y="71358"/>
                  </a:cubicBezTo>
                  <a:cubicBezTo>
                    <a:pt x="1144043" y="72866"/>
                    <a:pt x="1142526" y="72866"/>
                    <a:pt x="1141010" y="72866"/>
                  </a:cubicBezTo>
                  <a:cubicBezTo>
                    <a:pt x="1139493" y="74374"/>
                    <a:pt x="1139493" y="74374"/>
                    <a:pt x="1139493" y="74374"/>
                  </a:cubicBezTo>
                  <a:cubicBezTo>
                    <a:pt x="1139493" y="75882"/>
                    <a:pt x="1137977" y="77390"/>
                    <a:pt x="1137977" y="77390"/>
                  </a:cubicBezTo>
                  <a:cubicBezTo>
                    <a:pt x="1137977" y="77390"/>
                    <a:pt x="1137977" y="77390"/>
                    <a:pt x="1134944" y="75882"/>
                  </a:cubicBezTo>
                  <a:cubicBezTo>
                    <a:pt x="1133428" y="74374"/>
                    <a:pt x="1134944" y="75882"/>
                    <a:pt x="1133428" y="74374"/>
                  </a:cubicBezTo>
                  <a:cubicBezTo>
                    <a:pt x="1133428" y="74374"/>
                    <a:pt x="1131911" y="74374"/>
                    <a:pt x="1131911" y="72866"/>
                  </a:cubicBezTo>
                  <a:cubicBezTo>
                    <a:pt x="1130395" y="72866"/>
                    <a:pt x="1130395" y="71358"/>
                    <a:pt x="1130395" y="69850"/>
                  </a:cubicBezTo>
                  <a:cubicBezTo>
                    <a:pt x="1130395" y="68342"/>
                    <a:pt x="1128878" y="68342"/>
                    <a:pt x="1128878" y="66834"/>
                  </a:cubicBezTo>
                  <a:cubicBezTo>
                    <a:pt x="1127362" y="66834"/>
                    <a:pt x="1127362" y="65325"/>
                    <a:pt x="1125846" y="65325"/>
                  </a:cubicBezTo>
                  <a:cubicBezTo>
                    <a:pt x="1124329" y="63817"/>
                    <a:pt x="1124329" y="63817"/>
                    <a:pt x="1124329" y="62309"/>
                  </a:cubicBezTo>
                  <a:cubicBezTo>
                    <a:pt x="1124329" y="60801"/>
                    <a:pt x="1122813" y="59293"/>
                    <a:pt x="1122813" y="57785"/>
                  </a:cubicBezTo>
                  <a:cubicBezTo>
                    <a:pt x="1122813" y="56277"/>
                    <a:pt x="1122813" y="56277"/>
                    <a:pt x="1122813" y="56277"/>
                  </a:cubicBezTo>
                  <a:cubicBezTo>
                    <a:pt x="1121296" y="54769"/>
                    <a:pt x="1121296" y="54769"/>
                    <a:pt x="1122813" y="54769"/>
                  </a:cubicBezTo>
                  <a:cubicBezTo>
                    <a:pt x="1124329" y="53260"/>
                    <a:pt x="1124329" y="53260"/>
                    <a:pt x="1125846" y="53260"/>
                  </a:cubicBezTo>
                  <a:cubicBezTo>
                    <a:pt x="1127362" y="53260"/>
                    <a:pt x="1127362" y="53260"/>
                    <a:pt x="1128878" y="53260"/>
                  </a:cubicBezTo>
                  <a:cubicBezTo>
                    <a:pt x="1128878" y="54769"/>
                    <a:pt x="1128878" y="53260"/>
                    <a:pt x="1130395" y="53260"/>
                  </a:cubicBezTo>
                  <a:cubicBezTo>
                    <a:pt x="1130395" y="51752"/>
                    <a:pt x="1130395" y="50244"/>
                    <a:pt x="1130395" y="50244"/>
                  </a:cubicBezTo>
                  <a:cubicBezTo>
                    <a:pt x="1130395" y="48736"/>
                    <a:pt x="1131911" y="47228"/>
                    <a:pt x="1131911" y="47228"/>
                  </a:cubicBezTo>
                  <a:cubicBezTo>
                    <a:pt x="1131911" y="47228"/>
                    <a:pt x="1131911" y="42704"/>
                    <a:pt x="1131911" y="42704"/>
                  </a:cubicBezTo>
                  <a:cubicBezTo>
                    <a:pt x="1133428" y="41195"/>
                    <a:pt x="1133428" y="38179"/>
                    <a:pt x="1133428" y="38179"/>
                  </a:cubicBezTo>
                  <a:cubicBezTo>
                    <a:pt x="1133428" y="38179"/>
                    <a:pt x="1131911" y="38179"/>
                    <a:pt x="1131911" y="36671"/>
                  </a:cubicBezTo>
                  <a:cubicBezTo>
                    <a:pt x="1131911" y="35163"/>
                    <a:pt x="1130395" y="35163"/>
                    <a:pt x="1130395" y="33655"/>
                  </a:cubicBezTo>
                  <a:cubicBezTo>
                    <a:pt x="1128878" y="33655"/>
                    <a:pt x="1128878" y="33655"/>
                    <a:pt x="1128878" y="32147"/>
                  </a:cubicBezTo>
                  <a:cubicBezTo>
                    <a:pt x="1127362" y="32147"/>
                    <a:pt x="1127362" y="30639"/>
                    <a:pt x="1127362" y="30639"/>
                  </a:cubicBezTo>
                  <a:cubicBezTo>
                    <a:pt x="1125846" y="30639"/>
                    <a:pt x="1125846" y="30639"/>
                    <a:pt x="1125846" y="29130"/>
                  </a:cubicBezTo>
                  <a:cubicBezTo>
                    <a:pt x="1125846" y="29130"/>
                    <a:pt x="1124329" y="27622"/>
                    <a:pt x="1124329" y="27622"/>
                  </a:cubicBezTo>
                  <a:cubicBezTo>
                    <a:pt x="1124329" y="27622"/>
                    <a:pt x="1124329" y="27622"/>
                    <a:pt x="1122813" y="26114"/>
                  </a:cubicBezTo>
                  <a:cubicBezTo>
                    <a:pt x="1122813" y="26114"/>
                    <a:pt x="1122813" y="26114"/>
                    <a:pt x="1125846" y="23098"/>
                  </a:cubicBezTo>
                  <a:cubicBezTo>
                    <a:pt x="1125846" y="23098"/>
                    <a:pt x="1125846" y="23098"/>
                    <a:pt x="1127362" y="23098"/>
                  </a:cubicBezTo>
                  <a:cubicBezTo>
                    <a:pt x="1127362" y="23098"/>
                    <a:pt x="1130395" y="21590"/>
                    <a:pt x="1131911" y="21590"/>
                  </a:cubicBezTo>
                  <a:cubicBezTo>
                    <a:pt x="1133428" y="21590"/>
                    <a:pt x="1133428" y="21590"/>
                    <a:pt x="1134944" y="23098"/>
                  </a:cubicBezTo>
                  <a:cubicBezTo>
                    <a:pt x="1134944" y="23098"/>
                    <a:pt x="1136461" y="23098"/>
                    <a:pt x="1136461" y="23098"/>
                  </a:cubicBezTo>
                  <a:cubicBezTo>
                    <a:pt x="1137977" y="24606"/>
                    <a:pt x="1137977" y="24606"/>
                    <a:pt x="1139493" y="23098"/>
                  </a:cubicBezTo>
                  <a:cubicBezTo>
                    <a:pt x="1139493" y="21590"/>
                    <a:pt x="1139493" y="21590"/>
                    <a:pt x="1139493" y="20082"/>
                  </a:cubicBezTo>
                  <a:cubicBezTo>
                    <a:pt x="1139493" y="20082"/>
                    <a:pt x="1139493" y="18574"/>
                    <a:pt x="1139493" y="17065"/>
                  </a:cubicBezTo>
                  <a:cubicBezTo>
                    <a:pt x="1139493" y="15557"/>
                    <a:pt x="1141010" y="15557"/>
                    <a:pt x="1141010" y="14049"/>
                  </a:cubicBezTo>
                  <a:cubicBezTo>
                    <a:pt x="1142526" y="12541"/>
                    <a:pt x="1144043" y="12541"/>
                    <a:pt x="1145559" y="11033"/>
                  </a:cubicBezTo>
                  <a:close/>
                  <a:moveTo>
                    <a:pt x="116201" y="9525"/>
                  </a:moveTo>
                  <a:cubicBezTo>
                    <a:pt x="117711" y="9525"/>
                    <a:pt x="119220" y="9525"/>
                    <a:pt x="119220" y="9525"/>
                  </a:cubicBezTo>
                  <a:cubicBezTo>
                    <a:pt x="120729" y="9525"/>
                    <a:pt x="120729" y="11026"/>
                    <a:pt x="122238" y="11026"/>
                  </a:cubicBezTo>
                  <a:cubicBezTo>
                    <a:pt x="122238" y="11026"/>
                    <a:pt x="122238" y="12527"/>
                    <a:pt x="122238" y="12527"/>
                  </a:cubicBezTo>
                  <a:cubicBezTo>
                    <a:pt x="122238" y="14028"/>
                    <a:pt x="122238" y="14028"/>
                    <a:pt x="122238" y="14028"/>
                  </a:cubicBezTo>
                  <a:cubicBezTo>
                    <a:pt x="122238" y="15529"/>
                    <a:pt x="122238" y="17029"/>
                    <a:pt x="122238" y="17029"/>
                  </a:cubicBezTo>
                  <a:cubicBezTo>
                    <a:pt x="122238" y="17029"/>
                    <a:pt x="122238" y="20031"/>
                    <a:pt x="122238" y="20031"/>
                  </a:cubicBezTo>
                  <a:cubicBezTo>
                    <a:pt x="122238" y="20031"/>
                    <a:pt x="120729" y="24534"/>
                    <a:pt x="120729" y="24534"/>
                  </a:cubicBezTo>
                  <a:cubicBezTo>
                    <a:pt x="120729" y="26035"/>
                    <a:pt x="120729" y="27536"/>
                    <a:pt x="120729" y="27536"/>
                  </a:cubicBezTo>
                  <a:cubicBezTo>
                    <a:pt x="120729" y="27536"/>
                    <a:pt x="116201" y="30538"/>
                    <a:pt x="116201" y="30538"/>
                  </a:cubicBezTo>
                  <a:cubicBezTo>
                    <a:pt x="116201" y="32039"/>
                    <a:pt x="111674" y="35040"/>
                    <a:pt x="111674" y="35040"/>
                  </a:cubicBezTo>
                  <a:cubicBezTo>
                    <a:pt x="111674" y="35040"/>
                    <a:pt x="110165" y="35040"/>
                    <a:pt x="110165" y="36541"/>
                  </a:cubicBezTo>
                  <a:cubicBezTo>
                    <a:pt x="110165" y="36541"/>
                    <a:pt x="108656" y="36541"/>
                    <a:pt x="108656" y="36541"/>
                  </a:cubicBezTo>
                  <a:cubicBezTo>
                    <a:pt x="108656" y="36541"/>
                    <a:pt x="105638" y="38042"/>
                    <a:pt x="105638" y="39543"/>
                  </a:cubicBezTo>
                  <a:cubicBezTo>
                    <a:pt x="104129" y="39543"/>
                    <a:pt x="104129" y="39543"/>
                    <a:pt x="104129" y="39543"/>
                  </a:cubicBezTo>
                  <a:cubicBezTo>
                    <a:pt x="104129" y="41044"/>
                    <a:pt x="102619" y="41044"/>
                    <a:pt x="102619" y="41044"/>
                  </a:cubicBezTo>
                  <a:cubicBezTo>
                    <a:pt x="102619" y="41044"/>
                    <a:pt x="102619" y="41044"/>
                    <a:pt x="101110" y="41044"/>
                  </a:cubicBezTo>
                  <a:cubicBezTo>
                    <a:pt x="101110" y="42545"/>
                    <a:pt x="99601" y="42545"/>
                    <a:pt x="99601" y="42545"/>
                  </a:cubicBezTo>
                  <a:cubicBezTo>
                    <a:pt x="99601" y="44046"/>
                    <a:pt x="99601" y="44046"/>
                    <a:pt x="99601" y="44046"/>
                  </a:cubicBezTo>
                  <a:cubicBezTo>
                    <a:pt x="99601" y="44046"/>
                    <a:pt x="99601" y="45547"/>
                    <a:pt x="99601" y="45547"/>
                  </a:cubicBezTo>
                  <a:cubicBezTo>
                    <a:pt x="99601" y="45547"/>
                    <a:pt x="99601" y="47048"/>
                    <a:pt x="99601" y="47048"/>
                  </a:cubicBezTo>
                  <a:cubicBezTo>
                    <a:pt x="99601" y="47048"/>
                    <a:pt x="99601" y="47048"/>
                    <a:pt x="99601" y="48549"/>
                  </a:cubicBezTo>
                  <a:cubicBezTo>
                    <a:pt x="99601" y="48549"/>
                    <a:pt x="101110" y="48549"/>
                    <a:pt x="101110" y="50049"/>
                  </a:cubicBezTo>
                  <a:cubicBezTo>
                    <a:pt x="101110" y="50049"/>
                    <a:pt x="101110" y="51550"/>
                    <a:pt x="99601" y="51550"/>
                  </a:cubicBezTo>
                  <a:cubicBezTo>
                    <a:pt x="99601" y="51550"/>
                    <a:pt x="99601" y="53051"/>
                    <a:pt x="99601" y="53051"/>
                  </a:cubicBezTo>
                  <a:cubicBezTo>
                    <a:pt x="98092" y="54552"/>
                    <a:pt x="98092" y="53051"/>
                    <a:pt x="96583" y="54552"/>
                  </a:cubicBezTo>
                  <a:cubicBezTo>
                    <a:pt x="96583" y="54552"/>
                    <a:pt x="92056" y="53051"/>
                    <a:pt x="92056" y="54552"/>
                  </a:cubicBezTo>
                  <a:cubicBezTo>
                    <a:pt x="90547" y="54552"/>
                    <a:pt x="90547" y="54552"/>
                    <a:pt x="90547" y="54552"/>
                  </a:cubicBezTo>
                  <a:cubicBezTo>
                    <a:pt x="90547" y="54552"/>
                    <a:pt x="92056" y="56053"/>
                    <a:pt x="90547" y="56053"/>
                  </a:cubicBezTo>
                  <a:cubicBezTo>
                    <a:pt x="87528" y="56053"/>
                    <a:pt x="87528" y="56053"/>
                    <a:pt x="87528" y="56053"/>
                  </a:cubicBezTo>
                  <a:cubicBezTo>
                    <a:pt x="87528" y="56053"/>
                    <a:pt x="87528" y="57554"/>
                    <a:pt x="86019" y="57554"/>
                  </a:cubicBezTo>
                  <a:cubicBezTo>
                    <a:pt x="84510" y="56053"/>
                    <a:pt x="83001" y="59055"/>
                    <a:pt x="83001" y="59055"/>
                  </a:cubicBezTo>
                  <a:cubicBezTo>
                    <a:pt x="81492" y="59055"/>
                    <a:pt x="81492" y="59055"/>
                    <a:pt x="79983" y="60556"/>
                  </a:cubicBezTo>
                  <a:cubicBezTo>
                    <a:pt x="79983" y="60556"/>
                    <a:pt x="78474" y="60556"/>
                    <a:pt x="78474" y="62057"/>
                  </a:cubicBezTo>
                  <a:cubicBezTo>
                    <a:pt x="76965" y="62057"/>
                    <a:pt x="76965" y="62057"/>
                    <a:pt x="76965" y="63558"/>
                  </a:cubicBezTo>
                  <a:cubicBezTo>
                    <a:pt x="75455" y="63558"/>
                    <a:pt x="75455" y="63558"/>
                    <a:pt x="73946" y="66559"/>
                  </a:cubicBezTo>
                  <a:cubicBezTo>
                    <a:pt x="72437" y="68060"/>
                    <a:pt x="72437" y="68060"/>
                    <a:pt x="70928" y="68060"/>
                  </a:cubicBezTo>
                  <a:cubicBezTo>
                    <a:pt x="70928" y="68060"/>
                    <a:pt x="70928" y="69561"/>
                    <a:pt x="69419" y="69561"/>
                  </a:cubicBezTo>
                  <a:cubicBezTo>
                    <a:pt x="69419" y="71062"/>
                    <a:pt x="69419" y="71062"/>
                    <a:pt x="67910" y="71062"/>
                  </a:cubicBezTo>
                  <a:cubicBezTo>
                    <a:pt x="66401" y="74064"/>
                    <a:pt x="64892" y="75565"/>
                    <a:pt x="64892" y="75565"/>
                  </a:cubicBezTo>
                  <a:cubicBezTo>
                    <a:pt x="63383" y="77066"/>
                    <a:pt x="61873" y="77066"/>
                    <a:pt x="61873" y="78567"/>
                  </a:cubicBezTo>
                  <a:cubicBezTo>
                    <a:pt x="60364" y="80068"/>
                    <a:pt x="60364" y="80068"/>
                    <a:pt x="58855" y="80068"/>
                  </a:cubicBezTo>
                  <a:cubicBezTo>
                    <a:pt x="58855" y="80068"/>
                    <a:pt x="57346" y="81569"/>
                    <a:pt x="57346" y="83069"/>
                  </a:cubicBezTo>
                  <a:cubicBezTo>
                    <a:pt x="55837" y="83069"/>
                    <a:pt x="51310" y="87572"/>
                    <a:pt x="49801" y="89073"/>
                  </a:cubicBezTo>
                  <a:cubicBezTo>
                    <a:pt x="48291" y="90574"/>
                    <a:pt x="45273" y="92075"/>
                    <a:pt x="43764" y="92075"/>
                  </a:cubicBezTo>
                  <a:cubicBezTo>
                    <a:pt x="42255" y="92075"/>
                    <a:pt x="42255" y="92075"/>
                    <a:pt x="39237" y="89073"/>
                  </a:cubicBezTo>
                  <a:cubicBezTo>
                    <a:pt x="39237" y="87572"/>
                    <a:pt x="39237" y="87572"/>
                    <a:pt x="39237" y="87572"/>
                  </a:cubicBezTo>
                  <a:cubicBezTo>
                    <a:pt x="37728" y="84570"/>
                    <a:pt x="37728" y="81569"/>
                    <a:pt x="37728" y="80068"/>
                  </a:cubicBezTo>
                  <a:cubicBezTo>
                    <a:pt x="37728" y="80068"/>
                    <a:pt x="39237" y="78567"/>
                    <a:pt x="39237" y="77066"/>
                  </a:cubicBezTo>
                  <a:cubicBezTo>
                    <a:pt x="39237" y="77066"/>
                    <a:pt x="40746" y="75565"/>
                    <a:pt x="40746" y="74064"/>
                  </a:cubicBezTo>
                  <a:cubicBezTo>
                    <a:pt x="40746" y="74064"/>
                    <a:pt x="45273" y="69561"/>
                    <a:pt x="46782" y="69561"/>
                  </a:cubicBezTo>
                  <a:cubicBezTo>
                    <a:pt x="46782" y="69561"/>
                    <a:pt x="48291" y="66559"/>
                    <a:pt x="48291" y="66559"/>
                  </a:cubicBezTo>
                  <a:cubicBezTo>
                    <a:pt x="49801" y="66559"/>
                    <a:pt x="49801" y="65059"/>
                    <a:pt x="49801" y="65059"/>
                  </a:cubicBezTo>
                  <a:cubicBezTo>
                    <a:pt x="48291" y="65059"/>
                    <a:pt x="46782" y="65059"/>
                    <a:pt x="46782" y="65059"/>
                  </a:cubicBezTo>
                  <a:cubicBezTo>
                    <a:pt x="45273" y="65059"/>
                    <a:pt x="45273" y="65059"/>
                    <a:pt x="43764" y="66559"/>
                  </a:cubicBezTo>
                  <a:cubicBezTo>
                    <a:pt x="42255" y="66559"/>
                    <a:pt x="39237" y="66559"/>
                    <a:pt x="39237" y="68060"/>
                  </a:cubicBezTo>
                  <a:cubicBezTo>
                    <a:pt x="39237" y="68060"/>
                    <a:pt x="36219" y="68060"/>
                    <a:pt x="34709" y="69561"/>
                  </a:cubicBezTo>
                  <a:cubicBezTo>
                    <a:pt x="34709" y="71062"/>
                    <a:pt x="33200" y="69561"/>
                    <a:pt x="33200" y="69561"/>
                  </a:cubicBezTo>
                  <a:cubicBezTo>
                    <a:pt x="31691" y="69561"/>
                    <a:pt x="30182" y="68060"/>
                    <a:pt x="30182" y="65059"/>
                  </a:cubicBezTo>
                  <a:cubicBezTo>
                    <a:pt x="30182" y="62057"/>
                    <a:pt x="30182" y="63558"/>
                    <a:pt x="30182" y="62057"/>
                  </a:cubicBezTo>
                  <a:cubicBezTo>
                    <a:pt x="30182" y="60556"/>
                    <a:pt x="28673" y="60556"/>
                    <a:pt x="27164" y="60556"/>
                  </a:cubicBezTo>
                  <a:cubicBezTo>
                    <a:pt x="27164" y="62057"/>
                    <a:pt x="24146" y="62057"/>
                    <a:pt x="24146" y="62057"/>
                  </a:cubicBezTo>
                  <a:cubicBezTo>
                    <a:pt x="22637" y="62057"/>
                    <a:pt x="21127" y="62057"/>
                    <a:pt x="21127" y="62057"/>
                  </a:cubicBezTo>
                  <a:cubicBezTo>
                    <a:pt x="19618" y="62057"/>
                    <a:pt x="19618" y="62057"/>
                    <a:pt x="18109" y="62057"/>
                  </a:cubicBezTo>
                  <a:cubicBezTo>
                    <a:pt x="18109" y="62057"/>
                    <a:pt x="16600" y="63558"/>
                    <a:pt x="16600" y="63558"/>
                  </a:cubicBezTo>
                  <a:cubicBezTo>
                    <a:pt x="16600" y="63558"/>
                    <a:pt x="15091" y="63558"/>
                    <a:pt x="15091" y="65059"/>
                  </a:cubicBezTo>
                  <a:cubicBezTo>
                    <a:pt x="13582" y="65059"/>
                    <a:pt x="13582" y="65059"/>
                    <a:pt x="12073" y="66559"/>
                  </a:cubicBezTo>
                  <a:cubicBezTo>
                    <a:pt x="12073" y="66559"/>
                    <a:pt x="9055" y="68060"/>
                    <a:pt x="9055" y="68060"/>
                  </a:cubicBezTo>
                  <a:cubicBezTo>
                    <a:pt x="7545" y="69561"/>
                    <a:pt x="6036" y="69561"/>
                    <a:pt x="6036" y="69561"/>
                  </a:cubicBezTo>
                  <a:cubicBezTo>
                    <a:pt x="4527" y="69561"/>
                    <a:pt x="3018" y="69561"/>
                    <a:pt x="1509" y="69561"/>
                  </a:cubicBezTo>
                  <a:cubicBezTo>
                    <a:pt x="0" y="68060"/>
                    <a:pt x="0" y="65059"/>
                    <a:pt x="0" y="63558"/>
                  </a:cubicBezTo>
                  <a:cubicBezTo>
                    <a:pt x="0" y="63558"/>
                    <a:pt x="1509" y="60556"/>
                    <a:pt x="1509" y="59055"/>
                  </a:cubicBezTo>
                  <a:cubicBezTo>
                    <a:pt x="1509" y="59055"/>
                    <a:pt x="1509" y="57554"/>
                    <a:pt x="1509" y="57554"/>
                  </a:cubicBezTo>
                  <a:cubicBezTo>
                    <a:pt x="1509" y="57554"/>
                    <a:pt x="1509" y="57554"/>
                    <a:pt x="1509" y="56053"/>
                  </a:cubicBezTo>
                  <a:cubicBezTo>
                    <a:pt x="3018" y="56053"/>
                    <a:pt x="3018" y="54552"/>
                    <a:pt x="3018" y="54552"/>
                  </a:cubicBezTo>
                  <a:cubicBezTo>
                    <a:pt x="4527" y="54552"/>
                    <a:pt x="4527" y="53051"/>
                    <a:pt x="4527" y="53051"/>
                  </a:cubicBezTo>
                  <a:cubicBezTo>
                    <a:pt x="6036" y="53051"/>
                    <a:pt x="6036" y="51550"/>
                    <a:pt x="6036" y="51550"/>
                  </a:cubicBezTo>
                  <a:cubicBezTo>
                    <a:pt x="7545" y="51550"/>
                    <a:pt x="7545" y="51550"/>
                    <a:pt x="7545" y="51550"/>
                  </a:cubicBezTo>
                  <a:cubicBezTo>
                    <a:pt x="7545" y="51550"/>
                    <a:pt x="7545" y="50049"/>
                    <a:pt x="7545" y="50049"/>
                  </a:cubicBezTo>
                  <a:cubicBezTo>
                    <a:pt x="7545" y="50049"/>
                    <a:pt x="9055" y="50049"/>
                    <a:pt x="9055" y="50049"/>
                  </a:cubicBezTo>
                  <a:cubicBezTo>
                    <a:pt x="10564" y="48549"/>
                    <a:pt x="10564" y="48549"/>
                    <a:pt x="10564" y="48549"/>
                  </a:cubicBezTo>
                  <a:cubicBezTo>
                    <a:pt x="10564" y="48549"/>
                    <a:pt x="13582" y="47048"/>
                    <a:pt x="15091" y="45547"/>
                  </a:cubicBezTo>
                  <a:cubicBezTo>
                    <a:pt x="15091" y="45547"/>
                    <a:pt x="15091" y="45547"/>
                    <a:pt x="15091" y="44046"/>
                  </a:cubicBezTo>
                  <a:cubicBezTo>
                    <a:pt x="16600" y="44046"/>
                    <a:pt x="16600" y="44046"/>
                    <a:pt x="16600" y="44046"/>
                  </a:cubicBezTo>
                  <a:cubicBezTo>
                    <a:pt x="16600" y="44046"/>
                    <a:pt x="18109" y="42545"/>
                    <a:pt x="18109" y="42545"/>
                  </a:cubicBezTo>
                  <a:cubicBezTo>
                    <a:pt x="19618" y="42545"/>
                    <a:pt x="19618" y="42545"/>
                    <a:pt x="19618" y="42545"/>
                  </a:cubicBezTo>
                  <a:cubicBezTo>
                    <a:pt x="19618" y="42545"/>
                    <a:pt x="19618" y="44046"/>
                    <a:pt x="19618" y="44046"/>
                  </a:cubicBezTo>
                  <a:cubicBezTo>
                    <a:pt x="19618" y="44046"/>
                    <a:pt x="19618" y="45547"/>
                    <a:pt x="19618" y="45547"/>
                  </a:cubicBezTo>
                  <a:cubicBezTo>
                    <a:pt x="19618" y="45547"/>
                    <a:pt x="18109" y="47048"/>
                    <a:pt x="18109" y="47048"/>
                  </a:cubicBezTo>
                  <a:cubicBezTo>
                    <a:pt x="18109" y="47048"/>
                    <a:pt x="16600" y="48549"/>
                    <a:pt x="16600" y="48549"/>
                  </a:cubicBezTo>
                  <a:cubicBezTo>
                    <a:pt x="16600" y="50049"/>
                    <a:pt x="15091" y="50049"/>
                    <a:pt x="15091" y="50049"/>
                  </a:cubicBezTo>
                  <a:cubicBezTo>
                    <a:pt x="15091" y="51550"/>
                    <a:pt x="15091" y="51550"/>
                    <a:pt x="13582" y="51550"/>
                  </a:cubicBezTo>
                  <a:cubicBezTo>
                    <a:pt x="13582" y="53051"/>
                    <a:pt x="13582" y="54552"/>
                    <a:pt x="13582" y="54552"/>
                  </a:cubicBezTo>
                  <a:cubicBezTo>
                    <a:pt x="15091" y="54552"/>
                    <a:pt x="15091" y="54552"/>
                    <a:pt x="15091" y="54552"/>
                  </a:cubicBezTo>
                  <a:cubicBezTo>
                    <a:pt x="16600" y="54552"/>
                    <a:pt x="16600" y="56053"/>
                    <a:pt x="16600" y="56053"/>
                  </a:cubicBezTo>
                  <a:cubicBezTo>
                    <a:pt x="16600" y="56053"/>
                    <a:pt x="19618" y="56053"/>
                    <a:pt x="19618" y="56053"/>
                  </a:cubicBezTo>
                  <a:cubicBezTo>
                    <a:pt x="21127" y="57554"/>
                    <a:pt x="19618" y="57554"/>
                    <a:pt x="21127" y="57554"/>
                  </a:cubicBezTo>
                  <a:cubicBezTo>
                    <a:pt x="21127" y="56053"/>
                    <a:pt x="21127" y="56053"/>
                    <a:pt x="21127" y="56053"/>
                  </a:cubicBezTo>
                  <a:cubicBezTo>
                    <a:pt x="21127" y="56053"/>
                    <a:pt x="22637" y="56053"/>
                    <a:pt x="22637" y="56053"/>
                  </a:cubicBezTo>
                  <a:cubicBezTo>
                    <a:pt x="22637" y="56053"/>
                    <a:pt x="24146" y="56053"/>
                    <a:pt x="24146" y="56053"/>
                  </a:cubicBezTo>
                  <a:cubicBezTo>
                    <a:pt x="24146" y="56053"/>
                    <a:pt x="25655" y="56053"/>
                    <a:pt x="25655" y="56053"/>
                  </a:cubicBezTo>
                  <a:cubicBezTo>
                    <a:pt x="27164" y="56053"/>
                    <a:pt x="28673" y="56053"/>
                    <a:pt x="28673" y="56053"/>
                  </a:cubicBezTo>
                  <a:cubicBezTo>
                    <a:pt x="28673" y="56053"/>
                    <a:pt x="30182" y="56053"/>
                    <a:pt x="30182" y="56053"/>
                  </a:cubicBezTo>
                  <a:cubicBezTo>
                    <a:pt x="30182" y="56053"/>
                    <a:pt x="30182" y="56053"/>
                    <a:pt x="31691" y="56053"/>
                  </a:cubicBezTo>
                  <a:cubicBezTo>
                    <a:pt x="31691" y="56053"/>
                    <a:pt x="31691" y="56053"/>
                    <a:pt x="31691" y="54552"/>
                  </a:cubicBezTo>
                  <a:cubicBezTo>
                    <a:pt x="33200" y="54552"/>
                    <a:pt x="33200" y="54552"/>
                    <a:pt x="33200" y="54552"/>
                  </a:cubicBezTo>
                  <a:cubicBezTo>
                    <a:pt x="34709" y="54552"/>
                    <a:pt x="34709" y="54552"/>
                    <a:pt x="34709" y="53051"/>
                  </a:cubicBezTo>
                  <a:cubicBezTo>
                    <a:pt x="34709" y="53051"/>
                    <a:pt x="36219" y="53051"/>
                    <a:pt x="36219" y="53051"/>
                  </a:cubicBezTo>
                  <a:cubicBezTo>
                    <a:pt x="36219" y="51550"/>
                    <a:pt x="36219" y="51550"/>
                    <a:pt x="37728" y="51550"/>
                  </a:cubicBezTo>
                  <a:cubicBezTo>
                    <a:pt x="37728" y="51550"/>
                    <a:pt x="39237" y="51550"/>
                    <a:pt x="39237" y="51550"/>
                  </a:cubicBezTo>
                  <a:cubicBezTo>
                    <a:pt x="39237" y="51550"/>
                    <a:pt x="39237" y="53051"/>
                    <a:pt x="40746" y="53051"/>
                  </a:cubicBezTo>
                  <a:cubicBezTo>
                    <a:pt x="40746" y="53051"/>
                    <a:pt x="40746" y="53051"/>
                    <a:pt x="40746" y="54552"/>
                  </a:cubicBezTo>
                  <a:cubicBezTo>
                    <a:pt x="42255" y="54552"/>
                    <a:pt x="42255" y="54552"/>
                    <a:pt x="42255" y="54552"/>
                  </a:cubicBezTo>
                  <a:cubicBezTo>
                    <a:pt x="43764" y="54552"/>
                    <a:pt x="43764" y="54552"/>
                    <a:pt x="43764" y="54552"/>
                  </a:cubicBezTo>
                  <a:cubicBezTo>
                    <a:pt x="43764" y="54552"/>
                    <a:pt x="45273" y="54552"/>
                    <a:pt x="45273" y="54552"/>
                  </a:cubicBezTo>
                  <a:cubicBezTo>
                    <a:pt x="45273" y="54552"/>
                    <a:pt x="46782" y="54552"/>
                    <a:pt x="46782" y="54552"/>
                  </a:cubicBezTo>
                  <a:cubicBezTo>
                    <a:pt x="46782" y="54552"/>
                    <a:pt x="51310" y="54552"/>
                    <a:pt x="51310" y="54552"/>
                  </a:cubicBezTo>
                  <a:cubicBezTo>
                    <a:pt x="51310" y="54552"/>
                    <a:pt x="52819" y="54552"/>
                    <a:pt x="54328" y="54552"/>
                  </a:cubicBezTo>
                  <a:cubicBezTo>
                    <a:pt x="55837" y="54552"/>
                    <a:pt x="57346" y="54552"/>
                    <a:pt x="58855" y="54552"/>
                  </a:cubicBezTo>
                  <a:cubicBezTo>
                    <a:pt x="60364" y="54552"/>
                    <a:pt x="61873" y="54552"/>
                    <a:pt x="61873" y="54552"/>
                  </a:cubicBezTo>
                  <a:cubicBezTo>
                    <a:pt x="63383" y="54552"/>
                    <a:pt x="63383" y="54552"/>
                    <a:pt x="64892" y="54552"/>
                  </a:cubicBezTo>
                  <a:cubicBezTo>
                    <a:pt x="64892" y="54552"/>
                    <a:pt x="64892" y="54552"/>
                    <a:pt x="66401" y="54552"/>
                  </a:cubicBezTo>
                  <a:cubicBezTo>
                    <a:pt x="66401" y="54552"/>
                    <a:pt x="66401" y="54552"/>
                    <a:pt x="67910" y="53051"/>
                  </a:cubicBezTo>
                  <a:cubicBezTo>
                    <a:pt x="67910" y="53051"/>
                    <a:pt x="67910" y="53051"/>
                    <a:pt x="69419" y="51550"/>
                  </a:cubicBezTo>
                  <a:cubicBezTo>
                    <a:pt x="69419" y="51550"/>
                    <a:pt x="70928" y="51550"/>
                    <a:pt x="70928" y="50049"/>
                  </a:cubicBezTo>
                  <a:cubicBezTo>
                    <a:pt x="72437" y="48549"/>
                    <a:pt x="70928" y="48549"/>
                    <a:pt x="72437" y="48549"/>
                  </a:cubicBezTo>
                  <a:cubicBezTo>
                    <a:pt x="72437" y="48549"/>
                    <a:pt x="72437" y="47048"/>
                    <a:pt x="72437" y="47048"/>
                  </a:cubicBezTo>
                  <a:cubicBezTo>
                    <a:pt x="72437" y="47048"/>
                    <a:pt x="73946" y="45547"/>
                    <a:pt x="73946" y="45547"/>
                  </a:cubicBezTo>
                  <a:cubicBezTo>
                    <a:pt x="73946" y="45547"/>
                    <a:pt x="72437" y="44046"/>
                    <a:pt x="72437" y="42545"/>
                  </a:cubicBezTo>
                  <a:cubicBezTo>
                    <a:pt x="70928" y="42545"/>
                    <a:pt x="70928" y="41044"/>
                    <a:pt x="69419" y="41044"/>
                  </a:cubicBezTo>
                  <a:cubicBezTo>
                    <a:pt x="69419" y="39543"/>
                    <a:pt x="67910" y="39543"/>
                    <a:pt x="67910" y="38042"/>
                  </a:cubicBezTo>
                  <a:cubicBezTo>
                    <a:pt x="67910" y="38042"/>
                    <a:pt x="66401" y="36541"/>
                    <a:pt x="66401" y="36541"/>
                  </a:cubicBezTo>
                  <a:cubicBezTo>
                    <a:pt x="66401" y="35040"/>
                    <a:pt x="66401" y="35040"/>
                    <a:pt x="67910" y="35040"/>
                  </a:cubicBezTo>
                  <a:cubicBezTo>
                    <a:pt x="67910" y="35040"/>
                    <a:pt x="67910" y="35040"/>
                    <a:pt x="69419" y="35040"/>
                  </a:cubicBezTo>
                  <a:cubicBezTo>
                    <a:pt x="70928" y="35040"/>
                    <a:pt x="72437" y="35040"/>
                    <a:pt x="72437" y="35040"/>
                  </a:cubicBezTo>
                  <a:cubicBezTo>
                    <a:pt x="73946" y="36541"/>
                    <a:pt x="75455" y="36541"/>
                    <a:pt x="76965" y="36541"/>
                  </a:cubicBezTo>
                  <a:cubicBezTo>
                    <a:pt x="78474" y="36541"/>
                    <a:pt x="83001" y="38042"/>
                    <a:pt x="83001" y="38042"/>
                  </a:cubicBezTo>
                  <a:cubicBezTo>
                    <a:pt x="83001" y="38042"/>
                    <a:pt x="84510" y="38042"/>
                    <a:pt x="84510" y="38042"/>
                  </a:cubicBezTo>
                  <a:cubicBezTo>
                    <a:pt x="84510" y="36541"/>
                    <a:pt x="86019" y="36541"/>
                    <a:pt x="86019" y="35040"/>
                  </a:cubicBezTo>
                  <a:cubicBezTo>
                    <a:pt x="87528" y="35040"/>
                    <a:pt x="87528" y="35040"/>
                    <a:pt x="89037" y="33539"/>
                  </a:cubicBezTo>
                  <a:cubicBezTo>
                    <a:pt x="89037" y="33539"/>
                    <a:pt x="90547" y="33539"/>
                    <a:pt x="90547" y="33539"/>
                  </a:cubicBezTo>
                  <a:cubicBezTo>
                    <a:pt x="90547" y="33539"/>
                    <a:pt x="93565" y="30538"/>
                    <a:pt x="93565" y="30538"/>
                  </a:cubicBezTo>
                  <a:cubicBezTo>
                    <a:pt x="93565" y="30538"/>
                    <a:pt x="96583" y="29037"/>
                    <a:pt x="96583" y="27536"/>
                  </a:cubicBezTo>
                  <a:cubicBezTo>
                    <a:pt x="96583" y="27536"/>
                    <a:pt x="98092" y="26035"/>
                    <a:pt x="99601" y="26035"/>
                  </a:cubicBezTo>
                  <a:cubicBezTo>
                    <a:pt x="101110" y="24534"/>
                    <a:pt x="101110" y="24534"/>
                    <a:pt x="101110" y="24534"/>
                  </a:cubicBezTo>
                  <a:cubicBezTo>
                    <a:pt x="102619" y="24534"/>
                    <a:pt x="107147" y="18530"/>
                    <a:pt x="108656" y="18530"/>
                  </a:cubicBezTo>
                  <a:cubicBezTo>
                    <a:pt x="108656" y="17029"/>
                    <a:pt x="110165" y="15529"/>
                    <a:pt x="110165" y="15529"/>
                  </a:cubicBezTo>
                  <a:cubicBezTo>
                    <a:pt x="110165" y="15529"/>
                    <a:pt x="111674" y="14028"/>
                    <a:pt x="111674" y="14028"/>
                  </a:cubicBezTo>
                  <a:cubicBezTo>
                    <a:pt x="111674" y="12527"/>
                    <a:pt x="111674" y="12527"/>
                    <a:pt x="113183" y="12527"/>
                  </a:cubicBezTo>
                  <a:cubicBezTo>
                    <a:pt x="113183" y="11026"/>
                    <a:pt x="114692" y="11026"/>
                    <a:pt x="114692" y="11026"/>
                  </a:cubicBezTo>
                  <a:cubicBezTo>
                    <a:pt x="114692" y="11026"/>
                    <a:pt x="114692" y="11026"/>
                    <a:pt x="116201" y="9525"/>
                  </a:cubicBezTo>
                  <a:close/>
                  <a:moveTo>
                    <a:pt x="72672" y="0"/>
                  </a:moveTo>
                  <a:cubicBezTo>
                    <a:pt x="72672" y="0"/>
                    <a:pt x="72672" y="0"/>
                    <a:pt x="74083" y="0"/>
                  </a:cubicBezTo>
                  <a:cubicBezTo>
                    <a:pt x="74083" y="1482"/>
                    <a:pt x="74083" y="1482"/>
                    <a:pt x="75494" y="1482"/>
                  </a:cubicBezTo>
                  <a:cubicBezTo>
                    <a:pt x="75494" y="2963"/>
                    <a:pt x="76905" y="2963"/>
                    <a:pt x="76905" y="4445"/>
                  </a:cubicBezTo>
                  <a:cubicBezTo>
                    <a:pt x="76905" y="4445"/>
                    <a:pt x="78317" y="5927"/>
                    <a:pt x="78317" y="5927"/>
                  </a:cubicBezTo>
                  <a:cubicBezTo>
                    <a:pt x="79728" y="5927"/>
                    <a:pt x="81139" y="8890"/>
                    <a:pt x="81139" y="10372"/>
                  </a:cubicBezTo>
                  <a:cubicBezTo>
                    <a:pt x="82550" y="11853"/>
                    <a:pt x="81139" y="10372"/>
                    <a:pt x="81139" y="11853"/>
                  </a:cubicBezTo>
                  <a:cubicBezTo>
                    <a:pt x="82550" y="13335"/>
                    <a:pt x="82550" y="13335"/>
                    <a:pt x="82550" y="14817"/>
                  </a:cubicBezTo>
                  <a:cubicBezTo>
                    <a:pt x="82550" y="14817"/>
                    <a:pt x="82550" y="14817"/>
                    <a:pt x="82550" y="16298"/>
                  </a:cubicBezTo>
                  <a:cubicBezTo>
                    <a:pt x="82550" y="17780"/>
                    <a:pt x="82550" y="17780"/>
                    <a:pt x="82550" y="19262"/>
                  </a:cubicBezTo>
                  <a:cubicBezTo>
                    <a:pt x="82550" y="20743"/>
                    <a:pt x="82550" y="20743"/>
                    <a:pt x="81139" y="22225"/>
                  </a:cubicBezTo>
                  <a:cubicBezTo>
                    <a:pt x="79728" y="22225"/>
                    <a:pt x="76905" y="22225"/>
                    <a:pt x="76905" y="22225"/>
                  </a:cubicBezTo>
                  <a:cubicBezTo>
                    <a:pt x="74083" y="20743"/>
                    <a:pt x="75494" y="22225"/>
                    <a:pt x="74083" y="20743"/>
                  </a:cubicBezTo>
                  <a:cubicBezTo>
                    <a:pt x="72672" y="19262"/>
                    <a:pt x="72672" y="19262"/>
                    <a:pt x="71261" y="17780"/>
                  </a:cubicBezTo>
                  <a:cubicBezTo>
                    <a:pt x="71261" y="14817"/>
                    <a:pt x="71261" y="16298"/>
                    <a:pt x="69850" y="14817"/>
                  </a:cubicBezTo>
                  <a:cubicBezTo>
                    <a:pt x="69850" y="13335"/>
                    <a:pt x="71261" y="13335"/>
                    <a:pt x="71261" y="11853"/>
                  </a:cubicBezTo>
                  <a:cubicBezTo>
                    <a:pt x="71261" y="10372"/>
                    <a:pt x="71261" y="7408"/>
                    <a:pt x="71261" y="5927"/>
                  </a:cubicBezTo>
                  <a:cubicBezTo>
                    <a:pt x="71261" y="4445"/>
                    <a:pt x="71261" y="4445"/>
                    <a:pt x="71261" y="4445"/>
                  </a:cubicBezTo>
                  <a:cubicBezTo>
                    <a:pt x="71261" y="4445"/>
                    <a:pt x="71261" y="2963"/>
                    <a:pt x="71261" y="2963"/>
                  </a:cubicBezTo>
                  <a:cubicBezTo>
                    <a:pt x="72672" y="1482"/>
                    <a:pt x="71261" y="1482"/>
                    <a:pt x="72672" y="0"/>
                  </a:cubicBez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50" name="组合 49">
            <a:extLst>
              <a:ext uri="{FF2B5EF4-FFF2-40B4-BE49-F238E27FC236}">
                <a16:creationId xmlns:a16="http://schemas.microsoft.com/office/drawing/2014/main" id="{D39FEE5E-D584-4FE1-AF38-7F116B9C789E}"/>
              </a:ext>
            </a:extLst>
          </p:cNvPr>
          <p:cNvGrpSpPr/>
          <p:nvPr userDrawn="1"/>
        </p:nvGrpSpPr>
        <p:grpSpPr>
          <a:xfrm>
            <a:off x="1545477" y="368153"/>
            <a:ext cx="3576234" cy="562276"/>
            <a:chOff x="6278691" y="1395077"/>
            <a:chExt cx="4940300" cy="776742"/>
          </a:xfrm>
        </p:grpSpPr>
        <p:sp>
          <p:nvSpPr>
            <p:cNvPr id="51" name="î$ḷíďê">
              <a:extLst>
                <a:ext uri="{FF2B5EF4-FFF2-40B4-BE49-F238E27FC236}">
                  <a16:creationId xmlns:a16="http://schemas.microsoft.com/office/drawing/2014/main" id="{97ADA72B-3622-4435-95A9-CBB0C12B5814}"/>
                </a:ext>
              </a:extLst>
            </p:cNvPr>
            <p:cNvSpPr/>
            <p:nvPr userDrawn="1"/>
          </p:nvSpPr>
          <p:spPr bwMode="auto">
            <a:xfrm>
              <a:off x="6281117" y="1395077"/>
              <a:ext cx="4937510" cy="500761"/>
            </a:xfrm>
            <a:custGeom>
              <a:avLst/>
              <a:gdLst>
                <a:gd name="connsiteX0" fmla="*/ 1584576 w 4937510"/>
                <a:gd name="connsiteY0" fmla="*/ 395678 h 500761"/>
                <a:gd name="connsiteX1" fmla="*/ 1587553 w 4937510"/>
                <a:gd name="connsiteY1" fmla="*/ 395678 h 500761"/>
                <a:gd name="connsiteX2" fmla="*/ 1590529 w 4937510"/>
                <a:gd name="connsiteY2" fmla="*/ 395678 h 500761"/>
                <a:gd name="connsiteX3" fmla="*/ 1593506 w 4937510"/>
                <a:gd name="connsiteY3" fmla="*/ 395678 h 500761"/>
                <a:gd name="connsiteX4" fmla="*/ 1593506 w 4937510"/>
                <a:gd name="connsiteY4" fmla="*/ 398726 h 500761"/>
                <a:gd name="connsiteX5" fmla="*/ 1597971 w 4937510"/>
                <a:gd name="connsiteY5" fmla="*/ 400250 h 500761"/>
                <a:gd name="connsiteX6" fmla="*/ 1602436 w 4937510"/>
                <a:gd name="connsiteY6" fmla="*/ 401774 h 500761"/>
                <a:gd name="connsiteX7" fmla="*/ 1608389 w 4937510"/>
                <a:gd name="connsiteY7" fmla="*/ 403298 h 500761"/>
                <a:gd name="connsiteX8" fmla="*/ 1611365 w 4937510"/>
                <a:gd name="connsiteY8" fmla="*/ 403298 h 500761"/>
                <a:gd name="connsiteX9" fmla="*/ 1617318 w 4937510"/>
                <a:gd name="connsiteY9" fmla="*/ 401774 h 500761"/>
                <a:gd name="connsiteX10" fmla="*/ 1620295 w 4937510"/>
                <a:gd name="connsiteY10" fmla="*/ 400250 h 500761"/>
                <a:gd name="connsiteX11" fmla="*/ 1623271 w 4937510"/>
                <a:gd name="connsiteY11" fmla="*/ 398726 h 500761"/>
                <a:gd name="connsiteX12" fmla="*/ 1624760 w 4937510"/>
                <a:gd name="connsiteY12" fmla="*/ 401774 h 500761"/>
                <a:gd name="connsiteX13" fmla="*/ 1623271 w 4937510"/>
                <a:gd name="connsiteY13" fmla="*/ 406346 h 500761"/>
                <a:gd name="connsiteX14" fmla="*/ 1621783 w 4937510"/>
                <a:gd name="connsiteY14" fmla="*/ 412442 h 500761"/>
                <a:gd name="connsiteX15" fmla="*/ 1618807 w 4937510"/>
                <a:gd name="connsiteY15" fmla="*/ 415490 h 500761"/>
                <a:gd name="connsiteX16" fmla="*/ 1615830 w 4937510"/>
                <a:gd name="connsiteY16" fmla="*/ 420062 h 500761"/>
                <a:gd name="connsiteX17" fmla="*/ 1612854 w 4937510"/>
                <a:gd name="connsiteY17" fmla="*/ 423110 h 500761"/>
                <a:gd name="connsiteX18" fmla="*/ 1609877 w 4937510"/>
                <a:gd name="connsiteY18" fmla="*/ 427682 h 500761"/>
                <a:gd name="connsiteX19" fmla="*/ 1605412 w 4937510"/>
                <a:gd name="connsiteY19" fmla="*/ 430730 h 500761"/>
                <a:gd name="connsiteX20" fmla="*/ 1602436 w 4937510"/>
                <a:gd name="connsiteY20" fmla="*/ 432254 h 500761"/>
                <a:gd name="connsiteX21" fmla="*/ 1594994 w 4937510"/>
                <a:gd name="connsiteY21" fmla="*/ 430730 h 500761"/>
                <a:gd name="connsiteX22" fmla="*/ 1589041 w 4937510"/>
                <a:gd name="connsiteY22" fmla="*/ 430730 h 500761"/>
                <a:gd name="connsiteX23" fmla="*/ 1584576 w 4937510"/>
                <a:gd name="connsiteY23" fmla="*/ 427682 h 500761"/>
                <a:gd name="connsiteX24" fmla="*/ 1581600 w 4937510"/>
                <a:gd name="connsiteY24" fmla="*/ 423110 h 500761"/>
                <a:gd name="connsiteX25" fmla="*/ 1580111 w 4937510"/>
                <a:gd name="connsiteY25" fmla="*/ 418538 h 500761"/>
                <a:gd name="connsiteX26" fmla="*/ 1578623 w 4937510"/>
                <a:gd name="connsiteY26" fmla="*/ 413966 h 500761"/>
                <a:gd name="connsiteX27" fmla="*/ 1578623 w 4937510"/>
                <a:gd name="connsiteY27" fmla="*/ 409394 h 500761"/>
                <a:gd name="connsiteX28" fmla="*/ 1577135 w 4937510"/>
                <a:gd name="connsiteY28" fmla="*/ 406346 h 500761"/>
                <a:gd name="connsiteX29" fmla="*/ 1577135 w 4937510"/>
                <a:gd name="connsiteY29" fmla="*/ 401774 h 500761"/>
                <a:gd name="connsiteX30" fmla="*/ 1578623 w 4937510"/>
                <a:gd name="connsiteY30" fmla="*/ 398726 h 500761"/>
                <a:gd name="connsiteX31" fmla="*/ 1581600 w 4937510"/>
                <a:gd name="connsiteY31" fmla="*/ 397202 h 500761"/>
                <a:gd name="connsiteX32" fmla="*/ 1584576 w 4937510"/>
                <a:gd name="connsiteY32" fmla="*/ 395678 h 500761"/>
                <a:gd name="connsiteX33" fmla="*/ 2841180 w 4937510"/>
                <a:gd name="connsiteY33" fmla="*/ 348471 h 500761"/>
                <a:gd name="connsiteX34" fmla="*/ 2836654 w 4937510"/>
                <a:gd name="connsiteY34" fmla="*/ 349978 h 500761"/>
                <a:gd name="connsiteX35" fmla="*/ 2829110 w 4937510"/>
                <a:gd name="connsiteY35" fmla="*/ 349978 h 500761"/>
                <a:gd name="connsiteX36" fmla="*/ 2821567 w 4937510"/>
                <a:gd name="connsiteY36" fmla="*/ 351486 h 500761"/>
                <a:gd name="connsiteX37" fmla="*/ 2815532 w 4937510"/>
                <a:gd name="connsiteY37" fmla="*/ 352993 h 500761"/>
                <a:gd name="connsiteX38" fmla="*/ 2811006 w 4937510"/>
                <a:gd name="connsiteY38" fmla="*/ 354501 h 500761"/>
                <a:gd name="connsiteX39" fmla="*/ 2798937 w 4937510"/>
                <a:gd name="connsiteY39" fmla="*/ 360531 h 500761"/>
                <a:gd name="connsiteX40" fmla="*/ 2794410 w 4937510"/>
                <a:gd name="connsiteY40" fmla="*/ 363546 h 500761"/>
                <a:gd name="connsiteX41" fmla="*/ 2791393 w 4937510"/>
                <a:gd name="connsiteY41" fmla="*/ 366561 h 500761"/>
                <a:gd name="connsiteX42" fmla="*/ 2789884 w 4937510"/>
                <a:gd name="connsiteY42" fmla="*/ 371084 h 500761"/>
                <a:gd name="connsiteX43" fmla="*/ 2788376 w 4937510"/>
                <a:gd name="connsiteY43" fmla="*/ 380129 h 500761"/>
                <a:gd name="connsiteX44" fmla="*/ 2786867 w 4937510"/>
                <a:gd name="connsiteY44" fmla="*/ 389175 h 500761"/>
                <a:gd name="connsiteX45" fmla="*/ 2788376 w 4937510"/>
                <a:gd name="connsiteY45" fmla="*/ 393697 h 500761"/>
                <a:gd name="connsiteX46" fmla="*/ 2791393 w 4937510"/>
                <a:gd name="connsiteY46" fmla="*/ 398220 h 500761"/>
                <a:gd name="connsiteX47" fmla="*/ 2792902 w 4937510"/>
                <a:gd name="connsiteY47" fmla="*/ 399728 h 500761"/>
                <a:gd name="connsiteX48" fmla="*/ 2801954 w 4937510"/>
                <a:gd name="connsiteY48" fmla="*/ 405758 h 500761"/>
                <a:gd name="connsiteX49" fmla="*/ 2804971 w 4937510"/>
                <a:gd name="connsiteY49" fmla="*/ 405758 h 500761"/>
                <a:gd name="connsiteX50" fmla="*/ 2807989 w 4937510"/>
                <a:gd name="connsiteY50" fmla="*/ 408773 h 500761"/>
                <a:gd name="connsiteX51" fmla="*/ 2812515 w 4937510"/>
                <a:gd name="connsiteY51" fmla="*/ 408773 h 500761"/>
                <a:gd name="connsiteX52" fmla="*/ 2820058 w 4937510"/>
                <a:gd name="connsiteY52" fmla="*/ 408773 h 500761"/>
                <a:gd name="connsiteX53" fmla="*/ 2826093 w 4937510"/>
                <a:gd name="connsiteY53" fmla="*/ 408773 h 500761"/>
                <a:gd name="connsiteX54" fmla="*/ 2829110 w 4937510"/>
                <a:gd name="connsiteY54" fmla="*/ 410280 h 500761"/>
                <a:gd name="connsiteX55" fmla="*/ 2835145 w 4937510"/>
                <a:gd name="connsiteY55" fmla="*/ 410280 h 500761"/>
                <a:gd name="connsiteX56" fmla="*/ 2845706 w 4937510"/>
                <a:gd name="connsiteY56" fmla="*/ 408773 h 500761"/>
                <a:gd name="connsiteX57" fmla="*/ 2859284 w 4937510"/>
                <a:gd name="connsiteY57" fmla="*/ 405758 h 500761"/>
                <a:gd name="connsiteX58" fmla="*/ 2869845 w 4937510"/>
                <a:gd name="connsiteY58" fmla="*/ 401235 h 500761"/>
                <a:gd name="connsiteX59" fmla="*/ 2877388 w 4937510"/>
                <a:gd name="connsiteY59" fmla="*/ 393697 h 500761"/>
                <a:gd name="connsiteX60" fmla="*/ 2880406 w 4937510"/>
                <a:gd name="connsiteY60" fmla="*/ 387667 h 500761"/>
                <a:gd name="connsiteX61" fmla="*/ 2880406 w 4937510"/>
                <a:gd name="connsiteY61" fmla="*/ 372592 h 500761"/>
                <a:gd name="connsiteX62" fmla="*/ 2878897 w 4937510"/>
                <a:gd name="connsiteY62" fmla="*/ 366561 h 500761"/>
                <a:gd name="connsiteX63" fmla="*/ 2872862 w 4937510"/>
                <a:gd name="connsiteY63" fmla="*/ 359024 h 500761"/>
                <a:gd name="connsiteX64" fmla="*/ 2869845 w 4937510"/>
                <a:gd name="connsiteY64" fmla="*/ 356008 h 500761"/>
                <a:gd name="connsiteX65" fmla="*/ 2866827 w 4937510"/>
                <a:gd name="connsiteY65" fmla="*/ 351486 h 500761"/>
                <a:gd name="connsiteX66" fmla="*/ 2860793 w 4937510"/>
                <a:gd name="connsiteY66" fmla="*/ 348471 h 500761"/>
                <a:gd name="connsiteX67" fmla="*/ 2854758 w 4937510"/>
                <a:gd name="connsiteY67" fmla="*/ 348471 h 500761"/>
                <a:gd name="connsiteX68" fmla="*/ 2847215 w 4937510"/>
                <a:gd name="connsiteY68" fmla="*/ 348471 h 500761"/>
                <a:gd name="connsiteX69" fmla="*/ 2841180 w 4937510"/>
                <a:gd name="connsiteY69" fmla="*/ 348471 h 500761"/>
                <a:gd name="connsiteX70" fmla="*/ 1178404 w 4937510"/>
                <a:gd name="connsiteY70" fmla="*/ 330923 h 500761"/>
                <a:gd name="connsiteX71" fmla="*/ 1173883 w 4937510"/>
                <a:gd name="connsiteY71" fmla="*/ 332430 h 500761"/>
                <a:gd name="connsiteX72" fmla="*/ 1167856 w 4937510"/>
                <a:gd name="connsiteY72" fmla="*/ 332430 h 500761"/>
                <a:gd name="connsiteX73" fmla="*/ 1164843 w 4937510"/>
                <a:gd name="connsiteY73" fmla="*/ 333937 h 500761"/>
                <a:gd name="connsiteX74" fmla="*/ 1161829 w 4937510"/>
                <a:gd name="connsiteY74" fmla="*/ 336950 h 500761"/>
                <a:gd name="connsiteX75" fmla="*/ 1160322 w 4937510"/>
                <a:gd name="connsiteY75" fmla="*/ 339964 h 500761"/>
                <a:gd name="connsiteX76" fmla="*/ 1158816 w 4937510"/>
                <a:gd name="connsiteY76" fmla="*/ 344484 h 500761"/>
                <a:gd name="connsiteX77" fmla="*/ 1155802 w 4937510"/>
                <a:gd name="connsiteY77" fmla="*/ 350511 h 500761"/>
                <a:gd name="connsiteX78" fmla="*/ 1154295 w 4937510"/>
                <a:gd name="connsiteY78" fmla="*/ 355032 h 500761"/>
                <a:gd name="connsiteX79" fmla="*/ 1155802 w 4937510"/>
                <a:gd name="connsiteY79" fmla="*/ 358045 h 500761"/>
                <a:gd name="connsiteX80" fmla="*/ 1160322 w 4937510"/>
                <a:gd name="connsiteY80" fmla="*/ 361059 h 500761"/>
                <a:gd name="connsiteX81" fmla="*/ 1163336 w 4937510"/>
                <a:gd name="connsiteY81" fmla="*/ 364072 h 500761"/>
                <a:gd name="connsiteX82" fmla="*/ 1166349 w 4937510"/>
                <a:gd name="connsiteY82" fmla="*/ 365579 h 500761"/>
                <a:gd name="connsiteX83" fmla="*/ 1170870 w 4937510"/>
                <a:gd name="connsiteY83" fmla="*/ 367086 h 500761"/>
                <a:gd name="connsiteX84" fmla="*/ 1173883 w 4937510"/>
                <a:gd name="connsiteY84" fmla="*/ 368593 h 500761"/>
                <a:gd name="connsiteX85" fmla="*/ 1179910 w 4937510"/>
                <a:gd name="connsiteY85" fmla="*/ 370099 h 500761"/>
                <a:gd name="connsiteX86" fmla="*/ 1184431 w 4937510"/>
                <a:gd name="connsiteY86" fmla="*/ 370099 h 500761"/>
                <a:gd name="connsiteX87" fmla="*/ 1184431 w 4937510"/>
                <a:gd name="connsiteY87" fmla="*/ 365579 h 500761"/>
                <a:gd name="connsiteX88" fmla="*/ 1182924 w 4937510"/>
                <a:gd name="connsiteY88" fmla="*/ 362566 h 500761"/>
                <a:gd name="connsiteX89" fmla="*/ 1179910 w 4937510"/>
                <a:gd name="connsiteY89" fmla="*/ 358045 h 500761"/>
                <a:gd name="connsiteX90" fmla="*/ 1179910 w 4937510"/>
                <a:gd name="connsiteY90" fmla="*/ 353525 h 500761"/>
                <a:gd name="connsiteX91" fmla="*/ 1181417 w 4937510"/>
                <a:gd name="connsiteY91" fmla="*/ 349005 h 500761"/>
                <a:gd name="connsiteX92" fmla="*/ 1184431 w 4937510"/>
                <a:gd name="connsiteY92" fmla="*/ 345991 h 500761"/>
                <a:gd name="connsiteX93" fmla="*/ 1185938 w 4937510"/>
                <a:gd name="connsiteY93" fmla="*/ 341471 h 500761"/>
                <a:gd name="connsiteX94" fmla="*/ 1185938 w 4937510"/>
                <a:gd name="connsiteY94" fmla="*/ 336950 h 500761"/>
                <a:gd name="connsiteX95" fmla="*/ 1184431 w 4937510"/>
                <a:gd name="connsiteY95" fmla="*/ 332430 h 500761"/>
                <a:gd name="connsiteX96" fmla="*/ 1181417 w 4937510"/>
                <a:gd name="connsiteY96" fmla="*/ 330923 h 500761"/>
                <a:gd name="connsiteX97" fmla="*/ 1178404 w 4937510"/>
                <a:gd name="connsiteY97" fmla="*/ 330923 h 500761"/>
                <a:gd name="connsiteX98" fmla="*/ 1738966 w 4937510"/>
                <a:gd name="connsiteY98" fmla="*/ 319541 h 500761"/>
                <a:gd name="connsiteX99" fmla="*/ 1745130 w 4937510"/>
                <a:gd name="connsiteY99" fmla="*/ 319541 h 500761"/>
                <a:gd name="connsiteX100" fmla="*/ 1754375 w 4937510"/>
                <a:gd name="connsiteY100" fmla="*/ 321068 h 500761"/>
                <a:gd name="connsiteX101" fmla="*/ 1757456 w 4937510"/>
                <a:gd name="connsiteY101" fmla="*/ 322594 h 500761"/>
                <a:gd name="connsiteX102" fmla="*/ 1763620 w 4937510"/>
                <a:gd name="connsiteY102" fmla="*/ 324121 h 500761"/>
                <a:gd name="connsiteX103" fmla="*/ 1768242 w 4937510"/>
                <a:gd name="connsiteY103" fmla="*/ 327173 h 500761"/>
                <a:gd name="connsiteX104" fmla="*/ 1772865 w 4937510"/>
                <a:gd name="connsiteY104" fmla="*/ 328700 h 500761"/>
                <a:gd name="connsiteX105" fmla="*/ 1775946 w 4937510"/>
                <a:gd name="connsiteY105" fmla="*/ 331753 h 500761"/>
                <a:gd name="connsiteX106" fmla="*/ 1780569 w 4937510"/>
                <a:gd name="connsiteY106" fmla="*/ 339385 h 500761"/>
                <a:gd name="connsiteX107" fmla="*/ 1785191 w 4937510"/>
                <a:gd name="connsiteY107" fmla="*/ 343965 h 500761"/>
                <a:gd name="connsiteX108" fmla="*/ 1786732 w 4937510"/>
                <a:gd name="connsiteY108" fmla="*/ 347017 h 500761"/>
                <a:gd name="connsiteX109" fmla="*/ 1785191 w 4937510"/>
                <a:gd name="connsiteY109" fmla="*/ 351597 h 500761"/>
                <a:gd name="connsiteX110" fmla="*/ 1782109 w 4937510"/>
                <a:gd name="connsiteY110" fmla="*/ 353123 h 500761"/>
                <a:gd name="connsiteX111" fmla="*/ 1777487 w 4937510"/>
                <a:gd name="connsiteY111" fmla="*/ 354650 h 500761"/>
                <a:gd name="connsiteX112" fmla="*/ 1771324 w 4937510"/>
                <a:gd name="connsiteY112" fmla="*/ 359229 h 500761"/>
                <a:gd name="connsiteX113" fmla="*/ 1766701 w 4937510"/>
                <a:gd name="connsiteY113" fmla="*/ 357703 h 500761"/>
                <a:gd name="connsiteX114" fmla="*/ 1762079 w 4937510"/>
                <a:gd name="connsiteY114" fmla="*/ 356176 h 500761"/>
                <a:gd name="connsiteX115" fmla="*/ 1754375 w 4937510"/>
                <a:gd name="connsiteY115" fmla="*/ 350070 h 500761"/>
                <a:gd name="connsiteX116" fmla="*/ 1746671 w 4937510"/>
                <a:gd name="connsiteY116" fmla="*/ 342438 h 500761"/>
                <a:gd name="connsiteX117" fmla="*/ 1742048 w 4937510"/>
                <a:gd name="connsiteY117" fmla="*/ 331753 h 500761"/>
                <a:gd name="connsiteX118" fmla="*/ 1738966 w 4937510"/>
                <a:gd name="connsiteY118" fmla="*/ 328700 h 500761"/>
                <a:gd name="connsiteX119" fmla="*/ 1737426 w 4937510"/>
                <a:gd name="connsiteY119" fmla="*/ 325647 h 500761"/>
                <a:gd name="connsiteX120" fmla="*/ 1735885 w 4937510"/>
                <a:gd name="connsiteY120" fmla="*/ 321068 h 500761"/>
                <a:gd name="connsiteX121" fmla="*/ 1738966 w 4937510"/>
                <a:gd name="connsiteY121" fmla="*/ 319541 h 500761"/>
                <a:gd name="connsiteX122" fmla="*/ 4290813 w 4937510"/>
                <a:gd name="connsiteY122" fmla="*/ 269867 h 500761"/>
                <a:gd name="connsiteX123" fmla="*/ 4284803 w 4937510"/>
                <a:gd name="connsiteY123" fmla="*/ 274393 h 500761"/>
                <a:gd name="connsiteX124" fmla="*/ 4274285 w 4937510"/>
                <a:gd name="connsiteY124" fmla="*/ 278919 h 500761"/>
                <a:gd name="connsiteX125" fmla="*/ 4259259 w 4937510"/>
                <a:gd name="connsiteY125" fmla="*/ 287971 h 500761"/>
                <a:gd name="connsiteX126" fmla="*/ 4254752 w 4937510"/>
                <a:gd name="connsiteY126" fmla="*/ 294006 h 500761"/>
                <a:gd name="connsiteX127" fmla="*/ 4260762 w 4937510"/>
                <a:gd name="connsiteY127" fmla="*/ 300041 h 500761"/>
                <a:gd name="connsiteX128" fmla="*/ 4275788 w 4937510"/>
                <a:gd name="connsiteY128" fmla="*/ 304567 h 500761"/>
                <a:gd name="connsiteX129" fmla="*/ 4284803 w 4937510"/>
                <a:gd name="connsiteY129" fmla="*/ 300041 h 500761"/>
                <a:gd name="connsiteX130" fmla="*/ 4292316 w 4937510"/>
                <a:gd name="connsiteY130" fmla="*/ 292497 h 500761"/>
                <a:gd name="connsiteX131" fmla="*/ 4298326 w 4937510"/>
                <a:gd name="connsiteY131" fmla="*/ 283445 h 500761"/>
                <a:gd name="connsiteX132" fmla="*/ 4299829 w 4937510"/>
                <a:gd name="connsiteY132" fmla="*/ 274393 h 500761"/>
                <a:gd name="connsiteX133" fmla="*/ 4300392 w 4937510"/>
                <a:gd name="connsiteY133" fmla="*/ 269867 h 500761"/>
                <a:gd name="connsiteX134" fmla="*/ 4299829 w 4937510"/>
                <a:gd name="connsiteY134" fmla="*/ 269867 h 500761"/>
                <a:gd name="connsiteX135" fmla="*/ 4290813 w 4937510"/>
                <a:gd name="connsiteY135" fmla="*/ 269867 h 500761"/>
                <a:gd name="connsiteX136" fmla="*/ 3841220 w 4937510"/>
                <a:gd name="connsiteY136" fmla="*/ 261965 h 500761"/>
                <a:gd name="connsiteX137" fmla="*/ 3827673 w 4937510"/>
                <a:gd name="connsiteY137" fmla="*/ 263475 h 500761"/>
                <a:gd name="connsiteX138" fmla="*/ 3818641 w 4937510"/>
                <a:gd name="connsiteY138" fmla="*/ 266495 h 500761"/>
                <a:gd name="connsiteX139" fmla="*/ 3812620 w 4937510"/>
                <a:gd name="connsiteY139" fmla="*/ 271026 h 500761"/>
                <a:gd name="connsiteX140" fmla="*/ 3808104 w 4937510"/>
                <a:gd name="connsiteY140" fmla="*/ 277066 h 500761"/>
                <a:gd name="connsiteX141" fmla="*/ 3803588 w 4937510"/>
                <a:gd name="connsiteY141" fmla="*/ 289146 h 500761"/>
                <a:gd name="connsiteX142" fmla="*/ 3796062 w 4937510"/>
                <a:gd name="connsiteY142" fmla="*/ 299717 h 500761"/>
                <a:gd name="connsiteX143" fmla="*/ 3790041 w 4937510"/>
                <a:gd name="connsiteY143" fmla="*/ 308777 h 500761"/>
                <a:gd name="connsiteX144" fmla="*/ 3787030 w 4937510"/>
                <a:gd name="connsiteY144" fmla="*/ 311797 h 500761"/>
                <a:gd name="connsiteX145" fmla="*/ 3784020 w 4937510"/>
                <a:gd name="connsiteY145" fmla="*/ 320858 h 500761"/>
                <a:gd name="connsiteX146" fmla="*/ 3777999 w 4937510"/>
                <a:gd name="connsiteY146" fmla="*/ 326898 h 500761"/>
                <a:gd name="connsiteX147" fmla="*/ 3773483 w 4937510"/>
                <a:gd name="connsiteY147" fmla="*/ 331428 h 500761"/>
                <a:gd name="connsiteX148" fmla="*/ 3770472 w 4937510"/>
                <a:gd name="connsiteY148" fmla="*/ 335958 h 500761"/>
                <a:gd name="connsiteX149" fmla="*/ 3770472 w 4937510"/>
                <a:gd name="connsiteY149" fmla="*/ 341998 h 500761"/>
                <a:gd name="connsiteX150" fmla="*/ 3776493 w 4937510"/>
                <a:gd name="connsiteY150" fmla="*/ 349549 h 500761"/>
                <a:gd name="connsiteX151" fmla="*/ 3785525 w 4937510"/>
                <a:gd name="connsiteY151" fmla="*/ 354079 h 500761"/>
                <a:gd name="connsiteX152" fmla="*/ 3794557 w 4937510"/>
                <a:gd name="connsiteY152" fmla="*/ 354079 h 500761"/>
                <a:gd name="connsiteX153" fmla="*/ 3803588 w 4937510"/>
                <a:gd name="connsiteY153" fmla="*/ 343509 h 500761"/>
                <a:gd name="connsiteX154" fmla="*/ 3811115 w 4937510"/>
                <a:gd name="connsiteY154" fmla="*/ 334448 h 500761"/>
                <a:gd name="connsiteX155" fmla="*/ 3818641 w 4937510"/>
                <a:gd name="connsiteY155" fmla="*/ 319348 h 500761"/>
                <a:gd name="connsiteX156" fmla="*/ 3826168 w 4937510"/>
                <a:gd name="connsiteY156" fmla="*/ 308777 h 500761"/>
                <a:gd name="connsiteX157" fmla="*/ 3833694 w 4937510"/>
                <a:gd name="connsiteY157" fmla="*/ 299717 h 500761"/>
                <a:gd name="connsiteX158" fmla="*/ 3839715 w 4937510"/>
                <a:gd name="connsiteY158" fmla="*/ 289146 h 500761"/>
                <a:gd name="connsiteX159" fmla="*/ 3842726 w 4937510"/>
                <a:gd name="connsiteY159" fmla="*/ 277066 h 500761"/>
                <a:gd name="connsiteX160" fmla="*/ 3844231 w 4937510"/>
                <a:gd name="connsiteY160" fmla="*/ 266495 h 500761"/>
                <a:gd name="connsiteX161" fmla="*/ 3841220 w 4937510"/>
                <a:gd name="connsiteY161" fmla="*/ 261965 h 500761"/>
                <a:gd name="connsiteX162" fmla="*/ 707450 w 4937510"/>
                <a:gd name="connsiteY162" fmla="*/ 256041 h 500761"/>
                <a:gd name="connsiteX163" fmla="*/ 708906 w 4937510"/>
                <a:gd name="connsiteY163" fmla="*/ 257535 h 500761"/>
                <a:gd name="connsiteX164" fmla="*/ 708906 w 4937510"/>
                <a:gd name="connsiteY164" fmla="*/ 260523 h 500761"/>
                <a:gd name="connsiteX165" fmla="*/ 708906 w 4937510"/>
                <a:gd name="connsiteY165" fmla="*/ 263512 h 500761"/>
                <a:gd name="connsiteX166" fmla="*/ 705995 w 4937510"/>
                <a:gd name="connsiteY166" fmla="*/ 266500 h 500761"/>
                <a:gd name="connsiteX167" fmla="*/ 704540 w 4937510"/>
                <a:gd name="connsiteY167" fmla="*/ 267994 h 500761"/>
                <a:gd name="connsiteX168" fmla="*/ 703085 w 4937510"/>
                <a:gd name="connsiteY168" fmla="*/ 269488 h 500761"/>
                <a:gd name="connsiteX169" fmla="*/ 701629 w 4937510"/>
                <a:gd name="connsiteY169" fmla="*/ 272476 h 500761"/>
                <a:gd name="connsiteX170" fmla="*/ 698719 w 4937510"/>
                <a:gd name="connsiteY170" fmla="*/ 276959 h 500761"/>
                <a:gd name="connsiteX171" fmla="*/ 698719 w 4937510"/>
                <a:gd name="connsiteY171" fmla="*/ 279947 h 500761"/>
                <a:gd name="connsiteX172" fmla="*/ 697264 w 4937510"/>
                <a:gd name="connsiteY172" fmla="*/ 279947 h 500761"/>
                <a:gd name="connsiteX173" fmla="*/ 694353 w 4937510"/>
                <a:gd name="connsiteY173" fmla="*/ 279947 h 500761"/>
                <a:gd name="connsiteX174" fmla="*/ 694353 w 4937510"/>
                <a:gd name="connsiteY174" fmla="*/ 278453 h 500761"/>
                <a:gd name="connsiteX175" fmla="*/ 694353 w 4937510"/>
                <a:gd name="connsiteY175" fmla="*/ 273971 h 500761"/>
                <a:gd name="connsiteX176" fmla="*/ 694353 w 4937510"/>
                <a:gd name="connsiteY176" fmla="*/ 272476 h 500761"/>
                <a:gd name="connsiteX177" fmla="*/ 697264 w 4937510"/>
                <a:gd name="connsiteY177" fmla="*/ 270982 h 500761"/>
                <a:gd name="connsiteX178" fmla="*/ 697264 w 4937510"/>
                <a:gd name="connsiteY178" fmla="*/ 267994 h 500761"/>
                <a:gd name="connsiteX179" fmla="*/ 698719 w 4937510"/>
                <a:gd name="connsiteY179" fmla="*/ 265006 h 500761"/>
                <a:gd name="connsiteX180" fmla="*/ 698719 w 4937510"/>
                <a:gd name="connsiteY180" fmla="*/ 262018 h 500761"/>
                <a:gd name="connsiteX181" fmla="*/ 701629 w 4937510"/>
                <a:gd name="connsiteY181" fmla="*/ 260523 h 500761"/>
                <a:gd name="connsiteX182" fmla="*/ 703085 w 4937510"/>
                <a:gd name="connsiteY182" fmla="*/ 257535 h 500761"/>
                <a:gd name="connsiteX183" fmla="*/ 704540 w 4937510"/>
                <a:gd name="connsiteY183" fmla="*/ 257535 h 500761"/>
                <a:gd name="connsiteX184" fmla="*/ 707450 w 4937510"/>
                <a:gd name="connsiteY184" fmla="*/ 256041 h 500761"/>
                <a:gd name="connsiteX185" fmla="*/ 4930432 w 4937510"/>
                <a:gd name="connsiteY185" fmla="*/ 236910 h 500761"/>
                <a:gd name="connsiteX186" fmla="*/ 4933442 w 4937510"/>
                <a:gd name="connsiteY186" fmla="*/ 242935 h 500761"/>
                <a:gd name="connsiteX187" fmla="*/ 4933442 w 4937510"/>
                <a:gd name="connsiteY187" fmla="*/ 257996 h 500761"/>
                <a:gd name="connsiteX188" fmla="*/ 4928927 w 4937510"/>
                <a:gd name="connsiteY188" fmla="*/ 270044 h 500761"/>
                <a:gd name="connsiteX189" fmla="*/ 4925918 w 4937510"/>
                <a:gd name="connsiteY189" fmla="*/ 279081 h 500761"/>
                <a:gd name="connsiteX190" fmla="*/ 4928927 w 4937510"/>
                <a:gd name="connsiteY190" fmla="*/ 294142 h 500761"/>
                <a:gd name="connsiteX191" fmla="*/ 4931937 w 4937510"/>
                <a:gd name="connsiteY191" fmla="*/ 303178 h 500761"/>
                <a:gd name="connsiteX192" fmla="*/ 4936451 w 4937510"/>
                <a:gd name="connsiteY192" fmla="*/ 327276 h 500761"/>
                <a:gd name="connsiteX193" fmla="*/ 4936451 w 4937510"/>
                <a:gd name="connsiteY193" fmla="*/ 345349 h 500761"/>
                <a:gd name="connsiteX194" fmla="*/ 4930432 w 4937510"/>
                <a:gd name="connsiteY194" fmla="*/ 364928 h 500761"/>
                <a:gd name="connsiteX195" fmla="*/ 4924413 w 4937510"/>
                <a:gd name="connsiteY195" fmla="*/ 383001 h 500761"/>
                <a:gd name="connsiteX196" fmla="*/ 4906355 w 4937510"/>
                <a:gd name="connsiteY196" fmla="*/ 396556 h 500761"/>
                <a:gd name="connsiteX197" fmla="*/ 4891307 w 4937510"/>
                <a:gd name="connsiteY197" fmla="*/ 402581 h 500761"/>
                <a:gd name="connsiteX198" fmla="*/ 4879268 w 4937510"/>
                <a:gd name="connsiteY198" fmla="*/ 408605 h 500761"/>
                <a:gd name="connsiteX199" fmla="*/ 4855191 w 4937510"/>
                <a:gd name="connsiteY199" fmla="*/ 410111 h 500761"/>
                <a:gd name="connsiteX200" fmla="*/ 4835628 w 4937510"/>
                <a:gd name="connsiteY200" fmla="*/ 408605 h 500761"/>
                <a:gd name="connsiteX201" fmla="*/ 4816066 w 4937510"/>
                <a:gd name="connsiteY201" fmla="*/ 408605 h 500761"/>
                <a:gd name="connsiteX202" fmla="*/ 4799512 w 4937510"/>
                <a:gd name="connsiteY202" fmla="*/ 398062 h 500761"/>
                <a:gd name="connsiteX203" fmla="*/ 4796503 w 4937510"/>
                <a:gd name="connsiteY203" fmla="*/ 386014 h 500761"/>
                <a:gd name="connsiteX204" fmla="*/ 4796503 w 4937510"/>
                <a:gd name="connsiteY204" fmla="*/ 376977 h 500761"/>
                <a:gd name="connsiteX205" fmla="*/ 4794998 w 4937510"/>
                <a:gd name="connsiteY205" fmla="*/ 363422 h 500761"/>
                <a:gd name="connsiteX206" fmla="*/ 4798008 w 4937510"/>
                <a:gd name="connsiteY206" fmla="*/ 345349 h 500761"/>
                <a:gd name="connsiteX207" fmla="*/ 4807037 w 4937510"/>
                <a:gd name="connsiteY207" fmla="*/ 330288 h 500761"/>
                <a:gd name="connsiteX208" fmla="*/ 4816066 w 4937510"/>
                <a:gd name="connsiteY208" fmla="*/ 321251 h 500761"/>
                <a:gd name="connsiteX209" fmla="*/ 4817570 w 4937510"/>
                <a:gd name="connsiteY209" fmla="*/ 313721 h 500761"/>
                <a:gd name="connsiteX210" fmla="*/ 4814561 w 4937510"/>
                <a:gd name="connsiteY210" fmla="*/ 307697 h 500761"/>
                <a:gd name="connsiteX211" fmla="*/ 4817570 w 4937510"/>
                <a:gd name="connsiteY211" fmla="*/ 301672 h 500761"/>
                <a:gd name="connsiteX212" fmla="*/ 4826599 w 4937510"/>
                <a:gd name="connsiteY212" fmla="*/ 291130 h 500761"/>
                <a:gd name="connsiteX213" fmla="*/ 4834123 w 4937510"/>
                <a:gd name="connsiteY213" fmla="*/ 285105 h 500761"/>
                <a:gd name="connsiteX214" fmla="*/ 4838638 w 4937510"/>
                <a:gd name="connsiteY214" fmla="*/ 288117 h 500761"/>
                <a:gd name="connsiteX215" fmla="*/ 4838638 w 4937510"/>
                <a:gd name="connsiteY215" fmla="*/ 301672 h 500761"/>
                <a:gd name="connsiteX216" fmla="*/ 4834123 w 4937510"/>
                <a:gd name="connsiteY216" fmla="*/ 316733 h 500761"/>
                <a:gd name="connsiteX217" fmla="*/ 4832619 w 4937510"/>
                <a:gd name="connsiteY217" fmla="*/ 331794 h 500761"/>
                <a:gd name="connsiteX218" fmla="*/ 4835628 w 4937510"/>
                <a:gd name="connsiteY218" fmla="*/ 348361 h 500761"/>
                <a:gd name="connsiteX219" fmla="*/ 4840143 w 4937510"/>
                <a:gd name="connsiteY219" fmla="*/ 357398 h 500761"/>
                <a:gd name="connsiteX220" fmla="*/ 4853686 w 4937510"/>
                <a:gd name="connsiteY220" fmla="*/ 354386 h 500761"/>
                <a:gd name="connsiteX221" fmla="*/ 4870239 w 4937510"/>
                <a:gd name="connsiteY221" fmla="*/ 351373 h 500761"/>
                <a:gd name="connsiteX222" fmla="*/ 4885287 w 4937510"/>
                <a:gd name="connsiteY222" fmla="*/ 351373 h 500761"/>
                <a:gd name="connsiteX223" fmla="*/ 4894316 w 4937510"/>
                <a:gd name="connsiteY223" fmla="*/ 337819 h 500761"/>
                <a:gd name="connsiteX224" fmla="*/ 4897326 w 4937510"/>
                <a:gd name="connsiteY224" fmla="*/ 327276 h 500761"/>
                <a:gd name="connsiteX225" fmla="*/ 4901840 w 4937510"/>
                <a:gd name="connsiteY225" fmla="*/ 316733 h 500761"/>
                <a:gd name="connsiteX226" fmla="*/ 4909365 w 4937510"/>
                <a:gd name="connsiteY226" fmla="*/ 303178 h 500761"/>
                <a:gd name="connsiteX227" fmla="*/ 4912374 w 4937510"/>
                <a:gd name="connsiteY227" fmla="*/ 292636 h 500761"/>
                <a:gd name="connsiteX228" fmla="*/ 4918393 w 4937510"/>
                <a:gd name="connsiteY228" fmla="*/ 274563 h 500761"/>
                <a:gd name="connsiteX229" fmla="*/ 4924413 w 4937510"/>
                <a:gd name="connsiteY229" fmla="*/ 256489 h 500761"/>
                <a:gd name="connsiteX230" fmla="*/ 4927422 w 4937510"/>
                <a:gd name="connsiteY230" fmla="*/ 239922 h 500761"/>
                <a:gd name="connsiteX231" fmla="*/ 4930432 w 4937510"/>
                <a:gd name="connsiteY231" fmla="*/ 236910 h 500761"/>
                <a:gd name="connsiteX232" fmla="*/ 3276862 w 4937510"/>
                <a:gd name="connsiteY232" fmla="*/ 233473 h 500761"/>
                <a:gd name="connsiteX233" fmla="*/ 3274982 w 4937510"/>
                <a:gd name="connsiteY233" fmla="*/ 234601 h 500761"/>
                <a:gd name="connsiteX234" fmla="*/ 3273479 w 4937510"/>
                <a:gd name="connsiteY234" fmla="*/ 237611 h 500761"/>
                <a:gd name="connsiteX235" fmla="*/ 3276486 w 4937510"/>
                <a:gd name="connsiteY235" fmla="*/ 240621 h 500761"/>
                <a:gd name="connsiteX236" fmla="*/ 3276486 w 4937510"/>
                <a:gd name="connsiteY236" fmla="*/ 246640 h 500761"/>
                <a:gd name="connsiteX237" fmla="*/ 3276486 w 4937510"/>
                <a:gd name="connsiteY237" fmla="*/ 252660 h 500761"/>
                <a:gd name="connsiteX238" fmla="*/ 3276486 w 4937510"/>
                <a:gd name="connsiteY238" fmla="*/ 258679 h 500761"/>
                <a:gd name="connsiteX239" fmla="*/ 3277990 w 4937510"/>
                <a:gd name="connsiteY239" fmla="*/ 260184 h 500761"/>
                <a:gd name="connsiteX240" fmla="*/ 3282500 w 4937510"/>
                <a:gd name="connsiteY240" fmla="*/ 260184 h 500761"/>
                <a:gd name="connsiteX241" fmla="*/ 3285507 w 4937510"/>
                <a:gd name="connsiteY241" fmla="*/ 257174 h 500761"/>
                <a:gd name="connsiteX242" fmla="*/ 3287011 w 4937510"/>
                <a:gd name="connsiteY242" fmla="*/ 254165 h 500761"/>
                <a:gd name="connsiteX243" fmla="*/ 3287011 w 4937510"/>
                <a:gd name="connsiteY243" fmla="*/ 248145 h 500761"/>
                <a:gd name="connsiteX244" fmla="*/ 3290018 w 4937510"/>
                <a:gd name="connsiteY244" fmla="*/ 245135 h 500761"/>
                <a:gd name="connsiteX245" fmla="*/ 3288514 w 4937510"/>
                <a:gd name="connsiteY245" fmla="*/ 239116 h 500761"/>
                <a:gd name="connsiteX246" fmla="*/ 3287011 w 4937510"/>
                <a:gd name="connsiteY246" fmla="*/ 234601 h 500761"/>
                <a:gd name="connsiteX247" fmla="*/ 3280997 w 4937510"/>
                <a:gd name="connsiteY247" fmla="*/ 234601 h 500761"/>
                <a:gd name="connsiteX248" fmla="*/ 3276862 w 4937510"/>
                <a:gd name="connsiteY248" fmla="*/ 233473 h 500761"/>
                <a:gd name="connsiteX249" fmla="*/ 4855473 w 4937510"/>
                <a:gd name="connsiteY249" fmla="*/ 221116 h 500761"/>
                <a:gd name="connsiteX250" fmla="*/ 4858498 w 4937510"/>
                <a:gd name="connsiteY250" fmla="*/ 228666 h 500761"/>
                <a:gd name="connsiteX251" fmla="*/ 4856986 w 4937510"/>
                <a:gd name="connsiteY251" fmla="*/ 237727 h 500761"/>
                <a:gd name="connsiteX252" fmla="*/ 4841860 w 4937510"/>
                <a:gd name="connsiteY252" fmla="*/ 246787 h 500761"/>
                <a:gd name="connsiteX253" fmla="*/ 4826735 w 4937510"/>
                <a:gd name="connsiteY253" fmla="*/ 257358 h 500761"/>
                <a:gd name="connsiteX254" fmla="*/ 4814635 w 4937510"/>
                <a:gd name="connsiteY254" fmla="*/ 264908 h 500761"/>
                <a:gd name="connsiteX255" fmla="*/ 4801023 w 4937510"/>
                <a:gd name="connsiteY255" fmla="*/ 275478 h 500761"/>
                <a:gd name="connsiteX256" fmla="*/ 4779848 w 4937510"/>
                <a:gd name="connsiteY256" fmla="*/ 296619 h 500761"/>
                <a:gd name="connsiteX257" fmla="*/ 4766235 w 4937510"/>
                <a:gd name="connsiteY257" fmla="*/ 310210 h 500761"/>
                <a:gd name="connsiteX258" fmla="*/ 4755648 w 4937510"/>
                <a:gd name="connsiteY258" fmla="*/ 322290 h 500761"/>
                <a:gd name="connsiteX259" fmla="*/ 4746573 w 4937510"/>
                <a:gd name="connsiteY259" fmla="*/ 332861 h 500761"/>
                <a:gd name="connsiteX260" fmla="*/ 4737498 w 4937510"/>
                <a:gd name="connsiteY260" fmla="*/ 338901 h 500761"/>
                <a:gd name="connsiteX261" fmla="*/ 4720860 w 4937510"/>
                <a:gd name="connsiteY261" fmla="*/ 358532 h 500761"/>
                <a:gd name="connsiteX262" fmla="*/ 4704223 w 4937510"/>
                <a:gd name="connsiteY262" fmla="*/ 376653 h 500761"/>
                <a:gd name="connsiteX263" fmla="*/ 4686073 w 4937510"/>
                <a:gd name="connsiteY263" fmla="*/ 400814 h 500761"/>
                <a:gd name="connsiteX264" fmla="*/ 4672460 w 4937510"/>
                <a:gd name="connsiteY264" fmla="*/ 403834 h 500761"/>
                <a:gd name="connsiteX265" fmla="*/ 4667923 w 4937510"/>
                <a:gd name="connsiteY265" fmla="*/ 402324 h 500761"/>
                <a:gd name="connsiteX266" fmla="*/ 4669435 w 4937510"/>
                <a:gd name="connsiteY266" fmla="*/ 391753 h 500761"/>
                <a:gd name="connsiteX267" fmla="*/ 4672460 w 4937510"/>
                <a:gd name="connsiteY267" fmla="*/ 382693 h 500761"/>
                <a:gd name="connsiteX268" fmla="*/ 4676998 w 4937510"/>
                <a:gd name="connsiteY268" fmla="*/ 375143 h 500761"/>
                <a:gd name="connsiteX269" fmla="*/ 4686073 w 4937510"/>
                <a:gd name="connsiteY269" fmla="*/ 363062 h 500761"/>
                <a:gd name="connsiteX270" fmla="*/ 4695148 w 4937510"/>
                <a:gd name="connsiteY270" fmla="*/ 350982 h 500761"/>
                <a:gd name="connsiteX271" fmla="*/ 4704223 w 4937510"/>
                <a:gd name="connsiteY271" fmla="*/ 346452 h 500761"/>
                <a:gd name="connsiteX272" fmla="*/ 4713298 w 4937510"/>
                <a:gd name="connsiteY272" fmla="*/ 338901 h 500761"/>
                <a:gd name="connsiteX273" fmla="*/ 4720860 w 4937510"/>
                <a:gd name="connsiteY273" fmla="*/ 329841 h 500761"/>
                <a:gd name="connsiteX274" fmla="*/ 4729935 w 4937510"/>
                <a:gd name="connsiteY274" fmla="*/ 322290 h 500761"/>
                <a:gd name="connsiteX275" fmla="*/ 4735985 w 4937510"/>
                <a:gd name="connsiteY275" fmla="*/ 314740 h 500761"/>
                <a:gd name="connsiteX276" fmla="*/ 4735985 w 4937510"/>
                <a:gd name="connsiteY276" fmla="*/ 304170 h 500761"/>
                <a:gd name="connsiteX277" fmla="*/ 4731448 w 4937510"/>
                <a:gd name="connsiteY277" fmla="*/ 299640 h 500761"/>
                <a:gd name="connsiteX278" fmla="*/ 4728423 w 4937510"/>
                <a:gd name="connsiteY278" fmla="*/ 295109 h 500761"/>
                <a:gd name="connsiteX279" fmla="*/ 4731448 w 4937510"/>
                <a:gd name="connsiteY279" fmla="*/ 286049 h 500761"/>
                <a:gd name="connsiteX280" fmla="*/ 4745060 w 4937510"/>
                <a:gd name="connsiteY280" fmla="*/ 278499 h 500761"/>
                <a:gd name="connsiteX281" fmla="*/ 4757160 w 4937510"/>
                <a:gd name="connsiteY281" fmla="*/ 270948 h 500761"/>
                <a:gd name="connsiteX282" fmla="*/ 4767748 w 4937510"/>
                <a:gd name="connsiteY282" fmla="*/ 263398 h 500761"/>
                <a:gd name="connsiteX283" fmla="*/ 4778335 w 4937510"/>
                <a:gd name="connsiteY283" fmla="*/ 255848 h 500761"/>
                <a:gd name="connsiteX284" fmla="*/ 4788923 w 4937510"/>
                <a:gd name="connsiteY284" fmla="*/ 252827 h 500761"/>
                <a:gd name="connsiteX285" fmla="*/ 4797998 w 4937510"/>
                <a:gd name="connsiteY285" fmla="*/ 251317 h 500761"/>
                <a:gd name="connsiteX286" fmla="*/ 4808585 w 4937510"/>
                <a:gd name="connsiteY286" fmla="*/ 245277 h 500761"/>
                <a:gd name="connsiteX287" fmla="*/ 4819173 w 4937510"/>
                <a:gd name="connsiteY287" fmla="*/ 242257 h 500761"/>
                <a:gd name="connsiteX288" fmla="*/ 4829760 w 4937510"/>
                <a:gd name="connsiteY288" fmla="*/ 234707 h 500761"/>
                <a:gd name="connsiteX289" fmla="*/ 4838835 w 4937510"/>
                <a:gd name="connsiteY289" fmla="*/ 228666 h 500761"/>
                <a:gd name="connsiteX290" fmla="*/ 4849423 w 4937510"/>
                <a:gd name="connsiteY290" fmla="*/ 224136 h 500761"/>
                <a:gd name="connsiteX291" fmla="*/ 4855473 w 4937510"/>
                <a:gd name="connsiteY291" fmla="*/ 221116 h 500761"/>
                <a:gd name="connsiteX292" fmla="*/ 28084 w 4937510"/>
                <a:gd name="connsiteY292" fmla="*/ 216354 h 500761"/>
                <a:gd name="connsiteX293" fmla="*/ 31104 w 4937510"/>
                <a:gd name="connsiteY293" fmla="*/ 216354 h 500761"/>
                <a:gd name="connsiteX294" fmla="*/ 35634 w 4937510"/>
                <a:gd name="connsiteY294" fmla="*/ 216354 h 500761"/>
                <a:gd name="connsiteX295" fmla="*/ 43185 w 4937510"/>
                <a:gd name="connsiteY295" fmla="*/ 223904 h 500761"/>
                <a:gd name="connsiteX296" fmla="*/ 47715 w 4937510"/>
                <a:gd name="connsiteY296" fmla="*/ 229945 h 500761"/>
                <a:gd name="connsiteX297" fmla="*/ 55265 w 4937510"/>
                <a:gd name="connsiteY297" fmla="*/ 235985 h 500761"/>
                <a:gd name="connsiteX298" fmla="*/ 59795 w 4937510"/>
                <a:gd name="connsiteY298" fmla="*/ 242025 h 500761"/>
                <a:gd name="connsiteX299" fmla="*/ 64326 w 4937510"/>
                <a:gd name="connsiteY299" fmla="*/ 251086 h 500761"/>
                <a:gd name="connsiteX300" fmla="*/ 64326 w 4937510"/>
                <a:gd name="connsiteY300" fmla="*/ 263166 h 500761"/>
                <a:gd name="connsiteX301" fmla="*/ 62816 w 4937510"/>
                <a:gd name="connsiteY301" fmla="*/ 269207 h 500761"/>
                <a:gd name="connsiteX302" fmla="*/ 59795 w 4937510"/>
                <a:gd name="connsiteY302" fmla="*/ 273737 h 500761"/>
                <a:gd name="connsiteX303" fmla="*/ 53755 w 4937510"/>
                <a:gd name="connsiteY303" fmla="*/ 276757 h 500761"/>
                <a:gd name="connsiteX304" fmla="*/ 44695 w 4937510"/>
                <a:gd name="connsiteY304" fmla="*/ 273737 h 500761"/>
                <a:gd name="connsiteX305" fmla="*/ 34124 w 4937510"/>
                <a:gd name="connsiteY305" fmla="*/ 269207 h 500761"/>
                <a:gd name="connsiteX306" fmla="*/ 19023 w 4937510"/>
                <a:gd name="connsiteY306" fmla="*/ 263166 h 500761"/>
                <a:gd name="connsiteX307" fmla="*/ 12983 w 4937510"/>
                <a:gd name="connsiteY307" fmla="*/ 255616 h 500761"/>
                <a:gd name="connsiteX308" fmla="*/ 8453 w 4937510"/>
                <a:gd name="connsiteY308" fmla="*/ 249576 h 500761"/>
                <a:gd name="connsiteX309" fmla="*/ 8453 w 4937510"/>
                <a:gd name="connsiteY309" fmla="*/ 243535 h 500761"/>
                <a:gd name="connsiteX310" fmla="*/ 6943 w 4937510"/>
                <a:gd name="connsiteY310" fmla="*/ 234475 h 500761"/>
                <a:gd name="connsiteX311" fmla="*/ 3923 w 4937510"/>
                <a:gd name="connsiteY311" fmla="*/ 220884 h 500761"/>
                <a:gd name="connsiteX312" fmla="*/ 12983 w 4937510"/>
                <a:gd name="connsiteY312" fmla="*/ 222394 h 500761"/>
                <a:gd name="connsiteX313" fmla="*/ 19023 w 4937510"/>
                <a:gd name="connsiteY313" fmla="*/ 222394 h 500761"/>
                <a:gd name="connsiteX314" fmla="*/ 28084 w 4937510"/>
                <a:gd name="connsiteY314" fmla="*/ 216354 h 500761"/>
                <a:gd name="connsiteX315" fmla="*/ 603619 w 4937510"/>
                <a:gd name="connsiteY315" fmla="*/ 214686 h 500761"/>
                <a:gd name="connsiteX316" fmla="*/ 606643 w 4937510"/>
                <a:gd name="connsiteY316" fmla="*/ 214686 h 500761"/>
                <a:gd name="connsiteX317" fmla="*/ 609667 w 4937510"/>
                <a:gd name="connsiteY317" fmla="*/ 216192 h 500761"/>
                <a:gd name="connsiteX318" fmla="*/ 612691 w 4937510"/>
                <a:gd name="connsiteY318" fmla="*/ 219205 h 500761"/>
                <a:gd name="connsiteX319" fmla="*/ 614203 w 4937510"/>
                <a:gd name="connsiteY319" fmla="*/ 220711 h 500761"/>
                <a:gd name="connsiteX320" fmla="*/ 614203 w 4937510"/>
                <a:gd name="connsiteY320" fmla="*/ 223724 h 500761"/>
                <a:gd name="connsiteX321" fmla="*/ 618738 w 4937510"/>
                <a:gd name="connsiteY321" fmla="*/ 228243 h 500761"/>
                <a:gd name="connsiteX322" fmla="*/ 624786 w 4937510"/>
                <a:gd name="connsiteY322" fmla="*/ 234269 h 500761"/>
                <a:gd name="connsiteX323" fmla="*/ 626298 w 4937510"/>
                <a:gd name="connsiteY323" fmla="*/ 238788 h 500761"/>
                <a:gd name="connsiteX324" fmla="*/ 629322 w 4937510"/>
                <a:gd name="connsiteY324" fmla="*/ 243307 h 500761"/>
                <a:gd name="connsiteX325" fmla="*/ 633857 w 4937510"/>
                <a:gd name="connsiteY325" fmla="*/ 250839 h 500761"/>
                <a:gd name="connsiteX326" fmla="*/ 635369 w 4937510"/>
                <a:gd name="connsiteY326" fmla="*/ 256864 h 500761"/>
                <a:gd name="connsiteX327" fmla="*/ 638393 w 4937510"/>
                <a:gd name="connsiteY327" fmla="*/ 261384 h 500761"/>
                <a:gd name="connsiteX328" fmla="*/ 632345 w 4937510"/>
                <a:gd name="connsiteY328" fmla="*/ 277954 h 500761"/>
                <a:gd name="connsiteX329" fmla="*/ 626298 w 4937510"/>
                <a:gd name="connsiteY329" fmla="*/ 288498 h 500761"/>
                <a:gd name="connsiteX330" fmla="*/ 620250 w 4937510"/>
                <a:gd name="connsiteY330" fmla="*/ 300550 h 500761"/>
                <a:gd name="connsiteX331" fmla="*/ 615715 w 4937510"/>
                <a:gd name="connsiteY331" fmla="*/ 315613 h 500761"/>
                <a:gd name="connsiteX332" fmla="*/ 617226 w 4937510"/>
                <a:gd name="connsiteY332" fmla="*/ 335196 h 500761"/>
                <a:gd name="connsiteX333" fmla="*/ 629322 w 4937510"/>
                <a:gd name="connsiteY333" fmla="*/ 336703 h 500761"/>
                <a:gd name="connsiteX334" fmla="*/ 636881 w 4937510"/>
                <a:gd name="connsiteY334" fmla="*/ 332184 h 500761"/>
                <a:gd name="connsiteX335" fmla="*/ 644441 w 4937510"/>
                <a:gd name="connsiteY335" fmla="*/ 326158 h 500761"/>
                <a:gd name="connsiteX336" fmla="*/ 652000 w 4937510"/>
                <a:gd name="connsiteY336" fmla="*/ 320133 h 500761"/>
                <a:gd name="connsiteX337" fmla="*/ 658048 w 4937510"/>
                <a:gd name="connsiteY337" fmla="*/ 312601 h 500761"/>
                <a:gd name="connsiteX338" fmla="*/ 665607 w 4937510"/>
                <a:gd name="connsiteY338" fmla="*/ 305069 h 500761"/>
                <a:gd name="connsiteX339" fmla="*/ 670143 w 4937510"/>
                <a:gd name="connsiteY339" fmla="*/ 300550 h 500761"/>
                <a:gd name="connsiteX340" fmla="*/ 679215 w 4937510"/>
                <a:gd name="connsiteY340" fmla="*/ 293018 h 500761"/>
                <a:gd name="connsiteX341" fmla="*/ 685262 w 4937510"/>
                <a:gd name="connsiteY341" fmla="*/ 288498 h 500761"/>
                <a:gd name="connsiteX342" fmla="*/ 686774 w 4937510"/>
                <a:gd name="connsiteY342" fmla="*/ 283979 h 500761"/>
                <a:gd name="connsiteX343" fmla="*/ 688286 w 4937510"/>
                <a:gd name="connsiteY343" fmla="*/ 282473 h 500761"/>
                <a:gd name="connsiteX344" fmla="*/ 689798 w 4937510"/>
                <a:gd name="connsiteY344" fmla="*/ 283979 h 500761"/>
                <a:gd name="connsiteX345" fmla="*/ 691310 w 4937510"/>
                <a:gd name="connsiteY345" fmla="*/ 282473 h 500761"/>
                <a:gd name="connsiteX346" fmla="*/ 691310 w 4937510"/>
                <a:gd name="connsiteY346" fmla="*/ 285486 h 500761"/>
                <a:gd name="connsiteX347" fmla="*/ 691310 w 4937510"/>
                <a:gd name="connsiteY347" fmla="*/ 290005 h 500761"/>
                <a:gd name="connsiteX348" fmla="*/ 688286 w 4937510"/>
                <a:gd name="connsiteY348" fmla="*/ 297537 h 500761"/>
                <a:gd name="connsiteX349" fmla="*/ 688286 w 4937510"/>
                <a:gd name="connsiteY349" fmla="*/ 300550 h 500761"/>
                <a:gd name="connsiteX350" fmla="*/ 683750 w 4937510"/>
                <a:gd name="connsiteY350" fmla="*/ 309588 h 500761"/>
                <a:gd name="connsiteX351" fmla="*/ 682238 w 4937510"/>
                <a:gd name="connsiteY351" fmla="*/ 312601 h 500761"/>
                <a:gd name="connsiteX352" fmla="*/ 679215 w 4937510"/>
                <a:gd name="connsiteY352" fmla="*/ 317120 h 500761"/>
                <a:gd name="connsiteX353" fmla="*/ 674679 w 4937510"/>
                <a:gd name="connsiteY353" fmla="*/ 321639 h 500761"/>
                <a:gd name="connsiteX354" fmla="*/ 671655 w 4937510"/>
                <a:gd name="connsiteY354" fmla="*/ 324652 h 500761"/>
                <a:gd name="connsiteX355" fmla="*/ 665607 w 4937510"/>
                <a:gd name="connsiteY355" fmla="*/ 327665 h 500761"/>
                <a:gd name="connsiteX356" fmla="*/ 661072 w 4937510"/>
                <a:gd name="connsiteY356" fmla="*/ 330677 h 500761"/>
                <a:gd name="connsiteX357" fmla="*/ 659560 w 4937510"/>
                <a:gd name="connsiteY357" fmla="*/ 335196 h 500761"/>
                <a:gd name="connsiteX358" fmla="*/ 652000 w 4937510"/>
                <a:gd name="connsiteY358" fmla="*/ 347248 h 500761"/>
                <a:gd name="connsiteX359" fmla="*/ 632345 w 4937510"/>
                <a:gd name="connsiteY359" fmla="*/ 378882 h 500761"/>
                <a:gd name="connsiteX360" fmla="*/ 624786 w 4937510"/>
                <a:gd name="connsiteY360" fmla="*/ 389426 h 500761"/>
                <a:gd name="connsiteX361" fmla="*/ 612691 w 4937510"/>
                <a:gd name="connsiteY361" fmla="*/ 409009 h 500761"/>
                <a:gd name="connsiteX362" fmla="*/ 605131 w 4937510"/>
                <a:gd name="connsiteY362" fmla="*/ 415035 h 500761"/>
                <a:gd name="connsiteX363" fmla="*/ 602107 w 4937510"/>
                <a:gd name="connsiteY363" fmla="*/ 419554 h 500761"/>
                <a:gd name="connsiteX364" fmla="*/ 600595 w 4937510"/>
                <a:gd name="connsiteY364" fmla="*/ 419554 h 500761"/>
                <a:gd name="connsiteX365" fmla="*/ 597572 w 4937510"/>
                <a:gd name="connsiteY365" fmla="*/ 418048 h 500761"/>
                <a:gd name="connsiteX366" fmla="*/ 594548 w 4937510"/>
                <a:gd name="connsiteY366" fmla="*/ 415035 h 500761"/>
                <a:gd name="connsiteX367" fmla="*/ 588500 w 4937510"/>
                <a:gd name="connsiteY367" fmla="*/ 407503 h 500761"/>
                <a:gd name="connsiteX368" fmla="*/ 582453 w 4937510"/>
                <a:gd name="connsiteY368" fmla="*/ 395452 h 500761"/>
                <a:gd name="connsiteX369" fmla="*/ 576405 w 4937510"/>
                <a:gd name="connsiteY369" fmla="*/ 386414 h 500761"/>
                <a:gd name="connsiteX370" fmla="*/ 567334 w 4937510"/>
                <a:gd name="connsiteY370" fmla="*/ 369843 h 500761"/>
                <a:gd name="connsiteX371" fmla="*/ 567334 w 4937510"/>
                <a:gd name="connsiteY371" fmla="*/ 359299 h 500761"/>
                <a:gd name="connsiteX372" fmla="*/ 571869 w 4937510"/>
                <a:gd name="connsiteY372" fmla="*/ 347248 h 500761"/>
                <a:gd name="connsiteX373" fmla="*/ 576405 w 4937510"/>
                <a:gd name="connsiteY373" fmla="*/ 338209 h 500761"/>
                <a:gd name="connsiteX374" fmla="*/ 579429 w 4937510"/>
                <a:gd name="connsiteY374" fmla="*/ 330677 h 500761"/>
                <a:gd name="connsiteX375" fmla="*/ 585476 w 4937510"/>
                <a:gd name="connsiteY375" fmla="*/ 312601 h 500761"/>
                <a:gd name="connsiteX376" fmla="*/ 590012 w 4937510"/>
                <a:gd name="connsiteY376" fmla="*/ 302056 h 500761"/>
                <a:gd name="connsiteX377" fmla="*/ 593036 w 4937510"/>
                <a:gd name="connsiteY377" fmla="*/ 296030 h 500761"/>
                <a:gd name="connsiteX378" fmla="*/ 594548 w 4937510"/>
                <a:gd name="connsiteY378" fmla="*/ 293018 h 500761"/>
                <a:gd name="connsiteX379" fmla="*/ 597572 w 4937510"/>
                <a:gd name="connsiteY379" fmla="*/ 280967 h 500761"/>
                <a:gd name="connsiteX380" fmla="*/ 600595 w 4937510"/>
                <a:gd name="connsiteY380" fmla="*/ 273435 h 500761"/>
                <a:gd name="connsiteX381" fmla="*/ 602107 w 4937510"/>
                <a:gd name="connsiteY381" fmla="*/ 264396 h 500761"/>
                <a:gd name="connsiteX382" fmla="*/ 600595 w 4937510"/>
                <a:gd name="connsiteY382" fmla="*/ 258371 h 500761"/>
                <a:gd name="connsiteX383" fmla="*/ 599084 w 4937510"/>
                <a:gd name="connsiteY383" fmla="*/ 250839 h 500761"/>
                <a:gd name="connsiteX384" fmla="*/ 599084 w 4937510"/>
                <a:gd name="connsiteY384" fmla="*/ 243307 h 500761"/>
                <a:gd name="connsiteX385" fmla="*/ 600595 w 4937510"/>
                <a:gd name="connsiteY385" fmla="*/ 235775 h 500761"/>
                <a:gd name="connsiteX386" fmla="*/ 600595 w 4937510"/>
                <a:gd name="connsiteY386" fmla="*/ 226737 h 500761"/>
                <a:gd name="connsiteX387" fmla="*/ 602107 w 4937510"/>
                <a:gd name="connsiteY387" fmla="*/ 222217 h 500761"/>
                <a:gd name="connsiteX388" fmla="*/ 602107 w 4937510"/>
                <a:gd name="connsiteY388" fmla="*/ 216192 h 500761"/>
                <a:gd name="connsiteX389" fmla="*/ 603619 w 4937510"/>
                <a:gd name="connsiteY389" fmla="*/ 214686 h 500761"/>
                <a:gd name="connsiteX390" fmla="*/ 409539 w 4937510"/>
                <a:gd name="connsiteY390" fmla="*/ 182608 h 500761"/>
                <a:gd name="connsiteX391" fmla="*/ 413498 w 4937510"/>
                <a:gd name="connsiteY391" fmla="*/ 190370 h 500761"/>
                <a:gd name="connsiteX392" fmla="*/ 413498 w 4937510"/>
                <a:gd name="connsiteY392" fmla="*/ 196428 h 500761"/>
                <a:gd name="connsiteX393" fmla="*/ 408973 w 4937510"/>
                <a:gd name="connsiteY393" fmla="*/ 208544 h 500761"/>
                <a:gd name="connsiteX394" fmla="*/ 404449 w 4937510"/>
                <a:gd name="connsiteY394" fmla="*/ 214602 h 500761"/>
                <a:gd name="connsiteX395" fmla="*/ 401433 w 4937510"/>
                <a:gd name="connsiteY395" fmla="*/ 222175 h 500761"/>
                <a:gd name="connsiteX396" fmla="*/ 390876 w 4937510"/>
                <a:gd name="connsiteY396" fmla="*/ 235806 h 500761"/>
                <a:gd name="connsiteX397" fmla="*/ 389368 w 4937510"/>
                <a:gd name="connsiteY397" fmla="*/ 240349 h 500761"/>
                <a:gd name="connsiteX398" fmla="*/ 384843 w 4937510"/>
                <a:gd name="connsiteY398" fmla="*/ 244893 h 500761"/>
                <a:gd name="connsiteX399" fmla="*/ 384843 w 4937510"/>
                <a:gd name="connsiteY399" fmla="*/ 252465 h 500761"/>
                <a:gd name="connsiteX400" fmla="*/ 383335 w 4937510"/>
                <a:gd name="connsiteY400" fmla="*/ 260038 h 500761"/>
                <a:gd name="connsiteX401" fmla="*/ 386351 w 4937510"/>
                <a:gd name="connsiteY401" fmla="*/ 264581 h 500761"/>
                <a:gd name="connsiteX402" fmla="*/ 399925 w 4937510"/>
                <a:gd name="connsiteY402" fmla="*/ 275183 h 500761"/>
                <a:gd name="connsiteX403" fmla="*/ 404449 w 4937510"/>
                <a:gd name="connsiteY403" fmla="*/ 287299 h 500761"/>
                <a:gd name="connsiteX404" fmla="*/ 407465 w 4937510"/>
                <a:gd name="connsiteY404" fmla="*/ 293357 h 500761"/>
                <a:gd name="connsiteX405" fmla="*/ 407465 w 4937510"/>
                <a:gd name="connsiteY405" fmla="*/ 299415 h 500761"/>
                <a:gd name="connsiteX406" fmla="*/ 410481 w 4937510"/>
                <a:gd name="connsiteY406" fmla="*/ 306988 h 500761"/>
                <a:gd name="connsiteX407" fmla="*/ 410481 w 4937510"/>
                <a:gd name="connsiteY407" fmla="*/ 341821 h 500761"/>
                <a:gd name="connsiteX408" fmla="*/ 405957 w 4937510"/>
                <a:gd name="connsiteY408" fmla="*/ 349394 h 500761"/>
                <a:gd name="connsiteX409" fmla="*/ 405957 w 4937510"/>
                <a:gd name="connsiteY409" fmla="*/ 366054 h 500761"/>
                <a:gd name="connsiteX410" fmla="*/ 402941 w 4937510"/>
                <a:gd name="connsiteY410" fmla="*/ 376655 h 500761"/>
                <a:gd name="connsiteX411" fmla="*/ 401433 w 4937510"/>
                <a:gd name="connsiteY411" fmla="*/ 382713 h 500761"/>
                <a:gd name="connsiteX412" fmla="*/ 398416 w 4937510"/>
                <a:gd name="connsiteY412" fmla="*/ 391800 h 500761"/>
                <a:gd name="connsiteX413" fmla="*/ 395400 w 4937510"/>
                <a:gd name="connsiteY413" fmla="*/ 402402 h 500761"/>
                <a:gd name="connsiteX414" fmla="*/ 390876 w 4937510"/>
                <a:gd name="connsiteY414" fmla="*/ 414518 h 500761"/>
                <a:gd name="connsiteX415" fmla="*/ 387860 w 4937510"/>
                <a:gd name="connsiteY415" fmla="*/ 426634 h 500761"/>
                <a:gd name="connsiteX416" fmla="*/ 378811 w 4937510"/>
                <a:gd name="connsiteY416" fmla="*/ 435721 h 500761"/>
                <a:gd name="connsiteX417" fmla="*/ 372778 w 4937510"/>
                <a:gd name="connsiteY417" fmla="*/ 440265 h 500761"/>
                <a:gd name="connsiteX418" fmla="*/ 366746 w 4937510"/>
                <a:gd name="connsiteY418" fmla="*/ 440265 h 500761"/>
                <a:gd name="connsiteX419" fmla="*/ 362221 w 4937510"/>
                <a:gd name="connsiteY419" fmla="*/ 435721 h 500761"/>
                <a:gd name="connsiteX420" fmla="*/ 362221 w 4937510"/>
                <a:gd name="connsiteY420" fmla="*/ 429663 h 500761"/>
                <a:gd name="connsiteX421" fmla="*/ 360713 w 4937510"/>
                <a:gd name="connsiteY421" fmla="*/ 420576 h 500761"/>
                <a:gd name="connsiteX422" fmla="*/ 360713 w 4937510"/>
                <a:gd name="connsiteY422" fmla="*/ 411489 h 500761"/>
                <a:gd name="connsiteX423" fmla="*/ 360713 w 4937510"/>
                <a:gd name="connsiteY423" fmla="*/ 394829 h 500761"/>
                <a:gd name="connsiteX424" fmla="*/ 357697 w 4937510"/>
                <a:gd name="connsiteY424" fmla="*/ 381199 h 500761"/>
                <a:gd name="connsiteX425" fmla="*/ 357697 w 4937510"/>
                <a:gd name="connsiteY425" fmla="*/ 369083 h 500761"/>
                <a:gd name="connsiteX426" fmla="*/ 357697 w 4937510"/>
                <a:gd name="connsiteY426" fmla="*/ 364539 h 500761"/>
                <a:gd name="connsiteX427" fmla="*/ 357697 w 4937510"/>
                <a:gd name="connsiteY427" fmla="*/ 353937 h 500761"/>
                <a:gd name="connsiteX428" fmla="*/ 357697 w 4937510"/>
                <a:gd name="connsiteY428" fmla="*/ 341821 h 500761"/>
                <a:gd name="connsiteX429" fmla="*/ 359205 w 4937510"/>
                <a:gd name="connsiteY429" fmla="*/ 328191 h 500761"/>
                <a:gd name="connsiteX430" fmla="*/ 357697 w 4937510"/>
                <a:gd name="connsiteY430" fmla="*/ 320618 h 500761"/>
                <a:gd name="connsiteX431" fmla="*/ 357697 w 4937510"/>
                <a:gd name="connsiteY431" fmla="*/ 310017 h 500761"/>
                <a:gd name="connsiteX432" fmla="*/ 354681 w 4937510"/>
                <a:gd name="connsiteY432" fmla="*/ 300930 h 500761"/>
                <a:gd name="connsiteX433" fmla="*/ 356189 w 4937510"/>
                <a:gd name="connsiteY433" fmla="*/ 296386 h 500761"/>
                <a:gd name="connsiteX434" fmla="*/ 356189 w 4937510"/>
                <a:gd name="connsiteY434" fmla="*/ 290328 h 500761"/>
                <a:gd name="connsiteX435" fmla="*/ 354681 w 4937510"/>
                <a:gd name="connsiteY435" fmla="*/ 285784 h 500761"/>
                <a:gd name="connsiteX436" fmla="*/ 353173 w 4937510"/>
                <a:gd name="connsiteY436" fmla="*/ 279726 h 500761"/>
                <a:gd name="connsiteX437" fmla="*/ 350156 w 4937510"/>
                <a:gd name="connsiteY437" fmla="*/ 275183 h 500761"/>
                <a:gd name="connsiteX438" fmla="*/ 348648 w 4937510"/>
                <a:gd name="connsiteY438" fmla="*/ 270639 h 500761"/>
                <a:gd name="connsiteX439" fmla="*/ 345632 w 4937510"/>
                <a:gd name="connsiteY439" fmla="*/ 267610 h 500761"/>
                <a:gd name="connsiteX440" fmla="*/ 341108 w 4937510"/>
                <a:gd name="connsiteY440" fmla="*/ 266096 h 500761"/>
                <a:gd name="connsiteX441" fmla="*/ 336583 w 4937510"/>
                <a:gd name="connsiteY441" fmla="*/ 266096 h 500761"/>
                <a:gd name="connsiteX442" fmla="*/ 333567 w 4937510"/>
                <a:gd name="connsiteY442" fmla="*/ 264581 h 500761"/>
                <a:gd name="connsiteX443" fmla="*/ 332059 w 4937510"/>
                <a:gd name="connsiteY443" fmla="*/ 266096 h 500761"/>
                <a:gd name="connsiteX444" fmla="*/ 330551 w 4937510"/>
                <a:gd name="connsiteY444" fmla="*/ 270639 h 500761"/>
                <a:gd name="connsiteX445" fmla="*/ 329042 w 4937510"/>
                <a:gd name="connsiteY445" fmla="*/ 275183 h 500761"/>
                <a:gd name="connsiteX446" fmla="*/ 327534 w 4937510"/>
                <a:gd name="connsiteY446" fmla="*/ 279726 h 500761"/>
                <a:gd name="connsiteX447" fmla="*/ 324518 w 4937510"/>
                <a:gd name="connsiteY447" fmla="*/ 287299 h 500761"/>
                <a:gd name="connsiteX448" fmla="*/ 321502 w 4937510"/>
                <a:gd name="connsiteY448" fmla="*/ 294872 h 500761"/>
                <a:gd name="connsiteX449" fmla="*/ 321502 w 4937510"/>
                <a:gd name="connsiteY449" fmla="*/ 302444 h 500761"/>
                <a:gd name="connsiteX450" fmla="*/ 319994 w 4937510"/>
                <a:gd name="connsiteY450" fmla="*/ 308502 h 500761"/>
                <a:gd name="connsiteX451" fmla="*/ 318486 w 4937510"/>
                <a:gd name="connsiteY451" fmla="*/ 316075 h 500761"/>
                <a:gd name="connsiteX452" fmla="*/ 318486 w 4937510"/>
                <a:gd name="connsiteY452" fmla="*/ 320618 h 500761"/>
                <a:gd name="connsiteX453" fmla="*/ 315469 w 4937510"/>
                <a:gd name="connsiteY453" fmla="*/ 329705 h 500761"/>
                <a:gd name="connsiteX454" fmla="*/ 312453 w 4937510"/>
                <a:gd name="connsiteY454" fmla="*/ 334249 h 500761"/>
                <a:gd name="connsiteX455" fmla="*/ 310945 w 4937510"/>
                <a:gd name="connsiteY455" fmla="*/ 337278 h 500761"/>
                <a:gd name="connsiteX456" fmla="*/ 306421 w 4937510"/>
                <a:gd name="connsiteY456" fmla="*/ 350908 h 500761"/>
                <a:gd name="connsiteX457" fmla="*/ 304912 w 4937510"/>
                <a:gd name="connsiteY457" fmla="*/ 363025 h 500761"/>
                <a:gd name="connsiteX458" fmla="*/ 304912 w 4937510"/>
                <a:gd name="connsiteY458" fmla="*/ 381199 h 500761"/>
                <a:gd name="connsiteX459" fmla="*/ 304912 w 4937510"/>
                <a:gd name="connsiteY459" fmla="*/ 391800 h 500761"/>
                <a:gd name="connsiteX460" fmla="*/ 301896 w 4937510"/>
                <a:gd name="connsiteY460" fmla="*/ 400887 h 500761"/>
                <a:gd name="connsiteX461" fmla="*/ 297372 w 4937510"/>
                <a:gd name="connsiteY461" fmla="*/ 408460 h 500761"/>
                <a:gd name="connsiteX462" fmla="*/ 294355 w 4937510"/>
                <a:gd name="connsiteY462" fmla="*/ 414518 h 500761"/>
                <a:gd name="connsiteX463" fmla="*/ 292847 w 4937510"/>
                <a:gd name="connsiteY463" fmla="*/ 419061 h 500761"/>
                <a:gd name="connsiteX464" fmla="*/ 289831 w 4937510"/>
                <a:gd name="connsiteY464" fmla="*/ 425120 h 500761"/>
                <a:gd name="connsiteX465" fmla="*/ 288323 w 4937510"/>
                <a:gd name="connsiteY465" fmla="*/ 428149 h 500761"/>
                <a:gd name="connsiteX466" fmla="*/ 282290 w 4937510"/>
                <a:gd name="connsiteY466" fmla="*/ 429663 h 500761"/>
                <a:gd name="connsiteX467" fmla="*/ 280782 w 4937510"/>
                <a:gd name="connsiteY467" fmla="*/ 428149 h 500761"/>
                <a:gd name="connsiteX468" fmla="*/ 279274 w 4937510"/>
                <a:gd name="connsiteY468" fmla="*/ 423605 h 500761"/>
                <a:gd name="connsiteX469" fmla="*/ 274750 w 4937510"/>
                <a:gd name="connsiteY469" fmla="*/ 420576 h 500761"/>
                <a:gd name="connsiteX470" fmla="*/ 271734 w 4937510"/>
                <a:gd name="connsiteY470" fmla="*/ 420576 h 500761"/>
                <a:gd name="connsiteX471" fmla="*/ 268717 w 4937510"/>
                <a:gd name="connsiteY471" fmla="*/ 417547 h 500761"/>
                <a:gd name="connsiteX472" fmla="*/ 267209 w 4937510"/>
                <a:gd name="connsiteY472" fmla="*/ 411489 h 500761"/>
                <a:gd name="connsiteX473" fmla="*/ 265701 w 4937510"/>
                <a:gd name="connsiteY473" fmla="*/ 406945 h 500761"/>
                <a:gd name="connsiteX474" fmla="*/ 265701 w 4937510"/>
                <a:gd name="connsiteY474" fmla="*/ 400887 h 500761"/>
                <a:gd name="connsiteX475" fmla="*/ 265701 w 4937510"/>
                <a:gd name="connsiteY475" fmla="*/ 396344 h 500761"/>
                <a:gd name="connsiteX476" fmla="*/ 265701 w 4937510"/>
                <a:gd name="connsiteY476" fmla="*/ 390286 h 500761"/>
                <a:gd name="connsiteX477" fmla="*/ 264193 w 4937510"/>
                <a:gd name="connsiteY477" fmla="*/ 382713 h 500761"/>
                <a:gd name="connsiteX478" fmla="*/ 267209 w 4937510"/>
                <a:gd name="connsiteY478" fmla="*/ 367568 h 500761"/>
                <a:gd name="connsiteX479" fmla="*/ 268717 w 4937510"/>
                <a:gd name="connsiteY479" fmla="*/ 361510 h 500761"/>
                <a:gd name="connsiteX480" fmla="*/ 271734 w 4937510"/>
                <a:gd name="connsiteY480" fmla="*/ 356966 h 500761"/>
                <a:gd name="connsiteX481" fmla="*/ 273242 w 4937510"/>
                <a:gd name="connsiteY481" fmla="*/ 352423 h 500761"/>
                <a:gd name="connsiteX482" fmla="*/ 274750 w 4937510"/>
                <a:gd name="connsiteY482" fmla="*/ 343336 h 500761"/>
                <a:gd name="connsiteX483" fmla="*/ 277766 w 4937510"/>
                <a:gd name="connsiteY483" fmla="*/ 328191 h 500761"/>
                <a:gd name="connsiteX484" fmla="*/ 279274 w 4937510"/>
                <a:gd name="connsiteY484" fmla="*/ 325162 h 500761"/>
                <a:gd name="connsiteX485" fmla="*/ 279274 w 4937510"/>
                <a:gd name="connsiteY485" fmla="*/ 319104 h 500761"/>
                <a:gd name="connsiteX486" fmla="*/ 282290 w 4937510"/>
                <a:gd name="connsiteY486" fmla="*/ 305473 h 500761"/>
                <a:gd name="connsiteX487" fmla="*/ 283799 w 4937510"/>
                <a:gd name="connsiteY487" fmla="*/ 300930 h 500761"/>
                <a:gd name="connsiteX488" fmla="*/ 283799 w 4937510"/>
                <a:gd name="connsiteY488" fmla="*/ 294872 h 500761"/>
                <a:gd name="connsiteX489" fmla="*/ 286815 w 4937510"/>
                <a:gd name="connsiteY489" fmla="*/ 284270 h 500761"/>
                <a:gd name="connsiteX490" fmla="*/ 286815 w 4937510"/>
                <a:gd name="connsiteY490" fmla="*/ 275183 h 500761"/>
                <a:gd name="connsiteX491" fmla="*/ 285307 w 4937510"/>
                <a:gd name="connsiteY491" fmla="*/ 269125 h 500761"/>
                <a:gd name="connsiteX492" fmla="*/ 285307 w 4937510"/>
                <a:gd name="connsiteY492" fmla="*/ 257009 h 500761"/>
                <a:gd name="connsiteX493" fmla="*/ 285307 w 4937510"/>
                <a:gd name="connsiteY493" fmla="*/ 252465 h 500761"/>
                <a:gd name="connsiteX494" fmla="*/ 285307 w 4937510"/>
                <a:gd name="connsiteY494" fmla="*/ 246407 h 500761"/>
                <a:gd name="connsiteX495" fmla="*/ 286815 w 4937510"/>
                <a:gd name="connsiteY495" fmla="*/ 240349 h 500761"/>
                <a:gd name="connsiteX496" fmla="*/ 285307 w 4937510"/>
                <a:gd name="connsiteY496" fmla="*/ 237320 h 500761"/>
                <a:gd name="connsiteX497" fmla="*/ 285307 w 4937510"/>
                <a:gd name="connsiteY497" fmla="*/ 231262 h 500761"/>
                <a:gd name="connsiteX498" fmla="*/ 283799 w 4937510"/>
                <a:gd name="connsiteY498" fmla="*/ 222175 h 500761"/>
                <a:gd name="connsiteX499" fmla="*/ 282290 w 4937510"/>
                <a:gd name="connsiteY499" fmla="*/ 216117 h 500761"/>
                <a:gd name="connsiteX500" fmla="*/ 282290 w 4937510"/>
                <a:gd name="connsiteY500" fmla="*/ 213088 h 500761"/>
                <a:gd name="connsiteX501" fmla="*/ 280782 w 4937510"/>
                <a:gd name="connsiteY501" fmla="*/ 211573 h 500761"/>
                <a:gd name="connsiteX502" fmla="*/ 279274 w 4937510"/>
                <a:gd name="connsiteY502" fmla="*/ 210059 h 500761"/>
                <a:gd name="connsiteX503" fmla="*/ 277766 w 4937510"/>
                <a:gd name="connsiteY503" fmla="*/ 205515 h 500761"/>
                <a:gd name="connsiteX504" fmla="*/ 277766 w 4937510"/>
                <a:gd name="connsiteY504" fmla="*/ 200972 h 500761"/>
                <a:gd name="connsiteX505" fmla="*/ 279274 w 4937510"/>
                <a:gd name="connsiteY505" fmla="*/ 196428 h 500761"/>
                <a:gd name="connsiteX506" fmla="*/ 283799 w 4937510"/>
                <a:gd name="connsiteY506" fmla="*/ 188856 h 500761"/>
                <a:gd name="connsiteX507" fmla="*/ 289831 w 4937510"/>
                <a:gd name="connsiteY507" fmla="*/ 187341 h 500761"/>
                <a:gd name="connsiteX508" fmla="*/ 297372 w 4937510"/>
                <a:gd name="connsiteY508" fmla="*/ 188856 h 500761"/>
                <a:gd name="connsiteX509" fmla="*/ 310945 w 4937510"/>
                <a:gd name="connsiteY509" fmla="*/ 199457 h 500761"/>
                <a:gd name="connsiteX510" fmla="*/ 315469 w 4937510"/>
                <a:gd name="connsiteY510" fmla="*/ 208544 h 500761"/>
                <a:gd name="connsiteX511" fmla="*/ 319994 w 4937510"/>
                <a:gd name="connsiteY511" fmla="*/ 214602 h 500761"/>
                <a:gd name="connsiteX512" fmla="*/ 324518 w 4937510"/>
                <a:gd name="connsiteY512" fmla="*/ 223689 h 500761"/>
                <a:gd name="connsiteX513" fmla="*/ 330551 w 4937510"/>
                <a:gd name="connsiteY513" fmla="*/ 231262 h 500761"/>
                <a:gd name="connsiteX514" fmla="*/ 338091 w 4937510"/>
                <a:gd name="connsiteY514" fmla="*/ 229748 h 500761"/>
                <a:gd name="connsiteX515" fmla="*/ 357697 w 4937510"/>
                <a:gd name="connsiteY515" fmla="*/ 216117 h 500761"/>
                <a:gd name="connsiteX516" fmla="*/ 375795 w 4937510"/>
                <a:gd name="connsiteY516" fmla="*/ 200972 h 500761"/>
                <a:gd name="connsiteX517" fmla="*/ 378811 w 4937510"/>
                <a:gd name="connsiteY517" fmla="*/ 194914 h 500761"/>
                <a:gd name="connsiteX518" fmla="*/ 384843 w 4937510"/>
                <a:gd name="connsiteY518" fmla="*/ 188856 h 500761"/>
                <a:gd name="connsiteX519" fmla="*/ 393892 w 4937510"/>
                <a:gd name="connsiteY519" fmla="*/ 184312 h 500761"/>
                <a:gd name="connsiteX520" fmla="*/ 399925 w 4937510"/>
                <a:gd name="connsiteY520" fmla="*/ 182798 h 500761"/>
                <a:gd name="connsiteX521" fmla="*/ 409539 w 4937510"/>
                <a:gd name="connsiteY521" fmla="*/ 182608 h 500761"/>
                <a:gd name="connsiteX522" fmla="*/ 3284004 w 4937510"/>
                <a:gd name="connsiteY522" fmla="*/ 180426 h 500761"/>
                <a:gd name="connsiteX523" fmla="*/ 3277990 w 4937510"/>
                <a:gd name="connsiteY523" fmla="*/ 183435 h 500761"/>
                <a:gd name="connsiteX524" fmla="*/ 3270472 w 4937510"/>
                <a:gd name="connsiteY524" fmla="*/ 184940 h 500761"/>
                <a:gd name="connsiteX525" fmla="*/ 3262954 w 4937510"/>
                <a:gd name="connsiteY525" fmla="*/ 190960 h 500761"/>
                <a:gd name="connsiteX526" fmla="*/ 3259947 w 4937510"/>
                <a:gd name="connsiteY526" fmla="*/ 196979 h 500761"/>
                <a:gd name="connsiteX527" fmla="*/ 3261450 w 4937510"/>
                <a:gd name="connsiteY527" fmla="*/ 204504 h 500761"/>
                <a:gd name="connsiteX528" fmla="*/ 3264458 w 4937510"/>
                <a:gd name="connsiteY528" fmla="*/ 213533 h 500761"/>
                <a:gd name="connsiteX529" fmla="*/ 3267465 w 4937510"/>
                <a:gd name="connsiteY529" fmla="*/ 221057 h 500761"/>
                <a:gd name="connsiteX530" fmla="*/ 3270472 w 4937510"/>
                <a:gd name="connsiteY530" fmla="*/ 221057 h 500761"/>
                <a:gd name="connsiteX531" fmla="*/ 3277990 w 4937510"/>
                <a:gd name="connsiteY531" fmla="*/ 221057 h 500761"/>
                <a:gd name="connsiteX532" fmla="*/ 3284004 w 4937510"/>
                <a:gd name="connsiteY532" fmla="*/ 218048 h 500761"/>
                <a:gd name="connsiteX533" fmla="*/ 3288514 w 4937510"/>
                <a:gd name="connsiteY533" fmla="*/ 216543 h 500761"/>
                <a:gd name="connsiteX534" fmla="*/ 3293025 w 4937510"/>
                <a:gd name="connsiteY534" fmla="*/ 212028 h 500761"/>
                <a:gd name="connsiteX535" fmla="*/ 3293025 w 4937510"/>
                <a:gd name="connsiteY535" fmla="*/ 202999 h 500761"/>
                <a:gd name="connsiteX536" fmla="*/ 3293025 w 4937510"/>
                <a:gd name="connsiteY536" fmla="*/ 192465 h 500761"/>
                <a:gd name="connsiteX537" fmla="*/ 3291521 w 4937510"/>
                <a:gd name="connsiteY537" fmla="*/ 181930 h 500761"/>
                <a:gd name="connsiteX538" fmla="*/ 3284004 w 4937510"/>
                <a:gd name="connsiteY538" fmla="*/ 180426 h 500761"/>
                <a:gd name="connsiteX539" fmla="*/ 4260762 w 4937510"/>
                <a:gd name="connsiteY539" fmla="*/ 173311 h 500761"/>
                <a:gd name="connsiteX540" fmla="*/ 4254752 w 4937510"/>
                <a:gd name="connsiteY540" fmla="*/ 174820 h 500761"/>
                <a:gd name="connsiteX541" fmla="*/ 4250244 w 4937510"/>
                <a:gd name="connsiteY541" fmla="*/ 180854 h 500761"/>
                <a:gd name="connsiteX542" fmla="*/ 4248741 w 4937510"/>
                <a:gd name="connsiteY542" fmla="*/ 189907 h 500761"/>
                <a:gd name="connsiteX543" fmla="*/ 4248741 w 4937510"/>
                <a:gd name="connsiteY543" fmla="*/ 198959 h 500761"/>
                <a:gd name="connsiteX544" fmla="*/ 4248741 w 4937510"/>
                <a:gd name="connsiteY544" fmla="*/ 203485 h 500761"/>
                <a:gd name="connsiteX545" fmla="*/ 4254752 w 4937510"/>
                <a:gd name="connsiteY545" fmla="*/ 208011 h 500761"/>
                <a:gd name="connsiteX546" fmla="*/ 4262264 w 4937510"/>
                <a:gd name="connsiteY546" fmla="*/ 206502 h 500761"/>
                <a:gd name="connsiteX547" fmla="*/ 4271280 w 4937510"/>
                <a:gd name="connsiteY547" fmla="*/ 201976 h 500761"/>
                <a:gd name="connsiteX548" fmla="*/ 4280295 w 4937510"/>
                <a:gd name="connsiteY548" fmla="*/ 197450 h 500761"/>
                <a:gd name="connsiteX549" fmla="*/ 4280295 w 4937510"/>
                <a:gd name="connsiteY549" fmla="*/ 186889 h 500761"/>
                <a:gd name="connsiteX550" fmla="*/ 4274285 w 4937510"/>
                <a:gd name="connsiteY550" fmla="*/ 177837 h 500761"/>
                <a:gd name="connsiteX551" fmla="*/ 4268275 w 4937510"/>
                <a:gd name="connsiteY551" fmla="*/ 176328 h 500761"/>
                <a:gd name="connsiteX552" fmla="*/ 4260762 w 4937510"/>
                <a:gd name="connsiteY552" fmla="*/ 173311 h 500761"/>
                <a:gd name="connsiteX553" fmla="*/ 3934548 w 4937510"/>
                <a:gd name="connsiteY553" fmla="*/ 162301 h 500761"/>
                <a:gd name="connsiteX554" fmla="*/ 3945085 w 4937510"/>
                <a:gd name="connsiteY554" fmla="*/ 162301 h 500761"/>
                <a:gd name="connsiteX555" fmla="*/ 3954116 w 4937510"/>
                <a:gd name="connsiteY555" fmla="*/ 163811 h 500761"/>
                <a:gd name="connsiteX556" fmla="*/ 3960137 w 4937510"/>
                <a:gd name="connsiteY556" fmla="*/ 165321 h 500761"/>
                <a:gd name="connsiteX557" fmla="*/ 3961643 w 4937510"/>
                <a:gd name="connsiteY557" fmla="*/ 172872 h 500761"/>
                <a:gd name="connsiteX558" fmla="*/ 3952611 w 4937510"/>
                <a:gd name="connsiteY558" fmla="*/ 184952 h 500761"/>
                <a:gd name="connsiteX559" fmla="*/ 3946590 w 4937510"/>
                <a:gd name="connsiteY559" fmla="*/ 194012 h 500761"/>
                <a:gd name="connsiteX560" fmla="*/ 3939064 w 4937510"/>
                <a:gd name="connsiteY560" fmla="*/ 200053 h 500761"/>
                <a:gd name="connsiteX561" fmla="*/ 3925516 w 4937510"/>
                <a:gd name="connsiteY561" fmla="*/ 200053 h 500761"/>
                <a:gd name="connsiteX562" fmla="*/ 3910463 w 4937510"/>
                <a:gd name="connsiteY562" fmla="*/ 198543 h 500761"/>
                <a:gd name="connsiteX563" fmla="*/ 3902937 w 4937510"/>
                <a:gd name="connsiteY563" fmla="*/ 197033 h 500761"/>
                <a:gd name="connsiteX564" fmla="*/ 3886379 w 4937510"/>
                <a:gd name="connsiteY564" fmla="*/ 197033 h 500761"/>
                <a:gd name="connsiteX565" fmla="*/ 3875842 w 4937510"/>
                <a:gd name="connsiteY565" fmla="*/ 200053 h 500761"/>
                <a:gd name="connsiteX566" fmla="*/ 3859284 w 4937510"/>
                <a:gd name="connsiteY566" fmla="*/ 200053 h 500761"/>
                <a:gd name="connsiteX567" fmla="*/ 3845736 w 4937510"/>
                <a:gd name="connsiteY567" fmla="*/ 198543 h 500761"/>
                <a:gd name="connsiteX568" fmla="*/ 3833694 w 4937510"/>
                <a:gd name="connsiteY568" fmla="*/ 201563 h 500761"/>
                <a:gd name="connsiteX569" fmla="*/ 3814125 w 4937510"/>
                <a:gd name="connsiteY569" fmla="*/ 210623 h 500761"/>
                <a:gd name="connsiteX570" fmla="*/ 3806599 w 4937510"/>
                <a:gd name="connsiteY570" fmla="*/ 213643 h 500761"/>
                <a:gd name="connsiteX571" fmla="*/ 3806599 w 4937510"/>
                <a:gd name="connsiteY571" fmla="*/ 216663 h 500761"/>
                <a:gd name="connsiteX572" fmla="*/ 3812620 w 4937510"/>
                <a:gd name="connsiteY572" fmla="*/ 225724 h 500761"/>
                <a:gd name="connsiteX573" fmla="*/ 3817136 w 4937510"/>
                <a:gd name="connsiteY573" fmla="*/ 231764 h 500761"/>
                <a:gd name="connsiteX574" fmla="*/ 3823157 w 4937510"/>
                <a:gd name="connsiteY574" fmla="*/ 234784 h 500761"/>
                <a:gd name="connsiteX575" fmla="*/ 3829178 w 4937510"/>
                <a:gd name="connsiteY575" fmla="*/ 239314 h 500761"/>
                <a:gd name="connsiteX576" fmla="*/ 3835199 w 4937510"/>
                <a:gd name="connsiteY576" fmla="*/ 239314 h 500761"/>
                <a:gd name="connsiteX577" fmla="*/ 3847242 w 4937510"/>
                <a:gd name="connsiteY577" fmla="*/ 239314 h 500761"/>
                <a:gd name="connsiteX578" fmla="*/ 3854768 w 4937510"/>
                <a:gd name="connsiteY578" fmla="*/ 237804 h 500761"/>
                <a:gd name="connsiteX579" fmla="*/ 3865305 w 4937510"/>
                <a:gd name="connsiteY579" fmla="*/ 237804 h 500761"/>
                <a:gd name="connsiteX580" fmla="*/ 3874337 w 4937510"/>
                <a:gd name="connsiteY580" fmla="*/ 237804 h 500761"/>
                <a:gd name="connsiteX581" fmla="*/ 3884874 w 4937510"/>
                <a:gd name="connsiteY581" fmla="*/ 242334 h 500761"/>
                <a:gd name="connsiteX582" fmla="*/ 3884874 w 4937510"/>
                <a:gd name="connsiteY582" fmla="*/ 248375 h 500761"/>
                <a:gd name="connsiteX583" fmla="*/ 3883368 w 4937510"/>
                <a:gd name="connsiteY583" fmla="*/ 255925 h 500761"/>
                <a:gd name="connsiteX584" fmla="*/ 3883368 w 4937510"/>
                <a:gd name="connsiteY584" fmla="*/ 263475 h 500761"/>
                <a:gd name="connsiteX585" fmla="*/ 3884874 w 4937510"/>
                <a:gd name="connsiteY585" fmla="*/ 268005 h 500761"/>
                <a:gd name="connsiteX586" fmla="*/ 3887884 w 4937510"/>
                <a:gd name="connsiteY586" fmla="*/ 278576 h 500761"/>
                <a:gd name="connsiteX587" fmla="*/ 3887884 w 4937510"/>
                <a:gd name="connsiteY587" fmla="*/ 292166 h 500761"/>
                <a:gd name="connsiteX588" fmla="*/ 3880358 w 4937510"/>
                <a:gd name="connsiteY588" fmla="*/ 307267 h 500761"/>
                <a:gd name="connsiteX589" fmla="*/ 3871326 w 4937510"/>
                <a:gd name="connsiteY589" fmla="*/ 313307 h 500761"/>
                <a:gd name="connsiteX590" fmla="*/ 3863800 w 4937510"/>
                <a:gd name="connsiteY590" fmla="*/ 320858 h 500761"/>
                <a:gd name="connsiteX591" fmla="*/ 3848747 w 4937510"/>
                <a:gd name="connsiteY591" fmla="*/ 338978 h 500761"/>
                <a:gd name="connsiteX592" fmla="*/ 3841220 w 4937510"/>
                <a:gd name="connsiteY592" fmla="*/ 351059 h 500761"/>
                <a:gd name="connsiteX593" fmla="*/ 3835199 w 4937510"/>
                <a:gd name="connsiteY593" fmla="*/ 357099 h 500761"/>
                <a:gd name="connsiteX594" fmla="*/ 3827673 w 4937510"/>
                <a:gd name="connsiteY594" fmla="*/ 370690 h 500761"/>
                <a:gd name="connsiteX595" fmla="*/ 3817136 w 4937510"/>
                <a:gd name="connsiteY595" fmla="*/ 382770 h 500761"/>
                <a:gd name="connsiteX596" fmla="*/ 3800578 w 4937510"/>
                <a:gd name="connsiteY596" fmla="*/ 400891 h 500761"/>
                <a:gd name="connsiteX597" fmla="*/ 3796062 w 4937510"/>
                <a:gd name="connsiteY597" fmla="*/ 406931 h 500761"/>
                <a:gd name="connsiteX598" fmla="*/ 3790041 w 4937510"/>
                <a:gd name="connsiteY598" fmla="*/ 406931 h 500761"/>
                <a:gd name="connsiteX599" fmla="*/ 3784020 w 4937510"/>
                <a:gd name="connsiteY599" fmla="*/ 403911 h 500761"/>
                <a:gd name="connsiteX600" fmla="*/ 3777999 w 4937510"/>
                <a:gd name="connsiteY600" fmla="*/ 399381 h 500761"/>
                <a:gd name="connsiteX601" fmla="*/ 3771978 w 4937510"/>
                <a:gd name="connsiteY601" fmla="*/ 394851 h 500761"/>
                <a:gd name="connsiteX602" fmla="*/ 3771978 w 4937510"/>
                <a:gd name="connsiteY602" fmla="*/ 385790 h 500761"/>
                <a:gd name="connsiteX603" fmla="*/ 3767462 w 4937510"/>
                <a:gd name="connsiteY603" fmla="*/ 375220 h 500761"/>
                <a:gd name="connsiteX604" fmla="*/ 3762946 w 4937510"/>
                <a:gd name="connsiteY604" fmla="*/ 361629 h 500761"/>
                <a:gd name="connsiteX605" fmla="*/ 3756925 w 4937510"/>
                <a:gd name="connsiteY605" fmla="*/ 354079 h 500761"/>
                <a:gd name="connsiteX606" fmla="*/ 3752409 w 4937510"/>
                <a:gd name="connsiteY606" fmla="*/ 352569 h 500761"/>
                <a:gd name="connsiteX607" fmla="*/ 3737356 w 4937510"/>
                <a:gd name="connsiteY607" fmla="*/ 361629 h 500761"/>
                <a:gd name="connsiteX608" fmla="*/ 3731335 w 4937510"/>
                <a:gd name="connsiteY608" fmla="*/ 367669 h 500761"/>
                <a:gd name="connsiteX609" fmla="*/ 3722303 w 4937510"/>
                <a:gd name="connsiteY609" fmla="*/ 373710 h 500761"/>
                <a:gd name="connsiteX610" fmla="*/ 3719293 w 4937510"/>
                <a:gd name="connsiteY610" fmla="*/ 376730 h 500761"/>
                <a:gd name="connsiteX611" fmla="*/ 3714777 w 4937510"/>
                <a:gd name="connsiteY611" fmla="*/ 376730 h 500761"/>
                <a:gd name="connsiteX612" fmla="*/ 3707251 w 4937510"/>
                <a:gd name="connsiteY612" fmla="*/ 378240 h 500761"/>
                <a:gd name="connsiteX613" fmla="*/ 3699724 w 4937510"/>
                <a:gd name="connsiteY613" fmla="*/ 378240 h 500761"/>
                <a:gd name="connsiteX614" fmla="*/ 3695208 w 4937510"/>
                <a:gd name="connsiteY614" fmla="*/ 379750 h 500761"/>
                <a:gd name="connsiteX615" fmla="*/ 3687682 w 4937510"/>
                <a:gd name="connsiteY615" fmla="*/ 382770 h 500761"/>
                <a:gd name="connsiteX616" fmla="*/ 3678650 w 4937510"/>
                <a:gd name="connsiteY616" fmla="*/ 387300 h 500761"/>
                <a:gd name="connsiteX617" fmla="*/ 3666608 w 4937510"/>
                <a:gd name="connsiteY617" fmla="*/ 387300 h 500761"/>
                <a:gd name="connsiteX618" fmla="*/ 3660587 w 4937510"/>
                <a:gd name="connsiteY618" fmla="*/ 384280 h 500761"/>
                <a:gd name="connsiteX619" fmla="*/ 3662092 w 4937510"/>
                <a:gd name="connsiteY619" fmla="*/ 382770 h 500761"/>
                <a:gd name="connsiteX620" fmla="*/ 3674134 w 4937510"/>
                <a:gd name="connsiteY620" fmla="*/ 367669 h 500761"/>
                <a:gd name="connsiteX621" fmla="*/ 3681661 w 4937510"/>
                <a:gd name="connsiteY621" fmla="*/ 355589 h 500761"/>
                <a:gd name="connsiteX622" fmla="*/ 3696714 w 4937510"/>
                <a:gd name="connsiteY622" fmla="*/ 345019 h 500761"/>
                <a:gd name="connsiteX623" fmla="*/ 3714777 w 4937510"/>
                <a:gd name="connsiteY623" fmla="*/ 329918 h 500761"/>
                <a:gd name="connsiteX624" fmla="*/ 3725314 w 4937510"/>
                <a:gd name="connsiteY624" fmla="*/ 314817 h 500761"/>
                <a:gd name="connsiteX625" fmla="*/ 3729830 w 4937510"/>
                <a:gd name="connsiteY625" fmla="*/ 304247 h 500761"/>
                <a:gd name="connsiteX626" fmla="*/ 3732840 w 4937510"/>
                <a:gd name="connsiteY626" fmla="*/ 290656 h 500761"/>
                <a:gd name="connsiteX627" fmla="*/ 3735851 w 4937510"/>
                <a:gd name="connsiteY627" fmla="*/ 272536 h 500761"/>
                <a:gd name="connsiteX628" fmla="*/ 3737356 w 4937510"/>
                <a:gd name="connsiteY628" fmla="*/ 269516 h 500761"/>
                <a:gd name="connsiteX629" fmla="*/ 3741872 w 4937510"/>
                <a:gd name="connsiteY629" fmla="*/ 271026 h 500761"/>
                <a:gd name="connsiteX630" fmla="*/ 3744883 w 4937510"/>
                <a:gd name="connsiteY630" fmla="*/ 277066 h 500761"/>
                <a:gd name="connsiteX631" fmla="*/ 3746388 w 4937510"/>
                <a:gd name="connsiteY631" fmla="*/ 284616 h 500761"/>
                <a:gd name="connsiteX632" fmla="*/ 3749398 w 4937510"/>
                <a:gd name="connsiteY632" fmla="*/ 284616 h 500761"/>
                <a:gd name="connsiteX633" fmla="*/ 3755420 w 4937510"/>
                <a:gd name="connsiteY633" fmla="*/ 277066 h 500761"/>
                <a:gd name="connsiteX634" fmla="*/ 3768967 w 4937510"/>
                <a:gd name="connsiteY634" fmla="*/ 263475 h 500761"/>
                <a:gd name="connsiteX635" fmla="*/ 3776493 w 4937510"/>
                <a:gd name="connsiteY635" fmla="*/ 254415 h 500761"/>
                <a:gd name="connsiteX636" fmla="*/ 3781009 w 4937510"/>
                <a:gd name="connsiteY636" fmla="*/ 231764 h 500761"/>
                <a:gd name="connsiteX637" fmla="*/ 3779504 w 4937510"/>
                <a:gd name="connsiteY637" fmla="*/ 218173 h 500761"/>
                <a:gd name="connsiteX638" fmla="*/ 3776493 w 4937510"/>
                <a:gd name="connsiteY638" fmla="*/ 216663 h 500761"/>
                <a:gd name="connsiteX639" fmla="*/ 3770472 w 4937510"/>
                <a:gd name="connsiteY639" fmla="*/ 219684 h 500761"/>
                <a:gd name="connsiteX640" fmla="*/ 3765956 w 4937510"/>
                <a:gd name="connsiteY640" fmla="*/ 221194 h 500761"/>
                <a:gd name="connsiteX641" fmla="*/ 3755420 w 4937510"/>
                <a:gd name="connsiteY641" fmla="*/ 224214 h 500761"/>
                <a:gd name="connsiteX642" fmla="*/ 3741872 w 4937510"/>
                <a:gd name="connsiteY642" fmla="*/ 230254 h 500761"/>
                <a:gd name="connsiteX643" fmla="*/ 3723809 w 4937510"/>
                <a:gd name="connsiteY643" fmla="*/ 239314 h 500761"/>
                <a:gd name="connsiteX644" fmla="*/ 3708756 w 4937510"/>
                <a:gd name="connsiteY644" fmla="*/ 248375 h 500761"/>
                <a:gd name="connsiteX645" fmla="*/ 3692198 w 4937510"/>
                <a:gd name="connsiteY645" fmla="*/ 258945 h 500761"/>
                <a:gd name="connsiteX646" fmla="*/ 3684671 w 4937510"/>
                <a:gd name="connsiteY646" fmla="*/ 272536 h 500761"/>
                <a:gd name="connsiteX647" fmla="*/ 3678650 w 4937510"/>
                <a:gd name="connsiteY647" fmla="*/ 281596 h 500761"/>
                <a:gd name="connsiteX648" fmla="*/ 3666608 w 4937510"/>
                <a:gd name="connsiteY648" fmla="*/ 290656 h 500761"/>
                <a:gd name="connsiteX649" fmla="*/ 3659082 w 4937510"/>
                <a:gd name="connsiteY649" fmla="*/ 289146 h 500761"/>
                <a:gd name="connsiteX650" fmla="*/ 3651555 w 4937510"/>
                <a:gd name="connsiteY650" fmla="*/ 283106 h 500761"/>
                <a:gd name="connsiteX651" fmla="*/ 3642524 w 4937510"/>
                <a:gd name="connsiteY651" fmla="*/ 281596 h 500761"/>
                <a:gd name="connsiteX652" fmla="*/ 3630481 w 4937510"/>
                <a:gd name="connsiteY652" fmla="*/ 278576 h 500761"/>
                <a:gd name="connsiteX653" fmla="*/ 3621450 w 4937510"/>
                <a:gd name="connsiteY653" fmla="*/ 277066 h 500761"/>
                <a:gd name="connsiteX654" fmla="*/ 3615429 w 4937510"/>
                <a:gd name="connsiteY654" fmla="*/ 274046 h 500761"/>
                <a:gd name="connsiteX655" fmla="*/ 3612418 w 4937510"/>
                <a:gd name="connsiteY655" fmla="*/ 264985 h 500761"/>
                <a:gd name="connsiteX656" fmla="*/ 3606397 w 4937510"/>
                <a:gd name="connsiteY656" fmla="*/ 260455 h 500761"/>
                <a:gd name="connsiteX657" fmla="*/ 3592849 w 4937510"/>
                <a:gd name="connsiteY657" fmla="*/ 248375 h 500761"/>
                <a:gd name="connsiteX658" fmla="*/ 3588334 w 4937510"/>
                <a:gd name="connsiteY658" fmla="*/ 239314 h 500761"/>
                <a:gd name="connsiteX659" fmla="*/ 3585323 w 4937510"/>
                <a:gd name="connsiteY659" fmla="*/ 234784 h 500761"/>
                <a:gd name="connsiteX660" fmla="*/ 3588334 w 4937510"/>
                <a:gd name="connsiteY660" fmla="*/ 231764 h 500761"/>
                <a:gd name="connsiteX661" fmla="*/ 3592849 w 4937510"/>
                <a:gd name="connsiteY661" fmla="*/ 225724 h 500761"/>
                <a:gd name="connsiteX662" fmla="*/ 3601881 w 4937510"/>
                <a:gd name="connsiteY662" fmla="*/ 224214 h 500761"/>
                <a:gd name="connsiteX663" fmla="*/ 3612418 w 4937510"/>
                <a:gd name="connsiteY663" fmla="*/ 224214 h 500761"/>
                <a:gd name="connsiteX664" fmla="*/ 3624460 w 4937510"/>
                <a:gd name="connsiteY664" fmla="*/ 225724 h 500761"/>
                <a:gd name="connsiteX665" fmla="*/ 3630481 w 4937510"/>
                <a:gd name="connsiteY665" fmla="*/ 227234 h 500761"/>
                <a:gd name="connsiteX666" fmla="*/ 3642524 w 4937510"/>
                <a:gd name="connsiteY666" fmla="*/ 231764 h 500761"/>
                <a:gd name="connsiteX667" fmla="*/ 3659082 w 4937510"/>
                <a:gd name="connsiteY667" fmla="*/ 234784 h 500761"/>
                <a:gd name="connsiteX668" fmla="*/ 3674134 w 4937510"/>
                <a:gd name="connsiteY668" fmla="*/ 233274 h 500761"/>
                <a:gd name="connsiteX669" fmla="*/ 3693703 w 4937510"/>
                <a:gd name="connsiteY669" fmla="*/ 225724 h 500761"/>
                <a:gd name="connsiteX670" fmla="*/ 3708756 w 4937510"/>
                <a:gd name="connsiteY670" fmla="*/ 218173 h 500761"/>
                <a:gd name="connsiteX671" fmla="*/ 3728324 w 4937510"/>
                <a:gd name="connsiteY671" fmla="*/ 209113 h 500761"/>
                <a:gd name="connsiteX672" fmla="*/ 3740367 w 4937510"/>
                <a:gd name="connsiteY672" fmla="*/ 206093 h 500761"/>
                <a:gd name="connsiteX673" fmla="*/ 3747893 w 4937510"/>
                <a:gd name="connsiteY673" fmla="*/ 201563 h 500761"/>
                <a:gd name="connsiteX674" fmla="*/ 3759935 w 4937510"/>
                <a:gd name="connsiteY674" fmla="*/ 197033 h 500761"/>
                <a:gd name="connsiteX675" fmla="*/ 3767462 w 4937510"/>
                <a:gd name="connsiteY675" fmla="*/ 194012 h 500761"/>
                <a:gd name="connsiteX676" fmla="*/ 3794557 w 4937510"/>
                <a:gd name="connsiteY676" fmla="*/ 189482 h 500761"/>
                <a:gd name="connsiteX677" fmla="*/ 3806599 w 4937510"/>
                <a:gd name="connsiteY677" fmla="*/ 184952 h 500761"/>
                <a:gd name="connsiteX678" fmla="*/ 3826168 w 4937510"/>
                <a:gd name="connsiteY678" fmla="*/ 177402 h 500761"/>
                <a:gd name="connsiteX679" fmla="*/ 3836705 w 4937510"/>
                <a:gd name="connsiteY679" fmla="*/ 174382 h 500761"/>
                <a:gd name="connsiteX680" fmla="*/ 3844231 w 4937510"/>
                <a:gd name="connsiteY680" fmla="*/ 171362 h 500761"/>
                <a:gd name="connsiteX681" fmla="*/ 3850252 w 4937510"/>
                <a:gd name="connsiteY681" fmla="*/ 169851 h 500761"/>
                <a:gd name="connsiteX682" fmla="*/ 3859284 w 4937510"/>
                <a:gd name="connsiteY682" fmla="*/ 169851 h 500761"/>
                <a:gd name="connsiteX683" fmla="*/ 3871326 w 4937510"/>
                <a:gd name="connsiteY683" fmla="*/ 169851 h 500761"/>
                <a:gd name="connsiteX684" fmla="*/ 3875842 w 4937510"/>
                <a:gd name="connsiteY684" fmla="*/ 171362 h 500761"/>
                <a:gd name="connsiteX685" fmla="*/ 3892400 w 4937510"/>
                <a:gd name="connsiteY685" fmla="*/ 171362 h 500761"/>
                <a:gd name="connsiteX686" fmla="*/ 3902937 w 4937510"/>
                <a:gd name="connsiteY686" fmla="*/ 169851 h 500761"/>
                <a:gd name="connsiteX687" fmla="*/ 3917990 w 4937510"/>
                <a:gd name="connsiteY687" fmla="*/ 163811 h 500761"/>
                <a:gd name="connsiteX688" fmla="*/ 3934548 w 4937510"/>
                <a:gd name="connsiteY688" fmla="*/ 162301 h 500761"/>
                <a:gd name="connsiteX689" fmla="*/ 2901527 w 4937510"/>
                <a:gd name="connsiteY689" fmla="*/ 157011 h 500761"/>
                <a:gd name="connsiteX690" fmla="*/ 2898510 w 4937510"/>
                <a:gd name="connsiteY690" fmla="*/ 160026 h 500761"/>
                <a:gd name="connsiteX691" fmla="*/ 2897001 w 4937510"/>
                <a:gd name="connsiteY691" fmla="*/ 161534 h 500761"/>
                <a:gd name="connsiteX692" fmla="*/ 2897001 w 4937510"/>
                <a:gd name="connsiteY692" fmla="*/ 164549 h 500761"/>
                <a:gd name="connsiteX693" fmla="*/ 2897001 w 4937510"/>
                <a:gd name="connsiteY693" fmla="*/ 166057 h 500761"/>
                <a:gd name="connsiteX694" fmla="*/ 2897001 w 4937510"/>
                <a:gd name="connsiteY694" fmla="*/ 167564 h 500761"/>
                <a:gd name="connsiteX695" fmla="*/ 2895493 w 4937510"/>
                <a:gd name="connsiteY695" fmla="*/ 170579 h 500761"/>
                <a:gd name="connsiteX696" fmla="*/ 2895493 w 4937510"/>
                <a:gd name="connsiteY696" fmla="*/ 175102 h 500761"/>
                <a:gd name="connsiteX697" fmla="*/ 2897001 w 4937510"/>
                <a:gd name="connsiteY697" fmla="*/ 176610 h 500761"/>
                <a:gd name="connsiteX698" fmla="*/ 2897001 w 4937510"/>
                <a:gd name="connsiteY698" fmla="*/ 178117 h 500761"/>
                <a:gd name="connsiteX699" fmla="*/ 2897001 w 4937510"/>
                <a:gd name="connsiteY699" fmla="*/ 179625 h 500761"/>
                <a:gd name="connsiteX700" fmla="*/ 2898510 w 4937510"/>
                <a:gd name="connsiteY700" fmla="*/ 179625 h 500761"/>
                <a:gd name="connsiteX701" fmla="*/ 2900019 w 4937510"/>
                <a:gd name="connsiteY701" fmla="*/ 181132 h 500761"/>
                <a:gd name="connsiteX702" fmla="*/ 2901527 w 4937510"/>
                <a:gd name="connsiteY702" fmla="*/ 181132 h 500761"/>
                <a:gd name="connsiteX703" fmla="*/ 2903036 w 4937510"/>
                <a:gd name="connsiteY703" fmla="*/ 181132 h 500761"/>
                <a:gd name="connsiteX704" fmla="*/ 2904545 w 4937510"/>
                <a:gd name="connsiteY704" fmla="*/ 181132 h 500761"/>
                <a:gd name="connsiteX705" fmla="*/ 2906053 w 4937510"/>
                <a:gd name="connsiteY705" fmla="*/ 181132 h 500761"/>
                <a:gd name="connsiteX706" fmla="*/ 2907562 w 4937510"/>
                <a:gd name="connsiteY706" fmla="*/ 181132 h 500761"/>
                <a:gd name="connsiteX707" fmla="*/ 2909071 w 4937510"/>
                <a:gd name="connsiteY707" fmla="*/ 181132 h 500761"/>
                <a:gd name="connsiteX708" fmla="*/ 2910579 w 4937510"/>
                <a:gd name="connsiteY708" fmla="*/ 179625 h 500761"/>
                <a:gd name="connsiteX709" fmla="*/ 2910579 w 4937510"/>
                <a:gd name="connsiteY709" fmla="*/ 178117 h 500761"/>
                <a:gd name="connsiteX710" fmla="*/ 2909071 w 4937510"/>
                <a:gd name="connsiteY710" fmla="*/ 176610 h 500761"/>
                <a:gd name="connsiteX711" fmla="*/ 2907562 w 4937510"/>
                <a:gd name="connsiteY711" fmla="*/ 175102 h 500761"/>
                <a:gd name="connsiteX712" fmla="*/ 2907562 w 4937510"/>
                <a:gd name="connsiteY712" fmla="*/ 173594 h 500761"/>
                <a:gd name="connsiteX713" fmla="*/ 2906053 w 4937510"/>
                <a:gd name="connsiteY713" fmla="*/ 172087 h 500761"/>
                <a:gd name="connsiteX714" fmla="*/ 2906053 w 4937510"/>
                <a:gd name="connsiteY714" fmla="*/ 169072 h 500761"/>
                <a:gd name="connsiteX715" fmla="*/ 2906053 w 4937510"/>
                <a:gd name="connsiteY715" fmla="*/ 166057 h 500761"/>
                <a:gd name="connsiteX716" fmla="*/ 2907562 w 4937510"/>
                <a:gd name="connsiteY716" fmla="*/ 166057 h 500761"/>
                <a:gd name="connsiteX717" fmla="*/ 2907562 w 4937510"/>
                <a:gd name="connsiteY717" fmla="*/ 164549 h 500761"/>
                <a:gd name="connsiteX718" fmla="*/ 2909071 w 4937510"/>
                <a:gd name="connsiteY718" fmla="*/ 163042 h 500761"/>
                <a:gd name="connsiteX719" fmla="*/ 2909071 w 4937510"/>
                <a:gd name="connsiteY719" fmla="*/ 160026 h 500761"/>
                <a:gd name="connsiteX720" fmla="*/ 2909071 w 4937510"/>
                <a:gd name="connsiteY720" fmla="*/ 158519 h 500761"/>
                <a:gd name="connsiteX721" fmla="*/ 2907562 w 4937510"/>
                <a:gd name="connsiteY721" fmla="*/ 158519 h 500761"/>
                <a:gd name="connsiteX722" fmla="*/ 2906053 w 4937510"/>
                <a:gd name="connsiteY722" fmla="*/ 157011 h 500761"/>
                <a:gd name="connsiteX723" fmla="*/ 2904545 w 4937510"/>
                <a:gd name="connsiteY723" fmla="*/ 157011 h 500761"/>
                <a:gd name="connsiteX724" fmla="*/ 2901527 w 4937510"/>
                <a:gd name="connsiteY724" fmla="*/ 157011 h 500761"/>
                <a:gd name="connsiteX725" fmla="*/ 4328378 w 4937510"/>
                <a:gd name="connsiteY725" fmla="*/ 156715 h 500761"/>
                <a:gd name="connsiteX726" fmla="*/ 4322367 w 4937510"/>
                <a:gd name="connsiteY726" fmla="*/ 158224 h 500761"/>
                <a:gd name="connsiteX727" fmla="*/ 4317860 w 4937510"/>
                <a:gd name="connsiteY727" fmla="*/ 162750 h 500761"/>
                <a:gd name="connsiteX728" fmla="*/ 4310347 w 4937510"/>
                <a:gd name="connsiteY728" fmla="*/ 162750 h 500761"/>
                <a:gd name="connsiteX729" fmla="*/ 4305839 w 4937510"/>
                <a:gd name="connsiteY729" fmla="*/ 162750 h 500761"/>
                <a:gd name="connsiteX730" fmla="*/ 4304336 w 4937510"/>
                <a:gd name="connsiteY730" fmla="*/ 167276 h 500761"/>
                <a:gd name="connsiteX731" fmla="*/ 4304336 w 4937510"/>
                <a:gd name="connsiteY731" fmla="*/ 174820 h 500761"/>
                <a:gd name="connsiteX732" fmla="*/ 4302834 w 4937510"/>
                <a:gd name="connsiteY732" fmla="*/ 179346 h 500761"/>
                <a:gd name="connsiteX733" fmla="*/ 4301331 w 4937510"/>
                <a:gd name="connsiteY733" fmla="*/ 182363 h 500761"/>
                <a:gd name="connsiteX734" fmla="*/ 4301331 w 4937510"/>
                <a:gd name="connsiteY734" fmla="*/ 188398 h 500761"/>
                <a:gd name="connsiteX735" fmla="*/ 4302834 w 4937510"/>
                <a:gd name="connsiteY735" fmla="*/ 189907 h 500761"/>
                <a:gd name="connsiteX736" fmla="*/ 4308844 w 4937510"/>
                <a:gd name="connsiteY736" fmla="*/ 189907 h 500761"/>
                <a:gd name="connsiteX737" fmla="*/ 4316357 w 4937510"/>
                <a:gd name="connsiteY737" fmla="*/ 188398 h 500761"/>
                <a:gd name="connsiteX738" fmla="*/ 4322367 w 4937510"/>
                <a:gd name="connsiteY738" fmla="*/ 186889 h 500761"/>
                <a:gd name="connsiteX739" fmla="*/ 4325372 w 4937510"/>
                <a:gd name="connsiteY739" fmla="*/ 182363 h 500761"/>
                <a:gd name="connsiteX740" fmla="*/ 4328378 w 4937510"/>
                <a:gd name="connsiteY740" fmla="*/ 176328 h 500761"/>
                <a:gd name="connsiteX741" fmla="*/ 4329880 w 4937510"/>
                <a:gd name="connsiteY741" fmla="*/ 171802 h 500761"/>
                <a:gd name="connsiteX742" fmla="*/ 4329880 w 4937510"/>
                <a:gd name="connsiteY742" fmla="*/ 164259 h 500761"/>
                <a:gd name="connsiteX743" fmla="*/ 4329880 w 4937510"/>
                <a:gd name="connsiteY743" fmla="*/ 158224 h 500761"/>
                <a:gd name="connsiteX744" fmla="*/ 4328378 w 4937510"/>
                <a:gd name="connsiteY744" fmla="*/ 156715 h 500761"/>
                <a:gd name="connsiteX745" fmla="*/ 3366699 w 4937510"/>
                <a:gd name="connsiteY745" fmla="*/ 151833 h 500761"/>
                <a:gd name="connsiteX746" fmla="*/ 3362188 w 4937510"/>
                <a:gd name="connsiteY746" fmla="*/ 153338 h 500761"/>
                <a:gd name="connsiteX747" fmla="*/ 3359181 w 4937510"/>
                <a:gd name="connsiteY747" fmla="*/ 159357 h 500761"/>
                <a:gd name="connsiteX748" fmla="*/ 3356174 w 4937510"/>
                <a:gd name="connsiteY748" fmla="*/ 162367 h 500761"/>
                <a:gd name="connsiteX749" fmla="*/ 3356174 w 4937510"/>
                <a:gd name="connsiteY749" fmla="*/ 166882 h 500761"/>
                <a:gd name="connsiteX750" fmla="*/ 3356174 w 4937510"/>
                <a:gd name="connsiteY750" fmla="*/ 174406 h 500761"/>
                <a:gd name="connsiteX751" fmla="*/ 3354670 w 4937510"/>
                <a:gd name="connsiteY751" fmla="*/ 183435 h 500761"/>
                <a:gd name="connsiteX752" fmla="*/ 3353167 w 4937510"/>
                <a:gd name="connsiteY752" fmla="*/ 190960 h 500761"/>
                <a:gd name="connsiteX753" fmla="*/ 3350160 w 4937510"/>
                <a:gd name="connsiteY753" fmla="*/ 198484 h 500761"/>
                <a:gd name="connsiteX754" fmla="*/ 3347153 w 4937510"/>
                <a:gd name="connsiteY754" fmla="*/ 202999 h 500761"/>
                <a:gd name="connsiteX755" fmla="*/ 3341139 w 4937510"/>
                <a:gd name="connsiteY755" fmla="*/ 207513 h 500761"/>
                <a:gd name="connsiteX756" fmla="*/ 3338131 w 4937510"/>
                <a:gd name="connsiteY756" fmla="*/ 213533 h 500761"/>
                <a:gd name="connsiteX757" fmla="*/ 3338131 w 4937510"/>
                <a:gd name="connsiteY757" fmla="*/ 219552 h 500761"/>
                <a:gd name="connsiteX758" fmla="*/ 3338131 w 4937510"/>
                <a:gd name="connsiteY758" fmla="*/ 230087 h 500761"/>
                <a:gd name="connsiteX759" fmla="*/ 3338131 w 4937510"/>
                <a:gd name="connsiteY759" fmla="*/ 236106 h 500761"/>
                <a:gd name="connsiteX760" fmla="*/ 3341139 w 4937510"/>
                <a:gd name="connsiteY760" fmla="*/ 237611 h 500761"/>
                <a:gd name="connsiteX761" fmla="*/ 3353167 w 4937510"/>
                <a:gd name="connsiteY761" fmla="*/ 237611 h 500761"/>
                <a:gd name="connsiteX762" fmla="*/ 3362188 w 4937510"/>
                <a:gd name="connsiteY762" fmla="*/ 236106 h 500761"/>
                <a:gd name="connsiteX763" fmla="*/ 3363692 w 4937510"/>
                <a:gd name="connsiteY763" fmla="*/ 227077 h 500761"/>
                <a:gd name="connsiteX764" fmla="*/ 3369706 w 4937510"/>
                <a:gd name="connsiteY764" fmla="*/ 216543 h 500761"/>
                <a:gd name="connsiteX765" fmla="*/ 3374217 w 4937510"/>
                <a:gd name="connsiteY765" fmla="*/ 204504 h 500761"/>
                <a:gd name="connsiteX766" fmla="*/ 3375720 w 4937510"/>
                <a:gd name="connsiteY766" fmla="*/ 195474 h 500761"/>
                <a:gd name="connsiteX767" fmla="*/ 3377224 w 4937510"/>
                <a:gd name="connsiteY767" fmla="*/ 186445 h 500761"/>
                <a:gd name="connsiteX768" fmla="*/ 3377224 w 4937510"/>
                <a:gd name="connsiteY768" fmla="*/ 171396 h 500761"/>
                <a:gd name="connsiteX769" fmla="*/ 3377224 w 4937510"/>
                <a:gd name="connsiteY769" fmla="*/ 162367 h 500761"/>
                <a:gd name="connsiteX770" fmla="*/ 3372713 w 4937510"/>
                <a:gd name="connsiteY770" fmla="*/ 154843 h 500761"/>
                <a:gd name="connsiteX771" fmla="*/ 3366699 w 4937510"/>
                <a:gd name="connsiteY771" fmla="*/ 151833 h 500761"/>
                <a:gd name="connsiteX772" fmla="*/ 866465 w 4937510"/>
                <a:gd name="connsiteY772" fmla="*/ 144837 h 500761"/>
                <a:gd name="connsiteX773" fmla="*/ 878459 w 4937510"/>
                <a:gd name="connsiteY773" fmla="*/ 146345 h 500761"/>
                <a:gd name="connsiteX774" fmla="*/ 884456 w 4937510"/>
                <a:gd name="connsiteY774" fmla="*/ 153886 h 500761"/>
                <a:gd name="connsiteX775" fmla="*/ 881458 w 4937510"/>
                <a:gd name="connsiteY775" fmla="*/ 158410 h 500761"/>
                <a:gd name="connsiteX776" fmla="*/ 878459 w 4937510"/>
                <a:gd name="connsiteY776" fmla="*/ 162935 h 500761"/>
                <a:gd name="connsiteX777" fmla="*/ 876960 w 4937510"/>
                <a:gd name="connsiteY777" fmla="*/ 167459 h 500761"/>
                <a:gd name="connsiteX778" fmla="*/ 873961 w 4937510"/>
                <a:gd name="connsiteY778" fmla="*/ 173492 h 500761"/>
                <a:gd name="connsiteX779" fmla="*/ 870963 w 4937510"/>
                <a:gd name="connsiteY779" fmla="*/ 178016 h 500761"/>
                <a:gd name="connsiteX780" fmla="*/ 867964 w 4937510"/>
                <a:gd name="connsiteY780" fmla="*/ 184049 h 500761"/>
                <a:gd name="connsiteX781" fmla="*/ 861967 w 4937510"/>
                <a:gd name="connsiteY781" fmla="*/ 196114 h 500761"/>
                <a:gd name="connsiteX782" fmla="*/ 855970 w 4937510"/>
                <a:gd name="connsiteY782" fmla="*/ 200638 h 500761"/>
                <a:gd name="connsiteX783" fmla="*/ 849972 w 4937510"/>
                <a:gd name="connsiteY783" fmla="*/ 202146 h 500761"/>
                <a:gd name="connsiteX784" fmla="*/ 843975 w 4937510"/>
                <a:gd name="connsiteY784" fmla="*/ 205162 h 500761"/>
                <a:gd name="connsiteX785" fmla="*/ 839477 w 4937510"/>
                <a:gd name="connsiteY785" fmla="*/ 209687 h 500761"/>
                <a:gd name="connsiteX786" fmla="*/ 839477 w 4937510"/>
                <a:gd name="connsiteY786" fmla="*/ 212703 h 500761"/>
                <a:gd name="connsiteX787" fmla="*/ 842476 w 4937510"/>
                <a:gd name="connsiteY787" fmla="*/ 217227 h 500761"/>
                <a:gd name="connsiteX788" fmla="*/ 843975 w 4937510"/>
                <a:gd name="connsiteY788" fmla="*/ 224768 h 500761"/>
                <a:gd name="connsiteX789" fmla="*/ 848473 w 4937510"/>
                <a:gd name="connsiteY789" fmla="*/ 244374 h 500761"/>
                <a:gd name="connsiteX790" fmla="*/ 845474 w 4937510"/>
                <a:gd name="connsiteY790" fmla="*/ 251914 h 500761"/>
                <a:gd name="connsiteX791" fmla="*/ 842476 w 4937510"/>
                <a:gd name="connsiteY791" fmla="*/ 254930 h 500761"/>
                <a:gd name="connsiteX792" fmla="*/ 842476 w 4937510"/>
                <a:gd name="connsiteY792" fmla="*/ 257947 h 500761"/>
                <a:gd name="connsiteX793" fmla="*/ 839477 w 4937510"/>
                <a:gd name="connsiteY793" fmla="*/ 262471 h 500761"/>
                <a:gd name="connsiteX794" fmla="*/ 836479 w 4937510"/>
                <a:gd name="connsiteY794" fmla="*/ 266995 h 500761"/>
                <a:gd name="connsiteX795" fmla="*/ 834979 w 4937510"/>
                <a:gd name="connsiteY795" fmla="*/ 271520 h 500761"/>
                <a:gd name="connsiteX796" fmla="*/ 836479 w 4937510"/>
                <a:gd name="connsiteY796" fmla="*/ 274536 h 500761"/>
                <a:gd name="connsiteX797" fmla="*/ 837978 w 4937510"/>
                <a:gd name="connsiteY797" fmla="*/ 276044 h 500761"/>
                <a:gd name="connsiteX798" fmla="*/ 843975 w 4937510"/>
                <a:gd name="connsiteY798" fmla="*/ 279060 h 500761"/>
                <a:gd name="connsiteX799" fmla="*/ 851472 w 4937510"/>
                <a:gd name="connsiteY799" fmla="*/ 280569 h 500761"/>
                <a:gd name="connsiteX800" fmla="*/ 860468 w 4937510"/>
                <a:gd name="connsiteY800" fmla="*/ 282077 h 500761"/>
                <a:gd name="connsiteX801" fmla="*/ 867964 w 4937510"/>
                <a:gd name="connsiteY801" fmla="*/ 283585 h 500761"/>
                <a:gd name="connsiteX802" fmla="*/ 878459 w 4937510"/>
                <a:gd name="connsiteY802" fmla="*/ 288109 h 500761"/>
                <a:gd name="connsiteX803" fmla="*/ 890454 w 4937510"/>
                <a:gd name="connsiteY803" fmla="*/ 291125 h 500761"/>
                <a:gd name="connsiteX804" fmla="*/ 903948 w 4937510"/>
                <a:gd name="connsiteY804" fmla="*/ 292634 h 500761"/>
                <a:gd name="connsiteX805" fmla="*/ 908445 w 4937510"/>
                <a:gd name="connsiteY805" fmla="*/ 294142 h 500761"/>
                <a:gd name="connsiteX806" fmla="*/ 915942 w 4937510"/>
                <a:gd name="connsiteY806" fmla="*/ 292634 h 500761"/>
                <a:gd name="connsiteX807" fmla="*/ 923439 w 4937510"/>
                <a:gd name="connsiteY807" fmla="*/ 292634 h 500761"/>
                <a:gd name="connsiteX808" fmla="*/ 929436 w 4937510"/>
                <a:gd name="connsiteY808" fmla="*/ 301682 h 500761"/>
                <a:gd name="connsiteX809" fmla="*/ 926437 w 4937510"/>
                <a:gd name="connsiteY809" fmla="*/ 306207 h 500761"/>
                <a:gd name="connsiteX810" fmla="*/ 923439 w 4937510"/>
                <a:gd name="connsiteY810" fmla="*/ 312239 h 500761"/>
                <a:gd name="connsiteX811" fmla="*/ 914443 w 4937510"/>
                <a:gd name="connsiteY811" fmla="*/ 327320 h 500761"/>
                <a:gd name="connsiteX812" fmla="*/ 911444 w 4937510"/>
                <a:gd name="connsiteY812" fmla="*/ 333353 h 500761"/>
                <a:gd name="connsiteX813" fmla="*/ 903948 w 4937510"/>
                <a:gd name="connsiteY813" fmla="*/ 349942 h 500761"/>
                <a:gd name="connsiteX814" fmla="*/ 897950 w 4937510"/>
                <a:gd name="connsiteY814" fmla="*/ 351450 h 500761"/>
                <a:gd name="connsiteX815" fmla="*/ 885956 w 4937510"/>
                <a:gd name="connsiteY815" fmla="*/ 352959 h 500761"/>
                <a:gd name="connsiteX816" fmla="*/ 870963 w 4937510"/>
                <a:gd name="connsiteY816" fmla="*/ 352959 h 500761"/>
                <a:gd name="connsiteX817" fmla="*/ 860468 w 4937510"/>
                <a:gd name="connsiteY817" fmla="*/ 352959 h 500761"/>
                <a:gd name="connsiteX818" fmla="*/ 845474 w 4937510"/>
                <a:gd name="connsiteY818" fmla="*/ 352959 h 500761"/>
                <a:gd name="connsiteX819" fmla="*/ 831981 w 4937510"/>
                <a:gd name="connsiteY819" fmla="*/ 352959 h 500761"/>
                <a:gd name="connsiteX820" fmla="*/ 809491 w 4937510"/>
                <a:gd name="connsiteY820" fmla="*/ 352959 h 500761"/>
                <a:gd name="connsiteX821" fmla="*/ 794498 w 4937510"/>
                <a:gd name="connsiteY821" fmla="*/ 355975 h 500761"/>
                <a:gd name="connsiteX822" fmla="*/ 781004 w 4937510"/>
                <a:gd name="connsiteY822" fmla="*/ 358991 h 500761"/>
                <a:gd name="connsiteX823" fmla="*/ 757015 w 4937510"/>
                <a:gd name="connsiteY823" fmla="*/ 366532 h 500761"/>
                <a:gd name="connsiteX824" fmla="*/ 740523 w 4937510"/>
                <a:gd name="connsiteY824" fmla="*/ 374072 h 500761"/>
                <a:gd name="connsiteX825" fmla="*/ 728528 w 4937510"/>
                <a:gd name="connsiteY825" fmla="*/ 380105 h 500761"/>
                <a:gd name="connsiteX826" fmla="*/ 718033 w 4937510"/>
                <a:gd name="connsiteY826" fmla="*/ 383121 h 500761"/>
                <a:gd name="connsiteX827" fmla="*/ 715035 w 4937510"/>
                <a:gd name="connsiteY827" fmla="*/ 381613 h 500761"/>
                <a:gd name="connsiteX828" fmla="*/ 712036 w 4937510"/>
                <a:gd name="connsiteY828" fmla="*/ 378597 h 500761"/>
                <a:gd name="connsiteX829" fmla="*/ 709037 w 4937510"/>
                <a:gd name="connsiteY829" fmla="*/ 369548 h 500761"/>
                <a:gd name="connsiteX830" fmla="*/ 703040 w 4937510"/>
                <a:gd name="connsiteY830" fmla="*/ 363515 h 500761"/>
                <a:gd name="connsiteX831" fmla="*/ 689546 w 4937510"/>
                <a:gd name="connsiteY831" fmla="*/ 349942 h 500761"/>
                <a:gd name="connsiteX832" fmla="*/ 688047 w 4937510"/>
                <a:gd name="connsiteY832" fmla="*/ 342402 h 500761"/>
                <a:gd name="connsiteX833" fmla="*/ 689546 w 4937510"/>
                <a:gd name="connsiteY833" fmla="*/ 336369 h 500761"/>
                <a:gd name="connsiteX834" fmla="*/ 694044 w 4937510"/>
                <a:gd name="connsiteY834" fmla="*/ 330337 h 500761"/>
                <a:gd name="connsiteX835" fmla="*/ 698542 w 4937510"/>
                <a:gd name="connsiteY835" fmla="*/ 325812 h 500761"/>
                <a:gd name="connsiteX836" fmla="*/ 704539 w 4937510"/>
                <a:gd name="connsiteY836" fmla="*/ 325812 h 500761"/>
                <a:gd name="connsiteX837" fmla="*/ 710537 w 4937510"/>
                <a:gd name="connsiteY837" fmla="*/ 321288 h 500761"/>
                <a:gd name="connsiteX838" fmla="*/ 721032 w 4937510"/>
                <a:gd name="connsiteY838" fmla="*/ 319780 h 500761"/>
                <a:gd name="connsiteX839" fmla="*/ 731527 w 4937510"/>
                <a:gd name="connsiteY839" fmla="*/ 316764 h 500761"/>
                <a:gd name="connsiteX840" fmla="*/ 742022 w 4937510"/>
                <a:gd name="connsiteY840" fmla="*/ 312239 h 500761"/>
                <a:gd name="connsiteX841" fmla="*/ 751018 w 4937510"/>
                <a:gd name="connsiteY841" fmla="*/ 310731 h 500761"/>
                <a:gd name="connsiteX842" fmla="*/ 758515 w 4937510"/>
                <a:gd name="connsiteY842" fmla="*/ 310731 h 500761"/>
                <a:gd name="connsiteX843" fmla="*/ 764512 w 4937510"/>
                <a:gd name="connsiteY843" fmla="*/ 307715 h 500761"/>
                <a:gd name="connsiteX844" fmla="*/ 772008 w 4937510"/>
                <a:gd name="connsiteY844" fmla="*/ 306207 h 500761"/>
                <a:gd name="connsiteX845" fmla="*/ 778006 w 4937510"/>
                <a:gd name="connsiteY845" fmla="*/ 304699 h 500761"/>
                <a:gd name="connsiteX846" fmla="*/ 779505 w 4937510"/>
                <a:gd name="connsiteY846" fmla="*/ 301682 h 500761"/>
                <a:gd name="connsiteX847" fmla="*/ 779505 w 4937510"/>
                <a:gd name="connsiteY847" fmla="*/ 300174 h 500761"/>
                <a:gd name="connsiteX848" fmla="*/ 775007 w 4937510"/>
                <a:gd name="connsiteY848" fmla="*/ 298666 h 500761"/>
                <a:gd name="connsiteX849" fmla="*/ 770509 w 4937510"/>
                <a:gd name="connsiteY849" fmla="*/ 295650 h 500761"/>
                <a:gd name="connsiteX850" fmla="*/ 767510 w 4937510"/>
                <a:gd name="connsiteY850" fmla="*/ 294142 h 500761"/>
                <a:gd name="connsiteX851" fmla="*/ 767510 w 4937510"/>
                <a:gd name="connsiteY851" fmla="*/ 283585 h 500761"/>
                <a:gd name="connsiteX852" fmla="*/ 770509 w 4937510"/>
                <a:gd name="connsiteY852" fmla="*/ 277552 h 500761"/>
                <a:gd name="connsiteX853" fmla="*/ 772008 w 4937510"/>
                <a:gd name="connsiteY853" fmla="*/ 268504 h 500761"/>
                <a:gd name="connsiteX854" fmla="*/ 776506 w 4937510"/>
                <a:gd name="connsiteY854" fmla="*/ 262471 h 500761"/>
                <a:gd name="connsiteX855" fmla="*/ 772008 w 4937510"/>
                <a:gd name="connsiteY855" fmla="*/ 253422 h 500761"/>
                <a:gd name="connsiteX856" fmla="*/ 766011 w 4937510"/>
                <a:gd name="connsiteY856" fmla="*/ 247390 h 500761"/>
                <a:gd name="connsiteX857" fmla="*/ 760014 w 4937510"/>
                <a:gd name="connsiteY857" fmla="*/ 244374 h 500761"/>
                <a:gd name="connsiteX858" fmla="*/ 749519 w 4937510"/>
                <a:gd name="connsiteY858" fmla="*/ 242865 h 500761"/>
                <a:gd name="connsiteX859" fmla="*/ 743521 w 4937510"/>
                <a:gd name="connsiteY859" fmla="*/ 239849 h 500761"/>
                <a:gd name="connsiteX860" fmla="*/ 737524 w 4937510"/>
                <a:gd name="connsiteY860" fmla="*/ 238341 h 500761"/>
                <a:gd name="connsiteX861" fmla="*/ 731527 w 4937510"/>
                <a:gd name="connsiteY861" fmla="*/ 233817 h 500761"/>
                <a:gd name="connsiteX862" fmla="*/ 728528 w 4937510"/>
                <a:gd name="connsiteY862" fmla="*/ 229292 h 500761"/>
                <a:gd name="connsiteX863" fmla="*/ 727029 w 4937510"/>
                <a:gd name="connsiteY863" fmla="*/ 223260 h 500761"/>
                <a:gd name="connsiteX864" fmla="*/ 728528 w 4937510"/>
                <a:gd name="connsiteY864" fmla="*/ 217227 h 500761"/>
                <a:gd name="connsiteX865" fmla="*/ 730028 w 4937510"/>
                <a:gd name="connsiteY865" fmla="*/ 212703 h 500761"/>
                <a:gd name="connsiteX866" fmla="*/ 734526 w 4937510"/>
                <a:gd name="connsiteY866" fmla="*/ 209687 h 500761"/>
                <a:gd name="connsiteX867" fmla="*/ 739024 w 4937510"/>
                <a:gd name="connsiteY867" fmla="*/ 208179 h 500761"/>
                <a:gd name="connsiteX868" fmla="*/ 742022 w 4937510"/>
                <a:gd name="connsiteY868" fmla="*/ 206670 h 500761"/>
                <a:gd name="connsiteX869" fmla="*/ 746520 w 4937510"/>
                <a:gd name="connsiteY869" fmla="*/ 206670 h 500761"/>
                <a:gd name="connsiteX870" fmla="*/ 752517 w 4937510"/>
                <a:gd name="connsiteY870" fmla="*/ 205162 h 500761"/>
                <a:gd name="connsiteX871" fmla="*/ 758515 w 4937510"/>
                <a:gd name="connsiteY871" fmla="*/ 205162 h 500761"/>
                <a:gd name="connsiteX872" fmla="*/ 761513 w 4937510"/>
                <a:gd name="connsiteY872" fmla="*/ 203654 h 500761"/>
                <a:gd name="connsiteX873" fmla="*/ 767510 w 4937510"/>
                <a:gd name="connsiteY873" fmla="*/ 199130 h 500761"/>
                <a:gd name="connsiteX874" fmla="*/ 775007 w 4937510"/>
                <a:gd name="connsiteY874" fmla="*/ 196114 h 500761"/>
                <a:gd name="connsiteX875" fmla="*/ 782504 w 4937510"/>
                <a:gd name="connsiteY875" fmla="*/ 190081 h 500761"/>
                <a:gd name="connsiteX876" fmla="*/ 790000 w 4937510"/>
                <a:gd name="connsiteY876" fmla="*/ 185557 h 500761"/>
                <a:gd name="connsiteX877" fmla="*/ 798996 w 4937510"/>
                <a:gd name="connsiteY877" fmla="*/ 179524 h 500761"/>
                <a:gd name="connsiteX878" fmla="*/ 806492 w 4937510"/>
                <a:gd name="connsiteY878" fmla="*/ 175000 h 500761"/>
                <a:gd name="connsiteX879" fmla="*/ 813989 w 4937510"/>
                <a:gd name="connsiteY879" fmla="*/ 170475 h 500761"/>
                <a:gd name="connsiteX880" fmla="*/ 821486 w 4937510"/>
                <a:gd name="connsiteY880" fmla="*/ 165951 h 500761"/>
                <a:gd name="connsiteX881" fmla="*/ 833480 w 4937510"/>
                <a:gd name="connsiteY881" fmla="*/ 161427 h 500761"/>
                <a:gd name="connsiteX882" fmla="*/ 843975 w 4937510"/>
                <a:gd name="connsiteY882" fmla="*/ 156902 h 500761"/>
                <a:gd name="connsiteX883" fmla="*/ 851472 w 4937510"/>
                <a:gd name="connsiteY883" fmla="*/ 152378 h 500761"/>
                <a:gd name="connsiteX884" fmla="*/ 860468 w 4937510"/>
                <a:gd name="connsiteY884" fmla="*/ 147854 h 500761"/>
                <a:gd name="connsiteX885" fmla="*/ 866465 w 4937510"/>
                <a:gd name="connsiteY885" fmla="*/ 144837 h 500761"/>
                <a:gd name="connsiteX886" fmla="*/ 4313352 w 4937510"/>
                <a:gd name="connsiteY886" fmla="*/ 140120 h 500761"/>
                <a:gd name="connsiteX887" fmla="*/ 4310347 w 4937510"/>
                <a:gd name="connsiteY887" fmla="*/ 144646 h 500761"/>
                <a:gd name="connsiteX888" fmla="*/ 4310347 w 4937510"/>
                <a:gd name="connsiteY888" fmla="*/ 147663 h 500761"/>
                <a:gd name="connsiteX889" fmla="*/ 4310347 w 4937510"/>
                <a:gd name="connsiteY889" fmla="*/ 152189 h 500761"/>
                <a:gd name="connsiteX890" fmla="*/ 4311849 w 4937510"/>
                <a:gd name="connsiteY890" fmla="*/ 152189 h 500761"/>
                <a:gd name="connsiteX891" fmla="*/ 4316357 w 4937510"/>
                <a:gd name="connsiteY891" fmla="*/ 149172 h 500761"/>
                <a:gd name="connsiteX892" fmla="*/ 4316357 w 4937510"/>
                <a:gd name="connsiteY892" fmla="*/ 146155 h 500761"/>
                <a:gd name="connsiteX893" fmla="*/ 4316357 w 4937510"/>
                <a:gd name="connsiteY893" fmla="*/ 143137 h 500761"/>
                <a:gd name="connsiteX894" fmla="*/ 4314854 w 4937510"/>
                <a:gd name="connsiteY894" fmla="*/ 140120 h 500761"/>
                <a:gd name="connsiteX895" fmla="*/ 4313352 w 4937510"/>
                <a:gd name="connsiteY895" fmla="*/ 140120 h 500761"/>
                <a:gd name="connsiteX896" fmla="*/ 639716 w 4937510"/>
                <a:gd name="connsiteY896" fmla="*/ 135391 h 500761"/>
                <a:gd name="connsiteX897" fmla="*/ 646992 w 4937510"/>
                <a:gd name="connsiteY897" fmla="*/ 136920 h 500761"/>
                <a:gd name="connsiteX898" fmla="*/ 651358 w 4937510"/>
                <a:gd name="connsiteY898" fmla="*/ 139977 h 500761"/>
                <a:gd name="connsiteX899" fmla="*/ 654268 w 4937510"/>
                <a:gd name="connsiteY899" fmla="*/ 141506 h 500761"/>
                <a:gd name="connsiteX900" fmla="*/ 655723 w 4937510"/>
                <a:gd name="connsiteY900" fmla="*/ 144563 h 500761"/>
                <a:gd name="connsiteX901" fmla="*/ 658634 w 4937510"/>
                <a:gd name="connsiteY901" fmla="*/ 149149 h 500761"/>
                <a:gd name="connsiteX902" fmla="*/ 660089 w 4937510"/>
                <a:gd name="connsiteY902" fmla="*/ 152207 h 500761"/>
                <a:gd name="connsiteX903" fmla="*/ 661544 w 4937510"/>
                <a:gd name="connsiteY903" fmla="*/ 153736 h 500761"/>
                <a:gd name="connsiteX904" fmla="*/ 664455 w 4937510"/>
                <a:gd name="connsiteY904" fmla="*/ 156793 h 500761"/>
                <a:gd name="connsiteX905" fmla="*/ 665910 w 4937510"/>
                <a:gd name="connsiteY905" fmla="*/ 161379 h 500761"/>
                <a:gd name="connsiteX906" fmla="*/ 664455 w 4937510"/>
                <a:gd name="connsiteY906" fmla="*/ 167494 h 500761"/>
                <a:gd name="connsiteX907" fmla="*/ 662999 w 4937510"/>
                <a:gd name="connsiteY907" fmla="*/ 172080 h 500761"/>
                <a:gd name="connsiteX908" fmla="*/ 661544 w 4937510"/>
                <a:gd name="connsiteY908" fmla="*/ 175137 h 500761"/>
                <a:gd name="connsiteX909" fmla="*/ 657179 w 4937510"/>
                <a:gd name="connsiteY909" fmla="*/ 176666 h 500761"/>
                <a:gd name="connsiteX910" fmla="*/ 649902 w 4937510"/>
                <a:gd name="connsiteY910" fmla="*/ 176666 h 500761"/>
                <a:gd name="connsiteX911" fmla="*/ 645537 w 4937510"/>
                <a:gd name="connsiteY911" fmla="*/ 173609 h 500761"/>
                <a:gd name="connsiteX912" fmla="*/ 639716 w 4937510"/>
                <a:gd name="connsiteY912" fmla="*/ 170551 h 500761"/>
                <a:gd name="connsiteX913" fmla="*/ 636806 w 4937510"/>
                <a:gd name="connsiteY913" fmla="*/ 165965 h 500761"/>
                <a:gd name="connsiteX914" fmla="*/ 632440 w 4937510"/>
                <a:gd name="connsiteY914" fmla="*/ 155264 h 500761"/>
                <a:gd name="connsiteX915" fmla="*/ 632440 w 4937510"/>
                <a:gd name="connsiteY915" fmla="*/ 150678 h 500761"/>
                <a:gd name="connsiteX916" fmla="*/ 630985 w 4937510"/>
                <a:gd name="connsiteY916" fmla="*/ 146092 h 500761"/>
                <a:gd name="connsiteX917" fmla="*/ 632440 w 4937510"/>
                <a:gd name="connsiteY917" fmla="*/ 141506 h 500761"/>
                <a:gd name="connsiteX918" fmla="*/ 633895 w 4937510"/>
                <a:gd name="connsiteY918" fmla="*/ 138449 h 500761"/>
                <a:gd name="connsiteX919" fmla="*/ 636806 w 4937510"/>
                <a:gd name="connsiteY919" fmla="*/ 136920 h 500761"/>
                <a:gd name="connsiteX920" fmla="*/ 639716 w 4937510"/>
                <a:gd name="connsiteY920" fmla="*/ 135391 h 500761"/>
                <a:gd name="connsiteX921" fmla="*/ 1176897 w 4937510"/>
                <a:gd name="connsiteY921" fmla="*/ 133535 h 500761"/>
                <a:gd name="connsiteX922" fmla="*/ 1170870 w 4937510"/>
                <a:gd name="connsiteY922" fmla="*/ 136549 h 500761"/>
                <a:gd name="connsiteX923" fmla="*/ 1166349 w 4937510"/>
                <a:gd name="connsiteY923" fmla="*/ 142576 h 500761"/>
                <a:gd name="connsiteX924" fmla="*/ 1163336 w 4937510"/>
                <a:gd name="connsiteY924" fmla="*/ 148603 h 500761"/>
                <a:gd name="connsiteX925" fmla="*/ 1160322 w 4937510"/>
                <a:gd name="connsiteY925" fmla="*/ 154630 h 500761"/>
                <a:gd name="connsiteX926" fmla="*/ 1154295 w 4937510"/>
                <a:gd name="connsiteY926" fmla="*/ 160657 h 500761"/>
                <a:gd name="connsiteX927" fmla="*/ 1151282 w 4937510"/>
                <a:gd name="connsiteY927" fmla="*/ 168191 h 500761"/>
                <a:gd name="connsiteX928" fmla="*/ 1148268 w 4937510"/>
                <a:gd name="connsiteY928" fmla="*/ 174218 h 500761"/>
                <a:gd name="connsiteX929" fmla="*/ 1148268 w 4937510"/>
                <a:gd name="connsiteY929" fmla="*/ 183259 h 500761"/>
                <a:gd name="connsiteX930" fmla="*/ 1149775 w 4937510"/>
                <a:gd name="connsiteY930" fmla="*/ 190793 h 500761"/>
                <a:gd name="connsiteX931" fmla="*/ 1151282 w 4937510"/>
                <a:gd name="connsiteY931" fmla="*/ 195313 h 500761"/>
                <a:gd name="connsiteX932" fmla="*/ 1152788 w 4937510"/>
                <a:gd name="connsiteY932" fmla="*/ 196820 h 500761"/>
                <a:gd name="connsiteX933" fmla="*/ 1158816 w 4937510"/>
                <a:gd name="connsiteY933" fmla="*/ 198327 h 500761"/>
                <a:gd name="connsiteX934" fmla="*/ 1161829 w 4937510"/>
                <a:gd name="connsiteY934" fmla="*/ 196820 h 500761"/>
                <a:gd name="connsiteX935" fmla="*/ 1166349 w 4937510"/>
                <a:gd name="connsiteY935" fmla="*/ 195313 h 500761"/>
                <a:gd name="connsiteX936" fmla="*/ 1169363 w 4937510"/>
                <a:gd name="connsiteY936" fmla="*/ 193806 h 500761"/>
                <a:gd name="connsiteX937" fmla="*/ 1169363 w 4937510"/>
                <a:gd name="connsiteY937" fmla="*/ 196820 h 500761"/>
                <a:gd name="connsiteX938" fmla="*/ 1167856 w 4937510"/>
                <a:gd name="connsiteY938" fmla="*/ 201340 h 500761"/>
                <a:gd name="connsiteX939" fmla="*/ 1164843 w 4937510"/>
                <a:gd name="connsiteY939" fmla="*/ 204354 h 500761"/>
                <a:gd name="connsiteX940" fmla="*/ 1163336 w 4937510"/>
                <a:gd name="connsiteY940" fmla="*/ 208874 h 500761"/>
                <a:gd name="connsiteX941" fmla="*/ 1160322 w 4937510"/>
                <a:gd name="connsiteY941" fmla="*/ 213394 h 500761"/>
                <a:gd name="connsiteX942" fmla="*/ 1154295 w 4937510"/>
                <a:gd name="connsiteY942" fmla="*/ 216408 h 500761"/>
                <a:gd name="connsiteX943" fmla="*/ 1146761 w 4937510"/>
                <a:gd name="connsiteY943" fmla="*/ 217915 h 500761"/>
                <a:gd name="connsiteX944" fmla="*/ 1140734 w 4937510"/>
                <a:gd name="connsiteY944" fmla="*/ 217915 h 500761"/>
                <a:gd name="connsiteX945" fmla="*/ 1137721 w 4937510"/>
                <a:gd name="connsiteY945" fmla="*/ 220928 h 500761"/>
                <a:gd name="connsiteX946" fmla="*/ 1134707 w 4937510"/>
                <a:gd name="connsiteY946" fmla="*/ 228462 h 500761"/>
                <a:gd name="connsiteX947" fmla="*/ 1130187 w 4937510"/>
                <a:gd name="connsiteY947" fmla="*/ 235996 h 500761"/>
                <a:gd name="connsiteX948" fmla="*/ 1128680 w 4937510"/>
                <a:gd name="connsiteY948" fmla="*/ 240516 h 500761"/>
                <a:gd name="connsiteX949" fmla="*/ 1128680 w 4937510"/>
                <a:gd name="connsiteY949" fmla="*/ 249557 h 500761"/>
                <a:gd name="connsiteX950" fmla="*/ 1127173 w 4937510"/>
                <a:gd name="connsiteY950" fmla="*/ 254077 h 500761"/>
                <a:gd name="connsiteX951" fmla="*/ 1125666 w 4937510"/>
                <a:gd name="connsiteY951" fmla="*/ 257091 h 500761"/>
                <a:gd name="connsiteX952" fmla="*/ 1127173 w 4937510"/>
                <a:gd name="connsiteY952" fmla="*/ 263118 h 500761"/>
                <a:gd name="connsiteX953" fmla="*/ 1133200 w 4937510"/>
                <a:gd name="connsiteY953" fmla="*/ 266132 h 500761"/>
                <a:gd name="connsiteX954" fmla="*/ 1137721 w 4937510"/>
                <a:gd name="connsiteY954" fmla="*/ 264625 h 500761"/>
                <a:gd name="connsiteX955" fmla="*/ 1142241 w 4937510"/>
                <a:gd name="connsiteY955" fmla="*/ 263118 h 500761"/>
                <a:gd name="connsiteX956" fmla="*/ 1146761 w 4937510"/>
                <a:gd name="connsiteY956" fmla="*/ 260105 h 500761"/>
                <a:gd name="connsiteX957" fmla="*/ 1151282 w 4937510"/>
                <a:gd name="connsiteY957" fmla="*/ 260105 h 500761"/>
                <a:gd name="connsiteX958" fmla="*/ 1152788 w 4937510"/>
                <a:gd name="connsiteY958" fmla="*/ 257091 h 500761"/>
                <a:gd name="connsiteX959" fmla="*/ 1157309 w 4937510"/>
                <a:gd name="connsiteY959" fmla="*/ 255584 h 500761"/>
                <a:gd name="connsiteX960" fmla="*/ 1160322 w 4937510"/>
                <a:gd name="connsiteY960" fmla="*/ 257091 h 500761"/>
                <a:gd name="connsiteX961" fmla="*/ 1163336 w 4937510"/>
                <a:gd name="connsiteY961" fmla="*/ 261611 h 500761"/>
                <a:gd name="connsiteX962" fmla="*/ 1160322 w 4937510"/>
                <a:gd name="connsiteY962" fmla="*/ 266132 h 500761"/>
                <a:gd name="connsiteX963" fmla="*/ 1155802 w 4937510"/>
                <a:gd name="connsiteY963" fmla="*/ 270652 h 500761"/>
                <a:gd name="connsiteX964" fmla="*/ 1149775 w 4937510"/>
                <a:gd name="connsiteY964" fmla="*/ 275172 h 500761"/>
                <a:gd name="connsiteX965" fmla="*/ 1142241 w 4937510"/>
                <a:gd name="connsiteY965" fmla="*/ 279693 h 500761"/>
                <a:gd name="connsiteX966" fmla="*/ 1136214 w 4937510"/>
                <a:gd name="connsiteY966" fmla="*/ 284213 h 500761"/>
                <a:gd name="connsiteX967" fmla="*/ 1127173 w 4937510"/>
                <a:gd name="connsiteY967" fmla="*/ 290240 h 500761"/>
                <a:gd name="connsiteX968" fmla="*/ 1122653 w 4937510"/>
                <a:gd name="connsiteY968" fmla="*/ 293254 h 500761"/>
                <a:gd name="connsiteX969" fmla="*/ 1122653 w 4937510"/>
                <a:gd name="connsiteY969" fmla="*/ 302294 h 500761"/>
                <a:gd name="connsiteX970" fmla="*/ 1122653 w 4937510"/>
                <a:gd name="connsiteY970" fmla="*/ 308322 h 500761"/>
                <a:gd name="connsiteX971" fmla="*/ 1122653 w 4937510"/>
                <a:gd name="connsiteY971" fmla="*/ 315855 h 500761"/>
                <a:gd name="connsiteX972" fmla="*/ 1121146 w 4937510"/>
                <a:gd name="connsiteY972" fmla="*/ 321883 h 500761"/>
                <a:gd name="connsiteX973" fmla="*/ 1122653 w 4937510"/>
                <a:gd name="connsiteY973" fmla="*/ 327910 h 500761"/>
                <a:gd name="connsiteX974" fmla="*/ 1125666 w 4937510"/>
                <a:gd name="connsiteY974" fmla="*/ 329416 h 500761"/>
                <a:gd name="connsiteX975" fmla="*/ 1131694 w 4937510"/>
                <a:gd name="connsiteY975" fmla="*/ 327910 h 500761"/>
                <a:gd name="connsiteX976" fmla="*/ 1139227 w 4937510"/>
                <a:gd name="connsiteY976" fmla="*/ 324896 h 500761"/>
                <a:gd name="connsiteX977" fmla="*/ 1145255 w 4937510"/>
                <a:gd name="connsiteY977" fmla="*/ 323389 h 500761"/>
                <a:gd name="connsiteX978" fmla="*/ 1154295 w 4937510"/>
                <a:gd name="connsiteY978" fmla="*/ 318869 h 500761"/>
                <a:gd name="connsiteX979" fmla="*/ 1158816 w 4937510"/>
                <a:gd name="connsiteY979" fmla="*/ 317362 h 500761"/>
                <a:gd name="connsiteX980" fmla="*/ 1169363 w 4937510"/>
                <a:gd name="connsiteY980" fmla="*/ 314349 h 500761"/>
                <a:gd name="connsiteX981" fmla="*/ 1181417 w 4937510"/>
                <a:gd name="connsiteY981" fmla="*/ 303801 h 500761"/>
                <a:gd name="connsiteX982" fmla="*/ 1184431 w 4937510"/>
                <a:gd name="connsiteY982" fmla="*/ 291747 h 500761"/>
                <a:gd name="connsiteX983" fmla="*/ 1185938 w 4937510"/>
                <a:gd name="connsiteY983" fmla="*/ 278186 h 500761"/>
                <a:gd name="connsiteX984" fmla="*/ 1187444 w 4937510"/>
                <a:gd name="connsiteY984" fmla="*/ 263118 h 500761"/>
                <a:gd name="connsiteX985" fmla="*/ 1185938 w 4937510"/>
                <a:gd name="connsiteY985" fmla="*/ 254077 h 500761"/>
                <a:gd name="connsiteX986" fmla="*/ 1185938 w 4937510"/>
                <a:gd name="connsiteY986" fmla="*/ 245037 h 500761"/>
                <a:gd name="connsiteX987" fmla="*/ 1187444 w 4937510"/>
                <a:gd name="connsiteY987" fmla="*/ 231476 h 500761"/>
                <a:gd name="connsiteX988" fmla="*/ 1187444 w 4937510"/>
                <a:gd name="connsiteY988" fmla="*/ 216408 h 500761"/>
                <a:gd name="connsiteX989" fmla="*/ 1188951 w 4937510"/>
                <a:gd name="connsiteY989" fmla="*/ 204354 h 500761"/>
                <a:gd name="connsiteX990" fmla="*/ 1190458 w 4937510"/>
                <a:gd name="connsiteY990" fmla="*/ 199833 h 500761"/>
                <a:gd name="connsiteX991" fmla="*/ 1191965 w 4937510"/>
                <a:gd name="connsiteY991" fmla="*/ 193806 h 500761"/>
                <a:gd name="connsiteX992" fmla="*/ 1191965 w 4937510"/>
                <a:gd name="connsiteY992" fmla="*/ 186272 h 500761"/>
                <a:gd name="connsiteX993" fmla="*/ 1191965 w 4937510"/>
                <a:gd name="connsiteY993" fmla="*/ 180245 h 500761"/>
                <a:gd name="connsiteX994" fmla="*/ 1193471 w 4937510"/>
                <a:gd name="connsiteY994" fmla="*/ 171205 h 500761"/>
                <a:gd name="connsiteX995" fmla="*/ 1193471 w 4937510"/>
                <a:gd name="connsiteY995" fmla="*/ 162164 h 500761"/>
                <a:gd name="connsiteX996" fmla="*/ 1193471 w 4937510"/>
                <a:gd name="connsiteY996" fmla="*/ 156137 h 500761"/>
                <a:gd name="connsiteX997" fmla="*/ 1193471 w 4937510"/>
                <a:gd name="connsiteY997" fmla="*/ 144083 h 500761"/>
                <a:gd name="connsiteX998" fmla="*/ 1190458 w 4937510"/>
                <a:gd name="connsiteY998" fmla="*/ 139562 h 500761"/>
                <a:gd name="connsiteX999" fmla="*/ 1187444 w 4937510"/>
                <a:gd name="connsiteY999" fmla="*/ 136549 h 500761"/>
                <a:gd name="connsiteX1000" fmla="*/ 1181417 w 4937510"/>
                <a:gd name="connsiteY1000" fmla="*/ 133535 h 500761"/>
                <a:gd name="connsiteX1001" fmla="*/ 1176897 w 4937510"/>
                <a:gd name="connsiteY1001" fmla="*/ 133535 h 500761"/>
                <a:gd name="connsiteX1002" fmla="*/ 2897001 w 4937510"/>
                <a:gd name="connsiteY1002" fmla="*/ 132890 h 500761"/>
                <a:gd name="connsiteX1003" fmla="*/ 2895493 w 4937510"/>
                <a:gd name="connsiteY1003" fmla="*/ 134398 h 500761"/>
                <a:gd name="connsiteX1004" fmla="*/ 2895493 w 4937510"/>
                <a:gd name="connsiteY1004" fmla="*/ 137413 h 500761"/>
                <a:gd name="connsiteX1005" fmla="*/ 2893984 w 4937510"/>
                <a:gd name="connsiteY1005" fmla="*/ 138921 h 500761"/>
                <a:gd name="connsiteX1006" fmla="*/ 2893984 w 4937510"/>
                <a:gd name="connsiteY1006" fmla="*/ 140428 h 500761"/>
                <a:gd name="connsiteX1007" fmla="*/ 2893984 w 4937510"/>
                <a:gd name="connsiteY1007" fmla="*/ 143443 h 500761"/>
                <a:gd name="connsiteX1008" fmla="*/ 2895493 w 4937510"/>
                <a:gd name="connsiteY1008" fmla="*/ 143443 h 500761"/>
                <a:gd name="connsiteX1009" fmla="*/ 2897001 w 4937510"/>
                <a:gd name="connsiteY1009" fmla="*/ 144951 h 500761"/>
                <a:gd name="connsiteX1010" fmla="*/ 2898510 w 4937510"/>
                <a:gd name="connsiteY1010" fmla="*/ 146458 h 500761"/>
                <a:gd name="connsiteX1011" fmla="*/ 2900019 w 4937510"/>
                <a:gd name="connsiteY1011" fmla="*/ 146458 h 500761"/>
                <a:gd name="connsiteX1012" fmla="*/ 2900019 w 4937510"/>
                <a:gd name="connsiteY1012" fmla="*/ 144951 h 500761"/>
                <a:gd name="connsiteX1013" fmla="*/ 2901527 w 4937510"/>
                <a:gd name="connsiteY1013" fmla="*/ 143443 h 500761"/>
                <a:gd name="connsiteX1014" fmla="*/ 2901527 w 4937510"/>
                <a:gd name="connsiteY1014" fmla="*/ 141936 h 500761"/>
                <a:gd name="connsiteX1015" fmla="*/ 2901527 w 4937510"/>
                <a:gd name="connsiteY1015" fmla="*/ 140428 h 500761"/>
                <a:gd name="connsiteX1016" fmla="*/ 2900019 w 4937510"/>
                <a:gd name="connsiteY1016" fmla="*/ 138921 h 500761"/>
                <a:gd name="connsiteX1017" fmla="*/ 2901527 w 4937510"/>
                <a:gd name="connsiteY1017" fmla="*/ 137413 h 500761"/>
                <a:gd name="connsiteX1018" fmla="*/ 2901527 w 4937510"/>
                <a:gd name="connsiteY1018" fmla="*/ 134398 h 500761"/>
                <a:gd name="connsiteX1019" fmla="*/ 2900019 w 4937510"/>
                <a:gd name="connsiteY1019" fmla="*/ 132890 h 500761"/>
                <a:gd name="connsiteX1020" fmla="*/ 2898510 w 4937510"/>
                <a:gd name="connsiteY1020" fmla="*/ 132890 h 500761"/>
                <a:gd name="connsiteX1021" fmla="*/ 2897001 w 4937510"/>
                <a:gd name="connsiteY1021" fmla="*/ 132890 h 500761"/>
                <a:gd name="connsiteX1022" fmla="*/ 36931 w 4937510"/>
                <a:gd name="connsiteY1022" fmla="*/ 109991 h 500761"/>
                <a:gd name="connsiteX1023" fmla="*/ 42953 w 4937510"/>
                <a:gd name="connsiteY1023" fmla="*/ 111495 h 500761"/>
                <a:gd name="connsiteX1024" fmla="*/ 54996 w 4937510"/>
                <a:gd name="connsiteY1024" fmla="*/ 111495 h 500761"/>
                <a:gd name="connsiteX1025" fmla="*/ 65534 w 4937510"/>
                <a:gd name="connsiteY1025" fmla="*/ 111495 h 500761"/>
                <a:gd name="connsiteX1026" fmla="*/ 83599 w 4937510"/>
                <a:gd name="connsiteY1026" fmla="*/ 114503 h 500761"/>
                <a:gd name="connsiteX1027" fmla="*/ 92631 w 4937510"/>
                <a:gd name="connsiteY1027" fmla="*/ 119015 h 500761"/>
                <a:gd name="connsiteX1028" fmla="*/ 100158 w 4937510"/>
                <a:gd name="connsiteY1028" fmla="*/ 125031 h 500761"/>
                <a:gd name="connsiteX1029" fmla="*/ 104674 w 4937510"/>
                <a:gd name="connsiteY1029" fmla="*/ 128038 h 500761"/>
                <a:gd name="connsiteX1030" fmla="*/ 106180 w 4937510"/>
                <a:gd name="connsiteY1030" fmla="*/ 129542 h 500761"/>
                <a:gd name="connsiteX1031" fmla="*/ 116717 w 4937510"/>
                <a:gd name="connsiteY1031" fmla="*/ 137062 h 500761"/>
                <a:gd name="connsiteX1032" fmla="*/ 116717 w 4937510"/>
                <a:gd name="connsiteY1032" fmla="*/ 149094 h 500761"/>
                <a:gd name="connsiteX1033" fmla="*/ 104674 w 4937510"/>
                <a:gd name="connsiteY1033" fmla="*/ 162629 h 500761"/>
                <a:gd name="connsiteX1034" fmla="*/ 95642 w 4937510"/>
                <a:gd name="connsiteY1034" fmla="*/ 165637 h 500761"/>
                <a:gd name="connsiteX1035" fmla="*/ 80588 w 4937510"/>
                <a:gd name="connsiteY1035" fmla="*/ 164133 h 500761"/>
                <a:gd name="connsiteX1036" fmla="*/ 68545 w 4937510"/>
                <a:gd name="connsiteY1036" fmla="*/ 161125 h 500761"/>
                <a:gd name="connsiteX1037" fmla="*/ 59512 w 4937510"/>
                <a:gd name="connsiteY1037" fmla="*/ 152102 h 500761"/>
                <a:gd name="connsiteX1038" fmla="*/ 42953 w 4937510"/>
                <a:gd name="connsiteY1038" fmla="*/ 134054 h 500761"/>
                <a:gd name="connsiteX1039" fmla="*/ 41448 w 4937510"/>
                <a:gd name="connsiteY1039" fmla="*/ 128038 h 500761"/>
                <a:gd name="connsiteX1040" fmla="*/ 36931 w 4937510"/>
                <a:gd name="connsiteY1040" fmla="*/ 123527 h 500761"/>
                <a:gd name="connsiteX1041" fmla="*/ 30910 w 4937510"/>
                <a:gd name="connsiteY1041" fmla="*/ 116007 h 500761"/>
                <a:gd name="connsiteX1042" fmla="*/ 36931 w 4937510"/>
                <a:gd name="connsiteY1042" fmla="*/ 109991 h 500761"/>
                <a:gd name="connsiteX1043" fmla="*/ 1196485 w 4937510"/>
                <a:gd name="connsiteY1043" fmla="*/ 98879 h 500761"/>
                <a:gd name="connsiteX1044" fmla="*/ 1204019 w 4937510"/>
                <a:gd name="connsiteY1044" fmla="*/ 98879 h 500761"/>
                <a:gd name="connsiteX1045" fmla="*/ 1210046 w 4937510"/>
                <a:gd name="connsiteY1045" fmla="*/ 100386 h 500761"/>
                <a:gd name="connsiteX1046" fmla="*/ 1216073 w 4937510"/>
                <a:gd name="connsiteY1046" fmla="*/ 104906 h 500761"/>
                <a:gd name="connsiteX1047" fmla="*/ 1219087 w 4937510"/>
                <a:gd name="connsiteY1047" fmla="*/ 110933 h 500761"/>
                <a:gd name="connsiteX1048" fmla="*/ 1220594 w 4937510"/>
                <a:gd name="connsiteY1048" fmla="*/ 118467 h 500761"/>
                <a:gd name="connsiteX1049" fmla="*/ 1222100 w 4937510"/>
                <a:gd name="connsiteY1049" fmla="*/ 130521 h 500761"/>
                <a:gd name="connsiteX1050" fmla="*/ 1222100 w 4937510"/>
                <a:gd name="connsiteY1050" fmla="*/ 138055 h 500761"/>
                <a:gd name="connsiteX1051" fmla="*/ 1225114 w 4937510"/>
                <a:gd name="connsiteY1051" fmla="*/ 147096 h 500761"/>
                <a:gd name="connsiteX1052" fmla="*/ 1225114 w 4937510"/>
                <a:gd name="connsiteY1052" fmla="*/ 156137 h 500761"/>
                <a:gd name="connsiteX1053" fmla="*/ 1225114 w 4937510"/>
                <a:gd name="connsiteY1053" fmla="*/ 162164 h 500761"/>
                <a:gd name="connsiteX1054" fmla="*/ 1225114 w 4937510"/>
                <a:gd name="connsiteY1054" fmla="*/ 172711 h 500761"/>
                <a:gd name="connsiteX1055" fmla="*/ 1223607 w 4937510"/>
                <a:gd name="connsiteY1055" fmla="*/ 180245 h 500761"/>
                <a:gd name="connsiteX1056" fmla="*/ 1222100 w 4937510"/>
                <a:gd name="connsiteY1056" fmla="*/ 187779 h 500761"/>
                <a:gd name="connsiteX1057" fmla="*/ 1220594 w 4937510"/>
                <a:gd name="connsiteY1057" fmla="*/ 195313 h 500761"/>
                <a:gd name="connsiteX1058" fmla="*/ 1219087 w 4937510"/>
                <a:gd name="connsiteY1058" fmla="*/ 213394 h 500761"/>
                <a:gd name="connsiteX1059" fmla="*/ 1219087 w 4937510"/>
                <a:gd name="connsiteY1059" fmla="*/ 225449 h 500761"/>
                <a:gd name="connsiteX1060" fmla="*/ 1220594 w 4937510"/>
                <a:gd name="connsiteY1060" fmla="*/ 231476 h 500761"/>
                <a:gd name="connsiteX1061" fmla="*/ 1222100 w 4937510"/>
                <a:gd name="connsiteY1061" fmla="*/ 240516 h 500761"/>
                <a:gd name="connsiteX1062" fmla="*/ 1225114 w 4937510"/>
                <a:gd name="connsiteY1062" fmla="*/ 245037 h 500761"/>
                <a:gd name="connsiteX1063" fmla="*/ 1225114 w 4937510"/>
                <a:gd name="connsiteY1063" fmla="*/ 273666 h 500761"/>
                <a:gd name="connsiteX1064" fmla="*/ 1226621 w 4937510"/>
                <a:gd name="connsiteY1064" fmla="*/ 291747 h 500761"/>
                <a:gd name="connsiteX1065" fmla="*/ 1226621 w 4937510"/>
                <a:gd name="connsiteY1065" fmla="*/ 308322 h 500761"/>
                <a:gd name="connsiteX1066" fmla="*/ 1225114 w 4937510"/>
                <a:gd name="connsiteY1066" fmla="*/ 330923 h 500761"/>
                <a:gd name="connsiteX1067" fmla="*/ 1223607 w 4937510"/>
                <a:gd name="connsiteY1067" fmla="*/ 342977 h 500761"/>
                <a:gd name="connsiteX1068" fmla="*/ 1225114 w 4937510"/>
                <a:gd name="connsiteY1068" fmla="*/ 350511 h 500761"/>
                <a:gd name="connsiteX1069" fmla="*/ 1223607 w 4937510"/>
                <a:gd name="connsiteY1069" fmla="*/ 355032 h 500761"/>
                <a:gd name="connsiteX1070" fmla="*/ 1222100 w 4937510"/>
                <a:gd name="connsiteY1070" fmla="*/ 359552 h 500761"/>
                <a:gd name="connsiteX1071" fmla="*/ 1220594 w 4937510"/>
                <a:gd name="connsiteY1071" fmla="*/ 365579 h 500761"/>
                <a:gd name="connsiteX1072" fmla="*/ 1219087 w 4937510"/>
                <a:gd name="connsiteY1072" fmla="*/ 370099 h 500761"/>
                <a:gd name="connsiteX1073" fmla="*/ 1222100 w 4937510"/>
                <a:gd name="connsiteY1073" fmla="*/ 373113 h 500761"/>
                <a:gd name="connsiteX1074" fmla="*/ 1228127 w 4937510"/>
                <a:gd name="connsiteY1074" fmla="*/ 374620 h 500761"/>
                <a:gd name="connsiteX1075" fmla="*/ 1231141 w 4937510"/>
                <a:gd name="connsiteY1075" fmla="*/ 376127 h 500761"/>
                <a:gd name="connsiteX1076" fmla="*/ 1231141 w 4937510"/>
                <a:gd name="connsiteY1076" fmla="*/ 385167 h 500761"/>
                <a:gd name="connsiteX1077" fmla="*/ 1231141 w 4937510"/>
                <a:gd name="connsiteY1077" fmla="*/ 392701 h 500761"/>
                <a:gd name="connsiteX1078" fmla="*/ 1228127 w 4937510"/>
                <a:gd name="connsiteY1078" fmla="*/ 397222 h 500761"/>
                <a:gd name="connsiteX1079" fmla="*/ 1226621 w 4937510"/>
                <a:gd name="connsiteY1079" fmla="*/ 406262 h 500761"/>
                <a:gd name="connsiteX1080" fmla="*/ 1226621 w 4937510"/>
                <a:gd name="connsiteY1080" fmla="*/ 413796 h 500761"/>
                <a:gd name="connsiteX1081" fmla="*/ 1228127 w 4937510"/>
                <a:gd name="connsiteY1081" fmla="*/ 421330 h 500761"/>
                <a:gd name="connsiteX1082" fmla="*/ 1226621 w 4937510"/>
                <a:gd name="connsiteY1082" fmla="*/ 425850 h 500761"/>
                <a:gd name="connsiteX1083" fmla="*/ 1219087 w 4937510"/>
                <a:gd name="connsiteY1083" fmla="*/ 427357 h 500761"/>
                <a:gd name="connsiteX1084" fmla="*/ 1213060 w 4937510"/>
                <a:gd name="connsiteY1084" fmla="*/ 428864 h 500761"/>
                <a:gd name="connsiteX1085" fmla="*/ 1207033 w 4937510"/>
                <a:gd name="connsiteY1085" fmla="*/ 431877 h 500761"/>
                <a:gd name="connsiteX1086" fmla="*/ 1201005 w 4937510"/>
                <a:gd name="connsiteY1086" fmla="*/ 431877 h 500761"/>
                <a:gd name="connsiteX1087" fmla="*/ 1196485 w 4937510"/>
                <a:gd name="connsiteY1087" fmla="*/ 428864 h 500761"/>
                <a:gd name="connsiteX1088" fmla="*/ 1190458 w 4937510"/>
                <a:gd name="connsiteY1088" fmla="*/ 424344 h 500761"/>
                <a:gd name="connsiteX1089" fmla="*/ 1185938 w 4937510"/>
                <a:gd name="connsiteY1089" fmla="*/ 418316 h 500761"/>
                <a:gd name="connsiteX1090" fmla="*/ 1176897 w 4937510"/>
                <a:gd name="connsiteY1090" fmla="*/ 410783 h 500761"/>
                <a:gd name="connsiteX1091" fmla="*/ 1167856 w 4937510"/>
                <a:gd name="connsiteY1091" fmla="*/ 401742 h 500761"/>
                <a:gd name="connsiteX1092" fmla="*/ 1160322 w 4937510"/>
                <a:gd name="connsiteY1092" fmla="*/ 397222 h 500761"/>
                <a:gd name="connsiteX1093" fmla="*/ 1155802 w 4937510"/>
                <a:gd name="connsiteY1093" fmla="*/ 394208 h 500761"/>
                <a:gd name="connsiteX1094" fmla="*/ 1151282 w 4937510"/>
                <a:gd name="connsiteY1094" fmla="*/ 389688 h 500761"/>
                <a:gd name="connsiteX1095" fmla="*/ 1148268 w 4937510"/>
                <a:gd name="connsiteY1095" fmla="*/ 389688 h 500761"/>
                <a:gd name="connsiteX1096" fmla="*/ 1140734 w 4937510"/>
                <a:gd name="connsiteY1096" fmla="*/ 389688 h 500761"/>
                <a:gd name="connsiteX1097" fmla="*/ 1133200 w 4937510"/>
                <a:gd name="connsiteY1097" fmla="*/ 389688 h 500761"/>
                <a:gd name="connsiteX1098" fmla="*/ 1128680 w 4937510"/>
                <a:gd name="connsiteY1098" fmla="*/ 392701 h 500761"/>
                <a:gd name="connsiteX1099" fmla="*/ 1124160 w 4937510"/>
                <a:gd name="connsiteY1099" fmla="*/ 397222 h 500761"/>
                <a:gd name="connsiteX1100" fmla="*/ 1118132 w 4937510"/>
                <a:gd name="connsiteY1100" fmla="*/ 404755 h 500761"/>
                <a:gd name="connsiteX1101" fmla="*/ 1115119 w 4937510"/>
                <a:gd name="connsiteY1101" fmla="*/ 409276 h 500761"/>
                <a:gd name="connsiteX1102" fmla="*/ 1110599 w 4937510"/>
                <a:gd name="connsiteY1102" fmla="*/ 421330 h 500761"/>
                <a:gd name="connsiteX1103" fmla="*/ 1103065 w 4937510"/>
                <a:gd name="connsiteY1103" fmla="*/ 427357 h 500761"/>
                <a:gd name="connsiteX1104" fmla="*/ 1098544 w 4937510"/>
                <a:gd name="connsiteY1104" fmla="*/ 433384 h 500761"/>
                <a:gd name="connsiteX1105" fmla="*/ 1092517 w 4937510"/>
                <a:gd name="connsiteY1105" fmla="*/ 442425 h 500761"/>
                <a:gd name="connsiteX1106" fmla="*/ 1089504 w 4937510"/>
                <a:gd name="connsiteY1106" fmla="*/ 446945 h 500761"/>
                <a:gd name="connsiteX1107" fmla="*/ 1078956 w 4937510"/>
                <a:gd name="connsiteY1107" fmla="*/ 454479 h 500761"/>
                <a:gd name="connsiteX1108" fmla="*/ 1074436 w 4937510"/>
                <a:gd name="connsiteY1108" fmla="*/ 451466 h 500761"/>
                <a:gd name="connsiteX1109" fmla="*/ 1074436 w 4937510"/>
                <a:gd name="connsiteY1109" fmla="*/ 445438 h 500761"/>
                <a:gd name="connsiteX1110" fmla="*/ 1077449 w 4937510"/>
                <a:gd name="connsiteY1110" fmla="*/ 434891 h 500761"/>
                <a:gd name="connsiteX1111" fmla="*/ 1080463 w 4937510"/>
                <a:gd name="connsiteY1111" fmla="*/ 416810 h 500761"/>
                <a:gd name="connsiteX1112" fmla="*/ 1077449 w 4937510"/>
                <a:gd name="connsiteY1112" fmla="*/ 401742 h 500761"/>
                <a:gd name="connsiteX1113" fmla="*/ 1074436 w 4937510"/>
                <a:gd name="connsiteY1113" fmla="*/ 395715 h 500761"/>
                <a:gd name="connsiteX1114" fmla="*/ 1071422 w 4937510"/>
                <a:gd name="connsiteY1114" fmla="*/ 388181 h 500761"/>
                <a:gd name="connsiteX1115" fmla="*/ 1068409 w 4937510"/>
                <a:gd name="connsiteY1115" fmla="*/ 377633 h 500761"/>
                <a:gd name="connsiteX1116" fmla="*/ 1066902 w 4937510"/>
                <a:gd name="connsiteY1116" fmla="*/ 370099 h 500761"/>
                <a:gd name="connsiteX1117" fmla="*/ 1062382 w 4937510"/>
                <a:gd name="connsiteY1117" fmla="*/ 368593 h 500761"/>
                <a:gd name="connsiteX1118" fmla="*/ 1054848 w 4937510"/>
                <a:gd name="connsiteY1118" fmla="*/ 361059 h 500761"/>
                <a:gd name="connsiteX1119" fmla="*/ 1057861 w 4937510"/>
                <a:gd name="connsiteY1119" fmla="*/ 347498 h 500761"/>
                <a:gd name="connsiteX1120" fmla="*/ 1062382 w 4937510"/>
                <a:gd name="connsiteY1120" fmla="*/ 336950 h 500761"/>
                <a:gd name="connsiteX1121" fmla="*/ 1065395 w 4937510"/>
                <a:gd name="connsiteY1121" fmla="*/ 330923 h 500761"/>
                <a:gd name="connsiteX1122" fmla="*/ 1065395 w 4937510"/>
                <a:gd name="connsiteY1122" fmla="*/ 317362 h 500761"/>
                <a:gd name="connsiteX1123" fmla="*/ 1066902 w 4937510"/>
                <a:gd name="connsiteY1123" fmla="*/ 309828 h 500761"/>
                <a:gd name="connsiteX1124" fmla="*/ 1069916 w 4937510"/>
                <a:gd name="connsiteY1124" fmla="*/ 297774 h 500761"/>
                <a:gd name="connsiteX1125" fmla="*/ 1071422 w 4937510"/>
                <a:gd name="connsiteY1125" fmla="*/ 285720 h 500761"/>
                <a:gd name="connsiteX1126" fmla="*/ 1072929 w 4937510"/>
                <a:gd name="connsiteY1126" fmla="*/ 267638 h 500761"/>
                <a:gd name="connsiteX1127" fmla="*/ 1074436 w 4937510"/>
                <a:gd name="connsiteY1127" fmla="*/ 258598 h 500761"/>
                <a:gd name="connsiteX1128" fmla="*/ 1077449 w 4937510"/>
                <a:gd name="connsiteY1128" fmla="*/ 239010 h 500761"/>
                <a:gd name="connsiteX1129" fmla="*/ 1080463 w 4937510"/>
                <a:gd name="connsiteY1129" fmla="*/ 226955 h 500761"/>
                <a:gd name="connsiteX1130" fmla="*/ 1084983 w 4937510"/>
                <a:gd name="connsiteY1130" fmla="*/ 202847 h 500761"/>
                <a:gd name="connsiteX1131" fmla="*/ 1084983 w 4937510"/>
                <a:gd name="connsiteY1131" fmla="*/ 195313 h 500761"/>
                <a:gd name="connsiteX1132" fmla="*/ 1086490 w 4937510"/>
                <a:gd name="connsiteY1132" fmla="*/ 190793 h 500761"/>
                <a:gd name="connsiteX1133" fmla="*/ 1091010 w 4937510"/>
                <a:gd name="connsiteY1133" fmla="*/ 186272 h 500761"/>
                <a:gd name="connsiteX1134" fmla="*/ 1092517 w 4937510"/>
                <a:gd name="connsiteY1134" fmla="*/ 181752 h 500761"/>
                <a:gd name="connsiteX1135" fmla="*/ 1094024 w 4937510"/>
                <a:gd name="connsiteY1135" fmla="*/ 178738 h 500761"/>
                <a:gd name="connsiteX1136" fmla="*/ 1095531 w 4937510"/>
                <a:gd name="connsiteY1136" fmla="*/ 172711 h 500761"/>
                <a:gd name="connsiteX1137" fmla="*/ 1097038 w 4937510"/>
                <a:gd name="connsiteY1137" fmla="*/ 163671 h 500761"/>
                <a:gd name="connsiteX1138" fmla="*/ 1097038 w 4937510"/>
                <a:gd name="connsiteY1138" fmla="*/ 159150 h 500761"/>
                <a:gd name="connsiteX1139" fmla="*/ 1098544 w 4937510"/>
                <a:gd name="connsiteY1139" fmla="*/ 156137 h 500761"/>
                <a:gd name="connsiteX1140" fmla="*/ 1098544 w 4937510"/>
                <a:gd name="connsiteY1140" fmla="*/ 150110 h 500761"/>
                <a:gd name="connsiteX1141" fmla="*/ 1098544 w 4937510"/>
                <a:gd name="connsiteY1141" fmla="*/ 142576 h 500761"/>
                <a:gd name="connsiteX1142" fmla="*/ 1110599 w 4937510"/>
                <a:gd name="connsiteY1142" fmla="*/ 136549 h 500761"/>
                <a:gd name="connsiteX1143" fmla="*/ 1112105 w 4937510"/>
                <a:gd name="connsiteY1143" fmla="*/ 133535 h 500761"/>
                <a:gd name="connsiteX1144" fmla="*/ 1118132 w 4937510"/>
                <a:gd name="connsiteY1144" fmla="*/ 130521 h 500761"/>
                <a:gd name="connsiteX1145" fmla="*/ 1124160 w 4937510"/>
                <a:gd name="connsiteY1145" fmla="*/ 132028 h 500761"/>
                <a:gd name="connsiteX1146" fmla="*/ 1127173 w 4937510"/>
                <a:gd name="connsiteY1146" fmla="*/ 136549 h 500761"/>
                <a:gd name="connsiteX1147" fmla="*/ 1130187 w 4937510"/>
                <a:gd name="connsiteY1147" fmla="*/ 139562 h 500761"/>
                <a:gd name="connsiteX1148" fmla="*/ 1133200 w 4937510"/>
                <a:gd name="connsiteY1148" fmla="*/ 147096 h 500761"/>
                <a:gd name="connsiteX1149" fmla="*/ 1137721 w 4937510"/>
                <a:gd name="connsiteY1149" fmla="*/ 151616 h 500761"/>
                <a:gd name="connsiteX1150" fmla="*/ 1142241 w 4937510"/>
                <a:gd name="connsiteY1150" fmla="*/ 151616 h 500761"/>
                <a:gd name="connsiteX1151" fmla="*/ 1148268 w 4937510"/>
                <a:gd name="connsiteY1151" fmla="*/ 147096 h 500761"/>
                <a:gd name="connsiteX1152" fmla="*/ 1152788 w 4937510"/>
                <a:gd name="connsiteY1152" fmla="*/ 141069 h 500761"/>
                <a:gd name="connsiteX1153" fmla="*/ 1157309 w 4937510"/>
                <a:gd name="connsiteY1153" fmla="*/ 136549 h 500761"/>
                <a:gd name="connsiteX1154" fmla="*/ 1160322 w 4937510"/>
                <a:gd name="connsiteY1154" fmla="*/ 130521 h 500761"/>
                <a:gd name="connsiteX1155" fmla="*/ 1164843 w 4937510"/>
                <a:gd name="connsiteY1155" fmla="*/ 124494 h 500761"/>
                <a:gd name="connsiteX1156" fmla="*/ 1169363 w 4937510"/>
                <a:gd name="connsiteY1156" fmla="*/ 118467 h 500761"/>
                <a:gd name="connsiteX1157" fmla="*/ 1173883 w 4937510"/>
                <a:gd name="connsiteY1157" fmla="*/ 112440 h 500761"/>
                <a:gd name="connsiteX1158" fmla="*/ 1181417 w 4937510"/>
                <a:gd name="connsiteY1158" fmla="*/ 104906 h 500761"/>
                <a:gd name="connsiteX1159" fmla="*/ 1188951 w 4937510"/>
                <a:gd name="connsiteY1159" fmla="*/ 100386 h 500761"/>
                <a:gd name="connsiteX1160" fmla="*/ 1196485 w 4937510"/>
                <a:gd name="connsiteY1160" fmla="*/ 98879 h 500761"/>
                <a:gd name="connsiteX1161" fmla="*/ 2930192 w 4937510"/>
                <a:gd name="connsiteY1161" fmla="*/ 98217 h 500761"/>
                <a:gd name="connsiteX1162" fmla="*/ 2930192 w 4937510"/>
                <a:gd name="connsiteY1162" fmla="*/ 99724 h 500761"/>
                <a:gd name="connsiteX1163" fmla="*/ 2930192 w 4937510"/>
                <a:gd name="connsiteY1163" fmla="*/ 101232 h 500761"/>
                <a:gd name="connsiteX1164" fmla="*/ 2928684 w 4937510"/>
                <a:gd name="connsiteY1164" fmla="*/ 102739 h 500761"/>
                <a:gd name="connsiteX1165" fmla="*/ 2927175 w 4937510"/>
                <a:gd name="connsiteY1165" fmla="*/ 102739 h 500761"/>
                <a:gd name="connsiteX1166" fmla="*/ 2924158 w 4937510"/>
                <a:gd name="connsiteY1166" fmla="*/ 102739 h 500761"/>
                <a:gd name="connsiteX1167" fmla="*/ 2922649 w 4937510"/>
                <a:gd name="connsiteY1167" fmla="*/ 104247 h 500761"/>
                <a:gd name="connsiteX1168" fmla="*/ 2921140 w 4937510"/>
                <a:gd name="connsiteY1168" fmla="*/ 105754 h 500761"/>
                <a:gd name="connsiteX1169" fmla="*/ 2919632 w 4937510"/>
                <a:gd name="connsiteY1169" fmla="*/ 107262 h 500761"/>
                <a:gd name="connsiteX1170" fmla="*/ 2918123 w 4937510"/>
                <a:gd name="connsiteY1170" fmla="*/ 107262 h 500761"/>
                <a:gd name="connsiteX1171" fmla="*/ 2916614 w 4937510"/>
                <a:gd name="connsiteY1171" fmla="*/ 108770 h 500761"/>
                <a:gd name="connsiteX1172" fmla="*/ 2915106 w 4937510"/>
                <a:gd name="connsiteY1172" fmla="*/ 110277 h 500761"/>
                <a:gd name="connsiteX1173" fmla="*/ 2913597 w 4937510"/>
                <a:gd name="connsiteY1173" fmla="*/ 111785 h 500761"/>
                <a:gd name="connsiteX1174" fmla="*/ 2912088 w 4937510"/>
                <a:gd name="connsiteY1174" fmla="*/ 113292 h 500761"/>
                <a:gd name="connsiteX1175" fmla="*/ 2910579 w 4937510"/>
                <a:gd name="connsiteY1175" fmla="*/ 113292 h 500761"/>
                <a:gd name="connsiteX1176" fmla="*/ 2909071 w 4937510"/>
                <a:gd name="connsiteY1176" fmla="*/ 113292 h 500761"/>
                <a:gd name="connsiteX1177" fmla="*/ 2909071 w 4937510"/>
                <a:gd name="connsiteY1177" fmla="*/ 114800 h 500761"/>
                <a:gd name="connsiteX1178" fmla="*/ 2909071 w 4937510"/>
                <a:gd name="connsiteY1178" fmla="*/ 116307 h 500761"/>
                <a:gd name="connsiteX1179" fmla="*/ 2910579 w 4937510"/>
                <a:gd name="connsiteY1179" fmla="*/ 117815 h 500761"/>
                <a:gd name="connsiteX1180" fmla="*/ 2912088 w 4937510"/>
                <a:gd name="connsiteY1180" fmla="*/ 117815 h 500761"/>
                <a:gd name="connsiteX1181" fmla="*/ 2912088 w 4937510"/>
                <a:gd name="connsiteY1181" fmla="*/ 119322 h 500761"/>
                <a:gd name="connsiteX1182" fmla="*/ 2913597 w 4937510"/>
                <a:gd name="connsiteY1182" fmla="*/ 119322 h 500761"/>
                <a:gd name="connsiteX1183" fmla="*/ 2913597 w 4937510"/>
                <a:gd name="connsiteY1183" fmla="*/ 120830 h 500761"/>
                <a:gd name="connsiteX1184" fmla="*/ 2915106 w 4937510"/>
                <a:gd name="connsiteY1184" fmla="*/ 120830 h 500761"/>
                <a:gd name="connsiteX1185" fmla="*/ 2916614 w 4937510"/>
                <a:gd name="connsiteY1185" fmla="*/ 122338 h 500761"/>
                <a:gd name="connsiteX1186" fmla="*/ 2918123 w 4937510"/>
                <a:gd name="connsiteY1186" fmla="*/ 122338 h 500761"/>
                <a:gd name="connsiteX1187" fmla="*/ 2921140 w 4937510"/>
                <a:gd name="connsiteY1187" fmla="*/ 126860 h 500761"/>
                <a:gd name="connsiteX1188" fmla="*/ 2922649 w 4937510"/>
                <a:gd name="connsiteY1188" fmla="*/ 126860 h 500761"/>
                <a:gd name="connsiteX1189" fmla="*/ 2922649 w 4937510"/>
                <a:gd name="connsiteY1189" fmla="*/ 128368 h 500761"/>
                <a:gd name="connsiteX1190" fmla="*/ 2924158 w 4937510"/>
                <a:gd name="connsiteY1190" fmla="*/ 128368 h 500761"/>
                <a:gd name="connsiteX1191" fmla="*/ 2924158 w 4937510"/>
                <a:gd name="connsiteY1191" fmla="*/ 126860 h 500761"/>
                <a:gd name="connsiteX1192" fmla="*/ 2925666 w 4937510"/>
                <a:gd name="connsiteY1192" fmla="*/ 126860 h 500761"/>
                <a:gd name="connsiteX1193" fmla="*/ 2927175 w 4937510"/>
                <a:gd name="connsiteY1193" fmla="*/ 125353 h 500761"/>
                <a:gd name="connsiteX1194" fmla="*/ 2927175 w 4937510"/>
                <a:gd name="connsiteY1194" fmla="*/ 123845 h 500761"/>
                <a:gd name="connsiteX1195" fmla="*/ 2928684 w 4937510"/>
                <a:gd name="connsiteY1195" fmla="*/ 122338 h 500761"/>
                <a:gd name="connsiteX1196" fmla="*/ 2927175 w 4937510"/>
                <a:gd name="connsiteY1196" fmla="*/ 120830 h 500761"/>
                <a:gd name="connsiteX1197" fmla="*/ 2928684 w 4937510"/>
                <a:gd name="connsiteY1197" fmla="*/ 119322 h 500761"/>
                <a:gd name="connsiteX1198" fmla="*/ 2928684 w 4937510"/>
                <a:gd name="connsiteY1198" fmla="*/ 114800 h 500761"/>
                <a:gd name="connsiteX1199" fmla="*/ 2930192 w 4937510"/>
                <a:gd name="connsiteY1199" fmla="*/ 113292 h 500761"/>
                <a:gd name="connsiteX1200" fmla="*/ 2930192 w 4937510"/>
                <a:gd name="connsiteY1200" fmla="*/ 111785 h 500761"/>
                <a:gd name="connsiteX1201" fmla="*/ 2930192 w 4937510"/>
                <a:gd name="connsiteY1201" fmla="*/ 108770 h 500761"/>
                <a:gd name="connsiteX1202" fmla="*/ 2931701 w 4937510"/>
                <a:gd name="connsiteY1202" fmla="*/ 107262 h 500761"/>
                <a:gd name="connsiteX1203" fmla="*/ 2931701 w 4937510"/>
                <a:gd name="connsiteY1203" fmla="*/ 104247 h 500761"/>
                <a:gd name="connsiteX1204" fmla="*/ 2931701 w 4937510"/>
                <a:gd name="connsiteY1204" fmla="*/ 101232 h 500761"/>
                <a:gd name="connsiteX1205" fmla="*/ 2931701 w 4937510"/>
                <a:gd name="connsiteY1205" fmla="*/ 99724 h 500761"/>
                <a:gd name="connsiteX1206" fmla="*/ 2933210 w 4937510"/>
                <a:gd name="connsiteY1206" fmla="*/ 99724 h 500761"/>
                <a:gd name="connsiteX1207" fmla="*/ 2933210 w 4937510"/>
                <a:gd name="connsiteY1207" fmla="*/ 98217 h 500761"/>
                <a:gd name="connsiteX1208" fmla="*/ 2931701 w 4937510"/>
                <a:gd name="connsiteY1208" fmla="*/ 98217 h 500761"/>
                <a:gd name="connsiteX1209" fmla="*/ 2930192 w 4937510"/>
                <a:gd name="connsiteY1209" fmla="*/ 98217 h 500761"/>
                <a:gd name="connsiteX1210" fmla="*/ 361348 w 4937510"/>
                <a:gd name="connsiteY1210" fmla="*/ 90941 h 500761"/>
                <a:gd name="connsiteX1211" fmla="*/ 364377 w 4937510"/>
                <a:gd name="connsiteY1211" fmla="*/ 90941 h 500761"/>
                <a:gd name="connsiteX1212" fmla="*/ 376493 w 4937510"/>
                <a:gd name="connsiteY1212" fmla="*/ 90941 h 500761"/>
                <a:gd name="connsiteX1213" fmla="*/ 390124 w 4937510"/>
                <a:gd name="connsiteY1213" fmla="*/ 94001 h 500761"/>
                <a:gd name="connsiteX1214" fmla="*/ 393153 w 4937510"/>
                <a:gd name="connsiteY1214" fmla="*/ 95530 h 500761"/>
                <a:gd name="connsiteX1215" fmla="*/ 397696 w 4937510"/>
                <a:gd name="connsiteY1215" fmla="*/ 101650 h 500761"/>
                <a:gd name="connsiteX1216" fmla="*/ 399211 w 4937510"/>
                <a:gd name="connsiteY1216" fmla="*/ 112358 h 500761"/>
                <a:gd name="connsiteX1217" fmla="*/ 397696 w 4937510"/>
                <a:gd name="connsiteY1217" fmla="*/ 121537 h 500761"/>
                <a:gd name="connsiteX1218" fmla="*/ 394667 w 4937510"/>
                <a:gd name="connsiteY1218" fmla="*/ 130715 h 500761"/>
                <a:gd name="connsiteX1219" fmla="*/ 390124 w 4937510"/>
                <a:gd name="connsiteY1219" fmla="*/ 133775 h 500761"/>
                <a:gd name="connsiteX1220" fmla="*/ 381037 w 4937510"/>
                <a:gd name="connsiteY1220" fmla="*/ 135305 h 500761"/>
                <a:gd name="connsiteX1221" fmla="*/ 371949 w 4937510"/>
                <a:gd name="connsiteY1221" fmla="*/ 135305 h 500761"/>
                <a:gd name="connsiteX1222" fmla="*/ 361348 w 4937510"/>
                <a:gd name="connsiteY1222" fmla="*/ 130715 h 500761"/>
                <a:gd name="connsiteX1223" fmla="*/ 359833 w 4937510"/>
                <a:gd name="connsiteY1223" fmla="*/ 129186 h 500761"/>
                <a:gd name="connsiteX1224" fmla="*/ 353775 w 4937510"/>
                <a:gd name="connsiteY1224" fmla="*/ 126126 h 500761"/>
                <a:gd name="connsiteX1225" fmla="*/ 347717 w 4937510"/>
                <a:gd name="connsiteY1225" fmla="*/ 124596 h 500761"/>
                <a:gd name="connsiteX1226" fmla="*/ 344688 w 4937510"/>
                <a:gd name="connsiteY1226" fmla="*/ 124596 h 500761"/>
                <a:gd name="connsiteX1227" fmla="*/ 340145 w 4937510"/>
                <a:gd name="connsiteY1227" fmla="*/ 126126 h 500761"/>
                <a:gd name="connsiteX1228" fmla="*/ 332572 w 4937510"/>
                <a:gd name="connsiteY1228" fmla="*/ 129186 h 500761"/>
                <a:gd name="connsiteX1229" fmla="*/ 328028 w 4937510"/>
                <a:gd name="connsiteY1229" fmla="*/ 132245 h 500761"/>
                <a:gd name="connsiteX1230" fmla="*/ 323485 w 4937510"/>
                <a:gd name="connsiteY1230" fmla="*/ 135305 h 500761"/>
                <a:gd name="connsiteX1231" fmla="*/ 320456 w 4937510"/>
                <a:gd name="connsiteY1231" fmla="*/ 141424 h 500761"/>
                <a:gd name="connsiteX1232" fmla="*/ 317427 w 4937510"/>
                <a:gd name="connsiteY1232" fmla="*/ 146013 h 500761"/>
                <a:gd name="connsiteX1233" fmla="*/ 312883 w 4937510"/>
                <a:gd name="connsiteY1233" fmla="*/ 153662 h 500761"/>
                <a:gd name="connsiteX1234" fmla="*/ 311369 w 4937510"/>
                <a:gd name="connsiteY1234" fmla="*/ 156722 h 500761"/>
                <a:gd name="connsiteX1235" fmla="*/ 309854 w 4937510"/>
                <a:gd name="connsiteY1235" fmla="*/ 161311 h 500761"/>
                <a:gd name="connsiteX1236" fmla="*/ 309854 w 4937510"/>
                <a:gd name="connsiteY1236" fmla="*/ 164371 h 500761"/>
                <a:gd name="connsiteX1237" fmla="*/ 306825 w 4937510"/>
                <a:gd name="connsiteY1237" fmla="*/ 165900 h 500761"/>
                <a:gd name="connsiteX1238" fmla="*/ 303796 w 4937510"/>
                <a:gd name="connsiteY1238" fmla="*/ 165900 h 500761"/>
                <a:gd name="connsiteX1239" fmla="*/ 302282 w 4937510"/>
                <a:gd name="connsiteY1239" fmla="*/ 165900 h 500761"/>
                <a:gd name="connsiteX1240" fmla="*/ 302282 w 4937510"/>
                <a:gd name="connsiteY1240" fmla="*/ 161311 h 500761"/>
                <a:gd name="connsiteX1241" fmla="*/ 302282 w 4937510"/>
                <a:gd name="connsiteY1241" fmla="*/ 158252 h 500761"/>
                <a:gd name="connsiteX1242" fmla="*/ 300767 w 4937510"/>
                <a:gd name="connsiteY1242" fmla="*/ 158252 h 500761"/>
                <a:gd name="connsiteX1243" fmla="*/ 296224 w 4937510"/>
                <a:gd name="connsiteY1243" fmla="*/ 156722 h 500761"/>
                <a:gd name="connsiteX1244" fmla="*/ 291680 w 4937510"/>
                <a:gd name="connsiteY1244" fmla="*/ 159781 h 500761"/>
                <a:gd name="connsiteX1245" fmla="*/ 288651 w 4937510"/>
                <a:gd name="connsiteY1245" fmla="*/ 162841 h 500761"/>
                <a:gd name="connsiteX1246" fmla="*/ 285622 w 4937510"/>
                <a:gd name="connsiteY1246" fmla="*/ 164371 h 500761"/>
                <a:gd name="connsiteX1247" fmla="*/ 282593 w 4937510"/>
                <a:gd name="connsiteY1247" fmla="*/ 167430 h 500761"/>
                <a:gd name="connsiteX1248" fmla="*/ 278049 w 4937510"/>
                <a:gd name="connsiteY1248" fmla="*/ 172020 h 500761"/>
                <a:gd name="connsiteX1249" fmla="*/ 271991 w 4937510"/>
                <a:gd name="connsiteY1249" fmla="*/ 175079 h 500761"/>
                <a:gd name="connsiteX1250" fmla="*/ 268962 w 4937510"/>
                <a:gd name="connsiteY1250" fmla="*/ 175079 h 500761"/>
                <a:gd name="connsiteX1251" fmla="*/ 268962 w 4937510"/>
                <a:gd name="connsiteY1251" fmla="*/ 172020 h 500761"/>
                <a:gd name="connsiteX1252" fmla="*/ 270477 w 4937510"/>
                <a:gd name="connsiteY1252" fmla="*/ 168960 h 500761"/>
                <a:gd name="connsiteX1253" fmla="*/ 275020 w 4937510"/>
                <a:gd name="connsiteY1253" fmla="*/ 164371 h 500761"/>
                <a:gd name="connsiteX1254" fmla="*/ 281078 w 4937510"/>
                <a:gd name="connsiteY1254" fmla="*/ 159781 h 500761"/>
                <a:gd name="connsiteX1255" fmla="*/ 291680 w 4937510"/>
                <a:gd name="connsiteY1255" fmla="*/ 149073 h 500761"/>
                <a:gd name="connsiteX1256" fmla="*/ 297738 w 4937510"/>
                <a:gd name="connsiteY1256" fmla="*/ 142954 h 500761"/>
                <a:gd name="connsiteX1257" fmla="*/ 311369 w 4937510"/>
                <a:gd name="connsiteY1257" fmla="*/ 130715 h 500761"/>
                <a:gd name="connsiteX1258" fmla="*/ 326514 w 4937510"/>
                <a:gd name="connsiteY1258" fmla="*/ 116947 h 500761"/>
                <a:gd name="connsiteX1259" fmla="*/ 332572 w 4937510"/>
                <a:gd name="connsiteY1259" fmla="*/ 110828 h 500761"/>
                <a:gd name="connsiteX1260" fmla="*/ 335601 w 4937510"/>
                <a:gd name="connsiteY1260" fmla="*/ 107769 h 500761"/>
                <a:gd name="connsiteX1261" fmla="*/ 350746 w 4937510"/>
                <a:gd name="connsiteY1261" fmla="*/ 95530 h 500761"/>
                <a:gd name="connsiteX1262" fmla="*/ 361348 w 4937510"/>
                <a:gd name="connsiteY1262" fmla="*/ 90941 h 500761"/>
                <a:gd name="connsiteX1263" fmla="*/ 3770560 w 4937510"/>
                <a:gd name="connsiteY1263" fmla="*/ 89354 h 500761"/>
                <a:gd name="connsiteX1264" fmla="*/ 3781064 w 4937510"/>
                <a:gd name="connsiteY1264" fmla="*/ 89354 h 500761"/>
                <a:gd name="connsiteX1265" fmla="*/ 3794569 w 4937510"/>
                <a:gd name="connsiteY1265" fmla="*/ 92385 h 500761"/>
                <a:gd name="connsiteX1266" fmla="*/ 3805072 w 4937510"/>
                <a:gd name="connsiteY1266" fmla="*/ 93900 h 500761"/>
                <a:gd name="connsiteX1267" fmla="*/ 3817077 w 4937510"/>
                <a:gd name="connsiteY1267" fmla="*/ 95415 h 500761"/>
                <a:gd name="connsiteX1268" fmla="*/ 3832082 w 4937510"/>
                <a:gd name="connsiteY1268" fmla="*/ 101477 h 500761"/>
                <a:gd name="connsiteX1269" fmla="*/ 3838084 w 4937510"/>
                <a:gd name="connsiteY1269" fmla="*/ 109054 h 500761"/>
                <a:gd name="connsiteX1270" fmla="*/ 3841085 w 4937510"/>
                <a:gd name="connsiteY1270" fmla="*/ 121176 h 500761"/>
                <a:gd name="connsiteX1271" fmla="*/ 3842585 w 4937510"/>
                <a:gd name="connsiteY1271" fmla="*/ 130268 h 500761"/>
                <a:gd name="connsiteX1272" fmla="*/ 3838084 w 4937510"/>
                <a:gd name="connsiteY1272" fmla="*/ 142391 h 500761"/>
                <a:gd name="connsiteX1273" fmla="*/ 3829081 w 4937510"/>
                <a:gd name="connsiteY1273" fmla="*/ 151483 h 500761"/>
                <a:gd name="connsiteX1274" fmla="*/ 3821578 w 4937510"/>
                <a:gd name="connsiteY1274" fmla="*/ 152998 h 500761"/>
                <a:gd name="connsiteX1275" fmla="*/ 3809574 w 4937510"/>
                <a:gd name="connsiteY1275" fmla="*/ 149968 h 500761"/>
                <a:gd name="connsiteX1276" fmla="*/ 3803572 w 4937510"/>
                <a:gd name="connsiteY1276" fmla="*/ 154514 h 500761"/>
                <a:gd name="connsiteX1277" fmla="*/ 3797570 w 4937510"/>
                <a:gd name="connsiteY1277" fmla="*/ 152998 h 500761"/>
                <a:gd name="connsiteX1278" fmla="*/ 3788567 w 4937510"/>
                <a:gd name="connsiteY1278" fmla="*/ 145422 h 500761"/>
                <a:gd name="connsiteX1279" fmla="*/ 3776563 w 4937510"/>
                <a:gd name="connsiteY1279" fmla="*/ 142391 h 500761"/>
                <a:gd name="connsiteX1280" fmla="*/ 3767559 w 4937510"/>
                <a:gd name="connsiteY1280" fmla="*/ 134814 h 500761"/>
                <a:gd name="connsiteX1281" fmla="*/ 3755555 w 4937510"/>
                <a:gd name="connsiteY1281" fmla="*/ 127238 h 500761"/>
                <a:gd name="connsiteX1282" fmla="*/ 3745052 w 4937510"/>
                <a:gd name="connsiteY1282" fmla="*/ 119661 h 500761"/>
                <a:gd name="connsiteX1283" fmla="*/ 3737549 w 4937510"/>
                <a:gd name="connsiteY1283" fmla="*/ 110569 h 500761"/>
                <a:gd name="connsiteX1284" fmla="*/ 3742051 w 4937510"/>
                <a:gd name="connsiteY1284" fmla="*/ 102992 h 500761"/>
                <a:gd name="connsiteX1285" fmla="*/ 3752554 w 4937510"/>
                <a:gd name="connsiteY1285" fmla="*/ 96931 h 500761"/>
                <a:gd name="connsiteX1286" fmla="*/ 3761557 w 4937510"/>
                <a:gd name="connsiteY1286" fmla="*/ 93900 h 500761"/>
                <a:gd name="connsiteX1287" fmla="*/ 3770560 w 4937510"/>
                <a:gd name="connsiteY1287" fmla="*/ 89354 h 500761"/>
                <a:gd name="connsiteX1288" fmla="*/ 4684433 w 4937510"/>
                <a:gd name="connsiteY1288" fmla="*/ 87766 h 500761"/>
                <a:gd name="connsiteX1289" fmla="*/ 4688916 w 4937510"/>
                <a:gd name="connsiteY1289" fmla="*/ 93779 h 500761"/>
                <a:gd name="connsiteX1290" fmla="*/ 4690410 w 4937510"/>
                <a:gd name="connsiteY1290" fmla="*/ 105805 h 500761"/>
                <a:gd name="connsiteX1291" fmla="*/ 4681445 w 4937510"/>
                <a:gd name="connsiteY1291" fmla="*/ 116327 h 500761"/>
                <a:gd name="connsiteX1292" fmla="*/ 4676963 w 4937510"/>
                <a:gd name="connsiteY1292" fmla="*/ 125346 h 500761"/>
                <a:gd name="connsiteX1293" fmla="*/ 4673974 w 4937510"/>
                <a:gd name="connsiteY1293" fmla="*/ 138875 h 500761"/>
                <a:gd name="connsiteX1294" fmla="*/ 4673974 w 4937510"/>
                <a:gd name="connsiteY1294" fmla="*/ 153907 h 500761"/>
                <a:gd name="connsiteX1295" fmla="*/ 4676963 w 4937510"/>
                <a:gd name="connsiteY1295" fmla="*/ 164430 h 500761"/>
                <a:gd name="connsiteX1296" fmla="*/ 4684433 w 4937510"/>
                <a:gd name="connsiteY1296" fmla="*/ 182468 h 500761"/>
                <a:gd name="connsiteX1297" fmla="*/ 4685927 w 4937510"/>
                <a:gd name="connsiteY1297" fmla="*/ 203513 h 500761"/>
                <a:gd name="connsiteX1298" fmla="*/ 4684433 w 4937510"/>
                <a:gd name="connsiteY1298" fmla="*/ 226061 h 500761"/>
                <a:gd name="connsiteX1299" fmla="*/ 4675469 w 4937510"/>
                <a:gd name="connsiteY1299" fmla="*/ 238087 h 500761"/>
                <a:gd name="connsiteX1300" fmla="*/ 4669492 w 4937510"/>
                <a:gd name="connsiteY1300" fmla="*/ 248609 h 500761"/>
                <a:gd name="connsiteX1301" fmla="*/ 4660527 w 4937510"/>
                <a:gd name="connsiteY1301" fmla="*/ 250113 h 500761"/>
                <a:gd name="connsiteX1302" fmla="*/ 4651563 w 4937510"/>
                <a:gd name="connsiteY1302" fmla="*/ 244100 h 500761"/>
                <a:gd name="connsiteX1303" fmla="*/ 4644092 w 4937510"/>
                <a:gd name="connsiteY1303" fmla="*/ 238087 h 500761"/>
                <a:gd name="connsiteX1304" fmla="*/ 4635127 w 4937510"/>
                <a:gd name="connsiteY1304" fmla="*/ 229068 h 500761"/>
                <a:gd name="connsiteX1305" fmla="*/ 4629151 w 4937510"/>
                <a:gd name="connsiteY1305" fmla="*/ 238087 h 500761"/>
                <a:gd name="connsiteX1306" fmla="*/ 4620186 w 4937510"/>
                <a:gd name="connsiteY1306" fmla="*/ 254622 h 500761"/>
                <a:gd name="connsiteX1307" fmla="*/ 4617198 w 4937510"/>
                <a:gd name="connsiteY1307" fmla="*/ 278674 h 500761"/>
                <a:gd name="connsiteX1308" fmla="*/ 4617198 w 4937510"/>
                <a:gd name="connsiteY1308" fmla="*/ 325273 h 500761"/>
                <a:gd name="connsiteX1309" fmla="*/ 4615704 w 4937510"/>
                <a:gd name="connsiteY1309" fmla="*/ 337299 h 500761"/>
                <a:gd name="connsiteX1310" fmla="*/ 4615704 w 4937510"/>
                <a:gd name="connsiteY1310" fmla="*/ 358344 h 500761"/>
                <a:gd name="connsiteX1311" fmla="*/ 4612716 w 4937510"/>
                <a:gd name="connsiteY1311" fmla="*/ 379388 h 500761"/>
                <a:gd name="connsiteX1312" fmla="*/ 4612716 w 4937510"/>
                <a:gd name="connsiteY1312" fmla="*/ 397427 h 500761"/>
                <a:gd name="connsiteX1313" fmla="*/ 4608233 w 4937510"/>
                <a:gd name="connsiteY1313" fmla="*/ 410956 h 500761"/>
                <a:gd name="connsiteX1314" fmla="*/ 4600763 w 4937510"/>
                <a:gd name="connsiteY1314" fmla="*/ 425988 h 500761"/>
                <a:gd name="connsiteX1315" fmla="*/ 4590304 w 4937510"/>
                <a:gd name="connsiteY1315" fmla="*/ 425988 h 500761"/>
                <a:gd name="connsiteX1316" fmla="*/ 4578351 w 4937510"/>
                <a:gd name="connsiteY1316" fmla="*/ 419975 h 500761"/>
                <a:gd name="connsiteX1317" fmla="*/ 4569386 w 4937510"/>
                <a:gd name="connsiteY1317" fmla="*/ 416969 h 500761"/>
                <a:gd name="connsiteX1318" fmla="*/ 4567892 w 4937510"/>
                <a:gd name="connsiteY1318" fmla="*/ 410956 h 500761"/>
                <a:gd name="connsiteX1319" fmla="*/ 4575363 w 4937510"/>
                <a:gd name="connsiteY1319" fmla="*/ 395924 h 500761"/>
                <a:gd name="connsiteX1320" fmla="*/ 4575363 w 4937510"/>
                <a:gd name="connsiteY1320" fmla="*/ 385401 h 500761"/>
                <a:gd name="connsiteX1321" fmla="*/ 4572374 w 4937510"/>
                <a:gd name="connsiteY1321" fmla="*/ 365860 h 500761"/>
                <a:gd name="connsiteX1322" fmla="*/ 4570880 w 4937510"/>
                <a:gd name="connsiteY1322" fmla="*/ 353834 h 500761"/>
                <a:gd name="connsiteX1323" fmla="*/ 4579845 w 4937510"/>
                <a:gd name="connsiteY1323" fmla="*/ 343311 h 500761"/>
                <a:gd name="connsiteX1324" fmla="*/ 4585822 w 4937510"/>
                <a:gd name="connsiteY1324" fmla="*/ 314751 h 500761"/>
                <a:gd name="connsiteX1325" fmla="*/ 4587316 w 4937510"/>
                <a:gd name="connsiteY1325" fmla="*/ 283183 h 500761"/>
                <a:gd name="connsiteX1326" fmla="*/ 4596280 w 4937510"/>
                <a:gd name="connsiteY1326" fmla="*/ 244100 h 500761"/>
                <a:gd name="connsiteX1327" fmla="*/ 4600763 w 4937510"/>
                <a:gd name="connsiteY1327" fmla="*/ 211029 h 500761"/>
                <a:gd name="connsiteX1328" fmla="*/ 4600763 w 4937510"/>
                <a:gd name="connsiteY1328" fmla="*/ 199004 h 500761"/>
                <a:gd name="connsiteX1329" fmla="*/ 4609727 w 4937510"/>
                <a:gd name="connsiteY1329" fmla="*/ 197500 h 500761"/>
                <a:gd name="connsiteX1330" fmla="*/ 4624669 w 4937510"/>
                <a:gd name="connsiteY1330" fmla="*/ 206520 h 500761"/>
                <a:gd name="connsiteX1331" fmla="*/ 4638116 w 4937510"/>
                <a:gd name="connsiteY1331" fmla="*/ 194494 h 500761"/>
                <a:gd name="connsiteX1332" fmla="*/ 4641104 w 4937510"/>
                <a:gd name="connsiteY1332" fmla="*/ 165933 h 500761"/>
                <a:gd name="connsiteX1333" fmla="*/ 4642598 w 4937510"/>
                <a:gd name="connsiteY1333" fmla="*/ 143385 h 500761"/>
                <a:gd name="connsiteX1334" fmla="*/ 4639610 w 4937510"/>
                <a:gd name="connsiteY1334" fmla="*/ 129856 h 500761"/>
                <a:gd name="connsiteX1335" fmla="*/ 4630645 w 4937510"/>
                <a:gd name="connsiteY1335" fmla="*/ 128353 h 500761"/>
                <a:gd name="connsiteX1336" fmla="*/ 4623174 w 4937510"/>
                <a:gd name="connsiteY1336" fmla="*/ 135869 h 500761"/>
                <a:gd name="connsiteX1337" fmla="*/ 4615704 w 4937510"/>
                <a:gd name="connsiteY1337" fmla="*/ 137372 h 500761"/>
                <a:gd name="connsiteX1338" fmla="*/ 4614210 w 4937510"/>
                <a:gd name="connsiteY1338" fmla="*/ 129856 h 500761"/>
                <a:gd name="connsiteX1339" fmla="*/ 4627657 w 4937510"/>
                <a:gd name="connsiteY1339" fmla="*/ 120837 h 500761"/>
                <a:gd name="connsiteX1340" fmla="*/ 4644092 w 4937510"/>
                <a:gd name="connsiteY1340" fmla="*/ 107308 h 500761"/>
                <a:gd name="connsiteX1341" fmla="*/ 4659033 w 4937510"/>
                <a:gd name="connsiteY1341" fmla="*/ 99792 h 500761"/>
                <a:gd name="connsiteX1342" fmla="*/ 4676963 w 4937510"/>
                <a:gd name="connsiteY1342" fmla="*/ 92276 h 500761"/>
                <a:gd name="connsiteX1343" fmla="*/ 4684433 w 4937510"/>
                <a:gd name="connsiteY1343" fmla="*/ 87766 h 500761"/>
                <a:gd name="connsiteX1344" fmla="*/ 4338896 w 4937510"/>
                <a:gd name="connsiteY1344" fmla="*/ 87316 h 500761"/>
                <a:gd name="connsiteX1345" fmla="*/ 4331383 w 4937510"/>
                <a:gd name="connsiteY1345" fmla="*/ 88824 h 500761"/>
                <a:gd name="connsiteX1346" fmla="*/ 4325372 w 4937510"/>
                <a:gd name="connsiteY1346" fmla="*/ 91842 h 500761"/>
                <a:gd name="connsiteX1347" fmla="*/ 4320865 w 4937510"/>
                <a:gd name="connsiteY1347" fmla="*/ 102403 h 500761"/>
                <a:gd name="connsiteX1348" fmla="*/ 4317860 w 4937510"/>
                <a:gd name="connsiteY1348" fmla="*/ 108437 h 500761"/>
                <a:gd name="connsiteX1349" fmla="*/ 4316357 w 4937510"/>
                <a:gd name="connsiteY1349" fmla="*/ 115981 h 500761"/>
                <a:gd name="connsiteX1350" fmla="*/ 4319362 w 4937510"/>
                <a:gd name="connsiteY1350" fmla="*/ 122016 h 500761"/>
                <a:gd name="connsiteX1351" fmla="*/ 4326875 w 4937510"/>
                <a:gd name="connsiteY1351" fmla="*/ 126542 h 500761"/>
                <a:gd name="connsiteX1352" fmla="*/ 4335890 w 4937510"/>
                <a:gd name="connsiteY1352" fmla="*/ 132576 h 500761"/>
                <a:gd name="connsiteX1353" fmla="*/ 4338896 w 4937510"/>
                <a:gd name="connsiteY1353" fmla="*/ 135594 h 500761"/>
                <a:gd name="connsiteX1354" fmla="*/ 4343403 w 4937510"/>
                <a:gd name="connsiteY1354" fmla="*/ 134085 h 500761"/>
                <a:gd name="connsiteX1355" fmla="*/ 4346408 w 4937510"/>
                <a:gd name="connsiteY1355" fmla="*/ 126542 h 500761"/>
                <a:gd name="connsiteX1356" fmla="*/ 4346408 w 4937510"/>
                <a:gd name="connsiteY1356" fmla="*/ 114472 h 500761"/>
                <a:gd name="connsiteX1357" fmla="*/ 4349414 w 4937510"/>
                <a:gd name="connsiteY1357" fmla="*/ 102403 h 500761"/>
                <a:gd name="connsiteX1358" fmla="*/ 4352419 w 4937510"/>
                <a:gd name="connsiteY1358" fmla="*/ 96368 h 500761"/>
                <a:gd name="connsiteX1359" fmla="*/ 4349414 w 4937510"/>
                <a:gd name="connsiteY1359" fmla="*/ 90333 h 500761"/>
                <a:gd name="connsiteX1360" fmla="*/ 4346408 w 4937510"/>
                <a:gd name="connsiteY1360" fmla="*/ 87316 h 500761"/>
                <a:gd name="connsiteX1361" fmla="*/ 4338896 w 4937510"/>
                <a:gd name="connsiteY1361" fmla="*/ 87316 h 500761"/>
                <a:gd name="connsiteX1362" fmla="*/ 4811036 w 4937510"/>
                <a:gd name="connsiteY1362" fmla="*/ 78241 h 500761"/>
                <a:gd name="connsiteX1363" fmla="*/ 4826097 w 4937510"/>
                <a:gd name="connsiteY1363" fmla="*/ 81257 h 500761"/>
                <a:gd name="connsiteX1364" fmla="*/ 4829109 w 4937510"/>
                <a:gd name="connsiteY1364" fmla="*/ 82766 h 500761"/>
                <a:gd name="connsiteX1365" fmla="*/ 4847182 w 4937510"/>
                <a:gd name="connsiteY1365" fmla="*/ 91814 h 500761"/>
                <a:gd name="connsiteX1366" fmla="*/ 4853206 w 4937510"/>
                <a:gd name="connsiteY1366" fmla="*/ 102371 h 500761"/>
                <a:gd name="connsiteX1367" fmla="*/ 4854712 w 4937510"/>
                <a:gd name="connsiteY1367" fmla="*/ 109912 h 500761"/>
                <a:gd name="connsiteX1368" fmla="*/ 4862243 w 4937510"/>
                <a:gd name="connsiteY1368" fmla="*/ 115944 h 500761"/>
                <a:gd name="connsiteX1369" fmla="*/ 4871279 w 4937510"/>
                <a:gd name="connsiteY1369" fmla="*/ 112928 h 500761"/>
                <a:gd name="connsiteX1370" fmla="*/ 4883328 w 4937510"/>
                <a:gd name="connsiteY1370" fmla="*/ 103879 h 500761"/>
                <a:gd name="connsiteX1371" fmla="*/ 4893871 w 4937510"/>
                <a:gd name="connsiteY1371" fmla="*/ 100863 h 500761"/>
                <a:gd name="connsiteX1372" fmla="*/ 4911944 w 4937510"/>
                <a:gd name="connsiteY1372" fmla="*/ 103879 h 500761"/>
                <a:gd name="connsiteX1373" fmla="*/ 4927005 w 4937510"/>
                <a:gd name="connsiteY1373" fmla="*/ 112928 h 500761"/>
                <a:gd name="connsiteX1374" fmla="*/ 4927005 w 4937510"/>
                <a:gd name="connsiteY1374" fmla="*/ 124993 h 500761"/>
                <a:gd name="connsiteX1375" fmla="*/ 4923993 w 4937510"/>
                <a:gd name="connsiteY1375" fmla="*/ 134042 h 500761"/>
                <a:gd name="connsiteX1376" fmla="*/ 4928511 w 4937510"/>
                <a:gd name="connsiteY1376" fmla="*/ 146107 h 500761"/>
                <a:gd name="connsiteX1377" fmla="*/ 4928511 w 4937510"/>
                <a:gd name="connsiteY1377" fmla="*/ 165712 h 500761"/>
                <a:gd name="connsiteX1378" fmla="*/ 4917968 w 4937510"/>
                <a:gd name="connsiteY1378" fmla="*/ 176269 h 500761"/>
                <a:gd name="connsiteX1379" fmla="*/ 4908932 w 4937510"/>
                <a:gd name="connsiteY1379" fmla="*/ 176269 h 500761"/>
                <a:gd name="connsiteX1380" fmla="*/ 4884834 w 4937510"/>
                <a:gd name="connsiteY1380" fmla="*/ 176269 h 500761"/>
                <a:gd name="connsiteX1381" fmla="*/ 4872786 w 4937510"/>
                <a:gd name="connsiteY1381" fmla="*/ 177777 h 500761"/>
                <a:gd name="connsiteX1382" fmla="*/ 4865255 w 4937510"/>
                <a:gd name="connsiteY1382" fmla="*/ 186826 h 500761"/>
                <a:gd name="connsiteX1383" fmla="*/ 4851700 w 4937510"/>
                <a:gd name="connsiteY1383" fmla="*/ 192859 h 500761"/>
                <a:gd name="connsiteX1384" fmla="*/ 4842664 w 4937510"/>
                <a:gd name="connsiteY1384" fmla="*/ 186826 h 500761"/>
                <a:gd name="connsiteX1385" fmla="*/ 4836639 w 4937510"/>
                <a:gd name="connsiteY1385" fmla="*/ 189842 h 500761"/>
                <a:gd name="connsiteX1386" fmla="*/ 4832121 w 4937510"/>
                <a:gd name="connsiteY1386" fmla="*/ 198891 h 500761"/>
                <a:gd name="connsiteX1387" fmla="*/ 4821578 w 4937510"/>
                <a:gd name="connsiteY1387" fmla="*/ 207940 h 500761"/>
                <a:gd name="connsiteX1388" fmla="*/ 4808024 w 4937510"/>
                <a:gd name="connsiteY1388" fmla="*/ 210956 h 500761"/>
                <a:gd name="connsiteX1389" fmla="*/ 4794469 w 4937510"/>
                <a:gd name="connsiteY1389" fmla="*/ 215481 h 500761"/>
                <a:gd name="connsiteX1390" fmla="*/ 4783926 w 4937510"/>
                <a:gd name="connsiteY1390" fmla="*/ 218497 h 500761"/>
                <a:gd name="connsiteX1391" fmla="*/ 4780914 w 4937510"/>
                <a:gd name="connsiteY1391" fmla="*/ 209448 h 500761"/>
                <a:gd name="connsiteX1392" fmla="*/ 4791457 w 4937510"/>
                <a:gd name="connsiteY1392" fmla="*/ 204924 h 500761"/>
                <a:gd name="connsiteX1393" fmla="*/ 4808024 w 4937510"/>
                <a:gd name="connsiteY1393" fmla="*/ 197383 h 500761"/>
                <a:gd name="connsiteX1394" fmla="*/ 4817060 w 4937510"/>
                <a:gd name="connsiteY1394" fmla="*/ 192859 h 500761"/>
                <a:gd name="connsiteX1395" fmla="*/ 4826097 w 4937510"/>
                <a:gd name="connsiteY1395" fmla="*/ 191351 h 500761"/>
                <a:gd name="connsiteX1396" fmla="*/ 4832121 w 4937510"/>
                <a:gd name="connsiteY1396" fmla="*/ 177777 h 500761"/>
                <a:gd name="connsiteX1397" fmla="*/ 4848688 w 4937510"/>
                <a:gd name="connsiteY1397" fmla="*/ 164204 h 500761"/>
                <a:gd name="connsiteX1398" fmla="*/ 4869773 w 4937510"/>
                <a:gd name="connsiteY1398" fmla="*/ 149123 h 500761"/>
                <a:gd name="connsiteX1399" fmla="*/ 4889352 w 4937510"/>
                <a:gd name="connsiteY1399" fmla="*/ 135550 h 500761"/>
                <a:gd name="connsiteX1400" fmla="*/ 4893871 w 4937510"/>
                <a:gd name="connsiteY1400" fmla="*/ 132534 h 500761"/>
                <a:gd name="connsiteX1401" fmla="*/ 4893871 w 4937510"/>
                <a:gd name="connsiteY1401" fmla="*/ 124993 h 500761"/>
                <a:gd name="connsiteX1402" fmla="*/ 4889352 w 4937510"/>
                <a:gd name="connsiteY1402" fmla="*/ 118961 h 500761"/>
                <a:gd name="connsiteX1403" fmla="*/ 4872786 w 4937510"/>
                <a:gd name="connsiteY1403" fmla="*/ 121977 h 500761"/>
                <a:gd name="connsiteX1404" fmla="*/ 4848688 w 4937510"/>
                <a:gd name="connsiteY1404" fmla="*/ 128009 h 500761"/>
                <a:gd name="connsiteX1405" fmla="*/ 4836639 w 4937510"/>
                <a:gd name="connsiteY1405" fmla="*/ 137058 h 500761"/>
                <a:gd name="connsiteX1406" fmla="*/ 4826097 w 4937510"/>
                <a:gd name="connsiteY1406" fmla="*/ 141582 h 500761"/>
                <a:gd name="connsiteX1407" fmla="*/ 4821578 w 4937510"/>
                <a:gd name="connsiteY1407" fmla="*/ 149123 h 500761"/>
                <a:gd name="connsiteX1408" fmla="*/ 4806518 w 4937510"/>
                <a:gd name="connsiteY1408" fmla="*/ 152139 h 500761"/>
                <a:gd name="connsiteX1409" fmla="*/ 4794469 w 4937510"/>
                <a:gd name="connsiteY1409" fmla="*/ 152139 h 500761"/>
                <a:gd name="connsiteX1410" fmla="*/ 4788444 w 4937510"/>
                <a:gd name="connsiteY1410" fmla="*/ 156664 h 500761"/>
                <a:gd name="connsiteX1411" fmla="*/ 4779408 w 4937510"/>
                <a:gd name="connsiteY1411" fmla="*/ 162696 h 500761"/>
                <a:gd name="connsiteX1412" fmla="*/ 4774890 w 4937510"/>
                <a:gd name="connsiteY1412" fmla="*/ 167221 h 500761"/>
                <a:gd name="connsiteX1413" fmla="*/ 4764347 w 4937510"/>
                <a:gd name="connsiteY1413" fmla="*/ 171745 h 500761"/>
                <a:gd name="connsiteX1414" fmla="*/ 4756817 w 4937510"/>
                <a:gd name="connsiteY1414" fmla="*/ 177777 h 500761"/>
                <a:gd name="connsiteX1415" fmla="*/ 4753804 w 4937510"/>
                <a:gd name="connsiteY1415" fmla="*/ 185318 h 500761"/>
                <a:gd name="connsiteX1416" fmla="*/ 4753804 w 4937510"/>
                <a:gd name="connsiteY1416" fmla="*/ 198891 h 500761"/>
                <a:gd name="connsiteX1417" fmla="*/ 4756817 w 4937510"/>
                <a:gd name="connsiteY1417" fmla="*/ 210956 h 500761"/>
                <a:gd name="connsiteX1418" fmla="*/ 4753804 w 4937510"/>
                <a:gd name="connsiteY1418" fmla="*/ 221513 h 500761"/>
                <a:gd name="connsiteX1419" fmla="*/ 4749286 w 4937510"/>
                <a:gd name="connsiteY1419" fmla="*/ 229054 h 500761"/>
                <a:gd name="connsiteX1420" fmla="*/ 4743262 w 4937510"/>
                <a:gd name="connsiteY1420" fmla="*/ 241119 h 500761"/>
                <a:gd name="connsiteX1421" fmla="*/ 4734225 w 4937510"/>
                <a:gd name="connsiteY1421" fmla="*/ 256200 h 500761"/>
                <a:gd name="connsiteX1422" fmla="*/ 4722177 w 4937510"/>
                <a:gd name="connsiteY1422" fmla="*/ 254692 h 500761"/>
                <a:gd name="connsiteX1423" fmla="*/ 4714646 w 4937510"/>
                <a:gd name="connsiteY1423" fmla="*/ 254692 h 500761"/>
                <a:gd name="connsiteX1424" fmla="*/ 4704103 w 4937510"/>
                <a:gd name="connsiteY1424" fmla="*/ 256200 h 500761"/>
                <a:gd name="connsiteX1425" fmla="*/ 4702597 w 4937510"/>
                <a:gd name="connsiteY1425" fmla="*/ 245643 h 500761"/>
                <a:gd name="connsiteX1426" fmla="*/ 4699585 w 4937510"/>
                <a:gd name="connsiteY1426" fmla="*/ 238102 h 500761"/>
                <a:gd name="connsiteX1427" fmla="*/ 4696573 w 4937510"/>
                <a:gd name="connsiteY1427" fmla="*/ 227546 h 500761"/>
                <a:gd name="connsiteX1428" fmla="*/ 4704103 w 4937510"/>
                <a:gd name="connsiteY1428" fmla="*/ 215481 h 500761"/>
                <a:gd name="connsiteX1429" fmla="*/ 4707116 w 4937510"/>
                <a:gd name="connsiteY1429" fmla="*/ 204924 h 500761"/>
                <a:gd name="connsiteX1430" fmla="*/ 4707116 w 4937510"/>
                <a:gd name="connsiteY1430" fmla="*/ 188334 h 500761"/>
                <a:gd name="connsiteX1431" fmla="*/ 4711634 w 4937510"/>
                <a:gd name="connsiteY1431" fmla="*/ 176269 h 500761"/>
                <a:gd name="connsiteX1432" fmla="*/ 4720670 w 4937510"/>
                <a:gd name="connsiteY1432" fmla="*/ 162696 h 500761"/>
                <a:gd name="connsiteX1433" fmla="*/ 4725189 w 4937510"/>
                <a:gd name="connsiteY1433" fmla="*/ 155156 h 500761"/>
                <a:gd name="connsiteX1434" fmla="*/ 4731213 w 4937510"/>
                <a:gd name="connsiteY1434" fmla="*/ 152139 h 500761"/>
                <a:gd name="connsiteX1435" fmla="*/ 4738744 w 4937510"/>
                <a:gd name="connsiteY1435" fmla="*/ 159680 h 500761"/>
                <a:gd name="connsiteX1436" fmla="*/ 4746274 w 4937510"/>
                <a:gd name="connsiteY1436" fmla="*/ 167221 h 500761"/>
                <a:gd name="connsiteX1437" fmla="*/ 4752298 w 4937510"/>
                <a:gd name="connsiteY1437" fmla="*/ 170237 h 500761"/>
                <a:gd name="connsiteX1438" fmla="*/ 4764347 w 4937510"/>
                <a:gd name="connsiteY1438" fmla="*/ 164204 h 500761"/>
                <a:gd name="connsiteX1439" fmla="*/ 4776396 w 4937510"/>
                <a:gd name="connsiteY1439" fmla="*/ 158172 h 500761"/>
                <a:gd name="connsiteX1440" fmla="*/ 4789951 w 4937510"/>
                <a:gd name="connsiteY1440" fmla="*/ 147615 h 500761"/>
                <a:gd name="connsiteX1441" fmla="*/ 4805011 w 4937510"/>
                <a:gd name="connsiteY1441" fmla="*/ 140074 h 500761"/>
                <a:gd name="connsiteX1442" fmla="*/ 4806518 w 4937510"/>
                <a:gd name="connsiteY1442" fmla="*/ 134042 h 500761"/>
                <a:gd name="connsiteX1443" fmla="*/ 4808024 w 4937510"/>
                <a:gd name="connsiteY1443" fmla="*/ 120469 h 500761"/>
                <a:gd name="connsiteX1444" fmla="*/ 4808024 w 4937510"/>
                <a:gd name="connsiteY1444" fmla="*/ 111420 h 500761"/>
                <a:gd name="connsiteX1445" fmla="*/ 4808024 w 4937510"/>
                <a:gd name="connsiteY1445" fmla="*/ 102371 h 500761"/>
                <a:gd name="connsiteX1446" fmla="*/ 4809530 w 4937510"/>
                <a:gd name="connsiteY1446" fmla="*/ 94831 h 500761"/>
                <a:gd name="connsiteX1447" fmla="*/ 4808024 w 4937510"/>
                <a:gd name="connsiteY1447" fmla="*/ 85782 h 500761"/>
                <a:gd name="connsiteX1448" fmla="*/ 4811036 w 4937510"/>
                <a:gd name="connsiteY1448" fmla="*/ 78241 h 500761"/>
                <a:gd name="connsiteX1449" fmla="*/ 1918922 w 4937510"/>
                <a:gd name="connsiteY1449" fmla="*/ 75066 h 500761"/>
                <a:gd name="connsiteX1450" fmla="*/ 1923442 w 4937510"/>
                <a:gd name="connsiteY1450" fmla="*/ 79591 h 500761"/>
                <a:gd name="connsiteX1451" fmla="*/ 1924948 w 4937510"/>
                <a:gd name="connsiteY1451" fmla="*/ 82607 h 500761"/>
                <a:gd name="connsiteX1452" fmla="*/ 1926454 w 4937510"/>
                <a:gd name="connsiteY1452" fmla="*/ 87131 h 500761"/>
                <a:gd name="connsiteX1453" fmla="*/ 1923442 w 4937510"/>
                <a:gd name="connsiteY1453" fmla="*/ 94672 h 500761"/>
                <a:gd name="connsiteX1454" fmla="*/ 1921935 w 4937510"/>
                <a:gd name="connsiteY1454" fmla="*/ 100704 h 500761"/>
                <a:gd name="connsiteX1455" fmla="*/ 1918922 w 4937510"/>
                <a:gd name="connsiteY1455" fmla="*/ 106737 h 500761"/>
                <a:gd name="connsiteX1456" fmla="*/ 1917416 w 4937510"/>
                <a:gd name="connsiteY1456" fmla="*/ 111261 h 500761"/>
                <a:gd name="connsiteX1457" fmla="*/ 1914403 w 4937510"/>
                <a:gd name="connsiteY1457" fmla="*/ 115786 h 500761"/>
                <a:gd name="connsiteX1458" fmla="*/ 1912897 w 4937510"/>
                <a:gd name="connsiteY1458" fmla="*/ 121818 h 500761"/>
                <a:gd name="connsiteX1459" fmla="*/ 1908378 w 4937510"/>
                <a:gd name="connsiteY1459" fmla="*/ 127851 h 500761"/>
                <a:gd name="connsiteX1460" fmla="*/ 1903858 w 4937510"/>
                <a:gd name="connsiteY1460" fmla="*/ 132375 h 500761"/>
                <a:gd name="connsiteX1461" fmla="*/ 1902352 w 4937510"/>
                <a:gd name="connsiteY1461" fmla="*/ 138407 h 500761"/>
                <a:gd name="connsiteX1462" fmla="*/ 1899339 w 4937510"/>
                <a:gd name="connsiteY1462" fmla="*/ 142932 h 500761"/>
                <a:gd name="connsiteX1463" fmla="*/ 1896327 w 4937510"/>
                <a:gd name="connsiteY1463" fmla="*/ 150472 h 500761"/>
                <a:gd name="connsiteX1464" fmla="*/ 1897833 w 4937510"/>
                <a:gd name="connsiteY1464" fmla="*/ 158013 h 500761"/>
                <a:gd name="connsiteX1465" fmla="*/ 1899339 w 4937510"/>
                <a:gd name="connsiteY1465" fmla="*/ 162538 h 500761"/>
                <a:gd name="connsiteX1466" fmla="*/ 1903858 w 4937510"/>
                <a:gd name="connsiteY1466" fmla="*/ 165554 h 500761"/>
                <a:gd name="connsiteX1467" fmla="*/ 1911390 w 4937510"/>
                <a:gd name="connsiteY1467" fmla="*/ 167062 h 500761"/>
                <a:gd name="connsiteX1468" fmla="*/ 1921935 w 4937510"/>
                <a:gd name="connsiteY1468" fmla="*/ 168570 h 500761"/>
                <a:gd name="connsiteX1469" fmla="*/ 1932480 w 4937510"/>
                <a:gd name="connsiteY1469" fmla="*/ 170078 h 500761"/>
                <a:gd name="connsiteX1470" fmla="*/ 1944531 w 4937510"/>
                <a:gd name="connsiteY1470" fmla="*/ 170078 h 500761"/>
                <a:gd name="connsiteX1471" fmla="*/ 1953569 w 4937510"/>
                <a:gd name="connsiteY1471" fmla="*/ 168570 h 500761"/>
                <a:gd name="connsiteX1472" fmla="*/ 1961101 w 4937510"/>
                <a:gd name="connsiteY1472" fmla="*/ 168570 h 500761"/>
                <a:gd name="connsiteX1473" fmla="*/ 1968633 w 4937510"/>
                <a:gd name="connsiteY1473" fmla="*/ 170078 h 500761"/>
                <a:gd name="connsiteX1474" fmla="*/ 1974659 w 4937510"/>
                <a:gd name="connsiteY1474" fmla="*/ 171586 h 500761"/>
                <a:gd name="connsiteX1475" fmla="*/ 1980684 w 4937510"/>
                <a:gd name="connsiteY1475" fmla="*/ 174603 h 500761"/>
                <a:gd name="connsiteX1476" fmla="*/ 1985203 w 4937510"/>
                <a:gd name="connsiteY1476" fmla="*/ 180635 h 500761"/>
                <a:gd name="connsiteX1477" fmla="*/ 1986710 w 4937510"/>
                <a:gd name="connsiteY1477" fmla="*/ 188176 h 500761"/>
                <a:gd name="connsiteX1478" fmla="*/ 1985203 w 4937510"/>
                <a:gd name="connsiteY1478" fmla="*/ 195716 h 500761"/>
                <a:gd name="connsiteX1479" fmla="*/ 1983697 w 4937510"/>
                <a:gd name="connsiteY1479" fmla="*/ 198733 h 500761"/>
                <a:gd name="connsiteX1480" fmla="*/ 1979178 w 4937510"/>
                <a:gd name="connsiteY1480" fmla="*/ 201749 h 500761"/>
                <a:gd name="connsiteX1481" fmla="*/ 1974659 w 4937510"/>
                <a:gd name="connsiteY1481" fmla="*/ 204765 h 500761"/>
                <a:gd name="connsiteX1482" fmla="*/ 1967127 w 4937510"/>
                <a:gd name="connsiteY1482" fmla="*/ 203257 h 500761"/>
                <a:gd name="connsiteX1483" fmla="*/ 1959595 w 4937510"/>
                <a:gd name="connsiteY1483" fmla="*/ 201749 h 500761"/>
                <a:gd name="connsiteX1484" fmla="*/ 1955076 w 4937510"/>
                <a:gd name="connsiteY1484" fmla="*/ 198733 h 500761"/>
                <a:gd name="connsiteX1485" fmla="*/ 1947544 w 4937510"/>
                <a:gd name="connsiteY1485" fmla="*/ 197224 h 500761"/>
                <a:gd name="connsiteX1486" fmla="*/ 1941518 w 4937510"/>
                <a:gd name="connsiteY1486" fmla="*/ 194208 h 500761"/>
                <a:gd name="connsiteX1487" fmla="*/ 1932480 w 4937510"/>
                <a:gd name="connsiteY1487" fmla="*/ 194208 h 500761"/>
                <a:gd name="connsiteX1488" fmla="*/ 1926454 w 4937510"/>
                <a:gd name="connsiteY1488" fmla="*/ 197224 h 500761"/>
                <a:gd name="connsiteX1489" fmla="*/ 1921935 w 4937510"/>
                <a:gd name="connsiteY1489" fmla="*/ 201749 h 500761"/>
                <a:gd name="connsiteX1490" fmla="*/ 1920429 w 4937510"/>
                <a:gd name="connsiteY1490" fmla="*/ 215322 h 500761"/>
                <a:gd name="connsiteX1491" fmla="*/ 1920429 w 4937510"/>
                <a:gd name="connsiteY1491" fmla="*/ 221354 h 500761"/>
                <a:gd name="connsiteX1492" fmla="*/ 1917416 w 4937510"/>
                <a:gd name="connsiteY1492" fmla="*/ 236436 h 500761"/>
                <a:gd name="connsiteX1493" fmla="*/ 1921935 w 4937510"/>
                <a:gd name="connsiteY1493" fmla="*/ 248501 h 500761"/>
                <a:gd name="connsiteX1494" fmla="*/ 1929467 w 4937510"/>
                <a:gd name="connsiteY1494" fmla="*/ 256041 h 500761"/>
                <a:gd name="connsiteX1495" fmla="*/ 1935493 w 4937510"/>
                <a:gd name="connsiteY1495" fmla="*/ 259058 h 500761"/>
                <a:gd name="connsiteX1496" fmla="*/ 1935493 w 4937510"/>
                <a:gd name="connsiteY1496" fmla="*/ 265090 h 500761"/>
                <a:gd name="connsiteX1497" fmla="*/ 1933986 w 4937510"/>
                <a:gd name="connsiteY1497" fmla="*/ 271123 h 500761"/>
                <a:gd name="connsiteX1498" fmla="*/ 1929467 w 4937510"/>
                <a:gd name="connsiteY1498" fmla="*/ 277155 h 500761"/>
                <a:gd name="connsiteX1499" fmla="*/ 1923442 w 4937510"/>
                <a:gd name="connsiteY1499" fmla="*/ 284696 h 500761"/>
                <a:gd name="connsiteX1500" fmla="*/ 1920429 w 4937510"/>
                <a:gd name="connsiteY1500" fmla="*/ 290728 h 500761"/>
                <a:gd name="connsiteX1501" fmla="*/ 1917416 w 4937510"/>
                <a:gd name="connsiteY1501" fmla="*/ 296761 h 500761"/>
                <a:gd name="connsiteX1502" fmla="*/ 1915910 w 4937510"/>
                <a:gd name="connsiteY1502" fmla="*/ 302793 h 500761"/>
                <a:gd name="connsiteX1503" fmla="*/ 1914403 w 4937510"/>
                <a:gd name="connsiteY1503" fmla="*/ 307318 h 500761"/>
                <a:gd name="connsiteX1504" fmla="*/ 1914403 w 4937510"/>
                <a:gd name="connsiteY1504" fmla="*/ 314858 h 500761"/>
                <a:gd name="connsiteX1505" fmla="*/ 1920429 w 4937510"/>
                <a:gd name="connsiteY1505" fmla="*/ 317875 h 500761"/>
                <a:gd name="connsiteX1506" fmla="*/ 1924948 w 4937510"/>
                <a:gd name="connsiteY1506" fmla="*/ 323907 h 500761"/>
                <a:gd name="connsiteX1507" fmla="*/ 1935493 w 4937510"/>
                <a:gd name="connsiteY1507" fmla="*/ 329940 h 500761"/>
                <a:gd name="connsiteX1508" fmla="*/ 1950556 w 4937510"/>
                <a:gd name="connsiteY1508" fmla="*/ 338988 h 500761"/>
                <a:gd name="connsiteX1509" fmla="*/ 1955076 w 4937510"/>
                <a:gd name="connsiteY1509" fmla="*/ 338988 h 500761"/>
                <a:gd name="connsiteX1510" fmla="*/ 1958088 w 4937510"/>
                <a:gd name="connsiteY1510" fmla="*/ 346529 h 500761"/>
                <a:gd name="connsiteX1511" fmla="*/ 1959595 w 4937510"/>
                <a:gd name="connsiteY1511" fmla="*/ 355578 h 500761"/>
                <a:gd name="connsiteX1512" fmla="*/ 1958088 w 4937510"/>
                <a:gd name="connsiteY1512" fmla="*/ 363118 h 500761"/>
                <a:gd name="connsiteX1513" fmla="*/ 1950556 w 4937510"/>
                <a:gd name="connsiteY1513" fmla="*/ 369151 h 500761"/>
                <a:gd name="connsiteX1514" fmla="*/ 1943025 w 4937510"/>
                <a:gd name="connsiteY1514" fmla="*/ 375183 h 500761"/>
                <a:gd name="connsiteX1515" fmla="*/ 1938505 w 4937510"/>
                <a:gd name="connsiteY1515" fmla="*/ 375183 h 500761"/>
                <a:gd name="connsiteX1516" fmla="*/ 1932480 w 4937510"/>
                <a:gd name="connsiteY1516" fmla="*/ 379708 h 500761"/>
                <a:gd name="connsiteX1517" fmla="*/ 1920429 w 4937510"/>
                <a:gd name="connsiteY1517" fmla="*/ 388757 h 500761"/>
                <a:gd name="connsiteX1518" fmla="*/ 1912897 w 4937510"/>
                <a:gd name="connsiteY1518" fmla="*/ 390265 h 500761"/>
                <a:gd name="connsiteX1519" fmla="*/ 1905365 w 4937510"/>
                <a:gd name="connsiteY1519" fmla="*/ 390265 h 500761"/>
                <a:gd name="connsiteX1520" fmla="*/ 1899339 w 4937510"/>
                <a:gd name="connsiteY1520" fmla="*/ 390265 h 500761"/>
                <a:gd name="connsiteX1521" fmla="*/ 1891807 w 4937510"/>
                <a:gd name="connsiteY1521" fmla="*/ 393281 h 500761"/>
                <a:gd name="connsiteX1522" fmla="*/ 1879756 w 4937510"/>
                <a:gd name="connsiteY1522" fmla="*/ 399314 h 500761"/>
                <a:gd name="connsiteX1523" fmla="*/ 1869212 w 4937510"/>
                <a:gd name="connsiteY1523" fmla="*/ 400822 h 500761"/>
                <a:gd name="connsiteX1524" fmla="*/ 1860173 w 4937510"/>
                <a:gd name="connsiteY1524" fmla="*/ 400822 h 500761"/>
                <a:gd name="connsiteX1525" fmla="*/ 1855654 w 4937510"/>
                <a:gd name="connsiteY1525" fmla="*/ 405346 h 500761"/>
                <a:gd name="connsiteX1526" fmla="*/ 1845109 w 4937510"/>
                <a:gd name="connsiteY1526" fmla="*/ 405346 h 500761"/>
                <a:gd name="connsiteX1527" fmla="*/ 1839084 w 4937510"/>
                <a:gd name="connsiteY1527" fmla="*/ 403838 h 500761"/>
                <a:gd name="connsiteX1528" fmla="*/ 1831552 w 4937510"/>
                <a:gd name="connsiteY1528" fmla="*/ 399314 h 500761"/>
                <a:gd name="connsiteX1529" fmla="*/ 1825526 w 4937510"/>
                <a:gd name="connsiteY1529" fmla="*/ 394789 h 500761"/>
                <a:gd name="connsiteX1530" fmla="*/ 1821007 w 4937510"/>
                <a:gd name="connsiteY1530" fmla="*/ 390265 h 500761"/>
                <a:gd name="connsiteX1531" fmla="*/ 1814982 w 4937510"/>
                <a:gd name="connsiteY1531" fmla="*/ 388757 h 500761"/>
                <a:gd name="connsiteX1532" fmla="*/ 1813475 w 4937510"/>
                <a:gd name="connsiteY1532" fmla="*/ 382724 h 500761"/>
                <a:gd name="connsiteX1533" fmla="*/ 1813475 w 4937510"/>
                <a:gd name="connsiteY1533" fmla="*/ 375183 h 500761"/>
                <a:gd name="connsiteX1534" fmla="*/ 1813475 w 4937510"/>
                <a:gd name="connsiteY1534" fmla="*/ 370659 h 500761"/>
                <a:gd name="connsiteX1535" fmla="*/ 1813475 w 4937510"/>
                <a:gd name="connsiteY1535" fmla="*/ 366135 h 500761"/>
                <a:gd name="connsiteX1536" fmla="*/ 1814982 w 4937510"/>
                <a:gd name="connsiteY1536" fmla="*/ 358594 h 500761"/>
                <a:gd name="connsiteX1537" fmla="*/ 1811969 w 4937510"/>
                <a:gd name="connsiteY1537" fmla="*/ 352562 h 500761"/>
                <a:gd name="connsiteX1538" fmla="*/ 1807450 w 4937510"/>
                <a:gd name="connsiteY1538" fmla="*/ 348037 h 500761"/>
                <a:gd name="connsiteX1539" fmla="*/ 1807450 w 4937510"/>
                <a:gd name="connsiteY1539" fmla="*/ 340497 h 500761"/>
                <a:gd name="connsiteX1540" fmla="*/ 1807450 w 4937510"/>
                <a:gd name="connsiteY1540" fmla="*/ 334464 h 500761"/>
                <a:gd name="connsiteX1541" fmla="*/ 1802931 w 4937510"/>
                <a:gd name="connsiteY1541" fmla="*/ 326923 h 500761"/>
                <a:gd name="connsiteX1542" fmla="*/ 1801424 w 4937510"/>
                <a:gd name="connsiteY1542" fmla="*/ 323907 h 500761"/>
                <a:gd name="connsiteX1543" fmla="*/ 1798411 w 4937510"/>
                <a:gd name="connsiteY1543" fmla="*/ 319383 h 500761"/>
                <a:gd name="connsiteX1544" fmla="*/ 1795399 w 4937510"/>
                <a:gd name="connsiteY1544" fmla="*/ 316366 h 500761"/>
                <a:gd name="connsiteX1545" fmla="*/ 1792386 w 4937510"/>
                <a:gd name="connsiteY1545" fmla="*/ 311842 h 500761"/>
                <a:gd name="connsiteX1546" fmla="*/ 1793892 w 4937510"/>
                <a:gd name="connsiteY1546" fmla="*/ 308826 h 500761"/>
                <a:gd name="connsiteX1547" fmla="*/ 1798411 w 4937510"/>
                <a:gd name="connsiteY1547" fmla="*/ 302793 h 500761"/>
                <a:gd name="connsiteX1548" fmla="*/ 1804437 w 4937510"/>
                <a:gd name="connsiteY1548" fmla="*/ 299777 h 500761"/>
                <a:gd name="connsiteX1549" fmla="*/ 1807450 w 4937510"/>
                <a:gd name="connsiteY1549" fmla="*/ 293745 h 500761"/>
                <a:gd name="connsiteX1550" fmla="*/ 1811969 w 4937510"/>
                <a:gd name="connsiteY1550" fmla="*/ 287712 h 500761"/>
                <a:gd name="connsiteX1551" fmla="*/ 1817994 w 4937510"/>
                <a:gd name="connsiteY1551" fmla="*/ 281680 h 500761"/>
                <a:gd name="connsiteX1552" fmla="*/ 1821007 w 4937510"/>
                <a:gd name="connsiteY1552" fmla="*/ 277155 h 500761"/>
                <a:gd name="connsiteX1553" fmla="*/ 1822514 w 4937510"/>
                <a:gd name="connsiteY1553" fmla="*/ 274139 h 500761"/>
                <a:gd name="connsiteX1554" fmla="*/ 1827033 w 4937510"/>
                <a:gd name="connsiteY1554" fmla="*/ 268106 h 500761"/>
                <a:gd name="connsiteX1555" fmla="*/ 1830046 w 4937510"/>
                <a:gd name="connsiteY1555" fmla="*/ 266598 h 500761"/>
                <a:gd name="connsiteX1556" fmla="*/ 1834565 w 4937510"/>
                <a:gd name="connsiteY1556" fmla="*/ 263582 h 500761"/>
                <a:gd name="connsiteX1557" fmla="*/ 1842097 w 4937510"/>
                <a:gd name="connsiteY1557" fmla="*/ 259058 h 500761"/>
                <a:gd name="connsiteX1558" fmla="*/ 1843603 w 4937510"/>
                <a:gd name="connsiteY1558" fmla="*/ 254533 h 500761"/>
                <a:gd name="connsiteX1559" fmla="*/ 1845109 w 4937510"/>
                <a:gd name="connsiteY1559" fmla="*/ 248501 h 500761"/>
                <a:gd name="connsiteX1560" fmla="*/ 1851135 w 4937510"/>
                <a:gd name="connsiteY1560" fmla="*/ 245485 h 500761"/>
                <a:gd name="connsiteX1561" fmla="*/ 1855654 w 4937510"/>
                <a:gd name="connsiteY1561" fmla="*/ 240960 h 500761"/>
                <a:gd name="connsiteX1562" fmla="*/ 1857160 w 4937510"/>
                <a:gd name="connsiteY1562" fmla="*/ 236436 h 500761"/>
                <a:gd name="connsiteX1563" fmla="*/ 1855654 w 4937510"/>
                <a:gd name="connsiteY1563" fmla="*/ 230403 h 500761"/>
                <a:gd name="connsiteX1564" fmla="*/ 1855654 w 4937510"/>
                <a:gd name="connsiteY1564" fmla="*/ 227387 h 500761"/>
                <a:gd name="connsiteX1565" fmla="*/ 1855654 w 4937510"/>
                <a:gd name="connsiteY1565" fmla="*/ 224371 h 500761"/>
                <a:gd name="connsiteX1566" fmla="*/ 1855654 w 4937510"/>
                <a:gd name="connsiteY1566" fmla="*/ 219846 h 500761"/>
                <a:gd name="connsiteX1567" fmla="*/ 1852641 w 4937510"/>
                <a:gd name="connsiteY1567" fmla="*/ 216830 h 500761"/>
                <a:gd name="connsiteX1568" fmla="*/ 1849629 w 4937510"/>
                <a:gd name="connsiteY1568" fmla="*/ 215322 h 500761"/>
                <a:gd name="connsiteX1569" fmla="*/ 1845109 w 4937510"/>
                <a:gd name="connsiteY1569" fmla="*/ 216830 h 500761"/>
                <a:gd name="connsiteX1570" fmla="*/ 1842097 w 4937510"/>
                <a:gd name="connsiteY1570" fmla="*/ 221354 h 500761"/>
                <a:gd name="connsiteX1571" fmla="*/ 1839084 w 4937510"/>
                <a:gd name="connsiteY1571" fmla="*/ 225879 h 500761"/>
                <a:gd name="connsiteX1572" fmla="*/ 1834565 w 4937510"/>
                <a:gd name="connsiteY1572" fmla="*/ 228895 h 500761"/>
                <a:gd name="connsiteX1573" fmla="*/ 1831552 w 4937510"/>
                <a:gd name="connsiteY1573" fmla="*/ 231911 h 500761"/>
                <a:gd name="connsiteX1574" fmla="*/ 1828539 w 4937510"/>
                <a:gd name="connsiteY1574" fmla="*/ 237944 h 500761"/>
                <a:gd name="connsiteX1575" fmla="*/ 1825526 w 4937510"/>
                <a:gd name="connsiteY1575" fmla="*/ 242468 h 500761"/>
                <a:gd name="connsiteX1576" fmla="*/ 1817994 w 4937510"/>
                <a:gd name="connsiteY1576" fmla="*/ 250009 h 500761"/>
                <a:gd name="connsiteX1577" fmla="*/ 1808956 w 4937510"/>
                <a:gd name="connsiteY1577" fmla="*/ 251517 h 500761"/>
                <a:gd name="connsiteX1578" fmla="*/ 1805943 w 4937510"/>
                <a:gd name="connsiteY1578" fmla="*/ 254533 h 500761"/>
                <a:gd name="connsiteX1579" fmla="*/ 1799918 w 4937510"/>
                <a:gd name="connsiteY1579" fmla="*/ 257550 h 500761"/>
                <a:gd name="connsiteX1580" fmla="*/ 1793892 w 4937510"/>
                <a:gd name="connsiteY1580" fmla="*/ 259058 h 500761"/>
                <a:gd name="connsiteX1581" fmla="*/ 1789373 w 4937510"/>
                <a:gd name="connsiteY1581" fmla="*/ 260566 h 500761"/>
                <a:gd name="connsiteX1582" fmla="*/ 1784854 w 4937510"/>
                <a:gd name="connsiteY1582" fmla="*/ 259058 h 500761"/>
                <a:gd name="connsiteX1583" fmla="*/ 1780335 w 4937510"/>
                <a:gd name="connsiteY1583" fmla="*/ 254533 h 500761"/>
                <a:gd name="connsiteX1584" fmla="*/ 1783348 w 4937510"/>
                <a:gd name="connsiteY1584" fmla="*/ 251517 h 500761"/>
                <a:gd name="connsiteX1585" fmla="*/ 1787867 w 4937510"/>
                <a:gd name="connsiteY1585" fmla="*/ 245485 h 500761"/>
                <a:gd name="connsiteX1586" fmla="*/ 1790879 w 4937510"/>
                <a:gd name="connsiteY1586" fmla="*/ 239452 h 500761"/>
                <a:gd name="connsiteX1587" fmla="*/ 1801424 w 4937510"/>
                <a:gd name="connsiteY1587" fmla="*/ 230403 h 500761"/>
                <a:gd name="connsiteX1588" fmla="*/ 1807450 w 4937510"/>
                <a:gd name="connsiteY1588" fmla="*/ 222863 h 500761"/>
                <a:gd name="connsiteX1589" fmla="*/ 1817994 w 4937510"/>
                <a:gd name="connsiteY1589" fmla="*/ 215322 h 500761"/>
                <a:gd name="connsiteX1590" fmla="*/ 1827033 w 4937510"/>
                <a:gd name="connsiteY1590" fmla="*/ 200241 h 500761"/>
                <a:gd name="connsiteX1591" fmla="*/ 1834565 w 4937510"/>
                <a:gd name="connsiteY1591" fmla="*/ 194208 h 500761"/>
                <a:gd name="connsiteX1592" fmla="*/ 1839084 w 4937510"/>
                <a:gd name="connsiteY1592" fmla="*/ 191192 h 500761"/>
                <a:gd name="connsiteX1593" fmla="*/ 1842097 w 4937510"/>
                <a:gd name="connsiteY1593" fmla="*/ 186668 h 500761"/>
                <a:gd name="connsiteX1594" fmla="*/ 1845109 w 4937510"/>
                <a:gd name="connsiteY1594" fmla="*/ 177619 h 500761"/>
                <a:gd name="connsiteX1595" fmla="*/ 1860173 w 4937510"/>
                <a:gd name="connsiteY1595" fmla="*/ 164046 h 500761"/>
                <a:gd name="connsiteX1596" fmla="*/ 1866199 w 4937510"/>
                <a:gd name="connsiteY1596" fmla="*/ 156505 h 500761"/>
                <a:gd name="connsiteX1597" fmla="*/ 1869212 w 4937510"/>
                <a:gd name="connsiteY1597" fmla="*/ 151981 h 500761"/>
                <a:gd name="connsiteX1598" fmla="*/ 1876744 w 4937510"/>
                <a:gd name="connsiteY1598" fmla="*/ 142932 h 500761"/>
                <a:gd name="connsiteX1599" fmla="*/ 1882769 w 4937510"/>
                <a:gd name="connsiteY1599" fmla="*/ 136899 h 500761"/>
                <a:gd name="connsiteX1600" fmla="*/ 1885782 w 4937510"/>
                <a:gd name="connsiteY1600" fmla="*/ 130867 h 500761"/>
                <a:gd name="connsiteX1601" fmla="*/ 1888795 w 4937510"/>
                <a:gd name="connsiteY1601" fmla="*/ 123326 h 500761"/>
                <a:gd name="connsiteX1602" fmla="*/ 1890301 w 4937510"/>
                <a:gd name="connsiteY1602" fmla="*/ 120310 h 500761"/>
                <a:gd name="connsiteX1603" fmla="*/ 1891807 w 4937510"/>
                <a:gd name="connsiteY1603" fmla="*/ 115786 h 500761"/>
                <a:gd name="connsiteX1604" fmla="*/ 1893314 w 4937510"/>
                <a:gd name="connsiteY1604" fmla="*/ 111261 h 500761"/>
                <a:gd name="connsiteX1605" fmla="*/ 1893314 w 4937510"/>
                <a:gd name="connsiteY1605" fmla="*/ 106737 h 500761"/>
                <a:gd name="connsiteX1606" fmla="*/ 1890301 w 4937510"/>
                <a:gd name="connsiteY1606" fmla="*/ 105229 h 500761"/>
                <a:gd name="connsiteX1607" fmla="*/ 1885782 w 4937510"/>
                <a:gd name="connsiteY1607" fmla="*/ 106737 h 500761"/>
                <a:gd name="connsiteX1608" fmla="*/ 1881263 w 4937510"/>
                <a:gd name="connsiteY1608" fmla="*/ 111261 h 500761"/>
                <a:gd name="connsiteX1609" fmla="*/ 1876744 w 4937510"/>
                <a:gd name="connsiteY1609" fmla="*/ 115786 h 500761"/>
                <a:gd name="connsiteX1610" fmla="*/ 1870718 w 4937510"/>
                <a:gd name="connsiteY1610" fmla="*/ 120310 h 500761"/>
                <a:gd name="connsiteX1611" fmla="*/ 1864692 w 4937510"/>
                <a:gd name="connsiteY1611" fmla="*/ 124834 h 500761"/>
                <a:gd name="connsiteX1612" fmla="*/ 1860173 w 4937510"/>
                <a:gd name="connsiteY1612" fmla="*/ 129359 h 500761"/>
                <a:gd name="connsiteX1613" fmla="*/ 1854148 w 4937510"/>
                <a:gd name="connsiteY1613" fmla="*/ 132375 h 500761"/>
                <a:gd name="connsiteX1614" fmla="*/ 1851135 w 4937510"/>
                <a:gd name="connsiteY1614" fmla="*/ 136899 h 500761"/>
                <a:gd name="connsiteX1615" fmla="*/ 1846616 w 4937510"/>
                <a:gd name="connsiteY1615" fmla="*/ 139916 h 500761"/>
                <a:gd name="connsiteX1616" fmla="*/ 1843603 w 4937510"/>
                <a:gd name="connsiteY1616" fmla="*/ 145948 h 500761"/>
                <a:gd name="connsiteX1617" fmla="*/ 1842097 w 4937510"/>
                <a:gd name="connsiteY1617" fmla="*/ 150472 h 500761"/>
                <a:gd name="connsiteX1618" fmla="*/ 1840590 w 4937510"/>
                <a:gd name="connsiteY1618" fmla="*/ 153489 h 500761"/>
                <a:gd name="connsiteX1619" fmla="*/ 1839084 w 4937510"/>
                <a:gd name="connsiteY1619" fmla="*/ 158013 h 500761"/>
                <a:gd name="connsiteX1620" fmla="*/ 1836071 w 4937510"/>
                <a:gd name="connsiteY1620" fmla="*/ 164046 h 500761"/>
                <a:gd name="connsiteX1621" fmla="*/ 1833058 w 4937510"/>
                <a:gd name="connsiteY1621" fmla="*/ 164046 h 500761"/>
                <a:gd name="connsiteX1622" fmla="*/ 1824020 w 4937510"/>
                <a:gd name="connsiteY1622" fmla="*/ 161029 h 500761"/>
                <a:gd name="connsiteX1623" fmla="*/ 1819501 w 4937510"/>
                <a:gd name="connsiteY1623" fmla="*/ 154997 h 500761"/>
                <a:gd name="connsiteX1624" fmla="*/ 1817994 w 4937510"/>
                <a:gd name="connsiteY1624" fmla="*/ 150472 h 500761"/>
                <a:gd name="connsiteX1625" fmla="*/ 1817994 w 4937510"/>
                <a:gd name="connsiteY1625" fmla="*/ 142932 h 500761"/>
                <a:gd name="connsiteX1626" fmla="*/ 1824020 w 4937510"/>
                <a:gd name="connsiteY1626" fmla="*/ 138407 h 500761"/>
                <a:gd name="connsiteX1627" fmla="*/ 1825526 w 4937510"/>
                <a:gd name="connsiteY1627" fmla="*/ 135391 h 500761"/>
                <a:gd name="connsiteX1628" fmla="*/ 1828539 w 4937510"/>
                <a:gd name="connsiteY1628" fmla="*/ 132375 h 500761"/>
                <a:gd name="connsiteX1629" fmla="*/ 1833058 w 4937510"/>
                <a:gd name="connsiteY1629" fmla="*/ 129359 h 500761"/>
                <a:gd name="connsiteX1630" fmla="*/ 1840590 w 4937510"/>
                <a:gd name="connsiteY1630" fmla="*/ 124834 h 500761"/>
                <a:gd name="connsiteX1631" fmla="*/ 1848122 w 4937510"/>
                <a:gd name="connsiteY1631" fmla="*/ 120310 h 500761"/>
                <a:gd name="connsiteX1632" fmla="*/ 1852641 w 4937510"/>
                <a:gd name="connsiteY1632" fmla="*/ 117294 h 500761"/>
                <a:gd name="connsiteX1633" fmla="*/ 1860173 w 4937510"/>
                <a:gd name="connsiteY1633" fmla="*/ 111261 h 500761"/>
                <a:gd name="connsiteX1634" fmla="*/ 1864692 w 4937510"/>
                <a:gd name="connsiteY1634" fmla="*/ 105229 h 500761"/>
                <a:gd name="connsiteX1635" fmla="*/ 1869212 w 4937510"/>
                <a:gd name="connsiteY1635" fmla="*/ 100704 h 500761"/>
                <a:gd name="connsiteX1636" fmla="*/ 1875237 w 4937510"/>
                <a:gd name="connsiteY1636" fmla="*/ 97688 h 500761"/>
                <a:gd name="connsiteX1637" fmla="*/ 1893314 w 4937510"/>
                <a:gd name="connsiteY1637" fmla="*/ 84115 h 500761"/>
                <a:gd name="connsiteX1638" fmla="*/ 1899339 w 4937510"/>
                <a:gd name="connsiteY1638" fmla="*/ 81099 h 500761"/>
                <a:gd name="connsiteX1639" fmla="*/ 1903858 w 4937510"/>
                <a:gd name="connsiteY1639" fmla="*/ 79591 h 500761"/>
                <a:gd name="connsiteX1640" fmla="*/ 1908378 w 4937510"/>
                <a:gd name="connsiteY1640" fmla="*/ 76574 h 500761"/>
                <a:gd name="connsiteX1641" fmla="*/ 1912897 w 4937510"/>
                <a:gd name="connsiteY1641" fmla="*/ 76574 h 500761"/>
                <a:gd name="connsiteX1642" fmla="*/ 1918922 w 4937510"/>
                <a:gd name="connsiteY1642" fmla="*/ 75066 h 500761"/>
                <a:gd name="connsiteX1643" fmla="*/ 2303542 w 4937510"/>
                <a:gd name="connsiteY1643" fmla="*/ 57604 h 500761"/>
                <a:gd name="connsiteX1644" fmla="*/ 2305046 w 4937510"/>
                <a:gd name="connsiteY1644" fmla="*/ 59108 h 500761"/>
                <a:gd name="connsiteX1645" fmla="*/ 2311062 w 4937510"/>
                <a:gd name="connsiteY1645" fmla="*/ 60612 h 500761"/>
                <a:gd name="connsiteX1646" fmla="*/ 2312566 w 4937510"/>
                <a:gd name="connsiteY1646" fmla="*/ 62116 h 500761"/>
                <a:gd name="connsiteX1647" fmla="*/ 2315573 w 4937510"/>
                <a:gd name="connsiteY1647" fmla="*/ 65124 h 500761"/>
                <a:gd name="connsiteX1648" fmla="*/ 2317077 w 4937510"/>
                <a:gd name="connsiteY1648" fmla="*/ 66628 h 500761"/>
                <a:gd name="connsiteX1649" fmla="*/ 2321589 w 4937510"/>
                <a:gd name="connsiteY1649" fmla="*/ 69636 h 500761"/>
                <a:gd name="connsiteX1650" fmla="*/ 2324597 w 4937510"/>
                <a:gd name="connsiteY1650" fmla="*/ 74148 h 500761"/>
                <a:gd name="connsiteX1651" fmla="*/ 2324597 w 4937510"/>
                <a:gd name="connsiteY1651" fmla="*/ 78659 h 500761"/>
                <a:gd name="connsiteX1652" fmla="*/ 2324597 w 4937510"/>
                <a:gd name="connsiteY1652" fmla="*/ 84675 h 500761"/>
                <a:gd name="connsiteX1653" fmla="*/ 2323093 w 4937510"/>
                <a:gd name="connsiteY1653" fmla="*/ 90691 h 500761"/>
                <a:gd name="connsiteX1654" fmla="*/ 2323093 w 4937510"/>
                <a:gd name="connsiteY1654" fmla="*/ 93699 h 500761"/>
                <a:gd name="connsiteX1655" fmla="*/ 2321589 w 4937510"/>
                <a:gd name="connsiteY1655" fmla="*/ 99715 h 500761"/>
                <a:gd name="connsiteX1656" fmla="*/ 2321589 w 4937510"/>
                <a:gd name="connsiteY1656" fmla="*/ 101219 h 500761"/>
                <a:gd name="connsiteX1657" fmla="*/ 2321589 w 4937510"/>
                <a:gd name="connsiteY1657" fmla="*/ 105730 h 500761"/>
                <a:gd name="connsiteX1658" fmla="*/ 2321589 w 4937510"/>
                <a:gd name="connsiteY1658" fmla="*/ 110242 h 500761"/>
                <a:gd name="connsiteX1659" fmla="*/ 2320085 w 4937510"/>
                <a:gd name="connsiteY1659" fmla="*/ 119266 h 500761"/>
                <a:gd name="connsiteX1660" fmla="*/ 2317077 w 4937510"/>
                <a:gd name="connsiteY1660" fmla="*/ 126786 h 500761"/>
                <a:gd name="connsiteX1661" fmla="*/ 2317077 w 4937510"/>
                <a:gd name="connsiteY1661" fmla="*/ 131298 h 500761"/>
                <a:gd name="connsiteX1662" fmla="*/ 2315573 w 4937510"/>
                <a:gd name="connsiteY1662" fmla="*/ 140321 h 500761"/>
                <a:gd name="connsiteX1663" fmla="*/ 2314069 w 4937510"/>
                <a:gd name="connsiteY1663" fmla="*/ 147841 h 500761"/>
                <a:gd name="connsiteX1664" fmla="*/ 2312566 w 4937510"/>
                <a:gd name="connsiteY1664" fmla="*/ 156865 h 500761"/>
                <a:gd name="connsiteX1665" fmla="*/ 2311062 w 4937510"/>
                <a:gd name="connsiteY1665" fmla="*/ 165888 h 500761"/>
                <a:gd name="connsiteX1666" fmla="*/ 2308054 w 4937510"/>
                <a:gd name="connsiteY1666" fmla="*/ 171904 h 500761"/>
                <a:gd name="connsiteX1667" fmla="*/ 2305046 w 4937510"/>
                <a:gd name="connsiteY1667" fmla="*/ 182432 h 500761"/>
                <a:gd name="connsiteX1668" fmla="*/ 2303542 w 4937510"/>
                <a:gd name="connsiteY1668" fmla="*/ 192959 h 500761"/>
                <a:gd name="connsiteX1669" fmla="*/ 2303542 w 4937510"/>
                <a:gd name="connsiteY1669" fmla="*/ 197471 h 500761"/>
                <a:gd name="connsiteX1670" fmla="*/ 2303542 w 4937510"/>
                <a:gd name="connsiteY1670" fmla="*/ 204991 h 500761"/>
                <a:gd name="connsiteX1671" fmla="*/ 2303542 w 4937510"/>
                <a:gd name="connsiteY1671" fmla="*/ 206495 h 500761"/>
                <a:gd name="connsiteX1672" fmla="*/ 2305046 w 4937510"/>
                <a:gd name="connsiteY1672" fmla="*/ 207999 h 500761"/>
                <a:gd name="connsiteX1673" fmla="*/ 2308054 w 4937510"/>
                <a:gd name="connsiteY1673" fmla="*/ 207999 h 500761"/>
                <a:gd name="connsiteX1674" fmla="*/ 2314069 w 4937510"/>
                <a:gd name="connsiteY1674" fmla="*/ 206495 h 500761"/>
                <a:gd name="connsiteX1675" fmla="*/ 2320085 w 4937510"/>
                <a:gd name="connsiteY1675" fmla="*/ 204991 h 500761"/>
                <a:gd name="connsiteX1676" fmla="*/ 2324597 w 4937510"/>
                <a:gd name="connsiteY1676" fmla="*/ 204991 h 500761"/>
                <a:gd name="connsiteX1677" fmla="*/ 2330613 w 4937510"/>
                <a:gd name="connsiteY1677" fmla="*/ 201983 h 500761"/>
                <a:gd name="connsiteX1678" fmla="*/ 2339637 w 4937510"/>
                <a:gd name="connsiteY1678" fmla="*/ 200479 h 500761"/>
                <a:gd name="connsiteX1679" fmla="*/ 2342644 w 4937510"/>
                <a:gd name="connsiteY1679" fmla="*/ 197471 h 500761"/>
                <a:gd name="connsiteX1680" fmla="*/ 2347156 w 4937510"/>
                <a:gd name="connsiteY1680" fmla="*/ 195967 h 500761"/>
                <a:gd name="connsiteX1681" fmla="*/ 2354676 w 4937510"/>
                <a:gd name="connsiteY1681" fmla="*/ 192959 h 500761"/>
                <a:gd name="connsiteX1682" fmla="*/ 2362196 w 4937510"/>
                <a:gd name="connsiteY1682" fmla="*/ 189952 h 500761"/>
                <a:gd name="connsiteX1683" fmla="*/ 2369715 w 4937510"/>
                <a:gd name="connsiteY1683" fmla="*/ 186944 h 500761"/>
                <a:gd name="connsiteX1684" fmla="*/ 2371219 w 4937510"/>
                <a:gd name="connsiteY1684" fmla="*/ 186944 h 500761"/>
                <a:gd name="connsiteX1685" fmla="*/ 2375731 w 4937510"/>
                <a:gd name="connsiteY1685" fmla="*/ 185440 h 500761"/>
                <a:gd name="connsiteX1686" fmla="*/ 2378739 w 4937510"/>
                <a:gd name="connsiteY1686" fmla="*/ 185440 h 500761"/>
                <a:gd name="connsiteX1687" fmla="*/ 2383251 w 4937510"/>
                <a:gd name="connsiteY1687" fmla="*/ 185440 h 500761"/>
                <a:gd name="connsiteX1688" fmla="*/ 2386259 w 4937510"/>
                <a:gd name="connsiteY1688" fmla="*/ 186944 h 500761"/>
                <a:gd name="connsiteX1689" fmla="*/ 2389267 w 4937510"/>
                <a:gd name="connsiteY1689" fmla="*/ 188448 h 500761"/>
                <a:gd name="connsiteX1690" fmla="*/ 2392275 w 4937510"/>
                <a:gd name="connsiteY1690" fmla="*/ 188448 h 500761"/>
                <a:gd name="connsiteX1691" fmla="*/ 2395283 w 4937510"/>
                <a:gd name="connsiteY1691" fmla="*/ 189952 h 500761"/>
                <a:gd name="connsiteX1692" fmla="*/ 2396787 w 4937510"/>
                <a:gd name="connsiteY1692" fmla="*/ 192959 h 500761"/>
                <a:gd name="connsiteX1693" fmla="*/ 2399794 w 4937510"/>
                <a:gd name="connsiteY1693" fmla="*/ 194463 h 500761"/>
                <a:gd name="connsiteX1694" fmla="*/ 2402802 w 4937510"/>
                <a:gd name="connsiteY1694" fmla="*/ 198975 h 500761"/>
                <a:gd name="connsiteX1695" fmla="*/ 2405810 w 4937510"/>
                <a:gd name="connsiteY1695" fmla="*/ 200479 h 500761"/>
                <a:gd name="connsiteX1696" fmla="*/ 2407314 w 4937510"/>
                <a:gd name="connsiteY1696" fmla="*/ 203487 h 500761"/>
                <a:gd name="connsiteX1697" fmla="*/ 2408818 w 4937510"/>
                <a:gd name="connsiteY1697" fmla="*/ 207999 h 500761"/>
                <a:gd name="connsiteX1698" fmla="*/ 2411826 w 4937510"/>
                <a:gd name="connsiteY1698" fmla="*/ 209503 h 500761"/>
                <a:gd name="connsiteX1699" fmla="*/ 2411826 w 4937510"/>
                <a:gd name="connsiteY1699" fmla="*/ 214015 h 500761"/>
                <a:gd name="connsiteX1700" fmla="*/ 2413330 w 4937510"/>
                <a:gd name="connsiteY1700" fmla="*/ 215519 h 500761"/>
                <a:gd name="connsiteX1701" fmla="*/ 2410322 w 4937510"/>
                <a:gd name="connsiteY1701" fmla="*/ 218527 h 500761"/>
                <a:gd name="connsiteX1702" fmla="*/ 2408818 w 4937510"/>
                <a:gd name="connsiteY1702" fmla="*/ 220030 h 500761"/>
                <a:gd name="connsiteX1703" fmla="*/ 2407314 w 4937510"/>
                <a:gd name="connsiteY1703" fmla="*/ 223038 h 500761"/>
                <a:gd name="connsiteX1704" fmla="*/ 2405810 w 4937510"/>
                <a:gd name="connsiteY1704" fmla="*/ 226046 h 500761"/>
                <a:gd name="connsiteX1705" fmla="*/ 2404306 w 4937510"/>
                <a:gd name="connsiteY1705" fmla="*/ 229054 h 500761"/>
                <a:gd name="connsiteX1706" fmla="*/ 2402802 w 4937510"/>
                <a:gd name="connsiteY1706" fmla="*/ 232062 h 500761"/>
                <a:gd name="connsiteX1707" fmla="*/ 2399794 w 4937510"/>
                <a:gd name="connsiteY1707" fmla="*/ 233566 h 500761"/>
                <a:gd name="connsiteX1708" fmla="*/ 2395283 w 4937510"/>
                <a:gd name="connsiteY1708" fmla="*/ 236574 h 500761"/>
                <a:gd name="connsiteX1709" fmla="*/ 2390771 w 4937510"/>
                <a:gd name="connsiteY1709" fmla="*/ 239582 h 500761"/>
                <a:gd name="connsiteX1710" fmla="*/ 2386259 w 4937510"/>
                <a:gd name="connsiteY1710" fmla="*/ 241086 h 500761"/>
                <a:gd name="connsiteX1711" fmla="*/ 2383251 w 4937510"/>
                <a:gd name="connsiteY1711" fmla="*/ 244094 h 500761"/>
                <a:gd name="connsiteX1712" fmla="*/ 2378739 w 4937510"/>
                <a:gd name="connsiteY1712" fmla="*/ 245598 h 500761"/>
                <a:gd name="connsiteX1713" fmla="*/ 2374227 w 4937510"/>
                <a:gd name="connsiteY1713" fmla="*/ 245598 h 500761"/>
                <a:gd name="connsiteX1714" fmla="*/ 2369715 w 4937510"/>
                <a:gd name="connsiteY1714" fmla="*/ 247102 h 500761"/>
                <a:gd name="connsiteX1715" fmla="*/ 2368212 w 4937510"/>
                <a:gd name="connsiteY1715" fmla="*/ 250109 h 500761"/>
                <a:gd name="connsiteX1716" fmla="*/ 2363700 w 4937510"/>
                <a:gd name="connsiteY1716" fmla="*/ 251613 h 500761"/>
                <a:gd name="connsiteX1717" fmla="*/ 2357684 w 4937510"/>
                <a:gd name="connsiteY1717" fmla="*/ 251613 h 500761"/>
                <a:gd name="connsiteX1718" fmla="*/ 2353172 w 4937510"/>
                <a:gd name="connsiteY1718" fmla="*/ 253117 h 500761"/>
                <a:gd name="connsiteX1719" fmla="*/ 2350164 w 4937510"/>
                <a:gd name="connsiteY1719" fmla="*/ 254621 h 500761"/>
                <a:gd name="connsiteX1720" fmla="*/ 2347156 w 4937510"/>
                <a:gd name="connsiteY1720" fmla="*/ 256125 h 500761"/>
                <a:gd name="connsiteX1721" fmla="*/ 2345652 w 4937510"/>
                <a:gd name="connsiteY1721" fmla="*/ 257629 h 500761"/>
                <a:gd name="connsiteX1722" fmla="*/ 2338133 w 4937510"/>
                <a:gd name="connsiteY1722" fmla="*/ 259133 h 500761"/>
                <a:gd name="connsiteX1723" fmla="*/ 2335125 w 4937510"/>
                <a:gd name="connsiteY1723" fmla="*/ 260637 h 500761"/>
                <a:gd name="connsiteX1724" fmla="*/ 2330613 w 4937510"/>
                <a:gd name="connsiteY1724" fmla="*/ 262141 h 500761"/>
                <a:gd name="connsiteX1725" fmla="*/ 2306550 w 4937510"/>
                <a:gd name="connsiteY1725" fmla="*/ 269661 h 500761"/>
                <a:gd name="connsiteX1726" fmla="*/ 2302038 w 4937510"/>
                <a:gd name="connsiteY1726" fmla="*/ 271165 h 500761"/>
                <a:gd name="connsiteX1727" fmla="*/ 2297526 w 4937510"/>
                <a:gd name="connsiteY1727" fmla="*/ 272669 h 500761"/>
                <a:gd name="connsiteX1728" fmla="*/ 2293014 w 4937510"/>
                <a:gd name="connsiteY1728" fmla="*/ 275677 h 500761"/>
                <a:gd name="connsiteX1729" fmla="*/ 2291510 w 4937510"/>
                <a:gd name="connsiteY1729" fmla="*/ 277180 h 500761"/>
                <a:gd name="connsiteX1730" fmla="*/ 2291510 w 4937510"/>
                <a:gd name="connsiteY1730" fmla="*/ 280188 h 500761"/>
                <a:gd name="connsiteX1731" fmla="*/ 2293014 w 4937510"/>
                <a:gd name="connsiteY1731" fmla="*/ 281692 h 500761"/>
                <a:gd name="connsiteX1732" fmla="*/ 2294518 w 4937510"/>
                <a:gd name="connsiteY1732" fmla="*/ 283196 h 500761"/>
                <a:gd name="connsiteX1733" fmla="*/ 2297526 w 4937510"/>
                <a:gd name="connsiteY1733" fmla="*/ 284700 h 500761"/>
                <a:gd name="connsiteX1734" fmla="*/ 2300534 w 4937510"/>
                <a:gd name="connsiteY1734" fmla="*/ 286204 h 500761"/>
                <a:gd name="connsiteX1735" fmla="*/ 2303542 w 4937510"/>
                <a:gd name="connsiteY1735" fmla="*/ 289212 h 500761"/>
                <a:gd name="connsiteX1736" fmla="*/ 2308054 w 4937510"/>
                <a:gd name="connsiteY1736" fmla="*/ 293724 h 500761"/>
                <a:gd name="connsiteX1737" fmla="*/ 2312566 w 4937510"/>
                <a:gd name="connsiteY1737" fmla="*/ 296732 h 500761"/>
                <a:gd name="connsiteX1738" fmla="*/ 2317077 w 4937510"/>
                <a:gd name="connsiteY1738" fmla="*/ 301244 h 500761"/>
                <a:gd name="connsiteX1739" fmla="*/ 2321589 w 4937510"/>
                <a:gd name="connsiteY1739" fmla="*/ 304252 h 500761"/>
                <a:gd name="connsiteX1740" fmla="*/ 2327605 w 4937510"/>
                <a:gd name="connsiteY1740" fmla="*/ 308763 h 500761"/>
                <a:gd name="connsiteX1741" fmla="*/ 2330613 w 4937510"/>
                <a:gd name="connsiteY1741" fmla="*/ 310267 h 500761"/>
                <a:gd name="connsiteX1742" fmla="*/ 2335125 w 4937510"/>
                <a:gd name="connsiteY1742" fmla="*/ 314779 h 500761"/>
                <a:gd name="connsiteX1743" fmla="*/ 2341141 w 4937510"/>
                <a:gd name="connsiteY1743" fmla="*/ 320795 h 500761"/>
                <a:gd name="connsiteX1744" fmla="*/ 2350164 w 4937510"/>
                <a:gd name="connsiteY1744" fmla="*/ 326811 h 500761"/>
                <a:gd name="connsiteX1745" fmla="*/ 2359188 w 4937510"/>
                <a:gd name="connsiteY1745" fmla="*/ 331323 h 500761"/>
                <a:gd name="connsiteX1746" fmla="*/ 2366708 w 4937510"/>
                <a:gd name="connsiteY1746" fmla="*/ 335834 h 500761"/>
                <a:gd name="connsiteX1747" fmla="*/ 2377235 w 4937510"/>
                <a:gd name="connsiteY1747" fmla="*/ 340346 h 500761"/>
                <a:gd name="connsiteX1748" fmla="*/ 2383251 w 4937510"/>
                <a:gd name="connsiteY1748" fmla="*/ 343354 h 500761"/>
                <a:gd name="connsiteX1749" fmla="*/ 2386259 w 4937510"/>
                <a:gd name="connsiteY1749" fmla="*/ 344858 h 500761"/>
                <a:gd name="connsiteX1750" fmla="*/ 2392275 w 4937510"/>
                <a:gd name="connsiteY1750" fmla="*/ 346362 h 500761"/>
                <a:gd name="connsiteX1751" fmla="*/ 2399794 w 4937510"/>
                <a:gd name="connsiteY1751" fmla="*/ 346362 h 500761"/>
                <a:gd name="connsiteX1752" fmla="*/ 2411826 w 4937510"/>
                <a:gd name="connsiteY1752" fmla="*/ 347866 h 500761"/>
                <a:gd name="connsiteX1753" fmla="*/ 2420850 w 4937510"/>
                <a:gd name="connsiteY1753" fmla="*/ 347866 h 500761"/>
                <a:gd name="connsiteX1754" fmla="*/ 2437393 w 4937510"/>
                <a:gd name="connsiteY1754" fmla="*/ 350874 h 500761"/>
                <a:gd name="connsiteX1755" fmla="*/ 2453937 w 4937510"/>
                <a:gd name="connsiteY1755" fmla="*/ 352378 h 500761"/>
                <a:gd name="connsiteX1756" fmla="*/ 2462960 w 4937510"/>
                <a:gd name="connsiteY1756" fmla="*/ 355386 h 500761"/>
                <a:gd name="connsiteX1757" fmla="*/ 2470480 w 4937510"/>
                <a:gd name="connsiteY1757" fmla="*/ 356890 h 500761"/>
                <a:gd name="connsiteX1758" fmla="*/ 2479504 w 4937510"/>
                <a:gd name="connsiteY1758" fmla="*/ 359898 h 500761"/>
                <a:gd name="connsiteX1759" fmla="*/ 2485519 w 4937510"/>
                <a:gd name="connsiteY1759" fmla="*/ 361402 h 500761"/>
                <a:gd name="connsiteX1760" fmla="*/ 2493039 w 4937510"/>
                <a:gd name="connsiteY1760" fmla="*/ 362905 h 500761"/>
                <a:gd name="connsiteX1761" fmla="*/ 2505071 w 4937510"/>
                <a:gd name="connsiteY1761" fmla="*/ 365913 h 500761"/>
                <a:gd name="connsiteX1762" fmla="*/ 2515598 w 4937510"/>
                <a:gd name="connsiteY1762" fmla="*/ 368921 h 500761"/>
                <a:gd name="connsiteX1763" fmla="*/ 2518606 w 4937510"/>
                <a:gd name="connsiteY1763" fmla="*/ 371929 h 500761"/>
                <a:gd name="connsiteX1764" fmla="*/ 2520110 w 4937510"/>
                <a:gd name="connsiteY1764" fmla="*/ 374937 h 500761"/>
                <a:gd name="connsiteX1765" fmla="*/ 2517102 w 4937510"/>
                <a:gd name="connsiteY1765" fmla="*/ 377945 h 500761"/>
                <a:gd name="connsiteX1766" fmla="*/ 2514094 w 4937510"/>
                <a:gd name="connsiteY1766" fmla="*/ 379449 h 500761"/>
                <a:gd name="connsiteX1767" fmla="*/ 2511087 w 4937510"/>
                <a:gd name="connsiteY1767" fmla="*/ 380953 h 500761"/>
                <a:gd name="connsiteX1768" fmla="*/ 2506575 w 4937510"/>
                <a:gd name="connsiteY1768" fmla="*/ 382457 h 500761"/>
                <a:gd name="connsiteX1769" fmla="*/ 2499055 w 4937510"/>
                <a:gd name="connsiteY1769" fmla="*/ 385465 h 500761"/>
                <a:gd name="connsiteX1770" fmla="*/ 2491535 w 4937510"/>
                <a:gd name="connsiteY1770" fmla="*/ 389977 h 500761"/>
                <a:gd name="connsiteX1771" fmla="*/ 2485519 w 4937510"/>
                <a:gd name="connsiteY1771" fmla="*/ 392984 h 500761"/>
                <a:gd name="connsiteX1772" fmla="*/ 2478000 w 4937510"/>
                <a:gd name="connsiteY1772" fmla="*/ 397496 h 500761"/>
                <a:gd name="connsiteX1773" fmla="*/ 2467472 w 4937510"/>
                <a:gd name="connsiteY1773" fmla="*/ 402008 h 500761"/>
                <a:gd name="connsiteX1774" fmla="*/ 2459952 w 4937510"/>
                <a:gd name="connsiteY1774" fmla="*/ 405016 h 500761"/>
                <a:gd name="connsiteX1775" fmla="*/ 2453937 w 4937510"/>
                <a:gd name="connsiteY1775" fmla="*/ 405016 h 500761"/>
                <a:gd name="connsiteX1776" fmla="*/ 2441905 w 4937510"/>
                <a:gd name="connsiteY1776" fmla="*/ 408024 h 500761"/>
                <a:gd name="connsiteX1777" fmla="*/ 2434385 w 4937510"/>
                <a:gd name="connsiteY1777" fmla="*/ 408024 h 500761"/>
                <a:gd name="connsiteX1778" fmla="*/ 2431377 w 4937510"/>
                <a:gd name="connsiteY1778" fmla="*/ 408024 h 500761"/>
                <a:gd name="connsiteX1779" fmla="*/ 2425362 w 4937510"/>
                <a:gd name="connsiteY1779" fmla="*/ 408024 h 500761"/>
                <a:gd name="connsiteX1780" fmla="*/ 2417842 w 4937510"/>
                <a:gd name="connsiteY1780" fmla="*/ 408024 h 500761"/>
                <a:gd name="connsiteX1781" fmla="*/ 2408818 w 4937510"/>
                <a:gd name="connsiteY1781" fmla="*/ 408024 h 500761"/>
                <a:gd name="connsiteX1782" fmla="*/ 2401298 w 4937510"/>
                <a:gd name="connsiteY1782" fmla="*/ 408024 h 500761"/>
                <a:gd name="connsiteX1783" fmla="*/ 2396787 w 4937510"/>
                <a:gd name="connsiteY1783" fmla="*/ 408024 h 500761"/>
                <a:gd name="connsiteX1784" fmla="*/ 2389267 w 4937510"/>
                <a:gd name="connsiteY1784" fmla="*/ 408024 h 500761"/>
                <a:gd name="connsiteX1785" fmla="*/ 2378739 w 4937510"/>
                <a:gd name="connsiteY1785" fmla="*/ 408024 h 500761"/>
                <a:gd name="connsiteX1786" fmla="*/ 2362196 w 4937510"/>
                <a:gd name="connsiteY1786" fmla="*/ 408024 h 500761"/>
                <a:gd name="connsiteX1787" fmla="*/ 2354676 w 4937510"/>
                <a:gd name="connsiteY1787" fmla="*/ 408024 h 500761"/>
                <a:gd name="connsiteX1788" fmla="*/ 2351668 w 4937510"/>
                <a:gd name="connsiteY1788" fmla="*/ 406520 h 500761"/>
                <a:gd name="connsiteX1789" fmla="*/ 2347156 w 4937510"/>
                <a:gd name="connsiteY1789" fmla="*/ 403512 h 500761"/>
                <a:gd name="connsiteX1790" fmla="*/ 2341141 w 4937510"/>
                <a:gd name="connsiteY1790" fmla="*/ 402008 h 500761"/>
                <a:gd name="connsiteX1791" fmla="*/ 2336629 w 4937510"/>
                <a:gd name="connsiteY1791" fmla="*/ 399000 h 500761"/>
                <a:gd name="connsiteX1792" fmla="*/ 2327605 w 4937510"/>
                <a:gd name="connsiteY1792" fmla="*/ 392984 h 500761"/>
                <a:gd name="connsiteX1793" fmla="*/ 2324597 w 4937510"/>
                <a:gd name="connsiteY1793" fmla="*/ 389977 h 500761"/>
                <a:gd name="connsiteX1794" fmla="*/ 2321589 w 4937510"/>
                <a:gd name="connsiteY1794" fmla="*/ 385465 h 500761"/>
                <a:gd name="connsiteX1795" fmla="*/ 2317077 w 4937510"/>
                <a:gd name="connsiteY1795" fmla="*/ 382457 h 500761"/>
                <a:gd name="connsiteX1796" fmla="*/ 2314069 w 4937510"/>
                <a:gd name="connsiteY1796" fmla="*/ 379449 h 500761"/>
                <a:gd name="connsiteX1797" fmla="*/ 2312566 w 4937510"/>
                <a:gd name="connsiteY1797" fmla="*/ 377945 h 500761"/>
                <a:gd name="connsiteX1798" fmla="*/ 2309558 w 4937510"/>
                <a:gd name="connsiteY1798" fmla="*/ 377945 h 500761"/>
                <a:gd name="connsiteX1799" fmla="*/ 2306550 w 4937510"/>
                <a:gd name="connsiteY1799" fmla="*/ 374937 h 500761"/>
                <a:gd name="connsiteX1800" fmla="*/ 2303542 w 4937510"/>
                <a:gd name="connsiteY1800" fmla="*/ 373433 h 500761"/>
                <a:gd name="connsiteX1801" fmla="*/ 2302038 w 4937510"/>
                <a:gd name="connsiteY1801" fmla="*/ 371929 h 500761"/>
                <a:gd name="connsiteX1802" fmla="*/ 2299030 w 4937510"/>
                <a:gd name="connsiteY1802" fmla="*/ 368921 h 500761"/>
                <a:gd name="connsiteX1803" fmla="*/ 2297526 w 4937510"/>
                <a:gd name="connsiteY1803" fmla="*/ 367417 h 500761"/>
                <a:gd name="connsiteX1804" fmla="*/ 2293014 w 4937510"/>
                <a:gd name="connsiteY1804" fmla="*/ 362905 h 500761"/>
                <a:gd name="connsiteX1805" fmla="*/ 2286998 w 4937510"/>
                <a:gd name="connsiteY1805" fmla="*/ 358394 h 500761"/>
                <a:gd name="connsiteX1806" fmla="*/ 2280983 w 4937510"/>
                <a:gd name="connsiteY1806" fmla="*/ 353882 h 500761"/>
                <a:gd name="connsiteX1807" fmla="*/ 2273463 w 4937510"/>
                <a:gd name="connsiteY1807" fmla="*/ 346362 h 500761"/>
                <a:gd name="connsiteX1808" fmla="*/ 2268951 w 4937510"/>
                <a:gd name="connsiteY1808" fmla="*/ 341850 h 500761"/>
                <a:gd name="connsiteX1809" fmla="*/ 2267447 w 4937510"/>
                <a:gd name="connsiteY1809" fmla="*/ 343354 h 500761"/>
                <a:gd name="connsiteX1810" fmla="*/ 2264439 w 4937510"/>
                <a:gd name="connsiteY1810" fmla="*/ 346362 h 500761"/>
                <a:gd name="connsiteX1811" fmla="*/ 2259927 w 4937510"/>
                <a:gd name="connsiteY1811" fmla="*/ 352378 h 500761"/>
                <a:gd name="connsiteX1812" fmla="*/ 2258423 w 4937510"/>
                <a:gd name="connsiteY1812" fmla="*/ 358394 h 500761"/>
                <a:gd name="connsiteX1813" fmla="*/ 2253912 w 4937510"/>
                <a:gd name="connsiteY1813" fmla="*/ 367417 h 500761"/>
                <a:gd name="connsiteX1814" fmla="*/ 2250904 w 4937510"/>
                <a:gd name="connsiteY1814" fmla="*/ 373433 h 500761"/>
                <a:gd name="connsiteX1815" fmla="*/ 2246392 w 4937510"/>
                <a:gd name="connsiteY1815" fmla="*/ 382457 h 500761"/>
                <a:gd name="connsiteX1816" fmla="*/ 2240376 w 4937510"/>
                <a:gd name="connsiteY1816" fmla="*/ 389977 h 500761"/>
                <a:gd name="connsiteX1817" fmla="*/ 2237368 w 4937510"/>
                <a:gd name="connsiteY1817" fmla="*/ 392984 h 500761"/>
                <a:gd name="connsiteX1818" fmla="*/ 2232856 w 4937510"/>
                <a:gd name="connsiteY1818" fmla="*/ 397496 h 500761"/>
                <a:gd name="connsiteX1819" fmla="*/ 2226841 w 4937510"/>
                <a:gd name="connsiteY1819" fmla="*/ 403512 h 500761"/>
                <a:gd name="connsiteX1820" fmla="*/ 2220825 w 4937510"/>
                <a:gd name="connsiteY1820" fmla="*/ 408024 h 500761"/>
                <a:gd name="connsiteX1821" fmla="*/ 2214809 w 4937510"/>
                <a:gd name="connsiteY1821" fmla="*/ 412536 h 500761"/>
                <a:gd name="connsiteX1822" fmla="*/ 2208793 w 4937510"/>
                <a:gd name="connsiteY1822" fmla="*/ 415544 h 500761"/>
                <a:gd name="connsiteX1823" fmla="*/ 2205785 w 4937510"/>
                <a:gd name="connsiteY1823" fmla="*/ 417048 h 500761"/>
                <a:gd name="connsiteX1824" fmla="*/ 2198266 w 4937510"/>
                <a:gd name="connsiteY1824" fmla="*/ 420055 h 500761"/>
                <a:gd name="connsiteX1825" fmla="*/ 2193754 w 4937510"/>
                <a:gd name="connsiteY1825" fmla="*/ 421559 h 500761"/>
                <a:gd name="connsiteX1826" fmla="*/ 2186234 w 4937510"/>
                <a:gd name="connsiteY1826" fmla="*/ 423063 h 500761"/>
                <a:gd name="connsiteX1827" fmla="*/ 2181722 w 4937510"/>
                <a:gd name="connsiteY1827" fmla="*/ 424567 h 500761"/>
                <a:gd name="connsiteX1828" fmla="*/ 2175706 w 4937510"/>
                <a:gd name="connsiteY1828" fmla="*/ 424567 h 500761"/>
                <a:gd name="connsiteX1829" fmla="*/ 2166683 w 4937510"/>
                <a:gd name="connsiteY1829" fmla="*/ 427575 h 500761"/>
                <a:gd name="connsiteX1830" fmla="*/ 2159163 w 4937510"/>
                <a:gd name="connsiteY1830" fmla="*/ 427575 h 500761"/>
                <a:gd name="connsiteX1831" fmla="*/ 2147131 w 4937510"/>
                <a:gd name="connsiteY1831" fmla="*/ 429079 h 500761"/>
                <a:gd name="connsiteX1832" fmla="*/ 2141116 w 4937510"/>
                <a:gd name="connsiteY1832" fmla="*/ 427575 h 500761"/>
                <a:gd name="connsiteX1833" fmla="*/ 2133596 w 4937510"/>
                <a:gd name="connsiteY1833" fmla="*/ 427575 h 500761"/>
                <a:gd name="connsiteX1834" fmla="*/ 2129084 w 4937510"/>
                <a:gd name="connsiteY1834" fmla="*/ 426071 h 500761"/>
                <a:gd name="connsiteX1835" fmla="*/ 2124572 w 4937510"/>
                <a:gd name="connsiteY1835" fmla="*/ 424567 h 500761"/>
                <a:gd name="connsiteX1836" fmla="*/ 2118556 w 4937510"/>
                <a:gd name="connsiteY1836" fmla="*/ 424567 h 500761"/>
                <a:gd name="connsiteX1837" fmla="*/ 2111037 w 4937510"/>
                <a:gd name="connsiteY1837" fmla="*/ 420055 h 500761"/>
                <a:gd name="connsiteX1838" fmla="*/ 2111037 w 4937510"/>
                <a:gd name="connsiteY1838" fmla="*/ 418552 h 500761"/>
                <a:gd name="connsiteX1839" fmla="*/ 2115548 w 4937510"/>
                <a:gd name="connsiteY1839" fmla="*/ 417048 h 500761"/>
                <a:gd name="connsiteX1840" fmla="*/ 2121564 w 4937510"/>
                <a:gd name="connsiteY1840" fmla="*/ 414040 h 500761"/>
                <a:gd name="connsiteX1841" fmla="*/ 2123068 w 4937510"/>
                <a:gd name="connsiteY1841" fmla="*/ 411032 h 500761"/>
                <a:gd name="connsiteX1842" fmla="*/ 2123068 w 4937510"/>
                <a:gd name="connsiteY1842" fmla="*/ 408024 h 500761"/>
                <a:gd name="connsiteX1843" fmla="*/ 2118556 w 4937510"/>
                <a:gd name="connsiteY1843" fmla="*/ 403512 h 500761"/>
                <a:gd name="connsiteX1844" fmla="*/ 2114044 w 4937510"/>
                <a:gd name="connsiteY1844" fmla="*/ 400504 h 500761"/>
                <a:gd name="connsiteX1845" fmla="*/ 2111037 w 4937510"/>
                <a:gd name="connsiteY1845" fmla="*/ 399000 h 500761"/>
                <a:gd name="connsiteX1846" fmla="*/ 2106525 w 4937510"/>
                <a:gd name="connsiteY1846" fmla="*/ 395992 h 500761"/>
                <a:gd name="connsiteX1847" fmla="*/ 2103517 w 4937510"/>
                <a:gd name="connsiteY1847" fmla="*/ 392984 h 500761"/>
                <a:gd name="connsiteX1848" fmla="*/ 2099005 w 4937510"/>
                <a:gd name="connsiteY1848" fmla="*/ 391480 h 500761"/>
                <a:gd name="connsiteX1849" fmla="*/ 2094493 w 4937510"/>
                <a:gd name="connsiteY1849" fmla="*/ 389977 h 500761"/>
                <a:gd name="connsiteX1850" fmla="*/ 2091485 w 4937510"/>
                <a:gd name="connsiteY1850" fmla="*/ 386969 h 500761"/>
                <a:gd name="connsiteX1851" fmla="*/ 2092989 w 4937510"/>
                <a:gd name="connsiteY1851" fmla="*/ 380953 h 500761"/>
                <a:gd name="connsiteX1852" fmla="*/ 2095997 w 4937510"/>
                <a:gd name="connsiteY1852" fmla="*/ 379449 h 500761"/>
                <a:gd name="connsiteX1853" fmla="*/ 2105021 w 4937510"/>
                <a:gd name="connsiteY1853" fmla="*/ 379449 h 500761"/>
                <a:gd name="connsiteX1854" fmla="*/ 2115548 w 4937510"/>
                <a:gd name="connsiteY1854" fmla="*/ 379449 h 500761"/>
                <a:gd name="connsiteX1855" fmla="*/ 2127580 w 4937510"/>
                <a:gd name="connsiteY1855" fmla="*/ 379449 h 500761"/>
                <a:gd name="connsiteX1856" fmla="*/ 2135100 w 4937510"/>
                <a:gd name="connsiteY1856" fmla="*/ 377945 h 500761"/>
                <a:gd name="connsiteX1857" fmla="*/ 2139612 w 4937510"/>
                <a:gd name="connsiteY1857" fmla="*/ 377945 h 500761"/>
                <a:gd name="connsiteX1858" fmla="*/ 2153147 w 4937510"/>
                <a:gd name="connsiteY1858" fmla="*/ 377945 h 500761"/>
                <a:gd name="connsiteX1859" fmla="*/ 2163675 w 4937510"/>
                <a:gd name="connsiteY1859" fmla="*/ 376441 h 500761"/>
                <a:gd name="connsiteX1860" fmla="*/ 2169691 w 4937510"/>
                <a:gd name="connsiteY1860" fmla="*/ 374937 h 500761"/>
                <a:gd name="connsiteX1861" fmla="*/ 2177210 w 4937510"/>
                <a:gd name="connsiteY1861" fmla="*/ 373433 h 500761"/>
                <a:gd name="connsiteX1862" fmla="*/ 2187738 w 4937510"/>
                <a:gd name="connsiteY1862" fmla="*/ 368921 h 500761"/>
                <a:gd name="connsiteX1863" fmla="*/ 2196762 w 4937510"/>
                <a:gd name="connsiteY1863" fmla="*/ 358394 h 500761"/>
                <a:gd name="connsiteX1864" fmla="*/ 2201273 w 4937510"/>
                <a:gd name="connsiteY1864" fmla="*/ 355386 h 500761"/>
                <a:gd name="connsiteX1865" fmla="*/ 2205785 w 4937510"/>
                <a:gd name="connsiteY1865" fmla="*/ 350874 h 500761"/>
                <a:gd name="connsiteX1866" fmla="*/ 2214809 w 4937510"/>
                <a:gd name="connsiteY1866" fmla="*/ 334330 h 500761"/>
                <a:gd name="connsiteX1867" fmla="*/ 2217817 w 4937510"/>
                <a:gd name="connsiteY1867" fmla="*/ 328315 h 500761"/>
                <a:gd name="connsiteX1868" fmla="*/ 2220825 w 4937510"/>
                <a:gd name="connsiteY1868" fmla="*/ 323803 h 500761"/>
                <a:gd name="connsiteX1869" fmla="*/ 2222329 w 4937510"/>
                <a:gd name="connsiteY1869" fmla="*/ 319291 h 500761"/>
                <a:gd name="connsiteX1870" fmla="*/ 2225337 w 4937510"/>
                <a:gd name="connsiteY1870" fmla="*/ 316283 h 500761"/>
                <a:gd name="connsiteX1871" fmla="*/ 2229848 w 4937510"/>
                <a:gd name="connsiteY1871" fmla="*/ 307259 h 500761"/>
                <a:gd name="connsiteX1872" fmla="*/ 2231352 w 4937510"/>
                <a:gd name="connsiteY1872" fmla="*/ 302748 h 500761"/>
                <a:gd name="connsiteX1873" fmla="*/ 2235864 w 4937510"/>
                <a:gd name="connsiteY1873" fmla="*/ 293724 h 500761"/>
                <a:gd name="connsiteX1874" fmla="*/ 2237368 w 4937510"/>
                <a:gd name="connsiteY1874" fmla="*/ 292220 h 500761"/>
                <a:gd name="connsiteX1875" fmla="*/ 2237368 w 4937510"/>
                <a:gd name="connsiteY1875" fmla="*/ 287708 h 500761"/>
                <a:gd name="connsiteX1876" fmla="*/ 2238872 w 4937510"/>
                <a:gd name="connsiteY1876" fmla="*/ 283196 h 500761"/>
                <a:gd name="connsiteX1877" fmla="*/ 2237368 w 4937510"/>
                <a:gd name="connsiteY1877" fmla="*/ 283196 h 500761"/>
                <a:gd name="connsiteX1878" fmla="*/ 2234360 w 4937510"/>
                <a:gd name="connsiteY1878" fmla="*/ 283196 h 500761"/>
                <a:gd name="connsiteX1879" fmla="*/ 2231352 w 4937510"/>
                <a:gd name="connsiteY1879" fmla="*/ 283196 h 500761"/>
                <a:gd name="connsiteX1880" fmla="*/ 2229848 w 4937510"/>
                <a:gd name="connsiteY1880" fmla="*/ 283196 h 500761"/>
                <a:gd name="connsiteX1881" fmla="*/ 2226841 w 4937510"/>
                <a:gd name="connsiteY1881" fmla="*/ 283196 h 500761"/>
                <a:gd name="connsiteX1882" fmla="*/ 2220825 w 4937510"/>
                <a:gd name="connsiteY1882" fmla="*/ 283196 h 500761"/>
                <a:gd name="connsiteX1883" fmla="*/ 2216313 w 4937510"/>
                <a:gd name="connsiteY1883" fmla="*/ 284700 h 500761"/>
                <a:gd name="connsiteX1884" fmla="*/ 2210297 w 4937510"/>
                <a:gd name="connsiteY1884" fmla="*/ 284700 h 500761"/>
                <a:gd name="connsiteX1885" fmla="*/ 2205785 w 4937510"/>
                <a:gd name="connsiteY1885" fmla="*/ 284700 h 500761"/>
                <a:gd name="connsiteX1886" fmla="*/ 2202777 w 4937510"/>
                <a:gd name="connsiteY1886" fmla="*/ 284700 h 500761"/>
                <a:gd name="connsiteX1887" fmla="*/ 2199769 w 4937510"/>
                <a:gd name="connsiteY1887" fmla="*/ 284700 h 500761"/>
                <a:gd name="connsiteX1888" fmla="*/ 2192250 w 4937510"/>
                <a:gd name="connsiteY1888" fmla="*/ 283196 h 500761"/>
                <a:gd name="connsiteX1889" fmla="*/ 2187738 w 4937510"/>
                <a:gd name="connsiteY1889" fmla="*/ 281692 h 500761"/>
                <a:gd name="connsiteX1890" fmla="*/ 2181722 w 4937510"/>
                <a:gd name="connsiteY1890" fmla="*/ 278684 h 500761"/>
                <a:gd name="connsiteX1891" fmla="*/ 2178714 w 4937510"/>
                <a:gd name="connsiteY1891" fmla="*/ 275677 h 500761"/>
                <a:gd name="connsiteX1892" fmla="*/ 2172698 w 4937510"/>
                <a:gd name="connsiteY1892" fmla="*/ 274173 h 500761"/>
                <a:gd name="connsiteX1893" fmla="*/ 2165179 w 4937510"/>
                <a:gd name="connsiteY1893" fmla="*/ 266653 h 500761"/>
                <a:gd name="connsiteX1894" fmla="*/ 2166683 w 4937510"/>
                <a:gd name="connsiteY1894" fmla="*/ 262141 h 500761"/>
                <a:gd name="connsiteX1895" fmla="*/ 2168187 w 4937510"/>
                <a:gd name="connsiteY1895" fmla="*/ 260637 h 500761"/>
                <a:gd name="connsiteX1896" fmla="*/ 2171194 w 4937510"/>
                <a:gd name="connsiteY1896" fmla="*/ 260637 h 500761"/>
                <a:gd name="connsiteX1897" fmla="*/ 2172698 w 4937510"/>
                <a:gd name="connsiteY1897" fmla="*/ 259133 h 500761"/>
                <a:gd name="connsiteX1898" fmla="*/ 2175706 w 4937510"/>
                <a:gd name="connsiteY1898" fmla="*/ 257629 h 500761"/>
                <a:gd name="connsiteX1899" fmla="*/ 2177210 w 4937510"/>
                <a:gd name="connsiteY1899" fmla="*/ 257629 h 500761"/>
                <a:gd name="connsiteX1900" fmla="*/ 2180218 w 4937510"/>
                <a:gd name="connsiteY1900" fmla="*/ 256125 h 500761"/>
                <a:gd name="connsiteX1901" fmla="*/ 2184730 w 4937510"/>
                <a:gd name="connsiteY1901" fmla="*/ 254621 h 500761"/>
                <a:gd name="connsiteX1902" fmla="*/ 2187738 w 4937510"/>
                <a:gd name="connsiteY1902" fmla="*/ 253117 h 500761"/>
                <a:gd name="connsiteX1903" fmla="*/ 2190746 w 4937510"/>
                <a:gd name="connsiteY1903" fmla="*/ 251613 h 500761"/>
                <a:gd name="connsiteX1904" fmla="*/ 2195258 w 4937510"/>
                <a:gd name="connsiteY1904" fmla="*/ 248605 h 500761"/>
                <a:gd name="connsiteX1905" fmla="*/ 2202777 w 4937510"/>
                <a:gd name="connsiteY1905" fmla="*/ 247102 h 500761"/>
                <a:gd name="connsiteX1906" fmla="*/ 2211801 w 4937510"/>
                <a:gd name="connsiteY1906" fmla="*/ 244094 h 500761"/>
                <a:gd name="connsiteX1907" fmla="*/ 2222329 w 4937510"/>
                <a:gd name="connsiteY1907" fmla="*/ 241086 h 500761"/>
                <a:gd name="connsiteX1908" fmla="*/ 2231352 w 4937510"/>
                <a:gd name="connsiteY1908" fmla="*/ 235070 h 500761"/>
                <a:gd name="connsiteX1909" fmla="*/ 2237368 w 4937510"/>
                <a:gd name="connsiteY1909" fmla="*/ 233566 h 500761"/>
                <a:gd name="connsiteX1910" fmla="*/ 2253912 w 4937510"/>
                <a:gd name="connsiteY1910" fmla="*/ 227550 h 500761"/>
                <a:gd name="connsiteX1911" fmla="*/ 2258423 w 4937510"/>
                <a:gd name="connsiteY1911" fmla="*/ 226046 h 500761"/>
                <a:gd name="connsiteX1912" fmla="*/ 2259927 w 4937510"/>
                <a:gd name="connsiteY1912" fmla="*/ 223038 h 500761"/>
                <a:gd name="connsiteX1913" fmla="*/ 2261431 w 4937510"/>
                <a:gd name="connsiteY1913" fmla="*/ 212511 h 500761"/>
                <a:gd name="connsiteX1914" fmla="*/ 2262935 w 4937510"/>
                <a:gd name="connsiteY1914" fmla="*/ 203487 h 500761"/>
                <a:gd name="connsiteX1915" fmla="*/ 2262935 w 4937510"/>
                <a:gd name="connsiteY1915" fmla="*/ 195967 h 500761"/>
                <a:gd name="connsiteX1916" fmla="*/ 2262935 w 4937510"/>
                <a:gd name="connsiteY1916" fmla="*/ 185440 h 500761"/>
                <a:gd name="connsiteX1917" fmla="*/ 2264439 w 4937510"/>
                <a:gd name="connsiteY1917" fmla="*/ 162880 h 500761"/>
                <a:gd name="connsiteX1918" fmla="*/ 2264439 w 4937510"/>
                <a:gd name="connsiteY1918" fmla="*/ 153857 h 500761"/>
                <a:gd name="connsiteX1919" fmla="*/ 2265943 w 4937510"/>
                <a:gd name="connsiteY1919" fmla="*/ 144833 h 500761"/>
                <a:gd name="connsiteX1920" fmla="*/ 2267447 w 4937510"/>
                <a:gd name="connsiteY1920" fmla="*/ 123778 h 500761"/>
                <a:gd name="connsiteX1921" fmla="*/ 2267447 w 4937510"/>
                <a:gd name="connsiteY1921" fmla="*/ 119266 h 500761"/>
                <a:gd name="connsiteX1922" fmla="*/ 2268951 w 4937510"/>
                <a:gd name="connsiteY1922" fmla="*/ 114754 h 500761"/>
                <a:gd name="connsiteX1923" fmla="*/ 2271959 w 4937510"/>
                <a:gd name="connsiteY1923" fmla="*/ 104226 h 500761"/>
                <a:gd name="connsiteX1924" fmla="*/ 2271959 w 4937510"/>
                <a:gd name="connsiteY1924" fmla="*/ 101219 h 500761"/>
                <a:gd name="connsiteX1925" fmla="*/ 2271959 w 4937510"/>
                <a:gd name="connsiteY1925" fmla="*/ 98211 h 500761"/>
                <a:gd name="connsiteX1926" fmla="*/ 2273463 w 4937510"/>
                <a:gd name="connsiteY1926" fmla="*/ 95203 h 500761"/>
                <a:gd name="connsiteX1927" fmla="*/ 2273463 w 4937510"/>
                <a:gd name="connsiteY1927" fmla="*/ 92195 h 500761"/>
                <a:gd name="connsiteX1928" fmla="*/ 2274967 w 4937510"/>
                <a:gd name="connsiteY1928" fmla="*/ 89187 h 500761"/>
                <a:gd name="connsiteX1929" fmla="*/ 2276471 w 4937510"/>
                <a:gd name="connsiteY1929" fmla="*/ 83171 h 500761"/>
                <a:gd name="connsiteX1930" fmla="*/ 2277975 w 4937510"/>
                <a:gd name="connsiteY1930" fmla="*/ 78659 h 500761"/>
                <a:gd name="connsiteX1931" fmla="*/ 2279479 w 4937510"/>
                <a:gd name="connsiteY1931" fmla="*/ 74148 h 500761"/>
                <a:gd name="connsiteX1932" fmla="*/ 2283991 w 4937510"/>
                <a:gd name="connsiteY1932" fmla="*/ 68132 h 500761"/>
                <a:gd name="connsiteX1933" fmla="*/ 2290006 w 4937510"/>
                <a:gd name="connsiteY1933" fmla="*/ 65124 h 500761"/>
                <a:gd name="connsiteX1934" fmla="*/ 2291510 w 4937510"/>
                <a:gd name="connsiteY1934" fmla="*/ 62116 h 500761"/>
                <a:gd name="connsiteX1935" fmla="*/ 2293014 w 4937510"/>
                <a:gd name="connsiteY1935" fmla="*/ 59108 h 500761"/>
                <a:gd name="connsiteX1936" fmla="*/ 2297526 w 4937510"/>
                <a:gd name="connsiteY1936" fmla="*/ 59108 h 500761"/>
                <a:gd name="connsiteX1937" fmla="*/ 2303542 w 4937510"/>
                <a:gd name="connsiteY1937" fmla="*/ 57604 h 500761"/>
                <a:gd name="connsiteX1938" fmla="*/ 1734062 w 4937510"/>
                <a:gd name="connsiteY1938" fmla="*/ 52841 h 500761"/>
                <a:gd name="connsiteX1939" fmla="*/ 1741577 w 4937510"/>
                <a:gd name="connsiteY1939" fmla="*/ 54350 h 500761"/>
                <a:gd name="connsiteX1940" fmla="*/ 1744583 w 4937510"/>
                <a:gd name="connsiteY1940" fmla="*/ 55859 h 500761"/>
                <a:gd name="connsiteX1941" fmla="*/ 1749092 w 4937510"/>
                <a:gd name="connsiteY1941" fmla="*/ 60386 h 500761"/>
                <a:gd name="connsiteX1942" fmla="*/ 1750595 w 4937510"/>
                <a:gd name="connsiteY1942" fmla="*/ 64913 h 500761"/>
                <a:gd name="connsiteX1943" fmla="*/ 1752099 w 4937510"/>
                <a:gd name="connsiteY1943" fmla="*/ 69440 h 500761"/>
                <a:gd name="connsiteX1944" fmla="*/ 1756608 w 4937510"/>
                <a:gd name="connsiteY1944" fmla="*/ 76986 h 500761"/>
                <a:gd name="connsiteX1945" fmla="*/ 1758111 w 4937510"/>
                <a:gd name="connsiteY1945" fmla="*/ 89058 h 500761"/>
                <a:gd name="connsiteX1946" fmla="*/ 1758111 w 4937510"/>
                <a:gd name="connsiteY1946" fmla="*/ 95094 h 500761"/>
                <a:gd name="connsiteX1947" fmla="*/ 1756608 w 4937510"/>
                <a:gd name="connsiteY1947" fmla="*/ 99621 h 500761"/>
                <a:gd name="connsiteX1948" fmla="*/ 1747589 w 4937510"/>
                <a:gd name="connsiteY1948" fmla="*/ 105657 h 500761"/>
                <a:gd name="connsiteX1949" fmla="*/ 1743080 w 4937510"/>
                <a:gd name="connsiteY1949" fmla="*/ 108675 h 500761"/>
                <a:gd name="connsiteX1950" fmla="*/ 1738571 w 4937510"/>
                <a:gd name="connsiteY1950" fmla="*/ 111693 h 500761"/>
                <a:gd name="connsiteX1951" fmla="*/ 1735565 w 4937510"/>
                <a:gd name="connsiteY1951" fmla="*/ 114711 h 500761"/>
                <a:gd name="connsiteX1952" fmla="*/ 1732559 w 4937510"/>
                <a:gd name="connsiteY1952" fmla="*/ 119238 h 500761"/>
                <a:gd name="connsiteX1953" fmla="*/ 1729553 w 4937510"/>
                <a:gd name="connsiteY1953" fmla="*/ 120747 h 500761"/>
                <a:gd name="connsiteX1954" fmla="*/ 1728049 w 4937510"/>
                <a:gd name="connsiteY1954" fmla="*/ 123766 h 500761"/>
                <a:gd name="connsiteX1955" fmla="*/ 1725043 w 4937510"/>
                <a:gd name="connsiteY1955" fmla="*/ 134329 h 500761"/>
                <a:gd name="connsiteX1956" fmla="*/ 1722037 w 4937510"/>
                <a:gd name="connsiteY1956" fmla="*/ 138856 h 500761"/>
                <a:gd name="connsiteX1957" fmla="*/ 1720534 w 4937510"/>
                <a:gd name="connsiteY1957" fmla="*/ 143383 h 500761"/>
                <a:gd name="connsiteX1958" fmla="*/ 1720534 w 4937510"/>
                <a:gd name="connsiteY1958" fmla="*/ 147910 h 500761"/>
                <a:gd name="connsiteX1959" fmla="*/ 1722037 w 4937510"/>
                <a:gd name="connsiteY1959" fmla="*/ 152437 h 500761"/>
                <a:gd name="connsiteX1960" fmla="*/ 1728049 w 4937510"/>
                <a:gd name="connsiteY1960" fmla="*/ 153946 h 500761"/>
                <a:gd name="connsiteX1961" fmla="*/ 1738571 w 4937510"/>
                <a:gd name="connsiteY1961" fmla="*/ 153946 h 500761"/>
                <a:gd name="connsiteX1962" fmla="*/ 1746086 w 4937510"/>
                <a:gd name="connsiteY1962" fmla="*/ 156964 h 500761"/>
                <a:gd name="connsiteX1963" fmla="*/ 1753602 w 4937510"/>
                <a:gd name="connsiteY1963" fmla="*/ 169036 h 500761"/>
                <a:gd name="connsiteX1964" fmla="*/ 1753602 w 4937510"/>
                <a:gd name="connsiteY1964" fmla="*/ 175073 h 500761"/>
                <a:gd name="connsiteX1965" fmla="*/ 1749092 w 4937510"/>
                <a:gd name="connsiteY1965" fmla="*/ 185636 h 500761"/>
                <a:gd name="connsiteX1966" fmla="*/ 1744583 w 4937510"/>
                <a:gd name="connsiteY1966" fmla="*/ 190163 h 500761"/>
                <a:gd name="connsiteX1967" fmla="*/ 1738571 w 4937510"/>
                <a:gd name="connsiteY1967" fmla="*/ 202235 h 500761"/>
                <a:gd name="connsiteX1968" fmla="*/ 1734062 w 4937510"/>
                <a:gd name="connsiteY1968" fmla="*/ 208271 h 500761"/>
                <a:gd name="connsiteX1969" fmla="*/ 1729553 w 4937510"/>
                <a:gd name="connsiteY1969" fmla="*/ 215816 h 500761"/>
                <a:gd name="connsiteX1970" fmla="*/ 1725043 w 4937510"/>
                <a:gd name="connsiteY1970" fmla="*/ 223362 h 500761"/>
                <a:gd name="connsiteX1971" fmla="*/ 1719031 w 4937510"/>
                <a:gd name="connsiteY1971" fmla="*/ 230907 h 500761"/>
                <a:gd name="connsiteX1972" fmla="*/ 1713019 w 4937510"/>
                <a:gd name="connsiteY1972" fmla="*/ 236943 h 500761"/>
                <a:gd name="connsiteX1973" fmla="*/ 1708510 w 4937510"/>
                <a:gd name="connsiteY1973" fmla="*/ 241470 h 500761"/>
                <a:gd name="connsiteX1974" fmla="*/ 1705504 w 4937510"/>
                <a:gd name="connsiteY1974" fmla="*/ 247506 h 500761"/>
                <a:gd name="connsiteX1975" fmla="*/ 1702497 w 4937510"/>
                <a:gd name="connsiteY1975" fmla="*/ 250524 h 500761"/>
                <a:gd name="connsiteX1976" fmla="*/ 1702497 w 4937510"/>
                <a:gd name="connsiteY1976" fmla="*/ 253542 h 500761"/>
                <a:gd name="connsiteX1977" fmla="*/ 1705504 w 4937510"/>
                <a:gd name="connsiteY1977" fmla="*/ 258069 h 500761"/>
                <a:gd name="connsiteX1978" fmla="*/ 1705504 w 4937510"/>
                <a:gd name="connsiteY1978" fmla="*/ 262596 h 500761"/>
                <a:gd name="connsiteX1979" fmla="*/ 1710013 w 4937510"/>
                <a:gd name="connsiteY1979" fmla="*/ 264105 h 500761"/>
                <a:gd name="connsiteX1980" fmla="*/ 1714522 w 4937510"/>
                <a:gd name="connsiteY1980" fmla="*/ 261087 h 500761"/>
                <a:gd name="connsiteX1981" fmla="*/ 1719031 w 4937510"/>
                <a:gd name="connsiteY1981" fmla="*/ 259578 h 500761"/>
                <a:gd name="connsiteX1982" fmla="*/ 1726546 w 4937510"/>
                <a:gd name="connsiteY1982" fmla="*/ 255051 h 500761"/>
                <a:gd name="connsiteX1983" fmla="*/ 1729553 w 4937510"/>
                <a:gd name="connsiteY1983" fmla="*/ 250524 h 500761"/>
                <a:gd name="connsiteX1984" fmla="*/ 1734062 w 4937510"/>
                <a:gd name="connsiteY1984" fmla="*/ 247506 h 500761"/>
                <a:gd name="connsiteX1985" fmla="*/ 1737068 w 4937510"/>
                <a:gd name="connsiteY1985" fmla="*/ 244488 h 500761"/>
                <a:gd name="connsiteX1986" fmla="*/ 1741577 w 4937510"/>
                <a:gd name="connsiteY1986" fmla="*/ 241470 h 500761"/>
                <a:gd name="connsiteX1987" fmla="*/ 1744583 w 4937510"/>
                <a:gd name="connsiteY1987" fmla="*/ 239961 h 500761"/>
                <a:gd name="connsiteX1988" fmla="*/ 1747589 w 4937510"/>
                <a:gd name="connsiteY1988" fmla="*/ 241470 h 500761"/>
                <a:gd name="connsiteX1989" fmla="*/ 1749092 w 4937510"/>
                <a:gd name="connsiteY1989" fmla="*/ 245997 h 500761"/>
                <a:gd name="connsiteX1990" fmla="*/ 1749092 w 4937510"/>
                <a:gd name="connsiteY1990" fmla="*/ 253542 h 500761"/>
                <a:gd name="connsiteX1991" fmla="*/ 1747589 w 4937510"/>
                <a:gd name="connsiteY1991" fmla="*/ 261087 h 500761"/>
                <a:gd name="connsiteX1992" fmla="*/ 1747589 w 4937510"/>
                <a:gd name="connsiteY1992" fmla="*/ 265614 h 500761"/>
                <a:gd name="connsiteX1993" fmla="*/ 1744583 w 4937510"/>
                <a:gd name="connsiteY1993" fmla="*/ 271651 h 500761"/>
                <a:gd name="connsiteX1994" fmla="*/ 1741577 w 4937510"/>
                <a:gd name="connsiteY1994" fmla="*/ 274669 h 500761"/>
                <a:gd name="connsiteX1995" fmla="*/ 1738571 w 4937510"/>
                <a:gd name="connsiteY1995" fmla="*/ 276178 h 500761"/>
                <a:gd name="connsiteX1996" fmla="*/ 1735565 w 4937510"/>
                <a:gd name="connsiteY1996" fmla="*/ 279196 h 500761"/>
                <a:gd name="connsiteX1997" fmla="*/ 1729553 w 4937510"/>
                <a:gd name="connsiteY1997" fmla="*/ 282214 h 500761"/>
                <a:gd name="connsiteX1998" fmla="*/ 1723540 w 4937510"/>
                <a:gd name="connsiteY1998" fmla="*/ 289759 h 500761"/>
                <a:gd name="connsiteX1999" fmla="*/ 1716025 w 4937510"/>
                <a:gd name="connsiteY1999" fmla="*/ 295795 h 500761"/>
                <a:gd name="connsiteX2000" fmla="*/ 1710013 w 4937510"/>
                <a:gd name="connsiteY2000" fmla="*/ 300322 h 500761"/>
                <a:gd name="connsiteX2001" fmla="*/ 1705504 w 4937510"/>
                <a:gd name="connsiteY2001" fmla="*/ 300322 h 500761"/>
                <a:gd name="connsiteX2002" fmla="*/ 1704000 w 4937510"/>
                <a:gd name="connsiteY2002" fmla="*/ 303340 h 500761"/>
                <a:gd name="connsiteX2003" fmla="*/ 1704000 w 4937510"/>
                <a:gd name="connsiteY2003" fmla="*/ 307867 h 500761"/>
                <a:gd name="connsiteX2004" fmla="*/ 1708510 w 4937510"/>
                <a:gd name="connsiteY2004" fmla="*/ 309376 h 500761"/>
                <a:gd name="connsiteX2005" fmla="*/ 1713019 w 4937510"/>
                <a:gd name="connsiteY2005" fmla="*/ 312394 h 500761"/>
                <a:gd name="connsiteX2006" fmla="*/ 1717528 w 4937510"/>
                <a:gd name="connsiteY2006" fmla="*/ 318430 h 500761"/>
                <a:gd name="connsiteX2007" fmla="*/ 1720534 w 4937510"/>
                <a:gd name="connsiteY2007" fmla="*/ 327485 h 500761"/>
                <a:gd name="connsiteX2008" fmla="*/ 1720534 w 4937510"/>
                <a:gd name="connsiteY2008" fmla="*/ 330503 h 500761"/>
                <a:gd name="connsiteX2009" fmla="*/ 1722037 w 4937510"/>
                <a:gd name="connsiteY2009" fmla="*/ 335030 h 500761"/>
                <a:gd name="connsiteX2010" fmla="*/ 1720534 w 4937510"/>
                <a:gd name="connsiteY2010" fmla="*/ 342575 h 500761"/>
                <a:gd name="connsiteX2011" fmla="*/ 1719031 w 4937510"/>
                <a:gd name="connsiteY2011" fmla="*/ 354647 h 500761"/>
                <a:gd name="connsiteX2012" fmla="*/ 1720534 w 4937510"/>
                <a:gd name="connsiteY2012" fmla="*/ 362192 h 500761"/>
                <a:gd name="connsiteX2013" fmla="*/ 1720534 w 4937510"/>
                <a:gd name="connsiteY2013" fmla="*/ 369738 h 500761"/>
                <a:gd name="connsiteX2014" fmla="*/ 1720534 w 4937510"/>
                <a:gd name="connsiteY2014" fmla="*/ 374265 h 500761"/>
                <a:gd name="connsiteX2015" fmla="*/ 1717528 w 4937510"/>
                <a:gd name="connsiteY2015" fmla="*/ 380301 h 500761"/>
                <a:gd name="connsiteX2016" fmla="*/ 1719031 w 4937510"/>
                <a:gd name="connsiteY2016" fmla="*/ 386337 h 500761"/>
                <a:gd name="connsiteX2017" fmla="*/ 1720534 w 4937510"/>
                <a:gd name="connsiteY2017" fmla="*/ 390864 h 500761"/>
                <a:gd name="connsiteX2018" fmla="*/ 1719031 w 4937510"/>
                <a:gd name="connsiteY2018" fmla="*/ 398409 h 500761"/>
                <a:gd name="connsiteX2019" fmla="*/ 1719031 w 4937510"/>
                <a:gd name="connsiteY2019" fmla="*/ 405954 h 500761"/>
                <a:gd name="connsiteX2020" fmla="*/ 1716025 w 4937510"/>
                <a:gd name="connsiteY2020" fmla="*/ 416517 h 500761"/>
                <a:gd name="connsiteX2021" fmla="*/ 1713019 w 4937510"/>
                <a:gd name="connsiteY2021" fmla="*/ 422554 h 500761"/>
                <a:gd name="connsiteX2022" fmla="*/ 1711516 w 4937510"/>
                <a:gd name="connsiteY2022" fmla="*/ 428590 h 500761"/>
                <a:gd name="connsiteX2023" fmla="*/ 1710013 w 4937510"/>
                <a:gd name="connsiteY2023" fmla="*/ 434626 h 500761"/>
                <a:gd name="connsiteX2024" fmla="*/ 1705504 w 4937510"/>
                <a:gd name="connsiteY2024" fmla="*/ 440662 h 500761"/>
                <a:gd name="connsiteX2025" fmla="*/ 1697988 w 4937510"/>
                <a:gd name="connsiteY2025" fmla="*/ 446698 h 500761"/>
                <a:gd name="connsiteX2026" fmla="*/ 1691976 w 4937510"/>
                <a:gd name="connsiteY2026" fmla="*/ 448207 h 500761"/>
                <a:gd name="connsiteX2027" fmla="*/ 1682958 w 4937510"/>
                <a:gd name="connsiteY2027" fmla="*/ 449716 h 500761"/>
                <a:gd name="connsiteX2028" fmla="*/ 1678448 w 4937510"/>
                <a:gd name="connsiteY2028" fmla="*/ 448207 h 500761"/>
                <a:gd name="connsiteX2029" fmla="*/ 1672436 w 4937510"/>
                <a:gd name="connsiteY2029" fmla="*/ 443680 h 500761"/>
                <a:gd name="connsiteX2030" fmla="*/ 1669430 w 4937510"/>
                <a:gd name="connsiteY2030" fmla="*/ 440662 h 500761"/>
                <a:gd name="connsiteX2031" fmla="*/ 1669430 w 4937510"/>
                <a:gd name="connsiteY2031" fmla="*/ 434626 h 500761"/>
                <a:gd name="connsiteX2032" fmla="*/ 1667927 w 4937510"/>
                <a:gd name="connsiteY2032" fmla="*/ 430099 h 500761"/>
                <a:gd name="connsiteX2033" fmla="*/ 1664921 w 4937510"/>
                <a:gd name="connsiteY2033" fmla="*/ 422554 h 500761"/>
                <a:gd name="connsiteX2034" fmla="*/ 1661915 w 4937510"/>
                <a:gd name="connsiteY2034" fmla="*/ 419536 h 500761"/>
                <a:gd name="connsiteX2035" fmla="*/ 1657405 w 4937510"/>
                <a:gd name="connsiteY2035" fmla="*/ 416517 h 500761"/>
                <a:gd name="connsiteX2036" fmla="*/ 1652896 w 4937510"/>
                <a:gd name="connsiteY2036" fmla="*/ 413499 h 500761"/>
                <a:gd name="connsiteX2037" fmla="*/ 1652896 w 4937510"/>
                <a:gd name="connsiteY2037" fmla="*/ 408972 h 500761"/>
                <a:gd name="connsiteX2038" fmla="*/ 1654399 w 4937510"/>
                <a:gd name="connsiteY2038" fmla="*/ 404445 h 500761"/>
                <a:gd name="connsiteX2039" fmla="*/ 1654399 w 4937510"/>
                <a:gd name="connsiteY2039" fmla="*/ 398409 h 500761"/>
                <a:gd name="connsiteX2040" fmla="*/ 1654399 w 4937510"/>
                <a:gd name="connsiteY2040" fmla="*/ 395391 h 500761"/>
                <a:gd name="connsiteX2041" fmla="*/ 1654399 w 4937510"/>
                <a:gd name="connsiteY2041" fmla="*/ 392373 h 500761"/>
                <a:gd name="connsiteX2042" fmla="*/ 1657405 w 4937510"/>
                <a:gd name="connsiteY2042" fmla="*/ 390864 h 500761"/>
                <a:gd name="connsiteX2043" fmla="*/ 1658909 w 4937510"/>
                <a:gd name="connsiteY2043" fmla="*/ 387846 h 500761"/>
                <a:gd name="connsiteX2044" fmla="*/ 1661915 w 4937510"/>
                <a:gd name="connsiteY2044" fmla="*/ 381810 h 500761"/>
                <a:gd name="connsiteX2045" fmla="*/ 1661915 w 4937510"/>
                <a:gd name="connsiteY2045" fmla="*/ 372756 h 500761"/>
                <a:gd name="connsiteX2046" fmla="*/ 1661915 w 4937510"/>
                <a:gd name="connsiteY2046" fmla="*/ 365210 h 500761"/>
                <a:gd name="connsiteX2047" fmla="*/ 1661915 w 4937510"/>
                <a:gd name="connsiteY2047" fmla="*/ 357665 h 500761"/>
                <a:gd name="connsiteX2048" fmla="*/ 1660412 w 4937510"/>
                <a:gd name="connsiteY2048" fmla="*/ 351629 h 500761"/>
                <a:gd name="connsiteX2049" fmla="*/ 1655902 w 4937510"/>
                <a:gd name="connsiteY2049" fmla="*/ 350120 h 500761"/>
                <a:gd name="connsiteX2050" fmla="*/ 1651393 w 4937510"/>
                <a:gd name="connsiteY2050" fmla="*/ 354647 h 500761"/>
                <a:gd name="connsiteX2051" fmla="*/ 1642375 w 4937510"/>
                <a:gd name="connsiteY2051" fmla="*/ 354647 h 500761"/>
                <a:gd name="connsiteX2052" fmla="*/ 1636363 w 4937510"/>
                <a:gd name="connsiteY2052" fmla="*/ 353138 h 500761"/>
                <a:gd name="connsiteX2053" fmla="*/ 1633356 w 4937510"/>
                <a:gd name="connsiteY2053" fmla="*/ 347102 h 500761"/>
                <a:gd name="connsiteX2054" fmla="*/ 1630350 w 4937510"/>
                <a:gd name="connsiteY2054" fmla="*/ 339557 h 500761"/>
                <a:gd name="connsiteX2055" fmla="*/ 1625841 w 4937510"/>
                <a:gd name="connsiteY2055" fmla="*/ 333521 h 500761"/>
                <a:gd name="connsiteX2056" fmla="*/ 1624338 w 4937510"/>
                <a:gd name="connsiteY2056" fmla="*/ 324467 h 500761"/>
                <a:gd name="connsiteX2057" fmla="*/ 1622835 w 4937510"/>
                <a:gd name="connsiteY2057" fmla="*/ 310885 h 500761"/>
                <a:gd name="connsiteX2058" fmla="*/ 1624338 w 4937510"/>
                <a:gd name="connsiteY2058" fmla="*/ 301831 h 500761"/>
                <a:gd name="connsiteX2059" fmla="*/ 1627344 w 4937510"/>
                <a:gd name="connsiteY2059" fmla="*/ 295795 h 500761"/>
                <a:gd name="connsiteX2060" fmla="*/ 1630350 w 4937510"/>
                <a:gd name="connsiteY2060" fmla="*/ 291268 h 500761"/>
                <a:gd name="connsiteX2061" fmla="*/ 1637866 w 4937510"/>
                <a:gd name="connsiteY2061" fmla="*/ 283723 h 500761"/>
                <a:gd name="connsiteX2062" fmla="*/ 1637866 w 4937510"/>
                <a:gd name="connsiteY2062" fmla="*/ 279196 h 500761"/>
                <a:gd name="connsiteX2063" fmla="*/ 1636363 w 4937510"/>
                <a:gd name="connsiteY2063" fmla="*/ 274669 h 500761"/>
                <a:gd name="connsiteX2064" fmla="*/ 1633356 w 4937510"/>
                <a:gd name="connsiteY2064" fmla="*/ 270142 h 500761"/>
                <a:gd name="connsiteX2065" fmla="*/ 1628847 w 4937510"/>
                <a:gd name="connsiteY2065" fmla="*/ 261087 h 500761"/>
                <a:gd name="connsiteX2066" fmla="*/ 1624338 w 4937510"/>
                <a:gd name="connsiteY2066" fmla="*/ 255051 h 500761"/>
                <a:gd name="connsiteX2067" fmla="*/ 1619829 w 4937510"/>
                <a:gd name="connsiteY2067" fmla="*/ 249015 h 500761"/>
                <a:gd name="connsiteX2068" fmla="*/ 1616823 w 4937510"/>
                <a:gd name="connsiteY2068" fmla="*/ 239961 h 500761"/>
                <a:gd name="connsiteX2069" fmla="*/ 1618326 w 4937510"/>
                <a:gd name="connsiteY2069" fmla="*/ 230907 h 500761"/>
                <a:gd name="connsiteX2070" fmla="*/ 1621332 w 4937510"/>
                <a:gd name="connsiteY2070" fmla="*/ 226380 h 500761"/>
                <a:gd name="connsiteX2071" fmla="*/ 1622835 w 4937510"/>
                <a:gd name="connsiteY2071" fmla="*/ 218834 h 500761"/>
                <a:gd name="connsiteX2072" fmla="*/ 1625841 w 4937510"/>
                <a:gd name="connsiteY2072" fmla="*/ 212798 h 500761"/>
                <a:gd name="connsiteX2073" fmla="*/ 1628847 w 4937510"/>
                <a:gd name="connsiteY2073" fmla="*/ 209780 h 500761"/>
                <a:gd name="connsiteX2074" fmla="*/ 1631853 w 4937510"/>
                <a:gd name="connsiteY2074" fmla="*/ 202235 h 500761"/>
                <a:gd name="connsiteX2075" fmla="*/ 1636363 w 4937510"/>
                <a:gd name="connsiteY2075" fmla="*/ 199217 h 500761"/>
                <a:gd name="connsiteX2076" fmla="*/ 1639369 w 4937510"/>
                <a:gd name="connsiteY2076" fmla="*/ 196199 h 500761"/>
                <a:gd name="connsiteX2077" fmla="*/ 1643878 w 4937510"/>
                <a:gd name="connsiteY2077" fmla="*/ 191672 h 500761"/>
                <a:gd name="connsiteX2078" fmla="*/ 1648387 w 4937510"/>
                <a:gd name="connsiteY2078" fmla="*/ 188654 h 500761"/>
                <a:gd name="connsiteX2079" fmla="*/ 1651393 w 4937510"/>
                <a:gd name="connsiteY2079" fmla="*/ 184127 h 500761"/>
                <a:gd name="connsiteX2080" fmla="*/ 1652896 w 4937510"/>
                <a:gd name="connsiteY2080" fmla="*/ 178091 h 500761"/>
                <a:gd name="connsiteX2081" fmla="*/ 1655902 w 4937510"/>
                <a:gd name="connsiteY2081" fmla="*/ 173564 h 500761"/>
                <a:gd name="connsiteX2082" fmla="*/ 1661915 w 4937510"/>
                <a:gd name="connsiteY2082" fmla="*/ 166018 h 500761"/>
                <a:gd name="connsiteX2083" fmla="*/ 1667927 w 4937510"/>
                <a:gd name="connsiteY2083" fmla="*/ 161491 h 500761"/>
                <a:gd name="connsiteX2084" fmla="*/ 1672436 w 4937510"/>
                <a:gd name="connsiteY2084" fmla="*/ 155455 h 500761"/>
                <a:gd name="connsiteX2085" fmla="*/ 1675442 w 4937510"/>
                <a:gd name="connsiteY2085" fmla="*/ 150928 h 500761"/>
                <a:gd name="connsiteX2086" fmla="*/ 1681454 w 4937510"/>
                <a:gd name="connsiteY2086" fmla="*/ 143383 h 500761"/>
                <a:gd name="connsiteX2087" fmla="*/ 1685964 w 4937510"/>
                <a:gd name="connsiteY2087" fmla="*/ 137347 h 500761"/>
                <a:gd name="connsiteX2088" fmla="*/ 1691976 w 4937510"/>
                <a:gd name="connsiteY2088" fmla="*/ 129802 h 500761"/>
                <a:gd name="connsiteX2089" fmla="*/ 1697988 w 4937510"/>
                <a:gd name="connsiteY2089" fmla="*/ 120747 h 500761"/>
                <a:gd name="connsiteX2090" fmla="*/ 1702497 w 4937510"/>
                <a:gd name="connsiteY2090" fmla="*/ 114711 h 500761"/>
                <a:gd name="connsiteX2091" fmla="*/ 1707007 w 4937510"/>
                <a:gd name="connsiteY2091" fmla="*/ 107166 h 500761"/>
                <a:gd name="connsiteX2092" fmla="*/ 1717528 w 4937510"/>
                <a:gd name="connsiteY2092" fmla="*/ 92076 h 500761"/>
                <a:gd name="connsiteX2093" fmla="*/ 1723540 w 4937510"/>
                <a:gd name="connsiteY2093" fmla="*/ 78495 h 500761"/>
                <a:gd name="connsiteX2094" fmla="*/ 1728049 w 4937510"/>
                <a:gd name="connsiteY2094" fmla="*/ 66422 h 500761"/>
                <a:gd name="connsiteX2095" fmla="*/ 1734062 w 4937510"/>
                <a:gd name="connsiteY2095" fmla="*/ 52841 h 500761"/>
                <a:gd name="connsiteX2096" fmla="*/ 3321592 w 4937510"/>
                <a:gd name="connsiteY2096" fmla="*/ 46491 h 500761"/>
                <a:gd name="connsiteX2097" fmla="*/ 3332117 w 4937510"/>
                <a:gd name="connsiteY2097" fmla="*/ 51006 h 500761"/>
                <a:gd name="connsiteX2098" fmla="*/ 3342642 w 4937510"/>
                <a:gd name="connsiteY2098" fmla="*/ 58530 h 500761"/>
                <a:gd name="connsiteX2099" fmla="*/ 3351663 w 4937510"/>
                <a:gd name="connsiteY2099" fmla="*/ 67559 h 500761"/>
                <a:gd name="connsiteX2100" fmla="*/ 3362188 w 4937510"/>
                <a:gd name="connsiteY2100" fmla="*/ 70569 h 500761"/>
                <a:gd name="connsiteX2101" fmla="*/ 3371209 w 4937510"/>
                <a:gd name="connsiteY2101" fmla="*/ 69064 h 500761"/>
                <a:gd name="connsiteX2102" fmla="*/ 3381734 w 4937510"/>
                <a:gd name="connsiteY2102" fmla="*/ 67559 h 500761"/>
                <a:gd name="connsiteX2103" fmla="*/ 3390756 w 4937510"/>
                <a:gd name="connsiteY2103" fmla="*/ 67559 h 500761"/>
                <a:gd name="connsiteX2104" fmla="*/ 3389252 w 4937510"/>
                <a:gd name="connsiteY2104" fmla="*/ 70569 h 500761"/>
                <a:gd name="connsiteX2105" fmla="*/ 3384741 w 4937510"/>
                <a:gd name="connsiteY2105" fmla="*/ 79599 h 500761"/>
                <a:gd name="connsiteX2106" fmla="*/ 3368202 w 4937510"/>
                <a:gd name="connsiteY2106" fmla="*/ 91638 h 500761"/>
                <a:gd name="connsiteX2107" fmla="*/ 3357678 w 4937510"/>
                <a:gd name="connsiteY2107" fmla="*/ 97657 h 500761"/>
                <a:gd name="connsiteX2108" fmla="*/ 3353167 w 4937510"/>
                <a:gd name="connsiteY2108" fmla="*/ 102172 h 500761"/>
                <a:gd name="connsiteX2109" fmla="*/ 3350160 w 4937510"/>
                <a:gd name="connsiteY2109" fmla="*/ 111201 h 500761"/>
                <a:gd name="connsiteX2110" fmla="*/ 3350160 w 4937510"/>
                <a:gd name="connsiteY2110" fmla="*/ 124745 h 500761"/>
                <a:gd name="connsiteX2111" fmla="*/ 3356174 w 4937510"/>
                <a:gd name="connsiteY2111" fmla="*/ 135279 h 500761"/>
                <a:gd name="connsiteX2112" fmla="*/ 3360685 w 4937510"/>
                <a:gd name="connsiteY2112" fmla="*/ 142804 h 500761"/>
                <a:gd name="connsiteX2113" fmla="*/ 3372713 w 4937510"/>
                <a:gd name="connsiteY2113" fmla="*/ 139794 h 500761"/>
                <a:gd name="connsiteX2114" fmla="*/ 3383238 w 4937510"/>
                <a:gd name="connsiteY2114" fmla="*/ 136784 h 500761"/>
                <a:gd name="connsiteX2115" fmla="*/ 3395266 w 4937510"/>
                <a:gd name="connsiteY2115" fmla="*/ 136784 h 500761"/>
                <a:gd name="connsiteX2116" fmla="*/ 3408798 w 4937510"/>
                <a:gd name="connsiteY2116" fmla="*/ 142804 h 500761"/>
                <a:gd name="connsiteX2117" fmla="*/ 3417819 w 4937510"/>
                <a:gd name="connsiteY2117" fmla="*/ 145813 h 500761"/>
                <a:gd name="connsiteX2118" fmla="*/ 3417819 w 4937510"/>
                <a:gd name="connsiteY2118" fmla="*/ 156347 h 500761"/>
                <a:gd name="connsiteX2119" fmla="*/ 3417819 w 4937510"/>
                <a:gd name="connsiteY2119" fmla="*/ 168386 h 500761"/>
                <a:gd name="connsiteX2120" fmla="*/ 3407295 w 4937510"/>
                <a:gd name="connsiteY2120" fmla="*/ 206009 h 500761"/>
                <a:gd name="connsiteX2121" fmla="*/ 3396770 w 4937510"/>
                <a:gd name="connsiteY2121" fmla="*/ 227077 h 500761"/>
                <a:gd name="connsiteX2122" fmla="*/ 3390756 w 4937510"/>
                <a:gd name="connsiteY2122" fmla="*/ 233096 h 500761"/>
                <a:gd name="connsiteX2123" fmla="*/ 3386245 w 4937510"/>
                <a:gd name="connsiteY2123" fmla="*/ 243631 h 500761"/>
                <a:gd name="connsiteX2124" fmla="*/ 3383238 w 4937510"/>
                <a:gd name="connsiteY2124" fmla="*/ 254165 h 500761"/>
                <a:gd name="connsiteX2125" fmla="*/ 3359181 w 4937510"/>
                <a:gd name="connsiteY2125" fmla="*/ 261689 h 500761"/>
                <a:gd name="connsiteX2126" fmla="*/ 3348656 w 4937510"/>
                <a:gd name="connsiteY2126" fmla="*/ 267709 h 500761"/>
                <a:gd name="connsiteX2127" fmla="*/ 3339635 w 4937510"/>
                <a:gd name="connsiteY2127" fmla="*/ 281253 h 500761"/>
                <a:gd name="connsiteX2128" fmla="*/ 3341139 w 4937510"/>
                <a:gd name="connsiteY2128" fmla="*/ 299311 h 500761"/>
                <a:gd name="connsiteX2129" fmla="*/ 3353167 w 4937510"/>
                <a:gd name="connsiteY2129" fmla="*/ 311350 h 500761"/>
                <a:gd name="connsiteX2130" fmla="*/ 3390756 w 4937510"/>
                <a:gd name="connsiteY2130" fmla="*/ 309845 h 500761"/>
                <a:gd name="connsiteX2131" fmla="*/ 3411805 w 4937510"/>
                <a:gd name="connsiteY2131" fmla="*/ 318875 h 500761"/>
                <a:gd name="connsiteX2132" fmla="*/ 3432855 w 4937510"/>
                <a:gd name="connsiteY2132" fmla="*/ 330914 h 500761"/>
                <a:gd name="connsiteX2133" fmla="*/ 3458415 w 4937510"/>
                <a:gd name="connsiteY2133" fmla="*/ 345962 h 500761"/>
                <a:gd name="connsiteX2134" fmla="*/ 3470444 w 4937510"/>
                <a:gd name="connsiteY2134" fmla="*/ 354992 h 500761"/>
                <a:gd name="connsiteX2135" fmla="*/ 3477961 w 4937510"/>
                <a:gd name="connsiteY2135" fmla="*/ 362516 h 500761"/>
                <a:gd name="connsiteX2136" fmla="*/ 3488486 w 4937510"/>
                <a:gd name="connsiteY2136" fmla="*/ 382080 h 500761"/>
                <a:gd name="connsiteX2137" fmla="*/ 3480968 w 4937510"/>
                <a:gd name="connsiteY2137" fmla="*/ 401643 h 500761"/>
                <a:gd name="connsiteX2138" fmla="*/ 3465933 w 4937510"/>
                <a:gd name="connsiteY2138" fmla="*/ 404653 h 500761"/>
                <a:gd name="connsiteX2139" fmla="*/ 3422330 w 4937510"/>
                <a:gd name="connsiteY2139" fmla="*/ 373050 h 500761"/>
                <a:gd name="connsiteX2140" fmla="*/ 3405791 w 4937510"/>
                <a:gd name="connsiteY2140" fmla="*/ 361011 h 500761"/>
                <a:gd name="connsiteX2141" fmla="*/ 3387749 w 4937510"/>
                <a:gd name="connsiteY2141" fmla="*/ 345962 h 500761"/>
                <a:gd name="connsiteX2142" fmla="*/ 3380231 w 4937510"/>
                <a:gd name="connsiteY2142" fmla="*/ 341448 h 500761"/>
                <a:gd name="connsiteX2143" fmla="*/ 3365195 w 4937510"/>
                <a:gd name="connsiteY2143" fmla="*/ 341448 h 500761"/>
                <a:gd name="connsiteX2144" fmla="*/ 3353167 w 4937510"/>
                <a:gd name="connsiteY2144" fmla="*/ 336933 h 500761"/>
                <a:gd name="connsiteX2145" fmla="*/ 3338131 w 4937510"/>
                <a:gd name="connsiteY2145" fmla="*/ 336933 h 500761"/>
                <a:gd name="connsiteX2146" fmla="*/ 3335124 w 4937510"/>
                <a:gd name="connsiteY2146" fmla="*/ 341448 h 500761"/>
                <a:gd name="connsiteX2147" fmla="*/ 3335124 w 4937510"/>
                <a:gd name="connsiteY2147" fmla="*/ 348972 h 500761"/>
                <a:gd name="connsiteX2148" fmla="*/ 3336628 w 4937510"/>
                <a:gd name="connsiteY2148" fmla="*/ 356497 h 500761"/>
                <a:gd name="connsiteX2149" fmla="*/ 3338131 w 4937510"/>
                <a:gd name="connsiteY2149" fmla="*/ 370041 h 500761"/>
                <a:gd name="connsiteX2150" fmla="*/ 3339635 w 4937510"/>
                <a:gd name="connsiteY2150" fmla="*/ 391109 h 500761"/>
                <a:gd name="connsiteX2151" fmla="*/ 3339635 w 4937510"/>
                <a:gd name="connsiteY2151" fmla="*/ 419702 h 500761"/>
                <a:gd name="connsiteX2152" fmla="*/ 3329110 w 4937510"/>
                <a:gd name="connsiteY2152" fmla="*/ 440770 h 500761"/>
                <a:gd name="connsiteX2153" fmla="*/ 3308060 w 4937510"/>
                <a:gd name="connsiteY2153" fmla="*/ 449799 h 500761"/>
                <a:gd name="connsiteX2154" fmla="*/ 3293025 w 4937510"/>
                <a:gd name="connsiteY2154" fmla="*/ 448294 h 500761"/>
                <a:gd name="connsiteX2155" fmla="*/ 3287011 w 4937510"/>
                <a:gd name="connsiteY2155" fmla="*/ 445285 h 500761"/>
                <a:gd name="connsiteX2156" fmla="*/ 3282500 w 4937510"/>
                <a:gd name="connsiteY2156" fmla="*/ 436255 h 500761"/>
                <a:gd name="connsiteX2157" fmla="*/ 3279493 w 4937510"/>
                <a:gd name="connsiteY2157" fmla="*/ 428731 h 500761"/>
                <a:gd name="connsiteX2158" fmla="*/ 3276486 w 4937510"/>
                <a:gd name="connsiteY2158" fmla="*/ 425721 h 500761"/>
                <a:gd name="connsiteX2159" fmla="*/ 3273479 w 4937510"/>
                <a:gd name="connsiteY2159" fmla="*/ 419702 h 500761"/>
                <a:gd name="connsiteX2160" fmla="*/ 3274982 w 4937510"/>
                <a:gd name="connsiteY2160" fmla="*/ 409167 h 500761"/>
                <a:gd name="connsiteX2161" fmla="*/ 3274982 w 4937510"/>
                <a:gd name="connsiteY2161" fmla="*/ 394119 h 500761"/>
                <a:gd name="connsiteX2162" fmla="*/ 3279493 w 4937510"/>
                <a:gd name="connsiteY2162" fmla="*/ 380575 h 500761"/>
                <a:gd name="connsiteX2163" fmla="*/ 3280997 w 4937510"/>
                <a:gd name="connsiteY2163" fmla="*/ 368536 h 500761"/>
                <a:gd name="connsiteX2164" fmla="*/ 3280997 w 4937510"/>
                <a:gd name="connsiteY2164" fmla="*/ 348972 h 500761"/>
                <a:gd name="connsiteX2165" fmla="*/ 3279493 w 4937510"/>
                <a:gd name="connsiteY2165" fmla="*/ 341448 h 500761"/>
                <a:gd name="connsiteX2166" fmla="*/ 3273479 w 4937510"/>
                <a:gd name="connsiteY2166" fmla="*/ 338438 h 500761"/>
                <a:gd name="connsiteX2167" fmla="*/ 3265961 w 4937510"/>
                <a:gd name="connsiteY2167" fmla="*/ 342953 h 500761"/>
                <a:gd name="connsiteX2168" fmla="*/ 3258443 w 4937510"/>
                <a:gd name="connsiteY2168" fmla="*/ 351982 h 500761"/>
                <a:gd name="connsiteX2169" fmla="*/ 3250926 w 4937510"/>
                <a:gd name="connsiteY2169" fmla="*/ 361011 h 500761"/>
                <a:gd name="connsiteX2170" fmla="*/ 3240401 w 4937510"/>
                <a:gd name="connsiteY2170" fmla="*/ 373050 h 500761"/>
                <a:gd name="connsiteX2171" fmla="*/ 3229876 w 4937510"/>
                <a:gd name="connsiteY2171" fmla="*/ 382080 h 500761"/>
                <a:gd name="connsiteX2172" fmla="*/ 3225365 w 4937510"/>
                <a:gd name="connsiteY2172" fmla="*/ 388099 h 500761"/>
                <a:gd name="connsiteX2173" fmla="*/ 3220855 w 4937510"/>
                <a:gd name="connsiteY2173" fmla="*/ 394119 h 500761"/>
                <a:gd name="connsiteX2174" fmla="*/ 3216344 w 4937510"/>
                <a:gd name="connsiteY2174" fmla="*/ 401643 h 500761"/>
                <a:gd name="connsiteX2175" fmla="*/ 3207323 w 4937510"/>
                <a:gd name="connsiteY2175" fmla="*/ 406158 h 500761"/>
                <a:gd name="connsiteX2176" fmla="*/ 3198301 w 4937510"/>
                <a:gd name="connsiteY2176" fmla="*/ 412177 h 500761"/>
                <a:gd name="connsiteX2177" fmla="*/ 3186273 w 4937510"/>
                <a:gd name="connsiteY2177" fmla="*/ 421207 h 500761"/>
                <a:gd name="connsiteX2178" fmla="*/ 3177252 w 4937510"/>
                <a:gd name="connsiteY2178" fmla="*/ 413682 h 500761"/>
                <a:gd name="connsiteX2179" fmla="*/ 3177252 w 4937510"/>
                <a:gd name="connsiteY2179" fmla="*/ 400138 h 500761"/>
                <a:gd name="connsiteX2180" fmla="*/ 3180259 w 4937510"/>
                <a:gd name="connsiteY2180" fmla="*/ 392614 h 500761"/>
                <a:gd name="connsiteX2181" fmla="*/ 3187777 w 4937510"/>
                <a:gd name="connsiteY2181" fmla="*/ 389604 h 500761"/>
                <a:gd name="connsiteX2182" fmla="*/ 3196798 w 4937510"/>
                <a:gd name="connsiteY2182" fmla="*/ 386594 h 500761"/>
                <a:gd name="connsiteX2183" fmla="*/ 3202812 w 4937510"/>
                <a:gd name="connsiteY2183" fmla="*/ 385089 h 500761"/>
                <a:gd name="connsiteX2184" fmla="*/ 3208826 w 4937510"/>
                <a:gd name="connsiteY2184" fmla="*/ 382080 h 500761"/>
                <a:gd name="connsiteX2185" fmla="*/ 3222358 w 4937510"/>
                <a:gd name="connsiteY2185" fmla="*/ 365526 h 500761"/>
                <a:gd name="connsiteX2186" fmla="*/ 3231380 w 4937510"/>
                <a:gd name="connsiteY2186" fmla="*/ 356497 h 500761"/>
                <a:gd name="connsiteX2187" fmla="*/ 3235890 w 4937510"/>
                <a:gd name="connsiteY2187" fmla="*/ 351982 h 500761"/>
                <a:gd name="connsiteX2188" fmla="*/ 3238897 w 4937510"/>
                <a:gd name="connsiteY2188" fmla="*/ 345962 h 500761"/>
                <a:gd name="connsiteX2189" fmla="*/ 3246415 w 4937510"/>
                <a:gd name="connsiteY2189" fmla="*/ 336933 h 500761"/>
                <a:gd name="connsiteX2190" fmla="*/ 3255436 w 4937510"/>
                <a:gd name="connsiteY2190" fmla="*/ 330914 h 500761"/>
                <a:gd name="connsiteX2191" fmla="*/ 3262954 w 4937510"/>
                <a:gd name="connsiteY2191" fmla="*/ 324894 h 500761"/>
                <a:gd name="connsiteX2192" fmla="*/ 3267465 w 4937510"/>
                <a:gd name="connsiteY2192" fmla="*/ 318875 h 500761"/>
                <a:gd name="connsiteX2193" fmla="*/ 3267465 w 4937510"/>
                <a:gd name="connsiteY2193" fmla="*/ 314360 h 500761"/>
                <a:gd name="connsiteX2194" fmla="*/ 3264458 w 4937510"/>
                <a:gd name="connsiteY2194" fmla="*/ 308340 h 500761"/>
                <a:gd name="connsiteX2195" fmla="*/ 3253933 w 4937510"/>
                <a:gd name="connsiteY2195" fmla="*/ 308340 h 500761"/>
                <a:gd name="connsiteX2196" fmla="*/ 3247919 w 4937510"/>
                <a:gd name="connsiteY2196" fmla="*/ 306836 h 500761"/>
                <a:gd name="connsiteX2197" fmla="*/ 3241904 w 4937510"/>
                <a:gd name="connsiteY2197" fmla="*/ 297806 h 500761"/>
                <a:gd name="connsiteX2198" fmla="*/ 3232883 w 4937510"/>
                <a:gd name="connsiteY2198" fmla="*/ 300816 h 500761"/>
                <a:gd name="connsiteX2199" fmla="*/ 3223862 w 4937510"/>
                <a:gd name="connsiteY2199" fmla="*/ 305331 h 500761"/>
                <a:gd name="connsiteX2200" fmla="*/ 3214840 w 4937510"/>
                <a:gd name="connsiteY2200" fmla="*/ 305331 h 500761"/>
                <a:gd name="connsiteX2201" fmla="*/ 3207323 w 4937510"/>
                <a:gd name="connsiteY2201" fmla="*/ 302321 h 500761"/>
                <a:gd name="connsiteX2202" fmla="*/ 3201309 w 4937510"/>
                <a:gd name="connsiteY2202" fmla="*/ 296301 h 500761"/>
                <a:gd name="connsiteX2203" fmla="*/ 3199805 w 4937510"/>
                <a:gd name="connsiteY2203" fmla="*/ 290282 h 500761"/>
                <a:gd name="connsiteX2204" fmla="*/ 3199805 w 4937510"/>
                <a:gd name="connsiteY2204" fmla="*/ 281253 h 500761"/>
                <a:gd name="connsiteX2205" fmla="*/ 3201309 w 4937510"/>
                <a:gd name="connsiteY2205" fmla="*/ 266204 h 500761"/>
                <a:gd name="connsiteX2206" fmla="*/ 3198301 w 4937510"/>
                <a:gd name="connsiteY2206" fmla="*/ 246640 h 500761"/>
                <a:gd name="connsiteX2207" fmla="*/ 3198301 w 4937510"/>
                <a:gd name="connsiteY2207" fmla="*/ 233096 h 500761"/>
                <a:gd name="connsiteX2208" fmla="*/ 3201309 w 4937510"/>
                <a:gd name="connsiteY2208" fmla="*/ 221057 h 500761"/>
                <a:gd name="connsiteX2209" fmla="*/ 3201309 w 4937510"/>
                <a:gd name="connsiteY2209" fmla="*/ 212028 h 500761"/>
                <a:gd name="connsiteX2210" fmla="*/ 3196798 w 4937510"/>
                <a:gd name="connsiteY2210" fmla="*/ 201494 h 500761"/>
                <a:gd name="connsiteX2211" fmla="*/ 3193791 w 4937510"/>
                <a:gd name="connsiteY2211" fmla="*/ 190960 h 500761"/>
                <a:gd name="connsiteX2212" fmla="*/ 3196798 w 4937510"/>
                <a:gd name="connsiteY2212" fmla="*/ 186445 h 500761"/>
                <a:gd name="connsiteX2213" fmla="*/ 3202812 w 4937510"/>
                <a:gd name="connsiteY2213" fmla="*/ 181930 h 500761"/>
                <a:gd name="connsiteX2214" fmla="*/ 3213337 w 4937510"/>
                <a:gd name="connsiteY2214" fmla="*/ 181930 h 500761"/>
                <a:gd name="connsiteX2215" fmla="*/ 3226869 w 4937510"/>
                <a:gd name="connsiteY2215" fmla="*/ 181930 h 500761"/>
                <a:gd name="connsiteX2216" fmla="*/ 3232883 w 4937510"/>
                <a:gd name="connsiteY2216" fmla="*/ 181930 h 500761"/>
                <a:gd name="connsiteX2217" fmla="*/ 3241904 w 4937510"/>
                <a:gd name="connsiteY2217" fmla="*/ 181930 h 500761"/>
                <a:gd name="connsiteX2218" fmla="*/ 3246415 w 4937510"/>
                <a:gd name="connsiteY2218" fmla="*/ 184940 h 500761"/>
                <a:gd name="connsiteX2219" fmla="*/ 3253933 w 4937510"/>
                <a:gd name="connsiteY2219" fmla="*/ 187950 h 500761"/>
                <a:gd name="connsiteX2220" fmla="*/ 3270472 w 4937510"/>
                <a:gd name="connsiteY2220" fmla="*/ 178921 h 500761"/>
                <a:gd name="connsiteX2221" fmla="*/ 3291521 w 4937510"/>
                <a:gd name="connsiteY2221" fmla="*/ 165377 h 500761"/>
                <a:gd name="connsiteX2222" fmla="*/ 3294529 w 4937510"/>
                <a:gd name="connsiteY2222" fmla="*/ 147318 h 500761"/>
                <a:gd name="connsiteX2223" fmla="*/ 3297536 w 4937510"/>
                <a:gd name="connsiteY2223" fmla="*/ 127755 h 500761"/>
                <a:gd name="connsiteX2224" fmla="*/ 3294529 w 4937510"/>
                <a:gd name="connsiteY2224" fmla="*/ 111201 h 500761"/>
                <a:gd name="connsiteX2225" fmla="*/ 3279493 w 4937510"/>
                <a:gd name="connsiteY2225" fmla="*/ 102172 h 500761"/>
                <a:gd name="connsiteX2226" fmla="*/ 3270472 w 4937510"/>
                <a:gd name="connsiteY2226" fmla="*/ 96152 h 500761"/>
                <a:gd name="connsiteX2227" fmla="*/ 3277990 w 4937510"/>
                <a:gd name="connsiteY2227" fmla="*/ 91638 h 500761"/>
                <a:gd name="connsiteX2228" fmla="*/ 3287011 w 4937510"/>
                <a:gd name="connsiteY2228" fmla="*/ 88628 h 500761"/>
                <a:gd name="connsiteX2229" fmla="*/ 3294529 w 4937510"/>
                <a:gd name="connsiteY2229" fmla="*/ 85618 h 500761"/>
                <a:gd name="connsiteX2230" fmla="*/ 3297536 w 4937510"/>
                <a:gd name="connsiteY2230" fmla="*/ 73579 h 500761"/>
                <a:gd name="connsiteX2231" fmla="*/ 3296032 w 4937510"/>
                <a:gd name="connsiteY2231" fmla="*/ 60035 h 500761"/>
                <a:gd name="connsiteX2232" fmla="*/ 3296032 w 4937510"/>
                <a:gd name="connsiteY2232" fmla="*/ 54015 h 500761"/>
                <a:gd name="connsiteX2233" fmla="*/ 3300543 w 4937510"/>
                <a:gd name="connsiteY2233" fmla="*/ 49501 h 500761"/>
                <a:gd name="connsiteX2234" fmla="*/ 3311068 w 4937510"/>
                <a:gd name="connsiteY2234" fmla="*/ 47996 h 500761"/>
                <a:gd name="connsiteX2235" fmla="*/ 3321592 w 4937510"/>
                <a:gd name="connsiteY2235" fmla="*/ 46491 h 500761"/>
                <a:gd name="connsiteX2236" fmla="*/ 1375688 w 4937510"/>
                <a:gd name="connsiteY2236" fmla="*/ 46414 h 500761"/>
                <a:gd name="connsiteX2237" fmla="*/ 1381754 w 4937510"/>
                <a:gd name="connsiteY2237" fmla="*/ 47924 h 500761"/>
                <a:gd name="connsiteX2238" fmla="*/ 1386303 w 4937510"/>
                <a:gd name="connsiteY2238" fmla="*/ 52453 h 500761"/>
                <a:gd name="connsiteX2239" fmla="*/ 1389336 w 4937510"/>
                <a:gd name="connsiteY2239" fmla="*/ 58493 h 500761"/>
                <a:gd name="connsiteX2240" fmla="*/ 1393885 w 4937510"/>
                <a:gd name="connsiteY2240" fmla="*/ 64533 h 500761"/>
                <a:gd name="connsiteX2241" fmla="*/ 1396918 w 4937510"/>
                <a:gd name="connsiteY2241" fmla="*/ 73593 h 500761"/>
                <a:gd name="connsiteX2242" fmla="*/ 1399951 w 4937510"/>
                <a:gd name="connsiteY2242" fmla="*/ 81142 h 500761"/>
                <a:gd name="connsiteX2243" fmla="*/ 1401467 w 4937510"/>
                <a:gd name="connsiteY2243" fmla="*/ 87182 h 500761"/>
                <a:gd name="connsiteX2244" fmla="*/ 1399951 w 4937510"/>
                <a:gd name="connsiteY2244" fmla="*/ 91712 h 500761"/>
                <a:gd name="connsiteX2245" fmla="*/ 1398434 w 4937510"/>
                <a:gd name="connsiteY2245" fmla="*/ 97751 h 500761"/>
                <a:gd name="connsiteX2246" fmla="*/ 1396918 w 4937510"/>
                <a:gd name="connsiteY2246" fmla="*/ 111340 h 500761"/>
                <a:gd name="connsiteX2247" fmla="*/ 1393885 w 4937510"/>
                <a:gd name="connsiteY2247" fmla="*/ 129459 h 500761"/>
                <a:gd name="connsiteX2248" fmla="*/ 1393885 w 4937510"/>
                <a:gd name="connsiteY2248" fmla="*/ 137009 h 500761"/>
                <a:gd name="connsiteX2249" fmla="*/ 1393885 w 4937510"/>
                <a:gd name="connsiteY2249" fmla="*/ 150598 h 500761"/>
                <a:gd name="connsiteX2250" fmla="*/ 1393885 w 4937510"/>
                <a:gd name="connsiteY2250" fmla="*/ 158148 h 500761"/>
                <a:gd name="connsiteX2251" fmla="*/ 1395402 w 4937510"/>
                <a:gd name="connsiteY2251" fmla="*/ 162678 h 500761"/>
                <a:gd name="connsiteX2252" fmla="*/ 1398434 w 4937510"/>
                <a:gd name="connsiteY2252" fmla="*/ 162678 h 500761"/>
                <a:gd name="connsiteX2253" fmla="*/ 1404500 w 4937510"/>
                <a:gd name="connsiteY2253" fmla="*/ 159658 h 500761"/>
                <a:gd name="connsiteX2254" fmla="*/ 1409049 w 4937510"/>
                <a:gd name="connsiteY2254" fmla="*/ 155128 h 500761"/>
                <a:gd name="connsiteX2255" fmla="*/ 1415115 w 4937510"/>
                <a:gd name="connsiteY2255" fmla="*/ 153618 h 500761"/>
                <a:gd name="connsiteX2256" fmla="*/ 1421181 w 4937510"/>
                <a:gd name="connsiteY2256" fmla="*/ 153618 h 500761"/>
                <a:gd name="connsiteX2257" fmla="*/ 1427246 w 4937510"/>
                <a:gd name="connsiteY2257" fmla="*/ 152108 h 500761"/>
                <a:gd name="connsiteX2258" fmla="*/ 1433312 w 4937510"/>
                <a:gd name="connsiteY2258" fmla="*/ 152108 h 500761"/>
                <a:gd name="connsiteX2259" fmla="*/ 1440894 w 4937510"/>
                <a:gd name="connsiteY2259" fmla="*/ 152108 h 500761"/>
                <a:gd name="connsiteX2260" fmla="*/ 1445443 w 4937510"/>
                <a:gd name="connsiteY2260" fmla="*/ 152108 h 500761"/>
                <a:gd name="connsiteX2261" fmla="*/ 1446960 w 4937510"/>
                <a:gd name="connsiteY2261" fmla="*/ 158148 h 500761"/>
                <a:gd name="connsiteX2262" fmla="*/ 1443927 w 4937510"/>
                <a:gd name="connsiteY2262" fmla="*/ 164188 h 500761"/>
                <a:gd name="connsiteX2263" fmla="*/ 1439378 w 4937510"/>
                <a:gd name="connsiteY2263" fmla="*/ 168717 h 500761"/>
                <a:gd name="connsiteX2264" fmla="*/ 1430279 w 4937510"/>
                <a:gd name="connsiteY2264" fmla="*/ 174757 h 500761"/>
                <a:gd name="connsiteX2265" fmla="*/ 1425730 w 4937510"/>
                <a:gd name="connsiteY2265" fmla="*/ 177777 h 500761"/>
                <a:gd name="connsiteX2266" fmla="*/ 1421181 w 4937510"/>
                <a:gd name="connsiteY2266" fmla="*/ 182307 h 500761"/>
                <a:gd name="connsiteX2267" fmla="*/ 1413599 w 4937510"/>
                <a:gd name="connsiteY2267" fmla="*/ 188346 h 500761"/>
                <a:gd name="connsiteX2268" fmla="*/ 1407533 w 4937510"/>
                <a:gd name="connsiteY2268" fmla="*/ 191366 h 500761"/>
                <a:gd name="connsiteX2269" fmla="*/ 1401467 w 4937510"/>
                <a:gd name="connsiteY2269" fmla="*/ 197406 h 500761"/>
                <a:gd name="connsiteX2270" fmla="*/ 1395402 w 4937510"/>
                <a:gd name="connsiteY2270" fmla="*/ 200426 h 500761"/>
                <a:gd name="connsiteX2271" fmla="*/ 1393885 w 4937510"/>
                <a:gd name="connsiteY2271" fmla="*/ 203445 h 500761"/>
                <a:gd name="connsiteX2272" fmla="*/ 1393885 w 4937510"/>
                <a:gd name="connsiteY2272" fmla="*/ 209485 h 500761"/>
                <a:gd name="connsiteX2273" fmla="*/ 1393885 w 4937510"/>
                <a:gd name="connsiteY2273" fmla="*/ 214015 h 500761"/>
                <a:gd name="connsiteX2274" fmla="*/ 1398434 w 4937510"/>
                <a:gd name="connsiteY2274" fmla="*/ 218545 h 500761"/>
                <a:gd name="connsiteX2275" fmla="*/ 1402984 w 4937510"/>
                <a:gd name="connsiteY2275" fmla="*/ 220055 h 500761"/>
                <a:gd name="connsiteX2276" fmla="*/ 1404500 w 4937510"/>
                <a:gd name="connsiteY2276" fmla="*/ 218545 h 500761"/>
                <a:gd name="connsiteX2277" fmla="*/ 1409049 w 4937510"/>
                <a:gd name="connsiteY2277" fmla="*/ 214015 h 500761"/>
                <a:gd name="connsiteX2278" fmla="*/ 1410566 w 4937510"/>
                <a:gd name="connsiteY2278" fmla="*/ 209485 h 500761"/>
                <a:gd name="connsiteX2279" fmla="*/ 1413599 w 4937510"/>
                <a:gd name="connsiteY2279" fmla="*/ 204955 h 500761"/>
                <a:gd name="connsiteX2280" fmla="*/ 1418148 w 4937510"/>
                <a:gd name="connsiteY2280" fmla="*/ 201936 h 500761"/>
                <a:gd name="connsiteX2281" fmla="*/ 1424213 w 4937510"/>
                <a:gd name="connsiteY2281" fmla="*/ 200426 h 500761"/>
                <a:gd name="connsiteX2282" fmla="*/ 1428763 w 4937510"/>
                <a:gd name="connsiteY2282" fmla="*/ 201936 h 500761"/>
                <a:gd name="connsiteX2283" fmla="*/ 1431796 w 4937510"/>
                <a:gd name="connsiteY2283" fmla="*/ 204955 h 500761"/>
                <a:gd name="connsiteX2284" fmla="*/ 1433312 w 4937510"/>
                <a:gd name="connsiteY2284" fmla="*/ 210995 h 500761"/>
                <a:gd name="connsiteX2285" fmla="*/ 1434828 w 4937510"/>
                <a:gd name="connsiteY2285" fmla="*/ 218545 h 500761"/>
                <a:gd name="connsiteX2286" fmla="*/ 1433312 w 4937510"/>
                <a:gd name="connsiteY2286" fmla="*/ 230624 h 500761"/>
                <a:gd name="connsiteX2287" fmla="*/ 1430279 w 4937510"/>
                <a:gd name="connsiteY2287" fmla="*/ 235154 h 500761"/>
                <a:gd name="connsiteX2288" fmla="*/ 1427246 w 4937510"/>
                <a:gd name="connsiteY2288" fmla="*/ 241193 h 500761"/>
                <a:gd name="connsiteX2289" fmla="*/ 1425730 w 4937510"/>
                <a:gd name="connsiteY2289" fmla="*/ 245723 h 500761"/>
                <a:gd name="connsiteX2290" fmla="*/ 1419664 w 4937510"/>
                <a:gd name="connsiteY2290" fmla="*/ 256293 h 500761"/>
                <a:gd name="connsiteX2291" fmla="*/ 1416631 w 4937510"/>
                <a:gd name="connsiteY2291" fmla="*/ 262332 h 500761"/>
                <a:gd name="connsiteX2292" fmla="*/ 1413599 w 4937510"/>
                <a:gd name="connsiteY2292" fmla="*/ 268372 h 500761"/>
                <a:gd name="connsiteX2293" fmla="*/ 1409049 w 4937510"/>
                <a:gd name="connsiteY2293" fmla="*/ 272902 h 500761"/>
                <a:gd name="connsiteX2294" fmla="*/ 1402984 w 4937510"/>
                <a:gd name="connsiteY2294" fmla="*/ 275921 h 500761"/>
                <a:gd name="connsiteX2295" fmla="*/ 1398434 w 4937510"/>
                <a:gd name="connsiteY2295" fmla="*/ 280451 h 500761"/>
                <a:gd name="connsiteX2296" fmla="*/ 1395402 w 4937510"/>
                <a:gd name="connsiteY2296" fmla="*/ 286491 h 500761"/>
                <a:gd name="connsiteX2297" fmla="*/ 1393885 w 4937510"/>
                <a:gd name="connsiteY2297" fmla="*/ 292531 h 500761"/>
                <a:gd name="connsiteX2298" fmla="*/ 1390852 w 4937510"/>
                <a:gd name="connsiteY2298" fmla="*/ 297060 h 500761"/>
                <a:gd name="connsiteX2299" fmla="*/ 1389336 w 4937510"/>
                <a:gd name="connsiteY2299" fmla="*/ 301590 h 500761"/>
                <a:gd name="connsiteX2300" fmla="*/ 1387819 w 4937510"/>
                <a:gd name="connsiteY2300" fmla="*/ 307630 h 500761"/>
                <a:gd name="connsiteX2301" fmla="*/ 1387819 w 4937510"/>
                <a:gd name="connsiteY2301" fmla="*/ 316689 h 500761"/>
                <a:gd name="connsiteX2302" fmla="*/ 1386303 w 4937510"/>
                <a:gd name="connsiteY2302" fmla="*/ 333298 h 500761"/>
                <a:gd name="connsiteX2303" fmla="*/ 1387819 w 4937510"/>
                <a:gd name="connsiteY2303" fmla="*/ 337828 h 500761"/>
                <a:gd name="connsiteX2304" fmla="*/ 1389336 w 4937510"/>
                <a:gd name="connsiteY2304" fmla="*/ 342358 h 500761"/>
                <a:gd name="connsiteX2305" fmla="*/ 1389336 w 4937510"/>
                <a:gd name="connsiteY2305" fmla="*/ 368026 h 500761"/>
                <a:gd name="connsiteX2306" fmla="*/ 1387819 w 4937510"/>
                <a:gd name="connsiteY2306" fmla="*/ 378596 h 500761"/>
                <a:gd name="connsiteX2307" fmla="*/ 1387819 w 4937510"/>
                <a:gd name="connsiteY2307" fmla="*/ 392185 h 500761"/>
                <a:gd name="connsiteX2308" fmla="*/ 1386303 w 4937510"/>
                <a:gd name="connsiteY2308" fmla="*/ 405774 h 500761"/>
                <a:gd name="connsiteX2309" fmla="*/ 1387819 w 4937510"/>
                <a:gd name="connsiteY2309" fmla="*/ 417854 h 500761"/>
                <a:gd name="connsiteX2310" fmla="*/ 1387819 w 4937510"/>
                <a:gd name="connsiteY2310" fmla="*/ 431443 h 500761"/>
                <a:gd name="connsiteX2311" fmla="*/ 1386303 w 4937510"/>
                <a:gd name="connsiteY2311" fmla="*/ 437483 h 500761"/>
                <a:gd name="connsiteX2312" fmla="*/ 1386303 w 4937510"/>
                <a:gd name="connsiteY2312" fmla="*/ 442012 h 500761"/>
                <a:gd name="connsiteX2313" fmla="*/ 1380237 w 4937510"/>
                <a:gd name="connsiteY2313" fmla="*/ 445032 h 500761"/>
                <a:gd name="connsiteX2314" fmla="*/ 1372655 w 4937510"/>
                <a:gd name="connsiteY2314" fmla="*/ 443522 h 500761"/>
                <a:gd name="connsiteX2315" fmla="*/ 1366590 w 4937510"/>
                <a:gd name="connsiteY2315" fmla="*/ 437483 h 500761"/>
                <a:gd name="connsiteX2316" fmla="*/ 1357491 w 4937510"/>
                <a:gd name="connsiteY2316" fmla="*/ 417854 h 500761"/>
                <a:gd name="connsiteX2317" fmla="*/ 1352942 w 4937510"/>
                <a:gd name="connsiteY2317" fmla="*/ 410304 h 500761"/>
                <a:gd name="connsiteX2318" fmla="*/ 1351425 w 4937510"/>
                <a:gd name="connsiteY2318" fmla="*/ 404264 h 500761"/>
                <a:gd name="connsiteX2319" fmla="*/ 1352942 w 4937510"/>
                <a:gd name="connsiteY2319" fmla="*/ 389165 h 500761"/>
                <a:gd name="connsiteX2320" fmla="*/ 1351425 w 4937510"/>
                <a:gd name="connsiteY2320" fmla="*/ 371046 h 500761"/>
                <a:gd name="connsiteX2321" fmla="*/ 1352942 w 4937510"/>
                <a:gd name="connsiteY2321" fmla="*/ 361987 h 500761"/>
                <a:gd name="connsiteX2322" fmla="*/ 1352942 w 4937510"/>
                <a:gd name="connsiteY2322" fmla="*/ 354437 h 500761"/>
                <a:gd name="connsiteX2323" fmla="*/ 1349909 w 4937510"/>
                <a:gd name="connsiteY2323" fmla="*/ 345378 h 500761"/>
                <a:gd name="connsiteX2324" fmla="*/ 1346876 w 4937510"/>
                <a:gd name="connsiteY2324" fmla="*/ 340848 h 500761"/>
                <a:gd name="connsiteX2325" fmla="*/ 1339294 w 4937510"/>
                <a:gd name="connsiteY2325" fmla="*/ 339338 h 500761"/>
                <a:gd name="connsiteX2326" fmla="*/ 1331712 w 4937510"/>
                <a:gd name="connsiteY2326" fmla="*/ 343868 h 500761"/>
                <a:gd name="connsiteX2327" fmla="*/ 1325646 w 4937510"/>
                <a:gd name="connsiteY2327" fmla="*/ 348398 h 500761"/>
                <a:gd name="connsiteX2328" fmla="*/ 1322613 w 4937510"/>
                <a:gd name="connsiteY2328" fmla="*/ 352927 h 500761"/>
                <a:gd name="connsiteX2329" fmla="*/ 1311999 w 4937510"/>
                <a:gd name="connsiteY2329" fmla="*/ 358967 h 500761"/>
                <a:gd name="connsiteX2330" fmla="*/ 1307449 w 4937510"/>
                <a:gd name="connsiteY2330" fmla="*/ 360477 h 500761"/>
                <a:gd name="connsiteX2331" fmla="*/ 1298351 w 4937510"/>
                <a:gd name="connsiteY2331" fmla="*/ 363497 h 500761"/>
                <a:gd name="connsiteX2332" fmla="*/ 1287736 w 4937510"/>
                <a:gd name="connsiteY2332" fmla="*/ 365007 h 500761"/>
                <a:gd name="connsiteX2333" fmla="*/ 1274088 w 4937510"/>
                <a:gd name="connsiteY2333" fmla="*/ 365007 h 500761"/>
                <a:gd name="connsiteX2334" fmla="*/ 1263473 w 4937510"/>
                <a:gd name="connsiteY2334" fmla="*/ 365007 h 500761"/>
                <a:gd name="connsiteX2335" fmla="*/ 1260440 w 4937510"/>
                <a:gd name="connsiteY2335" fmla="*/ 363497 h 500761"/>
                <a:gd name="connsiteX2336" fmla="*/ 1258924 w 4937510"/>
                <a:gd name="connsiteY2336" fmla="*/ 361987 h 500761"/>
                <a:gd name="connsiteX2337" fmla="*/ 1251342 w 4937510"/>
                <a:gd name="connsiteY2337" fmla="*/ 360477 h 500761"/>
                <a:gd name="connsiteX2338" fmla="*/ 1245276 w 4937510"/>
                <a:gd name="connsiteY2338" fmla="*/ 360477 h 500761"/>
                <a:gd name="connsiteX2339" fmla="*/ 1243760 w 4937510"/>
                <a:gd name="connsiteY2339" fmla="*/ 357457 h 500761"/>
                <a:gd name="connsiteX2340" fmla="*/ 1249825 w 4937510"/>
                <a:gd name="connsiteY2340" fmla="*/ 352927 h 500761"/>
                <a:gd name="connsiteX2341" fmla="*/ 1257408 w 4937510"/>
                <a:gd name="connsiteY2341" fmla="*/ 348398 h 500761"/>
                <a:gd name="connsiteX2342" fmla="*/ 1266506 w 4937510"/>
                <a:gd name="connsiteY2342" fmla="*/ 345378 h 500761"/>
                <a:gd name="connsiteX2343" fmla="*/ 1277121 w 4937510"/>
                <a:gd name="connsiteY2343" fmla="*/ 340848 h 500761"/>
                <a:gd name="connsiteX2344" fmla="*/ 1289252 w 4937510"/>
                <a:gd name="connsiteY2344" fmla="*/ 336318 h 500761"/>
                <a:gd name="connsiteX2345" fmla="*/ 1295318 w 4937510"/>
                <a:gd name="connsiteY2345" fmla="*/ 333298 h 500761"/>
                <a:gd name="connsiteX2346" fmla="*/ 1301384 w 4937510"/>
                <a:gd name="connsiteY2346" fmla="*/ 330279 h 500761"/>
                <a:gd name="connsiteX2347" fmla="*/ 1305933 w 4937510"/>
                <a:gd name="connsiteY2347" fmla="*/ 327259 h 500761"/>
                <a:gd name="connsiteX2348" fmla="*/ 1310482 w 4937510"/>
                <a:gd name="connsiteY2348" fmla="*/ 319709 h 500761"/>
                <a:gd name="connsiteX2349" fmla="*/ 1319581 w 4937510"/>
                <a:gd name="connsiteY2349" fmla="*/ 315179 h 500761"/>
                <a:gd name="connsiteX2350" fmla="*/ 1325646 w 4937510"/>
                <a:gd name="connsiteY2350" fmla="*/ 309140 h 500761"/>
                <a:gd name="connsiteX2351" fmla="*/ 1331712 w 4937510"/>
                <a:gd name="connsiteY2351" fmla="*/ 306120 h 500761"/>
                <a:gd name="connsiteX2352" fmla="*/ 1336261 w 4937510"/>
                <a:gd name="connsiteY2352" fmla="*/ 300080 h 500761"/>
                <a:gd name="connsiteX2353" fmla="*/ 1342327 w 4937510"/>
                <a:gd name="connsiteY2353" fmla="*/ 292531 h 500761"/>
                <a:gd name="connsiteX2354" fmla="*/ 1346876 w 4937510"/>
                <a:gd name="connsiteY2354" fmla="*/ 289511 h 500761"/>
                <a:gd name="connsiteX2355" fmla="*/ 1352942 w 4937510"/>
                <a:gd name="connsiteY2355" fmla="*/ 283471 h 500761"/>
                <a:gd name="connsiteX2356" fmla="*/ 1355975 w 4937510"/>
                <a:gd name="connsiteY2356" fmla="*/ 269882 h 500761"/>
                <a:gd name="connsiteX2357" fmla="*/ 1355975 w 4937510"/>
                <a:gd name="connsiteY2357" fmla="*/ 262332 h 500761"/>
                <a:gd name="connsiteX2358" fmla="*/ 1357491 w 4937510"/>
                <a:gd name="connsiteY2358" fmla="*/ 256293 h 500761"/>
                <a:gd name="connsiteX2359" fmla="*/ 1357491 w 4937510"/>
                <a:gd name="connsiteY2359" fmla="*/ 248743 h 500761"/>
                <a:gd name="connsiteX2360" fmla="*/ 1357491 w 4937510"/>
                <a:gd name="connsiteY2360" fmla="*/ 241193 h 500761"/>
                <a:gd name="connsiteX2361" fmla="*/ 1359008 w 4937510"/>
                <a:gd name="connsiteY2361" fmla="*/ 235154 h 500761"/>
                <a:gd name="connsiteX2362" fmla="*/ 1359008 w 4937510"/>
                <a:gd name="connsiteY2362" fmla="*/ 227604 h 500761"/>
                <a:gd name="connsiteX2363" fmla="*/ 1355975 w 4937510"/>
                <a:gd name="connsiteY2363" fmla="*/ 223074 h 500761"/>
                <a:gd name="connsiteX2364" fmla="*/ 1349909 w 4937510"/>
                <a:gd name="connsiteY2364" fmla="*/ 221564 h 500761"/>
                <a:gd name="connsiteX2365" fmla="*/ 1342327 w 4937510"/>
                <a:gd name="connsiteY2365" fmla="*/ 224584 h 500761"/>
                <a:gd name="connsiteX2366" fmla="*/ 1337778 w 4937510"/>
                <a:gd name="connsiteY2366" fmla="*/ 227604 h 500761"/>
                <a:gd name="connsiteX2367" fmla="*/ 1334745 w 4937510"/>
                <a:gd name="connsiteY2367" fmla="*/ 232134 h 500761"/>
                <a:gd name="connsiteX2368" fmla="*/ 1330196 w 4937510"/>
                <a:gd name="connsiteY2368" fmla="*/ 233644 h 500761"/>
                <a:gd name="connsiteX2369" fmla="*/ 1324130 w 4937510"/>
                <a:gd name="connsiteY2369" fmla="*/ 236664 h 500761"/>
                <a:gd name="connsiteX2370" fmla="*/ 1319581 w 4937510"/>
                <a:gd name="connsiteY2370" fmla="*/ 241193 h 500761"/>
                <a:gd name="connsiteX2371" fmla="*/ 1313515 w 4937510"/>
                <a:gd name="connsiteY2371" fmla="*/ 244213 h 500761"/>
                <a:gd name="connsiteX2372" fmla="*/ 1307449 w 4937510"/>
                <a:gd name="connsiteY2372" fmla="*/ 248743 h 500761"/>
                <a:gd name="connsiteX2373" fmla="*/ 1304416 w 4937510"/>
                <a:gd name="connsiteY2373" fmla="*/ 251763 h 500761"/>
                <a:gd name="connsiteX2374" fmla="*/ 1301384 w 4937510"/>
                <a:gd name="connsiteY2374" fmla="*/ 254783 h 500761"/>
                <a:gd name="connsiteX2375" fmla="*/ 1296834 w 4937510"/>
                <a:gd name="connsiteY2375" fmla="*/ 254783 h 500761"/>
                <a:gd name="connsiteX2376" fmla="*/ 1292285 w 4937510"/>
                <a:gd name="connsiteY2376" fmla="*/ 250253 h 500761"/>
                <a:gd name="connsiteX2377" fmla="*/ 1289252 w 4937510"/>
                <a:gd name="connsiteY2377" fmla="*/ 245723 h 500761"/>
                <a:gd name="connsiteX2378" fmla="*/ 1287736 w 4937510"/>
                <a:gd name="connsiteY2378" fmla="*/ 241193 h 500761"/>
                <a:gd name="connsiteX2379" fmla="*/ 1284703 w 4937510"/>
                <a:gd name="connsiteY2379" fmla="*/ 239683 h 500761"/>
                <a:gd name="connsiteX2380" fmla="*/ 1281670 w 4937510"/>
                <a:gd name="connsiteY2380" fmla="*/ 238174 h 500761"/>
                <a:gd name="connsiteX2381" fmla="*/ 1275605 w 4937510"/>
                <a:gd name="connsiteY2381" fmla="*/ 235154 h 500761"/>
                <a:gd name="connsiteX2382" fmla="*/ 1271055 w 4937510"/>
                <a:gd name="connsiteY2382" fmla="*/ 232134 h 500761"/>
                <a:gd name="connsiteX2383" fmla="*/ 1271055 w 4937510"/>
                <a:gd name="connsiteY2383" fmla="*/ 227604 h 500761"/>
                <a:gd name="connsiteX2384" fmla="*/ 1272572 w 4937510"/>
                <a:gd name="connsiteY2384" fmla="*/ 220055 h 500761"/>
                <a:gd name="connsiteX2385" fmla="*/ 1277121 w 4937510"/>
                <a:gd name="connsiteY2385" fmla="*/ 214015 h 500761"/>
                <a:gd name="connsiteX2386" fmla="*/ 1278637 w 4937510"/>
                <a:gd name="connsiteY2386" fmla="*/ 209485 h 500761"/>
                <a:gd name="connsiteX2387" fmla="*/ 1280154 w 4937510"/>
                <a:gd name="connsiteY2387" fmla="*/ 204955 h 500761"/>
                <a:gd name="connsiteX2388" fmla="*/ 1284703 w 4937510"/>
                <a:gd name="connsiteY2388" fmla="*/ 204955 h 500761"/>
                <a:gd name="connsiteX2389" fmla="*/ 1292285 w 4937510"/>
                <a:gd name="connsiteY2389" fmla="*/ 204955 h 500761"/>
                <a:gd name="connsiteX2390" fmla="*/ 1299867 w 4937510"/>
                <a:gd name="connsiteY2390" fmla="*/ 206465 h 500761"/>
                <a:gd name="connsiteX2391" fmla="*/ 1305933 w 4937510"/>
                <a:gd name="connsiteY2391" fmla="*/ 204955 h 500761"/>
                <a:gd name="connsiteX2392" fmla="*/ 1311999 w 4937510"/>
                <a:gd name="connsiteY2392" fmla="*/ 201936 h 500761"/>
                <a:gd name="connsiteX2393" fmla="*/ 1319581 w 4937510"/>
                <a:gd name="connsiteY2393" fmla="*/ 206465 h 500761"/>
                <a:gd name="connsiteX2394" fmla="*/ 1325646 w 4937510"/>
                <a:gd name="connsiteY2394" fmla="*/ 204955 h 500761"/>
                <a:gd name="connsiteX2395" fmla="*/ 1333228 w 4937510"/>
                <a:gd name="connsiteY2395" fmla="*/ 203445 h 500761"/>
                <a:gd name="connsiteX2396" fmla="*/ 1340811 w 4937510"/>
                <a:gd name="connsiteY2396" fmla="*/ 201936 h 500761"/>
                <a:gd name="connsiteX2397" fmla="*/ 1348393 w 4937510"/>
                <a:gd name="connsiteY2397" fmla="*/ 200426 h 500761"/>
                <a:gd name="connsiteX2398" fmla="*/ 1351425 w 4937510"/>
                <a:gd name="connsiteY2398" fmla="*/ 198916 h 500761"/>
                <a:gd name="connsiteX2399" fmla="*/ 1357491 w 4937510"/>
                <a:gd name="connsiteY2399" fmla="*/ 194386 h 500761"/>
                <a:gd name="connsiteX2400" fmla="*/ 1357491 w 4937510"/>
                <a:gd name="connsiteY2400" fmla="*/ 188346 h 500761"/>
                <a:gd name="connsiteX2401" fmla="*/ 1360524 w 4937510"/>
                <a:gd name="connsiteY2401" fmla="*/ 182307 h 500761"/>
                <a:gd name="connsiteX2402" fmla="*/ 1363557 w 4937510"/>
                <a:gd name="connsiteY2402" fmla="*/ 177777 h 500761"/>
                <a:gd name="connsiteX2403" fmla="*/ 1363557 w 4937510"/>
                <a:gd name="connsiteY2403" fmla="*/ 168717 h 500761"/>
                <a:gd name="connsiteX2404" fmla="*/ 1365073 w 4937510"/>
                <a:gd name="connsiteY2404" fmla="*/ 164188 h 500761"/>
                <a:gd name="connsiteX2405" fmla="*/ 1366590 w 4937510"/>
                <a:gd name="connsiteY2405" fmla="*/ 153618 h 500761"/>
                <a:gd name="connsiteX2406" fmla="*/ 1368106 w 4937510"/>
                <a:gd name="connsiteY2406" fmla="*/ 140029 h 500761"/>
                <a:gd name="connsiteX2407" fmla="*/ 1368106 w 4937510"/>
                <a:gd name="connsiteY2407" fmla="*/ 129459 h 500761"/>
                <a:gd name="connsiteX2408" fmla="*/ 1371139 w 4937510"/>
                <a:gd name="connsiteY2408" fmla="*/ 106811 h 500761"/>
                <a:gd name="connsiteX2409" fmla="*/ 1372655 w 4937510"/>
                <a:gd name="connsiteY2409" fmla="*/ 90202 h 500761"/>
                <a:gd name="connsiteX2410" fmla="*/ 1372655 w 4937510"/>
                <a:gd name="connsiteY2410" fmla="*/ 73593 h 500761"/>
                <a:gd name="connsiteX2411" fmla="*/ 1368106 w 4937510"/>
                <a:gd name="connsiteY2411" fmla="*/ 66043 h 500761"/>
                <a:gd name="connsiteX2412" fmla="*/ 1365073 w 4937510"/>
                <a:gd name="connsiteY2412" fmla="*/ 60003 h 500761"/>
                <a:gd name="connsiteX2413" fmla="*/ 1363557 w 4937510"/>
                <a:gd name="connsiteY2413" fmla="*/ 55473 h 500761"/>
                <a:gd name="connsiteX2414" fmla="*/ 1366590 w 4937510"/>
                <a:gd name="connsiteY2414" fmla="*/ 52453 h 500761"/>
                <a:gd name="connsiteX2415" fmla="*/ 1369622 w 4937510"/>
                <a:gd name="connsiteY2415" fmla="*/ 47924 h 500761"/>
                <a:gd name="connsiteX2416" fmla="*/ 1375688 w 4937510"/>
                <a:gd name="connsiteY2416" fmla="*/ 46414 h 500761"/>
                <a:gd name="connsiteX2417" fmla="*/ 2869845 w 4937510"/>
                <a:gd name="connsiteY2417" fmla="*/ 27361 h 500761"/>
                <a:gd name="connsiteX2418" fmla="*/ 2877388 w 4937510"/>
                <a:gd name="connsiteY2418" fmla="*/ 27361 h 500761"/>
                <a:gd name="connsiteX2419" fmla="*/ 2881914 w 4937510"/>
                <a:gd name="connsiteY2419" fmla="*/ 31884 h 500761"/>
                <a:gd name="connsiteX2420" fmla="*/ 2883423 w 4937510"/>
                <a:gd name="connsiteY2420" fmla="*/ 34899 h 500761"/>
                <a:gd name="connsiteX2421" fmla="*/ 2884932 w 4937510"/>
                <a:gd name="connsiteY2421" fmla="*/ 37914 h 500761"/>
                <a:gd name="connsiteX2422" fmla="*/ 2886440 w 4937510"/>
                <a:gd name="connsiteY2422" fmla="*/ 39422 h 500761"/>
                <a:gd name="connsiteX2423" fmla="*/ 2886440 w 4937510"/>
                <a:gd name="connsiteY2423" fmla="*/ 46960 h 500761"/>
                <a:gd name="connsiteX2424" fmla="*/ 2886440 w 4937510"/>
                <a:gd name="connsiteY2424" fmla="*/ 52990 h 500761"/>
                <a:gd name="connsiteX2425" fmla="*/ 2886440 w 4937510"/>
                <a:gd name="connsiteY2425" fmla="*/ 56005 h 500761"/>
                <a:gd name="connsiteX2426" fmla="*/ 2886440 w 4937510"/>
                <a:gd name="connsiteY2426" fmla="*/ 59020 h 500761"/>
                <a:gd name="connsiteX2427" fmla="*/ 2884932 w 4937510"/>
                <a:gd name="connsiteY2427" fmla="*/ 60528 h 500761"/>
                <a:gd name="connsiteX2428" fmla="*/ 2886440 w 4937510"/>
                <a:gd name="connsiteY2428" fmla="*/ 63543 h 500761"/>
                <a:gd name="connsiteX2429" fmla="*/ 2887949 w 4937510"/>
                <a:gd name="connsiteY2429" fmla="*/ 63543 h 500761"/>
                <a:gd name="connsiteX2430" fmla="*/ 2895493 w 4937510"/>
                <a:gd name="connsiteY2430" fmla="*/ 63543 h 500761"/>
                <a:gd name="connsiteX2431" fmla="*/ 2900019 w 4937510"/>
                <a:gd name="connsiteY2431" fmla="*/ 62035 h 500761"/>
                <a:gd name="connsiteX2432" fmla="*/ 2903036 w 4937510"/>
                <a:gd name="connsiteY2432" fmla="*/ 62035 h 500761"/>
                <a:gd name="connsiteX2433" fmla="*/ 2906053 w 4937510"/>
                <a:gd name="connsiteY2433" fmla="*/ 65051 h 500761"/>
                <a:gd name="connsiteX2434" fmla="*/ 2904545 w 4937510"/>
                <a:gd name="connsiteY2434" fmla="*/ 69573 h 500761"/>
                <a:gd name="connsiteX2435" fmla="*/ 2903036 w 4937510"/>
                <a:gd name="connsiteY2435" fmla="*/ 72588 h 500761"/>
                <a:gd name="connsiteX2436" fmla="*/ 2903036 w 4937510"/>
                <a:gd name="connsiteY2436" fmla="*/ 77111 h 500761"/>
                <a:gd name="connsiteX2437" fmla="*/ 2901527 w 4937510"/>
                <a:gd name="connsiteY2437" fmla="*/ 78619 h 500761"/>
                <a:gd name="connsiteX2438" fmla="*/ 2900019 w 4937510"/>
                <a:gd name="connsiteY2438" fmla="*/ 80126 h 500761"/>
                <a:gd name="connsiteX2439" fmla="*/ 2898510 w 4937510"/>
                <a:gd name="connsiteY2439" fmla="*/ 80126 h 500761"/>
                <a:gd name="connsiteX2440" fmla="*/ 2897001 w 4937510"/>
                <a:gd name="connsiteY2440" fmla="*/ 80126 h 500761"/>
                <a:gd name="connsiteX2441" fmla="*/ 2893984 w 4937510"/>
                <a:gd name="connsiteY2441" fmla="*/ 78619 h 500761"/>
                <a:gd name="connsiteX2442" fmla="*/ 2889458 w 4937510"/>
                <a:gd name="connsiteY2442" fmla="*/ 78619 h 500761"/>
                <a:gd name="connsiteX2443" fmla="*/ 2884932 w 4937510"/>
                <a:gd name="connsiteY2443" fmla="*/ 78619 h 500761"/>
                <a:gd name="connsiteX2444" fmla="*/ 2881914 w 4937510"/>
                <a:gd name="connsiteY2444" fmla="*/ 81634 h 500761"/>
                <a:gd name="connsiteX2445" fmla="*/ 2878897 w 4937510"/>
                <a:gd name="connsiteY2445" fmla="*/ 86156 h 500761"/>
                <a:gd name="connsiteX2446" fmla="*/ 2877388 w 4937510"/>
                <a:gd name="connsiteY2446" fmla="*/ 89171 h 500761"/>
                <a:gd name="connsiteX2447" fmla="*/ 2877388 w 4937510"/>
                <a:gd name="connsiteY2447" fmla="*/ 92187 h 500761"/>
                <a:gd name="connsiteX2448" fmla="*/ 2877388 w 4937510"/>
                <a:gd name="connsiteY2448" fmla="*/ 95202 h 500761"/>
                <a:gd name="connsiteX2449" fmla="*/ 2877388 w 4937510"/>
                <a:gd name="connsiteY2449" fmla="*/ 98217 h 500761"/>
                <a:gd name="connsiteX2450" fmla="*/ 2877388 w 4937510"/>
                <a:gd name="connsiteY2450" fmla="*/ 102739 h 500761"/>
                <a:gd name="connsiteX2451" fmla="*/ 2878897 w 4937510"/>
                <a:gd name="connsiteY2451" fmla="*/ 105754 h 500761"/>
                <a:gd name="connsiteX2452" fmla="*/ 2880406 w 4937510"/>
                <a:gd name="connsiteY2452" fmla="*/ 107262 h 500761"/>
                <a:gd name="connsiteX2453" fmla="*/ 2883423 w 4937510"/>
                <a:gd name="connsiteY2453" fmla="*/ 108770 h 500761"/>
                <a:gd name="connsiteX2454" fmla="*/ 2886440 w 4937510"/>
                <a:gd name="connsiteY2454" fmla="*/ 110277 h 500761"/>
                <a:gd name="connsiteX2455" fmla="*/ 2890967 w 4937510"/>
                <a:gd name="connsiteY2455" fmla="*/ 108770 h 500761"/>
                <a:gd name="connsiteX2456" fmla="*/ 2893984 w 4937510"/>
                <a:gd name="connsiteY2456" fmla="*/ 107262 h 500761"/>
                <a:gd name="connsiteX2457" fmla="*/ 2897001 w 4937510"/>
                <a:gd name="connsiteY2457" fmla="*/ 104247 h 500761"/>
                <a:gd name="connsiteX2458" fmla="*/ 2901527 w 4937510"/>
                <a:gd name="connsiteY2458" fmla="*/ 99724 h 500761"/>
                <a:gd name="connsiteX2459" fmla="*/ 2904545 w 4937510"/>
                <a:gd name="connsiteY2459" fmla="*/ 96709 h 500761"/>
                <a:gd name="connsiteX2460" fmla="*/ 2906053 w 4937510"/>
                <a:gd name="connsiteY2460" fmla="*/ 95202 h 500761"/>
                <a:gd name="connsiteX2461" fmla="*/ 2907562 w 4937510"/>
                <a:gd name="connsiteY2461" fmla="*/ 93694 h 500761"/>
                <a:gd name="connsiteX2462" fmla="*/ 2909071 w 4937510"/>
                <a:gd name="connsiteY2462" fmla="*/ 92187 h 500761"/>
                <a:gd name="connsiteX2463" fmla="*/ 2912088 w 4937510"/>
                <a:gd name="connsiteY2463" fmla="*/ 90679 h 500761"/>
                <a:gd name="connsiteX2464" fmla="*/ 2913597 w 4937510"/>
                <a:gd name="connsiteY2464" fmla="*/ 89171 h 500761"/>
                <a:gd name="connsiteX2465" fmla="*/ 2915106 w 4937510"/>
                <a:gd name="connsiteY2465" fmla="*/ 87664 h 500761"/>
                <a:gd name="connsiteX2466" fmla="*/ 2916614 w 4937510"/>
                <a:gd name="connsiteY2466" fmla="*/ 78619 h 500761"/>
                <a:gd name="connsiteX2467" fmla="*/ 2916614 w 4937510"/>
                <a:gd name="connsiteY2467" fmla="*/ 75603 h 500761"/>
                <a:gd name="connsiteX2468" fmla="*/ 2918123 w 4937510"/>
                <a:gd name="connsiteY2468" fmla="*/ 72588 h 500761"/>
                <a:gd name="connsiteX2469" fmla="*/ 2921140 w 4937510"/>
                <a:gd name="connsiteY2469" fmla="*/ 68066 h 500761"/>
                <a:gd name="connsiteX2470" fmla="*/ 2924158 w 4937510"/>
                <a:gd name="connsiteY2470" fmla="*/ 65051 h 500761"/>
                <a:gd name="connsiteX2471" fmla="*/ 2927175 w 4937510"/>
                <a:gd name="connsiteY2471" fmla="*/ 63543 h 500761"/>
                <a:gd name="connsiteX2472" fmla="*/ 2928684 w 4937510"/>
                <a:gd name="connsiteY2472" fmla="*/ 62035 h 500761"/>
                <a:gd name="connsiteX2473" fmla="*/ 2930192 w 4937510"/>
                <a:gd name="connsiteY2473" fmla="*/ 60528 h 500761"/>
                <a:gd name="connsiteX2474" fmla="*/ 2931701 w 4937510"/>
                <a:gd name="connsiteY2474" fmla="*/ 60528 h 500761"/>
                <a:gd name="connsiteX2475" fmla="*/ 2934718 w 4937510"/>
                <a:gd name="connsiteY2475" fmla="*/ 59020 h 500761"/>
                <a:gd name="connsiteX2476" fmla="*/ 2939245 w 4937510"/>
                <a:gd name="connsiteY2476" fmla="*/ 59020 h 500761"/>
                <a:gd name="connsiteX2477" fmla="*/ 2939245 w 4937510"/>
                <a:gd name="connsiteY2477" fmla="*/ 62035 h 500761"/>
                <a:gd name="connsiteX2478" fmla="*/ 2942262 w 4937510"/>
                <a:gd name="connsiteY2478" fmla="*/ 62035 h 500761"/>
                <a:gd name="connsiteX2479" fmla="*/ 2943771 w 4937510"/>
                <a:gd name="connsiteY2479" fmla="*/ 63543 h 500761"/>
                <a:gd name="connsiteX2480" fmla="*/ 2946788 w 4937510"/>
                <a:gd name="connsiteY2480" fmla="*/ 66558 h 500761"/>
                <a:gd name="connsiteX2481" fmla="*/ 2948297 w 4937510"/>
                <a:gd name="connsiteY2481" fmla="*/ 71081 h 500761"/>
                <a:gd name="connsiteX2482" fmla="*/ 2951314 w 4937510"/>
                <a:gd name="connsiteY2482" fmla="*/ 78619 h 500761"/>
                <a:gd name="connsiteX2483" fmla="*/ 2951314 w 4937510"/>
                <a:gd name="connsiteY2483" fmla="*/ 86156 h 500761"/>
                <a:gd name="connsiteX2484" fmla="*/ 2952823 w 4937510"/>
                <a:gd name="connsiteY2484" fmla="*/ 90679 h 500761"/>
                <a:gd name="connsiteX2485" fmla="*/ 2952823 w 4937510"/>
                <a:gd name="connsiteY2485" fmla="*/ 92187 h 500761"/>
                <a:gd name="connsiteX2486" fmla="*/ 2954331 w 4937510"/>
                <a:gd name="connsiteY2486" fmla="*/ 98217 h 500761"/>
                <a:gd name="connsiteX2487" fmla="*/ 2955840 w 4937510"/>
                <a:gd name="connsiteY2487" fmla="*/ 102739 h 500761"/>
                <a:gd name="connsiteX2488" fmla="*/ 2955840 w 4937510"/>
                <a:gd name="connsiteY2488" fmla="*/ 113292 h 500761"/>
                <a:gd name="connsiteX2489" fmla="*/ 2954331 w 4937510"/>
                <a:gd name="connsiteY2489" fmla="*/ 117815 h 500761"/>
                <a:gd name="connsiteX2490" fmla="*/ 2951314 w 4937510"/>
                <a:gd name="connsiteY2490" fmla="*/ 125353 h 500761"/>
                <a:gd name="connsiteX2491" fmla="*/ 2951314 w 4937510"/>
                <a:gd name="connsiteY2491" fmla="*/ 132890 h 500761"/>
                <a:gd name="connsiteX2492" fmla="*/ 2948297 w 4937510"/>
                <a:gd name="connsiteY2492" fmla="*/ 135906 h 500761"/>
                <a:gd name="connsiteX2493" fmla="*/ 2948297 w 4937510"/>
                <a:gd name="connsiteY2493" fmla="*/ 143443 h 500761"/>
                <a:gd name="connsiteX2494" fmla="*/ 2943771 w 4937510"/>
                <a:gd name="connsiteY2494" fmla="*/ 152489 h 500761"/>
                <a:gd name="connsiteX2495" fmla="*/ 2943771 w 4937510"/>
                <a:gd name="connsiteY2495" fmla="*/ 153996 h 500761"/>
                <a:gd name="connsiteX2496" fmla="*/ 2942262 w 4937510"/>
                <a:gd name="connsiteY2496" fmla="*/ 157011 h 500761"/>
                <a:gd name="connsiteX2497" fmla="*/ 2940753 w 4937510"/>
                <a:gd name="connsiteY2497" fmla="*/ 160026 h 500761"/>
                <a:gd name="connsiteX2498" fmla="*/ 2939245 w 4937510"/>
                <a:gd name="connsiteY2498" fmla="*/ 163042 h 500761"/>
                <a:gd name="connsiteX2499" fmla="*/ 2939245 w 4937510"/>
                <a:gd name="connsiteY2499" fmla="*/ 173594 h 500761"/>
                <a:gd name="connsiteX2500" fmla="*/ 2940753 w 4937510"/>
                <a:gd name="connsiteY2500" fmla="*/ 175102 h 500761"/>
                <a:gd name="connsiteX2501" fmla="*/ 2943771 w 4937510"/>
                <a:gd name="connsiteY2501" fmla="*/ 176610 h 500761"/>
                <a:gd name="connsiteX2502" fmla="*/ 2945279 w 4937510"/>
                <a:gd name="connsiteY2502" fmla="*/ 176610 h 500761"/>
                <a:gd name="connsiteX2503" fmla="*/ 2951314 w 4937510"/>
                <a:gd name="connsiteY2503" fmla="*/ 178117 h 500761"/>
                <a:gd name="connsiteX2504" fmla="*/ 2958857 w 4937510"/>
                <a:gd name="connsiteY2504" fmla="*/ 179625 h 500761"/>
                <a:gd name="connsiteX2505" fmla="*/ 2972436 w 4937510"/>
                <a:gd name="connsiteY2505" fmla="*/ 182640 h 500761"/>
                <a:gd name="connsiteX2506" fmla="*/ 2976962 w 4937510"/>
                <a:gd name="connsiteY2506" fmla="*/ 185655 h 500761"/>
                <a:gd name="connsiteX2507" fmla="*/ 2987523 w 4937510"/>
                <a:gd name="connsiteY2507" fmla="*/ 187162 h 500761"/>
                <a:gd name="connsiteX2508" fmla="*/ 2993557 w 4937510"/>
                <a:gd name="connsiteY2508" fmla="*/ 188670 h 500761"/>
                <a:gd name="connsiteX2509" fmla="*/ 3004118 w 4937510"/>
                <a:gd name="connsiteY2509" fmla="*/ 191685 h 500761"/>
                <a:gd name="connsiteX2510" fmla="*/ 3022222 w 4937510"/>
                <a:gd name="connsiteY2510" fmla="*/ 196208 h 500761"/>
                <a:gd name="connsiteX2511" fmla="*/ 3023731 w 4937510"/>
                <a:gd name="connsiteY2511" fmla="*/ 197715 h 500761"/>
                <a:gd name="connsiteX2512" fmla="*/ 3031274 w 4937510"/>
                <a:gd name="connsiteY2512" fmla="*/ 199223 h 500761"/>
                <a:gd name="connsiteX2513" fmla="*/ 3035801 w 4937510"/>
                <a:gd name="connsiteY2513" fmla="*/ 199223 h 500761"/>
                <a:gd name="connsiteX2514" fmla="*/ 3037309 w 4937510"/>
                <a:gd name="connsiteY2514" fmla="*/ 200730 h 500761"/>
                <a:gd name="connsiteX2515" fmla="*/ 3044853 w 4937510"/>
                <a:gd name="connsiteY2515" fmla="*/ 205253 h 500761"/>
                <a:gd name="connsiteX2516" fmla="*/ 3050887 w 4937510"/>
                <a:gd name="connsiteY2516" fmla="*/ 208268 h 500761"/>
                <a:gd name="connsiteX2517" fmla="*/ 3056922 w 4937510"/>
                <a:gd name="connsiteY2517" fmla="*/ 215806 h 500761"/>
                <a:gd name="connsiteX2518" fmla="*/ 3059940 w 4937510"/>
                <a:gd name="connsiteY2518" fmla="*/ 218821 h 500761"/>
                <a:gd name="connsiteX2519" fmla="*/ 3061448 w 4937510"/>
                <a:gd name="connsiteY2519" fmla="*/ 221836 h 500761"/>
                <a:gd name="connsiteX2520" fmla="*/ 3061448 w 4937510"/>
                <a:gd name="connsiteY2520" fmla="*/ 227866 h 500761"/>
                <a:gd name="connsiteX2521" fmla="*/ 3058431 w 4937510"/>
                <a:gd name="connsiteY2521" fmla="*/ 230881 h 500761"/>
                <a:gd name="connsiteX2522" fmla="*/ 3056922 w 4937510"/>
                <a:gd name="connsiteY2522" fmla="*/ 233897 h 500761"/>
                <a:gd name="connsiteX2523" fmla="*/ 3050887 w 4937510"/>
                <a:gd name="connsiteY2523" fmla="*/ 241434 h 500761"/>
                <a:gd name="connsiteX2524" fmla="*/ 3043344 w 4937510"/>
                <a:gd name="connsiteY2524" fmla="*/ 244449 h 500761"/>
                <a:gd name="connsiteX2525" fmla="*/ 3038818 w 4937510"/>
                <a:gd name="connsiteY2525" fmla="*/ 244449 h 500761"/>
                <a:gd name="connsiteX2526" fmla="*/ 3031274 w 4937510"/>
                <a:gd name="connsiteY2526" fmla="*/ 245957 h 500761"/>
                <a:gd name="connsiteX2527" fmla="*/ 3020714 w 4937510"/>
                <a:gd name="connsiteY2527" fmla="*/ 245957 h 500761"/>
                <a:gd name="connsiteX2528" fmla="*/ 3019205 w 4937510"/>
                <a:gd name="connsiteY2528" fmla="*/ 247465 h 500761"/>
                <a:gd name="connsiteX2529" fmla="*/ 3010153 w 4937510"/>
                <a:gd name="connsiteY2529" fmla="*/ 247465 h 500761"/>
                <a:gd name="connsiteX2530" fmla="*/ 2998083 w 4937510"/>
                <a:gd name="connsiteY2530" fmla="*/ 247465 h 500761"/>
                <a:gd name="connsiteX2531" fmla="*/ 2992049 w 4937510"/>
                <a:gd name="connsiteY2531" fmla="*/ 248972 h 500761"/>
                <a:gd name="connsiteX2532" fmla="*/ 2982996 w 4937510"/>
                <a:gd name="connsiteY2532" fmla="*/ 253495 h 500761"/>
                <a:gd name="connsiteX2533" fmla="*/ 2972436 w 4937510"/>
                <a:gd name="connsiteY2533" fmla="*/ 258017 h 500761"/>
                <a:gd name="connsiteX2534" fmla="*/ 2966401 w 4937510"/>
                <a:gd name="connsiteY2534" fmla="*/ 258017 h 500761"/>
                <a:gd name="connsiteX2535" fmla="*/ 2961875 w 4937510"/>
                <a:gd name="connsiteY2535" fmla="*/ 259525 h 500761"/>
                <a:gd name="connsiteX2536" fmla="*/ 2954331 w 4937510"/>
                <a:gd name="connsiteY2536" fmla="*/ 262540 h 500761"/>
                <a:gd name="connsiteX2537" fmla="*/ 2949805 w 4937510"/>
                <a:gd name="connsiteY2537" fmla="*/ 262540 h 500761"/>
                <a:gd name="connsiteX2538" fmla="*/ 2943771 w 4937510"/>
                <a:gd name="connsiteY2538" fmla="*/ 264048 h 500761"/>
                <a:gd name="connsiteX2539" fmla="*/ 2942262 w 4937510"/>
                <a:gd name="connsiteY2539" fmla="*/ 265555 h 500761"/>
                <a:gd name="connsiteX2540" fmla="*/ 2934718 w 4937510"/>
                <a:gd name="connsiteY2540" fmla="*/ 267063 h 500761"/>
                <a:gd name="connsiteX2541" fmla="*/ 2931701 w 4937510"/>
                <a:gd name="connsiteY2541" fmla="*/ 267063 h 500761"/>
                <a:gd name="connsiteX2542" fmla="*/ 2918123 w 4937510"/>
                <a:gd name="connsiteY2542" fmla="*/ 270078 h 500761"/>
                <a:gd name="connsiteX2543" fmla="*/ 2910579 w 4937510"/>
                <a:gd name="connsiteY2543" fmla="*/ 271585 h 500761"/>
                <a:gd name="connsiteX2544" fmla="*/ 2909071 w 4937510"/>
                <a:gd name="connsiteY2544" fmla="*/ 271585 h 500761"/>
                <a:gd name="connsiteX2545" fmla="*/ 2904545 w 4937510"/>
                <a:gd name="connsiteY2545" fmla="*/ 276108 h 500761"/>
                <a:gd name="connsiteX2546" fmla="*/ 2903036 w 4937510"/>
                <a:gd name="connsiteY2546" fmla="*/ 280631 h 500761"/>
                <a:gd name="connsiteX2547" fmla="*/ 2901527 w 4937510"/>
                <a:gd name="connsiteY2547" fmla="*/ 283646 h 500761"/>
                <a:gd name="connsiteX2548" fmla="*/ 2900019 w 4937510"/>
                <a:gd name="connsiteY2548" fmla="*/ 286661 h 500761"/>
                <a:gd name="connsiteX2549" fmla="*/ 2897001 w 4937510"/>
                <a:gd name="connsiteY2549" fmla="*/ 291184 h 500761"/>
                <a:gd name="connsiteX2550" fmla="*/ 2893984 w 4937510"/>
                <a:gd name="connsiteY2550" fmla="*/ 292691 h 500761"/>
                <a:gd name="connsiteX2551" fmla="*/ 2890967 w 4937510"/>
                <a:gd name="connsiteY2551" fmla="*/ 295706 h 500761"/>
                <a:gd name="connsiteX2552" fmla="*/ 2880406 w 4937510"/>
                <a:gd name="connsiteY2552" fmla="*/ 297214 h 500761"/>
                <a:gd name="connsiteX2553" fmla="*/ 2874371 w 4937510"/>
                <a:gd name="connsiteY2553" fmla="*/ 298721 h 500761"/>
                <a:gd name="connsiteX2554" fmla="*/ 2872862 w 4937510"/>
                <a:gd name="connsiteY2554" fmla="*/ 301737 h 500761"/>
                <a:gd name="connsiteX2555" fmla="*/ 2872862 w 4937510"/>
                <a:gd name="connsiteY2555" fmla="*/ 303244 h 500761"/>
                <a:gd name="connsiteX2556" fmla="*/ 2872862 w 4937510"/>
                <a:gd name="connsiteY2556" fmla="*/ 307767 h 500761"/>
                <a:gd name="connsiteX2557" fmla="*/ 2872862 w 4937510"/>
                <a:gd name="connsiteY2557" fmla="*/ 313797 h 500761"/>
                <a:gd name="connsiteX2558" fmla="*/ 2872862 w 4937510"/>
                <a:gd name="connsiteY2558" fmla="*/ 319827 h 500761"/>
                <a:gd name="connsiteX2559" fmla="*/ 2874371 w 4937510"/>
                <a:gd name="connsiteY2559" fmla="*/ 321335 h 500761"/>
                <a:gd name="connsiteX2560" fmla="*/ 2880406 w 4937510"/>
                <a:gd name="connsiteY2560" fmla="*/ 318320 h 500761"/>
                <a:gd name="connsiteX2561" fmla="*/ 2883423 w 4937510"/>
                <a:gd name="connsiteY2561" fmla="*/ 318320 h 500761"/>
                <a:gd name="connsiteX2562" fmla="*/ 2887949 w 4937510"/>
                <a:gd name="connsiteY2562" fmla="*/ 316812 h 500761"/>
                <a:gd name="connsiteX2563" fmla="*/ 2889458 w 4937510"/>
                <a:gd name="connsiteY2563" fmla="*/ 315305 h 500761"/>
                <a:gd name="connsiteX2564" fmla="*/ 2893984 w 4937510"/>
                <a:gd name="connsiteY2564" fmla="*/ 312289 h 500761"/>
                <a:gd name="connsiteX2565" fmla="*/ 2901527 w 4937510"/>
                <a:gd name="connsiteY2565" fmla="*/ 310782 h 500761"/>
                <a:gd name="connsiteX2566" fmla="*/ 2907562 w 4937510"/>
                <a:gd name="connsiteY2566" fmla="*/ 310782 h 500761"/>
                <a:gd name="connsiteX2567" fmla="*/ 2912088 w 4937510"/>
                <a:gd name="connsiteY2567" fmla="*/ 310782 h 500761"/>
                <a:gd name="connsiteX2568" fmla="*/ 2918123 w 4937510"/>
                <a:gd name="connsiteY2568" fmla="*/ 313797 h 500761"/>
                <a:gd name="connsiteX2569" fmla="*/ 2924158 w 4937510"/>
                <a:gd name="connsiteY2569" fmla="*/ 315305 h 500761"/>
                <a:gd name="connsiteX2570" fmla="*/ 2928684 w 4937510"/>
                <a:gd name="connsiteY2570" fmla="*/ 316812 h 500761"/>
                <a:gd name="connsiteX2571" fmla="*/ 2936227 w 4937510"/>
                <a:gd name="connsiteY2571" fmla="*/ 319827 h 500761"/>
                <a:gd name="connsiteX2572" fmla="*/ 2946788 w 4937510"/>
                <a:gd name="connsiteY2572" fmla="*/ 324350 h 500761"/>
                <a:gd name="connsiteX2573" fmla="*/ 2949805 w 4937510"/>
                <a:gd name="connsiteY2573" fmla="*/ 325857 h 500761"/>
                <a:gd name="connsiteX2574" fmla="*/ 2954331 w 4937510"/>
                <a:gd name="connsiteY2574" fmla="*/ 327365 h 500761"/>
                <a:gd name="connsiteX2575" fmla="*/ 2963384 w 4937510"/>
                <a:gd name="connsiteY2575" fmla="*/ 330380 h 500761"/>
                <a:gd name="connsiteX2576" fmla="*/ 2966401 w 4937510"/>
                <a:gd name="connsiteY2576" fmla="*/ 331888 h 500761"/>
                <a:gd name="connsiteX2577" fmla="*/ 2969418 w 4937510"/>
                <a:gd name="connsiteY2577" fmla="*/ 333395 h 500761"/>
                <a:gd name="connsiteX2578" fmla="*/ 2972436 w 4937510"/>
                <a:gd name="connsiteY2578" fmla="*/ 337918 h 500761"/>
                <a:gd name="connsiteX2579" fmla="*/ 2973944 w 4937510"/>
                <a:gd name="connsiteY2579" fmla="*/ 339425 h 500761"/>
                <a:gd name="connsiteX2580" fmla="*/ 2975453 w 4937510"/>
                <a:gd name="connsiteY2580" fmla="*/ 340933 h 500761"/>
                <a:gd name="connsiteX2581" fmla="*/ 2975453 w 4937510"/>
                <a:gd name="connsiteY2581" fmla="*/ 343948 h 500761"/>
                <a:gd name="connsiteX2582" fmla="*/ 2975453 w 4937510"/>
                <a:gd name="connsiteY2582" fmla="*/ 348471 h 500761"/>
                <a:gd name="connsiteX2583" fmla="*/ 2972436 w 4937510"/>
                <a:gd name="connsiteY2583" fmla="*/ 354501 h 500761"/>
                <a:gd name="connsiteX2584" fmla="*/ 2967910 w 4937510"/>
                <a:gd name="connsiteY2584" fmla="*/ 360531 h 500761"/>
                <a:gd name="connsiteX2585" fmla="*/ 2963384 w 4937510"/>
                <a:gd name="connsiteY2585" fmla="*/ 368069 h 500761"/>
                <a:gd name="connsiteX2586" fmla="*/ 2960366 w 4937510"/>
                <a:gd name="connsiteY2586" fmla="*/ 372592 h 500761"/>
                <a:gd name="connsiteX2587" fmla="*/ 2957349 w 4937510"/>
                <a:gd name="connsiteY2587" fmla="*/ 375607 h 500761"/>
                <a:gd name="connsiteX2588" fmla="*/ 2949805 w 4937510"/>
                <a:gd name="connsiteY2588" fmla="*/ 374099 h 500761"/>
                <a:gd name="connsiteX2589" fmla="*/ 2943771 w 4937510"/>
                <a:gd name="connsiteY2589" fmla="*/ 368069 h 500761"/>
                <a:gd name="connsiteX2590" fmla="*/ 2942262 w 4937510"/>
                <a:gd name="connsiteY2590" fmla="*/ 366561 h 500761"/>
                <a:gd name="connsiteX2591" fmla="*/ 2937736 w 4937510"/>
                <a:gd name="connsiteY2591" fmla="*/ 363546 h 500761"/>
                <a:gd name="connsiteX2592" fmla="*/ 2934718 w 4937510"/>
                <a:gd name="connsiteY2592" fmla="*/ 362039 h 500761"/>
                <a:gd name="connsiteX2593" fmla="*/ 2930192 w 4937510"/>
                <a:gd name="connsiteY2593" fmla="*/ 359024 h 500761"/>
                <a:gd name="connsiteX2594" fmla="*/ 2924158 w 4937510"/>
                <a:gd name="connsiteY2594" fmla="*/ 359024 h 500761"/>
                <a:gd name="connsiteX2595" fmla="*/ 2916614 w 4937510"/>
                <a:gd name="connsiteY2595" fmla="*/ 359024 h 500761"/>
                <a:gd name="connsiteX2596" fmla="*/ 2910579 w 4937510"/>
                <a:gd name="connsiteY2596" fmla="*/ 359024 h 500761"/>
                <a:gd name="connsiteX2597" fmla="*/ 2910579 w 4937510"/>
                <a:gd name="connsiteY2597" fmla="*/ 360531 h 500761"/>
                <a:gd name="connsiteX2598" fmla="*/ 2912088 w 4937510"/>
                <a:gd name="connsiteY2598" fmla="*/ 363546 h 500761"/>
                <a:gd name="connsiteX2599" fmla="*/ 2915106 w 4937510"/>
                <a:gd name="connsiteY2599" fmla="*/ 365054 h 500761"/>
                <a:gd name="connsiteX2600" fmla="*/ 2915106 w 4937510"/>
                <a:gd name="connsiteY2600" fmla="*/ 368069 h 500761"/>
                <a:gd name="connsiteX2601" fmla="*/ 2916614 w 4937510"/>
                <a:gd name="connsiteY2601" fmla="*/ 369576 h 500761"/>
                <a:gd name="connsiteX2602" fmla="*/ 2916614 w 4937510"/>
                <a:gd name="connsiteY2602" fmla="*/ 372592 h 500761"/>
                <a:gd name="connsiteX2603" fmla="*/ 2916614 w 4937510"/>
                <a:gd name="connsiteY2603" fmla="*/ 378622 h 500761"/>
                <a:gd name="connsiteX2604" fmla="*/ 2916614 w 4937510"/>
                <a:gd name="connsiteY2604" fmla="*/ 380129 h 500761"/>
                <a:gd name="connsiteX2605" fmla="*/ 2916614 w 4937510"/>
                <a:gd name="connsiteY2605" fmla="*/ 384652 h 500761"/>
                <a:gd name="connsiteX2606" fmla="*/ 2916614 w 4937510"/>
                <a:gd name="connsiteY2606" fmla="*/ 386160 h 500761"/>
                <a:gd name="connsiteX2607" fmla="*/ 2915106 w 4937510"/>
                <a:gd name="connsiteY2607" fmla="*/ 393697 h 500761"/>
                <a:gd name="connsiteX2608" fmla="*/ 2915106 w 4937510"/>
                <a:gd name="connsiteY2608" fmla="*/ 398220 h 500761"/>
                <a:gd name="connsiteX2609" fmla="*/ 2915106 w 4937510"/>
                <a:gd name="connsiteY2609" fmla="*/ 408773 h 500761"/>
                <a:gd name="connsiteX2610" fmla="*/ 2913597 w 4937510"/>
                <a:gd name="connsiteY2610" fmla="*/ 411788 h 500761"/>
                <a:gd name="connsiteX2611" fmla="*/ 2912088 w 4937510"/>
                <a:gd name="connsiteY2611" fmla="*/ 414803 h 500761"/>
                <a:gd name="connsiteX2612" fmla="*/ 2910579 w 4937510"/>
                <a:gd name="connsiteY2612" fmla="*/ 417818 h 500761"/>
                <a:gd name="connsiteX2613" fmla="*/ 2909071 w 4937510"/>
                <a:gd name="connsiteY2613" fmla="*/ 420833 h 500761"/>
                <a:gd name="connsiteX2614" fmla="*/ 2907562 w 4937510"/>
                <a:gd name="connsiteY2614" fmla="*/ 423848 h 500761"/>
                <a:gd name="connsiteX2615" fmla="*/ 2906053 w 4937510"/>
                <a:gd name="connsiteY2615" fmla="*/ 425356 h 500761"/>
                <a:gd name="connsiteX2616" fmla="*/ 2906053 w 4937510"/>
                <a:gd name="connsiteY2616" fmla="*/ 429879 h 500761"/>
                <a:gd name="connsiteX2617" fmla="*/ 2903036 w 4937510"/>
                <a:gd name="connsiteY2617" fmla="*/ 432894 h 500761"/>
                <a:gd name="connsiteX2618" fmla="*/ 2901527 w 4937510"/>
                <a:gd name="connsiteY2618" fmla="*/ 438924 h 500761"/>
                <a:gd name="connsiteX2619" fmla="*/ 2895493 w 4937510"/>
                <a:gd name="connsiteY2619" fmla="*/ 441939 h 500761"/>
                <a:gd name="connsiteX2620" fmla="*/ 2889458 w 4937510"/>
                <a:gd name="connsiteY2620" fmla="*/ 441939 h 500761"/>
                <a:gd name="connsiteX2621" fmla="*/ 2883423 w 4937510"/>
                <a:gd name="connsiteY2621" fmla="*/ 441939 h 500761"/>
                <a:gd name="connsiteX2622" fmla="*/ 2878897 w 4937510"/>
                <a:gd name="connsiteY2622" fmla="*/ 438924 h 500761"/>
                <a:gd name="connsiteX2623" fmla="*/ 2877388 w 4937510"/>
                <a:gd name="connsiteY2623" fmla="*/ 438924 h 500761"/>
                <a:gd name="connsiteX2624" fmla="*/ 2874371 w 4937510"/>
                <a:gd name="connsiteY2624" fmla="*/ 437416 h 500761"/>
                <a:gd name="connsiteX2625" fmla="*/ 2872862 w 4937510"/>
                <a:gd name="connsiteY2625" fmla="*/ 435909 h 500761"/>
                <a:gd name="connsiteX2626" fmla="*/ 2869845 w 4937510"/>
                <a:gd name="connsiteY2626" fmla="*/ 434401 h 500761"/>
                <a:gd name="connsiteX2627" fmla="*/ 2865319 w 4937510"/>
                <a:gd name="connsiteY2627" fmla="*/ 432894 h 500761"/>
                <a:gd name="connsiteX2628" fmla="*/ 2862301 w 4937510"/>
                <a:gd name="connsiteY2628" fmla="*/ 432894 h 500761"/>
                <a:gd name="connsiteX2629" fmla="*/ 2848723 w 4937510"/>
                <a:gd name="connsiteY2629" fmla="*/ 432894 h 500761"/>
                <a:gd name="connsiteX2630" fmla="*/ 2839671 w 4937510"/>
                <a:gd name="connsiteY2630" fmla="*/ 432894 h 500761"/>
                <a:gd name="connsiteX2631" fmla="*/ 2830619 w 4937510"/>
                <a:gd name="connsiteY2631" fmla="*/ 434401 h 500761"/>
                <a:gd name="connsiteX2632" fmla="*/ 2823076 w 4937510"/>
                <a:gd name="connsiteY2632" fmla="*/ 434401 h 500761"/>
                <a:gd name="connsiteX2633" fmla="*/ 2815532 w 4937510"/>
                <a:gd name="connsiteY2633" fmla="*/ 434401 h 500761"/>
                <a:gd name="connsiteX2634" fmla="*/ 2809497 w 4937510"/>
                <a:gd name="connsiteY2634" fmla="*/ 434401 h 500761"/>
                <a:gd name="connsiteX2635" fmla="*/ 2806480 w 4937510"/>
                <a:gd name="connsiteY2635" fmla="*/ 434401 h 500761"/>
                <a:gd name="connsiteX2636" fmla="*/ 2803463 w 4937510"/>
                <a:gd name="connsiteY2636" fmla="*/ 434401 h 500761"/>
                <a:gd name="connsiteX2637" fmla="*/ 2800445 w 4937510"/>
                <a:gd name="connsiteY2637" fmla="*/ 434401 h 500761"/>
                <a:gd name="connsiteX2638" fmla="*/ 2794410 w 4937510"/>
                <a:gd name="connsiteY2638" fmla="*/ 432894 h 500761"/>
                <a:gd name="connsiteX2639" fmla="*/ 2791393 w 4937510"/>
                <a:gd name="connsiteY2639" fmla="*/ 432894 h 500761"/>
                <a:gd name="connsiteX2640" fmla="*/ 2783850 w 4937510"/>
                <a:gd name="connsiteY2640" fmla="*/ 432894 h 500761"/>
                <a:gd name="connsiteX2641" fmla="*/ 2779324 w 4937510"/>
                <a:gd name="connsiteY2641" fmla="*/ 432894 h 500761"/>
                <a:gd name="connsiteX2642" fmla="*/ 2777815 w 4937510"/>
                <a:gd name="connsiteY2642" fmla="*/ 429879 h 500761"/>
                <a:gd name="connsiteX2643" fmla="*/ 2774798 w 4937510"/>
                <a:gd name="connsiteY2643" fmla="*/ 429879 h 500761"/>
                <a:gd name="connsiteX2644" fmla="*/ 2771780 w 4937510"/>
                <a:gd name="connsiteY2644" fmla="*/ 428371 h 500761"/>
                <a:gd name="connsiteX2645" fmla="*/ 2770271 w 4937510"/>
                <a:gd name="connsiteY2645" fmla="*/ 428371 h 500761"/>
                <a:gd name="connsiteX2646" fmla="*/ 2768763 w 4937510"/>
                <a:gd name="connsiteY2646" fmla="*/ 426863 h 500761"/>
                <a:gd name="connsiteX2647" fmla="*/ 2764237 w 4937510"/>
                <a:gd name="connsiteY2647" fmla="*/ 422341 h 500761"/>
                <a:gd name="connsiteX2648" fmla="*/ 2762728 w 4937510"/>
                <a:gd name="connsiteY2648" fmla="*/ 417818 h 500761"/>
                <a:gd name="connsiteX2649" fmla="*/ 2761219 w 4937510"/>
                <a:gd name="connsiteY2649" fmla="*/ 416311 h 500761"/>
                <a:gd name="connsiteX2650" fmla="*/ 2759711 w 4937510"/>
                <a:gd name="connsiteY2650" fmla="*/ 413296 h 500761"/>
                <a:gd name="connsiteX2651" fmla="*/ 2759711 w 4937510"/>
                <a:gd name="connsiteY2651" fmla="*/ 410280 h 500761"/>
                <a:gd name="connsiteX2652" fmla="*/ 2758202 w 4937510"/>
                <a:gd name="connsiteY2652" fmla="*/ 408773 h 500761"/>
                <a:gd name="connsiteX2653" fmla="*/ 2756693 w 4937510"/>
                <a:gd name="connsiteY2653" fmla="*/ 407265 h 500761"/>
                <a:gd name="connsiteX2654" fmla="*/ 2755185 w 4937510"/>
                <a:gd name="connsiteY2654" fmla="*/ 401235 h 500761"/>
                <a:gd name="connsiteX2655" fmla="*/ 2755185 w 4937510"/>
                <a:gd name="connsiteY2655" fmla="*/ 395205 h 500761"/>
                <a:gd name="connsiteX2656" fmla="*/ 2755185 w 4937510"/>
                <a:gd name="connsiteY2656" fmla="*/ 390682 h 500761"/>
                <a:gd name="connsiteX2657" fmla="*/ 2755185 w 4937510"/>
                <a:gd name="connsiteY2657" fmla="*/ 386160 h 500761"/>
                <a:gd name="connsiteX2658" fmla="*/ 2753676 w 4937510"/>
                <a:gd name="connsiteY2658" fmla="*/ 378622 h 500761"/>
                <a:gd name="connsiteX2659" fmla="*/ 2753676 w 4937510"/>
                <a:gd name="connsiteY2659" fmla="*/ 375607 h 500761"/>
                <a:gd name="connsiteX2660" fmla="*/ 2752167 w 4937510"/>
                <a:gd name="connsiteY2660" fmla="*/ 372592 h 500761"/>
                <a:gd name="connsiteX2661" fmla="*/ 2750659 w 4937510"/>
                <a:gd name="connsiteY2661" fmla="*/ 369576 h 500761"/>
                <a:gd name="connsiteX2662" fmla="*/ 2750659 w 4937510"/>
                <a:gd name="connsiteY2662" fmla="*/ 365054 h 500761"/>
                <a:gd name="connsiteX2663" fmla="*/ 2750659 w 4937510"/>
                <a:gd name="connsiteY2663" fmla="*/ 357516 h 500761"/>
                <a:gd name="connsiteX2664" fmla="*/ 2750659 w 4937510"/>
                <a:gd name="connsiteY2664" fmla="*/ 354501 h 500761"/>
                <a:gd name="connsiteX2665" fmla="*/ 2752167 w 4937510"/>
                <a:gd name="connsiteY2665" fmla="*/ 351486 h 500761"/>
                <a:gd name="connsiteX2666" fmla="*/ 2755185 w 4937510"/>
                <a:gd name="connsiteY2666" fmla="*/ 348471 h 500761"/>
                <a:gd name="connsiteX2667" fmla="*/ 2764237 w 4937510"/>
                <a:gd name="connsiteY2667" fmla="*/ 345456 h 500761"/>
                <a:gd name="connsiteX2668" fmla="*/ 2770271 w 4937510"/>
                <a:gd name="connsiteY2668" fmla="*/ 342440 h 500761"/>
                <a:gd name="connsiteX2669" fmla="*/ 2776306 w 4937510"/>
                <a:gd name="connsiteY2669" fmla="*/ 339425 h 500761"/>
                <a:gd name="connsiteX2670" fmla="*/ 2783850 w 4937510"/>
                <a:gd name="connsiteY2670" fmla="*/ 337918 h 500761"/>
                <a:gd name="connsiteX2671" fmla="*/ 2791393 w 4937510"/>
                <a:gd name="connsiteY2671" fmla="*/ 336410 h 500761"/>
                <a:gd name="connsiteX2672" fmla="*/ 2801954 w 4937510"/>
                <a:gd name="connsiteY2672" fmla="*/ 333395 h 500761"/>
                <a:gd name="connsiteX2673" fmla="*/ 2806480 w 4937510"/>
                <a:gd name="connsiteY2673" fmla="*/ 333395 h 500761"/>
                <a:gd name="connsiteX2674" fmla="*/ 2812515 w 4937510"/>
                <a:gd name="connsiteY2674" fmla="*/ 328872 h 500761"/>
                <a:gd name="connsiteX2675" fmla="*/ 2812515 w 4937510"/>
                <a:gd name="connsiteY2675" fmla="*/ 322842 h 500761"/>
                <a:gd name="connsiteX2676" fmla="*/ 2812515 w 4937510"/>
                <a:gd name="connsiteY2676" fmla="*/ 316812 h 500761"/>
                <a:gd name="connsiteX2677" fmla="*/ 2812515 w 4937510"/>
                <a:gd name="connsiteY2677" fmla="*/ 313797 h 500761"/>
                <a:gd name="connsiteX2678" fmla="*/ 2814023 w 4937510"/>
                <a:gd name="connsiteY2678" fmla="*/ 310782 h 500761"/>
                <a:gd name="connsiteX2679" fmla="*/ 2815532 w 4937510"/>
                <a:gd name="connsiteY2679" fmla="*/ 309274 h 500761"/>
                <a:gd name="connsiteX2680" fmla="*/ 2817041 w 4937510"/>
                <a:gd name="connsiteY2680" fmla="*/ 307767 h 500761"/>
                <a:gd name="connsiteX2681" fmla="*/ 2817041 w 4937510"/>
                <a:gd name="connsiteY2681" fmla="*/ 304752 h 500761"/>
                <a:gd name="connsiteX2682" fmla="*/ 2818549 w 4937510"/>
                <a:gd name="connsiteY2682" fmla="*/ 303244 h 500761"/>
                <a:gd name="connsiteX2683" fmla="*/ 2820058 w 4937510"/>
                <a:gd name="connsiteY2683" fmla="*/ 301737 h 500761"/>
                <a:gd name="connsiteX2684" fmla="*/ 2821567 w 4937510"/>
                <a:gd name="connsiteY2684" fmla="*/ 300229 h 500761"/>
                <a:gd name="connsiteX2685" fmla="*/ 2823076 w 4937510"/>
                <a:gd name="connsiteY2685" fmla="*/ 300229 h 500761"/>
                <a:gd name="connsiteX2686" fmla="*/ 2824584 w 4937510"/>
                <a:gd name="connsiteY2686" fmla="*/ 298721 h 500761"/>
                <a:gd name="connsiteX2687" fmla="*/ 2829110 w 4937510"/>
                <a:gd name="connsiteY2687" fmla="*/ 298721 h 500761"/>
                <a:gd name="connsiteX2688" fmla="*/ 2832128 w 4937510"/>
                <a:gd name="connsiteY2688" fmla="*/ 295706 h 500761"/>
                <a:gd name="connsiteX2689" fmla="*/ 2833636 w 4937510"/>
                <a:gd name="connsiteY2689" fmla="*/ 294199 h 500761"/>
                <a:gd name="connsiteX2690" fmla="*/ 2836654 w 4937510"/>
                <a:gd name="connsiteY2690" fmla="*/ 291184 h 500761"/>
                <a:gd name="connsiteX2691" fmla="*/ 2836654 w 4937510"/>
                <a:gd name="connsiteY2691" fmla="*/ 289676 h 500761"/>
                <a:gd name="connsiteX2692" fmla="*/ 2838162 w 4937510"/>
                <a:gd name="connsiteY2692" fmla="*/ 288169 h 500761"/>
                <a:gd name="connsiteX2693" fmla="*/ 2832128 w 4937510"/>
                <a:gd name="connsiteY2693" fmla="*/ 285153 h 500761"/>
                <a:gd name="connsiteX2694" fmla="*/ 2827602 w 4937510"/>
                <a:gd name="connsiteY2694" fmla="*/ 283646 h 500761"/>
                <a:gd name="connsiteX2695" fmla="*/ 2821567 w 4937510"/>
                <a:gd name="connsiteY2695" fmla="*/ 285153 h 500761"/>
                <a:gd name="connsiteX2696" fmla="*/ 2817041 w 4937510"/>
                <a:gd name="connsiteY2696" fmla="*/ 285153 h 500761"/>
                <a:gd name="connsiteX2697" fmla="*/ 2812515 w 4937510"/>
                <a:gd name="connsiteY2697" fmla="*/ 286661 h 500761"/>
                <a:gd name="connsiteX2698" fmla="*/ 2804971 w 4937510"/>
                <a:gd name="connsiteY2698" fmla="*/ 286661 h 500761"/>
                <a:gd name="connsiteX2699" fmla="*/ 2798937 w 4937510"/>
                <a:gd name="connsiteY2699" fmla="*/ 286661 h 500761"/>
                <a:gd name="connsiteX2700" fmla="*/ 2794410 w 4937510"/>
                <a:gd name="connsiteY2700" fmla="*/ 286661 h 500761"/>
                <a:gd name="connsiteX2701" fmla="*/ 2791393 w 4937510"/>
                <a:gd name="connsiteY2701" fmla="*/ 285153 h 500761"/>
                <a:gd name="connsiteX2702" fmla="*/ 2794410 w 4937510"/>
                <a:gd name="connsiteY2702" fmla="*/ 282138 h 500761"/>
                <a:gd name="connsiteX2703" fmla="*/ 2795919 w 4937510"/>
                <a:gd name="connsiteY2703" fmla="*/ 280631 h 500761"/>
                <a:gd name="connsiteX2704" fmla="*/ 2800445 w 4937510"/>
                <a:gd name="connsiteY2704" fmla="*/ 277616 h 500761"/>
                <a:gd name="connsiteX2705" fmla="*/ 2804971 w 4937510"/>
                <a:gd name="connsiteY2705" fmla="*/ 276108 h 500761"/>
                <a:gd name="connsiteX2706" fmla="*/ 2807989 w 4937510"/>
                <a:gd name="connsiteY2706" fmla="*/ 276108 h 500761"/>
                <a:gd name="connsiteX2707" fmla="*/ 2807989 w 4937510"/>
                <a:gd name="connsiteY2707" fmla="*/ 274601 h 500761"/>
                <a:gd name="connsiteX2708" fmla="*/ 2811006 w 4937510"/>
                <a:gd name="connsiteY2708" fmla="*/ 271585 h 500761"/>
                <a:gd name="connsiteX2709" fmla="*/ 2815532 w 4937510"/>
                <a:gd name="connsiteY2709" fmla="*/ 268570 h 500761"/>
                <a:gd name="connsiteX2710" fmla="*/ 2820058 w 4937510"/>
                <a:gd name="connsiteY2710" fmla="*/ 265555 h 500761"/>
                <a:gd name="connsiteX2711" fmla="*/ 2821567 w 4937510"/>
                <a:gd name="connsiteY2711" fmla="*/ 262540 h 500761"/>
                <a:gd name="connsiteX2712" fmla="*/ 2827602 w 4937510"/>
                <a:gd name="connsiteY2712" fmla="*/ 258017 h 500761"/>
                <a:gd name="connsiteX2713" fmla="*/ 2833636 w 4937510"/>
                <a:gd name="connsiteY2713" fmla="*/ 255002 h 500761"/>
                <a:gd name="connsiteX2714" fmla="*/ 2839671 w 4937510"/>
                <a:gd name="connsiteY2714" fmla="*/ 255002 h 500761"/>
                <a:gd name="connsiteX2715" fmla="*/ 2847215 w 4937510"/>
                <a:gd name="connsiteY2715" fmla="*/ 253495 h 500761"/>
                <a:gd name="connsiteX2716" fmla="*/ 2853249 w 4937510"/>
                <a:gd name="connsiteY2716" fmla="*/ 255002 h 500761"/>
                <a:gd name="connsiteX2717" fmla="*/ 2860793 w 4937510"/>
                <a:gd name="connsiteY2717" fmla="*/ 256510 h 500761"/>
                <a:gd name="connsiteX2718" fmla="*/ 2871354 w 4937510"/>
                <a:gd name="connsiteY2718" fmla="*/ 256510 h 500761"/>
                <a:gd name="connsiteX2719" fmla="*/ 2878897 w 4937510"/>
                <a:gd name="connsiteY2719" fmla="*/ 258017 h 500761"/>
                <a:gd name="connsiteX2720" fmla="*/ 2884932 w 4937510"/>
                <a:gd name="connsiteY2720" fmla="*/ 258017 h 500761"/>
                <a:gd name="connsiteX2721" fmla="*/ 2889458 w 4937510"/>
                <a:gd name="connsiteY2721" fmla="*/ 258017 h 500761"/>
                <a:gd name="connsiteX2722" fmla="*/ 2900019 w 4937510"/>
                <a:gd name="connsiteY2722" fmla="*/ 259525 h 500761"/>
                <a:gd name="connsiteX2723" fmla="*/ 2904545 w 4937510"/>
                <a:gd name="connsiteY2723" fmla="*/ 261033 h 500761"/>
                <a:gd name="connsiteX2724" fmla="*/ 2910579 w 4937510"/>
                <a:gd name="connsiteY2724" fmla="*/ 262540 h 500761"/>
                <a:gd name="connsiteX2725" fmla="*/ 2912088 w 4937510"/>
                <a:gd name="connsiteY2725" fmla="*/ 262540 h 500761"/>
                <a:gd name="connsiteX2726" fmla="*/ 2915106 w 4937510"/>
                <a:gd name="connsiteY2726" fmla="*/ 262540 h 500761"/>
                <a:gd name="connsiteX2727" fmla="*/ 2918123 w 4937510"/>
                <a:gd name="connsiteY2727" fmla="*/ 262540 h 500761"/>
                <a:gd name="connsiteX2728" fmla="*/ 2924158 w 4937510"/>
                <a:gd name="connsiteY2728" fmla="*/ 262540 h 500761"/>
                <a:gd name="connsiteX2729" fmla="*/ 2933210 w 4937510"/>
                <a:gd name="connsiteY2729" fmla="*/ 261033 h 500761"/>
                <a:gd name="connsiteX2730" fmla="*/ 2943771 w 4937510"/>
                <a:gd name="connsiteY2730" fmla="*/ 258017 h 500761"/>
                <a:gd name="connsiteX2731" fmla="*/ 2951314 w 4937510"/>
                <a:gd name="connsiteY2731" fmla="*/ 255002 h 500761"/>
                <a:gd name="connsiteX2732" fmla="*/ 2958857 w 4937510"/>
                <a:gd name="connsiteY2732" fmla="*/ 253495 h 500761"/>
                <a:gd name="connsiteX2733" fmla="*/ 2967910 w 4937510"/>
                <a:gd name="connsiteY2733" fmla="*/ 250480 h 500761"/>
                <a:gd name="connsiteX2734" fmla="*/ 2973944 w 4937510"/>
                <a:gd name="connsiteY2734" fmla="*/ 248972 h 500761"/>
                <a:gd name="connsiteX2735" fmla="*/ 2981488 w 4937510"/>
                <a:gd name="connsiteY2735" fmla="*/ 245957 h 500761"/>
                <a:gd name="connsiteX2736" fmla="*/ 2982996 w 4937510"/>
                <a:gd name="connsiteY2736" fmla="*/ 245957 h 500761"/>
                <a:gd name="connsiteX2737" fmla="*/ 2987523 w 4937510"/>
                <a:gd name="connsiteY2737" fmla="*/ 244449 h 500761"/>
                <a:gd name="connsiteX2738" fmla="*/ 2990540 w 4937510"/>
                <a:gd name="connsiteY2738" fmla="*/ 241434 h 500761"/>
                <a:gd name="connsiteX2739" fmla="*/ 2996575 w 4937510"/>
                <a:gd name="connsiteY2739" fmla="*/ 239927 h 500761"/>
                <a:gd name="connsiteX2740" fmla="*/ 2998083 w 4937510"/>
                <a:gd name="connsiteY2740" fmla="*/ 239927 h 500761"/>
                <a:gd name="connsiteX2741" fmla="*/ 3005627 w 4937510"/>
                <a:gd name="connsiteY2741" fmla="*/ 238419 h 500761"/>
                <a:gd name="connsiteX2742" fmla="*/ 3010153 w 4937510"/>
                <a:gd name="connsiteY2742" fmla="*/ 235404 h 500761"/>
                <a:gd name="connsiteX2743" fmla="*/ 3016188 w 4937510"/>
                <a:gd name="connsiteY2743" fmla="*/ 235404 h 500761"/>
                <a:gd name="connsiteX2744" fmla="*/ 3017696 w 4937510"/>
                <a:gd name="connsiteY2744" fmla="*/ 235404 h 500761"/>
                <a:gd name="connsiteX2745" fmla="*/ 3020714 w 4937510"/>
                <a:gd name="connsiteY2745" fmla="*/ 233897 h 500761"/>
                <a:gd name="connsiteX2746" fmla="*/ 3022222 w 4937510"/>
                <a:gd name="connsiteY2746" fmla="*/ 230881 h 500761"/>
                <a:gd name="connsiteX2747" fmla="*/ 3022222 w 4937510"/>
                <a:gd name="connsiteY2747" fmla="*/ 229374 h 500761"/>
                <a:gd name="connsiteX2748" fmla="*/ 3022222 w 4937510"/>
                <a:gd name="connsiteY2748" fmla="*/ 226359 h 500761"/>
                <a:gd name="connsiteX2749" fmla="*/ 3017696 w 4937510"/>
                <a:gd name="connsiteY2749" fmla="*/ 220329 h 500761"/>
                <a:gd name="connsiteX2750" fmla="*/ 3008644 w 4937510"/>
                <a:gd name="connsiteY2750" fmla="*/ 214298 h 500761"/>
                <a:gd name="connsiteX2751" fmla="*/ 3001101 w 4937510"/>
                <a:gd name="connsiteY2751" fmla="*/ 211283 h 500761"/>
                <a:gd name="connsiteX2752" fmla="*/ 2989031 w 4937510"/>
                <a:gd name="connsiteY2752" fmla="*/ 206761 h 500761"/>
                <a:gd name="connsiteX2753" fmla="*/ 2978470 w 4937510"/>
                <a:gd name="connsiteY2753" fmla="*/ 205253 h 500761"/>
                <a:gd name="connsiteX2754" fmla="*/ 2961875 w 4937510"/>
                <a:gd name="connsiteY2754" fmla="*/ 203745 h 500761"/>
                <a:gd name="connsiteX2755" fmla="*/ 2946788 w 4937510"/>
                <a:gd name="connsiteY2755" fmla="*/ 202238 h 500761"/>
                <a:gd name="connsiteX2756" fmla="*/ 2928684 w 4937510"/>
                <a:gd name="connsiteY2756" fmla="*/ 202238 h 500761"/>
                <a:gd name="connsiteX2757" fmla="*/ 2916614 w 4937510"/>
                <a:gd name="connsiteY2757" fmla="*/ 202238 h 500761"/>
                <a:gd name="connsiteX2758" fmla="*/ 2907562 w 4937510"/>
                <a:gd name="connsiteY2758" fmla="*/ 203745 h 500761"/>
                <a:gd name="connsiteX2759" fmla="*/ 2901527 w 4937510"/>
                <a:gd name="connsiteY2759" fmla="*/ 205253 h 500761"/>
                <a:gd name="connsiteX2760" fmla="*/ 2892475 w 4937510"/>
                <a:gd name="connsiteY2760" fmla="*/ 208268 h 500761"/>
                <a:gd name="connsiteX2761" fmla="*/ 2886440 w 4937510"/>
                <a:gd name="connsiteY2761" fmla="*/ 212791 h 500761"/>
                <a:gd name="connsiteX2762" fmla="*/ 2881914 w 4937510"/>
                <a:gd name="connsiteY2762" fmla="*/ 215806 h 500761"/>
                <a:gd name="connsiteX2763" fmla="*/ 2878897 w 4937510"/>
                <a:gd name="connsiteY2763" fmla="*/ 217313 h 500761"/>
                <a:gd name="connsiteX2764" fmla="*/ 2865319 w 4937510"/>
                <a:gd name="connsiteY2764" fmla="*/ 223344 h 500761"/>
                <a:gd name="connsiteX2765" fmla="*/ 2859284 w 4937510"/>
                <a:gd name="connsiteY2765" fmla="*/ 224851 h 500761"/>
                <a:gd name="connsiteX2766" fmla="*/ 2853249 w 4937510"/>
                <a:gd name="connsiteY2766" fmla="*/ 224851 h 500761"/>
                <a:gd name="connsiteX2767" fmla="*/ 2847215 w 4937510"/>
                <a:gd name="connsiteY2767" fmla="*/ 226359 h 500761"/>
                <a:gd name="connsiteX2768" fmla="*/ 2842688 w 4937510"/>
                <a:gd name="connsiteY2768" fmla="*/ 226359 h 500761"/>
                <a:gd name="connsiteX2769" fmla="*/ 2832128 w 4937510"/>
                <a:gd name="connsiteY2769" fmla="*/ 227866 h 500761"/>
                <a:gd name="connsiteX2770" fmla="*/ 2817041 w 4937510"/>
                <a:gd name="connsiteY2770" fmla="*/ 232389 h 500761"/>
                <a:gd name="connsiteX2771" fmla="*/ 2804971 w 4937510"/>
                <a:gd name="connsiteY2771" fmla="*/ 235404 h 500761"/>
                <a:gd name="connsiteX2772" fmla="*/ 2792902 w 4937510"/>
                <a:gd name="connsiteY2772" fmla="*/ 241434 h 500761"/>
                <a:gd name="connsiteX2773" fmla="*/ 2777815 w 4937510"/>
                <a:gd name="connsiteY2773" fmla="*/ 248972 h 500761"/>
                <a:gd name="connsiteX2774" fmla="*/ 2770271 w 4937510"/>
                <a:gd name="connsiteY2774" fmla="*/ 255002 h 500761"/>
                <a:gd name="connsiteX2775" fmla="*/ 2761219 w 4937510"/>
                <a:gd name="connsiteY2775" fmla="*/ 264048 h 500761"/>
                <a:gd name="connsiteX2776" fmla="*/ 2753676 w 4937510"/>
                <a:gd name="connsiteY2776" fmla="*/ 270078 h 500761"/>
                <a:gd name="connsiteX2777" fmla="*/ 2752167 w 4937510"/>
                <a:gd name="connsiteY2777" fmla="*/ 271585 h 500761"/>
                <a:gd name="connsiteX2778" fmla="*/ 2743115 w 4937510"/>
                <a:gd name="connsiteY2778" fmla="*/ 271585 h 500761"/>
                <a:gd name="connsiteX2779" fmla="*/ 2741606 w 4937510"/>
                <a:gd name="connsiteY2779" fmla="*/ 270078 h 500761"/>
                <a:gd name="connsiteX2780" fmla="*/ 2741606 w 4937510"/>
                <a:gd name="connsiteY2780" fmla="*/ 268570 h 500761"/>
                <a:gd name="connsiteX2781" fmla="*/ 2740098 w 4937510"/>
                <a:gd name="connsiteY2781" fmla="*/ 268570 h 500761"/>
                <a:gd name="connsiteX2782" fmla="*/ 2735572 w 4937510"/>
                <a:gd name="connsiteY2782" fmla="*/ 265555 h 500761"/>
                <a:gd name="connsiteX2783" fmla="*/ 2732554 w 4937510"/>
                <a:gd name="connsiteY2783" fmla="*/ 264048 h 500761"/>
                <a:gd name="connsiteX2784" fmla="*/ 2732554 w 4937510"/>
                <a:gd name="connsiteY2784" fmla="*/ 262540 h 500761"/>
                <a:gd name="connsiteX2785" fmla="*/ 2731046 w 4937510"/>
                <a:gd name="connsiteY2785" fmla="*/ 261033 h 500761"/>
                <a:gd name="connsiteX2786" fmla="*/ 2726520 w 4937510"/>
                <a:gd name="connsiteY2786" fmla="*/ 256510 h 500761"/>
                <a:gd name="connsiteX2787" fmla="*/ 2721993 w 4937510"/>
                <a:gd name="connsiteY2787" fmla="*/ 258017 h 500761"/>
                <a:gd name="connsiteX2788" fmla="*/ 2720485 w 4937510"/>
                <a:gd name="connsiteY2788" fmla="*/ 273093 h 500761"/>
                <a:gd name="connsiteX2789" fmla="*/ 2717467 w 4937510"/>
                <a:gd name="connsiteY2789" fmla="*/ 285153 h 500761"/>
                <a:gd name="connsiteX2790" fmla="*/ 2714450 w 4937510"/>
                <a:gd name="connsiteY2790" fmla="*/ 300229 h 500761"/>
                <a:gd name="connsiteX2791" fmla="*/ 2714450 w 4937510"/>
                <a:gd name="connsiteY2791" fmla="*/ 307767 h 500761"/>
                <a:gd name="connsiteX2792" fmla="*/ 2712941 w 4937510"/>
                <a:gd name="connsiteY2792" fmla="*/ 316812 h 500761"/>
                <a:gd name="connsiteX2793" fmla="*/ 2712941 w 4937510"/>
                <a:gd name="connsiteY2793" fmla="*/ 324350 h 500761"/>
                <a:gd name="connsiteX2794" fmla="*/ 2711433 w 4937510"/>
                <a:gd name="connsiteY2794" fmla="*/ 333395 h 500761"/>
                <a:gd name="connsiteX2795" fmla="*/ 2708415 w 4937510"/>
                <a:gd name="connsiteY2795" fmla="*/ 342440 h 500761"/>
                <a:gd name="connsiteX2796" fmla="*/ 2706907 w 4937510"/>
                <a:gd name="connsiteY2796" fmla="*/ 359024 h 500761"/>
                <a:gd name="connsiteX2797" fmla="*/ 2705398 w 4937510"/>
                <a:gd name="connsiteY2797" fmla="*/ 362039 h 500761"/>
                <a:gd name="connsiteX2798" fmla="*/ 2705398 w 4937510"/>
                <a:gd name="connsiteY2798" fmla="*/ 368069 h 500761"/>
                <a:gd name="connsiteX2799" fmla="*/ 2705398 w 4937510"/>
                <a:gd name="connsiteY2799" fmla="*/ 381637 h 500761"/>
                <a:gd name="connsiteX2800" fmla="*/ 2702381 w 4937510"/>
                <a:gd name="connsiteY2800" fmla="*/ 384652 h 500761"/>
                <a:gd name="connsiteX2801" fmla="*/ 2699363 w 4937510"/>
                <a:gd name="connsiteY2801" fmla="*/ 389175 h 500761"/>
                <a:gd name="connsiteX2802" fmla="*/ 2696346 w 4937510"/>
                <a:gd name="connsiteY2802" fmla="*/ 390682 h 500761"/>
                <a:gd name="connsiteX2803" fmla="*/ 2693328 w 4937510"/>
                <a:gd name="connsiteY2803" fmla="*/ 396712 h 500761"/>
                <a:gd name="connsiteX2804" fmla="*/ 2684276 w 4937510"/>
                <a:gd name="connsiteY2804" fmla="*/ 402743 h 500761"/>
                <a:gd name="connsiteX2805" fmla="*/ 2682768 w 4937510"/>
                <a:gd name="connsiteY2805" fmla="*/ 404250 h 500761"/>
                <a:gd name="connsiteX2806" fmla="*/ 2673715 w 4937510"/>
                <a:gd name="connsiteY2806" fmla="*/ 404250 h 500761"/>
                <a:gd name="connsiteX2807" fmla="*/ 2663155 w 4937510"/>
                <a:gd name="connsiteY2807" fmla="*/ 404250 h 500761"/>
                <a:gd name="connsiteX2808" fmla="*/ 2657120 w 4937510"/>
                <a:gd name="connsiteY2808" fmla="*/ 404250 h 500761"/>
                <a:gd name="connsiteX2809" fmla="*/ 2649576 w 4937510"/>
                <a:gd name="connsiteY2809" fmla="*/ 402743 h 500761"/>
                <a:gd name="connsiteX2810" fmla="*/ 2648068 w 4937510"/>
                <a:gd name="connsiteY2810" fmla="*/ 402743 h 500761"/>
                <a:gd name="connsiteX2811" fmla="*/ 2643542 w 4937510"/>
                <a:gd name="connsiteY2811" fmla="*/ 402743 h 500761"/>
                <a:gd name="connsiteX2812" fmla="*/ 2637507 w 4937510"/>
                <a:gd name="connsiteY2812" fmla="*/ 396712 h 500761"/>
                <a:gd name="connsiteX2813" fmla="*/ 2637507 w 4937510"/>
                <a:gd name="connsiteY2813" fmla="*/ 392190 h 500761"/>
                <a:gd name="connsiteX2814" fmla="*/ 2635998 w 4937510"/>
                <a:gd name="connsiteY2814" fmla="*/ 381637 h 500761"/>
                <a:gd name="connsiteX2815" fmla="*/ 2635998 w 4937510"/>
                <a:gd name="connsiteY2815" fmla="*/ 372592 h 500761"/>
                <a:gd name="connsiteX2816" fmla="*/ 2635998 w 4937510"/>
                <a:gd name="connsiteY2816" fmla="*/ 362039 h 500761"/>
                <a:gd name="connsiteX2817" fmla="*/ 2640524 w 4937510"/>
                <a:gd name="connsiteY2817" fmla="*/ 349978 h 500761"/>
                <a:gd name="connsiteX2818" fmla="*/ 2642033 w 4937510"/>
                <a:gd name="connsiteY2818" fmla="*/ 343948 h 500761"/>
                <a:gd name="connsiteX2819" fmla="*/ 2643542 w 4937510"/>
                <a:gd name="connsiteY2819" fmla="*/ 337918 h 500761"/>
                <a:gd name="connsiteX2820" fmla="*/ 2645050 w 4937510"/>
                <a:gd name="connsiteY2820" fmla="*/ 333395 h 500761"/>
                <a:gd name="connsiteX2821" fmla="*/ 2646559 w 4937510"/>
                <a:gd name="connsiteY2821" fmla="*/ 330380 h 500761"/>
                <a:gd name="connsiteX2822" fmla="*/ 2648068 w 4937510"/>
                <a:gd name="connsiteY2822" fmla="*/ 324350 h 500761"/>
                <a:gd name="connsiteX2823" fmla="*/ 2651085 w 4937510"/>
                <a:gd name="connsiteY2823" fmla="*/ 319827 h 500761"/>
                <a:gd name="connsiteX2824" fmla="*/ 2652594 w 4937510"/>
                <a:gd name="connsiteY2824" fmla="*/ 315305 h 500761"/>
                <a:gd name="connsiteX2825" fmla="*/ 2655611 w 4937510"/>
                <a:gd name="connsiteY2825" fmla="*/ 309274 h 500761"/>
                <a:gd name="connsiteX2826" fmla="*/ 2657120 w 4937510"/>
                <a:gd name="connsiteY2826" fmla="*/ 306259 h 500761"/>
                <a:gd name="connsiteX2827" fmla="*/ 2657120 w 4937510"/>
                <a:gd name="connsiteY2827" fmla="*/ 303244 h 500761"/>
                <a:gd name="connsiteX2828" fmla="*/ 2660137 w 4937510"/>
                <a:gd name="connsiteY2828" fmla="*/ 298721 h 500761"/>
                <a:gd name="connsiteX2829" fmla="*/ 2660137 w 4937510"/>
                <a:gd name="connsiteY2829" fmla="*/ 295706 h 500761"/>
                <a:gd name="connsiteX2830" fmla="*/ 2661646 w 4937510"/>
                <a:gd name="connsiteY2830" fmla="*/ 292691 h 500761"/>
                <a:gd name="connsiteX2831" fmla="*/ 2661646 w 4937510"/>
                <a:gd name="connsiteY2831" fmla="*/ 291184 h 500761"/>
                <a:gd name="connsiteX2832" fmla="*/ 2664663 w 4937510"/>
                <a:gd name="connsiteY2832" fmla="*/ 285153 h 500761"/>
                <a:gd name="connsiteX2833" fmla="*/ 2666172 w 4937510"/>
                <a:gd name="connsiteY2833" fmla="*/ 280631 h 500761"/>
                <a:gd name="connsiteX2834" fmla="*/ 2666172 w 4937510"/>
                <a:gd name="connsiteY2834" fmla="*/ 279123 h 500761"/>
                <a:gd name="connsiteX2835" fmla="*/ 2669189 w 4937510"/>
                <a:gd name="connsiteY2835" fmla="*/ 268570 h 500761"/>
                <a:gd name="connsiteX2836" fmla="*/ 2678242 w 4937510"/>
                <a:gd name="connsiteY2836" fmla="*/ 258017 h 500761"/>
                <a:gd name="connsiteX2837" fmla="*/ 2682768 w 4937510"/>
                <a:gd name="connsiteY2837" fmla="*/ 250480 h 500761"/>
                <a:gd name="connsiteX2838" fmla="*/ 2685785 w 4937510"/>
                <a:gd name="connsiteY2838" fmla="*/ 245957 h 500761"/>
                <a:gd name="connsiteX2839" fmla="*/ 2691820 w 4937510"/>
                <a:gd name="connsiteY2839" fmla="*/ 238419 h 500761"/>
                <a:gd name="connsiteX2840" fmla="*/ 2694837 w 4937510"/>
                <a:gd name="connsiteY2840" fmla="*/ 235404 h 500761"/>
                <a:gd name="connsiteX2841" fmla="*/ 2699363 w 4937510"/>
                <a:gd name="connsiteY2841" fmla="*/ 229374 h 500761"/>
                <a:gd name="connsiteX2842" fmla="*/ 2705398 w 4937510"/>
                <a:gd name="connsiteY2842" fmla="*/ 230881 h 500761"/>
                <a:gd name="connsiteX2843" fmla="*/ 2708415 w 4937510"/>
                <a:gd name="connsiteY2843" fmla="*/ 233897 h 500761"/>
                <a:gd name="connsiteX2844" fmla="*/ 2715959 w 4937510"/>
                <a:gd name="connsiteY2844" fmla="*/ 239927 h 500761"/>
                <a:gd name="connsiteX2845" fmla="*/ 2717467 w 4937510"/>
                <a:gd name="connsiteY2845" fmla="*/ 241434 h 500761"/>
                <a:gd name="connsiteX2846" fmla="*/ 2725011 w 4937510"/>
                <a:gd name="connsiteY2846" fmla="*/ 238419 h 500761"/>
                <a:gd name="connsiteX2847" fmla="*/ 2732554 w 4937510"/>
                <a:gd name="connsiteY2847" fmla="*/ 233897 h 500761"/>
                <a:gd name="connsiteX2848" fmla="*/ 2737080 w 4937510"/>
                <a:gd name="connsiteY2848" fmla="*/ 233897 h 500761"/>
                <a:gd name="connsiteX2849" fmla="*/ 2743115 w 4937510"/>
                <a:gd name="connsiteY2849" fmla="*/ 232389 h 500761"/>
                <a:gd name="connsiteX2850" fmla="*/ 2750659 w 4937510"/>
                <a:gd name="connsiteY2850" fmla="*/ 232389 h 500761"/>
                <a:gd name="connsiteX2851" fmla="*/ 2756693 w 4937510"/>
                <a:gd name="connsiteY2851" fmla="*/ 235404 h 500761"/>
                <a:gd name="connsiteX2852" fmla="*/ 2759711 w 4937510"/>
                <a:gd name="connsiteY2852" fmla="*/ 232389 h 500761"/>
                <a:gd name="connsiteX2853" fmla="*/ 2770271 w 4937510"/>
                <a:gd name="connsiteY2853" fmla="*/ 229374 h 500761"/>
                <a:gd name="connsiteX2854" fmla="*/ 2777815 w 4937510"/>
                <a:gd name="connsiteY2854" fmla="*/ 226359 h 500761"/>
                <a:gd name="connsiteX2855" fmla="*/ 2776306 w 4937510"/>
                <a:gd name="connsiteY2855" fmla="*/ 224851 h 500761"/>
                <a:gd name="connsiteX2856" fmla="*/ 2771780 w 4937510"/>
                <a:gd name="connsiteY2856" fmla="*/ 223344 h 500761"/>
                <a:gd name="connsiteX2857" fmla="*/ 2771780 w 4937510"/>
                <a:gd name="connsiteY2857" fmla="*/ 221836 h 500761"/>
                <a:gd name="connsiteX2858" fmla="*/ 2770271 w 4937510"/>
                <a:gd name="connsiteY2858" fmla="*/ 220329 h 500761"/>
                <a:gd name="connsiteX2859" fmla="*/ 2767254 w 4937510"/>
                <a:gd name="connsiteY2859" fmla="*/ 218821 h 500761"/>
                <a:gd name="connsiteX2860" fmla="*/ 2767254 w 4937510"/>
                <a:gd name="connsiteY2860" fmla="*/ 217313 h 500761"/>
                <a:gd name="connsiteX2861" fmla="*/ 2762728 w 4937510"/>
                <a:gd name="connsiteY2861" fmla="*/ 214298 h 500761"/>
                <a:gd name="connsiteX2862" fmla="*/ 2762728 w 4937510"/>
                <a:gd name="connsiteY2862" fmla="*/ 211283 h 500761"/>
                <a:gd name="connsiteX2863" fmla="*/ 2762728 w 4937510"/>
                <a:gd name="connsiteY2863" fmla="*/ 208268 h 500761"/>
                <a:gd name="connsiteX2864" fmla="*/ 2761219 w 4937510"/>
                <a:gd name="connsiteY2864" fmla="*/ 205253 h 500761"/>
                <a:gd name="connsiteX2865" fmla="*/ 2759711 w 4937510"/>
                <a:gd name="connsiteY2865" fmla="*/ 202238 h 500761"/>
                <a:gd name="connsiteX2866" fmla="*/ 2761219 w 4937510"/>
                <a:gd name="connsiteY2866" fmla="*/ 200730 h 500761"/>
                <a:gd name="connsiteX2867" fmla="*/ 2759711 w 4937510"/>
                <a:gd name="connsiteY2867" fmla="*/ 197715 h 500761"/>
                <a:gd name="connsiteX2868" fmla="*/ 2758202 w 4937510"/>
                <a:gd name="connsiteY2868" fmla="*/ 178117 h 500761"/>
                <a:gd name="connsiteX2869" fmla="*/ 2759711 w 4937510"/>
                <a:gd name="connsiteY2869" fmla="*/ 172087 h 500761"/>
                <a:gd name="connsiteX2870" fmla="*/ 2759711 w 4937510"/>
                <a:gd name="connsiteY2870" fmla="*/ 152489 h 500761"/>
                <a:gd name="connsiteX2871" fmla="*/ 2759711 w 4937510"/>
                <a:gd name="connsiteY2871" fmla="*/ 125353 h 500761"/>
                <a:gd name="connsiteX2872" fmla="*/ 2761219 w 4937510"/>
                <a:gd name="connsiteY2872" fmla="*/ 122338 h 500761"/>
                <a:gd name="connsiteX2873" fmla="*/ 2764237 w 4937510"/>
                <a:gd name="connsiteY2873" fmla="*/ 119322 h 500761"/>
                <a:gd name="connsiteX2874" fmla="*/ 2767254 w 4937510"/>
                <a:gd name="connsiteY2874" fmla="*/ 114800 h 500761"/>
                <a:gd name="connsiteX2875" fmla="*/ 2770271 w 4937510"/>
                <a:gd name="connsiteY2875" fmla="*/ 114800 h 500761"/>
                <a:gd name="connsiteX2876" fmla="*/ 2776306 w 4937510"/>
                <a:gd name="connsiteY2876" fmla="*/ 114800 h 500761"/>
                <a:gd name="connsiteX2877" fmla="*/ 2779324 w 4937510"/>
                <a:gd name="connsiteY2877" fmla="*/ 119322 h 500761"/>
                <a:gd name="connsiteX2878" fmla="*/ 2782341 w 4937510"/>
                <a:gd name="connsiteY2878" fmla="*/ 120830 h 500761"/>
                <a:gd name="connsiteX2879" fmla="*/ 2782341 w 4937510"/>
                <a:gd name="connsiteY2879" fmla="*/ 125353 h 500761"/>
                <a:gd name="connsiteX2880" fmla="*/ 2782341 w 4937510"/>
                <a:gd name="connsiteY2880" fmla="*/ 126860 h 500761"/>
                <a:gd name="connsiteX2881" fmla="*/ 2783850 w 4937510"/>
                <a:gd name="connsiteY2881" fmla="*/ 146458 h 500761"/>
                <a:gd name="connsiteX2882" fmla="*/ 2783850 w 4937510"/>
                <a:gd name="connsiteY2882" fmla="*/ 160026 h 500761"/>
                <a:gd name="connsiteX2883" fmla="*/ 2789884 w 4937510"/>
                <a:gd name="connsiteY2883" fmla="*/ 170579 h 500761"/>
                <a:gd name="connsiteX2884" fmla="*/ 2791393 w 4937510"/>
                <a:gd name="connsiteY2884" fmla="*/ 200730 h 500761"/>
                <a:gd name="connsiteX2885" fmla="*/ 2795919 w 4937510"/>
                <a:gd name="connsiteY2885" fmla="*/ 203745 h 500761"/>
                <a:gd name="connsiteX2886" fmla="*/ 2797428 w 4937510"/>
                <a:gd name="connsiteY2886" fmla="*/ 205253 h 500761"/>
                <a:gd name="connsiteX2887" fmla="*/ 2797428 w 4937510"/>
                <a:gd name="connsiteY2887" fmla="*/ 209776 h 500761"/>
                <a:gd name="connsiteX2888" fmla="*/ 2800445 w 4937510"/>
                <a:gd name="connsiteY2888" fmla="*/ 211283 h 500761"/>
                <a:gd name="connsiteX2889" fmla="*/ 2803463 w 4937510"/>
                <a:gd name="connsiteY2889" fmla="*/ 212791 h 500761"/>
                <a:gd name="connsiteX2890" fmla="*/ 2804971 w 4937510"/>
                <a:gd name="connsiteY2890" fmla="*/ 211283 h 500761"/>
                <a:gd name="connsiteX2891" fmla="*/ 2806480 w 4937510"/>
                <a:gd name="connsiteY2891" fmla="*/ 211283 h 500761"/>
                <a:gd name="connsiteX2892" fmla="*/ 2806480 w 4937510"/>
                <a:gd name="connsiteY2892" fmla="*/ 208268 h 500761"/>
                <a:gd name="connsiteX2893" fmla="*/ 2806480 w 4937510"/>
                <a:gd name="connsiteY2893" fmla="*/ 200730 h 500761"/>
                <a:gd name="connsiteX2894" fmla="*/ 2806480 w 4937510"/>
                <a:gd name="connsiteY2894" fmla="*/ 188670 h 500761"/>
                <a:gd name="connsiteX2895" fmla="*/ 2806480 w 4937510"/>
                <a:gd name="connsiteY2895" fmla="*/ 185655 h 500761"/>
                <a:gd name="connsiteX2896" fmla="*/ 2804971 w 4937510"/>
                <a:gd name="connsiteY2896" fmla="*/ 172087 h 500761"/>
                <a:gd name="connsiteX2897" fmla="*/ 2807989 w 4937510"/>
                <a:gd name="connsiteY2897" fmla="*/ 160026 h 500761"/>
                <a:gd name="connsiteX2898" fmla="*/ 2809497 w 4937510"/>
                <a:gd name="connsiteY2898" fmla="*/ 153996 h 500761"/>
                <a:gd name="connsiteX2899" fmla="*/ 2811006 w 4937510"/>
                <a:gd name="connsiteY2899" fmla="*/ 152489 h 500761"/>
                <a:gd name="connsiteX2900" fmla="*/ 2814023 w 4937510"/>
                <a:gd name="connsiteY2900" fmla="*/ 141936 h 500761"/>
                <a:gd name="connsiteX2901" fmla="*/ 2817041 w 4937510"/>
                <a:gd name="connsiteY2901" fmla="*/ 126860 h 500761"/>
                <a:gd name="connsiteX2902" fmla="*/ 2818549 w 4937510"/>
                <a:gd name="connsiteY2902" fmla="*/ 120830 h 500761"/>
                <a:gd name="connsiteX2903" fmla="*/ 2817041 w 4937510"/>
                <a:gd name="connsiteY2903" fmla="*/ 119322 h 500761"/>
                <a:gd name="connsiteX2904" fmla="*/ 2818549 w 4937510"/>
                <a:gd name="connsiteY2904" fmla="*/ 116307 h 500761"/>
                <a:gd name="connsiteX2905" fmla="*/ 2823076 w 4937510"/>
                <a:gd name="connsiteY2905" fmla="*/ 113292 h 500761"/>
                <a:gd name="connsiteX2906" fmla="*/ 2827602 w 4937510"/>
                <a:gd name="connsiteY2906" fmla="*/ 114800 h 500761"/>
                <a:gd name="connsiteX2907" fmla="*/ 2829110 w 4937510"/>
                <a:gd name="connsiteY2907" fmla="*/ 116307 h 500761"/>
                <a:gd name="connsiteX2908" fmla="*/ 2830619 w 4937510"/>
                <a:gd name="connsiteY2908" fmla="*/ 119322 h 500761"/>
                <a:gd name="connsiteX2909" fmla="*/ 2832128 w 4937510"/>
                <a:gd name="connsiteY2909" fmla="*/ 120830 h 500761"/>
                <a:gd name="connsiteX2910" fmla="*/ 2833636 w 4937510"/>
                <a:gd name="connsiteY2910" fmla="*/ 122338 h 500761"/>
                <a:gd name="connsiteX2911" fmla="*/ 2835145 w 4937510"/>
                <a:gd name="connsiteY2911" fmla="*/ 123845 h 500761"/>
                <a:gd name="connsiteX2912" fmla="*/ 2835145 w 4937510"/>
                <a:gd name="connsiteY2912" fmla="*/ 125353 h 500761"/>
                <a:gd name="connsiteX2913" fmla="*/ 2836654 w 4937510"/>
                <a:gd name="connsiteY2913" fmla="*/ 126860 h 500761"/>
                <a:gd name="connsiteX2914" fmla="*/ 2836654 w 4937510"/>
                <a:gd name="connsiteY2914" fmla="*/ 131383 h 500761"/>
                <a:gd name="connsiteX2915" fmla="*/ 2835145 w 4937510"/>
                <a:gd name="connsiteY2915" fmla="*/ 132890 h 500761"/>
                <a:gd name="connsiteX2916" fmla="*/ 2835145 w 4937510"/>
                <a:gd name="connsiteY2916" fmla="*/ 138921 h 500761"/>
                <a:gd name="connsiteX2917" fmla="*/ 2835145 w 4937510"/>
                <a:gd name="connsiteY2917" fmla="*/ 143443 h 500761"/>
                <a:gd name="connsiteX2918" fmla="*/ 2836654 w 4937510"/>
                <a:gd name="connsiteY2918" fmla="*/ 146458 h 500761"/>
                <a:gd name="connsiteX2919" fmla="*/ 2835145 w 4937510"/>
                <a:gd name="connsiteY2919" fmla="*/ 152489 h 500761"/>
                <a:gd name="connsiteX2920" fmla="*/ 2836654 w 4937510"/>
                <a:gd name="connsiteY2920" fmla="*/ 164549 h 500761"/>
                <a:gd name="connsiteX2921" fmla="*/ 2835145 w 4937510"/>
                <a:gd name="connsiteY2921" fmla="*/ 170579 h 500761"/>
                <a:gd name="connsiteX2922" fmla="*/ 2836654 w 4937510"/>
                <a:gd name="connsiteY2922" fmla="*/ 176610 h 500761"/>
                <a:gd name="connsiteX2923" fmla="*/ 2835145 w 4937510"/>
                <a:gd name="connsiteY2923" fmla="*/ 182640 h 500761"/>
                <a:gd name="connsiteX2924" fmla="*/ 2835145 w 4937510"/>
                <a:gd name="connsiteY2924" fmla="*/ 190178 h 500761"/>
                <a:gd name="connsiteX2925" fmla="*/ 2838162 w 4937510"/>
                <a:gd name="connsiteY2925" fmla="*/ 197715 h 500761"/>
                <a:gd name="connsiteX2926" fmla="*/ 2838162 w 4937510"/>
                <a:gd name="connsiteY2926" fmla="*/ 200730 h 500761"/>
                <a:gd name="connsiteX2927" fmla="*/ 2841180 w 4937510"/>
                <a:gd name="connsiteY2927" fmla="*/ 200730 h 500761"/>
                <a:gd name="connsiteX2928" fmla="*/ 2844197 w 4937510"/>
                <a:gd name="connsiteY2928" fmla="*/ 200730 h 500761"/>
                <a:gd name="connsiteX2929" fmla="*/ 2848723 w 4937510"/>
                <a:gd name="connsiteY2929" fmla="*/ 200730 h 500761"/>
                <a:gd name="connsiteX2930" fmla="*/ 2853249 w 4937510"/>
                <a:gd name="connsiteY2930" fmla="*/ 199223 h 500761"/>
                <a:gd name="connsiteX2931" fmla="*/ 2856267 w 4937510"/>
                <a:gd name="connsiteY2931" fmla="*/ 196208 h 500761"/>
                <a:gd name="connsiteX2932" fmla="*/ 2859284 w 4937510"/>
                <a:gd name="connsiteY2932" fmla="*/ 194700 h 500761"/>
                <a:gd name="connsiteX2933" fmla="*/ 2862301 w 4937510"/>
                <a:gd name="connsiteY2933" fmla="*/ 193193 h 500761"/>
                <a:gd name="connsiteX2934" fmla="*/ 2863810 w 4937510"/>
                <a:gd name="connsiteY2934" fmla="*/ 190178 h 500761"/>
                <a:gd name="connsiteX2935" fmla="*/ 2860793 w 4937510"/>
                <a:gd name="connsiteY2935" fmla="*/ 190178 h 500761"/>
                <a:gd name="connsiteX2936" fmla="*/ 2857775 w 4937510"/>
                <a:gd name="connsiteY2936" fmla="*/ 188670 h 500761"/>
                <a:gd name="connsiteX2937" fmla="*/ 2856267 w 4937510"/>
                <a:gd name="connsiteY2937" fmla="*/ 185655 h 500761"/>
                <a:gd name="connsiteX2938" fmla="*/ 2854758 w 4937510"/>
                <a:gd name="connsiteY2938" fmla="*/ 181132 h 500761"/>
                <a:gd name="connsiteX2939" fmla="*/ 2854758 w 4937510"/>
                <a:gd name="connsiteY2939" fmla="*/ 172087 h 500761"/>
                <a:gd name="connsiteX2940" fmla="*/ 2854758 w 4937510"/>
                <a:gd name="connsiteY2940" fmla="*/ 167564 h 500761"/>
                <a:gd name="connsiteX2941" fmla="*/ 2856267 w 4937510"/>
                <a:gd name="connsiteY2941" fmla="*/ 161534 h 500761"/>
                <a:gd name="connsiteX2942" fmla="*/ 2857775 w 4937510"/>
                <a:gd name="connsiteY2942" fmla="*/ 157011 h 500761"/>
                <a:gd name="connsiteX2943" fmla="*/ 2860793 w 4937510"/>
                <a:gd name="connsiteY2943" fmla="*/ 150981 h 500761"/>
                <a:gd name="connsiteX2944" fmla="*/ 2865319 w 4937510"/>
                <a:gd name="connsiteY2944" fmla="*/ 144951 h 500761"/>
                <a:gd name="connsiteX2945" fmla="*/ 2868336 w 4937510"/>
                <a:gd name="connsiteY2945" fmla="*/ 140428 h 500761"/>
                <a:gd name="connsiteX2946" fmla="*/ 2869845 w 4937510"/>
                <a:gd name="connsiteY2946" fmla="*/ 135906 h 500761"/>
                <a:gd name="connsiteX2947" fmla="*/ 2869845 w 4937510"/>
                <a:gd name="connsiteY2947" fmla="*/ 134398 h 500761"/>
                <a:gd name="connsiteX2948" fmla="*/ 2866827 w 4937510"/>
                <a:gd name="connsiteY2948" fmla="*/ 132890 h 500761"/>
                <a:gd name="connsiteX2949" fmla="*/ 2860793 w 4937510"/>
                <a:gd name="connsiteY2949" fmla="*/ 128368 h 500761"/>
                <a:gd name="connsiteX2950" fmla="*/ 2853249 w 4937510"/>
                <a:gd name="connsiteY2950" fmla="*/ 123845 h 500761"/>
                <a:gd name="connsiteX2951" fmla="*/ 2850232 w 4937510"/>
                <a:gd name="connsiteY2951" fmla="*/ 120830 h 500761"/>
                <a:gd name="connsiteX2952" fmla="*/ 2848723 w 4937510"/>
                <a:gd name="connsiteY2952" fmla="*/ 114800 h 500761"/>
                <a:gd name="connsiteX2953" fmla="*/ 2848723 w 4937510"/>
                <a:gd name="connsiteY2953" fmla="*/ 96709 h 500761"/>
                <a:gd name="connsiteX2954" fmla="*/ 2851741 w 4937510"/>
                <a:gd name="connsiteY2954" fmla="*/ 86156 h 500761"/>
                <a:gd name="connsiteX2955" fmla="*/ 2854758 w 4937510"/>
                <a:gd name="connsiteY2955" fmla="*/ 63543 h 500761"/>
                <a:gd name="connsiteX2956" fmla="*/ 2856267 w 4937510"/>
                <a:gd name="connsiteY2956" fmla="*/ 52990 h 500761"/>
                <a:gd name="connsiteX2957" fmla="*/ 2857775 w 4937510"/>
                <a:gd name="connsiteY2957" fmla="*/ 45452 h 500761"/>
                <a:gd name="connsiteX2958" fmla="*/ 2862301 w 4937510"/>
                <a:gd name="connsiteY2958" fmla="*/ 39422 h 500761"/>
                <a:gd name="connsiteX2959" fmla="*/ 2863810 w 4937510"/>
                <a:gd name="connsiteY2959" fmla="*/ 34899 h 500761"/>
                <a:gd name="connsiteX2960" fmla="*/ 2866827 w 4937510"/>
                <a:gd name="connsiteY2960" fmla="*/ 31884 h 500761"/>
                <a:gd name="connsiteX2961" fmla="*/ 2869845 w 4937510"/>
                <a:gd name="connsiteY2961" fmla="*/ 27361 h 500761"/>
                <a:gd name="connsiteX2962" fmla="*/ 4286306 w 4937510"/>
                <a:gd name="connsiteY2962" fmla="*/ 17916 h 500761"/>
                <a:gd name="connsiteX2963" fmla="*/ 4298326 w 4937510"/>
                <a:gd name="connsiteY2963" fmla="*/ 17916 h 500761"/>
                <a:gd name="connsiteX2964" fmla="*/ 4304336 w 4937510"/>
                <a:gd name="connsiteY2964" fmla="*/ 25459 h 500761"/>
                <a:gd name="connsiteX2965" fmla="*/ 4310347 w 4937510"/>
                <a:gd name="connsiteY2965" fmla="*/ 36020 h 500761"/>
                <a:gd name="connsiteX2966" fmla="*/ 4322367 w 4937510"/>
                <a:gd name="connsiteY2966" fmla="*/ 33003 h 500761"/>
                <a:gd name="connsiteX2967" fmla="*/ 4332885 w 4937510"/>
                <a:gd name="connsiteY2967" fmla="*/ 37529 h 500761"/>
                <a:gd name="connsiteX2968" fmla="*/ 4323870 w 4937510"/>
                <a:gd name="connsiteY2968" fmla="*/ 43564 h 500761"/>
                <a:gd name="connsiteX2969" fmla="*/ 4311849 w 4937510"/>
                <a:gd name="connsiteY2969" fmla="*/ 52616 h 500761"/>
                <a:gd name="connsiteX2970" fmla="*/ 4304336 w 4937510"/>
                <a:gd name="connsiteY2970" fmla="*/ 63177 h 500761"/>
                <a:gd name="connsiteX2971" fmla="*/ 4307342 w 4937510"/>
                <a:gd name="connsiteY2971" fmla="*/ 75246 h 500761"/>
                <a:gd name="connsiteX2972" fmla="*/ 4316357 w 4937510"/>
                <a:gd name="connsiteY2972" fmla="*/ 76755 h 500761"/>
                <a:gd name="connsiteX2973" fmla="*/ 4323870 w 4937510"/>
                <a:gd name="connsiteY2973" fmla="*/ 79772 h 500761"/>
                <a:gd name="connsiteX2974" fmla="*/ 4334388 w 4937510"/>
                <a:gd name="connsiteY2974" fmla="*/ 75246 h 500761"/>
                <a:gd name="connsiteX2975" fmla="*/ 4347911 w 4937510"/>
                <a:gd name="connsiteY2975" fmla="*/ 73738 h 500761"/>
                <a:gd name="connsiteX2976" fmla="*/ 4364439 w 4937510"/>
                <a:gd name="connsiteY2976" fmla="*/ 73738 h 500761"/>
                <a:gd name="connsiteX2977" fmla="*/ 4376460 w 4937510"/>
                <a:gd name="connsiteY2977" fmla="*/ 76755 h 500761"/>
                <a:gd name="connsiteX2978" fmla="*/ 4380968 w 4937510"/>
                <a:gd name="connsiteY2978" fmla="*/ 93351 h 500761"/>
                <a:gd name="connsiteX2979" fmla="*/ 4371952 w 4937510"/>
                <a:gd name="connsiteY2979" fmla="*/ 129559 h 500761"/>
                <a:gd name="connsiteX2980" fmla="*/ 4361434 w 4937510"/>
                <a:gd name="connsiteY2980" fmla="*/ 152189 h 500761"/>
                <a:gd name="connsiteX2981" fmla="*/ 4356926 w 4937510"/>
                <a:gd name="connsiteY2981" fmla="*/ 177837 h 500761"/>
                <a:gd name="connsiteX2982" fmla="*/ 4370450 w 4937510"/>
                <a:gd name="connsiteY2982" fmla="*/ 180854 h 500761"/>
                <a:gd name="connsiteX2983" fmla="*/ 4383973 w 4937510"/>
                <a:gd name="connsiteY2983" fmla="*/ 180854 h 500761"/>
                <a:gd name="connsiteX2984" fmla="*/ 4400501 w 4937510"/>
                <a:gd name="connsiteY2984" fmla="*/ 174820 h 500761"/>
                <a:gd name="connsiteX2985" fmla="*/ 4415527 w 4937510"/>
                <a:gd name="connsiteY2985" fmla="*/ 176328 h 500761"/>
                <a:gd name="connsiteX2986" fmla="*/ 4435060 w 4937510"/>
                <a:gd name="connsiteY2986" fmla="*/ 185380 h 500761"/>
                <a:gd name="connsiteX2987" fmla="*/ 4441070 w 4937510"/>
                <a:gd name="connsiteY2987" fmla="*/ 201976 h 500761"/>
                <a:gd name="connsiteX2988" fmla="*/ 4427547 w 4937510"/>
                <a:gd name="connsiteY2988" fmla="*/ 223098 h 500761"/>
                <a:gd name="connsiteX2989" fmla="*/ 4409516 w 4937510"/>
                <a:gd name="connsiteY2989" fmla="*/ 233659 h 500761"/>
                <a:gd name="connsiteX2990" fmla="*/ 4398998 w 4937510"/>
                <a:gd name="connsiteY2990" fmla="*/ 235167 h 500761"/>
                <a:gd name="connsiteX2991" fmla="*/ 4371952 w 4937510"/>
                <a:gd name="connsiteY2991" fmla="*/ 251763 h 500761"/>
                <a:gd name="connsiteX2992" fmla="*/ 4350916 w 4937510"/>
                <a:gd name="connsiteY2992" fmla="*/ 256289 h 500761"/>
                <a:gd name="connsiteX2993" fmla="*/ 4337393 w 4937510"/>
                <a:gd name="connsiteY2993" fmla="*/ 265341 h 500761"/>
                <a:gd name="connsiteX2994" fmla="*/ 4331383 w 4937510"/>
                <a:gd name="connsiteY2994" fmla="*/ 280428 h 500761"/>
                <a:gd name="connsiteX2995" fmla="*/ 4316357 w 4937510"/>
                <a:gd name="connsiteY2995" fmla="*/ 303058 h 500761"/>
                <a:gd name="connsiteX2996" fmla="*/ 4305839 w 4937510"/>
                <a:gd name="connsiteY2996" fmla="*/ 310602 h 500761"/>
                <a:gd name="connsiteX2997" fmla="*/ 4299829 w 4937510"/>
                <a:gd name="connsiteY2997" fmla="*/ 316636 h 500761"/>
                <a:gd name="connsiteX2998" fmla="*/ 4308844 w 4937510"/>
                <a:gd name="connsiteY2998" fmla="*/ 322671 h 500761"/>
                <a:gd name="connsiteX2999" fmla="*/ 4325372 w 4937510"/>
                <a:gd name="connsiteY2999" fmla="*/ 316636 h 500761"/>
                <a:gd name="connsiteX3000" fmla="*/ 4344906 w 4937510"/>
                <a:gd name="connsiteY3000" fmla="*/ 316636 h 500761"/>
                <a:gd name="connsiteX3001" fmla="*/ 4359932 w 4937510"/>
                <a:gd name="connsiteY3001" fmla="*/ 319654 h 500761"/>
                <a:gd name="connsiteX3002" fmla="*/ 4374957 w 4937510"/>
                <a:gd name="connsiteY3002" fmla="*/ 327197 h 500761"/>
                <a:gd name="connsiteX3003" fmla="*/ 4377962 w 4937510"/>
                <a:gd name="connsiteY3003" fmla="*/ 339267 h 500761"/>
                <a:gd name="connsiteX3004" fmla="*/ 4359932 w 4937510"/>
                <a:gd name="connsiteY3004" fmla="*/ 364914 h 500761"/>
                <a:gd name="connsiteX3005" fmla="*/ 4340398 w 4937510"/>
                <a:gd name="connsiteY3005" fmla="*/ 366423 h 500761"/>
                <a:gd name="connsiteX3006" fmla="*/ 4329880 w 4937510"/>
                <a:gd name="connsiteY3006" fmla="*/ 363406 h 500761"/>
                <a:gd name="connsiteX3007" fmla="*/ 4316357 w 4937510"/>
                <a:gd name="connsiteY3007" fmla="*/ 364914 h 500761"/>
                <a:gd name="connsiteX3008" fmla="*/ 4310347 w 4937510"/>
                <a:gd name="connsiteY3008" fmla="*/ 395088 h 500761"/>
                <a:gd name="connsiteX3009" fmla="*/ 4307342 w 4937510"/>
                <a:gd name="connsiteY3009" fmla="*/ 416210 h 500761"/>
                <a:gd name="connsiteX3010" fmla="*/ 4295321 w 4937510"/>
                <a:gd name="connsiteY3010" fmla="*/ 435823 h 500761"/>
                <a:gd name="connsiteX3011" fmla="*/ 4275788 w 4937510"/>
                <a:gd name="connsiteY3011" fmla="*/ 441857 h 500761"/>
                <a:gd name="connsiteX3012" fmla="*/ 4256254 w 4937510"/>
                <a:gd name="connsiteY3012" fmla="*/ 441857 h 500761"/>
                <a:gd name="connsiteX3013" fmla="*/ 4247239 w 4937510"/>
                <a:gd name="connsiteY3013" fmla="*/ 426771 h 500761"/>
                <a:gd name="connsiteX3014" fmla="*/ 4244234 w 4937510"/>
                <a:gd name="connsiteY3014" fmla="*/ 410175 h 500761"/>
                <a:gd name="connsiteX3015" fmla="*/ 4257757 w 4937510"/>
                <a:gd name="connsiteY3015" fmla="*/ 389053 h 500761"/>
                <a:gd name="connsiteX3016" fmla="*/ 4260762 w 4937510"/>
                <a:gd name="connsiteY3016" fmla="*/ 370949 h 500761"/>
                <a:gd name="connsiteX3017" fmla="*/ 4227705 w 4937510"/>
                <a:gd name="connsiteY3017" fmla="*/ 380001 h 500761"/>
                <a:gd name="connsiteX3018" fmla="*/ 4208172 w 4937510"/>
                <a:gd name="connsiteY3018" fmla="*/ 384527 h 500761"/>
                <a:gd name="connsiteX3019" fmla="*/ 4184131 w 4937510"/>
                <a:gd name="connsiteY3019" fmla="*/ 364914 h 500761"/>
                <a:gd name="connsiteX3020" fmla="*/ 4187136 w 4937510"/>
                <a:gd name="connsiteY3020" fmla="*/ 357371 h 500761"/>
                <a:gd name="connsiteX3021" fmla="*/ 4208172 w 4937510"/>
                <a:gd name="connsiteY3021" fmla="*/ 355862 h 500761"/>
                <a:gd name="connsiteX3022" fmla="*/ 4227705 w 4937510"/>
                <a:gd name="connsiteY3022" fmla="*/ 352845 h 500761"/>
                <a:gd name="connsiteX3023" fmla="*/ 4248741 w 4937510"/>
                <a:gd name="connsiteY3023" fmla="*/ 346810 h 500761"/>
                <a:gd name="connsiteX3024" fmla="*/ 4250244 w 4937510"/>
                <a:gd name="connsiteY3024" fmla="*/ 334741 h 500761"/>
                <a:gd name="connsiteX3025" fmla="*/ 4241228 w 4937510"/>
                <a:gd name="connsiteY3025" fmla="*/ 322671 h 500761"/>
                <a:gd name="connsiteX3026" fmla="*/ 4238223 w 4937510"/>
                <a:gd name="connsiteY3026" fmla="*/ 309093 h 500761"/>
                <a:gd name="connsiteX3027" fmla="*/ 4226203 w 4937510"/>
                <a:gd name="connsiteY3027" fmla="*/ 295515 h 500761"/>
                <a:gd name="connsiteX3028" fmla="*/ 4230710 w 4937510"/>
                <a:gd name="connsiteY3028" fmla="*/ 278919 h 500761"/>
                <a:gd name="connsiteX3029" fmla="*/ 4244234 w 4937510"/>
                <a:gd name="connsiteY3029" fmla="*/ 271376 h 500761"/>
                <a:gd name="connsiteX3030" fmla="*/ 4260762 w 4937510"/>
                <a:gd name="connsiteY3030" fmla="*/ 263832 h 500761"/>
                <a:gd name="connsiteX3031" fmla="*/ 4283300 w 4937510"/>
                <a:gd name="connsiteY3031" fmla="*/ 260815 h 500761"/>
                <a:gd name="connsiteX3032" fmla="*/ 4304336 w 4937510"/>
                <a:gd name="connsiteY3032" fmla="*/ 253271 h 500761"/>
                <a:gd name="connsiteX3033" fmla="*/ 4329880 w 4937510"/>
                <a:gd name="connsiteY3033" fmla="*/ 251763 h 500761"/>
                <a:gd name="connsiteX3034" fmla="*/ 4335890 w 4937510"/>
                <a:gd name="connsiteY3034" fmla="*/ 257798 h 500761"/>
                <a:gd name="connsiteX3035" fmla="*/ 4350916 w 4937510"/>
                <a:gd name="connsiteY3035" fmla="*/ 244219 h 500761"/>
                <a:gd name="connsiteX3036" fmla="*/ 4365942 w 4937510"/>
                <a:gd name="connsiteY3036" fmla="*/ 232150 h 500761"/>
                <a:gd name="connsiteX3037" fmla="*/ 4380968 w 4937510"/>
                <a:gd name="connsiteY3037" fmla="*/ 224606 h 500761"/>
                <a:gd name="connsiteX3038" fmla="*/ 4389983 w 4937510"/>
                <a:gd name="connsiteY3038" fmla="*/ 218572 h 500761"/>
                <a:gd name="connsiteX3039" fmla="*/ 4385475 w 4937510"/>
                <a:gd name="connsiteY3039" fmla="*/ 200467 h 500761"/>
                <a:gd name="connsiteX3040" fmla="*/ 4365942 w 4937510"/>
                <a:gd name="connsiteY3040" fmla="*/ 198959 h 500761"/>
                <a:gd name="connsiteX3041" fmla="*/ 4349414 w 4937510"/>
                <a:gd name="connsiteY3041" fmla="*/ 203485 h 500761"/>
                <a:gd name="connsiteX3042" fmla="*/ 4334388 w 4937510"/>
                <a:gd name="connsiteY3042" fmla="*/ 217063 h 500761"/>
                <a:gd name="connsiteX3043" fmla="*/ 4319362 w 4937510"/>
                <a:gd name="connsiteY3043" fmla="*/ 217063 h 500761"/>
                <a:gd name="connsiteX3044" fmla="*/ 4308844 w 4937510"/>
                <a:gd name="connsiteY3044" fmla="*/ 214046 h 500761"/>
                <a:gd name="connsiteX3045" fmla="*/ 4284803 w 4937510"/>
                <a:gd name="connsiteY3045" fmla="*/ 217063 h 500761"/>
                <a:gd name="connsiteX3046" fmla="*/ 4266772 w 4937510"/>
                <a:gd name="connsiteY3046" fmla="*/ 226115 h 500761"/>
                <a:gd name="connsiteX3047" fmla="*/ 4248741 w 4937510"/>
                <a:gd name="connsiteY3047" fmla="*/ 233659 h 500761"/>
                <a:gd name="connsiteX3048" fmla="*/ 4230710 w 4937510"/>
                <a:gd name="connsiteY3048" fmla="*/ 236676 h 500761"/>
                <a:gd name="connsiteX3049" fmla="*/ 4209674 w 4937510"/>
                <a:gd name="connsiteY3049" fmla="*/ 245728 h 500761"/>
                <a:gd name="connsiteX3050" fmla="*/ 4194649 w 4937510"/>
                <a:gd name="connsiteY3050" fmla="*/ 251763 h 500761"/>
                <a:gd name="connsiteX3051" fmla="*/ 4161592 w 4937510"/>
                <a:gd name="connsiteY3051" fmla="*/ 260815 h 500761"/>
                <a:gd name="connsiteX3052" fmla="*/ 4155582 w 4937510"/>
                <a:gd name="connsiteY3052" fmla="*/ 269867 h 500761"/>
                <a:gd name="connsiteX3053" fmla="*/ 4146566 w 4937510"/>
                <a:gd name="connsiteY3053" fmla="*/ 287971 h 500761"/>
                <a:gd name="connsiteX3054" fmla="*/ 4137551 w 4937510"/>
                <a:gd name="connsiteY3054" fmla="*/ 297023 h 500761"/>
                <a:gd name="connsiteX3055" fmla="*/ 4136048 w 4937510"/>
                <a:gd name="connsiteY3055" fmla="*/ 310602 h 500761"/>
                <a:gd name="connsiteX3056" fmla="*/ 4133043 w 4937510"/>
                <a:gd name="connsiteY3056" fmla="*/ 324180 h 500761"/>
                <a:gd name="connsiteX3057" fmla="*/ 4118017 w 4937510"/>
                <a:gd name="connsiteY3057" fmla="*/ 336249 h 500761"/>
                <a:gd name="connsiteX3058" fmla="*/ 4102992 w 4937510"/>
                <a:gd name="connsiteY3058" fmla="*/ 346810 h 500761"/>
                <a:gd name="connsiteX3059" fmla="*/ 4080453 w 4937510"/>
                <a:gd name="connsiteY3059" fmla="*/ 340775 h 500761"/>
                <a:gd name="connsiteX3060" fmla="*/ 4080453 w 4937510"/>
                <a:gd name="connsiteY3060" fmla="*/ 316636 h 500761"/>
                <a:gd name="connsiteX3061" fmla="*/ 4087966 w 4937510"/>
                <a:gd name="connsiteY3061" fmla="*/ 289480 h 500761"/>
                <a:gd name="connsiteX3062" fmla="*/ 4099987 w 4937510"/>
                <a:gd name="connsiteY3062" fmla="*/ 254780 h 500761"/>
                <a:gd name="connsiteX3063" fmla="*/ 4121023 w 4937510"/>
                <a:gd name="connsiteY3063" fmla="*/ 215554 h 500761"/>
                <a:gd name="connsiteX3064" fmla="*/ 4128535 w 4937510"/>
                <a:gd name="connsiteY3064" fmla="*/ 206502 h 500761"/>
                <a:gd name="connsiteX3065" fmla="*/ 4137551 w 4937510"/>
                <a:gd name="connsiteY3065" fmla="*/ 209520 h 500761"/>
                <a:gd name="connsiteX3066" fmla="*/ 4136048 w 4937510"/>
                <a:gd name="connsiteY3066" fmla="*/ 230641 h 500761"/>
                <a:gd name="connsiteX3067" fmla="*/ 4136048 w 4937510"/>
                <a:gd name="connsiteY3067" fmla="*/ 244219 h 500761"/>
                <a:gd name="connsiteX3068" fmla="*/ 4148069 w 4937510"/>
                <a:gd name="connsiteY3068" fmla="*/ 242711 h 500761"/>
                <a:gd name="connsiteX3069" fmla="*/ 4161592 w 4937510"/>
                <a:gd name="connsiteY3069" fmla="*/ 235167 h 500761"/>
                <a:gd name="connsiteX3070" fmla="*/ 4182628 w 4937510"/>
                <a:gd name="connsiteY3070" fmla="*/ 221589 h 500761"/>
                <a:gd name="connsiteX3071" fmla="*/ 4190141 w 4937510"/>
                <a:gd name="connsiteY3071" fmla="*/ 214046 h 500761"/>
                <a:gd name="connsiteX3072" fmla="*/ 4190141 w 4937510"/>
                <a:gd name="connsiteY3072" fmla="*/ 165768 h 500761"/>
                <a:gd name="connsiteX3073" fmla="*/ 4187136 w 4937510"/>
                <a:gd name="connsiteY3073" fmla="*/ 150681 h 500761"/>
                <a:gd name="connsiteX3074" fmla="*/ 4187136 w 4937510"/>
                <a:gd name="connsiteY3074" fmla="*/ 131068 h 500761"/>
                <a:gd name="connsiteX3075" fmla="*/ 4190141 w 4937510"/>
                <a:gd name="connsiteY3075" fmla="*/ 111455 h 500761"/>
                <a:gd name="connsiteX3076" fmla="*/ 4191643 w 4937510"/>
                <a:gd name="connsiteY3076" fmla="*/ 97877 h 500761"/>
                <a:gd name="connsiteX3077" fmla="*/ 4200659 w 4937510"/>
                <a:gd name="connsiteY3077" fmla="*/ 96368 h 500761"/>
                <a:gd name="connsiteX3078" fmla="*/ 4205167 w 4937510"/>
                <a:gd name="connsiteY3078" fmla="*/ 109946 h 500761"/>
                <a:gd name="connsiteX3079" fmla="*/ 4205167 w 4937510"/>
                <a:gd name="connsiteY3079" fmla="*/ 143137 h 500761"/>
                <a:gd name="connsiteX3080" fmla="*/ 4209674 w 4937510"/>
                <a:gd name="connsiteY3080" fmla="*/ 162750 h 500761"/>
                <a:gd name="connsiteX3081" fmla="*/ 4206669 w 4937510"/>
                <a:gd name="connsiteY3081" fmla="*/ 182363 h 500761"/>
                <a:gd name="connsiteX3082" fmla="*/ 4202161 w 4937510"/>
                <a:gd name="connsiteY3082" fmla="*/ 198959 h 500761"/>
                <a:gd name="connsiteX3083" fmla="*/ 4203664 w 4937510"/>
                <a:gd name="connsiteY3083" fmla="*/ 212537 h 500761"/>
                <a:gd name="connsiteX3084" fmla="*/ 4206669 w 4937510"/>
                <a:gd name="connsiteY3084" fmla="*/ 220080 h 500761"/>
                <a:gd name="connsiteX3085" fmla="*/ 4223197 w 4937510"/>
                <a:gd name="connsiteY3085" fmla="*/ 218572 h 500761"/>
                <a:gd name="connsiteX3086" fmla="*/ 4230710 w 4937510"/>
                <a:gd name="connsiteY3086" fmla="*/ 200467 h 500761"/>
                <a:gd name="connsiteX3087" fmla="*/ 4229208 w 4937510"/>
                <a:gd name="connsiteY3087" fmla="*/ 182363 h 500761"/>
                <a:gd name="connsiteX3088" fmla="*/ 4235218 w 4937510"/>
                <a:gd name="connsiteY3088" fmla="*/ 156715 h 500761"/>
                <a:gd name="connsiteX3089" fmla="*/ 4238223 w 4937510"/>
                <a:gd name="connsiteY3089" fmla="*/ 135594 h 500761"/>
                <a:gd name="connsiteX3090" fmla="*/ 4238223 w 4937510"/>
                <a:gd name="connsiteY3090" fmla="*/ 106929 h 500761"/>
                <a:gd name="connsiteX3091" fmla="*/ 4239726 w 4937510"/>
                <a:gd name="connsiteY3091" fmla="*/ 88824 h 500761"/>
                <a:gd name="connsiteX3092" fmla="*/ 4239726 w 4937510"/>
                <a:gd name="connsiteY3092" fmla="*/ 63177 h 500761"/>
                <a:gd name="connsiteX3093" fmla="*/ 4248741 w 4937510"/>
                <a:gd name="connsiteY3093" fmla="*/ 58651 h 500761"/>
                <a:gd name="connsiteX3094" fmla="*/ 4257757 w 4937510"/>
                <a:gd name="connsiteY3094" fmla="*/ 67703 h 500761"/>
                <a:gd name="connsiteX3095" fmla="*/ 4259259 w 4937510"/>
                <a:gd name="connsiteY3095" fmla="*/ 93351 h 500761"/>
                <a:gd name="connsiteX3096" fmla="*/ 4259259 w 4937510"/>
                <a:gd name="connsiteY3096" fmla="*/ 111455 h 500761"/>
                <a:gd name="connsiteX3097" fmla="*/ 4257757 w 4937510"/>
                <a:gd name="connsiteY3097" fmla="*/ 132576 h 500761"/>
                <a:gd name="connsiteX3098" fmla="*/ 4254752 w 4937510"/>
                <a:gd name="connsiteY3098" fmla="*/ 147663 h 500761"/>
                <a:gd name="connsiteX3099" fmla="*/ 4263767 w 4937510"/>
                <a:gd name="connsiteY3099" fmla="*/ 138611 h 500761"/>
                <a:gd name="connsiteX3100" fmla="*/ 4278793 w 4937510"/>
                <a:gd name="connsiteY3100" fmla="*/ 122016 h 500761"/>
                <a:gd name="connsiteX3101" fmla="*/ 4293818 w 4937510"/>
                <a:gd name="connsiteY3101" fmla="*/ 100894 h 500761"/>
                <a:gd name="connsiteX3102" fmla="*/ 4284803 w 4937510"/>
                <a:gd name="connsiteY3102" fmla="*/ 94859 h 500761"/>
                <a:gd name="connsiteX3103" fmla="*/ 4283300 w 4937510"/>
                <a:gd name="connsiteY3103" fmla="*/ 82790 h 500761"/>
                <a:gd name="connsiteX3104" fmla="*/ 4283300 w 4937510"/>
                <a:gd name="connsiteY3104" fmla="*/ 66194 h 500761"/>
                <a:gd name="connsiteX3105" fmla="*/ 4274285 w 4937510"/>
                <a:gd name="connsiteY3105" fmla="*/ 64685 h 500761"/>
                <a:gd name="connsiteX3106" fmla="*/ 4263767 w 4937510"/>
                <a:gd name="connsiteY3106" fmla="*/ 67703 h 500761"/>
                <a:gd name="connsiteX3107" fmla="*/ 4265270 w 4937510"/>
                <a:gd name="connsiteY3107" fmla="*/ 58651 h 500761"/>
                <a:gd name="connsiteX3108" fmla="*/ 4278793 w 4937510"/>
                <a:gd name="connsiteY3108" fmla="*/ 51107 h 500761"/>
                <a:gd name="connsiteX3109" fmla="*/ 4283300 w 4937510"/>
                <a:gd name="connsiteY3109" fmla="*/ 42055 h 500761"/>
                <a:gd name="connsiteX3110" fmla="*/ 4283300 w 4937510"/>
                <a:gd name="connsiteY3110" fmla="*/ 31494 h 500761"/>
                <a:gd name="connsiteX3111" fmla="*/ 4281798 w 4937510"/>
                <a:gd name="connsiteY3111" fmla="*/ 22442 h 500761"/>
                <a:gd name="connsiteX3112" fmla="*/ 4286306 w 4937510"/>
                <a:gd name="connsiteY3112" fmla="*/ 17916 h 500761"/>
                <a:gd name="connsiteX3113" fmla="*/ 192741 w 4937510"/>
                <a:gd name="connsiteY3113" fmla="*/ 377 h 500761"/>
                <a:gd name="connsiteX3114" fmla="*/ 201815 w 4937510"/>
                <a:gd name="connsiteY3114" fmla="*/ 3400 h 500761"/>
                <a:gd name="connsiteX3115" fmla="*/ 206352 w 4937510"/>
                <a:gd name="connsiteY3115" fmla="*/ 9444 h 500761"/>
                <a:gd name="connsiteX3116" fmla="*/ 212402 w 4937510"/>
                <a:gd name="connsiteY3116" fmla="*/ 17001 h 500761"/>
                <a:gd name="connsiteX3117" fmla="*/ 219964 w 4937510"/>
                <a:gd name="connsiteY3117" fmla="*/ 26068 h 500761"/>
                <a:gd name="connsiteX3118" fmla="*/ 233575 w 4937510"/>
                <a:gd name="connsiteY3118" fmla="*/ 39669 h 500761"/>
                <a:gd name="connsiteX3119" fmla="*/ 236599 w 4937510"/>
                <a:gd name="connsiteY3119" fmla="*/ 48736 h 500761"/>
                <a:gd name="connsiteX3120" fmla="*/ 236599 w 4937510"/>
                <a:gd name="connsiteY3120" fmla="*/ 71405 h 500761"/>
                <a:gd name="connsiteX3121" fmla="*/ 235087 w 4937510"/>
                <a:gd name="connsiteY3121" fmla="*/ 94073 h 500761"/>
                <a:gd name="connsiteX3122" fmla="*/ 235087 w 4937510"/>
                <a:gd name="connsiteY3122" fmla="*/ 101629 h 500761"/>
                <a:gd name="connsiteX3123" fmla="*/ 232062 w 4937510"/>
                <a:gd name="connsiteY3123" fmla="*/ 107674 h 500761"/>
                <a:gd name="connsiteX3124" fmla="*/ 230550 w 4937510"/>
                <a:gd name="connsiteY3124" fmla="*/ 125809 h 500761"/>
                <a:gd name="connsiteX3125" fmla="*/ 230550 w 4937510"/>
                <a:gd name="connsiteY3125" fmla="*/ 130343 h 500761"/>
                <a:gd name="connsiteX3126" fmla="*/ 230550 w 4937510"/>
                <a:gd name="connsiteY3126" fmla="*/ 134876 h 500761"/>
                <a:gd name="connsiteX3127" fmla="*/ 229038 w 4937510"/>
                <a:gd name="connsiteY3127" fmla="*/ 140921 h 500761"/>
                <a:gd name="connsiteX3128" fmla="*/ 226013 w 4937510"/>
                <a:gd name="connsiteY3128" fmla="*/ 146966 h 500761"/>
                <a:gd name="connsiteX3129" fmla="*/ 227525 w 4937510"/>
                <a:gd name="connsiteY3129" fmla="*/ 151500 h 500761"/>
                <a:gd name="connsiteX3130" fmla="*/ 229038 w 4937510"/>
                <a:gd name="connsiteY3130" fmla="*/ 153011 h 500761"/>
                <a:gd name="connsiteX3131" fmla="*/ 233575 w 4937510"/>
                <a:gd name="connsiteY3131" fmla="*/ 156034 h 500761"/>
                <a:gd name="connsiteX3132" fmla="*/ 238112 w 4937510"/>
                <a:gd name="connsiteY3132" fmla="*/ 159056 h 500761"/>
                <a:gd name="connsiteX3133" fmla="*/ 241137 w 4937510"/>
                <a:gd name="connsiteY3133" fmla="*/ 162078 h 500761"/>
                <a:gd name="connsiteX3134" fmla="*/ 248698 w 4937510"/>
                <a:gd name="connsiteY3134" fmla="*/ 165101 h 500761"/>
                <a:gd name="connsiteX3135" fmla="*/ 254748 w 4937510"/>
                <a:gd name="connsiteY3135" fmla="*/ 172657 h 500761"/>
                <a:gd name="connsiteX3136" fmla="*/ 254748 w 4937510"/>
                <a:gd name="connsiteY3136" fmla="*/ 180213 h 500761"/>
                <a:gd name="connsiteX3137" fmla="*/ 251723 w 4937510"/>
                <a:gd name="connsiteY3137" fmla="*/ 187769 h 500761"/>
                <a:gd name="connsiteX3138" fmla="*/ 236599 w 4937510"/>
                <a:gd name="connsiteY3138" fmla="*/ 202882 h 500761"/>
                <a:gd name="connsiteX3139" fmla="*/ 236599 w 4937510"/>
                <a:gd name="connsiteY3139" fmla="*/ 207415 h 500761"/>
                <a:gd name="connsiteX3140" fmla="*/ 239624 w 4937510"/>
                <a:gd name="connsiteY3140" fmla="*/ 207415 h 500761"/>
                <a:gd name="connsiteX3141" fmla="*/ 241137 w 4937510"/>
                <a:gd name="connsiteY3141" fmla="*/ 211949 h 500761"/>
                <a:gd name="connsiteX3142" fmla="*/ 241137 w 4937510"/>
                <a:gd name="connsiteY3142" fmla="*/ 213460 h 500761"/>
                <a:gd name="connsiteX3143" fmla="*/ 233575 w 4937510"/>
                <a:gd name="connsiteY3143" fmla="*/ 222527 h 500761"/>
                <a:gd name="connsiteX3144" fmla="*/ 232062 w 4937510"/>
                <a:gd name="connsiteY3144" fmla="*/ 225550 h 500761"/>
                <a:gd name="connsiteX3145" fmla="*/ 224501 w 4937510"/>
                <a:gd name="connsiteY3145" fmla="*/ 242173 h 500761"/>
                <a:gd name="connsiteX3146" fmla="*/ 222988 w 4937510"/>
                <a:gd name="connsiteY3146" fmla="*/ 251241 h 500761"/>
                <a:gd name="connsiteX3147" fmla="*/ 222988 w 4937510"/>
                <a:gd name="connsiteY3147" fmla="*/ 261819 h 500761"/>
                <a:gd name="connsiteX3148" fmla="*/ 222988 w 4937510"/>
                <a:gd name="connsiteY3148" fmla="*/ 270887 h 500761"/>
                <a:gd name="connsiteX3149" fmla="*/ 222988 w 4937510"/>
                <a:gd name="connsiteY3149" fmla="*/ 285999 h 500761"/>
                <a:gd name="connsiteX3150" fmla="*/ 222988 w 4937510"/>
                <a:gd name="connsiteY3150" fmla="*/ 299600 h 500761"/>
                <a:gd name="connsiteX3151" fmla="*/ 222988 w 4937510"/>
                <a:gd name="connsiteY3151" fmla="*/ 310179 h 500761"/>
                <a:gd name="connsiteX3152" fmla="*/ 224501 w 4937510"/>
                <a:gd name="connsiteY3152" fmla="*/ 316223 h 500761"/>
                <a:gd name="connsiteX3153" fmla="*/ 226013 w 4937510"/>
                <a:gd name="connsiteY3153" fmla="*/ 341914 h 500761"/>
                <a:gd name="connsiteX3154" fmla="*/ 226013 w 4937510"/>
                <a:gd name="connsiteY3154" fmla="*/ 357027 h 500761"/>
                <a:gd name="connsiteX3155" fmla="*/ 226013 w 4937510"/>
                <a:gd name="connsiteY3155" fmla="*/ 366094 h 500761"/>
                <a:gd name="connsiteX3156" fmla="*/ 224501 w 4937510"/>
                <a:gd name="connsiteY3156" fmla="*/ 379695 h 500761"/>
                <a:gd name="connsiteX3157" fmla="*/ 224501 w 4937510"/>
                <a:gd name="connsiteY3157" fmla="*/ 418987 h 500761"/>
                <a:gd name="connsiteX3158" fmla="*/ 215427 w 4937510"/>
                <a:gd name="connsiteY3158" fmla="*/ 443166 h 500761"/>
                <a:gd name="connsiteX3159" fmla="*/ 195766 w 4937510"/>
                <a:gd name="connsiteY3159" fmla="*/ 446189 h 500761"/>
                <a:gd name="connsiteX3160" fmla="*/ 189716 w 4937510"/>
                <a:gd name="connsiteY3160" fmla="*/ 443166 h 500761"/>
                <a:gd name="connsiteX3161" fmla="*/ 168544 w 4937510"/>
                <a:gd name="connsiteY3161" fmla="*/ 428054 h 500761"/>
                <a:gd name="connsiteX3162" fmla="*/ 164006 w 4937510"/>
                <a:gd name="connsiteY3162" fmla="*/ 415964 h 500761"/>
                <a:gd name="connsiteX3163" fmla="*/ 159469 w 4937510"/>
                <a:gd name="connsiteY3163" fmla="*/ 403875 h 500761"/>
                <a:gd name="connsiteX3164" fmla="*/ 157957 w 4937510"/>
                <a:gd name="connsiteY3164" fmla="*/ 375161 h 500761"/>
                <a:gd name="connsiteX3165" fmla="*/ 157957 w 4937510"/>
                <a:gd name="connsiteY3165" fmla="*/ 360049 h 500761"/>
                <a:gd name="connsiteX3166" fmla="*/ 156445 w 4937510"/>
                <a:gd name="connsiteY3166" fmla="*/ 350982 h 500761"/>
                <a:gd name="connsiteX3167" fmla="*/ 153420 w 4937510"/>
                <a:gd name="connsiteY3167" fmla="*/ 354004 h 500761"/>
                <a:gd name="connsiteX3168" fmla="*/ 145858 w 4937510"/>
                <a:gd name="connsiteY3168" fmla="*/ 363071 h 500761"/>
                <a:gd name="connsiteX3169" fmla="*/ 142833 w 4937510"/>
                <a:gd name="connsiteY3169" fmla="*/ 370628 h 500761"/>
                <a:gd name="connsiteX3170" fmla="*/ 135272 w 4937510"/>
                <a:gd name="connsiteY3170" fmla="*/ 388762 h 500761"/>
                <a:gd name="connsiteX3171" fmla="*/ 129222 w 4937510"/>
                <a:gd name="connsiteY3171" fmla="*/ 405386 h 500761"/>
                <a:gd name="connsiteX3172" fmla="*/ 121661 w 4937510"/>
                <a:gd name="connsiteY3172" fmla="*/ 414453 h 500761"/>
                <a:gd name="connsiteX3173" fmla="*/ 103512 w 4937510"/>
                <a:gd name="connsiteY3173" fmla="*/ 408408 h 500761"/>
                <a:gd name="connsiteX3174" fmla="*/ 94438 w 4937510"/>
                <a:gd name="connsiteY3174" fmla="*/ 400852 h 500761"/>
                <a:gd name="connsiteX3175" fmla="*/ 85364 w 4937510"/>
                <a:gd name="connsiteY3175" fmla="*/ 405386 h 500761"/>
                <a:gd name="connsiteX3176" fmla="*/ 74778 w 4937510"/>
                <a:gd name="connsiteY3176" fmla="*/ 418987 h 500761"/>
                <a:gd name="connsiteX3177" fmla="*/ 70240 w 4937510"/>
                <a:gd name="connsiteY3177" fmla="*/ 429565 h 500761"/>
                <a:gd name="connsiteX3178" fmla="*/ 64191 w 4937510"/>
                <a:gd name="connsiteY3178" fmla="*/ 434099 h 500761"/>
                <a:gd name="connsiteX3179" fmla="*/ 62679 w 4937510"/>
                <a:gd name="connsiteY3179" fmla="*/ 441655 h 500761"/>
                <a:gd name="connsiteX3180" fmla="*/ 59654 w 4937510"/>
                <a:gd name="connsiteY3180" fmla="*/ 450722 h 500761"/>
                <a:gd name="connsiteX3181" fmla="*/ 58142 w 4937510"/>
                <a:gd name="connsiteY3181" fmla="*/ 462812 h 500761"/>
                <a:gd name="connsiteX3182" fmla="*/ 53605 w 4937510"/>
                <a:gd name="connsiteY3182" fmla="*/ 479436 h 500761"/>
                <a:gd name="connsiteX3183" fmla="*/ 50580 w 4937510"/>
                <a:gd name="connsiteY3183" fmla="*/ 491526 h 500761"/>
                <a:gd name="connsiteX3184" fmla="*/ 39993 w 4937510"/>
                <a:gd name="connsiteY3184" fmla="*/ 500593 h 500761"/>
                <a:gd name="connsiteX3185" fmla="*/ 18820 w 4937510"/>
                <a:gd name="connsiteY3185" fmla="*/ 490014 h 500761"/>
                <a:gd name="connsiteX3186" fmla="*/ 8234 w 4937510"/>
                <a:gd name="connsiteY3186" fmla="*/ 474902 h 500761"/>
                <a:gd name="connsiteX3187" fmla="*/ 5209 w 4937510"/>
                <a:gd name="connsiteY3187" fmla="*/ 470368 h 500761"/>
                <a:gd name="connsiteX3188" fmla="*/ 3697 w 4937510"/>
                <a:gd name="connsiteY3188" fmla="*/ 465835 h 500761"/>
                <a:gd name="connsiteX3189" fmla="*/ 672 w 4937510"/>
                <a:gd name="connsiteY3189" fmla="*/ 455256 h 500761"/>
                <a:gd name="connsiteX3190" fmla="*/ 672 w 4937510"/>
                <a:gd name="connsiteY3190" fmla="*/ 447700 h 500761"/>
                <a:gd name="connsiteX3191" fmla="*/ 672 w 4937510"/>
                <a:gd name="connsiteY3191" fmla="*/ 440144 h 500761"/>
                <a:gd name="connsiteX3192" fmla="*/ 2184 w 4937510"/>
                <a:gd name="connsiteY3192" fmla="*/ 437121 h 500761"/>
                <a:gd name="connsiteX3193" fmla="*/ 672 w 4937510"/>
                <a:gd name="connsiteY3193" fmla="*/ 432588 h 500761"/>
                <a:gd name="connsiteX3194" fmla="*/ 672 w 4937510"/>
                <a:gd name="connsiteY3194" fmla="*/ 425032 h 500761"/>
                <a:gd name="connsiteX3195" fmla="*/ 5209 w 4937510"/>
                <a:gd name="connsiteY3195" fmla="*/ 420498 h 500761"/>
                <a:gd name="connsiteX3196" fmla="*/ 5209 w 4937510"/>
                <a:gd name="connsiteY3196" fmla="*/ 402363 h 500761"/>
                <a:gd name="connsiteX3197" fmla="*/ 5209 w 4937510"/>
                <a:gd name="connsiteY3197" fmla="*/ 397830 h 500761"/>
                <a:gd name="connsiteX3198" fmla="*/ 5209 w 4937510"/>
                <a:gd name="connsiteY3198" fmla="*/ 393296 h 500761"/>
                <a:gd name="connsiteX3199" fmla="*/ 5209 w 4937510"/>
                <a:gd name="connsiteY3199" fmla="*/ 388762 h 500761"/>
                <a:gd name="connsiteX3200" fmla="*/ 5209 w 4937510"/>
                <a:gd name="connsiteY3200" fmla="*/ 384229 h 500761"/>
                <a:gd name="connsiteX3201" fmla="*/ 5209 w 4937510"/>
                <a:gd name="connsiteY3201" fmla="*/ 379695 h 500761"/>
                <a:gd name="connsiteX3202" fmla="*/ 9746 w 4937510"/>
                <a:gd name="connsiteY3202" fmla="*/ 378184 h 500761"/>
                <a:gd name="connsiteX3203" fmla="*/ 14283 w 4937510"/>
                <a:gd name="connsiteY3203" fmla="*/ 381206 h 500761"/>
                <a:gd name="connsiteX3204" fmla="*/ 17308 w 4937510"/>
                <a:gd name="connsiteY3204" fmla="*/ 385740 h 500761"/>
                <a:gd name="connsiteX3205" fmla="*/ 18820 w 4937510"/>
                <a:gd name="connsiteY3205" fmla="*/ 394807 h 500761"/>
                <a:gd name="connsiteX3206" fmla="*/ 18820 w 4937510"/>
                <a:gd name="connsiteY3206" fmla="*/ 400852 h 500761"/>
                <a:gd name="connsiteX3207" fmla="*/ 18820 w 4937510"/>
                <a:gd name="connsiteY3207" fmla="*/ 403875 h 500761"/>
                <a:gd name="connsiteX3208" fmla="*/ 20333 w 4937510"/>
                <a:gd name="connsiteY3208" fmla="*/ 409919 h 500761"/>
                <a:gd name="connsiteX3209" fmla="*/ 21845 w 4937510"/>
                <a:gd name="connsiteY3209" fmla="*/ 420498 h 500761"/>
                <a:gd name="connsiteX3210" fmla="*/ 27894 w 4937510"/>
                <a:gd name="connsiteY3210" fmla="*/ 425032 h 500761"/>
                <a:gd name="connsiteX3211" fmla="*/ 33944 w 4937510"/>
                <a:gd name="connsiteY3211" fmla="*/ 422009 h 500761"/>
                <a:gd name="connsiteX3212" fmla="*/ 39993 w 4937510"/>
                <a:gd name="connsiteY3212" fmla="*/ 420498 h 500761"/>
                <a:gd name="connsiteX3213" fmla="*/ 50580 w 4937510"/>
                <a:gd name="connsiteY3213" fmla="*/ 415964 h 500761"/>
                <a:gd name="connsiteX3214" fmla="*/ 53605 w 4937510"/>
                <a:gd name="connsiteY3214" fmla="*/ 412942 h 500761"/>
                <a:gd name="connsiteX3215" fmla="*/ 53605 w 4937510"/>
                <a:gd name="connsiteY3215" fmla="*/ 409919 h 500761"/>
                <a:gd name="connsiteX3216" fmla="*/ 56629 w 4937510"/>
                <a:gd name="connsiteY3216" fmla="*/ 405386 h 500761"/>
                <a:gd name="connsiteX3217" fmla="*/ 59654 w 4937510"/>
                <a:gd name="connsiteY3217" fmla="*/ 400852 h 500761"/>
                <a:gd name="connsiteX3218" fmla="*/ 67216 w 4937510"/>
                <a:gd name="connsiteY3218" fmla="*/ 396318 h 500761"/>
                <a:gd name="connsiteX3219" fmla="*/ 73265 w 4937510"/>
                <a:gd name="connsiteY3219" fmla="*/ 388762 h 500761"/>
                <a:gd name="connsiteX3220" fmla="*/ 77802 w 4937510"/>
                <a:gd name="connsiteY3220" fmla="*/ 385740 h 500761"/>
                <a:gd name="connsiteX3221" fmla="*/ 79315 w 4937510"/>
                <a:gd name="connsiteY3221" fmla="*/ 381206 h 500761"/>
                <a:gd name="connsiteX3222" fmla="*/ 79315 w 4937510"/>
                <a:gd name="connsiteY3222" fmla="*/ 375161 h 500761"/>
                <a:gd name="connsiteX3223" fmla="*/ 82339 w 4937510"/>
                <a:gd name="connsiteY3223" fmla="*/ 369116 h 500761"/>
                <a:gd name="connsiteX3224" fmla="*/ 82339 w 4937510"/>
                <a:gd name="connsiteY3224" fmla="*/ 363071 h 500761"/>
                <a:gd name="connsiteX3225" fmla="*/ 82339 w 4937510"/>
                <a:gd name="connsiteY3225" fmla="*/ 357027 h 500761"/>
                <a:gd name="connsiteX3226" fmla="*/ 83852 w 4937510"/>
                <a:gd name="connsiteY3226" fmla="*/ 350982 h 500761"/>
                <a:gd name="connsiteX3227" fmla="*/ 86876 w 4937510"/>
                <a:gd name="connsiteY3227" fmla="*/ 347959 h 500761"/>
                <a:gd name="connsiteX3228" fmla="*/ 94438 w 4937510"/>
                <a:gd name="connsiteY3228" fmla="*/ 347959 h 500761"/>
                <a:gd name="connsiteX3229" fmla="*/ 100488 w 4937510"/>
                <a:gd name="connsiteY3229" fmla="*/ 346448 h 500761"/>
                <a:gd name="connsiteX3230" fmla="*/ 105025 w 4937510"/>
                <a:gd name="connsiteY3230" fmla="*/ 343425 h 500761"/>
                <a:gd name="connsiteX3231" fmla="*/ 108049 w 4937510"/>
                <a:gd name="connsiteY3231" fmla="*/ 340403 h 500761"/>
                <a:gd name="connsiteX3232" fmla="*/ 111074 w 4937510"/>
                <a:gd name="connsiteY3232" fmla="*/ 337381 h 500761"/>
                <a:gd name="connsiteX3233" fmla="*/ 117123 w 4937510"/>
                <a:gd name="connsiteY3233" fmla="*/ 334358 h 500761"/>
                <a:gd name="connsiteX3234" fmla="*/ 129222 w 4937510"/>
                <a:gd name="connsiteY3234" fmla="*/ 319246 h 500761"/>
                <a:gd name="connsiteX3235" fmla="*/ 135272 w 4937510"/>
                <a:gd name="connsiteY3235" fmla="*/ 313201 h 500761"/>
                <a:gd name="connsiteX3236" fmla="*/ 151908 w 4937510"/>
                <a:gd name="connsiteY3236" fmla="*/ 298089 h 500761"/>
                <a:gd name="connsiteX3237" fmla="*/ 160982 w 4937510"/>
                <a:gd name="connsiteY3237" fmla="*/ 289021 h 500761"/>
                <a:gd name="connsiteX3238" fmla="*/ 165519 w 4937510"/>
                <a:gd name="connsiteY3238" fmla="*/ 281465 h 500761"/>
                <a:gd name="connsiteX3239" fmla="*/ 168544 w 4937510"/>
                <a:gd name="connsiteY3239" fmla="*/ 276932 h 500761"/>
                <a:gd name="connsiteX3240" fmla="*/ 170056 w 4937510"/>
                <a:gd name="connsiteY3240" fmla="*/ 272398 h 500761"/>
                <a:gd name="connsiteX3241" fmla="*/ 170056 w 4937510"/>
                <a:gd name="connsiteY3241" fmla="*/ 267864 h 500761"/>
                <a:gd name="connsiteX3242" fmla="*/ 170056 w 4937510"/>
                <a:gd name="connsiteY3242" fmla="*/ 261819 h 500761"/>
                <a:gd name="connsiteX3243" fmla="*/ 170056 w 4937510"/>
                <a:gd name="connsiteY3243" fmla="*/ 254263 h 500761"/>
                <a:gd name="connsiteX3244" fmla="*/ 168544 w 4937510"/>
                <a:gd name="connsiteY3244" fmla="*/ 248218 h 500761"/>
                <a:gd name="connsiteX3245" fmla="*/ 167031 w 4937510"/>
                <a:gd name="connsiteY3245" fmla="*/ 245196 h 500761"/>
                <a:gd name="connsiteX3246" fmla="*/ 167031 w 4937510"/>
                <a:gd name="connsiteY3246" fmla="*/ 242173 h 500761"/>
                <a:gd name="connsiteX3247" fmla="*/ 165519 w 4937510"/>
                <a:gd name="connsiteY3247" fmla="*/ 237640 h 500761"/>
                <a:gd name="connsiteX3248" fmla="*/ 162494 w 4937510"/>
                <a:gd name="connsiteY3248" fmla="*/ 231595 h 500761"/>
                <a:gd name="connsiteX3249" fmla="*/ 151908 w 4937510"/>
                <a:gd name="connsiteY3249" fmla="*/ 230084 h 500761"/>
                <a:gd name="connsiteX3250" fmla="*/ 138296 w 4937510"/>
                <a:gd name="connsiteY3250" fmla="*/ 228572 h 500761"/>
                <a:gd name="connsiteX3251" fmla="*/ 129222 w 4937510"/>
                <a:gd name="connsiteY3251" fmla="*/ 228572 h 500761"/>
                <a:gd name="connsiteX3252" fmla="*/ 121661 w 4937510"/>
                <a:gd name="connsiteY3252" fmla="*/ 227061 h 500761"/>
                <a:gd name="connsiteX3253" fmla="*/ 117123 w 4937510"/>
                <a:gd name="connsiteY3253" fmla="*/ 224039 h 500761"/>
                <a:gd name="connsiteX3254" fmla="*/ 115611 w 4937510"/>
                <a:gd name="connsiteY3254" fmla="*/ 221016 h 500761"/>
                <a:gd name="connsiteX3255" fmla="*/ 121661 w 4937510"/>
                <a:gd name="connsiteY3255" fmla="*/ 213460 h 500761"/>
                <a:gd name="connsiteX3256" fmla="*/ 133759 w 4937510"/>
                <a:gd name="connsiteY3256" fmla="*/ 207415 h 500761"/>
                <a:gd name="connsiteX3257" fmla="*/ 145858 w 4937510"/>
                <a:gd name="connsiteY3257" fmla="*/ 198348 h 500761"/>
                <a:gd name="connsiteX3258" fmla="*/ 147371 w 4937510"/>
                <a:gd name="connsiteY3258" fmla="*/ 196837 h 500761"/>
                <a:gd name="connsiteX3259" fmla="*/ 170056 w 4937510"/>
                <a:gd name="connsiteY3259" fmla="*/ 183236 h 500761"/>
                <a:gd name="connsiteX3260" fmla="*/ 170056 w 4937510"/>
                <a:gd name="connsiteY3260" fmla="*/ 178702 h 500761"/>
                <a:gd name="connsiteX3261" fmla="*/ 170056 w 4937510"/>
                <a:gd name="connsiteY3261" fmla="*/ 166612 h 500761"/>
                <a:gd name="connsiteX3262" fmla="*/ 170056 w 4937510"/>
                <a:gd name="connsiteY3262" fmla="*/ 156034 h 500761"/>
                <a:gd name="connsiteX3263" fmla="*/ 174593 w 4937510"/>
                <a:gd name="connsiteY3263" fmla="*/ 149989 h 500761"/>
                <a:gd name="connsiteX3264" fmla="*/ 176105 w 4937510"/>
                <a:gd name="connsiteY3264" fmla="*/ 134876 h 500761"/>
                <a:gd name="connsiteX3265" fmla="*/ 174593 w 4937510"/>
                <a:gd name="connsiteY3265" fmla="*/ 118253 h 500761"/>
                <a:gd name="connsiteX3266" fmla="*/ 177618 w 4937510"/>
                <a:gd name="connsiteY3266" fmla="*/ 103141 h 500761"/>
                <a:gd name="connsiteX3267" fmla="*/ 177618 w 4937510"/>
                <a:gd name="connsiteY3267" fmla="*/ 92562 h 500761"/>
                <a:gd name="connsiteX3268" fmla="*/ 176105 w 4937510"/>
                <a:gd name="connsiteY3268" fmla="*/ 57804 h 500761"/>
                <a:gd name="connsiteX3269" fmla="*/ 174593 w 4937510"/>
                <a:gd name="connsiteY3269" fmla="*/ 45714 h 500761"/>
                <a:gd name="connsiteX3270" fmla="*/ 173081 w 4937510"/>
                <a:gd name="connsiteY3270" fmla="*/ 36647 h 500761"/>
                <a:gd name="connsiteX3271" fmla="*/ 173081 w 4937510"/>
                <a:gd name="connsiteY3271" fmla="*/ 29090 h 500761"/>
                <a:gd name="connsiteX3272" fmla="*/ 173081 w 4937510"/>
                <a:gd name="connsiteY3272" fmla="*/ 20023 h 500761"/>
                <a:gd name="connsiteX3273" fmla="*/ 176105 w 4937510"/>
                <a:gd name="connsiteY3273" fmla="*/ 15489 h 500761"/>
                <a:gd name="connsiteX3274" fmla="*/ 176105 w 4937510"/>
                <a:gd name="connsiteY3274" fmla="*/ 10956 h 500761"/>
                <a:gd name="connsiteX3275" fmla="*/ 182155 w 4937510"/>
                <a:gd name="connsiteY3275" fmla="*/ 1888 h 500761"/>
                <a:gd name="connsiteX3276" fmla="*/ 192741 w 4937510"/>
                <a:gd name="connsiteY3276" fmla="*/ 377 h 500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Lst>
              <a:rect l="l" t="t" r="r" b="b"/>
              <a:pathLst>
                <a:path w="4937510" h="500761">
                  <a:moveTo>
                    <a:pt x="1584576" y="395678"/>
                  </a:moveTo>
                  <a:cubicBezTo>
                    <a:pt x="1586064" y="395678"/>
                    <a:pt x="1587553" y="395678"/>
                    <a:pt x="1587553" y="395678"/>
                  </a:cubicBezTo>
                  <a:cubicBezTo>
                    <a:pt x="1589041" y="394154"/>
                    <a:pt x="1590529" y="395678"/>
                    <a:pt x="1590529" y="395678"/>
                  </a:cubicBezTo>
                  <a:cubicBezTo>
                    <a:pt x="1592018" y="395678"/>
                    <a:pt x="1593506" y="395678"/>
                    <a:pt x="1593506" y="395678"/>
                  </a:cubicBezTo>
                  <a:cubicBezTo>
                    <a:pt x="1593506" y="395678"/>
                    <a:pt x="1593506" y="397202"/>
                    <a:pt x="1593506" y="398726"/>
                  </a:cubicBezTo>
                  <a:cubicBezTo>
                    <a:pt x="1594994" y="400250"/>
                    <a:pt x="1596482" y="398726"/>
                    <a:pt x="1597971" y="400250"/>
                  </a:cubicBezTo>
                  <a:cubicBezTo>
                    <a:pt x="1599459" y="401774"/>
                    <a:pt x="1600947" y="401774"/>
                    <a:pt x="1602436" y="401774"/>
                  </a:cubicBezTo>
                  <a:cubicBezTo>
                    <a:pt x="1603924" y="401774"/>
                    <a:pt x="1605412" y="401774"/>
                    <a:pt x="1608389" y="403298"/>
                  </a:cubicBezTo>
                  <a:cubicBezTo>
                    <a:pt x="1609877" y="403298"/>
                    <a:pt x="1609877" y="403298"/>
                    <a:pt x="1611365" y="403298"/>
                  </a:cubicBezTo>
                  <a:cubicBezTo>
                    <a:pt x="1612854" y="403298"/>
                    <a:pt x="1614342" y="403298"/>
                    <a:pt x="1617318" y="401774"/>
                  </a:cubicBezTo>
                  <a:cubicBezTo>
                    <a:pt x="1620295" y="400250"/>
                    <a:pt x="1618807" y="401774"/>
                    <a:pt x="1620295" y="400250"/>
                  </a:cubicBezTo>
                  <a:cubicBezTo>
                    <a:pt x="1621783" y="400250"/>
                    <a:pt x="1623271" y="398726"/>
                    <a:pt x="1623271" y="398726"/>
                  </a:cubicBezTo>
                  <a:cubicBezTo>
                    <a:pt x="1623271" y="398726"/>
                    <a:pt x="1623271" y="400250"/>
                    <a:pt x="1624760" y="401774"/>
                  </a:cubicBezTo>
                  <a:cubicBezTo>
                    <a:pt x="1624760" y="403298"/>
                    <a:pt x="1624760" y="404822"/>
                    <a:pt x="1623271" y="406346"/>
                  </a:cubicBezTo>
                  <a:cubicBezTo>
                    <a:pt x="1623271" y="409394"/>
                    <a:pt x="1623271" y="409394"/>
                    <a:pt x="1621783" y="412442"/>
                  </a:cubicBezTo>
                  <a:cubicBezTo>
                    <a:pt x="1620295" y="415490"/>
                    <a:pt x="1620295" y="413966"/>
                    <a:pt x="1618807" y="415490"/>
                  </a:cubicBezTo>
                  <a:cubicBezTo>
                    <a:pt x="1618807" y="417014"/>
                    <a:pt x="1615830" y="418538"/>
                    <a:pt x="1615830" y="420062"/>
                  </a:cubicBezTo>
                  <a:cubicBezTo>
                    <a:pt x="1614342" y="421586"/>
                    <a:pt x="1614342" y="421586"/>
                    <a:pt x="1612854" y="423110"/>
                  </a:cubicBezTo>
                  <a:cubicBezTo>
                    <a:pt x="1612854" y="426158"/>
                    <a:pt x="1611365" y="426158"/>
                    <a:pt x="1609877" y="427682"/>
                  </a:cubicBezTo>
                  <a:cubicBezTo>
                    <a:pt x="1609877" y="429206"/>
                    <a:pt x="1606900" y="429206"/>
                    <a:pt x="1605412" y="430730"/>
                  </a:cubicBezTo>
                  <a:cubicBezTo>
                    <a:pt x="1603924" y="432254"/>
                    <a:pt x="1603924" y="430730"/>
                    <a:pt x="1602436" y="432254"/>
                  </a:cubicBezTo>
                  <a:cubicBezTo>
                    <a:pt x="1600947" y="432254"/>
                    <a:pt x="1597971" y="430730"/>
                    <a:pt x="1594994" y="430730"/>
                  </a:cubicBezTo>
                  <a:cubicBezTo>
                    <a:pt x="1592018" y="432254"/>
                    <a:pt x="1592018" y="430730"/>
                    <a:pt x="1589041" y="430730"/>
                  </a:cubicBezTo>
                  <a:cubicBezTo>
                    <a:pt x="1586064" y="429206"/>
                    <a:pt x="1586064" y="429206"/>
                    <a:pt x="1584576" y="427682"/>
                  </a:cubicBezTo>
                  <a:cubicBezTo>
                    <a:pt x="1583088" y="426158"/>
                    <a:pt x="1583088" y="424634"/>
                    <a:pt x="1581600" y="423110"/>
                  </a:cubicBezTo>
                  <a:cubicBezTo>
                    <a:pt x="1581600" y="421586"/>
                    <a:pt x="1581600" y="420062"/>
                    <a:pt x="1580111" y="418538"/>
                  </a:cubicBezTo>
                  <a:cubicBezTo>
                    <a:pt x="1580111" y="415490"/>
                    <a:pt x="1580111" y="415490"/>
                    <a:pt x="1578623" y="413966"/>
                  </a:cubicBezTo>
                  <a:cubicBezTo>
                    <a:pt x="1577135" y="412442"/>
                    <a:pt x="1578623" y="410918"/>
                    <a:pt x="1578623" y="409394"/>
                  </a:cubicBezTo>
                  <a:cubicBezTo>
                    <a:pt x="1578623" y="409394"/>
                    <a:pt x="1577135" y="406346"/>
                    <a:pt x="1577135" y="406346"/>
                  </a:cubicBezTo>
                  <a:cubicBezTo>
                    <a:pt x="1577135" y="404822"/>
                    <a:pt x="1577135" y="403298"/>
                    <a:pt x="1577135" y="401774"/>
                  </a:cubicBezTo>
                  <a:cubicBezTo>
                    <a:pt x="1577135" y="400250"/>
                    <a:pt x="1577135" y="400250"/>
                    <a:pt x="1578623" y="398726"/>
                  </a:cubicBezTo>
                  <a:cubicBezTo>
                    <a:pt x="1578623" y="398726"/>
                    <a:pt x="1580111" y="397202"/>
                    <a:pt x="1581600" y="397202"/>
                  </a:cubicBezTo>
                  <a:cubicBezTo>
                    <a:pt x="1581600" y="395678"/>
                    <a:pt x="1583088" y="395678"/>
                    <a:pt x="1584576" y="395678"/>
                  </a:cubicBezTo>
                  <a:close/>
                  <a:moveTo>
                    <a:pt x="2841180" y="348471"/>
                  </a:moveTo>
                  <a:cubicBezTo>
                    <a:pt x="2838162" y="348471"/>
                    <a:pt x="2838162" y="348471"/>
                    <a:pt x="2836654" y="349978"/>
                  </a:cubicBezTo>
                  <a:cubicBezTo>
                    <a:pt x="2835145" y="349978"/>
                    <a:pt x="2832128" y="349978"/>
                    <a:pt x="2829110" y="349978"/>
                  </a:cubicBezTo>
                  <a:cubicBezTo>
                    <a:pt x="2827602" y="351486"/>
                    <a:pt x="2823076" y="352993"/>
                    <a:pt x="2821567" y="351486"/>
                  </a:cubicBezTo>
                  <a:cubicBezTo>
                    <a:pt x="2820058" y="351486"/>
                    <a:pt x="2818549" y="352993"/>
                    <a:pt x="2815532" y="352993"/>
                  </a:cubicBezTo>
                  <a:cubicBezTo>
                    <a:pt x="2815532" y="354501"/>
                    <a:pt x="2812515" y="354501"/>
                    <a:pt x="2811006" y="354501"/>
                  </a:cubicBezTo>
                  <a:cubicBezTo>
                    <a:pt x="2806480" y="357516"/>
                    <a:pt x="2803463" y="357516"/>
                    <a:pt x="2798937" y="360531"/>
                  </a:cubicBezTo>
                  <a:cubicBezTo>
                    <a:pt x="2798937" y="362039"/>
                    <a:pt x="2797428" y="360531"/>
                    <a:pt x="2794410" y="363546"/>
                  </a:cubicBezTo>
                  <a:cubicBezTo>
                    <a:pt x="2794410" y="365054"/>
                    <a:pt x="2792902" y="365054"/>
                    <a:pt x="2791393" y="366561"/>
                  </a:cubicBezTo>
                  <a:cubicBezTo>
                    <a:pt x="2791393" y="368069"/>
                    <a:pt x="2791393" y="369576"/>
                    <a:pt x="2789884" y="371084"/>
                  </a:cubicBezTo>
                  <a:cubicBezTo>
                    <a:pt x="2788376" y="375607"/>
                    <a:pt x="2789884" y="374099"/>
                    <a:pt x="2788376" y="380129"/>
                  </a:cubicBezTo>
                  <a:cubicBezTo>
                    <a:pt x="2785358" y="387667"/>
                    <a:pt x="2786867" y="386160"/>
                    <a:pt x="2786867" y="389175"/>
                  </a:cubicBezTo>
                  <a:cubicBezTo>
                    <a:pt x="2786867" y="390682"/>
                    <a:pt x="2786867" y="392190"/>
                    <a:pt x="2788376" y="393697"/>
                  </a:cubicBezTo>
                  <a:cubicBezTo>
                    <a:pt x="2789884" y="396712"/>
                    <a:pt x="2789884" y="396712"/>
                    <a:pt x="2791393" y="398220"/>
                  </a:cubicBezTo>
                  <a:cubicBezTo>
                    <a:pt x="2791393" y="398220"/>
                    <a:pt x="2791393" y="399728"/>
                    <a:pt x="2792902" y="399728"/>
                  </a:cubicBezTo>
                  <a:cubicBezTo>
                    <a:pt x="2794410" y="401235"/>
                    <a:pt x="2797428" y="402743"/>
                    <a:pt x="2801954" y="405758"/>
                  </a:cubicBezTo>
                  <a:cubicBezTo>
                    <a:pt x="2801954" y="405758"/>
                    <a:pt x="2803463" y="405758"/>
                    <a:pt x="2804971" y="405758"/>
                  </a:cubicBezTo>
                  <a:cubicBezTo>
                    <a:pt x="2807989" y="407265"/>
                    <a:pt x="2806480" y="407265"/>
                    <a:pt x="2807989" y="408773"/>
                  </a:cubicBezTo>
                  <a:cubicBezTo>
                    <a:pt x="2809497" y="408773"/>
                    <a:pt x="2811006" y="408773"/>
                    <a:pt x="2812515" y="408773"/>
                  </a:cubicBezTo>
                  <a:cubicBezTo>
                    <a:pt x="2815532" y="408773"/>
                    <a:pt x="2817041" y="408773"/>
                    <a:pt x="2820058" y="408773"/>
                  </a:cubicBezTo>
                  <a:cubicBezTo>
                    <a:pt x="2821567" y="408773"/>
                    <a:pt x="2823076" y="408773"/>
                    <a:pt x="2826093" y="408773"/>
                  </a:cubicBezTo>
                  <a:cubicBezTo>
                    <a:pt x="2827602" y="408773"/>
                    <a:pt x="2829110" y="410280"/>
                    <a:pt x="2829110" y="410280"/>
                  </a:cubicBezTo>
                  <a:cubicBezTo>
                    <a:pt x="2833636" y="410280"/>
                    <a:pt x="2833636" y="410280"/>
                    <a:pt x="2835145" y="410280"/>
                  </a:cubicBezTo>
                  <a:cubicBezTo>
                    <a:pt x="2839671" y="408773"/>
                    <a:pt x="2842688" y="408773"/>
                    <a:pt x="2845706" y="408773"/>
                  </a:cubicBezTo>
                  <a:cubicBezTo>
                    <a:pt x="2848723" y="408773"/>
                    <a:pt x="2854758" y="408773"/>
                    <a:pt x="2859284" y="405758"/>
                  </a:cubicBezTo>
                  <a:cubicBezTo>
                    <a:pt x="2863810" y="404250"/>
                    <a:pt x="2865319" y="404250"/>
                    <a:pt x="2869845" y="401235"/>
                  </a:cubicBezTo>
                  <a:cubicBezTo>
                    <a:pt x="2874371" y="399728"/>
                    <a:pt x="2875880" y="396712"/>
                    <a:pt x="2877388" y="393697"/>
                  </a:cubicBezTo>
                  <a:cubicBezTo>
                    <a:pt x="2878897" y="390682"/>
                    <a:pt x="2878897" y="392190"/>
                    <a:pt x="2880406" y="387667"/>
                  </a:cubicBezTo>
                  <a:cubicBezTo>
                    <a:pt x="2880406" y="384652"/>
                    <a:pt x="2881914" y="375607"/>
                    <a:pt x="2880406" y="372592"/>
                  </a:cubicBezTo>
                  <a:cubicBezTo>
                    <a:pt x="2880406" y="369576"/>
                    <a:pt x="2880406" y="369576"/>
                    <a:pt x="2878897" y="366561"/>
                  </a:cubicBezTo>
                  <a:cubicBezTo>
                    <a:pt x="2877388" y="362039"/>
                    <a:pt x="2874371" y="360531"/>
                    <a:pt x="2872862" y="359024"/>
                  </a:cubicBezTo>
                  <a:cubicBezTo>
                    <a:pt x="2872862" y="359024"/>
                    <a:pt x="2872862" y="359024"/>
                    <a:pt x="2869845" y="356008"/>
                  </a:cubicBezTo>
                  <a:cubicBezTo>
                    <a:pt x="2869845" y="356008"/>
                    <a:pt x="2869845" y="356008"/>
                    <a:pt x="2866827" y="351486"/>
                  </a:cubicBezTo>
                  <a:cubicBezTo>
                    <a:pt x="2866827" y="351486"/>
                    <a:pt x="2863810" y="348471"/>
                    <a:pt x="2860793" y="348471"/>
                  </a:cubicBezTo>
                  <a:cubicBezTo>
                    <a:pt x="2859284" y="346963"/>
                    <a:pt x="2859284" y="348471"/>
                    <a:pt x="2854758" y="348471"/>
                  </a:cubicBezTo>
                  <a:cubicBezTo>
                    <a:pt x="2850232" y="346963"/>
                    <a:pt x="2850232" y="348471"/>
                    <a:pt x="2847215" y="348471"/>
                  </a:cubicBezTo>
                  <a:cubicBezTo>
                    <a:pt x="2844197" y="348471"/>
                    <a:pt x="2844197" y="348471"/>
                    <a:pt x="2841180" y="348471"/>
                  </a:cubicBezTo>
                  <a:close/>
                  <a:moveTo>
                    <a:pt x="1178404" y="330923"/>
                  </a:moveTo>
                  <a:cubicBezTo>
                    <a:pt x="1175390" y="330923"/>
                    <a:pt x="1175390" y="330923"/>
                    <a:pt x="1173883" y="332430"/>
                  </a:cubicBezTo>
                  <a:cubicBezTo>
                    <a:pt x="1170870" y="332430"/>
                    <a:pt x="1169363" y="332430"/>
                    <a:pt x="1167856" y="332430"/>
                  </a:cubicBezTo>
                  <a:cubicBezTo>
                    <a:pt x="1167856" y="332430"/>
                    <a:pt x="1166349" y="332430"/>
                    <a:pt x="1164843" y="333937"/>
                  </a:cubicBezTo>
                  <a:cubicBezTo>
                    <a:pt x="1161829" y="335444"/>
                    <a:pt x="1161829" y="335444"/>
                    <a:pt x="1161829" y="336950"/>
                  </a:cubicBezTo>
                  <a:cubicBezTo>
                    <a:pt x="1160322" y="338457"/>
                    <a:pt x="1160322" y="338457"/>
                    <a:pt x="1160322" y="339964"/>
                  </a:cubicBezTo>
                  <a:cubicBezTo>
                    <a:pt x="1158816" y="342977"/>
                    <a:pt x="1158816" y="342977"/>
                    <a:pt x="1158816" y="344484"/>
                  </a:cubicBezTo>
                  <a:cubicBezTo>
                    <a:pt x="1157309" y="347498"/>
                    <a:pt x="1157309" y="350511"/>
                    <a:pt x="1155802" y="350511"/>
                  </a:cubicBezTo>
                  <a:cubicBezTo>
                    <a:pt x="1154295" y="352018"/>
                    <a:pt x="1154295" y="352018"/>
                    <a:pt x="1154295" y="355032"/>
                  </a:cubicBezTo>
                  <a:cubicBezTo>
                    <a:pt x="1155802" y="356538"/>
                    <a:pt x="1154295" y="356538"/>
                    <a:pt x="1155802" y="358045"/>
                  </a:cubicBezTo>
                  <a:cubicBezTo>
                    <a:pt x="1157309" y="359552"/>
                    <a:pt x="1158816" y="361059"/>
                    <a:pt x="1160322" y="361059"/>
                  </a:cubicBezTo>
                  <a:cubicBezTo>
                    <a:pt x="1160322" y="361059"/>
                    <a:pt x="1161829" y="362566"/>
                    <a:pt x="1163336" y="364072"/>
                  </a:cubicBezTo>
                  <a:cubicBezTo>
                    <a:pt x="1164843" y="365579"/>
                    <a:pt x="1164843" y="365579"/>
                    <a:pt x="1166349" y="365579"/>
                  </a:cubicBezTo>
                  <a:cubicBezTo>
                    <a:pt x="1167856" y="365579"/>
                    <a:pt x="1169363" y="365579"/>
                    <a:pt x="1170870" y="367086"/>
                  </a:cubicBezTo>
                  <a:cubicBezTo>
                    <a:pt x="1172377" y="367086"/>
                    <a:pt x="1172377" y="367086"/>
                    <a:pt x="1173883" y="368593"/>
                  </a:cubicBezTo>
                  <a:cubicBezTo>
                    <a:pt x="1176897" y="370099"/>
                    <a:pt x="1176897" y="370099"/>
                    <a:pt x="1179910" y="370099"/>
                  </a:cubicBezTo>
                  <a:cubicBezTo>
                    <a:pt x="1181417" y="370099"/>
                    <a:pt x="1184431" y="370099"/>
                    <a:pt x="1184431" y="370099"/>
                  </a:cubicBezTo>
                  <a:cubicBezTo>
                    <a:pt x="1184431" y="370099"/>
                    <a:pt x="1185938" y="367086"/>
                    <a:pt x="1184431" y="365579"/>
                  </a:cubicBezTo>
                  <a:cubicBezTo>
                    <a:pt x="1184431" y="364072"/>
                    <a:pt x="1182924" y="364072"/>
                    <a:pt x="1182924" y="362566"/>
                  </a:cubicBezTo>
                  <a:cubicBezTo>
                    <a:pt x="1182924" y="361059"/>
                    <a:pt x="1181417" y="361059"/>
                    <a:pt x="1179910" y="358045"/>
                  </a:cubicBezTo>
                  <a:cubicBezTo>
                    <a:pt x="1179910" y="356538"/>
                    <a:pt x="1179910" y="355032"/>
                    <a:pt x="1179910" y="353525"/>
                  </a:cubicBezTo>
                  <a:cubicBezTo>
                    <a:pt x="1181417" y="352018"/>
                    <a:pt x="1181417" y="350511"/>
                    <a:pt x="1181417" y="349005"/>
                  </a:cubicBezTo>
                  <a:cubicBezTo>
                    <a:pt x="1182924" y="347498"/>
                    <a:pt x="1184431" y="349005"/>
                    <a:pt x="1184431" y="345991"/>
                  </a:cubicBezTo>
                  <a:cubicBezTo>
                    <a:pt x="1184431" y="344484"/>
                    <a:pt x="1185938" y="344484"/>
                    <a:pt x="1185938" y="341471"/>
                  </a:cubicBezTo>
                  <a:cubicBezTo>
                    <a:pt x="1185938" y="339964"/>
                    <a:pt x="1185938" y="336950"/>
                    <a:pt x="1185938" y="336950"/>
                  </a:cubicBezTo>
                  <a:cubicBezTo>
                    <a:pt x="1185938" y="335444"/>
                    <a:pt x="1185938" y="333937"/>
                    <a:pt x="1184431" y="332430"/>
                  </a:cubicBezTo>
                  <a:cubicBezTo>
                    <a:pt x="1182924" y="332430"/>
                    <a:pt x="1182924" y="330923"/>
                    <a:pt x="1181417" y="330923"/>
                  </a:cubicBezTo>
                  <a:cubicBezTo>
                    <a:pt x="1181417" y="330923"/>
                    <a:pt x="1179910" y="330923"/>
                    <a:pt x="1178404" y="330923"/>
                  </a:cubicBezTo>
                  <a:close/>
                  <a:moveTo>
                    <a:pt x="1738966" y="319541"/>
                  </a:moveTo>
                  <a:cubicBezTo>
                    <a:pt x="1738966" y="319541"/>
                    <a:pt x="1743589" y="319541"/>
                    <a:pt x="1745130" y="319541"/>
                  </a:cubicBezTo>
                  <a:cubicBezTo>
                    <a:pt x="1746671" y="319541"/>
                    <a:pt x="1754375" y="321068"/>
                    <a:pt x="1754375" y="321068"/>
                  </a:cubicBezTo>
                  <a:cubicBezTo>
                    <a:pt x="1754375" y="321068"/>
                    <a:pt x="1755915" y="322594"/>
                    <a:pt x="1757456" y="322594"/>
                  </a:cubicBezTo>
                  <a:cubicBezTo>
                    <a:pt x="1758997" y="322594"/>
                    <a:pt x="1762079" y="324121"/>
                    <a:pt x="1763620" y="324121"/>
                  </a:cubicBezTo>
                  <a:cubicBezTo>
                    <a:pt x="1765160" y="324121"/>
                    <a:pt x="1766701" y="325647"/>
                    <a:pt x="1768242" y="327173"/>
                  </a:cubicBezTo>
                  <a:cubicBezTo>
                    <a:pt x="1771324" y="328700"/>
                    <a:pt x="1772865" y="328700"/>
                    <a:pt x="1772865" y="328700"/>
                  </a:cubicBezTo>
                  <a:cubicBezTo>
                    <a:pt x="1772865" y="330226"/>
                    <a:pt x="1774405" y="331753"/>
                    <a:pt x="1775946" y="331753"/>
                  </a:cubicBezTo>
                  <a:cubicBezTo>
                    <a:pt x="1779028" y="334806"/>
                    <a:pt x="1779028" y="336332"/>
                    <a:pt x="1780569" y="339385"/>
                  </a:cubicBezTo>
                  <a:cubicBezTo>
                    <a:pt x="1783650" y="342438"/>
                    <a:pt x="1783650" y="342438"/>
                    <a:pt x="1785191" y="343965"/>
                  </a:cubicBezTo>
                  <a:cubicBezTo>
                    <a:pt x="1786732" y="343965"/>
                    <a:pt x="1786732" y="343965"/>
                    <a:pt x="1786732" y="347017"/>
                  </a:cubicBezTo>
                  <a:cubicBezTo>
                    <a:pt x="1786732" y="348544"/>
                    <a:pt x="1788273" y="351597"/>
                    <a:pt x="1785191" y="351597"/>
                  </a:cubicBezTo>
                  <a:cubicBezTo>
                    <a:pt x="1783650" y="353123"/>
                    <a:pt x="1783650" y="351597"/>
                    <a:pt x="1782109" y="353123"/>
                  </a:cubicBezTo>
                  <a:cubicBezTo>
                    <a:pt x="1780569" y="353123"/>
                    <a:pt x="1779028" y="354650"/>
                    <a:pt x="1777487" y="354650"/>
                  </a:cubicBezTo>
                  <a:cubicBezTo>
                    <a:pt x="1774405" y="356176"/>
                    <a:pt x="1772865" y="359229"/>
                    <a:pt x="1771324" y="359229"/>
                  </a:cubicBezTo>
                  <a:cubicBezTo>
                    <a:pt x="1768242" y="359229"/>
                    <a:pt x="1768242" y="359229"/>
                    <a:pt x="1766701" y="357703"/>
                  </a:cubicBezTo>
                  <a:cubicBezTo>
                    <a:pt x="1763620" y="356176"/>
                    <a:pt x="1763620" y="356176"/>
                    <a:pt x="1762079" y="356176"/>
                  </a:cubicBezTo>
                  <a:cubicBezTo>
                    <a:pt x="1757456" y="354650"/>
                    <a:pt x="1757456" y="353123"/>
                    <a:pt x="1754375" y="350070"/>
                  </a:cubicBezTo>
                  <a:cubicBezTo>
                    <a:pt x="1751293" y="348544"/>
                    <a:pt x="1748211" y="345491"/>
                    <a:pt x="1746671" y="342438"/>
                  </a:cubicBezTo>
                  <a:cubicBezTo>
                    <a:pt x="1743589" y="337859"/>
                    <a:pt x="1743589" y="336332"/>
                    <a:pt x="1742048" y="331753"/>
                  </a:cubicBezTo>
                  <a:cubicBezTo>
                    <a:pt x="1740507" y="330226"/>
                    <a:pt x="1742048" y="331753"/>
                    <a:pt x="1738966" y="328700"/>
                  </a:cubicBezTo>
                  <a:cubicBezTo>
                    <a:pt x="1737426" y="327173"/>
                    <a:pt x="1737426" y="327173"/>
                    <a:pt x="1737426" y="325647"/>
                  </a:cubicBezTo>
                  <a:cubicBezTo>
                    <a:pt x="1735885" y="322594"/>
                    <a:pt x="1735885" y="321068"/>
                    <a:pt x="1735885" y="321068"/>
                  </a:cubicBezTo>
                  <a:cubicBezTo>
                    <a:pt x="1735885" y="321068"/>
                    <a:pt x="1737426" y="319541"/>
                    <a:pt x="1738966" y="319541"/>
                  </a:cubicBezTo>
                  <a:close/>
                  <a:moveTo>
                    <a:pt x="4290813" y="269867"/>
                  </a:moveTo>
                  <a:cubicBezTo>
                    <a:pt x="4284803" y="269867"/>
                    <a:pt x="4287808" y="271376"/>
                    <a:pt x="4284803" y="274393"/>
                  </a:cubicBezTo>
                  <a:cubicBezTo>
                    <a:pt x="4281798" y="277410"/>
                    <a:pt x="4280295" y="275902"/>
                    <a:pt x="4274285" y="278919"/>
                  </a:cubicBezTo>
                  <a:cubicBezTo>
                    <a:pt x="4269777" y="280428"/>
                    <a:pt x="4263767" y="283445"/>
                    <a:pt x="4259259" y="287971"/>
                  </a:cubicBezTo>
                  <a:cubicBezTo>
                    <a:pt x="4253249" y="290989"/>
                    <a:pt x="4254752" y="290989"/>
                    <a:pt x="4254752" y="294006"/>
                  </a:cubicBezTo>
                  <a:cubicBezTo>
                    <a:pt x="4254752" y="298532"/>
                    <a:pt x="4257757" y="297023"/>
                    <a:pt x="4260762" y="300041"/>
                  </a:cubicBezTo>
                  <a:cubicBezTo>
                    <a:pt x="4265270" y="303058"/>
                    <a:pt x="4274285" y="304567"/>
                    <a:pt x="4275788" y="304567"/>
                  </a:cubicBezTo>
                  <a:cubicBezTo>
                    <a:pt x="4275788" y="304567"/>
                    <a:pt x="4281798" y="303058"/>
                    <a:pt x="4284803" y="300041"/>
                  </a:cubicBezTo>
                  <a:cubicBezTo>
                    <a:pt x="4287808" y="298532"/>
                    <a:pt x="4290813" y="295515"/>
                    <a:pt x="4292316" y="292497"/>
                  </a:cubicBezTo>
                  <a:cubicBezTo>
                    <a:pt x="4293818" y="287971"/>
                    <a:pt x="4293818" y="286463"/>
                    <a:pt x="4298326" y="283445"/>
                  </a:cubicBezTo>
                  <a:cubicBezTo>
                    <a:pt x="4302834" y="280428"/>
                    <a:pt x="4299829" y="280428"/>
                    <a:pt x="4299829" y="274393"/>
                  </a:cubicBezTo>
                  <a:cubicBezTo>
                    <a:pt x="4300580" y="271376"/>
                    <a:pt x="4300580" y="270244"/>
                    <a:pt x="4300392" y="269867"/>
                  </a:cubicBezTo>
                  <a:cubicBezTo>
                    <a:pt x="4300204" y="269490"/>
                    <a:pt x="4299829" y="269867"/>
                    <a:pt x="4299829" y="269867"/>
                  </a:cubicBezTo>
                  <a:cubicBezTo>
                    <a:pt x="4299829" y="269867"/>
                    <a:pt x="4296824" y="269867"/>
                    <a:pt x="4290813" y="269867"/>
                  </a:cubicBezTo>
                  <a:close/>
                  <a:moveTo>
                    <a:pt x="3841220" y="261965"/>
                  </a:moveTo>
                  <a:cubicBezTo>
                    <a:pt x="3833694" y="261965"/>
                    <a:pt x="3830683" y="261965"/>
                    <a:pt x="3827673" y="263475"/>
                  </a:cubicBezTo>
                  <a:cubicBezTo>
                    <a:pt x="3824662" y="264985"/>
                    <a:pt x="3821652" y="264985"/>
                    <a:pt x="3818641" y="266495"/>
                  </a:cubicBezTo>
                  <a:cubicBezTo>
                    <a:pt x="3815631" y="269516"/>
                    <a:pt x="3812620" y="271026"/>
                    <a:pt x="3812620" y="271026"/>
                  </a:cubicBezTo>
                  <a:cubicBezTo>
                    <a:pt x="3812620" y="271026"/>
                    <a:pt x="3809610" y="272536"/>
                    <a:pt x="3808104" y="277066"/>
                  </a:cubicBezTo>
                  <a:cubicBezTo>
                    <a:pt x="3808104" y="281596"/>
                    <a:pt x="3805094" y="284616"/>
                    <a:pt x="3803588" y="289146"/>
                  </a:cubicBezTo>
                  <a:cubicBezTo>
                    <a:pt x="3802083" y="295187"/>
                    <a:pt x="3797567" y="298207"/>
                    <a:pt x="3796062" y="299717"/>
                  </a:cubicBezTo>
                  <a:cubicBezTo>
                    <a:pt x="3796062" y="302737"/>
                    <a:pt x="3793051" y="307267"/>
                    <a:pt x="3790041" y="308777"/>
                  </a:cubicBezTo>
                  <a:cubicBezTo>
                    <a:pt x="3788536" y="308777"/>
                    <a:pt x="3788536" y="307267"/>
                    <a:pt x="3787030" y="311797"/>
                  </a:cubicBezTo>
                  <a:cubicBezTo>
                    <a:pt x="3784020" y="317837"/>
                    <a:pt x="3785525" y="316327"/>
                    <a:pt x="3784020" y="320858"/>
                  </a:cubicBezTo>
                  <a:cubicBezTo>
                    <a:pt x="3781009" y="323878"/>
                    <a:pt x="3777999" y="326898"/>
                    <a:pt x="3777999" y="326898"/>
                  </a:cubicBezTo>
                  <a:cubicBezTo>
                    <a:pt x="3777999" y="326898"/>
                    <a:pt x="3777999" y="326898"/>
                    <a:pt x="3773483" y="331428"/>
                  </a:cubicBezTo>
                  <a:cubicBezTo>
                    <a:pt x="3773483" y="331428"/>
                    <a:pt x="3773483" y="331428"/>
                    <a:pt x="3770472" y="335958"/>
                  </a:cubicBezTo>
                  <a:cubicBezTo>
                    <a:pt x="3770472" y="338978"/>
                    <a:pt x="3768967" y="340488"/>
                    <a:pt x="3770472" y="341998"/>
                  </a:cubicBezTo>
                  <a:cubicBezTo>
                    <a:pt x="3770472" y="345019"/>
                    <a:pt x="3773483" y="348039"/>
                    <a:pt x="3776493" y="349549"/>
                  </a:cubicBezTo>
                  <a:cubicBezTo>
                    <a:pt x="3779504" y="349549"/>
                    <a:pt x="3781009" y="352569"/>
                    <a:pt x="3785525" y="354079"/>
                  </a:cubicBezTo>
                  <a:cubicBezTo>
                    <a:pt x="3790041" y="355589"/>
                    <a:pt x="3793051" y="357099"/>
                    <a:pt x="3794557" y="354079"/>
                  </a:cubicBezTo>
                  <a:cubicBezTo>
                    <a:pt x="3797567" y="352569"/>
                    <a:pt x="3800578" y="349549"/>
                    <a:pt x="3803588" y="343509"/>
                  </a:cubicBezTo>
                  <a:cubicBezTo>
                    <a:pt x="3805094" y="338978"/>
                    <a:pt x="3811115" y="334448"/>
                    <a:pt x="3811115" y="334448"/>
                  </a:cubicBezTo>
                  <a:cubicBezTo>
                    <a:pt x="3811115" y="334448"/>
                    <a:pt x="3817136" y="322368"/>
                    <a:pt x="3818641" y="319348"/>
                  </a:cubicBezTo>
                  <a:cubicBezTo>
                    <a:pt x="3821652" y="317837"/>
                    <a:pt x="3824662" y="311797"/>
                    <a:pt x="3826168" y="308777"/>
                  </a:cubicBezTo>
                  <a:cubicBezTo>
                    <a:pt x="3829178" y="305757"/>
                    <a:pt x="3832189" y="304247"/>
                    <a:pt x="3833694" y="299717"/>
                  </a:cubicBezTo>
                  <a:cubicBezTo>
                    <a:pt x="3836705" y="296697"/>
                    <a:pt x="3839715" y="293676"/>
                    <a:pt x="3839715" y="289146"/>
                  </a:cubicBezTo>
                  <a:cubicBezTo>
                    <a:pt x="3841220" y="284616"/>
                    <a:pt x="3842726" y="281596"/>
                    <a:pt x="3842726" y="277066"/>
                  </a:cubicBezTo>
                  <a:cubicBezTo>
                    <a:pt x="3844231" y="272536"/>
                    <a:pt x="3844231" y="271026"/>
                    <a:pt x="3844231" y="266495"/>
                  </a:cubicBezTo>
                  <a:cubicBezTo>
                    <a:pt x="3844231" y="261965"/>
                    <a:pt x="3847242" y="261965"/>
                    <a:pt x="3841220" y="261965"/>
                  </a:cubicBezTo>
                  <a:close/>
                  <a:moveTo>
                    <a:pt x="707450" y="256041"/>
                  </a:moveTo>
                  <a:cubicBezTo>
                    <a:pt x="708906" y="256041"/>
                    <a:pt x="708906" y="257535"/>
                    <a:pt x="708906" y="257535"/>
                  </a:cubicBezTo>
                  <a:cubicBezTo>
                    <a:pt x="708906" y="257535"/>
                    <a:pt x="710361" y="259029"/>
                    <a:pt x="708906" y="260523"/>
                  </a:cubicBezTo>
                  <a:cubicBezTo>
                    <a:pt x="708906" y="263512"/>
                    <a:pt x="708906" y="263512"/>
                    <a:pt x="708906" y="263512"/>
                  </a:cubicBezTo>
                  <a:cubicBezTo>
                    <a:pt x="708906" y="263512"/>
                    <a:pt x="707450" y="265006"/>
                    <a:pt x="705995" y="266500"/>
                  </a:cubicBezTo>
                  <a:cubicBezTo>
                    <a:pt x="705995" y="266500"/>
                    <a:pt x="705995" y="266500"/>
                    <a:pt x="704540" y="267994"/>
                  </a:cubicBezTo>
                  <a:cubicBezTo>
                    <a:pt x="703085" y="267994"/>
                    <a:pt x="703085" y="267994"/>
                    <a:pt x="703085" y="269488"/>
                  </a:cubicBezTo>
                  <a:cubicBezTo>
                    <a:pt x="703085" y="270982"/>
                    <a:pt x="701629" y="272476"/>
                    <a:pt x="701629" y="272476"/>
                  </a:cubicBezTo>
                  <a:cubicBezTo>
                    <a:pt x="701629" y="275465"/>
                    <a:pt x="700174" y="273971"/>
                    <a:pt x="698719" y="276959"/>
                  </a:cubicBezTo>
                  <a:cubicBezTo>
                    <a:pt x="698719" y="276959"/>
                    <a:pt x="698719" y="278453"/>
                    <a:pt x="698719" y="279947"/>
                  </a:cubicBezTo>
                  <a:cubicBezTo>
                    <a:pt x="698719" y="281441"/>
                    <a:pt x="697264" y="279947"/>
                    <a:pt x="697264" y="279947"/>
                  </a:cubicBezTo>
                  <a:cubicBezTo>
                    <a:pt x="697264" y="279947"/>
                    <a:pt x="695808" y="281441"/>
                    <a:pt x="694353" y="279947"/>
                  </a:cubicBezTo>
                  <a:cubicBezTo>
                    <a:pt x="692898" y="279947"/>
                    <a:pt x="694353" y="278453"/>
                    <a:pt x="694353" y="278453"/>
                  </a:cubicBezTo>
                  <a:cubicBezTo>
                    <a:pt x="694353" y="276959"/>
                    <a:pt x="694353" y="275465"/>
                    <a:pt x="694353" y="273971"/>
                  </a:cubicBezTo>
                  <a:cubicBezTo>
                    <a:pt x="694353" y="272476"/>
                    <a:pt x="694353" y="272476"/>
                    <a:pt x="694353" y="272476"/>
                  </a:cubicBezTo>
                  <a:cubicBezTo>
                    <a:pt x="695808" y="272476"/>
                    <a:pt x="695808" y="272476"/>
                    <a:pt x="697264" y="270982"/>
                  </a:cubicBezTo>
                  <a:cubicBezTo>
                    <a:pt x="697264" y="270982"/>
                    <a:pt x="697264" y="269488"/>
                    <a:pt x="697264" y="267994"/>
                  </a:cubicBezTo>
                  <a:cubicBezTo>
                    <a:pt x="697264" y="266500"/>
                    <a:pt x="697264" y="266500"/>
                    <a:pt x="698719" y="265006"/>
                  </a:cubicBezTo>
                  <a:cubicBezTo>
                    <a:pt x="698719" y="263512"/>
                    <a:pt x="698719" y="263512"/>
                    <a:pt x="698719" y="262018"/>
                  </a:cubicBezTo>
                  <a:cubicBezTo>
                    <a:pt x="700174" y="262018"/>
                    <a:pt x="700174" y="260523"/>
                    <a:pt x="701629" y="260523"/>
                  </a:cubicBezTo>
                  <a:cubicBezTo>
                    <a:pt x="703085" y="259029"/>
                    <a:pt x="703085" y="259029"/>
                    <a:pt x="703085" y="257535"/>
                  </a:cubicBezTo>
                  <a:cubicBezTo>
                    <a:pt x="703085" y="257535"/>
                    <a:pt x="703085" y="257535"/>
                    <a:pt x="704540" y="257535"/>
                  </a:cubicBezTo>
                  <a:cubicBezTo>
                    <a:pt x="704540" y="257535"/>
                    <a:pt x="707450" y="256041"/>
                    <a:pt x="707450" y="256041"/>
                  </a:cubicBezTo>
                  <a:close/>
                  <a:moveTo>
                    <a:pt x="4930432" y="236910"/>
                  </a:moveTo>
                  <a:cubicBezTo>
                    <a:pt x="4930432" y="236910"/>
                    <a:pt x="4933442" y="235404"/>
                    <a:pt x="4933442" y="242935"/>
                  </a:cubicBezTo>
                  <a:cubicBezTo>
                    <a:pt x="4933442" y="250465"/>
                    <a:pt x="4933442" y="253477"/>
                    <a:pt x="4933442" y="257996"/>
                  </a:cubicBezTo>
                  <a:cubicBezTo>
                    <a:pt x="4933442" y="262514"/>
                    <a:pt x="4930432" y="267032"/>
                    <a:pt x="4928927" y="270044"/>
                  </a:cubicBezTo>
                  <a:cubicBezTo>
                    <a:pt x="4927422" y="274563"/>
                    <a:pt x="4925918" y="274563"/>
                    <a:pt x="4925918" y="279081"/>
                  </a:cubicBezTo>
                  <a:cubicBezTo>
                    <a:pt x="4925918" y="283599"/>
                    <a:pt x="4928927" y="289624"/>
                    <a:pt x="4928927" y="294142"/>
                  </a:cubicBezTo>
                  <a:cubicBezTo>
                    <a:pt x="4928927" y="300166"/>
                    <a:pt x="4928927" y="298660"/>
                    <a:pt x="4931937" y="303178"/>
                  </a:cubicBezTo>
                  <a:cubicBezTo>
                    <a:pt x="4933442" y="306191"/>
                    <a:pt x="4936451" y="313721"/>
                    <a:pt x="4936451" y="327276"/>
                  </a:cubicBezTo>
                  <a:cubicBezTo>
                    <a:pt x="4934947" y="342337"/>
                    <a:pt x="4939461" y="339325"/>
                    <a:pt x="4936451" y="345349"/>
                  </a:cubicBezTo>
                  <a:cubicBezTo>
                    <a:pt x="4934947" y="349867"/>
                    <a:pt x="4934947" y="360410"/>
                    <a:pt x="4930432" y="364928"/>
                  </a:cubicBezTo>
                  <a:cubicBezTo>
                    <a:pt x="4925918" y="369447"/>
                    <a:pt x="4928927" y="378483"/>
                    <a:pt x="4924413" y="383001"/>
                  </a:cubicBezTo>
                  <a:cubicBezTo>
                    <a:pt x="4921403" y="387520"/>
                    <a:pt x="4910869" y="389026"/>
                    <a:pt x="4906355" y="396556"/>
                  </a:cubicBezTo>
                  <a:cubicBezTo>
                    <a:pt x="4903345" y="402581"/>
                    <a:pt x="4897326" y="402581"/>
                    <a:pt x="4891307" y="402581"/>
                  </a:cubicBezTo>
                  <a:cubicBezTo>
                    <a:pt x="4883783" y="402581"/>
                    <a:pt x="4883783" y="408605"/>
                    <a:pt x="4879268" y="408605"/>
                  </a:cubicBezTo>
                  <a:cubicBezTo>
                    <a:pt x="4874754" y="408605"/>
                    <a:pt x="4865725" y="410111"/>
                    <a:pt x="4855191" y="410111"/>
                  </a:cubicBezTo>
                  <a:cubicBezTo>
                    <a:pt x="4844657" y="411617"/>
                    <a:pt x="4838638" y="410111"/>
                    <a:pt x="4835628" y="408605"/>
                  </a:cubicBezTo>
                  <a:cubicBezTo>
                    <a:pt x="4831114" y="407099"/>
                    <a:pt x="4822085" y="408605"/>
                    <a:pt x="4816066" y="408605"/>
                  </a:cubicBezTo>
                  <a:cubicBezTo>
                    <a:pt x="4811551" y="410111"/>
                    <a:pt x="4802522" y="404087"/>
                    <a:pt x="4799512" y="398062"/>
                  </a:cubicBezTo>
                  <a:cubicBezTo>
                    <a:pt x="4798008" y="392038"/>
                    <a:pt x="4794998" y="389026"/>
                    <a:pt x="4796503" y="386014"/>
                  </a:cubicBezTo>
                  <a:cubicBezTo>
                    <a:pt x="4798008" y="383001"/>
                    <a:pt x="4796503" y="376977"/>
                    <a:pt x="4796503" y="376977"/>
                  </a:cubicBezTo>
                  <a:cubicBezTo>
                    <a:pt x="4794998" y="370953"/>
                    <a:pt x="4794998" y="372459"/>
                    <a:pt x="4794998" y="363422"/>
                  </a:cubicBezTo>
                  <a:cubicBezTo>
                    <a:pt x="4794998" y="355892"/>
                    <a:pt x="4794998" y="349867"/>
                    <a:pt x="4798008" y="345349"/>
                  </a:cubicBezTo>
                  <a:cubicBezTo>
                    <a:pt x="4801017" y="342337"/>
                    <a:pt x="4805532" y="334806"/>
                    <a:pt x="4807037" y="330288"/>
                  </a:cubicBezTo>
                  <a:cubicBezTo>
                    <a:pt x="4808541" y="325770"/>
                    <a:pt x="4814561" y="325770"/>
                    <a:pt x="4816066" y="321251"/>
                  </a:cubicBezTo>
                  <a:cubicBezTo>
                    <a:pt x="4817570" y="318239"/>
                    <a:pt x="4822085" y="318239"/>
                    <a:pt x="4817570" y="313721"/>
                  </a:cubicBezTo>
                  <a:cubicBezTo>
                    <a:pt x="4813056" y="309203"/>
                    <a:pt x="4814561" y="307697"/>
                    <a:pt x="4814561" y="307697"/>
                  </a:cubicBezTo>
                  <a:cubicBezTo>
                    <a:pt x="4814561" y="307697"/>
                    <a:pt x="4813056" y="307697"/>
                    <a:pt x="4817570" y="301672"/>
                  </a:cubicBezTo>
                  <a:cubicBezTo>
                    <a:pt x="4822085" y="295648"/>
                    <a:pt x="4823590" y="295648"/>
                    <a:pt x="4826599" y="291130"/>
                  </a:cubicBezTo>
                  <a:cubicBezTo>
                    <a:pt x="4831114" y="288117"/>
                    <a:pt x="4834123" y="279081"/>
                    <a:pt x="4834123" y="285105"/>
                  </a:cubicBezTo>
                  <a:cubicBezTo>
                    <a:pt x="4832619" y="289624"/>
                    <a:pt x="4838638" y="282093"/>
                    <a:pt x="4838638" y="288117"/>
                  </a:cubicBezTo>
                  <a:cubicBezTo>
                    <a:pt x="4838638" y="292636"/>
                    <a:pt x="4838638" y="295648"/>
                    <a:pt x="4838638" y="301672"/>
                  </a:cubicBezTo>
                  <a:cubicBezTo>
                    <a:pt x="4838638" y="307697"/>
                    <a:pt x="4835628" y="310709"/>
                    <a:pt x="4834123" y="316733"/>
                  </a:cubicBezTo>
                  <a:cubicBezTo>
                    <a:pt x="4832619" y="322758"/>
                    <a:pt x="4831114" y="327276"/>
                    <a:pt x="4832619" y="331794"/>
                  </a:cubicBezTo>
                  <a:cubicBezTo>
                    <a:pt x="4832619" y="336312"/>
                    <a:pt x="4834123" y="343843"/>
                    <a:pt x="4835628" y="348361"/>
                  </a:cubicBezTo>
                  <a:cubicBezTo>
                    <a:pt x="4837133" y="352879"/>
                    <a:pt x="4834123" y="357398"/>
                    <a:pt x="4840143" y="357398"/>
                  </a:cubicBezTo>
                  <a:cubicBezTo>
                    <a:pt x="4844657" y="357398"/>
                    <a:pt x="4849172" y="357398"/>
                    <a:pt x="4853686" y="354386"/>
                  </a:cubicBezTo>
                  <a:cubicBezTo>
                    <a:pt x="4859705" y="351373"/>
                    <a:pt x="4861210" y="351373"/>
                    <a:pt x="4870239" y="351373"/>
                  </a:cubicBezTo>
                  <a:cubicBezTo>
                    <a:pt x="4880773" y="351373"/>
                    <a:pt x="4882278" y="354386"/>
                    <a:pt x="4885287" y="351373"/>
                  </a:cubicBezTo>
                  <a:cubicBezTo>
                    <a:pt x="4889802" y="348361"/>
                    <a:pt x="4891307" y="342337"/>
                    <a:pt x="4894316" y="337819"/>
                  </a:cubicBezTo>
                  <a:cubicBezTo>
                    <a:pt x="4898831" y="331794"/>
                    <a:pt x="4897326" y="334806"/>
                    <a:pt x="4897326" y="327276"/>
                  </a:cubicBezTo>
                  <a:cubicBezTo>
                    <a:pt x="4897326" y="321251"/>
                    <a:pt x="4895821" y="322758"/>
                    <a:pt x="4901840" y="316733"/>
                  </a:cubicBezTo>
                  <a:cubicBezTo>
                    <a:pt x="4909365" y="310709"/>
                    <a:pt x="4909365" y="312215"/>
                    <a:pt x="4909365" y="303178"/>
                  </a:cubicBezTo>
                  <a:cubicBezTo>
                    <a:pt x="4909365" y="294142"/>
                    <a:pt x="4912374" y="297154"/>
                    <a:pt x="4912374" y="292636"/>
                  </a:cubicBezTo>
                  <a:cubicBezTo>
                    <a:pt x="4913879" y="289624"/>
                    <a:pt x="4915384" y="283599"/>
                    <a:pt x="4918393" y="274563"/>
                  </a:cubicBezTo>
                  <a:cubicBezTo>
                    <a:pt x="4919898" y="267032"/>
                    <a:pt x="4922908" y="262514"/>
                    <a:pt x="4924413" y="256489"/>
                  </a:cubicBezTo>
                  <a:cubicBezTo>
                    <a:pt x="4924413" y="248959"/>
                    <a:pt x="4925918" y="242935"/>
                    <a:pt x="4927422" y="239922"/>
                  </a:cubicBezTo>
                  <a:cubicBezTo>
                    <a:pt x="4928927" y="236910"/>
                    <a:pt x="4930432" y="236910"/>
                    <a:pt x="4930432" y="236910"/>
                  </a:cubicBezTo>
                  <a:close/>
                  <a:moveTo>
                    <a:pt x="3276862" y="233473"/>
                  </a:moveTo>
                  <a:cubicBezTo>
                    <a:pt x="3276110" y="233096"/>
                    <a:pt x="3275734" y="233096"/>
                    <a:pt x="3274982" y="234601"/>
                  </a:cubicBezTo>
                  <a:cubicBezTo>
                    <a:pt x="3273479" y="236106"/>
                    <a:pt x="3273479" y="236106"/>
                    <a:pt x="3273479" y="237611"/>
                  </a:cubicBezTo>
                  <a:cubicBezTo>
                    <a:pt x="3273479" y="239116"/>
                    <a:pt x="3276486" y="237611"/>
                    <a:pt x="3276486" y="240621"/>
                  </a:cubicBezTo>
                  <a:cubicBezTo>
                    <a:pt x="3276486" y="242126"/>
                    <a:pt x="3277990" y="243631"/>
                    <a:pt x="3276486" y="246640"/>
                  </a:cubicBezTo>
                  <a:cubicBezTo>
                    <a:pt x="3276486" y="249650"/>
                    <a:pt x="3276486" y="249650"/>
                    <a:pt x="3276486" y="252660"/>
                  </a:cubicBezTo>
                  <a:cubicBezTo>
                    <a:pt x="3276486" y="255670"/>
                    <a:pt x="3274982" y="257174"/>
                    <a:pt x="3276486" y="258679"/>
                  </a:cubicBezTo>
                  <a:cubicBezTo>
                    <a:pt x="3276486" y="260184"/>
                    <a:pt x="3276486" y="260184"/>
                    <a:pt x="3277990" y="260184"/>
                  </a:cubicBezTo>
                  <a:cubicBezTo>
                    <a:pt x="3279493" y="260184"/>
                    <a:pt x="3279493" y="260184"/>
                    <a:pt x="3282500" y="260184"/>
                  </a:cubicBezTo>
                  <a:cubicBezTo>
                    <a:pt x="3284004" y="260184"/>
                    <a:pt x="3285507" y="260184"/>
                    <a:pt x="3285507" y="257174"/>
                  </a:cubicBezTo>
                  <a:cubicBezTo>
                    <a:pt x="3285507" y="255670"/>
                    <a:pt x="3285507" y="258679"/>
                    <a:pt x="3287011" y="254165"/>
                  </a:cubicBezTo>
                  <a:cubicBezTo>
                    <a:pt x="3287011" y="249650"/>
                    <a:pt x="3285507" y="251155"/>
                    <a:pt x="3287011" y="248145"/>
                  </a:cubicBezTo>
                  <a:cubicBezTo>
                    <a:pt x="3290018" y="245135"/>
                    <a:pt x="3290018" y="246640"/>
                    <a:pt x="3290018" y="245135"/>
                  </a:cubicBezTo>
                  <a:cubicBezTo>
                    <a:pt x="3290018" y="243631"/>
                    <a:pt x="3288514" y="239116"/>
                    <a:pt x="3288514" y="239116"/>
                  </a:cubicBezTo>
                  <a:cubicBezTo>
                    <a:pt x="3288514" y="239116"/>
                    <a:pt x="3288514" y="239116"/>
                    <a:pt x="3287011" y="234601"/>
                  </a:cubicBezTo>
                  <a:cubicBezTo>
                    <a:pt x="3287011" y="234601"/>
                    <a:pt x="3285507" y="234601"/>
                    <a:pt x="3280997" y="234601"/>
                  </a:cubicBezTo>
                  <a:cubicBezTo>
                    <a:pt x="3278741" y="234601"/>
                    <a:pt x="3277613" y="233849"/>
                    <a:pt x="3276862" y="233473"/>
                  </a:cubicBezTo>
                  <a:close/>
                  <a:moveTo>
                    <a:pt x="4855473" y="221116"/>
                  </a:moveTo>
                  <a:cubicBezTo>
                    <a:pt x="4858498" y="221116"/>
                    <a:pt x="4856986" y="222626"/>
                    <a:pt x="4858498" y="228666"/>
                  </a:cubicBezTo>
                  <a:cubicBezTo>
                    <a:pt x="4858498" y="233197"/>
                    <a:pt x="4856986" y="237727"/>
                    <a:pt x="4856986" y="237727"/>
                  </a:cubicBezTo>
                  <a:cubicBezTo>
                    <a:pt x="4856986" y="237727"/>
                    <a:pt x="4846398" y="242257"/>
                    <a:pt x="4841860" y="246787"/>
                  </a:cubicBezTo>
                  <a:cubicBezTo>
                    <a:pt x="4838835" y="252827"/>
                    <a:pt x="4832785" y="254338"/>
                    <a:pt x="4826735" y="257358"/>
                  </a:cubicBezTo>
                  <a:cubicBezTo>
                    <a:pt x="4820685" y="260378"/>
                    <a:pt x="4819173" y="261888"/>
                    <a:pt x="4814635" y="264908"/>
                  </a:cubicBezTo>
                  <a:cubicBezTo>
                    <a:pt x="4810098" y="267928"/>
                    <a:pt x="4805560" y="272458"/>
                    <a:pt x="4801023" y="275478"/>
                  </a:cubicBezTo>
                  <a:cubicBezTo>
                    <a:pt x="4796485" y="280009"/>
                    <a:pt x="4787410" y="292089"/>
                    <a:pt x="4779848" y="296619"/>
                  </a:cubicBezTo>
                  <a:cubicBezTo>
                    <a:pt x="4773798" y="302660"/>
                    <a:pt x="4770773" y="307190"/>
                    <a:pt x="4766235" y="310210"/>
                  </a:cubicBezTo>
                  <a:cubicBezTo>
                    <a:pt x="4761698" y="313230"/>
                    <a:pt x="4760185" y="316250"/>
                    <a:pt x="4755648" y="322290"/>
                  </a:cubicBezTo>
                  <a:cubicBezTo>
                    <a:pt x="4749598" y="328331"/>
                    <a:pt x="4749598" y="329841"/>
                    <a:pt x="4746573" y="332861"/>
                  </a:cubicBezTo>
                  <a:cubicBezTo>
                    <a:pt x="4743548" y="337391"/>
                    <a:pt x="4740523" y="338901"/>
                    <a:pt x="4737498" y="338901"/>
                  </a:cubicBezTo>
                  <a:cubicBezTo>
                    <a:pt x="4735985" y="340411"/>
                    <a:pt x="4726910" y="352492"/>
                    <a:pt x="4720860" y="358532"/>
                  </a:cubicBezTo>
                  <a:cubicBezTo>
                    <a:pt x="4714810" y="364572"/>
                    <a:pt x="4710273" y="372123"/>
                    <a:pt x="4704223" y="376653"/>
                  </a:cubicBezTo>
                  <a:cubicBezTo>
                    <a:pt x="4699685" y="382693"/>
                    <a:pt x="4690610" y="393264"/>
                    <a:pt x="4686073" y="400814"/>
                  </a:cubicBezTo>
                  <a:cubicBezTo>
                    <a:pt x="4681535" y="406854"/>
                    <a:pt x="4678510" y="403834"/>
                    <a:pt x="4672460" y="403834"/>
                  </a:cubicBezTo>
                  <a:cubicBezTo>
                    <a:pt x="4667923" y="403834"/>
                    <a:pt x="4667923" y="402324"/>
                    <a:pt x="4667923" y="402324"/>
                  </a:cubicBezTo>
                  <a:cubicBezTo>
                    <a:pt x="4667923" y="402324"/>
                    <a:pt x="4666410" y="396284"/>
                    <a:pt x="4669435" y="391753"/>
                  </a:cubicBezTo>
                  <a:cubicBezTo>
                    <a:pt x="4672460" y="385713"/>
                    <a:pt x="4672460" y="387223"/>
                    <a:pt x="4672460" y="382693"/>
                  </a:cubicBezTo>
                  <a:cubicBezTo>
                    <a:pt x="4672460" y="378163"/>
                    <a:pt x="4675485" y="378163"/>
                    <a:pt x="4676998" y="375143"/>
                  </a:cubicBezTo>
                  <a:cubicBezTo>
                    <a:pt x="4680023" y="373633"/>
                    <a:pt x="4683048" y="367592"/>
                    <a:pt x="4686073" y="363062"/>
                  </a:cubicBezTo>
                  <a:cubicBezTo>
                    <a:pt x="4690610" y="357022"/>
                    <a:pt x="4693635" y="352492"/>
                    <a:pt x="4695148" y="350982"/>
                  </a:cubicBezTo>
                  <a:cubicBezTo>
                    <a:pt x="4696660" y="347962"/>
                    <a:pt x="4704223" y="346452"/>
                    <a:pt x="4704223" y="346452"/>
                  </a:cubicBezTo>
                  <a:cubicBezTo>
                    <a:pt x="4704223" y="346452"/>
                    <a:pt x="4710273" y="343431"/>
                    <a:pt x="4713298" y="338901"/>
                  </a:cubicBezTo>
                  <a:cubicBezTo>
                    <a:pt x="4716323" y="335881"/>
                    <a:pt x="4717835" y="331351"/>
                    <a:pt x="4720860" y="329841"/>
                  </a:cubicBezTo>
                  <a:cubicBezTo>
                    <a:pt x="4722373" y="326821"/>
                    <a:pt x="4723885" y="325311"/>
                    <a:pt x="4729935" y="322290"/>
                  </a:cubicBezTo>
                  <a:cubicBezTo>
                    <a:pt x="4735985" y="319270"/>
                    <a:pt x="4734473" y="317760"/>
                    <a:pt x="4735985" y="314740"/>
                  </a:cubicBezTo>
                  <a:cubicBezTo>
                    <a:pt x="4737498" y="311720"/>
                    <a:pt x="4735985" y="310210"/>
                    <a:pt x="4735985" y="304170"/>
                  </a:cubicBezTo>
                  <a:cubicBezTo>
                    <a:pt x="4735985" y="298129"/>
                    <a:pt x="4731448" y="302660"/>
                    <a:pt x="4731448" y="299640"/>
                  </a:cubicBezTo>
                  <a:cubicBezTo>
                    <a:pt x="4731448" y="296619"/>
                    <a:pt x="4728423" y="298129"/>
                    <a:pt x="4728423" y="295109"/>
                  </a:cubicBezTo>
                  <a:cubicBezTo>
                    <a:pt x="4726910" y="292089"/>
                    <a:pt x="4728423" y="290579"/>
                    <a:pt x="4731448" y="286049"/>
                  </a:cubicBezTo>
                  <a:cubicBezTo>
                    <a:pt x="4731448" y="286049"/>
                    <a:pt x="4740523" y="281519"/>
                    <a:pt x="4745060" y="278499"/>
                  </a:cubicBezTo>
                  <a:cubicBezTo>
                    <a:pt x="4749598" y="275478"/>
                    <a:pt x="4752623" y="272458"/>
                    <a:pt x="4757160" y="270948"/>
                  </a:cubicBezTo>
                  <a:cubicBezTo>
                    <a:pt x="4760185" y="269438"/>
                    <a:pt x="4763210" y="266418"/>
                    <a:pt x="4767748" y="263398"/>
                  </a:cubicBezTo>
                  <a:cubicBezTo>
                    <a:pt x="4772285" y="260378"/>
                    <a:pt x="4775310" y="257358"/>
                    <a:pt x="4778335" y="255848"/>
                  </a:cubicBezTo>
                  <a:cubicBezTo>
                    <a:pt x="4781360" y="254338"/>
                    <a:pt x="4782873" y="252827"/>
                    <a:pt x="4788923" y="252827"/>
                  </a:cubicBezTo>
                  <a:cubicBezTo>
                    <a:pt x="4793460" y="252827"/>
                    <a:pt x="4794973" y="252827"/>
                    <a:pt x="4797998" y="251317"/>
                  </a:cubicBezTo>
                  <a:cubicBezTo>
                    <a:pt x="4801023" y="249807"/>
                    <a:pt x="4804048" y="246787"/>
                    <a:pt x="4808585" y="245277"/>
                  </a:cubicBezTo>
                  <a:cubicBezTo>
                    <a:pt x="4813123" y="243767"/>
                    <a:pt x="4813123" y="243767"/>
                    <a:pt x="4819173" y="242257"/>
                  </a:cubicBezTo>
                  <a:cubicBezTo>
                    <a:pt x="4825223" y="240747"/>
                    <a:pt x="4825223" y="237727"/>
                    <a:pt x="4829760" y="234707"/>
                  </a:cubicBezTo>
                  <a:cubicBezTo>
                    <a:pt x="4834298" y="231687"/>
                    <a:pt x="4834298" y="231687"/>
                    <a:pt x="4838835" y="228666"/>
                  </a:cubicBezTo>
                  <a:cubicBezTo>
                    <a:pt x="4841860" y="224136"/>
                    <a:pt x="4844885" y="227156"/>
                    <a:pt x="4849423" y="224136"/>
                  </a:cubicBezTo>
                  <a:cubicBezTo>
                    <a:pt x="4852448" y="221116"/>
                    <a:pt x="4852448" y="221116"/>
                    <a:pt x="4855473" y="221116"/>
                  </a:cubicBezTo>
                  <a:close/>
                  <a:moveTo>
                    <a:pt x="28084" y="216354"/>
                  </a:moveTo>
                  <a:cubicBezTo>
                    <a:pt x="29594" y="216354"/>
                    <a:pt x="29594" y="216354"/>
                    <a:pt x="31104" y="216354"/>
                  </a:cubicBezTo>
                  <a:cubicBezTo>
                    <a:pt x="32614" y="216354"/>
                    <a:pt x="32614" y="216354"/>
                    <a:pt x="35634" y="216354"/>
                  </a:cubicBezTo>
                  <a:cubicBezTo>
                    <a:pt x="38654" y="217864"/>
                    <a:pt x="41675" y="222394"/>
                    <a:pt x="43185" y="223904"/>
                  </a:cubicBezTo>
                  <a:cubicBezTo>
                    <a:pt x="43185" y="226925"/>
                    <a:pt x="46205" y="228435"/>
                    <a:pt x="47715" y="229945"/>
                  </a:cubicBezTo>
                  <a:cubicBezTo>
                    <a:pt x="50735" y="231455"/>
                    <a:pt x="52245" y="232965"/>
                    <a:pt x="55265" y="235985"/>
                  </a:cubicBezTo>
                  <a:cubicBezTo>
                    <a:pt x="56775" y="237495"/>
                    <a:pt x="58285" y="240515"/>
                    <a:pt x="59795" y="242025"/>
                  </a:cubicBezTo>
                  <a:cubicBezTo>
                    <a:pt x="59795" y="242025"/>
                    <a:pt x="64326" y="246556"/>
                    <a:pt x="64326" y="251086"/>
                  </a:cubicBezTo>
                  <a:cubicBezTo>
                    <a:pt x="64326" y="254106"/>
                    <a:pt x="65836" y="260146"/>
                    <a:pt x="64326" y="263166"/>
                  </a:cubicBezTo>
                  <a:cubicBezTo>
                    <a:pt x="64326" y="266187"/>
                    <a:pt x="62816" y="266187"/>
                    <a:pt x="62816" y="269207"/>
                  </a:cubicBezTo>
                  <a:cubicBezTo>
                    <a:pt x="62816" y="270717"/>
                    <a:pt x="59795" y="273737"/>
                    <a:pt x="59795" y="273737"/>
                  </a:cubicBezTo>
                  <a:cubicBezTo>
                    <a:pt x="59795" y="273737"/>
                    <a:pt x="56775" y="278267"/>
                    <a:pt x="53755" y="276757"/>
                  </a:cubicBezTo>
                  <a:cubicBezTo>
                    <a:pt x="49225" y="275247"/>
                    <a:pt x="49225" y="275247"/>
                    <a:pt x="44695" y="273737"/>
                  </a:cubicBezTo>
                  <a:cubicBezTo>
                    <a:pt x="41675" y="270717"/>
                    <a:pt x="35634" y="269207"/>
                    <a:pt x="34124" y="269207"/>
                  </a:cubicBezTo>
                  <a:cubicBezTo>
                    <a:pt x="32614" y="267697"/>
                    <a:pt x="20534" y="264676"/>
                    <a:pt x="19023" y="263166"/>
                  </a:cubicBezTo>
                  <a:cubicBezTo>
                    <a:pt x="16003" y="260146"/>
                    <a:pt x="14493" y="257126"/>
                    <a:pt x="12983" y="255616"/>
                  </a:cubicBezTo>
                  <a:cubicBezTo>
                    <a:pt x="12983" y="254106"/>
                    <a:pt x="9963" y="251086"/>
                    <a:pt x="8453" y="249576"/>
                  </a:cubicBezTo>
                  <a:cubicBezTo>
                    <a:pt x="8453" y="246556"/>
                    <a:pt x="8453" y="245046"/>
                    <a:pt x="8453" y="243535"/>
                  </a:cubicBezTo>
                  <a:cubicBezTo>
                    <a:pt x="8453" y="240515"/>
                    <a:pt x="8453" y="237495"/>
                    <a:pt x="6943" y="234475"/>
                  </a:cubicBezTo>
                  <a:cubicBezTo>
                    <a:pt x="3923" y="228435"/>
                    <a:pt x="3923" y="228435"/>
                    <a:pt x="3923" y="220884"/>
                  </a:cubicBezTo>
                  <a:cubicBezTo>
                    <a:pt x="8453" y="219374"/>
                    <a:pt x="11473" y="222394"/>
                    <a:pt x="12983" y="222394"/>
                  </a:cubicBezTo>
                  <a:cubicBezTo>
                    <a:pt x="14493" y="222394"/>
                    <a:pt x="16003" y="222394"/>
                    <a:pt x="19023" y="222394"/>
                  </a:cubicBezTo>
                  <a:cubicBezTo>
                    <a:pt x="25064" y="220884"/>
                    <a:pt x="25064" y="220884"/>
                    <a:pt x="28084" y="216354"/>
                  </a:cubicBezTo>
                  <a:close/>
                  <a:moveTo>
                    <a:pt x="603619" y="214686"/>
                  </a:moveTo>
                  <a:cubicBezTo>
                    <a:pt x="603619" y="214686"/>
                    <a:pt x="606643" y="213179"/>
                    <a:pt x="606643" y="214686"/>
                  </a:cubicBezTo>
                  <a:cubicBezTo>
                    <a:pt x="608155" y="214686"/>
                    <a:pt x="609667" y="216192"/>
                    <a:pt x="609667" y="216192"/>
                  </a:cubicBezTo>
                  <a:cubicBezTo>
                    <a:pt x="611179" y="216192"/>
                    <a:pt x="612691" y="217698"/>
                    <a:pt x="612691" y="219205"/>
                  </a:cubicBezTo>
                  <a:cubicBezTo>
                    <a:pt x="612691" y="219205"/>
                    <a:pt x="614203" y="220711"/>
                    <a:pt x="614203" y="220711"/>
                  </a:cubicBezTo>
                  <a:cubicBezTo>
                    <a:pt x="614203" y="222217"/>
                    <a:pt x="614203" y="223724"/>
                    <a:pt x="614203" y="223724"/>
                  </a:cubicBezTo>
                  <a:cubicBezTo>
                    <a:pt x="615715" y="223724"/>
                    <a:pt x="617226" y="226737"/>
                    <a:pt x="618738" y="228243"/>
                  </a:cubicBezTo>
                  <a:cubicBezTo>
                    <a:pt x="618738" y="229749"/>
                    <a:pt x="623274" y="231256"/>
                    <a:pt x="624786" y="234269"/>
                  </a:cubicBezTo>
                  <a:cubicBezTo>
                    <a:pt x="624786" y="235775"/>
                    <a:pt x="624786" y="237281"/>
                    <a:pt x="626298" y="238788"/>
                  </a:cubicBezTo>
                  <a:cubicBezTo>
                    <a:pt x="626298" y="238788"/>
                    <a:pt x="629322" y="241800"/>
                    <a:pt x="629322" y="243307"/>
                  </a:cubicBezTo>
                  <a:cubicBezTo>
                    <a:pt x="630834" y="246320"/>
                    <a:pt x="633857" y="249332"/>
                    <a:pt x="633857" y="250839"/>
                  </a:cubicBezTo>
                  <a:cubicBezTo>
                    <a:pt x="633857" y="253852"/>
                    <a:pt x="635369" y="256864"/>
                    <a:pt x="635369" y="256864"/>
                  </a:cubicBezTo>
                  <a:cubicBezTo>
                    <a:pt x="635369" y="256864"/>
                    <a:pt x="638393" y="259877"/>
                    <a:pt x="638393" y="261384"/>
                  </a:cubicBezTo>
                  <a:cubicBezTo>
                    <a:pt x="636881" y="270422"/>
                    <a:pt x="635369" y="271928"/>
                    <a:pt x="632345" y="277954"/>
                  </a:cubicBezTo>
                  <a:cubicBezTo>
                    <a:pt x="632345" y="277954"/>
                    <a:pt x="626298" y="288498"/>
                    <a:pt x="626298" y="288498"/>
                  </a:cubicBezTo>
                  <a:cubicBezTo>
                    <a:pt x="626298" y="290005"/>
                    <a:pt x="620250" y="300550"/>
                    <a:pt x="620250" y="300550"/>
                  </a:cubicBezTo>
                  <a:cubicBezTo>
                    <a:pt x="618738" y="302056"/>
                    <a:pt x="615715" y="308082"/>
                    <a:pt x="615715" y="315613"/>
                  </a:cubicBezTo>
                  <a:cubicBezTo>
                    <a:pt x="614203" y="323145"/>
                    <a:pt x="612691" y="329171"/>
                    <a:pt x="617226" y="335196"/>
                  </a:cubicBezTo>
                  <a:cubicBezTo>
                    <a:pt x="618738" y="338209"/>
                    <a:pt x="626298" y="336703"/>
                    <a:pt x="629322" y="336703"/>
                  </a:cubicBezTo>
                  <a:cubicBezTo>
                    <a:pt x="630834" y="336703"/>
                    <a:pt x="632345" y="336703"/>
                    <a:pt x="636881" y="332184"/>
                  </a:cubicBezTo>
                  <a:cubicBezTo>
                    <a:pt x="641417" y="326158"/>
                    <a:pt x="642929" y="327665"/>
                    <a:pt x="644441" y="326158"/>
                  </a:cubicBezTo>
                  <a:cubicBezTo>
                    <a:pt x="645953" y="323145"/>
                    <a:pt x="650488" y="320133"/>
                    <a:pt x="652000" y="320133"/>
                  </a:cubicBezTo>
                  <a:cubicBezTo>
                    <a:pt x="653512" y="318626"/>
                    <a:pt x="658048" y="315613"/>
                    <a:pt x="658048" y="312601"/>
                  </a:cubicBezTo>
                  <a:cubicBezTo>
                    <a:pt x="659560" y="311094"/>
                    <a:pt x="664095" y="305069"/>
                    <a:pt x="665607" y="305069"/>
                  </a:cubicBezTo>
                  <a:cubicBezTo>
                    <a:pt x="667119" y="303562"/>
                    <a:pt x="670143" y="302056"/>
                    <a:pt x="670143" y="300550"/>
                  </a:cubicBezTo>
                  <a:cubicBezTo>
                    <a:pt x="671655" y="299043"/>
                    <a:pt x="676191" y="293018"/>
                    <a:pt x="679215" y="293018"/>
                  </a:cubicBezTo>
                  <a:cubicBezTo>
                    <a:pt x="682238" y="293018"/>
                    <a:pt x="682238" y="288498"/>
                    <a:pt x="685262" y="288498"/>
                  </a:cubicBezTo>
                  <a:cubicBezTo>
                    <a:pt x="685262" y="286992"/>
                    <a:pt x="685262" y="285486"/>
                    <a:pt x="686774" y="283979"/>
                  </a:cubicBezTo>
                  <a:cubicBezTo>
                    <a:pt x="686774" y="282473"/>
                    <a:pt x="688286" y="282473"/>
                    <a:pt x="688286" y="282473"/>
                  </a:cubicBezTo>
                  <a:cubicBezTo>
                    <a:pt x="689798" y="282473"/>
                    <a:pt x="689798" y="282473"/>
                    <a:pt x="689798" y="283979"/>
                  </a:cubicBezTo>
                  <a:cubicBezTo>
                    <a:pt x="689798" y="283979"/>
                    <a:pt x="691310" y="282473"/>
                    <a:pt x="691310" y="282473"/>
                  </a:cubicBezTo>
                  <a:cubicBezTo>
                    <a:pt x="691310" y="283979"/>
                    <a:pt x="691310" y="283979"/>
                    <a:pt x="691310" y="285486"/>
                  </a:cubicBezTo>
                  <a:cubicBezTo>
                    <a:pt x="691310" y="285486"/>
                    <a:pt x="691310" y="288498"/>
                    <a:pt x="691310" y="290005"/>
                  </a:cubicBezTo>
                  <a:cubicBezTo>
                    <a:pt x="689798" y="291511"/>
                    <a:pt x="689798" y="296030"/>
                    <a:pt x="688286" y="297537"/>
                  </a:cubicBezTo>
                  <a:cubicBezTo>
                    <a:pt x="688286" y="297537"/>
                    <a:pt x="688286" y="299043"/>
                    <a:pt x="688286" y="300550"/>
                  </a:cubicBezTo>
                  <a:cubicBezTo>
                    <a:pt x="686774" y="303562"/>
                    <a:pt x="686774" y="306575"/>
                    <a:pt x="683750" y="309588"/>
                  </a:cubicBezTo>
                  <a:cubicBezTo>
                    <a:pt x="683750" y="309588"/>
                    <a:pt x="682238" y="312601"/>
                    <a:pt x="682238" y="312601"/>
                  </a:cubicBezTo>
                  <a:cubicBezTo>
                    <a:pt x="682238" y="314107"/>
                    <a:pt x="680726" y="317120"/>
                    <a:pt x="679215" y="317120"/>
                  </a:cubicBezTo>
                  <a:cubicBezTo>
                    <a:pt x="676191" y="318626"/>
                    <a:pt x="676191" y="321639"/>
                    <a:pt x="674679" y="321639"/>
                  </a:cubicBezTo>
                  <a:cubicBezTo>
                    <a:pt x="673167" y="323145"/>
                    <a:pt x="671655" y="323145"/>
                    <a:pt x="671655" y="324652"/>
                  </a:cubicBezTo>
                  <a:cubicBezTo>
                    <a:pt x="670143" y="324652"/>
                    <a:pt x="668631" y="326158"/>
                    <a:pt x="665607" y="327665"/>
                  </a:cubicBezTo>
                  <a:cubicBezTo>
                    <a:pt x="664095" y="327665"/>
                    <a:pt x="661072" y="329171"/>
                    <a:pt x="661072" y="330677"/>
                  </a:cubicBezTo>
                  <a:cubicBezTo>
                    <a:pt x="659560" y="332184"/>
                    <a:pt x="659560" y="333690"/>
                    <a:pt x="659560" y="335196"/>
                  </a:cubicBezTo>
                  <a:cubicBezTo>
                    <a:pt x="659560" y="336703"/>
                    <a:pt x="656536" y="342728"/>
                    <a:pt x="652000" y="347248"/>
                  </a:cubicBezTo>
                  <a:cubicBezTo>
                    <a:pt x="645953" y="354779"/>
                    <a:pt x="639905" y="374363"/>
                    <a:pt x="632345" y="378882"/>
                  </a:cubicBezTo>
                  <a:cubicBezTo>
                    <a:pt x="630834" y="378882"/>
                    <a:pt x="624786" y="387920"/>
                    <a:pt x="624786" y="389426"/>
                  </a:cubicBezTo>
                  <a:cubicBezTo>
                    <a:pt x="624786" y="390933"/>
                    <a:pt x="614203" y="407503"/>
                    <a:pt x="612691" y="409009"/>
                  </a:cubicBezTo>
                  <a:cubicBezTo>
                    <a:pt x="609667" y="410516"/>
                    <a:pt x="606643" y="413529"/>
                    <a:pt x="605131" y="415035"/>
                  </a:cubicBezTo>
                  <a:cubicBezTo>
                    <a:pt x="605131" y="416541"/>
                    <a:pt x="603619" y="418048"/>
                    <a:pt x="602107" y="419554"/>
                  </a:cubicBezTo>
                  <a:cubicBezTo>
                    <a:pt x="600595" y="419554"/>
                    <a:pt x="600595" y="419554"/>
                    <a:pt x="600595" y="419554"/>
                  </a:cubicBezTo>
                  <a:cubicBezTo>
                    <a:pt x="600595" y="419554"/>
                    <a:pt x="599084" y="419554"/>
                    <a:pt x="597572" y="418048"/>
                  </a:cubicBezTo>
                  <a:cubicBezTo>
                    <a:pt x="596060" y="416541"/>
                    <a:pt x="594548" y="415035"/>
                    <a:pt x="594548" y="415035"/>
                  </a:cubicBezTo>
                  <a:cubicBezTo>
                    <a:pt x="594548" y="413529"/>
                    <a:pt x="590012" y="409009"/>
                    <a:pt x="588500" y="407503"/>
                  </a:cubicBezTo>
                  <a:cubicBezTo>
                    <a:pt x="586988" y="404490"/>
                    <a:pt x="582453" y="396958"/>
                    <a:pt x="582453" y="395452"/>
                  </a:cubicBezTo>
                  <a:cubicBezTo>
                    <a:pt x="582453" y="392439"/>
                    <a:pt x="577917" y="389426"/>
                    <a:pt x="576405" y="386414"/>
                  </a:cubicBezTo>
                  <a:cubicBezTo>
                    <a:pt x="574893" y="383401"/>
                    <a:pt x="568845" y="371350"/>
                    <a:pt x="567334" y="369843"/>
                  </a:cubicBezTo>
                  <a:cubicBezTo>
                    <a:pt x="567334" y="366831"/>
                    <a:pt x="564310" y="365324"/>
                    <a:pt x="567334" y="359299"/>
                  </a:cubicBezTo>
                  <a:cubicBezTo>
                    <a:pt x="568845" y="354779"/>
                    <a:pt x="571869" y="350260"/>
                    <a:pt x="571869" y="347248"/>
                  </a:cubicBezTo>
                  <a:cubicBezTo>
                    <a:pt x="573381" y="344235"/>
                    <a:pt x="576405" y="339716"/>
                    <a:pt x="576405" y="338209"/>
                  </a:cubicBezTo>
                  <a:cubicBezTo>
                    <a:pt x="577917" y="336703"/>
                    <a:pt x="579429" y="333690"/>
                    <a:pt x="579429" y="330677"/>
                  </a:cubicBezTo>
                  <a:cubicBezTo>
                    <a:pt x="580941" y="329171"/>
                    <a:pt x="585476" y="315613"/>
                    <a:pt x="585476" y="312601"/>
                  </a:cubicBezTo>
                  <a:cubicBezTo>
                    <a:pt x="585476" y="309588"/>
                    <a:pt x="590012" y="303562"/>
                    <a:pt x="590012" y="302056"/>
                  </a:cubicBezTo>
                  <a:cubicBezTo>
                    <a:pt x="591524" y="302056"/>
                    <a:pt x="591524" y="297537"/>
                    <a:pt x="593036" y="296030"/>
                  </a:cubicBezTo>
                  <a:cubicBezTo>
                    <a:pt x="593036" y="294524"/>
                    <a:pt x="593036" y="296030"/>
                    <a:pt x="594548" y="293018"/>
                  </a:cubicBezTo>
                  <a:cubicBezTo>
                    <a:pt x="596060" y="290005"/>
                    <a:pt x="594548" y="285486"/>
                    <a:pt x="597572" y="280967"/>
                  </a:cubicBezTo>
                  <a:cubicBezTo>
                    <a:pt x="599084" y="276447"/>
                    <a:pt x="600595" y="274941"/>
                    <a:pt x="600595" y="273435"/>
                  </a:cubicBezTo>
                  <a:cubicBezTo>
                    <a:pt x="600595" y="271928"/>
                    <a:pt x="600595" y="265903"/>
                    <a:pt x="602107" y="264396"/>
                  </a:cubicBezTo>
                  <a:cubicBezTo>
                    <a:pt x="602107" y="262890"/>
                    <a:pt x="602107" y="261384"/>
                    <a:pt x="600595" y="258371"/>
                  </a:cubicBezTo>
                  <a:cubicBezTo>
                    <a:pt x="600595" y="256864"/>
                    <a:pt x="599084" y="252345"/>
                    <a:pt x="599084" y="250839"/>
                  </a:cubicBezTo>
                  <a:cubicBezTo>
                    <a:pt x="599084" y="249332"/>
                    <a:pt x="599084" y="244813"/>
                    <a:pt x="599084" y="243307"/>
                  </a:cubicBezTo>
                  <a:cubicBezTo>
                    <a:pt x="599084" y="243307"/>
                    <a:pt x="599084" y="237281"/>
                    <a:pt x="600595" y="235775"/>
                  </a:cubicBezTo>
                  <a:cubicBezTo>
                    <a:pt x="600595" y="234269"/>
                    <a:pt x="600595" y="228243"/>
                    <a:pt x="600595" y="226737"/>
                  </a:cubicBezTo>
                  <a:cubicBezTo>
                    <a:pt x="600595" y="225230"/>
                    <a:pt x="602107" y="223724"/>
                    <a:pt x="602107" y="222217"/>
                  </a:cubicBezTo>
                  <a:cubicBezTo>
                    <a:pt x="602107" y="220711"/>
                    <a:pt x="602107" y="216192"/>
                    <a:pt x="602107" y="216192"/>
                  </a:cubicBezTo>
                  <a:cubicBezTo>
                    <a:pt x="603619" y="216192"/>
                    <a:pt x="603619" y="216192"/>
                    <a:pt x="603619" y="214686"/>
                  </a:cubicBezTo>
                  <a:close/>
                  <a:moveTo>
                    <a:pt x="409539" y="182608"/>
                  </a:moveTo>
                  <a:cubicBezTo>
                    <a:pt x="411990" y="182798"/>
                    <a:pt x="413498" y="184312"/>
                    <a:pt x="413498" y="190370"/>
                  </a:cubicBezTo>
                  <a:cubicBezTo>
                    <a:pt x="413498" y="191885"/>
                    <a:pt x="413498" y="194914"/>
                    <a:pt x="413498" y="196428"/>
                  </a:cubicBezTo>
                  <a:cubicBezTo>
                    <a:pt x="413498" y="199457"/>
                    <a:pt x="410481" y="205515"/>
                    <a:pt x="408973" y="208544"/>
                  </a:cubicBezTo>
                  <a:cubicBezTo>
                    <a:pt x="407465" y="211573"/>
                    <a:pt x="404449" y="214602"/>
                    <a:pt x="404449" y="214602"/>
                  </a:cubicBezTo>
                  <a:cubicBezTo>
                    <a:pt x="404449" y="214602"/>
                    <a:pt x="404449" y="216117"/>
                    <a:pt x="401433" y="222175"/>
                  </a:cubicBezTo>
                  <a:cubicBezTo>
                    <a:pt x="398416" y="226718"/>
                    <a:pt x="390876" y="235806"/>
                    <a:pt x="390876" y="235806"/>
                  </a:cubicBezTo>
                  <a:cubicBezTo>
                    <a:pt x="392384" y="235806"/>
                    <a:pt x="390876" y="238835"/>
                    <a:pt x="389368" y="240349"/>
                  </a:cubicBezTo>
                  <a:cubicBezTo>
                    <a:pt x="387860" y="241864"/>
                    <a:pt x="386351" y="243378"/>
                    <a:pt x="384843" y="244893"/>
                  </a:cubicBezTo>
                  <a:cubicBezTo>
                    <a:pt x="384843" y="246407"/>
                    <a:pt x="384843" y="247922"/>
                    <a:pt x="384843" y="252465"/>
                  </a:cubicBezTo>
                  <a:cubicBezTo>
                    <a:pt x="384843" y="255494"/>
                    <a:pt x="383335" y="258523"/>
                    <a:pt x="383335" y="260038"/>
                  </a:cubicBezTo>
                  <a:cubicBezTo>
                    <a:pt x="383335" y="261552"/>
                    <a:pt x="384843" y="264581"/>
                    <a:pt x="386351" y="264581"/>
                  </a:cubicBezTo>
                  <a:cubicBezTo>
                    <a:pt x="387860" y="264581"/>
                    <a:pt x="396908" y="272154"/>
                    <a:pt x="399925" y="275183"/>
                  </a:cubicBezTo>
                  <a:cubicBezTo>
                    <a:pt x="401433" y="278212"/>
                    <a:pt x="404449" y="287299"/>
                    <a:pt x="404449" y="287299"/>
                  </a:cubicBezTo>
                  <a:cubicBezTo>
                    <a:pt x="404449" y="288813"/>
                    <a:pt x="405957" y="290328"/>
                    <a:pt x="407465" y="293357"/>
                  </a:cubicBezTo>
                  <a:cubicBezTo>
                    <a:pt x="407465" y="296386"/>
                    <a:pt x="405957" y="297901"/>
                    <a:pt x="407465" y="299415"/>
                  </a:cubicBezTo>
                  <a:cubicBezTo>
                    <a:pt x="407465" y="300930"/>
                    <a:pt x="408973" y="302444"/>
                    <a:pt x="410481" y="306988"/>
                  </a:cubicBezTo>
                  <a:cubicBezTo>
                    <a:pt x="411990" y="311531"/>
                    <a:pt x="410481" y="338792"/>
                    <a:pt x="410481" y="341821"/>
                  </a:cubicBezTo>
                  <a:cubicBezTo>
                    <a:pt x="410481" y="344850"/>
                    <a:pt x="405957" y="346365"/>
                    <a:pt x="405957" y="349394"/>
                  </a:cubicBezTo>
                  <a:cubicBezTo>
                    <a:pt x="407465" y="353937"/>
                    <a:pt x="404449" y="363025"/>
                    <a:pt x="405957" y="366054"/>
                  </a:cubicBezTo>
                  <a:cubicBezTo>
                    <a:pt x="405957" y="367568"/>
                    <a:pt x="402941" y="376655"/>
                    <a:pt x="402941" y="376655"/>
                  </a:cubicBezTo>
                  <a:cubicBezTo>
                    <a:pt x="402941" y="376655"/>
                    <a:pt x="401433" y="381199"/>
                    <a:pt x="401433" y="382713"/>
                  </a:cubicBezTo>
                  <a:cubicBezTo>
                    <a:pt x="402941" y="385742"/>
                    <a:pt x="399925" y="390286"/>
                    <a:pt x="398416" y="391800"/>
                  </a:cubicBezTo>
                  <a:cubicBezTo>
                    <a:pt x="398416" y="394829"/>
                    <a:pt x="395400" y="400887"/>
                    <a:pt x="395400" y="402402"/>
                  </a:cubicBezTo>
                  <a:cubicBezTo>
                    <a:pt x="393892" y="405431"/>
                    <a:pt x="390876" y="413003"/>
                    <a:pt x="390876" y="414518"/>
                  </a:cubicBezTo>
                  <a:cubicBezTo>
                    <a:pt x="389368" y="416032"/>
                    <a:pt x="387860" y="423605"/>
                    <a:pt x="387860" y="426634"/>
                  </a:cubicBezTo>
                  <a:cubicBezTo>
                    <a:pt x="386351" y="429663"/>
                    <a:pt x="378811" y="434207"/>
                    <a:pt x="378811" y="435721"/>
                  </a:cubicBezTo>
                  <a:cubicBezTo>
                    <a:pt x="377303" y="437236"/>
                    <a:pt x="374286" y="437236"/>
                    <a:pt x="372778" y="440265"/>
                  </a:cubicBezTo>
                  <a:cubicBezTo>
                    <a:pt x="369762" y="441779"/>
                    <a:pt x="366746" y="440265"/>
                    <a:pt x="366746" y="440265"/>
                  </a:cubicBezTo>
                  <a:cubicBezTo>
                    <a:pt x="365238" y="438750"/>
                    <a:pt x="363729" y="435721"/>
                    <a:pt x="362221" y="435721"/>
                  </a:cubicBezTo>
                  <a:cubicBezTo>
                    <a:pt x="362221" y="434207"/>
                    <a:pt x="363729" y="432692"/>
                    <a:pt x="362221" y="429663"/>
                  </a:cubicBezTo>
                  <a:cubicBezTo>
                    <a:pt x="360713" y="426634"/>
                    <a:pt x="360713" y="422090"/>
                    <a:pt x="360713" y="420576"/>
                  </a:cubicBezTo>
                  <a:cubicBezTo>
                    <a:pt x="360713" y="419061"/>
                    <a:pt x="360713" y="411489"/>
                    <a:pt x="360713" y="411489"/>
                  </a:cubicBezTo>
                  <a:cubicBezTo>
                    <a:pt x="360713" y="411489"/>
                    <a:pt x="362221" y="396344"/>
                    <a:pt x="360713" y="394829"/>
                  </a:cubicBezTo>
                  <a:cubicBezTo>
                    <a:pt x="359205" y="393315"/>
                    <a:pt x="359205" y="387257"/>
                    <a:pt x="357697" y="381199"/>
                  </a:cubicBezTo>
                  <a:cubicBezTo>
                    <a:pt x="356189" y="375141"/>
                    <a:pt x="357697" y="369083"/>
                    <a:pt x="357697" y="369083"/>
                  </a:cubicBezTo>
                  <a:cubicBezTo>
                    <a:pt x="357697" y="367568"/>
                    <a:pt x="357697" y="366054"/>
                    <a:pt x="357697" y="364539"/>
                  </a:cubicBezTo>
                  <a:cubicBezTo>
                    <a:pt x="357697" y="364539"/>
                    <a:pt x="357697" y="356966"/>
                    <a:pt x="357697" y="353937"/>
                  </a:cubicBezTo>
                  <a:cubicBezTo>
                    <a:pt x="357697" y="352423"/>
                    <a:pt x="357697" y="343336"/>
                    <a:pt x="357697" y="341821"/>
                  </a:cubicBezTo>
                  <a:cubicBezTo>
                    <a:pt x="357697" y="338792"/>
                    <a:pt x="357697" y="329705"/>
                    <a:pt x="359205" y="328191"/>
                  </a:cubicBezTo>
                  <a:cubicBezTo>
                    <a:pt x="359205" y="326676"/>
                    <a:pt x="357697" y="323647"/>
                    <a:pt x="357697" y="320618"/>
                  </a:cubicBezTo>
                  <a:cubicBezTo>
                    <a:pt x="357697" y="317589"/>
                    <a:pt x="357697" y="311531"/>
                    <a:pt x="357697" y="310017"/>
                  </a:cubicBezTo>
                  <a:cubicBezTo>
                    <a:pt x="357697" y="306988"/>
                    <a:pt x="356189" y="302444"/>
                    <a:pt x="354681" y="300930"/>
                  </a:cubicBezTo>
                  <a:cubicBezTo>
                    <a:pt x="354681" y="300930"/>
                    <a:pt x="356189" y="297901"/>
                    <a:pt x="356189" y="296386"/>
                  </a:cubicBezTo>
                  <a:cubicBezTo>
                    <a:pt x="356189" y="294872"/>
                    <a:pt x="356189" y="290328"/>
                    <a:pt x="356189" y="290328"/>
                  </a:cubicBezTo>
                  <a:cubicBezTo>
                    <a:pt x="356189" y="290328"/>
                    <a:pt x="356189" y="288813"/>
                    <a:pt x="354681" y="285784"/>
                  </a:cubicBezTo>
                  <a:cubicBezTo>
                    <a:pt x="354681" y="282755"/>
                    <a:pt x="353173" y="282755"/>
                    <a:pt x="353173" y="279726"/>
                  </a:cubicBezTo>
                  <a:cubicBezTo>
                    <a:pt x="353173" y="276697"/>
                    <a:pt x="351664" y="278212"/>
                    <a:pt x="350156" y="275183"/>
                  </a:cubicBezTo>
                  <a:cubicBezTo>
                    <a:pt x="350156" y="272154"/>
                    <a:pt x="348648" y="272154"/>
                    <a:pt x="348648" y="270639"/>
                  </a:cubicBezTo>
                  <a:cubicBezTo>
                    <a:pt x="347140" y="267610"/>
                    <a:pt x="345632" y="267610"/>
                    <a:pt x="345632" y="267610"/>
                  </a:cubicBezTo>
                  <a:cubicBezTo>
                    <a:pt x="345632" y="267610"/>
                    <a:pt x="342616" y="267610"/>
                    <a:pt x="341108" y="266096"/>
                  </a:cubicBezTo>
                  <a:cubicBezTo>
                    <a:pt x="341108" y="266096"/>
                    <a:pt x="336583" y="266096"/>
                    <a:pt x="336583" y="266096"/>
                  </a:cubicBezTo>
                  <a:cubicBezTo>
                    <a:pt x="336583" y="266096"/>
                    <a:pt x="335075" y="264581"/>
                    <a:pt x="333567" y="264581"/>
                  </a:cubicBezTo>
                  <a:cubicBezTo>
                    <a:pt x="330551" y="264581"/>
                    <a:pt x="332059" y="266096"/>
                    <a:pt x="332059" y="266096"/>
                  </a:cubicBezTo>
                  <a:cubicBezTo>
                    <a:pt x="332059" y="266096"/>
                    <a:pt x="330551" y="267610"/>
                    <a:pt x="330551" y="270639"/>
                  </a:cubicBezTo>
                  <a:cubicBezTo>
                    <a:pt x="329042" y="272154"/>
                    <a:pt x="329042" y="275183"/>
                    <a:pt x="329042" y="275183"/>
                  </a:cubicBezTo>
                  <a:cubicBezTo>
                    <a:pt x="329042" y="276697"/>
                    <a:pt x="327534" y="278212"/>
                    <a:pt x="327534" y="279726"/>
                  </a:cubicBezTo>
                  <a:cubicBezTo>
                    <a:pt x="327534" y="279726"/>
                    <a:pt x="326026" y="284270"/>
                    <a:pt x="324518" y="287299"/>
                  </a:cubicBezTo>
                  <a:cubicBezTo>
                    <a:pt x="324518" y="288813"/>
                    <a:pt x="321502" y="294872"/>
                    <a:pt x="321502" y="294872"/>
                  </a:cubicBezTo>
                  <a:cubicBezTo>
                    <a:pt x="321502" y="294872"/>
                    <a:pt x="321502" y="300930"/>
                    <a:pt x="321502" y="302444"/>
                  </a:cubicBezTo>
                  <a:cubicBezTo>
                    <a:pt x="321502" y="303959"/>
                    <a:pt x="319994" y="306988"/>
                    <a:pt x="319994" y="308502"/>
                  </a:cubicBezTo>
                  <a:cubicBezTo>
                    <a:pt x="319994" y="308502"/>
                    <a:pt x="318486" y="314560"/>
                    <a:pt x="318486" y="316075"/>
                  </a:cubicBezTo>
                  <a:cubicBezTo>
                    <a:pt x="318486" y="316075"/>
                    <a:pt x="318486" y="319104"/>
                    <a:pt x="318486" y="320618"/>
                  </a:cubicBezTo>
                  <a:cubicBezTo>
                    <a:pt x="318486" y="322133"/>
                    <a:pt x="316977" y="326676"/>
                    <a:pt x="315469" y="329705"/>
                  </a:cubicBezTo>
                  <a:cubicBezTo>
                    <a:pt x="313961" y="332734"/>
                    <a:pt x="313961" y="332734"/>
                    <a:pt x="312453" y="334249"/>
                  </a:cubicBezTo>
                  <a:cubicBezTo>
                    <a:pt x="312453" y="335763"/>
                    <a:pt x="312453" y="335763"/>
                    <a:pt x="310945" y="337278"/>
                  </a:cubicBezTo>
                  <a:cubicBezTo>
                    <a:pt x="309437" y="338792"/>
                    <a:pt x="306421" y="349394"/>
                    <a:pt x="306421" y="350908"/>
                  </a:cubicBezTo>
                  <a:cubicBezTo>
                    <a:pt x="306421" y="355452"/>
                    <a:pt x="306421" y="358481"/>
                    <a:pt x="304912" y="363025"/>
                  </a:cubicBezTo>
                  <a:cubicBezTo>
                    <a:pt x="303404" y="364539"/>
                    <a:pt x="304912" y="378170"/>
                    <a:pt x="304912" y="381199"/>
                  </a:cubicBezTo>
                  <a:cubicBezTo>
                    <a:pt x="306421" y="384228"/>
                    <a:pt x="304912" y="388771"/>
                    <a:pt x="304912" y="391800"/>
                  </a:cubicBezTo>
                  <a:cubicBezTo>
                    <a:pt x="304912" y="394829"/>
                    <a:pt x="303404" y="397858"/>
                    <a:pt x="301896" y="400887"/>
                  </a:cubicBezTo>
                  <a:cubicBezTo>
                    <a:pt x="300388" y="402402"/>
                    <a:pt x="300388" y="405431"/>
                    <a:pt x="297372" y="408460"/>
                  </a:cubicBezTo>
                  <a:cubicBezTo>
                    <a:pt x="295864" y="411489"/>
                    <a:pt x="295864" y="411489"/>
                    <a:pt x="294355" y="414518"/>
                  </a:cubicBezTo>
                  <a:cubicBezTo>
                    <a:pt x="294355" y="416032"/>
                    <a:pt x="292847" y="417547"/>
                    <a:pt x="292847" y="419061"/>
                  </a:cubicBezTo>
                  <a:cubicBezTo>
                    <a:pt x="291339" y="420576"/>
                    <a:pt x="289831" y="423605"/>
                    <a:pt x="289831" y="425120"/>
                  </a:cubicBezTo>
                  <a:cubicBezTo>
                    <a:pt x="288323" y="426634"/>
                    <a:pt x="288323" y="426634"/>
                    <a:pt x="288323" y="428149"/>
                  </a:cubicBezTo>
                  <a:cubicBezTo>
                    <a:pt x="288323" y="429663"/>
                    <a:pt x="283799" y="429663"/>
                    <a:pt x="282290" y="429663"/>
                  </a:cubicBezTo>
                  <a:cubicBezTo>
                    <a:pt x="280782" y="429663"/>
                    <a:pt x="280782" y="428149"/>
                    <a:pt x="280782" y="428149"/>
                  </a:cubicBezTo>
                  <a:cubicBezTo>
                    <a:pt x="280782" y="428149"/>
                    <a:pt x="280782" y="425120"/>
                    <a:pt x="279274" y="423605"/>
                  </a:cubicBezTo>
                  <a:cubicBezTo>
                    <a:pt x="277766" y="422090"/>
                    <a:pt x="276258" y="422090"/>
                    <a:pt x="274750" y="420576"/>
                  </a:cubicBezTo>
                  <a:cubicBezTo>
                    <a:pt x="273242" y="419061"/>
                    <a:pt x="271734" y="420576"/>
                    <a:pt x="271734" y="420576"/>
                  </a:cubicBezTo>
                  <a:cubicBezTo>
                    <a:pt x="270225" y="420576"/>
                    <a:pt x="268717" y="419061"/>
                    <a:pt x="268717" y="417547"/>
                  </a:cubicBezTo>
                  <a:cubicBezTo>
                    <a:pt x="268717" y="414518"/>
                    <a:pt x="268717" y="413003"/>
                    <a:pt x="267209" y="411489"/>
                  </a:cubicBezTo>
                  <a:cubicBezTo>
                    <a:pt x="267209" y="408460"/>
                    <a:pt x="267209" y="408460"/>
                    <a:pt x="265701" y="406945"/>
                  </a:cubicBezTo>
                  <a:cubicBezTo>
                    <a:pt x="265701" y="403916"/>
                    <a:pt x="265701" y="402402"/>
                    <a:pt x="265701" y="400887"/>
                  </a:cubicBezTo>
                  <a:cubicBezTo>
                    <a:pt x="265701" y="399373"/>
                    <a:pt x="265701" y="396344"/>
                    <a:pt x="265701" y="396344"/>
                  </a:cubicBezTo>
                  <a:cubicBezTo>
                    <a:pt x="265701" y="396344"/>
                    <a:pt x="264193" y="391800"/>
                    <a:pt x="265701" y="390286"/>
                  </a:cubicBezTo>
                  <a:cubicBezTo>
                    <a:pt x="267209" y="387257"/>
                    <a:pt x="264193" y="385742"/>
                    <a:pt x="264193" y="382713"/>
                  </a:cubicBezTo>
                  <a:cubicBezTo>
                    <a:pt x="262685" y="378170"/>
                    <a:pt x="267209" y="369083"/>
                    <a:pt x="267209" y="367568"/>
                  </a:cubicBezTo>
                  <a:cubicBezTo>
                    <a:pt x="267209" y="366054"/>
                    <a:pt x="268717" y="363025"/>
                    <a:pt x="268717" y="361510"/>
                  </a:cubicBezTo>
                  <a:cubicBezTo>
                    <a:pt x="268717" y="359996"/>
                    <a:pt x="271734" y="356966"/>
                    <a:pt x="271734" y="356966"/>
                  </a:cubicBezTo>
                  <a:cubicBezTo>
                    <a:pt x="271734" y="356966"/>
                    <a:pt x="273242" y="352423"/>
                    <a:pt x="273242" y="352423"/>
                  </a:cubicBezTo>
                  <a:cubicBezTo>
                    <a:pt x="273242" y="350908"/>
                    <a:pt x="274750" y="344850"/>
                    <a:pt x="274750" y="343336"/>
                  </a:cubicBezTo>
                  <a:cubicBezTo>
                    <a:pt x="276258" y="341821"/>
                    <a:pt x="277766" y="329705"/>
                    <a:pt x="277766" y="328191"/>
                  </a:cubicBezTo>
                  <a:cubicBezTo>
                    <a:pt x="277766" y="326676"/>
                    <a:pt x="279274" y="326676"/>
                    <a:pt x="279274" y="325162"/>
                  </a:cubicBezTo>
                  <a:cubicBezTo>
                    <a:pt x="280782" y="323647"/>
                    <a:pt x="279274" y="322133"/>
                    <a:pt x="279274" y="319104"/>
                  </a:cubicBezTo>
                  <a:cubicBezTo>
                    <a:pt x="279274" y="311531"/>
                    <a:pt x="279274" y="311531"/>
                    <a:pt x="282290" y="305473"/>
                  </a:cubicBezTo>
                  <a:cubicBezTo>
                    <a:pt x="282290" y="303959"/>
                    <a:pt x="282290" y="302444"/>
                    <a:pt x="283799" y="300930"/>
                  </a:cubicBezTo>
                  <a:cubicBezTo>
                    <a:pt x="283799" y="299415"/>
                    <a:pt x="283799" y="294872"/>
                    <a:pt x="283799" y="294872"/>
                  </a:cubicBezTo>
                  <a:cubicBezTo>
                    <a:pt x="283799" y="294872"/>
                    <a:pt x="285307" y="287299"/>
                    <a:pt x="286815" y="284270"/>
                  </a:cubicBezTo>
                  <a:cubicBezTo>
                    <a:pt x="286815" y="281241"/>
                    <a:pt x="286815" y="276697"/>
                    <a:pt x="286815" y="275183"/>
                  </a:cubicBezTo>
                  <a:cubicBezTo>
                    <a:pt x="286815" y="272154"/>
                    <a:pt x="285307" y="270639"/>
                    <a:pt x="285307" y="269125"/>
                  </a:cubicBezTo>
                  <a:cubicBezTo>
                    <a:pt x="285307" y="266096"/>
                    <a:pt x="285307" y="258523"/>
                    <a:pt x="285307" y="257009"/>
                  </a:cubicBezTo>
                  <a:cubicBezTo>
                    <a:pt x="285307" y="257009"/>
                    <a:pt x="286815" y="253980"/>
                    <a:pt x="285307" y="252465"/>
                  </a:cubicBezTo>
                  <a:cubicBezTo>
                    <a:pt x="285307" y="250951"/>
                    <a:pt x="285307" y="246407"/>
                    <a:pt x="285307" y="246407"/>
                  </a:cubicBezTo>
                  <a:cubicBezTo>
                    <a:pt x="285307" y="244893"/>
                    <a:pt x="286815" y="241864"/>
                    <a:pt x="286815" y="240349"/>
                  </a:cubicBezTo>
                  <a:cubicBezTo>
                    <a:pt x="286815" y="238835"/>
                    <a:pt x="285307" y="237320"/>
                    <a:pt x="285307" y="237320"/>
                  </a:cubicBezTo>
                  <a:cubicBezTo>
                    <a:pt x="285307" y="237320"/>
                    <a:pt x="285307" y="232777"/>
                    <a:pt x="285307" y="231262"/>
                  </a:cubicBezTo>
                  <a:cubicBezTo>
                    <a:pt x="285307" y="229748"/>
                    <a:pt x="283799" y="222175"/>
                    <a:pt x="283799" y="222175"/>
                  </a:cubicBezTo>
                  <a:cubicBezTo>
                    <a:pt x="283799" y="220660"/>
                    <a:pt x="282290" y="216117"/>
                    <a:pt x="282290" y="216117"/>
                  </a:cubicBezTo>
                  <a:cubicBezTo>
                    <a:pt x="282290" y="214602"/>
                    <a:pt x="282290" y="214602"/>
                    <a:pt x="282290" y="213088"/>
                  </a:cubicBezTo>
                  <a:cubicBezTo>
                    <a:pt x="282290" y="213088"/>
                    <a:pt x="282290" y="213088"/>
                    <a:pt x="280782" y="211573"/>
                  </a:cubicBezTo>
                  <a:cubicBezTo>
                    <a:pt x="280782" y="211573"/>
                    <a:pt x="279274" y="210059"/>
                    <a:pt x="279274" y="210059"/>
                  </a:cubicBezTo>
                  <a:cubicBezTo>
                    <a:pt x="279274" y="210059"/>
                    <a:pt x="277766" y="207030"/>
                    <a:pt x="277766" y="205515"/>
                  </a:cubicBezTo>
                  <a:cubicBezTo>
                    <a:pt x="277766" y="204001"/>
                    <a:pt x="277766" y="200972"/>
                    <a:pt x="277766" y="200972"/>
                  </a:cubicBezTo>
                  <a:cubicBezTo>
                    <a:pt x="279274" y="199457"/>
                    <a:pt x="279274" y="197943"/>
                    <a:pt x="279274" y="196428"/>
                  </a:cubicBezTo>
                  <a:cubicBezTo>
                    <a:pt x="279274" y="196428"/>
                    <a:pt x="282290" y="191885"/>
                    <a:pt x="283799" y="188856"/>
                  </a:cubicBezTo>
                  <a:cubicBezTo>
                    <a:pt x="286815" y="185827"/>
                    <a:pt x="289831" y="187341"/>
                    <a:pt x="289831" y="187341"/>
                  </a:cubicBezTo>
                  <a:cubicBezTo>
                    <a:pt x="289831" y="187341"/>
                    <a:pt x="289831" y="188856"/>
                    <a:pt x="297372" y="188856"/>
                  </a:cubicBezTo>
                  <a:cubicBezTo>
                    <a:pt x="303404" y="188856"/>
                    <a:pt x="306421" y="194914"/>
                    <a:pt x="310945" y="199457"/>
                  </a:cubicBezTo>
                  <a:cubicBezTo>
                    <a:pt x="315469" y="205515"/>
                    <a:pt x="315469" y="207030"/>
                    <a:pt x="315469" y="208544"/>
                  </a:cubicBezTo>
                  <a:cubicBezTo>
                    <a:pt x="316977" y="208544"/>
                    <a:pt x="318486" y="211573"/>
                    <a:pt x="319994" y="214602"/>
                  </a:cubicBezTo>
                  <a:cubicBezTo>
                    <a:pt x="321502" y="216117"/>
                    <a:pt x="323010" y="219146"/>
                    <a:pt x="324518" y="223689"/>
                  </a:cubicBezTo>
                  <a:cubicBezTo>
                    <a:pt x="326026" y="228233"/>
                    <a:pt x="327534" y="229748"/>
                    <a:pt x="330551" y="231262"/>
                  </a:cubicBezTo>
                  <a:cubicBezTo>
                    <a:pt x="332059" y="232777"/>
                    <a:pt x="336583" y="229748"/>
                    <a:pt x="338091" y="229748"/>
                  </a:cubicBezTo>
                  <a:cubicBezTo>
                    <a:pt x="339599" y="229748"/>
                    <a:pt x="356189" y="217631"/>
                    <a:pt x="357697" y="216117"/>
                  </a:cubicBezTo>
                  <a:cubicBezTo>
                    <a:pt x="360713" y="214602"/>
                    <a:pt x="374286" y="202486"/>
                    <a:pt x="375795" y="200972"/>
                  </a:cubicBezTo>
                  <a:cubicBezTo>
                    <a:pt x="375795" y="200972"/>
                    <a:pt x="377303" y="197943"/>
                    <a:pt x="378811" y="194914"/>
                  </a:cubicBezTo>
                  <a:cubicBezTo>
                    <a:pt x="380319" y="193399"/>
                    <a:pt x="384843" y="190370"/>
                    <a:pt x="384843" y="188856"/>
                  </a:cubicBezTo>
                  <a:cubicBezTo>
                    <a:pt x="386351" y="187341"/>
                    <a:pt x="390876" y="184312"/>
                    <a:pt x="393892" y="184312"/>
                  </a:cubicBezTo>
                  <a:cubicBezTo>
                    <a:pt x="398416" y="184312"/>
                    <a:pt x="398416" y="182798"/>
                    <a:pt x="399925" y="182798"/>
                  </a:cubicBezTo>
                  <a:cubicBezTo>
                    <a:pt x="403695" y="183555"/>
                    <a:pt x="407088" y="182419"/>
                    <a:pt x="409539" y="182608"/>
                  </a:cubicBezTo>
                  <a:close/>
                  <a:moveTo>
                    <a:pt x="3284004" y="180426"/>
                  </a:moveTo>
                  <a:cubicBezTo>
                    <a:pt x="3282500" y="180426"/>
                    <a:pt x="3280997" y="181930"/>
                    <a:pt x="3277990" y="183435"/>
                  </a:cubicBezTo>
                  <a:cubicBezTo>
                    <a:pt x="3274982" y="184940"/>
                    <a:pt x="3273479" y="184940"/>
                    <a:pt x="3270472" y="184940"/>
                  </a:cubicBezTo>
                  <a:cubicBezTo>
                    <a:pt x="3265961" y="186445"/>
                    <a:pt x="3264458" y="189455"/>
                    <a:pt x="3262954" y="190960"/>
                  </a:cubicBezTo>
                  <a:cubicBezTo>
                    <a:pt x="3259947" y="193969"/>
                    <a:pt x="3259947" y="193969"/>
                    <a:pt x="3259947" y="196979"/>
                  </a:cubicBezTo>
                  <a:cubicBezTo>
                    <a:pt x="3259947" y="199989"/>
                    <a:pt x="3261450" y="201494"/>
                    <a:pt x="3261450" y="204504"/>
                  </a:cubicBezTo>
                  <a:cubicBezTo>
                    <a:pt x="3262954" y="209018"/>
                    <a:pt x="3264458" y="209018"/>
                    <a:pt x="3264458" y="213533"/>
                  </a:cubicBezTo>
                  <a:cubicBezTo>
                    <a:pt x="3264458" y="216543"/>
                    <a:pt x="3267465" y="221057"/>
                    <a:pt x="3267465" y="221057"/>
                  </a:cubicBezTo>
                  <a:cubicBezTo>
                    <a:pt x="3267465" y="221057"/>
                    <a:pt x="3267465" y="221057"/>
                    <a:pt x="3270472" y="221057"/>
                  </a:cubicBezTo>
                  <a:cubicBezTo>
                    <a:pt x="3270472" y="221057"/>
                    <a:pt x="3274982" y="221057"/>
                    <a:pt x="3277990" y="221057"/>
                  </a:cubicBezTo>
                  <a:cubicBezTo>
                    <a:pt x="3279493" y="221057"/>
                    <a:pt x="3282500" y="219552"/>
                    <a:pt x="3284004" y="218048"/>
                  </a:cubicBezTo>
                  <a:cubicBezTo>
                    <a:pt x="3285507" y="218048"/>
                    <a:pt x="3287011" y="216543"/>
                    <a:pt x="3288514" y="216543"/>
                  </a:cubicBezTo>
                  <a:cubicBezTo>
                    <a:pt x="3291521" y="216543"/>
                    <a:pt x="3293025" y="212028"/>
                    <a:pt x="3293025" y="212028"/>
                  </a:cubicBezTo>
                  <a:cubicBezTo>
                    <a:pt x="3293025" y="212028"/>
                    <a:pt x="3293025" y="206009"/>
                    <a:pt x="3293025" y="202999"/>
                  </a:cubicBezTo>
                  <a:cubicBezTo>
                    <a:pt x="3293025" y="201494"/>
                    <a:pt x="3293025" y="196979"/>
                    <a:pt x="3293025" y="192465"/>
                  </a:cubicBezTo>
                  <a:cubicBezTo>
                    <a:pt x="3293025" y="186445"/>
                    <a:pt x="3291521" y="184940"/>
                    <a:pt x="3291521" y="181930"/>
                  </a:cubicBezTo>
                  <a:cubicBezTo>
                    <a:pt x="3291521" y="180426"/>
                    <a:pt x="3287011" y="180426"/>
                    <a:pt x="3284004" y="180426"/>
                  </a:cubicBezTo>
                  <a:close/>
                  <a:moveTo>
                    <a:pt x="4260762" y="173311"/>
                  </a:moveTo>
                  <a:cubicBezTo>
                    <a:pt x="4256254" y="173311"/>
                    <a:pt x="4254752" y="174820"/>
                    <a:pt x="4254752" y="174820"/>
                  </a:cubicBezTo>
                  <a:cubicBezTo>
                    <a:pt x="4254752" y="174820"/>
                    <a:pt x="4251746" y="177837"/>
                    <a:pt x="4250244" y="180854"/>
                  </a:cubicBezTo>
                  <a:cubicBezTo>
                    <a:pt x="4248741" y="185380"/>
                    <a:pt x="4248741" y="183872"/>
                    <a:pt x="4248741" y="189907"/>
                  </a:cubicBezTo>
                  <a:cubicBezTo>
                    <a:pt x="4248741" y="194433"/>
                    <a:pt x="4248741" y="194433"/>
                    <a:pt x="4248741" y="198959"/>
                  </a:cubicBezTo>
                  <a:cubicBezTo>
                    <a:pt x="4248741" y="203485"/>
                    <a:pt x="4248741" y="204993"/>
                    <a:pt x="4248741" y="203485"/>
                  </a:cubicBezTo>
                  <a:cubicBezTo>
                    <a:pt x="4248741" y="203485"/>
                    <a:pt x="4250244" y="206502"/>
                    <a:pt x="4254752" y="208011"/>
                  </a:cubicBezTo>
                  <a:cubicBezTo>
                    <a:pt x="4257757" y="209520"/>
                    <a:pt x="4259259" y="209520"/>
                    <a:pt x="4262264" y="206502"/>
                  </a:cubicBezTo>
                  <a:cubicBezTo>
                    <a:pt x="4263767" y="204993"/>
                    <a:pt x="4266772" y="201976"/>
                    <a:pt x="4271280" y="201976"/>
                  </a:cubicBezTo>
                  <a:cubicBezTo>
                    <a:pt x="4275788" y="201976"/>
                    <a:pt x="4275788" y="197450"/>
                    <a:pt x="4280295" y="197450"/>
                  </a:cubicBezTo>
                  <a:cubicBezTo>
                    <a:pt x="4284803" y="195941"/>
                    <a:pt x="4281798" y="192924"/>
                    <a:pt x="4280295" y="186889"/>
                  </a:cubicBezTo>
                  <a:cubicBezTo>
                    <a:pt x="4278793" y="180854"/>
                    <a:pt x="4278793" y="182363"/>
                    <a:pt x="4274285" y="177837"/>
                  </a:cubicBezTo>
                  <a:cubicBezTo>
                    <a:pt x="4269777" y="174820"/>
                    <a:pt x="4269777" y="176328"/>
                    <a:pt x="4268275" y="176328"/>
                  </a:cubicBezTo>
                  <a:cubicBezTo>
                    <a:pt x="4266772" y="176328"/>
                    <a:pt x="4266772" y="174820"/>
                    <a:pt x="4260762" y="173311"/>
                  </a:cubicBezTo>
                  <a:close/>
                  <a:moveTo>
                    <a:pt x="3934548" y="162301"/>
                  </a:moveTo>
                  <a:cubicBezTo>
                    <a:pt x="3937558" y="163811"/>
                    <a:pt x="3943579" y="162301"/>
                    <a:pt x="3945085" y="162301"/>
                  </a:cubicBezTo>
                  <a:cubicBezTo>
                    <a:pt x="3948095" y="162301"/>
                    <a:pt x="3952611" y="163811"/>
                    <a:pt x="3954116" y="163811"/>
                  </a:cubicBezTo>
                  <a:cubicBezTo>
                    <a:pt x="3957127" y="163811"/>
                    <a:pt x="3960137" y="163811"/>
                    <a:pt x="3960137" y="165321"/>
                  </a:cubicBezTo>
                  <a:cubicBezTo>
                    <a:pt x="3961643" y="168341"/>
                    <a:pt x="3963148" y="169851"/>
                    <a:pt x="3961643" y="172872"/>
                  </a:cubicBezTo>
                  <a:cubicBezTo>
                    <a:pt x="3960137" y="175892"/>
                    <a:pt x="3954116" y="180422"/>
                    <a:pt x="3952611" y="184952"/>
                  </a:cubicBezTo>
                  <a:cubicBezTo>
                    <a:pt x="3949600" y="189482"/>
                    <a:pt x="3948095" y="189482"/>
                    <a:pt x="3946590" y="194012"/>
                  </a:cubicBezTo>
                  <a:cubicBezTo>
                    <a:pt x="3943579" y="197033"/>
                    <a:pt x="3942074" y="198543"/>
                    <a:pt x="3939064" y="200053"/>
                  </a:cubicBezTo>
                  <a:cubicBezTo>
                    <a:pt x="3936053" y="200053"/>
                    <a:pt x="3928527" y="200053"/>
                    <a:pt x="3925516" y="200053"/>
                  </a:cubicBezTo>
                  <a:cubicBezTo>
                    <a:pt x="3922505" y="200053"/>
                    <a:pt x="3914979" y="200053"/>
                    <a:pt x="3910463" y="198543"/>
                  </a:cubicBezTo>
                  <a:cubicBezTo>
                    <a:pt x="3905947" y="197033"/>
                    <a:pt x="3907453" y="197033"/>
                    <a:pt x="3902937" y="197033"/>
                  </a:cubicBezTo>
                  <a:cubicBezTo>
                    <a:pt x="3898421" y="197033"/>
                    <a:pt x="3890895" y="195523"/>
                    <a:pt x="3886379" y="197033"/>
                  </a:cubicBezTo>
                  <a:cubicBezTo>
                    <a:pt x="3881863" y="198543"/>
                    <a:pt x="3877347" y="200053"/>
                    <a:pt x="3875842" y="200053"/>
                  </a:cubicBezTo>
                  <a:cubicBezTo>
                    <a:pt x="3872831" y="200053"/>
                    <a:pt x="3865305" y="200053"/>
                    <a:pt x="3859284" y="200053"/>
                  </a:cubicBezTo>
                  <a:cubicBezTo>
                    <a:pt x="3853263" y="200053"/>
                    <a:pt x="3850252" y="198543"/>
                    <a:pt x="3845736" y="198543"/>
                  </a:cubicBezTo>
                  <a:cubicBezTo>
                    <a:pt x="3842726" y="198543"/>
                    <a:pt x="3839715" y="200053"/>
                    <a:pt x="3833694" y="201563"/>
                  </a:cubicBezTo>
                  <a:cubicBezTo>
                    <a:pt x="3827673" y="204583"/>
                    <a:pt x="3817136" y="210623"/>
                    <a:pt x="3814125" y="210623"/>
                  </a:cubicBezTo>
                  <a:cubicBezTo>
                    <a:pt x="3811115" y="210623"/>
                    <a:pt x="3806599" y="212133"/>
                    <a:pt x="3806599" y="213643"/>
                  </a:cubicBezTo>
                  <a:cubicBezTo>
                    <a:pt x="3806599" y="215153"/>
                    <a:pt x="3805094" y="215153"/>
                    <a:pt x="3806599" y="216663"/>
                  </a:cubicBezTo>
                  <a:cubicBezTo>
                    <a:pt x="3808104" y="219684"/>
                    <a:pt x="3812620" y="222704"/>
                    <a:pt x="3812620" y="225724"/>
                  </a:cubicBezTo>
                  <a:cubicBezTo>
                    <a:pt x="3812620" y="228744"/>
                    <a:pt x="3817136" y="231764"/>
                    <a:pt x="3817136" y="231764"/>
                  </a:cubicBezTo>
                  <a:cubicBezTo>
                    <a:pt x="3817136" y="231764"/>
                    <a:pt x="3821652" y="234784"/>
                    <a:pt x="3823157" y="234784"/>
                  </a:cubicBezTo>
                  <a:cubicBezTo>
                    <a:pt x="3824662" y="234784"/>
                    <a:pt x="3826168" y="239314"/>
                    <a:pt x="3829178" y="239314"/>
                  </a:cubicBezTo>
                  <a:cubicBezTo>
                    <a:pt x="3830683" y="239314"/>
                    <a:pt x="3829178" y="239314"/>
                    <a:pt x="3835199" y="239314"/>
                  </a:cubicBezTo>
                  <a:cubicBezTo>
                    <a:pt x="3842726" y="239314"/>
                    <a:pt x="3844231" y="240824"/>
                    <a:pt x="3847242" y="239314"/>
                  </a:cubicBezTo>
                  <a:cubicBezTo>
                    <a:pt x="3848747" y="237804"/>
                    <a:pt x="3848747" y="237804"/>
                    <a:pt x="3854768" y="237804"/>
                  </a:cubicBezTo>
                  <a:cubicBezTo>
                    <a:pt x="3859284" y="237804"/>
                    <a:pt x="3860789" y="237804"/>
                    <a:pt x="3865305" y="237804"/>
                  </a:cubicBezTo>
                  <a:cubicBezTo>
                    <a:pt x="3868315" y="237804"/>
                    <a:pt x="3871326" y="236294"/>
                    <a:pt x="3874337" y="237804"/>
                  </a:cubicBezTo>
                  <a:cubicBezTo>
                    <a:pt x="3877347" y="239314"/>
                    <a:pt x="3884874" y="239314"/>
                    <a:pt x="3884874" y="242334"/>
                  </a:cubicBezTo>
                  <a:cubicBezTo>
                    <a:pt x="3884874" y="243844"/>
                    <a:pt x="3884874" y="243844"/>
                    <a:pt x="3884874" y="248375"/>
                  </a:cubicBezTo>
                  <a:cubicBezTo>
                    <a:pt x="3884874" y="251395"/>
                    <a:pt x="3883368" y="252905"/>
                    <a:pt x="3883368" y="255925"/>
                  </a:cubicBezTo>
                  <a:cubicBezTo>
                    <a:pt x="3883368" y="260455"/>
                    <a:pt x="3883368" y="260455"/>
                    <a:pt x="3883368" y="263475"/>
                  </a:cubicBezTo>
                  <a:cubicBezTo>
                    <a:pt x="3883368" y="266495"/>
                    <a:pt x="3884874" y="264985"/>
                    <a:pt x="3884874" y="268005"/>
                  </a:cubicBezTo>
                  <a:cubicBezTo>
                    <a:pt x="3884874" y="272536"/>
                    <a:pt x="3887884" y="274046"/>
                    <a:pt x="3887884" y="278576"/>
                  </a:cubicBezTo>
                  <a:cubicBezTo>
                    <a:pt x="3887884" y="283106"/>
                    <a:pt x="3889389" y="287636"/>
                    <a:pt x="3887884" y="292166"/>
                  </a:cubicBezTo>
                  <a:cubicBezTo>
                    <a:pt x="3884874" y="295187"/>
                    <a:pt x="3883368" y="304247"/>
                    <a:pt x="3880358" y="307267"/>
                  </a:cubicBezTo>
                  <a:cubicBezTo>
                    <a:pt x="3877347" y="310287"/>
                    <a:pt x="3872831" y="310287"/>
                    <a:pt x="3871326" y="313307"/>
                  </a:cubicBezTo>
                  <a:cubicBezTo>
                    <a:pt x="3868315" y="316327"/>
                    <a:pt x="3863800" y="320858"/>
                    <a:pt x="3863800" y="320858"/>
                  </a:cubicBezTo>
                  <a:cubicBezTo>
                    <a:pt x="3863800" y="320858"/>
                    <a:pt x="3850252" y="335958"/>
                    <a:pt x="3848747" y="338978"/>
                  </a:cubicBezTo>
                  <a:cubicBezTo>
                    <a:pt x="3848747" y="340488"/>
                    <a:pt x="3844231" y="348039"/>
                    <a:pt x="3841220" y="351059"/>
                  </a:cubicBezTo>
                  <a:cubicBezTo>
                    <a:pt x="3839715" y="354079"/>
                    <a:pt x="3838210" y="354079"/>
                    <a:pt x="3835199" y="357099"/>
                  </a:cubicBezTo>
                  <a:cubicBezTo>
                    <a:pt x="3833694" y="361629"/>
                    <a:pt x="3829178" y="366159"/>
                    <a:pt x="3827673" y="370690"/>
                  </a:cubicBezTo>
                  <a:cubicBezTo>
                    <a:pt x="3824662" y="373710"/>
                    <a:pt x="3818641" y="381260"/>
                    <a:pt x="3817136" y="382770"/>
                  </a:cubicBezTo>
                  <a:cubicBezTo>
                    <a:pt x="3815631" y="385790"/>
                    <a:pt x="3802083" y="399381"/>
                    <a:pt x="3800578" y="400891"/>
                  </a:cubicBezTo>
                  <a:cubicBezTo>
                    <a:pt x="3800578" y="400891"/>
                    <a:pt x="3799073" y="405421"/>
                    <a:pt x="3796062" y="406931"/>
                  </a:cubicBezTo>
                  <a:cubicBezTo>
                    <a:pt x="3794557" y="406931"/>
                    <a:pt x="3793051" y="408441"/>
                    <a:pt x="3790041" y="406931"/>
                  </a:cubicBezTo>
                  <a:cubicBezTo>
                    <a:pt x="3788536" y="405421"/>
                    <a:pt x="3788536" y="406931"/>
                    <a:pt x="3784020" y="403911"/>
                  </a:cubicBezTo>
                  <a:cubicBezTo>
                    <a:pt x="3781009" y="402401"/>
                    <a:pt x="3779504" y="402401"/>
                    <a:pt x="3777999" y="399381"/>
                  </a:cubicBezTo>
                  <a:cubicBezTo>
                    <a:pt x="3774988" y="397871"/>
                    <a:pt x="3771978" y="399381"/>
                    <a:pt x="3771978" y="394851"/>
                  </a:cubicBezTo>
                  <a:cubicBezTo>
                    <a:pt x="3771978" y="390320"/>
                    <a:pt x="3771978" y="388810"/>
                    <a:pt x="3771978" y="385790"/>
                  </a:cubicBezTo>
                  <a:cubicBezTo>
                    <a:pt x="3770472" y="381260"/>
                    <a:pt x="3770472" y="379750"/>
                    <a:pt x="3767462" y="375220"/>
                  </a:cubicBezTo>
                  <a:cubicBezTo>
                    <a:pt x="3765956" y="370690"/>
                    <a:pt x="3765956" y="366159"/>
                    <a:pt x="3762946" y="361629"/>
                  </a:cubicBezTo>
                  <a:cubicBezTo>
                    <a:pt x="3759935" y="357099"/>
                    <a:pt x="3759935" y="355589"/>
                    <a:pt x="3756925" y="354079"/>
                  </a:cubicBezTo>
                  <a:cubicBezTo>
                    <a:pt x="3755420" y="352569"/>
                    <a:pt x="3753914" y="352569"/>
                    <a:pt x="3752409" y="352569"/>
                  </a:cubicBezTo>
                  <a:cubicBezTo>
                    <a:pt x="3750904" y="351059"/>
                    <a:pt x="3738861" y="361629"/>
                    <a:pt x="3737356" y="361629"/>
                  </a:cubicBezTo>
                  <a:cubicBezTo>
                    <a:pt x="3735851" y="363139"/>
                    <a:pt x="3732840" y="366159"/>
                    <a:pt x="3731335" y="367669"/>
                  </a:cubicBezTo>
                  <a:cubicBezTo>
                    <a:pt x="3728324" y="369180"/>
                    <a:pt x="3722303" y="373710"/>
                    <a:pt x="3722303" y="373710"/>
                  </a:cubicBezTo>
                  <a:cubicBezTo>
                    <a:pt x="3722303" y="373710"/>
                    <a:pt x="3722303" y="376730"/>
                    <a:pt x="3719293" y="376730"/>
                  </a:cubicBezTo>
                  <a:cubicBezTo>
                    <a:pt x="3716282" y="376730"/>
                    <a:pt x="3717788" y="376730"/>
                    <a:pt x="3714777" y="376730"/>
                  </a:cubicBezTo>
                  <a:cubicBezTo>
                    <a:pt x="3710261" y="376730"/>
                    <a:pt x="3711766" y="378240"/>
                    <a:pt x="3707251" y="378240"/>
                  </a:cubicBezTo>
                  <a:cubicBezTo>
                    <a:pt x="3702735" y="378240"/>
                    <a:pt x="3702735" y="378240"/>
                    <a:pt x="3699724" y="378240"/>
                  </a:cubicBezTo>
                  <a:cubicBezTo>
                    <a:pt x="3696714" y="379750"/>
                    <a:pt x="3698219" y="379750"/>
                    <a:pt x="3695208" y="379750"/>
                  </a:cubicBezTo>
                  <a:cubicBezTo>
                    <a:pt x="3690693" y="379750"/>
                    <a:pt x="3690693" y="382770"/>
                    <a:pt x="3687682" y="382770"/>
                  </a:cubicBezTo>
                  <a:cubicBezTo>
                    <a:pt x="3684671" y="382770"/>
                    <a:pt x="3680156" y="387300"/>
                    <a:pt x="3678650" y="387300"/>
                  </a:cubicBezTo>
                  <a:cubicBezTo>
                    <a:pt x="3675640" y="387300"/>
                    <a:pt x="3668113" y="387300"/>
                    <a:pt x="3666608" y="387300"/>
                  </a:cubicBezTo>
                  <a:cubicBezTo>
                    <a:pt x="3663598" y="387300"/>
                    <a:pt x="3660587" y="384280"/>
                    <a:pt x="3660587" y="384280"/>
                  </a:cubicBezTo>
                  <a:cubicBezTo>
                    <a:pt x="3660587" y="384280"/>
                    <a:pt x="3660587" y="384280"/>
                    <a:pt x="3662092" y="382770"/>
                  </a:cubicBezTo>
                  <a:cubicBezTo>
                    <a:pt x="3662092" y="382770"/>
                    <a:pt x="3672629" y="370690"/>
                    <a:pt x="3674134" y="367669"/>
                  </a:cubicBezTo>
                  <a:cubicBezTo>
                    <a:pt x="3677145" y="364649"/>
                    <a:pt x="3680156" y="357099"/>
                    <a:pt x="3681661" y="355589"/>
                  </a:cubicBezTo>
                  <a:cubicBezTo>
                    <a:pt x="3684671" y="354079"/>
                    <a:pt x="3693703" y="346529"/>
                    <a:pt x="3696714" y="345019"/>
                  </a:cubicBezTo>
                  <a:cubicBezTo>
                    <a:pt x="3698219" y="341998"/>
                    <a:pt x="3713272" y="331428"/>
                    <a:pt x="3714777" y="329918"/>
                  </a:cubicBezTo>
                  <a:cubicBezTo>
                    <a:pt x="3716282" y="326898"/>
                    <a:pt x="3723809" y="317837"/>
                    <a:pt x="3725314" y="314817"/>
                  </a:cubicBezTo>
                  <a:cubicBezTo>
                    <a:pt x="3726819" y="310287"/>
                    <a:pt x="3729830" y="308777"/>
                    <a:pt x="3729830" y="304247"/>
                  </a:cubicBezTo>
                  <a:cubicBezTo>
                    <a:pt x="3731335" y="301227"/>
                    <a:pt x="3734346" y="304247"/>
                    <a:pt x="3732840" y="290656"/>
                  </a:cubicBezTo>
                  <a:cubicBezTo>
                    <a:pt x="3732840" y="277066"/>
                    <a:pt x="3735851" y="274046"/>
                    <a:pt x="3735851" y="272536"/>
                  </a:cubicBezTo>
                  <a:cubicBezTo>
                    <a:pt x="3735851" y="271026"/>
                    <a:pt x="3737356" y="269516"/>
                    <a:pt x="3737356" y="269516"/>
                  </a:cubicBezTo>
                  <a:cubicBezTo>
                    <a:pt x="3737356" y="269516"/>
                    <a:pt x="3740367" y="269516"/>
                    <a:pt x="3741872" y="271026"/>
                  </a:cubicBezTo>
                  <a:cubicBezTo>
                    <a:pt x="3741872" y="274046"/>
                    <a:pt x="3744883" y="275556"/>
                    <a:pt x="3744883" y="277066"/>
                  </a:cubicBezTo>
                  <a:cubicBezTo>
                    <a:pt x="3744883" y="280086"/>
                    <a:pt x="3744883" y="281596"/>
                    <a:pt x="3746388" y="284616"/>
                  </a:cubicBezTo>
                  <a:cubicBezTo>
                    <a:pt x="3747893" y="286126"/>
                    <a:pt x="3747893" y="287636"/>
                    <a:pt x="3749398" y="284616"/>
                  </a:cubicBezTo>
                  <a:cubicBezTo>
                    <a:pt x="3752409" y="283106"/>
                    <a:pt x="3755420" y="277066"/>
                    <a:pt x="3755420" y="277066"/>
                  </a:cubicBezTo>
                  <a:cubicBezTo>
                    <a:pt x="3755420" y="277066"/>
                    <a:pt x="3768967" y="264985"/>
                    <a:pt x="3768967" y="263475"/>
                  </a:cubicBezTo>
                  <a:cubicBezTo>
                    <a:pt x="3770472" y="261965"/>
                    <a:pt x="3776493" y="254415"/>
                    <a:pt x="3776493" y="254415"/>
                  </a:cubicBezTo>
                  <a:cubicBezTo>
                    <a:pt x="3776493" y="254415"/>
                    <a:pt x="3782515" y="239314"/>
                    <a:pt x="3781009" y="231764"/>
                  </a:cubicBezTo>
                  <a:cubicBezTo>
                    <a:pt x="3781009" y="224214"/>
                    <a:pt x="3779504" y="218173"/>
                    <a:pt x="3779504" y="218173"/>
                  </a:cubicBezTo>
                  <a:cubicBezTo>
                    <a:pt x="3779504" y="218173"/>
                    <a:pt x="3777999" y="216663"/>
                    <a:pt x="3776493" y="216663"/>
                  </a:cubicBezTo>
                  <a:cubicBezTo>
                    <a:pt x="3774988" y="216663"/>
                    <a:pt x="3773483" y="218173"/>
                    <a:pt x="3770472" y="219684"/>
                  </a:cubicBezTo>
                  <a:cubicBezTo>
                    <a:pt x="3768967" y="219684"/>
                    <a:pt x="3767462" y="221194"/>
                    <a:pt x="3765956" y="221194"/>
                  </a:cubicBezTo>
                  <a:cubicBezTo>
                    <a:pt x="3762946" y="222704"/>
                    <a:pt x="3758430" y="224214"/>
                    <a:pt x="3755420" y="224214"/>
                  </a:cubicBezTo>
                  <a:cubicBezTo>
                    <a:pt x="3752409" y="224214"/>
                    <a:pt x="3744883" y="228744"/>
                    <a:pt x="3741872" y="230254"/>
                  </a:cubicBezTo>
                  <a:cubicBezTo>
                    <a:pt x="3738861" y="231764"/>
                    <a:pt x="3726819" y="237804"/>
                    <a:pt x="3723809" y="239314"/>
                  </a:cubicBezTo>
                  <a:cubicBezTo>
                    <a:pt x="3720798" y="239314"/>
                    <a:pt x="3711766" y="246865"/>
                    <a:pt x="3708756" y="248375"/>
                  </a:cubicBezTo>
                  <a:cubicBezTo>
                    <a:pt x="3705745" y="251395"/>
                    <a:pt x="3693703" y="257435"/>
                    <a:pt x="3692198" y="258945"/>
                  </a:cubicBezTo>
                  <a:cubicBezTo>
                    <a:pt x="3692198" y="261965"/>
                    <a:pt x="3684671" y="271026"/>
                    <a:pt x="3684671" y="272536"/>
                  </a:cubicBezTo>
                  <a:cubicBezTo>
                    <a:pt x="3684671" y="274046"/>
                    <a:pt x="3680156" y="275556"/>
                    <a:pt x="3678650" y="281596"/>
                  </a:cubicBezTo>
                  <a:cubicBezTo>
                    <a:pt x="3677145" y="286126"/>
                    <a:pt x="3668113" y="289146"/>
                    <a:pt x="3666608" y="290656"/>
                  </a:cubicBezTo>
                  <a:cubicBezTo>
                    <a:pt x="3666608" y="290656"/>
                    <a:pt x="3660587" y="290656"/>
                    <a:pt x="3659082" y="289146"/>
                  </a:cubicBezTo>
                  <a:cubicBezTo>
                    <a:pt x="3656071" y="287636"/>
                    <a:pt x="3653061" y="284616"/>
                    <a:pt x="3651555" y="283106"/>
                  </a:cubicBezTo>
                  <a:cubicBezTo>
                    <a:pt x="3650050" y="281596"/>
                    <a:pt x="3645534" y="281596"/>
                    <a:pt x="3642524" y="281596"/>
                  </a:cubicBezTo>
                  <a:cubicBezTo>
                    <a:pt x="3638008" y="281596"/>
                    <a:pt x="3633492" y="280086"/>
                    <a:pt x="3630481" y="278576"/>
                  </a:cubicBezTo>
                  <a:cubicBezTo>
                    <a:pt x="3628976" y="278576"/>
                    <a:pt x="3627471" y="277066"/>
                    <a:pt x="3621450" y="277066"/>
                  </a:cubicBezTo>
                  <a:cubicBezTo>
                    <a:pt x="3615429" y="275556"/>
                    <a:pt x="3615429" y="275556"/>
                    <a:pt x="3615429" y="274046"/>
                  </a:cubicBezTo>
                  <a:cubicBezTo>
                    <a:pt x="3615429" y="271026"/>
                    <a:pt x="3613923" y="268005"/>
                    <a:pt x="3612418" y="264985"/>
                  </a:cubicBezTo>
                  <a:cubicBezTo>
                    <a:pt x="3612418" y="261965"/>
                    <a:pt x="3609407" y="261965"/>
                    <a:pt x="3606397" y="260455"/>
                  </a:cubicBezTo>
                  <a:cubicBezTo>
                    <a:pt x="3603386" y="258945"/>
                    <a:pt x="3595860" y="252905"/>
                    <a:pt x="3592849" y="248375"/>
                  </a:cubicBezTo>
                  <a:cubicBezTo>
                    <a:pt x="3591344" y="242334"/>
                    <a:pt x="3591344" y="240824"/>
                    <a:pt x="3588334" y="239314"/>
                  </a:cubicBezTo>
                  <a:cubicBezTo>
                    <a:pt x="3585323" y="236294"/>
                    <a:pt x="3585323" y="237804"/>
                    <a:pt x="3585323" y="234784"/>
                  </a:cubicBezTo>
                  <a:cubicBezTo>
                    <a:pt x="3585323" y="231764"/>
                    <a:pt x="3585323" y="234784"/>
                    <a:pt x="3588334" y="231764"/>
                  </a:cubicBezTo>
                  <a:cubicBezTo>
                    <a:pt x="3589839" y="228744"/>
                    <a:pt x="3591344" y="227234"/>
                    <a:pt x="3592849" y="225724"/>
                  </a:cubicBezTo>
                  <a:cubicBezTo>
                    <a:pt x="3595860" y="224214"/>
                    <a:pt x="3595860" y="224214"/>
                    <a:pt x="3601881" y="224214"/>
                  </a:cubicBezTo>
                  <a:cubicBezTo>
                    <a:pt x="3606397" y="224214"/>
                    <a:pt x="3606397" y="222704"/>
                    <a:pt x="3612418" y="224214"/>
                  </a:cubicBezTo>
                  <a:cubicBezTo>
                    <a:pt x="3618439" y="225724"/>
                    <a:pt x="3619944" y="225724"/>
                    <a:pt x="3624460" y="225724"/>
                  </a:cubicBezTo>
                  <a:cubicBezTo>
                    <a:pt x="3627471" y="225724"/>
                    <a:pt x="3624460" y="224214"/>
                    <a:pt x="3630481" y="227234"/>
                  </a:cubicBezTo>
                  <a:cubicBezTo>
                    <a:pt x="3638008" y="230254"/>
                    <a:pt x="3633492" y="230254"/>
                    <a:pt x="3642524" y="231764"/>
                  </a:cubicBezTo>
                  <a:cubicBezTo>
                    <a:pt x="3650050" y="233274"/>
                    <a:pt x="3651555" y="234784"/>
                    <a:pt x="3659082" y="234784"/>
                  </a:cubicBezTo>
                  <a:cubicBezTo>
                    <a:pt x="3666608" y="233274"/>
                    <a:pt x="3668113" y="236294"/>
                    <a:pt x="3674134" y="233274"/>
                  </a:cubicBezTo>
                  <a:cubicBezTo>
                    <a:pt x="3680156" y="230254"/>
                    <a:pt x="3687682" y="228744"/>
                    <a:pt x="3693703" y="225724"/>
                  </a:cubicBezTo>
                  <a:cubicBezTo>
                    <a:pt x="3698219" y="222704"/>
                    <a:pt x="3702735" y="221194"/>
                    <a:pt x="3708756" y="218173"/>
                  </a:cubicBezTo>
                  <a:cubicBezTo>
                    <a:pt x="3713272" y="215153"/>
                    <a:pt x="3728324" y="209113"/>
                    <a:pt x="3728324" y="209113"/>
                  </a:cubicBezTo>
                  <a:cubicBezTo>
                    <a:pt x="3728324" y="209113"/>
                    <a:pt x="3738861" y="207603"/>
                    <a:pt x="3740367" y="206093"/>
                  </a:cubicBezTo>
                  <a:cubicBezTo>
                    <a:pt x="3743377" y="206093"/>
                    <a:pt x="3744883" y="203073"/>
                    <a:pt x="3747893" y="201563"/>
                  </a:cubicBezTo>
                  <a:cubicBezTo>
                    <a:pt x="3752409" y="200053"/>
                    <a:pt x="3756925" y="197033"/>
                    <a:pt x="3759935" y="197033"/>
                  </a:cubicBezTo>
                  <a:cubicBezTo>
                    <a:pt x="3762946" y="197033"/>
                    <a:pt x="3765956" y="194012"/>
                    <a:pt x="3767462" y="194012"/>
                  </a:cubicBezTo>
                  <a:cubicBezTo>
                    <a:pt x="3770472" y="194012"/>
                    <a:pt x="3793051" y="187972"/>
                    <a:pt x="3794557" y="189482"/>
                  </a:cubicBezTo>
                  <a:cubicBezTo>
                    <a:pt x="3796062" y="189482"/>
                    <a:pt x="3802083" y="186462"/>
                    <a:pt x="3806599" y="184952"/>
                  </a:cubicBezTo>
                  <a:cubicBezTo>
                    <a:pt x="3812620" y="183442"/>
                    <a:pt x="3826168" y="177402"/>
                    <a:pt x="3826168" y="177402"/>
                  </a:cubicBezTo>
                  <a:cubicBezTo>
                    <a:pt x="3826168" y="177402"/>
                    <a:pt x="3835199" y="174382"/>
                    <a:pt x="3836705" y="174382"/>
                  </a:cubicBezTo>
                  <a:cubicBezTo>
                    <a:pt x="3839715" y="172872"/>
                    <a:pt x="3841220" y="172872"/>
                    <a:pt x="3844231" y="171362"/>
                  </a:cubicBezTo>
                  <a:cubicBezTo>
                    <a:pt x="3847242" y="169851"/>
                    <a:pt x="3844231" y="169851"/>
                    <a:pt x="3850252" y="169851"/>
                  </a:cubicBezTo>
                  <a:cubicBezTo>
                    <a:pt x="3854768" y="169851"/>
                    <a:pt x="3856273" y="169851"/>
                    <a:pt x="3859284" y="169851"/>
                  </a:cubicBezTo>
                  <a:cubicBezTo>
                    <a:pt x="3862294" y="169851"/>
                    <a:pt x="3871326" y="169851"/>
                    <a:pt x="3871326" y="169851"/>
                  </a:cubicBezTo>
                  <a:cubicBezTo>
                    <a:pt x="3871326" y="169851"/>
                    <a:pt x="3872831" y="171362"/>
                    <a:pt x="3875842" y="171362"/>
                  </a:cubicBezTo>
                  <a:cubicBezTo>
                    <a:pt x="3878852" y="171362"/>
                    <a:pt x="3887884" y="171362"/>
                    <a:pt x="3892400" y="171362"/>
                  </a:cubicBezTo>
                  <a:cubicBezTo>
                    <a:pt x="3895410" y="171362"/>
                    <a:pt x="3899926" y="171362"/>
                    <a:pt x="3902937" y="169851"/>
                  </a:cubicBezTo>
                  <a:cubicBezTo>
                    <a:pt x="3905947" y="169851"/>
                    <a:pt x="3913474" y="165321"/>
                    <a:pt x="3917990" y="163811"/>
                  </a:cubicBezTo>
                  <a:cubicBezTo>
                    <a:pt x="3922505" y="162301"/>
                    <a:pt x="3931537" y="160791"/>
                    <a:pt x="3934548" y="162301"/>
                  </a:cubicBezTo>
                  <a:close/>
                  <a:moveTo>
                    <a:pt x="2901527" y="157011"/>
                  </a:moveTo>
                  <a:cubicBezTo>
                    <a:pt x="2901527" y="157011"/>
                    <a:pt x="2901527" y="157011"/>
                    <a:pt x="2898510" y="160026"/>
                  </a:cubicBezTo>
                  <a:cubicBezTo>
                    <a:pt x="2898510" y="160026"/>
                    <a:pt x="2898510" y="160026"/>
                    <a:pt x="2897001" y="161534"/>
                  </a:cubicBezTo>
                  <a:cubicBezTo>
                    <a:pt x="2897001" y="161534"/>
                    <a:pt x="2897001" y="161534"/>
                    <a:pt x="2897001" y="164549"/>
                  </a:cubicBezTo>
                  <a:cubicBezTo>
                    <a:pt x="2897001" y="164549"/>
                    <a:pt x="2897001" y="164549"/>
                    <a:pt x="2897001" y="166057"/>
                  </a:cubicBezTo>
                  <a:cubicBezTo>
                    <a:pt x="2897001" y="166057"/>
                    <a:pt x="2897001" y="166057"/>
                    <a:pt x="2897001" y="167564"/>
                  </a:cubicBezTo>
                  <a:cubicBezTo>
                    <a:pt x="2897001" y="167564"/>
                    <a:pt x="2897001" y="167564"/>
                    <a:pt x="2895493" y="170579"/>
                  </a:cubicBezTo>
                  <a:cubicBezTo>
                    <a:pt x="2895493" y="170579"/>
                    <a:pt x="2895493" y="170579"/>
                    <a:pt x="2895493" y="175102"/>
                  </a:cubicBezTo>
                  <a:cubicBezTo>
                    <a:pt x="2895493" y="175102"/>
                    <a:pt x="2895493" y="175102"/>
                    <a:pt x="2897001" y="176610"/>
                  </a:cubicBezTo>
                  <a:cubicBezTo>
                    <a:pt x="2897001" y="176610"/>
                    <a:pt x="2897001" y="176610"/>
                    <a:pt x="2897001" y="178117"/>
                  </a:cubicBezTo>
                  <a:cubicBezTo>
                    <a:pt x="2897001" y="178117"/>
                    <a:pt x="2897001" y="178117"/>
                    <a:pt x="2897001" y="179625"/>
                  </a:cubicBezTo>
                  <a:cubicBezTo>
                    <a:pt x="2897001" y="179625"/>
                    <a:pt x="2897001" y="179625"/>
                    <a:pt x="2898510" y="179625"/>
                  </a:cubicBezTo>
                  <a:cubicBezTo>
                    <a:pt x="2898510" y="179625"/>
                    <a:pt x="2900019" y="181132"/>
                    <a:pt x="2900019" y="181132"/>
                  </a:cubicBezTo>
                  <a:cubicBezTo>
                    <a:pt x="2900019" y="181132"/>
                    <a:pt x="2901527" y="181132"/>
                    <a:pt x="2901527" y="181132"/>
                  </a:cubicBezTo>
                  <a:cubicBezTo>
                    <a:pt x="2901527" y="181132"/>
                    <a:pt x="2901527" y="181132"/>
                    <a:pt x="2903036" y="181132"/>
                  </a:cubicBezTo>
                  <a:cubicBezTo>
                    <a:pt x="2903036" y="181132"/>
                    <a:pt x="2903036" y="181132"/>
                    <a:pt x="2904545" y="181132"/>
                  </a:cubicBezTo>
                  <a:cubicBezTo>
                    <a:pt x="2904545" y="181132"/>
                    <a:pt x="2904545" y="181132"/>
                    <a:pt x="2906053" y="181132"/>
                  </a:cubicBezTo>
                  <a:cubicBezTo>
                    <a:pt x="2906053" y="181132"/>
                    <a:pt x="2906053" y="181132"/>
                    <a:pt x="2907562" y="181132"/>
                  </a:cubicBezTo>
                  <a:cubicBezTo>
                    <a:pt x="2907562" y="181132"/>
                    <a:pt x="2907562" y="181132"/>
                    <a:pt x="2909071" y="181132"/>
                  </a:cubicBezTo>
                  <a:cubicBezTo>
                    <a:pt x="2909071" y="181132"/>
                    <a:pt x="2909071" y="181132"/>
                    <a:pt x="2910579" y="179625"/>
                  </a:cubicBezTo>
                  <a:lnTo>
                    <a:pt x="2910579" y="178117"/>
                  </a:lnTo>
                  <a:cubicBezTo>
                    <a:pt x="2910579" y="178117"/>
                    <a:pt x="2910579" y="178117"/>
                    <a:pt x="2909071" y="176610"/>
                  </a:cubicBezTo>
                  <a:cubicBezTo>
                    <a:pt x="2909071" y="176610"/>
                    <a:pt x="2909071" y="176610"/>
                    <a:pt x="2907562" y="175102"/>
                  </a:cubicBezTo>
                  <a:cubicBezTo>
                    <a:pt x="2907562" y="175102"/>
                    <a:pt x="2907562" y="175102"/>
                    <a:pt x="2907562" y="173594"/>
                  </a:cubicBezTo>
                  <a:cubicBezTo>
                    <a:pt x="2907562" y="173594"/>
                    <a:pt x="2907562" y="173594"/>
                    <a:pt x="2906053" y="172087"/>
                  </a:cubicBezTo>
                  <a:cubicBezTo>
                    <a:pt x="2906053" y="172087"/>
                    <a:pt x="2906053" y="172087"/>
                    <a:pt x="2906053" y="169072"/>
                  </a:cubicBezTo>
                  <a:cubicBezTo>
                    <a:pt x="2906053" y="169072"/>
                    <a:pt x="2906053" y="169072"/>
                    <a:pt x="2906053" y="166057"/>
                  </a:cubicBezTo>
                  <a:cubicBezTo>
                    <a:pt x="2906053" y="166057"/>
                    <a:pt x="2906053" y="166057"/>
                    <a:pt x="2907562" y="166057"/>
                  </a:cubicBezTo>
                  <a:cubicBezTo>
                    <a:pt x="2907562" y="166057"/>
                    <a:pt x="2907562" y="166057"/>
                    <a:pt x="2907562" y="164549"/>
                  </a:cubicBezTo>
                  <a:cubicBezTo>
                    <a:pt x="2907562" y="164549"/>
                    <a:pt x="2907562" y="164549"/>
                    <a:pt x="2909071" y="163042"/>
                  </a:cubicBezTo>
                  <a:cubicBezTo>
                    <a:pt x="2909071" y="163042"/>
                    <a:pt x="2909071" y="163042"/>
                    <a:pt x="2909071" y="160026"/>
                  </a:cubicBezTo>
                  <a:cubicBezTo>
                    <a:pt x="2909071" y="160026"/>
                    <a:pt x="2909071" y="160026"/>
                    <a:pt x="2909071" y="158519"/>
                  </a:cubicBezTo>
                  <a:cubicBezTo>
                    <a:pt x="2909071" y="158519"/>
                    <a:pt x="2909071" y="158519"/>
                    <a:pt x="2907562" y="158519"/>
                  </a:cubicBezTo>
                  <a:cubicBezTo>
                    <a:pt x="2907562" y="158519"/>
                    <a:pt x="2907562" y="158519"/>
                    <a:pt x="2906053" y="157011"/>
                  </a:cubicBezTo>
                  <a:cubicBezTo>
                    <a:pt x="2906053" y="157011"/>
                    <a:pt x="2906053" y="157011"/>
                    <a:pt x="2904545" y="157011"/>
                  </a:cubicBezTo>
                  <a:cubicBezTo>
                    <a:pt x="2904545" y="157011"/>
                    <a:pt x="2904545" y="157011"/>
                    <a:pt x="2901527" y="157011"/>
                  </a:cubicBezTo>
                  <a:close/>
                  <a:moveTo>
                    <a:pt x="4328378" y="156715"/>
                  </a:moveTo>
                  <a:cubicBezTo>
                    <a:pt x="4328378" y="156715"/>
                    <a:pt x="4325372" y="156715"/>
                    <a:pt x="4322367" y="158224"/>
                  </a:cubicBezTo>
                  <a:cubicBezTo>
                    <a:pt x="4320865" y="158224"/>
                    <a:pt x="4319362" y="159733"/>
                    <a:pt x="4317860" y="162750"/>
                  </a:cubicBezTo>
                  <a:cubicBezTo>
                    <a:pt x="4316357" y="164259"/>
                    <a:pt x="4311849" y="162750"/>
                    <a:pt x="4310347" y="162750"/>
                  </a:cubicBezTo>
                  <a:cubicBezTo>
                    <a:pt x="4308844" y="162750"/>
                    <a:pt x="4308844" y="162750"/>
                    <a:pt x="4305839" y="162750"/>
                  </a:cubicBezTo>
                  <a:cubicBezTo>
                    <a:pt x="4302834" y="161241"/>
                    <a:pt x="4305839" y="162750"/>
                    <a:pt x="4304336" y="167276"/>
                  </a:cubicBezTo>
                  <a:cubicBezTo>
                    <a:pt x="4302834" y="170294"/>
                    <a:pt x="4304336" y="170294"/>
                    <a:pt x="4304336" y="174820"/>
                  </a:cubicBezTo>
                  <a:cubicBezTo>
                    <a:pt x="4304336" y="179346"/>
                    <a:pt x="4304336" y="176328"/>
                    <a:pt x="4302834" y="179346"/>
                  </a:cubicBezTo>
                  <a:cubicBezTo>
                    <a:pt x="4301331" y="182363"/>
                    <a:pt x="4301331" y="182363"/>
                    <a:pt x="4301331" y="182363"/>
                  </a:cubicBezTo>
                  <a:cubicBezTo>
                    <a:pt x="4301331" y="182363"/>
                    <a:pt x="4301331" y="182363"/>
                    <a:pt x="4301331" y="188398"/>
                  </a:cubicBezTo>
                  <a:cubicBezTo>
                    <a:pt x="4301331" y="188398"/>
                    <a:pt x="4301331" y="188398"/>
                    <a:pt x="4302834" y="189907"/>
                  </a:cubicBezTo>
                  <a:cubicBezTo>
                    <a:pt x="4302834" y="189907"/>
                    <a:pt x="4305839" y="189907"/>
                    <a:pt x="4308844" y="189907"/>
                  </a:cubicBezTo>
                  <a:cubicBezTo>
                    <a:pt x="4311849" y="189907"/>
                    <a:pt x="4314854" y="188398"/>
                    <a:pt x="4316357" y="188398"/>
                  </a:cubicBezTo>
                  <a:cubicBezTo>
                    <a:pt x="4317860" y="188398"/>
                    <a:pt x="4319362" y="186889"/>
                    <a:pt x="4322367" y="186889"/>
                  </a:cubicBezTo>
                  <a:cubicBezTo>
                    <a:pt x="4323870" y="185380"/>
                    <a:pt x="4323870" y="183872"/>
                    <a:pt x="4325372" y="182363"/>
                  </a:cubicBezTo>
                  <a:cubicBezTo>
                    <a:pt x="4328378" y="179346"/>
                    <a:pt x="4328378" y="179346"/>
                    <a:pt x="4328378" y="176328"/>
                  </a:cubicBezTo>
                  <a:cubicBezTo>
                    <a:pt x="4328378" y="174820"/>
                    <a:pt x="4328378" y="173311"/>
                    <a:pt x="4329880" y="171802"/>
                  </a:cubicBezTo>
                  <a:cubicBezTo>
                    <a:pt x="4329880" y="168785"/>
                    <a:pt x="4329880" y="167276"/>
                    <a:pt x="4329880" y="164259"/>
                  </a:cubicBezTo>
                  <a:cubicBezTo>
                    <a:pt x="4329880" y="161241"/>
                    <a:pt x="4329880" y="159733"/>
                    <a:pt x="4329880" y="158224"/>
                  </a:cubicBezTo>
                  <a:cubicBezTo>
                    <a:pt x="4329880" y="156715"/>
                    <a:pt x="4328378" y="156715"/>
                    <a:pt x="4328378" y="156715"/>
                  </a:cubicBezTo>
                  <a:close/>
                  <a:moveTo>
                    <a:pt x="3366699" y="151833"/>
                  </a:moveTo>
                  <a:cubicBezTo>
                    <a:pt x="3366699" y="151833"/>
                    <a:pt x="3366699" y="151833"/>
                    <a:pt x="3362188" y="153338"/>
                  </a:cubicBezTo>
                  <a:cubicBezTo>
                    <a:pt x="3362188" y="153338"/>
                    <a:pt x="3362188" y="153338"/>
                    <a:pt x="3359181" y="159357"/>
                  </a:cubicBezTo>
                  <a:cubicBezTo>
                    <a:pt x="3359181" y="159357"/>
                    <a:pt x="3359181" y="159357"/>
                    <a:pt x="3356174" y="162367"/>
                  </a:cubicBezTo>
                  <a:cubicBezTo>
                    <a:pt x="3356174" y="162367"/>
                    <a:pt x="3356174" y="162367"/>
                    <a:pt x="3356174" y="166882"/>
                  </a:cubicBezTo>
                  <a:cubicBezTo>
                    <a:pt x="3356174" y="166882"/>
                    <a:pt x="3356174" y="166882"/>
                    <a:pt x="3356174" y="174406"/>
                  </a:cubicBezTo>
                  <a:cubicBezTo>
                    <a:pt x="3356174" y="174406"/>
                    <a:pt x="3356174" y="174406"/>
                    <a:pt x="3354670" y="183435"/>
                  </a:cubicBezTo>
                  <a:cubicBezTo>
                    <a:pt x="3354670" y="183435"/>
                    <a:pt x="3354670" y="183435"/>
                    <a:pt x="3353167" y="190960"/>
                  </a:cubicBezTo>
                  <a:cubicBezTo>
                    <a:pt x="3353167" y="190960"/>
                    <a:pt x="3353167" y="190960"/>
                    <a:pt x="3350160" y="198484"/>
                  </a:cubicBezTo>
                  <a:cubicBezTo>
                    <a:pt x="3350160" y="198484"/>
                    <a:pt x="3350160" y="201494"/>
                    <a:pt x="3347153" y="202999"/>
                  </a:cubicBezTo>
                  <a:cubicBezTo>
                    <a:pt x="3345649" y="206009"/>
                    <a:pt x="3341139" y="207513"/>
                    <a:pt x="3341139" y="207513"/>
                  </a:cubicBezTo>
                  <a:cubicBezTo>
                    <a:pt x="3341139" y="207513"/>
                    <a:pt x="3341139" y="207513"/>
                    <a:pt x="3338131" y="213533"/>
                  </a:cubicBezTo>
                  <a:cubicBezTo>
                    <a:pt x="3338131" y="213533"/>
                    <a:pt x="3338131" y="213533"/>
                    <a:pt x="3338131" y="219552"/>
                  </a:cubicBezTo>
                  <a:cubicBezTo>
                    <a:pt x="3338131" y="225572"/>
                    <a:pt x="3338131" y="225572"/>
                    <a:pt x="3338131" y="230087"/>
                  </a:cubicBezTo>
                  <a:cubicBezTo>
                    <a:pt x="3338131" y="233096"/>
                    <a:pt x="3338131" y="236106"/>
                    <a:pt x="3338131" y="236106"/>
                  </a:cubicBezTo>
                  <a:cubicBezTo>
                    <a:pt x="3338131" y="236106"/>
                    <a:pt x="3336628" y="236106"/>
                    <a:pt x="3341139" y="237611"/>
                  </a:cubicBezTo>
                  <a:cubicBezTo>
                    <a:pt x="3344146" y="237611"/>
                    <a:pt x="3348656" y="237611"/>
                    <a:pt x="3353167" y="237611"/>
                  </a:cubicBezTo>
                  <a:cubicBezTo>
                    <a:pt x="3356174" y="237611"/>
                    <a:pt x="3360685" y="239116"/>
                    <a:pt x="3362188" y="236106"/>
                  </a:cubicBezTo>
                  <a:cubicBezTo>
                    <a:pt x="3362188" y="233096"/>
                    <a:pt x="3360685" y="230087"/>
                    <a:pt x="3363692" y="227077"/>
                  </a:cubicBezTo>
                  <a:cubicBezTo>
                    <a:pt x="3366699" y="224067"/>
                    <a:pt x="3369706" y="219552"/>
                    <a:pt x="3369706" y="216543"/>
                  </a:cubicBezTo>
                  <a:cubicBezTo>
                    <a:pt x="3369706" y="213533"/>
                    <a:pt x="3374217" y="204504"/>
                    <a:pt x="3374217" y="204504"/>
                  </a:cubicBezTo>
                  <a:cubicBezTo>
                    <a:pt x="3374217" y="204504"/>
                    <a:pt x="3374217" y="198484"/>
                    <a:pt x="3375720" y="195474"/>
                  </a:cubicBezTo>
                  <a:cubicBezTo>
                    <a:pt x="3375720" y="192465"/>
                    <a:pt x="3377224" y="190960"/>
                    <a:pt x="3377224" y="186445"/>
                  </a:cubicBezTo>
                  <a:cubicBezTo>
                    <a:pt x="3377224" y="181930"/>
                    <a:pt x="3377224" y="175911"/>
                    <a:pt x="3377224" y="171396"/>
                  </a:cubicBezTo>
                  <a:cubicBezTo>
                    <a:pt x="3377224" y="165377"/>
                    <a:pt x="3380231" y="166882"/>
                    <a:pt x="3377224" y="162367"/>
                  </a:cubicBezTo>
                  <a:cubicBezTo>
                    <a:pt x="3374217" y="157852"/>
                    <a:pt x="3375720" y="156347"/>
                    <a:pt x="3372713" y="154843"/>
                  </a:cubicBezTo>
                  <a:cubicBezTo>
                    <a:pt x="3369706" y="153338"/>
                    <a:pt x="3366699" y="151833"/>
                    <a:pt x="3366699" y="151833"/>
                  </a:cubicBezTo>
                  <a:close/>
                  <a:moveTo>
                    <a:pt x="866465" y="144837"/>
                  </a:moveTo>
                  <a:cubicBezTo>
                    <a:pt x="872462" y="143329"/>
                    <a:pt x="873961" y="144837"/>
                    <a:pt x="878459" y="146345"/>
                  </a:cubicBezTo>
                  <a:cubicBezTo>
                    <a:pt x="879959" y="147854"/>
                    <a:pt x="884456" y="150870"/>
                    <a:pt x="884456" y="153886"/>
                  </a:cubicBezTo>
                  <a:cubicBezTo>
                    <a:pt x="884456" y="153886"/>
                    <a:pt x="884456" y="155394"/>
                    <a:pt x="881458" y="158410"/>
                  </a:cubicBezTo>
                  <a:cubicBezTo>
                    <a:pt x="879959" y="161427"/>
                    <a:pt x="879959" y="158410"/>
                    <a:pt x="878459" y="162935"/>
                  </a:cubicBezTo>
                  <a:cubicBezTo>
                    <a:pt x="875461" y="165951"/>
                    <a:pt x="876960" y="164443"/>
                    <a:pt x="876960" y="167459"/>
                  </a:cubicBezTo>
                  <a:cubicBezTo>
                    <a:pt x="875461" y="171984"/>
                    <a:pt x="875461" y="170475"/>
                    <a:pt x="873961" y="173492"/>
                  </a:cubicBezTo>
                  <a:cubicBezTo>
                    <a:pt x="872462" y="176508"/>
                    <a:pt x="872462" y="176508"/>
                    <a:pt x="870963" y="178016"/>
                  </a:cubicBezTo>
                  <a:cubicBezTo>
                    <a:pt x="870963" y="178016"/>
                    <a:pt x="869463" y="181032"/>
                    <a:pt x="867964" y="184049"/>
                  </a:cubicBezTo>
                  <a:cubicBezTo>
                    <a:pt x="866465" y="188573"/>
                    <a:pt x="863466" y="191589"/>
                    <a:pt x="861967" y="196114"/>
                  </a:cubicBezTo>
                  <a:cubicBezTo>
                    <a:pt x="861967" y="196114"/>
                    <a:pt x="858968" y="199130"/>
                    <a:pt x="855970" y="200638"/>
                  </a:cubicBezTo>
                  <a:cubicBezTo>
                    <a:pt x="852971" y="200638"/>
                    <a:pt x="851472" y="200638"/>
                    <a:pt x="849972" y="202146"/>
                  </a:cubicBezTo>
                  <a:cubicBezTo>
                    <a:pt x="846974" y="202146"/>
                    <a:pt x="846974" y="203654"/>
                    <a:pt x="843975" y="205162"/>
                  </a:cubicBezTo>
                  <a:cubicBezTo>
                    <a:pt x="840977" y="206670"/>
                    <a:pt x="840977" y="208179"/>
                    <a:pt x="839477" y="209687"/>
                  </a:cubicBezTo>
                  <a:cubicBezTo>
                    <a:pt x="837978" y="211195"/>
                    <a:pt x="839477" y="211195"/>
                    <a:pt x="839477" y="212703"/>
                  </a:cubicBezTo>
                  <a:cubicBezTo>
                    <a:pt x="839477" y="214211"/>
                    <a:pt x="842476" y="215719"/>
                    <a:pt x="842476" y="217227"/>
                  </a:cubicBezTo>
                  <a:cubicBezTo>
                    <a:pt x="843975" y="218735"/>
                    <a:pt x="843975" y="221752"/>
                    <a:pt x="843975" y="224768"/>
                  </a:cubicBezTo>
                  <a:cubicBezTo>
                    <a:pt x="843975" y="227784"/>
                    <a:pt x="846974" y="241357"/>
                    <a:pt x="848473" y="244374"/>
                  </a:cubicBezTo>
                  <a:cubicBezTo>
                    <a:pt x="848473" y="248898"/>
                    <a:pt x="845474" y="251914"/>
                    <a:pt x="845474" y="251914"/>
                  </a:cubicBezTo>
                  <a:cubicBezTo>
                    <a:pt x="843975" y="253422"/>
                    <a:pt x="843975" y="254930"/>
                    <a:pt x="842476" y="254930"/>
                  </a:cubicBezTo>
                  <a:cubicBezTo>
                    <a:pt x="842476" y="256439"/>
                    <a:pt x="842476" y="257947"/>
                    <a:pt x="842476" y="257947"/>
                  </a:cubicBezTo>
                  <a:cubicBezTo>
                    <a:pt x="842476" y="259455"/>
                    <a:pt x="840977" y="260963"/>
                    <a:pt x="839477" y="262471"/>
                  </a:cubicBezTo>
                  <a:cubicBezTo>
                    <a:pt x="839477" y="262471"/>
                    <a:pt x="837978" y="265487"/>
                    <a:pt x="836479" y="266995"/>
                  </a:cubicBezTo>
                  <a:cubicBezTo>
                    <a:pt x="834979" y="268504"/>
                    <a:pt x="836479" y="268504"/>
                    <a:pt x="834979" y="271520"/>
                  </a:cubicBezTo>
                  <a:cubicBezTo>
                    <a:pt x="834979" y="274536"/>
                    <a:pt x="834979" y="273028"/>
                    <a:pt x="836479" y="274536"/>
                  </a:cubicBezTo>
                  <a:cubicBezTo>
                    <a:pt x="836479" y="276044"/>
                    <a:pt x="837978" y="276044"/>
                    <a:pt x="837978" y="276044"/>
                  </a:cubicBezTo>
                  <a:cubicBezTo>
                    <a:pt x="839477" y="277552"/>
                    <a:pt x="840977" y="277552"/>
                    <a:pt x="843975" y="279060"/>
                  </a:cubicBezTo>
                  <a:cubicBezTo>
                    <a:pt x="846974" y="280569"/>
                    <a:pt x="848473" y="279060"/>
                    <a:pt x="851472" y="280569"/>
                  </a:cubicBezTo>
                  <a:cubicBezTo>
                    <a:pt x="855970" y="282077"/>
                    <a:pt x="857469" y="280569"/>
                    <a:pt x="860468" y="282077"/>
                  </a:cubicBezTo>
                  <a:cubicBezTo>
                    <a:pt x="861967" y="282077"/>
                    <a:pt x="866465" y="282077"/>
                    <a:pt x="867964" y="283585"/>
                  </a:cubicBezTo>
                  <a:cubicBezTo>
                    <a:pt x="870963" y="285093"/>
                    <a:pt x="875461" y="286601"/>
                    <a:pt x="878459" y="288109"/>
                  </a:cubicBezTo>
                  <a:cubicBezTo>
                    <a:pt x="881458" y="289617"/>
                    <a:pt x="884456" y="289617"/>
                    <a:pt x="890454" y="291125"/>
                  </a:cubicBezTo>
                  <a:cubicBezTo>
                    <a:pt x="894952" y="294142"/>
                    <a:pt x="899450" y="291125"/>
                    <a:pt x="903948" y="292634"/>
                  </a:cubicBezTo>
                  <a:cubicBezTo>
                    <a:pt x="906946" y="292634"/>
                    <a:pt x="906946" y="292634"/>
                    <a:pt x="908445" y="294142"/>
                  </a:cubicBezTo>
                  <a:cubicBezTo>
                    <a:pt x="911444" y="294142"/>
                    <a:pt x="911444" y="292634"/>
                    <a:pt x="915942" y="292634"/>
                  </a:cubicBezTo>
                  <a:cubicBezTo>
                    <a:pt x="920440" y="292634"/>
                    <a:pt x="920440" y="291125"/>
                    <a:pt x="923439" y="292634"/>
                  </a:cubicBezTo>
                  <a:cubicBezTo>
                    <a:pt x="927936" y="294142"/>
                    <a:pt x="929436" y="298666"/>
                    <a:pt x="929436" y="301682"/>
                  </a:cubicBezTo>
                  <a:cubicBezTo>
                    <a:pt x="929436" y="303190"/>
                    <a:pt x="927936" y="304699"/>
                    <a:pt x="926437" y="306207"/>
                  </a:cubicBezTo>
                  <a:cubicBezTo>
                    <a:pt x="926437" y="307715"/>
                    <a:pt x="923439" y="312239"/>
                    <a:pt x="923439" y="312239"/>
                  </a:cubicBezTo>
                  <a:cubicBezTo>
                    <a:pt x="921939" y="319780"/>
                    <a:pt x="918941" y="321288"/>
                    <a:pt x="914443" y="327320"/>
                  </a:cubicBezTo>
                  <a:cubicBezTo>
                    <a:pt x="912943" y="330337"/>
                    <a:pt x="912943" y="330337"/>
                    <a:pt x="911444" y="333353"/>
                  </a:cubicBezTo>
                  <a:cubicBezTo>
                    <a:pt x="909945" y="340894"/>
                    <a:pt x="908445" y="343910"/>
                    <a:pt x="903948" y="349942"/>
                  </a:cubicBezTo>
                  <a:cubicBezTo>
                    <a:pt x="903948" y="351450"/>
                    <a:pt x="900949" y="351450"/>
                    <a:pt x="897950" y="351450"/>
                  </a:cubicBezTo>
                  <a:cubicBezTo>
                    <a:pt x="894952" y="351450"/>
                    <a:pt x="887455" y="352959"/>
                    <a:pt x="885956" y="352959"/>
                  </a:cubicBezTo>
                  <a:cubicBezTo>
                    <a:pt x="882957" y="352959"/>
                    <a:pt x="875461" y="352959"/>
                    <a:pt x="870963" y="352959"/>
                  </a:cubicBezTo>
                  <a:cubicBezTo>
                    <a:pt x="867964" y="352959"/>
                    <a:pt x="866465" y="352959"/>
                    <a:pt x="860468" y="352959"/>
                  </a:cubicBezTo>
                  <a:cubicBezTo>
                    <a:pt x="852971" y="351450"/>
                    <a:pt x="852971" y="352959"/>
                    <a:pt x="845474" y="352959"/>
                  </a:cubicBezTo>
                  <a:cubicBezTo>
                    <a:pt x="836479" y="352959"/>
                    <a:pt x="833480" y="354467"/>
                    <a:pt x="831981" y="352959"/>
                  </a:cubicBezTo>
                  <a:cubicBezTo>
                    <a:pt x="827483" y="349942"/>
                    <a:pt x="813989" y="352959"/>
                    <a:pt x="809491" y="352959"/>
                  </a:cubicBezTo>
                  <a:cubicBezTo>
                    <a:pt x="804993" y="352959"/>
                    <a:pt x="797497" y="354467"/>
                    <a:pt x="794498" y="355975"/>
                  </a:cubicBezTo>
                  <a:cubicBezTo>
                    <a:pt x="791499" y="355975"/>
                    <a:pt x="785502" y="358991"/>
                    <a:pt x="781004" y="358991"/>
                  </a:cubicBezTo>
                  <a:cubicBezTo>
                    <a:pt x="770509" y="358991"/>
                    <a:pt x="764512" y="362007"/>
                    <a:pt x="757015" y="366532"/>
                  </a:cubicBezTo>
                  <a:cubicBezTo>
                    <a:pt x="754017" y="366532"/>
                    <a:pt x="742022" y="372564"/>
                    <a:pt x="740523" y="374072"/>
                  </a:cubicBezTo>
                  <a:cubicBezTo>
                    <a:pt x="739024" y="374072"/>
                    <a:pt x="736025" y="377089"/>
                    <a:pt x="728528" y="380105"/>
                  </a:cubicBezTo>
                  <a:cubicBezTo>
                    <a:pt x="721032" y="384629"/>
                    <a:pt x="721032" y="384629"/>
                    <a:pt x="718033" y="383121"/>
                  </a:cubicBezTo>
                  <a:cubicBezTo>
                    <a:pt x="715035" y="383121"/>
                    <a:pt x="715035" y="381613"/>
                    <a:pt x="715035" y="381613"/>
                  </a:cubicBezTo>
                  <a:cubicBezTo>
                    <a:pt x="713535" y="380105"/>
                    <a:pt x="712036" y="378597"/>
                    <a:pt x="712036" y="378597"/>
                  </a:cubicBezTo>
                  <a:cubicBezTo>
                    <a:pt x="712036" y="377089"/>
                    <a:pt x="710537" y="371056"/>
                    <a:pt x="709037" y="369548"/>
                  </a:cubicBezTo>
                  <a:cubicBezTo>
                    <a:pt x="707538" y="366532"/>
                    <a:pt x="706039" y="366532"/>
                    <a:pt x="703040" y="363515"/>
                  </a:cubicBezTo>
                  <a:cubicBezTo>
                    <a:pt x="700042" y="358991"/>
                    <a:pt x="691046" y="351450"/>
                    <a:pt x="689546" y="349942"/>
                  </a:cubicBezTo>
                  <a:cubicBezTo>
                    <a:pt x="688047" y="349942"/>
                    <a:pt x="688047" y="345418"/>
                    <a:pt x="688047" y="342402"/>
                  </a:cubicBezTo>
                  <a:cubicBezTo>
                    <a:pt x="686548" y="340894"/>
                    <a:pt x="689546" y="336369"/>
                    <a:pt x="689546" y="336369"/>
                  </a:cubicBezTo>
                  <a:cubicBezTo>
                    <a:pt x="689546" y="336369"/>
                    <a:pt x="692545" y="333353"/>
                    <a:pt x="694044" y="330337"/>
                  </a:cubicBezTo>
                  <a:cubicBezTo>
                    <a:pt x="695544" y="325812"/>
                    <a:pt x="697043" y="325812"/>
                    <a:pt x="698542" y="325812"/>
                  </a:cubicBezTo>
                  <a:cubicBezTo>
                    <a:pt x="700042" y="325812"/>
                    <a:pt x="704539" y="325812"/>
                    <a:pt x="704539" y="325812"/>
                  </a:cubicBezTo>
                  <a:cubicBezTo>
                    <a:pt x="706039" y="325812"/>
                    <a:pt x="709037" y="324304"/>
                    <a:pt x="710537" y="321288"/>
                  </a:cubicBezTo>
                  <a:cubicBezTo>
                    <a:pt x="713535" y="319780"/>
                    <a:pt x="719533" y="319780"/>
                    <a:pt x="721032" y="319780"/>
                  </a:cubicBezTo>
                  <a:cubicBezTo>
                    <a:pt x="722531" y="319780"/>
                    <a:pt x="728528" y="316764"/>
                    <a:pt x="731527" y="316764"/>
                  </a:cubicBezTo>
                  <a:cubicBezTo>
                    <a:pt x="734526" y="315255"/>
                    <a:pt x="739024" y="313747"/>
                    <a:pt x="742022" y="312239"/>
                  </a:cubicBezTo>
                  <a:cubicBezTo>
                    <a:pt x="743521" y="312239"/>
                    <a:pt x="749519" y="310731"/>
                    <a:pt x="751018" y="310731"/>
                  </a:cubicBezTo>
                  <a:cubicBezTo>
                    <a:pt x="752517" y="310731"/>
                    <a:pt x="755516" y="310731"/>
                    <a:pt x="758515" y="310731"/>
                  </a:cubicBezTo>
                  <a:cubicBezTo>
                    <a:pt x="760014" y="310731"/>
                    <a:pt x="761513" y="307715"/>
                    <a:pt x="764512" y="307715"/>
                  </a:cubicBezTo>
                  <a:cubicBezTo>
                    <a:pt x="769010" y="309223"/>
                    <a:pt x="769010" y="307715"/>
                    <a:pt x="772008" y="306207"/>
                  </a:cubicBezTo>
                  <a:cubicBezTo>
                    <a:pt x="775007" y="306207"/>
                    <a:pt x="775007" y="304699"/>
                    <a:pt x="778006" y="304699"/>
                  </a:cubicBezTo>
                  <a:cubicBezTo>
                    <a:pt x="781004" y="304699"/>
                    <a:pt x="779505" y="303190"/>
                    <a:pt x="779505" y="301682"/>
                  </a:cubicBezTo>
                  <a:cubicBezTo>
                    <a:pt x="781004" y="300174"/>
                    <a:pt x="781004" y="300174"/>
                    <a:pt x="779505" y="300174"/>
                  </a:cubicBezTo>
                  <a:cubicBezTo>
                    <a:pt x="778006" y="300174"/>
                    <a:pt x="776506" y="300174"/>
                    <a:pt x="775007" y="298666"/>
                  </a:cubicBezTo>
                  <a:cubicBezTo>
                    <a:pt x="773508" y="298666"/>
                    <a:pt x="772008" y="297158"/>
                    <a:pt x="770509" y="295650"/>
                  </a:cubicBezTo>
                  <a:cubicBezTo>
                    <a:pt x="769010" y="294142"/>
                    <a:pt x="769010" y="294142"/>
                    <a:pt x="767510" y="294142"/>
                  </a:cubicBezTo>
                  <a:cubicBezTo>
                    <a:pt x="763012" y="294142"/>
                    <a:pt x="766011" y="283585"/>
                    <a:pt x="767510" y="283585"/>
                  </a:cubicBezTo>
                  <a:cubicBezTo>
                    <a:pt x="769010" y="282077"/>
                    <a:pt x="769010" y="279060"/>
                    <a:pt x="770509" y="277552"/>
                  </a:cubicBezTo>
                  <a:cubicBezTo>
                    <a:pt x="770509" y="276044"/>
                    <a:pt x="772008" y="270012"/>
                    <a:pt x="772008" y="268504"/>
                  </a:cubicBezTo>
                  <a:cubicBezTo>
                    <a:pt x="773508" y="268504"/>
                    <a:pt x="776506" y="263979"/>
                    <a:pt x="776506" y="262471"/>
                  </a:cubicBezTo>
                  <a:cubicBezTo>
                    <a:pt x="776506" y="260963"/>
                    <a:pt x="773508" y="257947"/>
                    <a:pt x="772008" y="253422"/>
                  </a:cubicBezTo>
                  <a:cubicBezTo>
                    <a:pt x="770509" y="248898"/>
                    <a:pt x="767510" y="248898"/>
                    <a:pt x="766011" y="247390"/>
                  </a:cubicBezTo>
                  <a:cubicBezTo>
                    <a:pt x="764512" y="245882"/>
                    <a:pt x="763012" y="245882"/>
                    <a:pt x="760014" y="244374"/>
                  </a:cubicBezTo>
                  <a:cubicBezTo>
                    <a:pt x="755516" y="244374"/>
                    <a:pt x="752517" y="242865"/>
                    <a:pt x="749519" y="242865"/>
                  </a:cubicBezTo>
                  <a:cubicBezTo>
                    <a:pt x="746520" y="241357"/>
                    <a:pt x="746520" y="239849"/>
                    <a:pt x="743521" y="239849"/>
                  </a:cubicBezTo>
                  <a:cubicBezTo>
                    <a:pt x="742022" y="239849"/>
                    <a:pt x="737524" y="238341"/>
                    <a:pt x="737524" y="238341"/>
                  </a:cubicBezTo>
                  <a:cubicBezTo>
                    <a:pt x="736025" y="238341"/>
                    <a:pt x="734526" y="236833"/>
                    <a:pt x="731527" y="233817"/>
                  </a:cubicBezTo>
                  <a:cubicBezTo>
                    <a:pt x="728528" y="232309"/>
                    <a:pt x="731527" y="233817"/>
                    <a:pt x="728528" y="229292"/>
                  </a:cubicBezTo>
                  <a:cubicBezTo>
                    <a:pt x="727029" y="224768"/>
                    <a:pt x="727029" y="224768"/>
                    <a:pt x="727029" y="223260"/>
                  </a:cubicBezTo>
                  <a:cubicBezTo>
                    <a:pt x="727029" y="220244"/>
                    <a:pt x="728528" y="218735"/>
                    <a:pt x="728528" y="217227"/>
                  </a:cubicBezTo>
                  <a:cubicBezTo>
                    <a:pt x="728528" y="215719"/>
                    <a:pt x="730028" y="212703"/>
                    <a:pt x="730028" y="212703"/>
                  </a:cubicBezTo>
                  <a:cubicBezTo>
                    <a:pt x="731527" y="211195"/>
                    <a:pt x="734526" y="209687"/>
                    <a:pt x="734526" y="209687"/>
                  </a:cubicBezTo>
                  <a:cubicBezTo>
                    <a:pt x="734526" y="209687"/>
                    <a:pt x="737524" y="208179"/>
                    <a:pt x="739024" y="208179"/>
                  </a:cubicBezTo>
                  <a:cubicBezTo>
                    <a:pt x="740523" y="208179"/>
                    <a:pt x="740523" y="206670"/>
                    <a:pt x="742022" y="206670"/>
                  </a:cubicBezTo>
                  <a:cubicBezTo>
                    <a:pt x="742022" y="206670"/>
                    <a:pt x="743521" y="206670"/>
                    <a:pt x="746520" y="206670"/>
                  </a:cubicBezTo>
                  <a:cubicBezTo>
                    <a:pt x="749519" y="206670"/>
                    <a:pt x="751018" y="205162"/>
                    <a:pt x="752517" y="205162"/>
                  </a:cubicBezTo>
                  <a:cubicBezTo>
                    <a:pt x="752517" y="206670"/>
                    <a:pt x="755516" y="205162"/>
                    <a:pt x="758515" y="205162"/>
                  </a:cubicBezTo>
                  <a:cubicBezTo>
                    <a:pt x="758515" y="205162"/>
                    <a:pt x="760014" y="203654"/>
                    <a:pt x="761513" y="203654"/>
                  </a:cubicBezTo>
                  <a:cubicBezTo>
                    <a:pt x="763012" y="203654"/>
                    <a:pt x="766011" y="200638"/>
                    <a:pt x="767510" y="199130"/>
                  </a:cubicBezTo>
                  <a:cubicBezTo>
                    <a:pt x="769010" y="197622"/>
                    <a:pt x="773508" y="197622"/>
                    <a:pt x="775007" y="196114"/>
                  </a:cubicBezTo>
                  <a:cubicBezTo>
                    <a:pt x="775007" y="194605"/>
                    <a:pt x="781004" y="191589"/>
                    <a:pt x="782504" y="190081"/>
                  </a:cubicBezTo>
                  <a:cubicBezTo>
                    <a:pt x="782504" y="190081"/>
                    <a:pt x="788501" y="187065"/>
                    <a:pt x="790000" y="185557"/>
                  </a:cubicBezTo>
                  <a:cubicBezTo>
                    <a:pt x="791499" y="184049"/>
                    <a:pt x="792999" y="184049"/>
                    <a:pt x="798996" y="179524"/>
                  </a:cubicBezTo>
                  <a:cubicBezTo>
                    <a:pt x="804993" y="176508"/>
                    <a:pt x="801995" y="178016"/>
                    <a:pt x="806492" y="175000"/>
                  </a:cubicBezTo>
                  <a:cubicBezTo>
                    <a:pt x="809491" y="171984"/>
                    <a:pt x="810990" y="171984"/>
                    <a:pt x="813989" y="170475"/>
                  </a:cubicBezTo>
                  <a:cubicBezTo>
                    <a:pt x="816988" y="168967"/>
                    <a:pt x="816988" y="168967"/>
                    <a:pt x="821486" y="165951"/>
                  </a:cubicBezTo>
                  <a:cubicBezTo>
                    <a:pt x="827483" y="164443"/>
                    <a:pt x="828982" y="162935"/>
                    <a:pt x="833480" y="161427"/>
                  </a:cubicBezTo>
                  <a:cubicBezTo>
                    <a:pt x="839477" y="158410"/>
                    <a:pt x="840977" y="158410"/>
                    <a:pt x="843975" y="156902"/>
                  </a:cubicBezTo>
                  <a:cubicBezTo>
                    <a:pt x="846974" y="153886"/>
                    <a:pt x="848473" y="153886"/>
                    <a:pt x="851472" y="152378"/>
                  </a:cubicBezTo>
                  <a:cubicBezTo>
                    <a:pt x="855970" y="150870"/>
                    <a:pt x="857469" y="149362"/>
                    <a:pt x="860468" y="147854"/>
                  </a:cubicBezTo>
                  <a:cubicBezTo>
                    <a:pt x="863466" y="146345"/>
                    <a:pt x="863466" y="144837"/>
                    <a:pt x="866465" y="144837"/>
                  </a:cubicBezTo>
                  <a:close/>
                  <a:moveTo>
                    <a:pt x="4313352" y="140120"/>
                  </a:moveTo>
                  <a:cubicBezTo>
                    <a:pt x="4313352" y="140120"/>
                    <a:pt x="4311849" y="143137"/>
                    <a:pt x="4310347" y="144646"/>
                  </a:cubicBezTo>
                  <a:cubicBezTo>
                    <a:pt x="4310347" y="146155"/>
                    <a:pt x="4310347" y="146155"/>
                    <a:pt x="4310347" y="147663"/>
                  </a:cubicBezTo>
                  <a:cubicBezTo>
                    <a:pt x="4308844" y="149172"/>
                    <a:pt x="4310347" y="152189"/>
                    <a:pt x="4310347" y="152189"/>
                  </a:cubicBezTo>
                  <a:cubicBezTo>
                    <a:pt x="4310347" y="152189"/>
                    <a:pt x="4310347" y="152189"/>
                    <a:pt x="4311849" y="152189"/>
                  </a:cubicBezTo>
                  <a:cubicBezTo>
                    <a:pt x="4311849" y="152189"/>
                    <a:pt x="4316357" y="150681"/>
                    <a:pt x="4316357" y="149172"/>
                  </a:cubicBezTo>
                  <a:cubicBezTo>
                    <a:pt x="4316357" y="149172"/>
                    <a:pt x="4316357" y="149172"/>
                    <a:pt x="4316357" y="146155"/>
                  </a:cubicBezTo>
                  <a:cubicBezTo>
                    <a:pt x="4316357" y="146155"/>
                    <a:pt x="4316357" y="144646"/>
                    <a:pt x="4316357" y="143137"/>
                  </a:cubicBezTo>
                  <a:cubicBezTo>
                    <a:pt x="4316357" y="141629"/>
                    <a:pt x="4314854" y="140120"/>
                    <a:pt x="4314854" y="140120"/>
                  </a:cubicBezTo>
                  <a:cubicBezTo>
                    <a:pt x="4314854" y="140120"/>
                    <a:pt x="4314854" y="140120"/>
                    <a:pt x="4313352" y="140120"/>
                  </a:cubicBezTo>
                  <a:close/>
                  <a:moveTo>
                    <a:pt x="639716" y="135391"/>
                  </a:moveTo>
                  <a:cubicBezTo>
                    <a:pt x="639716" y="135391"/>
                    <a:pt x="646992" y="135391"/>
                    <a:pt x="646992" y="136920"/>
                  </a:cubicBezTo>
                  <a:cubicBezTo>
                    <a:pt x="648447" y="136920"/>
                    <a:pt x="651358" y="138449"/>
                    <a:pt x="651358" y="139977"/>
                  </a:cubicBezTo>
                  <a:cubicBezTo>
                    <a:pt x="651358" y="139977"/>
                    <a:pt x="652813" y="141506"/>
                    <a:pt x="654268" y="141506"/>
                  </a:cubicBezTo>
                  <a:cubicBezTo>
                    <a:pt x="654268" y="143035"/>
                    <a:pt x="655723" y="144563"/>
                    <a:pt x="655723" y="144563"/>
                  </a:cubicBezTo>
                  <a:cubicBezTo>
                    <a:pt x="655723" y="146092"/>
                    <a:pt x="657179" y="147621"/>
                    <a:pt x="658634" y="149149"/>
                  </a:cubicBezTo>
                  <a:cubicBezTo>
                    <a:pt x="658634" y="149149"/>
                    <a:pt x="658634" y="150678"/>
                    <a:pt x="660089" y="152207"/>
                  </a:cubicBezTo>
                  <a:cubicBezTo>
                    <a:pt x="661544" y="152207"/>
                    <a:pt x="661544" y="153736"/>
                    <a:pt x="661544" y="153736"/>
                  </a:cubicBezTo>
                  <a:cubicBezTo>
                    <a:pt x="661544" y="153736"/>
                    <a:pt x="662999" y="156793"/>
                    <a:pt x="664455" y="156793"/>
                  </a:cubicBezTo>
                  <a:cubicBezTo>
                    <a:pt x="664455" y="158322"/>
                    <a:pt x="664455" y="159850"/>
                    <a:pt x="665910" y="161379"/>
                  </a:cubicBezTo>
                  <a:cubicBezTo>
                    <a:pt x="665910" y="162908"/>
                    <a:pt x="665910" y="167494"/>
                    <a:pt x="664455" y="167494"/>
                  </a:cubicBezTo>
                  <a:cubicBezTo>
                    <a:pt x="664455" y="169023"/>
                    <a:pt x="662999" y="172080"/>
                    <a:pt x="662999" y="172080"/>
                  </a:cubicBezTo>
                  <a:cubicBezTo>
                    <a:pt x="662999" y="172080"/>
                    <a:pt x="661544" y="173609"/>
                    <a:pt x="661544" y="175137"/>
                  </a:cubicBezTo>
                  <a:cubicBezTo>
                    <a:pt x="660089" y="175137"/>
                    <a:pt x="658634" y="176666"/>
                    <a:pt x="657179" y="176666"/>
                  </a:cubicBezTo>
                  <a:cubicBezTo>
                    <a:pt x="655723" y="176666"/>
                    <a:pt x="651358" y="176666"/>
                    <a:pt x="649902" y="176666"/>
                  </a:cubicBezTo>
                  <a:cubicBezTo>
                    <a:pt x="648447" y="175137"/>
                    <a:pt x="648447" y="175137"/>
                    <a:pt x="645537" y="173609"/>
                  </a:cubicBezTo>
                  <a:cubicBezTo>
                    <a:pt x="644082" y="172080"/>
                    <a:pt x="641171" y="170551"/>
                    <a:pt x="639716" y="170551"/>
                  </a:cubicBezTo>
                  <a:cubicBezTo>
                    <a:pt x="639716" y="169023"/>
                    <a:pt x="636806" y="167494"/>
                    <a:pt x="636806" y="165965"/>
                  </a:cubicBezTo>
                  <a:cubicBezTo>
                    <a:pt x="633895" y="162908"/>
                    <a:pt x="633895" y="159850"/>
                    <a:pt x="632440" y="155264"/>
                  </a:cubicBezTo>
                  <a:cubicBezTo>
                    <a:pt x="632440" y="155264"/>
                    <a:pt x="632440" y="152207"/>
                    <a:pt x="632440" y="150678"/>
                  </a:cubicBezTo>
                  <a:cubicBezTo>
                    <a:pt x="632440" y="150678"/>
                    <a:pt x="630985" y="147621"/>
                    <a:pt x="630985" y="146092"/>
                  </a:cubicBezTo>
                  <a:cubicBezTo>
                    <a:pt x="632440" y="144563"/>
                    <a:pt x="630985" y="143035"/>
                    <a:pt x="632440" y="141506"/>
                  </a:cubicBezTo>
                  <a:cubicBezTo>
                    <a:pt x="632440" y="141506"/>
                    <a:pt x="633895" y="138449"/>
                    <a:pt x="633895" y="138449"/>
                  </a:cubicBezTo>
                  <a:cubicBezTo>
                    <a:pt x="633895" y="138449"/>
                    <a:pt x="635350" y="136920"/>
                    <a:pt x="636806" y="136920"/>
                  </a:cubicBezTo>
                  <a:cubicBezTo>
                    <a:pt x="638261" y="135391"/>
                    <a:pt x="639716" y="135391"/>
                    <a:pt x="639716" y="135391"/>
                  </a:cubicBezTo>
                  <a:close/>
                  <a:moveTo>
                    <a:pt x="1176897" y="133535"/>
                  </a:moveTo>
                  <a:cubicBezTo>
                    <a:pt x="1173883" y="133535"/>
                    <a:pt x="1173883" y="135042"/>
                    <a:pt x="1170870" y="136549"/>
                  </a:cubicBezTo>
                  <a:cubicBezTo>
                    <a:pt x="1169363" y="138055"/>
                    <a:pt x="1169363" y="139562"/>
                    <a:pt x="1166349" y="142576"/>
                  </a:cubicBezTo>
                  <a:cubicBezTo>
                    <a:pt x="1164843" y="144083"/>
                    <a:pt x="1164843" y="145589"/>
                    <a:pt x="1163336" y="148603"/>
                  </a:cubicBezTo>
                  <a:cubicBezTo>
                    <a:pt x="1161829" y="151616"/>
                    <a:pt x="1161829" y="151616"/>
                    <a:pt x="1160322" y="154630"/>
                  </a:cubicBezTo>
                  <a:cubicBezTo>
                    <a:pt x="1158816" y="157644"/>
                    <a:pt x="1155802" y="159150"/>
                    <a:pt x="1154295" y="160657"/>
                  </a:cubicBezTo>
                  <a:cubicBezTo>
                    <a:pt x="1152788" y="163671"/>
                    <a:pt x="1154295" y="163671"/>
                    <a:pt x="1151282" y="168191"/>
                  </a:cubicBezTo>
                  <a:cubicBezTo>
                    <a:pt x="1149775" y="172711"/>
                    <a:pt x="1149775" y="172711"/>
                    <a:pt x="1148268" y="174218"/>
                  </a:cubicBezTo>
                  <a:cubicBezTo>
                    <a:pt x="1148268" y="175725"/>
                    <a:pt x="1148268" y="180245"/>
                    <a:pt x="1148268" y="183259"/>
                  </a:cubicBezTo>
                  <a:cubicBezTo>
                    <a:pt x="1146761" y="184766"/>
                    <a:pt x="1149775" y="187779"/>
                    <a:pt x="1149775" y="190793"/>
                  </a:cubicBezTo>
                  <a:cubicBezTo>
                    <a:pt x="1151282" y="192299"/>
                    <a:pt x="1149775" y="195313"/>
                    <a:pt x="1151282" y="195313"/>
                  </a:cubicBezTo>
                  <a:cubicBezTo>
                    <a:pt x="1151282" y="195313"/>
                    <a:pt x="1152788" y="196820"/>
                    <a:pt x="1152788" y="196820"/>
                  </a:cubicBezTo>
                  <a:cubicBezTo>
                    <a:pt x="1154295" y="198327"/>
                    <a:pt x="1157309" y="198327"/>
                    <a:pt x="1158816" y="198327"/>
                  </a:cubicBezTo>
                  <a:cubicBezTo>
                    <a:pt x="1160322" y="196820"/>
                    <a:pt x="1160322" y="196820"/>
                    <a:pt x="1161829" y="196820"/>
                  </a:cubicBezTo>
                  <a:cubicBezTo>
                    <a:pt x="1163336" y="195313"/>
                    <a:pt x="1164843" y="195313"/>
                    <a:pt x="1166349" y="195313"/>
                  </a:cubicBezTo>
                  <a:cubicBezTo>
                    <a:pt x="1167856" y="195313"/>
                    <a:pt x="1169363" y="193806"/>
                    <a:pt x="1169363" y="193806"/>
                  </a:cubicBezTo>
                  <a:cubicBezTo>
                    <a:pt x="1169363" y="193806"/>
                    <a:pt x="1170870" y="195313"/>
                    <a:pt x="1169363" y="196820"/>
                  </a:cubicBezTo>
                  <a:cubicBezTo>
                    <a:pt x="1169363" y="199833"/>
                    <a:pt x="1167856" y="199833"/>
                    <a:pt x="1167856" y="201340"/>
                  </a:cubicBezTo>
                  <a:cubicBezTo>
                    <a:pt x="1166349" y="202847"/>
                    <a:pt x="1166349" y="202847"/>
                    <a:pt x="1164843" y="204354"/>
                  </a:cubicBezTo>
                  <a:cubicBezTo>
                    <a:pt x="1163336" y="205860"/>
                    <a:pt x="1163336" y="207367"/>
                    <a:pt x="1163336" y="208874"/>
                  </a:cubicBezTo>
                  <a:cubicBezTo>
                    <a:pt x="1161829" y="210381"/>
                    <a:pt x="1161829" y="211888"/>
                    <a:pt x="1160322" y="213394"/>
                  </a:cubicBezTo>
                  <a:cubicBezTo>
                    <a:pt x="1158816" y="214901"/>
                    <a:pt x="1155802" y="214901"/>
                    <a:pt x="1154295" y="216408"/>
                  </a:cubicBezTo>
                  <a:cubicBezTo>
                    <a:pt x="1152788" y="217915"/>
                    <a:pt x="1149775" y="217915"/>
                    <a:pt x="1146761" y="217915"/>
                  </a:cubicBezTo>
                  <a:cubicBezTo>
                    <a:pt x="1143748" y="217915"/>
                    <a:pt x="1143748" y="217915"/>
                    <a:pt x="1140734" y="217915"/>
                  </a:cubicBezTo>
                  <a:cubicBezTo>
                    <a:pt x="1137721" y="217915"/>
                    <a:pt x="1139227" y="219422"/>
                    <a:pt x="1137721" y="220928"/>
                  </a:cubicBezTo>
                  <a:cubicBezTo>
                    <a:pt x="1137721" y="222435"/>
                    <a:pt x="1136214" y="225449"/>
                    <a:pt x="1134707" y="228462"/>
                  </a:cubicBezTo>
                  <a:cubicBezTo>
                    <a:pt x="1133200" y="231476"/>
                    <a:pt x="1133200" y="231476"/>
                    <a:pt x="1130187" y="235996"/>
                  </a:cubicBezTo>
                  <a:cubicBezTo>
                    <a:pt x="1127173" y="240516"/>
                    <a:pt x="1128680" y="239010"/>
                    <a:pt x="1128680" y="240516"/>
                  </a:cubicBezTo>
                  <a:cubicBezTo>
                    <a:pt x="1128680" y="243530"/>
                    <a:pt x="1128680" y="246544"/>
                    <a:pt x="1128680" y="249557"/>
                  </a:cubicBezTo>
                  <a:cubicBezTo>
                    <a:pt x="1128680" y="252571"/>
                    <a:pt x="1128680" y="252571"/>
                    <a:pt x="1127173" y="254077"/>
                  </a:cubicBezTo>
                  <a:cubicBezTo>
                    <a:pt x="1125666" y="255584"/>
                    <a:pt x="1125666" y="255584"/>
                    <a:pt x="1125666" y="257091"/>
                  </a:cubicBezTo>
                  <a:cubicBezTo>
                    <a:pt x="1125666" y="260105"/>
                    <a:pt x="1127173" y="260105"/>
                    <a:pt x="1127173" y="263118"/>
                  </a:cubicBezTo>
                  <a:cubicBezTo>
                    <a:pt x="1128680" y="266132"/>
                    <a:pt x="1128680" y="266132"/>
                    <a:pt x="1133200" y="266132"/>
                  </a:cubicBezTo>
                  <a:cubicBezTo>
                    <a:pt x="1136214" y="267638"/>
                    <a:pt x="1136214" y="266132"/>
                    <a:pt x="1137721" y="264625"/>
                  </a:cubicBezTo>
                  <a:cubicBezTo>
                    <a:pt x="1140734" y="264625"/>
                    <a:pt x="1140734" y="264625"/>
                    <a:pt x="1142241" y="263118"/>
                  </a:cubicBezTo>
                  <a:cubicBezTo>
                    <a:pt x="1143748" y="263118"/>
                    <a:pt x="1145255" y="261611"/>
                    <a:pt x="1146761" y="260105"/>
                  </a:cubicBezTo>
                  <a:cubicBezTo>
                    <a:pt x="1146761" y="258598"/>
                    <a:pt x="1148268" y="260105"/>
                    <a:pt x="1151282" y="260105"/>
                  </a:cubicBezTo>
                  <a:cubicBezTo>
                    <a:pt x="1154295" y="260105"/>
                    <a:pt x="1152788" y="258598"/>
                    <a:pt x="1152788" y="257091"/>
                  </a:cubicBezTo>
                  <a:cubicBezTo>
                    <a:pt x="1154295" y="255584"/>
                    <a:pt x="1155802" y="257091"/>
                    <a:pt x="1157309" y="255584"/>
                  </a:cubicBezTo>
                  <a:cubicBezTo>
                    <a:pt x="1158816" y="255584"/>
                    <a:pt x="1158816" y="255584"/>
                    <a:pt x="1160322" y="257091"/>
                  </a:cubicBezTo>
                  <a:cubicBezTo>
                    <a:pt x="1163336" y="260105"/>
                    <a:pt x="1163336" y="258598"/>
                    <a:pt x="1163336" y="261611"/>
                  </a:cubicBezTo>
                  <a:cubicBezTo>
                    <a:pt x="1163336" y="264625"/>
                    <a:pt x="1161829" y="263118"/>
                    <a:pt x="1160322" y="266132"/>
                  </a:cubicBezTo>
                  <a:cubicBezTo>
                    <a:pt x="1160322" y="269145"/>
                    <a:pt x="1158816" y="267638"/>
                    <a:pt x="1155802" y="270652"/>
                  </a:cubicBezTo>
                  <a:cubicBezTo>
                    <a:pt x="1152788" y="273666"/>
                    <a:pt x="1151282" y="273666"/>
                    <a:pt x="1149775" y="275172"/>
                  </a:cubicBezTo>
                  <a:cubicBezTo>
                    <a:pt x="1148268" y="275172"/>
                    <a:pt x="1145255" y="278186"/>
                    <a:pt x="1142241" y="279693"/>
                  </a:cubicBezTo>
                  <a:cubicBezTo>
                    <a:pt x="1139227" y="281199"/>
                    <a:pt x="1139227" y="282706"/>
                    <a:pt x="1136214" y="284213"/>
                  </a:cubicBezTo>
                  <a:cubicBezTo>
                    <a:pt x="1133200" y="285720"/>
                    <a:pt x="1130187" y="287227"/>
                    <a:pt x="1127173" y="290240"/>
                  </a:cubicBezTo>
                  <a:cubicBezTo>
                    <a:pt x="1124160" y="291747"/>
                    <a:pt x="1124160" y="291747"/>
                    <a:pt x="1122653" y="293254"/>
                  </a:cubicBezTo>
                  <a:cubicBezTo>
                    <a:pt x="1119639" y="296267"/>
                    <a:pt x="1121146" y="296267"/>
                    <a:pt x="1122653" y="302294"/>
                  </a:cubicBezTo>
                  <a:cubicBezTo>
                    <a:pt x="1122653" y="306815"/>
                    <a:pt x="1122653" y="303801"/>
                    <a:pt x="1122653" y="308322"/>
                  </a:cubicBezTo>
                  <a:cubicBezTo>
                    <a:pt x="1122653" y="311335"/>
                    <a:pt x="1122653" y="312842"/>
                    <a:pt x="1122653" y="315855"/>
                  </a:cubicBezTo>
                  <a:cubicBezTo>
                    <a:pt x="1122653" y="318869"/>
                    <a:pt x="1122653" y="318869"/>
                    <a:pt x="1121146" y="321883"/>
                  </a:cubicBezTo>
                  <a:cubicBezTo>
                    <a:pt x="1121146" y="324896"/>
                    <a:pt x="1122653" y="327910"/>
                    <a:pt x="1122653" y="327910"/>
                  </a:cubicBezTo>
                  <a:cubicBezTo>
                    <a:pt x="1122653" y="327910"/>
                    <a:pt x="1125666" y="329416"/>
                    <a:pt x="1125666" y="329416"/>
                  </a:cubicBezTo>
                  <a:cubicBezTo>
                    <a:pt x="1127173" y="329416"/>
                    <a:pt x="1128680" y="329416"/>
                    <a:pt x="1131694" y="327910"/>
                  </a:cubicBezTo>
                  <a:cubicBezTo>
                    <a:pt x="1134707" y="327910"/>
                    <a:pt x="1134707" y="326403"/>
                    <a:pt x="1139227" y="324896"/>
                  </a:cubicBezTo>
                  <a:cubicBezTo>
                    <a:pt x="1142241" y="323389"/>
                    <a:pt x="1142241" y="324896"/>
                    <a:pt x="1145255" y="323389"/>
                  </a:cubicBezTo>
                  <a:cubicBezTo>
                    <a:pt x="1148268" y="320376"/>
                    <a:pt x="1151282" y="320376"/>
                    <a:pt x="1154295" y="318869"/>
                  </a:cubicBezTo>
                  <a:cubicBezTo>
                    <a:pt x="1157309" y="318869"/>
                    <a:pt x="1155802" y="318869"/>
                    <a:pt x="1158816" y="317362"/>
                  </a:cubicBezTo>
                  <a:cubicBezTo>
                    <a:pt x="1163336" y="314349"/>
                    <a:pt x="1167856" y="314349"/>
                    <a:pt x="1169363" y="314349"/>
                  </a:cubicBezTo>
                  <a:cubicBezTo>
                    <a:pt x="1170870" y="312842"/>
                    <a:pt x="1181417" y="305308"/>
                    <a:pt x="1181417" y="303801"/>
                  </a:cubicBezTo>
                  <a:cubicBezTo>
                    <a:pt x="1182924" y="302294"/>
                    <a:pt x="1184431" y="296267"/>
                    <a:pt x="1184431" y="291747"/>
                  </a:cubicBezTo>
                  <a:cubicBezTo>
                    <a:pt x="1184431" y="287227"/>
                    <a:pt x="1185938" y="278186"/>
                    <a:pt x="1185938" y="278186"/>
                  </a:cubicBezTo>
                  <a:cubicBezTo>
                    <a:pt x="1185938" y="278186"/>
                    <a:pt x="1187444" y="264625"/>
                    <a:pt x="1187444" y="263118"/>
                  </a:cubicBezTo>
                  <a:cubicBezTo>
                    <a:pt x="1187444" y="260105"/>
                    <a:pt x="1187444" y="258598"/>
                    <a:pt x="1185938" y="254077"/>
                  </a:cubicBezTo>
                  <a:cubicBezTo>
                    <a:pt x="1185938" y="251064"/>
                    <a:pt x="1185938" y="246544"/>
                    <a:pt x="1185938" y="245037"/>
                  </a:cubicBezTo>
                  <a:cubicBezTo>
                    <a:pt x="1185938" y="243530"/>
                    <a:pt x="1187444" y="234489"/>
                    <a:pt x="1187444" y="231476"/>
                  </a:cubicBezTo>
                  <a:cubicBezTo>
                    <a:pt x="1187444" y="226955"/>
                    <a:pt x="1187444" y="217915"/>
                    <a:pt x="1187444" y="216408"/>
                  </a:cubicBezTo>
                  <a:cubicBezTo>
                    <a:pt x="1187444" y="214901"/>
                    <a:pt x="1187444" y="208874"/>
                    <a:pt x="1188951" y="204354"/>
                  </a:cubicBezTo>
                  <a:cubicBezTo>
                    <a:pt x="1188951" y="201340"/>
                    <a:pt x="1188951" y="201340"/>
                    <a:pt x="1190458" y="199833"/>
                  </a:cubicBezTo>
                  <a:cubicBezTo>
                    <a:pt x="1191965" y="198327"/>
                    <a:pt x="1191965" y="196820"/>
                    <a:pt x="1191965" y="193806"/>
                  </a:cubicBezTo>
                  <a:cubicBezTo>
                    <a:pt x="1193471" y="190793"/>
                    <a:pt x="1193471" y="190793"/>
                    <a:pt x="1191965" y="186272"/>
                  </a:cubicBezTo>
                  <a:cubicBezTo>
                    <a:pt x="1191965" y="181752"/>
                    <a:pt x="1191965" y="181752"/>
                    <a:pt x="1191965" y="180245"/>
                  </a:cubicBezTo>
                  <a:cubicBezTo>
                    <a:pt x="1191965" y="177232"/>
                    <a:pt x="1191965" y="175725"/>
                    <a:pt x="1193471" y="171205"/>
                  </a:cubicBezTo>
                  <a:cubicBezTo>
                    <a:pt x="1193471" y="168191"/>
                    <a:pt x="1193471" y="165177"/>
                    <a:pt x="1193471" y="162164"/>
                  </a:cubicBezTo>
                  <a:cubicBezTo>
                    <a:pt x="1193471" y="160657"/>
                    <a:pt x="1191965" y="157644"/>
                    <a:pt x="1193471" y="156137"/>
                  </a:cubicBezTo>
                  <a:cubicBezTo>
                    <a:pt x="1193471" y="153123"/>
                    <a:pt x="1193471" y="147096"/>
                    <a:pt x="1193471" y="144083"/>
                  </a:cubicBezTo>
                  <a:cubicBezTo>
                    <a:pt x="1193471" y="141069"/>
                    <a:pt x="1191965" y="141069"/>
                    <a:pt x="1190458" y="139562"/>
                  </a:cubicBezTo>
                  <a:cubicBezTo>
                    <a:pt x="1190458" y="136549"/>
                    <a:pt x="1187444" y="136549"/>
                    <a:pt x="1187444" y="136549"/>
                  </a:cubicBezTo>
                  <a:cubicBezTo>
                    <a:pt x="1187444" y="136549"/>
                    <a:pt x="1187444" y="135042"/>
                    <a:pt x="1181417" y="133535"/>
                  </a:cubicBezTo>
                  <a:cubicBezTo>
                    <a:pt x="1176897" y="133535"/>
                    <a:pt x="1178404" y="133535"/>
                    <a:pt x="1176897" y="133535"/>
                  </a:cubicBezTo>
                  <a:close/>
                  <a:moveTo>
                    <a:pt x="2897001" y="132890"/>
                  </a:moveTo>
                  <a:cubicBezTo>
                    <a:pt x="2897001" y="132890"/>
                    <a:pt x="2897001" y="132890"/>
                    <a:pt x="2895493" y="134398"/>
                  </a:cubicBezTo>
                  <a:cubicBezTo>
                    <a:pt x="2895493" y="134398"/>
                    <a:pt x="2895493" y="134398"/>
                    <a:pt x="2895493" y="137413"/>
                  </a:cubicBezTo>
                  <a:cubicBezTo>
                    <a:pt x="2895493" y="137413"/>
                    <a:pt x="2895493" y="137413"/>
                    <a:pt x="2893984" y="138921"/>
                  </a:cubicBezTo>
                  <a:cubicBezTo>
                    <a:pt x="2893984" y="138921"/>
                    <a:pt x="2893984" y="138921"/>
                    <a:pt x="2893984" y="140428"/>
                  </a:cubicBezTo>
                  <a:cubicBezTo>
                    <a:pt x="2893984" y="140428"/>
                    <a:pt x="2893984" y="140428"/>
                    <a:pt x="2893984" y="143443"/>
                  </a:cubicBezTo>
                  <a:lnTo>
                    <a:pt x="2895493" y="143443"/>
                  </a:lnTo>
                  <a:cubicBezTo>
                    <a:pt x="2895493" y="143443"/>
                    <a:pt x="2895493" y="143443"/>
                    <a:pt x="2897001" y="144951"/>
                  </a:cubicBezTo>
                  <a:cubicBezTo>
                    <a:pt x="2897001" y="144951"/>
                    <a:pt x="2897001" y="144951"/>
                    <a:pt x="2898510" y="146458"/>
                  </a:cubicBezTo>
                  <a:cubicBezTo>
                    <a:pt x="2898510" y="146458"/>
                    <a:pt x="2898510" y="146458"/>
                    <a:pt x="2900019" y="146458"/>
                  </a:cubicBezTo>
                  <a:cubicBezTo>
                    <a:pt x="2900019" y="146458"/>
                    <a:pt x="2900019" y="144951"/>
                    <a:pt x="2900019" y="144951"/>
                  </a:cubicBezTo>
                  <a:cubicBezTo>
                    <a:pt x="2900019" y="144951"/>
                    <a:pt x="2901527" y="143443"/>
                    <a:pt x="2901527" y="143443"/>
                  </a:cubicBezTo>
                  <a:cubicBezTo>
                    <a:pt x="2901527" y="143443"/>
                    <a:pt x="2901527" y="143443"/>
                    <a:pt x="2901527" y="141936"/>
                  </a:cubicBezTo>
                  <a:cubicBezTo>
                    <a:pt x="2901527" y="141936"/>
                    <a:pt x="2901527" y="141936"/>
                    <a:pt x="2901527" y="140428"/>
                  </a:cubicBezTo>
                  <a:cubicBezTo>
                    <a:pt x="2901527" y="140428"/>
                    <a:pt x="2901527" y="140428"/>
                    <a:pt x="2900019" y="138921"/>
                  </a:cubicBezTo>
                  <a:cubicBezTo>
                    <a:pt x="2900019" y="138921"/>
                    <a:pt x="2900019" y="138921"/>
                    <a:pt x="2901527" y="137413"/>
                  </a:cubicBezTo>
                  <a:cubicBezTo>
                    <a:pt x="2901527" y="137413"/>
                    <a:pt x="2901527" y="137413"/>
                    <a:pt x="2901527" y="134398"/>
                  </a:cubicBezTo>
                  <a:cubicBezTo>
                    <a:pt x="2901527" y="134398"/>
                    <a:pt x="2901527" y="134398"/>
                    <a:pt x="2900019" y="132890"/>
                  </a:cubicBezTo>
                  <a:cubicBezTo>
                    <a:pt x="2900019" y="132890"/>
                    <a:pt x="2900019" y="132890"/>
                    <a:pt x="2898510" y="132890"/>
                  </a:cubicBezTo>
                  <a:cubicBezTo>
                    <a:pt x="2898510" y="132890"/>
                    <a:pt x="2898510" y="132890"/>
                    <a:pt x="2897001" y="132890"/>
                  </a:cubicBezTo>
                  <a:close/>
                  <a:moveTo>
                    <a:pt x="36931" y="109991"/>
                  </a:moveTo>
                  <a:cubicBezTo>
                    <a:pt x="38437" y="109991"/>
                    <a:pt x="39942" y="111495"/>
                    <a:pt x="42953" y="111495"/>
                  </a:cubicBezTo>
                  <a:cubicBezTo>
                    <a:pt x="45964" y="112999"/>
                    <a:pt x="50480" y="111495"/>
                    <a:pt x="54996" y="111495"/>
                  </a:cubicBezTo>
                  <a:cubicBezTo>
                    <a:pt x="58007" y="111495"/>
                    <a:pt x="62523" y="111495"/>
                    <a:pt x="65534" y="111495"/>
                  </a:cubicBezTo>
                  <a:cubicBezTo>
                    <a:pt x="68545" y="109991"/>
                    <a:pt x="77577" y="112999"/>
                    <a:pt x="83599" y="114503"/>
                  </a:cubicBezTo>
                  <a:cubicBezTo>
                    <a:pt x="89620" y="116007"/>
                    <a:pt x="88115" y="116007"/>
                    <a:pt x="92631" y="119015"/>
                  </a:cubicBezTo>
                  <a:cubicBezTo>
                    <a:pt x="97147" y="123527"/>
                    <a:pt x="97147" y="122023"/>
                    <a:pt x="100158" y="125031"/>
                  </a:cubicBezTo>
                  <a:cubicBezTo>
                    <a:pt x="100158" y="125031"/>
                    <a:pt x="103169" y="128038"/>
                    <a:pt x="104674" y="128038"/>
                  </a:cubicBezTo>
                  <a:cubicBezTo>
                    <a:pt x="104674" y="129542"/>
                    <a:pt x="106180" y="129542"/>
                    <a:pt x="106180" y="129542"/>
                  </a:cubicBezTo>
                  <a:cubicBezTo>
                    <a:pt x="112201" y="132550"/>
                    <a:pt x="113707" y="132550"/>
                    <a:pt x="116717" y="137062"/>
                  </a:cubicBezTo>
                  <a:cubicBezTo>
                    <a:pt x="118223" y="140070"/>
                    <a:pt x="118223" y="141574"/>
                    <a:pt x="116717" y="149094"/>
                  </a:cubicBezTo>
                  <a:cubicBezTo>
                    <a:pt x="115212" y="153606"/>
                    <a:pt x="109190" y="159621"/>
                    <a:pt x="104674" y="162629"/>
                  </a:cubicBezTo>
                  <a:cubicBezTo>
                    <a:pt x="97147" y="167141"/>
                    <a:pt x="101663" y="165637"/>
                    <a:pt x="95642" y="165637"/>
                  </a:cubicBezTo>
                  <a:cubicBezTo>
                    <a:pt x="88115" y="167141"/>
                    <a:pt x="89620" y="165637"/>
                    <a:pt x="80588" y="164133"/>
                  </a:cubicBezTo>
                  <a:cubicBezTo>
                    <a:pt x="70050" y="162629"/>
                    <a:pt x="74566" y="164133"/>
                    <a:pt x="68545" y="161125"/>
                  </a:cubicBezTo>
                  <a:cubicBezTo>
                    <a:pt x="62523" y="159621"/>
                    <a:pt x="64028" y="155110"/>
                    <a:pt x="59512" y="152102"/>
                  </a:cubicBezTo>
                  <a:cubicBezTo>
                    <a:pt x="53491" y="146086"/>
                    <a:pt x="48975" y="141574"/>
                    <a:pt x="42953" y="134054"/>
                  </a:cubicBezTo>
                  <a:cubicBezTo>
                    <a:pt x="39942" y="129542"/>
                    <a:pt x="41448" y="128038"/>
                    <a:pt x="41448" y="128038"/>
                  </a:cubicBezTo>
                  <a:cubicBezTo>
                    <a:pt x="41448" y="128038"/>
                    <a:pt x="38437" y="126535"/>
                    <a:pt x="36931" y="123527"/>
                  </a:cubicBezTo>
                  <a:cubicBezTo>
                    <a:pt x="35426" y="120519"/>
                    <a:pt x="32415" y="119015"/>
                    <a:pt x="30910" y="116007"/>
                  </a:cubicBezTo>
                  <a:cubicBezTo>
                    <a:pt x="30910" y="112999"/>
                    <a:pt x="30910" y="109991"/>
                    <a:pt x="36931" y="109991"/>
                  </a:cubicBezTo>
                  <a:close/>
                  <a:moveTo>
                    <a:pt x="1196485" y="98879"/>
                  </a:moveTo>
                  <a:cubicBezTo>
                    <a:pt x="1197992" y="98879"/>
                    <a:pt x="1201005" y="98879"/>
                    <a:pt x="1204019" y="98879"/>
                  </a:cubicBezTo>
                  <a:cubicBezTo>
                    <a:pt x="1205526" y="100386"/>
                    <a:pt x="1208539" y="100386"/>
                    <a:pt x="1210046" y="100386"/>
                  </a:cubicBezTo>
                  <a:cubicBezTo>
                    <a:pt x="1210046" y="100386"/>
                    <a:pt x="1213060" y="103399"/>
                    <a:pt x="1216073" y="104906"/>
                  </a:cubicBezTo>
                  <a:cubicBezTo>
                    <a:pt x="1217580" y="107920"/>
                    <a:pt x="1219087" y="110933"/>
                    <a:pt x="1219087" y="110933"/>
                  </a:cubicBezTo>
                  <a:cubicBezTo>
                    <a:pt x="1219087" y="110933"/>
                    <a:pt x="1220594" y="116960"/>
                    <a:pt x="1220594" y="118467"/>
                  </a:cubicBezTo>
                  <a:cubicBezTo>
                    <a:pt x="1220594" y="121481"/>
                    <a:pt x="1222100" y="129015"/>
                    <a:pt x="1222100" y="130521"/>
                  </a:cubicBezTo>
                  <a:cubicBezTo>
                    <a:pt x="1222100" y="130521"/>
                    <a:pt x="1222100" y="138055"/>
                    <a:pt x="1222100" y="138055"/>
                  </a:cubicBezTo>
                  <a:cubicBezTo>
                    <a:pt x="1223607" y="141069"/>
                    <a:pt x="1223607" y="144083"/>
                    <a:pt x="1225114" y="147096"/>
                  </a:cubicBezTo>
                  <a:cubicBezTo>
                    <a:pt x="1225114" y="150110"/>
                    <a:pt x="1225114" y="153123"/>
                    <a:pt x="1225114" y="156137"/>
                  </a:cubicBezTo>
                  <a:cubicBezTo>
                    <a:pt x="1225114" y="156137"/>
                    <a:pt x="1225114" y="157644"/>
                    <a:pt x="1225114" y="162164"/>
                  </a:cubicBezTo>
                  <a:cubicBezTo>
                    <a:pt x="1225114" y="165177"/>
                    <a:pt x="1226621" y="169698"/>
                    <a:pt x="1225114" y="172711"/>
                  </a:cubicBezTo>
                  <a:cubicBezTo>
                    <a:pt x="1223607" y="177232"/>
                    <a:pt x="1223607" y="175725"/>
                    <a:pt x="1223607" y="180245"/>
                  </a:cubicBezTo>
                  <a:cubicBezTo>
                    <a:pt x="1223607" y="183259"/>
                    <a:pt x="1222100" y="184766"/>
                    <a:pt x="1222100" y="187779"/>
                  </a:cubicBezTo>
                  <a:cubicBezTo>
                    <a:pt x="1222100" y="189286"/>
                    <a:pt x="1220594" y="192299"/>
                    <a:pt x="1220594" y="195313"/>
                  </a:cubicBezTo>
                  <a:cubicBezTo>
                    <a:pt x="1219087" y="199833"/>
                    <a:pt x="1219087" y="208874"/>
                    <a:pt x="1219087" y="213394"/>
                  </a:cubicBezTo>
                  <a:cubicBezTo>
                    <a:pt x="1217580" y="217915"/>
                    <a:pt x="1219087" y="220928"/>
                    <a:pt x="1219087" y="225449"/>
                  </a:cubicBezTo>
                  <a:cubicBezTo>
                    <a:pt x="1219087" y="228462"/>
                    <a:pt x="1219087" y="228462"/>
                    <a:pt x="1220594" y="231476"/>
                  </a:cubicBezTo>
                  <a:cubicBezTo>
                    <a:pt x="1222100" y="235996"/>
                    <a:pt x="1222100" y="240516"/>
                    <a:pt x="1222100" y="240516"/>
                  </a:cubicBezTo>
                  <a:cubicBezTo>
                    <a:pt x="1222100" y="242023"/>
                    <a:pt x="1225114" y="242023"/>
                    <a:pt x="1225114" y="245037"/>
                  </a:cubicBezTo>
                  <a:cubicBezTo>
                    <a:pt x="1226621" y="254077"/>
                    <a:pt x="1223607" y="264625"/>
                    <a:pt x="1225114" y="273666"/>
                  </a:cubicBezTo>
                  <a:cubicBezTo>
                    <a:pt x="1226621" y="279693"/>
                    <a:pt x="1225114" y="285720"/>
                    <a:pt x="1226621" y="291747"/>
                  </a:cubicBezTo>
                  <a:cubicBezTo>
                    <a:pt x="1226621" y="293254"/>
                    <a:pt x="1226621" y="306815"/>
                    <a:pt x="1226621" y="308322"/>
                  </a:cubicBezTo>
                  <a:cubicBezTo>
                    <a:pt x="1223607" y="315855"/>
                    <a:pt x="1225114" y="323389"/>
                    <a:pt x="1225114" y="330923"/>
                  </a:cubicBezTo>
                  <a:cubicBezTo>
                    <a:pt x="1223607" y="335444"/>
                    <a:pt x="1223607" y="338457"/>
                    <a:pt x="1223607" y="342977"/>
                  </a:cubicBezTo>
                  <a:cubicBezTo>
                    <a:pt x="1223607" y="347498"/>
                    <a:pt x="1225114" y="347498"/>
                    <a:pt x="1225114" y="350511"/>
                  </a:cubicBezTo>
                  <a:cubicBezTo>
                    <a:pt x="1225114" y="353525"/>
                    <a:pt x="1225114" y="353525"/>
                    <a:pt x="1223607" y="355032"/>
                  </a:cubicBezTo>
                  <a:cubicBezTo>
                    <a:pt x="1223607" y="356538"/>
                    <a:pt x="1222100" y="359552"/>
                    <a:pt x="1222100" y="359552"/>
                  </a:cubicBezTo>
                  <a:cubicBezTo>
                    <a:pt x="1222100" y="359552"/>
                    <a:pt x="1220594" y="362566"/>
                    <a:pt x="1220594" y="365579"/>
                  </a:cubicBezTo>
                  <a:cubicBezTo>
                    <a:pt x="1219087" y="367086"/>
                    <a:pt x="1219087" y="367086"/>
                    <a:pt x="1219087" y="370099"/>
                  </a:cubicBezTo>
                  <a:cubicBezTo>
                    <a:pt x="1217580" y="373113"/>
                    <a:pt x="1220594" y="371606"/>
                    <a:pt x="1222100" y="373113"/>
                  </a:cubicBezTo>
                  <a:cubicBezTo>
                    <a:pt x="1223607" y="374620"/>
                    <a:pt x="1225114" y="374620"/>
                    <a:pt x="1228127" y="374620"/>
                  </a:cubicBezTo>
                  <a:cubicBezTo>
                    <a:pt x="1229634" y="374620"/>
                    <a:pt x="1229634" y="376127"/>
                    <a:pt x="1231141" y="376127"/>
                  </a:cubicBezTo>
                  <a:cubicBezTo>
                    <a:pt x="1232648" y="379140"/>
                    <a:pt x="1231141" y="383660"/>
                    <a:pt x="1231141" y="385167"/>
                  </a:cubicBezTo>
                  <a:cubicBezTo>
                    <a:pt x="1229634" y="388181"/>
                    <a:pt x="1231141" y="388181"/>
                    <a:pt x="1231141" y="392701"/>
                  </a:cubicBezTo>
                  <a:cubicBezTo>
                    <a:pt x="1231141" y="397222"/>
                    <a:pt x="1229634" y="394208"/>
                    <a:pt x="1228127" y="397222"/>
                  </a:cubicBezTo>
                  <a:cubicBezTo>
                    <a:pt x="1226621" y="398728"/>
                    <a:pt x="1228127" y="401742"/>
                    <a:pt x="1226621" y="406262"/>
                  </a:cubicBezTo>
                  <a:cubicBezTo>
                    <a:pt x="1225114" y="410783"/>
                    <a:pt x="1226621" y="410783"/>
                    <a:pt x="1226621" y="413796"/>
                  </a:cubicBezTo>
                  <a:cubicBezTo>
                    <a:pt x="1226621" y="418316"/>
                    <a:pt x="1228127" y="418316"/>
                    <a:pt x="1228127" y="421330"/>
                  </a:cubicBezTo>
                  <a:cubicBezTo>
                    <a:pt x="1228127" y="424344"/>
                    <a:pt x="1226621" y="425850"/>
                    <a:pt x="1226621" y="425850"/>
                  </a:cubicBezTo>
                  <a:cubicBezTo>
                    <a:pt x="1226621" y="425850"/>
                    <a:pt x="1222100" y="427357"/>
                    <a:pt x="1219087" y="427357"/>
                  </a:cubicBezTo>
                  <a:cubicBezTo>
                    <a:pt x="1216073" y="427357"/>
                    <a:pt x="1216073" y="428864"/>
                    <a:pt x="1213060" y="428864"/>
                  </a:cubicBezTo>
                  <a:cubicBezTo>
                    <a:pt x="1208539" y="428864"/>
                    <a:pt x="1210046" y="428864"/>
                    <a:pt x="1207033" y="431877"/>
                  </a:cubicBezTo>
                  <a:cubicBezTo>
                    <a:pt x="1202512" y="433384"/>
                    <a:pt x="1201005" y="431877"/>
                    <a:pt x="1201005" y="431877"/>
                  </a:cubicBezTo>
                  <a:cubicBezTo>
                    <a:pt x="1201005" y="431877"/>
                    <a:pt x="1197992" y="428864"/>
                    <a:pt x="1196485" y="428864"/>
                  </a:cubicBezTo>
                  <a:cubicBezTo>
                    <a:pt x="1196485" y="428864"/>
                    <a:pt x="1193471" y="427357"/>
                    <a:pt x="1190458" y="424344"/>
                  </a:cubicBezTo>
                  <a:cubicBezTo>
                    <a:pt x="1188951" y="422837"/>
                    <a:pt x="1190458" y="421330"/>
                    <a:pt x="1185938" y="418316"/>
                  </a:cubicBezTo>
                  <a:cubicBezTo>
                    <a:pt x="1182924" y="415303"/>
                    <a:pt x="1178404" y="412289"/>
                    <a:pt x="1176897" y="410783"/>
                  </a:cubicBezTo>
                  <a:cubicBezTo>
                    <a:pt x="1173883" y="407769"/>
                    <a:pt x="1170870" y="401742"/>
                    <a:pt x="1167856" y="401742"/>
                  </a:cubicBezTo>
                  <a:cubicBezTo>
                    <a:pt x="1164843" y="401742"/>
                    <a:pt x="1161829" y="397222"/>
                    <a:pt x="1160322" y="397222"/>
                  </a:cubicBezTo>
                  <a:cubicBezTo>
                    <a:pt x="1158816" y="397222"/>
                    <a:pt x="1157309" y="395715"/>
                    <a:pt x="1155802" y="394208"/>
                  </a:cubicBezTo>
                  <a:cubicBezTo>
                    <a:pt x="1154295" y="394208"/>
                    <a:pt x="1152788" y="392701"/>
                    <a:pt x="1151282" y="389688"/>
                  </a:cubicBezTo>
                  <a:cubicBezTo>
                    <a:pt x="1148268" y="388181"/>
                    <a:pt x="1148268" y="388181"/>
                    <a:pt x="1148268" y="389688"/>
                  </a:cubicBezTo>
                  <a:cubicBezTo>
                    <a:pt x="1146761" y="389688"/>
                    <a:pt x="1143748" y="389688"/>
                    <a:pt x="1140734" y="389688"/>
                  </a:cubicBezTo>
                  <a:cubicBezTo>
                    <a:pt x="1139227" y="389688"/>
                    <a:pt x="1136214" y="389688"/>
                    <a:pt x="1133200" y="389688"/>
                  </a:cubicBezTo>
                  <a:cubicBezTo>
                    <a:pt x="1130187" y="389688"/>
                    <a:pt x="1130187" y="392701"/>
                    <a:pt x="1128680" y="392701"/>
                  </a:cubicBezTo>
                  <a:cubicBezTo>
                    <a:pt x="1127173" y="394208"/>
                    <a:pt x="1125666" y="395715"/>
                    <a:pt x="1124160" y="397222"/>
                  </a:cubicBezTo>
                  <a:cubicBezTo>
                    <a:pt x="1124160" y="398728"/>
                    <a:pt x="1121146" y="403249"/>
                    <a:pt x="1118132" y="404755"/>
                  </a:cubicBezTo>
                  <a:cubicBezTo>
                    <a:pt x="1116626" y="406262"/>
                    <a:pt x="1116626" y="407769"/>
                    <a:pt x="1115119" y="409276"/>
                  </a:cubicBezTo>
                  <a:cubicBezTo>
                    <a:pt x="1113612" y="410783"/>
                    <a:pt x="1112105" y="419823"/>
                    <a:pt x="1110599" y="421330"/>
                  </a:cubicBezTo>
                  <a:cubicBezTo>
                    <a:pt x="1107585" y="422837"/>
                    <a:pt x="1104571" y="424344"/>
                    <a:pt x="1103065" y="427357"/>
                  </a:cubicBezTo>
                  <a:cubicBezTo>
                    <a:pt x="1101558" y="428864"/>
                    <a:pt x="1100051" y="430371"/>
                    <a:pt x="1098544" y="433384"/>
                  </a:cubicBezTo>
                  <a:cubicBezTo>
                    <a:pt x="1098544" y="437905"/>
                    <a:pt x="1094024" y="442425"/>
                    <a:pt x="1092517" y="442425"/>
                  </a:cubicBezTo>
                  <a:cubicBezTo>
                    <a:pt x="1091010" y="443932"/>
                    <a:pt x="1089504" y="445438"/>
                    <a:pt x="1089504" y="446945"/>
                  </a:cubicBezTo>
                  <a:cubicBezTo>
                    <a:pt x="1087997" y="448452"/>
                    <a:pt x="1080463" y="452972"/>
                    <a:pt x="1078956" y="454479"/>
                  </a:cubicBezTo>
                  <a:cubicBezTo>
                    <a:pt x="1077449" y="454479"/>
                    <a:pt x="1074436" y="452972"/>
                    <a:pt x="1074436" y="451466"/>
                  </a:cubicBezTo>
                  <a:cubicBezTo>
                    <a:pt x="1074436" y="449959"/>
                    <a:pt x="1074436" y="446945"/>
                    <a:pt x="1074436" y="445438"/>
                  </a:cubicBezTo>
                  <a:cubicBezTo>
                    <a:pt x="1074436" y="443932"/>
                    <a:pt x="1077449" y="437905"/>
                    <a:pt x="1077449" y="434891"/>
                  </a:cubicBezTo>
                  <a:cubicBezTo>
                    <a:pt x="1078956" y="433384"/>
                    <a:pt x="1080463" y="421330"/>
                    <a:pt x="1080463" y="416810"/>
                  </a:cubicBezTo>
                  <a:cubicBezTo>
                    <a:pt x="1081970" y="412289"/>
                    <a:pt x="1081970" y="403249"/>
                    <a:pt x="1077449" y="401742"/>
                  </a:cubicBezTo>
                  <a:cubicBezTo>
                    <a:pt x="1077449" y="401742"/>
                    <a:pt x="1074436" y="398728"/>
                    <a:pt x="1074436" y="395715"/>
                  </a:cubicBezTo>
                  <a:cubicBezTo>
                    <a:pt x="1072929" y="394208"/>
                    <a:pt x="1069916" y="392701"/>
                    <a:pt x="1071422" y="388181"/>
                  </a:cubicBezTo>
                  <a:cubicBezTo>
                    <a:pt x="1072929" y="382154"/>
                    <a:pt x="1068409" y="377633"/>
                    <a:pt x="1068409" y="377633"/>
                  </a:cubicBezTo>
                  <a:cubicBezTo>
                    <a:pt x="1069916" y="376127"/>
                    <a:pt x="1068409" y="370099"/>
                    <a:pt x="1066902" y="370099"/>
                  </a:cubicBezTo>
                  <a:cubicBezTo>
                    <a:pt x="1065395" y="370099"/>
                    <a:pt x="1065395" y="368593"/>
                    <a:pt x="1062382" y="368593"/>
                  </a:cubicBezTo>
                  <a:cubicBezTo>
                    <a:pt x="1059368" y="370099"/>
                    <a:pt x="1056355" y="364072"/>
                    <a:pt x="1054848" y="361059"/>
                  </a:cubicBezTo>
                  <a:cubicBezTo>
                    <a:pt x="1054848" y="358045"/>
                    <a:pt x="1057861" y="350511"/>
                    <a:pt x="1057861" y="347498"/>
                  </a:cubicBezTo>
                  <a:cubicBezTo>
                    <a:pt x="1059368" y="344484"/>
                    <a:pt x="1062382" y="338457"/>
                    <a:pt x="1062382" y="336950"/>
                  </a:cubicBezTo>
                  <a:cubicBezTo>
                    <a:pt x="1062382" y="335444"/>
                    <a:pt x="1063888" y="330923"/>
                    <a:pt x="1065395" y="330923"/>
                  </a:cubicBezTo>
                  <a:cubicBezTo>
                    <a:pt x="1065395" y="329416"/>
                    <a:pt x="1065395" y="318869"/>
                    <a:pt x="1065395" y="317362"/>
                  </a:cubicBezTo>
                  <a:cubicBezTo>
                    <a:pt x="1065395" y="317362"/>
                    <a:pt x="1066902" y="312842"/>
                    <a:pt x="1066902" y="309828"/>
                  </a:cubicBezTo>
                  <a:cubicBezTo>
                    <a:pt x="1066902" y="305308"/>
                    <a:pt x="1068409" y="299281"/>
                    <a:pt x="1069916" y="297774"/>
                  </a:cubicBezTo>
                  <a:cubicBezTo>
                    <a:pt x="1069916" y="296267"/>
                    <a:pt x="1069916" y="288733"/>
                    <a:pt x="1071422" y="285720"/>
                  </a:cubicBezTo>
                  <a:cubicBezTo>
                    <a:pt x="1071422" y="282706"/>
                    <a:pt x="1072929" y="267638"/>
                    <a:pt x="1072929" y="267638"/>
                  </a:cubicBezTo>
                  <a:cubicBezTo>
                    <a:pt x="1072929" y="267638"/>
                    <a:pt x="1074436" y="261611"/>
                    <a:pt x="1074436" y="258598"/>
                  </a:cubicBezTo>
                  <a:cubicBezTo>
                    <a:pt x="1075943" y="257091"/>
                    <a:pt x="1077449" y="240516"/>
                    <a:pt x="1077449" y="239010"/>
                  </a:cubicBezTo>
                  <a:cubicBezTo>
                    <a:pt x="1078956" y="235996"/>
                    <a:pt x="1080463" y="228462"/>
                    <a:pt x="1080463" y="226955"/>
                  </a:cubicBezTo>
                  <a:cubicBezTo>
                    <a:pt x="1080463" y="219422"/>
                    <a:pt x="1084983" y="208874"/>
                    <a:pt x="1084983" y="202847"/>
                  </a:cubicBezTo>
                  <a:cubicBezTo>
                    <a:pt x="1083477" y="201340"/>
                    <a:pt x="1084983" y="196820"/>
                    <a:pt x="1084983" y="195313"/>
                  </a:cubicBezTo>
                  <a:cubicBezTo>
                    <a:pt x="1084983" y="193806"/>
                    <a:pt x="1086490" y="190793"/>
                    <a:pt x="1086490" y="190793"/>
                  </a:cubicBezTo>
                  <a:cubicBezTo>
                    <a:pt x="1086490" y="190793"/>
                    <a:pt x="1089504" y="187779"/>
                    <a:pt x="1091010" y="186272"/>
                  </a:cubicBezTo>
                  <a:cubicBezTo>
                    <a:pt x="1091010" y="184766"/>
                    <a:pt x="1091010" y="183259"/>
                    <a:pt x="1092517" y="181752"/>
                  </a:cubicBezTo>
                  <a:cubicBezTo>
                    <a:pt x="1094024" y="180245"/>
                    <a:pt x="1094024" y="180245"/>
                    <a:pt x="1094024" y="178738"/>
                  </a:cubicBezTo>
                  <a:cubicBezTo>
                    <a:pt x="1094024" y="175725"/>
                    <a:pt x="1094024" y="174218"/>
                    <a:pt x="1095531" y="172711"/>
                  </a:cubicBezTo>
                  <a:cubicBezTo>
                    <a:pt x="1095531" y="169698"/>
                    <a:pt x="1097038" y="163671"/>
                    <a:pt x="1097038" y="163671"/>
                  </a:cubicBezTo>
                  <a:cubicBezTo>
                    <a:pt x="1097038" y="162164"/>
                    <a:pt x="1097038" y="160657"/>
                    <a:pt x="1097038" y="159150"/>
                  </a:cubicBezTo>
                  <a:cubicBezTo>
                    <a:pt x="1097038" y="157644"/>
                    <a:pt x="1098544" y="157644"/>
                    <a:pt x="1098544" y="156137"/>
                  </a:cubicBezTo>
                  <a:cubicBezTo>
                    <a:pt x="1098544" y="154630"/>
                    <a:pt x="1098544" y="153123"/>
                    <a:pt x="1098544" y="150110"/>
                  </a:cubicBezTo>
                  <a:cubicBezTo>
                    <a:pt x="1098544" y="148603"/>
                    <a:pt x="1098544" y="145589"/>
                    <a:pt x="1098544" y="142576"/>
                  </a:cubicBezTo>
                  <a:cubicBezTo>
                    <a:pt x="1101558" y="138055"/>
                    <a:pt x="1106078" y="138055"/>
                    <a:pt x="1110599" y="136549"/>
                  </a:cubicBezTo>
                  <a:cubicBezTo>
                    <a:pt x="1110599" y="136549"/>
                    <a:pt x="1110599" y="135042"/>
                    <a:pt x="1112105" y="133535"/>
                  </a:cubicBezTo>
                  <a:cubicBezTo>
                    <a:pt x="1113612" y="130521"/>
                    <a:pt x="1115119" y="132028"/>
                    <a:pt x="1118132" y="130521"/>
                  </a:cubicBezTo>
                  <a:cubicBezTo>
                    <a:pt x="1119639" y="130521"/>
                    <a:pt x="1124160" y="132028"/>
                    <a:pt x="1124160" y="132028"/>
                  </a:cubicBezTo>
                  <a:cubicBezTo>
                    <a:pt x="1124160" y="132028"/>
                    <a:pt x="1125666" y="133535"/>
                    <a:pt x="1127173" y="136549"/>
                  </a:cubicBezTo>
                  <a:cubicBezTo>
                    <a:pt x="1127173" y="139562"/>
                    <a:pt x="1128680" y="138055"/>
                    <a:pt x="1130187" y="139562"/>
                  </a:cubicBezTo>
                  <a:cubicBezTo>
                    <a:pt x="1131694" y="142576"/>
                    <a:pt x="1133200" y="145589"/>
                    <a:pt x="1133200" y="147096"/>
                  </a:cubicBezTo>
                  <a:cubicBezTo>
                    <a:pt x="1134707" y="150110"/>
                    <a:pt x="1137721" y="151616"/>
                    <a:pt x="1137721" y="151616"/>
                  </a:cubicBezTo>
                  <a:cubicBezTo>
                    <a:pt x="1137721" y="151616"/>
                    <a:pt x="1140734" y="153123"/>
                    <a:pt x="1142241" y="151616"/>
                  </a:cubicBezTo>
                  <a:cubicBezTo>
                    <a:pt x="1143748" y="151616"/>
                    <a:pt x="1146761" y="150110"/>
                    <a:pt x="1148268" y="147096"/>
                  </a:cubicBezTo>
                  <a:cubicBezTo>
                    <a:pt x="1149775" y="145589"/>
                    <a:pt x="1151282" y="142576"/>
                    <a:pt x="1152788" y="141069"/>
                  </a:cubicBezTo>
                  <a:cubicBezTo>
                    <a:pt x="1154295" y="138055"/>
                    <a:pt x="1155802" y="138055"/>
                    <a:pt x="1157309" y="136549"/>
                  </a:cubicBezTo>
                  <a:cubicBezTo>
                    <a:pt x="1158816" y="133535"/>
                    <a:pt x="1158816" y="132028"/>
                    <a:pt x="1160322" y="130521"/>
                  </a:cubicBezTo>
                  <a:cubicBezTo>
                    <a:pt x="1161829" y="129015"/>
                    <a:pt x="1163336" y="126001"/>
                    <a:pt x="1164843" y="124494"/>
                  </a:cubicBezTo>
                  <a:cubicBezTo>
                    <a:pt x="1166349" y="122988"/>
                    <a:pt x="1167856" y="119974"/>
                    <a:pt x="1169363" y="118467"/>
                  </a:cubicBezTo>
                  <a:cubicBezTo>
                    <a:pt x="1169363" y="116960"/>
                    <a:pt x="1173883" y="113947"/>
                    <a:pt x="1173883" y="112440"/>
                  </a:cubicBezTo>
                  <a:cubicBezTo>
                    <a:pt x="1175390" y="109427"/>
                    <a:pt x="1179910" y="106413"/>
                    <a:pt x="1181417" y="104906"/>
                  </a:cubicBezTo>
                  <a:cubicBezTo>
                    <a:pt x="1181417" y="103399"/>
                    <a:pt x="1187444" y="101893"/>
                    <a:pt x="1188951" y="100386"/>
                  </a:cubicBezTo>
                  <a:cubicBezTo>
                    <a:pt x="1191965" y="98879"/>
                    <a:pt x="1193471" y="100386"/>
                    <a:pt x="1196485" y="98879"/>
                  </a:cubicBezTo>
                  <a:close/>
                  <a:moveTo>
                    <a:pt x="2930192" y="98217"/>
                  </a:moveTo>
                  <a:cubicBezTo>
                    <a:pt x="2930192" y="98217"/>
                    <a:pt x="2930192" y="98217"/>
                    <a:pt x="2930192" y="99724"/>
                  </a:cubicBezTo>
                  <a:cubicBezTo>
                    <a:pt x="2930192" y="99724"/>
                    <a:pt x="2930192" y="99724"/>
                    <a:pt x="2930192" y="101232"/>
                  </a:cubicBezTo>
                  <a:cubicBezTo>
                    <a:pt x="2930192" y="101232"/>
                    <a:pt x="2930192" y="101232"/>
                    <a:pt x="2928684" y="102739"/>
                  </a:cubicBezTo>
                  <a:cubicBezTo>
                    <a:pt x="2928684" y="102739"/>
                    <a:pt x="2928684" y="102739"/>
                    <a:pt x="2927175" y="102739"/>
                  </a:cubicBezTo>
                  <a:cubicBezTo>
                    <a:pt x="2927175" y="102739"/>
                    <a:pt x="2927175" y="102739"/>
                    <a:pt x="2924158" y="102739"/>
                  </a:cubicBezTo>
                  <a:cubicBezTo>
                    <a:pt x="2924158" y="102739"/>
                    <a:pt x="2924158" y="102739"/>
                    <a:pt x="2922649" y="104247"/>
                  </a:cubicBezTo>
                  <a:cubicBezTo>
                    <a:pt x="2922649" y="104247"/>
                    <a:pt x="2922649" y="104247"/>
                    <a:pt x="2921140" y="105754"/>
                  </a:cubicBezTo>
                  <a:cubicBezTo>
                    <a:pt x="2921140" y="105754"/>
                    <a:pt x="2921140" y="105754"/>
                    <a:pt x="2919632" y="107262"/>
                  </a:cubicBezTo>
                  <a:cubicBezTo>
                    <a:pt x="2919632" y="107262"/>
                    <a:pt x="2919632" y="107262"/>
                    <a:pt x="2918123" y="107262"/>
                  </a:cubicBezTo>
                  <a:cubicBezTo>
                    <a:pt x="2916614" y="107262"/>
                    <a:pt x="2916614" y="108770"/>
                    <a:pt x="2916614" y="108770"/>
                  </a:cubicBezTo>
                  <a:cubicBezTo>
                    <a:pt x="2916614" y="108770"/>
                    <a:pt x="2916614" y="108770"/>
                    <a:pt x="2915106" y="110277"/>
                  </a:cubicBezTo>
                  <a:cubicBezTo>
                    <a:pt x="2915106" y="110277"/>
                    <a:pt x="2915106" y="110277"/>
                    <a:pt x="2913597" y="111785"/>
                  </a:cubicBezTo>
                  <a:cubicBezTo>
                    <a:pt x="2913597" y="111785"/>
                    <a:pt x="2913597" y="111785"/>
                    <a:pt x="2912088" y="113292"/>
                  </a:cubicBezTo>
                  <a:cubicBezTo>
                    <a:pt x="2912088" y="113292"/>
                    <a:pt x="2912088" y="113292"/>
                    <a:pt x="2910579" y="113292"/>
                  </a:cubicBezTo>
                  <a:cubicBezTo>
                    <a:pt x="2910579" y="113292"/>
                    <a:pt x="2910579" y="113292"/>
                    <a:pt x="2909071" y="113292"/>
                  </a:cubicBezTo>
                  <a:cubicBezTo>
                    <a:pt x="2909071" y="113292"/>
                    <a:pt x="2909071" y="113292"/>
                    <a:pt x="2909071" y="114800"/>
                  </a:cubicBezTo>
                  <a:cubicBezTo>
                    <a:pt x="2909071" y="114800"/>
                    <a:pt x="2909071" y="114800"/>
                    <a:pt x="2909071" y="116307"/>
                  </a:cubicBezTo>
                  <a:cubicBezTo>
                    <a:pt x="2909071" y="116307"/>
                    <a:pt x="2909071" y="116307"/>
                    <a:pt x="2910579" y="117815"/>
                  </a:cubicBezTo>
                  <a:cubicBezTo>
                    <a:pt x="2910579" y="117815"/>
                    <a:pt x="2910579" y="117815"/>
                    <a:pt x="2912088" y="117815"/>
                  </a:cubicBezTo>
                  <a:cubicBezTo>
                    <a:pt x="2912088" y="117815"/>
                    <a:pt x="2912088" y="117815"/>
                    <a:pt x="2912088" y="119322"/>
                  </a:cubicBezTo>
                  <a:cubicBezTo>
                    <a:pt x="2912088" y="119322"/>
                    <a:pt x="2912088" y="119322"/>
                    <a:pt x="2913597" y="119322"/>
                  </a:cubicBezTo>
                  <a:cubicBezTo>
                    <a:pt x="2913597" y="119322"/>
                    <a:pt x="2913597" y="119322"/>
                    <a:pt x="2913597" y="120830"/>
                  </a:cubicBezTo>
                  <a:cubicBezTo>
                    <a:pt x="2913597" y="120830"/>
                    <a:pt x="2913597" y="120830"/>
                    <a:pt x="2915106" y="120830"/>
                  </a:cubicBezTo>
                  <a:cubicBezTo>
                    <a:pt x="2915106" y="120830"/>
                    <a:pt x="2915106" y="120830"/>
                    <a:pt x="2916614" y="122338"/>
                  </a:cubicBezTo>
                  <a:cubicBezTo>
                    <a:pt x="2916614" y="122338"/>
                    <a:pt x="2916614" y="122338"/>
                    <a:pt x="2918123" y="122338"/>
                  </a:cubicBezTo>
                  <a:cubicBezTo>
                    <a:pt x="2918123" y="122338"/>
                    <a:pt x="2918123" y="122338"/>
                    <a:pt x="2921140" y="126860"/>
                  </a:cubicBezTo>
                  <a:cubicBezTo>
                    <a:pt x="2921140" y="126860"/>
                    <a:pt x="2921140" y="126860"/>
                    <a:pt x="2922649" y="126860"/>
                  </a:cubicBezTo>
                  <a:cubicBezTo>
                    <a:pt x="2922649" y="126860"/>
                    <a:pt x="2922649" y="126860"/>
                    <a:pt x="2922649" y="128368"/>
                  </a:cubicBezTo>
                  <a:cubicBezTo>
                    <a:pt x="2922649" y="128368"/>
                    <a:pt x="2922649" y="128368"/>
                    <a:pt x="2924158" y="128368"/>
                  </a:cubicBezTo>
                  <a:cubicBezTo>
                    <a:pt x="2924158" y="128368"/>
                    <a:pt x="2924158" y="128368"/>
                    <a:pt x="2924158" y="126860"/>
                  </a:cubicBezTo>
                  <a:cubicBezTo>
                    <a:pt x="2924158" y="126860"/>
                    <a:pt x="2924158" y="126860"/>
                    <a:pt x="2925666" y="126860"/>
                  </a:cubicBezTo>
                  <a:cubicBezTo>
                    <a:pt x="2925666" y="126860"/>
                    <a:pt x="2925666" y="126860"/>
                    <a:pt x="2927175" y="125353"/>
                  </a:cubicBezTo>
                  <a:cubicBezTo>
                    <a:pt x="2927175" y="125353"/>
                    <a:pt x="2927175" y="125353"/>
                    <a:pt x="2927175" y="123845"/>
                  </a:cubicBezTo>
                  <a:cubicBezTo>
                    <a:pt x="2927175" y="123845"/>
                    <a:pt x="2927175" y="123845"/>
                    <a:pt x="2928684" y="122338"/>
                  </a:cubicBezTo>
                  <a:cubicBezTo>
                    <a:pt x="2928684" y="122338"/>
                    <a:pt x="2928684" y="122338"/>
                    <a:pt x="2927175" y="120830"/>
                  </a:cubicBezTo>
                  <a:cubicBezTo>
                    <a:pt x="2927175" y="120830"/>
                    <a:pt x="2927175" y="120830"/>
                    <a:pt x="2928684" y="119322"/>
                  </a:cubicBezTo>
                  <a:cubicBezTo>
                    <a:pt x="2928684" y="119322"/>
                    <a:pt x="2928684" y="119322"/>
                    <a:pt x="2928684" y="114800"/>
                  </a:cubicBezTo>
                  <a:cubicBezTo>
                    <a:pt x="2928684" y="114800"/>
                    <a:pt x="2928684" y="114800"/>
                    <a:pt x="2930192" y="113292"/>
                  </a:cubicBezTo>
                  <a:cubicBezTo>
                    <a:pt x="2930192" y="113292"/>
                    <a:pt x="2930192" y="113292"/>
                    <a:pt x="2930192" y="111785"/>
                  </a:cubicBezTo>
                  <a:cubicBezTo>
                    <a:pt x="2930192" y="111785"/>
                    <a:pt x="2930192" y="111785"/>
                    <a:pt x="2930192" y="108770"/>
                  </a:cubicBezTo>
                  <a:cubicBezTo>
                    <a:pt x="2930192" y="108770"/>
                    <a:pt x="2930192" y="108770"/>
                    <a:pt x="2931701" y="107262"/>
                  </a:cubicBezTo>
                  <a:cubicBezTo>
                    <a:pt x="2931701" y="107262"/>
                    <a:pt x="2931701" y="107262"/>
                    <a:pt x="2931701" y="104247"/>
                  </a:cubicBezTo>
                  <a:cubicBezTo>
                    <a:pt x="2931701" y="104247"/>
                    <a:pt x="2931701" y="104247"/>
                    <a:pt x="2931701" y="101232"/>
                  </a:cubicBezTo>
                  <a:cubicBezTo>
                    <a:pt x="2931701" y="101232"/>
                    <a:pt x="2931701" y="101232"/>
                    <a:pt x="2931701" y="99724"/>
                  </a:cubicBezTo>
                  <a:cubicBezTo>
                    <a:pt x="2931701" y="99724"/>
                    <a:pt x="2931701" y="99724"/>
                    <a:pt x="2933210" y="99724"/>
                  </a:cubicBezTo>
                  <a:lnTo>
                    <a:pt x="2933210" y="98217"/>
                  </a:lnTo>
                  <a:cubicBezTo>
                    <a:pt x="2933210" y="98217"/>
                    <a:pt x="2933210" y="98217"/>
                    <a:pt x="2931701" y="98217"/>
                  </a:cubicBezTo>
                  <a:cubicBezTo>
                    <a:pt x="2931701" y="98217"/>
                    <a:pt x="2931701" y="98217"/>
                    <a:pt x="2930192" y="98217"/>
                  </a:cubicBezTo>
                  <a:close/>
                  <a:moveTo>
                    <a:pt x="361348" y="90941"/>
                  </a:moveTo>
                  <a:cubicBezTo>
                    <a:pt x="361348" y="90941"/>
                    <a:pt x="364377" y="90941"/>
                    <a:pt x="364377" y="90941"/>
                  </a:cubicBezTo>
                  <a:cubicBezTo>
                    <a:pt x="376493" y="92471"/>
                    <a:pt x="370435" y="90941"/>
                    <a:pt x="376493" y="90941"/>
                  </a:cubicBezTo>
                  <a:cubicBezTo>
                    <a:pt x="384066" y="90941"/>
                    <a:pt x="385580" y="94001"/>
                    <a:pt x="390124" y="94001"/>
                  </a:cubicBezTo>
                  <a:cubicBezTo>
                    <a:pt x="391638" y="94001"/>
                    <a:pt x="391638" y="95530"/>
                    <a:pt x="393153" y="95530"/>
                  </a:cubicBezTo>
                  <a:cubicBezTo>
                    <a:pt x="396182" y="97060"/>
                    <a:pt x="397696" y="101650"/>
                    <a:pt x="397696" y="101650"/>
                  </a:cubicBezTo>
                  <a:cubicBezTo>
                    <a:pt x="399211" y="104709"/>
                    <a:pt x="399211" y="109299"/>
                    <a:pt x="399211" y="112358"/>
                  </a:cubicBezTo>
                  <a:cubicBezTo>
                    <a:pt x="399211" y="115418"/>
                    <a:pt x="399211" y="121537"/>
                    <a:pt x="397696" y="121537"/>
                  </a:cubicBezTo>
                  <a:cubicBezTo>
                    <a:pt x="397696" y="123067"/>
                    <a:pt x="396182" y="127656"/>
                    <a:pt x="394667" y="130715"/>
                  </a:cubicBezTo>
                  <a:cubicBezTo>
                    <a:pt x="391638" y="132245"/>
                    <a:pt x="393153" y="133775"/>
                    <a:pt x="390124" y="133775"/>
                  </a:cubicBezTo>
                  <a:cubicBezTo>
                    <a:pt x="388609" y="135305"/>
                    <a:pt x="390124" y="132245"/>
                    <a:pt x="381037" y="135305"/>
                  </a:cubicBezTo>
                  <a:cubicBezTo>
                    <a:pt x="371949" y="138364"/>
                    <a:pt x="371949" y="135305"/>
                    <a:pt x="371949" y="135305"/>
                  </a:cubicBezTo>
                  <a:cubicBezTo>
                    <a:pt x="370435" y="135305"/>
                    <a:pt x="362862" y="132245"/>
                    <a:pt x="361348" y="130715"/>
                  </a:cubicBezTo>
                  <a:cubicBezTo>
                    <a:pt x="361348" y="130715"/>
                    <a:pt x="359833" y="129186"/>
                    <a:pt x="359833" y="129186"/>
                  </a:cubicBezTo>
                  <a:cubicBezTo>
                    <a:pt x="356804" y="127656"/>
                    <a:pt x="353775" y="126126"/>
                    <a:pt x="353775" y="126126"/>
                  </a:cubicBezTo>
                  <a:cubicBezTo>
                    <a:pt x="352261" y="126126"/>
                    <a:pt x="350746" y="124596"/>
                    <a:pt x="347717" y="124596"/>
                  </a:cubicBezTo>
                  <a:cubicBezTo>
                    <a:pt x="347717" y="124596"/>
                    <a:pt x="346203" y="124596"/>
                    <a:pt x="344688" y="124596"/>
                  </a:cubicBezTo>
                  <a:cubicBezTo>
                    <a:pt x="341659" y="124596"/>
                    <a:pt x="341659" y="127656"/>
                    <a:pt x="340145" y="126126"/>
                  </a:cubicBezTo>
                  <a:cubicBezTo>
                    <a:pt x="338630" y="126126"/>
                    <a:pt x="335601" y="129186"/>
                    <a:pt x="332572" y="129186"/>
                  </a:cubicBezTo>
                  <a:cubicBezTo>
                    <a:pt x="331057" y="129186"/>
                    <a:pt x="329543" y="130715"/>
                    <a:pt x="328028" y="132245"/>
                  </a:cubicBezTo>
                  <a:cubicBezTo>
                    <a:pt x="328028" y="132245"/>
                    <a:pt x="324999" y="135305"/>
                    <a:pt x="323485" y="135305"/>
                  </a:cubicBezTo>
                  <a:cubicBezTo>
                    <a:pt x="321970" y="136835"/>
                    <a:pt x="321970" y="139894"/>
                    <a:pt x="320456" y="141424"/>
                  </a:cubicBezTo>
                  <a:cubicBezTo>
                    <a:pt x="320456" y="142954"/>
                    <a:pt x="317427" y="146013"/>
                    <a:pt x="317427" y="146013"/>
                  </a:cubicBezTo>
                  <a:cubicBezTo>
                    <a:pt x="315912" y="147543"/>
                    <a:pt x="314398" y="153662"/>
                    <a:pt x="312883" y="153662"/>
                  </a:cubicBezTo>
                  <a:cubicBezTo>
                    <a:pt x="312883" y="153662"/>
                    <a:pt x="311369" y="156722"/>
                    <a:pt x="311369" y="156722"/>
                  </a:cubicBezTo>
                  <a:cubicBezTo>
                    <a:pt x="311369" y="158252"/>
                    <a:pt x="311369" y="159781"/>
                    <a:pt x="309854" y="161311"/>
                  </a:cubicBezTo>
                  <a:cubicBezTo>
                    <a:pt x="309854" y="161311"/>
                    <a:pt x="309854" y="162841"/>
                    <a:pt x="309854" y="164371"/>
                  </a:cubicBezTo>
                  <a:cubicBezTo>
                    <a:pt x="308340" y="164371"/>
                    <a:pt x="308340" y="165900"/>
                    <a:pt x="306825" y="165900"/>
                  </a:cubicBezTo>
                  <a:cubicBezTo>
                    <a:pt x="305311" y="165900"/>
                    <a:pt x="305311" y="165900"/>
                    <a:pt x="303796" y="165900"/>
                  </a:cubicBezTo>
                  <a:cubicBezTo>
                    <a:pt x="303796" y="165900"/>
                    <a:pt x="303796" y="165900"/>
                    <a:pt x="302282" y="165900"/>
                  </a:cubicBezTo>
                  <a:cubicBezTo>
                    <a:pt x="302282" y="165900"/>
                    <a:pt x="302282" y="164371"/>
                    <a:pt x="302282" y="161311"/>
                  </a:cubicBezTo>
                  <a:cubicBezTo>
                    <a:pt x="302282" y="161311"/>
                    <a:pt x="302282" y="159781"/>
                    <a:pt x="302282" y="158252"/>
                  </a:cubicBezTo>
                  <a:cubicBezTo>
                    <a:pt x="302282" y="158252"/>
                    <a:pt x="300767" y="158252"/>
                    <a:pt x="300767" y="158252"/>
                  </a:cubicBezTo>
                  <a:cubicBezTo>
                    <a:pt x="299253" y="156722"/>
                    <a:pt x="297738" y="156722"/>
                    <a:pt x="296224" y="156722"/>
                  </a:cubicBezTo>
                  <a:cubicBezTo>
                    <a:pt x="294709" y="156722"/>
                    <a:pt x="293195" y="158252"/>
                    <a:pt x="291680" y="159781"/>
                  </a:cubicBezTo>
                  <a:cubicBezTo>
                    <a:pt x="291680" y="159781"/>
                    <a:pt x="288651" y="161311"/>
                    <a:pt x="288651" y="162841"/>
                  </a:cubicBezTo>
                  <a:cubicBezTo>
                    <a:pt x="287136" y="162841"/>
                    <a:pt x="287136" y="164371"/>
                    <a:pt x="285622" y="164371"/>
                  </a:cubicBezTo>
                  <a:cubicBezTo>
                    <a:pt x="284107" y="165900"/>
                    <a:pt x="282593" y="167430"/>
                    <a:pt x="282593" y="167430"/>
                  </a:cubicBezTo>
                  <a:cubicBezTo>
                    <a:pt x="282593" y="167430"/>
                    <a:pt x="279564" y="170490"/>
                    <a:pt x="278049" y="172020"/>
                  </a:cubicBezTo>
                  <a:cubicBezTo>
                    <a:pt x="276535" y="173549"/>
                    <a:pt x="271991" y="175079"/>
                    <a:pt x="271991" y="175079"/>
                  </a:cubicBezTo>
                  <a:cubicBezTo>
                    <a:pt x="271991" y="175079"/>
                    <a:pt x="270477" y="175079"/>
                    <a:pt x="268962" y="175079"/>
                  </a:cubicBezTo>
                  <a:cubicBezTo>
                    <a:pt x="267448" y="175079"/>
                    <a:pt x="267448" y="173549"/>
                    <a:pt x="268962" y="172020"/>
                  </a:cubicBezTo>
                  <a:cubicBezTo>
                    <a:pt x="268962" y="172020"/>
                    <a:pt x="268962" y="170490"/>
                    <a:pt x="270477" y="168960"/>
                  </a:cubicBezTo>
                  <a:cubicBezTo>
                    <a:pt x="273506" y="167430"/>
                    <a:pt x="275020" y="164371"/>
                    <a:pt x="275020" y="164371"/>
                  </a:cubicBezTo>
                  <a:cubicBezTo>
                    <a:pt x="276535" y="162841"/>
                    <a:pt x="281078" y="159781"/>
                    <a:pt x="281078" y="159781"/>
                  </a:cubicBezTo>
                  <a:cubicBezTo>
                    <a:pt x="282593" y="158252"/>
                    <a:pt x="291680" y="149073"/>
                    <a:pt x="291680" y="149073"/>
                  </a:cubicBezTo>
                  <a:cubicBezTo>
                    <a:pt x="293195" y="147543"/>
                    <a:pt x="296224" y="146013"/>
                    <a:pt x="297738" y="142954"/>
                  </a:cubicBezTo>
                  <a:cubicBezTo>
                    <a:pt x="302282" y="138364"/>
                    <a:pt x="306825" y="133775"/>
                    <a:pt x="311369" y="130715"/>
                  </a:cubicBezTo>
                  <a:cubicBezTo>
                    <a:pt x="317427" y="126126"/>
                    <a:pt x="323485" y="118477"/>
                    <a:pt x="326514" y="116947"/>
                  </a:cubicBezTo>
                  <a:cubicBezTo>
                    <a:pt x="328028" y="115418"/>
                    <a:pt x="329543" y="112358"/>
                    <a:pt x="332572" y="110828"/>
                  </a:cubicBezTo>
                  <a:cubicBezTo>
                    <a:pt x="334087" y="109299"/>
                    <a:pt x="335601" y="107769"/>
                    <a:pt x="335601" y="107769"/>
                  </a:cubicBezTo>
                  <a:cubicBezTo>
                    <a:pt x="338630" y="104709"/>
                    <a:pt x="349232" y="97060"/>
                    <a:pt x="350746" y="95530"/>
                  </a:cubicBezTo>
                  <a:cubicBezTo>
                    <a:pt x="352261" y="94001"/>
                    <a:pt x="358319" y="92471"/>
                    <a:pt x="361348" y="90941"/>
                  </a:cubicBezTo>
                  <a:close/>
                  <a:moveTo>
                    <a:pt x="3770560" y="89354"/>
                  </a:moveTo>
                  <a:cubicBezTo>
                    <a:pt x="3776563" y="89354"/>
                    <a:pt x="3781064" y="89354"/>
                    <a:pt x="3781064" y="89354"/>
                  </a:cubicBezTo>
                  <a:cubicBezTo>
                    <a:pt x="3781064" y="89354"/>
                    <a:pt x="3788567" y="90869"/>
                    <a:pt x="3794569" y="92385"/>
                  </a:cubicBezTo>
                  <a:cubicBezTo>
                    <a:pt x="3799070" y="92385"/>
                    <a:pt x="3800571" y="93900"/>
                    <a:pt x="3805072" y="93900"/>
                  </a:cubicBezTo>
                  <a:cubicBezTo>
                    <a:pt x="3809574" y="95415"/>
                    <a:pt x="3812575" y="93900"/>
                    <a:pt x="3817077" y="95415"/>
                  </a:cubicBezTo>
                  <a:cubicBezTo>
                    <a:pt x="3821578" y="95415"/>
                    <a:pt x="3827580" y="98446"/>
                    <a:pt x="3832082" y="101477"/>
                  </a:cubicBezTo>
                  <a:cubicBezTo>
                    <a:pt x="3835083" y="104508"/>
                    <a:pt x="3838084" y="101477"/>
                    <a:pt x="3838084" y="109054"/>
                  </a:cubicBezTo>
                  <a:cubicBezTo>
                    <a:pt x="3838084" y="116630"/>
                    <a:pt x="3839584" y="118146"/>
                    <a:pt x="3841085" y="121176"/>
                  </a:cubicBezTo>
                  <a:cubicBezTo>
                    <a:pt x="3842585" y="125722"/>
                    <a:pt x="3844086" y="125722"/>
                    <a:pt x="3842585" y="130268"/>
                  </a:cubicBezTo>
                  <a:cubicBezTo>
                    <a:pt x="3841085" y="136330"/>
                    <a:pt x="3838084" y="142391"/>
                    <a:pt x="3838084" y="142391"/>
                  </a:cubicBezTo>
                  <a:cubicBezTo>
                    <a:pt x="3838084" y="142391"/>
                    <a:pt x="3833582" y="149968"/>
                    <a:pt x="3829081" y="151483"/>
                  </a:cubicBezTo>
                  <a:cubicBezTo>
                    <a:pt x="3824579" y="151483"/>
                    <a:pt x="3821578" y="152998"/>
                    <a:pt x="3821578" y="152998"/>
                  </a:cubicBezTo>
                  <a:cubicBezTo>
                    <a:pt x="3821578" y="152998"/>
                    <a:pt x="3821578" y="152998"/>
                    <a:pt x="3809574" y="149968"/>
                  </a:cubicBezTo>
                  <a:cubicBezTo>
                    <a:pt x="3809574" y="149968"/>
                    <a:pt x="3809574" y="149968"/>
                    <a:pt x="3803572" y="154514"/>
                  </a:cubicBezTo>
                  <a:cubicBezTo>
                    <a:pt x="3803572" y="154514"/>
                    <a:pt x="3800571" y="156029"/>
                    <a:pt x="3797570" y="152998"/>
                  </a:cubicBezTo>
                  <a:cubicBezTo>
                    <a:pt x="3794569" y="148452"/>
                    <a:pt x="3796069" y="146937"/>
                    <a:pt x="3788567" y="145422"/>
                  </a:cubicBezTo>
                  <a:cubicBezTo>
                    <a:pt x="3782565" y="143906"/>
                    <a:pt x="3776563" y="142391"/>
                    <a:pt x="3776563" y="142391"/>
                  </a:cubicBezTo>
                  <a:cubicBezTo>
                    <a:pt x="3776563" y="142391"/>
                    <a:pt x="3776563" y="142391"/>
                    <a:pt x="3767559" y="134814"/>
                  </a:cubicBezTo>
                  <a:cubicBezTo>
                    <a:pt x="3767559" y="134814"/>
                    <a:pt x="3758556" y="128753"/>
                    <a:pt x="3755555" y="127238"/>
                  </a:cubicBezTo>
                  <a:cubicBezTo>
                    <a:pt x="3751054" y="125722"/>
                    <a:pt x="3748053" y="121176"/>
                    <a:pt x="3745052" y="119661"/>
                  </a:cubicBezTo>
                  <a:cubicBezTo>
                    <a:pt x="3742051" y="118146"/>
                    <a:pt x="3739050" y="113600"/>
                    <a:pt x="3737549" y="110569"/>
                  </a:cubicBezTo>
                  <a:cubicBezTo>
                    <a:pt x="3737549" y="107538"/>
                    <a:pt x="3734548" y="106023"/>
                    <a:pt x="3742051" y="102992"/>
                  </a:cubicBezTo>
                  <a:cubicBezTo>
                    <a:pt x="3748053" y="101477"/>
                    <a:pt x="3752554" y="98446"/>
                    <a:pt x="3752554" y="96931"/>
                  </a:cubicBezTo>
                  <a:cubicBezTo>
                    <a:pt x="3752554" y="96931"/>
                    <a:pt x="3752554" y="96931"/>
                    <a:pt x="3761557" y="93900"/>
                  </a:cubicBezTo>
                  <a:cubicBezTo>
                    <a:pt x="3761557" y="93900"/>
                    <a:pt x="3766059" y="90869"/>
                    <a:pt x="3770560" y="89354"/>
                  </a:cubicBezTo>
                  <a:close/>
                  <a:moveTo>
                    <a:pt x="4684433" y="87766"/>
                  </a:moveTo>
                  <a:cubicBezTo>
                    <a:pt x="4685927" y="87766"/>
                    <a:pt x="4688916" y="87766"/>
                    <a:pt x="4688916" y="93779"/>
                  </a:cubicBezTo>
                  <a:cubicBezTo>
                    <a:pt x="4688916" y="101295"/>
                    <a:pt x="4693398" y="102798"/>
                    <a:pt x="4690410" y="105805"/>
                  </a:cubicBezTo>
                  <a:cubicBezTo>
                    <a:pt x="4687422" y="110314"/>
                    <a:pt x="4684433" y="114824"/>
                    <a:pt x="4681445" y="116327"/>
                  </a:cubicBezTo>
                  <a:cubicBezTo>
                    <a:pt x="4678457" y="119333"/>
                    <a:pt x="4676963" y="122340"/>
                    <a:pt x="4676963" y="125346"/>
                  </a:cubicBezTo>
                  <a:cubicBezTo>
                    <a:pt x="4676963" y="128353"/>
                    <a:pt x="4673974" y="132862"/>
                    <a:pt x="4673974" y="138875"/>
                  </a:cubicBezTo>
                  <a:cubicBezTo>
                    <a:pt x="4673974" y="146391"/>
                    <a:pt x="4673974" y="147894"/>
                    <a:pt x="4673974" y="153907"/>
                  </a:cubicBezTo>
                  <a:cubicBezTo>
                    <a:pt x="4673974" y="159920"/>
                    <a:pt x="4673974" y="156914"/>
                    <a:pt x="4676963" y="164430"/>
                  </a:cubicBezTo>
                  <a:cubicBezTo>
                    <a:pt x="4679951" y="170443"/>
                    <a:pt x="4684433" y="170443"/>
                    <a:pt x="4684433" y="182468"/>
                  </a:cubicBezTo>
                  <a:cubicBezTo>
                    <a:pt x="4684433" y="192991"/>
                    <a:pt x="4685927" y="200507"/>
                    <a:pt x="4685927" y="203513"/>
                  </a:cubicBezTo>
                  <a:cubicBezTo>
                    <a:pt x="4685927" y="208023"/>
                    <a:pt x="4685927" y="220048"/>
                    <a:pt x="4684433" y="226061"/>
                  </a:cubicBezTo>
                  <a:cubicBezTo>
                    <a:pt x="4682939" y="230571"/>
                    <a:pt x="4679951" y="235081"/>
                    <a:pt x="4675469" y="238087"/>
                  </a:cubicBezTo>
                  <a:cubicBezTo>
                    <a:pt x="4672480" y="242597"/>
                    <a:pt x="4670986" y="247106"/>
                    <a:pt x="4669492" y="248609"/>
                  </a:cubicBezTo>
                  <a:cubicBezTo>
                    <a:pt x="4667998" y="251616"/>
                    <a:pt x="4666504" y="254622"/>
                    <a:pt x="4660527" y="250113"/>
                  </a:cubicBezTo>
                  <a:cubicBezTo>
                    <a:pt x="4656045" y="245603"/>
                    <a:pt x="4651563" y="244100"/>
                    <a:pt x="4651563" y="244100"/>
                  </a:cubicBezTo>
                  <a:cubicBezTo>
                    <a:pt x="4651563" y="244100"/>
                    <a:pt x="4648574" y="244100"/>
                    <a:pt x="4644092" y="238087"/>
                  </a:cubicBezTo>
                  <a:cubicBezTo>
                    <a:pt x="4638116" y="232074"/>
                    <a:pt x="4638116" y="226061"/>
                    <a:pt x="4635127" y="229068"/>
                  </a:cubicBezTo>
                  <a:cubicBezTo>
                    <a:pt x="4632139" y="233577"/>
                    <a:pt x="4632139" y="232074"/>
                    <a:pt x="4629151" y="238087"/>
                  </a:cubicBezTo>
                  <a:cubicBezTo>
                    <a:pt x="4626163" y="245603"/>
                    <a:pt x="4621680" y="247106"/>
                    <a:pt x="4620186" y="254622"/>
                  </a:cubicBezTo>
                  <a:cubicBezTo>
                    <a:pt x="4618692" y="262138"/>
                    <a:pt x="4617198" y="262138"/>
                    <a:pt x="4617198" y="278674"/>
                  </a:cubicBezTo>
                  <a:cubicBezTo>
                    <a:pt x="4617198" y="296712"/>
                    <a:pt x="4617198" y="325273"/>
                    <a:pt x="4617198" y="325273"/>
                  </a:cubicBezTo>
                  <a:cubicBezTo>
                    <a:pt x="4617198" y="325273"/>
                    <a:pt x="4614210" y="328279"/>
                    <a:pt x="4615704" y="337299"/>
                  </a:cubicBezTo>
                  <a:cubicBezTo>
                    <a:pt x="4617198" y="346318"/>
                    <a:pt x="4615704" y="353834"/>
                    <a:pt x="4615704" y="358344"/>
                  </a:cubicBezTo>
                  <a:cubicBezTo>
                    <a:pt x="4615704" y="362853"/>
                    <a:pt x="4612716" y="370369"/>
                    <a:pt x="4612716" y="379388"/>
                  </a:cubicBezTo>
                  <a:cubicBezTo>
                    <a:pt x="4612716" y="386905"/>
                    <a:pt x="4612716" y="391414"/>
                    <a:pt x="4612716" y="397427"/>
                  </a:cubicBezTo>
                  <a:cubicBezTo>
                    <a:pt x="4612716" y="403440"/>
                    <a:pt x="4612716" y="403440"/>
                    <a:pt x="4608233" y="410956"/>
                  </a:cubicBezTo>
                  <a:cubicBezTo>
                    <a:pt x="4603751" y="418472"/>
                    <a:pt x="4603751" y="425988"/>
                    <a:pt x="4600763" y="425988"/>
                  </a:cubicBezTo>
                  <a:cubicBezTo>
                    <a:pt x="4599269" y="427491"/>
                    <a:pt x="4596280" y="427491"/>
                    <a:pt x="4590304" y="425988"/>
                  </a:cubicBezTo>
                  <a:cubicBezTo>
                    <a:pt x="4584327" y="422982"/>
                    <a:pt x="4582833" y="421478"/>
                    <a:pt x="4578351" y="419975"/>
                  </a:cubicBezTo>
                  <a:cubicBezTo>
                    <a:pt x="4572374" y="416969"/>
                    <a:pt x="4569386" y="416969"/>
                    <a:pt x="4569386" y="416969"/>
                  </a:cubicBezTo>
                  <a:cubicBezTo>
                    <a:pt x="4569386" y="416969"/>
                    <a:pt x="4566398" y="418472"/>
                    <a:pt x="4567892" y="410956"/>
                  </a:cubicBezTo>
                  <a:cubicBezTo>
                    <a:pt x="4570880" y="403440"/>
                    <a:pt x="4575363" y="400433"/>
                    <a:pt x="4575363" y="395924"/>
                  </a:cubicBezTo>
                  <a:cubicBezTo>
                    <a:pt x="4575363" y="389911"/>
                    <a:pt x="4575363" y="394421"/>
                    <a:pt x="4575363" y="385401"/>
                  </a:cubicBezTo>
                  <a:cubicBezTo>
                    <a:pt x="4575363" y="376382"/>
                    <a:pt x="4572374" y="373376"/>
                    <a:pt x="4572374" y="365860"/>
                  </a:cubicBezTo>
                  <a:cubicBezTo>
                    <a:pt x="4570880" y="356840"/>
                    <a:pt x="4570880" y="356840"/>
                    <a:pt x="4570880" y="353834"/>
                  </a:cubicBezTo>
                  <a:cubicBezTo>
                    <a:pt x="4572374" y="349324"/>
                    <a:pt x="4576857" y="350828"/>
                    <a:pt x="4579845" y="343311"/>
                  </a:cubicBezTo>
                  <a:cubicBezTo>
                    <a:pt x="4582833" y="335795"/>
                    <a:pt x="4585822" y="323770"/>
                    <a:pt x="4585822" y="314751"/>
                  </a:cubicBezTo>
                  <a:cubicBezTo>
                    <a:pt x="4585822" y="307234"/>
                    <a:pt x="4587316" y="286190"/>
                    <a:pt x="4587316" y="283183"/>
                  </a:cubicBezTo>
                  <a:cubicBezTo>
                    <a:pt x="4587316" y="281680"/>
                    <a:pt x="4596280" y="251616"/>
                    <a:pt x="4596280" y="244100"/>
                  </a:cubicBezTo>
                  <a:cubicBezTo>
                    <a:pt x="4596280" y="236584"/>
                    <a:pt x="4603751" y="218545"/>
                    <a:pt x="4600763" y="211029"/>
                  </a:cubicBezTo>
                  <a:cubicBezTo>
                    <a:pt x="4597774" y="203513"/>
                    <a:pt x="4597774" y="202010"/>
                    <a:pt x="4600763" y="199004"/>
                  </a:cubicBezTo>
                  <a:cubicBezTo>
                    <a:pt x="4605245" y="194494"/>
                    <a:pt x="4605245" y="195997"/>
                    <a:pt x="4609727" y="197500"/>
                  </a:cubicBezTo>
                  <a:cubicBezTo>
                    <a:pt x="4614210" y="199004"/>
                    <a:pt x="4620186" y="206520"/>
                    <a:pt x="4624669" y="206520"/>
                  </a:cubicBezTo>
                  <a:cubicBezTo>
                    <a:pt x="4630645" y="206520"/>
                    <a:pt x="4636622" y="199004"/>
                    <a:pt x="4638116" y="194494"/>
                  </a:cubicBezTo>
                  <a:cubicBezTo>
                    <a:pt x="4639610" y="189984"/>
                    <a:pt x="4641104" y="176455"/>
                    <a:pt x="4641104" y="165933"/>
                  </a:cubicBezTo>
                  <a:cubicBezTo>
                    <a:pt x="4642598" y="156914"/>
                    <a:pt x="4644092" y="150901"/>
                    <a:pt x="4642598" y="143385"/>
                  </a:cubicBezTo>
                  <a:cubicBezTo>
                    <a:pt x="4642598" y="135869"/>
                    <a:pt x="4644092" y="129856"/>
                    <a:pt x="4639610" y="129856"/>
                  </a:cubicBezTo>
                  <a:cubicBezTo>
                    <a:pt x="4635127" y="128353"/>
                    <a:pt x="4633633" y="126850"/>
                    <a:pt x="4630645" y="128353"/>
                  </a:cubicBezTo>
                  <a:cubicBezTo>
                    <a:pt x="4626163" y="129856"/>
                    <a:pt x="4626163" y="134366"/>
                    <a:pt x="4623174" y="135869"/>
                  </a:cubicBezTo>
                  <a:cubicBezTo>
                    <a:pt x="4618692" y="135869"/>
                    <a:pt x="4617198" y="140378"/>
                    <a:pt x="4615704" y="137372"/>
                  </a:cubicBezTo>
                  <a:cubicBezTo>
                    <a:pt x="4615704" y="135869"/>
                    <a:pt x="4614210" y="129856"/>
                    <a:pt x="4614210" y="129856"/>
                  </a:cubicBezTo>
                  <a:cubicBezTo>
                    <a:pt x="4614210" y="129856"/>
                    <a:pt x="4624669" y="125346"/>
                    <a:pt x="4627657" y="120837"/>
                  </a:cubicBezTo>
                  <a:cubicBezTo>
                    <a:pt x="4632139" y="114824"/>
                    <a:pt x="4639610" y="113321"/>
                    <a:pt x="4644092" y="107308"/>
                  </a:cubicBezTo>
                  <a:cubicBezTo>
                    <a:pt x="4648574" y="102798"/>
                    <a:pt x="4654551" y="104301"/>
                    <a:pt x="4659033" y="99792"/>
                  </a:cubicBezTo>
                  <a:cubicBezTo>
                    <a:pt x="4663516" y="95282"/>
                    <a:pt x="4673974" y="95282"/>
                    <a:pt x="4676963" y="92276"/>
                  </a:cubicBezTo>
                  <a:cubicBezTo>
                    <a:pt x="4679951" y="87766"/>
                    <a:pt x="4681445" y="87766"/>
                    <a:pt x="4684433" y="87766"/>
                  </a:cubicBezTo>
                  <a:close/>
                  <a:moveTo>
                    <a:pt x="4338896" y="87316"/>
                  </a:moveTo>
                  <a:cubicBezTo>
                    <a:pt x="4335890" y="87316"/>
                    <a:pt x="4337393" y="88824"/>
                    <a:pt x="4331383" y="88824"/>
                  </a:cubicBezTo>
                  <a:cubicBezTo>
                    <a:pt x="4325372" y="88824"/>
                    <a:pt x="4328378" y="88824"/>
                    <a:pt x="4325372" y="91842"/>
                  </a:cubicBezTo>
                  <a:cubicBezTo>
                    <a:pt x="4323870" y="93351"/>
                    <a:pt x="4323870" y="96368"/>
                    <a:pt x="4320865" y="102403"/>
                  </a:cubicBezTo>
                  <a:cubicBezTo>
                    <a:pt x="4317860" y="108437"/>
                    <a:pt x="4319362" y="105420"/>
                    <a:pt x="4317860" y="108437"/>
                  </a:cubicBezTo>
                  <a:cubicBezTo>
                    <a:pt x="4316357" y="112963"/>
                    <a:pt x="4316357" y="109946"/>
                    <a:pt x="4316357" y="115981"/>
                  </a:cubicBezTo>
                  <a:cubicBezTo>
                    <a:pt x="4316357" y="122016"/>
                    <a:pt x="4316357" y="118998"/>
                    <a:pt x="4319362" y="122016"/>
                  </a:cubicBezTo>
                  <a:cubicBezTo>
                    <a:pt x="4320865" y="125033"/>
                    <a:pt x="4320865" y="123524"/>
                    <a:pt x="4326875" y="126542"/>
                  </a:cubicBezTo>
                  <a:cubicBezTo>
                    <a:pt x="4332885" y="129559"/>
                    <a:pt x="4335890" y="132576"/>
                    <a:pt x="4335890" y="132576"/>
                  </a:cubicBezTo>
                  <a:cubicBezTo>
                    <a:pt x="4335890" y="132576"/>
                    <a:pt x="4337393" y="134085"/>
                    <a:pt x="4338896" y="135594"/>
                  </a:cubicBezTo>
                  <a:cubicBezTo>
                    <a:pt x="4340398" y="137102"/>
                    <a:pt x="4340398" y="135594"/>
                    <a:pt x="4343403" y="134085"/>
                  </a:cubicBezTo>
                  <a:cubicBezTo>
                    <a:pt x="4344906" y="131068"/>
                    <a:pt x="4346408" y="131068"/>
                    <a:pt x="4346408" y="126542"/>
                  </a:cubicBezTo>
                  <a:cubicBezTo>
                    <a:pt x="4346408" y="123524"/>
                    <a:pt x="4346408" y="117490"/>
                    <a:pt x="4346408" y="114472"/>
                  </a:cubicBezTo>
                  <a:cubicBezTo>
                    <a:pt x="4346408" y="109946"/>
                    <a:pt x="4349414" y="105420"/>
                    <a:pt x="4349414" y="102403"/>
                  </a:cubicBezTo>
                  <a:cubicBezTo>
                    <a:pt x="4349414" y="99385"/>
                    <a:pt x="4349414" y="97877"/>
                    <a:pt x="4352419" y="96368"/>
                  </a:cubicBezTo>
                  <a:cubicBezTo>
                    <a:pt x="4353921" y="94859"/>
                    <a:pt x="4352419" y="91842"/>
                    <a:pt x="4349414" y="90333"/>
                  </a:cubicBezTo>
                  <a:cubicBezTo>
                    <a:pt x="4347911" y="88824"/>
                    <a:pt x="4347911" y="87316"/>
                    <a:pt x="4346408" y="87316"/>
                  </a:cubicBezTo>
                  <a:cubicBezTo>
                    <a:pt x="4343403" y="87316"/>
                    <a:pt x="4343403" y="87316"/>
                    <a:pt x="4338896" y="87316"/>
                  </a:cubicBezTo>
                  <a:close/>
                  <a:moveTo>
                    <a:pt x="4811036" y="78241"/>
                  </a:moveTo>
                  <a:cubicBezTo>
                    <a:pt x="4811036" y="78241"/>
                    <a:pt x="4811036" y="78241"/>
                    <a:pt x="4826097" y="81257"/>
                  </a:cubicBezTo>
                  <a:cubicBezTo>
                    <a:pt x="4826097" y="81257"/>
                    <a:pt x="4826097" y="81257"/>
                    <a:pt x="4829109" y="82766"/>
                  </a:cubicBezTo>
                  <a:cubicBezTo>
                    <a:pt x="4829109" y="82766"/>
                    <a:pt x="4842664" y="87290"/>
                    <a:pt x="4847182" y="91814"/>
                  </a:cubicBezTo>
                  <a:cubicBezTo>
                    <a:pt x="4851700" y="94831"/>
                    <a:pt x="4851700" y="97847"/>
                    <a:pt x="4853206" y="102371"/>
                  </a:cubicBezTo>
                  <a:cubicBezTo>
                    <a:pt x="4853206" y="105387"/>
                    <a:pt x="4854712" y="106896"/>
                    <a:pt x="4854712" y="109912"/>
                  </a:cubicBezTo>
                  <a:cubicBezTo>
                    <a:pt x="4856219" y="117452"/>
                    <a:pt x="4857725" y="115944"/>
                    <a:pt x="4862243" y="115944"/>
                  </a:cubicBezTo>
                  <a:cubicBezTo>
                    <a:pt x="4868267" y="115944"/>
                    <a:pt x="4866761" y="114436"/>
                    <a:pt x="4871279" y="112928"/>
                  </a:cubicBezTo>
                  <a:cubicBezTo>
                    <a:pt x="4875798" y="111420"/>
                    <a:pt x="4880316" y="106896"/>
                    <a:pt x="4883328" y="103879"/>
                  </a:cubicBezTo>
                  <a:cubicBezTo>
                    <a:pt x="4884834" y="100863"/>
                    <a:pt x="4889352" y="100863"/>
                    <a:pt x="4893871" y="100863"/>
                  </a:cubicBezTo>
                  <a:cubicBezTo>
                    <a:pt x="4899895" y="100863"/>
                    <a:pt x="4905919" y="102371"/>
                    <a:pt x="4911944" y="103879"/>
                  </a:cubicBezTo>
                  <a:cubicBezTo>
                    <a:pt x="4917968" y="105387"/>
                    <a:pt x="4920980" y="108404"/>
                    <a:pt x="4927005" y="112928"/>
                  </a:cubicBezTo>
                  <a:cubicBezTo>
                    <a:pt x="4931523" y="117452"/>
                    <a:pt x="4928511" y="121977"/>
                    <a:pt x="4927005" y="124993"/>
                  </a:cubicBezTo>
                  <a:cubicBezTo>
                    <a:pt x="4925499" y="128009"/>
                    <a:pt x="4923993" y="129517"/>
                    <a:pt x="4923993" y="134042"/>
                  </a:cubicBezTo>
                  <a:cubicBezTo>
                    <a:pt x="4923993" y="140074"/>
                    <a:pt x="4928511" y="140074"/>
                    <a:pt x="4928511" y="146107"/>
                  </a:cubicBezTo>
                  <a:cubicBezTo>
                    <a:pt x="4928511" y="153647"/>
                    <a:pt x="4928511" y="159680"/>
                    <a:pt x="4928511" y="165712"/>
                  </a:cubicBezTo>
                  <a:cubicBezTo>
                    <a:pt x="4928511" y="170237"/>
                    <a:pt x="4923993" y="171745"/>
                    <a:pt x="4917968" y="176269"/>
                  </a:cubicBezTo>
                  <a:cubicBezTo>
                    <a:pt x="4913450" y="179286"/>
                    <a:pt x="4916462" y="176269"/>
                    <a:pt x="4908932" y="176269"/>
                  </a:cubicBezTo>
                  <a:cubicBezTo>
                    <a:pt x="4899895" y="176269"/>
                    <a:pt x="4893871" y="176269"/>
                    <a:pt x="4884834" y="176269"/>
                  </a:cubicBezTo>
                  <a:cubicBezTo>
                    <a:pt x="4875798" y="176269"/>
                    <a:pt x="4877304" y="176269"/>
                    <a:pt x="4872786" y="177777"/>
                  </a:cubicBezTo>
                  <a:cubicBezTo>
                    <a:pt x="4866761" y="179286"/>
                    <a:pt x="4866761" y="182302"/>
                    <a:pt x="4865255" y="186826"/>
                  </a:cubicBezTo>
                  <a:cubicBezTo>
                    <a:pt x="4863749" y="189842"/>
                    <a:pt x="4859231" y="194367"/>
                    <a:pt x="4851700" y="192859"/>
                  </a:cubicBezTo>
                  <a:cubicBezTo>
                    <a:pt x="4845676" y="192859"/>
                    <a:pt x="4845676" y="189842"/>
                    <a:pt x="4842664" y="186826"/>
                  </a:cubicBezTo>
                  <a:cubicBezTo>
                    <a:pt x="4839652" y="183810"/>
                    <a:pt x="4839652" y="186826"/>
                    <a:pt x="4836639" y="189842"/>
                  </a:cubicBezTo>
                  <a:cubicBezTo>
                    <a:pt x="4835133" y="192859"/>
                    <a:pt x="4833627" y="194367"/>
                    <a:pt x="4832121" y="198891"/>
                  </a:cubicBezTo>
                  <a:cubicBezTo>
                    <a:pt x="4832121" y="203416"/>
                    <a:pt x="4826097" y="204924"/>
                    <a:pt x="4821578" y="207940"/>
                  </a:cubicBezTo>
                  <a:cubicBezTo>
                    <a:pt x="4818566" y="210956"/>
                    <a:pt x="4814048" y="210956"/>
                    <a:pt x="4808024" y="210956"/>
                  </a:cubicBezTo>
                  <a:cubicBezTo>
                    <a:pt x="4800493" y="210956"/>
                    <a:pt x="4798987" y="213972"/>
                    <a:pt x="4794469" y="215481"/>
                  </a:cubicBezTo>
                  <a:cubicBezTo>
                    <a:pt x="4789951" y="216989"/>
                    <a:pt x="4786938" y="220005"/>
                    <a:pt x="4783926" y="218497"/>
                  </a:cubicBezTo>
                  <a:cubicBezTo>
                    <a:pt x="4780914" y="215481"/>
                    <a:pt x="4780914" y="215481"/>
                    <a:pt x="4780914" y="209448"/>
                  </a:cubicBezTo>
                  <a:cubicBezTo>
                    <a:pt x="4780914" y="204924"/>
                    <a:pt x="4788444" y="207940"/>
                    <a:pt x="4791457" y="204924"/>
                  </a:cubicBezTo>
                  <a:cubicBezTo>
                    <a:pt x="4795975" y="201907"/>
                    <a:pt x="4803505" y="200399"/>
                    <a:pt x="4808024" y="197383"/>
                  </a:cubicBezTo>
                  <a:cubicBezTo>
                    <a:pt x="4812542" y="192859"/>
                    <a:pt x="4812542" y="194367"/>
                    <a:pt x="4817060" y="192859"/>
                  </a:cubicBezTo>
                  <a:cubicBezTo>
                    <a:pt x="4823085" y="191351"/>
                    <a:pt x="4826097" y="191351"/>
                    <a:pt x="4826097" y="191351"/>
                  </a:cubicBezTo>
                  <a:cubicBezTo>
                    <a:pt x="4826097" y="191351"/>
                    <a:pt x="4829109" y="183810"/>
                    <a:pt x="4832121" y="177777"/>
                  </a:cubicBezTo>
                  <a:cubicBezTo>
                    <a:pt x="4835133" y="171745"/>
                    <a:pt x="4844170" y="167221"/>
                    <a:pt x="4848688" y="164204"/>
                  </a:cubicBezTo>
                  <a:cubicBezTo>
                    <a:pt x="4851700" y="161188"/>
                    <a:pt x="4865255" y="152139"/>
                    <a:pt x="4869773" y="149123"/>
                  </a:cubicBezTo>
                  <a:cubicBezTo>
                    <a:pt x="4874292" y="146107"/>
                    <a:pt x="4886340" y="137058"/>
                    <a:pt x="4889352" y="135550"/>
                  </a:cubicBezTo>
                  <a:cubicBezTo>
                    <a:pt x="4890859" y="134042"/>
                    <a:pt x="4893871" y="134042"/>
                    <a:pt x="4893871" y="132534"/>
                  </a:cubicBezTo>
                  <a:cubicBezTo>
                    <a:pt x="4893871" y="128009"/>
                    <a:pt x="4892365" y="128009"/>
                    <a:pt x="4893871" y="124993"/>
                  </a:cubicBezTo>
                  <a:cubicBezTo>
                    <a:pt x="4893871" y="120469"/>
                    <a:pt x="4890859" y="120469"/>
                    <a:pt x="4889352" y="118961"/>
                  </a:cubicBezTo>
                  <a:cubicBezTo>
                    <a:pt x="4886340" y="118961"/>
                    <a:pt x="4880316" y="117452"/>
                    <a:pt x="4872786" y="121977"/>
                  </a:cubicBezTo>
                  <a:cubicBezTo>
                    <a:pt x="4866761" y="126501"/>
                    <a:pt x="4851700" y="126501"/>
                    <a:pt x="4848688" y="128009"/>
                  </a:cubicBezTo>
                  <a:cubicBezTo>
                    <a:pt x="4847182" y="128009"/>
                    <a:pt x="4841158" y="134042"/>
                    <a:pt x="4836639" y="137058"/>
                  </a:cubicBezTo>
                  <a:cubicBezTo>
                    <a:pt x="4832121" y="141582"/>
                    <a:pt x="4832121" y="138566"/>
                    <a:pt x="4826097" y="141582"/>
                  </a:cubicBezTo>
                  <a:cubicBezTo>
                    <a:pt x="4821578" y="144599"/>
                    <a:pt x="4824591" y="144599"/>
                    <a:pt x="4821578" y="149123"/>
                  </a:cubicBezTo>
                  <a:cubicBezTo>
                    <a:pt x="4817060" y="153647"/>
                    <a:pt x="4815554" y="150631"/>
                    <a:pt x="4806518" y="152139"/>
                  </a:cubicBezTo>
                  <a:cubicBezTo>
                    <a:pt x="4798987" y="153647"/>
                    <a:pt x="4798987" y="152139"/>
                    <a:pt x="4794469" y="152139"/>
                  </a:cubicBezTo>
                  <a:cubicBezTo>
                    <a:pt x="4789951" y="153647"/>
                    <a:pt x="4789951" y="153647"/>
                    <a:pt x="4788444" y="156664"/>
                  </a:cubicBezTo>
                  <a:cubicBezTo>
                    <a:pt x="4785432" y="161188"/>
                    <a:pt x="4783926" y="159680"/>
                    <a:pt x="4779408" y="162696"/>
                  </a:cubicBezTo>
                  <a:cubicBezTo>
                    <a:pt x="4776396" y="164204"/>
                    <a:pt x="4779408" y="165712"/>
                    <a:pt x="4774890" y="167221"/>
                  </a:cubicBezTo>
                  <a:cubicBezTo>
                    <a:pt x="4770371" y="170237"/>
                    <a:pt x="4768865" y="170237"/>
                    <a:pt x="4764347" y="171745"/>
                  </a:cubicBezTo>
                  <a:cubicBezTo>
                    <a:pt x="4759829" y="171745"/>
                    <a:pt x="4758323" y="174761"/>
                    <a:pt x="4756817" y="177777"/>
                  </a:cubicBezTo>
                  <a:cubicBezTo>
                    <a:pt x="4753804" y="180794"/>
                    <a:pt x="4753804" y="179286"/>
                    <a:pt x="4753804" y="185318"/>
                  </a:cubicBezTo>
                  <a:cubicBezTo>
                    <a:pt x="4753804" y="191351"/>
                    <a:pt x="4753804" y="192859"/>
                    <a:pt x="4753804" y="198891"/>
                  </a:cubicBezTo>
                  <a:cubicBezTo>
                    <a:pt x="4753804" y="204924"/>
                    <a:pt x="4753804" y="203416"/>
                    <a:pt x="4756817" y="210956"/>
                  </a:cubicBezTo>
                  <a:cubicBezTo>
                    <a:pt x="4758323" y="216989"/>
                    <a:pt x="4756817" y="216989"/>
                    <a:pt x="4753804" y="221513"/>
                  </a:cubicBezTo>
                  <a:cubicBezTo>
                    <a:pt x="4752298" y="224529"/>
                    <a:pt x="4752298" y="224529"/>
                    <a:pt x="4749286" y="229054"/>
                  </a:cubicBezTo>
                  <a:cubicBezTo>
                    <a:pt x="4746274" y="233578"/>
                    <a:pt x="4743262" y="235086"/>
                    <a:pt x="4743262" y="241119"/>
                  </a:cubicBezTo>
                  <a:cubicBezTo>
                    <a:pt x="4741756" y="247151"/>
                    <a:pt x="4738744" y="253184"/>
                    <a:pt x="4734225" y="256200"/>
                  </a:cubicBezTo>
                  <a:cubicBezTo>
                    <a:pt x="4731213" y="259216"/>
                    <a:pt x="4728201" y="256200"/>
                    <a:pt x="4722177" y="254692"/>
                  </a:cubicBezTo>
                  <a:cubicBezTo>
                    <a:pt x="4717658" y="254692"/>
                    <a:pt x="4717658" y="254692"/>
                    <a:pt x="4714646" y="254692"/>
                  </a:cubicBezTo>
                  <a:cubicBezTo>
                    <a:pt x="4711634" y="253184"/>
                    <a:pt x="4704103" y="256200"/>
                    <a:pt x="4704103" y="256200"/>
                  </a:cubicBezTo>
                  <a:cubicBezTo>
                    <a:pt x="4704103" y="256200"/>
                    <a:pt x="4702597" y="253184"/>
                    <a:pt x="4702597" y="245643"/>
                  </a:cubicBezTo>
                  <a:cubicBezTo>
                    <a:pt x="4702597" y="236594"/>
                    <a:pt x="4699585" y="242627"/>
                    <a:pt x="4699585" y="238102"/>
                  </a:cubicBezTo>
                  <a:cubicBezTo>
                    <a:pt x="4698079" y="235086"/>
                    <a:pt x="4696573" y="233578"/>
                    <a:pt x="4696573" y="227546"/>
                  </a:cubicBezTo>
                  <a:cubicBezTo>
                    <a:pt x="4696573" y="223021"/>
                    <a:pt x="4699585" y="218497"/>
                    <a:pt x="4704103" y="215481"/>
                  </a:cubicBezTo>
                  <a:cubicBezTo>
                    <a:pt x="4708622" y="210956"/>
                    <a:pt x="4705610" y="209448"/>
                    <a:pt x="4707116" y="204924"/>
                  </a:cubicBezTo>
                  <a:cubicBezTo>
                    <a:pt x="4707116" y="198891"/>
                    <a:pt x="4707116" y="195875"/>
                    <a:pt x="4707116" y="188334"/>
                  </a:cubicBezTo>
                  <a:cubicBezTo>
                    <a:pt x="4707116" y="182302"/>
                    <a:pt x="4708622" y="182302"/>
                    <a:pt x="4711634" y="176269"/>
                  </a:cubicBezTo>
                  <a:cubicBezTo>
                    <a:pt x="4716152" y="171745"/>
                    <a:pt x="4717658" y="164204"/>
                    <a:pt x="4720670" y="162696"/>
                  </a:cubicBezTo>
                  <a:cubicBezTo>
                    <a:pt x="4725189" y="161188"/>
                    <a:pt x="4725189" y="159680"/>
                    <a:pt x="4725189" y="155156"/>
                  </a:cubicBezTo>
                  <a:cubicBezTo>
                    <a:pt x="4725189" y="150631"/>
                    <a:pt x="4725189" y="152139"/>
                    <a:pt x="4731213" y="152139"/>
                  </a:cubicBezTo>
                  <a:cubicBezTo>
                    <a:pt x="4735731" y="153647"/>
                    <a:pt x="4737237" y="155156"/>
                    <a:pt x="4738744" y="159680"/>
                  </a:cubicBezTo>
                  <a:cubicBezTo>
                    <a:pt x="4741756" y="164204"/>
                    <a:pt x="4744768" y="164204"/>
                    <a:pt x="4746274" y="167221"/>
                  </a:cubicBezTo>
                  <a:cubicBezTo>
                    <a:pt x="4746274" y="170237"/>
                    <a:pt x="4747780" y="170237"/>
                    <a:pt x="4752298" y="170237"/>
                  </a:cubicBezTo>
                  <a:cubicBezTo>
                    <a:pt x="4756817" y="170237"/>
                    <a:pt x="4761335" y="167221"/>
                    <a:pt x="4764347" y="164204"/>
                  </a:cubicBezTo>
                  <a:cubicBezTo>
                    <a:pt x="4768865" y="159680"/>
                    <a:pt x="4776396" y="158172"/>
                    <a:pt x="4776396" y="158172"/>
                  </a:cubicBezTo>
                  <a:cubicBezTo>
                    <a:pt x="4776396" y="158172"/>
                    <a:pt x="4785432" y="150631"/>
                    <a:pt x="4789951" y="147615"/>
                  </a:cubicBezTo>
                  <a:cubicBezTo>
                    <a:pt x="4794469" y="146107"/>
                    <a:pt x="4805011" y="140074"/>
                    <a:pt x="4805011" y="140074"/>
                  </a:cubicBezTo>
                  <a:cubicBezTo>
                    <a:pt x="4805011" y="141582"/>
                    <a:pt x="4803505" y="137058"/>
                    <a:pt x="4806518" y="134042"/>
                  </a:cubicBezTo>
                  <a:cubicBezTo>
                    <a:pt x="4808024" y="129517"/>
                    <a:pt x="4808024" y="124993"/>
                    <a:pt x="4808024" y="120469"/>
                  </a:cubicBezTo>
                  <a:cubicBezTo>
                    <a:pt x="4808024" y="115944"/>
                    <a:pt x="4808024" y="114436"/>
                    <a:pt x="4808024" y="111420"/>
                  </a:cubicBezTo>
                  <a:cubicBezTo>
                    <a:pt x="4808024" y="106896"/>
                    <a:pt x="4808024" y="103879"/>
                    <a:pt x="4808024" y="102371"/>
                  </a:cubicBezTo>
                  <a:cubicBezTo>
                    <a:pt x="4809530" y="99355"/>
                    <a:pt x="4808024" y="97847"/>
                    <a:pt x="4809530" y="94831"/>
                  </a:cubicBezTo>
                  <a:cubicBezTo>
                    <a:pt x="4811036" y="91814"/>
                    <a:pt x="4808024" y="85782"/>
                    <a:pt x="4808024" y="85782"/>
                  </a:cubicBezTo>
                  <a:cubicBezTo>
                    <a:pt x="4808024" y="85782"/>
                    <a:pt x="4808024" y="85782"/>
                    <a:pt x="4811036" y="78241"/>
                  </a:cubicBezTo>
                  <a:close/>
                  <a:moveTo>
                    <a:pt x="1918922" y="75066"/>
                  </a:moveTo>
                  <a:cubicBezTo>
                    <a:pt x="1923442" y="75066"/>
                    <a:pt x="1923442" y="79591"/>
                    <a:pt x="1923442" y="79591"/>
                  </a:cubicBezTo>
                  <a:cubicBezTo>
                    <a:pt x="1923442" y="79591"/>
                    <a:pt x="1923442" y="81099"/>
                    <a:pt x="1924948" y="82607"/>
                  </a:cubicBezTo>
                  <a:cubicBezTo>
                    <a:pt x="1926454" y="84115"/>
                    <a:pt x="1926454" y="85623"/>
                    <a:pt x="1926454" y="87131"/>
                  </a:cubicBezTo>
                  <a:cubicBezTo>
                    <a:pt x="1926454" y="93164"/>
                    <a:pt x="1924948" y="91656"/>
                    <a:pt x="1923442" y="94672"/>
                  </a:cubicBezTo>
                  <a:cubicBezTo>
                    <a:pt x="1921935" y="97688"/>
                    <a:pt x="1921935" y="100704"/>
                    <a:pt x="1921935" y="100704"/>
                  </a:cubicBezTo>
                  <a:cubicBezTo>
                    <a:pt x="1921935" y="100704"/>
                    <a:pt x="1920429" y="105229"/>
                    <a:pt x="1918922" y="106737"/>
                  </a:cubicBezTo>
                  <a:cubicBezTo>
                    <a:pt x="1918922" y="106737"/>
                    <a:pt x="1918922" y="109753"/>
                    <a:pt x="1917416" y="111261"/>
                  </a:cubicBezTo>
                  <a:cubicBezTo>
                    <a:pt x="1915910" y="114277"/>
                    <a:pt x="1915910" y="114277"/>
                    <a:pt x="1914403" y="115786"/>
                  </a:cubicBezTo>
                  <a:cubicBezTo>
                    <a:pt x="1912897" y="118802"/>
                    <a:pt x="1912897" y="120310"/>
                    <a:pt x="1912897" y="121818"/>
                  </a:cubicBezTo>
                  <a:cubicBezTo>
                    <a:pt x="1912897" y="123326"/>
                    <a:pt x="1909884" y="126342"/>
                    <a:pt x="1908378" y="127851"/>
                  </a:cubicBezTo>
                  <a:cubicBezTo>
                    <a:pt x="1906871" y="129359"/>
                    <a:pt x="1905365" y="132375"/>
                    <a:pt x="1903858" y="132375"/>
                  </a:cubicBezTo>
                  <a:cubicBezTo>
                    <a:pt x="1902352" y="133883"/>
                    <a:pt x="1903858" y="136899"/>
                    <a:pt x="1902352" y="138407"/>
                  </a:cubicBezTo>
                  <a:cubicBezTo>
                    <a:pt x="1902352" y="139916"/>
                    <a:pt x="1900846" y="141424"/>
                    <a:pt x="1899339" y="142932"/>
                  </a:cubicBezTo>
                  <a:cubicBezTo>
                    <a:pt x="1897833" y="145948"/>
                    <a:pt x="1897833" y="147456"/>
                    <a:pt x="1896327" y="150472"/>
                  </a:cubicBezTo>
                  <a:cubicBezTo>
                    <a:pt x="1896327" y="151981"/>
                    <a:pt x="1896327" y="156505"/>
                    <a:pt x="1897833" y="158013"/>
                  </a:cubicBezTo>
                  <a:cubicBezTo>
                    <a:pt x="1897833" y="161029"/>
                    <a:pt x="1899339" y="162538"/>
                    <a:pt x="1899339" y="162538"/>
                  </a:cubicBezTo>
                  <a:cubicBezTo>
                    <a:pt x="1899339" y="162538"/>
                    <a:pt x="1899339" y="162538"/>
                    <a:pt x="1903858" y="165554"/>
                  </a:cubicBezTo>
                  <a:cubicBezTo>
                    <a:pt x="1903858" y="165554"/>
                    <a:pt x="1903858" y="165554"/>
                    <a:pt x="1911390" y="167062"/>
                  </a:cubicBezTo>
                  <a:cubicBezTo>
                    <a:pt x="1911390" y="167062"/>
                    <a:pt x="1920429" y="168570"/>
                    <a:pt x="1921935" y="168570"/>
                  </a:cubicBezTo>
                  <a:cubicBezTo>
                    <a:pt x="1923442" y="168570"/>
                    <a:pt x="1932480" y="170078"/>
                    <a:pt x="1932480" y="170078"/>
                  </a:cubicBezTo>
                  <a:cubicBezTo>
                    <a:pt x="1933986" y="170078"/>
                    <a:pt x="1941518" y="168570"/>
                    <a:pt x="1944531" y="170078"/>
                  </a:cubicBezTo>
                  <a:cubicBezTo>
                    <a:pt x="1947544" y="170078"/>
                    <a:pt x="1950556" y="168570"/>
                    <a:pt x="1953569" y="168570"/>
                  </a:cubicBezTo>
                  <a:cubicBezTo>
                    <a:pt x="1955076" y="168570"/>
                    <a:pt x="1959595" y="168570"/>
                    <a:pt x="1961101" y="168570"/>
                  </a:cubicBezTo>
                  <a:cubicBezTo>
                    <a:pt x="1962608" y="168570"/>
                    <a:pt x="1968633" y="170078"/>
                    <a:pt x="1968633" y="170078"/>
                  </a:cubicBezTo>
                  <a:cubicBezTo>
                    <a:pt x="1968633" y="170078"/>
                    <a:pt x="1973152" y="171586"/>
                    <a:pt x="1974659" y="171586"/>
                  </a:cubicBezTo>
                  <a:cubicBezTo>
                    <a:pt x="1977671" y="173094"/>
                    <a:pt x="1980684" y="173094"/>
                    <a:pt x="1980684" y="174603"/>
                  </a:cubicBezTo>
                  <a:cubicBezTo>
                    <a:pt x="1982191" y="176111"/>
                    <a:pt x="1985203" y="179127"/>
                    <a:pt x="1985203" y="180635"/>
                  </a:cubicBezTo>
                  <a:cubicBezTo>
                    <a:pt x="1986710" y="182143"/>
                    <a:pt x="1986710" y="185159"/>
                    <a:pt x="1986710" y="188176"/>
                  </a:cubicBezTo>
                  <a:cubicBezTo>
                    <a:pt x="1985203" y="191192"/>
                    <a:pt x="1985203" y="192700"/>
                    <a:pt x="1985203" y="195716"/>
                  </a:cubicBezTo>
                  <a:cubicBezTo>
                    <a:pt x="1985203" y="198733"/>
                    <a:pt x="1985203" y="198733"/>
                    <a:pt x="1983697" y="198733"/>
                  </a:cubicBezTo>
                  <a:cubicBezTo>
                    <a:pt x="1982191" y="200241"/>
                    <a:pt x="1980684" y="201749"/>
                    <a:pt x="1979178" y="201749"/>
                  </a:cubicBezTo>
                  <a:cubicBezTo>
                    <a:pt x="1977671" y="203257"/>
                    <a:pt x="1976165" y="204765"/>
                    <a:pt x="1974659" y="204765"/>
                  </a:cubicBezTo>
                  <a:cubicBezTo>
                    <a:pt x="1971646" y="204765"/>
                    <a:pt x="1968633" y="204765"/>
                    <a:pt x="1967127" y="203257"/>
                  </a:cubicBezTo>
                  <a:cubicBezTo>
                    <a:pt x="1965620" y="203257"/>
                    <a:pt x="1962608" y="203257"/>
                    <a:pt x="1959595" y="201749"/>
                  </a:cubicBezTo>
                  <a:cubicBezTo>
                    <a:pt x="1958088" y="200241"/>
                    <a:pt x="1956582" y="198733"/>
                    <a:pt x="1955076" y="198733"/>
                  </a:cubicBezTo>
                  <a:cubicBezTo>
                    <a:pt x="1953569" y="198733"/>
                    <a:pt x="1950556" y="197224"/>
                    <a:pt x="1947544" y="197224"/>
                  </a:cubicBezTo>
                  <a:cubicBezTo>
                    <a:pt x="1944531" y="195716"/>
                    <a:pt x="1943025" y="194208"/>
                    <a:pt x="1941518" y="194208"/>
                  </a:cubicBezTo>
                  <a:cubicBezTo>
                    <a:pt x="1938505" y="194208"/>
                    <a:pt x="1935493" y="192700"/>
                    <a:pt x="1932480" y="194208"/>
                  </a:cubicBezTo>
                  <a:cubicBezTo>
                    <a:pt x="1929467" y="194208"/>
                    <a:pt x="1927961" y="195716"/>
                    <a:pt x="1926454" y="197224"/>
                  </a:cubicBezTo>
                  <a:cubicBezTo>
                    <a:pt x="1923442" y="198733"/>
                    <a:pt x="1924948" y="198733"/>
                    <a:pt x="1921935" y="201749"/>
                  </a:cubicBezTo>
                  <a:cubicBezTo>
                    <a:pt x="1920429" y="204765"/>
                    <a:pt x="1920429" y="213814"/>
                    <a:pt x="1920429" y="215322"/>
                  </a:cubicBezTo>
                  <a:cubicBezTo>
                    <a:pt x="1920429" y="216830"/>
                    <a:pt x="1920429" y="218338"/>
                    <a:pt x="1920429" y="221354"/>
                  </a:cubicBezTo>
                  <a:cubicBezTo>
                    <a:pt x="1918922" y="224371"/>
                    <a:pt x="1920429" y="228895"/>
                    <a:pt x="1917416" y="236436"/>
                  </a:cubicBezTo>
                  <a:cubicBezTo>
                    <a:pt x="1915910" y="242468"/>
                    <a:pt x="1920429" y="242468"/>
                    <a:pt x="1921935" y="248501"/>
                  </a:cubicBezTo>
                  <a:cubicBezTo>
                    <a:pt x="1923442" y="250009"/>
                    <a:pt x="1926454" y="253025"/>
                    <a:pt x="1929467" y="256041"/>
                  </a:cubicBezTo>
                  <a:cubicBezTo>
                    <a:pt x="1932480" y="257550"/>
                    <a:pt x="1935493" y="259058"/>
                    <a:pt x="1935493" y="259058"/>
                  </a:cubicBezTo>
                  <a:cubicBezTo>
                    <a:pt x="1935493" y="259058"/>
                    <a:pt x="1935493" y="262074"/>
                    <a:pt x="1935493" y="265090"/>
                  </a:cubicBezTo>
                  <a:cubicBezTo>
                    <a:pt x="1935493" y="266598"/>
                    <a:pt x="1935493" y="268106"/>
                    <a:pt x="1933986" y="271123"/>
                  </a:cubicBezTo>
                  <a:cubicBezTo>
                    <a:pt x="1932480" y="274139"/>
                    <a:pt x="1932480" y="274139"/>
                    <a:pt x="1929467" y="277155"/>
                  </a:cubicBezTo>
                  <a:cubicBezTo>
                    <a:pt x="1926454" y="280171"/>
                    <a:pt x="1924948" y="281680"/>
                    <a:pt x="1923442" y="284696"/>
                  </a:cubicBezTo>
                  <a:cubicBezTo>
                    <a:pt x="1923442" y="286204"/>
                    <a:pt x="1920429" y="289220"/>
                    <a:pt x="1920429" y="290728"/>
                  </a:cubicBezTo>
                  <a:cubicBezTo>
                    <a:pt x="1918922" y="290728"/>
                    <a:pt x="1917416" y="295253"/>
                    <a:pt x="1917416" y="296761"/>
                  </a:cubicBezTo>
                  <a:cubicBezTo>
                    <a:pt x="1917416" y="298269"/>
                    <a:pt x="1915910" y="301285"/>
                    <a:pt x="1915910" y="302793"/>
                  </a:cubicBezTo>
                  <a:cubicBezTo>
                    <a:pt x="1914403" y="304301"/>
                    <a:pt x="1914403" y="305810"/>
                    <a:pt x="1914403" y="307318"/>
                  </a:cubicBezTo>
                  <a:cubicBezTo>
                    <a:pt x="1912897" y="308826"/>
                    <a:pt x="1912897" y="310334"/>
                    <a:pt x="1914403" y="314858"/>
                  </a:cubicBezTo>
                  <a:cubicBezTo>
                    <a:pt x="1917416" y="317875"/>
                    <a:pt x="1917416" y="316366"/>
                    <a:pt x="1920429" y="317875"/>
                  </a:cubicBezTo>
                  <a:cubicBezTo>
                    <a:pt x="1921935" y="319383"/>
                    <a:pt x="1924948" y="323907"/>
                    <a:pt x="1924948" y="323907"/>
                  </a:cubicBezTo>
                  <a:cubicBezTo>
                    <a:pt x="1924948" y="323907"/>
                    <a:pt x="1932480" y="328432"/>
                    <a:pt x="1935493" y="329940"/>
                  </a:cubicBezTo>
                  <a:cubicBezTo>
                    <a:pt x="1938505" y="331448"/>
                    <a:pt x="1950556" y="338988"/>
                    <a:pt x="1950556" y="338988"/>
                  </a:cubicBezTo>
                  <a:cubicBezTo>
                    <a:pt x="1950556" y="338988"/>
                    <a:pt x="1953569" y="338988"/>
                    <a:pt x="1955076" y="338988"/>
                  </a:cubicBezTo>
                  <a:cubicBezTo>
                    <a:pt x="1956582" y="338988"/>
                    <a:pt x="1956582" y="343513"/>
                    <a:pt x="1958088" y="346529"/>
                  </a:cubicBezTo>
                  <a:cubicBezTo>
                    <a:pt x="1959595" y="348037"/>
                    <a:pt x="1959595" y="352562"/>
                    <a:pt x="1959595" y="355578"/>
                  </a:cubicBezTo>
                  <a:cubicBezTo>
                    <a:pt x="1958088" y="358594"/>
                    <a:pt x="1958088" y="361610"/>
                    <a:pt x="1958088" y="363118"/>
                  </a:cubicBezTo>
                  <a:cubicBezTo>
                    <a:pt x="1956582" y="364627"/>
                    <a:pt x="1953569" y="366135"/>
                    <a:pt x="1950556" y="369151"/>
                  </a:cubicBezTo>
                  <a:cubicBezTo>
                    <a:pt x="1947544" y="370659"/>
                    <a:pt x="1946037" y="372167"/>
                    <a:pt x="1943025" y="375183"/>
                  </a:cubicBezTo>
                  <a:cubicBezTo>
                    <a:pt x="1940012" y="376692"/>
                    <a:pt x="1940012" y="375183"/>
                    <a:pt x="1938505" y="375183"/>
                  </a:cubicBezTo>
                  <a:cubicBezTo>
                    <a:pt x="1935493" y="376692"/>
                    <a:pt x="1933986" y="378200"/>
                    <a:pt x="1932480" y="379708"/>
                  </a:cubicBezTo>
                  <a:cubicBezTo>
                    <a:pt x="1930973" y="382724"/>
                    <a:pt x="1921935" y="387248"/>
                    <a:pt x="1920429" y="388757"/>
                  </a:cubicBezTo>
                  <a:cubicBezTo>
                    <a:pt x="1917416" y="390265"/>
                    <a:pt x="1915910" y="390265"/>
                    <a:pt x="1912897" y="390265"/>
                  </a:cubicBezTo>
                  <a:cubicBezTo>
                    <a:pt x="1909884" y="391773"/>
                    <a:pt x="1911390" y="391773"/>
                    <a:pt x="1905365" y="390265"/>
                  </a:cubicBezTo>
                  <a:cubicBezTo>
                    <a:pt x="1900846" y="388757"/>
                    <a:pt x="1903858" y="390265"/>
                    <a:pt x="1899339" y="390265"/>
                  </a:cubicBezTo>
                  <a:cubicBezTo>
                    <a:pt x="1894820" y="391773"/>
                    <a:pt x="1894820" y="391773"/>
                    <a:pt x="1891807" y="393281"/>
                  </a:cubicBezTo>
                  <a:cubicBezTo>
                    <a:pt x="1888795" y="394789"/>
                    <a:pt x="1881263" y="397805"/>
                    <a:pt x="1879756" y="399314"/>
                  </a:cubicBezTo>
                  <a:cubicBezTo>
                    <a:pt x="1876744" y="400822"/>
                    <a:pt x="1875237" y="397805"/>
                    <a:pt x="1869212" y="400822"/>
                  </a:cubicBezTo>
                  <a:cubicBezTo>
                    <a:pt x="1863186" y="402330"/>
                    <a:pt x="1864692" y="400822"/>
                    <a:pt x="1860173" y="400822"/>
                  </a:cubicBezTo>
                  <a:cubicBezTo>
                    <a:pt x="1857160" y="402330"/>
                    <a:pt x="1857160" y="403838"/>
                    <a:pt x="1855654" y="405346"/>
                  </a:cubicBezTo>
                  <a:cubicBezTo>
                    <a:pt x="1854148" y="406854"/>
                    <a:pt x="1849629" y="405346"/>
                    <a:pt x="1845109" y="405346"/>
                  </a:cubicBezTo>
                  <a:cubicBezTo>
                    <a:pt x="1840590" y="405346"/>
                    <a:pt x="1842097" y="403838"/>
                    <a:pt x="1839084" y="403838"/>
                  </a:cubicBezTo>
                  <a:cubicBezTo>
                    <a:pt x="1837577" y="403838"/>
                    <a:pt x="1834565" y="400822"/>
                    <a:pt x="1831552" y="399314"/>
                  </a:cubicBezTo>
                  <a:cubicBezTo>
                    <a:pt x="1830046" y="396297"/>
                    <a:pt x="1828539" y="397805"/>
                    <a:pt x="1825526" y="394789"/>
                  </a:cubicBezTo>
                  <a:cubicBezTo>
                    <a:pt x="1822514" y="393281"/>
                    <a:pt x="1822514" y="391773"/>
                    <a:pt x="1821007" y="390265"/>
                  </a:cubicBezTo>
                  <a:cubicBezTo>
                    <a:pt x="1817994" y="390265"/>
                    <a:pt x="1816488" y="390265"/>
                    <a:pt x="1814982" y="388757"/>
                  </a:cubicBezTo>
                  <a:cubicBezTo>
                    <a:pt x="1813475" y="387248"/>
                    <a:pt x="1811969" y="385740"/>
                    <a:pt x="1813475" y="382724"/>
                  </a:cubicBezTo>
                  <a:cubicBezTo>
                    <a:pt x="1813475" y="381216"/>
                    <a:pt x="1811969" y="376692"/>
                    <a:pt x="1813475" y="375183"/>
                  </a:cubicBezTo>
                  <a:cubicBezTo>
                    <a:pt x="1813475" y="373675"/>
                    <a:pt x="1813475" y="372167"/>
                    <a:pt x="1813475" y="370659"/>
                  </a:cubicBezTo>
                  <a:cubicBezTo>
                    <a:pt x="1813475" y="367643"/>
                    <a:pt x="1813475" y="367643"/>
                    <a:pt x="1813475" y="366135"/>
                  </a:cubicBezTo>
                  <a:cubicBezTo>
                    <a:pt x="1814982" y="364627"/>
                    <a:pt x="1814982" y="361610"/>
                    <a:pt x="1814982" y="358594"/>
                  </a:cubicBezTo>
                  <a:cubicBezTo>
                    <a:pt x="1814982" y="355578"/>
                    <a:pt x="1813475" y="355578"/>
                    <a:pt x="1811969" y="352562"/>
                  </a:cubicBezTo>
                  <a:cubicBezTo>
                    <a:pt x="1810462" y="351053"/>
                    <a:pt x="1810462" y="351053"/>
                    <a:pt x="1807450" y="348037"/>
                  </a:cubicBezTo>
                  <a:cubicBezTo>
                    <a:pt x="1805943" y="343513"/>
                    <a:pt x="1807450" y="343513"/>
                    <a:pt x="1807450" y="340497"/>
                  </a:cubicBezTo>
                  <a:cubicBezTo>
                    <a:pt x="1807450" y="338988"/>
                    <a:pt x="1807450" y="338988"/>
                    <a:pt x="1807450" y="334464"/>
                  </a:cubicBezTo>
                  <a:cubicBezTo>
                    <a:pt x="1805943" y="329940"/>
                    <a:pt x="1804437" y="331448"/>
                    <a:pt x="1802931" y="326923"/>
                  </a:cubicBezTo>
                  <a:cubicBezTo>
                    <a:pt x="1802931" y="322399"/>
                    <a:pt x="1802931" y="325415"/>
                    <a:pt x="1801424" y="323907"/>
                  </a:cubicBezTo>
                  <a:cubicBezTo>
                    <a:pt x="1799918" y="320891"/>
                    <a:pt x="1799918" y="320891"/>
                    <a:pt x="1798411" y="319383"/>
                  </a:cubicBezTo>
                  <a:cubicBezTo>
                    <a:pt x="1796905" y="316366"/>
                    <a:pt x="1796905" y="316366"/>
                    <a:pt x="1795399" y="316366"/>
                  </a:cubicBezTo>
                  <a:cubicBezTo>
                    <a:pt x="1793892" y="314858"/>
                    <a:pt x="1792386" y="314858"/>
                    <a:pt x="1792386" y="311842"/>
                  </a:cubicBezTo>
                  <a:cubicBezTo>
                    <a:pt x="1790879" y="310334"/>
                    <a:pt x="1792386" y="310334"/>
                    <a:pt x="1793892" y="308826"/>
                  </a:cubicBezTo>
                  <a:cubicBezTo>
                    <a:pt x="1793892" y="307318"/>
                    <a:pt x="1798411" y="304301"/>
                    <a:pt x="1798411" y="302793"/>
                  </a:cubicBezTo>
                  <a:cubicBezTo>
                    <a:pt x="1799918" y="301285"/>
                    <a:pt x="1801424" y="301285"/>
                    <a:pt x="1804437" y="299777"/>
                  </a:cubicBezTo>
                  <a:cubicBezTo>
                    <a:pt x="1805943" y="298269"/>
                    <a:pt x="1805943" y="296761"/>
                    <a:pt x="1807450" y="293745"/>
                  </a:cubicBezTo>
                  <a:cubicBezTo>
                    <a:pt x="1810462" y="289220"/>
                    <a:pt x="1808956" y="290728"/>
                    <a:pt x="1811969" y="287712"/>
                  </a:cubicBezTo>
                  <a:cubicBezTo>
                    <a:pt x="1814982" y="284696"/>
                    <a:pt x="1813475" y="286204"/>
                    <a:pt x="1817994" y="281680"/>
                  </a:cubicBezTo>
                  <a:cubicBezTo>
                    <a:pt x="1822514" y="278663"/>
                    <a:pt x="1819501" y="280171"/>
                    <a:pt x="1821007" y="277155"/>
                  </a:cubicBezTo>
                  <a:cubicBezTo>
                    <a:pt x="1821007" y="274139"/>
                    <a:pt x="1821007" y="274139"/>
                    <a:pt x="1822514" y="274139"/>
                  </a:cubicBezTo>
                  <a:cubicBezTo>
                    <a:pt x="1824020" y="272631"/>
                    <a:pt x="1825526" y="269615"/>
                    <a:pt x="1827033" y="268106"/>
                  </a:cubicBezTo>
                  <a:cubicBezTo>
                    <a:pt x="1827033" y="268106"/>
                    <a:pt x="1828539" y="268106"/>
                    <a:pt x="1830046" y="266598"/>
                  </a:cubicBezTo>
                  <a:cubicBezTo>
                    <a:pt x="1830046" y="266598"/>
                    <a:pt x="1831552" y="265090"/>
                    <a:pt x="1834565" y="263582"/>
                  </a:cubicBezTo>
                  <a:cubicBezTo>
                    <a:pt x="1837577" y="262074"/>
                    <a:pt x="1839084" y="262074"/>
                    <a:pt x="1842097" y="259058"/>
                  </a:cubicBezTo>
                  <a:cubicBezTo>
                    <a:pt x="1845109" y="257550"/>
                    <a:pt x="1843603" y="257550"/>
                    <a:pt x="1843603" y="254533"/>
                  </a:cubicBezTo>
                  <a:cubicBezTo>
                    <a:pt x="1845109" y="253025"/>
                    <a:pt x="1843603" y="253025"/>
                    <a:pt x="1845109" y="248501"/>
                  </a:cubicBezTo>
                  <a:cubicBezTo>
                    <a:pt x="1848122" y="245485"/>
                    <a:pt x="1848122" y="248501"/>
                    <a:pt x="1851135" y="245485"/>
                  </a:cubicBezTo>
                  <a:cubicBezTo>
                    <a:pt x="1854148" y="243976"/>
                    <a:pt x="1852641" y="243976"/>
                    <a:pt x="1855654" y="240960"/>
                  </a:cubicBezTo>
                  <a:cubicBezTo>
                    <a:pt x="1857160" y="237944"/>
                    <a:pt x="1857160" y="239452"/>
                    <a:pt x="1857160" y="236436"/>
                  </a:cubicBezTo>
                  <a:cubicBezTo>
                    <a:pt x="1855654" y="231911"/>
                    <a:pt x="1857160" y="231911"/>
                    <a:pt x="1855654" y="230403"/>
                  </a:cubicBezTo>
                  <a:cubicBezTo>
                    <a:pt x="1855654" y="228895"/>
                    <a:pt x="1855654" y="227387"/>
                    <a:pt x="1855654" y="227387"/>
                  </a:cubicBezTo>
                  <a:cubicBezTo>
                    <a:pt x="1855654" y="227387"/>
                    <a:pt x="1855654" y="225879"/>
                    <a:pt x="1855654" y="224371"/>
                  </a:cubicBezTo>
                  <a:cubicBezTo>
                    <a:pt x="1857160" y="222863"/>
                    <a:pt x="1855654" y="222863"/>
                    <a:pt x="1855654" y="219846"/>
                  </a:cubicBezTo>
                  <a:cubicBezTo>
                    <a:pt x="1855654" y="218338"/>
                    <a:pt x="1854148" y="218338"/>
                    <a:pt x="1852641" y="216830"/>
                  </a:cubicBezTo>
                  <a:cubicBezTo>
                    <a:pt x="1851135" y="216830"/>
                    <a:pt x="1851135" y="216830"/>
                    <a:pt x="1849629" y="215322"/>
                  </a:cubicBezTo>
                  <a:cubicBezTo>
                    <a:pt x="1848122" y="215322"/>
                    <a:pt x="1846616" y="215322"/>
                    <a:pt x="1845109" y="216830"/>
                  </a:cubicBezTo>
                  <a:cubicBezTo>
                    <a:pt x="1843603" y="218338"/>
                    <a:pt x="1843603" y="219846"/>
                    <a:pt x="1842097" y="221354"/>
                  </a:cubicBezTo>
                  <a:cubicBezTo>
                    <a:pt x="1842097" y="222863"/>
                    <a:pt x="1842097" y="222863"/>
                    <a:pt x="1839084" y="225879"/>
                  </a:cubicBezTo>
                  <a:cubicBezTo>
                    <a:pt x="1837577" y="228895"/>
                    <a:pt x="1836071" y="227387"/>
                    <a:pt x="1834565" y="228895"/>
                  </a:cubicBezTo>
                  <a:cubicBezTo>
                    <a:pt x="1833058" y="228895"/>
                    <a:pt x="1833058" y="228895"/>
                    <a:pt x="1831552" y="231911"/>
                  </a:cubicBezTo>
                  <a:cubicBezTo>
                    <a:pt x="1831552" y="233419"/>
                    <a:pt x="1830046" y="234928"/>
                    <a:pt x="1828539" y="237944"/>
                  </a:cubicBezTo>
                  <a:cubicBezTo>
                    <a:pt x="1827033" y="240960"/>
                    <a:pt x="1827033" y="239452"/>
                    <a:pt x="1825526" y="242468"/>
                  </a:cubicBezTo>
                  <a:cubicBezTo>
                    <a:pt x="1824020" y="245485"/>
                    <a:pt x="1821007" y="246993"/>
                    <a:pt x="1817994" y="250009"/>
                  </a:cubicBezTo>
                  <a:cubicBezTo>
                    <a:pt x="1814982" y="251517"/>
                    <a:pt x="1813475" y="251517"/>
                    <a:pt x="1808956" y="251517"/>
                  </a:cubicBezTo>
                  <a:cubicBezTo>
                    <a:pt x="1805943" y="253025"/>
                    <a:pt x="1807450" y="253025"/>
                    <a:pt x="1805943" y="254533"/>
                  </a:cubicBezTo>
                  <a:cubicBezTo>
                    <a:pt x="1804437" y="256041"/>
                    <a:pt x="1801424" y="257550"/>
                    <a:pt x="1799918" y="257550"/>
                  </a:cubicBezTo>
                  <a:cubicBezTo>
                    <a:pt x="1796905" y="257550"/>
                    <a:pt x="1796905" y="257550"/>
                    <a:pt x="1793892" y="259058"/>
                  </a:cubicBezTo>
                  <a:cubicBezTo>
                    <a:pt x="1792386" y="260566"/>
                    <a:pt x="1792386" y="260566"/>
                    <a:pt x="1789373" y="260566"/>
                  </a:cubicBezTo>
                  <a:cubicBezTo>
                    <a:pt x="1787867" y="260566"/>
                    <a:pt x="1786360" y="260566"/>
                    <a:pt x="1784854" y="259058"/>
                  </a:cubicBezTo>
                  <a:cubicBezTo>
                    <a:pt x="1781841" y="259058"/>
                    <a:pt x="1780335" y="256041"/>
                    <a:pt x="1780335" y="254533"/>
                  </a:cubicBezTo>
                  <a:cubicBezTo>
                    <a:pt x="1780335" y="254533"/>
                    <a:pt x="1783348" y="251517"/>
                    <a:pt x="1783348" y="251517"/>
                  </a:cubicBezTo>
                  <a:cubicBezTo>
                    <a:pt x="1783348" y="251517"/>
                    <a:pt x="1786360" y="246993"/>
                    <a:pt x="1787867" y="245485"/>
                  </a:cubicBezTo>
                  <a:cubicBezTo>
                    <a:pt x="1787867" y="245485"/>
                    <a:pt x="1790879" y="239452"/>
                    <a:pt x="1790879" y="239452"/>
                  </a:cubicBezTo>
                  <a:cubicBezTo>
                    <a:pt x="1790879" y="239452"/>
                    <a:pt x="1799918" y="230403"/>
                    <a:pt x="1801424" y="230403"/>
                  </a:cubicBezTo>
                  <a:cubicBezTo>
                    <a:pt x="1802931" y="228895"/>
                    <a:pt x="1805943" y="222863"/>
                    <a:pt x="1807450" y="222863"/>
                  </a:cubicBezTo>
                  <a:cubicBezTo>
                    <a:pt x="1810462" y="222863"/>
                    <a:pt x="1813475" y="221354"/>
                    <a:pt x="1817994" y="215322"/>
                  </a:cubicBezTo>
                  <a:cubicBezTo>
                    <a:pt x="1822514" y="209289"/>
                    <a:pt x="1827033" y="200241"/>
                    <a:pt x="1827033" y="200241"/>
                  </a:cubicBezTo>
                  <a:cubicBezTo>
                    <a:pt x="1827033" y="200241"/>
                    <a:pt x="1831552" y="197224"/>
                    <a:pt x="1834565" y="194208"/>
                  </a:cubicBezTo>
                  <a:cubicBezTo>
                    <a:pt x="1836071" y="191192"/>
                    <a:pt x="1839084" y="192700"/>
                    <a:pt x="1839084" y="191192"/>
                  </a:cubicBezTo>
                  <a:cubicBezTo>
                    <a:pt x="1840590" y="191192"/>
                    <a:pt x="1842097" y="188176"/>
                    <a:pt x="1842097" y="186668"/>
                  </a:cubicBezTo>
                  <a:cubicBezTo>
                    <a:pt x="1842097" y="185159"/>
                    <a:pt x="1845109" y="179127"/>
                    <a:pt x="1845109" y="177619"/>
                  </a:cubicBezTo>
                  <a:cubicBezTo>
                    <a:pt x="1846616" y="176111"/>
                    <a:pt x="1858667" y="164046"/>
                    <a:pt x="1860173" y="164046"/>
                  </a:cubicBezTo>
                  <a:cubicBezTo>
                    <a:pt x="1860173" y="162538"/>
                    <a:pt x="1864692" y="158013"/>
                    <a:pt x="1866199" y="156505"/>
                  </a:cubicBezTo>
                  <a:cubicBezTo>
                    <a:pt x="1867705" y="154997"/>
                    <a:pt x="1869212" y="153489"/>
                    <a:pt x="1869212" y="151981"/>
                  </a:cubicBezTo>
                  <a:cubicBezTo>
                    <a:pt x="1870718" y="150472"/>
                    <a:pt x="1873731" y="144440"/>
                    <a:pt x="1876744" y="142932"/>
                  </a:cubicBezTo>
                  <a:cubicBezTo>
                    <a:pt x="1878250" y="141424"/>
                    <a:pt x="1881263" y="139916"/>
                    <a:pt x="1882769" y="136899"/>
                  </a:cubicBezTo>
                  <a:cubicBezTo>
                    <a:pt x="1884275" y="135391"/>
                    <a:pt x="1884275" y="132375"/>
                    <a:pt x="1885782" y="130867"/>
                  </a:cubicBezTo>
                  <a:cubicBezTo>
                    <a:pt x="1887288" y="127851"/>
                    <a:pt x="1887288" y="126342"/>
                    <a:pt x="1888795" y="123326"/>
                  </a:cubicBezTo>
                  <a:cubicBezTo>
                    <a:pt x="1890301" y="121818"/>
                    <a:pt x="1890301" y="121818"/>
                    <a:pt x="1890301" y="120310"/>
                  </a:cubicBezTo>
                  <a:cubicBezTo>
                    <a:pt x="1891807" y="118802"/>
                    <a:pt x="1891807" y="117294"/>
                    <a:pt x="1891807" y="115786"/>
                  </a:cubicBezTo>
                  <a:cubicBezTo>
                    <a:pt x="1891807" y="114277"/>
                    <a:pt x="1893314" y="111261"/>
                    <a:pt x="1893314" y="111261"/>
                  </a:cubicBezTo>
                  <a:cubicBezTo>
                    <a:pt x="1893314" y="109753"/>
                    <a:pt x="1893314" y="109753"/>
                    <a:pt x="1893314" y="106737"/>
                  </a:cubicBezTo>
                  <a:cubicBezTo>
                    <a:pt x="1893314" y="105229"/>
                    <a:pt x="1891807" y="106737"/>
                    <a:pt x="1890301" y="105229"/>
                  </a:cubicBezTo>
                  <a:cubicBezTo>
                    <a:pt x="1887288" y="105229"/>
                    <a:pt x="1887288" y="106737"/>
                    <a:pt x="1885782" y="106737"/>
                  </a:cubicBezTo>
                  <a:cubicBezTo>
                    <a:pt x="1884275" y="108245"/>
                    <a:pt x="1884275" y="109753"/>
                    <a:pt x="1881263" y="111261"/>
                  </a:cubicBezTo>
                  <a:cubicBezTo>
                    <a:pt x="1879756" y="114277"/>
                    <a:pt x="1878250" y="114277"/>
                    <a:pt x="1876744" y="115786"/>
                  </a:cubicBezTo>
                  <a:cubicBezTo>
                    <a:pt x="1875237" y="117294"/>
                    <a:pt x="1872224" y="118802"/>
                    <a:pt x="1870718" y="120310"/>
                  </a:cubicBezTo>
                  <a:cubicBezTo>
                    <a:pt x="1869212" y="121818"/>
                    <a:pt x="1866199" y="123326"/>
                    <a:pt x="1864692" y="124834"/>
                  </a:cubicBezTo>
                  <a:cubicBezTo>
                    <a:pt x="1863186" y="126342"/>
                    <a:pt x="1863186" y="127851"/>
                    <a:pt x="1860173" y="129359"/>
                  </a:cubicBezTo>
                  <a:cubicBezTo>
                    <a:pt x="1857160" y="130867"/>
                    <a:pt x="1855654" y="132375"/>
                    <a:pt x="1854148" y="132375"/>
                  </a:cubicBezTo>
                  <a:cubicBezTo>
                    <a:pt x="1854148" y="133883"/>
                    <a:pt x="1852641" y="135391"/>
                    <a:pt x="1851135" y="136899"/>
                  </a:cubicBezTo>
                  <a:cubicBezTo>
                    <a:pt x="1849629" y="136899"/>
                    <a:pt x="1848122" y="138407"/>
                    <a:pt x="1846616" y="139916"/>
                  </a:cubicBezTo>
                  <a:cubicBezTo>
                    <a:pt x="1846616" y="141424"/>
                    <a:pt x="1845109" y="142932"/>
                    <a:pt x="1843603" y="145948"/>
                  </a:cubicBezTo>
                  <a:cubicBezTo>
                    <a:pt x="1842097" y="147456"/>
                    <a:pt x="1842097" y="147456"/>
                    <a:pt x="1842097" y="150472"/>
                  </a:cubicBezTo>
                  <a:cubicBezTo>
                    <a:pt x="1842097" y="151981"/>
                    <a:pt x="1840590" y="151981"/>
                    <a:pt x="1840590" y="153489"/>
                  </a:cubicBezTo>
                  <a:cubicBezTo>
                    <a:pt x="1839084" y="154997"/>
                    <a:pt x="1837577" y="154997"/>
                    <a:pt x="1839084" y="158013"/>
                  </a:cubicBezTo>
                  <a:cubicBezTo>
                    <a:pt x="1839084" y="162538"/>
                    <a:pt x="1836071" y="164046"/>
                    <a:pt x="1836071" y="164046"/>
                  </a:cubicBezTo>
                  <a:cubicBezTo>
                    <a:pt x="1836071" y="164046"/>
                    <a:pt x="1836071" y="164046"/>
                    <a:pt x="1833058" y="164046"/>
                  </a:cubicBezTo>
                  <a:cubicBezTo>
                    <a:pt x="1833058" y="164046"/>
                    <a:pt x="1833058" y="164046"/>
                    <a:pt x="1824020" y="161029"/>
                  </a:cubicBezTo>
                  <a:cubicBezTo>
                    <a:pt x="1824020" y="161029"/>
                    <a:pt x="1824020" y="161029"/>
                    <a:pt x="1819501" y="154997"/>
                  </a:cubicBezTo>
                  <a:cubicBezTo>
                    <a:pt x="1819501" y="154997"/>
                    <a:pt x="1819501" y="154997"/>
                    <a:pt x="1817994" y="150472"/>
                  </a:cubicBezTo>
                  <a:cubicBezTo>
                    <a:pt x="1817994" y="150472"/>
                    <a:pt x="1817994" y="150472"/>
                    <a:pt x="1817994" y="142932"/>
                  </a:cubicBezTo>
                  <a:cubicBezTo>
                    <a:pt x="1817994" y="142932"/>
                    <a:pt x="1817994" y="142932"/>
                    <a:pt x="1824020" y="138407"/>
                  </a:cubicBezTo>
                  <a:cubicBezTo>
                    <a:pt x="1824020" y="138407"/>
                    <a:pt x="1825526" y="136899"/>
                    <a:pt x="1825526" y="135391"/>
                  </a:cubicBezTo>
                  <a:cubicBezTo>
                    <a:pt x="1827033" y="135391"/>
                    <a:pt x="1828539" y="133883"/>
                    <a:pt x="1828539" y="132375"/>
                  </a:cubicBezTo>
                  <a:cubicBezTo>
                    <a:pt x="1828539" y="132375"/>
                    <a:pt x="1833058" y="130867"/>
                    <a:pt x="1833058" y="129359"/>
                  </a:cubicBezTo>
                  <a:cubicBezTo>
                    <a:pt x="1834565" y="129359"/>
                    <a:pt x="1840590" y="124834"/>
                    <a:pt x="1840590" y="124834"/>
                  </a:cubicBezTo>
                  <a:cubicBezTo>
                    <a:pt x="1842097" y="123326"/>
                    <a:pt x="1848122" y="120310"/>
                    <a:pt x="1848122" y="120310"/>
                  </a:cubicBezTo>
                  <a:cubicBezTo>
                    <a:pt x="1848122" y="120310"/>
                    <a:pt x="1851135" y="117294"/>
                    <a:pt x="1852641" y="117294"/>
                  </a:cubicBezTo>
                  <a:cubicBezTo>
                    <a:pt x="1854148" y="115786"/>
                    <a:pt x="1857160" y="112769"/>
                    <a:pt x="1860173" y="111261"/>
                  </a:cubicBezTo>
                  <a:cubicBezTo>
                    <a:pt x="1861680" y="109753"/>
                    <a:pt x="1863186" y="106737"/>
                    <a:pt x="1864692" y="105229"/>
                  </a:cubicBezTo>
                  <a:cubicBezTo>
                    <a:pt x="1867705" y="102212"/>
                    <a:pt x="1867705" y="102212"/>
                    <a:pt x="1869212" y="100704"/>
                  </a:cubicBezTo>
                  <a:cubicBezTo>
                    <a:pt x="1870718" y="99196"/>
                    <a:pt x="1873731" y="97688"/>
                    <a:pt x="1875237" y="97688"/>
                  </a:cubicBezTo>
                  <a:cubicBezTo>
                    <a:pt x="1875237" y="96180"/>
                    <a:pt x="1891807" y="85623"/>
                    <a:pt x="1893314" y="84115"/>
                  </a:cubicBezTo>
                  <a:cubicBezTo>
                    <a:pt x="1896327" y="82607"/>
                    <a:pt x="1896327" y="82607"/>
                    <a:pt x="1899339" y="81099"/>
                  </a:cubicBezTo>
                  <a:cubicBezTo>
                    <a:pt x="1902352" y="81099"/>
                    <a:pt x="1902352" y="81099"/>
                    <a:pt x="1903858" y="79591"/>
                  </a:cubicBezTo>
                  <a:cubicBezTo>
                    <a:pt x="1905365" y="78082"/>
                    <a:pt x="1905365" y="78082"/>
                    <a:pt x="1908378" y="76574"/>
                  </a:cubicBezTo>
                  <a:cubicBezTo>
                    <a:pt x="1909884" y="76574"/>
                    <a:pt x="1911390" y="76574"/>
                    <a:pt x="1912897" y="76574"/>
                  </a:cubicBezTo>
                  <a:cubicBezTo>
                    <a:pt x="1915910" y="75066"/>
                    <a:pt x="1915910" y="76574"/>
                    <a:pt x="1918922" y="75066"/>
                  </a:cubicBezTo>
                  <a:close/>
                  <a:moveTo>
                    <a:pt x="2303542" y="57604"/>
                  </a:moveTo>
                  <a:cubicBezTo>
                    <a:pt x="2303542" y="57604"/>
                    <a:pt x="2303542" y="57604"/>
                    <a:pt x="2305046" y="59108"/>
                  </a:cubicBezTo>
                  <a:cubicBezTo>
                    <a:pt x="2305046" y="59108"/>
                    <a:pt x="2305046" y="59108"/>
                    <a:pt x="2311062" y="60612"/>
                  </a:cubicBezTo>
                  <a:cubicBezTo>
                    <a:pt x="2311062" y="60612"/>
                    <a:pt x="2311062" y="60612"/>
                    <a:pt x="2312566" y="62116"/>
                  </a:cubicBezTo>
                  <a:cubicBezTo>
                    <a:pt x="2312566" y="62116"/>
                    <a:pt x="2312566" y="62116"/>
                    <a:pt x="2315573" y="65124"/>
                  </a:cubicBezTo>
                  <a:cubicBezTo>
                    <a:pt x="2315573" y="65124"/>
                    <a:pt x="2315573" y="65124"/>
                    <a:pt x="2317077" y="66628"/>
                  </a:cubicBezTo>
                  <a:cubicBezTo>
                    <a:pt x="2317077" y="66628"/>
                    <a:pt x="2317077" y="66628"/>
                    <a:pt x="2321589" y="69636"/>
                  </a:cubicBezTo>
                  <a:cubicBezTo>
                    <a:pt x="2321589" y="69636"/>
                    <a:pt x="2321589" y="69636"/>
                    <a:pt x="2324597" y="74148"/>
                  </a:cubicBezTo>
                  <a:cubicBezTo>
                    <a:pt x="2324597" y="74148"/>
                    <a:pt x="2324597" y="74148"/>
                    <a:pt x="2324597" y="78659"/>
                  </a:cubicBezTo>
                  <a:cubicBezTo>
                    <a:pt x="2324597" y="78659"/>
                    <a:pt x="2324597" y="78659"/>
                    <a:pt x="2324597" y="84675"/>
                  </a:cubicBezTo>
                  <a:cubicBezTo>
                    <a:pt x="2324597" y="84675"/>
                    <a:pt x="2324597" y="84675"/>
                    <a:pt x="2323093" y="90691"/>
                  </a:cubicBezTo>
                  <a:cubicBezTo>
                    <a:pt x="2323093" y="90691"/>
                    <a:pt x="2323093" y="90691"/>
                    <a:pt x="2323093" y="93699"/>
                  </a:cubicBezTo>
                  <a:cubicBezTo>
                    <a:pt x="2323093" y="93699"/>
                    <a:pt x="2323093" y="93699"/>
                    <a:pt x="2321589" y="99715"/>
                  </a:cubicBezTo>
                  <a:cubicBezTo>
                    <a:pt x="2321589" y="99715"/>
                    <a:pt x="2321589" y="99715"/>
                    <a:pt x="2321589" y="101219"/>
                  </a:cubicBezTo>
                  <a:cubicBezTo>
                    <a:pt x="2321589" y="101219"/>
                    <a:pt x="2321589" y="101219"/>
                    <a:pt x="2321589" y="105730"/>
                  </a:cubicBezTo>
                  <a:cubicBezTo>
                    <a:pt x="2321589" y="105730"/>
                    <a:pt x="2321589" y="105730"/>
                    <a:pt x="2321589" y="110242"/>
                  </a:cubicBezTo>
                  <a:cubicBezTo>
                    <a:pt x="2321589" y="110242"/>
                    <a:pt x="2321589" y="110242"/>
                    <a:pt x="2320085" y="119266"/>
                  </a:cubicBezTo>
                  <a:cubicBezTo>
                    <a:pt x="2320085" y="119266"/>
                    <a:pt x="2320085" y="119266"/>
                    <a:pt x="2317077" y="126786"/>
                  </a:cubicBezTo>
                  <a:cubicBezTo>
                    <a:pt x="2317077" y="126786"/>
                    <a:pt x="2317077" y="126786"/>
                    <a:pt x="2317077" y="131298"/>
                  </a:cubicBezTo>
                  <a:cubicBezTo>
                    <a:pt x="2317077" y="131298"/>
                    <a:pt x="2317077" y="131298"/>
                    <a:pt x="2315573" y="140321"/>
                  </a:cubicBezTo>
                  <a:cubicBezTo>
                    <a:pt x="2315573" y="140321"/>
                    <a:pt x="2315573" y="140321"/>
                    <a:pt x="2314069" y="147841"/>
                  </a:cubicBezTo>
                  <a:cubicBezTo>
                    <a:pt x="2314069" y="147841"/>
                    <a:pt x="2314069" y="147841"/>
                    <a:pt x="2312566" y="156865"/>
                  </a:cubicBezTo>
                  <a:cubicBezTo>
                    <a:pt x="2312566" y="156865"/>
                    <a:pt x="2312566" y="156865"/>
                    <a:pt x="2311062" y="165888"/>
                  </a:cubicBezTo>
                  <a:cubicBezTo>
                    <a:pt x="2311062" y="165888"/>
                    <a:pt x="2311062" y="165888"/>
                    <a:pt x="2308054" y="171904"/>
                  </a:cubicBezTo>
                  <a:cubicBezTo>
                    <a:pt x="2308054" y="171904"/>
                    <a:pt x="2308054" y="171904"/>
                    <a:pt x="2305046" y="182432"/>
                  </a:cubicBezTo>
                  <a:cubicBezTo>
                    <a:pt x="2305046" y="182432"/>
                    <a:pt x="2305046" y="182432"/>
                    <a:pt x="2303542" y="192959"/>
                  </a:cubicBezTo>
                  <a:cubicBezTo>
                    <a:pt x="2303542" y="192959"/>
                    <a:pt x="2303542" y="192959"/>
                    <a:pt x="2303542" y="197471"/>
                  </a:cubicBezTo>
                  <a:cubicBezTo>
                    <a:pt x="2303542" y="197471"/>
                    <a:pt x="2303542" y="197471"/>
                    <a:pt x="2303542" y="204991"/>
                  </a:cubicBezTo>
                  <a:cubicBezTo>
                    <a:pt x="2303542" y="204991"/>
                    <a:pt x="2303542" y="204991"/>
                    <a:pt x="2303542" y="206495"/>
                  </a:cubicBezTo>
                  <a:cubicBezTo>
                    <a:pt x="2303542" y="206495"/>
                    <a:pt x="2303542" y="206495"/>
                    <a:pt x="2305046" y="207999"/>
                  </a:cubicBezTo>
                  <a:cubicBezTo>
                    <a:pt x="2305046" y="207999"/>
                    <a:pt x="2305046" y="207999"/>
                    <a:pt x="2308054" y="207999"/>
                  </a:cubicBezTo>
                  <a:cubicBezTo>
                    <a:pt x="2308054" y="207999"/>
                    <a:pt x="2308054" y="207999"/>
                    <a:pt x="2314069" y="206495"/>
                  </a:cubicBezTo>
                  <a:cubicBezTo>
                    <a:pt x="2314069" y="206495"/>
                    <a:pt x="2314069" y="206495"/>
                    <a:pt x="2320085" y="204991"/>
                  </a:cubicBezTo>
                  <a:cubicBezTo>
                    <a:pt x="2320085" y="204991"/>
                    <a:pt x="2320085" y="204991"/>
                    <a:pt x="2324597" y="204991"/>
                  </a:cubicBezTo>
                  <a:cubicBezTo>
                    <a:pt x="2324597" y="204991"/>
                    <a:pt x="2324597" y="204991"/>
                    <a:pt x="2330613" y="201983"/>
                  </a:cubicBezTo>
                  <a:cubicBezTo>
                    <a:pt x="2330613" y="201983"/>
                    <a:pt x="2330613" y="201983"/>
                    <a:pt x="2339637" y="200479"/>
                  </a:cubicBezTo>
                  <a:cubicBezTo>
                    <a:pt x="2339637" y="200479"/>
                    <a:pt x="2339637" y="200479"/>
                    <a:pt x="2342644" y="197471"/>
                  </a:cubicBezTo>
                  <a:cubicBezTo>
                    <a:pt x="2342644" y="197471"/>
                    <a:pt x="2342644" y="197471"/>
                    <a:pt x="2347156" y="195967"/>
                  </a:cubicBezTo>
                  <a:cubicBezTo>
                    <a:pt x="2347156" y="195967"/>
                    <a:pt x="2347156" y="195967"/>
                    <a:pt x="2354676" y="192959"/>
                  </a:cubicBezTo>
                  <a:cubicBezTo>
                    <a:pt x="2354676" y="192959"/>
                    <a:pt x="2354676" y="192959"/>
                    <a:pt x="2362196" y="189952"/>
                  </a:cubicBezTo>
                  <a:cubicBezTo>
                    <a:pt x="2362196" y="189952"/>
                    <a:pt x="2362196" y="189952"/>
                    <a:pt x="2369715" y="186944"/>
                  </a:cubicBezTo>
                  <a:cubicBezTo>
                    <a:pt x="2369715" y="186944"/>
                    <a:pt x="2369715" y="186944"/>
                    <a:pt x="2371219" y="186944"/>
                  </a:cubicBezTo>
                  <a:cubicBezTo>
                    <a:pt x="2371219" y="186944"/>
                    <a:pt x="2371219" y="186944"/>
                    <a:pt x="2375731" y="185440"/>
                  </a:cubicBezTo>
                  <a:cubicBezTo>
                    <a:pt x="2375731" y="185440"/>
                    <a:pt x="2375731" y="185440"/>
                    <a:pt x="2378739" y="185440"/>
                  </a:cubicBezTo>
                  <a:cubicBezTo>
                    <a:pt x="2378739" y="185440"/>
                    <a:pt x="2378739" y="185440"/>
                    <a:pt x="2383251" y="185440"/>
                  </a:cubicBezTo>
                  <a:cubicBezTo>
                    <a:pt x="2383251" y="185440"/>
                    <a:pt x="2383251" y="185440"/>
                    <a:pt x="2386259" y="186944"/>
                  </a:cubicBezTo>
                  <a:cubicBezTo>
                    <a:pt x="2386259" y="186944"/>
                    <a:pt x="2386259" y="186944"/>
                    <a:pt x="2389267" y="188448"/>
                  </a:cubicBezTo>
                  <a:cubicBezTo>
                    <a:pt x="2389267" y="188448"/>
                    <a:pt x="2389267" y="188448"/>
                    <a:pt x="2392275" y="188448"/>
                  </a:cubicBezTo>
                  <a:cubicBezTo>
                    <a:pt x="2392275" y="188448"/>
                    <a:pt x="2392275" y="188448"/>
                    <a:pt x="2395283" y="189952"/>
                  </a:cubicBezTo>
                  <a:cubicBezTo>
                    <a:pt x="2395283" y="189952"/>
                    <a:pt x="2395283" y="189952"/>
                    <a:pt x="2396787" y="192959"/>
                  </a:cubicBezTo>
                  <a:cubicBezTo>
                    <a:pt x="2396787" y="192959"/>
                    <a:pt x="2396787" y="192959"/>
                    <a:pt x="2399794" y="194463"/>
                  </a:cubicBezTo>
                  <a:cubicBezTo>
                    <a:pt x="2399794" y="194463"/>
                    <a:pt x="2399794" y="194463"/>
                    <a:pt x="2402802" y="198975"/>
                  </a:cubicBezTo>
                  <a:cubicBezTo>
                    <a:pt x="2402802" y="198975"/>
                    <a:pt x="2402802" y="198975"/>
                    <a:pt x="2405810" y="200479"/>
                  </a:cubicBezTo>
                  <a:cubicBezTo>
                    <a:pt x="2405810" y="200479"/>
                    <a:pt x="2405810" y="200479"/>
                    <a:pt x="2407314" y="203487"/>
                  </a:cubicBezTo>
                  <a:cubicBezTo>
                    <a:pt x="2407314" y="203487"/>
                    <a:pt x="2407314" y="203487"/>
                    <a:pt x="2408818" y="207999"/>
                  </a:cubicBezTo>
                  <a:cubicBezTo>
                    <a:pt x="2408818" y="207999"/>
                    <a:pt x="2408818" y="207999"/>
                    <a:pt x="2411826" y="209503"/>
                  </a:cubicBezTo>
                  <a:cubicBezTo>
                    <a:pt x="2411826" y="209503"/>
                    <a:pt x="2411826" y="209503"/>
                    <a:pt x="2411826" y="214015"/>
                  </a:cubicBezTo>
                  <a:cubicBezTo>
                    <a:pt x="2411826" y="214015"/>
                    <a:pt x="2411826" y="214015"/>
                    <a:pt x="2413330" y="215519"/>
                  </a:cubicBezTo>
                  <a:cubicBezTo>
                    <a:pt x="2413330" y="215519"/>
                    <a:pt x="2413330" y="215519"/>
                    <a:pt x="2410322" y="218527"/>
                  </a:cubicBezTo>
                  <a:cubicBezTo>
                    <a:pt x="2410322" y="218527"/>
                    <a:pt x="2410322" y="218527"/>
                    <a:pt x="2408818" y="220030"/>
                  </a:cubicBezTo>
                  <a:cubicBezTo>
                    <a:pt x="2408818" y="220030"/>
                    <a:pt x="2408818" y="220030"/>
                    <a:pt x="2407314" y="223038"/>
                  </a:cubicBezTo>
                  <a:cubicBezTo>
                    <a:pt x="2407314" y="223038"/>
                    <a:pt x="2407314" y="223038"/>
                    <a:pt x="2405810" y="226046"/>
                  </a:cubicBezTo>
                  <a:cubicBezTo>
                    <a:pt x="2405810" y="226046"/>
                    <a:pt x="2405810" y="226046"/>
                    <a:pt x="2404306" y="229054"/>
                  </a:cubicBezTo>
                  <a:cubicBezTo>
                    <a:pt x="2404306" y="229054"/>
                    <a:pt x="2404306" y="229054"/>
                    <a:pt x="2402802" y="232062"/>
                  </a:cubicBezTo>
                  <a:cubicBezTo>
                    <a:pt x="2402802" y="232062"/>
                    <a:pt x="2402802" y="232062"/>
                    <a:pt x="2399794" y="233566"/>
                  </a:cubicBezTo>
                  <a:cubicBezTo>
                    <a:pt x="2399794" y="233566"/>
                    <a:pt x="2399794" y="233566"/>
                    <a:pt x="2395283" y="236574"/>
                  </a:cubicBezTo>
                  <a:cubicBezTo>
                    <a:pt x="2395283" y="236574"/>
                    <a:pt x="2395283" y="236574"/>
                    <a:pt x="2390771" y="239582"/>
                  </a:cubicBezTo>
                  <a:cubicBezTo>
                    <a:pt x="2390771" y="239582"/>
                    <a:pt x="2390771" y="239582"/>
                    <a:pt x="2386259" y="241086"/>
                  </a:cubicBezTo>
                  <a:cubicBezTo>
                    <a:pt x="2386259" y="241086"/>
                    <a:pt x="2386259" y="241086"/>
                    <a:pt x="2383251" y="244094"/>
                  </a:cubicBezTo>
                  <a:cubicBezTo>
                    <a:pt x="2383251" y="244094"/>
                    <a:pt x="2383251" y="244094"/>
                    <a:pt x="2378739" y="245598"/>
                  </a:cubicBezTo>
                  <a:cubicBezTo>
                    <a:pt x="2378739" y="245598"/>
                    <a:pt x="2378739" y="245598"/>
                    <a:pt x="2374227" y="245598"/>
                  </a:cubicBezTo>
                  <a:cubicBezTo>
                    <a:pt x="2374227" y="245598"/>
                    <a:pt x="2374227" y="245598"/>
                    <a:pt x="2369715" y="247102"/>
                  </a:cubicBezTo>
                  <a:cubicBezTo>
                    <a:pt x="2369715" y="247102"/>
                    <a:pt x="2369715" y="247102"/>
                    <a:pt x="2368212" y="250109"/>
                  </a:cubicBezTo>
                  <a:cubicBezTo>
                    <a:pt x="2368212" y="250109"/>
                    <a:pt x="2368212" y="250109"/>
                    <a:pt x="2363700" y="251613"/>
                  </a:cubicBezTo>
                  <a:cubicBezTo>
                    <a:pt x="2363700" y="251613"/>
                    <a:pt x="2363700" y="251613"/>
                    <a:pt x="2357684" y="251613"/>
                  </a:cubicBezTo>
                  <a:cubicBezTo>
                    <a:pt x="2357684" y="251613"/>
                    <a:pt x="2357684" y="251613"/>
                    <a:pt x="2353172" y="253117"/>
                  </a:cubicBezTo>
                  <a:cubicBezTo>
                    <a:pt x="2353172" y="253117"/>
                    <a:pt x="2353172" y="253117"/>
                    <a:pt x="2350164" y="254621"/>
                  </a:cubicBezTo>
                  <a:cubicBezTo>
                    <a:pt x="2350164" y="254621"/>
                    <a:pt x="2350164" y="254621"/>
                    <a:pt x="2347156" y="256125"/>
                  </a:cubicBezTo>
                  <a:cubicBezTo>
                    <a:pt x="2347156" y="256125"/>
                    <a:pt x="2347156" y="256125"/>
                    <a:pt x="2345652" y="257629"/>
                  </a:cubicBezTo>
                  <a:cubicBezTo>
                    <a:pt x="2345652" y="257629"/>
                    <a:pt x="2339637" y="259133"/>
                    <a:pt x="2338133" y="259133"/>
                  </a:cubicBezTo>
                  <a:cubicBezTo>
                    <a:pt x="2338133" y="259133"/>
                    <a:pt x="2335125" y="260637"/>
                    <a:pt x="2335125" y="260637"/>
                  </a:cubicBezTo>
                  <a:cubicBezTo>
                    <a:pt x="2335125" y="260637"/>
                    <a:pt x="2335125" y="260637"/>
                    <a:pt x="2330613" y="262141"/>
                  </a:cubicBezTo>
                  <a:cubicBezTo>
                    <a:pt x="2330613" y="262141"/>
                    <a:pt x="2330613" y="262141"/>
                    <a:pt x="2306550" y="269661"/>
                  </a:cubicBezTo>
                  <a:cubicBezTo>
                    <a:pt x="2306550" y="269661"/>
                    <a:pt x="2306550" y="269661"/>
                    <a:pt x="2302038" y="271165"/>
                  </a:cubicBezTo>
                  <a:cubicBezTo>
                    <a:pt x="2302038" y="271165"/>
                    <a:pt x="2302038" y="271165"/>
                    <a:pt x="2297526" y="272669"/>
                  </a:cubicBezTo>
                  <a:cubicBezTo>
                    <a:pt x="2297526" y="272669"/>
                    <a:pt x="2297526" y="272669"/>
                    <a:pt x="2293014" y="275677"/>
                  </a:cubicBezTo>
                  <a:cubicBezTo>
                    <a:pt x="2293014" y="275677"/>
                    <a:pt x="2293014" y="275677"/>
                    <a:pt x="2291510" y="277180"/>
                  </a:cubicBezTo>
                  <a:cubicBezTo>
                    <a:pt x="2291510" y="277180"/>
                    <a:pt x="2291510" y="277180"/>
                    <a:pt x="2291510" y="280188"/>
                  </a:cubicBezTo>
                  <a:cubicBezTo>
                    <a:pt x="2291510" y="280188"/>
                    <a:pt x="2291510" y="280188"/>
                    <a:pt x="2293014" y="281692"/>
                  </a:cubicBezTo>
                  <a:cubicBezTo>
                    <a:pt x="2293014" y="281692"/>
                    <a:pt x="2293014" y="281692"/>
                    <a:pt x="2294518" y="283196"/>
                  </a:cubicBezTo>
                  <a:cubicBezTo>
                    <a:pt x="2294518" y="283196"/>
                    <a:pt x="2294518" y="283196"/>
                    <a:pt x="2297526" y="284700"/>
                  </a:cubicBezTo>
                  <a:cubicBezTo>
                    <a:pt x="2297526" y="284700"/>
                    <a:pt x="2297526" y="284700"/>
                    <a:pt x="2300534" y="286204"/>
                  </a:cubicBezTo>
                  <a:cubicBezTo>
                    <a:pt x="2300534" y="286204"/>
                    <a:pt x="2303542" y="289212"/>
                    <a:pt x="2303542" y="289212"/>
                  </a:cubicBezTo>
                  <a:cubicBezTo>
                    <a:pt x="2303542" y="290716"/>
                    <a:pt x="2308054" y="293724"/>
                    <a:pt x="2308054" y="293724"/>
                  </a:cubicBezTo>
                  <a:cubicBezTo>
                    <a:pt x="2308054" y="293724"/>
                    <a:pt x="2308054" y="293724"/>
                    <a:pt x="2312566" y="296732"/>
                  </a:cubicBezTo>
                  <a:cubicBezTo>
                    <a:pt x="2312566" y="296732"/>
                    <a:pt x="2312566" y="296732"/>
                    <a:pt x="2317077" y="301244"/>
                  </a:cubicBezTo>
                  <a:cubicBezTo>
                    <a:pt x="2317077" y="301244"/>
                    <a:pt x="2317077" y="301244"/>
                    <a:pt x="2321589" y="304252"/>
                  </a:cubicBezTo>
                  <a:cubicBezTo>
                    <a:pt x="2321589" y="304252"/>
                    <a:pt x="2321589" y="304252"/>
                    <a:pt x="2327605" y="308763"/>
                  </a:cubicBezTo>
                  <a:cubicBezTo>
                    <a:pt x="2327605" y="308763"/>
                    <a:pt x="2327605" y="308763"/>
                    <a:pt x="2330613" y="310267"/>
                  </a:cubicBezTo>
                  <a:cubicBezTo>
                    <a:pt x="2330613" y="310267"/>
                    <a:pt x="2330613" y="310267"/>
                    <a:pt x="2335125" y="314779"/>
                  </a:cubicBezTo>
                  <a:cubicBezTo>
                    <a:pt x="2335125" y="314779"/>
                    <a:pt x="2335125" y="314779"/>
                    <a:pt x="2341141" y="320795"/>
                  </a:cubicBezTo>
                  <a:cubicBezTo>
                    <a:pt x="2341141" y="320795"/>
                    <a:pt x="2341141" y="320795"/>
                    <a:pt x="2350164" y="326811"/>
                  </a:cubicBezTo>
                  <a:cubicBezTo>
                    <a:pt x="2350164" y="326811"/>
                    <a:pt x="2350164" y="326811"/>
                    <a:pt x="2359188" y="331323"/>
                  </a:cubicBezTo>
                  <a:cubicBezTo>
                    <a:pt x="2359188" y="331323"/>
                    <a:pt x="2359188" y="331323"/>
                    <a:pt x="2366708" y="335834"/>
                  </a:cubicBezTo>
                  <a:cubicBezTo>
                    <a:pt x="2366708" y="335834"/>
                    <a:pt x="2366708" y="335834"/>
                    <a:pt x="2377235" y="340346"/>
                  </a:cubicBezTo>
                  <a:cubicBezTo>
                    <a:pt x="2377235" y="340346"/>
                    <a:pt x="2381747" y="343354"/>
                    <a:pt x="2383251" y="343354"/>
                  </a:cubicBezTo>
                  <a:cubicBezTo>
                    <a:pt x="2384755" y="344858"/>
                    <a:pt x="2386259" y="344858"/>
                    <a:pt x="2386259" y="344858"/>
                  </a:cubicBezTo>
                  <a:cubicBezTo>
                    <a:pt x="2386259" y="344858"/>
                    <a:pt x="2386259" y="344858"/>
                    <a:pt x="2392275" y="346362"/>
                  </a:cubicBezTo>
                  <a:cubicBezTo>
                    <a:pt x="2392275" y="346362"/>
                    <a:pt x="2392275" y="346362"/>
                    <a:pt x="2399794" y="346362"/>
                  </a:cubicBezTo>
                  <a:cubicBezTo>
                    <a:pt x="2399794" y="346362"/>
                    <a:pt x="2399794" y="346362"/>
                    <a:pt x="2411826" y="347866"/>
                  </a:cubicBezTo>
                  <a:cubicBezTo>
                    <a:pt x="2411826" y="347866"/>
                    <a:pt x="2411826" y="347866"/>
                    <a:pt x="2420850" y="347866"/>
                  </a:cubicBezTo>
                  <a:cubicBezTo>
                    <a:pt x="2420850" y="347866"/>
                    <a:pt x="2420850" y="347866"/>
                    <a:pt x="2437393" y="350874"/>
                  </a:cubicBezTo>
                  <a:cubicBezTo>
                    <a:pt x="2437393" y="350874"/>
                    <a:pt x="2437393" y="350874"/>
                    <a:pt x="2453937" y="352378"/>
                  </a:cubicBezTo>
                  <a:cubicBezTo>
                    <a:pt x="2453937" y="352378"/>
                    <a:pt x="2453937" y="352378"/>
                    <a:pt x="2462960" y="355386"/>
                  </a:cubicBezTo>
                  <a:cubicBezTo>
                    <a:pt x="2462960" y="355386"/>
                    <a:pt x="2462960" y="355386"/>
                    <a:pt x="2470480" y="356890"/>
                  </a:cubicBezTo>
                  <a:cubicBezTo>
                    <a:pt x="2470480" y="356890"/>
                    <a:pt x="2470480" y="356890"/>
                    <a:pt x="2479504" y="359898"/>
                  </a:cubicBezTo>
                  <a:cubicBezTo>
                    <a:pt x="2479504" y="359898"/>
                    <a:pt x="2479504" y="359898"/>
                    <a:pt x="2485519" y="361402"/>
                  </a:cubicBezTo>
                  <a:cubicBezTo>
                    <a:pt x="2485519" y="361402"/>
                    <a:pt x="2485519" y="361402"/>
                    <a:pt x="2493039" y="362905"/>
                  </a:cubicBezTo>
                  <a:cubicBezTo>
                    <a:pt x="2493039" y="362905"/>
                    <a:pt x="2493039" y="362905"/>
                    <a:pt x="2505071" y="365913"/>
                  </a:cubicBezTo>
                  <a:cubicBezTo>
                    <a:pt x="2505071" y="365913"/>
                    <a:pt x="2505071" y="365913"/>
                    <a:pt x="2515598" y="368921"/>
                  </a:cubicBezTo>
                  <a:lnTo>
                    <a:pt x="2518606" y="371929"/>
                  </a:lnTo>
                  <a:cubicBezTo>
                    <a:pt x="2518606" y="371929"/>
                    <a:pt x="2518606" y="371929"/>
                    <a:pt x="2520110" y="374937"/>
                  </a:cubicBezTo>
                  <a:cubicBezTo>
                    <a:pt x="2520110" y="374937"/>
                    <a:pt x="2520110" y="374937"/>
                    <a:pt x="2517102" y="377945"/>
                  </a:cubicBezTo>
                  <a:cubicBezTo>
                    <a:pt x="2517102" y="377945"/>
                    <a:pt x="2515598" y="379449"/>
                    <a:pt x="2514094" y="379449"/>
                  </a:cubicBezTo>
                  <a:cubicBezTo>
                    <a:pt x="2514094" y="379449"/>
                    <a:pt x="2511087" y="380953"/>
                    <a:pt x="2511087" y="380953"/>
                  </a:cubicBezTo>
                  <a:cubicBezTo>
                    <a:pt x="2511087" y="380953"/>
                    <a:pt x="2511087" y="380953"/>
                    <a:pt x="2506575" y="382457"/>
                  </a:cubicBezTo>
                  <a:cubicBezTo>
                    <a:pt x="2506575" y="382457"/>
                    <a:pt x="2506575" y="382457"/>
                    <a:pt x="2499055" y="385465"/>
                  </a:cubicBezTo>
                  <a:cubicBezTo>
                    <a:pt x="2499055" y="385465"/>
                    <a:pt x="2499055" y="385465"/>
                    <a:pt x="2491535" y="389977"/>
                  </a:cubicBezTo>
                  <a:cubicBezTo>
                    <a:pt x="2491535" y="389977"/>
                    <a:pt x="2491535" y="389977"/>
                    <a:pt x="2485519" y="392984"/>
                  </a:cubicBezTo>
                  <a:cubicBezTo>
                    <a:pt x="2485519" y="392984"/>
                    <a:pt x="2485519" y="392984"/>
                    <a:pt x="2478000" y="397496"/>
                  </a:cubicBezTo>
                  <a:cubicBezTo>
                    <a:pt x="2478000" y="397496"/>
                    <a:pt x="2478000" y="397496"/>
                    <a:pt x="2467472" y="402008"/>
                  </a:cubicBezTo>
                  <a:cubicBezTo>
                    <a:pt x="2467472" y="402008"/>
                    <a:pt x="2467472" y="402008"/>
                    <a:pt x="2459952" y="405016"/>
                  </a:cubicBezTo>
                  <a:cubicBezTo>
                    <a:pt x="2459952" y="405016"/>
                    <a:pt x="2459952" y="405016"/>
                    <a:pt x="2453937" y="405016"/>
                  </a:cubicBezTo>
                  <a:cubicBezTo>
                    <a:pt x="2453937" y="405016"/>
                    <a:pt x="2453937" y="405016"/>
                    <a:pt x="2441905" y="408024"/>
                  </a:cubicBezTo>
                  <a:cubicBezTo>
                    <a:pt x="2441905" y="408024"/>
                    <a:pt x="2441905" y="408024"/>
                    <a:pt x="2434385" y="408024"/>
                  </a:cubicBezTo>
                  <a:cubicBezTo>
                    <a:pt x="2434385" y="408024"/>
                    <a:pt x="2434385" y="408024"/>
                    <a:pt x="2431377" y="408024"/>
                  </a:cubicBezTo>
                  <a:cubicBezTo>
                    <a:pt x="2431377" y="408024"/>
                    <a:pt x="2431377" y="408024"/>
                    <a:pt x="2425362" y="408024"/>
                  </a:cubicBezTo>
                  <a:cubicBezTo>
                    <a:pt x="2425362" y="408024"/>
                    <a:pt x="2425362" y="408024"/>
                    <a:pt x="2417842" y="408024"/>
                  </a:cubicBezTo>
                  <a:cubicBezTo>
                    <a:pt x="2417842" y="408024"/>
                    <a:pt x="2417842" y="408024"/>
                    <a:pt x="2408818" y="408024"/>
                  </a:cubicBezTo>
                  <a:cubicBezTo>
                    <a:pt x="2408818" y="408024"/>
                    <a:pt x="2408818" y="408024"/>
                    <a:pt x="2401298" y="408024"/>
                  </a:cubicBezTo>
                  <a:cubicBezTo>
                    <a:pt x="2401298" y="408024"/>
                    <a:pt x="2401298" y="408024"/>
                    <a:pt x="2396787" y="408024"/>
                  </a:cubicBezTo>
                  <a:cubicBezTo>
                    <a:pt x="2396787" y="408024"/>
                    <a:pt x="2396787" y="408024"/>
                    <a:pt x="2389267" y="408024"/>
                  </a:cubicBezTo>
                  <a:cubicBezTo>
                    <a:pt x="2389267" y="408024"/>
                    <a:pt x="2389267" y="408024"/>
                    <a:pt x="2378739" y="408024"/>
                  </a:cubicBezTo>
                  <a:cubicBezTo>
                    <a:pt x="2378739" y="408024"/>
                    <a:pt x="2378739" y="408024"/>
                    <a:pt x="2362196" y="408024"/>
                  </a:cubicBezTo>
                  <a:cubicBezTo>
                    <a:pt x="2362196" y="408024"/>
                    <a:pt x="2356180" y="408024"/>
                    <a:pt x="2354676" y="408024"/>
                  </a:cubicBezTo>
                  <a:cubicBezTo>
                    <a:pt x="2354676" y="408024"/>
                    <a:pt x="2351668" y="406520"/>
                    <a:pt x="2351668" y="406520"/>
                  </a:cubicBezTo>
                  <a:cubicBezTo>
                    <a:pt x="2351668" y="406520"/>
                    <a:pt x="2351668" y="406520"/>
                    <a:pt x="2347156" y="403512"/>
                  </a:cubicBezTo>
                  <a:cubicBezTo>
                    <a:pt x="2347156" y="403512"/>
                    <a:pt x="2347156" y="403512"/>
                    <a:pt x="2341141" y="402008"/>
                  </a:cubicBezTo>
                  <a:cubicBezTo>
                    <a:pt x="2341141" y="402008"/>
                    <a:pt x="2341141" y="402008"/>
                    <a:pt x="2336629" y="399000"/>
                  </a:cubicBezTo>
                  <a:cubicBezTo>
                    <a:pt x="2336629" y="399000"/>
                    <a:pt x="2329109" y="392984"/>
                    <a:pt x="2327605" y="392984"/>
                  </a:cubicBezTo>
                  <a:cubicBezTo>
                    <a:pt x="2327605" y="392984"/>
                    <a:pt x="2324597" y="389977"/>
                    <a:pt x="2324597" y="389977"/>
                  </a:cubicBezTo>
                  <a:cubicBezTo>
                    <a:pt x="2324597" y="389977"/>
                    <a:pt x="2324597" y="389977"/>
                    <a:pt x="2321589" y="385465"/>
                  </a:cubicBezTo>
                  <a:cubicBezTo>
                    <a:pt x="2321589" y="385465"/>
                    <a:pt x="2321589" y="385465"/>
                    <a:pt x="2317077" y="382457"/>
                  </a:cubicBezTo>
                  <a:cubicBezTo>
                    <a:pt x="2317077" y="382457"/>
                    <a:pt x="2317077" y="382457"/>
                    <a:pt x="2314069" y="379449"/>
                  </a:cubicBezTo>
                  <a:cubicBezTo>
                    <a:pt x="2314069" y="379449"/>
                    <a:pt x="2314069" y="379449"/>
                    <a:pt x="2312566" y="377945"/>
                  </a:cubicBezTo>
                  <a:cubicBezTo>
                    <a:pt x="2312566" y="377945"/>
                    <a:pt x="2312566" y="377945"/>
                    <a:pt x="2309558" y="377945"/>
                  </a:cubicBezTo>
                  <a:cubicBezTo>
                    <a:pt x="2309558" y="377945"/>
                    <a:pt x="2309558" y="377945"/>
                    <a:pt x="2306550" y="374937"/>
                  </a:cubicBezTo>
                  <a:cubicBezTo>
                    <a:pt x="2306550" y="374937"/>
                    <a:pt x="2306550" y="374937"/>
                    <a:pt x="2303542" y="373433"/>
                  </a:cubicBezTo>
                  <a:cubicBezTo>
                    <a:pt x="2303542" y="373433"/>
                    <a:pt x="2303542" y="373433"/>
                    <a:pt x="2302038" y="371929"/>
                  </a:cubicBezTo>
                  <a:cubicBezTo>
                    <a:pt x="2302038" y="371929"/>
                    <a:pt x="2302038" y="371929"/>
                    <a:pt x="2299030" y="368921"/>
                  </a:cubicBezTo>
                  <a:cubicBezTo>
                    <a:pt x="2299030" y="368921"/>
                    <a:pt x="2299030" y="368921"/>
                    <a:pt x="2297526" y="367417"/>
                  </a:cubicBezTo>
                  <a:cubicBezTo>
                    <a:pt x="2297526" y="367417"/>
                    <a:pt x="2297526" y="367417"/>
                    <a:pt x="2293014" y="362905"/>
                  </a:cubicBezTo>
                  <a:cubicBezTo>
                    <a:pt x="2293014" y="362905"/>
                    <a:pt x="2293014" y="362905"/>
                    <a:pt x="2286998" y="358394"/>
                  </a:cubicBezTo>
                  <a:cubicBezTo>
                    <a:pt x="2286998" y="358394"/>
                    <a:pt x="2286998" y="358394"/>
                    <a:pt x="2280983" y="353882"/>
                  </a:cubicBezTo>
                  <a:cubicBezTo>
                    <a:pt x="2280983" y="353882"/>
                    <a:pt x="2280983" y="353882"/>
                    <a:pt x="2273463" y="346362"/>
                  </a:cubicBezTo>
                  <a:cubicBezTo>
                    <a:pt x="2273463" y="346362"/>
                    <a:pt x="2273463" y="346362"/>
                    <a:pt x="2268951" y="341850"/>
                  </a:cubicBezTo>
                  <a:cubicBezTo>
                    <a:pt x="2268951" y="341850"/>
                    <a:pt x="2268951" y="341850"/>
                    <a:pt x="2267447" y="343354"/>
                  </a:cubicBezTo>
                  <a:cubicBezTo>
                    <a:pt x="2267447" y="343354"/>
                    <a:pt x="2267447" y="343354"/>
                    <a:pt x="2264439" y="346362"/>
                  </a:cubicBezTo>
                  <a:cubicBezTo>
                    <a:pt x="2264439" y="346362"/>
                    <a:pt x="2264439" y="346362"/>
                    <a:pt x="2259927" y="352378"/>
                  </a:cubicBezTo>
                  <a:cubicBezTo>
                    <a:pt x="2259927" y="352378"/>
                    <a:pt x="2259927" y="352378"/>
                    <a:pt x="2258423" y="358394"/>
                  </a:cubicBezTo>
                  <a:cubicBezTo>
                    <a:pt x="2258423" y="358394"/>
                    <a:pt x="2258423" y="358394"/>
                    <a:pt x="2253912" y="367417"/>
                  </a:cubicBezTo>
                  <a:cubicBezTo>
                    <a:pt x="2253912" y="367417"/>
                    <a:pt x="2253912" y="367417"/>
                    <a:pt x="2250904" y="373433"/>
                  </a:cubicBezTo>
                  <a:cubicBezTo>
                    <a:pt x="2250904" y="373433"/>
                    <a:pt x="2250904" y="373433"/>
                    <a:pt x="2246392" y="382457"/>
                  </a:cubicBezTo>
                  <a:cubicBezTo>
                    <a:pt x="2246392" y="382457"/>
                    <a:pt x="2246392" y="382457"/>
                    <a:pt x="2240376" y="389977"/>
                  </a:cubicBezTo>
                  <a:cubicBezTo>
                    <a:pt x="2240376" y="389977"/>
                    <a:pt x="2240376" y="389977"/>
                    <a:pt x="2237368" y="392984"/>
                  </a:cubicBezTo>
                  <a:cubicBezTo>
                    <a:pt x="2237368" y="392984"/>
                    <a:pt x="2237368" y="392984"/>
                    <a:pt x="2232856" y="397496"/>
                  </a:cubicBezTo>
                  <a:cubicBezTo>
                    <a:pt x="2232856" y="397496"/>
                    <a:pt x="2232856" y="397496"/>
                    <a:pt x="2226841" y="403512"/>
                  </a:cubicBezTo>
                  <a:cubicBezTo>
                    <a:pt x="2226841" y="403512"/>
                    <a:pt x="2226841" y="403512"/>
                    <a:pt x="2220825" y="408024"/>
                  </a:cubicBezTo>
                  <a:cubicBezTo>
                    <a:pt x="2220825" y="408024"/>
                    <a:pt x="2220825" y="408024"/>
                    <a:pt x="2214809" y="412536"/>
                  </a:cubicBezTo>
                  <a:cubicBezTo>
                    <a:pt x="2214809" y="412536"/>
                    <a:pt x="2208793" y="415544"/>
                    <a:pt x="2208793" y="415544"/>
                  </a:cubicBezTo>
                  <a:cubicBezTo>
                    <a:pt x="2210297" y="415544"/>
                    <a:pt x="2205785" y="417048"/>
                    <a:pt x="2205785" y="417048"/>
                  </a:cubicBezTo>
                  <a:cubicBezTo>
                    <a:pt x="2205785" y="417048"/>
                    <a:pt x="2205785" y="417048"/>
                    <a:pt x="2198266" y="420055"/>
                  </a:cubicBezTo>
                  <a:cubicBezTo>
                    <a:pt x="2198266" y="420055"/>
                    <a:pt x="2198266" y="420055"/>
                    <a:pt x="2193754" y="421559"/>
                  </a:cubicBezTo>
                  <a:cubicBezTo>
                    <a:pt x="2193754" y="421559"/>
                    <a:pt x="2193754" y="421559"/>
                    <a:pt x="2186234" y="423063"/>
                  </a:cubicBezTo>
                  <a:cubicBezTo>
                    <a:pt x="2186234" y="423063"/>
                    <a:pt x="2186234" y="423063"/>
                    <a:pt x="2181722" y="424567"/>
                  </a:cubicBezTo>
                  <a:cubicBezTo>
                    <a:pt x="2181722" y="424567"/>
                    <a:pt x="2181722" y="424567"/>
                    <a:pt x="2175706" y="424567"/>
                  </a:cubicBezTo>
                  <a:cubicBezTo>
                    <a:pt x="2175706" y="424567"/>
                    <a:pt x="2175706" y="424567"/>
                    <a:pt x="2166683" y="427575"/>
                  </a:cubicBezTo>
                  <a:cubicBezTo>
                    <a:pt x="2166683" y="427575"/>
                    <a:pt x="2166683" y="427575"/>
                    <a:pt x="2159163" y="427575"/>
                  </a:cubicBezTo>
                  <a:cubicBezTo>
                    <a:pt x="2159163" y="427575"/>
                    <a:pt x="2159163" y="427575"/>
                    <a:pt x="2147131" y="429079"/>
                  </a:cubicBezTo>
                  <a:cubicBezTo>
                    <a:pt x="2147131" y="429079"/>
                    <a:pt x="2147131" y="429079"/>
                    <a:pt x="2141116" y="427575"/>
                  </a:cubicBezTo>
                  <a:cubicBezTo>
                    <a:pt x="2141116" y="427575"/>
                    <a:pt x="2141116" y="427575"/>
                    <a:pt x="2133596" y="427575"/>
                  </a:cubicBezTo>
                  <a:cubicBezTo>
                    <a:pt x="2133596" y="427575"/>
                    <a:pt x="2133596" y="427575"/>
                    <a:pt x="2129084" y="426071"/>
                  </a:cubicBezTo>
                  <a:cubicBezTo>
                    <a:pt x="2129084" y="426071"/>
                    <a:pt x="2129084" y="426071"/>
                    <a:pt x="2124572" y="424567"/>
                  </a:cubicBezTo>
                  <a:cubicBezTo>
                    <a:pt x="2124572" y="424567"/>
                    <a:pt x="2124572" y="424567"/>
                    <a:pt x="2118556" y="424567"/>
                  </a:cubicBezTo>
                  <a:cubicBezTo>
                    <a:pt x="2118556" y="424567"/>
                    <a:pt x="2118556" y="424567"/>
                    <a:pt x="2111037" y="420055"/>
                  </a:cubicBezTo>
                  <a:cubicBezTo>
                    <a:pt x="2111037" y="420055"/>
                    <a:pt x="2111037" y="420055"/>
                    <a:pt x="2111037" y="418552"/>
                  </a:cubicBezTo>
                  <a:cubicBezTo>
                    <a:pt x="2111037" y="418552"/>
                    <a:pt x="2111037" y="418552"/>
                    <a:pt x="2115548" y="417048"/>
                  </a:cubicBezTo>
                  <a:cubicBezTo>
                    <a:pt x="2115548" y="417048"/>
                    <a:pt x="2115548" y="417048"/>
                    <a:pt x="2121564" y="414040"/>
                  </a:cubicBezTo>
                  <a:cubicBezTo>
                    <a:pt x="2121564" y="414040"/>
                    <a:pt x="2121564" y="414040"/>
                    <a:pt x="2123068" y="411032"/>
                  </a:cubicBezTo>
                  <a:cubicBezTo>
                    <a:pt x="2123068" y="411032"/>
                    <a:pt x="2123068" y="411032"/>
                    <a:pt x="2123068" y="408024"/>
                  </a:cubicBezTo>
                  <a:cubicBezTo>
                    <a:pt x="2123068" y="408024"/>
                    <a:pt x="2123068" y="408024"/>
                    <a:pt x="2118556" y="403512"/>
                  </a:cubicBezTo>
                  <a:cubicBezTo>
                    <a:pt x="2118556" y="403512"/>
                    <a:pt x="2118556" y="403512"/>
                    <a:pt x="2114044" y="400504"/>
                  </a:cubicBezTo>
                  <a:cubicBezTo>
                    <a:pt x="2114044" y="400504"/>
                    <a:pt x="2112541" y="399000"/>
                    <a:pt x="2111037" y="399000"/>
                  </a:cubicBezTo>
                  <a:cubicBezTo>
                    <a:pt x="2109533" y="399000"/>
                    <a:pt x="2106525" y="395992"/>
                    <a:pt x="2106525" y="395992"/>
                  </a:cubicBezTo>
                  <a:cubicBezTo>
                    <a:pt x="2106525" y="395992"/>
                    <a:pt x="2106525" y="395992"/>
                    <a:pt x="2103517" y="392984"/>
                  </a:cubicBezTo>
                  <a:cubicBezTo>
                    <a:pt x="2103517" y="392984"/>
                    <a:pt x="2103517" y="392984"/>
                    <a:pt x="2099005" y="391480"/>
                  </a:cubicBezTo>
                  <a:cubicBezTo>
                    <a:pt x="2099005" y="391480"/>
                    <a:pt x="2099005" y="391480"/>
                    <a:pt x="2094493" y="389977"/>
                  </a:cubicBezTo>
                  <a:cubicBezTo>
                    <a:pt x="2094493" y="389977"/>
                    <a:pt x="2094493" y="389977"/>
                    <a:pt x="2091485" y="386969"/>
                  </a:cubicBezTo>
                  <a:cubicBezTo>
                    <a:pt x="2091485" y="386969"/>
                    <a:pt x="2091485" y="386969"/>
                    <a:pt x="2092989" y="380953"/>
                  </a:cubicBezTo>
                  <a:cubicBezTo>
                    <a:pt x="2092989" y="380953"/>
                    <a:pt x="2092989" y="380953"/>
                    <a:pt x="2095997" y="379449"/>
                  </a:cubicBezTo>
                  <a:cubicBezTo>
                    <a:pt x="2095997" y="379449"/>
                    <a:pt x="2095997" y="379449"/>
                    <a:pt x="2105021" y="379449"/>
                  </a:cubicBezTo>
                  <a:cubicBezTo>
                    <a:pt x="2105021" y="379449"/>
                    <a:pt x="2105021" y="379449"/>
                    <a:pt x="2115548" y="379449"/>
                  </a:cubicBezTo>
                  <a:cubicBezTo>
                    <a:pt x="2115548" y="379449"/>
                    <a:pt x="2115548" y="379449"/>
                    <a:pt x="2127580" y="379449"/>
                  </a:cubicBezTo>
                  <a:cubicBezTo>
                    <a:pt x="2127580" y="379449"/>
                    <a:pt x="2127580" y="379449"/>
                    <a:pt x="2135100" y="377945"/>
                  </a:cubicBezTo>
                  <a:cubicBezTo>
                    <a:pt x="2135100" y="377945"/>
                    <a:pt x="2135100" y="377945"/>
                    <a:pt x="2139612" y="377945"/>
                  </a:cubicBezTo>
                  <a:cubicBezTo>
                    <a:pt x="2139612" y="377945"/>
                    <a:pt x="2139612" y="377945"/>
                    <a:pt x="2153147" y="377945"/>
                  </a:cubicBezTo>
                  <a:cubicBezTo>
                    <a:pt x="2153147" y="377945"/>
                    <a:pt x="2153147" y="377945"/>
                    <a:pt x="2163675" y="376441"/>
                  </a:cubicBezTo>
                  <a:cubicBezTo>
                    <a:pt x="2163675" y="376441"/>
                    <a:pt x="2163675" y="376441"/>
                    <a:pt x="2169691" y="374937"/>
                  </a:cubicBezTo>
                  <a:cubicBezTo>
                    <a:pt x="2169691" y="374937"/>
                    <a:pt x="2169691" y="374937"/>
                    <a:pt x="2177210" y="373433"/>
                  </a:cubicBezTo>
                  <a:cubicBezTo>
                    <a:pt x="2177210" y="373433"/>
                    <a:pt x="2177210" y="373433"/>
                    <a:pt x="2187738" y="368921"/>
                  </a:cubicBezTo>
                  <a:cubicBezTo>
                    <a:pt x="2187738" y="368921"/>
                    <a:pt x="2187738" y="368921"/>
                    <a:pt x="2196762" y="358394"/>
                  </a:cubicBezTo>
                  <a:cubicBezTo>
                    <a:pt x="2196762" y="358394"/>
                    <a:pt x="2196762" y="358394"/>
                    <a:pt x="2201273" y="355386"/>
                  </a:cubicBezTo>
                  <a:cubicBezTo>
                    <a:pt x="2201273" y="355386"/>
                    <a:pt x="2201273" y="355386"/>
                    <a:pt x="2205785" y="350874"/>
                  </a:cubicBezTo>
                  <a:cubicBezTo>
                    <a:pt x="2205785" y="350874"/>
                    <a:pt x="2205785" y="350874"/>
                    <a:pt x="2214809" y="334330"/>
                  </a:cubicBezTo>
                  <a:cubicBezTo>
                    <a:pt x="2214809" y="334330"/>
                    <a:pt x="2214809" y="334330"/>
                    <a:pt x="2217817" y="328315"/>
                  </a:cubicBezTo>
                  <a:cubicBezTo>
                    <a:pt x="2217817" y="328315"/>
                    <a:pt x="2217817" y="328315"/>
                    <a:pt x="2220825" y="323803"/>
                  </a:cubicBezTo>
                  <a:cubicBezTo>
                    <a:pt x="2220825" y="323803"/>
                    <a:pt x="2222329" y="320795"/>
                    <a:pt x="2222329" y="319291"/>
                  </a:cubicBezTo>
                  <a:cubicBezTo>
                    <a:pt x="2220825" y="317787"/>
                    <a:pt x="2225337" y="316283"/>
                    <a:pt x="2225337" y="316283"/>
                  </a:cubicBezTo>
                  <a:cubicBezTo>
                    <a:pt x="2225337" y="316283"/>
                    <a:pt x="2229848" y="307259"/>
                    <a:pt x="2229848" y="307259"/>
                  </a:cubicBezTo>
                  <a:cubicBezTo>
                    <a:pt x="2228344" y="305755"/>
                    <a:pt x="2231352" y="302748"/>
                    <a:pt x="2231352" y="302748"/>
                  </a:cubicBezTo>
                  <a:cubicBezTo>
                    <a:pt x="2231352" y="302748"/>
                    <a:pt x="2231352" y="302748"/>
                    <a:pt x="2235864" y="293724"/>
                  </a:cubicBezTo>
                  <a:cubicBezTo>
                    <a:pt x="2235864" y="293724"/>
                    <a:pt x="2235864" y="293724"/>
                    <a:pt x="2237368" y="292220"/>
                  </a:cubicBezTo>
                  <a:cubicBezTo>
                    <a:pt x="2237368" y="292220"/>
                    <a:pt x="2237368" y="292220"/>
                    <a:pt x="2237368" y="287708"/>
                  </a:cubicBezTo>
                  <a:cubicBezTo>
                    <a:pt x="2237368" y="287708"/>
                    <a:pt x="2237368" y="287708"/>
                    <a:pt x="2238872" y="283196"/>
                  </a:cubicBezTo>
                  <a:cubicBezTo>
                    <a:pt x="2238872" y="283196"/>
                    <a:pt x="2238872" y="283196"/>
                    <a:pt x="2237368" y="283196"/>
                  </a:cubicBezTo>
                  <a:cubicBezTo>
                    <a:pt x="2237368" y="283196"/>
                    <a:pt x="2237368" y="283196"/>
                    <a:pt x="2234360" y="283196"/>
                  </a:cubicBezTo>
                  <a:cubicBezTo>
                    <a:pt x="2234360" y="283196"/>
                    <a:pt x="2234360" y="283196"/>
                    <a:pt x="2231352" y="283196"/>
                  </a:cubicBezTo>
                  <a:cubicBezTo>
                    <a:pt x="2231352" y="283196"/>
                    <a:pt x="2231352" y="283196"/>
                    <a:pt x="2229848" y="283196"/>
                  </a:cubicBezTo>
                  <a:cubicBezTo>
                    <a:pt x="2229848" y="283196"/>
                    <a:pt x="2229848" y="283196"/>
                    <a:pt x="2226841" y="283196"/>
                  </a:cubicBezTo>
                  <a:cubicBezTo>
                    <a:pt x="2226841" y="283196"/>
                    <a:pt x="2226841" y="283196"/>
                    <a:pt x="2220825" y="283196"/>
                  </a:cubicBezTo>
                  <a:cubicBezTo>
                    <a:pt x="2220825" y="283196"/>
                    <a:pt x="2220825" y="283196"/>
                    <a:pt x="2216313" y="284700"/>
                  </a:cubicBezTo>
                  <a:cubicBezTo>
                    <a:pt x="2216313" y="284700"/>
                    <a:pt x="2216313" y="284700"/>
                    <a:pt x="2210297" y="284700"/>
                  </a:cubicBezTo>
                  <a:cubicBezTo>
                    <a:pt x="2210297" y="284700"/>
                    <a:pt x="2210297" y="284700"/>
                    <a:pt x="2205785" y="284700"/>
                  </a:cubicBezTo>
                  <a:cubicBezTo>
                    <a:pt x="2205785" y="284700"/>
                    <a:pt x="2205785" y="284700"/>
                    <a:pt x="2202777" y="284700"/>
                  </a:cubicBezTo>
                  <a:cubicBezTo>
                    <a:pt x="2202777" y="284700"/>
                    <a:pt x="2202777" y="284700"/>
                    <a:pt x="2199769" y="284700"/>
                  </a:cubicBezTo>
                  <a:cubicBezTo>
                    <a:pt x="2199769" y="284700"/>
                    <a:pt x="2199769" y="284700"/>
                    <a:pt x="2192250" y="283196"/>
                  </a:cubicBezTo>
                  <a:cubicBezTo>
                    <a:pt x="2192250" y="283196"/>
                    <a:pt x="2192250" y="283196"/>
                    <a:pt x="2187738" y="281692"/>
                  </a:cubicBezTo>
                  <a:cubicBezTo>
                    <a:pt x="2187738" y="281692"/>
                    <a:pt x="2187738" y="281692"/>
                    <a:pt x="2181722" y="278684"/>
                  </a:cubicBezTo>
                  <a:cubicBezTo>
                    <a:pt x="2181722" y="278684"/>
                    <a:pt x="2181722" y="278684"/>
                    <a:pt x="2178714" y="275677"/>
                  </a:cubicBezTo>
                  <a:cubicBezTo>
                    <a:pt x="2178714" y="275677"/>
                    <a:pt x="2178714" y="275677"/>
                    <a:pt x="2172698" y="274173"/>
                  </a:cubicBezTo>
                  <a:cubicBezTo>
                    <a:pt x="2172698" y="274173"/>
                    <a:pt x="2172698" y="274173"/>
                    <a:pt x="2165179" y="266653"/>
                  </a:cubicBezTo>
                  <a:cubicBezTo>
                    <a:pt x="2165179" y="266653"/>
                    <a:pt x="2165179" y="266653"/>
                    <a:pt x="2166683" y="262141"/>
                  </a:cubicBezTo>
                  <a:cubicBezTo>
                    <a:pt x="2166683" y="262141"/>
                    <a:pt x="2166683" y="262141"/>
                    <a:pt x="2168187" y="260637"/>
                  </a:cubicBezTo>
                  <a:cubicBezTo>
                    <a:pt x="2168187" y="260637"/>
                    <a:pt x="2168187" y="260637"/>
                    <a:pt x="2171194" y="260637"/>
                  </a:cubicBezTo>
                  <a:cubicBezTo>
                    <a:pt x="2171194" y="260637"/>
                    <a:pt x="2171194" y="260637"/>
                    <a:pt x="2172698" y="259133"/>
                  </a:cubicBezTo>
                  <a:cubicBezTo>
                    <a:pt x="2172698" y="259133"/>
                    <a:pt x="2172698" y="259133"/>
                    <a:pt x="2175706" y="257629"/>
                  </a:cubicBezTo>
                  <a:cubicBezTo>
                    <a:pt x="2175706" y="257629"/>
                    <a:pt x="2175706" y="257629"/>
                    <a:pt x="2177210" y="257629"/>
                  </a:cubicBezTo>
                  <a:cubicBezTo>
                    <a:pt x="2177210" y="257629"/>
                    <a:pt x="2177210" y="257629"/>
                    <a:pt x="2180218" y="256125"/>
                  </a:cubicBezTo>
                  <a:cubicBezTo>
                    <a:pt x="2180218" y="256125"/>
                    <a:pt x="2180218" y="256125"/>
                    <a:pt x="2184730" y="254621"/>
                  </a:cubicBezTo>
                  <a:cubicBezTo>
                    <a:pt x="2184730" y="254621"/>
                    <a:pt x="2184730" y="254621"/>
                    <a:pt x="2187738" y="253117"/>
                  </a:cubicBezTo>
                  <a:cubicBezTo>
                    <a:pt x="2187738" y="253117"/>
                    <a:pt x="2187738" y="253117"/>
                    <a:pt x="2190746" y="251613"/>
                  </a:cubicBezTo>
                  <a:cubicBezTo>
                    <a:pt x="2190746" y="251613"/>
                    <a:pt x="2190746" y="251613"/>
                    <a:pt x="2195258" y="248605"/>
                  </a:cubicBezTo>
                  <a:cubicBezTo>
                    <a:pt x="2195258" y="248605"/>
                    <a:pt x="2195258" y="248605"/>
                    <a:pt x="2202777" y="247102"/>
                  </a:cubicBezTo>
                  <a:cubicBezTo>
                    <a:pt x="2202777" y="247102"/>
                    <a:pt x="2202777" y="247102"/>
                    <a:pt x="2211801" y="244094"/>
                  </a:cubicBezTo>
                  <a:cubicBezTo>
                    <a:pt x="2211801" y="244094"/>
                    <a:pt x="2211801" y="244094"/>
                    <a:pt x="2222329" y="241086"/>
                  </a:cubicBezTo>
                  <a:cubicBezTo>
                    <a:pt x="2222329" y="241086"/>
                    <a:pt x="2222329" y="241086"/>
                    <a:pt x="2231352" y="235070"/>
                  </a:cubicBezTo>
                  <a:cubicBezTo>
                    <a:pt x="2231352" y="235070"/>
                    <a:pt x="2231352" y="235070"/>
                    <a:pt x="2237368" y="233566"/>
                  </a:cubicBezTo>
                  <a:cubicBezTo>
                    <a:pt x="2237368" y="233566"/>
                    <a:pt x="2237368" y="233566"/>
                    <a:pt x="2253912" y="227550"/>
                  </a:cubicBezTo>
                  <a:cubicBezTo>
                    <a:pt x="2253912" y="227550"/>
                    <a:pt x="2253912" y="227550"/>
                    <a:pt x="2258423" y="226046"/>
                  </a:cubicBezTo>
                  <a:cubicBezTo>
                    <a:pt x="2258423" y="226046"/>
                    <a:pt x="2258423" y="226046"/>
                    <a:pt x="2259927" y="223038"/>
                  </a:cubicBezTo>
                  <a:cubicBezTo>
                    <a:pt x="2259927" y="223038"/>
                    <a:pt x="2259927" y="223038"/>
                    <a:pt x="2261431" y="212511"/>
                  </a:cubicBezTo>
                  <a:cubicBezTo>
                    <a:pt x="2261431" y="212511"/>
                    <a:pt x="2261431" y="212511"/>
                    <a:pt x="2262935" y="203487"/>
                  </a:cubicBezTo>
                  <a:cubicBezTo>
                    <a:pt x="2262935" y="203487"/>
                    <a:pt x="2262935" y="203487"/>
                    <a:pt x="2262935" y="195967"/>
                  </a:cubicBezTo>
                  <a:cubicBezTo>
                    <a:pt x="2262935" y="195967"/>
                    <a:pt x="2262935" y="195967"/>
                    <a:pt x="2262935" y="185440"/>
                  </a:cubicBezTo>
                  <a:cubicBezTo>
                    <a:pt x="2262935" y="185440"/>
                    <a:pt x="2262935" y="185440"/>
                    <a:pt x="2264439" y="162880"/>
                  </a:cubicBezTo>
                  <a:cubicBezTo>
                    <a:pt x="2264439" y="162880"/>
                    <a:pt x="2264439" y="162880"/>
                    <a:pt x="2264439" y="153857"/>
                  </a:cubicBezTo>
                  <a:cubicBezTo>
                    <a:pt x="2264439" y="153857"/>
                    <a:pt x="2264439" y="153857"/>
                    <a:pt x="2265943" y="144833"/>
                  </a:cubicBezTo>
                  <a:cubicBezTo>
                    <a:pt x="2265943" y="144833"/>
                    <a:pt x="2265943" y="144833"/>
                    <a:pt x="2267447" y="123778"/>
                  </a:cubicBezTo>
                  <a:cubicBezTo>
                    <a:pt x="2267447" y="123778"/>
                    <a:pt x="2267447" y="123778"/>
                    <a:pt x="2267447" y="119266"/>
                  </a:cubicBezTo>
                  <a:cubicBezTo>
                    <a:pt x="2267447" y="119266"/>
                    <a:pt x="2267447" y="119266"/>
                    <a:pt x="2268951" y="114754"/>
                  </a:cubicBezTo>
                  <a:cubicBezTo>
                    <a:pt x="2268951" y="114754"/>
                    <a:pt x="2268951" y="114754"/>
                    <a:pt x="2271959" y="104226"/>
                  </a:cubicBezTo>
                  <a:cubicBezTo>
                    <a:pt x="2271959" y="104226"/>
                    <a:pt x="2271959" y="104226"/>
                    <a:pt x="2271959" y="101219"/>
                  </a:cubicBezTo>
                  <a:cubicBezTo>
                    <a:pt x="2271959" y="101219"/>
                    <a:pt x="2271959" y="101219"/>
                    <a:pt x="2271959" y="98211"/>
                  </a:cubicBezTo>
                  <a:cubicBezTo>
                    <a:pt x="2271959" y="98211"/>
                    <a:pt x="2271959" y="98211"/>
                    <a:pt x="2273463" y="95203"/>
                  </a:cubicBezTo>
                  <a:cubicBezTo>
                    <a:pt x="2273463" y="95203"/>
                    <a:pt x="2273463" y="95203"/>
                    <a:pt x="2273463" y="92195"/>
                  </a:cubicBezTo>
                  <a:cubicBezTo>
                    <a:pt x="2273463" y="92195"/>
                    <a:pt x="2273463" y="92195"/>
                    <a:pt x="2274967" y="89187"/>
                  </a:cubicBezTo>
                  <a:cubicBezTo>
                    <a:pt x="2274967" y="89187"/>
                    <a:pt x="2274967" y="89187"/>
                    <a:pt x="2276471" y="83171"/>
                  </a:cubicBezTo>
                  <a:cubicBezTo>
                    <a:pt x="2276471" y="83171"/>
                    <a:pt x="2276471" y="83171"/>
                    <a:pt x="2277975" y="78659"/>
                  </a:cubicBezTo>
                  <a:cubicBezTo>
                    <a:pt x="2277975" y="78659"/>
                    <a:pt x="2277975" y="78659"/>
                    <a:pt x="2279479" y="74148"/>
                  </a:cubicBezTo>
                  <a:cubicBezTo>
                    <a:pt x="2279479" y="74148"/>
                    <a:pt x="2279479" y="74148"/>
                    <a:pt x="2283991" y="68132"/>
                  </a:cubicBezTo>
                  <a:cubicBezTo>
                    <a:pt x="2283991" y="68132"/>
                    <a:pt x="2283991" y="68132"/>
                    <a:pt x="2290006" y="65124"/>
                  </a:cubicBezTo>
                  <a:cubicBezTo>
                    <a:pt x="2290006" y="65124"/>
                    <a:pt x="2290006" y="65124"/>
                    <a:pt x="2291510" y="62116"/>
                  </a:cubicBezTo>
                  <a:cubicBezTo>
                    <a:pt x="2291510" y="62116"/>
                    <a:pt x="2291510" y="62116"/>
                    <a:pt x="2293014" y="59108"/>
                  </a:cubicBezTo>
                  <a:cubicBezTo>
                    <a:pt x="2293014" y="59108"/>
                    <a:pt x="2293014" y="59108"/>
                    <a:pt x="2297526" y="59108"/>
                  </a:cubicBezTo>
                  <a:cubicBezTo>
                    <a:pt x="2297526" y="59108"/>
                    <a:pt x="2297526" y="59108"/>
                    <a:pt x="2303542" y="57604"/>
                  </a:cubicBezTo>
                  <a:close/>
                  <a:moveTo>
                    <a:pt x="1734062" y="52841"/>
                  </a:moveTo>
                  <a:cubicBezTo>
                    <a:pt x="1735565" y="52841"/>
                    <a:pt x="1741577" y="54350"/>
                    <a:pt x="1741577" y="54350"/>
                  </a:cubicBezTo>
                  <a:cubicBezTo>
                    <a:pt x="1743080" y="55859"/>
                    <a:pt x="1744583" y="55859"/>
                    <a:pt x="1744583" y="55859"/>
                  </a:cubicBezTo>
                  <a:cubicBezTo>
                    <a:pt x="1744583" y="55859"/>
                    <a:pt x="1747589" y="58877"/>
                    <a:pt x="1749092" y="60386"/>
                  </a:cubicBezTo>
                  <a:cubicBezTo>
                    <a:pt x="1749092" y="61895"/>
                    <a:pt x="1750595" y="63404"/>
                    <a:pt x="1750595" y="64913"/>
                  </a:cubicBezTo>
                  <a:cubicBezTo>
                    <a:pt x="1750595" y="66422"/>
                    <a:pt x="1752099" y="67931"/>
                    <a:pt x="1752099" y="69440"/>
                  </a:cubicBezTo>
                  <a:cubicBezTo>
                    <a:pt x="1753602" y="69440"/>
                    <a:pt x="1756608" y="76986"/>
                    <a:pt x="1756608" y="76986"/>
                  </a:cubicBezTo>
                  <a:cubicBezTo>
                    <a:pt x="1756608" y="81513"/>
                    <a:pt x="1758111" y="84531"/>
                    <a:pt x="1758111" y="89058"/>
                  </a:cubicBezTo>
                  <a:cubicBezTo>
                    <a:pt x="1758111" y="92076"/>
                    <a:pt x="1758111" y="93585"/>
                    <a:pt x="1758111" y="95094"/>
                  </a:cubicBezTo>
                  <a:cubicBezTo>
                    <a:pt x="1758111" y="96603"/>
                    <a:pt x="1756608" y="98112"/>
                    <a:pt x="1756608" y="99621"/>
                  </a:cubicBezTo>
                  <a:cubicBezTo>
                    <a:pt x="1755105" y="102639"/>
                    <a:pt x="1749092" y="104148"/>
                    <a:pt x="1747589" y="105657"/>
                  </a:cubicBezTo>
                  <a:cubicBezTo>
                    <a:pt x="1746086" y="105657"/>
                    <a:pt x="1746086" y="107166"/>
                    <a:pt x="1743080" y="108675"/>
                  </a:cubicBezTo>
                  <a:cubicBezTo>
                    <a:pt x="1740074" y="110184"/>
                    <a:pt x="1740074" y="110184"/>
                    <a:pt x="1738571" y="111693"/>
                  </a:cubicBezTo>
                  <a:cubicBezTo>
                    <a:pt x="1735565" y="113202"/>
                    <a:pt x="1737068" y="113202"/>
                    <a:pt x="1735565" y="114711"/>
                  </a:cubicBezTo>
                  <a:cubicBezTo>
                    <a:pt x="1734062" y="116220"/>
                    <a:pt x="1734062" y="116220"/>
                    <a:pt x="1732559" y="119238"/>
                  </a:cubicBezTo>
                  <a:cubicBezTo>
                    <a:pt x="1731056" y="120747"/>
                    <a:pt x="1731056" y="119238"/>
                    <a:pt x="1729553" y="120747"/>
                  </a:cubicBezTo>
                  <a:cubicBezTo>
                    <a:pt x="1728049" y="120747"/>
                    <a:pt x="1729553" y="122257"/>
                    <a:pt x="1728049" y="123766"/>
                  </a:cubicBezTo>
                  <a:cubicBezTo>
                    <a:pt x="1728049" y="125275"/>
                    <a:pt x="1725043" y="134329"/>
                    <a:pt x="1725043" y="134329"/>
                  </a:cubicBezTo>
                  <a:cubicBezTo>
                    <a:pt x="1725043" y="134329"/>
                    <a:pt x="1723540" y="137347"/>
                    <a:pt x="1722037" y="138856"/>
                  </a:cubicBezTo>
                  <a:cubicBezTo>
                    <a:pt x="1720534" y="140365"/>
                    <a:pt x="1720534" y="141874"/>
                    <a:pt x="1720534" y="143383"/>
                  </a:cubicBezTo>
                  <a:cubicBezTo>
                    <a:pt x="1720534" y="144892"/>
                    <a:pt x="1720534" y="146401"/>
                    <a:pt x="1720534" y="147910"/>
                  </a:cubicBezTo>
                  <a:cubicBezTo>
                    <a:pt x="1720534" y="149419"/>
                    <a:pt x="1722037" y="150928"/>
                    <a:pt x="1722037" y="152437"/>
                  </a:cubicBezTo>
                  <a:cubicBezTo>
                    <a:pt x="1723540" y="153946"/>
                    <a:pt x="1726546" y="152437"/>
                    <a:pt x="1728049" y="153946"/>
                  </a:cubicBezTo>
                  <a:cubicBezTo>
                    <a:pt x="1729553" y="153946"/>
                    <a:pt x="1731056" y="152437"/>
                    <a:pt x="1738571" y="153946"/>
                  </a:cubicBezTo>
                  <a:cubicBezTo>
                    <a:pt x="1746086" y="155455"/>
                    <a:pt x="1741577" y="153946"/>
                    <a:pt x="1746086" y="156964"/>
                  </a:cubicBezTo>
                  <a:cubicBezTo>
                    <a:pt x="1750595" y="158473"/>
                    <a:pt x="1755105" y="169036"/>
                    <a:pt x="1753602" y="169036"/>
                  </a:cubicBezTo>
                  <a:cubicBezTo>
                    <a:pt x="1753602" y="170546"/>
                    <a:pt x="1755105" y="173564"/>
                    <a:pt x="1753602" y="175073"/>
                  </a:cubicBezTo>
                  <a:cubicBezTo>
                    <a:pt x="1752099" y="176582"/>
                    <a:pt x="1750595" y="182618"/>
                    <a:pt x="1749092" y="185636"/>
                  </a:cubicBezTo>
                  <a:cubicBezTo>
                    <a:pt x="1747589" y="187145"/>
                    <a:pt x="1747589" y="188654"/>
                    <a:pt x="1744583" y="190163"/>
                  </a:cubicBezTo>
                  <a:cubicBezTo>
                    <a:pt x="1743080" y="193181"/>
                    <a:pt x="1740074" y="199217"/>
                    <a:pt x="1738571" y="202235"/>
                  </a:cubicBezTo>
                  <a:cubicBezTo>
                    <a:pt x="1735565" y="205253"/>
                    <a:pt x="1737068" y="203744"/>
                    <a:pt x="1734062" y="208271"/>
                  </a:cubicBezTo>
                  <a:cubicBezTo>
                    <a:pt x="1731056" y="211289"/>
                    <a:pt x="1732559" y="211289"/>
                    <a:pt x="1729553" y="215816"/>
                  </a:cubicBezTo>
                  <a:cubicBezTo>
                    <a:pt x="1726546" y="221853"/>
                    <a:pt x="1726546" y="220344"/>
                    <a:pt x="1725043" y="223362"/>
                  </a:cubicBezTo>
                  <a:cubicBezTo>
                    <a:pt x="1723540" y="226380"/>
                    <a:pt x="1720534" y="227889"/>
                    <a:pt x="1719031" y="230907"/>
                  </a:cubicBezTo>
                  <a:cubicBezTo>
                    <a:pt x="1716025" y="233925"/>
                    <a:pt x="1714522" y="235434"/>
                    <a:pt x="1713019" y="236943"/>
                  </a:cubicBezTo>
                  <a:cubicBezTo>
                    <a:pt x="1713019" y="238452"/>
                    <a:pt x="1710013" y="239961"/>
                    <a:pt x="1708510" y="241470"/>
                  </a:cubicBezTo>
                  <a:cubicBezTo>
                    <a:pt x="1707007" y="242979"/>
                    <a:pt x="1707007" y="244488"/>
                    <a:pt x="1705504" y="247506"/>
                  </a:cubicBezTo>
                  <a:cubicBezTo>
                    <a:pt x="1704000" y="250524"/>
                    <a:pt x="1702497" y="249015"/>
                    <a:pt x="1702497" y="250524"/>
                  </a:cubicBezTo>
                  <a:cubicBezTo>
                    <a:pt x="1700994" y="250524"/>
                    <a:pt x="1702497" y="252033"/>
                    <a:pt x="1702497" y="253542"/>
                  </a:cubicBezTo>
                  <a:cubicBezTo>
                    <a:pt x="1704000" y="256560"/>
                    <a:pt x="1704000" y="255051"/>
                    <a:pt x="1705504" y="258069"/>
                  </a:cubicBezTo>
                  <a:cubicBezTo>
                    <a:pt x="1705504" y="259578"/>
                    <a:pt x="1705504" y="259578"/>
                    <a:pt x="1705504" y="262596"/>
                  </a:cubicBezTo>
                  <a:cubicBezTo>
                    <a:pt x="1707007" y="264105"/>
                    <a:pt x="1707007" y="262596"/>
                    <a:pt x="1710013" y="264105"/>
                  </a:cubicBezTo>
                  <a:cubicBezTo>
                    <a:pt x="1713019" y="264105"/>
                    <a:pt x="1713019" y="262596"/>
                    <a:pt x="1714522" y="261087"/>
                  </a:cubicBezTo>
                  <a:cubicBezTo>
                    <a:pt x="1716025" y="261087"/>
                    <a:pt x="1717528" y="259578"/>
                    <a:pt x="1719031" y="259578"/>
                  </a:cubicBezTo>
                  <a:cubicBezTo>
                    <a:pt x="1722037" y="258069"/>
                    <a:pt x="1723540" y="256560"/>
                    <a:pt x="1726546" y="255051"/>
                  </a:cubicBezTo>
                  <a:cubicBezTo>
                    <a:pt x="1728049" y="253542"/>
                    <a:pt x="1729553" y="250524"/>
                    <a:pt x="1729553" y="250524"/>
                  </a:cubicBezTo>
                  <a:cubicBezTo>
                    <a:pt x="1729553" y="250524"/>
                    <a:pt x="1732559" y="249015"/>
                    <a:pt x="1734062" y="247506"/>
                  </a:cubicBezTo>
                  <a:cubicBezTo>
                    <a:pt x="1735565" y="245997"/>
                    <a:pt x="1737068" y="245997"/>
                    <a:pt x="1737068" y="244488"/>
                  </a:cubicBezTo>
                  <a:cubicBezTo>
                    <a:pt x="1738571" y="242979"/>
                    <a:pt x="1740074" y="242979"/>
                    <a:pt x="1741577" y="241470"/>
                  </a:cubicBezTo>
                  <a:cubicBezTo>
                    <a:pt x="1741577" y="241470"/>
                    <a:pt x="1743080" y="241470"/>
                    <a:pt x="1744583" y="239961"/>
                  </a:cubicBezTo>
                  <a:cubicBezTo>
                    <a:pt x="1746086" y="239961"/>
                    <a:pt x="1746086" y="239961"/>
                    <a:pt x="1747589" y="241470"/>
                  </a:cubicBezTo>
                  <a:cubicBezTo>
                    <a:pt x="1747589" y="241470"/>
                    <a:pt x="1747589" y="242979"/>
                    <a:pt x="1749092" y="245997"/>
                  </a:cubicBezTo>
                  <a:cubicBezTo>
                    <a:pt x="1749092" y="247506"/>
                    <a:pt x="1749092" y="249015"/>
                    <a:pt x="1749092" y="253542"/>
                  </a:cubicBezTo>
                  <a:cubicBezTo>
                    <a:pt x="1749092" y="256560"/>
                    <a:pt x="1749092" y="261087"/>
                    <a:pt x="1747589" y="261087"/>
                  </a:cubicBezTo>
                  <a:cubicBezTo>
                    <a:pt x="1746086" y="262596"/>
                    <a:pt x="1747589" y="264105"/>
                    <a:pt x="1747589" y="265614"/>
                  </a:cubicBezTo>
                  <a:cubicBezTo>
                    <a:pt x="1746086" y="268632"/>
                    <a:pt x="1746086" y="268632"/>
                    <a:pt x="1744583" y="271651"/>
                  </a:cubicBezTo>
                  <a:cubicBezTo>
                    <a:pt x="1744583" y="274669"/>
                    <a:pt x="1743080" y="274669"/>
                    <a:pt x="1741577" y="274669"/>
                  </a:cubicBezTo>
                  <a:cubicBezTo>
                    <a:pt x="1741577" y="274669"/>
                    <a:pt x="1740074" y="274669"/>
                    <a:pt x="1738571" y="276178"/>
                  </a:cubicBezTo>
                  <a:cubicBezTo>
                    <a:pt x="1738571" y="276178"/>
                    <a:pt x="1737068" y="279196"/>
                    <a:pt x="1735565" y="279196"/>
                  </a:cubicBezTo>
                  <a:cubicBezTo>
                    <a:pt x="1732559" y="279196"/>
                    <a:pt x="1731056" y="280705"/>
                    <a:pt x="1729553" y="282214"/>
                  </a:cubicBezTo>
                  <a:cubicBezTo>
                    <a:pt x="1729553" y="283723"/>
                    <a:pt x="1726546" y="286741"/>
                    <a:pt x="1723540" y="289759"/>
                  </a:cubicBezTo>
                  <a:cubicBezTo>
                    <a:pt x="1720534" y="292777"/>
                    <a:pt x="1719031" y="292777"/>
                    <a:pt x="1716025" y="295795"/>
                  </a:cubicBezTo>
                  <a:cubicBezTo>
                    <a:pt x="1714522" y="298813"/>
                    <a:pt x="1713019" y="298813"/>
                    <a:pt x="1710013" y="300322"/>
                  </a:cubicBezTo>
                  <a:cubicBezTo>
                    <a:pt x="1708510" y="301831"/>
                    <a:pt x="1707007" y="300322"/>
                    <a:pt x="1705504" y="300322"/>
                  </a:cubicBezTo>
                  <a:cubicBezTo>
                    <a:pt x="1704000" y="301831"/>
                    <a:pt x="1704000" y="301831"/>
                    <a:pt x="1704000" y="303340"/>
                  </a:cubicBezTo>
                  <a:cubicBezTo>
                    <a:pt x="1702497" y="304849"/>
                    <a:pt x="1704000" y="304849"/>
                    <a:pt x="1704000" y="307867"/>
                  </a:cubicBezTo>
                  <a:cubicBezTo>
                    <a:pt x="1704000" y="309376"/>
                    <a:pt x="1708510" y="309376"/>
                    <a:pt x="1708510" y="309376"/>
                  </a:cubicBezTo>
                  <a:cubicBezTo>
                    <a:pt x="1708510" y="309376"/>
                    <a:pt x="1711516" y="312394"/>
                    <a:pt x="1713019" y="312394"/>
                  </a:cubicBezTo>
                  <a:cubicBezTo>
                    <a:pt x="1714522" y="312394"/>
                    <a:pt x="1717528" y="315412"/>
                    <a:pt x="1717528" y="318430"/>
                  </a:cubicBezTo>
                  <a:cubicBezTo>
                    <a:pt x="1717528" y="322958"/>
                    <a:pt x="1720534" y="324467"/>
                    <a:pt x="1720534" y="327485"/>
                  </a:cubicBezTo>
                  <a:cubicBezTo>
                    <a:pt x="1720534" y="328994"/>
                    <a:pt x="1720534" y="330503"/>
                    <a:pt x="1720534" y="330503"/>
                  </a:cubicBezTo>
                  <a:cubicBezTo>
                    <a:pt x="1722037" y="332012"/>
                    <a:pt x="1722037" y="333521"/>
                    <a:pt x="1722037" y="335030"/>
                  </a:cubicBezTo>
                  <a:cubicBezTo>
                    <a:pt x="1722037" y="336539"/>
                    <a:pt x="1722037" y="339557"/>
                    <a:pt x="1720534" y="342575"/>
                  </a:cubicBezTo>
                  <a:cubicBezTo>
                    <a:pt x="1719031" y="345593"/>
                    <a:pt x="1719031" y="351629"/>
                    <a:pt x="1719031" y="354647"/>
                  </a:cubicBezTo>
                  <a:cubicBezTo>
                    <a:pt x="1719031" y="356156"/>
                    <a:pt x="1720534" y="360683"/>
                    <a:pt x="1720534" y="362192"/>
                  </a:cubicBezTo>
                  <a:cubicBezTo>
                    <a:pt x="1720534" y="362192"/>
                    <a:pt x="1720534" y="366719"/>
                    <a:pt x="1720534" y="369738"/>
                  </a:cubicBezTo>
                  <a:cubicBezTo>
                    <a:pt x="1720534" y="372756"/>
                    <a:pt x="1720534" y="372756"/>
                    <a:pt x="1720534" y="374265"/>
                  </a:cubicBezTo>
                  <a:cubicBezTo>
                    <a:pt x="1720534" y="375774"/>
                    <a:pt x="1719031" y="378792"/>
                    <a:pt x="1717528" y="380301"/>
                  </a:cubicBezTo>
                  <a:cubicBezTo>
                    <a:pt x="1717528" y="383319"/>
                    <a:pt x="1719031" y="383319"/>
                    <a:pt x="1719031" y="386337"/>
                  </a:cubicBezTo>
                  <a:cubicBezTo>
                    <a:pt x="1720534" y="387846"/>
                    <a:pt x="1720534" y="389355"/>
                    <a:pt x="1720534" y="390864"/>
                  </a:cubicBezTo>
                  <a:cubicBezTo>
                    <a:pt x="1720534" y="393882"/>
                    <a:pt x="1719031" y="395391"/>
                    <a:pt x="1719031" y="398409"/>
                  </a:cubicBezTo>
                  <a:cubicBezTo>
                    <a:pt x="1719031" y="401427"/>
                    <a:pt x="1719031" y="404445"/>
                    <a:pt x="1719031" y="405954"/>
                  </a:cubicBezTo>
                  <a:cubicBezTo>
                    <a:pt x="1717528" y="408972"/>
                    <a:pt x="1716025" y="413499"/>
                    <a:pt x="1716025" y="416517"/>
                  </a:cubicBezTo>
                  <a:cubicBezTo>
                    <a:pt x="1714522" y="419536"/>
                    <a:pt x="1714522" y="421045"/>
                    <a:pt x="1713019" y="422554"/>
                  </a:cubicBezTo>
                  <a:cubicBezTo>
                    <a:pt x="1713019" y="424063"/>
                    <a:pt x="1711516" y="425572"/>
                    <a:pt x="1711516" y="428590"/>
                  </a:cubicBezTo>
                  <a:cubicBezTo>
                    <a:pt x="1711516" y="430099"/>
                    <a:pt x="1711516" y="431608"/>
                    <a:pt x="1710013" y="434626"/>
                  </a:cubicBezTo>
                  <a:cubicBezTo>
                    <a:pt x="1708510" y="439153"/>
                    <a:pt x="1708510" y="437644"/>
                    <a:pt x="1705504" y="440662"/>
                  </a:cubicBezTo>
                  <a:cubicBezTo>
                    <a:pt x="1704000" y="445189"/>
                    <a:pt x="1700994" y="443680"/>
                    <a:pt x="1697988" y="446698"/>
                  </a:cubicBezTo>
                  <a:cubicBezTo>
                    <a:pt x="1694982" y="448207"/>
                    <a:pt x="1694982" y="446698"/>
                    <a:pt x="1691976" y="448207"/>
                  </a:cubicBezTo>
                  <a:cubicBezTo>
                    <a:pt x="1687467" y="449716"/>
                    <a:pt x="1685964" y="448207"/>
                    <a:pt x="1682958" y="449716"/>
                  </a:cubicBezTo>
                  <a:cubicBezTo>
                    <a:pt x="1679951" y="449716"/>
                    <a:pt x="1679951" y="449716"/>
                    <a:pt x="1678448" y="448207"/>
                  </a:cubicBezTo>
                  <a:cubicBezTo>
                    <a:pt x="1676945" y="448207"/>
                    <a:pt x="1672436" y="445189"/>
                    <a:pt x="1672436" y="443680"/>
                  </a:cubicBezTo>
                  <a:cubicBezTo>
                    <a:pt x="1672436" y="443680"/>
                    <a:pt x="1670933" y="440662"/>
                    <a:pt x="1669430" y="440662"/>
                  </a:cubicBezTo>
                  <a:cubicBezTo>
                    <a:pt x="1669430" y="439153"/>
                    <a:pt x="1669430" y="436135"/>
                    <a:pt x="1669430" y="434626"/>
                  </a:cubicBezTo>
                  <a:cubicBezTo>
                    <a:pt x="1669430" y="433117"/>
                    <a:pt x="1667927" y="431608"/>
                    <a:pt x="1667927" y="430099"/>
                  </a:cubicBezTo>
                  <a:cubicBezTo>
                    <a:pt x="1667927" y="428590"/>
                    <a:pt x="1664921" y="422554"/>
                    <a:pt x="1664921" y="422554"/>
                  </a:cubicBezTo>
                  <a:cubicBezTo>
                    <a:pt x="1664921" y="422554"/>
                    <a:pt x="1663418" y="421045"/>
                    <a:pt x="1661915" y="419536"/>
                  </a:cubicBezTo>
                  <a:cubicBezTo>
                    <a:pt x="1660412" y="416517"/>
                    <a:pt x="1658909" y="418027"/>
                    <a:pt x="1657405" y="416517"/>
                  </a:cubicBezTo>
                  <a:cubicBezTo>
                    <a:pt x="1655902" y="416517"/>
                    <a:pt x="1654399" y="415008"/>
                    <a:pt x="1652896" y="413499"/>
                  </a:cubicBezTo>
                  <a:cubicBezTo>
                    <a:pt x="1651393" y="411990"/>
                    <a:pt x="1652896" y="410481"/>
                    <a:pt x="1652896" y="408972"/>
                  </a:cubicBezTo>
                  <a:cubicBezTo>
                    <a:pt x="1652896" y="408972"/>
                    <a:pt x="1652896" y="405954"/>
                    <a:pt x="1654399" y="404445"/>
                  </a:cubicBezTo>
                  <a:cubicBezTo>
                    <a:pt x="1654399" y="402936"/>
                    <a:pt x="1654399" y="399918"/>
                    <a:pt x="1654399" y="398409"/>
                  </a:cubicBezTo>
                  <a:cubicBezTo>
                    <a:pt x="1654399" y="396900"/>
                    <a:pt x="1654399" y="395391"/>
                    <a:pt x="1654399" y="395391"/>
                  </a:cubicBezTo>
                  <a:cubicBezTo>
                    <a:pt x="1654399" y="395391"/>
                    <a:pt x="1654399" y="393882"/>
                    <a:pt x="1654399" y="392373"/>
                  </a:cubicBezTo>
                  <a:cubicBezTo>
                    <a:pt x="1655902" y="392373"/>
                    <a:pt x="1655902" y="390864"/>
                    <a:pt x="1657405" y="390864"/>
                  </a:cubicBezTo>
                  <a:cubicBezTo>
                    <a:pt x="1657405" y="389355"/>
                    <a:pt x="1657405" y="387846"/>
                    <a:pt x="1658909" y="387846"/>
                  </a:cubicBezTo>
                  <a:cubicBezTo>
                    <a:pt x="1658909" y="386337"/>
                    <a:pt x="1660412" y="383319"/>
                    <a:pt x="1661915" y="381810"/>
                  </a:cubicBezTo>
                  <a:cubicBezTo>
                    <a:pt x="1661915" y="378792"/>
                    <a:pt x="1661915" y="375774"/>
                    <a:pt x="1661915" y="372756"/>
                  </a:cubicBezTo>
                  <a:cubicBezTo>
                    <a:pt x="1661915" y="369738"/>
                    <a:pt x="1661915" y="368228"/>
                    <a:pt x="1661915" y="365210"/>
                  </a:cubicBezTo>
                  <a:cubicBezTo>
                    <a:pt x="1661915" y="362192"/>
                    <a:pt x="1661915" y="359174"/>
                    <a:pt x="1661915" y="357665"/>
                  </a:cubicBezTo>
                  <a:cubicBezTo>
                    <a:pt x="1661915" y="357665"/>
                    <a:pt x="1661915" y="354647"/>
                    <a:pt x="1660412" y="351629"/>
                  </a:cubicBezTo>
                  <a:cubicBezTo>
                    <a:pt x="1657405" y="350120"/>
                    <a:pt x="1658909" y="350120"/>
                    <a:pt x="1655902" y="350120"/>
                  </a:cubicBezTo>
                  <a:cubicBezTo>
                    <a:pt x="1652896" y="350120"/>
                    <a:pt x="1654399" y="353138"/>
                    <a:pt x="1651393" y="354647"/>
                  </a:cubicBezTo>
                  <a:cubicBezTo>
                    <a:pt x="1648387" y="356156"/>
                    <a:pt x="1645381" y="356156"/>
                    <a:pt x="1642375" y="354647"/>
                  </a:cubicBezTo>
                  <a:cubicBezTo>
                    <a:pt x="1639369" y="354647"/>
                    <a:pt x="1636363" y="353138"/>
                    <a:pt x="1636363" y="353138"/>
                  </a:cubicBezTo>
                  <a:cubicBezTo>
                    <a:pt x="1636363" y="353138"/>
                    <a:pt x="1633356" y="350120"/>
                    <a:pt x="1633356" y="347102"/>
                  </a:cubicBezTo>
                  <a:cubicBezTo>
                    <a:pt x="1631853" y="345593"/>
                    <a:pt x="1631853" y="342575"/>
                    <a:pt x="1630350" y="339557"/>
                  </a:cubicBezTo>
                  <a:cubicBezTo>
                    <a:pt x="1628847" y="336539"/>
                    <a:pt x="1627344" y="335030"/>
                    <a:pt x="1625841" y="333521"/>
                  </a:cubicBezTo>
                  <a:cubicBezTo>
                    <a:pt x="1624338" y="332012"/>
                    <a:pt x="1624338" y="325976"/>
                    <a:pt x="1624338" y="324467"/>
                  </a:cubicBezTo>
                  <a:cubicBezTo>
                    <a:pt x="1622835" y="322958"/>
                    <a:pt x="1622835" y="310885"/>
                    <a:pt x="1622835" y="310885"/>
                  </a:cubicBezTo>
                  <a:cubicBezTo>
                    <a:pt x="1622835" y="310885"/>
                    <a:pt x="1624338" y="303340"/>
                    <a:pt x="1624338" y="301831"/>
                  </a:cubicBezTo>
                  <a:cubicBezTo>
                    <a:pt x="1624338" y="298813"/>
                    <a:pt x="1625841" y="295795"/>
                    <a:pt x="1627344" y="295795"/>
                  </a:cubicBezTo>
                  <a:cubicBezTo>
                    <a:pt x="1627344" y="295795"/>
                    <a:pt x="1630350" y="292777"/>
                    <a:pt x="1630350" y="291268"/>
                  </a:cubicBezTo>
                  <a:cubicBezTo>
                    <a:pt x="1633356" y="288250"/>
                    <a:pt x="1634860" y="286741"/>
                    <a:pt x="1637866" y="283723"/>
                  </a:cubicBezTo>
                  <a:cubicBezTo>
                    <a:pt x="1637866" y="283723"/>
                    <a:pt x="1637866" y="280705"/>
                    <a:pt x="1637866" y="279196"/>
                  </a:cubicBezTo>
                  <a:cubicBezTo>
                    <a:pt x="1637866" y="277687"/>
                    <a:pt x="1636363" y="276178"/>
                    <a:pt x="1636363" y="274669"/>
                  </a:cubicBezTo>
                  <a:cubicBezTo>
                    <a:pt x="1636363" y="271651"/>
                    <a:pt x="1633356" y="270142"/>
                    <a:pt x="1633356" y="270142"/>
                  </a:cubicBezTo>
                  <a:cubicBezTo>
                    <a:pt x="1633356" y="270142"/>
                    <a:pt x="1630350" y="264105"/>
                    <a:pt x="1628847" y="261087"/>
                  </a:cubicBezTo>
                  <a:cubicBezTo>
                    <a:pt x="1627344" y="259578"/>
                    <a:pt x="1625841" y="258069"/>
                    <a:pt x="1624338" y="255051"/>
                  </a:cubicBezTo>
                  <a:cubicBezTo>
                    <a:pt x="1622835" y="252033"/>
                    <a:pt x="1621332" y="250524"/>
                    <a:pt x="1619829" y="249015"/>
                  </a:cubicBezTo>
                  <a:cubicBezTo>
                    <a:pt x="1619829" y="247506"/>
                    <a:pt x="1616823" y="241470"/>
                    <a:pt x="1616823" y="239961"/>
                  </a:cubicBezTo>
                  <a:cubicBezTo>
                    <a:pt x="1616823" y="238452"/>
                    <a:pt x="1618326" y="233925"/>
                    <a:pt x="1618326" y="230907"/>
                  </a:cubicBezTo>
                  <a:cubicBezTo>
                    <a:pt x="1618326" y="230907"/>
                    <a:pt x="1619829" y="227889"/>
                    <a:pt x="1621332" y="226380"/>
                  </a:cubicBezTo>
                  <a:cubicBezTo>
                    <a:pt x="1621332" y="223362"/>
                    <a:pt x="1621332" y="221853"/>
                    <a:pt x="1622835" y="218834"/>
                  </a:cubicBezTo>
                  <a:cubicBezTo>
                    <a:pt x="1624338" y="215816"/>
                    <a:pt x="1624338" y="215816"/>
                    <a:pt x="1625841" y="212798"/>
                  </a:cubicBezTo>
                  <a:cubicBezTo>
                    <a:pt x="1627344" y="211289"/>
                    <a:pt x="1627344" y="211289"/>
                    <a:pt x="1628847" y="209780"/>
                  </a:cubicBezTo>
                  <a:cubicBezTo>
                    <a:pt x="1628847" y="208271"/>
                    <a:pt x="1631853" y="205253"/>
                    <a:pt x="1631853" y="202235"/>
                  </a:cubicBezTo>
                  <a:cubicBezTo>
                    <a:pt x="1631853" y="202235"/>
                    <a:pt x="1634860" y="199217"/>
                    <a:pt x="1636363" y="199217"/>
                  </a:cubicBezTo>
                  <a:cubicBezTo>
                    <a:pt x="1637866" y="197708"/>
                    <a:pt x="1639369" y="196199"/>
                    <a:pt x="1639369" y="196199"/>
                  </a:cubicBezTo>
                  <a:cubicBezTo>
                    <a:pt x="1639369" y="196199"/>
                    <a:pt x="1642375" y="193181"/>
                    <a:pt x="1643878" y="191672"/>
                  </a:cubicBezTo>
                  <a:cubicBezTo>
                    <a:pt x="1645381" y="190163"/>
                    <a:pt x="1648387" y="188654"/>
                    <a:pt x="1648387" y="188654"/>
                  </a:cubicBezTo>
                  <a:cubicBezTo>
                    <a:pt x="1648387" y="187145"/>
                    <a:pt x="1649890" y="185636"/>
                    <a:pt x="1651393" y="184127"/>
                  </a:cubicBezTo>
                  <a:cubicBezTo>
                    <a:pt x="1651393" y="184127"/>
                    <a:pt x="1652896" y="181109"/>
                    <a:pt x="1652896" y="178091"/>
                  </a:cubicBezTo>
                  <a:cubicBezTo>
                    <a:pt x="1652896" y="176582"/>
                    <a:pt x="1655902" y="173564"/>
                    <a:pt x="1655902" y="173564"/>
                  </a:cubicBezTo>
                  <a:cubicBezTo>
                    <a:pt x="1655902" y="173564"/>
                    <a:pt x="1660412" y="167527"/>
                    <a:pt x="1661915" y="166018"/>
                  </a:cubicBezTo>
                  <a:cubicBezTo>
                    <a:pt x="1663418" y="164509"/>
                    <a:pt x="1666424" y="163000"/>
                    <a:pt x="1667927" y="161491"/>
                  </a:cubicBezTo>
                  <a:cubicBezTo>
                    <a:pt x="1670933" y="158473"/>
                    <a:pt x="1670933" y="156964"/>
                    <a:pt x="1672436" y="155455"/>
                  </a:cubicBezTo>
                  <a:cubicBezTo>
                    <a:pt x="1673939" y="152437"/>
                    <a:pt x="1673939" y="152437"/>
                    <a:pt x="1675442" y="150928"/>
                  </a:cubicBezTo>
                  <a:cubicBezTo>
                    <a:pt x="1676945" y="149419"/>
                    <a:pt x="1679951" y="144892"/>
                    <a:pt x="1681454" y="143383"/>
                  </a:cubicBezTo>
                  <a:cubicBezTo>
                    <a:pt x="1682958" y="140365"/>
                    <a:pt x="1684461" y="138856"/>
                    <a:pt x="1685964" y="137347"/>
                  </a:cubicBezTo>
                  <a:cubicBezTo>
                    <a:pt x="1687467" y="137347"/>
                    <a:pt x="1691976" y="131311"/>
                    <a:pt x="1691976" y="129802"/>
                  </a:cubicBezTo>
                  <a:cubicBezTo>
                    <a:pt x="1693479" y="128293"/>
                    <a:pt x="1697988" y="120747"/>
                    <a:pt x="1697988" y="120747"/>
                  </a:cubicBezTo>
                  <a:cubicBezTo>
                    <a:pt x="1697988" y="120747"/>
                    <a:pt x="1700994" y="116220"/>
                    <a:pt x="1702497" y="114711"/>
                  </a:cubicBezTo>
                  <a:cubicBezTo>
                    <a:pt x="1702497" y="114711"/>
                    <a:pt x="1707007" y="107166"/>
                    <a:pt x="1707007" y="107166"/>
                  </a:cubicBezTo>
                  <a:cubicBezTo>
                    <a:pt x="1710013" y="102639"/>
                    <a:pt x="1713019" y="96603"/>
                    <a:pt x="1717528" y="92076"/>
                  </a:cubicBezTo>
                  <a:cubicBezTo>
                    <a:pt x="1719031" y="87549"/>
                    <a:pt x="1722037" y="83022"/>
                    <a:pt x="1723540" y="78495"/>
                  </a:cubicBezTo>
                  <a:cubicBezTo>
                    <a:pt x="1725043" y="73968"/>
                    <a:pt x="1726546" y="70949"/>
                    <a:pt x="1728049" y="66422"/>
                  </a:cubicBezTo>
                  <a:cubicBezTo>
                    <a:pt x="1729553" y="61895"/>
                    <a:pt x="1729553" y="54350"/>
                    <a:pt x="1734062" y="52841"/>
                  </a:cubicBezTo>
                  <a:close/>
                  <a:moveTo>
                    <a:pt x="3321592" y="46491"/>
                  </a:moveTo>
                  <a:cubicBezTo>
                    <a:pt x="3324600" y="47996"/>
                    <a:pt x="3329110" y="51006"/>
                    <a:pt x="3332117" y="51006"/>
                  </a:cubicBezTo>
                  <a:cubicBezTo>
                    <a:pt x="3333621" y="51006"/>
                    <a:pt x="3342642" y="58530"/>
                    <a:pt x="3342642" y="58530"/>
                  </a:cubicBezTo>
                  <a:cubicBezTo>
                    <a:pt x="3342642" y="58530"/>
                    <a:pt x="3347153" y="66055"/>
                    <a:pt x="3351663" y="67559"/>
                  </a:cubicBezTo>
                  <a:cubicBezTo>
                    <a:pt x="3354670" y="67559"/>
                    <a:pt x="3357678" y="70569"/>
                    <a:pt x="3362188" y="70569"/>
                  </a:cubicBezTo>
                  <a:cubicBezTo>
                    <a:pt x="3365195" y="70569"/>
                    <a:pt x="3368202" y="70569"/>
                    <a:pt x="3371209" y="69064"/>
                  </a:cubicBezTo>
                  <a:cubicBezTo>
                    <a:pt x="3374217" y="67559"/>
                    <a:pt x="3377224" y="67559"/>
                    <a:pt x="3381734" y="67559"/>
                  </a:cubicBezTo>
                  <a:cubicBezTo>
                    <a:pt x="3384741" y="67559"/>
                    <a:pt x="3390756" y="67559"/>
                    <a:pt x="3390756" y="67559"/>
                  </a:cubicBezTo>
                  <a:cubicBezTo>
                    <a:pt x="3390756" y="67559"/>
                    <a:pt x="3390756" y="67559"/>
                    <a:pt x="3389252" y="70569"/>
                  </a:cubicBezTo>
                  <a:cubicBezTo>
                    <a:pt x="3387749" y="75084"/>
                    <a:pt x="3387749" y="78094"/>
                    <a:pt x="3384741" y="79599"/>
                  </a:cubicBezTo>
                  <a:cubicBezTo>
                    <a:pt x="3380231" y="82608"/>
                    <a:pt x="3371209" y="91638"/>
                    <a:pt x="3368202" y="91638"/>
                  </a:cubicBezTo>
                  <a:cubicBezTo>
                    <a:pt x="3365195" y="91638"/>
                    <a:pt x="3357678" y="97657"/>
                    <a:pt x="3357678" y="97657"/>
                  </a:cubicBezTo>
                  <a:cubicBezTo>
                    <a:pt x="3357678" y="97657"/>
                    <a:pt x="3357678" y="97657"/>
                    <a:pt x="3353167" y="102172"/>
                  </a:cubicBezTo>
                  <a:cubicBezTo>
                    <a:pt x="3353167" y="102172"/>
                    <a:pt x="3350160" y="103677"/>
                    <a:pt x="3350160" y="111201"/>
                  </a:cubicBezTo>
                  <a:cubicBezTo>
                    <a:pt x="3350160" y="117221"/>
                    <a:pt x="3350160" y="123240"/>
                    <a:pt x="3350160" y="124745"/>
                  </a:cubicBezTo>
                  <a:cubicBezTo>
                    <a:pt x="3350160" y="127755"/>
                    <a:pt x="3354670" y="132269"/>
                    <a:pt x="3356174" y="135279"/>
                  </a:cubicBezTo>
                  <a:cubicBezTo>
                    <a:pt x="3359181" y="138289"/>
                    <a:pt x="3357678" y="142804"/>
                    <a:pt x="3360685" y="142804"/>
                  </a:cubicBezTo>
                  <a:cubicBezTo>
                    <a:pt x="3365195" y="142804"/>
                    <a:pt x="3372713" y="139794"/>
                    <a:pt x="3372713" y="139794"/>
                  </a:cubicBezTo>
                  <a:cubicBezTo>
                    <a:pt x="3372713" y="139794"/>
                    <a:pt x="3378727" y="136784"/>
                    <a:pt x="3383238" y="136784"/>
                  </a:cubicBezTo>
                  <a:cubicBezTo>
                    <a:pt x="3387749" y="136784"/>
                    <a:pt x="3392259" y="136784"/>
                    <a:pt x="3395266" y="136784"/>
                  </a:cubicBezTo>
                  <a:cubicBezTo>
                    <a:pt x="3398273" y="136784"/>
                    <a:pt x="3408798" y="142804"/>
                    <a:pt x="3408798" y="142804"/>
                  </a:cubicBezTo>
                  <a:cubicBezTo>
                    <a:pt x="3408798" y="142804"/>
                    <a:pt x="3416316" y="142804"/>
                    <a:pt x="3417819" y="145813"/>
                  </a:cubicBezTo>
                  <a:cubicBezTo>
                    <a:pt x="3417819" y="148823"/>
                    <a:pt x="3417819" y="153338"/>
                    <a:pt x="3417819" y="156347"/>
                  </a:cubicBezTo>
                  <a:cubicBezTo>
                    <a:pt x="3417819" y="159357"/>
                    <a:pt x="3417819" y="165377"/>
                    <a:pt x="3417819" y="168386"/>
                  </a:cubicBezTo>
                  <a:cubicBezTo>
                    <a:pt x="3417819" y="171396"/>
                    <a:pt x="3410302" y="201494"/>
                    <a:pt x="3407295" y="206009"/>
                  </a:cubicBezTo>
                  <a:cubicBezTo>
                    <a:pt x="3402784" y="210523"/>
                    <a:pt x="3396770" y="227077"/>
                    <a:pt x="3396770" y="227077"/>
                  </a:cubicBezTo>
                  <a:cubicBezTo>
                    <a:pt x="3396770" y="227077"/>
                    <a:pt x="3392259" y="231592"/>
                    <a:pt x="3390756" y="233096"/>
                  </a:cubicBezTo>
                  <a:cubicBezTo>
                    <a:pt x="3387749" y="234601"/>
                    <a:pt x="3386245" y="239116"/>
                    <a:pt x="3386245" y="243631"/>
                  </a:cubicBezTo>
                  <a:cubicBezTo>
                    <a:pt x="3384741" y="248145"/>
                    <a:pt x="3383238" y="254165"/>
                    <a:pt x="3383238" y="254165"/>
                  </a:cubicBezTo>
                  <a:cubicBezTo>
                    <a:pt x="3383238" y="254165"/>
                    <a:pt x="3360685" y="263194"/>
                    <a:pt x="3359181" y="261689"/>
                  </a:cubicBezTo>
                  <a:cubicBezTo>
                    <a:pt x="3356174" y="261689"/>
                    <a:pt x="3350160" y="266204"/>
                    <a:pt x="3348656" y="267709"/>
                  </a:cubicBezTo>
                  <a:cubicBezTo>
                    <a:pt x="3345649" y="269214"/>
                    <a:pt x="3339635" y="270718"/>
                    <a:pt x="3339635" y="281253"/>
                  </a:cubicBezTo>
                  <a:cubicBezTo>
                    <a:pt x="3339635" y="293292"/>
                    <a:pt x="3338131" y="297806"/>
                    <a:pt x="3341139" y="299311"/>
                  </a:cubicBezTo>
                  <a:cubicBezTo>
                    <a:pt x="3342642" y="302321"/>
                    <a:pt x="3347153" y="311350"/>
                    <a:pt x="3353167" y="311350"/>
                  </a:cubicBezTo>
                  <a:cubicBezTo>
                    <a:pt x="3359181" y="311350"/>
                    <a:pt x="3383238" y="306836"/>
                    <a:pt x="3390756" y="309845"/>
                  </a:cubicBezTo>
                  <a:cubicBezTo>
                    <a:pt x="3398273" y="312855"/>
                    <a:pt x="3408798" y="315865"/>
                    <a:pt x="3411805" y="318875"/>
                  </a:cubicBezTo>
                  <a:cubicBezTo>
                    <a:pt x="3414812" y="320379"/>
                    <a:pt x="3431351" y="332419"/>
                    <a:pt x="3432855" y="330914"/>
                  </a:cubicBezTo>
                  <a:cubicBezTo>
                    <a:pt x="3435862" y="329409"/>
                    <a:pt x="3453905" y="345962"/>
                    <a:pt x="3458415" y="345962"/>
                  </a:cubicBezTo>
                  <a:cubicBezTo>
                    <a:pt x="3459919" y="345962"/>
                    <a:pt x="3462926" y="351982"/>
                    <a:pt x="3470444" y="354992"/>
                  </a:cubicBezTo>
                  <a:cubicBezTo>
                    <a:pt x="3474954" y="358002"/>
                    <a:pt x="3480968" y="362516"/>
                    <a:pt x="3477961" y="362516"/>
                  </a:cubicBezTo>
                  <a:cubicBezTo>
                    <a:pt x="3477961" y="362516"/>
                    <a:pt x="3488486" y="374555"/>
                    <a:pt x="3488486" y="382080"/>
                  </a:cubicBezTo>
                  <a:cubicBezTo>
                    <a:pt x="3488486" y="389604"/>
                    <a:pt x="3483976" y="401643"/>
                    <a:pt x="3480968" y="401643"/>
                  </a:cubicBezTo>
                  <a:cubicBezTo>
                    <a:pt x="3476458" y="401643"/>
                    <a:pt x="3470444" y="406158"/>
                    <a:pt x="3465933" y="404653"/>
                  </a:cubicBezTo>
                  <a:cubicBezTo>
                    <a:pt x="3461422" y="403148"/>
                    <a:pt x="3425337" y="376060"/>
                    <a:pt x="3422330" y="373050"/>
                  </a:cubicBezTo>
                  <a:cubicBezTo>
                    <a:pt x="3419323" y="368536"/>
                    <a:pt x="3408798" y="364021"/>
                    <a:pt x="3405791" y="361011"/>
                  </a:cubicBezTo>
                  <a:cubicBezTo>
                    <a:pt x="3402784" y="356497"/>
                    <a:pt x="3390756" y="350477"/>
                    <a:pt x="3387749" y="345962"/>
                  </a:cubicBezTo>
                  <a:cubicBezTo>
                    <a:pt x="3384741" y="342953"/>
                    <a:pt x="3384741" y="341448"/>
                    <a:pt x="3380231" y="341448"/>
                  </a:cubicBezTo>
                  <a:cubicBezTo>
                    <a:pt x="3374217" y="341448"/>
                    <a:pt x="3371209" y="341448"/>
                    <a:pt x="3365195" y="341448"/>
                  </a:cubicBezTo>
                  <a:cubicBezTo>
                    <a:pt x="3360685" y="339943"/>
                    <a:pt x="3357678" y="338438"/>
                    <a:pt x="3353167" y="336933"/>
                  </a:cubicBezTo>
                  <a:cubicBezTo>
                    <a:pt x="3348656" y="336933"/>
                    <a:pt x="3341139" y="335428"/>
                    <a:pt x="3338131" y="336933"/>
                  </a:cubicBezTo>
                  <a:cubicBezTo>
                    <a:pt x="3336628" y="338438"/>
                    <a:pt x="3335124" y="335428"/>
                    <a:pt x="3335124" y="341448"/>
                  </a:cubicBezTo>
                  <a:cubicBezTo>
                    <a:pt x="3335124" y="345962"/>
                    <a:pt x="3335124" y="345962"/>
                    <a:pt x="3335124" y="348972"/>
                  </a:cubicBezTo>
                  <a:cubicBezTo>
                    <a:pt x="3335124" y="353487"/>
                    <a:pt x="3336628" y="351982"/>
                    <a:pt x="3336628" y="356497"/>
                  </a:cubicBezTo>
                  <a:cubicBezTo>
                    <a:pt x="3336628" y="361011"/>
                    <a:pt x="3338131" y="364021"/>
                    <a:pt x="3338131" y="370041"/>
                  </a:cubicBezTo>
                  <a:cubicBezTo>
                    <a:pt x="3338131" y="377565"/>
                    <a:pt x="3341139" y="385089"/>
                    <a:pt x="3339635" y="391109"/>
                  </a:cubicBezTo>
                  <a:cubicBezTo>
                    <a:pt x="3339635" y="397128"/>
                    <a:pt x="3342642" y="413682"/>
                    <a:pt x="3339635" y="419702"/>
                  </a:cubicBezTo>
                  <a:cubicBezTo>
                    <a:pt x="3335124" y="425721"/>
                    <a:pt x="3333621" y="436255"/>
                    <a:pt x="3329110" y="440770"/>
                  </a:cubicBezTo>
                  <a:cubicBezTo>
                    <a:pt x="3326103" y="445285"/>
                    <a:pt x="3312571" y="449799"/>
                    <a:pt x="3308060" y="449799"/>
                  </a:cubicBezTo>
                  <a:cubicBezTo>
                    <a:pt x="3303550" y="449799"/>
                    <a:pt x="3296032" y="451304"/>
                    <a:pt x="3293025" y="448294"/>
                  </a:cubicBezTo>
                  <a:cubicBezTo>
                    <a:pt x="3288514" y="446789"/>
                    <a:pt x="3287011" y="445285"/>
                    <a:pt x="3287011" y="445285"/>
                  </a:cubicBezTo>
                  <a:cubicBezTo>
                    <a:pt x="3287011" y="445285"/>
                    <a:pt x="3287011" y="445285"/>
                    <a:pt x="3282500" y="436255"/>
                  </a:cubicBezTo>
                  <a:cubicBezTo>
                    <a:pt x="3282500" y="436255"/>
                    <a:pt x="3282500" y="436255"/>
                    <a:pt x="3279493" y="428731"/>
                  </a:cubicBezTo>
                  <a:cubicBezTo>
                    <a:pt x="3279493" y="428731"/>
                    <a:pt x="3279493" y="430236"/>
                    <a:pt x="3276486" y="425721"/>
                  </a:cubicBezTo>
                  <a:cubicBezTo>
                    <a:pt x="3273479" y="422711"/>
                    <a:pt x="3271975" y="425721"/>
                    <a:pt x="3273479" y="419702"/>
                  </a:cubicBezTo>
                  <a:cubicBezTo>
                    <a:pt x="3274982" y="413682"/>
                    <a:pt x="3274982" y="412177"/>
                    <a:pt x="3274982" y="409167"/>
                  </a:cubicBezTo>
                  <a:cubicBezTo>
                    <a:pt x="3274982" y="406158"/>
                    <a:pt x="3274982" y="398633"/>
                    <a:pt x="3274982" y="394119"/>
                  </a:cubicBezTo>
                  <a:cubicBezTo>
                    <a:pt x="3274982" y="389604"/>
                    <a:pt x="3277990" y="385089"/>
                    <a:pt x="3279493" y="380575"/>
                  </a:cubicBezTo>
                  <a:cubicBezTo>
                    <a:pt x="3279493" y="377565"/>
                    <a:pt x="3280997" y="373050"/>
                    <a:pt x="3280997" y="368536"/>
                  </a:cubicBezTo>
                  <a:cubicBezTo>
                    <a:pt x="3280997" y="362516"/>
                    <a:pt x="3280997" y="353487"/>
                    <a:pt x="3280997" y="348972"/>
                  </a:cubicBezTo>
                  <a:cubicBezTo>
                    <a:pt x="3280997" y="344458"/>
                    <a:pt x="3282500" y="341448"/>
                    <a:pt x="3279493" y="341448"/>
                  </a:cubicBezTo>
                  <a:cubicBezTo>
                    <a:pt x="3276486" y="339943"/>
                    <a:pt x="3276486" y="338438"/>
                    <a:pt x="3273479" y="338438"/>
                  </a:cubicBezTo>
                  <a:cubicBezTo>
                    <a:pt x="3270472" y="338438"/>
                    <a:pt x="3268968" y="341448"/>
                    <a:pt x="3265961" y="342953"/>
                  </a:cubicBezTo>
                  <a:cubicBezTo>
                    <a:pt x="3264458" y="345962"/>
                    <a:pt x="3259947" y="347467"/>
                    <a:pt x="3258443" y="351982"/>
                  </a:cubicBezTo>
                  <a:cubicBezTo>
                    <a:pt x="3255436" y="356497"/>
                    <a:pt x="3253933" y="359506"/>
                    <a:pt x="3250926" y="361011"/>
                  </a:cubicBezTo>
                  <a:cubicBezTo>
                    <a:pt x="3249422" y="362516"/>
                    <a:pt x="3241904" y="368536"/>
                    <a:pt x="3240401" y="373050"/>
                  </a:cubicBezTo>
                  <a:cubicBezTo>
                    <a:pt x="3237394" y="377565"/>
                    <a:pt x="3232883" y="379070"/>
                    <a:pt x="3229876" y="382080"/>
                  </a:cubicBezTo>
                  <a:cubicBezTo>
                    <a:pt x="3228372" y="385089"/>
                    <a:pt x="3226869" y="383584"/>
                    <a:pt x="3225365" y="388099"/>
                  </a:cubicBezTo>
                  <a:cubicBezTo>
                    <a:pt x="3223862" y="391109"/>
                    <a:pt x="3222358" y="391109"/>
                    <a:pt x="3220855" y="394119"/>
                  </a:cubicBezTo>
                  <a:cubicBezTo>
                    <a:pt x="3219351" y="397128"/>
                    <a:pt x="3219351" y="398633"/>
                    <a:pt x="3216344" y="401643"/>
                  </a:cubicBezTo>
                  <a:cubicBezTo>
                    <a:pt x="3213337" y="403148"/>
                    <a:pt x="3211833" y="404653"/>
                    <a:pt x="3207323" y="406158"/>
                  </a:cubicBezTo>
                  <a:cubicBezTo>
                    <a:pt x="3202812" y="409167"/>
                    <a:pt x="3201309" y="412177"/>
                    <a:pt x="3198301" y="412177"/>
                  </a:cubicBezTo>
                  <a:cubicBezTo>
                    <a:pt x="3195294" y="412177"/>
                    <a:pt x="3187777" y="422711"/>
                    <a:pt x="3186273" y="421207"/>
                  </a:cubicBezTo>
                  <a:cubicBezTo>
                    <a:pt x="3183266" y="421207"/>
                    <a:pt x="3178755" y="419702"/>
                    <a:pt x="3177252" y="413682"/>
                  </a:cubicBezTo>
                  <a:cubicBezTo>
                    <a:pt x="3175748" y="409167"/>
                    <a:pt x="3175748" y="403148"/>
                    <a:pt x="3177252" y="400138"/>
                  </a:cubicBezTo>
                  <a:cubicBezTo>
                    <a:pt x="3177252" y="398633"/>
                    <a:pt x="3177252" y="394119"/>
                    <a:pt x="3180259" y="392614"/>
                  </a:cubicBezTo>
                  <a:cubicBezTo>
                    <a:pt x="3183266" y="392614"/>
                    <a:pt x="3184770" y="389604"/>
                    <a:pt x="3187777" y="389604"/>
                  </a:cubicBezTo>
                  <a:cubicBezTo>
                    <a:pt x="3192287" y="389604"/>
                    <a:pt x="3196798" y="386594"/>
                    <a:pt x="3196798" y="386594"/>
                  </a:cubicBezTo>
                  <a:cubicBezTo>
                    <a:pt x="3196798" y="386594"/>
                    <a:pt x="3198301" y="385089"/>
                    <a:pt x="3202812" y="385089"/>
                  </a:cubicBezTo>
                  <a:cubicBezTo>
                    <a:pt x="3207323" y="385089"/>
                    <a:pt x="3207323" y="386594"/>
                    <a:pt x="3208826" y="382080"/>
                  </a:cubicBezTo>
                  <a:cubicBezTo>
                    <a:pt x="3210330" y="379070"/>
                    <a:pt x="3219351" y="370041"/>
                    <a:pt x="3222358" y="365526"/>
                  </a:cubicBezTo>
                  <a:cubicBezTo>
                    <a:pt x="3225365" y="361011"/>
                    <a:pt x="3229876" y="359506"/>
                    <a:pt x="3231380" y="356497"/>
                  </a:cubicBezTo>
                  <a:cubicBezTo>
                    <a:pt x="3231380" y="353487"/>
                    <a:pt x="3234387" y="356497"/>
                    <a:pt x="3235890" y="351982"/>
                  </a:cubicBezTo>
                  <a:cubicBezTo>
                    <a:pt x="3237394" y="347467"/>
                    <a:pt x="3235890" y="351982"/>
                    <a:pt x="3238897" y="345962"/>
                  </a:cubicBezTo>
                  <a:cubicBezTo>
                    <a:pt x="3241904" y="339943"/>
                    <a:pt x="3241904" y="339943"/>
                    <a:pt x="3246415" y="336933"/>
                  </a:cubicBezTo>
                  <a:cubicBezTo>
                    <a:pt x="3250926" y="335428"/>
                    <a:pt x="3247919" y="333923"/>
                    <a:pt x="3255436" y="330914"/>
                  </a:cubicBezTo>
                  <a:cubicBezTo>
                    <a:pt x="3261450" y="326399"/>
                    <a:pt x="3261450" y="326399"/>
                    <a:pt x="3262954" y="324894"/>
                  </a:cubicBezTo>
                  <a:cubicBezTo>
                    <a:pt x="3264458" y="321884"/>
                    <a:pt x="3267465" y="323389"/>
                    <a:pt x="3267465" y="318875"/>
                  </a:cubicBezTo>
                  <a:cubicBezTo>
                    <a:pt x="3267465" y="315865"/>
                    <a:pt x="3268968" y="317370"/>
                    <a:pt x="3267465" y="314360"/>
                  </a:cubicBezTo>
                  <a:cubicBezTo>
                    <a:pt x="3264458" y="309845"/>
                    <a:pt x="3267465" y="308340"/>
                    <a:pt x="3264458" y="308340"/>
                  </a:cubicBezTo>
                  <a:cubicBezTo>
                    <a:pt x="3259947" y="308340"/>
                    <a:pt x="3256940" y="309845"/>
                    <a:pt x="3253933" y="308340"/>
                  </a:cubicBezTo>
                  <a:cubicBezTo>
                    <a:pt x="3250926" y="308340"/>
                    <a:pt x="3250926" y="309845"/>
                    <a:pt x="3247919" y="306836"/>
                  </a:cubicBezTo>
                  <a:cubicBezTo>
                    <a:pt x="3246415" y="302321"/>
                    <a:pt x="3243408" y="303826"/>
                    <a:pt x="3241904" y="297806"/>
                  </a:cubicBezTo>
                  <a:cubicBezTo>
                    <a:pt x="3240401" y="291787"/>
                    <a:pt x="3232883" y="300816"/>
                    <a:pt x="3232883" y="300816"/>
                  </a:cubicBezTo>
                  <a:cubicBezTo>
                    <a:pt x="3232883" y="300816"/>
                    <a:pt x="3226869" y="305331"/>
                    <a:pt x="3223862" y="305331"/>
                  </a:cubicBezTo>
                  <a:cubicBezTo>
                    <a:pt x="3220855" y="305331"/>
                    <a:pt x="3216344" y="306836"/>
                    <a:pt x="3214840" y="305331"/>
                  </a:cubicBezTo>
                  <a:cubicBezTo>
                    <a:pt x="3211833" y="302321"/>
                    <a:pt x="3211833" y="303826"/>
                    <a:pt x="3207323" y="302321"/>
                  </a:cubicBezTo>
                  <a:cubicBezTo>
                    <a:pt x="3204316" y="299311"/>
                    <a:pt x="3201309" y="296301"/>
                    <a:pt x="3201309" y="296301"/>
                  </a:cubicBezTo>
                  <a:cubicBezTo>
                    <a:pt x="3201309" y="296301"/>
                    <a:pt x="3199805" y="296301"/>
                    <a:pt x="3199805" y="290282"/>
                  </a:cubicBezTo>
                  <a:cubicBezTo>
                    <a:pt x="3199805" y="284262"/>
                    <a:pt x="3198301" y="288777"/>
                    <a:pt x="3199805" y="281253"/>
                  </a:cubicBezTo>
                  <a:cubicBezTo>
                    <a:pt x="3201309" y="273728"/>
                    <a:pt x="3201309" y="270718"/>
                    <a:pt x="3201309" y="266204"/>
                  </a:cubicBezTo>
                  <a:cubicBezTo>
                    <a:pt x="3201309" y="261689"/>
                    <a:pt x="3196798" y="254165"/>
                    <a:pt x="3198301" y="246640"/>
                  </a:cubicBezTo>
                  <a:cubicBezTo>
                    <a:pt x="3198301" y="240621"/>
                    <a:pt x="3198301" y="237611"/>
                    <a:pt x="3198301" y="233096"/>
                  </a:cubicBezTo>
                  <a:cubicBezTo>
                    <a:pt x="3198301" y="227077"/>
                    <a:pt x="3201309" y="224067"/>
                    <a:pt x="3201309" y="221057"/>
                  </a:cubicBezTo>
                  <a:cubicBezTo>
                    <a:pt x="3201309" y="216543"/>
                    <a:pt x="3202812" y="216543"/>
                    <a:pt x="3201309" y="212028"/>
                  </a:cubicBezTo>
                  <a:cubicBezTo>
                    <a:pt x="3199805" y="209018"/>
                    <a:pt x="3198301" y="207513"/>
                    <a:pt x="3196798" y="201494"/>
                  </a:cubicBezTo>
                  <a:cubicBezTo>
                    <a:pt x="3196798" y="196979"/>
                    <a:pt x="3193791" y="195474"/>
                    <a:pt x="3193791" y="190960"/>
                  </a:cubicBezTo>
                  <a:cubicBezTo>
                    <a:pt x="3193791" y="187950"/>
                    <a:pt x="3193791" y="187950"/>
                    <a:pt x="3196798" y="186445"/>
                  </a:cubicBezTo>
                  <a:cubicBezTo>
                    <a:pt x="3199805" y="183435"/>
                    <a:pt x="3198301" y="181930"/>
                    <a:pt x="3202812" y="181930"/>
                  </a:cubicBezTo>
                  <a:cubicBezTo>
                    <a:pt x="3207323" y="181930"/>
                    <a:pt x="3204316" y="181930"/>
                    <a:pt x="3213337" y="181930"/>
                  </a:cubicBezTo>
                  <a:cubicBezTo>
                    <a:pt x="3220855" y="181930"/>
                    <a:pt x="3223862" y="180426"/>
                    <a:pt x="3226869" y="181930"/>
                  </a:cubicBezTo>
                  <a:cubicBezTo>
                    <a:pt x="3229876" y="181930"/>
                    <a:pt x="3229876" y="181930"/>
                    <a:pt x="3232883" y="181930"/>
                  </a:cubicBezTo>
                  <a:cubicBezTo>
                    <a:pt x="3237394" y="181930"/>
                    <a:pt x="3241904" y="181930"/>
                    <a:pt x="3241904" y="181930"/>
                  </a:cubicBezTo>
                  <a:cubicBezTo>
                    <a:pt x="3241904" y="181930"/>
                    <a:pt x="3241904" y="183435"/>
                    <a:pt x="3246415" y="184940"/>
                  </a:cubicBezTo>
                  <a:cubicBezTo>
                    <a:pt x="3250926" y="186445"/>
                    <a:pt x="3249422" y="187950"/>
                    <a:pt x="3253933" y="187950"/>
                  </a:cubicBezTo>
                  <a:cubicBezTo>
                    <a:pt x="3256940" y="187950"/>
                    <a:pt x="3264458" y="181930"/>
                    <a:pt x="3270472" y="178921"/>
                  </a:cubicBezTo>
                  <a:cubicBezTo>
                    <a:pt x="3274982" y="175911"/>
                    <a:pt x="3287011" y="166882"/>
                    <a:pt x="3291521" y="165377"/>
                  </a:cubicBezTo>
                  <a:cubicBezTo>
                    <a:pt x="3296032" y="163872"/>
                    <a:pt x="3293025" y="153338"/>
                    <a:pt x="3294529" y="147318"/>
                  </a:cubicBezTo>
                  <a:cubicBezTo>
                    <a:pt x="3296032" y="142804"/>
                    <a:pt x="3297536" y="135279"/>
                    <a:pt x="3297536" y="127755"/>
                  </a:cubicBezTo>
                  <a:cubicBezTo>
                    <a:pt x="3296032" y="118725"/>
                    <a:pt x="3297536" y="112706"/>
                    <a:pt x="3294529" y="111201"/>
                  </a:cubicBezTo>
                  <a:cubicBezTo>
                    <a:pt x="3291521" y="109696"/>
                    <a:pt x="3282500" y="108191"/>
                    <a:pt x="3279493" y="102172"/>
                  </a:cubicBezTo>
                  <a:cubicBezTo>
                    <a:pt x="3276486" y="97657"/>
                    <a:pt x="3271975" y="99162"/>
                    <a:pt x="3270472" y="96152"/>
                  </a:cubicBezTo>
                  <a:cubicBezTo>
                    <a:pt x="3270472" y="93142"/>
                    <a:pt x="3276486" y="91638"/>
                    <a:pt x="3277990" y="91638"/>
                  </a:cubicBezTo>
                  <a:cubicBezTo>
                    <a:pt x="3280997" y="91638"/>
                    <a:pt x="3284004" y="88628"/>
                    <a:pt x="3287011" y="88628"/>
                  </a:cubicBezTo>
                  <a:cubicBezTo>
                    <a:pt x="3290018" y="87123"/>
                    <a:pt x="3293025" y="85618"/>
                    <a:pt x="3294529" y="85618"/>
                  </a:cubicBezTo>
                  <a:cubicBezTo>
                    <a:pt x="3296032" y="84113"/>
                    <a:pt x="3299039" y="78094"/>
                    <a:pt x="3297536" y="73579"/>
                  </a:cubicBezTo>
                  <a:cubicBezTo>
                    <a:pt x="3297536" y="67559"/>
                    <a:pt x="3296032" y="63045"/>
                    <a:pt x="3296032" y="60035"/>
                  </a:cubicBezTo>
                  <a:cubicBezTo>
                    <a:pt x="3296032" y="58530"/>
                    <a:pt x="3296032" y="57025"/>
                    <a:pt x="3296032" y="54015"/>
                  </a:cubicBezTo>
                  <a:cubicBezTo>
                    <a:pt x="3296032" y="52510"/>
                    <a:pt x="3297536" y="51006"/>
                    <a:pt x="3300543" y="49501"/>
                  </a:cubicBezTo>
                  <a:cubicBezTo>
                    <a:pt x="3303550" y="47996"/>
                    <a:pt x="3305053" y="47996"/>
                    <a:pt x="3311068" y="47996"/>
                  </a:cubicBezTo>
                  <a:cubicBezTo>
                    <a:pt x="3315578" y="46491"/>
                    <a:pt x="3318585" y="46491"/>
                    <a:pt x="3321592" y="46491"/>
                  </a:cubicBezTo>
                  <a:close/>
                  <a:moveTo>
                    <a:pt x="1375688" y="46414"/>
                  </a:moveTo>
                  <a:cubicBezTo>
                    <a:pt x="1377205" y="44904"/>
                    <a:pt x="1378721" y="46414"/>
                    <a:pt x="1381754" y="47924"/>
                  </a:cubicBezTo>
                  <a:cubicBezTo>
                    <a:pt x="1383270" y="47924"/>
                    <a:pt x="1386303" y="50944"/>
                    <a:pt x="1386303" y="52453"/>
                  </a:cubicBezTo>
                  <a:cubicBezTo>
                    <a:pt x="1387819" y="53963"/>
                    <a:pt x="1389336" y="58493"/>
                    <a:pt x="1389336" y="58493"/>
                  </a:cubicBezTo>
                  <a:cubicBezTo>
                    <a:pt x="1389336" y="58493"/>
                    <a:pt x="1392369" y="63023"/>
                    <a:pt x="1393885" y="64533"/>
                  </a:cubicBezTo>
                  <a:cubicBezTo>
                    <a:pt x="1395402" y="67553"/>
                    <a:pt x="1396918" y="70573"/>
                    <a:pt x="1396918" y="73593"/>
                  </a:cubicBezTo>
                  <a:cubicBezTo>
                    <a:pt x="1398434" y="75102"/>
                    <a:pt x="1399951" y="78122"/>
                    <a:pt x="1399951" y="81142"/>
                  </a:cubicBezTo>
                  <a:cubicBezTo>
                    <a:pt x="1401467" y="82652"/>
                    <a:pt x="1401467" y="85672"/>
                    <a:pt x="1401467" y="87182"/>
                  </a:cubicBezTo>
                  <a:cubicBezTo>
                    <a:pt x="1401467" y="88692"/>
                    <a:pt x="1399951" y="90202"/>
                    <a:pt x="1399951" y="91712"/>
                  </a:cubicBezTo>
                  <a:cubicBezTo>
                    <a:pt x="1398434" y="93221"/>
                    <a:pt x="1398434" y="96241"/>
                    <a:pt x="1398434" y="97751"/>
                  </a:cubicBezTo>
                  <a:cubicBezTo>
                    <a:pt x="1398434" y="99261"/>
                    <a:pt x="1395402" y="102281"/>
                    <a:pt x="1396918" y="111340"/>
                  </a:cubicBezTo>
                  <a:cubicBezTo>
                    <a:pt x="1396918" y="117380"/>
                    <a:pt x="1395402" y="123420"/>
                    <a:pt x="1393885" y="129459"/>
                  </a:cubicBezTo>
                  <a:cubicBezTo>
                    <a:pt x="1393885" y="130969"/>
                    <a:pt x="1393885" y="133989"/>
                    <a:pt x="1393885" y="137009"/>
                  </a:cubicBezTo>
                  <a:cubicBezTo>
                    <a:pt x="1393885" y="138519"/>
                    <a:pt x="1393885" y="150598"/>
                    <a:pt x="1393885" y="150598"/>
                  </a:cubicBezTo>
                  <a:cubicBezTo>
                    <a:pt x="1393885" y="150598"/>
                    <a:pt x="1393885" y="155128"/>
                    <a:pt x="1393885" y="158148"/>
                  </a:cubicBezTo>
                  <a:cubicBezTo>
                    <a:pt x="1393885" y="159658"/>
                    <a:pt x="1395402" y="161168"/>
                    <a:pt x="1395402" y="162678"/>
                  </a:cubicBezTo>
                  <a:cubicBezTo>
                    <a:pt x="1396918" y="162678"/>
                    <a:pt x="1398434" y="162678"/>
                    <a:pt x="1398434" y="162678"/>
                  </a:cubicBezTo>
                  <a:cubicBezTo>
                    <a:pt x="1398434" y="162678"/>
                    <a:pt x="1402984" y="161168"/>
                    <a:pt x="1404500" y="159658"/>
                  </a:cubicBezTo>
                  <a:cubicBezTo>
                    <a:pt x="1404500" y="158148"/>
                    <a:pt x="1409049" y="156638"/>
                    <a:pt x="1409049" y="155128"/>
                  </a:cubicBezTo>
                  <a:cubicBezTo>
                    <a:pt x="1410566" y="153618"/>
                    <a:pt x="1412082" y="155128"/>
                    <a:pt x="1415115" y="153618"/>
                  </a:cubicBezTo>
                  <a:cubicBezTo>
                    <a:pt x="1418148" y="153618"/>
                    <a:pt x="1418148" y="153618"/>
                    <a:pt x="1421181" y="153618"/>
                  </a:cubicBezTo>
                  <a:cubicBezTo>
                    <a:pt x="1425730" y="153618"/>
                    <a:pt x="1425730" y="152108"/>
                    <a:pt x="1427246" y="152108"/>
                  </a:cubicBezTo>
                  <a:cubicBezTo>
                    <a:pt x="1428763" y="152108"/>
                    <a:pt x="1433312" y="152108"/>
                    <a:pt x="1433312" y="152108"/>
                  </a:cubicBezTo>
                  <a:cubicBezTo>
                    <a:pt x="1433312" y="152108"/>
                    <a:pt x="1439378" y="150598"/>
                    <a:pt x="1440894" y="152108"/>
                  </a:cubicBezTo>
                  <a:cubicBezTo>
                    <a:pt x="1442411" y="152108"/>
                    <a:pt x="1445443" y="152108"/>
                    <a:pt x="1445443" y="152108"/>
                  </a:cubicBezTo>
                  <a:cubicBezTo>
                    <a:pt x="1445443" y="153618"/>
                    <a:pt x="1446960" y="156638"/>
                    <a:pt x="1446960" y="158148"/>
                  </a:cubicBezTo>
                  <a:cubicBezTo>
                    <a:pt x="1445443" y="159658"/>
                    <a:pt x="1445443" y="162678"/>
                    <a:pt x="1443927" y="164188"/>
                  </a:cubicBezTo>
                  <a:cubicBezTo>
                    <a:pt x="1442411" y="165698"/>
                    <a:pt x="1440894" y="167207"/>
                    <a:pt x="1439378" y="168717"/>
                  </a:cubicBezTo>
                  <a:cubicBezTo>
                    <a:pt x="1439378" y="168717"/>
                    <a:pt x="1431796" y="173247"/>
                    <a:pt x="1430279" y="174757"/>
                  </a:cubicBezTo>
                  <a:cubicBezTo>
                    <a:pt x="1428763" y="174757"/>
                    <a:pt x="1427246" y="176267"/>
                    <a:pt x="1425730" y="177777"/>
                  </a:cubicBezTo>
                  <a:cubicBezTo>
                    <a:pt x="1422697" y="179287"/>
                    <a:pt x="1422697" y="180797"/>
                    <a:pt x="1421181" y="182307"/>
                  </a:cubicBezTo>
                  <a:cubicBezTo>
                    <a:pt x="1418148" y="185326"/>
                    <a:pt x="1413599" y="188346"/>
                    <a:pt x="1413599" y="188346"/>
                  </a:cubicBezTo>
                  <a:cubicBezTo>
                    <a:pt x="1412082" y="188346"/>
                    <a:pt x="1410566" y="189856"/>
                    <a:pt x="1407533" y="191366"/>
                  </a:cubicBezTo>
                  <a:cubicBezTo>
                    <a:pt x="1407533" y="191366"/>
                    <a:pt x="1402984" y="195896"/>
                    <a:pt x="1401467" y="197406"/>
                  </a:cubicBezTo>
                  <a:cubicBezTo>
                    <a:pt x="1398434" y="198916"/>
                    <a:pt x="1396918" y="200426"/>
                    <a:pt x="1395402" y="200426"/>
                  </a:cubicBezTo>
                  <a:cubicBezTo>
                    <a:pt x="1393885" y="201936"/>
                    <a:pt x="1393885" y="201936"/>
                    <a:pt x="1393885" y="203445"/>
                  </a:cubicBezTo>
                  <a:cubicBezTo>
                    <a:pt x="1392369" y="204955"/>
                    <a:pt x="1393885" y="204955"/>
                    <a:pt x="1393885" y="209485"/>
                  </a:cubicBezTo>
                  <a:cubicBezTo>
                    <a:pt x="1393885" y="214015"/>
                    <a:pt x="1393885" y="212505"/>
                    <a:pt x="1393885" y="214015"/>
                  </a:cubicBezTo>
                  <a:cubicBezTo>
                    <a:pt x="1395402" y="217035"/>
                    <a:pt x="1396918" y="217035"/>
                    <a:pt x="1398434" y="218545"/>
                  </a:cubicBezTo>
                  <a:cubicBezTo>
                    <a:pt x="1399951" y="220055"/>
                    <a:pt x="1399951" y="220055"/>
                    <a:pt x="1402984" y="220055"/>
                  </a:cubicBezTo>
                  <a:cubicBezTo>
                    <a:pt x="1404500" y="221564"/>
                    <a:pt x="1404500" y="220055"/>
                    <a:pt x="1404500" y="218545"/>
                  </a:cubicBezTo>
                  <a:cubicBezTo>
                    <a:pt x="1406016" y="217035"/>
                    <a:pt x="1409049" y="214015"/>
                    <a:pt x="1409049" y="214015"/>
                  </a:cubicBezTo>
                  <a:cubicBezTo>
                    <a:pt x="1409049" y="214015"/>
                    <a:pt x="1410566" y="210995"/>
                    <a:pt x="1410566" y="209485"/>
                  </a:cubicBezTo>
                  <a:cubicBezTo>
                    <a:pt x="1412082" y="207975"/>
                    <a:pt x="1412082" y="206465"/>
                    <a:pt x="1413599" y="204955"/>
                  </a:cubicBezTo>
                  <a:cubicBezTo>
                    <a:pt x="1413599" y="201936"/>
                    <a:pt x="1416631" y="201936"/>
                    <a:pt x="1418148" y="201936"/>
                  </a:cubicBezTo>
                  <a:cubicBezTo>
                    <a:pt x="1419664" y="200426"/>
                    <a:pt x="1421181" y="200426"/>
                    <a:pt x="1424213" y="200426"/>
                  </a:cubicBezTo>
                  <a:cubicBezTo>
                    <a:pt x="1427246" y="200426"/>
                    <a:pt x="1427246" y="200426"/>
                    <a:pt x="1428763" y="201936"/>
                  </a:cubicBezTo>
                  <a:cubicBezTo>
                    <a:pt x="1430279" y="201936"/>
                    <a:pt x="1430279" y="203445"/>
                    <a:pt x="1431796" y="204955"/>
                  </a:cubicBezTo>
                  <a:cubicBezTo>
                    <a:pt x="1431796" y="207975"/>
                    <a:pt x="1431796" y="207975"/>
                    <a:pt x="1433312" y="210995"/>
                  </a:cubicBezTo>
                  <a:cubicBezTo>
                    <a:pt x="1434828" y="214015"/>
                    <a:pt x="1434828" y="217035"/>
                    <a:pt x="1434828" y="218545"/>
                  </a:cubicBezTo>
                  <a:cubicBezTo>
                    <a:pt x="1434828" y="220055"/>
                    <a:pt x="1433312" y="229114"/>
                    <a:pt x="1433312" y="230624"/>
                  </a:cubicBezTo>
                  <a:cubicBezTo>
                    <a:pt x="1433312" y="232134"/>
                    <a:pt x="1431796" y="233644"/>
                    <a:pt x="1430279" y="235154"/>
                  </a:cubicBezTo>
                  <a:cubicBezTo>
                    <a:pt x="1428763" y="238174"/>
                    <a:pt x="1428763" y="239683"/>
                    <a:pt x="1427246" y="241193"/>
                  </a:cubicBezTo>
                  <a:cubicBezTo>
                    <a:pt x="1425730" y="244213"/>
                    <a:pt x="1425730" y="244213"/>
                    <a:pt x="1425730" y="245723"/>
                  </a:cubicBezTo>
                  <a:cubicBezTo>
                    <a:pt x="1424213" y="248743"/>
                    <a:pt x="1421181" y="253273"/>
                    <a:pt x="1419664" y="256293"/>
                  </a:cubicBezTo>
                  <a:cubicBezTo>
                    <a:pt x="1419664" y="256293"/>
                    <a:pt x="1418148" y="260822"/>
                    <a:pt x="1416631" y="262332"/>
                  </a:cubicBezTo>
                  <a:cubicBezTo>
                    <a:pt x="1416631" y="263842"/>
                    <a:pt x="1415115" y="265352"/>
                    <a:pt x="1413599" y="268372"/>
                  </a:cubicBezTo>
                  <a:cubicBezTo>
                    <a:pt x="1412082" y="271392"/>
                    <a:pt x="1410566" y="272902"/>
                    <a:pt x="1409049" y="272902"/>
                  </a:cubicBezTo>
                  <a:cubicBezTo>
                    <a:pt x="1407533" y="274412"/>
                    <a:pt x="1404500" y="275921"/>
                    <a:pt x="1402984" y="275921"/>
                  </a:cubicBezTo>
                  <a:cubicBezTo>
                    <a:pt x="1401467" y="275921"/>
                    <a:pt x="1399951" y="278941"/>
                    <a:pt x="1398434" y="280451"/>
                  </a:cubicBezTo>
                  <a:cubicBezTo>
                    <a:pt x="1396918" y="281961"/>
                    <a:pt x="1395402" y="283471"/>
                    <a:pt x="1395402" y="286491"/>
                  </a:cubicBezTo>
                  <a:cubicBezTo>
                    <a:pt x="1393885" y="289511"/>
                    <a:pt x="1393885" y="291021"/>
                    <a:pt x="1393885" y="292531"/>
                  </a:cubicBezTo>
                  <a:cubicBezTo>
                    <a:pt x="1392369" y="294040"/>
                    <a:pt x="1390852" y="297060"/>
                    <a:pt x="1390852" y="297060"/>
                  </a:cubicBezTo>
                  <a:cubicBezTo>
                    <a:pt x="1390852" y="298570"/>
                    <a:pt x="1389336" y="301590"/>
                    <a:pt x="1389336" y="301590"/>
                  </a:cubicBezTo>
                  <a:cubicBezTo>
                    <a:pt x="1389336" y="301590"/>
                    <a:pt x="1387819" y="307630"/>
                    <a:pt x="1387819" y="307630"/>
                  </a:cubicBezTo>
                  <a:cubicBezTo>
                    <a:pt x="1387819" y="309140"/>
                    <a:pt x="1387819" y="315179"/>
                    <a:pt x="1387819" y="316689"/>
                  </a:cubicBezTo>
                  <a:cubicBezTo>
                    <a:pt x="1387819" y="319709"/>
                    <a:pt x="1386303" y="328769"/>
                    <a:pt x="1386303" y="333298"/>
                  </a:cubicBezTo>
                  <a:cubicBezTo>
                    <a:pt x="1386303" y="336318"/>
                    <a:pt x="1387819" y="336318"/>
                    <a:pt x="1387819" y="337828"/>
                  </a:cubicBezTo>
                  <a:cubicBezTo>
                    <a:pt x="1389336" y="339338"/>
                    <a:pt x="1389336" y="342358"/>
                    <a:pt x="1389336" y="342358"/>
                  </a:cubicBezTo>
                  <a:cubicBezTo>
                    <a:pt x="1389336" y="342358"/>
                    <a:pt x="1390852" y="365007"/>
                    <a:pt x="1389336" y="368026"/>
                  </a:cubicBezTo>
                  <a:cubicBezTo>
                    <a:pt x="1389336" y="371046"/>
                    <a:pt x="1389336" y="375576"/>
                    <a:pt x="1387819" y="378596"/>
                  </a:cubicBezTo>
                  <a:cubicBezTo>
                    <a:pt x="1386303" y="383126"/>
                    <a:pt x="1387819" y="390675"/>
                    <a:pt x="1387819" y="392185"/>
                  </a:cubicBezTo>
                  <a:cubicBezTo>
                    <a:pt x="1387819" y="393695"/>
                    <a:pt x="1386303" y="405774"/>
                    <a:pt x="1386303" y="405774"/>
                  </a:cubicBezTo>
                  <a:cubicBezTo>
                    <a:pt x="1386303" y="410304"/>
                    <a:pt x="1387819" y="414834"/>
                    <a:pt x="1387819" y="417854"/>
                  </a:cubicBezTo>
                  <a:cubicBezTo>
                    <a:pt x="1387819" y="417854"/>
                    <a:pt x="1387819" y="429933"/>
                    <a:pt x="1387819" y="431443"/>
                  </a:cubicBezTo>
                  <a:cubicBezTo>
                    <a:pt x="1387819" y="434463"/>
                    <a:pt x="1386303" y="435973"/>
                    <a:pt x="1386303" y="437483"/>
                  </a:cubicBezTo>
                  <a:cubicBezTo>
                    <a:pt x="1386303" y="438993"/>
                    <a:pt x="1386303" y="440502"/>
                    <a:pt x="1386303" y="442012"/>
                  </a:cubicBezTo>
                  <a:cubicBezTo>
                    <a:pt x="1384787" y="443522"/>
                    <a:pt x="1383270" y="445032"/>
                    <a:pt x="1380237" y="445032"/>
                  </a:cubicBezTo>
                  <a:cubicBezTo>
                    <a:pt x="1378721" y="446542"/>
                    <a:pt x="1374172" y="443522"/>
                    <a:pt x="1372655" y="443522"/>
                  </a:cubicBezTo>
                  <a:cubicBezTo>
                    <a:pt x="1371139" y="443522"/>
                    <a:pt x="1366590" y="440502"/>
                    <a:pt x="1366590" y="437483"/>
                  </a:cubicBezTo>
                  <a:cubicBezTo>
                    <a:pt x="1365073" y="434463"/>
                    <a:pt x="1359008" y="420874"/>
                    <a:pt x="1357491" y="417854"/>
                  </a:cubicBezTo>
                  <a:cubicBezTo>
                    <a:pt x="1355975" y="414834"/>
                    <a:pt x="1354458" y="413324"/>
                    <a:pt x="1352942" y="410304"/>
                  </a:cubicBezTo>
                  <a:cubicBezTo>
                    <a:pt x="1351425" y="408794"/>
                    <a:pt x="1351425" y="405774"/>
                    <a:pt x="1351425" y="404264"/>
                  </a:cubicBezTo>
                  <a:cubicBezTo>
                    <a:pt x="1351425" y="402755"/>
                    <a:pt x="1351425" y="390675"/>
                    <a:pt x="1352942" y="389165"/>
                  </a:cubicBezTo>
                  <a:cubicBezTo>
                    <a:pt x="1352942" y="386145"/>
                    <a:pt x="1351425" y="371046"/>
                    <a:pt x="1351425" y="371046"/>
                  </a:cubicBezTo>
                  <a:cubicBezTo>
                    <a:pt x="1351425" y="371046"/>
                    <a:pt x="1352942" y="365007"/>
                    <a:pt x="1352942" y="361987"/>
                  </a:cubicBezTo>
                  <a:cubicBezTo>
                    <a:pt x="1351425" y="358967"/>
                    <a:pt x="1351425" y="357457"/>
                    <a:pt x="1352942" y="354437"/>
                  </a:cubicBezTo>
                  <a:cubicBezTo>
                    <a:pt x="1352942" y="349907"/>
                    <a:pt x="1351425" y="348398"/>
                    <a:pt x="1349909" y="345378"/>
                  </a:cubicBezTo>
                  <a:cubicBezTo>
                    <a:pt x="1348393" y="340848"/>
                    <a:pt x="1346876" y="340848"/>
                    <a:pt x="1346876" y="340848"/>
                  </a:cubicBezTo>
                  <a:cubicBezTo>
                    <a:pt x="1346876" y="340848"/>
                    <a:pt x="1342327" y="339338"/>
                    <a:pt x="1339294" y="339338"/>
                  </a:cubicBezTo>
                  <a:cubicBezTo>
                    <a:pt x="1337778" y="339338"/>
                    <a:pt x="1334745" y="340848"/>
                    <a:pt x="1331712" y="343868"/>
                  </a:cubicBezTo>
                  <a:cubicBezTo>
                    <a:pt x="1327163" y="345378"/>
                    <a:pt x="1328679" y="345378"/>
                    <a:pt x="1325646" y="348398"/>
                  </a:cubicBezTo>
                  <a:cubicBezTo>
                    <a:pt x="1322613" y="351417"/>
                    <a:pt x="1324130" y="351417"/>
                    <a:pt x="1322613" y="352927"/>
                  </a:cubicBezTo>
                  <a:cubicBezTo>
                    <a:pt x="1319581" y="358967"/>
                    <a:pt x="1318064" y="357457"/>
                    <a:pt x="1311999" y="358967"/>
                  </a:cubicBezTo>
                  <a:cubicBezTo>
                    <a:pt x="1310482" y="358967"/>
                    <a:pt x="1310482" y="360477"/>
                    <a:pt x="1307449" y="360477"/>
                  </a:cubicBezTo>
                  <a:cubicBezTo>
                    <a:pt x="1304416" y="360477"/>
                    <a:pt x="1301384" y="360477"/>
                    <a:pt x="1298351" y="363497"/>
                  </a:cubicBezTo>
                  <a:cubicBezTo>
                    <a:pt x="1293802" y="365007"/>
                    <a:pt x="1290769" y="365007"/>
                    <a:pt x="1287736" y="365007"/>
                  </a:cubicBezTo>
                  <a:cubicBezTo>
                    <a:pt x="1283187" y="365007"/>
                    <a:pt x="1277121" y="365007"/>
                    <a:pt x="1274088" y="365007"/>
                  </a:cubicBezTo>
                  <a:cubicBezTo>
                    <a:pt x="1271055" y="365007"/>
                    <a:pt x="1266506" y="365007"/>
                    <a:pt x="1263473" y="365007"/>
                  </a:cubicBezTo>
                  <a:cubicBezTo>
                    <a:pt x="1260440" y="365007"/>
                    <a:pt x="1260440" y="363497"/>
                    <a:pt x="1260440" y="363497"/>
                  </a:cubicBezTo>
                  <a:cubicBezTo>
                    <a:pt x="1260440" y="363497"/>
                    <a:pt x="1258924" y="361987"/>
                    <a:pt x="1258924" y="361987"/>
                  </a:cubicBezTo>
                  <a:cubicBezTo>
                    <a:pt x="1258924" y="360477"/>
                    <a:pt x="1254375" y="360477"/>
                    <a:pt x="1251342" y="360477"/>
                  </a:cubicBezTo>
                  <a:cubicBezTo>
                    <a:pt x="1249825" y="360477"/>
                    <a:pt x="1245276" y="360477"/>
                    <a:pt x="1245276" y="360477"/>
                  </a:cubicBezTo>
                  <a:cubicBezTo>
                    <a:pt x="1243760" y="358967"/>
                    <a:pt x="1243760" y="358967"/>
                    <a:pt x="1243760" y="357457"/>
                  </a:cubicBezTo>
                  <a:cubicBezTo>
                    <a:pt x="1243760" y="355947"/>
                    <a:pt x="1249825" y="352927"/>
                    <a:pt x="1249825" y="352927"/>
                  </a:cubicBezTo>
                  <a:cubicBezTo>
                    <a:pt x="1251342" y="351417"/>
                    <a:pt x="1254375" y="349907"/>
                    <a:pt x="1257408" y="348398"/>
                  </a:cubicBezTo>
                  <a:cubicBezTo>
                    <a:pt x="1260440" y="348398"/>
                    <a:pt x="1264990" y="345378"/>
                    <a:pt x="1266506" y="345378"/>
                  </a:cubicBezTo>
                  <a:cubicBezTo>
                    <a:pt x="1268022" y="345378"/>
                    <a:pt x="1275605" y="342358"/>
                    <a:pt x="1277121" y="340848"/>
                  </a:cubicBezTo>
                  <a:cubicBezTo>
                    <a:pt x="1278637" y="340848"/>
                    <a:pt x="1284703" y="337828"/>
                    <a:pt x="1289252" y="336318"/>
                  </a:cubicBezTo>
                  <a:cubicBezTo>
                    <a:pt x="1293802" y="334808"/>
                    <a:pt x="1293802" y="333298"/>
                    <a:pt x="1295318" y="333298"/>
                  </a:cubicBezTo>
                  <a:cubicBezTo>
                    <a:pt x="1298351" y="331788"/>
                    <a:pt x="1301384" y="330279"/>
                    <a:pt x="1301384" y="330279"/>
                  </a:cubicBezTo>
                  <a:cubicBezTo>
                    <a:pt x="1301384" y="330279"/>
                    <a:pt x="1305933" y="327259"/>
                    <a:pt x="1305933" y="327259"/>
                  </a:cubicBezTo>
                  <a:cubicBezTo>
                    <a:pt x="1307449" y="325749"/>
                    <a:pt x="1310482" y="321219"/>
                    <a:pt x="1310482" y="319709"/>
                  </a:cubicBezTo>
                  <a:cubicBezTo>
                    <a:pt x="1311999" y="318199"/>
                    <a:pt x="1316548" y="318199"/>
                    <a:pt x="1319581" y="315179"/>
                  </a:cubicBezTo>
                  <a:cubicBezTo>
                    <a:pt x="1322613" y="312160"/>
                    <a:pt x="1324130" y="312160"/>
                    <a:pt x="1325646" y="309140"/>
                  </a:cubicBezTo>
                  <a:cubicBezTo>
                    <a:pt x="1327163" y="307630"/>
                    <a:pt x="1328679" y="307630"/>
                    <a:pt x="1331712" y="306120"/>
                  </a:cubicBezTo>
                  <a:cubicBezTo>
                    <a:pt x="1333228" y="304610"/>
                    <a:pt x="1334745" y="301590"/>
                    <a:pt x="1336261" y="300080"/>
                  </a:cubicBezTo>
                  <a:cubicBezTo>
                    <a:pt x="1337778" y="298570"/>
                    <a:pt x="1340811" y="295550"/>
                    <a:pt x="1342327" y="292531"/>
                  </a:cubicBezTo>
                  <a:cubicBezTo>
                    <a:pt x="1343843" y="292531"/>
                    <a:pt x="1346876" y="289511"/>
                    <a:pt x="1346876" y="289511"/>
                  </a:cubicBezTo>
                  <a:cubicBezTo>
                    <a:pt x="1348393" y="289511"/>
                    <a:pt x="1349909" y="284981"/>
                    <a:pt x="1352942" y="283471"/>
                  </a:cubicBezTo>
                  <a:cubicBezTo>
                    <a:pt x="1354458" y="281961"/>
                    <a:pt x="1355975" y="272902"/>
                    <a:pt x="1355975" y="269882"/>
                  </a:cubicBezTo>
                  <a:cubicBezTo>
                    <a:pt x="1355975" y="268372"/>
                    <a:pt x="1355975" y="265352"/>
                    <a:pt x="1355975" y="262332"/>
                  </a:cubicBezTo>
                  <a:cubicBezTo>
                    <a:pt x="1355975" y="260822"/>
                    <a:pt x="1357491" y="257802"/>
                    <a:pt x="1357491" y="256293"/>
                  </a:cubicBezTo>
                  <a:cubicBezTo>
                    <a:pt x="1357491" y="254783"/>
                    <a:pt x="1357491" y="251763"/>
                    <a:pt x="1357491" y="248743"/>
                  </a:cubicBezTo>
                  <a:cubicBezTo>
                    <a:pt x="1357491" y="245723"/>
                    <a:pt x="1357491" y="244213"/>
                    <a:pt x="1357491" y="241193"/>
                  </a:cubicBezTo>
                  <a:cubicBezTo>
                    <a:pt x="1357491" y="239683"/>
                    <a:pt x="1357491" y="238174"/>
                    <a:pt x="1359008" y="235154"/>
                  </a:cubicBezTo>
                  <a:cubicBezTo>
                    <a:pt x="1359008" y="233644"/>
                    <a:pt x="1359008" y="230624"/>
                    <a:pt x="1359008" y="227604"/>
                  </a:cubicBezTo>
                  <a:cubicBezTo>
                    <a:pt x="1359008" y="226094"/>
                    <a:pt x="1357491" y="226094"/>
                    <a:pt x="1355975" y="223074"/>
                  </a:cubicBezTo>
                  <a:cubicBezTo>
                    <a:pt x="1354458" y="221564"/>
                    <a:pt x="1351425" y="221564"/>
                    <a:pt x="1349909" y="221564"/>
                  </a:cubicBezTo>
                  <a:cubicBezTo>
                    <a:pt x="1346876" y="221564"/>
                    <a:pt x="1343843" y="223074"/>
                    <a:pt x="1342327" y="224584"/>
                  </a:cubicBezTo>
                  <a:cubicBezTo>
                    <a:pt x="1340811" y="224584"/>
                    <a:pt x="1337778" y="227604"/>
                    <a:pt x="1337778" y="227604"/>
                  </a:cubicBezTo>
                  <a:cubicBezTo>
                    <a:pt x="1336261" y="229114"/>
                    <a:pt x="1334745" y="230624"/>
                    <a:pt x="1334745" y="232134"/>
                  </a:cubicBezTo>
                  <a:cubicBezTo>
                    <a:pt x="1333228" y="232134"/>
                    <a:pt x="1331712" y="232134"/>
                    <a:pt x="1330196" y="233644"/>
                  </a:cubicBezTo>
                  <a:cubicBezTo>
                    <a:pt x="1330196" y="233644"/>
                    <a:pt x="1324130" y="236664"/>
                    <a:pt x="1324130" y="236664"/>
                  </a:cubicBezTo>
                  <a:cubicBezTo>
                    <a:pt x="1322613" y="238174"/>
                    <a:pt x="1321097" y="239683"/>
                    <a:pt x="1319581" y="241193"/>
                  </a:cubicBezTo>
                  <a:cubicBezTo>
                    <a:pt x="1318064" y="241193"/>
                    <a:pt x="1315031" y="242703"/>
                    <a:pt x="1313515" y="244213"/>
                  </a:cubicBezTo>
                  <a:cubicBezTo>
                    <a:pt x="1311999" y="244213"/>
                    <a:pt x="1308966" y="245723"/>
                    <a:pt x="1307449" y="248743"/>
                  </a:cubicBezTo>
                  <a:cubicBezTo>
                    <a:pt x="1305933" y="250253"/>
                    <a:pt x="1305933" y="250253"/>
                    <a:pt x="1304416" y="251763"/>
                  </a:cubicBezTo>
                  <a:cubicBezTo>
                    <a:pt x="1302900" y="251763"/>
                    <a:pt x="1302900" y="254783"/>
                    <a:pt x="1301384" y="254783"/>
                  </a:cubicBezTo>
                  <a:cubicBezTo>
                    <a:pt x="1299867" y="256293"/>
                    <a:pt x="1296834" y="254783"/>
                    <a:pt x="1296834" y="254783"/>
                  </a:cubicBezTo>
                  <a:cubicBezTo>
                    <a:pt x="1295318" y="253273"/>
                    <a:pt x="1293802" y="251763"/>
                    <a:pt x="1292285" y="250253"/>
                  </a:cubicBezTo>
                  <a:cubicBezTo>
                    <a:pt x="1290769" y="248743"/>
                    <a:pt x="1290769" y="247233"/>
                    <a:pt x="1289252" y="245723"/>
                  </a:cubicBezTo>
                  <a:cubicBezTo>
                    <a:pt x="1289252" y="244213"/>
                    <a:pt x="1289252" y="242703"/>
                    <a:pt x="1287736" y="241193"/>
                  </a:cubicBezTo>
                  <a:cubicBezTo>
                    <a:pt x="1287736" y="241193"/>
                    <a:pt x="1286219" y="239683"/>
                    <a:pt x="1284703" y="239683"/>
                  </a:cubicBezTo>
                  <a:cubicBezTo>
                    <a:pt x="1283187" y="239683"/>
                    <a:pt x="1281670" y="238174"/>
                    <a:pt x="1281670" y="238174"/>
                  </a:cubicBezTo>
                  <a:cubicBezTo>
                    <a:pt x="1280154" y="238174"/>
                    <a:pt x="1277121" y="236664"/>
                    <a:pt x="1275605" y="235154"/>
                  </a:cubicBezTo>
                  <a:cubicBezTo>
                    <a:pt x="1275605" y="235154"/>
                    <a:pt x="1272572" y="233644"/>
                    <a:pt x="1271055" y="232134"/>
                  </a:cubicBezTo>
                  <a:cubicBezTo>
                    <a:pt x="1271055" y="230624"/>
                    <a:pt x="1271055" y="227604"/>
                    <a:pt x="1271055" y="227604"/>
                  </a:cubicBezTo>
                  <a:cubicBezTo>
                    <a:pt x="1272572" y="224584"/>
                    <a:pt x="1272572" y="223074"/>
                    <a:pt x="1272572" y="220055"/>
                  </a:cubicBezTo>
                  <a:cubicBezTo>
                    <a:pt x="1274088" y="218545"/>
                    <a:pt x="1275605" y="215525"/>
                    <a:pt x="1277121" y="214015"/>
                  </a:cubicBezTo>
                  <a:cubicBezTo>
                    <a:pt x="1277121" y="214015"/>
                    <a:pt x="1278637" y="210995"/>
                    <a:pt x="1278637" y="209485"/>
                  </a:cubicBezTo>
                  <a:cubicBezTo>
                    <a:pt x="1278637" y="207975"/>
                    <a:pt x="1280154" y="204955"/>
                    <a:pt x="1280154" y="204955"/>
                  </a:cubicBezTo>
                  <a:cubicBezTo>
                    <a:pt x="1280154" y="204955"/>
                    <a:pt x="1283187" y="204955"/>
                    <a:pt x="1284703" y="204955"/>
                  </a:cubicBezTo>
                  <a:cubicBezTo>
                    <a:pt x="1286219" y="204955"/>
                    <a:pt x="1289252" y="204955"/>
                    <a:pt x="1292285" y="204955"/>
                  </a:cubicBezTo>
                  <a:cubicBezTo>
                    <a:pt x="1293802" y="204955"/>
                    <a:pt x="1296834" y="206465"/>
                    <a:pt x="1299867" y="206465"/>
                  </a:cubicBezTo>
                  <a:cubicBezTo>
                    <a:pt x="1302900" y="204955"/>
                    <a:pt x="1305933" y="204955"/>
                    <a:pt x="1305933" y="204955"/>
                  </a:cubicBezTo>
                  <a:cubicBezTo>
                    <a:pt x="1307449" y="203445"/>
                    <a:pt x="1308966" y="201936"/>
                    <a:pt x="1311999" y="201936"/>
                  </a:cubicBezTo>
                  <a:cubicBezTo>
                    <a:pt x="1316548" y="201936"/>
                    <a:pt x="1315031" y="204955"/>
                    <a:pt x="1319581" y="206465"/>
                  </a:cubicBezTo>
                  <a:cubicBezTo>
                    <a:pt x="1321097" y="206465"/>
                    <a:pt x="1322613" y="206465"/>
                    <a:pt x="1325646" y="204955"/>
                  </a:cubicBezTo>
                  <a:cubicBezTo>
                    <a:pt x="1328679" y="204955"/>
                    <a:pt x="1330196" y="204955"/>
                    <a:pt x="1333228" y="203445"/>
                  </a:cubicBezTo>
                  <a:cubicBezTo>
                    <a:pt x="1336261" y="203445"/>
                    <a:pt x="1337778" y="203445"/>
                    <a:pt x="1340811" y="201936"/>
                  </a:cubicBezTo>
                  <a:cubicBezTo>
                    <a:pt x="1342327" y="201936"/>
                    <a:pt x="1345360" y="200426"/>
                    <a:pt x="1348393" y="200426"/>
                  </a:cubicBezTo>
                  <a:cubicBezTo>
                    <a:pt x="1351425" y="200426"/>
                    <a:pt x="1351425" y="198916"/>
                    <a:pt x="1351425" y="198916"/>
                  </a:cubicBezTo>
                  <a:cubicBezTo>
                    <a:pt x="1351425" y="198916"/>
                    <a:pt x="1355975" y="194386"/>
                    <a:pt x="1357491" y="194386"/>
                  </a:cubicBezTo>
                  <a:cubicBezTo>
                    <a:pt x="1359008" y="192876"/>
                    <a:pt x="1357491" y="189856"/>
                    <a:pt x="1357491" y="188346"/>
                  </a:cubicBezTo>
                  <a:cubicBezTo>
                    <a:pt x="1357491" y="186836"/>
                    <a:pt x="1359008" y="183817"/>
                    <a:pt x="1360524" y="182307"/>
                  </a:cubicBezTo>
                  <a:cubicBezTo>
                    <a:pt x="1362040" y="179287"/>
                    <a:pt x="1363557" y="177777"/>
                    <a:pt x="1363557" y="177777"/>
                  </a:cubicBezTo>
                  <a:cubicBezTo>
                    <a:pt x="1363557" y="174757"/>
                    <a:pt x="1363557" y="171737"/>
                    <a:pt x="1363557" y="168717"/>
                  </a:cubicBezTo>
                  <a:cubicBezTo>
                    <a:pt x="1363557" y="167207"/>
                    <a:pt x="1363557" y="165698"/>
                    <a:pt x="1365073" y="164188"/>
                  </a:cubicBezTo>
                  <a:cubicBezTo>
                    <a:pt x="1365073" y="164188"/>
                    <a:pt x="1366590" y="155128"/>
                    <a:pt x="1366590" y="153618"/>
                  </a:cubicBezTo>
                  <a:cubicBezTo>
                    <a:pt x="1366590" y="152108"/>
                    <a:pt x="1368106" y="143049"/>
                    <a:pt x="1368106" y="140029"/>
                  </a:cubicBezTo>
                  <a:cubicBezTo>
                    <a:pt x="1368106" y="138519"/>
                    <a:pt x="1369622" y="130969"/>
                    <a:pt x="1368106" y="129459"/>
                  </a:cubicBezTo>
                  <a:cubicBezTo>
                    <a:pt x="1368106" y="127950"/>
                    <a:pt x="1371139" y="109831"/>
                    <a:pt x="1371139" y="106811"/>
                  </a:cubicBezTo>
                  <a:cubicBezTo>
                    <a:pt x="1371139" y="103791"/>
                    <a:pt x="1372655" y="93221"/>
                    <a:pt x="1372655" y="90202"/>
                  </a:cubicBezTo>
                  <a:cubicBezTo>
                    <a:pt x="1372655" y="85672"/>
                    <a:pt x="1372655" y="78122"/>
                    <a:pt x="1372655" y="73593"/>
                  </a:cubicBezTo>
                  <a:cubicBezTo>
                    <a:pt x="1371139" y="69063"/>
                    <a:pt x="1368106" y="67553"/>
                    <a:pt x="1368106" y="66043"/>
                  </a:cubicBezTo>
                  <a:cubicBezTo>
                    <a:pt x="1366590" y="64533"/>
                    <a:pt x="1366590" y="61513"/>
                    <a:pt x="1365073" y="60003"/>
                  </a:cubicBezTo>
                  <a:cubicBezTo>
                    <a:pt x="1365073" y="58493"/>
                    <a:pt x="1363557" y="56983"/>
                    <a:pt x="1363557" y="55473"/>
                  </a:cubicBezTo>
                  <a:cubicBezTo>
                    <a:pt x="1362040" y="53963"/>
                    <a:pt x="1365073" y="53963"/>
                    <a:pt x="1366590" y="52453"/>
                  </a:cubicBezTo>
                  <a:cubicBezTo>
                    <a:pt x="1366590" y="50944"/>
                    <a:pt x="1368106" y="49434"/>
                    <a:pt x="1369622" y="47924"/>
                  </a:cubicBezTo>
                  <a:cubicBezTo>
                    <a:pt x="1372655" y="46414"/>
                    <a:pt x="1372655" y="47924"/>
                    <a:pt x="1375688" y="46414"/>
                  </a:cubicBezTo>
                  <a:close/>
                  <a:moveTo>
                    <a:pt x="2869845" y="27361"/>
                  </a:moveTo>
                  <a:cubicBezTo>
                    <a:pt x="2871354" y="25854"/>
                    <a:pt x="2874371" y="25854"/>
                    <a:pt x="2877388" y="27361"/>
                  </a:cubicBezTo>
                  <a:cubicBezTo>
                    <a:pt x="2878897" y="28869"/>
                    <a:pt x="2880406" y="30377"/>
                    <a:pt x="2881914" y="31884"/>
                  </a:cubicBezTo>
                  <a:cubicBezTo>
                    <a:pt x="2881914" y="33392"/>
                    <a:pt x="2883423" y="33392"/>
                    <a:pt x="2883423" y="34899"/>
                  </a:cubicBezTo>
                  <a:cubicBezTo>
                    <a:pt x="2883423" y="34899"/>
                    <a:pt x="2883423" y="36407"/>
                    <a:pt x="2884932" y="37914"/>
                  </a:cubicBezTo>
                  <a:cubicBezTo>
                    <a:pt x="2884932" y="37914"/>
                    <a:pt x="2886440" y="37914"/>
                    <a:pt x="2886440" y="39422"/>
                  </a:cubicBezTo>
                  <a:cubicBezTo>
                    <a:pt x="2886440" y="40929"/>
                    <a:pt x="2886440" y="43945"/>
                    <a:pt x="2886440" y="46960"/>
                  </a:cubicBezTo>
                  <a:cubicBezTo>
                    <a:pt x="2886440" y="48467"/>
                    <a:pt x="2886440" y="51482"/>
                    <a:pt x="2886440" y="52990"/>
                  </a:cubicBezTo>
                  <a:cubicBezTo>
                    <a:pt x="2886440" y="54497"/>
                    <a:pt x="2886440" y="54497"/>
                    <a:pt x="2886440" y="56005"/>
                  </a:cubicBezTo>
                  <a:cubicBezTo>
                    <a:pt x="2886440" y="56005"/>
                    <a:pt x="2886440" y="57513"/>
                    <a:pt x="2886440" y="59020"/>
                  </a:cubicBezTo>
                  <a:cubicBezTo>
                    <a:pt x="2886440" y="59020"/>
                    <a:pt x="2884932" y="60528"/>
                    <a:pt x="2884932" y="60528"/>
                  </a:cubicBezTo>
                  <a:cubicBezTo>
                    <a:pt x="2884932" y="62035"/>
                    <a:pt x="2884932" y="62035"/>
                    <a:pt x="2886440" y="63543"/>
                  </a:cubicBezTo>
                  <a:cubicBezTo>
                    <a:pt x="2886440" y="63543"/>
                    <a:pt x="2886440" y="63543"/>
                    <a:pt x="2887949" y="63543"/>
                  </a:cubicBezTo>
                  <a:cubicBezTo>
                    <a:pt x="2889458" y="63543"/>
                    <a:pt x="2893984" y="63543"/>
                    <a:pt x="2895493" y="63543"/>
                  </a:cubicBezTo>
                  <a:cubicBezTo>
                    <a:pt x="2897001" y="63543"/>
                    <a:pt x="2898510" y="62035"/>
                    <a:pt x="2900019" y="62035"/>
                  </a:cubicBezTo>
                  <a:cubicBezTo>
                    <a:pt x="2901527" y="62035"/>
                    <a:pt x="2903036" y="62035"/>
                    <a:pt x="2903036" y="62035"/>
                  </a:cubicBezTo>
                  <a:cubicBezTo>
                    <a:pt x="2904545" y="62035"/>
                    <a:pt x="2906053" y="65051"/>
                    <a:pt x="2906053" y="65051"/>
                  </a:cubicBezTo>
                  <a:cubicBezTo>
                    <a:pt x="2906053" y="66558"/>
                    <a:pt x="2904545" y="68066"/>
                    <a:pt x="2904545" y="69573"/>
                  </a:cubicBezTo>
                  <a:cubicBezTo>
                    <a:pt x="2904545" y="71081"/>
                    <a:pt x="2904545" y="72588"/>
                    <a:pt x="2903036" y="72588"/>
                  </a:cubicBezTo>
                  <a:cubicBezTo>
                    <a:pt x="2903036" y="74096"/>
                    <a:pt x="2903036" y="75603"/>
                    <a:pt x="2903036" y="77111"/>
                  </a:cubicBezTo>
                  <a:cubicBezTo>
                    <a:pt x="2903036" y="77111"/>
                    <a:pt x="2901527" y="78619"/>
                    <a:pt x="2901527" y="78619"/>
                  </a:cubicBezTo>
                  <a:cubicBezTo>
                    <a:pt x="2901527" y="80126"/>
                    <a:pt x="2901527" y="80126"/>
                    <a:pt x="2900019" y="80126"/>
                  </a:cubicBezTo>
                  <a:cubicBezTo>
                    <a:pt x="2900019" y="80126"/>
                    <a:pt x="2900019" y="80126"/>
                    <a:pt x="2898510" y="80126"/>
                  </a:cubicBezTo>
                  <a:cubicBezTo>
                    <a:pt x="2898510" y="80126"/>
                    <a:pt x="2897001" y="81634"/>
                    <a:pt x="2897001" y="80126"/>
                  </a:cubicBezTo>
                  <a:cubicBezTo>
                    <a:pt x="2895493" y="80126"/>
                    <a:pt x="2895493" y="78619"/>
                    <a:pt x="2893984" y="78619"/>
                  </a:cubicBezTo>
                  <a:cubicBezTo>
                    <a:pt x="2892475" y="78619"/>
                    <a:pt x="2890967" y="78619"/>
                    <a:pt x="2889458" y="78619"/>
                  </a:cubicBezTo>
                  <a:cubicBezTo>
                    <a:pt x="2886440" y="78619"/>
                    <a:pt x="2884932" y="78619"/>
                    <a:pt x="2884932" y="78619"/>
                  </a:cubicBezTo>
                  <a:cubicBezTo>
                    <a:pt x="2884932" y="78619"/>
                    <a:pt x="2883423" y="80126"/>
                    <a:pt x="2881914" y="81634"/>
                  </a:cubicBezTo>
                  <a:cubicBezTo>
                    <a:pt x="2880406" y="83141"/>
                    <a:pt x="2878897" y="83141"/>
                    <a:pt x="2878897" y="86156"/>
                  </a:cubicBezTo>
                  <a:cubicBezTo>
                    <a:pt x="2878897" y="87664"/>
                    <a:pt x="2877388" y="87664"/>
                    <a:pt x="2877388" y="89171"/>
                  </a:cubicBezTo>
                  <a:cubicBezTo>
                    <a:pt x="2877388" y="90679"/>
                    <a:pt x="2877388" y="90679"/>
                    <a:pt x="2877388" y="92187"/>
                  </a:cubicBezTo>
                  <a:cubicBezTo>
                    <a:pt x="2877388" y="92187"/>
                    <a:pt x="2877388" y="93694"/>
                    <a:pt x="2877388" y="95202"/>
                  </a:cubicBezTo>
                  <a:cubicBezTo>
                    <a:pt x="2877388" y="96709"/>
                    <a:pt x="2877388" y="96709"/>
                    <a:pt x="2877388" y="98217"/>
                  </a:cubicBezTo>
                  <a:cubicBezTo>
                    <a:pt x="2877388" y="99724"/>
                    <a:pt x="2877388" y="101232"/>
                    <a:pt x="2877388" y="102739"/>
                  </a:cubicBezTo>
                  <a:cubicBezTo>
                    <a:pt x="2877388" y="105754"/>
                    <a:pt x="2878897" y="104247"/>
                    <a:pt x="2878897" y="105754"/>
                  </a:cubicBezTo>
                  <a:cubicBezTo>
                    <a:pt x="2880406" y="107262"/>
                    <a:pt x="2878897" y="107262"/>
                    <a:pt x="2880406" y="107262"/>
                  </a:cubicBezTo>
                  <a:cubicBezTo>
                    <a:pt x="2881914" y="108770"/>
                    <a:pt x="2881914" y="108770"/>
                    <a:pt x="2883423" y="108770"/>
                  </a:cubicBezTo>
                  <a:cubicBezTo>
                    <a:pt x="2884932" y="108770"/>
                    <a:pt x="2886440" y="108770"/>
                    <a:pt x="2886440" y="110277"/>
                  </a:cubicBezTo>
                  <a:cubicBezTo>
                    <a:pt x="2889458" y="110277"/>
                    <a:pt x="2889458" y="110277"/>
                    <a:pt x="2890967" y="108770"/>
                  </a:cubicBezTo>
                  <a:cubicBezTo>
                    <a:pt x="2892475" y="108770"/>
                    <a:pt x="2893984" y="107262"/>
                    <a:pt x="2893984" y="107262"/>
                  </a:cubicBezTo>
                  <a:cubicBezTo>
                    <a:pt x="2895493" y="107262"/>
                    <a:pt x="2895493" y="105754"/>
                    <a:pt x="2897001" y="104247"/>
                  </a:cubicBezTo>
                  <a:cubicBezTo>
                    <a:pt x="2898510" y="102739"/>
                    <a:pt x="2900019" y="102739"/>
                    <a:pt x="2901527" y="99724"/>
                  </a:cubicBezTo>
                  <a:cubicBezTo>
                    <a:pt x="2903036" y="98217"/>
                    <a:pt x="2903036" y="98217"/>
                    <a:pt x="2904545" y="96709"/>
                  </a:cubicBezTo>
                  <a:cubicBezTo>
                    <a:pt x="2904545" y="96709"/>
                    <a:pt x="2906053" y="96709"/>
                    <a:pt x="2906053" y="95202"/>
                  </a:cubicBezTo>
                  <a:cubicBezTo>
                    <a:pt x="2906053" y="95202"/>
                    <a:pt x="2907562" y="95202"/>
                    <a:pt x="2907562" y="93694"/>
                  </a:cubicBezTo>
                  <a:cubicBezTo>
                    <a:pt x="2909071" y="93694"/>
                    <a:pt x="2909071" y="93694"/>
                    <a:pt x="2909071" y="92187"/>
                  </a:cubicBezTo>
                  <a:cubicBezTo>
                    <a:pt x="2910579" y="90679"/>
                    <a:pt x="2910579" y="92187"/>
                    <a:pt x="2912088" y="90679"/>
                  </a:cubicBezTo>
                  <a:cubicBezTo>
                    <a:pt x="2912088" y="89171"/>
                    <a:pt x="2912088" y="89171"/>
                    <a:pt x="2913597" y="89171"/>
                  </a:cubicBezTo>
                  <a:cubicBezTo>
                    <a:pt x="2915106" y="87664"/>
                    <a:pt x="2913597" y="87664"/>
                    <a:pt x="2915106" y="87664"/>
                  </a:cubicBezTo>
                  <a:cubicBezTo>
                    <a:pt x="2915106" y="87664"/>
                    <a:pt x="2916614" y="80126"/>
                    <a:pt x="2916614" y="78619"/>
                  </a:cubicBezTo>
                  <a:cubicBezTo>
                    <a:pt x="2916614" y="77111"/>
                    <a:pt x="2916614" y="77111"/>
                    <a:pt x="2916614" y="75603"/>
                  </a:cubicBezTo>
                  <a:cubicBezTo>
                    <a:pt x="2918123" y="74096"/>
                    <a:pt x="2918123" y="74096"/>
                    <a:pt x="2918123" y="72588"/>
                  </a:cubicBezTo>
                  <a:cubicBezTo>
                    <a:pt x="2918123" y="71081"/>
                    <a:pt x="2919632" y="71081"/>
                    <a:pt x="2921140" y="68066"/>
                  </a:cubicBezTo>
                  <a:cubicBezTo>
                    <a:pt x="2921140" y="66558"/>
                    <a:pt x="2924158" y="66558"/>
                    <a:pt x="2924158" y="65051"/>
                  </a:cubicBezTo>
                  <a:cubicBezTo>
                    <a:pt x="2925666" y="63543"/>
                    <a:pt x="2927175" y="65051"/>
                    <a:pt x="2927175" y="63543"/>
                  </a:cubicBezTo>
                  <a:cubicBezTo>
                    <a:pt x="2927175" y="62035"/>
                    <a:pt x="2928684" y="63543"/>
                    <a:pt x="2928684" y="62035"/>
                  </a:cubicBezTo>
                  <a:cubicBezTo>
                    <a:pt x="2930192" y="60528"/>
                    <a:pt x="2930192" y="60528"/>
                    <a:pt x="2930192" y="60528"/>
                  </a:cubicBezTo>
                  <a:cubicBezTo>
                    <a:pt x="2930192" y="60528"/>
                    <a:pt x="2931701" y="60528"/>
                    <a:pt x="2931701" y="60528"/>
                  </a:cubicBezTo>
                  <a:cubicBezTo>
                    <a:pt x="2933210" y="59020"/>
                    <a:pt x="2934718" y="59020"/>
                    <a:pt x="2934718" y="59020"/>
                  </a:cubicBezTo>
                  <a:cubicBezTo>
                    <a:pt x="2936227" y="60528"/>
                    <a:pt x="2937736" y="59020"/>
                    <a:pt x="2939245" y="59020"/>
                  </a:cubicBezTo>
                  <a:cubicBezTo>
                    <a:pt x="2939245" y="59020"/>
                    <a:pt x="2939245" y="60528"/>
                    <a:pt x="2939245" y="62035"/>
                  </a:cubicBezTo>
                  <a:cubicBezTo>
                    <a:pt x="2940753" y="62035"/>
                    <a:pt x="2940753" y="62035"/>
                    <a:pt x="2942262" y="62035"/>
                  </a:cubicBezTo>
                  <a:cubicBezTo>
                    <a:pt x="2942262" y="62035"/>
                    <a:pt x="2942262" y="63543"/>
                    <a:pt x="2943771" y="63543"/>
                  </a:cubicBezTo>
                  <a:cubicBezTo>
                    <a:pt x="2943771" y="65051"/>
                    <a:pt x="2945279" y="65051"/>
                    <a:pt x="2946788" y="66558"/>
                  </a:cubicBezTo>
                  <a:cubicBezTo>
                    <a:pt x="2946788" y="68066"/>
                    <a:pt x="2948297" y="69573"/>
                    <a:pt x="2948297" y="71081"/>
                  </a:cubicBezTo>
                  <a:cubicBezTo>
                    <a:pt x="2949805" y="74096"/>
                    <a:pt x="2949805" y="77111"/>
                    <a:pt x="2951314" y="78619"/>
                  </a:cubicBezTo>
                  <a:cubicBezTo>
                    <a:pt x="2952823" y="80126"/>
                    <a:pt x="2951314" y="83141"/>
                    <a:pt x="2951314" y="86156"/>
                  </a:cubicBezTo>
                  <a:cubicBezTo>
                    <a:pt x="2952823" y="86156"/>
                    <a:pt x="2952823" y="87664"/>
                    <a:pt x="2952823" y="90679"/>
                  </a:cubicBezTo>
                  <a:cubicBezTo>
                    <a:pt x="2952823" y="90679"/>
                    <a:pt x="2952823" y="92187"/>
                    <a:pt x="2952823" y="92187"/>
                  </a:cubicBezTo>
                  <a:cubicBezTo>
                    <a:pt x="2952823" y="93694"/>
                    <a:pt x="2954331" y="95202"/>
                    <a:pt x="2954331" y="98217"/>
                  </a:cubicBezTo>
                  <a:cubicBezTo>
                    <a:pt x="2954331" y="99724"/>
                    <a:pt x="2954331" y="101232"/>
                    <a:pt x="2955840" y="102739"/>
                  </a:cubicBezTo>
                  <a:cubicBezTo>
                    <a:pt x="2955840" y="107262"/>
                    <a:pt x="2955840" y="108770"/>
                    <a:pt x="2955840" y="113292"/>
                  </a:cubicBezTo>
                  <a:cubicBezTo>
                    <a:pt x="2955840" y="114800"/>
                    <a:pt x="2954331" y="116307"/>
                    <a:pt x="2954331" y="117815"/>
                  </a:cubicBezTo>
                  <a:cubicBezTo>
                    <a:pt x="2954331" y="120830"/>
                    <a:pt x="2951314" y="122338"/>
                    <a:pt x="2951314" y="125353"/>
                  </a:cubicBezTo>
                  <a:cubicBezTo>
                    <a:pt x="2951314" y="126860"/>
                    <a:pt x="2951314" y="131383"/>
                    <a:pt x="2951314" y="132890"/>
                  </a:cubicBezTo>
                  <a:cubicBezTo>
                    <a:pt x="2949805" y="134398"/>
                    <a:pt x="2949805" y="135906"/>
                    <a:pt x="2948297" y="135906"/>
                  </a:cubicBezTo>
                  <a:cubicBezTo>
                    <a:pt x="2948297" y="138921"/>
                    <a:pt x="2948297" y="141936"/>
                    <a:pt x="2948297" y="143443"/>
                  </a:cubicBezTo>
                  <a:cubicBezTo>
                    <a:pt x="2946788" y="149474"/>
                    <a:pt x="2943771" y="149474"/>
                    <a:pt x="2943771" y="152489"/>
                  </a:cubicBezTo>
                  <a:cubicBezTo>
                    <a:pt x="2943771" y="153996"/>
                    <a:pt x="2943771" y="153996"/>
                    <a:pt x="2943771" y="153996"/>
                  </a:cubicBezTo>
                  <a:cubicBezTo>
                    <a:pt x="2943771" y="155504"/>
                    <a:pt x="2942262" y="157011"/>
                    <a:pt x="2942262" y="157011"/>
                  </a:cubicBezTo>
                  <a:cubicBezTo>
                    <a:pt x="2940753" y="158519"/>
                    <a:pt x="2940753" y="158519"/>
                    <a:pt x="2940753" y="160026"/>
                  </a:cubicBezTo>
                  <a:cubicBezTo>
                    <a:pt x="2939245" y="160026"/>
                    <a:pt x="2940753" y="161534"/>
                    <a:pt x="2939245" y="163042"/>
                  </a:cubicBezTo>
                  <a:cubicBezTo>
                    <a:pt x="2939245" y="167564"/>
                    <a:pt x="2937736" y="173594"/>
                    <a:pt x="2939245" y="173594"/>
                  </a:cubicBezTo>
                  <a:cubicBezTo>
                    <a:pt x="2940753" y="173594"/>
                    <a:pt x="2940753" y="173594"/>
                    <a:pt x="2940753" y="175102"/>
                  </a:cubicBezTo>
                  <a:cubicBezTo>
                    <a:pt x="2942262" y="175102"/>
                    <a:pt x="2942262" y="175102"/>
                    <a:pt x="2943771" y="176610"/>
                  </a:cubicBezTo>
                  <a:cubicBezTo>
                    <a:pt x="2943771" y="176610"/>
                    <a:pt x="2945279" y="176610"/>
                    <a:pt x="2945279" y="176610"/>
                  </a:cubicBezTo>
                  <a:cubicBezTo>
                    <a:pt x="2946788" y="178117"/>
                    <a:pt x="2948297" y="178117"/>
                    <a:pt x="2951314" y="178117"/>
                  </a:cubicBezTo>
                  <a:cubicBezTo>
                    <a:pt x="2952823" y="179625"/>
                    <a:pt x="2955840" y="178117"/>
                    <a:pt x="2958857" y="179625"/>
                  </a:cubicBezTo>
                  <a:cubicBezTo>
                    <a:pt x="2963384" y="181132"/>
                    <a:pt x="2966401" y="182640"/>
                    <a:pt x="2972436" y="182640"/>
                  </a:cubicBezTo>
                  <a:cubicBezTo>
                    <a:pt x="2973944" y="182640"/>
                    <a:pt x="2975453" y="184147"/>
                    <a:pt x="2976962" y="185655"/>
                  </a:cubicBezTo>
                  <a:cubicBezTo>
                    <a:pt x="2981488" y="185655"/>
                    <a:pt x="2984505" y="187162"/>
                    <a:pt x="2987523" y="187162"/>
                  </a:cubicBezTo>
                  <a:cubicBezTo>
                    <a:pt x="2987523" y="187162"/>
                    <a:pt x="2990540" y="188670"/>
                    <a:pt x="2993557" y="188670"/>
                  </a:cubicBezTo>
                  <a:cubicBezTo>
                    <a:pt x="2998083" y="190178"/>
                    <a:pt x="3004118" y="191685"/>
                    <a:pt x="3004118" y="191685"/>
                  </a:cubicBezTo>
                  <a:cubicBezTo>
                    <a:pt x="3004118" y="191685"/>
                    <a:pt x="3016188" y="194700"/>
                    <a:pt x="3022222" y="196208"/>
                  </a:cubicBezTo>
                  <a:cubicBezTo>
                    <a:pt x="3022222" y="197715"/>
                    <a:pt x="3023731" y="196208"/>
                    <a:pt x="3023731" y="197715"/>
                  </a:cubicBezTo>
                  <a:cubicBezTo>
                    <a:pt x="3026748" y="197715"/>
                    <a:pt x="3028257" y="199223"/>
                    <a:pt x="3031274" y="199223"/>
                  </a:cubicBezTo>
                  <a:cubicBezTo>
                    <a:pt x="3032783" y="199223"/>
                    <a:pt x="3035801" y="199223"/>
                    <a:pt x="3035801" y="199223"/>
                  </a:cubicBezTo>
                  <a:cubicBezTo>
                    <a:pt x="3037309" y="200730"/>
                    <a:pt x="3037309" y="200730"/>
                    <a:pt x="3037309" y="200730"/>
                  </a:cubicBezTo>
                  <a:cubicBezTo>
                    <a:pt x="3040327" y="202238"/>
                    <a:pt x="3041835" y="202238"/>
                    <a:pt x="3044853" y="205253"/>
                  </a:cubicBezTo>
                  <a:cubicBezTo>
                    <a:pt x="3047870" y="206761"/>
                    <a:pt x="3050887" y="208268"/>
                    <a:pt x="3050887" y="208268"/>
                  </a:cubicBezTo>
                  <a:cubicBezTo>
                    <a:pt x="3050887" y="208268"/>
                    <a:pt x="3055413" y="214298"/>
                    <a:pt x="3056922" y="215806"/>
                  </a:cubicBezTo>
                  <a:cubicBezTo>
                    <a:pt x="3056922" y="217313"/>
                    <a:pt x="3058431" y="218821"/>
                    <a:pt x="3059940" y="218821"/>
                  </a:cubicBezTo>
                  <a:cubicBezTo>
                    <a:pt x="3059940" y="220329"/>
                    <a:pt x="3061448" y="220329"/>
                    <a:pt x="3061448" y="221836"/>
                  </a:cubicBezTo>
                  <a:cubicBezTo>
                    <a:pt x="3061448" y="223344"/>
                    <a:pt x="3061448" y="227866"/>
                    <a:pt x="3061448" y="227866"/>
                  </a:cubicBezTo>
                  <a:cubicBezTo>
                    <a:pt x="3059940" y="229374"/>
                    <a:pt x="3059940" y="229374"/>
                    <a:pt x="3058431" y="230881"/>
                  </a:cubicBezTo>
                  <a:cubicBezTo>
                    <a:pt x="3058431" y="232389"/>
                    <a:pt x="3058431" y="233897"/>
                    <a:pt x="3056922" y="233897"/>
                  </a:cubicBezTo>
                  <a:cubicBezTo>
                    <a:pt x="3055413" y="235404"/>
                    <a:pt x="3052396" y="239927"/>
                    <a:pt x="3050887" y="241434"/>
                  </a:cubicBezTo>
                  <a:cubicBezTo>
                    <a:pt x="3047870" y="241434"/>
                    <a:pt x="3044853" y="242942"/>
                    <a:pt x="3043344" y="244449"/>
                  </a:cubicBezTo>
                  <a:cubicBezTo>
                    <a:pt x="3043344" y="244449"/>
                    <a:pt x="3040327" y="244449"/>
                    <a:pt x="3038818" y="244449"/>
                  </a:cubicBezTo>
                  <a:cubicBezTo>
                    <a:pt x="3035801" y="244449"/>
                    <a:pt x="3034292" y="244449"/>
                    <a:pt x="3031274" y="245957"/>
                  </a:cubicBezTo>
                  <a:cubicBezTo>
                    <a:pt x="3028257" y="245957"/>
                    <a:pt x="3023731" y="245957"/>
                    <a:pt x="3020714" y="245957"/>
                  </a:cubicBezTo>
                  <a:cubicBezTo>
                    <a:pt x="3020714" y="245957"/>
                    <a:pt x="3020714" y="245957"/>
                    <a:pt x="3019205" y="247465"/>
                  </a:cubicBezTo>
                  <a:cubicBezTo>
                    <a:pt x="3019205" y="247465"/>
                    <a:pt x="3014679" y="247465"/>
                    <a:pt x="3010153" y="247465"/>
                  </a:cubicBezTo>
                  <a:cubicBezTo>
                    <a:pt x="3007135" y="247465"/>
                    <a:pt x="2999592" y="247465"/>
                    <a:pt x="2998083" y="247465"/>
                  </a:cubicBezTo>
                  <a:cubicBezTo>
                    <a:pt x="2996575" y="247465"/>
                    <a:pt x="2995066" y="248972"/>
                    <a:pt x="2992049" y="248972"/>
                  </a:cubicBezTo>
                  <a:cubicBezTo>
                    <a:pt x="2989031" y="250480"/>
                    <a:pt x="2986014" y="251987"/>
                    <a:pt x="2982996" y="253495"/>
                  </a:cubicBezTo>
                  <a:cubicBezTo>
                    <a:pt x="2979979" y="253495"/>
                    <a:pt x="2975453" y="256510"/>
                    <a:pt x="2972436" y="258017"/>
                  </a:cubicBezTo>
                  <a:cubicBezTo>
                    <a:pt x="2970927" y="258017"/>
                    <a:pt x="2966401" y="258017"/>
                    <a:pt x="2966401" y="258017"/>
                  </a:cubicBezTo>
                  <a:cubicBezTo>
                    <a:pt x="2964892" y="258017"/>
                    <a:pt x="2963384" y="259525"/>
                    <a:pt x="2961875" y="259525"/>
                  </a:cubicBezTo>
                  <a:cubicBezTo>
                    <a:pt x="2960366" y="261033"/>
                    <a:pt x="2957349" y="262540"/>
                    <a:pt x="2954331" y="262540"/>
                  </a:cubicBezTo>
                  <a:cubicBezTo>
                    <a:pt x="2952823" y="262540"/>
                    <a:pt x="2951314" y="262540"/>
                    <a:pt x="2949805" y="262540"/>
                  </a:cubicBezTo>
                  <a:cubicBezTo>
                    <a:pt x="2949805" y="262540"/>
                    <a:pt x="2946788" y="264048"/>
                    <a:pt x="2943771" y="264048"/>
                  </a:cubicBezTo>
                  <a:cubicBezTo>
                    <a:pt x="2943771" y="264048"/>
                    <a:pt x="2942262" y="265555"/>
                    <a:pt x="2942262" y="265555"/>
                  </a:cubicBezTo>
                  <a:cubicBezTo>
                    <a:pt x="2939245" y="267063"/>
                    <a:pt x="2937736" y="267063"/>
                    <a:pt x="2934718" y="267063"/>
                  </a:cubicBezTo>
                  <a:cubicBezTo>
                    <a:pt x="2934718" y="267063"/>
                    <a:pt x="2931701" y="267063"/>
                    <a:pt x="2931701" y="267063"/>
                  </a:cubicBezTo>
                  <a:cubicBezTo>
                    <a:pt x="2927175" y="268570"/>
                    <a:pt x="2919632" y="270078"/>
                    <a:pt x="2918123" y="270078"/>
                  </a:cubicBezTo>
                  <a:cubicBezTo>
                    <a:pt x="2913597" y="270078"/>
                    <a:pt x="2910579" y="271585"/>
                    <a:pt x="2910579" y="271585"/>
                  </a:cubicBezTo>
                  <a:cubicBezTo>
                    <a:pt x="2910579" y="271585"/>
                    <a:pt x="2909071" y="271585"/>
                    <a:pt x="2909071" y="271585"/>
                  </a:cubicBezTo>
                  <a:cubicBezTo>
                    <a:pt x="2907562" y="273093"/>
                    <a:pt x="2904545" y="276108"/>
                    <a:pt x="2904545" y="276108"/>
                  </a:cubicBezTo>
                  <a:cubicBezTo>
                    <a:pt x="2904545" y="276108"/>
                    <a:pt x="2904545" y="276108"/>
                    <a:pt x="2903036" y="280631"/>
                  </a:cubicBezTo>
                  <a:cubicBezTo>
                    <a:pt x="2903036" y="280631"/>
                    <a:pt x="2901527" y="280631"/>
                    <a:pt x="2901527" y="283646"/>
                  </a:cubicBezTo>
                  <a:cubicBezTo>
                    <a:pt x="2900019" y="285153"/>
                    <a:pt x="2900019" y="285153"/>
                    <a:pt x="2900019" y="286661"/>
                  </a:cubicBezTo>
                  <a:cubicBezTo>
                    <a:pt x="2898510" y="288169"/>
                    <a:pt x="2897001" y="289676"/>
                    <a:pt x="2897001" y="291184"/>
                  </a:cubicBezTo>
                  <a:cubicBezTo>
                    <a:pt x="2895493" y="292691"/>
                    <a:pt x="2895493" y="292691"/>
                    <a:pt x="2893984" y="292691"/>
                  </a:cubicBezTo>
                  <a:cubicBezTo>
                    <a:pt x="2893984" y="294199"/>
                    <a:pt x="2892475" y="295706"/>
                    <a:pt x="2890967" y="295706"/>
                  </a:cubicBezTo>
                  <a:cubicBezTo>
                    <a:pt x="2886440" y="297214"/>
                    <a:pt x="2880406" y="297214"/>
                    <a:pt x="2880406" y="297214"/>
                  </a:cubicBezTo>
                  <a:cubicBezTo>
                    <a:pt x="2878897" y="297214"/>
                    <a:pt x="2875880" y="297214"/>
                    <a:pt x="2874371" y="298721"/>
                  </a:cubicBezTo>
                  <a:cubicBezTo>
                    <a:pt x="2874371" y="298721"/>
                    <a:pt x="2872862" y="298721"/>
                    <a:pt x="2872862" y="301737"/>
                  </a:cubicBezTo>
                  <a:cubicBezTo>
                    <a:pt x="2872862" y="303244"/>
                    <a:pt x="2872862" y="303244"/>
                    <a:pt x="2872862" y="303244"/>
                  </a:cubicBezTo>
                  <a:cubicBezTo>
                    <a:pt x="2872862" y="304752"/>
                    <a:pt x="2872862" y="306259"/>
                    <a:pt x="2872862" y="307767"/>
                  </a:cubicBezTo>
                  <a:cubicBezTo>
                    <a:pt x="2872862" y="310782"/>
                    <a:pt x="2872862" y="310782"/>
                    <a:pt x="2872862" y="313797"/>
                  </a:cubicBezTo>
                  <a:cubicBezTo>
                    <a:pt x="2872862" y="315305"/>
                    <a:pt x="2872862" y="319827"/>
                    <a:pt x="2872862" y="319827"/>
                  </a:cubicBezTo>
                  <a:cubicBezTo>
                    <a:pt x="2872862" y="321335"/>
                    <a:pt x="2874371" y="321335"/>
                    <a:pt x="2874371" y="321335"/>
                  </a:cubicBezTo>
                  <a:cubicBezTo>
                    <a:pt x="2875880" y="322842"/>
                    <a:pt x="2878897" y="319827"/>
                    <a:pt x="2880406" y="318320"/>
                  </a:cubicBezTo>
                  <a:cubicBezTo>
                    <a:pt x="2880406" y="318320"/>
                    <a:pt x="2881914" y="318320"/>
                    <a:pt x="2883423" y="318320"/>
                  </a:cubicBezTo>
                  <a:cubicBezTo>
                    <a:pt x="2884932" y="318320"/>
                    <a:pt x="2886440" y="316812"/>
                    <a:pt x="2887949" y="316812"/>
                  </a:cubicBezTo>
                  <a:cubicBezTo>
                    <a:pt x="2887949" y="316812"/>
                    <a:pt x="2889458" y="315305"/>
                    <a:pt x="2889458" y="315305"/>
                  </a:cubicBezTo>
                  <a:cubicBezTo>
                    <a:pt x="2889458" y="313797"/>
                    <a:pt x="2890967" y="315305"/>
                    <a:pt x="2893984" y="312289"/>
                  </a:cubicBezTo>
                  <a:cubicBezTo>
                    <a:pt x="2895493" y="310782"/>
                    <a:pt x="2898510" y="310782"/>
                    <a:pt x="2901527" y="310782"/>
                  </a:cubicBezTo>
                  <a:cubicBezTo>
                    <a:pt x="2904545" y="309274"/>
                    <a:pt x="2904545" y="309274"/>
                    <a:pt x="2907562" y="310782"/>
                  </a:cubicBezTo>
                  <a:cubicBezTo>
                    <a:pt x="2909071" y="310782"/>
                    <a:pt x="2912088" y="310782"/>
                    <a:pt x="2912088" y="310782"/>
                  </a:cubicBezTo>
                  <a:cubicBezTo>
                    <a:pt x="2916614" y="313797"/>
                    <a:pt x="2918123" y="313797"/>
                    <a:pt x="2918123" y="313797"/>
                  </a:cubicBezTo>
                  <a:cubicBezTo>
                    <a:pt x="2918123" y="313797"/>
                    <a:pt x="2922649" y="313797"/>
                    <a:pt x="2924158" y="315305"/>
                  </a:cubicBezTo>
                  <a:cubicBezTo>
                    <a:pt x="2925666" y="315305"/>
                    <a:pt x="2928684" y="316812"/>
                    <a:pt x="2928684" y="316812"/>
                  </a:cubicBezTo>
                  <a:cubicBezTo>
                    <a:pt x="2930192" y="316812"/>
                    <a:pt x="2933210" y="318320"/>
                    <a:pt x="2936227" y="319827"/>
                  </a:cubicBezTo>
                  <a:cubicBezTo>
                    <a:pt x="2940753" y="321335"/>
                    <a:pt x="2945279" y="322842"/>
                    <a:pt x="2946788" y="324350"/>
                  </a:cubicBezTo>
                  <a:cubicBezTo>
                    <a:pt x="2948297" y="324350"/>
                    <a:pt x="2948297" y="324350"/>
                    <a:pt x="2949805" y="325857"/>
                  </a:cubicBezTo>
                  <a:cubicBezTo>
                    <a:pt x="2951314" y="325857"/>
                    <a:pt x="2952823" y="325857"/>
                    <a:pt x="2954331" y="327365"/>
                  </a:cubicBezTo>
                  <a:cubicBezTo>
                    <a:pt x="2958857" y="328872"/>
                    <a:pt x="2961875" y="330380"/>
                    <a:pt x="2963384" y="330380"/>
                  </a:cubicBezTo>
                  <a:cubicBezTo>
                    <a:pt x="2964892" y="330380"/>
                    <a:pt x="2966401" y="331888"/>
                    <a:pt x="2966401" y="331888"/>
                  </a:cubicBezTo>
                  <a:cubicBezTo>
                    <a:pt x="2966401" y="331888"/>
                    <a:pt x="2966401" y="331888"/>
                    <a:pt x="2969418" y="333395"/>
                  </a:cubicBezTo>
                  <a:cubicBezTo>
                    <a:pt x="2969418" y="333395"/>
                    <a:pt x="2970927" y="334903"/>
                    <a:pt x="2972436" y="337918"/>
                  </a:cubicBezTo>
                  <a:cubicBezTo>
                    <a:pt x="2972436" y="337918"/>
                    <a:pt x="2973944" y="337918"/>
                    <a:pt x="2973944" y="339425"/>
                  </a:cubicBezTo>
                  <a:cubicBezTo>
                    <a:pt x="2975453" y="339425"/>
                    <a:pt x="2975453" y="339425"/>
                    <a:pt x="2975453" y="340933"/>
                  </a:cubicBezTo>
                  <a:cubicBezTo>
                    <a:pt x="2976962" y="342440"/>
                    <a:pt x="2975453" y="343948"/>
                    <a:pt x="2975453" y="343948"/>
                  </a:cubicBezTo>
                  <a:cubicBezTo>
                    <a:pt x="2975453" y="343948"/>
                    <a:pt x="2975453" y="346963"/>
                    <a:pt x="2975453" y="348471"/>
                  </a:cubicBezTo>
                  <a:cubicBezTo>
                    <a:pt x="2975453" y="349978"/>
                    <a:pt x="2973944" y="352993"/>
                    <a:pt x="2972436" y="354501"/>
                  </a:cubicBezTo>
                  <a:cubicBezTo>
                    <a:pt x="2972436" y="356008"/>
                    <a:pt x="2969418" y="357516"/>
                    <a:pt x="2967910" y="360531"/>
                  </a:cubicBezTo>
                  <a:cubicBezTo>
                    <a:pt x="2966401" y="363546"/>
                    <a:pt x="2964892" y="365054"/>
                    <a:pt x="2963384" y="368069"/>
                  </a:cubicBezTo>
                  <a:cubicBezTo>
                    <a:pt x="2961875" y="371084"/>
                    <a:pt x="2961875" y="371084"/>
                    <a:pt x="2960366" y="372592"/>
                  </a:cubicBezTo>
                  <a:cubicBezTo>
                    <a:pt x="2958857" y="374099"/>
                    <a:pt x="2958857" y="375607"/>
                    <a:pt x="2957349" y="375607"/>
                  </a:cubicBezTo>
                  <a:cubicBezTo>
                    <a:pt x="2954331" y="375607"/>
                    <a:pt x="2954331" y="377114"/>
                    <a:pt x="2949805" y="374099"/>
                  </a:cubicBezTo>
                  <a:cubicBezTo>
                    <a:pt x="2946788" y="371084"/>
                    <a:pt x="2943771" y="369576"/>
                    <a:pt x="2943771" y="368069"/>
                  </a:cubicBezTo>
                  <a:cubicBezTo>
                    <a:pt x="2943771" y="368069"/>
                    <a:pt x="2945279" y="368069"/>
                    <a:pt x="2942262" y="366561"/>
                  </a:cubicBezTo>
                  <a:cubicBezTo>
                    <a:pt x="2939245" y="365054"/>
                    <a:pt x="2942262" y="365054"/>
                    <a:pt x="2937736" y="363546"/>
                  </a:cubicBezTo>
                  <a:cubicBezTo>
                    <a:pt x="2936227" y="363546"/>
                    <a:pt x="2936227" y="362039"/>
                    <a:pt x="2934718" y="362039"/>
                  </a:cubicBezTo>
                  <a:cubicBezTo>
                    <a:pt x="2931701" y="360531"/>
                    <a:pt x="2930192" y="360531"/>
                    <a:pt x="2930192" y="359024"/>
                  </a:cubicBezTo>
                  <a:cubicBezTo>
                    <a:pt x="2927175" y="359024"/>
                    <a:pt x="2927175" y="359024"/>
                    <a:pt x="2924158" y="359024"/>
                  </a:cubicBezTo>
                  <a:cubicBezTo>
                    <a:pt x="2921140" y="359024"/>
                    <a:pt x="2919632" y="357516"/>
                    <a:pt x="2916614" y="359024"/>
                  </a:cubicBezTo>
                  <a:cubicBezTo>
                    <a:pt x="2915106" y="359024"/>
                    <a:pt x="2912088" y="359024"/>
                    <a:pt x="2910579" y="359024"/>
                  </a:cubicBezTo>
                  <a:cubicBezTo>
                    <a:pt x="2910579" y="360531"/>
                    <a:pt x="2910579" y="360531"/>
                    <a:pt x="2910579" y="360531"/>
                  </a:cubicBezTo>
                  <a:cubicBezTo>
                    <a:pt x="2910579" y="362039"/>
                    <a:pt x="2910579" y="362039"/>
                    <a:pt x="2912088" y="363546"/>
                  </a:cubicBezTo>
                  <a:cubicBezTo>
                    <a:pt x="2912088" y="363546"/>
                    <a:pt x="2913597" y="365054"/>
                    <a:pt x="2915106" y="365054"/>
                  </a:cubicBezTo>
                  <a:cubicBezTo>
                    <a:pt x="2915106" y="365054"/>
                    <a:pt x="2915106" y="368069"/>
                    <a:pt x="2915106" y="368069"/>
                  </a:cubicBezTo>
                  <a:cubicBezTo>
                    <a:pt x="2915106" y="368069"/>
                    <a:pt x="2916614" y="369576"/>
                    <a:pt x="2916614" y="369576"/>
                  </a:cubicBezTo>
                  <a:cubicBezTo>
                    <a:pt x="2916614" y="371084"/>
                    <a:pt x="2916614" y="371084"/>
                    <a:pt x="2916614" y="372592"/>
                  </a:cubicBezTo>
                  <a:cubicBezTo>
                    <a:pt x="2916614" y="375607"/>
                    <a:pt x="2916614" y="377114"/>
                    <a:pt x="2916614" y="378622"/>
                  </a:cubicBezTo>
                  <a:cubicBezTo>
                    <a:pt x="2916614" y="378622"/>
                    <a:pt x="2916614" y="378622"/>
                    <a:pt x="2916614" y="380129"/>
                  </a:cubicBezTo>
                  <a:cubicBezTo>
                    <a:pt x="2916614" y="381637"/>
                    <a:pt x="2916614" y="383144"/>
                    <a:pt x="2916614" y="384652"/>
                  </a:cubicBezTo>
                  <a:cubicBezTo>
                    <a:pt x="2916614" y="384652"/>
                    <a:pt x="2916614" y="386160"/>
                    <a:pt x="2916614" y="386160"/>
                  </a:cubicBezTo>
                  <a:cubicBezTo>
                    <a:pt x="2916614" y="387667"/>
                    <a:pt x="2916614" y="392190"/>
                    <a:pt x="2915106" y="393697"/>
                  </a:cubicBezTo>
                  <a:cubicBezTo>
                    <a:pt x="2915106" y="393697"/>
                    <a:pt x="2915106" y="395205"/>
                    <a:pt x="2915106" y="398220"/>
                  </a:cubicBezTo>
                  <a:cubicBezTo>
                    <a:pt x="2915106" y="402743"/>
                    <a:pt x="2915106" y="408773"/>
                    <a:pt x="2915106" y="408773"/>
                  </a:cubicBezTo>
                  <a:cubicBezTo>
                    <a:pt x="2913597" y="410280"/>
                    <a:pt x="2913597" y="411788"/>
                    <a:pt x="2913597" y="411788"/>
                  </a:cubicBezTo>
                  <a:cubicBezTo>
                    <a:pt x="2913597" y="413296"/>
                    <a:pt x="2912088" y="413296"/>
                    <a:pt x="2912088" y="414803"/>
                  </a:cubicBezTo>
                  <a:cubicBezTo>
                    <a:pt x="2912088" y="416311"/>
                    <a:pt x="2912088" y="416311"/>
                    <a:pt x="2910579" y="417818"/>
                  </a:cubicBezTo>
                  <a:cubicBezTo>
                    <a:pt x="2910579" y="419326"/>
                    <a:pt x="2909071" y="420833"/>
                    <a:pt x="2909071" y="420833"/>
                  </a:cubicBezTo>
                  <a:cubicBezTo>
                    <a:pt x="2907562" y="422341"/>
                    <a:pt x="2907562" y="423848"/>
                    <a:pt x="2907562" y="423848"/>
                  </a:cubicBezTo>
                  <a:cubicBezTo>
                    <a:pt x="2907562" y="425356"/>
                    <a:pt x="2906053" y="425356"/>
                    <a:pt x="2906053" y="425356"/>
                  </a:cubicBezTo>
                  <a:cubicBezTo>
                    <a:pt x="2906053" y="428371"/>
                    <a:pt x="2906053" y="429879"/>
                    <a:pt x="2906053" y="429879"/>
                  </a:cubicBezTo>
                  <a:cubicBezTo>
                    <a:pt x="2906053" y="429879"/>
                    <a:pt x="2906053" y="429879"/>
                    <a:pt x="2903036" y="432894"/>
                  </a:cubicBezTo>
                  <a:cubicBezTo>
                    <a:pt x="2903036" y="432894"/>
                    <a:pt x="2901527" y="435909"/>
                    <a:pt x="2901527" y="438924"/>
                  </a:cubicBezTo>
                  <a:cubicBezTo>
                    <a:pt x="2900019" y="440431"/>
                    <a:pt x="2895493" y="440431"/>
                    <a:pt x="2895493" y="441939"/>
                  </a:cubicBezTo>
                  <a:cubicBezTo>
                    <a:pt x="2893984" y="443447"/>
                    <a:pt x="2890967" y="443447"/>
                    <a:pt x="2889458" y="441939"/>
                  </a:cubicBezTo>
                  <a:cubicBezTo>
                    <a:pt x="2887949" y="441939"/>
                    <a:pt x="2886440" y="444954"/>
                    <a:pt x="2883423" y="441939"/>
                  </a:cubicBezTo>
                  <a:cubicBezTo>
                    <a:pt x="2881914" y="441939"/>
                    <a:pt x="2880406" y="440431"/>
                    <a:pt x="2878897" y="438924"/>
                  </a:cubicBezTo>
                  <a:cubicBezTo>
                    <a:pt x="2878897" y="438924"/>
                    <a:pt x="2877388" y="438924"/>
                    <a:pt x="2877388" y="438924"/>
                  </a:cubicBezTo>
                  <a:cubicBezTo>
                    <a:pt x="2875880" y="438924"/>
                    <a:pt x="2875880" y="437416"/>
                    <a:pt x="2874371" y="437416"/>
                  </a:cubicBezTo>
                  <a:cubicBezTo>
                    <a:pt x="2872862" y="437416"/>
                    <a:pt x="2872862" y="435909"/>
                    <a:pt x="2872862" y="435909"/>
                  </a:cubicBezTo>
                  <a:cubicBezTo>
                    <a:pt x="2871354" y="435909"/>
                    <a:pt x="2871354" y="434401"/>
                    <a:pt x="2869845" y="434401"/>
                  </a:cubicBezTo>
                  <a:cubicBezTo>
                    <a:pt x="2868336" y="434401"/>
                    <a:pt x="2866827" y="432894"/>
                    <a:pt x="2865319" y="432894"/>
                  </a:cubicBezTo>
                  <a:cubicBezTo>
                    <a:pt x="2865319" y="432894"/>
                    <a:pt x="2863810" y="432894"/>
                    <a:pt x="2862301" y="432894"/>
                  </a:cubicBezTo>
                  <a:cubicBezTo>
                    <a:pt x="2859284" y="432894"/>
                    <a:pt x="2850232" y="432894"/>
                    <a:pt x="2848723" y="432894"/>
                  </a:cubicBezTo>
                  <a:cubicBezTo>
                    <a:pt x="2847215" y="432894"/>
                    <a:pt x="2844197" y="432894"/>
                    <a:pt x="2839671" y="432894"/>
                  </a:cubicBezTo>
                  <a:cubicBezTo>
                    <a:pt x="2836654" y="432894"/>
                    <a:pt x="2835145" y="434401"/>
                    <a:pt x="2830619" y="434401"/>
                  </a:cubicBezTo>
                  <a:cubicBezTo>
                    <a:pt x="2827602" y="434401"/>
                    <a:pt x="2826093" y="434401"/>
                    <a:pt x="2823076" y="434401"/>
                  </a:cubicBezTo>
                  <a:cubicBezTo>
                    <a:pt x="2820058" y="434401"/>
                    <a:pt x="2818549" y="432894"/>
                    <a:pt x="2815532" y="434401"/>
                  </a:cubicBezTo>
                  <a:cubicBezTo>
                    <a:pt x="2812515" y="434401"/>
                    <a:pt x="2812515" y="432894"/>
                    <a:pt x="2809497" y="434401"/>
                  </a:cubicBezTo>
                  <a:cubicBezTo>
                    <a:pt x="2809497" y="434401"/>
                    <a:pt x="2807989" y="434401"/>
                    <a:pt x="2806480" y="434401"/>
                  </a:cubicBezTo>
                  <a:cubicBezTo>
                    <a:pt x="2806480" y="434401"/>
                    <a:pt x="2804971" y="434401"/>
                    <a:pt x="2803463" y="434401"/>
                  </a:cubicBezTo>
                  <a:cubicBezTo>
                    <a:pt x="2803463" y="434401"/>
                    <a:pt x="2801954" y="434401"/>
                    <a:pt x="2800445" y="434401"/>
                  </a:cubicBezTo>
                  <a:cubicBezTo>
                    <a:pt x="2798937" y="432894"/>
                    <a:pt x="2795919" y="432894"/>
                    <a:pt x="2794410" y="432894"/>
                  </a:cubicBezTo>
                  <a:cubicBezTo>
                    <a:pt x="2794410" y="432894"/>
                    <a:pt x="2792902" y="432894"/>
                    <a:pt x="2791393" y="432894"/>
                  </a:cubicBezTo>
                  <a:cubicBezTo>
                    <a:pt x="2788376" y="432894"/>
                    <a:pt x="2785358" y="432894"/>
                    <a:pt x="2783850" y="432894"/>
                  </a:cubicBezTo>
                  <a:cubicBezTo>
                    <a:pt x="2782341" y="432894"/>
                    <a:pt x="2782341" y="432894"/>
                    <a:pt x="2779324" y="432894"/>
                  </a:cubicBezTo>
                  <a:cubicBezTo>
                    <a:pt x="2779324" y="431386"/>
                    <a:pt x="2779324" y="431386"/>
                    <a:pt x="2777815" y="429879"/>
                  </a:cubicBezTo>
                  <a:cubicBezTo>
                    <a:pt x="2776306" y="429879"/>
                    <a:pt x="2776306" y="429879"/>
                    <a:pt x="2774798" y="429879"/>
                  </a:cubicBezTo>
                  <a:cubicBezTo>
                    <a:pt x="2774798" y="428371"/>
                    <a:pt x="2773289" y="429879"/>
                    <a:pt x="2771780" y="428371"/>
                  </a:cubicBezTo>
                  <a:cubicBezTo>
                    <a:pt x="2771780" y="428371"/>
                    <a:pt x="2771780" y="428371"/>
                    <a:pt x="2770271" y="428371"/>
                  </a:cubicBezTo>
                  <a:cubicBezTo>
                    <a:pt x="2770271" y="426863"/>
                    <a:pt x="2770271" y="428371"/>
                    <a:pt x="2768763" y="426863"/>
                  </a:cubicBezTo>
                  <a:cubicBezTo>
                    <a:pt x="2767254" y="425356"/>
                    <a:pt x="2764237" y="422341"/>
                    <a:pt x="2764237" y="422341"/>
                  </a:cubicBezTo>
                  <a:cubicBezTo>
                    <a:pt x="2762728" y="420833"/>
                    <a:pt x="2762728" y="420833"/>
                    <a:pt x="2762728" y="417818"/>
                  </a:cubicBezTo>
                  <a:cubicBezTo>
                    <a:pt x="2761219" y="417818"/>
                    <a:pt x="2761219" y="417818"/>
                    <a:pt x="2761219" y="416311"/>
                  </a:cubicBezTo>
                  <a:cubicBezTo>
                    <a:pt x="2759711" y="414803"/>
                    <a:pt x="2759711" y="414803"/>
                    <a:pt x="2759711" y="413296"/>
                  </a:cubicBezTo>
                  <a:cubicBezTo>
                    <a:pt x="2759711" y="411788"/>
                    <a:pt x="2759711" y="411788"/>
                    <a:pt x="2759711" y="410280"/>
                  </a:cubicBezTo>
                  <a:cubicBezTo>
                    <a:pt x="2759711" y="410280"/>
                    <a:pt x="2758202" y="410280"/>
                    <a:pt x="2758202" y="408773"/>
                  </a:cubicBezTo>
                  <a:cubicBezTo>
                    <a:pt x="2758202" y="408773"/>
                    <a:pt x="2756693" y="407265"/>
                    <a:pt x="2756693" y="407265"/>
                  </a:cubicBezTo>
                  <a:cubicBezTo>
                    <a:pt x="2756693" y="405758"/>
                    <a:pt x="2755185" y="402743"/>
                    <a:pt x="2755185" y="401235"/>
                  </a:cubicBezTo>
                  <a:cubicBezTo>
                    <a:pt x="2755185" y="399728"/>
                    <a:pt x="2756693" y="396712"/>
                    <a:pt x="2755185" y="395205"/>
                  </a:cubicBezTo>
                  <a:cubicBezTo>
                    <a:pt x="2755185" y="395205"/>
                    <a:pt x="2755185" y="392190"/>
                    <a:pt x="2755185" y="390682"/>
                  </a:cubicBezTo>
                  <a:cubicBezTo>
                    <a:pt x="2755185" y="389175"/>
                    <a:pt x="2755185" y="387667"/>
                    <a:pt x="2755185" y="386160"/>
                  </a:cubicBezTo>
                  <a:cubicBezTo>
                    <a:pt x="2753676" y="384652"/>
                    <a:pt x="2753676" y="381637"/>
                    <a:pt x="2753676" y="378622"/>
                  </a:cubicBezTo>
                  <a:cubicBezTo>
                    <a:pt x="2753676" y="378622"/>
                    <a:pt x="2753676" y="377114"/>
                    <a:pt x="2753676" y="375607"/>
                  </a:cubicBezTo>
                  <a:cubicBezTo>
                    <a:pt x="2752167" y="375607"/>
                    <a:pt x="2752167" y="374099"/>
                    <a:pt x="2752167" y="372592"/>
                  </a:cubicBezTo>
                  <a:cubicBezTo>
                    <a:pt x="2752167" y="372592"/>
                    <a:pt x="2752167" y="371084"/>
                    <a:pt x="2750659" y="369576"/>
                  </a:cubicBezTo>
                  <a:cubicBezTo>
                    <a:pt x="2750659" y="369576"/>
                    <a:pt x="2750659" y="366561"/>
                    <a:pt x="2750659" y="365054"/>
                  </a:cubicBezTo>
                  <a:cubicBezTo>
                    <a:pt x="2750659" y="362039"/>
                    <a:pt x="2750659" y="360531"/>
                    <a:pt x="2750659" y="357516"/>
                  </a:cubicBezTo>
                  <a:cubicBezTo>
                    <a:pt x="2750659" y="356008"/>
                    <a:pt x="2749150" y="354501"/>
                    <a:pt x="2750659" y="354501"/>
                  </a:cubicBezTo>
                  <a:cubicBezTo>
                    <a:pt x="2752167" y="351486"/>
                    <a:pt x="2750659" y="352993"/>
                    <a:pt x="2752167" y="351486"/>
                  </a:cubicBezTo>
                  <a:cubicBezTo>
                    <a:pt x="2753676" y="349978"/>
                    <a:pt x="2753676" y="348471"/>
                    <a:pt x="2755185" y="348471"/>
                  </a:cubicBezTo>
                  <a:cubicBezTo>
                    <a:pt x="2756693" y="346963"/>
                    <a:pt x="2762728" y="345456"/>
                    <a:pt x="2764237" y="345456"/>
                  </a:cubicBezTo>
                  <a:cubicBezTo>
                    <a:pt x="2764237" y="345456"/>
                    <a:pt x="2768763" y="342440"/>
                    <a:pt x="2770271" y="342440"/>
                  </a:cubicBezTo>
                  <a:cubicBezTo>
                    <a:pt x="2773289" y="342440"/>
                    <a:pt x="2773289" y="340933"/>
                    <a:pt x="2776306" y="339425"/>
                  </a:cubicBezTo>
                  <a:cubicBezTo>
                    <a:pt x="2779324" y="337918"/>
                    <a:pt x="2779324" y="337918"/>
                    <a:pt x="2783850" y="337918"/>
                  </a:cubicBezTo>
                  <a:cubicBezTo>
                    <a:pt x="2786867" y="337918"/>
                    <a:pt x="2789884" y="337918"/>
                    <a:pt x="2791393" y="336410"/>
                  </a:cubicBezTo>
                  <a:cubicBezTo>
                    <a:pt x="2795919" y="336410"/>
                    <a:pt x="2800445" y="334903"/>
                    <a:pt x="2801954" y="333395"/>
                  </a:cubicBezTo>
                  <a:cubicBezTo>
                    <a:pt x="2803463" y="333395"/>
                    <a:pt x="2804971" y="333395"/>
                    <a:pt x="2806480" y="333395"/>
                  </a:cubicBezTo>
                  <a:cubicBezTo>
                    <a:pt x="2809497" y="331888"/>
                    <a:pt x="2811006" y="330380"/>
                    <a:pt x="2812515" y="328872"/>
                  </a:cubicBezTo>
                  <a:cubicBezTo>
                    <a:pt x="2812515" y="327365"/>
                    <a:pt x="2812515" y="325857"/>
                    <a:pt x="2812515" y="322842"/>
                  </a:cubicBezTo>
                  <a:cubicBezTo>
                    <a:pt x="2812515" y="321335"/>
                    <a:pt x="2812515" y="318320"/>
                    <a:pt x="2812515" y="316812"/>
                  </a:cubicBezTo>
                  <a:cubicBezTo>
                    <a:pt x="2812515" y="313797"/>
                    <a:pt x="2812515" y="316812"/>
                    <a:pt x="2812515" y="313797"/>
                  </a:cubicBezTo>
                  <a:cubicBezTo>
                    <a:pt x="2812515" y="312289"/>
                    <a:pt x="2814023" y="312289"/>
                    <a:pt x="2814023" y="310782"/>
                  </a:cubicBezTo>
                  <a:cubicBezTo>
                    <a:pt x="2815532" y="310782"/>
                    <a:pt x="2814023" y="310782"/>
                    <a:pt x="2815532" y="309274"/>
                  </a:cubicBezTo>
                  <a:cubicBezTo>
                    <a:pt x="2815532" y="309274"/>
                    <a:pt x="2815532" y="309274"/>
                    <a:pt x="2817041" y="307767"/>
                  </a:cubicBezTo>
                  <a:cubicBezTo>
                    <a:pt x="2817041" y="307767"/>
                    <a:pt x="2817041" y="306259"/>
                    <a:pt x="2817041" y="304752"/>
                  </a:cubicBezTo>
                  <a:cubicBezTo>
                    <a:pt x="2818549" y="304752"/>
                    <a:pt x="2818549" y="304752"/>
                    <a:pt x="2818549" y="303244"/>
                  </a:cubicBezTo>
                  <a:cubicBezTo>
                    <a:pt x="2820058" y="303244"/>
                    <a:pt x="2820058" y="303244"/>
                    <a:pt x="2820058" y="301737"/>
                  </a:cubicBezTo>
                  <a:cubicBezTo>
                    <a:pt x="2820058" y="301737"/>
                    <a:pt x="2820058" y="300229"/>
                    <a:pt x="2821567" y="300229"/>
                  </a:cubicBezTo>
                  <a:cubicBezTo>
                    <a:pt x="2821567" y="300229"/>
                    <a:pt x="2823076" y="300229"/>
                    <a:pt x="2823076" y="300229"/>
                  </a:cubicBezTo>
                  <a:cubicBezTo>
                    <a:pt x="2824584" y="298721"/>
                    <a:pt x="2823076" y="300229"/>
                    <a:pt x="2824584" y="298721"/>
                  </a:cubicBezTo>
                  <a:cubicBezTo>
                    <a:pt x="2824584" y="297214"/>
                    <a:pt x="2827602" y="298721"/>
                    <a:pt x="2829110" y="298721"/>
                  </a:cubicBezTo>
                  <a:cubicBezTo>
                    <a:pt x="2830619" y="297214"/>
                    <a:pt x="2832128" y="297214"/>
                    <a:pt x="2832128" y="295706"/>
                  </a:cubicBezTo>
                  <a:cubicBezTo>
                    <a:pt x="2832128" y="295706"/>
                    <a:pt x="2833636" y="295706"/>
                    <a:pt x="2833636" y="294199"/>
                  </a:cubicBezTo>
                  <a:cubicBezTo>
                    <a:pt x="2835145" y="294199"/>
                    <a:pt x="2835145" y="292691"/>
                    <a:pt x="2836654" y="291184"/>
                  </a:cubicBezTo>
                  <a:cubicBezTo>
                    <a:pt x="2836654" y="291184"/>
                    <a:pt x="2836654" y="291184"/>
                    <a:pt x="2836654" y="289676"/>
                  </a:cubicBezTo>
                  <a:cubicBezTo>
                    <a:pt x="2838162" y="288169"/>
                    <a:pt x="2838162" y="288169"/>
                    <a:pt x="2838162" y="288169"/>
                  </a:cubicBezTo>
                  <a:cubicBezTo>
                    <a:pt x="2838162" y="286661"/>
                    <a:pt x="2835145" y="285153"/>
                    <a:pt x="2832128" y="285153"/>
                  </a:cubicBezTo>
                  <a:cubicBezTo>
                    <a:pt x="2832128" y="285153"/>
                    <a:pt x="2830619" y="283646"/>
                    <a:pt x="2827602" y="283646"/>
                  </a:cubicBezTo>
                  <a:cubicBezTo>
                    <a:pt x="2826093" y="283646"/>
                    <a:pt x="2823076" y="285153"/>
                    <a:pt x="2821567" y="285153"/>
                  </a:cubicBezTo>
                  <a:cubicBezTo>
                    <a:pt x="2820058" y="285153"/>
                    <a:pt x="2818549" y="285153"/>
                    <a:pt x="2817041" y="285153"/>
                  </a:cubicBezTo>
                  <a:cubicBezTo>
                    <a:pt x="2815532" y="286661"/>
                    <a:pt x="2815532" y="286661"/>
                    <a:pt x="2812515" y="286661"/>
                  </a:cubicBezTo>
                  <a:cubicBezTo>
                    <a:pt x="2811006" y="285153"/>
                    <a:pt x="2807989" y="286661"/>
                    <a:pt x="2804971" y="286661"/>
                  </a:cubicBezTo>
                  <a:cubicBezTo>
                    <a:pt x="2801954" y="286661"/>
                    <a:pt x="2798937" y="286661"/>
                    <a:pt x="2798937" y="286661"/>
                  </a:cubicBezTo>
                  <a:cubicBezTo>
                    <a:pt x="2798937" y="286661"/>
                    <a:pt x="2795919" y="286661"/>
                    <a:pt x="2794410" y="286661"/>
                  </a:cubicBezTo>
                  <a:cubicBezTo>
                    <a:pt x="2792902" y="286661"/>
                    <a:pt x="2789884" y="286661"/>
                    <a:pt x="2791393" y="285153"/>
                  </a:cubicBezTo>
                  <a:cubicBezTo>
                    <a:pt x="2791393" y="285153"/>
                    <a:pt x="2792902" y="283646"/>
                    <a:pt x="2794410" y="282138"/>
                  </a:cubicBezTo>
                  <a:cubicBezTo>
                    <a:pt x="2795919" y="282138"/>
                    <a:pt x="2795919" y="280631"/>
                    <a:pt x="2795919" y="280631"/>
                  </a:cubicBezTo>
                  <a:cubicBezTo>
                    <a:pt x="2797428" y="279123"/>
                    <a:pt x="2798937" y="279123"/>
                    <a:pt x="2800445" y="277616"/>
                  </a:cubicBezTo>
                  <a:cubicBezTo>
                    <a:pt x="2801954" y="277616"/>
                    <a:pt x="2803463" y="276108"/>
                    <a:pt x="2804971" y="276108"/>
                  </a:cubicBezTo>
                  <a:cubicBezTo>
                    <a:pt x="2804971" y="274601"/>
                    <a:pt x="2806480" y="276108"/>
                    <a:pt x="2807989" y="276108"/>
                  </a:cubicBezTo>
                  <a:cubicBezTo>
                    <a:pt x="2807989" y="274601"/>
                    <a:pt x="2807989" y="274601"/>
                    <a:pt x="2807989" y="274601"/>
                  </a:cubicBezTo>
                  <a:cubicBezTo>
                    <a:pt x="2809497" y="273093"/>
                    <a:pt x="2811006" y="271585"/>
                    <a:pt x="2811006" y="271585"/>
                  </a:cubicBezTo>
                  <a:cubicBezTo>
                    <a:pt x="2812515" y="270078"/>
                    <a:pt x="2815532" y="268570"/>
                    <a:pt x="2815532" y="268570"/>
                  </a:cubicBezTo>
                  <a:cubicBezTo>
                    <a:pt x="2817041" y="268570"/>
                    <a:pt x="2818549" y="265555"/>
                    <a:pt x="2820058" y="265555"/>
                  </a:cubicBezTo>
                  <a:cubicBezTo>
                    <a:pt x="2820058" y="265555"/>
                    <a:pt x="2820058" y="265555"/>
                    <a:pt x="2821567" y="262540"/>
                  </a:cubicBezTo>
                  <a:cubicBezTo>
                    <a:pt x="2821567" y="262540"/>
                    <a:pt x="2821567" y="262540"/>
                    <a:pt x="2827602" y="258017"/>
                  </a:cubicBezTo>
                  <a:cubicBezTo>
                    <a:pt x="2827602" y="258017"/>
                    <a:pt x="2827602" y="258017"/>
                    <a:pt x="2833636" y="255002"/>
                  </a:cubicBezTo>
                  <a:cubicBezTo>
                    <a:pt x="2833636" y="255002"/>
                    <a:pt x="2836654" y="253495"/>
                    <a:pt x="2839671" y="255002"/>
                  </a:cubicBezTo>
                  <a:cubicBezTo>
                    <a:pt x="2842688" y="255002"/>
                    <a:pt x="2842688" y="255002"/>
                    <a:pt x="2847215" y="253495"/>
                  </a:cubicBezTo>
                  <a:cubicBezTo>
                    <a:pt x="2850232" y="253495"/>
                    <a:pt x="2850232" y="255002"/>
                    <a:pt x="2853249" y="255002"/>
                  </a:cubicBezTo>
                  <a:cubicBezTo>
                    <a:pt x="2854758" y="256510"/>
                    <a:pt x="2857775" y="256510"/>
                    <a:pt x="2860793" y="256510"/>
                  </a:cubicBezTo>
                  <a:cubicBezTo>
                    <a:pt x="2863810" y="255002"/>
                    <a:pt x="2865319" y="256510"/>
                    <a:pt x="2871354" y="256510"/>
                  </a:cubicBezTo>
                  <a:cubicBezTo>
                    <a:pt x="2875880" y="258017"/>
                    <a:pt x="2875880" y="256510"/>
                    <a:pt x="2878897" y="258017"/>
                  </a:cubicBezTo>
                  <a:cubicBezTo>
                    <a:pt x="2880406" y="258017"/>
                    <a:pt x="2881914" y="256510"/>
                    <a:pt x="2884932" y="258017"/>
                  </a:cubicBezTo>
                  <a:cubicBezTo>
                    <a:pt x="2886440" y="258017"/>
                    <a:pt x="2884932" y="258017"/>
                    <a:pt x="2889458" y="258017"/>
                  </a:cubicBezTo>
                  <a:cubicBezTo>
                    <a:pt x="2893984" y="259525"/>
                    <a:pt x="2898510" y="259525"/>
                    <a:pt x="2900019" y="259525"/>
                  </a:cubicBezTo>
                  <a:cubicBezTo>
                    <a:pt x="2901527" y="259525"/>
                    <a:pt x="2904545" y="261033"/>
                    <a:pt x="2904545" y="261033"/>
                  </a:cubicBezTo>
                  <a:cubicBezTo>
                    <a:pt x="2906053" y="262540"/>
                    <a:pt x="2909071" y="262540"/>
                    <a:pt x="2910579" y="262540"/>
                  </a:cubicBezTo>
                  <a:cubicBezTo>
                    <a:pt x="2910579" y="262540"/>
                    <a:pt x="2912088" y="262540"/>
                    <a:pt x="2912088" y="262540"/>
                  </a:cubicBezTo>
                  <a:cubicBezTo>
                    <a:pt x="2913597" y="262540"/>
                    <a:pt x="2913597" y="264048"/>
                    <a:pt x="2915106" y="262540"/>
                  </a:cubicBezTo>
                  <a:cubicBezTo>
                    <a:pt x="2915106" y="262540"/>
                    <a:pt x="2918123" y="262540"/>
                    <a:pt x="2918123" y="262540"/>
                  </a:cubicBezTo>
                  <a:cubicBezTo>
                    <a:pt x="2919632" y="264048"/>
                    <a:pt x="2921140" y="262540"/>
                    <a:pt x="2924158" y="262540"/>
                  </a:cubicBezTo>
                  <a:cubicBezTo>
                    <a:pt x="2927175" y="261033"/>
                    <a:pt x="2930192" y="261033"/>
                    <a:pt x="2933210" y="261033"/>
                  </a:cubicBezTo>
                  <a:cubicBezTo>
                    <a:pt x="2936227" y="259525"/>
                    <a:pt x="2939245" y="259525"/>
                    <a:pt x="2943771" y="258017"/>
                  </a:cubicBezTo>
                  <a:cubicBezTo>
                    <a:pt x="2948297" y="256510"/>
                    <a:pt x="2951314" y="255002"/>
                    <a:pt x="2951314" y="255002"/>
                  </a:cubicBezTo>
                  <a:cubicBezTo>
                    <a:pt x="2951314" y="255002"/>
                    <a:pt x="2955840" y="253495"/>
                    <a:pt x="2958857" y="253495"/>
                  </a:cubicBezTo>
                  <a:cubicBezTo>
                    <a:pt x="2963384" y="253495"/>
                    <a:pt x="2964892" y="251987"/>
                    <a:pt x="2967910" y="250480"/>
                  </a:cubicBezTo>
                  <a:cubicBezTo>
                    <a:pt x="2969418" y="250480"/>
                    <a:pt x="2970927" y="248972"/>
                    <a:pt x="2973944" y="248972"/>
                  </a:cubicBezTo>
                  <a:cubicBezTo>
                    <a:pt x="2975453" y="247465"/>
                    <a:pt x="2978470" y="245957"/>
                    <a:pt x="2981488" y="245957"/>
                  </a:cubicBezTo>
                  <a:cubicBezTo>
                    <a:pt x="2981488" y="245957"/>
                    <a:pt x="2982996" y="245957"/>
                    <a:pt x="2982996" y="245957"/>
                  </a:cubicBezTo>
                  <a:cubicBezTo>
                    <a:pt x="2984505" y="244449"/>
                    <a:pt x="2986014" y="244449"/>
                    <a:pt x="2987523" y="244449"/>
                  </a:cubicBezTo>
                  <a:cubicBezTo>
                    <a:pt x="2987523" y="244449"/>
                    <a:pt x="2987523" y="244449"/>
                    <a:pt x="2990540" y="241434"/>
                  </a:cubicBezTo>
                  <a:cubicBezTo>
                    <a:pt x="2992049" y="241434"/>
                    <a:pt x="2995066" y="241434"/>
                    <a:pt x="2996575" y="239927"/>
                  </a:cubicBezTo>
                  <a:cubicBezTo>
                    <a:pt x="2996575" y="239927"/>
                    <a:pt x="2998083" y="239927"/>
                    <a:pt x="2998083" y="239927"/>
                  </a:cubicBezTo>
                  <a:cubicBezTo>
                    <a:pt x="3001101" y="239927"/>
                    <a:pt x="3004118" y="238419"/>
                    <a:pt x="3005627" y="238419"/>
                  </a:cubicBezTo>
                  <a:cubicBezTo>
                    <a:pt x="3008644" y="236912"/>
                    <a:pt x="3008644" y="236912"/>
                    <a:pt x="3010153" y="235404"/>
                  </a:cubicBezTo>
                  <a:cubicBezTo>
                    <a:pt x="3013170" y="235404"/>
                    <a:pt x="3014679" y="235404"/>
                    <a:pt x="3016188" y="235404"/>
                  </a:cubicBezTo>
                  <a:cubicBezTo>
                    <a:pt x="3016188" y="235404"/>
                    <a:pt x="3016188" y="235404"/>
                    <a:pt x="3017696" y="235404"/>
                  </a:cubicBezTo>
                  <a:cubicBezTo>
                    <a:pt x="3017696" y="235404"/>
                    <a:pt x="3019205" y="233897"/>
                    <a:pt x="3020714" y="233897"/>
                  </a:cubicBezTo>
                  <a:cubicBezTo>
                    <a:pt x="3022222" y="233897"/>
                    <a:pt x="3022222" y="230881"/>
                    <a:pt x="3022222" y="230881"/>
                  </a:cubicBezTo>
                  <a:cubicBezTo>
                    <a:pt x="3022222" y="230881"/>
                    <a:pt x="3022222" y="230881"/>
                    <a:pt x="3022222" y="229374"/>
                  </a:cubicBezTo>
                  <a:cubicBezTo>
                    <a:pt x="3023731" y="229374"/>
                    <a:pt x="3022222" y="226359"/>
                    <a:pt x="3022222" y="226359"/>
                  </a:cubicBezTo>
                  <a:cubicBezTo>
                    <a:pt x="3020714" y="223344"/>
                    <a:pt x="3019205" y="223344"/>
                    <a:pt x="3017696" y="220329"/>
                  </a:cubicBezTo>
                  <a:cubicBezTo>
                    <a:pt x="3016188" y="218821"/>
                    <a:pt x="3013170" y="217313"/>
                    <a:pt x="3008644" y="214298"/>
                  </a:cubicBezTo>
                  <a:cubicBezTo>
                    <a:pt x="3005627" y="212791"/>
                    <a:pt x="3004118" y="212791"/>
                    <a:pt x="3001101" y="211283"/>
                  </a:cubicBezTo>
                  <a:cubicBezTo>
                    <a:pt x="2996575" y="209776"/>
                    <a:pt x="2993557" y="208268"/>
                    <a:pt x="2989031" y="206761"/>
                  </a:cubicBezTo>
                  <a:cubicBezTo>
                    <a:pt x="2982996" y="206761"/>
                    <a:pt x="2982996" y="205253"/>
                    <a:pt x="2978470" y="205253"/>
                  </a:cubicBezTo>
                  <a:cubicBezTo>
                    <a:pt x="2973944" y="203745"/>
                    <a:pt x="2973944" y="205253"/>
                    <a:pt x="2961875" y="203745"/>
                  </a:cubicBezTo>
                  <a:cubicBezTo>
                    <a:pt x="2958857" y="203745"/>
                    <a:pt x="2951314" y="203745"/>
                    <a:pt x="2946788" y="202238"/>
                  </a:cubicBezTo>
                  <a:cubicBezTo>
                    <a:pt x="2942262" y="202238"/>
                    <a:pt x="2931701" y="200730"/>
                    <a:pt x="2928684" y="202238"/>
                  </a:cubicBezTo>
                  <a:cubicBezTo>
                    <a:pt x="2924158" y="202238"/>
                    <a:pt x="2919632" y="202238"/>
                    <a:pt x="2916614" y="202238"/>
                  </a:cubicBezTo>
                  <a:cubicBezTo>
                    <a:pt x="2915106" y="202238"/>
                    <a:pt x="2912088" y="202238"/>
                    <a:pt x="2907562" y="203745"/>
                  </a:cubicBezTo>
                  <a:cubicBezTo>
                    <a:pt x="2906053" y="203745"/>
                    <a:pt x="2904545" y="203745"/>
                    <a:pt x="2901527" y="205253"/>
                  </a:cubicBezTo>
                  <a:cubicBezTo>
                    <a:pt x="2898510" y="205253"/>
                    <a:pt x="2895493" y="208268"/>
                    <a:pt x="2892475" y="208268"/>
                  </a:cubicBezTo>
                  <a:cubicBezTo>
                    <a:pt x="2889458" y="209776"/>
                    <a:pt x="2887949" y="211283"/>
                    <a:pt x="2886440" y="212791"/>
                  </a:cubicBezTo>
                  <a:cubicBezTo>
                    <a:pt x="2884932" y="212791"/>
                    <a:pt x="2883423" y="214298"/>
                    <a:pt x="2881914" y="215806"/>
                  </a:cubicBezTo>
                  <a:cubicBezTo>
                    <a:pt x="2880406" y="215806"/>
                    <a:pt x="2878897" y="217313"/>
                    <a:pt x="2878897" y="217313"/>
                  </a:cubicBezTo>
                  <a:cubicBezTo>
                    <a:pt x="2877388" y="220329"/>
                    <a:pt x="2868336" y="223344"/>
                    <a:pt x="2865319" y="223344"/>
                  </a:cubicBezTo>
                  <a:cubicBezTo>
                    <a:pt x="2862301" y="223344"/>
                    <a:pt x="2860793" y="224851"/>
                    <a:pt x="2859284" y="224851"/>
                  </a:cubicBezTo>
                  <a:cubicBezTo>
                    <a:pt x="2857775" y="224851"/>
                    <a:pt x="2854758" y="224851"/>
                    <a:pt x="2853249" y="224851"/>
                  </a:cubicBezTo>
                  <a:cubicBezTo>
                    <a:pt x="2850232" y="226359"/>
                    <a:pt x="2848723" y="226359"/>
                    <a:pt x="2847215" y="226359"/>
                  </a:cubicBezTo>
                  <a:cubicBezTo>
                    <a:pt x="2845706" y="226359"/>
                    <a:pt x="2844197" y="226359"/>
                    <a:pt x="2842688" y="226359"/>
                  </a:cubicBezTo>
                  <a:cubicBezTo>
                    <a:pt x="2841180" y="227866"/>
                    <a:pt x="2833636" y="227866"/>
                    <a:pt x="2832128" y="227866"/>
                  </a:cubicBezTo>
                  <a:cubicBezTo>
                    <a:pt x="2830619" y="227866"/>
                    <a:pt x="2821567" y="232389"/>
                    <a:pt x="2817041" y="232389"/>
                  </a:cubicBezTo>
                  <a:cubicBezTo>
                    <a:pt x="2812515" y="233897"/>
                    <a:pt x="2809497" y="233897"/>
                    <a:pt x="2804971" y="235404"/>
                  </a:cubicBezTo>
                  <a:cubicBezTo>
                    <a:pt x="2800445" y="236912"/>
                    <a:pt x="2792902" y="241434"/>
                    <a:pt x="2792902" y="241434"/>
                  </a:cubicBezTo>
                  <a:cubicBezTo>
                    <a:pt x="2792902" y="241434"/>
                    <a:pt x="2783850" y="244449"/>
                    <a:pt x="2777815" y="248972"/>
                  </a:cubicBezTo>
                  <a:cubicBezTo>
                    <a:pt x="2773289" y="251987"/>
                    <a:pt x="2771780" y="255002"/>
                    <a:pt x="2770271" y="255002"/>
                  </a:cubicBezTo>
                  <a:cubicBezTo>
                    <a:pt x="2770271" y="255002"/>
                    <a:pt x="2765745" y="259525"/>
                    <a:pt x="2761219" y="264048"/>
                  </a:cubicBezTo>
                  <a:cubicBezTo>
                    <a:pt x="2759711" y="267063"/>
                    <a:pt x="2756693" y="268570"/>
                    <a:pt x="2753676" y="270078"/>
                  </a:cubicBezTo>
                  <a:cubicBezTo>
                    <a:pt x="2753676" y="270078"/>
                    <a:pt x="2753676" y="271585"/>
                    <a:pt x="2752167" y="271585"/>
                  </a:cubicBezTo>
                  <a:cubicBezTo>
                    <a:pt x="2750659" y="271585"/>
                    <a:pt x="2746132" y="271585"/>
                    <a:pt x="2743115" y="271585"/>
                  </a:cubicBezTo>
                  <a:cubicBezTo>
                    <a:pt x="2743115" y="271585"/>
                    <a:pt x="2743115" y="271585"/>
                    <a:pt x="2741606" y="270078"/>
                  </a:cubicBezTo>
                  <a:cubicBezTo>
                    <a:pt x="2741606" y="270078"/>
                    <a:pt x="2741606" y="268570"/>
                    <a:pt x="2741606" y="268570"/>
                  </a:cubicBezTo>
                  <a:cubicBezTo>
                    <a:pt x="2740098" y="268570"/>
                    <a:pt x="2740098" y="268570"/>
                    <a:pt x="2740098" y="268570"/>
                  </a:cubicBezTo>
                  <a:cubicBezTo>
                    <a:pt x="2738589" y="268570"/>
                    <a:pt x="2737080" y="267063"/>
                    <a:pt x="2735572" y="265555"/>
                  </a:cubicBezTo>
                  <a:cubicBezTo>
                    <a:pt x="2735572" y="265555"/>
                    <a:pt x="2734063" y="264048"/>
                    <a:pt x="2732554" y="264048"/>
                  </a:cubicBezTo>
                  <a:cubicBezTo>
                    <a:pt x="2732554" y="264048"/>
                    <a:pt x="2732554" y="262540"/>
                    <a:pt x="2732554" y="262540"/>
                  </a:cubicBezTo>
                  <a:cubicBezTo>
                    <a:pt x="2731046" y="262540"/>
                    <a:pt x="2731046" y="261033"/>
                    <a:pt x="2731046" y="261033"/>
                  </a:cubicBezTo>
                  <a:cubicBezTo>
                    <a:pt x="2728028" y="258017"/>
                    <a:pt x="2726520" y="256510"/>
                    <a:pt x="2726520" y="256510"/>
                  </a:cubicBezTo>
                  <a:cubicBezTo>
                    <a:pt x="2725011" y="258017"/>
                    <a:pt x="2721993" y="256510"/>
                    <a:pt x="2721993" y="258017"/>
                  </a:cubicBezTo>
                  <a:cubicBezTo>
                    <a:pt x="2721993" y="259525"/>
                    <a:pt x="2723502" y="268570"/>
                    <a:pt x="2720485" y="273093"/>
                  </a:cubicBezTo>
                  <a:cubicBezTo>
                    <a:pt x="2718976" y="277616"/>
                    <a:pt x="2717467" y="282138"/>
                    <a:pt x="2717467" y="285153"/>
                  </a:cubicBezTo>
                  <a:cubicBezTo>
                    <a:pt x="2717467" y="288169"/>
                    <a:pt x="2714450" y="300229"/>
                    <a:pt x="2714450" y="300229"/>
                  </a:cubicBezTo>
                  <a:cubicBezTo>
                    <a:pt x="2714450" y="300229"/>
                    <a:pt x="2714450" y="303244"/>
                    <a:pt x="2714450" y="307767"/>
                  </a:cubicBezTo>
                  <a:cubicBezTo>
                    <a:pt x="2714450" y="310782"/>
                    <a:pt x="2712941" y="313797"/>
                    <a:pt x="2712941" y="316812"/>
                  </a:cubicBezTo>
                  <a:cubicBezTo>
                    <a:pt x="2712941" y="321335"/>
                    <a:pt x="2714450" y="324350"/>
                    <a:pt x="2712941" y="324350"/>
                  </a:cubicBezTo>
                  <a:cubicBezTo>
                    <a:pt x="2712941" y="327365"/>
                    <a:pt x="2711433" y="331888"/>
                    <a:pt x="2711433" y="333395"/>
                  </a:cubicBezTo>
                  <a:cubicBezTo>
                    <a:pt x="2709924" y="336410"/>
                    <a:pt x="2708415" y="339425"/>
                    <a:pt x="2708415" y="342440"/>
                  </a:cubicBezTo>
                  <a:cubicBezTo>
                    <a:pt x="2708415" y="343948"/>
                    <a:pt x="2706907" y="351486"/>
                    <a:pt x="2706907" y="359024"/>
                  </a:cubicBezTo>
                  <a:cubicBezTo>
                    <a:pt x="2705398" y="359024"/>
                    <a:pt x="2705398" y="362039"/>
                    <a:pt x="2705398" y="362039"/>
                  </a:cubicBezTo>
                  <a:cubicBezTo>
                    <a:pt x="2705398" y="363546"/>
                    <a:pt x="2705398" y="366561"/>
                    <a:pt x="2705398" y="368069"/>
                  </a:cubicBezTo>
                  <a:cubicBezTo>
                    <a:pt x="2706907" y="371084"/>
                    <a:pt x="2705398" y="380129"/>
                    <a:pt x="2705398" y="381637"/>
                  </a:cubicBezTo>
                  <a:cubicBezTo>
                    <a:pt x="2705398" y="381637"/>
                    <a:pt x="2702381" y="383144"/>
                    <a:pt x="2702381" y="384652"/>
                  </a:cubicBezTo>
                  <a:cubicBezTo>
                    <a:pt x="2700872" y="387667"/>
                    <a:pt x="2699363" y="389175"/>
                    <a:pt x="2699363" y="389175"/>
                  </a:cubicBezTo>
                  <a:cubicBezTo>
                    <a:pt x="2699363" y="389175"/>
                    <a:pt x="2699363" y="389175"/>
                    <a:pt x="2696346" y="390682"/>
                  </a:cubicBezTo>
                  <a:cubicBezTo>
                    <a:pt x="2696346" y="390682"/>
                    <a:pt x="2694837" y="393697"/>
                    <a:pt x="2693328" y="396712"/>
                  </a:cubicBezTo>
                  <a:cubicBezTo>
                    <a:pt x="2690311" y="399728"/>
                    <a:pt x="2687294" y="401235"/>
                    <a:pt x="2684276" y="402743"/>
                  </a:cubicBezTo>
                  <a:cubicBezTo>
                    <a:pt x="2682768" y="402743"/>
                    <a:pt x="2682768" y="402743"/>
                    <a:pt x="2682768" y="404250"/>
                  </a:cubicBezTo>
                  <a:cubicBezTo>
                    <a:pt x="2679750" y="404250"/>
                    <a:pt x="2676733" y="404250"/>
                    <a:pt x="2673715" y="404250"/>
                  </a:cubicBezTo>
                  <a:cubicBezTo>
                    <a:pt x="2670698" y="404250"/>
                    <a:pt x="2666172" y="404250"/>
                    <a:pt x="2663155" y="404250"/>
                  </a:cubicBezTo>
                  <a:cubicBezTo>
                    <a:pt x="2661646" y="404250"/>
                    <a:pt x="2658629" y="404250"/>
                    <a:pt x="2657120" y="404250"/>
                  </a:cubicBezTo>
                  <a:cubicBezTo>
                    <a:pt x="2654103" y="404250"/>
                    <a:pt x="2651085" y="404250"/>
                    <a:pt x="2649576" y="402743"/>
                  </a:cubicBezTo>
                  <a:cubicBezTo>
                    <a:pt x="2648068" y="402743"/>
                    <a:pt x="2649576" y="402743"/>
                    <a:pt x="2648068" y="402743"/>
                  </a:cubicBezTo>
                  <a:cubicBezTo>
                    <a:pt x="2646559" y="402743"/>
                    <a:pt x="2645050" y="402743"/>
                    <a:pt x="2643542" y="402743"/>
                  </a:cubicBezTo>
                  <a:cubicBezTo>
                    <a:pt x="2643542" y="402743"/>
                    <a:pt x="2639016" y="398220"/>
                    <a:pt x="2637507" y="396712"/>
                  </a:cubicBezTo>
                  <a:cubicBezTo>
                    <a:pt x="2635998" y="395205"/>
                    <a:pt x="2637507" y="395205"/>
                    <a:pt x="2637507" y="392190"/>
                  </a:cubicBezTo>
                  <a:cubicBezTo>
                    <a:pt x="2635998" y="390682"/>
                    <a:pt x="2637507" y="384652"/>
                    <a:pt x="2635998" y="381637"/>
                  </a:cubicBezTo>
                  <a:cubicBezTo>
                    <a:pt x="2635998" y="378622"/>
                    <a:pt x="2637507" y="377114"/>
                    <a:pt x="2635998" y="372592"/>
                  </a:cubicBezTo>
                  <a:cubicBezTo>
                    <a:pt x="2635998" y="369576"/>
                    <a:pt x="2635998" y="363546"/>
                    <a:pt x="2635998" y="362039"/>
                  </a:cubicBezTo>
                  <a:cubicBezTo>
                    <a:pt x="2637507" y="360531"/>
                    <a:pt x="2640524" y="352993"/>
                    <a:pt x="2640524" y="349978"/>
                  </a:cubicBezTo>
                  <a:cubicBezTo>
                    <a:pt x="2640524" y="348471"/>
                    <a:pt x="2640524" y="345456"/>
                    <a:pt x="2642033" y="343948"/>
                  </a:cubicBezTo>
                  <a:cubicBezTo>
                    <a:pt x="2643542" y="342440"/>
                    <a:pt x="2643542" y="337918"/>
                    <a:pt x="2643542" y="337918"/>
                  </a:cubicBezTo>
                  <a:cubicBezTo>
                    <a:pt x="2643542" y="336410"/>
                    <a:pt x="2643542" y="336410"/>
                    <a:pt x="2645050" y="333395"/>
                  </a:cubicBezTo>
                  <a:cubicBezTo>
                    <a:pt x="2645050" y="331888"/>
                    <a:pt x="2646559" y="330380"/>
                    <a:pt x="2646559" y="330380"/>
                  </a:cubicBezTo>
                  <a:cubicBezTo>
                    <a:pt x="2646559" y="330380"/>
                    <a:pt x="2648068" y="327365"/>
                    <a:pt x="2648068" y="324350"/>
                  </a:cubicBezTo>
                  <a:cubicBezTo>
                    <a:pt x="2649576" y="322842"/>
                    <a:pt x="2649576" y="322842"/>
                    <a:pt x="2651085" y="319827"/>
                  </a:cubicBezTo>
                  <a:cubicBezTo>
                    <a:pt x="2651085" y="316812"/>
                    <a:pt x="2651085" y="318320"/>
                    <a:pt x="2652594" y="315305"/>
                  </a:cubicBezTo>
                  <a:cubicBezTo>
                    <a:pt x="2652594" y="312289"/>
                    <a:pt x="2654103" y="310782"/>
                    <a:pt x="2655611" y="309274"/>
                  </a:cubicBezTo>
                  <a:cubicBezTo>
                    <a:pt x="2655611" y="309274"/>
                    <a:pt x="2655611" y="307767"/>
                    <a:pt x="2657120" y="306259"/>
                  </a:cubicBezTo>
                  <a:cubicBezTo>
                    <a:pt x="2657120" y="304752"/>
                    <a:pt x="2657120" y="304752"/>
                    <a:pt x="2657120" y="303244"/>
                  </a:cubicBezTo>
                  <a:cubicBezTo>
                    <a:pt x="2657120" y="301737"/>
                    <a:pt x="2658629" y="300229"/>
                    <a:pt x="2660137" y="298721"/>
                  </a:cubicBezTo>
                  <a:cubicBezTo>
                    <a:pt x="2660137" y="298721"/>
                    <a:pt x="2658629" y="297214"/>
                    <a:pt x="2660137" y="295706"/>
                  </a:cubicBezTo>
                  <a:cubicBezTo>
                    <a:pt x="2660137" y="295706"/>
                    <a:pt x="2660137" y="295706"/>
                    <a:pt x="2661646" y="292691"/>
                  </a:cubicBezTo>
                  <a:cubicBezTo>
                    <a:pt x="2661646" y="292691"/>
                    <a:pt x="2661646" y="291184"/>
                    <a:pt x="2661646" y="291184"/>
                  </a:cubicBezTo>
                  <a:cubicBezTo>
                    <a:pt x="2663155" y="288169"/>
                    <a:pt x="2664663" y="286661"/>
                    <a:pt x="2664663" y="285153"/>
                  </a:cubicBezTo>
                  <a:cubicBezTo>
                    <a:pt x="2664663" y="283646"/>
                    <a:pt x="2664663" y="283646"/>
                    <a:pt x="2666172" y="280631"/>
                  </a:cubicBezTo>
                  <a:cubicBezTo>
                    <a:pt x="2666172" y="280631"/>
                    <a:pt x="2666172" y="280631"/>
                    <a:pt x="2666172" y="279123"/>
                  </a:cubicBezTo>
                  <a:cubicBezTo>
                    <a:pt x="2667681" y="276108"/>
                    <a:pt x="2667681" y="274601"/>
                    <a:pt x="2669189" y="268570"/>
                  </a:cubicBezTo>
                  <a:cubicBezTo>
                    <a:pt x="2672207" y="264048"/>
                    <a:pt x="2676733" y="259525"/>
                    <a:pt x="2678242" y="258017"/>
                  </a:cubicBezTo>
                  <a:cubicBezTo>
                    <a:pt x="2679750" y="258017"/>
                    <a:pt x="2681259" y="251987"/>
                    <a:pt x="2682768" y="250480"/>
                  </a:cubicBezTo>
                  <a:cubicBezTo>
                    <a:pt x="2684276" y="248972"/>
                    <a:pt x="2682768" y="247465"/>
                    <a:pt x="2685785" y="245957"/>
                  </a:cubicBezTo>
                  <a:cubicBezTo>
                    <a:pt x="2688802" y="242942"/>
                    <a:pt x="2690311" y="241434"/>
                    <a:pt x="2691820" y="238419"/>
                  </a:cubicBezTo>
                  <a:cubicBezTo>
                    <a:pt x="2693328" y="235404"/>
                    <a:pt x="2693328" y="236912"/>
                    <a:pt x="2694837" y="235404"/>
                  </a:cubicBezTo>
                  <a:cubicBezTo>
                    <a:pt x="2696346" y="232389"/>
                    <a:pt x="2697854" y="229374"/>
                    <a:pt x="2699363" y="229374"/>
                  </a:cubicBezTo>
                  <a:cubicBezTo>
                    <a:pt x="2703889" y="229374"/>
                    <a:pt x="2703889" y="230881"/>
                    <a:pt x="2705398" y="230881"/>
                  </a:cubicBezTo>
                  <a:cubicBezTo>
                    <a:pt x="2706907" y="232389"/>
                    <a:pt x="2706907" y="232389"/>
                    <a:pt x="2708415" y="233897"/>
                  </a:cubicBezTo>
                  <a:cubicBezTo>
                    <a:pt x="2709924" y="235404"/>
                    <a:pt x="2712941" y="238419"/>
                    <a:pt x="2715959" y="239927"/>
                  </a:cubicBezTo>
                  <a:cubicBezTo>
                    <a:pt x="2715959" y="239927"/>
                    <a:pt x="2717467" y="241434"/>
                    <a:pt x="2717467" y="241434"/>
                  </a:cubicBezTo>
                  <a:cubicBezTo>
                    <a:pt x="2720485" y="241434"/>
                    <a:pt x="2723502" y="238419"/>
                    <a:pt x="2725011" y="238419"/>
                  </a:cubicBezTo>
                  <a:cubicBezTo>
                    <a:pt x="2728028" y="236912"/>
                    <a:pt x="2732554" y="233897"/>
                    <a:pt x="2732554" y="233897"/>
                  </a:cubicBezTo>
                  <a:cubicBezTo>
                    <a:pt x="2732554" y="233897"/>
                    <a:pt x="2732554" y="233897"/>
                    <a:pt x="2737080" y="233897"/>
                  </a:cubicBezTo>
                  <a:cubicBezTo>
                    <a:pt x="2737080" y="233897"/>
                    <a:pt x="2738589" y="232389"/>
                    <a:pt x="2743115" y="232389"/>
                  </a:cubicBezTo>
                  <a:cubicBezTo>
                    <a:pt x="2746132" y="230881"/>
                    <a:pt x="2747641" y="232389"/>
                    <a:pt x="2750659" y="232389"/>
                  </a:cubicBezTo>
                  <a:cubicBezTo>
                    <a:pt x="2753676" y="233897"/>
                    <a:pt x="2753676" y="235404"/>
                    <a:pt x="2756693" y="235404"/>
                  </a:cubicBezTo>
                  <a:cubicBezTo>
                    <a:pt x="2761219" y="235404"/>
                    <a:pt x="2758202" y="233897"/>
                    <a:pt x="2759711" y="232389"/>
                  </a:cubicBezTo>
                  <a:cubicBezTo>
                    <a:pt x="2762728" y="232389"/>
                    <a:pt x="2768763" y="229374"/>
                    <a:pt x="2770271" y="229374"/>
                  </a:cubicBezTo>
                  <a:cubicBezTo>
                    <a:pt x="2773289" y="229374"/>
                    <a:pt x="2776306" y="226359"/>
                    <a:pt x="2777815" y="226359"/>
                  </a:cubicBezTo>
                  <a:cubicBezTo>
                    <a:pt x="2777815" y="226359"/>
                    <a:pt x="2777815" y="226359"/>
                    <a:pt x="2776306" y="224851"/>
                  </a:cubicBezTo>
                  <a:cubicBezTo>
                    <a:pt x="2774798" y="224851"/>
                    <a:pt x="2773289" y="223344"/>
                    <a:pt x="2771780" y="223344"/>
                  </a:cubicBezTo>
                  <a:cubicBezTo>
                    <a:pt x="2771780" y="223344"/>
                    <a:pt x="2771780" y="221836"/>
                    <a:pt x="2771780" y="221836"/>
                  </a:cubicBezTo>
                  <a:cubicBezTo>
                    <a:pt x="2770271" y="221836"/>
                    <a:pt x="2770271" y="221836"/>
                    <a:pt x="2770271" y="220329"/>
                  </a:cubicBezTo>
                  <a:cubicBezTo>
                    <a:pt x="2768763" y="220329"/>
                    <a:pt x="2768763" y="218821"/>
                    <a:pt x="2767254" y="218821"/>
                  </a:cubicBezTo>
                  <a:cubicBezTo>
                    <a:pt x="2767254" y="218821"/>
                    <a:pt x="2767254" y="217313"/>
                    <a:pt x="2767254" y="217313"/>
                  </a:cubicBezTo>
                  <a:cubicBezTo>
                    <a:pt x="2765745" y="217313"/>
                    <a:pt x="2764237" y="215806"/>
                    <a:pt x="2762728" y="214298"/>
                  </a:cubicBezTo>
                  <a:cubicBezTo>
                    <a:pt x="2762728" y="212791"/>
                    <a:pt x="2762728" y="211283"/>
                    <a:pt x="2762728" y="211283"/>
                  </a:cubicBezTo>
                  <a:cubicBezTo>
                    <a:pt x="2762728" y="209776"/>
                    <a:pt x="2762728" y="209776"/>
                    <a:pt x="2762728" y="208268"/>
                  </a:cubicBezTo>
                  <a:cubicBezTo>
                    <a:pt x="2762728" y="208268"/>
                    <a:pt x="2761219" y="206761"/>
                    <a:pt x="2761219" y="205253"/>
                  </a:cubicBezTo>
                  <a:cubicBezTo>
                    <a:pt x="2761219" y="203745"/>
                    <a:pt x="2761219" y="203745"/>
                    <a:pt x="2759711" y="202238"/>
                  </a:cubicBezTo>
                  <a:cubicBezTo>
                    <a:pt x="2759711" y="200730"/>
                    <a:pt x="2761219" y="200730"/>
                    <a:pt x="2761219" y="200730"/>
                  </a:cubicBezTo>
                  <a:cubicBezTo>
                    <a:pt x="2759711" y="199223"/>
                    <a:pt x="2759711" y="197715"/>
                    <a:pt x="2759711" y="197715"/>
                  </a:cubicBezTo>
                  <a:cubicBezTo>
                    <a:pt x="2759711" y="196208"/>
                    <a:pt x="2758202" y="188670"/>
                    <a:pt x="2758202" y="178117"/>
                  </a:cubicBezTo>
                  <a:cubicBezTo>
                    <a:pt x="2758202" y="175102"/>
                    <a:pt x="2758202" y="173594"/>
                    <a:pt x="2759711" y="172087"/>
                  </a:cubicBezTo>
                  <a:cubicBezTo>
                    <a:pt x="2759711" y="166057"/>
                    <a:pt x="2759711" y="158519"/>
                    <a:pt x="2759711" y="152489"/>
                  </a:cubicBezTo>
                  <a:cubicBezTo>
                    <a:pt x="2759711" y="141936"/>
                    <a:pt x="2758202" y="132890"/>
                    <a:pt x="2759711" y="125353"/>
                  </a:cubicBezTo>
                  <a:cubicBezTo>
                    <a:pt x="2759711" y="125353"/>
                    <a:pt x="2759711" y="123845"/>
                    <a:pt x="2761219" y="122338"/>
                  </a:cubicBezTo>
                  <a:cubicBezTo>
                    <a:pt x="2761219" y="122338"/>
                    <a:pt x="2762728" y="120830"/>
                    <a:pt x="2764237" y="119322"/>
                  </a:cubicBezTo>
                  <a:cubicBezTo>
                    <a:pt x="2765745" y="117815"/>
                    <a:pt x="2765745" y="116307"/>
                    <a:pt x="2767254" y="114800"/>
                  </a:cubicBezTo>
                  <a:cubicBezTo>
                    <a:pt x="2768763" y="114800"/>
                    <a:pt x="2768763" y="114800"/>
                    <a:pt x="2770271" y="114800"/>
                  </a:cubicBezTo>
                  <a:cubicBezTo>
                    <a:pt x="2771780" y="114800"/>
                    <a:pt x="2774798" y="113292"/>
                    <a:pt x="2776306" y="114800"/>
                  </a:cubicBezTo>
                  <a:cubicBezTo>
                    <a:pt x="2776306" y="116307"/>
                    <a:pt x="2776306" y="117815"/>
                    <a:pt x="2779324" y="119322"/>
                  </a:cubicBezTo>
                  <a:cubicBezTo>
                    <a:pt x="2780832" y="119322"/>
                    <a:pt x="2782341" y="120830"/>
                    <a:pt x="2782341" y="120830"/>
                  </a:cubicBezTo>
                  <a:cubicBezTo>
                    <a:pt x="2782341" y="122338"/>
                    <a:pt x="2782341" y="123845"/>
                    <a:pt x="2782341" y="125353"/>
                  </a:cubicBezTo>
                  <a:cubicBezTo>
                    <a:pt x="2782341" y="125353"/>
                    <a:pt x="2782341" y="126860"/>
                    <a:pt x="2782341" y="126860"/>
                  </a:cubicBezTo>
                  <a:cubicBezTo>
                    <a:pt x="2782341" y="132890"/>
                    <a:pt x="2783850" y="138921"/>
                    <a:pt x="2783850" y="146458"/>
                  </a:cubicBezTo>
                  <a:cubicBezTo>
                    <a:pt x="2783850" y="153996"/>
                    <a:pt x="2782341" y="152489"/>
                    <a:pt x="2783850" y="160026"/>
                  </a:cubicBezTo>
                  <a:cubicBezTo>
                    <a:pt x="2785358" y="167564"/>
                    <a:pt x="2788376" y="161534"/>
                    <a:pt x="2789884" y="170579"/>
                  </a:cubicBezTo>
                  <a:cubicBezTo>
                    <a:pt x="2789884" y="176610"/>
                    <a:pt x="2789884" y="196208"/>
                    <a:pt x="2791393" y="200730"/>
                  </a:cubicBezTo>
                  <a:cubicBezTo>
                    <a:pt x="2791393" y="202238"/>
                    <a:pt x="2794410" y="202238"/>
                    <a:pt x="2795919" y="203745"/>
                  </a:cubicBezTo>
                  <a:cubicBezTo>
                    <a:pt x="2795919" y="203745"/>
                    <a:pt x="2797428" y="203745"/>
                    <a:pt x="2797428" y="205253"/>
                  </a:cubicBezTo>
                  <a:cubicBezTo>
                    <a:pt x="2797428" y="205253"/>
                    <a:pt x="2797428" y="208268"/>
                    <a:pt x="2797428" y="209776"/>
                  </a:cubicBezTo>
                  <a:cubicBezTo>
                    <a:pt x="2797428" y="211283"/>
                    <a:pt x="2798937" y="209776"/>
                    <a:pt x="2800445" y="211283"/>
                  </a:cubicBezTo>
                  <a:cubicBezTo>
                    <a:pt x="2801954" y="211283"/>
                    <a:pt x="2801954" y="211283"/>
                    <a:pt x="2803463" y="212791"/>
                  </a:cubicBezTo>
                  <a:cubicBezTo>
                    <a:pt x="2804971" y="212791"/>
                    <a:pt x="2804971" y="212791"/>
                    <a:pt x="2804971" y="211283"/>
                  </a:cubicBezTo>
                  <a:cubicBezTo>
                    <a:pt x="2806480" y="211283"/>
                    <a:pt x="2806480" y="211283"/>
                    <a:pt x="2806480" y="211283"/>
                  </a:cubicBezTo>
                  <a:cubicBezTo>
                    <a:pt x="2806480" y="209776"/>
                    <a:pt x="2806480" y="208268"/>
                    <a:pt x="2806480" y="208268"/>
                  </a:cubicBezTo>
                  <a:cubicBezTo>
                    <a:pt x="2806480" y="203745"/>
                    <a:pt x="2806480" y="203745"/>
                    <a:pt x="2806480" y="200730"/>
                  </a:cubicBezTo>
                  <a:cubicBezTo>
                    <a:pt x="2806480" y="199223"/>
                    <a:pt x="2806480" y="194700"/>
                    <a:pt x="2806480" y="188670"/>
                  </a:cubicBezTo>
                  <a:cubicBezTo>
                    <a:pt x="2806480" y="187162"/>
                    <a:pt x="2806480" y="187162"/>
                    <a:pt x="2806480" y="185655"/>
                  </a:cubicBezTo>
                  <a:cubicBezTo>
                    <a:pt x="2804971" y="181132"/>
                    <a:pt x="2804971" y="176610"/>
                    <a:pt x="2804971" y="172087"/>
                  </a:cubicBezTo>
                  <a:cubicBezTo>
                    <a:pt x="2806480" y="167564"/>
                    <a:pt x="2806480" y="164549"/>
                    <a:pt x="2807989" y="160026"/>
                  </a:cubicBezTo>
                  <a:cubicBezTo>
                    <a:pt x="2807989" y="158519"/>
                    <a:pt x="2809497" y="155504"/>
                    <a:pt x="2809497" y="153996"/>
                  </a:cubicBezTo>
                  <a:cubicBezTo>
                    <a:pt x="2809497" y="153996"/>
                    <a:pt x="2811006" y="153996"/>
                    <a:pt x="2811006" y="152489"/>
                  </a:cubicBezTo>
                  <a:cubicBezTo>
                    <a:pt x="2811006" y="147966"/>
                    <a:pt x="2812515" y="146458"/>
                    <a:pt x="2814023" y="141936"/>
                  </a:cubicBezTo>
                  <a:cubicBezTo>
                    <a:pt x="2815532" y="134398"/>
                    <a:pt x="2815532" y="132890"/>
                    <a:pt x="2817041" y="126860"/>
                  </a:cubicBezTo>
                  <a:cubicBezTo>
                    <a:pt x="2817041" y="126860"/>
                    <a:pt x="2818549" y="122338"/>
                    <a:pt x="2818549" y="120830"/>
                  </a:cubicBezTo>
                  <a:cubicBezTo>
                    <a:pt x="2818549" y="120830"/>
                    <a:pt x="2817041" y="119322"/>
                    <a:pt x="2817041" y="119322"/>
                  </a:cubicBezTo>
                  <a:cubicBezTo>
                    <a:pt x="2817041" y="117815"/>
                    <a:pt x="2818549" y="117815"/>
                    <a:pt x="2818549" y="116307"/>
                  </a:cubicBezTo>
                  <a:cubicBezTo>
                    <a:pt x="2820058" y="114800"/>
                    <a:pt x="2823076" y="114800"/>
                    <a:pt x="2823076" y="113292"/>
                  </a:cubicBezTo>
                  <a:cubicBezTo>
                    <a:pt x="2824584" y="113292"/>
                    <a:pt x="2826093" y="114800"/>
                    <a:pt x="2827602" y="114800"/>
                  </a:cubicBezTo>
                  <a:cubicBezTo>
                    <a:pt x="2827602" y="116307"/>
                    <a:pt x="2829110" y="116307"/>
                    <a:pt x="2829110" y="116307"/>
                  </a:cubicBezTo>
                  <a:cubicBezTo>
                    <a:pt x="2830619" y="117815"/>
                    <a:pt x="2830619" y="117815"/>
                    <a:pt x="2830619" y="119322"/>
                  </a:cubicBezTo>
                  <a:cubicBezTo>
                    <a:pt x="2830619" y="120830"/>
                    <a:pt x="2830619" y="120830"/>
                    <a:pt x="2832128" y="120830"/>
                  </a:cubicBezTo>
                  <a:cubicBezTo>
                    <a:pt x="2832128" y="120830"/>
                    <a:pt x="2833636" y="120830"/>
                    <a:pt x="2833636" y="122338"/>
                  </a:cubicBezTo>
                  <a:cubicBezTo>
                    <a:pt x="2833636" y="122338"/>
                    <a:pt x="2833636" y="122338"/>
                    <a:pt x="2835145" y="123845"/>
                  </a:cubicBezTo>
                  <a:cubicBezTo>
                    <a:pt x="2835145" y="123845"/>
                    <a:pt x="2835145" y="123845"/>
                    <a:pt x="2835145" y="125353"/>
                  </a:cubicBezTo>
                  <a:cubicBezTo>
                    <a:pt x="2835145" y="125353"/>
                    <a:pt x="2836654" y="125353"/>
                    <a:pt x="2836654" y="126860"/>
                  </a:cubicBezTo>
                  <a:cubicBezTo>
                    <a:pt x="2836654" y="128368"/>
                    <a:pt x="2835145" y="129875"/>
                    <a:pt x="2836654" y="131383"/>
                  </a:cubicBezTo>
                  <a:cubicBezTo>
                    <a:pt x="2836654" y="132890"/>
                    <a:pt x="2835145" y="132890"/>
                    <a:pt x="2835145" y="132890"/>
                  </a:cubicBezTo>
                  <a:cubicBezTo>
                    <a:pt x="2835145" y="135906"/>
                    <a:pt x="2835145" y="137413"/>
                    <a:pt x="2835145" y="138921"/>
                  </a:cubicBezTo>
                  <a:cubicBezTo>
                    <a:pt x="2835145" y="140428"/>
                    <a:pt x="2835145" y="141936"/>
                    <a:pt x="2835145" y="143443"/>
                  </a:cubicBezTo>
                  <a:cubicBezTo>
                    <a:pt x="2835145" y="144951"/>
                    <a:pt x="2836654" y="144951"/>
                    <a:pt x="2836654" y="146458"/>
                  </a:cubicBezTo>
                  <a:cubicBezTo>
                    <a:pt x="2836654" y="149474"/>
                    <a:pt x="2835145" y="150981"/>
                    <a:pt x="2835145" y="152489"/>
                  </a:cubicBezTo>
                  <a:cubicBezTo>
                    <a:pt x="2835145" y="157011"/>
                    <a:pt x="2836654" y="161534"/>
                    <a:pt x="2836654" y="164549"/>
                  </a:cubicBezTo>
                  <a:cubicBezTo>
                    <a:pt x="2836654" y="167564"/>
                    <a:pt x="2835145" y="169072"/>
                    <a:pt x="2835145" y="170579"/>
                  </a:cubicBezTo>
                  <a:cubicBezTo>
                    <a:pt x="2835145" y="172087"/>
                    <a:pt x="2836654" y="175102"/>
                    <a:pt x="2836654" y="176610"/>
                  </a:cubicBezTo>
                  <a:cubicBezTo>
                    <a:pt x="2836654" y="178117"/>
                    <a:pt x="2835145" y="181132"/>
                    <a:pt x="2835145" y="182640"/>
                  </a:cubicBezTo>
                  <a:cubicBezTo>
                    <a:pt x="2835145" y="185655"/>
                    <a:pt x="2835145" y="187162"/>
                    <a:pt x="2835145" y="190178"/>
                  </a:cubicBezTo>
                  <a:cubicBezTo>
                    <a:pt x="2835145" y="196208"/>
                    <a:pt x="2838162" y="197715"/>
                    <a:pt x="2838162" y="197715"/>
                  </a:cubicBezTo>
                  <a:cubicBezTo>
                    <a:pt x="2838162" y="199223"/>
                    <a:pt x="2838162" y="199223"/>
                    <a:pt x="2838162" y="200730"/>
                  </a:cubicBezTo>
                  <a:cubicBezTo>
                    <a:pt x="2839671" y="202238"/>
                    <a:pt x="2839671" y="202238"/>
                    <a:pt x="2841180" y="200730"/>
                  </a:cubicBezTo>
                  <a:cubicBezTo>
                    <a:pt x="2842688" y="200730"/>
                    <a:pt x="2844197" y="200730"/>
                    <a:pt x="2844197" y="200730"/>
                  </a:cubicBezTo>
                  <a:cubicBezTo>
                    <a:pt x="2845706" y="200730"/>
                    <a:pt x="2847215" y="200730"/>
                    <a:pt x="2848723" y="200730"/>
                  </a:cubicBezTo>
                  <a:cubicBezTo>
                    <a:pt x="2848723" y="199223"/>
                    <a:pt x="2850232" y="199223"/>
                    <a:pt x="2853249" y="199223"/>
                  </a:cubicBezTo>
                  <a:cubicBezTo>
                    <a:pt x="2854758" y="197715"/>
                    <a:pt x="2854758" y="197715"/>
                    <a:pt x="2856267" y="196208"/>
                  </a:cubicBezTo>
                  <a:cubicBezTo>
                    <a:pt x="2857775" y="196208"/>
                    <a:pt x="2859284" y="196208"/>
                    <a:pt x="2859284" y="194700"/>
                  </a:cubicBezTo>
                  <a:cubicBezTo>
                    <a:pt x="2860793" y="194700"/>
                    <a:pt x="2862301" y="193193"/>
                    <a:pt x="2862301" y="193193"/>
                  </a:cubicBezTo>
                  <a:cubicBezTo>
                    <a:pt x="2862301" y="191685"/>
                    <a:pt x="2863810" y="191685"/>
                    <a:pt x="2863810" y="190178"/>
                  </a:cubicBezTo>
                  <a:cubicBezTo>
                    <a:pt x="2863810" y="190178"/>
                    <a:pt x="2862301" y="190178"/>
                    <a:pt x="2860793" y="190178"/>
                  </a:cubicBezTo>
                  <a:cubicBezTo>
                    <a:pt x="2859284" y="190178"/>
                    <a:pt x="2859284" y="190178"/>
                    <a:pt x="2857775" y="188670"/>
                  </a:cubicBezTo>
                  <a:cubicBezTo>
                    <a:pt x="2857775" y="187162"/>
                    <a:pt x="2856267" y="187162"/>
                    <a:pt x="2856267" y="185655"/>
                  </a:cubicBezTo>
                  <a:cubicBezTo>
                    <a:pt x="2856267" y="184147"/>
                    <a:pt x="2854758" y="182640"/>
                    <a:pt x="2854758" y="181132"/>
                  </a:cubicBezTo>
                  <a:cubicBezTo>
                    <a:pt x="2854758" y="176610"/>
                    <a:pt x="2853249" y="173594"/>
                    <a:pt x="2854758" y="172087"/>
                  </a:cubicBezTo>
                  <a:cubicBezTo>
                    <a:pt x="2854758" y="170579"/>
                    <a:pt x="2854758" y="169072"/>
                    <a:pt x="2854758" y="167564"/>
                  </a:cubicBezTo>
                  <a:cubicBezTo>
                    <a:pt x="2854758" y="164549"/>
                    <a:pt x="2856267" y="163042"/>
                    <a:pt x="2856267" y="161534"/>
                  </a:cubicBezTo>
                  <a:cubicBezTo>
                    <a:pt x="2856267" y="161534"/>
                    <a:pt x="2856267" y="160026"/>
                    <a:pt x="2857775" y="157011"/>
                  </a:cubicBezTo>
                  <a:cubicBezTo>
                    <a:pt x="2857775" y="153996"/>
                    <a:pt x="2859284" y="152489"/>
                    <a:pt x="2860793" y="150981"/>
                  </a:cubicBezTo>
                  <a:cubicBezTo>
                    <a:pt x="2862301" y="149474"/>
                    <a:pt x="2863810" y="146458"/>
                    <a:pt x="2865319" y="144951"/>
                  </a:cubicBezTo>
                  <a:cubicBezTo>
                    <a:pt x="2865319" y="144951"/>
                    <a:pt x="2865319" y="141936"/>
                    <a:pt x="2868336" y="140428"/>
                  </a:cubicBezTo>
                  <a:cubicBezTo>
                    <a:pt x="2869845" y="138921"/>
                    <a:pt x="2869845" y="137413"/>
                    <a:pt x="2869845" y="135906"/>
                  </a:cubicBezTo>
                  <a:cubicBezTo>
                    <a:pt x="2869845" y="135906"/>
                    <a:pt x="2869845" y="135906"/>
                    <a:pt x="2869845" y="134398"/>
                  </a:cubicBezTo>
                  <a:cubicBezTo>
                    <a:pt x="2868336" y="134398"/>
                    <a:pt x="2866827" y="132890"/>
                    <a:pt x="2866827" y="132890"/>
                  </a:cubicBezTo>
                  <a:cubicBezTo>
                    <a:pt x="2865319" y="131383"/>
                    <a:pt x="2862301" y="129875"/>
                    <a:pt x="2860793" y="128368"/>
                  </a:cubicBezTo>
                  <a:cubicBezTo>
                    <a:pt x="2857775" y="126860"/>
                    <a:pt x="2856267" y="125353"/>
                    <a:pt x="2853249" y="123845"/>
                  </a:cubicBezTo>
                  <a:cubicBezTo>
                    <a:pt x="2851741" y="122338"/>
                    <a:pt x="2850232" y="122338"/>
                    <a:pt x="2850232" y="120830"/>
                  </a:cubicBezTo>
                  <a:cubicBezTo>
                    <a:pt x="2848723" y="119322"/>
                    <a:pt x="2848723" y="117815"/>
                    <a:pt x="2848723" y="114800"/>
                  </a:cubicBezTo>
                  <a:cubicBezTo>
                    <a:pt x="2848723" y="111785"/>
                    <a:pt x="2848723" y="102739"/>
                    <a:pt x="2848723" y="96709"/>
                  </a:cubicBezTo>
                  <a:cubicBezTo>
                    <a:pt x="2850232" y="93694"/>
                    <a:pt x="2850232" y="89171"/>
                    <a:pt x="2851741" y="86156"/>
                  </a:cubicBezTo>
                  <a:cubicBezTo>
                    <a:pt x="2851741" y="77111"/>
                    <a:pt x="2853249" y="66558"/>
                    <a:pt x="2854758" y="63543"/>
                  </a:cubicBezTo>
                  <a:cubicBezTo>
                    <a:pt x="2854758" y="62035"/>
                    <a:pt x="2854758" y="57513"/>
                    <a:pt x="2856267" y="52990"/>
                  </a:cubicBezTo>
                  <a:cubicBezTo>
                    <a:pt x="2856267" y="51482"/>
                    <a:pt x="2856267" y="48467"/>
                    <a:pt x="2857775" y="45452"/>
                  </a:cubicBezTo>
                  <a:cubicBezTo>
                    <a:pt x="2857775" y="42437"/>
                    <a:pt x="2859284" y="40929"/>
                    <a:pt x="2862301" y="39422"/>
                  </a:cubicBezTo>
                  <a:cubicBezTo>
                    <a:pt x="2862301" y="37914"/>
                    <a:pt x="2863810" y="36407"/>
                    <a:pt x="2863810" y="34899"/>
                  </a:cubicBezTo>
                  <a:cubicBezTo>
                    <a:pt x="2865319" y="31884"/>
                    <a:pt x="2865319" y="31884"/>
                    <a:pt x="2866827" y="31884"/>
                  </a:cubicBezTo>
                  <a:cubicBezTo>
                    <a:pt x="2868336" y="28869"/>
                    <a:pt x="2869845" y="27361"/>
                    <a:pt x="2869845" y="27361"/>
                  </a:cubicBezTo>
                  <a:close/>
                  <a:moveTo>
                    <a:pt x="4286306" y="17916"/>
                  </a:moveTo>
                  <a:cubicBezTo>
                    <a:pt x="4292316" y="17916"/>
                    <a:pt x="4298326" y="17916"/>
                    <a:pt x="4298326" y="17916"/>
                  </a:cubicBezTo>
                  <a:cubicBezTo>
                    <a:pt x="4298326" y="17916"/>
                    <a:pt x="4302834" y="19425"/>
                    <a:pt x="4304336" y="25459"/>
                  </a:cubicBezTo>
                  <a:cubicBezTo>
                    <a:pt x="4304336" y="31494"/>
                    <a:pt x="4304336" y="36020"/>
                    <a:pt x="4310347" y="36020"/>
                  </a:cubicBezTo>
                  <a:cubicBezTo>
                    <a:pt x="4314854" y="36020"/>
                    <a:pt x="4316357" y="33003"/>
                    <a:pt x="4322367" y="33003"/>
                  </a:cubicBezTo>
                  <a:cubicBezTo>
                    <a:pt x="4328378" y="33003"/>
                    <a:pt x="4332885" y="33003"/>
                    <a:pt x="4332885" y="37529"/>
                  </a:cubicBezTo>
                  <a:cubicBezTo>
                    <a:pt x="4332885" y="43564"/>
                    <a:pt x="4331383" y="39038"/>
                    <a:pt x="4323870" y="43564"/>
                  </a:cubicBezTo>
                  <a:cubicBezTo>
                    <a:pt x="4316357" y="46581"/>
                    <a:pt x="4314854" y="46581"/>
                    <a:pt x="4311849" y="52616"/>
                  </a:cubicBezTo>
                  <a:cubicBezTo>
                    <a:pt x="4308844" y="57142"/>
                    <a:pt x="4304336" y="57142"/>
                    <a:pt x="4304336" y="63177"/>
                  </a:cubicBezTo>
                  <a:cubicBezTo>
                    <a:pt x="4304336" y="70720"/>
                    <a:pt x="4307342" y="75246"/>
                    <a:pt x="4307342" y="75246"/>
                  </a:cubicBezTo>
                  <a:cubicBezTo>
                    <a:pt x="4307342" y="75246"/>
                    <a:pt x="4307342" y="75246"/>
                    <a:pt x="4316357" y="76755"/>
                  </a:cubicBezTo>
                  <a:cubicBezTo>
                    <a:pt x="4316357" y="76755"/>
                    <a:pt x="4316357" y="79772"/>
                    <a:pt x="4323870" y="79772"/>
                  </a:cubicBezTo>
                  <a:cubicBezTo>
                    <a:pt x="4331383" y="79772"/>
                    <a:pt x="4334388" y="75246"/>
                    <a:pt x="4334388" y="75246"/>
                  </a:cubicBezTo>
                  <a:cubicBezTo>
                    <a:pt x="4334388" y="75246"/>
                    <a:pt x="4340398" y="73738"/>
                    <a:pt x="4347911" y="73738"/>
                  </a:cubicBezTo>
                  <a:cubicBezTo>
                    <a:pt x="4355424" y="73738"/>
                    <a:pt x="4359932" y="72229"/>
                    <a:pt x="4364439" y="73738"/>
                  </a:cubicBezTo>
                  <a:cubicBezTo>
                    <a:pt x="4368947" y="73738"/>
                    <a:pt x="4371952" y="70720"/>
                    <a:pt x="4376460" y="76755"/>
                  </a:cubicBezTo>
                  <a:cubicBezTo>
                    <a:pt x="4382470" y="81281"/>
                    <a:pt x="4382470" y="85807"/>
                    <a:pt x="4380968" y="93351"/>
                  </a:cubicBezTo>
                  <a:cubicBezTo>
                    <a:pt x="4380968" y="102403"/>
                    <a:pt x="4374957" y="120507"/>
                    <a:pt x="4371952" y="129559"/>
                  </a:cubicBezTo>
                  <a:cubicBezTo>
                    <a:pt x="4368947" y="138611"/>
                    <a:pt x="4364439" y="143137"/>
                    <a:pt x="4361434" y="152189"/>
                  </a:cubicBezTo>
                  <a:cubicBezTo>
                    <a:pt x="4356926" y="162750"/>
                    <a:pt x="4355424" y="174820"/>
                    <a:pt x="4356926" y="177837"/>
                  </a:cubicBezTo>
                  <a:cubicBezTo>
                    <a:pt x="4359932" y="182363"/>
                    <a:pt x="4361434" y="180854"/>
                    <a:pt x="4370450" y="180854"/>
                  </a:cubicBezTo>
                  <a:cubicBezTo>
                    <a:pt x="4379465" y="180854"/>
                    <a:pt x="4371952" y="185380"/>
                    <a:pt x="4383973" y="180854"/>
                  </a:cubicBezTo>
                  <a:cubicBezTo>
                    <a:pt x="4395993" y="174820"/>
                    <a:pt x="4391486" y="174820"/>
                    <a:pt x="4400501" y="174820"/>
                  </a:cubicBezTo>
                  <a:cubicBezTo>
                    <a:pt x="4411019" y="174820"/>
                    <a:pt x="4405009" y="171802"/>
                    <a:pt x="4415527" y="176328"/>
                  </a:cubicBezTo>
                  <a:cubicBezTo>
                    <a:pt x="4424542" y="180854"/>
                    <a:pt x="4427547" y="177837"/>
                    <a:pt x="4435060" y="185380"/>
                  </a:cubicBezTo>
                  <a:cubicBezTo>
                    <a:pt x="4442573" y="192924"/>
                    <a:pt x="4441070" y="197450"/>
                    <a:pt x="4441070" y="201976"/>
                  </a:cubicBezTo>
                  <a:cubicBezTo>
                    <a:pt x="4441070" y="208011"/>
                    <a:pt x="4432055" y="221589"/>
                    <a:pt x="4427547" y="223098"/>
                  </a:cubicBezTo>
                  <a:cubicBezTo>
                    <a:pt x="4421537" y="224606"/>
                    <a:pt x="4414024" y="232150"/>
                    <a:pt x="4409516" y="233659"/>
                  </a:cubicBezTo>
                  <a:cubicBezTo>
                    <a:pt x="4406511" y="235167"/>
                    <a:pt x="4398998" y="235167"/>
                    <a:pt x="4398998" y="235167"/>
                  </a:cubicBezTo>
                  <a:cubicBezTo>
                    <a:pt x="4398998" y="235167"/>
                    <a:pt x="4379465" y="251763"/>
                    <a:pt x="4371952" y="251763"/>
                  </a:cubicBezTo>
                  <a:cubicBezTo>
                    <a:pt x="4365942" y="253271"/>
                    <a:pt x="4356926" y="256289"/>
                    <a:pt x="4350916" y="256289"/>
                  </a:cubicBezTo>
                  <a:cubicBezTo>
                    <a:pt x="4346408" y="257798"/>
                    <a:pt x="4337393" y="265341"/>
                    <a:pt x="4337393" y="265341"/>
                  </a:cubicBezTo>
                  <a:cubicBezTo>
                    <a:pt x="4337393" y="265341"/>
                    <a:pt x="4335890" y="274393"/>
                    <a:pt x="4331383" y="280428"/>
                  </a:cubicBezTo>
                  <a:cubicBezTo>
                    <a:pt x="4326875" y="287971"/>
                    <a:pt x="4319362" y="300041"/>
                    <a:pt x="4316357" y="303058"/>
                  </a:cubicBezTo>
                  <a:cubicBezTo>
                    <a:pt x="4313352" y="306076"/>
                    <a:pt x="4307342" y="306076"/>
                    <a:pt x="4305839" y="310602"/>
                  </a:cubicBezTo>
                  <a:cubicBezTo>
                    <a:pt x="4304336" y="315128"/>
                    <a:pt x="4299829" y="316636"/>
                    <a:pt x="4299829" y="316636"/>
                  </a:cubicBezTo>
                  <a:cubicBezTo>
                    <a:pt x="4299829" y="316636"/>
                    <a:pt x="4299829" y="324180"/>
                    <a:pt x="4308844" y="322671"/>
                  </a:cubicBezTo>
                  <a:cubicBezTo>
                    <a:pt x="4316357" y="321162"/>
                    <a:pt x="4317860" y="316636"/>
                    <a:pt x="4325372" y="316636"/>
                  </a:cubicBezTo>
                  <a:cubicBezTo>
                    <a:pt x="4334388" y="316636"/>
                    <a:pt x="4340398" y="312110"/>
                    <a:pt x="4344906" y="316636"/>
                  </a:cubicBezTo>
                  <a:cubicBezTo>
                    <a:pt x="4349414" y="319654"/>
                    <a:pt x="4352419" y="319654"/>
                    <a:pt x="4359932" y="319654"/>
                  </a:cubicBezTo>
                  <a:cubicBezTo>
                    <a:pt x="4367444" y="319654"/>
                    <a:pt x="4368947" y="324180"/>
                    <a:pt x="4374957" y="327197"/>
                  </a:cubicBezTo>
                  <a:cubicBezTo>
                    <a:pt x="4379465" y="328706"/>
                    <a:pt x="4382470" y="334741"/>
                    <a:pt x="4377962" y="339267"/>
                  </a:cubicBezTo>
                  <a:cubicBezTo>
                    <a:pt x="4373455" y="343793"/>
                    <a:pt x="4364439" y="363406"/>
                    <a:pt x="4359932" y="364914"/>
                  </a:cubicBezTo>
                  <a:cubicBezTo>
                    <a:pt x="4353921" y="364914"/>
                    <a:pt x="4346408" y="369440"/>
                    <a:pt x="4340398" y="366423"/>
                  </a:cubicBezTo>
                  <a:cubicBezTo>
                    <a:pt x="4332885" y="364914"/>
                    <a:pt x="4331383" y="363406"/>
                    <a:pt x="4329880" y="363406"/>
                  </a:cubicBezTo>
                  <a:cubicBezTo>
                    <a:pt x="4326875" y="363406"/>
                    <a:pt x="4314854" y="355862"/>
                    <a:pt x="4316357" y="364914"/>
                  </a:cubicBezTo>
                  <a:cubicBezTo>
                    <a:pt x="4316357" y="372458"/>
                    <a:pt x="4310347" y="383019"/>
                    <a:pt x="4310347" y="395088"/>
                  </a:cubicBezTo>
                  <a:cubicBezTo>
                    <a:pt x="4310347" y="405649"/>
                    <a:pt x="4308844" y="411684"/>
                    <a:pt x="4307342" y="416210"/>
                  </a:cubicBezTo>
                  <a:cubicBezTo>
                    <a:pt x="4304336" y="420736"/>
                    <a:pt x="4298326" y="431297"/>
                    <a:pt x="4295321" y="435823"/>
                  </a:cubicBezTo>
                  <a:cubicBezTo>
                    <a:pt x="4290813" y="441857"/>
                    <a:pt x="4284803" y="441857"/>
                    <a:pt x="4275788" y="441857"/>
                  </a:cubicBezTo>
                  <a:cubicBezTo>
                    <a:pt x="4268275" y="441857"/>
                    <a:pt x="4260762" y="443366"/>
                    <a:pt x="4256254" y="441857"/>
                  </a:cubicBezTo>
                  <a:cubicBezTo>
                    <a:pt x="4251746" y="440349"/>
                    <a:pt x="4250244" y="437331"/>
                    <a:pt x="4247239" y="426771"/>
                  </a:cubicBezTo>
                  <a:cubicBezTo>
                    <a:pt x="4244234" y="416210"/>
                    <a:pt x="4241228" y="419227"/>
                    <a:pt x="4244234" y="410175"/>
                  </a:cubicBezTo>
                  <a:cubicBezTo>
                    <a:pt x="4248741" y="399614"/>
                    <a:pt x="4251746" y="393579"/>
                    <a:pt x="4257757" y="389053"/>
                  </a:cubicBezTo>
                  <a:cubicBezTo>
                    <a:pt x="4262264" y="384527"/>
                    <a:pt x="4263767" y="376984"/>
                    <a:pt x="4260762" y="370949"/>
                  </a:cubicBezTo>
                  <a:cubicBezTo>
                    <a:pt x="4257757" y="364914"/>
                    <a:pt x="4236721" y="375475"/>
                    <a:pt x="4227705" y="380001"/>
                  </a:cubicBezTo>
                  <a:cubicBezTo>
                    <a:pt x="4217187" y="383019"/>
                    <a:pt x="4206669" y="384527"/>
                    <a:pt x="4208172" y="384527"/>
                  </a:cubicBezTo>
                  <a:cubicBezTo>
                    <a:pt x="4208172" y="383019"/>
                    <a:pt x="4187136" y="372458"/>
                    <a:pt x="4184131" y="364914"/>
                  </a:cubicBezTo>
                  <a:cubicBezTo>
                    <a:pt x="4182628" y="358880"/>
                    <a:pt x="4178120" y="358880"/>
                    <a:pt x="4187136" y="357371"/>
                  </a:cubicBezTo>
                  <a:cubicBezTo>
                    <a:pt x="4196151" y="355862"/>
                    <a:pt x="4197654" y="355862"/>
                    <a:pt x="4208172" y="355862"/>
                  </a:cubicBezTo>
                  <a:cubicBezTo>
                    <a:pt x="4218690" y="355862"/>
                    <a:pt x="4215685" y="355862"/>
                    <a:pt x="4227705" y="352845"/>
                  </a:cubicBezTo>
                  <a:cubicBezTo>
                    <a:pt x="4239726" y="349827"/>
                    <a:pt x="4248741" y="346810"/>
                    <a:pt x="4248741" y="346810"/>
                  </a:cubicBezTo>
                  <a:cubicBezTo>
                    <a:pt x="4248741" y="346810"/>
                    <a:pt x="4256254" y="342284"/>
                    <a:pt x="4250244" y="334741"/>
                  </a:cubicBezTo>
                  <a:cubicBezTo>
                    <a:pt x="4244234" y="328706"/>
                    <a:pt x="4244234" y="327197"/>
                    <a:pt x="4241228" y="322671"/>
                  </a:cubicBezTo>
                  <a:cubicBezTo>
                    <a:pt x="4238223" y="319654"/>
                    <a:pt x="4239726" y="316636"/>
                    <a:pt x="4238223" y="309093"/>
                  </a:cubicBezTo>
                  <a:cubicBezTo>
                    <a:pt x="4236721" y="300041"/>
                    <a:pt x="4230710" y="298532"/>
                    <a:pt x="4226203" y="295515"/>
                  </a:cubicBezTo>
                  <a:cubicBezTo>
                    <a:pt x="4221695" y="290989"/>
                    <a:pt x="4226203" y="284954"/>
                    <a:pt x="4230710" y="278919"/>
                  </a:cubicBezTo>
                  <a:cubicBezTo>
                    <a:pt x="4233715" y="272884"/>
                    <a:pt x="4236721" y="277410"/>
                    <a:pt x="4244234" y="271376"/>
                  </a:cubicBezTo>
                  <a:cubicBezTo>
                    <a:pt x="4253249" y="266850"/>
                    <a:pt x="4250244" y="265341"/>
                    <a:pt x="4260762" y="263832"/>
                  </a:cubicBezTo>
                  <a:cubicBezTo>
                    <a:pt x="4272782" y="262324"/>
                    <a:pt x="4277290" y="263832"/>
                    <a:pt x="4283300" y="260815"/>
                  </a:cubicBezTo>
                  <a:cubicBezTo>
                    <a:pt x="4290813" y="256289"/>
                    <a:pt x="4293818" y="256289"/>
                    <a:pt x="4304336" y="253271"/>
                  </a:cubicBezTo>
                  <a:cubicBezTo>
                    <a:pt x="4314854" y="250254"/>
                    <a:pt x="4323870" y="250254"/>
                    <a:pt x="4329880" y="251763"/>
                  </a:cubicBezTo>
                  <a:cubicBezTo>
                    <a:pt x="4334388" y="254780"/>
                    <a:pt x="4332885" y="259306"/>
                    <a:pt x="4335890" y="257798"/>
                  </a:cubicBezTo>
                  <a:cubicBezTo>
                    <a:pt x="4338896" y="254780"/>
                    <a:pt x="4346408" y="247237"/>
                    <a:pt x="4350916" y="244219"/>
                  </a:cubicBezTo>
                  <a:cubicBezTo>
                    <a:pt x="4356926" y="239693"/>
                    <a:pt x="4358429" y="238185"/>
                    <a:pt x="4365942" y="232150"/>
                  </a:cubicBezTo>
                  <a:cubicBezTo>
                    <a:pt x="4373455" y="227624"/>
                    <a:pt x="4376460" y="229132"/>
                    <a:pt x="4380968" y="224606"/>
                  </a:cubicBezTo>
                  <a:cubicBezTo>
                    <a:pt x="4385475" y="220080"/>
                    <a:pt x="4388480" y="221589"/>
                    <a:pt x="4389983" y="218572"/>
                  </a:cubicBezTo>
                  <a:cubicBezTo>
                    <a:pt x="4389983" y="215554"/>
                    <a:pt x="4388480" y="203485"/>
                    <a:pt x="4385475" y="200467"/>
                  </a:cubicBezTo>
                  <a:cubicBezTo>
                    <a:pt x="4382470" y="195941"/>
                    <a:pt x="4376460" y="198959"/>
                    <a:pt x="4365942" y="198959"/>
                  </a:cubicBezTo>
                  <a:cubicBezTo>
                    <a:pt x="4356926" y="198959"/>
                    <a:pt x="4355424" y="197450"/>
                    <a:pt x="4349414" y="203485"/>
                  </a:cubicBezTo>
                  <a:cubicBezTo>
                    <a:pt x="4343403" y="209520"/>
                    <a:pt x="4341901" y="214046"/>
                    <a:pt x="4334388" y="217063"/>
                  </a:cubicBezTo>
                  <a:cubicBezTo>
                    <a:pt x="4328378" y="218572"/>
                    <a:pt x="4325372" y="220080"/>
                    <a:pt x="4319362" y="217063"/>
                  </a:cubicBezTo>
                  <a:cubicBezTo>
                    <a:pt x="4314854" y="214046"/>
                    <a:pt x="4316357" y="212537"/>
                    <a:pt x="4308844" y="214046"/>
                  </a:cubicBezTo>
                  <a:cubicBezTo>
                    <a:pt x="4301331" y="215554"/>
                    <a:pt x="4290813" y="215554"/>
                    <a:pt x="4284803" y="217063"/>
                  </a:cubicBezTo>
                  <a:cubicBezTo>
                    <a:pt x="4278793" y="220080"/>
                    <a:pt x="4275788" y="224606"/>
                    <a:pt x="4266772" y="226115"/>
                  </a:cubicBezTo>
                  <a:cubicBezTo>
                    <a:pt x="4257757" y="227624"/>
                    <a:pt x="4254752" y="233659"/>
                    <a:pt x="4248741" y="233659"/>
                  </a:cubicBezTo>
                  <a:cubicBezTo>
                    <a:pt x="4242731" y="233659"/>
                    <a:pt x="4242731" y="233659"/>
                    <a:pt x="4230710" y="236676"/>
                  </a:cubicBezTo>
                  <a:cubicBezTo>
                    <a:pt x="4218690" y="241202"/>
                    <a:pt x="4220192" y="241202"/>
                    <a:pt x="4209674" y="245728"/>
                  </a:cubicBezTo>
                  <a:cubicBezTo>
                    <a:pt x="4200659" y="250254"/>
                    <a:pt x="4209674" y="248745"/>
                    <a:pt x="4194649" y="251763"/>
                  </a:cubicBezTo>
                  <a:cubicBezTo>
                    <a:pt x="4179623" y="256289"/>
                    <a:pt x="4166100" y="256289"/>
                    <a:pt x="4161592" y="260815"/>
                  </a:cubicBezTo>
                  <a:cubicBezTo>
                    <a:pt x="4158587" y="263832"/>
                    <a:pt x="4157084" y="260815"/>
                    <a:pt x="4155582" y="269867"/>
                  </a:cubicBezTo>
                  <a:cubicBezTo>
                    <a:pt x="4154079" y="277410"/>
                    <a:pt x="4152577" y="286463"/>
                    <a:pt x="4146566" y="287971"/>
                  </a:cubicBezTo>
                  <a:cubicBezTo>
                    <a:pt x="4140556" y="289480"/>
                    <a:pt x="4137551" y="297023"/>
                    <a:pt x="4137551" y="297023"/>
                  </a:cubicBezTo>
                  <a:cubicBezTo>
                    <a:pt x="4137551" y="297023"/>
                    <a:pt x="4136048" y="303058"/>
                    <a:pt x="4136048" y="310602"/>
                  </a:cubicBezTo>
                  <a:cubicBezTo>
                    <a:pt x="4136048" y="316636"/>
                    <a:pt x="4137551" y="321162"/>
                    <a:pt x="4133043" y="324180"/>
                  </a:cubicBezTo>
                  <a:cubicBezTo>
                    <a:pt x="4128535" y="325688"/>
                    <a:pt x="4118017" y="336249"/>
                    <a:pt x="4118017" y="336249"/>
                  </a:cubicBezTo>
                  <a:cubicBezTo>
                    <a:pt x="4118017" y="336249"/>
                    <a:pt x="4109002" y="346810"/>
                    <a:pt x="4102992" y="346810"/>
                  </a:cubicBezTo>
                  <a:cubicBezTo>
                    <a:pt x="4095479" y="346810"/>
                    <a:pt x="4080453" y="345301"/>
                    <a:pt x="4080453" y="340775"/>
                  </a:cubicBezTo>
                  <a:cubicBezTo>
                    <a:pt x="4080453" y="334741"/>
                    <a:pt x="4077448" y="324180"/>
                    <a:pt x="4080453" y="316636"/>
                  </a:cubicBezTo>
                  <a:cubicBezTo>
                    <a:pt x="4083458" y="310602"/>
                    <a:pt x="4083458" y="297023"/>
                    <a:pt x="4087966" y="289480"/>
                  </a:cubicBezTo>
                  <a:cubicBezTo>
                    <a:pt x="4090971" y="281937"/>
                    <a:pt x="4098484" y="262324"/>
                    <a:pt x="4099987" y="254780"/>
                  </a:cubicBezTo>
                  <a:cubicBezTo>
                    <a:pt x="4102992" y="247237"/>
                    <a:pt x="4119520" y="220080"/>
                    <a:pt x="4121023" y="215554"/>
                  </a:cubicBezTo>
                  <a:cubicBezTo>
                    <a:pt x="4122525" y="209520"/>
                    <a:pt x="4124028" y="206502"/>
                    <a:pt x="4128535" y="206502"/>
                  </a:cubicBezTo>
                  <a:cubicBezTo>
                    <a:pt x="4133043" y="206502"/>
                    <a:pt x="4136048" y="203485"/>
                    <a:pt x="4137551" y="209520"/>
                  </a:cubicBezTo>
                  <a:cubicBezTo>
                    <a:pt x="4139053" y="214046"/>
                    <a:pt x="4136048" y="224606"/>
                    <a:pt x="4136048" y="230641"/>
                  </a:cubicBezTo>
                  <a:cubicBezTo>
                    <a:pt x="4136048" y="235167"/>
                    <a:pt x="4131541" y="244219"/>
                    <a:pt x="4136048" y="244219"/>
                  </a:cubicBezTo>
                  <a:cubicBezTo>
                    <a:pt x="4142059" y="244219"/>
                    <a:pt x="4142059" y="245728"/>
                    <a:pt x="4148069" y="242711"/>
                  </a:cubicBezTo>
                  <a:cubicBezTo>
                    <a:pt x="4152577" y="239693"/>
                    <a:pt x="4154079" y="238185"/>
                    <a:pt x="4161592" y="235167"/>
                  </a:cubicBezTo>
                  <a:cubicBezTo>
                    <a:pt x="4169105" y="230641"/>
                    <a:pt x="4175115" y="226115"/>
                    <a:pt x="4182628" y="221589"/>
                  </a:cubicBezTo>
                  <a:cubicBezTo>
                    <a:pt x="4188638" y="218572"/>
                    <a:pt x="4190141" y="218572"/>
                    <a:pt x="4190141" y="214046"/>
                  </a:cubicBezTo>
                  <a:cubicBezTo>
                    <a:pt x="4190141" y="209520"/>
                    <a:pt x="4190141" y="176328"/>
                    <a:pt x="4190141" y="165768"/>
                  </a:cubicBezTo>
                  <a:cubicBezTo>
                    <a:pt x="4190141" y="153698"/>
                    <a:pt x="4187136" y="150681"/>
                    <a:pt x="4187136" y="150681"/>
                  </a:cubicBezTo>
                  <a:cubicBezTo>
                    <a:pt x="4187136" y="150681"/>
                    <a:pt x="4187136" y="140120"/>
                    <a:pt x="4187136" y="131068"/>
                  </a:cubicBezTo>
                  <a:cubicBezTo>
                    <a:pt x="4187136" y="123524"/>
                    <a:pt x="4190141" y="117490"/>
                    <a:pt x="4190141" y="111455"/>
                  </a:cubicBezTo>
                  <a:cubicBezTo>
                    <a:pt x="4190141" y="106929"/>
                    <a:pt x="4191643" y="97877"/>
                    <a:pt x="4191643" y="97877"/>
                  </a:cubicBezTo>
                  <a:cubicBezTo>
                    <a:pt x="4191643" y="97877"/>
                    <a:pt x="4199156" y="91842"/>
                    <a:pt x="4200659" y="96368"/>
                  </a:cubicBezTo>
                  <a:cubicBezTo>
                    <a:pt x="4202161" y="100894"/>
                    <a:pt x="4205167" y="100894"/>
                    <a:pt x="4205167" y="109946"/>
                  </a:cubicBezTo>
                  <a:cubicBezTo>
                    <a:pt x="4205167" y="120507"/>
                    <a:pt x="4205167" y="129559"/>
                    <a:pt x="4205167" y="143137"/>
                  </a:cubicBezTo>
                  <a:cubicBezTo>
                    <a:pt x="4205167" y="158224"/>
                    <a:pt x="4209674" y="156715"/>
                    <a:pt x="4209674" y="162750"/>
                  </a:cubicBezTo>
                  <a:cubicBezTo>
                    <a:pt x="4209674" y="167276"/>
                    <a:pt x="4209674" y="174820"/>
                    <a:pt x="4206669" y="182363"/>
                  </a:cubicBezTo>
                  <a:cubicBezTo>
                    <a:pt x="4202161" y="191415"/>
                    <a:pt x="4202161" y="191415"/>
                    <a:pt x="4202161" y="198959"/>
                  </a:cubicBezTo>
                  <a:cubicBezTo>
                    <a:pt x="4202161" y="206502"/>
                    <a:pt x="4203664" y="212537"/>
                    <a:pt x="4203664" y="212537"/>
                  </a:cubicBezTo>
                  <a:cubicBezTo>
                    <a:pt x="4203664" y="212537"/>
                    <a:pt x="4202161" y="220080"/>
                    <a:pt x="4206669" y="220080"/>
                  </a:cubicBezTo>
                  <a:cubicBezTo>
                    <a:pt x="4212679" y="220080"/>
                    <a:pt x="4218690" y="218572"/>
                    <a:pt x="4223197" y="218572"/>
                  </a:cubicBezTo>
                  <a:cubicBezTo>
                    <a:pt x="4229208" y="218572"/>
                    <a:pt x="4230710" y="206502"/>
                    <a:pt x="4230710" y="200467"/>
                  </a:cubicBezTo>
                  <a:cubicBezTo>
                    <a:pt x="4229208" y="192924"/>
                    <a:pt x="4229208" y="189907"/>
                    <a:pt x="4229208" y="182363"/>
                  </a:cubicBezTo>
                  <a:cubicBezTo>
                    <a:pt x="4229208" y="174820"/>
                    <a:pt x="4235218" y="162750"/>
                    <a:pt x="4235218" y="156715"/>
                  </a:cubicBezTo>
                  <a:cubicBezTo>
                    <a:pt x="4236721" y="152189"/>
                    <a:pt x="4238223" y="143137"/>
                    <a:pt x="4238223" y="135594"/>
                  </a:cubicBezTo>
                  <a:cubicBezTo>
                    <a:pt x="4238223" y="128050"/>
                    <a:pt x="4238223" y="115981"/>
                    <a:pt x="4238223" y="106929"/>
                  </a:cubicBezTo>
                  <a:cubicBezTo>
                    <a:pt x="4238223" y="97877"/>
                    <a:pt x="4238223" y="100894"/>
                    <a:pt x="4239726" y="88824"/>
                  </a:cubicBezTo>
                  <a:cubicBezTo>
                    <a:pt x="4239726" y="78264"/>
                    <a:pt x="4235218" y="73738"/>
                    <a:pt x="4239726" y="63177"/>
                  </a:cubicBezTo>
                  <a:cubicBezTo>
                    <a:pt x="4244234" y="54124"/>
                    <a:pt x="4248741" y="58651"/>
                    <a:pt x="4248741" y="58651"/>
                  </a:cubicBezTo>
                  <a:cubicBezTo>
                    <a:pt x="4248741" y="58651"/>
                    <a:pt x="4257757" y="60159"/>
                    <a:pt x="4257757" y="67703"/>
                  </a:cubicBezTo>
                  <a:cubicBezTo>
                    <a:pt x="4257757" y="76755"/>
                    <a:pt x="4259259" y="87316"/>
                    <a:pt x="4259259" y="93351"/>
                  </a:cubicBezTo>
                  <a:cubicBezTo>
                    <a:pt x="4259259" y="97877"/>
                    <a:pt x="4259259" y="100894"/>
                    <a:pt x="4259259" y="111455"/>
                  </a:cubicBezTo>
                  <a:cubicBezTo>
                    <a:pt x="4257757" y="122016"/>
                    <a:pt x="4257757" y="123524"/>
                    <a:pt x="4257757" y="132576"/>
                  </a:cubicBezTo>
                  <a:cubicBezTo>
                    <a:pt x="4257757" y="141629"/>
                    <a:pt x="4254752" y="147663"/>
                    <a:pt x="4254752" y="147663"/>
                  </a:cubicBezTo>
                  <a:cubicBezTo>
                    <a:pt x="4254752" y="147663"/>
                    <a:pt x="4257757" y="144646"/>
                    <a:pt x="4263767" y="138611"/>
                  </a:cubicBezTo>
                  <a:cubicBezTo>
                    <a:pt x="4268275" y="132576"/>
                    <a:pt x="4274285" y="132576"/>
                    <a:pt x="4278793" y="122016"/>
                  </a:cubicBezTo>
                  <a:cubicBezTo>
                    <a:pt x="4283300" y="111455"/>
                    <a:pt x="4295321" y="105420"/>
                    <a:pt x="4293818" y="100894"/>
                  </a:cubicBezTo>
                  <a:cubicBezTo>
                    <a:pt x="4293818" y="94859"/>
                    <a:pt x="4286306" y="102403"/>
                    <a:pt x="4284803" y="94859"/>
                  </a:cubicBezTo>
                  <a:cubicBezTo>
                    <a:pt x="4283300" y="87316"/>
                    <a:pt x="4281798" y="90333"/>
                    <a:pt x="4283300" y="82790"/>
                  </a:cubicBezTo>
                  <a:cubicBezTo>
                    <a:pt x="4284803" y="76755"/>
                    <a:pt x="4283300" y="66194"/>
                    <a:pt x="4283300" y="66194"/>
                  </a:cubicBezTo>
                  <a:cubicBezTo>
                    <a:pt x="4283300" y="66194"/>
                    <a:pt x="4278793" y="63177"/>
                    <a:pt x="4274285" y="64685"/>
                  </a:cubicBezTo>
                  <a:cubicBezTo>
                    <a:pt x="4269777" y="66194"/>
                    <a:pt x="4263767" y="67703"/>
                    <a:pt x="4263767" y="67703"/>
                  </a:cubicBezTo>
                  <a:cubicBezTo>
                    <a:pt x="4263767" y="67703"/>
                    <a:pt x="4263767" y="67703"/>
                    <a:pt x="4265270" y="58651"/>
                  </a:cubicBezTo>
                  <a:cubicBezTo>
                    <a:pt x="4265270" y="58651"/>
                    <a:pt x="4265270" y="58651"/>
                    <a:pt x="4278793" y="51107"/>
                  </a:cubicBezTo>
                  <a:cubicBezTo>
                    <a:pt x="4278793" y="51107"/>
                    <a:pt x="4280295" y="48090"/>
                    <a:pt x="4283300" y="42055"/>
                  </a:cubicBezTo>
                  <a:cubicBezTo>
                    <a:pt x="4284803" y="37529"/>
                    <a:pt x="4284803" y="36020"/>
                    <a:pt x="4283300" y="31494"/>
                  </a:cubicBezTo>
                  <a:cubicBezTo>
                    <a:pt x="4283300" y="26968"/>
                    <a:pt x="4281798" y="22442"/>
                    <a:pt x="4281798" y="22442"/>
                  </a:cubicBezTo>
                  <a:cubicBezTo>
                    <a:pt x="4281798" y="22442"/>
                    <a:pt x="4280295" y="17916"/>
                    <a:pt x="4286306" y="17916"/>
                  </a:cubicBezTo>
                  <a:close/>
                  <a:moveTo>
                    <a:pt x="192741" y="377"/>
                  </a:moveTo>
                  <a:cubicBezTo>
                    <a:pt x="194254" y="377"/>
                    <a:pt x="200303" y="1888"/>
                    <a:pt x="201815" y="3400"/>
                  </a:cubicBezTo>
                  <a:cubicBezTo>
                    <a:pt x="204840" y="4911"/>
                    <a:pt x="204840" y="6422"/>
                    <a:pt x="206352" y="9444"/>
                  </a:cubicBezTo>
                  <a:cubicBezTo>
                    <a:pt x="207865" y="10956"/>
                    <a:pt x="210889" y="13978"/>
                    <a:pt x="212402" y="17001"/>
                  </a:cubicBezTo>
                  <a:cubicBezTo>
                    <a:pt x="212402" y="18512"/>
                    <a:pt x="218451" y="24557"/>
                    <a:pt x="219964" y="26068"/>
                  </a:cubicBezTo>
                  <a:cubicBezTo>
                    <a:pt x="221476" y="27579"/>
                    <a:pt x="230550" y="36647"/>
                    <a:pt x="233575" y="39669"/>
                  </a:cubicBezTo>
                  <a:cubicBezTo>
                    <a:pt x="235087" y="42691"/>
                    <a:pt x="236599" y="48736"/>
                    <a:pt x="236599" y="48736"/>
                  </a:cubicBezTo>
                  <a:cubicBezTo>
                    <a:pt x="236599" y="48736"/>
                    <a:pt x="236599" y="68382"/>
                    <a:pt x="236599" y="71405"/>
                  </a:cubicBezTo>
                  <a:cubicBezTo>
                    <a:pt x="238112" y="74427"/>
                    <a:pt x="235087" y="91051"/>
                    <a:pt x="235087" y="94073"/>
                  </a:cubicBezTo>
                  <a:cubicBezTo>
                    <a:pt x="235087" y="95585"/>
                    <a:pt x="235087" y="100118"/>
                    <a:pt x="235087" y="101629"/>
                  </a:cubicBezTo>
                  <a:cubicBezTo>
                    <a:pt x="235087" y="103141"/>
                    <a:pt x="233575" y="106163"/>
                    <a:pt x="232062" y="107674"/>
                  </a:cubicBezTo>
                  <a:cubicBezTo>
                    <a:pt x="230550" y="107674"/>
                    <a:pt x="230550" y="121275"/>
                    <a:pt x="230550" y="125809"/>
                  </a:cubicBezTo>
                  <a:cubicBezTo>
                    <a:pt x="230550" y="130343"/>
                    <a:pt x="230550" y="127320"/>
                    <a:pt x="230550" y="130343"/>
                  </a:cubicBezTo>
                  <a:cubicBezTo>
                    <a:pt x="232062" y="131854"/>
                    <a:pt x="232062" y="134876"/>
                    <a:pt x="230550" y="134876"/>
                  </a:cubicBezTo>
                  <a:cubicBezTo>
                    <a:pt x="230550" y="136388"/>
                    <a:pt x="229038" y="139410"/>
                    <a:pt x="229038" y="140921"/>
                  </a:cubicBezTo>
                  <a:cubicBezTo>
                    <a:pt x="229038" y="142433"/>
                    <a:pt x="226013" y="146966"/>
                    <a:pt x="226013" y="146966"/>
                  </a:cubicBezTo>
                  <a:cubicBezTo>
                    <a:pt x="226013" y="148477"/>
                    <a:pt x="227525" y="149989"/>
                    <a:pt x="227525" y="151500"/>
                  </a:cubicBezTo>
                  <a:cubicBezTo>
                    <a:pt x="227525" y="151500"/>
                    <a:pt x="229038" y="153011"/>
                    <a:pt x="229038" y="153011"/>
                  </a:cubicBezTo>
                  <a:cubicBezTo>
                    <a:pt x="230550" y="154522"/>
                    <a:pt x="232062" y="154522"/>
                    <a:pt x="233575" y="156034"/>
                  </a:cubicBezTo>
                  <a:cubicBezTo>
                    <a:pt x="233575" y="156034"/>
                    <a:pt x="236599" y="160567"/>
                    <a:pt x="238112" y="159056"/>
                  </a:cubicBezTo>
                  <a:cubicBezTo>
                    <a:pt x="239624" y="159056"/>
                    <a:pt x="239624" y="160567"/>
                    <a:pt x="241137" y="162078"/>
                  </a:cubicBezTo>
                  <a:cubicBezTo>
                    <a:pt x="242649" y="163590"/>
                    <a:pt x="245674" y="163590"/>
                    <a:pt x="248698" y="165101"/>
                  </a:cubicBezTo>
                  <a:cubicBezTo>
                    <a:pt x="253235" y="166612"/>
                    <a:pt x="254748" y="172657"/>
                    <a:pt x="254748" y="172657"/>
                  </a:cubicBezTo>
                  <a:cubicBezTo>
                    <a:pt x="254748" y="174168"/>
                    <a:pt x="254748" y="178702"/>
                    <a:pt x="254748" y="180213"/>
                  </a:cubicBezTo>
                  <a:cubicBezTo>
                    <a:pt x="254748" y="183236"/>
                    <a:pt x="251723" y="184747"/>
                    <a:pt x="251723" y="187769"/>
                  </a:cubicBezTo>
                  <a:cubicBezTo>
                    <a:pt x="250211" y="189281"/>
                    <a:pt x="236599" y="199859"/>
                    <a:pt x="236599" y="202882"/>
                  </a:cubicBezTo>
                  <a:cubicBezTo>
                    <a:pt x="235087" y="204393"/>
                    <a:pt x="235087" y="207415"/>
                    <a:pt x="236599" y="207415"/>
                  </a:cubicBezTo>
                  <a:cubicBezTo>
                    <a:pt x="236599" y="208926"/>
                    <a:pt x="239624" y="207415"/>
                    <a:pt x="239624" y="207415"/>
                  </a:cubicBezTo>
                  <a:cubicBezTo>
                    <a:pt x="239624" y="208926"/>
                    <a:pt x="241137" y="208926"/>
                    <a:pt x="241137" y="211949"/>
                  </a:cubicBezTo>
                  <a:cubicBezTo>
                    <a:pt x="239624" y="211949"/>
                    <a:pt x="241137" y="213460"/>
                    <a:pt x="241137" y="213460"/>
                  </a:cubicBezTo>
                  <a:cubicBezTo>
                    <a:pt x="235087" y="219505"/>
                    <a:pt x="233575" y="219505"/>
                    <a:pt x="233575" y="222527"/>
                  </a:cubicBezTo>
                  <a:cubicBezTo>
                    <a:pt x="232062" y="222527"/>
                    <a:pt x="233575" y="225550"/>
                    <a:pt x="232062" y="225550"/>
                  </a:cubicBezTo>
                  <a:cubicBezTo>
                    <a:pt x="227525" y="228572"/>
                    <a:pt x="226013" y="239151"/>
                    <a:pt x="224501" y="242173"/>
                  </a:cubicBezTo>
                  <a:cubicBezTo>
                    <a:pt x="224501" y="245196"/>
                    <a:pt x="222988" y="246707"/>
                    <a:pt x="222988" y="251241"/>
                  </a:cubicBezTo>
                  <a:cubicBezTo>
                    <a:pt x="222988" y="255774"/>
                    <a:pt x="222988" y="257286"/>
                    <a:pt x="222988" y="261819"/>
                  </a:cubicBezTo>
                  <a:cubicBezTo>
                    <a:pt x="222988" y="266353"/>
                    <a:pt x="222988" y="267864"/>
                    <a:pt x="222988" y="270887"/>
                  </a:cubicBezTo>
                  <a:cubicBezTo>
                    <a:pt x="222988" y="275420"/>
                    <a:pt x="222988" y="275420"/>
                    <a:pt x="222988" y="285999"/>
                  </a:cubicBezTo>
                  <a:cubicBezTo>
                    <a:pt x="224501" y="298089"/>
                    <a:pt x="222988" y="295066"/>
                    <a:pt x="222988" y="299600"/>
                  </a:cubicBezTo>
                  <a:cubicBezTo>
                    <a:pt x="222988" y="301111"/>
                    <a:pt x="222988" y="305645"/>
                    <a:pt x="222988" y="310179"/>
                  </a:cubicBezTo>
                  <a:cubicBezTo>
                    <a:pt x="222988" y="311690"/>
                    <a:pt x="224501" y="313201"/>
                    <a:pt x="224501" y="316223"/>
                  </a:cubicBezTo>
                  <a:cubicBezTo>
                    <a:pt x="224501" y="326802"/>
                    <a:pt x="226013" y="340403"/>
                    <a:pt x="226013" y="341914"/>
                  </a:cubicBezTo>
                  <a:cubicBezTo>
                    <a:pt x="226013" y="343425"/>
                    <a:pt x="226013" y="350982"/>
                    <a:pt x="226013" y="357027"/>
                  </a:cubicBezTo>
                  <a:cubicBezTo>
                    <a:pt x="226013" y="361560"/>
                    <a:pt x="226013" y="366094"/>
                    <a:pt x="226013" y="366094"/>
                  </a:cubicBezTo>
                  <a:cubicBezTo>
                    <a:pt x="226013" y="369116"/>
                    <a:pt x="224501" y="375161"/>
                    <a:pt x="224501" y="379695"/>
                  </a:cubicBezTo>
                  <a:cubicBezTo>
                    <a:pt x="226013" y="385740"/>
                    <a:pt x="226013" y="411431"/>
                    <a:pt x="224501" y="418987"/>
                  </a:cubicBezTo>
                  <a:cubicBezTo>
                    <a:pt x="224501" y="426543"/>
                    <a:pt x="222988" y="438633"/>
                    <a:pt x="215427" y="443166"/>
                  </a:cubicBezTo>
                  <a:cubicBezTo>
                    <a:pt x="210889" y="446189"/>
                    <a:pt x="215427" y="447700"/>
                    <a:pt x="195766" y="446189"/>
                  </a:cubicBezTo>
                  <a:cubicBezTo>
                    <a:pt x="194254" y="444678"/>
                    <a:pt x="191229" y="443166"/>
                    <a:pt x="189716" y="443166"/>
                  </a:cubicBezTo>
                  <a:cubicBezTo>
                    <a:pt x="176105" y="438633"/>
                    <a:pt x="170056" y="429565"/>
                    <a:pt x="168544" y="428054"/>
                  </a:cubicBezTo>
                  <a:cubicBezTo>
                    <a:pt x="167031" y="428054"/>
                    <a:pt x="165519" y="417476"/>
                    <a:pt x="164006" y="415964"/>
                  </a:cubicBezTo>
                  <a:cubicBezTo>
                    <a:pt x="162494" y="414453"/>
                    <a:pt x="160982" y="405386"/>
                    <a:pt x="159469" y="403875"/>
                  </a:cubicBezTo>
                  <a:cubicBezTo>
                    <a:pt x="157957" y="402363"/>
                    <a:pt x="159469" y="376672"/>
                    <a:pt x="157957" y="375161"/>
                  </a:cubicBezTo>
                  <a:cubicBezTo>
                    <a:pt x="157957" y="373650"/>
                    <a:pt x="156445" y="361560"/>
                    <a:pt x="157957" y="360049"/>
                  </a:cubicBezTo>
                  <a:cubicBezTo>
                    <a:pt x="157957" y="358538"/>
                    <a:pt x="157957" y="352493"/>
                    <a:pt x="156445" y="350982"/>
                  </a:cubicBezTo>
                  <a:cubicBezTo>
                    <a:pt x="156445" y="347959"/>
                    <a:pt x="153420" y="352493"/>
                    <a:pt x="153420" y="354004"/>
                  </a:cubicBezTo>
                  <a:cubicBezTo>
                    <a:pt x="153420" y="357027"/>
                    <a:pt x="145858" y="360049"/>
                    <a:pt x="145858" y="363071"/>
                  </a:cubicBezTo>
                  <a:cubicBezTo>
                    <a:pt x="145858" y="364583"/>
                    <a:pt x="144346" y="367605"/>
                    <a:pt x="142833" y="370628"/>
                  </a:cubicBezTo>
                  <a:cubicBezTo>
                    <a:pt x="138296" y="378184"/>
                    <a:pt x="135272" y="387251"/>
                    <a:pt x="135272" y="388762"/>
                  </a:cubicBezTo>
                  <a:cubicBezTo>
                    <a:pt x="136784" y="390273"/>
                    <a:pt x="129222" y="399341"/>
                    <a:pt x="129222" y="405386"/>
                  </a:cubicBezTo>
                  <a:cubicBezTo>
                    <a:pt x="127710" y="412942"/>
                    <a:pt x="124685" y="412942"/>
                    <a:pt x="121661" y="414453"/>
                  </a:cubicBezTo>
                  <a:cubicBezTo>
                    <a:pt x="120148" y="415964"/>
                    <a:pt x="109562" y="417476"/>
                    <a:pt x="103512" y="408408"/>
                  </a:cubicBezTo>
                  <a:cubicBezTo>
                    <a:pt x="97463" y="400852"/>
                    <a:pt x="97463" y="403875"/>
                    <a:pt x="94438" y="400852"/>
                  </a:cubicBezTo>
                  <a:cubicBezTo>
                    <a:pt x="89901" y="399341"/>
                    <a:pt x="86876" y="400852"/>
                    <a:pt x="85364" y="405386"/>
                  </a:cubicBezTo>
                  <a:cubicBezTo>
                    <a:pt x="83852" y="409919"/>
                    <a:pt x="76290" y="415964"/>
                    <a:pt x="74778" y="418987"/>
                  </a:cubicBezTo>
                  <a:cubicBezTo>
                    <a:pt x="73265" y="420498"/>
                    <a:pt x="71753" y="428054"/>
                    <a:pt x="70240" y="429565"/>
                  </a:cubicBezTo>
                  <a:cubicBezTo>
                    <a:pt x="68728" y="431077"/>
                    <a:pt x="65703" y="432588"/>
                    <a:pt x="64191" y="434099"/>
                  </a:cubicBezTo>
                  <a:cubicBezTo>
                    <a:pt x="62679" y="437121"/>
                    <a:pt x="61166" y="440144"/>
                    <a:pt x="62679" y="441655"/>
                  </a:cubicBezTo>
                  <a:cubicBezTo>
                    <a:pt x="62679" y="444678"/>
                    <a:pt x="59654" y="449211"/>
                    <a:pt x="59654" y="450722"/>
                  </a:cubicBezTo>
                  <a:cubicBezTo>
                    <a:pt x="59654" y="453745"/>
                    <a:pt x="58142" y="458279"/>
                    <a:pt x="58142" y="462812"/>
                  </a:cubicBezTo>
                  <a:cubicBezTo>
                    <a:pt x="56629" y="465835"/>
                    <a:pt x="53605" y="474902"/>
                    <a:pt x="53605" y="479436"/>
                  </a:cubicBezTo>
                  <a:cubicBezTo>
                    <a:pt x="53605" y="482458"/>
                    <a:pt x="50580" y="488503"/>
                    <a:pt x="50580" y="491526"/>
                  </a:cubicBezTo>
                  <a:cubicBezTo>
                    <a:pt x="49067" y="493037"/>
                    <a:pt x="46043" y="499082"/>
                    <a:pt x="39993" y="500593"/>
                  </a:cubicBezTo>
                  <a:cubicBezTo>
                    <a:pt x="32432" y="502104"/>
                    <a:pt x="23357" y="493037"/>
                    <a:pt x="18820" y="490014"/>
                  </a:cubicBezTo>
                  <a:cubicBezTo>
                    <a:pt x="15796" y="486992"/>
                    <a:pt x="11259" y="477925"/>
                    <a:pt x="8234" y="474902"/>
                  </a:cubicBezTo>
                  <a:cubicBezTo>
                    <a:pt x="6722" y="471880"/>
                    <a:pt x="5209" y="471880"/>
                    <a:pt x="5209" y="470368"/>
                  </a:cubicBezTo>
                  <a:cubicBezTo>
                    <a:pt x="5209" y="470368"/>
                    <a:pt x="3697" y="467346"/>
                    <a:pt x="3697" y="465835"/>
                  </a:cubicBezTo>
                  <a:cubicBezTo>
                    <a:pt x="2184" y="462812"/>
                    <a:pt x="672" y="459790"/>
                    <a:pt x="672" y="455256"/>
                  </a:cubicBezTo>
                  <a:cubicBezTo>
                    <a:pt x="-840" y="452234"/>
                    <a:pt x="672" y="449211"/>
                    <a:pt x="672" y="447700"/>
                  </a:cubicBezTo>
                  <a:cubicBezTo>
                    <a:pt x="672" y="446189"/>
                    <a:pt x="672" y="443166"/>
                    <a:pt x="672" y="440144"/>
                  </a:cubicBezTo>
                  <a:cubicBezTo>
                    <a:pt x="672" y="438633"/>
                    <a:pt x="672" y="438633"/>
                    <a:pt x="2184" y="437121"/>
                  </a:cubicBezTo>
                  <a:cubicBezTo>
                    <a:pt x="2184" y="435610"/>
                    <a:pt x="672" y="434099"/>
                    <a:pt x="672" y="432588"/>
                  </a:cubicBezTo>
                  <a:cubicBezTo>
                    <a:pt x="672" y="431077"/>
                    <a:pt x="672" y="428054"/>
                    <a:pt x="672" y="425032"/>
                  </a:cubicBezTo>
                  <a:cubicBezTo>
                    <a:pt x="2184" y="423520"/>
                    <a:pt x="3697" y="422009"/>
                    <a:pt x="5209" y="420498"/>
                  </a:cubicBezTo>
                  <a:cubicBezTo>
                    <a:pt x="5209" y="418987"/>
                    <a:pt x="5209" y="405386"/>
                    <a:pt x="5209" y="402363"/>
                  </a:cubicBezTo>
                  <a:cubicBezTo>
                    <a:pt x="6722" y="399341"/>
                    <a:pt x="5209" y="399341"/>
                    <a:pt x="5209" y="397830"/>
                  </a:cubicBezTo>
                  <a:cubicBezTo>
                    <a:pt x="5209" y="396318"/>
                    <a:pt x="5209" y="396318"/>
                    <a:pt x="5209" y="393296"/>
                  </a:cubicBezTo>
                  <a:cubicBezTo>
                    <a:pt x="3697" y="391785"/>
                    <a:pt x="5209" y="390273"/>
                    <a:pt x="5209" y="388762"/>
                  </a:cubicBezTo>
                  <a:cubicBezTo>
                    <a:pt x="3697" y="387251"/>
                    <a:pt x="5209" y="384229"/>
                    <a:pt x="5209" y="384229"/>
                  </a:cubicBezTo>
                  <a:cubicBezTo>
                    <a:pt x="5209" y="382717"/>
                    <a:pt x="5209" y="379695"/>
                    <a:pt x="5209" y="379695"/>
                  </a:cubicBezTo>
                  <a:cubicBezTo>
                    <a:pt x="6722" y="379695"/>
                    <a:pt x="8234" y="378184"/>
                    <a:pt x="9746" y="378184"/>
                  </a:cubicBezTo>
                  <a:cubicBezTo>
                    <a:pt x="12771" y="378184"/>
                    <a:pt x="14283" y="379695"/>
                    <a:pt x="14283" y="381206"/>
                  </a:cubicBezTo>
                  <a:cubicBezTo>
                    <a:pt x="14283" y="381206"/>
                    <a:pt x="15796" y="384229"/>
                    <a:pt x="17308" y="385740"/>
                  </a:cubicBezTo>
                  <a:cubicBezTo>
                    <a:pt x="17308" y="387251"/>
                    <a:pt x="18820" y="391785"/>
                    <a:pt x="18820" y="394807"/>
                  </a:cubicBezTo>
                  <a:cubicBezTo>
                    <a:pt x="18820" y="397830"/>
                    <a:pt x="18820" y="399341"/>
                    <a:pt x="18820" y="400852"/>
                  </a:cubicBezTo>
                  <a:cubicBezTo>
                    <a:pt x="17308" y="400852"/>
                    <a:pt x="18820" y="402363"/>
                    <a:pt x="18820" y="403875"/>
                  </a:cubicBezTo>
                  <a:cubicBezTo>
                    <a:pt x="18820" y="406897"/>
                    <a:pt x="20333" y="408408"/>
                    <a:pt x="20333" y="409919"/>
                  </a:cubicBezTo>
                  <a:cubicBezTo>
                    <a:pt x="20333" y="412942"/>
                    <a:pt x="21845" y="417476"/>
                    <a:pt x="21845" y="420498"/>
                  </a:cubicBezTo>
                  <a:cubicBezTo>
                    <a:pt x="21845" y="422009"/>
                    <a:pt x="26382" y="425032"/>
                    <a:pt x="27894" y="425032"/>
                  </a:cubicBezTo>
                  <a:cubicBezTo>
                    <a:pt x="29407" y="423520"/>
                    <a:pt x="33944" y="423520"/>
                    <a:pt x="33944" y="422009"/>
                  </a:cubicBezTo>
                  <a:cubicBezTo>
                    <a:pt x="35456" y="420498"/>
                    <a:pt x="39993" y="420498"/>
                    <a:pt x="39993" y="420498"/>
                  </a:cubicBezTo>
                  <a:cubicBezTo>
                    <a:pt x="39993" y="420498"/>
                    <a:pt x="47555" y="417476"/>
                    <a:pt x="50580" y="415964"/>
                  </a:cubicBezTo>
                  <a:cubicBezTo>
                    <a:pt x="53605" y="414453"/>
                    <a:pt x="52092" y="414453"/>
                    <a:pt x="53605" y="412942"/>
                  </a:cubicBezTo>
                  <a:cubicBezTo>
                    <a:pt x="53605" y="412942"/>
                    <a:pt x="53605" y="411431"/>
                    <a:pt x="53605" y="409919"/>
                  </a:cubicBezTo>
                  <a:cubicBezTo>
                    <a:pt x="53605" y="408408"/>
                    <a:pt x="55117" y="406897"/>
                    <a:pt x="56629" y="405386"/>
                  </a:cubicBezTo>
                  <a:cubicBezTo>
                    <a:pt x="56629" y="403875"/>
                    <a:pt x="58142" y="402363"/>
                    <a:pt x="59654" y="400852"/>
                  </a:cubicBezTo>
                  <a:cubicBezTo>
                    <a:pt x="61166" y="399341"/>
                    <a:pt x="64191" y="397830"/>
                    <a:pt x="67216" y="396318"/>
                  </a:cubicBezTo>
                  <a:cubicBezTo>
                    <a:pt x="70240" y="396318"/>
                    <a:pt x="73265" y="390273"/>
                    <a:pt x="73265" y="388762"/>
                  </a:cubicBezTo>
                  <a:cubicBezTo>
                    <a:pt x="74778" y="387251"/>
                    <a:pt x="76290" y="387251"/>
                    <a:pt x="77802" y="385740"/>
                  </a:cubicBezTo>
                  <a:cubicBezTo>
                    <a:pt x="79315" y="382717"/>
                    <a:pt x="79315" y="382717"/>
                    <a:pt x="79315" y="381206"/>
                  </a:cubicBezTo>
                  <a:cubicBezTo>
                    <a:pt x="79315" y="378184"/>
                    <a:pt x="79315" y="378184"/>
                    <a:pt x="79315" y="375161"/>
                  </a:cubicBezTo>
                  <a:cubicBezTo>
                    <a:pt x="79315" y="373650"/>
                    <a:pt x="80827" y="372139"/>
                    <a:pt x="82339" y="369116"/>
                  </a:cubicBezTo>
                  <a:cubicBezTo>
                    <a:pt x="83852" y="366094"/>
                    <a:pt x="82339" y="366094"/>
                    <a:pt x="82339" y="363071"/>
                  </a:cubicBezTo>
                  <a:cubicBezTo>
                    <a:pt x="82339" y="361560"/>
                    <a:pt x="82339" y="360049"/>
                    <a:pt x="82339" y="357027"/>
                  </a:cubicBezTo>
                  <a:cubicBezTo>
                    <a:pt x="82339" y="355515"/>
                    <a:pt x="82339" y="354004"/>
                    <a:pt x="83852" y="350982"/>
                  </a:cubicBezTo>
                  <a:cubicBezTo>
                    <a:pt x="83852" y="349470"/>
                    <a:pt x="86876" y="347959"/>
                    <a:pt x="86876" y="347959"/>
                  </a:cubicBezTo>
                  <a:cubicBezTo>
                    <a:pt x="86876" y="347959"/>
                    <a:pt x="91413" y="347959"/>
                    <a:pt x="94438" y="347959"/>
                  </a:cubicBezTo>
                  <a:cubicBezTo>
                    <a:pt x="97463" y="346448"/>
                    <a:pt x="97463" y="346448"/>
                    <a:pt x="100488" y="346448"/>
                  </a:cubicBezTo>
                  <a:cubicBezTo>
                    <a:pt x="103512" y="344937"/>
                    <a:pt x="103512" y="344937"/>
                    <a:pt x="105025" y="343425"/>
                  </a:cubicBezTo>
                  <a:cubicBezTo>
                    <a:pt x="108049" y="341914"/>
                    <a:pt x="108049" y="343425"/>
                    <a:pt x="108049" y="340403"/>
                  </a:cubicBezTo>
                  <a:cubicBezTo>
                    <a:pt x="109562" y="338892"/>
                    <a:pt x="109562" y="337381"/>
                    <a:pt x="111074" y="337381"/>
                  </a:cubicBezTo>
                  <a:cubicBezTo>
                    <a:pt x="112586" y="337381"/>
                    <a:pt x="117123" y="334358"/>
                    <a:pt x="117123" y="334358"/>
                  </a:cubicBezTo>
                  <a:cubicBezTo>
                    <a:pt x="118636" y="332847"/>
                    <a:pt x="127710" y="320757"/>
                    <a:pt x="129222" y="319246"/>
                  </a:cubicBezTo>
                  <a:cubicBezTo>
                    <a:pt x="129222" y="316223"/>
                    <a:pt x="133759" y="314712"/>
                    <a:pt x="135272" y="313201"/>
                  </a:cubicBezTo>
                  <a:cubicBezTo>
                    <a:pt x="141321" y="308667"/>
                    <a:pt x="147371" y="302622"/>
                    <a:pt x="151908" y="298089"/>
                  </a:cubicBezTo>
                  <a:cubicBezTo>
                    <a:pt x="154932" y="295066"/>
                    <a:pt x="157957" y="292044"/>
                    <a:pt x="160982" y="289021"/>
                  </a:cubicBezTo>
                  <a:cubicBezTo>
                    <a:pt x="164006" y="285999"/>
                    <a:pt x="162494" y="284488"/>
                    <a:pt x="165519" y="281465"/>
                  </a:cubicBezTo>
                  <a:cubicBezTo>
                    <a:pt x="167031" y="279954"/>
                    <a:pt x="167031" y="278443"/>
                    <a:pt x="168544" y="276932"/>
                  </a:cubicBezTo>
                  <a:cubicBezTo>
                    <a:pt x="170056" y="273909"/>
                    <a:pt x="170056" y="275420"/>
                    <a:pt x="170056" y="272398"/>
                  </a:cubicBezTo>
                  <a:cubicBezTo>
                    <a:pt x="170056" y="269375"/>
                    <a:pt x="171568" y="269375"/>
                    <a:pt x="170056" y="267864"/>
                  </a:cubicBezTo>
                  <a:cubicBezTo>
                    <a:pt x="168544" y="266353"/>
                    <a:pt x="170056" y="264842"/>
                    <a:pt x="170056" y="261819"/>
                  </a:cubicBezTo>
                  <a:cubicBezTo>
                    <a:pt x="170056" y="258797"/>
                    <a:pt x="170056" y="255774"/>
                    <a:pt x="170056" y="254263"/>
                  </a:cubicBezTo>
                  <a:cubicBezTo>
                    <a:pt x="170056" y="251241"/>
                    <a:pt x="170056" y="252752"/>
                    <a:pt x="168544" y="248218"/>
                  </a:cubicBezTo>
                  <a:cubicBezTo>
                    <a:pt x="168544" y="245196"/>
                    <a:pt x="168544" y="246707"/>
                    <a:pt x="167031" y="245196"/>
                  </a:cubicBezTo>
                  <a:cubicBezTo>
                    <a:pt x="167031" y="245196"/>
                    <a:pt x="167031" y="243685"/>
                    <a:pt x="167031" y="242173"/>
                  </a:cubicBezTo>
                  <a:cubicBezTo>
                    <a:pt x="167031" y="240662"/>
                    <a:pt x="167031" y="239151"/>
                    <a:pt x="165519" y="237640"/>
                  </a:cubicBezTo>
                  <a:cubicBezTo>
                    <a:pt x="165519" y="236128"/>
                    <a:pt x="164006" y="231595"/>
                    <a:pt x="162494" y="231595"/>
                  </a:cubicBezTo>
                  <a:cubicBezTo>
                    <a:pt x="160982" y="230084"/>
                    <a:pt x="153420" y="231595"/>
                    <a:pt x="151908" y="230084"/>
                  </a:cubicBezTo>
                  <a:cubicBezTo>
                    <a:pt x="148883" y="228572"/>
                    <a:pt x="141321" y="228572"/>
                    <a:pt x="138296" y="228572"/>
                  </a:cubicBezTo>
                  <a:cubicBezTo>
                    <a:pt x="135272" y="228572"/>
                    <a:pt x="130735" y="228572"/>
                    <a:pt x="129222" y="228572"/>
                  </a:cubicBezTo>
                  <a:cubicBezTo>
                    <a:pt x="127710" y="228572"/>
                    <a:pt x="121661" y="227061"/>
                    <a:pt x="121661" y="227061"/>
                  </a:cubicBezTo>
                  <a:cubicBezTo>
                    <a:pt x="121661" y="227061"/>
                    <a:pt x="118636" y="225550"/>
                    <a:pt x="117123" y="224039"/>
                  </a:cubicBezTo>
                  <a:cubicBezTo>
                    <a:pt x="117123" y="224039"/>
                    <a:pt x="115611" y="222527"/>
                    <a:pt x="115611" y="221016"/>
                  </a:cubicBezTo>
                  <a:cubicBezTo>
                    <a:pt x="115611" y="221016"/>
                    <a:pt x="118636" y="216483"/>
                    <a:pt x="121661" y="213460"/>
                  </a:cubicBezTo>
                  <a:cubicBezTo>
                    <a:pt x="124685" y="211949"/>
                    <a:pt x="130735" y="208926"/>
                    <a:pt x="133759" y="207415"/>
                  </a:cubicBezTo>
                  <a:cubicBezTo>
                    <a:pt x="135272" y="205904"/>
                    <a:pt x="141321" y="199859"/>
                    <a:pt x="145858" y="198348"/>
                  </a:cubicBezTo>
                  <a:cubicBezTo>
                    <a:pt x="145858" y="198348"/>
                    <a:pt x="147371" y="196837"/>
                    <a:pt x="147371" y="196837"/>
                  </a:cubicBezTo>
                  <a:cubicBezTo>
                    <a:pt x="151908" y="193814"/>
                    <a:pt x="170056" y="183236"/>
                    <a:pt x="170056" y="183236"/>
                  </a:cubicBezTo>
                  <a:cubicBezTo>
                    <a:pt x="170056" y="183236"/>
                    <a:pt x="170056" y="183236"/>
                    <a:pt x="170056" y="178702"/>
                  </a:cubicBezTo>
                  <a:cubicBezTo>
                    <a:pt x="168544" y="174168"/>
                    <a:pt x="170056" y="169635"/>
                    <a:pt x="170056" y="166612"/>
                  </a:cubicBezTo>
                  <a:cubicBezTo>
                    <a:pt x="170056" y="163590"/>
                    <a:pt x="171568" y="160567"/>
                    <a:pt x="170056" y="156034"/>
                  </a:cubicBezTo>
                  <a:cubicBezTo>
                    <a:pt x="170056" y="151500"/>
                    <a:pt x="173081" y="149989"/>
                    <a:pt x="174593" y="149989"/>
                  </a:cubicBezTo>
                  <a:cubicBezTo>
                    <a:pt x="174593" y="148477"/>
                    <a:pt x="176105" y="136388"/>
                    <a:pt x="176105" y="134876"/>
                  </a:cubicBezTo>
                  <a:cubicBezTo>
                    <a:pt x="176105" y="133365"/>
                    <a:pt x="174593" y="121275"/>
                    <a:pt x="174593" y="118253"/>
                  </a:cubicBezTo>
                  <a:cubicBezTo>
                    <a:pt x="174593" y="116742"/>
                    <a:pt x="174593" y="109186"/>
                    <a:pt x="177618" y="103141"/>
                  </a:cubicBezTo>
                  <a:cubicBezTo>
                    <a:pt x="177618" y="98607"/>
                    <a:pt x="177618" y="94073"/>
                    <a:pt x="177618" y="92562"/>
                  </a:cubicBezTo>
                  <a:cubicBezTo>
                    <a:pt x="180642" y="89540"/>
                    <a:pt x="176105" y="59315"/>
                    <a:pt x="176105" y="57804"/>
                  </a:cubicBezTo>
                  <a:cubicBezTo>
                    <a:pt x="176105" y="56292"/>
                    <a:pt x="174593" y="48736"/>
                    <a:pt x="174593" y="45714"/>
                  </a:cubicBezTo>
                  <a:cubicBezTo>
                    <a:pt x="174593" y="44203"/>
                    <a:pt x="174593" y="39669"/>
                    <a:pt x="173081" y="36647"/>
                  </a:cubicBezTo>
                  <a:cubicBezTo>
                    <a:pt x="173081" y="33624"/>
                    <a:pt x="174593" y="33624"/>
                    <a:pt x="173081" y="29090"/>
                  </a:cubicBezTo>
                  <a:cubicBezTo>
                    <a:pt x="170056" y="24557"/>
                    <a:pt x="173081" y="20023"/>
                    <a:pt x="173081" y="20023"/>
                  </a:cubicBezTo>
                  <a:cubicBezTo>
                    <a:pt x="173081" y="20023"/>
                    <a:pt x="174593" y="17001"/>
                    <a:pt x="176105" y="15489"/>
                  </a:cubicBezTo>
                  <a:cubicBezTo>
                    <a:pt x="176105" y="13978"/>
                    <a:pt x="176105" y="12467"/>
                    <a:pt x="176105" y="10956"/>
                  </a:cubicBezTo>
                  <a:cubicBezTo>
                    <a:pt x="176105" y="7933"/>
                    <a:pt x="180642" y="3400"/>
                    <a:pt x="182155" y="1888"/>
                  </a:cubicBezTo>
                  <a:cubicBezTo>
                    <a:pt x="185179" y="-1134"/>
                    <a:pt x="191229" y="377"/>
                    <a:pt x="192741" y="377"/>
                  </a:cubicBez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52" name="ïṥ1îḑé">
              <a:extLst>
                <a:ext uri="{FF2B5EF4-FFF2-40B4-BE49-F238E27FC236}">
                  <a16:creationId xmlns:a16="http://schemas.microsoft.com/office/drawing/2014/main" id="{4154DB80-9211-4ED0-8C87-298C54F0BD69}"/>
                </a:ext>
              </a:extLst>
            </p:cNvPr>
            <p:cNvSpPr/>
            <p:nvPr userDrawn="1"/>
          </p:nvSpPr>
          <p:spPr bwMode="auto">
            <a:xfrm>
              <a:off x="6278691" y="2078156"/>
              <a:ext cx="4924425" cy="93663"/>
            </a:xfrm>
            <a:custGeom>
              <a:avLst/>
              <a:gdLst>
                <a:gd name="connsiteX0" fmla="*/ 2490643 w 4924425"/>
                <a:gd name="connsiteY0" fmla="*/ 49853 h 93663"/>
                <a:gd name="connsiteX1" fmla="*/ 2481637 w 4924425"/>
                <a:gd name="connsiteY1" fmla="*/ 57406 h 93663"/>
                <a:gd name="connsiteX2" fmla="*/ 2478636 w 4924425"/>
                <a:gd name="connsiteY2" fmla="*/ 66471 h 93663"/>
                <a:gd name="connsiteX3" fmla="*/ 2481637 w 4924425"/>
                <a:gd name="connsiteY3" fmla="*/ 75535 h 93663"/>
                <a:gd name="connsiteX4" fmla="*/ 2492144 w 4924425"/>
                <a:gd name="connsiteY4" fmla="*/ 78556 h 93663"/>
                <a:gd name="connsiteX5" fmla="*/ 2499648 w 4924425"/>
                <a:gd name="connsiteY5" fmla="*/ 77045 h 93663"/>
                <a:gd name="connsiteX6" fmla="*/ 2507153 w 4924425"/>
                <a:gd name="connsiteY6" fmla="*/ 72513 h 93663"/>
                <a:gd name="connsiteX7" fmla="*/ 2490643 w 4924425"/>
                <a:gd name="connsiteY7" fmla="*/ 49853 h 93663"/>
                <a:gd name="connsiteX8" fmla="*/ 3989387 w 4924425"/>
                <a:gd name="connsiteY8" fmla="*/ 22225 h 93663"/>
                <a:gd name="connsiteX9" fmla="*/ 3976687 w 4924425"/>
                <a:gd name="connsiteY9" fmla="*/ 55562 h 93663"/>
                <a:gd name="connsiteX10" fmla="*/ 4000500 w 4924425"/>
                <a:gd name="connsiteY10" fmla="*/ 55562 h 93663"/>
                <a:gd name="connsiteX11" fmla="*/ 2076450 w 4924425"/>
                <a:gd name="connsiteY11" fmla="*/ 22225 h 93663"/>
                <a:gd name="connsiteX12" fmla="*/ 2063749 w 4924425"/>
                <a:gd name="connsiteY12" fmla="*/ 55562 h 93663"/>
                <a:gd name="connsiteX13" fmla="*/ 2087562 w 4924425"/>
                <a:gd name="connsiteY13" fmla="*/ 55562 h 93663"/>
                <a:gd name="connsiteX14" fmla="*/ 430212 w 4924425"/>
                <a:gd name="connsiteY14" fmla="*/ 22225 h 93663"/>
                <a:gd name="connsiteX15" fmla="*/ 417512 w 4924425"/>
                <a:gd name="connsiteY15" fmla="*/ 55562 h 93663"/>
                <a:gd name="connsiteX16" fmla="*/ 441325 w 4924425"/>
                <a:gd name="connsiteY16" fmla="*/ 55562 h 93663"/>
                <a:gd name="connsiteX17" fmla="*/ 3494532 w 4924425"/>
                <a:gd name="connsiteY17" fmla="*/ 16668 h 93663"/>
                <a:gd name="connsiteX18" fmla="*/ 3494532 w 4924425"/>
                <a:gd name="connsiteY18" fmla="*/ 76994 h 93663"/>
                <a:gd name="connsiteX19" fmla="*/ 3507962 w 4924425"/>
                <a:gd name="connsiteY19" fmla="*/ 76994 h 93663"/>
                <a:gd name="connsiteX20" fmla="*/ 3518408 w 4924425"/>
                <a:gd name="connsiteY20" fmla="*/ 75486 h 93663"/>
                <a:gd name="connsiteX21" fmla="*/ 3525869 w 4924425"/>
                <a:gd name="connsiteY21" fmla="*/ 72469 h 93663"/>
                <a:gd name="connsiteX22" fmla="*/ 3530346 w 4924425"/>
                <a:gd name="connsiteY22" fmla="*/ 63421 h 93663"/>
                <a:gd name="connsiteX23" fmla="*/ 3531838 w 4924425"/>
                <a:gd name="connsiteY23" fmla="*/ 46831 h 93663"/>
                <a:gd name="connsiteX24" fmla="*/ 3530346 w 4924425"/>
                <a:gd name="connsiteY24" fmla="*/ 30242 h 93663"/>
                <a:gd name="connsiteX25" fmla="*/ 3525869 w 4924425"/>
                <a:gd name="connsiteY25" fmla="*/ 21193 h 93663"/>
                <a:gd name="connsiteX26" fmla="*/ 3516916 w 4924425"/>
                <a:gd name="connsiteY26" fmla="*/ 18177 h 93663"/>
                <a:gd name="connsiteX27" fmla="*/ 3501993 w 4924425"/>
                <a:gd name="connsiteY27" fmla="*/ 16668 h 93663"/>
                <a:gd name="connsiteX28" fmla="*/ 3494532 w 4924425"/>
                <a:gd name="connsiteY28" fmla="*/ 16668 h 93663"/>
                <a:gd name="connsiteX29" fmla="*/ 1168908 w 4924425"/>
                <a:gd name="connsiteY29" fmla="*/ 16668 h 93663"/>
                <a:gd name="connsiteX30" fmla="*/ 1168908 w 4924425"/>
                <a:gd name="connsiteY30" fmla="*/ 39290 h 93663"/>
                <a:gd name="connsiteX31" fmla="*/ 1182387 w 4924425"/>
                <a:gd name="connsiteY31" fmla="*/ 39290 h 93663"/>
                <a:gd name="connsiteX32" fmla="*/ 1198861 w 4924425"/>
                <a:gd name="connsiteY32" fmla="*/ 37782 h 93663"/>
                <a:gd name="connsiteX33" fmla="*/ 1203354 w 4924425"/>
                <a:gd name="connsiteY33" fmla="*/ 34766 h 93663"/>
                <a:gd name="connsiteX34" fmla="*/ 1204852 w 4924425"/>
                <a:gd name="connsiteY34" fmla="*/ 27225 h 93663"/>
                <a:gd name="connsiteX35" fmla="*/ 1203354 w 4924425"/>
                <a:gd name="connsiteY35" fmla="*/ 21193 h 93663"/>
                <a:gd name="connsiteX36" fmla="*/ 1195866 w 4924425"/>
                <a:gd name="connsiteY36" fmla="*/ 16668 h 93663"/>
                <a:gd name="connsiteX37" fmla="*/ 1182387 w 4924425"/>
                <a:gd name="connsiteY37" fmla="*/ 16668 h 93663"/>
                <a:gd name="connsiteX38" fmla="*/ 1168908 w 4924425"/>
                <a:gd name="connsiteY38" fmla="*/ 16668 h 93663"/>
                <a:gd name="connsiteX39" fmla="*/ 4429919 w 4924425"/>
                <a:gd name="connsiteY39" fmla="*/ 15107 h 93663"/>
                <a:gd name="connsiteX40" fmla="*/ 4411854 w 4924425"/>
                <a:gd name="connsiteY40" fmla="*/ 22661 h 93663"/>
                <a:gd name="connsiteX41" fmla="*/ 4405832 w 4924425"/>
                <a:gd name="connsiteY41" fmla="*/ 46832 h 93663"/>
                <a:gd name="connsiteX42" fmla="*/ 4413359 w 4924425"/>
                <a:gd name="connsiteY42" fmla="*/ 69492 h 93663"/>
                <a:gd name="connsiteX43" fmla="*/ 4429919 w 4924425"/>
                <a:gd name="connsiteY43" fmla="*/ 77045 h 93663"/>
                <a:gd name="connsiteX44" fmla="*/ 4447983 w 4924425"/>
                <a:gd name="connsiteY44" fmla="*/ 69492 h 93663"/>
                <a:gd name="connsiteX45" fmla="*/ 4455510 w 4924425"/>
                <a:gd name="connsiteY45" fmla="*/ 46832 h 93663"/>
                <a:gd name="connsiteX46" fmla="*/ 4447983 w 4924425"/>
                <a:gd name="connsiteY46" fmla="*/ 22661 h 93663"/>
                <a:gd name="connsiteX47" fmla="*/ 4429919 w 4924425"/>
                <a:gd name="connsiteY47" fmla="*/ 15107 h 93663"/>
                <a:gd name="connsiteX48" fmla="*/ 3612357 w 4924425"/>
                <a:gd name="connsiteY48" fmla="*/ 15107 h 93663"/>
                <a:gd name="connsiteX49" fmla="*/ 3594292 w 4924425"/>
                <a:gd name="connsiteY49" fmla="*/ 22661 h 93663"/>
                <a:gd name="connsiteX50" fmla="*/ 3586765 w 4924425"/>
                <a:gd name="connsiteY50" fmla="*/ 46832 h 93663"/>
                <a:gd name="connsiteX51" fmla="*/ 3594292 w 4924425"/>
                <a:gd name="connsiteY51" fmla="*/ 69492 h 93663"/>
                <a:gd name="connsiteX52" fmla="*/ 3612357 w 4924425"/>
                <a:gd name="connsiteY52" fmla="*/ 77045 h 93663"/>
                <a:gd name="connsiteX53" fmla="*/ 3630421 w 4924425"/>
                <a:gd name="connsiteY53" fmla="*/ 69492 h 93663"/>
                <a:gd name="connsiteX54" fmla="*/ 3636443 w 4924425"/>
                <a:gd name="connsiteY54" fmla="*/ 46832 h 93663"/>
                <a:gd name="connsiteX55" fmla="*/ 3630421 w 4924425"/>
                <a:gd name="connsiteY55" fmla="*/ 22661 h 93663"/>
                <a:gd name="connsiteX56" fmla="*/ 3612357 w 4924425"/>
                <a:gd name="connsiteY56" fmla="*/ 15107 h 93663"/>
                <a:gd name="connsiteX57" fmla="*/ 3029743 w 4924425"/>
                <a:gd name="connsiteY57" fmla="*/ 15107 h 93663"/>
                <a:gd name="connsiteX58" fmla="*/ 3011678 w 4924425"/>
                <a:gd name="connsiteY58" fmla="*/ 22661 h 93663"/>
                <a:gd name="connsiteX59" fmla="*/ 3004152 w 4924425"/>
                <a:gd name="connsiteY59" fmla="*/ 46832 h 93663"/>
                <a:gd name="connsiteX60" fmla="*/ 3011678 w 4924425"/>
                <a:gd name="connsiteY60" fmla="*/ 69492 h 93663"/>
                <a:gd name="connsiteX61" fmla="*/ 3029743 w 4924425"/>
                <a:gd name="connsiteY61" fmla="*/ 77045 h 93663"/>
                <a:gd name="connsiteX62" fmla="*/ 3047808 w 4924425"/>
                <a:gd name="connsiteY62" fmla="*/ 69492 h 93663"/>
                <a:gd name="connsiteX63" fmla="*/ 3055335 w 4924425"/>
                <a:gd name="connsiteY63" fmla="*/ 46832 h 93663"/>
                <a:gd name="connsiteX64" fmla="*/ 3047808 w 4924425"/>
                <a:gd name="connsiteY64" fmla="*/ 22661 h 93663"/>
                <a:gd name="connsiteX65" fmla="*/ 3029743 w 4924425"/>
                <a:gd name="connsiteY65" fmla="*/ 15107 h 93663"/>
                <a:gd name="connsiteX66" fmla="*/ 2828131 w 4924425"/>
                <a:gd name="connsiteY66" fmla="*/ 15107 h 93663"/>
                <a:gd name="connsiteX67" fmla="*/ 2810066 w 4924425"/>
                <a:gd name="connsiteY67" fmla="*/ 22661 h 93663"/>
                <a:gd name="connsiteX68" fmla="*/ 2804045 w 4924425"/>
                <a:gd name="connsiteY68" fmla="*/ 46832 h 93663"/>
                <a:gd name="connsiteX69" fmla="*/ 2810066 w 4924425"/>
                <a:gd name="connsiteY69" fmla="*/ 69492 h 93663"/>
                <a:gd name="connsiteX70" fmla="*/ 2828131 w 4924425"/>
                <a:gd name="connsiteY70" fmla="*/ 77045 h 93663"/>
                <a:gd name="connsiteX71" fmla="*/ 2846196 w 4924425"/>
                <a:gd name="connsiteY71" fmla="*/ 69492 h 93663"/>
                <a:gd name="connsiteX72" fmla="*/ 2853723 w 4924425"/>
                <a:gd name="connsiteY72" fmla="*/ 46832 h 93663"/>
                <a:gd name="connsiteX73" fmla="*/ 2846196 w 4924425"/>
                <a:gd name="connsiteY73" fmla="*/ 22661 h 93663"/>
                <a:gd name="connsiteX74" fmla="*/ 2828131 w 4924425"/>
                <a:gd name="connsiteY74" fmla="*/ 15107 h 93663"/>
                <a:gd name="connsiteX75" fmla="*/ 1631156 w 4924425"/>
                <a:gd name="connsiteY75" fmla="*/ 15107 h 93663"/>
                <a:gd name="connsiteX76" fmla="*/ 1613091 w 4924425"/>
                <a:gd name="connsiteY76" fmla="*/ 22661 h 93663"/>
                <a:gd name="connsiteX77" fmla="*/ 1607070 w 4924425"/>
                <a:gd name="connsiteY77" fmla="*/ 46832 h 93663"/>
                <a:gd name="connsiteX78" fmla="*/ 1613091 w 4924425"/>
                <a:gd name="connsiteY78" fmla="*/ 69492 h 93663"/>
                <a:gd name="connsiteX79" fmla="*/ 1631156 w 4924425"/>
                <a:gd name="connsiteY79" fmla="*/ 77045 h 93663"/>
                <a:gd name="connsiteX80" fmla="*/ 1649221 w 4924425"/>
                <a:gd name="connsiteY80" fmla="*/ 69492 h 93663"/>
                <a:gd name="connsiteX81" fmla="*/ 1656748 w 4924425"/>
                <a:gd name="connsiteY81" fmla="*/ 46832 h 93663"/>
                <a:gd name="connsiteX82" fmla="*/ 1649221 w 4924425"/>
                <a:gd name="connsiteY82" fmla="*/ 22661 h 93663"/>
                <a:gd name="connsiteX83" fmla="*/ 1631156 w 4924425"/>
                <a:gd name="connsiteY83" fmla="*/ 15107 h 93663"/>
                <a:gd name="connsiteX84" fmla="*/ 2498147 w 4924425"/>
                <a:gd name="connsiteY84" fmla="*/ 12086 h 93663"/>
                <a:gd name="connsiteX85" fmla="*/ 2490643 w 4924425"/>
                <a:gd name="connsiteY85" fmla="*/ 13596 h 93663"/>
                <a:gd name="connsiteX86" fmla="*/ 2489142 w 4924425"/>
                <a:gd name="connsiteY86" fmla="*/ 19639 h 93663"/>
                <a:gd name="connsiteX87" fmla="*/ 2492144 w 4924425"/>
                <a:gd name="connsiteY87" fmla="*/ 27193 h 93663"/>
                <a:gd name="connsiteX88" fmla="*/ 2496647 w 4924425"/>
                <a:gd name="connsiteY88" fmla="*/ 31725 h 93663"/>
                <a:gd name="connsiteX89" fmla="*/ 2501149 w 4924425"/>
                <a:gd name="connsiteY89" fmla="*/ 28703 h 93663"/>
                <a:gd name="connsiteX90" fmla="*/ 2507153 w 4924425"/>
                <a:gd name="connsiteY90" fmla="*/ 19639 h 93663"/>
                <a:gd name="connsiteX91" fmla="*/ 2504151 w 4924425"/>
                <a:gd name="connsiteY91" fmla="*/ 15107 h 93663"/>
                <a:gd name="connsiteX92" fmla="*/ 2498147 w 4924425"/>
                <a:gd name="connsiteY92" fmla="*/ 12086 h 93663"/>
                <a:gd name="connsiteX93" fmla="*/ 4856162 w 4924425"/>
                <a:gd name="connsiteY93" fmla="*/ 1587 h 93663"/>
                <a:gd name="connsiteX94" fmla="*/ 4922837 w 4924425"/>
                <a:gd name="connsiteY94" fmla="*/ 1587 h 93663"/>
                <a:gd name="connsiteX95" fmla="*/ 4922837 w 4924425"/>
                <a:gd name="connsiteY95" fmla="*/ 15875 h 93663"/>
                <a:gd name="connsiteX96" fmla="*/ 4873625 w 4924425"/>
                <a:gd name="connsiteY96" fmla="*/ 15875 h 93663"/>
                <a:gd name="connsiteX97" fmla="*/ 4873625 w 4924425"/>
                <a:gd name="connsiteY97" fmla="*/ 36512 h 93663"/>
                <a:gd name="connsiteX98" fmla="*/ 4919662 w 4924425"/>
                <a:gd name="connsiteY98" fmla="*/ 36512 h 93663"/>
                <a:gd name="connsiteX99" fmla="*/ 4919662 w 4924425"/>
                <a:gd name="connsiteY99" fmla="*/ 50800 h 93663"/>
                <a:gd name="connsiteX100" fmla="*/ 4873625 w 4924425"/>
                <a:gd name="connsiteY100" fmla="*/ 50800 h 93663"/>
                <a:gd name="connsiteX101" fmla="*/ 4873625 w 4924425"/>
                <a:gd name="connsiteY101" fmla="*/ 76200 h 93663"/>
                <a:gd name="connsiteX102" fmla="*/ 4924425 w 4924425"/>
                <a:gd name="connsiteY102" fmla="*/ 76200 h 93663"/>
                <a:gd name="connsiteX103" fmla="*/ 4924425 w 4924425"/>
                <a:gd name="connsiteY103" fmla="*/ 92075 h 93663"/>
                <a:gd name="connsiteX104" fmla="*/ 4856162 w 4924425"/>
                <a:gd name="connsiteY104" fmla="*/ 92075 h 93663"/>
                <a:gd name="connsiteX105" fmla="*/ 4662487 w 4924425"/>
                <a:gd name="connsiteY105" fmla="*/ 1587 h 93663"/>
                <a:gd name="connsiteX106" fmla="*/ 4727575 w 4924425"/>
                <a:gd name="connsiteY106" fmla="*/ 1587 h 93663"/>
                <a:gd name="connsiteX107" fmla="*/ 4727575 w 4924425"/>
                <a:gd name="connsiteY107" fmla="*/ 15875 h 93663"/>
                <a:gd name="connsiteX108" fmla="*/ 4679949 w 4924425"/>
                <a:gd name="connsiteY108" fmla="*/ 15875 h 93663"/>
                <a:gd name="connsiteX109" fmla="*/ 4679949 w 4924425"/>
                <a:gd name="connsiteY109" fmla="*/ 36512 h 93663"/>
                <a:gd name="connsiteX110" fmla="*/ 4724399 w 4924425"/>
                <a:gd name="connsiteY110" fmla="*/ 36512 h 93663"/>
                <a:gd name="connsiteX111" fmla="*/ 4724399 w 4924425"/>
                <a:gd name="connsiteY111" fmla="*/ 50800 h 93663"/>
                <a:gd name="connsiteX112" fmla="*/ 4679949 w 4924425"/>
                <a:gd name="connsiteY112" fmla="*/ 50800 h 93663"/>
                <a:gd name="connsiteX113" fmla="*/ 4679949 w 4924425"/>
                <a:gd name="connsiteY113" fmla="*/ 76200 h 93663"/>
                <a:gd name="connsiteX114" fmla="*/ 4729162 w 4924425"/>
                <a:gd name="connsiteY114" fmla="*/ 76200 h 93663"/>
                <a:gd name="connsiteX115" fmla="*/ 4729162 w 4924425"/>
                <a:gd name="connsiteY115" fmla="*/ 92075 h 93663"/>
                <a:gd name="connsiteX116" fmla="*/ 4662487 w 4924425"/>
                <a:gd name="connsiteY116" fmla="*/ 92075 h 93663"/>
                <a:gd name="connsiteX117" fmla="*/ 4579937 w 4924425"/>
                <a:gd name="connsiteY117" fmla="*/ 1587 h 93663"/>
                <a:gd name="connsiteX118" fmla="*/ 4597400 w 4924425"/>
                <a:gd name="connsiteY118" fmla="*/ 1587 h 93663"/>
                <a:gd name="connsiteX119" fmla="*/ 4597400 w 4924425"/>
                <a:gd name="connsiteY119" fmla="*/ 76200 h 93663"/>
                <a:gd name="connsiteX120" fmla="*/ 4641850 w 4924425"/>
                <a:gd name="connsiteY120" fmla="*/ 76200 h 93663"/>
                <a:gd name="connsiteX121" fmla="*/ 4641850 w 4924425"/>
                <a:gd name="connsiteY121" fmla="*/ 92075 h 93663"/>
                <a:gd name="connsiteX122" fmla="*/ 4579937 w 4924425"/>
                <a:gd name="connsiteY122" fmla="*/ 92075 h 93663"/>
                <a:gd name="connsiteX123" fmla="*/ 4494212 w 4924425"/>
                <a:gd name="connsiteY123" fmla="*/ 1587 h 93663"/>
                <a:gd name="connsiteX124" fmla="*/ 4513262 w 4924425"/>
                <a:gd name="connsiteY124" fmla="*/ 1587 h 93663"/>
                <a:gd name="connsiteX125" fmla="*/ 4513262 w 4924425"/>
                <a:gd name="connsiteY125" fmla="*/ 76200 h 93663"/>
                <a:gd name="connsiteX126" fmla="*/ 4557712 w 4924425"/>
                <a:gd name="connsiteY126" fmla="*/ 76200 h 93663"/>
                <a:gd name="connsiteX127" fmla="*/ 4557712 w 4924425"/>
                <a:gd name="connsiteY127" fmla="*/ 92075 h 93663"/>
                <a:gd name="connsiteX128" fmla="*/ 4494212 w 4924425"/>
                <a:gd name="connsiteY128" fmla="*/ 92075 h 93663"/>
                <a:gd name="connsiteX129" fmla="*/ 4051300 w 4924425"/>
                <a:gd name="connsiteY129" fmla="*/ 1587 h 93663"/>
                <a:gd name="connsiteX130" fmla="*/ 4068763 w 4924425"/>
                <a:gd name="connsiteY130" fmla="*/ 1587 h 93663"/>
                <a:gd name="connsiteX131" fmla="*/ 4106863 w 4924425"/>
                <a:gd name="connsiteY131" fmla="*/ 61912 h 93663"/>
                <a:gd name="connsiteX132" fmla="*/ 4106863 w 4924425"/>
                <a:gd name="connsiteY132" fmla="*/ 1587 h 93663"/>
                <a:gd name="connsiteX133" fmla="*/ 4122738 w 4924425"/>
                <a:gd name="connsiteY133" fmla="*/ 1587 h 93663"/>
                <a:gd name="connsiteX134" fmla="*/ 4122738 w 4924425"/>
                <a:gd name="connsiteY134" fmla="*/ 92075 h 93663"/>
                <a:gd name="connsiteX135" fmla="*/ 4105275 w 4924425"/>
                <a:gd name="connsiteY135" fmla="*/ 92075 h 93663"/>
                <a:gd name="connsiteX136" fmla="*/ 4068763 w 4924425"/>
                <a:gd name="connsiteY136" fmla="*/ 33337 h 93663"/>
                <a:gd name="connsiteX137" fmla="*/ 4068763 w 4924425"/>
                <a:gd name="connsiteY137" fmla="*/ 92075 h 93663"/>
                <a:gd name="connsiteX138" fmla="*/ 4051300 w 4924425"/>
                <a:gd name="connsiteY138" fmla="*/ 92075 h 93663"/>
                <a:gd name="connsiteX139" fmla="*/ 3979862 w 4924425"/>
                <a:gd name="connsiteY139" fmla="*/ 1587 h 93663"/>
                <a:gd name="connsiteX140" fmla="*/ 4000500 w 4924425"/>
                <a:gd name="connsiteY140" fmla="*/ 1587 h 93663"/>
                <a:gd name="connsiteX141" fmla="*/ 4035425 w 4924425"/>
                <a:gd name="connsiteY141" fmla="*/ 92075 h 93663"/>
                <a:gd name="connsiteX142" fmla="*/ 4016375 w 4924425"/>
                <a:gd name="connsiteY142" fmla="*/ 92075 h 93663"/>
                <a:gd name="connsiteX143" fmla="*/ 4006850 w 4924425"/>
                <a:gd name="connsiteY143" fmla="*/ 69850 h 93663"/>
                <a:gd name="connsiteX144" fmla="*/ 3970337 w 4924425"/>
                <a:gd name="connsiteY144" fmla="*/ 69850 h 93663"/>
                <a:gd name="connsiteX145" fmla="*/ 3963987 w 4924425"/>
                <a:gd name="connsiteY145" fmla="*/ 92075 h 93663"/>
                <a:gd name="connsiteX146" fmla="*/ 3944937 w 4924425"/>
                <a:gd name="connsiteY146" fmla="*/ 92075 h 93663"/>
                <a:gd name="connsiteX147" fmla="*/ 3878262 w 4924425"/>
                <a:gd name="connsiteY147" fmla="*/ 1587 h 93663"/>
                <a:gd name="connsiteX148" fmla="*/ 3940175 w 4924425"/>
                <a:gd name="connsiteY148" fmla="*/ 1587 h 93663"/>
                <a:gd name="connsiteX149" fmla="*/ 3940175 w 4924425"/>
                <a:gd name="connsiteY149" fmla="*/ 15875 h 93663"/>
                <a:gd name="connsiteX150" fmla="*/ 3895725 w 4924425"/>
                <a:gd name="connsiteY150" fmla="*/ 15875 h 93663"/>
                <a:gd name="connsiteX151" fmla="*/ 3895725 w 4924425"/>
                <a:gd name="connsiteY151" fmla="*/ 38100 h 93663"/>
                <a:gd name="connsiteX152" fmla="*/ 3933825 w 4924425"/>
                <a:gd name="connsiteY152" fmla="*/ 38100 h 93663"/>
                <a:gd name="connsiteX153" fmla="*/ 3933825 w 4924425"/>
                <a:gd name="connsiteY153" fmla="*/ 52387 h 93663"/>
                <a:gd name="connsiteX154" fmla="*/ 3895725 w 4924425"/>
                <a:gd name="connsiteY154" fmla="*/ 52387 h 93663"/>
                <a:gd name="connsiteX155" fmla="*/ 3895725 w 4924425"/>
                <a:gd name="connsiteY155" fmla="*/ 92075 h 93663"/>
                <a:gd name="connsiteX156" fmla="*/ 3878262 w 4924425"/>
                <a:gd name="connsiteY156" fmla="*/ 92075 h 93663"/>
                <a:gd name="connsiteX157" fmla="*/ 3678237 w 4924425"/>
                <a:gd name="connsiteY157" fmla="*/ 1587 h 93663"/>
                <a:gd name="connsiteX158" fmla="*/ 3694112 w 4924425"/>
                <a:gd name="connsiteY158" fmla="*/ 1587 h 93663"/>
                <a:gd name="connsiteX159" fmla="*/ 3732212 w 4924425"/>
                <a:gd name="connsiteY159" fmla="*/ 61912 h 93663"/>
                <a:gd name="connsiteX160" fmla="*/ 3732212 w 4924425"/>
                <a:gd name="connsiteY160" fmla="*/ 1587 h 93663"/>
                <a:gd name="connsiteX161" fmla="*/ 3748087 w 4924425"/>
                <a:gd name="connsiteY161" fmla="*/ 1587 h 93663"/>
                <a:gd name="connsiteX162" fmla="*/ 3748087 w 4924425"/>
                <a:gd name="connsiteY162" fmla="*/ 92075 h 93663"/>
                <a:gd name="connsiteX163" fmla="*/ 3730625 w 4924425"/>
                <a:gd name="connsiteY163" fmla="*/ 92075 h 93663"/>
                <a:gd name="connsiteX164" fmla="*/ 3694112 w 4924425"/>
                <a:gd name="connsiteY164" fmla="*/ 33337 h 93663"/>
                <a:gd name="connsiteX165" fmla="*/ 3694112 w 4924425"/>
                <a:gd name="connsiteY165" fmla="*/ 92075 h 93663"/>
                <a:gd name="connsiteX166" fmla="*/ 3678237 w 4924425"/>
                <a:gd name="connsiteY166" fmla="*/ 92075 h 93663"/>
                <a:gd name="connsiteX167" fmla="*/ 3476625 w 4924425"/>
                <a:gd name="connsiteY167" fmla="*/ 1587 h 93663"/>
                <a:gd name="connsiteX168" fmla="*/ 3509454 w 4924425"/>
                <a:gd name="connsiteY168" fmla="*/ 1587 h 93663"/>
                <a:gd name="connsiteX169" fmla="*/ 3525869 w 4924425"/>
                <a:gd name="connsiteY169" fmla="*/ 3095 h 93663"/>
                <a:gd name="connsiteX170" fmla="*/ 3539300 w 4924425"/>
                <a:gd name="connsiteY170" fmla="*/ 12144 h 93663"/>
                <a:gd name="connsiteX171" fmla="*/ 3548253 w 4924425"/>
                <a:gd name="connsiteY171" fmla="*/ 25717 h 93663"/>
                <a:gd name="connsiteX172" fmla="*/ 3551238 w 4924425"/>
                <a:gd name="connsiteY172" fmla="*/ 46831 h 93663"/>
                <a:gd name="connsiteX173" fmla="*/ 3548253 w 4924425"/>
                <a:gd name="connsiteY173" fmla="*/ 66437 h 93663"/>
                <a:gd name="connsiteX174" fmla="*/ 3539300 w 4924425"/>
                <a:gd name="connsiteY174" fmla="*/ 83026 h 93663"/>
                <a:gd name="connsiteX175" fmla="*/ 3525869 w 4924425"/>
                <a:gd name="connsiteY175" fmla="*/ 89059 h 93663"/>
                <a:gd name="connsiteX176" fmla="*/ 3509454 w 4924425"/>
                <a:gd name="connsiteY176" fmla="*/ 92075 h 93663"/>
                <a:gd name="connsiteX177" fmla="*/ 3476625 w 4924425"/>
                <a:gd name="connsiteY177" fmla="*/ 92075 h 93663"/>
                <a:gd name="connsiteX178" fmla="*/ 3476625 w 4924425"/>
                <a:gd name="connsiteY178" fmla="*/ 1587 h 93663"/>
                <a:gd name="connsiteX179" fmla="*/ 3205162 w 4924425"/>
                <a:gd name="connsiteY179" fmla="*/ 1587 h 93663"/>
                <a:gd name="connsiteX180" fmla="*/ 3222625 w 4924425"/>
                <a:gd name="connsiteY180" fmla="*/ 1587 h 93663"/>
                <a:gd name="connsiteX181" fmla="*/ 3222625 w 4924425"/>
                <a:gd name="connsiteY181" fmla="*/ 92075 h 93663"/>
                <a:gd name="connsiteX182" fmla="*/ 3205162 w 4924425"/>
                <a:gd name="connsiteY182" fmla="*/ 92075 h 93663"/>
                <a:gd name="connsiteX183" fmla="*/ 3094037 w 4924425"/>
                <a:gd name="connsiteY183" fmla="*/ 1587 h 93663"/>
                <a:gd name="connsiteX184" fmla="*/ 3122612 w 4924425"/>
                <a:gd name="connsiteY184" fmla="*/ 1587 h 93663"/>
                <a:gd name="connsiteX185" fmla="*/ 3136899 w 4924425"/>
                <a:gd name="connsiteY185" fmla="*/ 63500 h 93663"/>
                <a:gd name="connsiteX186" fmla="*/ 3154362 w 4924425"/>
                <a:gd name="connsiteY186" fmla="*/ 1587 h 93663"/>
                <a:gd name="connsiteX187" fmla="*/ 3181350 w 4924425"/>
                <a:gd name="connsiteY187" fmla="*/ 1587 h 93663"/>
                <a:gd name="connsiteX188" fmla="*/ 3181350 w 4924425"/>
                <a:gd name="connsiteY188" fmla="*/ 92075 h 93663"/>
                <a:gd name="connsiteX189" fmla="*/ 3163887 w 4924425"/>
                <a:gd name="connsiteY189" fmla="*/ 92075 h 93663"/>
                <a:gd name="connsiteX190" fmla="*/ 3163887 w 4924425"/>
                <a:gd name="connsiteY190" fmla="*/ 20637 h 93663"/>
                <a:gd name="connsiteX191" fmla="*/ 3146425 w 4924425"/>
                <a:gd name="connsiteY191" fmla="*/ 92075 h 93663"/>
                <a:gd name="connsiteX192" fmla="*/ 3130549 w 4924425"/>
                <a:gd name="connsiteY192" fmla="*/ 92075 h 93663"/>
                <a:gd name="connsiteX193" fmla="*/ 3111499 w 4924425"/>
                <a:gd name="connsiteY193" fmla="*/ 20637 h 93663"/>
                <a:gd name="connsiteX194" fmla="*/ 3111499 w 4924425"/>
                <a:gd name="connsiteY194" fmla="*/ 92075 h 93663"/>
                <a:gd name="connsiteX195" fmla="*/ 3094037 w 4924425"/>
                <a:gd name="connsiteY195" fmla="*/ 92075 h 93663"/>
                <a:gd name="connsiteX196" fmla="*/ 2894012 w 4924425"/>
                <a:gd name="connsiteY196" fmla="*/ 1587 h 93663"/>
                <a:gd name="connsiteX197" fmla="*/ 2911474 w 4924425"/>
                <a:gd name="connsiteY197" fmla="*/ 1587 h 93663"/>
                <a:gd name="connsiteX198" fmla="*/ 2947987 w 4924425"/>
                <a:gd name="connsiteY198" fmla="*/ 61912 h 93663"/>
                <a:gd name="connsiteX199" fmla="*/ 2947987 w 4924425"/>
                <a:gd name="connsiteY199" fmla="*/ 1587 h 93663"/>
                <a:gd name="connsiteX200" fmla="*/ 2965450 w 4924425"/>
                <a:gd name="connsiteY200" fmla="*/ 1587 h 93663"/>
                <a:gd name="connsiteX201" fmla="*/ 2965450 w 4924425"/>
                <a:gd name="connsiteY201" fmla="*/ 92075 h 93663"/>
                <a:gd name="connsiteX202" fmla="*/ 2946400 w 4924425"/>
                <a:gd name="connsiteY202" fmla="*/ 92075 h 93663"/>
                <a:gd name="connsiteX203" fmla="*/ 2909887 w 4924425"/>
                <a:gd name="connsiteY203" fmla="*/ 33337 h 93663"/>
                <a:gd name="connsiteX204" fmla="*/ 2909887 w 4924425"/>
                <a:gd name="connsiteY204" fmla="*/ 92075 h 93663"/>
                <a:gd name="connsiteX205" fmla="*/ 2894012 w 4924425"/>
                <a:gd name="connsiteY205" fmla="*/ 92075 h 93663"/>
                <a:gd name="connsiteX206" fmla="*/ 2601912 w 4924425"/>
                <a:gd name="connsiteY206" fmla="*/ 1587 h 93663"/>
                <a:gd name="connsiteX207" fmla="*/ 2668587 w 4924425"/>
                <a:gd name="connsiteY207" fmla="*/ 1587 h 93663"/>
                <a:gd name="connsiteX208" fmla="*/ 2668587 w 4924425"/>
                <a:gd name="connsiteY208" fmla="*/ 15875 h 93663"/>
                <a:gd name="connsiteX209" fmla="*/ 2619374 w 4924425"/>
                <a:gd name="connsiteY209" fmla="*/ 15875 h 93663"/>
                <a:gd name="connsiteX210" fmla="*/ 2619374 w 4924425"/>
                <a:gd name="connsiteY210" fmla="*/ 36512 h 93663"/>
                <a:gd name="connsiteX211" fmla="*/ 2665412 w 4924425"/>
                <a:gd name="connsiteY211" fmla="*/ 36512 h 93663"/>
                <a:gd name="connsiteX212" fmla="*/ 2665412 w 4924425"/>
                <a:gd name="connsiteY212" fmla="*/ 50800 h 93663"/>
                <a:gd name="connsiteX213" fmla="*/ 2619374 w 4924425"/>
                <a:gd name="connsiteY213" fmla="*/ 50800 h 93663"/>
                <a:gd name="connsiteX214" fmla="*/ 2619374 w 4924425"/>
                <a:gd name="connsiteY214" fmla="*/ 76200 h 93663"/>
                <a:gd name="connsiteX215" fmla="*/ 2670175 w 4924425"/>
                <a:gd name="connsiteY215" fmla="*/ 76200 h 93663"/>
                <a:gd name="connsiteX216" fmla="*/ 2670175 w 4924425"/>
                <a:gd name="connsiteY216" fmla="*/ 92075 h 93663"/>
                <a:gd name="connsiteX217" fmla="*/ 2601912 w 4924425"/>
                <a:gd name="connsiteY217" fmla="*/ 92075 h 93663"/>
                <a:gd name="connsiteX218" fmla="*/ 2332037 w 4924425"/>
                <a:gd name="connsiteY218" fmla="*/ 1587 h 93663"/>
                <a:gd name="connsiteX219" fmla="*/ 2398712 w 4924425"/>
                <a:gd name="connsiteY219" fmla="*/ 1587 h 93663"/>
                <a:gd name="connsiteX220" fmla="*/ 2398712 w 4924425"/>
                <a:gd name="connsiteY220" fmla="*/ 15875 h 93663"/>
                <a:gd name="connsiteX221" fmla="*/ 2349499 w 4924425"/>
                <a:gd name="connsiteY221" fmla="*/ 15875 h 93663"/>
                <a:gd name="connsiteX222" fmla="*/ 2349499 w 4924425"/>
                <a:gd name="connsiteY222" fmla="*/ 36512 h 93663"/>
                <a:gd name="connsiteX223" fmla="*/ 2395537 w 4924425"/>
                <a:gd name="connsiteY223" fmla="*/ 36512 h 93663"/>
                <a:gd name="connsiteX224" fmla="*/ 2395537 w 4924425"/>
                <a:gd name="connsiteY224" fmla="*/ 50800 h 93663"/>
                <a:gd name="connsiteX225" fmla="*/ 2349499 w 4924425"/>
                <a:gd name="connsiteY225" fmla="*/ 50800 h 93663"/>
                <a:gd name="connsiteX226" fmla="*/ 2349499 w 4924425"/>
                <a:gd name="connsiteY226" fmla="*/ 76200 h 93663"/>
                <a:gd name="connsiteX227" fmla="*/ 2401887 w 4924425"/>
                <a:gd name="connsiteY227" fmla="*/ 76200 h 93663"/>
                <a:gd name="connsiteX228" fmla="*/ 2401887 w 4924425"/>
                <a:gd name="connsiteY228" fmla="*/ 92075 h 93663"/>
                <a:gd name="connsiteX229" fmla="*/ 2332037 w 4924425"/>
                <a:gd name="connsiteY229" fmla="*/ 92075 h 93663"/>
                <a:gd name="connsiteX230" fmla="*/ 2138362 w 4924425"/>
                <a:gd name="connsiteY230" fmla="*/ 1587 h 93663"/>
                <a:gd name="connsiteX231" fmla="*/ 2155824 w 4924425"/>
                <a:gd name="connsiteY231" fmla="*/ 1587 h 93663"/>
                <a:gd name="connsiteX232" fmla="*/ 2192337 w 4924425"/>
                <a:gd name="connsiteY232" fmla="*/ 61912 h 93663"/>
                <a:gd name="connsiteX233" fmla="*/ 2192337 w 4924425"/>
                <a:gd name="connsiteY233" fmla="*/ 1587 h 93663"/>
                <a:gd name="connsiteX234" fmla="*/ 2209800 w 4924425"/>
                <a:gd name="connsiteY234" fmla="*/ 1587 h 93663"/>
                <a:gd name="connsiteX235" fmla="*/ 2209800 w 4924425"/>
                <a:gd name="connsiteY235" fmla="*/ 92075 h 93663"/>
                <a:gd name="connsiteX236" fmla="*/ 2190750 w 4924425"/>
                <a:gd name="connsiteY236" fmla="*/ 92075 h 93663"/>
                <a:gd name="connsiteX237" fmla="*/ 2154237 w 4924425"/>
                <a:gd name="connsiteY237" fmla="*/ 33337 h 93663"/>
                <a:gd name="connsiteX238" fmla="*/ 2154237 w 4924425"/>
                <a:gd name="connsiteY238" fmla="*/ 92075 h 93663"/>
                <a:gd name="connsiteX239" fmla="*/ 2138362 w 4924425"/>
                <a:gd name="connsiteY239" fmla="*/ 92075 h 93663"/>
                <a:gd name="connsiteX240" fmla="*/ 2066924 w 4924425"/>
                <a:gd name="connsiteY240" fmla="*/ 1587 h 93663"/>
                <a:gd name="connsiteX241" fmla="*/ 2085975 w 4924425"/>
                <a:gd name="connsiteY241" fmla="*/ 1587 h 93663"/>
                <a:gd name="connsiteX242" fmla="*/ 2120900 w 4924425"/>
                <a:gd name="connsiteY242" fmla="*/ 92075 h 93663"/>
                <a:gd name="connsiteX243" fmla="*/ 2101850 w 4924425"/>
                <a:gd name="connsiteY243" fmla="*/ 92075 h 93663"/>
                <a:gd name="connsiteX244" fmla="*/ 2093912 w 4924425"/>
                <a:gd name="connsiteY244" fmla="*/ 69850 h 93663"/>
                <a:gd name="connsiteX245" fmla="*/ 2057399 w 4924425"/>
                <a:gd name="connsiteY245" fmla="*/ 69850 h 93663"/>
                <a:gd name="connsiteX246" fmla="*/ 2051049 w 4924425"/>
                <a:gd name="connsiteY246" fmla="*/ 92075 h 93663"/>
                <a:gd name="connsiteX247" fmla="*/ 2030412 w 4924425"/>
                <a:gd name="connsiteY247" fmla="*/ 92075 h 93663"/>
                <a:gd name="connsiteX248" fmla="*/ 1943100 w 4924425"/>
                <a:gd name="connsiteY248" fmla="*/ 1587 h 93663"/>
                <a:gd name="connsiteX249" fmla="*/ 1962150 w 4924425"/>
                <a:gd name="connsiteY249" fmla="*/ 1587 h 93663"/>
                <a:gd name="connsiteX250" fmla="*/ 1998662 w 4924425"/>
                <a:gd name="connsiteY250" fmla="*/ 61912 h 93663"/>
                <a:gd name="connsiteX251" fmla="*/ 1998662 w 4924425"/>
                <a:gd name="connsiteY251" fmla="*/ 1587 h 93663"/>
                <a:gd name="connsiteX252" fmla="*/ 2016125 w 4924425"/>
                <a:gd name="connsiteY252" fmla="*/ 1587 h 93663"/>
                <a:gd name="connsiteX253" fmla="*/ 2016125 w 4924425"/>
                <a:gd name="connsiteY253" fmla="*/ 92075 h 93663"/>
                <a:gd name="connsiteX254" fmla="*/ 1997075 w 4924425"/>
                <a:gd name="connsiteY254" fmla="*/ 92075 h 93663"/>
                <a:gd name="connsiteX255" fmla="*/ 1960562 w 4924425"/>
                <a:gd name="connsiteY255" fmla="*/ 33337 h 93663"/>
                <a:gd name="connsiteX256" fmla="*/ 1960562 w 4924425"/>
                <a:gd name="connsiteY256" fmla="*/ 92075 h 93663"/>
                <a:gd name="connsiteX257" fmla="*/ 1943100 w 4924425"/>
                <a:gd name="connsiteY257" fmla="*/ 92075 h 93663"/>
                <a:gd name="connsiteX258" fmla="*/ 1901825 w 4924425"/>
                <a:gd name="connsiteY258" fmla="*/ 1587 h 93663"/>
                <a:gd name="connsiteX259" fmla="*/ 1919288 w 4924425"/>
                <a:gd name="connsiteY259" fmla="*/ 1587 h 93663"/>
                <a:gd name="connsiteX260" fmla="*/ 1919288 w 4924425"/>
                <a:gd name="connsiteY260" fmla="*/ 92075 h 93663"/>
                <a:gd name="connsiteX261" fmla="*/ 1901825 w 4924425"/>
                <a:gd name="connsiteY261" fmla="*/ 92075 h 93663"/>
                <a:gd name="connsiteX262" fmla="*/ 1819275 w 4924425"/>
                <a:gd name="connsiteY262" fmla="*/ 1587 h 93663"/>
                <a:gd name="connsiteX263" fmla="*/ 1881188 w 4924425"/>
                <a:gd name="connsiteY263" fmla="*/ 1587 h 93663"/>
                <a:gd name="connsiteX264" fmla="*/ 1881188 w 4924425"/>
                <a:gd name="connsiteY264" fmla="*/ 15875 h 93663"/>
                <a:gd name="connsiteX265" fmla="*/ 1836737 w 4924425"/>
                <a:gd name="connsiteY265" fmla="*/ 15875 h 93663"/>
                <a:gd name="connsiteX266" fmla="*/ 1836737 w 4924425"/>
                <a:gd name="connsiteY266" fmla="*/ 38100 h 93663"/>
                <a:gd name="connsiteX267" fmla="*/ 1874838 w 4924425"/>
                <a:gd name="connsiteY267" fmla="*/ 38100 h 93663"/>
                <a:gd name="connsiteX268" fmla="*/ 1874838 w 4924425"/>
                <a:gd name="connsiteY268" fmla="*/ 52387 h 93663"/>
                <a:gd name="connsiteX269" fmla="*/ 1836737 w 4924425"/>
                <a:gd name="connsiteY269" fmla="*/ 52387 h 93663"/>
                <a:gd name="connsiteX270" fmla="*/ 1836737 w 4924425"/>
                <a:gd name="connsiteY270" fmla="*/ 92075 h 93663"/>
                <a:gd name="connsiteX271" fmla="*/ 1819275 w 4924425"/>
                <a:gd name="connsiteY271" fmla="*/ 92075 h 93663"/>
                <a:gd name="connsiteX272" fmla="*/ 1695450 w 4924425"/>
                <a:gd name="connsiteY272" fmla="*/ 1587 h 93663"/>
                <a:gd name="connsiteX273" fmla="*/ 1757363 w 4924425"/>
                <a:gd name="connsiteY273" fmla="*/ 1587 h 93663"/>
                <a:gd name="connsiteX274" fmla="*/ 1757363 w 4924425"/>
                <a:gd name="connsiteY274" fmla="*/ 15875 h 93663"/>
                <a:gd name="connsiteX275" fmla="*/ 1712912 w 4924425"/>
                <a:gd name="connsiteY275" fmla="*/ 15875 h 93663"/>
                <a:gd name="connsiteX276" fmla="*/ 1712912 w 4924425"/>
                <a:gd name="connsiteY276" fmla="*/ 38100 h 93663"/>
                <a:gd name="connsiteX277" fmla="*/ 1751013 w 4924425"/>
                <a:gd name="connsiteY277" fmla="*/ 38100 h 93663"/>
                <a:gd name="connsiteX278" fmla="*/ 1751013 w 4924425"/>
                <a:gd name="connsiteY278" fmla="*/ 52387 h 93663"/>
                <a:gd name="connsiteX279" fmla="*/ 1712912 w 4924425"/>
                <a:gd name="connsiteY279" fmla="*/ 52387 h 93663"/>
                <a:gd name="connsiteX280" fmla="*/ 1712912 w 4924425"/>
                <a:gd name="connsiteY280" fmla="*/ 92075 h 93663"/>
                <a:gd name="connsiteX281" fmla="*/ 1695450 w 4924425"/>
                <a:gd name="connsiteY281" fmla="*/ 92075 h 93663"/>
                <a:gd name="connsiteX282" fmla="*/ 1452562 w 4924425"/>
                <a:gd name="connsiteY282" fmla="*/ 1587 h 93663"/>
                <a:gd name="connsiteX283" fmla="*/ 1474787 w 4924425"/>
                <a:gd name="connsiteY283" fmla="*/ 1587 h 93663"/>
                <a:gd name="connsiteX284" fmla="*/ 1495424 w 4924425"/>
                <a:gd name="connsiteY284" fmla="*/ 38100 h 93663"/>
                <a:gd name="connsiteX285" fmla="*/ 1516062 w 4924425"/>
                <a:gd name="connsiteY285" fmla="*/ 1587 h 93663"/>
                <a:gd name="connsiteX286" fmla="*/ 1535112 w 4924425"/>
                <a:gd name="connsiteY286" fmla="*/ 1587 h 93663"/>
                <a:gd name="connsiteX287" fmla="*/ 1503362 w 4924425"/>
                <a:gd name="connsiteY287" fmla="*/ 53975 h 93663"/>
                <a:gd name="connsiteX288" fmla="*/ 1503362 w 4924425"/>
                <a:gd name="connsiteY288" fmla="*/ 92075 h 93663"/>
                <a:gd name="connsiteX289" fmla="*/ 1484312 w 4924425"/>
                <a:gd name="connsiteY289" fmla="*/ 92075 h 93663"/>
                <a:gd name="connsiteX290" fmla="*/ 1484312 w 4924425"/>
                <a:gd name="connsiteY290" fmla="*/ 53975 h 93663"/>
                <a:gd name="connsiteX291" fmla="*/ 1371600 w 4924425"/>
                <a:gd name="connsiteY291" fmla="*/ 1587 h 93663"/>
                <a:gd name="connsiteX292" fmla="*/ 1444625 w 4924425"/>
                <a:gd name="connsiteY292" fmla="*/ 1587 h 93663"/>
                <a:gd name="connsiteX293" fmla="*/ 1444625 w 4924425"/>
                <a:gd name="connsiteY293" fmla="*/ 15875 h 93663"/>
                <a:gd name="connsiteX294" fmla="*/ 1417637 w 4924425"/>
                <a:gd name="connsiteY294" fmla="*/ 15875 h 93663"/>
                <a:gd name="connsiteX295" fmla="*/ 1417637 w 4924425"/>
                <a:gd name="connsiteY295" fmla="*/ 92075 h 93663"/>
                <a:gd name="connsiteX296" fmla="*/ 1398587 w 4924425"/>
                <a:gd name="connsiteY296" fmla="*/ 92075 h 93663"/>
                <a:gd name="connsiteX297" fmla="*/ 1398587 w 4924425"/>
                <a:gd name="connsiteY297" fmla="*/ 15875 h 93663"/>
                <a:gd name="connsiteX298" fmla="*/ 1371600 w 4924425"/>
                <a:gd name="connsiteY298" fmla="*/ 15875 h 93663"/>
                <a:gd name="connsiteX299" fmla="*/ 1336675 w 4924425"/>
                <a:gd name="connsiteY299" fmla="*/ 1587 h 93663"/>
                <a:gd name="connsiteX300" fmla="*/ 1355725 w 4924425"/>
                <a:gd name="connsiteY300" fmla="*/ 1587 h 93663"/>
                <a:gd name="connsiteX301" fmla="*/ 1355725 w 4924425"/>
                <a:gd name="connsiteY301" fmla="*/ 92075 h 93663"/>
                <a:gd name="connsiteX302" fmla="*/ 1336675 w 4924425"/>
                <a:gd name="connsiteY302" fmla="*/ 92075 h 93663"/>
                <a:gd name="connsiteX303" fmla="*/ 1150937 w 4924425"/>
                <a:gd name="connsiteY303" fmla="*/ 1587 h 93663"/>
                <a:gd name="connsiteX304" fmla="*/ 1188378 w 4924425"/>
                <a:gd name="connsiteY304" fmla="*/ 1587 h 93663"/>
                <a:gd name="connsiteX305" fmla="*/ 1209345 w 4924425"/>
                <a:gd name="connsiteY305" fmla="*/ 4603 h 93663"/>
                <a:gd name="connsiteX306" fmla="*/ 1219828 w 4924425"/>
                <a:gd name="connsiteY306" fmla="*/ 12144 h 93663"/>
                <a:gd name="connsiteX307" fmla="*/ 1224321 w 4924425"/>
                <a:gd name="connsiteY307" fmla="*/ 27225 h 93663"/>
                <a:gd name="connsiteX308" fmla="*/ 1218331 w 4924425"/>
                <a:gd name="connsiteY308" fmla="*/ 43815 h 93663"/>
                <a:gd name="connsiteX309" fmla="*/ 1200359 w 4924425"/>
                <a:gd name="connsiteY309" fmla="*/ 51356 h 93663"/>
                <a:gd name="connsiteX310" fmla="*/ 1209345 w 4924425"/>
                <a:gd name="connsiteY310" fmla="*/ 58896 h 93663"/>
                <a:gd name="connsiteX311" fmla="*/ 1219828 w 4924425"/>
                <a:gd name="connsiteY311" fmla="*/ 73978 h 93663"/>
                <a:gd name="connsiteX312" fmla="*/ 1230312 w 4924425"/>
                <a:gd name="connsiteY312" fmla="*/ 92075 h 93663"/>
                <a:gd name="connsiteX313" fmla="*/ 1209345 w 4924425"/>
                <a:gd name="connsiteY313" fmla="*/ 92075 h 93663"/>
                <a:gd name="connsiteX314" fmla="*/ 1195866 w 4924425"/>
                <a:gd name="connsiteY314" fmla="*/ 72469 h 93663"/>
                <a:gd name="connsiteX315" fmla="*/ 1186880 w 4924425"/>
                <a:gd name="connsiteY315" fmla="*/ 58896 h 93663"/>
                <a:gd name="connsiteX316" fmla="*/ 1180890 w 4924425"/>
                <a:gd name="connsiteY316" fmla="*/ 54372 h 93663"/>
                <a:gd name="connsiteX317" fmla="*/ 1171904 w 4924425"/>
                <a:gd name="connsiteY317" fmla="*/ 54372 h 93663"/>
                <a:gd name="connsiteX318" fmla="*/ 1168908 w 4924425"/>
                <a:gd name="connsiteY318" fmla="*/ 54372 h 93663"/>
                <a:gd name="connsiteX319" fmla="*/ 1168908 w 4924425"/>
                <a:gd name="connsiteY319" fmla="*/ 92075 h 93663"/>
                <a:gd name="connsiteX320" fmla="*/ 1150937 w 4924425"/>
                <a:gd name="connsiteY320" fmla="*/ 92075 h 93663"/>
                <a:gd name="connsiteX321" fmla="*/ 1150937 w 4924425"/>
                <a:gd name="connsiteY321" fmla="*/ 1587 h 93663"/>
                <a:gd name="connsiteX322" fmla="*/ 1060450 w 4924425"/>
                <a:gd name="connsiteY322" fmla="*/ 1587 h 93663"/>
                <a:gd name="connsiteX323" fmla="*/ 1127125 w 4924425"/>
                <a:gd name="connsiteY323" fmla="*/ 1587 h 93663"/>
                <a:gd name="connsiteX324" fmla="*/ 1127125 w 4924425"/>
                <a:gd name="connsiteY324" fmla="*/ 15875 h 93663"/>
                <a:gd name="connsiteX325" fmla="*/ 1077912 w 4924425"/>
                <a:gd name="connsiteY325" fmla="*/ 15875 h 93663"/>
                <a:gd name="connsiteX326" fmla="*/ 1077912 w 4924425"/>
                <a:gd name="connsiteY326" fmla="*/ 36512 h 93663"/>
                <a:gd name="connsiteX327" fmla="*/ 1123950 w 4924425"/>
                <a:gd name="connsiteY327" fmla="*/ 36512 h 93663"/>
                <a:gd name="connsiteX328" fmla="*/ 1123950 w 4924425"/>
                <a:gd name="connsiteY328" fmla="*/ 50800 h 93663"/>
                <a:gd name="connsiteX329" fmla="*/ 1077912 w 4924425"/>
                <a:gd name="connsiteY329" fmla="*/ 50800 h 93663"/>
                <a:gd name="connsiteX330" fmla="*/ 1077912 w 4924425"/>
                <a:gd name="connsiteY330" fmla="*/ 76200 h 93663"/>
                <a:gd name="connsiteX331" fmla="*/ 1128713 w 4924425"/>
                <a:gd name="connsiteY331" fmla="*/ 76200 h 93663"/>
                <a:gd name="connsiteX332" fmla="*/ 1128713 w 4924425"/>
                <a:gd name="connsiteY332" fmla="*/ 92075 h 93663"/>
                <a:gd name="connsiteX333" fmla="*/ 1060450 w 4924425"/>
                <a:gd name="connsiteY333" fmla="*/ 92075 h 93663"/>
                <a:gd name="connsiteX334" fmla="*/ 960437 w 4924425"/>
                <a:gd name="connsiteY334" fmla="*/ 1587 h 93663"/>
                <a:gd name="connsiteX335" fmla="*/ 981074 w 4924425"/>
                <a:gd name="connsiteY335" fmla="*/ 1587 h 93663"/>
                <a:gd name="connsiteX336" fmla="*/ 1003299 w 4924425"/>
                <a:gd name="connsiteY336" fmla="*/ 68262 h 93663"/>
                <a:gd name="connsiteX337" fmla="*/ 1025524 w 4924425"/>
                <a:gd name="connsiteY337" fmla="*/ 1587 h 93663"/>
                <a:gd name="connsiteX338" fmla="*/ 1042987 w 4924425"/>
                <a:gd name="connsiteY338" fmla="*/ 1587 h 93663"/>
                <a:gd name="connsiteX339" fmla="*/ 1012824 w 4924425"/>
                <a:gd name="connsiteY339" fmla="*/ 92075 h 93663"/>
                <a:gd name="connsiteX340" fmla="*/ 992187 w 4924425"/>
                <a:gd name="connsiteY340" fmla="*/ 92075 h 93663"/>
                <a:gd name="connsiteX341" fmla="*/ 927100 w 4924425"/>
                <a:gd name="connsiteY341" fmla="*/ 1587 h 93663"/>
                <a:gd name="connsiteX342" fmla="*/ 946150 w 4924425"/>
                <a:gd name="connsiteY342" fmla="*/ 1587 h 93663"/>
                <a:gd name="connsiteX343" fmla="*/ 946150 w 4924425"/>
                <a:gd name="connsiteY343" fmla="*/ 92075 h 93663"/>
                <a:gd name="connsiteX344" fmla="*/ 927100 w 4924425"/>
                <a:gd name="connsiteY344" fmla="*/ 92075 h 93663"/>
                <a:gd name="connsiteX345" fmla="*/ 831850 w 4924425"/>
                <a:gd name="connsiteY345" fmla="*/ 1587 h 93663"/>
                <a:gd name="connsiteX346" fmla="*/ 849312 w 4924425"/>
                <a:gd name="connsiteY346" fmla="*/ 1587 h 93663"/>
                <a:gd name="connsiteX347" fmla="*/ 885825 w 4924425"/>
                <a:gd name="connsiteY347" fmla="*/ 61912 h 93663"/>
                <a:gd name="connsiteX348" fmla="*/ 885825 w 4924425"/>
                <a:gd name="connsiteY348" fmla="*/ 1587 h 93663"/>
                <a:gd name="connsiteX349" fmla="*/ 901700 w 4924425"/>
                <a:gd name="connsiteY349" fmla="*/ 1587 h 93663"/>
                <a:gd name="connsiteX350" fmla="*/ 901700 w 4924425"/>
                <a:gd name="connsiteY350" fmla="*/ 92075 h 93663"/>
                <a:gd name="connsiteX351" fmla="*/ 884237 w 4924425"/>
                <a:gd name="connsiteY351" fmla="*/ 92075 h 93663"/>
                <a:gd name="connsiteX352" fmla="*/ 847725 w 4924425"/>
                <a:gd name="connsiteY352" fmla="*/ 33337 h 93663"/>
                <a:gd name="connsiteX353" fmla="*/ 847725 w 4924425"/>
                <a:gd name="connsiteY353" fmla="*/ 92075 h 93663"/>
                <a:gd name="connsiteX354" fmla="*/ 831850 w 4924425"/>
                <a:gd name="connsiteY354" fmla="*/ 92075 h 93663"/>
                <a:gd name="connsiteX355" fmla="*/ 733425 w 4924425"/>
                <a:gd name="connsiteY355" fmla="*/ 1587 h 93663"/>
                <a:gd name="connsiteX356" fmla="*/ 751681 w 4924425"/>
                <a:gd name="connsiteY356" fmla="*/ 1587 h 93663"/>
                <a:gd name="connsiteX357" fmla="*/ 751681 w 4924425"/>
                <a:gd name="connsiteY357" fmla="*/ 49889 h 93663"/>
                <a:gd name="connsiteX358" fmla="*/ 753202 w 4924425"/>
                <a:gd name="connsiteY358" fmla="*/ 64983 h 93663"/>
                <a:gd name="connsiteX359" fmla="*/ 757766 w 4924425"/>
                <a:gd name="connsiteY359" fmla="*/ 74040 h 93663"/>
                <a:gd name="connsiteX360" fmla="*/ 769937 w 4924425"/>
                <a:gd name="connsiteY360" fmla="*/ 77058 h 93663"/>
                <a:gd name="connsiteX361" fmla="*/ 782108 w 4924425"/>
                <a:gd name="connsiteY361" fmla="*/ 74040 h 93663"/>
                <a:gd name="connsiteX362" fmla="*/ 786672 w 4924425"/>
                <a:gd name="connsiteY362" fmla="*/ 66492 h 93663"/>
                <a:gd name="connsiteX363" fmla="*/ 788194 w 4924425"/>
                <a:gd name="connsiteY363" fmla="*/ 51398 h 93663"/>
                <a:gd name="connsiteX364" fmla="*/ 788194 w 4924425"/>
                <a:gd name="connsiteY364" fmla="*/ 1587 h 93663"/>
                <a:gd name="connsiteX365" fmla="*/ 806450 w 4924425"/>
                <a:gd name="connsiteY365" fmla="*/ 1587 h 93663"/>
                <a:gd name="connsiteX366" fmla="*/ 806450 w 4924425"/>
                <a:gd name="connsiteY366" fmla="*/ 48379 h 93663"/>
                <a:gd name="connsiteX367" fmla="*/ 804928 w 4924425"/>
                <a:gd name="connsiteY367" fmla="*/ 72530 h 93663"/>
                <a:gd name="connsiteX368" fmla="*/ 798843 w 4924425"/>
                <a:gd name="connsiteY368" fmla="*/ 83096 h 93663"/>
                <a:gd name="connsiteX369" fmla="*/ 788194 w 4924425"/>
                <a:gd name="connsiteY369" fmla="*/ 90643 h 93663"/>
                <a:gd name="connsiteX370" fmla="*/ 771459 w 4924425"/>
                <a:gd name="connsiteY370" fmla="*/ 93662 h 93663"/>
                <a:gd name="connsiteX371" fmla="*/ 751681 w 4924425"/>
                <a:gd name="connsiteY371" fmla="*/ 90643 h 93663"/>
                <a:gd name="connsiteX372" fmla="*/ 741032 w 4924425"/>
                <a:gd name="connsiteY372" fmla="*/ 83096 h 93663"/>
                <a:gd name="connsiteX373" fmla="*/ 734946 w 4924425"/>
                <a:gd name="connsiteY373" fmla="*/ 72530 h 93663"/>
                <a:gd name="connsiteX374" fmla="*/ 733425 w 4924425"/>
                <a:gd name="connsiteY374" fmla="*/ 49889 h 93663"/>
                <a:gd name="connsiteX375" fmla="*/ 733425 w 4924425"/>
                <a:gd name="connsiteY375" fmla="*/ 1587 h 93663"/>
                <a:gd name="connsiteX376" fmla="*/ 492125 w 4924425"/>
                <a:gd name="connsiteY376" fmla="*/ 1587 h 93663"/>
                <a:gd name="connsiteX377" fmla="*/ 509587 w 4924425"/>
                <a:gd name="connsiteY377" fmla="*/ 1587 h 93663"/>
                <a:gd name="connsiteX378" fmla="*/ 547688 w 4924425"/>
                <a:gd name="connsiteY378" fmla="*/ 61912 h 93663"/>
                <a:gd name="connsiteX379" fmla="*/ 547688 w 4924425"/>
                <a:gd name="connsiteY379" fmla="*/ 1587 h 93663"/>
                <a:gd name="connsiteX380" fmla="*/ 563563 w 4924425"/>
                <a:gd name="connsiteY380" fmla="*/ 1587 h 93663"/>
                <a:gd name="connsiteX381" fmla="*/ 563563 w 4924425"/>
                <a:gd name="connsiteY381" fmla="*/ 92075 h 93663"/>
                <a:gd name="connsiteX382" fmla="*/ 546100 w 4924425"/>
                <a:gd name="connsiteY382" fmla="*/ 92075 h 93663"/>
                <a:gd name="connsiteX383" fmla="*/ 509587 w 4924425"/>
                <a:gd name="connsiteY383" fmla="*/ 33337 h 93663"/>
                <a:gd name="connsiteX384" fmla="*/ 509587 w 4924425"/>
                <a:gd name="connsiteY384" fmla="*/ 92075 h 93663"/>
                <a:gd name="connsiteX385" fmla="*/ 492125 w 4924425"/>
                <a:gd name="connsiteY385" fmla="*/ 92075 h 93663"/>
                <a:gd name="connsiteX386" fmla="*/ 420687 w 4924425"/>
                <a:gd name="connsiteY386" fmla="*/ 1587 h 93663"/>
                <a:gd name="connsiteX387" fmla="*/ 439737 w 4924425"/>
                <a:gd name="connsiteY387" fmla="*/ 1587 h 93663"/>
                <a:gd name="connsiteX388" fmla="*/ 476250 w 4924425"/>
                <a:gd name="connsiteY388" fmla="*/ 92075 h 93663"/>
                <a:gd name="connsiteX389" fmla="*/ 457200 w 4924425"/>
                <a:gd name="connsiteY389" fmla="*/ 92075 h 93663"/>
                <a:gd name="connsiteX390" fmla="*/ 447675 w 4924425"/>
                <a:gd name="connsiteY390" fmla="*/ 69850 h 93663"/>
                <a:gd name="connsiteX391" fmla="*/ 411162 w 4924425"/>
                <a:gd name="connsiteY391" fmla="*/ 69850 h 93663"/>
                <a:gd name="connsiteX392" fmla="*/ 404812 w 4924425"/>
                <a:gd name="connsiteY392" fmla="*/ 92075 h 93663"/>
                <a:gd name="connsiteX393" fmla="*/ 385762 w 4924425"/>
                <a:gd name="connsiteY393" fmla="*/ 92075 h 93663"/>
                <a:gd name="connsiteX394" fmla="*/ 352425 w 4924425"/>
                <a:gd name="connsiteY394" fmla="*/ 1587 h 93663"/>
                <a:gd name="connsiteX395" fmla="*/ 371475 w 4924425"/>
                <a:gd name="connsiteY395" fmla="*/ 1587 h 93663"/>
                <a:gd name="connsiteX396" fmla="*/ 371475 w 4924425"/>
                <a:gd name="connsiteY396" fmla="*/ 92075 h 93663"/>
                <a:gd name="connsiteX397" fmla="*/ 352425 w 4924425"/>
                <a:gd name="connsiteY397" fmla="*/ 92075 h 93663"/>
                <a:gd name="connsiteX398" fmla="*/ 308977 w 4924425"/>
                <a:gd name="connsiteY398" fmla="*/ 1587 h 93663"/>
                <a:gd name="connsiteX399" fmla="*/ 327025 w 4924425"/>
                <a:gd name="connsiteY399" fmla="*/ 1587 h 93663"/>
                <a:gd name="connsiteX400" fmla="*/ 327025 w 4924425"/>
                <a:gd name="connsiteY400" fmla="*/ 58945 h 93663"/>
                <a:gd name="connsiteX401" fmla="*/ 325521 w 4924425"/>
                <a:gd name="connsiteY401" fmla="*/ 75549 h 93663"/>
                <a:gd name="connsiteX402" fmla="*/ 316497 w 4924425"/>
                <a:gd name="connsiteY402" fmla="*/ 89134 h 93663"/>
                <a:gd name="connsiteX403" fmla="*/ 296946 w 4924425"/>
                <a:gd name="connsiteY403" fmla="*/ 93662 h 93663"/>
                <a:gd name="connsiteX404" fmla="*/ 277394 w 4924425"/>
                <a:gd name="connsiteY404" fmla="*/ 86115 h 93663"/>
                <a:gd name="connsiteX405" fmla="*/ 269875 w 4924425"/>
                <a:gd name="connsiteY405" fmla="*/ 63474 h 93663"/>
                <a:gd name="connsiteX406" fmla="*/ 286418 w 4924425"/>
                <a:gd name="connsiteY406" fmla="*/ 61964 h 93663"/>
                <a:gd name="connsiteX407" fmla="*/ 289426 w 4924425"/>
                <a:gd name="connsiteY407" fmla="*/ 72530 h 93663"/>
                <a:gd name="connsiteX408" fmla="*/ 298450 w 4924425"/>
                <a:gd name="connsiteY408" fmla="*/ 77058 h 93663"/>
                <a:gd name="connsiteX409" fmla="*/ 307473 w 4924425"/>
                <a:gd name="connsiteY409" fmla="*/ 74040 h 93663"/>
                <a:gd name="connsiteX410" fmla="*/ 308977 w 4924425"/>
                <a:gd name="connsiteY410" fmla="*/ 60455 h 93663"/>
                <a:gd name="connsiteX411" fmla="*/ 187325 w 4924425"/>
                <a:gd name="connsiteY411" fmla="*/ 1587 h 93663"/>
                <a:gd name="connsiteX412" fmla="*/ 254000 w 4924425"/>
                <a:gd name="connsiteY412" fmla="*/ 1587 h 93663"/>
                <a:gd name="connsiteX413" fmla="*/ 254000 w 4924425"/>
                <a:gd name="connsiteY413" fmla="*/ 15875 h 93663"/>
                <a:gd name="connsiteX414" fmla="*/ 204787 w 4924425"/>
                <a:gd name="connsiteY414" fmla="*/ 15875 h 93663"/>
                <a:gd name="connsiteX415" fmla="*/ 204787 w 4924425"/>
                <a:gd name="connsiteY415" fmla="*/ 36512 h 93663"/>
                <a:gd name="connsiteX416" fmla="*/ 250825 w 4924425"/>
                <a:gd name="connsiteY416" fmla="*/ 36512 h 93663"/>
                <a:gd name="connsiteX417" fmla="*/ 250825 w 4924425"/>
                <a:gd name="connsiteY417" fmla="*/ 50800 h 93663"/>
                <a:gd name="connsiteX418" fmla="*/ 204787 w 4924425"/>
                <a:gd name="connsiteY418" fmla="*/ 50800 h 93663"/>
                <a:gd name="connsiteX419" fmla="*/ 204787 w 4924425"/>
                <a:gd name="connsiteY419" fmla="*/ 76200 h 93663"/>
                <a:gd name="connsiteX420" fmla="*/ 255588 w 4924425"/>
                <a:gd name="connsiteY420" fmla="*/ 76200 h 93663"/>
                <a:gd name="connsiteX421" fmla="*/ 255588 w 4924425"/>
                <a:gd name="connsiteY421" fmla="*/ 92075 h 93663"/>
                <a:gd name="connsiteX422" fmla="*/ 187325 w 4924425"/>
                <a:gd name="connsiteY422" fmla="*/ 92075 h 93663"/>
                <a:gd name="connsiteX423" fmla="*/ 88900 w 4924425"/>
                <a:gd name="connsiteY423" fmla="*/ 1587 h 93663"/>
                <a:gd name="connsiteX424" fmla="*/ 107950 w 4924425"/>
                <a:gd name="connsiteY424" fmla="*/ 1587 h 93663"/>
                <a:gd name="connsiteX425" fmla="*/ 107950 w 4924425"/>
                <a:gd name="connsiteY425" fmla="*/ 36512 h 93663"/>
                <a:gd name="connsiteX426" fmla="*/ 144462 w 4924425"/>
                <a:gd name="connsiteY426" fmla="*/ 36512 h 93663"/>
                <a:gd name="connsiteX427" fmla="*/ 144462 w 4924425"/>
                <a:gd name="connsiteY427" fmla="*/ 1587 h 93663"/>
                <a:gd name="connsiteX428" fmla="*/ 161925 w 4924425"/>
                <a:gd name="connsiteY428" fmla="*/ 1587 h 93663"/>
                <a:gd name="connsiteX429" fmla="*/ 161925 w 4924425"/>
                <a:gd name="connsiteY429" fmla="*/ 92075 h 93663"/>
                <a:gd name="connsiteX430" fmla="*/ 144462 w 4924425"/>
                <a:gd name="connsiteY430" fmla="*/ 92075 h 93663"/>
                <a:gd name="connsiteX431" fmla="*/ 144462 w 4924425"/>
                <a:gd name="connsiteY431" fmla="*/ 52387 h 93663"/>
                <a:gd name="connsiteX432" fmla="*/ 107950 w 4924425"/>
                <a:gd name="connsiteY432" fmla="*/ 52387 h 93663"/>
                <a:gd name="connsiteX433" fmla="*/ 107950 w 4924425"/>
                <a:gd name="connsiteY433" fmla="*/ 92075 h 93663"/>
                <a:gd name="connsiteX434" fmla="*/ 88900 w 4924425"/>
                <a:gd name="connsiteY434" fmla="*/ 92075 h 93663"/>
                <a:gd name="connsiteX435" fmla="*/ 3175 w 4924425"/>
                <a:gd name="connsiteY435" fmla="*/ 1587 h 93663"/>
                <a:gd name="connsiteX436" fmla="*/ 69850 w 4924425"/>
                <a:gd name="connsiteY436" fmla="*/ 1587 h 93663"/>
                <a:gd name="connsiteX437" fmla="*/ 69850 w 4924425"/>
                <a:gd name="connsiteY437" fmla="*/ 14287 h 93663"/>
                <a:gd name="connsiteX438" fmla="*/ 20637 w 4924425"/>
                <a:gd name="connsiteY438" fmla="*/ 76200 h 93663"/>
                <a:gd name="connsiteX439" fmla="*/ 71438 w 4924425"/>
                <a:gd name="connsiteY439" fmla="*/ 76200 h 93663"/>
                <a:gd name="connsiteX440" fmla="*/ 71438 w 4924425"/>
                <a:gd name="connsiteY440" fmla="*/ 92075 h 93663"/>
                <a:gd name="connsiteX441" fmla="*/ 0 w 4924425"/>
                <a:gd name="connsiteY441" fmla="*/ 92075 h 93663"/>
                <a:gd name="connsiteX442" fmla="*/ 0 w 4924425"/>
                <a:gd name="connsiteY442" fmla="*/ 74613 h 93663"/>
                <a:gd name="connsiteX443" fmla="*/ 46038 w 4924425"/>
                <a:gd name="connsiteY443" fmla="*/ 15875 h 93663"/>
                <a:gd name="connsiteX444" fmla="*/ 3175 w 4924425"/>
                <a:gd name="connsiteY444" fmla="*/ 15875 h 93663"/>
                <a:gd name="connsiteX445" fmla="*/ 4793286 w 4924425"/>
                <a:gd name="connsiteY445" fmla="*/ 0 h 93663"/>
                <a:gd name="connsiteX446" fmla="*/ 4818828 w 4924425"/>
                <a:gd name="connsiteY446" fmla="*/ 7554 h 93663"/>
                <a:gd name="connsiteX447" fmla="*/ 4832350 w 4924425"/>
                <a:gd name="connsiteY447" fmla="*/ 27193 h 93663"/>
                <a:gd name="connsiteX448" fmla="*/ 4814320 w 4924425"/>
                <a:gd name="connsiteY448" fmla="*/ 30214 h 93663"/>
                <a:gd name="connsiteX449" fmla="*/ 4806808 w 4924425"/>
                <a:gd name="connsiteY449" fmla="*/ 19639 h 93663"/>
                <a:gd name="connsiteX450" fmla="*/ 4793286 w 4924425"/>
                <a:gd name="connsiteY450" fmla="*/ 15107 h 93663"/>
                <a:gd name="connsiteX451" fmla="*/ 4773754 w 4924425"/>
                <a:gd name="connsiteY451" fmla="*/ 22661 h 93663"/>
                <a:gd name="connsiteX452" fmla="*/ 4767744 w 4924425"/>
                <a:gd name="connsiteY452" fmla="*/ 45321 h 93663"/>
                <a:gd name="connsiteX453" fmla="*/ 4775256 w 4924425"/>
                <a:gd name="connsiteY453" fmla="*/ 69492 h 93663"/>
                <a:gd name="connsiteX454" fmla="*/ 4793286 w 4924425"/>
                <a:gd name="connsiteY454" fmla="*/ 77045 h 93663"/>
                <a:gd name="connsiteX455" fmla="*/ 4805306 w 4924425"/>
                <a:gd name="connsiteY455" fmla="*/ 75535 h 93663"/>
                <a:gd name="connsiteX456" fmla="*/ 4814320 w 4924425"/>
                <a:gd name="connsiteY456" fmla="*/ 69492 h 93663"/>
                <a:gd name="connsiteX457" fmla="*/ 4814320 w 4924425"/>
                <a:gd name="connsiteY457" fmla="*/ 58917 h 93663"/>
                <a:gd name="connsiteX458" fmla="*/ 4793286 w 4924425"/>
                <a:gd name="connsiteY458" fmla="*/ 58917 h 93663"/>
                <a:gd name="connsiteX459" fmla="*/ 4793286 w 4924425"/>
                <a:gd name="connsiteY459" fmla="*/ 43810 h 93663"/>
                <a:gd name="connsiteX460" fmla="*/ 4832350 w 4924425"/>
                <a:gd name="connsiteY460" fmla="*/ 43810 h 93663"/>
                <a:gd name="connsiteX461" fmla="*/ 4832350 w 4924425"/>
                <a:gd name="connsiteY461" fmla="*/ 80067 h 93663"/>
                <a:gd name="connsiteX462" fmla="*/ 4815823 w 4924425"/>
                <a:gd name="connsiteY462" fmla="*/ 89131 h 93663"/>
                <a:gd name="connsiteX463" fmla="*/ 4794788 w 4924425"/>
                <a:gd name="connsiteY463" fmla="*/ 93663 h 93663"/>
                <a:gd name="connsiteX464" fmla="*/ 4769247 w 4924425"/>
                <a:gd name="connsiteY464" fmla="*/ 87620 h 93663"/>
                <a:gd name="connsiteX465" fmla="*/ 4754222 w 4924425"/>
                <a:gd name="connsiteY465" fmla="*/ 71003 h 93663"/>
                <a:gd name="connsiteX466" fmla="*/ 4748212 w 4924425"/>
                <a:gd name="connsiteY466" fmla="*/ 46832 h 93663"/>
                <a:gd name="connsiteX467" fmla="*/ 4754222 w 4924425"/>
                <a:gd name="connsiteY467" fmla="*/ 21150 h 93663"/>
                <a:gd name="connsiteX468" fmla="*/ 4772251 w 4924425"/>
                <a:gd name="connsiteY468" fmla="*/ 4532 h 93663"/>
                <a:gd name="connsiteX469" fmla="*/ 4793286 w 4924425"/>
                <a:gd name="connsiteY469" fmla="*/ 0 h 93663"/>
                <a:gd name="connsiteX470" fmla="*/ 4429919 w 4924425"/>
                <a:gd name="connsiteY470" fmla="*/ 0 h 93663"/>
                <a:gd name="connsiteX471" fmla="*/ 4463037 w 4924425"/>
                <a:gd name="connsiteY471" fmla="*/ 12086 h 93663"/>
                <a:gd name="connsiteX472" fmla="*/ 4473575 w 4924425"/>
                <a:gd name="connsiteY472" fmla="*/ 46832 h 93663"/>
                <a:gd name="connsiteX473" fmla="*/ 4463037 w 4924425"/>
                <a:gd name="connsiteY473" fmla="*/ 81578 h 93663"/>
                <a:gd name="connsiteX474" fmla="*/ 4431424 w 4924425"/>
                <a:gd name="connsiteY474" fmla="*/ 93663 h 93663"/>
                <a:gd name="connsiteX475" fmla="*/ 4398305 w 4924425"/>
                <a:gd name="connsiteY475" fmla="*/ 81578 h 93663"/>
                <a:gd name="connsiteX476" fmla="*/ 4386262 w 4924425"/>
                <a:gd name="connsiteY476" fmla="*/ 46832 h 93663"/>
                <a:gd name="connsiteX477" fmla="*/ 4390778 w 4924425"/>
                <a:gd name="connsiteY477" fmla="*/ 24171 h 93663"/>
                <a:gd name="connsiteX478" fmla="*/ 4399811 w 4924425"/>
                <a:gd name="connsiteY478" fmla="*/ 12086 h 93663"/>
                <a:gd name="connsiteX479" fmla="*/ 4410348 w 4924425"/>
                <a:gd name="connsiteY479" fmla="*/ 3022 h 93663"/>
                <a:gd name="connsiteX480" fmla="*/ 4429919 w 4924425"/>
                <a:gd name="connsiteY480" fmla="*/ 0 h 93663"/>
                <a:gd name="connsiteX481" fmla="*/ 4332165 w 4924425"/>
                <a:gd name="connsiteY481" fmla="*/ 0 h 93663"/>
                <a:gd name="connsiteX482" fmla="*/ 4359641 w 4924425"/>
                <a:gd name="connsiteY482" fmla="*/ 9064 h 93663"/>
                <a:gd name="connsiteX483" fmla="*/ 4368800 w 4924425"/>
                <a:gd name="connsiteY483" fmla="*/ 25682 h 93663"/>
                <a:gd name="connsiteX484" fmla="*/ 4350483 w 4924425"/>
                <a:gd name="connsiteY484" fmla="*/ 30214 h 93663"/>
                <a:gd name="connsiteX485" fmla="*/ 4344377 w 4924425"/>
                <a:gd name="connsiteY485" fmla="*/ 19639 h 93663"/>
                <a:gd name="connsiteX486" fmla="*/ 4332165 w 4924425"/>
                <a:gd name="connsiteY486" fmla="*/ 15107 h 93663"/>
                <a:gd name="connsiteX487" fmla="*/ 4315375 w 4924425"/>
                <a:gd name="connsiteY487" fmla="*/ 22661 h 93663"/>
                <a:gd name="connsiteX488" fmla="*/ 4309269 w 4924425"/>
                <a:gd name="connsiteY488" fmla="*/ 45321 h 93663"/>
                <a:gd name="connsiteX489" fmla="*/ 4315375 w 4924425"/>
                <a:gd name="connsiteY489" fmla="*/ 71003 h 93663"/>
                <a:gd name="connsiteX490" fmla="*/ 4330639 w 4924425"/>
                <a:gd name="connsiteY490" fmla="*/ 77045 h 93663"/>
                <a:gd name="connsiteX491" fmla="*/ 4344377 w 4924425"/>
                <a:gd name="connsiteY491" fmla="*/ 72513 h 93663"/>
                <a:gd name="connsiteX492" fmla="*/ 4352009 w 4924425"/>
                <a:gd name="connsiteY492" fmla="*/ 58917 h 93663"/>
                <a:gd name="connsiteX493" fmla="*/ 4368800 w 4924425"/>
                <a:gd name="connsiteY493" fmla="*/ 63449 h 93663"/>
                <a:gd name="connsiteX494" fmla="*/ 4355062 w 4924425"/>
                <a:gd name="connsiteY494" fmla="*/ 86110 h 93663"/>
                <a:gd name="connsiteX495" fmla="*/ 4330639 w 4924425"/>
                <a:gd name="connsiteY495" fmla="*/ 93663 h 93663"/>
                <a:gd name="connsiteX496" fmla="*/ 4301637 w 4924425"/>
                <a:gd name="connsiteY496" fmla="*/ 81578 h 93663"/>
                <a:gd name="connsiteX497" fmla="*/ 4289425 w 4924425"/>
                <a:gd name="connsiteY497" fmla="*/ 46832 h 93663"/>
                <a:gd name="connsiteX498" fmla="*/ 4301637 w 4924425"/>
                <a:gd name="connsiteY498" fmla="*/ 12086 h 93663"/>
                <a:gd name="connsiteX499" fmla="*/ 4332165 w 4924425"/>
                <a:gd name="connsiteY499" fmla="*/ 0 h 93663"/>
                <a:gd name="connsiteX500" fmla="*/ 4189355 w 4924425"/>
                <a:gd name="connsiteY500" fmla="*/ 0 h 93663"/>
                <a:gd name="connsiteX501" fmla="*/ 4216910 w 4924425"/>
                <a:gd name="connsiteY501" fmla="*/ 7554 h 93663"/>
                <a:gd name="connsiteX502" fmla="*/ 4229156 w 4924425"/>
                <a:gd name="connsiteY502" fmla="*/ 27193 h 93663"/>
                <a:gd name="connsiteX503" fmla="*/ 4210787 w 4924425"/>
                <a:gd name="connsiteY503" fmla="*/ 30214 h 93663"/>
                <a:gd name="connsiteX504" fmla="*/ 4203133 w 4924425"/>
                <a:gd name="connsiteY504" fmla="*/ 19639 h 93663"/>
                <a:gd name="connsiteX505" fmla="*/ 4189355 w 4924425"/>
                <a:gd name="connsiteY505" fmla="*/ 15107 h 93663"/>
                <a:gd name="connsiteX506" fmla="*/ 4170986 w 4924425"/>
                <a:gd name="connsiteY506" fmla="*/ 22661 h 93663"/>
                <a:gd name="connsiteX507" fmla="*/ 4163332 w 4924425"/>
                <a:gd name="connsiteY507" fmla="*/ 45321 h 93663"/>
                <a:gd name="connsiteX508" fmla="*/ 4170986 w 4924425"/>
                <a:gd name="connsiteY508" fmla="*/ 69492 h 93663"/>
                <a:gd name="connsiteX509" fmla="*/ 4189355 w 4924425"/>
                <a:gd name="connsiteY509" fmla="*/ 77045 h 93663"/>
                <a:gd name="connsiteX510" fmla="*/ 4201602 w 4924425"/>
                <a:gd name="connsiteY510" fmla="*/ 75535 h 93663"/>
                <a:gd name="connsiteX511" fmla="*/ 4210787 w 4924425"/>
                <a:gd name="connsiteY511" fmla="*/ 69492 h 93663"/>
                <a:gd name="connsiteX512" fmla="*/ 4210787 w 4924425"/>
                <a:gd name="connsiteY512" fmla="*/ 58917 h 93663"/>
                <a:gd name="connsiteX513" fmla="*/ 4190886 w 4924425"/>
                <a:gd name="connsiteY513" fmla="*/ 58917 h 93663"/>
                <a:gd name="connsiteX514" fmla="*/ 4190886 w 4924425"/>
                <a:gd name="connsiteY514" fmla="*/ 43810 h 93663"/>
                <a:gd name="connsiteX515" fmla="*/ 4230687 w 4924425"/>
                <a:gd name="connsiteY515" fmla="*/ 43810 h 93663"/>
                <a:gd name="connsiteX516" fmla="*/ 4230687 w 4924425"/>
                <a:gd name="connsiteY516" fmla="*/ 80067 h 93663"/>
                <a:gd name="connsiteX517" fmla="*/ 4213848 w 4924425"/>
                <a:gd name="connsiteY517" fmla="*/ 89131 h 93663"/>
                <a:gd name="connsiteX518" fmla="*/ 4190886 w 4924425"/>
                <a:gd name="connsiteY518" fmla="*/ 93663 h 93663"/>
                <a:gd name="connsiteX519" fmla="*/ 4166393 w 4924425"/>
                <a:gd name="connsiteY519" fmla="*/ 87620 h 93663"/>
                <a:gd name="connsiteX520" fmla="*/ 4149554 w 4924425"/>
                <a:gd name="connsiteY520" fmla="*/ 71003 h 93663"/>
                <a:gd name="connsiteX521" fmla="*/ 4144962 w 4924425"/>
                <a:gd name="connsiteY521" fmla="*/ 46832 h 93663"/>
                <a:gd name="connsiteX522" fmla="*/ 4151085 w 4924425"/>
                <a:gd name="connsiteY522" fmla="*/ 21150 h 93663"/>
                <a:gd name="connsiteX523" fmla="*/ 4167924 w 4924425"/>
                <a:gd name="connsiteY523" fmla="*/ 4532 h 93663"/>
                <a:gd name="connsiteX524" fmla="*/ 4189355 w 4924425"/>
                <a:gd name="connsiteY524" fmla="*/ 0 h 93663"/>
                <a:gd name="connsiteX525" fmla="*/ 3815386 w 4924425"/>
                <a:gd name="connsiteY525" fmla="*/ 0 h 93663"/>
                <a:gd name="connsiteX526" fmla="*/ 3840928 w 4924425"/>
                <a:gd name="connsiteY526" fmla="*/ 7554 h 93663"/>
                <a:gd name="connsiteX527" fmla="*/ 3852948 w 4924425"/>
                <a:gd name="connsiteY527" fmla="*/ 27193 h 93663"/>
                <a:gd name="connsiteX528" fmla="*/ 3834918 w 4924425"/>
                <a:gd name="connsiteY528" fmla="*/ 30214 h 93663"/>
                <a:gd name="connsiteX529" fmla="*/ 3827406 w 4924425"/>
                <a:gd name="connsiteY529" fmla="*/ 19639 h 93663"/>
                <a:gd name="connsiteX530" fmla="*/ 3815386 w 4924425"/>
                <a:gd name="connsiteY530" fmla="*/ 15107 h 93663"/>
                <a:gd name="connsiteX531" fmla="*/ 3795854 w 4924425"/>
                <a:gd name="connsiteY531" fmla="*/ 22661 h 93663"/>
                <a:gd name="connsiteX532" fmla="*/ 3788342 w 4924425"/>
                <a:gd name="connsiteY532" fmla="*/ 45321 h 93663"/>
                <a:gd name="connsiteX533" fmla="*/ 3795854 w 4924425"/>
                <a:gd name="connsiteY533" fmla="*/ 69492 h 93663"/>
                <a:gd name="connsiteX534" fmla="*/ 3813883 w 4924425"/>
                <a:gd name="connsiteY534" fmla="*/ 77045 h 93663"/>
                <a:gd name="connsiteX535" fmla="*/ 3825903 w 4924425"/>
                <a:gd name="connsiteY535" fmla="*/ 75535 h 93663"/>
                <a:gd name="connsiteX536" fmla="*/ 3836420 w 4924425"/>
                <a:gd name="connsiteY536" fmla="*/ 69492 h 93663"/>
                <a:gd name="connsiteX537" fmla="*/ 3836420 w 4924425"/>
                <a:gd name="connsiteY537" fmla="*/ 58917 h 93663"/>
                <a:gd name="connsiteX538" fmla="*/ 3815386 w 4924425"/>
                <a:gd name="connsiteY538" fmla="*/ 58917 h 93663"/>
                <a:gd name="connsiteX539" fmla="*/ 3815386 w 4924425"/>
                <a:gd name="connsiteY539" fmla="*/ 43810 h 93663"/>
                <a:gd name="connsiteX540" fmla="*/ 3854450 w 4924425"/>
                <a:gd name="connsiteY540" fmla="*/ 43810 h 93663"/>
                <a:gd name="connsiteX541" fmla="*/ 3854450 w 4924425"/>
                <a:gd name="connsiteY541" fmla="*/ 80067 h 93663"/>
                <a:gd name="connsiteX542" fmla="*/ 3837923 w 4924425"/>
                <a:gd name="connsiteY542" fmla="*/ 89131 h 93663"/>
                <a:gd name="connsiteX543" fmla="*/ 3815386 w 4924425"/>
                <a:gd name="connsiteY543" fmla="*/ 93663 h 93663"/>
                <a:gd name="connsiteX544" fmla="*/ 3791347 w 4924425"/>
                <a:gd name="connsiteY544" fmla="*/ 87620 h 93663"/>
                <a:gd name="connsiteX545" fmla="*/ 3774819 w 4924425"/>
                <a:gd name="connsiteY545" fmla="*/ 71003 h 93663"/>
                <a:gd name="connsiteX546" fmla="*/ 3770312 w 4924425"/>
                <a:gd name="connsiteY546" fmla="*/ 46832 h 93663"/>
                <a:gd name="connsiteX547" fmla="*/ 3776322 w 4924425"/>
                <a:gd name="connsiteY547" fmla="*/ 21150 h 93663"/>
                <a:gd name="connsiteX548" fmla="*/ 3792849 w 4924425"/>
                <a:gd name="connsiteY548" fmla="*/ 4532 h 93663"/>
                <a:gd name="connsiteX549" fmla="*/ 3815386 w 4924425"/>
                <a:gd name="connsiteY549" fmla="*/ 0 h 93663"/>
                <a:gd name="connsiteX550" fmla="*/ 3612357 w 4924425"/>
                <a:gd name="connsiteY550" fmla="*/ 0 h 93663"/>
                <a:gd name="connsiteX551" fmla="*/ 3643970 w 4924425"/>
                <a:gd name="connsiteY551" fmla="*/ 12086 h 93663"/>
                <a:gd name="connsiteX552" fmla="*/ 3656013 w 4924425"/>
                <a:gd name="connsiteY552" fmla="*/ 46832 h 93663"/>
                <a:gd name="connsiteX553" fmla="*/ 3643970 w 4924425"/>
                <a:gd name="connsiteY553" fmla="*/ 81578 h 93663"/>
                <a:gd name="connsiteX554" fmla="*/ 3612357 w 4924425"/>
                <a:gd name="connsiteY554" fmla="*/ 93663 h 93663"/>
                <a:gd name="connsiteX555" fmla="*/ 3580743 w 4924425"/>
                <a:gd name="connsiteY555" fmla="*/ 81578 h 93663"/>
                <a:gd name="connsiteX556" fmla="*/ 3568700 w 4924425"/>
                <a:gd name="connsiteY556" fmla="*/ 46832 h 93663"/>
                <a:gd name="connsiteX557" fmla="*/ 3571711 w 4924425"/>
                <a:gd name="connsiteY557" fmla="*/ 24171 h 93663"/>
                <a:gd name="connsiteX558" fmla="*/ 3580743 w 4924425"/>
                <a:gd name="connsiteY558" fmla="*/ 12086 h 93663"/>
                <a:gd name="connsiteX559" fmla="*/ 3592786 w 4924425"/>
                <a:gd name="connsiteY559" fmla="*/ 3022 h 93663"/>
                <a:gd name="connsiteX560" fmla="*/ 3612357 w 4924425"/>
                <a:gd name="connsiteY560" fmla="*/ 0 h 93663"/>
                <a:gd name="connsiteX561" fmla="*/ 3375057 w 4924425"/>
                <a:gd name="connsiteY561" fmla="*/ 0 h 93663"/>
                <a:gd name="connsiteX562" fmla="*/ 3400943 w 4924425"/>
                <a:gd name="connsiteY562" fmla="*/ 7554 h 93663"/>
                <a:gd name="connsiteX563" fmla="*/ 3410079 w 4924425"/>
                <a:gd name="connsiteY563" fmla="*/ 27193 h 93663"/>
                <a:gd name="connsiteX564" fmla="*/ 3391807 w 4924425"/>
                <a:gd name="connsiteY564" fmla="*/ 28703 h 93663"/>
                <a:gd name="connsiteX565" fmla="*/ 3387239 w 4924425"/>
                <a:gd name="connsiteY565" fmla="*/ 18128 h 93663"/>
                <a:gd name="connsiteX566" fmla="*/ 3375057 w 4924425"/>
                <a:gd name="connsiteY566" fmla="*/ 15107 h 93663"/>
                <a:gd name="connsiteX567" fmla="*/ 3362875 w 4924425"/>
                <a:gd name="connsiteY567" fmla="*/ 18128 h 93663"/>
                <a:gd name="connsiteX568" fmla="*/ 3359830 w 4924425"/>
                <a:gd name="connsiteY568" fmla="*/ 24171 h 93663"/>
                <a:gd name="connsiteX569" fmla="*/ 3362875 w 4924425"/>
                <a:gd name="connsiteY569" fmla="*/ 28703 h 93663"/>
                <a:gd name="connsiteX570" fmla="*/ 3379625 w 4924425"/>
                <a:gd name="connsiteY570" fmla="*/ 34746 h 93663"/>
                <a:gd name="connsiteX571" fmla="*/ 3399420 w 4924425"/>
                <a:gd name="connsiteY571" fmla="*/ 42300 h 93663"/>
                <a:gd name="connsiteX572" fmla="*/ 3410079 w 4924425"/>
                <a:gd name="connsiteY572" fmla="*/ 51364 h 93663"/>
                <a:gd name="connsiteX573" fmla="*/ 3413125 w 4924425"/>
                <a:gd name="connsiteY573" fmla="*/ 64960 h 93663"/>
                <a:gd name="connsiteX574" fmla="*/ 3408557 w 4924425"/>
                <a:gd name="connsiteY574" fmla="*/ 80067 h 93663"/>
                <a:gd name="connsiteX575" fmla="*/ 3396375 w 4924425"/>
                <a:gd name="connsiteY575" fmla="*/ 90642 h 93663"/>
                <a:gd name="connsiteX576" fmla="*/ 3376580 w 4924425"/>
                <a:gd name="connsiteY576" fmla="*/ 93663 h 93663"/>
                <a:gd name="connsiteX577" fmla="*/ 3350693 w 4924425"/>
                <a:gd name="connsiteY577" fmla="*/ 86110 h 93663"/>
                <a:gd name="connsiteX578" fmla="*/ 3338512 w 4924425"/>
                <a:gd name="connsiteY578" fmla="*/ 61939 h 93663"/>
                <a:gd name="connsiteX579" fmla="*/ 3356784 w 4924425"/>
                <a:gd name="connsiteY579" fmla="*/ 60428 h 93663"/>
                <a:gd name="connsiteX580" fmla="*/ 3362875 w 4924425"/>
                <a:gd name="connsiteY580" fmla="*/ 74024 h 93663"/>
                <a:gd name="connsiteX581" fmla="*/ 3376580 w 4924425"/>
                <a:gd name="connsiteY581" fmla="*/ 78556 h 93663"/>
                <a:gd name="connsiteX582" fmla="*/ 3390284 w 4924425"/>
                <a:gd name="connsiteY582" fmla="*/ 74024 h 93663"/>
                <a:gd name="connsiteX583" fmla="*/ 3394852 w 4924425"/>
                <a:gd name="connsiteY583" fmla="*/ 64960 h 93663"/>
                <a:gd name="connsiteX584" fmla="*/ 3393329 w 4924425"/>
                <a:gd name="connsiteY584" fmla="*/ 60428 h 93663"/>
                <a:gd name="connsiteX585" fmla="*/ 3385716 w 4924425"/>
                <a:gd name="connsiteY585" fmla="*/ 55896 h 93663"/>
                <a:gd name="connsiteX586" fmla="*/ 3372011 w 4924425"/>
                <a:gd name="connsiteY586" fmla="*/ 52874 h 93663"/>
                <a:gd name="connsiteX587" fmla="*/ 3350693 w 4924425"/>
                <a:gd name="connsiteY587" fmla="*/ 43810 h 93663"/>
                <a:gd name="connsiteX588" fmla="*/ 3341557 w 4924425"/>
                <a:gd name="connsiteY588" fmla="*/ 25682 h 93663"/>
                <a:gd name="connsiteX589" fmla="*/ 3346125 w 4924425"/>
                <a:gd name="connsiteY589" fmla="*/ 12086 h 93663"/>
                <a:gd name="connsiteX590" fmla="*/ 3358307 w 4924425"/>
                <a:gd name="connsiteY590" fmla="*/ 3022 h 93663"/>
                <a:gd name="connsiteX591" fmla="*/ 3375057 w 4924425"/>
                <a:gd name="connsiteY591" fmla="*/ 0 h 93663"/>
                <a:gd name="connsiteX592" fmla="*/ 3286736 w 4924425"/>
                <a:gd name="connsiteY592" fmla="*/ 0 h 93663"/>
                <a:gd name="connsiteX593" fmla="*/ 3313662 w 4924425"/>
                <a:gd name="connsiteY593" fmla="*/ 9064 h 93663"/>
                <a:gd name="connsiteX594" fmla="*/ 3322638 w 4924425"/>
                <a:gd name="connsiteY594" fmla="*/ 25682 h 93663"/>
                <a:gd name="connsiteX595" fmla="*/ 3304687 w 4924425"/>
                <a:gd name="connsiteY595" fmla="*/ 30214 h 93663"/>
                <a:gd name="connsiteX596" fmla="*/ 3297207 w 4924425"/>
                <a:gd name="connsiteY596" fmla="*/ 19639 h 93663"/>
                <a:gd name="connsiteX597" fmla="*/ 3285240 w 4924425"/>
                <a:gd name="connsiteY597" fmla="*/ 15107 h 93663"/>
                <a:gd name="connsiteX598" fmla="*/ 3268785 w 4924425"/>
                <a:gd name="connsiteY598" fmla="*/ 22661 h 93663"/>
                <a:gd name="connsiteX599" fmla="*/ 3262801 w 4924425"/>
                <a:gd name="connsiteY599" fmla="*/ 45321 h 93663"/>
                <a:gd name="connsiteX600" fmla="*/ 3268785 w 4924425"/>
                <a:gd name="connsiteY600" fmla="*/ 71003 h 93663"/>
                <a:gd name="connsiteX601" fmla="*/ 3285240 w 4924425"/>
                <a:gd name="connsiteY601" fmla="*/ 77045 h 93663"/>
                <a:gd name="connsiteX602" fmla="*/ 3297207 w 4924425"/>
                <a:gd name="connsiteY602" fmla="*/ 72513 h 93663"/>
                <a:gd name="connsiteX603" fmla="*/ 3304687 w 4924425"/>
                <a:gd name="connsiteY603" fmla="*/ 58917 h 93663"/>
                <a:gd name="connsiteX604" fmla="*/ 3322638 w 4924425"/>
                <a:gd name="connsiteY604" fmla="*/ 63449 h 93663"/>
                <a:gd name="connsiteX605" fmla="*/ 3309174 w 4924425"/>
                <a:gd name="connsiteY605" fmla="*/ 86110 h 93663"/>
                <a:gd name="connsiteX606" fmla="*/ 3285240 w 4924425"/>
                <a:gd name="connsiteY606" fmla="*/ 93663 h 93663"/>
                <a:gd name="connsiteX607" fmla="*/ 3255321 w 4924425"/>
                <a:gd name="connsiteY607" fmla="*/ 81578 h 93663"/>
                <a:gd name="connsiteX608" fmla="*/ 3244850 w 4924425"/>
                <a:gd name="connsiteY608" fmla="*/ 46832 h 93663"/>
                <a:gd name="connsiteX609" fmla="*/ 3255321 w 4924425"/>
                <a:gd name="connsiteY609" fmla="*/ 12086 h 93663"/>
                <a:gd name="connsiteX610" fmla="*/ 3286736 w 4924425"/>
                <a:gd name="connsiteY610" fmla="*/ 0 h 93663"/>
                <a:gd name="connsiteX611" fmla="*/ 3029743 w 4924425"/>
                <a:gd name="connsiteY611" fmla="*/ 0 h 93663"/>
                <a:gd name="connsiteX612" fmla="*/ 3061357 w 4924425"/>
                <a:gd name="connsiteY612" fmla="*/ 12086 h 93663"/>
                <a:gd name="connsiteX613" fmla="*/ 3073400 w 4924425"/>
                <a:gd name="connsiteY613" fmla="*/ 46832 h 93663"/>
                <a:gd name="connsiteX614" fmla="*/ 3061357 w 4924425"/>
                <a:gd name="connsiteY614" fmla="*/ 81578 h 93663"/>
                <a:gd name="connsiteX615" fmla="*/ 3029743 w 4924425"/>
                <a:gd name="connsiteY615" fmla="*/ 93663 h 93663"/>
                <a:gd name="connsiteX616" fmla="*/ 2998130 w 4924425"/>
                <a:gd name="connsiteY616" fmla="*/ 81578 h 93663"/>
                <a:gd name="connsiteX617" fmla="*/ 2986087 w 4924425"/>
                <a:gd name="connsiteY617" fmla="*/ 46832 h 93663"/>
                <a:gd name="connsiteX618" fmla="*/ 2990603 w 4924425"/>
                <a:gd name="connsiteY618" fmla="*/ 24171 h 93663"/>
                <a:gd name="connsiteX619" fmla="*/ 2998130 w 4924425"/>
                <a:gd name="connsiteY619" fmla="*/ 12086 h 93663"/>
                <a:gd name="connsiteX620" fmla="*/ 3010173 w 4924425"/>
                <a:gd name="connsiteY620" fmla="*/ 3022 h 93663"/>
                <a:gd name="connsiteX621" fmla="*/ 3029743 w 4924425"/>
                <a:gd name="connsiteY621" fmla="*/ 0 h 93663"/>
                <a:gd name="connsiteX622" fmla="*/ 2828131 w 4924425"/>
                <a:gd name="connsiteY622" fmla="*/ 0 h 93663"/>
                <a:gd name="connsiteX623" fmla="*/ 2859745 w 4924425"/>
                <a:gd name="connsiteY623" fmla="*/ 12086 h 93663"/>
                <a:gd name="connsiteX624" fmla="*/ 2871788 w 4924425"/>
                <a:gd name="connsiteY624" fmla="*/ 46832 h 93663"/>
                <a:gd name="connsiteX625" fmla="*/ 2859745 w 4924425"/>
                <a:gd name="connsiteY625" fmla="*/ 81578 h 93663"/>
                <a:gd name="connsiteX626" fmla="*/ 2828131 w 4924425"/>
                <a:gd name="connsiteY626" fmla="*/ 93663 h 93663"/>
                <a:gd name="connsiteX627" fmla="*/ 2796518 w 4924425"/>
                <a:gd name="connsiteY627" fmla="*/ 81578 h 93663"/>
                <a:gd name="connsiteX628" fmla="*/ 2784475 w 4924425"/>
                <a:gd name="connsiteY628" fmla="*/ 46832 h 93663"/>
                <a:gd name="connsiteX629" fmla="*/ 2788991 w 4924425"/>
                <a:gd name="connsiteY629" fmla="*/ 24171 h 93663"/>
                <a:gd name="connsiteX630" fmla="*/ 2798023 w 4924425"/>
                <a:gd name="connsiteY630" fmla="*/ 12086 h 93663"/>
                <a:gd name="connsiteX631" fmla="*/ 2808561 w 4924425"/>
                <a:gd name="connsiteY631" fmla="*/ 3022 h 93663"/>
                <a:gd name="connsiteX632" fmla="*/ 2828131 w 4924425"/>
                <a:gd name="connsiteY632" fmla="*/ 0 h 93663"/>
                <a:gd name="connsiteX633" fmla="*/ 2731111 w 4924425"/>
                <a:gd name="connsiteY633" fmla="*/ 0 h 93663"/>
                <a:gd name="connsiteX634" fmla="*/ 2758037 w 4924425"/>
                <a:gd name="connsiteY634" fmla="*/ 9064 h 93663"/>
                <a:gd name="connsiteX635" fmla="*/ 2767013 w 4924425"/>
                <a:gd name="connsiteY635" fmla="*/ 25682 h 93663"/>
                <a:gd name="connsiteX636" fmla="*/ 2749062 w 4924425"/>
                <a:gd name="connsiteY636" fmla="*/ 30214 h 93663"/>
                <a:gd name="connsiteX637" fmla="*/ 2743078 w 4924425"/>
                <a:gd name="connsiteY637" fmla="*/ 19639 h 93663"/>
                <a:gd name="connsiteX638" fmla="*/ 2729615 w 4924425"/>
                <a:gd name="connsiteY638" fmla="*/ 15107 h 93663"/>
                <a:gd name="connsiteX639" fmla="*/ 2714655 w 4924425"/>
                <a:gd name="connsiteY639" fmla="*/ 22661 h 93663"/>
                <a:gd name="connsiteX640" fmla="*/ 2708672 w 4924425"/>
                <a:gd name="connsiteY640" fmla="*/ 45321 h 93663"/>
                <a:gd name="connsiteX641" fmla="*/ 2714655 w 4924425"/>
                <a:gd name="connsiteY641" fmla="*/ 71003 h 93663"/>
                <a:gd name="connsiteX642" fmla="*/ 2729615 w 4924425"/>
                <a:gd name="connsiteY642" fmla="*/ 77045 h 93663"/>
                <a:gd name="connsiteX643" fmla="*/ 2743078 w 4924425"/>
                <a:gd name="connsiteY643" fmla="*/ 72513 h 93663"/>
                <a:gd name="connsiteX644" fmla="*/ 2750558 w 4924425"/>
                <a:gd name="connsiteY644" fmla="*/ 58917 h 93663"/>
                <a:gd name="connsiteX645" fmla="*/ 2767013 w 4924425"/>
                <a:gd name="connsiteY645" fmla="*/ 63449 h 93663"/>
                <a:gd name="connsiteX646" fmla="*/ 2753549 w 4924425"/>
                <a:gd name="connsiteY646" fmla="*/ 86110 h 93663"/>
                <a:gd name="connsiteX647" fmla="*/ 2729615 w 4924425"/>
                <a:gd name="connsiteY647" fmla="*/ 93663 h 93663"/>
                <a:gd name="connsiteX648" fmla="*/ 2701192 w 4924425"/>
                <a:gd name="connsiteY648" fmla="*/ 81578 h 93663"/>
                <a:gd name="connsiteX649" fmla="*/ 2689225 w 4924425"/>
                <a:gd name="connsiteY649" fmla="*/ 46832 h 93663"/>
                <a:gd name="connsiteX650" fmla="*/ 2701192 w 4924425"/>
                <a:gd name="connsiteY650" fmla="*/ 12086 h 93663"/>
                <a:gd name="connsiteX651" fmla="*/ 2731111 w 4924425"/>
                <a:gd name="connsiteY651" fmla="*/ 0 h 93663"/>
                <a:gd name="connsiteX652" fmla="*/ 2496647 w 4924425"/>
                <a:gd name="connsiteY652" fmla="*/ 0 h 93663"/>
                <a:gd name="connsiteX653" fmla="*/ 2514657 w 4924425"/>
                <a:gd name="connsiteY653" fmla="*/ 6043 h 93663"/>
                <a:gd name="connsiteX654" fmla="*/ 2522162 w 4924425"/>
                <a:gd name="connsiteY654" fmla="*/ 21150 h 93663"/>
                <a:gd name="connsiteX655" fmla="*/ 2519160 w 4924425"/>
                <a:gd name="connsiteY655" fmla="*/ 30214 h 93663"/>
                <a:gd name="connsiteX656" fmla="*/ 2505652 w 4924425"/>
                <a:gd name="connsiteY656" fmla="*/ 42300 h 93663"/>
                <a:gd name="connsiteX657" fmla="*/ 2517659 w 4924425"/>
                <a:gd name="connsiteY657" fmla="*/ 58917 h 93663"/>
                <a:gd name="connsiteX658" fmla="*/ 2522162 w 4924425"/>
                <a:gd name="connsiteY658" fmla="*/ 48342 h 93663"/>
                <a:gd name="connsiteX659" fmla="*/ 2537171 w 4924425"/>
                <a:gd name="connsiteY659" fmla="*/ 51364 h 93663"/>
                <a:gd name="connsiteX660" fmla="*/ 2532668 w 4924425"/>
                <a:gd name="connsiteY660" fmla="*/ 63449 h 93663"/>
                <a:gd name="connsiteX661" fmla="*/ 2529667 w 4924425"/>
                <a:gd name="connsiteY661" fmla="*/ 71003 h 93663"/>
                <a:gd name="connsiteX662" fmla="*/ 2537171 w 4924425"/>
                <a:gd name="connsiteY662" fmla="*/ 77045 h 93663"/>
                <a:gd name="connsiteX663" fmla="*/ 2543175 w 4924425"/>
                <a:gd name="connsiteY663" fmla="*/ 80067 h 93663"/>
                <a:gd name="connsiteX664" fmla="*/ 2532668 w 4924425"/>
                <a:gd name="connsiteY664" fmla="*/ 93663 h 93663"/>
                <a:gd name="connsiteX665" fmla="*/ 2519160 w 4924425"/>
                <a:gd name="connsiteY665" fmla="*/ 83088 h 93663"/>
                <a:gd name="connsiteX666" fmla="*/ 2507153 w 4924425"/>
                <a:gd name="connsiteY666" fmla="*/ 90642 h 93663"/>
                <a:gd name="connsiteX667" fmla="*/ 2492144 w 4924425"/>
                <a:gd name="connsiteY667" fmla="*/ 93663 h 93663"/>
                <a:gd name="connsiteX668" fmla="*/ 2466628 w 4924425"/>
                <a:gd name="connsiteY668" fmla="*/ 84599 h 93663"/>
                <a:gd name="connsiteX669" fmla="*/ 2460625 w 4924425"/>
                <a:gd name="connsiteY669" fmla="*/ 66471 h 93663"/>
                <a:gd name="connsiteX670" fmla="*/ 2465127 w 4924425"/>
                <a:gd name="connsiteY670" fmla="*/ 51364 h 93663"/>
                <a:gd name="connsiteX671" fmla="*/ 2481637 w 4924425"/>
                <a:gd name="connsiteY671" fmla="*/ 39278 h 93663"/>
                <a:gd name="connsiteX672" fmla="*/ 2474133 w 4924425"/>
                <a:gd name="connsiteY672" fmla="*/ 28703 h 93663"/>
                <a:gd name="connsiteX673" fmla="*/ 2471131 w 4924425"/>
                <a:gd name="connsiteY673" fmla="*/ 19639 h 93663"/>
                <a:gd name="connsiteX674" fmla="*/ 2478636 w 4924425"/>
                <a:gd name="connsiteY674" fmla="*/ 6043 h 93663"/>
                <a:gd name="connsiteX675" fmla="*/ 2496647 w 4924425"/>
                <a:gd name="connsiteY675" fmla="*/ 0 h 93663"/>
                <a:gd name="connsiteX676" fmla="*/ 2273959 w 4924425"/>
                <a:gd name="connsiteY676" fmla="*/ 0 h 93663"/>
                <a:gd name="connsiteX677" fmla="*/ 2300916 w 4924425"/>
                <a:gd name="connsiteY677" fmla="*/ 9064 h 93663"/>
                <a:gd name="connsiteX678" fmla="*/ 2309902 w 4924425"/>
                <a:gd name="connsiteY678" fmla="*/ 25682 h 93663"/>
                <a:gd name="connsiteX679" fmla="*/ 2291930 w 4924425"/>
                <a:gd name="connsiteY679" fmla="*/ 30214 h 93663"/>
                <a:gd name="connsiteX680" fmla="*/ 2285940 w 4924425"/>
                <a:gd name="connsiteY680" fmla="*/ 19639 h 93663"/>
                <a:gd name="connsiteX681" fmla="*/ 2273959 w 4924425"/>
                <a:gd name="connsiteY681" fmla="*/ 15107 h 93663"/>
                <a:gd name="connsiteX682" fmla="*/ 2257485 w 4924425"/>
                <a:gd name="connsiteY682" fmla="*/ 22661 h 93663"/>
                <a:gd name="connsiteX683" fmla="*/ 2251494 w 4924425"/>
                <a:gd name="connsiteY683" fmla="*/ 45321 h 93663"/>
                <a:gd name="connsiteX684" fmla="*/ 2257485 w 4924425"/>
                <a:gd name="connsiteY684" fmla="*/ 71003 h 93663"/>
                <a:gd name="connsiteX685" fmla="*/ 2273959 w 4924425"/>
                <a:gd name="connsiteY685" fmla="*/ 77045 h 93663"/>
                <a:gd name="connsiteX686" fmla="*/ 2285940 w 4924425"/>
                <a:gd name="connsiteY686" fmla="*/ 72513 h 93663"/>
                <a:gd name="connsiteX687" fmla="*/ 2293428 w 4924425"/>
                <a:gd name="connsiteY687" fmla="*/ 58917 h 93663"/>
                <a:gd name="connsiteX688" fmla="*/ 2311400 w 4924425"/>
                <a:gd name="connsiteY688" fmla="*/ 63449 h 93663"/>
                <a:gd name="connsiteX689" fmla="*/ 2297921 w 4924425"/>
                <a:gd name="connsiteY689" fmla="*/ 86110 h 93663"/>
                <a:gd name="connsiteX690" fmla="*/ 2273959 w 4924425"/>
                <a:gd name="connsiteY690" fmla="*/ 93663 h 93663"/>
                <a:gd name="connsiteX691" fmla="*/ 2244006 w 4924425"/>
                <a:gd name="connsiteY691" fmla="*/ 81578 h 93663"/>
                <a:gd name="connsiteX692" fmla="*/ 2232025 w 4924425"/>
                <a:gd name="connsiteY692" fmla="*/ 46832 h 93663"/>
                <a:gd name="connsiteX693" fmla="*/ 2244006 w 4924425"/>
                <a:gd name="connsiteY693" fmla="*/ 12086 h 93663"/>
                <a:gd name="connsiteX694" fmla="*/ 2273959 w 4924425"/>
                <a:gd name="connsiteY694" fmla="*/ 0 h 93663"/>
                <a:gd name="connsiteX695" fmla="*/ 1631156 w 4924425"/>
                <a:gd name="connsiteY695" fmla="*/ 0 h 93663"/>
                <a:gd name="connsiteX696" fmla="*/ 1662770 w 4924425"/>
                <a:gd name="connsiteY696" fmla="*/ 12086 h 93663"/>
                <a:gd name="connsiteX697" fmla="*/ 1674813 w 4924425"/>
                <a:gd name="connsiteY697" fmla="*/ 46832 h 93663"/>
                <a:gd name="connsiteX698" fmla="*/ 1662770 w 4924425"/>
                <a:gd name="connsiteY698" fmla="*/ 81578 h 93663"/>
                <a:gd name="connsiteX699" fmla="*/ 1631156 w 4924425"/>
                <a:gd name="connsiteY699" fmla="*/ 93663 h 93663"/>
                <a:gd name="connsiteX700" fmla="*/ 1599543 w 4924425"/>
                <a:gd name="connsiteY700" fmla="*/ 81578 h 93663"/>
                <a:gd name="connsiteX701" fmla="*/ 1587500 w 4924425"/>
                <a:gd name="connsiteY701" fmla="*/ 46832 h 93663"/>
                <a:gd name="connsiteX702" fmla="*/ 1592016 w 4924425"/>
                <a:gd name="connsiteY702" fmla="*/ 24171 h 93663"/>
                <a:gd name="connsiteX703" fmla="*/ 1599543 w 4924425"/>
                <a:gd name="connsiteY703" fmla="*/ 12086 h 93663"/>
                <a:gd name="connsiteX704" fmla="*/ 1611586 w 4924425"/>
                <a:gd name="connsiteY704" fmla="*/ 3022 h 93663"/>
                <a:gd name="connsiteX705" fmla="*/ 1631156 w 4924425"/>
                <a:gd name="connsiteY705" fmla="*/ 0 h 93663"/>
                <a:gd name="connsiteX706" fmla="*/ 1278779 w 4924425"/>
                <a:gd name="connsiteY706" fmla="*/ 0 h 93663"/>
                <a:gd name="connsiteX707" fmla="*/ 1304114 w 4924425"/>
                <a:gd name="connsiteY707" fmla="*/ 7554 h 93663"/>
                <a:gd name="connsiteX708" fmla="*/ 1313056 w 4924425"/>
                <a:gd name="connsiteY708" fmla="*/ 27193 h 93663"/>
                <a:gd name="connsiteX709" fmla="*/ 1295172 w 4924425"/>
                <a:gd name="connsiteY709" fmla="*/ 28703 h 93663"/>
                <a:gd name="connsiteX710" fmla="*/ 1290702 w 4924425"/>
                <a:gd name="connsiteY710" fmla="*/ 18128 h 93663"/>
                <a:gd name="connsiteX711" fmla="*/ 1278779 w 4924425"/>
                <a:gd name="connsiteY711" fmla="*/ 15107 h 93663"/>
                <a:gd name="connsiteX712" fmla="*/ 1266857 w 4924425"/>
                <a:gd name="connsiteY712" fmla="*/ 18128 h 93663"/>
                <a:gd name="connsiteX713" fmla="*/ 1263876 w 4924425"/>
                <a:gd name="connsiteY713" fmla="*/ 24171 h 93663"/>
                <a:gd name="connsiteX714" fmla="*/ 1266857 w 4924425"/>
                <a:gd name="connsiteY714" fmla="*/ 28703 h 93663"/>
                <a:gd name="connsiteX715" fmla="*/ 1283250 w 4924425"/>
                <a:gd name="connsiteY715" fmla="*/ 34746 h 93663"/>
                <a:gd name="connsiteX716" fmla="*/ 1302624 w 4924425"/>
                <a:gd name="connsiteY716" fmla="*/ 42300 h 93663"/>
                <a:gd name="connsiteX717" fmla="*/ 1311566 w 4924425"/>
                <a:gd name="connsiteY717" fmla="*/ 51364 h 93663"/>
                <a:gd name="connsiteX718" fmla="*/ 1316037 w 4924425"/>
                <a:gd name="connsiteY718" fmla="*/ 64960 h 93663"/>
                <a:gd name="connsiteX719" fmla="*/ 1311566 w 4924425"/>
                <a:gd name="connsiteY719" fmla="*/ 80067 h 93663"/>
                <a:gd name="connsiteX720" fmla="*/ 1299643 w 4924425"/>
                <a:gd name="connsiteY720" fmla="*/ 90642 h 93663"/>
                <a:gd name="connsiteX721" fmla="*/ 1280269 w 4924425"/>
                <a:gd name="connsiteY721" fmla="*/ 93663 h 93663"/>
                <a:gd name="connsiteX722" fmla="*/ 1253444 w 4924425"/>
                <a:gd name="connsiteY722" fmla="*/ 86110 h 93663"/>
                <a:gd name="connsiteX723" fmla="*/ 1243012 w 4924425"/>
                <a:gd name="connsiteY723" fmla="*/ 61939 h 93663"/>
                <a:gd name="connsiteX724" fmla="*/ 1260895 w 4924425"/>
                <a:gd name="connsiteY724" fmla="*/ 60428 h 93663"/>
                <a:gd name="connsiteX725" fmla="*/ 1266857 w 4924425"/>
                <a:gd name="connsiteY725" fmla="*/ 74024 h 93663"/>
                <a:gd name="connsiteX726" fmla="*/ 1280269 w 4924425"/>
                <a:gd name="connsiteY726" fmla="*/ 78556 h 93663"/>
                <a:gd name="connsiteX727" fmla="*/ 1293682 w 4924425"/>
                <a:gd name="connsiteY727" fmla="*/ 74024 h 93663"/>
                <a:gd name="connsiteX728" fmla="*/ 1298153 w 4924425"/>
                <a:gd name="connsiteY728" fmla="*/ 64960 h 93663"/>
                <a:gd name="connsiteX729" fmla="*/ 1295172 w 4924425"/>
                <a:gd name="connsiteY729" fmla="*/ 60428 h 93663"/>
                <a:gd name="connsiteX730" fmla="*/ 1289211 w 4924425"/>
                <a:gd name="connsiteY730" fmla="*/ 55896 h 93663"/>
                <a:gd name="connsiteX731" fmla="*/ 1274308 w 4924425"/>
                <a:gd name="connsiteY731" fmla="*/ 52874 h 93663"/>
                <a:gd name="connsiteX732" fmla="*/ 1254934 w 4924425"/>
                <a:gd name="connsiteY732" fmla="*/ 43810 h 93663"/>
                <a:gd name="connsiteX733" fmla="*/ 1245992 w 4924425"/>
                <a:gd name="connsiteY733" fmla="*/ 25682 h 93663"/>
                <a:gd name="connsiteX734" fmla="*/ 1250463 w 4924425"/>
                <a:gd name="connsiteY734" fmla="*/ 12086 h 93663"/>
                <a:gd name="connsiteX735" fmla="*/ 1260895 w 4924425"/>
                <a:gd name="connsiteY735" fmla="*/ 3022 h 93663"/>
                <a:gd name="connsiteX736" fmla="*/ 1278779 w 4924425"/>
                <a:gd name="connsiteY736" fmla="*/ 0 h 93663"/>
                <a:gd name="connsiteX737" fmla="*/ 629358 w 4924425"/>
                <a:gd name="connsiteY737" fmla="*/ 0 h 93663"/>
                <a:gd name="connsiteX738" fmla="*/ 656403 w 4924425"/>
                <a:gd name="connsiteY738" fmla="*/ 7554 h 93663"/>
                <a:gd name="connsiteX739" fmla="*/ 668422 w 4924425"/>
                <a:gd name="connsiteY739" fmla="*/ 27193 h 93663"/>
                <a:gd name="connsiteX740" fmla="*/ 650393 w 4924425"/>
                <a:gd name="connsiteY740" fmla="*/ 30214 h 93663"/>
                <a:gd name="connsiteX741" fmla="*/ 642880 w 4924425"/>
                <a:gd name="connsiteY741" fmla="*/ 19639 h 93663"/>
                <a:gd name="connsiteX742" fmla="*/ 629358 w 4924425"/>
                <a:gd name="connsiteY742" fmla="*/ 15107 h 93663"/>
                <a:gd name="connsiteX743" fmla="*/ 611329 w 4924425"/>
                <a:gd name="connsiteY743" fmla="*/ 22661 h 93663"/>
                <a:gd name="connsiteX744" fmla="*/ 603816 w 4924425"/>
                <a:gd name="connsiteY744" fmla="*/ 45321 h 93663"/>
                <a:gd name="connsiteX745" fmla="*/ 611329 w 4924425"/>
                <a:gd name="connsiteY745" fmla="*/ 69492 h 93663"/>
                <a:gd name="connsiteX746" fmla="*/ 629358 w 4924425"/>
                <a:gd name="connsiteY746" fmla="*/ 77045 h 93663"/>
                <a:gd name="connsiteX747" fmla="*/ 641378 w 4924425"/>
                <a:gd name="connsiteY747" fmla="*/ 75535 h 93663"/>
                <a:gd name="connsiteX748" fmla="*/ 650393 w 4924425"/>
                <a:gd name="connsiteY748" fmla="*/ 69492 h 93663"/>
                <a:gd name="connsiteX749" fmla="*/ 650393 w 4924425"/>
                <a:gd name="connsiteY749" fmla="*/ 58917 h 93663"/>
                <a:gd name="connsiteX750" fmla="*/ 630861 w 4924425"/>
                <a:gd name="connsiteY750" fmla="*/ 58917 h 93663"/>
                <a:gd name="connsiteX751" fmla="*/ 630861 w 4924425"/>
                <a:gd name="connsiteY751" fmla="*/ 43810 h 93663"/>
                <a:gd name="connsiteX752" fmla="*/ 669925 w 4924425"/>
                <a:gd name="connsiteY752" fmla="*/ 43810 h 93663"/>
                <a:gd name="connsiteX753" fmla="*/ 669925 w 4924425"/>
                <a:gd name="connsiteY753" fmla="*/ 80067 h 93663"/>
                <a:gd name="connsiteX754" fmla="*/ 653398 w 4924425"/>
                <a:gd name="connsiteY754" fmla="*/ 89131 h 93663"/>
                <a:gd name="connsiteX755" fmla="*/ 630861 w 4924425"/>
                <a:gd name="connsiteY755" fmla="*/ 93663 h 93663"/>
                <a:gd name="connsiteX756" fmla="*/ 606821 w 4924425"/>
                <a:gd name="connsiteY756" fmla="*/ 87620 h 93663"/>
                <a:gd name="connsiteX757" fmla="*/ 590294 w 4924425"/>
                <a:gd name="connsiteY757" fmla="*/ 71003 h 93663"/>
                <a:gd name="connsiteX758" fmla="*/ 585787 w 4924425"/>
                <a:gd name="connsiteY758" fmla="*/ 46832 h 93663"/>
                <a:gd name="connsiteX759" fmla="*/ 591797 w 4924425"/>
                <a:gd name="connsiteY759" fmla="*/ 21150 h 93663"/>
                <a:gd name="connsiteX760" fmla="*/ 608324 w 4924425"/>
                <a:gd name="connsiteY760" fmla="*/ 4532 h 93663"/>
                <a:gd name="connsiteX761" fmla="*/ 629358 w 4924425"/>
                <a:gd name="connsiteY761" fmla="*/ 0 h 9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Lst>
              <a:rect l="l" t="t" r="r" b="b"/>
              <a:pathLst>
                <a:path w="4924425" h="93663">
                  <a:moveTo>
                    <a:pt x="2490643" y="49853"/>
                  </a:moveTo>
                  <a:cubicBezTo>
                    <a:pt x="2486140" y="52874"/>
                    <a:pt x="2483138" y="54385"/>
                    <a:pt x="2481637" y="57406"/>
                  </a:cubicBezTo>
                  <a:cubicBezTo>
                    <a:pt x="2478636" y="60428"/>
                    <a:pt x="2478636" y="63449"/>
                    <a:pt x="2478636" y="66471"/>
                  </a:cubicBezTo>
                  <a:cubicBezTo>
                    <a:pt x="2478636" y="69492"/>
                    <a:pt x="2480137" y="72513"/>
                    <a:pt x="2481637" y="75535"/>
                  </a:cubicBezTo>
                  <a:cubicBezTo>
                    <a:pt x="2484639" y="78556"/>
                    <a:pt x="2487641" y="78556"/>
                    <a:pt x="2492144" y="78556"/>
                  </a:cubicBezTo>
                  <a:cubicBezTo>
                    <a:pt x="2493645" y="78556"/>
                    <a:pt x="2496647" y="78556"/>
                    <a:pt x="2499648" y="77045"/>
                  </a:cubicBezTo>
                  <a:cubicBezTo>
                    <a:pt x="2502650" y="77045"/>
                    <a:pt x="2504151" y="74024"/>
                    <a:pt x="2507153" y="72513"/>
                  </a:cubicBezTo>
                  <a:cubicBezTo>
                    <a:pt x="2507153" y="72513"/>
                    <a:pt x="2507153" y="72513"/>
                    <a:pt x="2490643" y="49853"/>
                  </a:cubicBezTo>
                  <a:close/>
                  <a:moveTo>
                    <a:pt x="3989387" y="22225"/>
                  </a:moveTo>
                  <a:lnTo>
                    <a:pt x="3976687" y="55562"/>
                  </a:lnTo>
                  <a:lnTo>
                    <a:pt x="4000500" y="55562"/>
                  </a:lnTo>
                  <a:close/>
                  <a:moveTo>
                    <a:pt x="2076450" y="22225"/>
                  </a:moveTo>
                  <a:lnTo>
                    <a:pt x="2063749" y="55562"/>
                  </a:lnTo>
                  <a:lnTo>
                    <a:pt x="2087562" y="55562"/>
                  </a:lnTo>
                  <a:close/>
                  <a:moveTo>
                    <a:pt x="430212" y="22225"/>
                  </a:moveTo>
                  <a:lnTo>
                    <a:pt x="417512" y="55562"/>
                  </a:lnTo>
                  <a:lnTo>
                    <a:pt x="441325" y="55562"/>
                  </a:lnTo>
                  <a:close/>
                  <a:moveTo>
                    <a:pt x="3494532" y="16668"/>
                  </a:moveTo>
                  <a:cubicBezTo>
                    <a:pt x="3494532" y="16668"/>
                    <a:pt x="3494532" y="16668"/>
                    <a:pt x="3494532" y="76994"/>
                  </a:cubicBezTo>
                  <a:cubicBezTo>
                    <a:pt x="3494532" y="76994"/>
                    <a:pt x="3494532" y="76994"/>
                    <a:pt x="3507962" y="76994"/>
                  </a:cubicBezTo>
                  <a:cubicBezTo>
                    <a:pt x="3512439" y="76994"/>
                    <a:pt x="3516916" y="75486"/>
                    <a:pt x="3518408" y="75486"/>
                  </a:cubicBezTo>
                  <a:cubicBezTo>
                    <a:pt x="3521393" y="75486"/>
                    <a:pt x="3524377" y="73978"/>
                    <a:pt x="3525869" y="72469"/>
                  </a:cubicBezTo>
                  <a:cubicBezTo>
                    <a:pt x="3527362" y="69453"/>
                    <a:pt x="3528854" y="67945"/>
                    <a:pt x="3530346" y="63421"/>
                  </a:cubicBezTo>
                  <a:cubicBezTo>
                    <a:pt x="3531838" y="58896"/>
                    <a:pt x="3531838" y="54372"/>
                    <a:pt x="3531838" y="46831"/>
                  </a:cubicBezTo>
                  <a:cubicBezTo>
                    <a:pt x="3531838" y="39290"/>
                    <a:pt x="3531838" y="34766"/>
                    <a:pt x="3530346" y="30242"/>
                  </a:cubicBezTo>
                  <a:cubicBezTo>
                    <a:pt x="3528854" y="27225"/>
                    <a:pt x="3527362" y="24209"/>
                    <a:pt x="3525869" y="21193"/>
                  </a:cubicBezTo>
                  <a:cubicBezTo>
                    <a:pt x="3522885" y="19685"/>
                    <a:pt x="3519900" y="18177"/>
                    <a:pt x="3516916" y="18177"/>
                  </a:cubicBezTo>
                  <a:cubicBezTo>
                    <a:pt x="3513931" y="16668"/>
                    <a:pt x="3509454" y="16668"/>
                    <a:pt x="3501993" y="16668"/>
                  </a:cubicBezTo>
                  <a:cubicBezTo>
                    <a:pt x="3501993" y="16668"/>
                    <a:pt x="3501993" y="16668"/>
                    <a:pt x="3494532" y="16668"/>
                  </a:cubicBezTo>
                  <a:close/>
                  <a:moveTo>
                    <a:pt x="1168908" y="16668"/>
                  </a:moveTo>
                  <a:cubicBezTo>
                    <a:pt x="1168908" y="16668"/>
                    <a:pt x="1168908" y="16668"/>
                    <a:pt x="1168908" y="39290"/>
                  </a:cubicBezTo>
                  <a:cubicBezTo>
                    <a:pt x="1168908" y="39290"/>
                    <a:pt x="1168908" y="39290"/>
                    <a:pt x="1182387" y="39290"/>
                  </a:cubicBezTo>
                  <a:cubicBezTo>
                    <a:pt x="1191373" y="39290"/>
                    <a:pt x="1195866" y="39290"/>
                    <a:pt x="1198861" y="37782"/>
                  </a:cubicBezTo>
                  <a:cubicBezTo>
                    <a:pt x="1200359" y="37782"/>
                    <a:pt x="1201857" y="36274"/>
                    <a:pt x="1203354" y="34766"/>
                  </a:cubicBezTo>
                  <a:cubicBezTo>
                    <a:pt x="1204852" y="33258"/>
                    <a:pt x="1204852" y="30242"/>
                    <a:pt x="1204852" y="27225"/>
                  </a:cubicBezTo>
                  <a:cubicBezTo>
                    <a:pt x="1204852" y="24209"/>
                    <a:pt x="1204852" y="22701"/>
                    <a:pt x="1203354" y="21193"/>
                  </a:cubicBezTo>
                  <a:cubicBezTo>
                    <a:pt x="1200359" y="18177"/>
                    <a:pt x="1198861" y="18177"/>
                    <a:pt x="1195866" y="16668"/>
                  </a:cubicBezTo>
                  <a:cubicBezTo>
                    <a:pt x="1194368" y="16668"/>
                    <a:pt x="1189875" y="16668"/>
                    <a:pt x="1182387" y="16668"/>
                  </a:cubicBezTo>
                  <a:cubicBezTo>
                    <a:pt x="1182387" y="16668"/>
                    <a:pt x="1182387" y="16668"/>
                    <a:pt x="1168908" y="16668"/>
                  </a:cubicBezTo>
                  <a:close/>
                  <a:moveTo>
                    <a:pt x="4429919" y="15107"/>
                  </a:moveTo>
                  <a:cubicBezTo>
                    <a:pt x="4423897" y="15107"/>
                    <a:pt x="4416370" y="18128"/>
                    <a:pt x="4411854" y="22661"/>
                  </a:cubicBezTo>
                  <a:cubicBezTo>
                    <a:pt x="4407338" y="28703"/>
                    <a:pt x="4405832" y="36257"/>
                    <a:pt x="4405832" y="46832"/>
                  </a:cubicBezTo>
                  <a:cubicBezTo>
                    <a:pt x="4405832" y="57406"/>
                    <a:pt x="4407338" y="64960"/>
                    <a:pt x="4413359" y="69492"/>
                  </a:cubicBezTo>
                  <a:cubicBezTo>
                    <a:pt x="4417875" y="75535"/>
                    <a:pt x="4423897" y="77045"/>
                    <a:pt x="4429919" y="77045"/>
                  </a:cubicBezTo>
                  <a:cubicBezTo>
                    <a:pt x="4437445" y="77045"/>
                    <a:pt x="4443467" y="75535"/>
                    <a:pt x="4447983" y="69492"/>
                  </a:cubicBezTo>
                  <a:cubicBezTo>
                    <a:pt x="4452499" y="64960"/>
                    <a:pt x="4455510" y="57406"/>
                    <a:pt x="4455510" y="46832"/>
                  </a:cubicBezTo>
                  <a:cubicBezTo>
                    <a:pt x="4455510" y="36257"/>
                    <a:pt x="4452499" y="28703"/>
                    <a:pt x="4447983" y="22661"/>
                  </a:cubicBezTo>
                  <a:cubicBezTo>
                    <a:pt x="4443467" y="18128"/>
                    <a:pt x="4437445" y="15107"/>
                    <a:pt x="4429919" y="15107"/>
                  </a:cubicBezTo>
                  <a:close/>
                  <a:moveTo>
                    <a:pt x="3612357" y="15107"/>
                  </a:moveTo>
                  <a:cubicBezTo>
                    <a:pt x="3604830" y="15107"/>
                    <a:pt x="3598808" y="18128"/>
                    <a:pt x="3594292" y="22661"/>
                  </a:cubicBezTo>
                  <a:cubicBezTo>
                    <a:pt x="3589776" y="28703"/>
                    <a:pt x="3586765" y="36257"/>
                    <a:pt x="3586765" y="46832"/>
                  </a:cubicBezTo>
                  <a:cubicBezTo>
                    <a:pt x="3586765" y="57406"/>
                    <a:pt x="3589776" y="64960"/>
                    <a:pt x="3594292" y="69492"/>
                  </a:cubicBezTo>
                  <a:cubicBezTo>
                    <a:pt x="3598808" y="75535"/>
                    <a:pt x="3604830" y="77045"/>
                    <a:pt x="3612357" y="77045"/>
                  </a:cubicBezTo>
                  <a:cubicBezTo>
                    <a:pt x="3619883" y="77045"/>
                    <a:pt x="3625905" y="75535"/>
                    <a:pt x="3630421" y="69492"/>
                  </a:cubicBezTo>
                  <a:cubicBezTo>
                    <a:pt x="3634937" y="64960"/>
                    <a:pt x="3636443" y="57406"/>
                    <a:pt x="3636443" y="46832"/>
                  </a:cubicBezTo>
                  <a:cubicBezTo>
                    <a:pt x="3636443" y="36257"/>
                    <a:pt x="3634937" y="28703"/>
                    <a:pt x="3630421" y="22661"/>
                  </a:cubicBezTo>
                  <a:cubicBezTo>
                    <a:pt x="3625905" y="18128"/>
                    <a:pt x="3619883" y="15107"/>
                    <a:pt x="3612357" y="15107"/>
                  </a:cubicBezTo>
                  <a:close/>
                  <a:moveTo>
                    <a:pt x="3029743" y="15107"/>
                  </a:moveTo>
                  <a:cubicBezTo>
                    <a:pt x="3022216" y="15107"/>
                    <a:pt x="3016195" y="18128"/>
                    <a:pt x="3011678" y="22661"/>
                  </a:cubicBezTo>
                  <a:cubicBezTo>
                    <a:pt x="3007162" y="28703"/>
                    <a:pt x="3004152" y="36257"/>
                    <a:pt x="3004152" y="46832"/>
                  </a:cubicBezTo>
                  <a:cubicBezTo>
                    <a:pt x="3004152" y="57406"/>
                    <a:pt x="3007162" y="64960"/>
                    <a:pt x="3011678" y="69492"/>
                  </a:cubicBezTo>
                  <a:cubicBezTo>
                    <a:pt x="3016195" y="75535"/>
                    <a:pt x="3022216" y="77045"/>
                    <a:pt x="3029743" y="77045"/>
                  </a:cubicBezTo>
                  <a:cubicBezTo>
                    <a:pt x="3037270" y="77045"/>
                    <a:pt x="3043292" y="75535"/>
                    <a:pt x="3047808" y="69492"/>
                  </a:cubicBezTo>
                  <a:cubicBezTo>
                    <a:pt x="3052324" y="64960"/>
                    <a:pt x="3055335" y="57406"/>
                    <a:pt x="3055335" y="46832"/>
                  </a:cubicBezTo>
                  <a:cubicBezTo>
                    <a:pt x="3055335" y="36257"/>
                    <a:pt x="3052324" y="28703"/>
                    <a:pt x="3047808" y="22661"/>
                  </a:cubicBezTo>
                  <a:cubicBezTo>
                    <a:pt x="3043292" y="18128"/>
                    <a:pt x="3037270" y="15107"/>
                    <a:pt x="3029743" y="15107"/>
                  </a:cubicBezTo>
                  <a:close/>
                  <a:moveTo>
                    <a:pt x="2828131" y="15107"/>
                  </a:moveTo>
                  <a:cubicBezTo>
                    <a:pt x="2820604" y="15107"/>
                    <a:pt x="2814583" y="18128"/>
                    <a:pt x="2810066" y="22661"/>
                  </a:cubicBezTo>
                  <a:cubicBezTo>
                    <a:pt x="2805550" y="28703"/>
                    <a:pt x="2804045" y="36257"/>
                    <a:pt x="2804045" y="46832"/>
                  </a:cubicBezTo>
                  <a:cubicBezTo>
                    <a:pt x="2804045" y="57406"/>
                    <a:pt x="2805550" y="64960"/>
                    <a:pt x="2810066" y="69492"/>
                  </a:cubicBezTo>
                  <a:cubicBezTo>
                    <a:pt x="2816088" y="75535"/>
                    <a:pt x="2822110" y="77045"/>
                    <a:pt x="2828131" y="77045"/>
                  </a:cubicBezTo>
                  <a:cubicBezTo>
                    <a:pt x="2835658" y="77045"/>
                    <a:pt x="2841680" y="75535"/>
                    <a:pt x="2846196" y="69492"/>
                  </a:cubicBezTo>
                  <a:cubicBezTo>
                    <a:pt x="2850712" y="64960"/>
                    <a:pt x="2853723" y="57406"/>
                    <a:pt x="2853723" y="46832"/>
                  </a:cubicBezTo>
                  <a:cubicBezTo>
                    <a:pt x="2853723" y="36257"/>
                    <a:pt x="2850712" y="28703"/>
                    <a:pt x="2846196" y="22661"/>
                  </a:cubicBezTo>
                  <a:cubicBezTo>
                    <a:pt x="2841680" y="18128"/>
                    <a:pt x="2835658" y="15107"/>
                    <a:pt x="2828131" y="15107"/>
                  </a:cubicBezTo>
                  <a:close/>
                  <a:moveTo>
                    <a:pt x="1631156" y="15107"/>
                  </a:moveTo>
                  <a:cubicBezTo>
                    <a:pt x="1623629" y="15107"/>
                    <a:pt x="1617608" y="18128"/>
                    <a:pt x="1613091" y="22661"/>
                  </a:cubicBezTo>
                  <a:cubicBezTo>
                    <a:pt x="1608575" y="28703"/>
                    <a:pt x="1607070" y="36257"/>
                    <a:pt x="1607070" y="46832"/>
                  </a:cubicBezTo>
                  <a:cubicBezTo>
                    <a:pt x="1607070" y="57406"/>
                    <a:pt x="1608575" y="64960"/>
                    <a:pt x="1613091" y="69492"/>
                  </a:cubicBezTo>
                  <a:cubicBezTo>
                    <a:pt x="1617608" y="75535"/>
                    <a:pt x="1623629" y="77045"/>
                    <a:pt x="1631156" y="77045"/>
                  </a:cubicBezTo>
                  <a:cubicBezTo>
                    <a:pt x="1638683" y="77045"/>
                    <a:pt x="1644705" y="75535"/>
                    <a:pt x="1649221" y="69492"/>
                  </a:cubicBezTo>
                  <a:cubicBezTo>
                    <a:pt x="1653737" y="64960"/>
                    <a:pt x="1656748" y="57406"/>
                    <a:pt x="1656748" y="46832"/>
                  </a:cubicBezTo>
                  <a:cubicBezTo>
                    <a:pt x="1656748" y="36257"/>
                    <a:pt x="1653737" y="28703"/>
                    <a:pt x="1649221" y="22661"/>
                  </a:cubicBezTo>
                  <a:cubicBezTo>
                    <a:pt x="1644705" y="18128"/>
                    <a:pt x="1638683" y="15107"/>
                    <a:pt x="1631156" y="15107"/>
                  </a:cubicBezTo>
                  <a:close/>
                  <a:moveTo>
                    <a:pt x="2498147" y="12086"/>
                  </a:moveTo>
                  <a:cubicBezTo>
                    <a:pt x="2495146" y="12086"/>
                    <a:pt x="2492144" y="12086"/>
                    <a:pt x="2490643" y="13596"/>
                  </a:cubicBezTo>
                  <a:cubicBezTo>
                    <a:pt x="2489142" y="15107"/>
                    <a:pt x="2489142" y="16618"/>
                    <a:pt x="2489142" y="19639"/>
                  </a:cubicBezTo>
                  <a:cubicBezTo>
                    <a:pt x="2489142" y="21150"/>
                    <a:pt x="2490643" y="24171"/>
                    <a:pt x="2492144" y="27193"/>
                  </a:cubicBezTo>
                  <a:cubicBezTo>
                    <a:pt x="2492144" y="27193"/>
                    <a:pt x="2492144" y="27193"/>
                    <a:pt x="2496647" y="31725"/>
                  </a:cubicBezTo>
                  <a:cubicBezTo>
                    <a:pt x="2496647" y="31725"/>
                    <a:pt x="2496647" y="31725"/>
                    <a:pt x="2501149" y="28703"/>
                  </a:cubicBezTo>
                  <a:cubicBezTo>
                    <a:pt x="2504151" y="25682"/>
                    <a:pt x="2507153" y="22661"/>
                    <a:pt x="2507153" y="19639"/>
                  </a:cubicBezTo>
                  <a:cubicBezTo>
                    <a:pt x="2507153" y="18128"/>
                    <a:pt x="2505652" y="16618"/>
                    <a:pt x="2504151" y="15107"/>
                  </a:cubicBezTo>
                  <a:cubicBezTo>
                    <a:pt x="2502650" y="13596"/>
                    <a:pt x="2499648" y="12086"/>
                    <a:pt x="2498147" y="12086"/>
                  </a:cubicBezTo>
                  <a:close/>
                  <a:moveTo>
                    <a:pt x="4856162" y="1587"/>
                  </a:moveTo>
                  <a:lnTo>
                    <a:pt x="4922837" y="1587"/>
                  </a:lnTo>
                  <a:lnTo>
                    <a:pt x="4922837" y="15875"/>
                  </a:lnTo>
                  <a:lnTo>
                    <a:pt x="4873625" y="15875"/>
                  </a:lnTo>
                  <a:lnTo>
                    <a:pt x="4873625" y="36512"/>
                  </a:lnTo>
                  <a:lnTo>
                    <a:pt x="4919662" y="36512"/>
                  </a:lnTo>
                  <a:lnTo>
                    <a:pt x="4919662" y="50800"/>
                  </a:lnTo>
                  <a:lnTo>
                    <a:pt x="4873625" y="50800"/>
                  </a:lnTo>
                  <a:lnTo>
                    <a:pt x="4873625" y="76200"/>
                  </a:lnTo>
                  <a:lnTo>
                    <a:pt x="4924425" y="76200"/>
                  </a:lnTo>
                  <a:lnTo>
                    <a:pt x="4924425" y="92075"/>
                  </a:lnTo>
                  <a:lnTo>
                    <a:pt x="4856162" y="92075"/>
                  </a:lnTo>
                  <a:close/>
                  <a:moveTo>
                    <a:pt x="4662487" y="1587"/>
                  </a:moveTo>
                  <a:lnTo>
                    <a:pt x="4727575" y="1587"/>
                  </a:lnTo>
                  <a:lnTo>
                    <a:pt x="4727575" y="15875"/>
                  </a:lnTo>
                  <a:lnTo>
                    <a:pt x="4679949" y="15875"/>
                  </a:lnTo>
                  <a:lnTo>
                    <a:pt x="4679949" y="36512"/>
                  </a:lnTo>
                  <a:lnTo>
                    <a:pt x="4724399" y="36512"/>
                  </a:lnTo>
                  <a:lnTo>
                    <a:pt x="4724399" y="50800"/>
                  </a:lnTo>
                  <a:lnTo>
                    <a:pt x="4679949" y="50800"/>
                  </a:lnTo>
                  <a:lnTo>
                    <a:pt x="4679949" y="76200"/>
                  </a:lnTo>
                  <a:lnTo>
                    <a:pt x="4729162" y="76200"/>
                  </a:lnTo>
                  <a:lnTo>
                    <a:pt x="4729162" y="92075"/>
                  </a:lnTo>
                  <a:lnTo>
                    <a:pt x="4662487" y="92075"/>
                  </a:lnTo>
                  <a:close/>
                  <a:moveTo>
                    <a:pt x="4579937" y="1587"/>
                  </a:moveTo>
                  <a:lnTo>
                    <a:pt x="4597400" y="1587"/>
                  </a:lnTo>
                  <a:lnTo>
                    <a:pt x="4597400" y="76200"/>
                  </a:lnTo>
                  <a:lnTo>
                    <a:pt x="4641850" y="76200"/>
                  </a:lnTo>
                  <a:lnTo>
                    <a:pt x="4641850" y="92075"/>
                  </a:lnTo>
                  <a:lnTo>
                    <a:pt x="4579937" y="92075"/>
                  </a:lnTo>
                  <a:close/>
                  <a:moveTo>
                    <a:pt x="4494212" y="1587"/>
                  </a:moveTo>
                  <a:lnTo>
                    <a:pt x="4513262" y="1587"/>
                  </a:lnTo>
                  <a:lnTo>
                    <a:pt x="4513262" y="76200"/>
                  </a:lnTo>
                  <a:lnTo>
                    <a:pt x="4557712" y="76200"/>
                  </a:lnTo>
                  <a:lnTo>
                    <a:pt x="4557712" y="92075"/>
                  </a:lnTo>
                  <a:lnTo>
                    <a:pt x="4494212" y="92075"/>
                  </a:lnTo>
                  <a:close/>
                  <a:moveTo>
                    <a:pt x="4051300" y="1587"/>
                  </a:moveTo>
                  <a:lnTo>
                    <a:pt x="4068763" y="1587"/>
                  </a:lnTo>
                  <a:lnTo>
                    <a:pt x="4106863" y="61912"/>
                  </a:lnTo>
                  <a:lnTo>
                    <a:pt x="4106863" y="1587"/>
                  </a:lnTo>
                  <a:lnTo>
                    <a:pt x="4122738" y="1587"/>
                  </a:lnTo>
                  <a:lnTo>
                    <a:pt x="4122738" y="92075"/>
                  </a:lnTo>
                  <a:lnTo>
                    <a:pt x="4105275" y="92075"/>
                  </a:lnTo>
                  <a:lnTo>
                    <a:pt x="4068763" y="33337"/>
                  </a:lnTo>
                  <a:lnTo>
                    <a:pt x="4068763" y="92075"/>
                  </a:lnTo>
                  <a:lnTo>
                    <a:pt x="4051300" y="92075"/>
                  </a:lnTo>
                  <a:close/>
                  <a:moveTo>
                    <a:pt x="3979862" y="1587"/>
                  </a:moveTo>
                  <a:lnTo>
                    <a:pt x="4000500" y="1587"/>
                  </a:lnTo>
                  <a:lnTo>
                    <a:pt x="4035425" y="92075"/>
                  </a:lnTo>
                  <a:lnTo>
                    <a:pt x="4016375" y="92075"/>
                  </a:lnTo>
                  <a:lnTo>
                    <a:pt x="4006850" y="69850"/>
                  </a:lnTo>
                  <a:lnTo>
                    <a:pt x="3970337" y="69850"/>
                  </a:lnTo>
                  <a:lnTo>
                    <a:pt x="3963987" y="92075"/>
                  </a:lnTo>
                  <a:lnTo>
                    <a:pt x="3944937" y="92075"/>
                  </a:lnTo>
                  <a:close/>
                  <a:moveTo>
                    <a:pt x="3878262" y="1587"/>
                  </a:moveTo>
                  <a:lnTo>
                    <a:pt x="3940175" y="1587"/>
                  </a:lnTo>
                  <a:lnTo>
                    <a:pt x="3940175" y="15875"/>
                  </a:lnTo>
                  <a:lnTo>
                    <a:pt x="3895725" y="15875"/>
                  </a:lnTo>
                  <a:lnTo>
                    <a:pt x="3895725" y="38100"/>
                  </a:lnTo>
                  <a:lnTo>
                    <a:pt x="3933825" y="38100"/>
                  </a:lnTo>
                  <a:lnTo>
                    <a:pt x="3933825" y="52387"/>
                  </a:lnTo>
                  <a:lnTo>
                    <a:pt x="3895725" y="52387"/>
                  </a:lnTo>
                  <a:lnTo>
                    <a:pt x="3895725" y="92075"/>
                  </a:lnTo>
                  <a:lnTo>
                    <a:pt x="3878262" y="92075"/>
                  </a:lnTo>
                  <a:close/>
                  <a:moveTo>
                    <a:pt x="3678237" y="1587"/>
                  </a:moveTo>
                  <a:lnTo>
                    <a:pt x="3694112" y="1587"/>
                  </a:lnTo>
                  <a:lnTo>
                    <a:pt x="3732212" y="61912"/>
                  </a:lnTo>
                  <a:lnTo>
                    <a:pt x="3732212" y="1587"/>
                  </a:lnTo>
                  <a:lnTo>
                    <a:pt x="3748087" y="1587"/>
                  </a:lnTo>
                  <a:lnTo>
                    <a:pt x="3748087" y="92075"/>
                  </a:lnTo>
                  <a:lnTo>
                    <a:pt x="3730625" y="92075"/>
                  </a:lnTo>
                  <a:lnTo>
                    <a:pt x="3694112" y="33337"/>
                  </a:lnTo>
                  <a:lnTo>
                    <a:pt x="3694112" y="92075"/>
                  </a:lnTo>
                  <a:lnTo>
                    <a:pt x="3678237" y="92075"/>
                  </a:lnTo>
                  <a:close/>
                  <a:moveTo>
                    <a:pt x="3476625" y="1587"/>
                  </a:moveTo>
                  <a:cubicBezTo>
                    <a:pt x="3476625" y="1587"/>
                    <a:pt x="3476625" y="1587"/>
                    <a:pt x="3509454" y="1587"/>
                  </a:cubicBezTo>
                  <a:cubicBezTo>
                    <a:pt x="3516916" y="1587"/>
                    <a:pt x="3521393" y="1587"/>
                    <a:pt x="3525869" y="3095"/>
                  </a:cubicBezTo>
                  <a:cubicBezTo>
                    <a:pt x="3531838" y="4603"/>
                    <a:pt x="3536315" y="7620"/>
                    <a:pt x="3539300" y="12144"/>
                  </a:cubicBezTo>
                  <a:cubicBezTo>
                    <a:pt x="3543777" y="15160"/>
                    <a:pt x="3546761" y="19685"/>
                    <a:pt x="3548253" y="25717"/>
                  </a:cubicBezTo>
                  <a:cubicBezTo>
                    <a:pt x="3549746" y="31750"/>
                    <a:pt x="3551238" y="39290"/>
                    <a:pt x="3551238" y="46831"/>
                  </a:cubicBezTo>
                  <a:cubicBezTo>
                    <a:pt x="3551238" y="54372"/>
                    <a:pt x="3549746" y="61912"/>
                    <a:pt x="3548253" y="66437"/>
                  </a:cubicBezTo>
                  <a:cubicBezTo>
                    <a:pt x="3545269" y="72469"/>
                    <a:pt x="3542284" y="78502"/>
                    <a:pt x="3539300" y="83026"/>
                  </a:cubicBezTo>
                  <a:cubicBezTo>
                    <a:pt x="3534823" y="86043"/>
                    <a:pt x="3531838" y="87551"/>
                    <a:pt x="3525869" y="89059"/>
                  </a:cubicBezTo>
                  <a:cubicBezTo>
                    <a:pt x="3521393" y="90567"/>
                    <a:pt x="3516916" y="92075"/>
                    <a:pt x="3509454" y="92075"/>
                  </a:cubicBezTo>
                  <a:cubicBezTo>
                    <a:pt x="3509454" y="92075"/>
                    <a:pt x="3509454" y="92075"/>
                    <a:pt x="3476625" y="92075"/>
                  </a:cubicBezTo>
                  <a:cubicBezTo>
                    <a:pt x="3476625" y="92075"/>
                    <a:pt x="3476625" y="92075"/>
                    <a:pt x="3476625" y="1587"/>
                  </a:cubicBezTo>
                  <a:close/>
                  <a:moveTo>
                    <a:pt x="3205162" y="1587"/>
                  </a:moveTo>
                  <a:lnTo>
                    <a:pt x="3222625" y="1587"/>
                  </a:lnTo>
                  <a:lnTo>
                    <a:pt x="3222625" y="92075"/>
                  </a:lnTo>
                  <a:lnTo>
                    <a:pt x="3205162" y="92075"/>
                  </a:lnTo>
                  <a:close/>
                  <a:moveTo>
                    <a:pt x="3094037" y="1587"/>
                  </a:moveTo>
                  <a:lnTo>
                    <a:pt x="3122612" y="1587"/>
                  </a:lnTo>
                  <a:lnTo>
                    <a:pt x="3136899" y="63500"/>
                  </a:lnTo>
                  <a:lnTo>
                    <a:pt x="3154362" y="1587"/>
                  </a:lnTo>
                  <a:lnTo>
                    <a:pt x="3181350" y="1587"/>
                  </a:lnTo>
                  <a:lnTo>
                    <a:pt x="3181350" y="92075"/>
                  </a:lnTo>
                  <a:lnTo>
                    <a:pt x="3163887" y="92075"/>
                  </a:lnTo>
                  <a:lnTo>
                    <a:pt x="3163887" y="20637"/>
                  </a:lnTo>
                  <a:lnTo>
                    <a:pt x="3146425" y="92075"/>
                  </a:lnTo>
                  <a:lnTo>
                    <a:pt x="3130549" y="92075"/>
                  </a:lnTo>
                  <a:lnTo>
                    <a:pt x="3111499" y="20637"/>
                  </a:lnTo>
                  <a:lnTo>
                    <a:pt x="3111499" y="92075"/>
                  </a:lnTo>
                  <a:lnTo>
                    <a:pt x="3094037" y="92075"/>
                  </a:lnTo>
                  <a:close/>
                  <a:moveTo>
                    <a:pt x="2894012" y="1587"/>
                  </a:moveTo>
                  <a:lnTo>
                    <a:pt x="2911474" y="1587"/>
                  </a:lnTo>
                  <a:lnTo>
                    <a:pt x="2947987" y="61912"/>
                  </a:lnTo>
                  <a:lnTo>
                    <a:pt x="2947987" y="1587"/>
                  </a:lnTo>
                  <a:lnTo>
                    <a:pt x="2965450" y="1587"/>
                  </a:lnTo>
                  <a:lnTo>
                    <a:pt x="2965450" y="92075"/>
                  </a:lnTo>
                  <a:lnTo>
                    <a:pt x="2946400" y="92075"/>
                  </a:lnTo>
                  <a:lnTo>
                    <a:pt x="2909887" y="33337"/>
                  </a:lnTo>
                  <a:lnTo>
                    <a:pt x="2909887" y="92075"/>
                  </a:lnTo>
                  <a:lnTo>
                    <a:pt x="2894012" y="92075"/>
                  </a:lnTo>
                  <a:close/>
                  <a:moveTo>
                    <a:pt x="2601912" y="1587"/>
                  </a:moveTo>
                  <a:lnTo>
                    <a:pt x="2668587" y="1587"/>
                  </a:lnTo>
                  <a:lnTo>
                    <a:pt x="2668587" y="15875"/>
                  </a:lnTo>
                  <a:lnTo>
                    <a:pt x="2619374" y="15875"/>
                  </a:lnTo>
                  <a:lnTo>
                    <a:pt x="2619374" y="36512"/>
                  </a:lnTo>
                  <a:lnTo>
                    <a:pt x="2665412" y="36512"/>
                  </a:lnTo>
                  <a:lnTo>
                    <a:pt x="2665412" y="50800"/>
                  </a:lnTo>
                  <a:lnTo>
                    <a:pt x="2619374" y="50800"/>
                  </a:lnTo>
                  <a:lnTo>
                    <a:pt x="2619374" y="76200"/>
                  </a:lnTo>
                  <a:lnTo>
                    <a:pt x="2670175" y="76200"/>
                  </a:lnTo>
                  <a:lnTo>
                    <a:pt x="2670175" y="92075"/>
                  </a:lnTo>
                  <a:lnTo>
                    <a:pt x="2601912" y="92075"/>
                  </a:lnTo>
                  <a:close/>
                  <a:moveTo>
                    <a:pt x="2332037" y="1587"/>
                  </a:moveTo>
                  <a:lnTo>
                    <a:pt x="2398712" y="1587"/>
                  </a:lnTo>
                  <a:lnTo>
                    <a:pt x="2398712" y="15875"/>
                  </a:lnTo>
                  <a:lnTo>
                    <a:pt x="2349499" y="15875"/>
                  </a:lnTo>
                  <a:lnTo>
                    <a:pt x="2349499" y="36512"/>
                  </a:lnTo>
                  <a:lnTo>
                    <a:pt x="2395537" y="36512"/>
                  </a:lnTo>
                  <a:lnTo>
                    <a:pt x="2395537" y="50800"/>
                  </a:lnTo>
                  <a:lnTo>
                    <a:pt x="2349499" y="50800"/>
                  </a:lnTo>
                  <a:lnTo>
                    <a:pt x="2349499" y="76200"/>
                  </a:lnTo>
                  <a:lnTo>
                    <a:pt x="2401887" y="76200"/>
                  </a:lnTo>
                  <a:lnTo>
                    <a:pt x="2401887" y="92075"/>
                  </a:lnTo>
                  <a:lnTo>
                    <a:pt x="2332037" y="92075"/>
                  </a:lnTo>
                  <a:close/>
                  <a:moveTo>
                    <a:pt x="2138362" y="1587"/>
                  </a:moveTo>
                  <a:lnTo>
                    <a:pt x="2155824" y="1587"/>
                  </a:lnTo>
                  <a:lnTo>
                    <a:pt x="2192337" y="61912"/>
                  </a:lnTo>
                  <a:lnTo>
                    <a:pt x="2192337" y="1587"/>
                  </a:lnTo>
                  <a:lnTo>
                    <a:pt x="2209800" y="1587"/>
                  </a:lnTo>
                  <a:lnTo>
                    <a:pt x="2209800" y="92075"/>
                  </a:lnTo>
                  <a:lnTo>
                    <a:pt x="2190750" y="92075"/>
                  </a:lnTo>
                  <a:lnTo>
                    <a:pt x="2154237" y="33337"/>
                  </a:lnTo>
                  <a:lnTo>
                    <a:pt x="2154237" y="92075"/>
                  </a:lnTo>
                  <a:lnTo>
                    <a:pt x="2138362" y="92075"/>
                  </a:lnTo>
                  <a:close/>
                  <a:moveTo>
                    <a:pt x="2066924" y="1587"/>
                  </a:moveTo>
                  <a:lnTo>
                    <a:pt x="2085975" y="1587"/>
                  </a:lnTo>
                  <a:lnTo>
                    <a:pt x="2120900" y="92075"/>
                  </a:lnTo>
                  <a:lnTo>
                    <a:pt x="2101850" y="92075"/>
                  </a:lnTo>
                  <a:lnTo>
                    <a:pt x="2093912" y="69850"/>
                  </a:lnTo>
                  <a:lnTo>
                    <a:pt x="2057399" y="69850"/>
                  </a:lnTo>
                  <a:lnTo>
                    <a:pt x="2051049" y="92075"/>
                  </a:lnTo>
                  <a:lnTo>
                    <a:pt x="2030412" y="92075"/>
                  </a:lnTo>
                  <a:close/>
                  <a:moveTo>
                    <a:pt x="1943100" y="1587"/>
                  </a:moveTo>
                  <a:lnTo>
                    <a:pt x="1962150" y="1587"/>
                  </a:lnTo>
                  <a:lnTo>
                    <a:pt x="1998662" y="61912"/>
                  </a:lnTo>
                  <a:lnTo>
                    <a:pt x="1998662" y="1587"/>
                  </a:lnTo>
                  <a:lnTo>
                    <a:pt x="2016125" y="1587"/>
                  </a:lnTo>
                  <a:lnTo>
                    <a:pt x="2016125" y="92075"/>
                  </a:lnTo>
                  <a:lnTo>
                    <a:pt x="1997075" y="92075"/>
                  </a:lnTo>
                  <a:lnTo>
                    <a:pt x="1960562" y="33337"/>
                  </a:lnTo>
                  <a:lnTo>
                    <a:pt x="1960562" y="92075"/>
                  </a:lnTo>
                  <a:lnTo>
                    <a:pt x="1943100" y="92075"/>
                  </a:lnTo>
                  <a:close/>
                  <a:moveTo>
                    <a:pt x="1901825" y="1587"/>
                  </a:moveTo>
                  <a:lnTo>
                    <a:pt x="1919288" y="1587"/>
                  </a:lnTo>
                  <a:lnTo>
                    <a:pt x="1919288" y="92075"/>
                  </a:lnTo>
                  <a:lnTo>
                    <a:pt x="1901825" y="92075"/>
                  </a:lnTo>
                  <a:close/>
                  <a:moveTo>
                    <a:pt x="1819275" y="1587"/>
                  </a:moveTo>
                  <a:lnTo>
                    <a:pt x="1881188" y="1587"/>
                  </a:lnTo>
                  <a:lnTo>
                    <a:pt x="1881188" y="15875"/>
                  </a:lnTo>
                  <a:lnTo>
                    <a:pt x="1836737" y="15875"/>
                  </a:lnTo>
                  <a:lnTo>
                    <a:pt x="1836737" y="38100"/>
                  </a:lnTo>
                  <a:lnTo>
                    <a:pt x="1874838" y="38100"/>
                  </a:lnTo>
                  <a:lnTo>
                    <a:pt x="1874838" y="52387"/>
                  </a:lnTo>
                  <a:lnTo>
                    <a:pt x="1836737" y="52387"/>
                  </a:lnTo>
                  <a:lnTo>
                    <a:pt x="1836737" y="92075"/>
                  </a:lnTo>
                  <a:lnTo>
                    <a:pt x="1819275" y="92075"/>
                  </a:lnTo>
                  <a:close/>
                  <a:moveTo>
                    <a:pt x="1695450" y="1587"/>
                  </a:moveTo>
                  <a:lnTo>
                    <a:pt x="1757363" y="1587"/>
                  </a:lnTo>
                  <a:lnTo>
                    <a:pt x="1757363" y="15875"/>
                  </a:lnTo>
                  <a:lnTo>
                    <a:pt x="1712912" y="15875"/>
                  </a:lnTo>
                  <a:lnTo>
                    <a:pt x="1712912" y="38100"/>
                  </a:lnTo>
                  <a:lnTo>
                    <a:pt x="1751013" y="38100"/>
                  </a:lnTo>
                  <a:lnTo>
                    <a:pt x="1751013" y="52387"/>
                  </a:lnTo>
                  <a:lnTo>
                    <a:pt x="1712912" y="52387"/>
                  </a:lnTo>
                  <a:lnTo>
                    <a:pt x="1712912" y="92075"/>
                  </a:lnTo>
                  <a:lnTo>
                    <a:pt x="1695450" y="92075"/>
                  </a:lnTo>
                  <a:close/>
                  <a:moveTo>
                    <a:pt x="1452562" y="1587"/>
                  </a:moveTo>
                  <a:lnTo>
                    <a:pt x="1474787" y="1587"/>
                  </a:lnTo>
                  <a:lnTo>
                    <a:pt x="1495424" y="38100"/>
                  </a:lnTo>
                  <a:lnTo>
                    <a:pt x="1516062" y="1587"/>
                  </a:lnTo>
                  <a:lnTo>
                    <a:pt x="1535112" y="1587"/>
                  </a:lnTo>
                  <a:lnTo>
                    <a:pt x="1503362" y="53975"/>
                  </a:lnTo>
                  <a:lnTo>
                    <a:pt x="1503362" y="92075"/>
                  </a:lnTo>
                  <a:lnTo>
                    <a:pt x="1484312" y="92075"/>
                  </a:lnTo>
                  <a:lnTo>
                    <a:pt x="1484312" y="53975"/>
                  </a:lnTo>
                  <a:close/>
                  <a:moveTo>
                    <a:pt x="1371600" y="1587"/>
                  </a:moveTo>
                  <a:lnTo>
                    <a:pt x="1444625" y="1587"/>
                  </a:lnTo>
                  <a:lnTo>
                    <a:pt x="1444625" y="15875"/>
                  </a:lnTo>
                  <a:lnTo>
                    <a:pt x="1417637" y="15875"/>
                  </a:lnTo>
                  <a:lnTo>
                    <a:pt x="1417637" y="92075"/>
                  </a:lnTo>
                  <a:lnTo>
                    <a:pt x="1398587" y="92075"/>
                  </a:lnTo>
                  <a:lnTo>
                    <a:pt x="1398587" y="15875"/>
                  </a:lnTo>
                  <a:lnTo>
                    <a:pt x="1371600" y="15875"/>
                  </a:lnTo>
                  <a:close/>
                  <a:moveTo>
                    <a:pt x="1336675" y="1587"/>
                  </a:moveTo>
                  <a:lnTo>
                    <a:pt x="1355725" y="1587"/>
                  </a:lnTo>
                  <a:lnTo>
                    <a:pt x="1355725" y="92075"/>
                  </a:lnTo>
                  <a:lnTo>
                    <a:pt x="1336675" y="92075"/>
                  </a:lnTo>
                  <a:close/>
                  <a:moveTo>
                    <a:pt x="1150937" y="1587"/>
                  </a:moveTo>
                  <a:cubicBezTo>
                    <a:pt x="1150937" y="1587"/>
                    <a:pt x="1150937" y="1587"/>
                    <a:pt x="1188378" y="1587"/>
                  </a:cubicBezTo>
                  <a:cubicBezTo>
                    <a:pt x="1198861" y="1587"/>
                    <a:pt x="1204852" y="1587"/>
                    <a:pt x="1209345" y="4603"/>
                  </a:cubicBezTo>
                  <a:cubicBezTo>
                    <a:pt x="1213838" y="6112"/>
                    <a:pt x="1216833" y="9128"/>
                    <a:pt x="1219828" y="12144"/>
                  </a:cubicBezTo>
                  <a:cubicBezTo>
                    <a:pt x="1222824" y="16668"/>
                    <a:pt x="1224321" y="21193"/>
                    <a:pt x="1224321" y="27225"/>
                  </a:cubicBezTo>
                  <a:cubicBezTo>
                    <a:pt x="1224321" y="33258"/>
                    <a:pt x="1221326" y="39290"/>
                    <a:pt x="1218331" y="43815"/>
                  </a:cubicBezTo>
                  <a:cubicBezTo>
                    <a:pt x="1213838" y="48339"/>
                    <a:pt x="1207847" y="51356"/>
                    <a:pt x="1200359" y="51356"/>
                  </a:cubicBezTo>
                  <a:cubicBezTo>
                    <a:pt x="1203354" y="54372"/>
                    <a:pt x="1207847" y="57388"/>
                    <a:pt x="1209345" y="58896"/>
                  </a:cubicBezTo>
                  <a:cubicBezTo>
                    <a:pt x="1212340" y="61912"/>
                    <a:pt x="1215335" y="66437"/>
                    <a:pt x="1219828" y="73978"/>
                  </a:cubicBezTo>
                  <a:cubicBezTo>
                    <a:pt x="1219828" y="73978"/>
                    <a:pt x="1219828" y="73978"/>
                    <a:pt x="1230312" y="92075"/>
                  </a:cubicBezTo>
                  <a:cubicBezTo>
                    <a:pt x="1230312" y="92075"/>
                    <a:pt x="1230312" y="92075"/>
                    <a:pt x="1209345" y="92075"/>
                  </a:cubicBezTo>
                  <a:cubicBezTo>
                    <a:pt x="1209345" y="92075"/>
                    <a:pt x="1209345" y="92075"/>
                    <a:pt x="1195866" y="72469"/>
                  </a:cubicBezTo>
                  <a:cubicBezTo>
                    <a:pt x="1191373" y="64929"/>
                    <a:pt x="1188378" y="60404"/>
                    <a:pt x="1186880" y="58896"/>
                  </a:cubicBezTo>
                  <a:cubicBezTo>
                    <a:pt x="1185383" y="57388"/>
                    <a:pt x="1183885" y="55880"/>
                    <a:pt x="1180890" y="54372"/>
                  </a:cubicBezTo>
                  <a:cubicBezTo>
                    <a:pt x="1179392" y="54372"/>
                    <a:pt x="1176397" y="54372"/>
                    <a:pt x="1171904" y="54372"/>
                  </a:cubicBezTo>
                  <a:cubicBezTo>
                    <a:pt x="1171904" y="54372"/>
                    <a:pt x="1171904" y="54372"/>
                    <a:pt x="1168908" y="54372"/>
                  </a:cubicBezTo>
                  <a:cubicBezTo>
                    <a:pt x="1168908" y="54372"/>
                    <a:pt x="1168908" y="54372"/>
                    <a:pt x="1168908" y="92075"/>
                  </a:cubicBezTo>
                  <a:cubicBezTo>
                    <a:pt x="1168908" y="92075"/>
                    <a:pt x="1168908" y="92075"/>
                    <a:pt x="1150937" y="92075"/>
                  </a:cubicBezTo>
                  <a:cubicBezTo>
                    <a:pt x="1150937" y="92075"/>
                    <a:pt x="1150937" y="92075"/>
                    <a:pt x="1150937" y="1587"/>
                  </a:cubicBezTo>
                  <a:close/>
                  <a:moveTo>
                    <a:pt x="1060450" y="1587"/>
                  </a:moveTo>
                  <a:lnTo>
                    <a:pt x="1127125" y="1587"/>
                  </a:lnTo>
                  <a:lnTo>
                    <a:pt x="1127125" y="15875"/>
                  </a:lnTo>
                  <a:lnTo>
                    <a:pt x="1077912" y="15875"/>
                  </a:lnTo>
                  <a:lnTo>
                    <a:pt x="1077912" y="36512"/>
                  </a:lnTo>
                  <a:lnTo>
                    <a:pt x="1123950" y="36512"/>
                  </a:lnTo>
                  <a:lnTo>
                    <a:pt x="1123950" y="50800"/>
                  </a:lnTo>
                  <a:lnTo>
                    <a:pt x="1077912" y="50800"/>
                  </a:lnTo>
                  <a:lnTo>
                    <a:pt x="1077912" y="76200"/>
                  </a:lnTo>
                  <a:lnTo>
                    <a:pt x="1128713" y="76200"/>
                  </a:lnTo>
                  <a:lnTo>
                    <a:pt x="1128713" y="92075"/>
                  </a:lnTo>
                  <a:lnTo>
                    <a:pt x="1060450" y="92075"/>
                  </a:lnTo>
                  <a:close/>
                  <a:moveTo>
                    <a:pt x="960437" y="1587"/>
                  </a:moveTo>
                  <a:lnTo>
                    <a:pt x="981074" y="1587"/>
                  </a:lnTo>
                  <a:lnTo>
                    <a:pt x="1003299" y="68262"/>
                  </a:lnTo>
                  <a:lnTo>
                    <a:pt x="1025524" y="1587"/>
                  </a:lnTo>
                  <a:lnTo>
                    <a:pt x="1042987" y="1587"/>
                  </a:lnTo>
                  <a:lnTo>
                    <a:pt x="1012824" y="92075"/>
                  </a:lnTo>
                  <a:lnTo>
                    <a:pt x="992187" y="92075"/>
                  </a:lnTo>
                  <a:close/>
                  <a:moveTo>
                    <a:pt x="927100" y="1587"/>
                  </a:moveTo>
                  <a:lnTo>
                    <a:pt x="946150" y="1587"/>
                  </a:lnTo>
                  <a:lnTo>
                    <a:pt x="946150" y="92075"/>
                  </a:lnTo>
                  <a:lnTo>
                    <a:pt x="927100" y="92075"/>
                  </a:lnTo>
                  <a:close/>
                  <a:moveTo>
                    <a:pt x="831850" y="1587"/>
                  </a:moveTo>
                  <a:lnTo>
                    <a:pt x="849312" y="1587"/>
                  </a:lnTo>
                  <a:lnTo>
                    <a:pt x="885825" y="61912"/>
                  </a:lnTo>
                  <a:lnTo>
                    <a:pt x="885825" y="1587"/>
                  </a:lnTo>
                  <a:lnTo>
                    <a:pt x="901700" y="1587"/>
                  </a:lnTo>
                  <a:lnTo>
                    <a:pt x="901700" y="92075"/>
                  </a:lnTo>
                  <a:lnTo>
                    <a:pt x="884237" y="92075"/>
                  </a:lnTo>
                  <a:lnTo>
                    <a:pt x="847725" y="33337"/>
                  </a:lnTo>
                  <a:lnTo>
                    <a:pt x="847725" y="92075"/>
                  </a:lnTo>
                  <a:lnTo>
                    <a:pt x="831850" y="92075"/>
                  </a:lnTo>
                  <a:close/>
                  <a:moveTo>
                    <a:pt x="733425" y="1587"/>
                  </a:moveTo>
                  <a:cubicBezTo>
                    <a:pt x="733425" y="1587"/>
                    <a:pt x="733425" y="1587"/>
                    <a:pt x="751681" y="1587"/>
                  </a:cubicBezTo>
                  <a:cubicBezTo>
                    <a:pt x="751681" y="1587"/>
                    <a:pt x="751681" y="1587"/>
                    <a:pt x="751681" y="49889"/>
                  </a:cubicBezTo>
                  <a:cubicBezTo>
                    <a:pt x="751681" y="57436"/>
                    <a:pt x="753202" y="63474"/>
                    <a:pt x="753202" y="64983"/>
                  </a:cubicBezTo>
                  <a:cubicBezTo>
                    <a:pt x="753202" y="69511"/>
                    <a:pt x="756245" y="72530"/>
                    <a:pt x="757766" y="74040"/>
                  </a:cubicBezTo>
                  <a:cubicBezTo>
                    <a:pt x="760809" y="77058"/>
                    <a:pt x="765373" y="77058"/>
                    <a:pt x="769937" y="77058"/>
                  </a:cubicBezTo>
                  <a:cubicBezTo>
                    <a:pt x="776023" y="77058"/>
                    <a:pt x="779065" y="77058"/>
                    <a:pt x="782108" y="74040"/>
                  </a:cubicBezTo>
                  <a:cubicBezTo>
                    <a:pt x="785151" y="72530"/>
                    <a:pt x="786672" y="69511"/>
                    <a:pt x="786672" y="66492"/>
                  </a:cubicBezTo>
                  <a:cubicBezTo>
                    <a:pt x="788194" y="63474"/>
                    <a:pt x="788194" y="58945"/>
                    <a:pt x="788194" y="51398"/>
                  </a:cubicBezTo>
                  <a:lnTo>
                    <a:pt x="788194" y="1587"/>
                  </a:lnTo>
                  <a:cubicBezTo>
                    <a:pt x="788194" y="1587"/>
                    <a:pt x="788194" y="1587"/>
                    <a:pt x="806450" y="1587"/>
                  </a:cubicBezTo>
                  <a:cubicBezTo>
                    <a:pt x="806450" y="1587"/>
                    <a:pt x="806450" y="1587"/>
                    <a:pt x="806450" y="48379"/>
                  </a:cubicBezTo>
                  <a:cubicBezTo>
                    <a:pt x="806450" y="60455"/>
                    <a:pt x="806450" y="68002"/>
                    <a:pt x="804928" y="72530"/>
                  </a:cubicBezTo>
                  <a:cubicBezTo>
                    <a:pt x="803407" y="77058"/>
                    <a:pt x="801886" y="80077"/>
                    <a:pt x="798843" y="83096"/>
                  </a:cubicBezTo>
                  <a:cubicBezTo>
                    <a:pt x="797322" y="86115"/>
                    <a:pt x="792758" y="89134"/>
                    <a:pt x="788194" y="90643"/>
                  </a:cubicBezTo>
                  <a:cubicBezTo>
                    <a:pt x="783629" y="92153"/>
                    <a:pt x="779065" y="93662"/>
                    <a:pt x="771459" y="93662"/>
                  </a:cubicBezTo>
                  <a:cubicBezTo>
                    <a:pt x="762330" y="93662"/>
                    <a:pt x="756245" y="92153"/>
                    <a:pt x="751681" y="90643"/>
                  </a:cubicBezTo>
                  <a:cubicBezTo>
                    <a:pt x="747117" y="87624"/>
                    <a:pt x="744074" y="86115"/>
                    <a:pt x="741032" y="83096"/>
                  </a:cubicBezTo>
                  <a:cubicBezTo>
                    <a:pt x="737989" y="80077"/>
                    <a:pt x="736467" y="75549"/>
                    <a:pt x="734946" y="72530"/>
                  </a:cubicBezTo>
                  <a:cubicBezTo>
                    <a:pt x="734946" y="68002"/>
                    <a:pt x="733425" y="60455"/>
                    <a:pt x="733425" y="49889"/>
                  </a:cubicBezTo>
                  <a:cubicBezTo>
                    <a:pt x="733425" y="49889"/>
                    <a:pt x="733425" y="49889"/>
                    <a:pt x="733425" y="1587"/>
                  </a:cubicBezTo>
                  <a:close/>
                  <a:moveTo>
                    <a:pt x="492125" y="1587"/>
                  </a:moveTo>
                  <a:lnTo>
                    <a:pt x="509587" y="1587"/>
                  </a:lnTo>
                  <a:lnTo>
                    <a:pt x="547688" y="61912"/>
                  </a:lnTo>
                  <a:lnTo>
                    <a:pt x="547688" y="1587"/>
                  </a:lnTo>
                  <a:lnTo>
                    <a:pt x="563563" y="1587"/>
                  </a:lnTo>
                  <a:lnTo>
                    <a:pt x="563563" y="92075"/>
                  </a:lnTo>
                  <a:lnTo>
                    <a:pt x="546100" y="92075"/>
                  </a:lnTo>
                  <a:lnTo>
                    <a:pt x="509587" y="33337"/>
                  </a:lnTo>
                  <a:lnTo>
                    <a:pt x="509587" y="92075"/>
                  </a:lnTo>
                  <a:lnTo>
                    <a:pt x="492125" y="92075"/>
                  </a:lnTo>
                  <a:close/>
                  <a:moveTo>
                    <a:pt x="420687" y="1587"/>
                  </a:moveTo>
                  <a:lnTo>
                    <a:pt x="439737" y="1587"/>
                  </a:lnTo>
                  <a:lnTo>
                    <a:pt x="476250" y="92075"/>
                  </a:lnTo>
                  <a:lnTo>
                    <a:pt x="457200" y="92075"/>
                  </a:lnTo>
                  <a:lnTo>
                    <a:pt x="447675" y="69850"/>
                  </a:lnTo>
                  <a:lnTo>
                    <a:pt x="411162" y="69850"/>
                  </a:lnTo>
                  <a:lnTo>
                    <a:pt x="404812" y="92075"/>
                  </a:lnTo>
                  <a:lnTo>
                    <a:pt x="385762" y="92075"/>
                  </a:lnTo>
                  <a:close/>
                  <a:moveTo>
                    <a:pt x="352425" y="1587"/>
                  </a:moveTo>
                  <a:lnTo>
                    <a:pt x="371475" y="1587"/>
                  </a:lnTo>
                  <a:lnTo>
                    <a:pt x="371475" y="92075"/>
                  </a:lnTo>
                  <a:lnTo>
                    <a:pt x="352425" y="92075"/>
                  </a:lnTo>
                  <a:close/>
                  <a:moveTo>
                    <a:pt x="308977" y="1587"/>
                  </a:moveTo>
                  <a:cubicBezTo>
                    <a:pt x="308977" y="1587"/>
                    <a:pt x="308977" y="1587"/>
                    <a:pt x="327025" y="1587"/>
                  </a:cubicBezTo>
                  <a:cubicBezTo>
                    <a:pt x="327025" y="1587"/>
                    <a:pt x="327025" y="1587"/>
                    <a:pt x="327025" y="58945"/>
                  </a:cubicBezTo>
                  <a:cubicBezTo>
                    <a:pt x="327025" y="66492"/>
                    <a:pt x="327025" y="72530"/>
                    <a:pt x="325521" y="75549"/>
                  </a:cubicBezTo>
                  <a:cubicBezTo>
                    <a:pt x="324017" y="81587"/>
                    <a:pt x="321009" y="86115"/>
                    <a:pt x="316497" y="89134"/>
                  </a:cubicBezTo>
                  <a:cubicBezTo>
                    <a:pt x="311985" y="92153"/>
                    <a:pt x="304466" y="93662"/>
                    <a:pt x="296946" y="93662"/>
                  </a:cubicBezTo>
                  <a:cubicBezTo>
                    <a:pt x="289426" y="93662"/>
                    <a:pt x="281906" y="90643"/>
                    <a:pt x="277394" y="86115"/>
                  </a:cubicBezTo>
                  <a:cubicBezTo>
                    <a:pt x="272883" y="81587"/>
                    <a:pt x="269875" y="74040"/>
                    <a:pt x="269875" y="63474"/>
                  </a:cubicBezTo>
                  <a:cubicBezTo>
                    <a:pt x="269875" y="63474"/>
                    <a:pt x="269875" y="63474"/>
                    <a:pt x="286418" y="61964"/>
                  </a:cubicBezTo>
                  <a:cubicBezTo>
                    <a:pt x="287922" y="66492"/>
                    <a:pt x="287922" y="71021"/>
                    <a:pt x="289426" y="72530"/>
                  </a:cubicBezTo>
                  <a:cubicBezTo>
                    <a:pt x="290930" y="75549"/>
                    <a:pt x="293938" y="77058"/>
                    <a:pt x="298450" y="77058"/>
                  </a:cubicBezTo>
                  <a:cubicBezTo>
                    <a:pt x="302962" y="77058"/>
                    <a:pt x="304466" y="77058"/>
                    <a:pt x="307473" y="74040"/>
                  </a:cubicBezTo>
                  <a:cubicBezTo>
                    <a:pt x="308977" y="72530"/>
                    <a:pt x="308977" y="66492"/>
                    <a:pt x="308977" y="60455"/>
                  </a:cubicBezTo>
                  <a:close/>
                  <a:moveTo>
                    <a:pt x="187325" y="1587"/>
                  </a:moveTo>
                  <a:lnTo>
                    <a:pt x="254000" y="1587"/>
                  </a:lnTo>
                  <a:lnTo>
                    <a:pt x="254000" y="15875"/>
                  </a:lnTo>
                  <a:lnTo>
                    <a:pt x="204787" y="15875"/>
                  </a:lnTo>
                  <a:lnTo>
                    <a:pt x="204787" y="36512"/>
                  </a:lnTo>
                  <a:lnTo>
                    <a:pt x="250825" y="36512"/>
                  </a:lnTo>
                  <a:lnTo>
                    <a:pt x="250825" y="50800"/>
                  </a:lnTo>
                  <a:lnTo>
                    <a:pt x="204787" y="50800"/>
                  </a:lnTo>
                  <a:lnTo>
                    <a:pt x="204787" y="76200"/>
                  </a:lnTo>
                  <a:lnTo>
                    <a:pt x="255588" y="76200"/>
                  </a:lnTo>
                  <a:lnTo>
                    <a:pt x="255588" y="92075"/>
                  </a:lnTo>
                  <a:lnTo>
                    <a:pt x="187325" y="92075"/>
                  </a:lnTo>
                  <a:close/>
                  <a:moveTo>
                    <a:pt x="88900" y="1587"/>
                  </a:moveTo>
                  <a:lnTo>
                    <a:pt x="107950" y="1587"/>
                  </a:lnTo>
                  <a:lnTo>
                    <a:pt x="107950" y="36512"/>
                  </a:lnTo>
                  <a:lnTo>
                    <a:pt x="144462" y="36512"/>
                  </a:lnTo>
                  <a:lnTo>
                    <a:pt x="144462" y="1587"/>
                  </a:lnTo>
                  <a:lnTo>
                    <a:pt x="161925" y="1587"/>
                  </a:lnTo>
                  <a:lnTo>
                    <a:pt x="161925" y="92075"/>
                  </a:lnTo>
                  <a:lnTo>
                    <a:pt x="144462" y="92075"/>
                  </a:lnTo>
                  <a:lnTo>
                    <a:pt x="144462" y="52387"/>
                  </a:lnTo>
                  <a:lnTo>
                    <a:pt x="107950" y="52387"/>
                  </a:lnTo>
                  <a:lnTo>
                    <a:pt x="107950" y="92075"/>
                  </a:lnTo>
                  <a:lnTo>
                    <a:pt x="88900" y="92075"/>
                  </a:lnTo>
                  <a:close/>
                  <a:moveTo>
                    <a:pt x="3175" y="1587"/>
                  </a:moveTo>
                  <a:lnTo>
                    <a:pt x="69850" y="1587"/>
                  </a:lnTo>
                  <a:lnTo>
                    <a:pt x="69850" y="14287"/>
                  </a:lnTo>
                  <a:lnTo>
                    <a:pt x="20637" y="76200"/>
                  </a:lnTo>
                  <a:lnTo>
                    <a:pt x="71438" y="76200"/>
                  </a:lnTo>
                  <a:lnTo>
                    <a:pt x="71438" y="92075"/>
                  </a:lnTo>
                  <a:lnTo>
                    <a:pt x="0" y="92075"/>
                  </a:lnTo>
                  <a:lnTo>
                    <a:pt x="0" y="74613"/>
                  </a:lnTo>
                  <a:lnTo>
                    <a:pt x="46038" y="15875"/>
                  </a:lnTo>
                  <a:lnTo>
                    <a:pt x="3175" y="15875"/>
                  </a:lnTo>
                  <a:close/>
                  <a:moveTo>
                    <a:pt x="4793286" y="0"/>
                  </a:moveTo>
                  <a:cubicBezTo>
                    <a:pt x="4803803" y="0"/>
                    <a:pt x="4812818" y="1511"/>
                    <a:pt x="4818828" y="7554"/>
                  </a:cubicBezTo>
                  <a:cubicBezTo>
                    <a:pt x="4826340" y="12086"/>
                    <a:pt x="4829345" y="18128"/>
                    <a:pt x="4832350" y="27193"/>
                  </a:cubicBezTo>
                  <a:cubicBezTo>
                    <a:pt x="4832350" y="27193"/>
                    <a:pt x="4832350" y="27193"/>
                    <a:pt x="4814320" y="30214"/>
                  </a:cubicBezTo>
                  <a:cubicBezTo>
                    <a:pt x="4812818" y="25682"/>
                    <a:pt x="4809813" y="21150"/>
                    <a:pt x="4806808" y="19639"/>
                  </a:cubicBezTo>
                  <a:cubicBezTo>
                    <a:pt x="4802301" y="16618"/>
                    <a:pt x="4799296" y="15107"/>
                    <a:pt x="4793286" y="15107"/>
                  </a:cubicBezTo>
                  <a:cubicBezTo>
                    <a:pt x="4785774" y="15107"/>
                    <a:pt x="4779764" y="18128"/>
                    <a:pt x="4773754" y="22661"/>
                  </a:cubicBezTo>
                  <a:cubicBezTo>
                    <a:pt x="4769247" y="28703"/>
                    <a:pt x="4767744" y="36257"/>
                    <a:pt x="4767744" y="45321"/>
                  </a:cubicBezTo>
                  <a:cubicBezTo>
                    <a:pt x="4767744" y="55896"/>
                    <a:pt x="4769247" y="64960"/>
                    <a:pt x="4775256" y="69492"/>
                  </a:cubicBezTo>
                  <a:cubicBezTo>
                    <a:pt x="4779764" y="75535"/>
                    <a:pt x="4785774" y="77045"/>
                    <a:pt x="4793286" y="77045"/>
                  </a:cubicBezTo>
                  <a:cubicBezTo>
                    <a:pt x="4796291" y="77045"/>
                    <a:pt x="4800798" y="77045"/>
                    <a:pt x="4805306" y="75535"/>
                  </a:cubicBezTo>
                  <a:cubicBezTo>
                    <a:pt x="4808311" y="74024"/>
                    <a:pt x="4811315" y="72513"/>
                    <a:pt x="4814320" y="69492"/>
                  </a:cubicBezTo>
                  <a:cubicBezTo>
                    <a:pt x="4814320" y="69492"/>
                    <a:pt x="4814320" y="69492"/>
                    <a:pt x="4814320" y="58917"/>
                  </a:cubicBezTo>
                  <a:cubicBezTo>
                    <a:pt x="4814320" y="58917"/>
                    <a:pt x="4814320" y="58917"/>
                    <a:pt x="4793286" y="58917"/>
                  </a:cubicBezTo>
                  <a:lnTo>
                    <a:pt x="4793286" y="43810"/>
                  </a:lnTo>
                  <a:cubicBezTo>
                    <a:pt x="4793286" y="43810"/>
                    <a:pt x="4793286" y="43810"/>
                    <a:pt x="4832350" y="43810"/>
                  </a:cubicBezTo>
                  <a:cubicBezTo>
                    <a:pt x="4832350" y="43810"/>
                    <a:pt x="4832350" y="43810"/>
                    <a:pt x="4832350" y="80067"/>
                  </a:cubicBezTo>
                  <a:cubicBezTo>
                    <a:pt x="4829345" y="83088"/>
                    <a:pt x="4823335" y="86110"/>
                    <a:pt x="4815823" y="89131"/>
                  </a:cubicBezTo>
                  <a:cubicBezTo>
                    <a:pt x="4808311" y="92152"/>
                    <a:pt x="4802301" y="93663"/>
                    <a:pt x="4794788" y="93663"/>
                  </a:cubicBezTo>
                  <a:cubicBezTo>
                    <a:pt x="4784271" y="93663"/>
                    <a:pt x="4776759" y="90642"/>
                    <a:pt x="4769247" y="87620"/>
                  </a:cubicBezTo>
                  <a:cubicBezTo>
                    <a:pt x="4763237" y="83088"/>
                    <a:pt x="4757227" y="77045"/>
                    <a:pt x="4754222" y="71003"/>
                  </a:cubicBezTo>
                  <a:cubicBezTo>
                    <a:pt x="4751217" y="63449"/>
                    <a:pt x="4748212" y="54385"/>
                    <a:pt x="4748212" y="46832"/>
                  </a:cubicBezTo>
                  <a:cubicBezTo>
                    <a:pt x="4748212" y="36257"/>
                    <a:pt x="4751217" y="28703"/>
                    <a:pt x="4754222" y="21150"/>
                  </a:cubicBezTo>
                  <a:cubicBezTo>
                    <a:pt x="4758729" y="13596"/>
                    <a:pt x="4764739" y="7554"/>
                    <a:pt x="4772251" y="4532"/>
                  </a:cubicBezTo>
                  <a:cubicBezTo>
                    <a:pt x="4778261" y="1511"/>
                    <a:pt x="4784271" y="0"/>
                    <a:pt x="4793286" y="0"/>
                  </a:cubicBezTo>
                  <a:close/>
                  <a:moveTo>
                    <a:pt x="4429919" y="0"/>
                  </a:moveTo>
                  <a:cubicBezTo>
                    <a:pt x="4443467" y="0"/>
                    <a:pt x="4454005" y="4532"/>
                    <a:pt x="4463037" y="12086"/>
                  </a:cubicBezTo>
                  <a:cubicBezTo>
                    <a:pt x="4470564" y="21150"/>
                    <a:pt x="4473575" y="31725"/>
                    <a:pt x="4473575" y="46832"/>
                  </a:cubicBezTo>
                  <a:cubicBezTo>
                    <a:pt x="4473575" y="61939"/>
                    <a:pt x="4470564" y="72513"/>
                    <a:pt x="4463037" y="81578"/>
                  </a:cubicBezTo>
                  <a:cubicBezTo>
                    <a:pt x="4454005" y="89131"/>
                    <a:pt x="4443467" y="93663"/>
                    <a:pt x="4431424" y="93663"/>
                  </a:cubicBezTo>
                  <a:cubicBezTo>
                    <a:pt x="4417875" y="93663"/>
                    <a:pt x="4407338" y="89131"/>
                    <a:pt x="4398305" y="81578"/>
                  </a:cubicBezTo>
                  <a:cubicBezTo>
                    <a:pt x="4390778" y="72513"/>
                    <a:pt x="4386262" y="61939"/>
                    <a:pt x="4386262" y="46832"/>
                  </a:cubicBezTo>
                  <a:cubicBezTo>
                    <a:pt x="4386262" y="37767"/>
                    <a:pt x="4387767" y="30214"/>
                    <a:pt x="4390778" y="24171"/>
                  </a:cubicBezTo>
                  <a:cubicBezTo>
                    <a:pt x="4393789" y="19639"/>
                    <a:pt x="4395294" y="15107"/>
                    <a:pt x="4399811" y="12086"/>
                  </a:cubicBezTo>
                  <a:cubicBezTo>
                    <a:pt x="4402821" y="7554"/>
                    <a:pt x="4407338" y="4532"/>
                    <a:pt x="4410348" y="3022"/>
                  </a:cubicBezTo>
                  <a:cubicBezTo>
                    <a:pt x="4416370" y="1511"/>
                    <a:pt x="4422392" y="0"/>
                    <a:pt x="4429919" y="0"/>
                  </a:cubicBezTo>
                  <a:close/>
                  <a:moveTo>
                    <a:pt x="4332165" y="0"/>
                  </a:moveTo>
                  <a:cubicBezTo>
                    <a:pt x="4344377" y="0"/>
                    <a:pt x="4352009" y="3022"/>
                    <a:pt x="4359641" y="9064"/>
                  </a:cubicBezTo>
                  <a:cubicBezTo>
                    <a:pt x="4364221" y="13596"/>
                    <a:pt x="4367274" y="19639"/>
                    <a:pt x="4368800" y="25682"/>
                  </a:cubicBezTo>
                  <a:cubicBezTo>
                    <a:pt x="4368800" y="25682"/>
                    <a:pt x="4368800" y="25682"/>
                    <a:pt x="4350483" y="30214"/>
                  </a:cubicBezTo>
                  <a:cubicBezTo>
                    <a:pt x="4350483" y="25682"/>
                    <a:pt x="4347430" y="22661"/>
                    <a:pt x="4344377" y="19639"/>
                  </a:cubicBezTo>
                  <a:cubicBezTo>
                    <a:pt x="4341324" y="16618"/>
                    <a:pt x="4336745" y="15107"/>
                    <a:pt x="4332165" y="15107"/>
                  </a:cubicBezTo>
                  <a:cubicBezTo>
                    <a:pt x="4324533" y="15107"/>
                    <a:pt x="4319954" y="18128"/>
                    <a:pt x="4315375" y="22661"/>
                  </a:cubicBezTo>
                  <a:cubicBezTo>
                    <a:pt x="4310795" y="27193"/>
                    <a:pt x="4309269" y="34746"/>
                    <a:pt x="4309269" y="45321"/>
                  </a:cubicBezTo>
                  <a:cubicBezTo>
                    <a:pt x="4309269" y="57406"/>
                    <a:pt x="4310795" y="64960"/>
                    <a:pt x="4315375" y="71003"/>
                  </a:cubicBezTo>
                  <a:cubicBezTo>
                    <a:pt x="4318427" y="75535"/>
                    <a:pt x="4324533" y="77045"/>
                    <a:pt x="4330639" y="77045"/>
                  </a:cubicBezTo>
                  <a:cubicBezTo>
                    <a:pt x="4336745" y="77045"/>
                    <a:pt x="4339798" y="75535"/>
                    <a:pt x="4344377" y="72513"/>
                  </a:cubicBezTo>
                  <a:cubicBezTo>
                    <a:pt x="4347430" y="69492"/>
                    <a:pt x="4350483" y="64960"/>
                    <a:pt x="4352009" y="58917"/>
                  </a:cubicBezTo>
                  <a:cubicBezTo>
                    <a:pt x="4352009" y="58917"/>
                    <a:pt x="4352009" y="58917"/>
                    <a:pt x="4368800" y="63449"/>
                  </a:cubicBezTo>
                  <a:cubicBezTo>
                    <a:pt x="4367274" y="74024"/>
                    <a:pt x="4362694" y="81578"/>
                    <a:pt x="4355062" y="86110"/>
                  </a:cubicBezTo>
                  <a:cubicBezTo>
                    <a:pt x="4348956" y="90642"/>
                    <a:pt x="4341324" y="93663"/>
                    <a:pt x="4330639" y="93663"/>
                  </a:cubicBezTo>
                  <a:cubicBezTo>
                    <a:pt x="4319954" y="93663"/>
                    <a:pt x="4309269" y="89131"/>
                    <a:pt x="4301637" y="81578"/>
                  </a:cubicBezTo>
                  <a:cubicBezTo>
                    <a:pt x="4294004" y="72513"/>
                    <a:pt x="4289425" y="61939"/>
                    <a:pt x="4289425" y="46832"/>
                  </a:cubicBezTo>
                  <a:cubicBezTo>
                    <a:pt x="4289425" y="31725"/>
                    <a:pt x="4294004" y="21150"/>
                    <a:pt x="4301637" y="12086"/>
                  </a:cubicBezTo>
                  <a:cubicBezTo>
                    <a:pt x="4309269" y="4532"/>
                    <a:pt x="4319954" y="0"/>
                    <a:pt x="4332165" y="0"/>
                  </a:cubicBezTo>
                  <a:close/>
                  <a:moveTo>
                    <a:pt x="4189355" y="0"/>
                  </a:moveTo>
                  <a:cubicBezTo>
                    <a:pt x="4201602" y="0"/>
                    <a:pt x="4210787" y="1511"/>
                    <a:pt x="4216910" y="7554"/>
                  </a:cubicBezTo>
                  <a:cubicBezTo>
                    <a:pt x="4223033" y="12086"/>
                    <a:pt x="4227625" y="18128"/>
                    <a:pt x="4229156" y="27193"/>
                  </a:cubicBezTo>
                  <a:cubicBezTo>
                    <a:pt x="4229156" y="27193"/>
                    <a:pt x="4229156" y="27193"/>
                    <a:pt x="4210787" y="30214"/>
                  </a:cubicBezTo>
                  <a:cubicBezTo>
                    <a:pt x="4209256" y="25682"/>
                    <a:pt x="4206194" y="21150"/>
                    <a:pt x="4203133" y="19639"/>
                  </a:cubicBezTo>
                  <a:cubicBezTo>
                    <a:pt x="4200071" y="16618"/>
                    <a:pt x="4195479" y="15107"/>
                    <a:pt x="4189355" y="15107"/>
                  </a:cubicBezTo>
                  <a:cubicBezTo>
                    <a:pt x="4181701" y="15107"/>
                    <a:pt x="4175578" y="18128"/>
                    <a:pt x="4170986" y="22661"/>
                  </a:cubicBezTo>
                  <a:cubicBezTo>
                    <a:pt x="4166393" y="28703"/>
                    <a:pt x="4163332" y="36257"/>
                    <a:pt x="4163332" y="45321"/>
                  </a:cubicBezTo>
                  <a:cubicBezTo>
                    <a:pt x="4163332" y="55896"/>
                    <a:pt x="4166393" y="64960"/>
                    <a:pt x="4170986" y="69492"/>
                  </a:cubicBezTo>
                  <a:cubicBezTo>
                    <a:pt x="4175578" y="75535"/>
                    <a:pt x="4181701" y="77045"/>
                    <a:pt x="4189355" y="77045"/>
                  </a:cubicBezTo>
                  <a:cubicBezTo>
                    <a:pt x="4193948" y="77045"/>
                    <a:pt x="4197009" y="77045"/>
                    <a:pt x="4201602" y="75535"/>
                  </a:cubicBezTo>
                  <a:cubicBezTo>
                    <a:pt x="4204663" y="74024"/>
                    <a:pt x="4209256" y="72513"/>
                    <a:pt x="4210787" y="69492"/>
                  </a:cubicBezTo>
                  <a:cubicBezTo>
                    <a:pt x="4210787" y="69492"/>
                    <a:pt x="4210787" y="69492"/>
                    <a:pt x="4210787" y="58917"/>
                  </a:cubicBezTo>
                  <a:cubicBezTo>
                    <a:pt x="4210787" y="58917"/>
                    <a:pt x="4210787" y="58917"/>
                    <a:pt x="4190886" y="58917"/>
                  </a:cubicBezTo>
                  <a:lnTo>
                    <a:pt x="4190886" y="43810"/>
                  </a:lnTo>
                  <a:cubicBezTo>
                    <a:pt x="4190886" y="43810"/>
                    <a:pt x="4190886" y="43810"/>
                    <a:pt x="4230687" y="43810"/>
                  </a:cubicBezTo>
                  <a:cubicBezTo>
                    <a:pt x="4230687" y="43810"/>
                    <a:pt x="4230687" y="43810"/>
                    <a:pt x="4230687" y="80067"/>
                  </a:cubicBezTo>
                  <a:cubicBezTo>
                    <a:pt x="4226095" y="83088"/>
                    <a:pt x="4219971" y="86110"/>
                    <a:pt x="4213848" y="89131"/>
                  </a:cubicBezTo>
                  <a:cubicBezTo>
                    <a:pt x="4206194" y="92152"/>
                    <a:pt x="4198540" y="93663"/>
                    <a:pt x="4190886" y="93663"/>
                  </a:cubicBezTo>
                  <a:cubicBezTo>
                    <a:pt x="4181701" y="93663"/>
                    <a:pt x="4172516" y="90642"/>
                    <a:pt x="4166393" y="87620"/>
                  </a:cubicBezTo>
                  <a:cubicBezTo>
                    <a:pt x="4158739" y="83088"/>
                    <a:pt x="4154147" y="77045"/>
                    <a:pt x="4149554" y="71003"/>
                  </a:cubicBezTo>
                  <a:cubicBezTo>
                    <a:pt x="4146493" y="63449"/>
                    <a:pt x="4144962" y="54385"/>
                    <a:pt x="4144962" y="46832"/>
                  </a:cubicBezTo>
                  <a:cubicBezTo>
                    <a:pt x="4144962" y="36257"/>
                    <a:pt x="4146493" y="28703"/>
                    <a:pt x="4151085" y="21150"/>
                  </a:cubicBezTo>
                  <a:cubicBezTo>
                    <a:pt x="4154147" y="13596"/>
                    <a:pt x="4160270" y="7554"/>
                    <a:pt x="4167924" y="4532"/>
                  </a:cubicBezTo>
                  <a:cubicBezTo>
                    <a:pt x="4174047" y="1511"/>
                    <a:pt x="4181701" y="0"/>
                    <a:pt x="4189355" y="0"/>
                  </a:cubicBezTo>
                  <a:close/>
                  <a:moveTo>
                    <a:pt x="3815386" y="0"/>
                  </a:moveTo>
                  <a:cubicBezTo>
                    <a:pt x="3825903" y="0"/>
                    <a:pt x="3834918" y="1511"/>
                    <a:pt x="3840928" y="7554"/>
                  </a:cubicBezTo>
                  <a:cubicBezTo>
                    <a:pt x="3846938" y="12086"/>
                    <a:pt x="3851445" y="18128"/>
                    <a:pt x="3852948" y="27193"/>
                  </a:cubicBezTo>
                  <a:cubicBezTo>
                    <a:pt x="3852948" y="27193"/>
                    <a:pt x="3852948" y="27193"/>
                    <a:pt x="3834918" y="30214"/>
                  </a:cubicBezTo>
                  <a:cubicBezTo>
                    <a:pt x="3833415" y="25682"/>
                    <a:pt x="3831913" y="21150"/>
                    <a:pt x="3827406" y="19639"/>
                  </a:cubicBezTo>
                  <a:cubicBezTo>
                    <a:pt x="3824401" y="16618"/>
                    <a:pt x="3819893" y="15107"/>
                    <a:pt x="3815386" y="15107"/>
                  </a:cubicBezTo>
                  <a:cubicBezTo>
                    <a:pt x="3806371" y="15107"/>
                    <a:pt x="3800361" y="18128"/>
                    <a:pt x="3795854" y="22661"/>
                  </a:cubicBezTo>
                  <a:cubicBezTo>
                    <a:pt x="3791347" y="28703"/>
                    <a:pt x="3788342" y="36257"/>
                    <a:pt x="3788342" y="45321"/>
                  </a:cubicBezTo>
                  <a:cubicBezTo>
                    <a:pt x="3788342" y="55896"/>
                    <a:pt x="3791347" y="64960"/>
                    <a:pt x="3795854" y="69492"/>
                  </a:cubicBezTo>
                  <a:cubicBezTo>
                    <a:pt x="3800361" y="75535"/>
                    <a:pt x="3806371" y="77045"/>
                    <a:pt x="3813883" y="77045"/>
                  </a:cubicBezTo>
                  <a:cubicBezTo>
                    <a:pt x="3818391" y="77045"/>
                    <a:pt x="3821396" y="77045"/>
                    <a:pt x="3825903" y="75535"/>
                  </a:cubicBezTo>
                  <a:cubicBezTo>
                    <a:pt x="3830411" y="74024"/>
                    <a:pt x="3833415" y="72513"/>
                    <a:pt x="3836420" y="69492"/>
                  </a:cubicBezTo>
                  <a:cubicBezTo>
                    <a:pt x="3836420" y="69492"/>
                    <a:pt x="3836420" y="69492"/>
                    <a:pt x="3836420" y="58917"/>
                  </a:cubicBezTo>
                  <a:cubicBezTo>
                    <a:pt x="3836420" y="58917"/>
                    <a:pt x="3836420" y="58917"/>
                    <a:pt x="3815386" y="58917"/>
                  </a:cubicBezTo>
                  <a:lnTo>
                    <a:pt x="3815386" y="43810"/>
                  </a:lnTo>
                  <a:cubicBezTo>
                    <a:pt x="3815386" y="43810"/>
                    <a:pt x="3815386" y="43810"/>
                    <a:pt x="3854450" y="43810"/>
                  </a:cubicBezTo>
                  <a:cubicBezTo>
                    <a:pt x="3854450" y="43810"/>
                    <a:pt x="3854450" y="43810"/>
                    <a:pt x="3854450" y="80067"/>
                  </a:cubicBezTo>
                  <a:cubicBezTo>
                    <a:pt x="3849943" y="83088"/>
                    <a:pt x="3845435" y="86110"/>
                    <a:pt x="3837923" y="89131"/>
                  </a:cubicBezTo>
                  <a:cubicBezTo>
                    <a:pt x="3830411" y="92152"/>
                    <a:pt x="3822898" y="93663"/>
                    <a:pt x="3815386" y="93663"/>
                  </a:cubicBezTo>
                  <a:cubicBezTo>
                    <a:pt x="3806371" y="93663"/>
                    <a:pt x="3797356" y="90642"/>
                    <a:pt x="3791347" y="87620"/>
                  </a:cubicBezTo>
                  <a:cubicBezTo>
                    <a:pt x="3783834" y="83088"/>
                    <a:pt x="3779327" y="77045"/>
                    <a:pt x="3774819" y="71003"/>
                  </a:cubicBezTo>
                  <a:cubicBezTo>
                    <a:pt x="3771814" y="63449"/>
                    <a:pt x="3770312" y="54385"/>
                    <a:pt x="3770312" y="46832"/>
                  </a:cubicBezTo>
                  <a:cubicBezTo>
                    <a:pt x="3770312" y="36257"/>
                    <a:pt x="3771814" y="28703"/>
                    <a:pt x="3776322" y="21150"/>
                  </a:cubicBezTo>
                  <a:cubicBezTo>
                    <a:pt x="3779327" y="13596"/>
                    <a:pt x="3785337" y="7554"/>
                    <a:pt x="3792849" y="4532"/>
                  </a:cubicBezTo>
                  <a:cubicBezTo>
                    <a:pt x="3798859" y="1511"/>
                    <a:pt x="3806371" y="0"/>
                    <a:pt x="3815386" y="0"/>
                  </a:cubicBezTo>
                  <a:close/>
                  <a:moveTo>
                    <a:pt x="3612357" y="0"/>
                  </a:moveTo>
                  <a:cubicBezTo>
                    <a:pt x="3625905" y="0"/>
                    <a:pt x="3636443" y="4532"/>
                    <a:pt x="3643970" y="12086"/>
                  </a:cubicBezTo>
                  <a:cubicBezTo>
                    <a:pt x="3651497" y="21150"/>
                    <a:pt x="3656013" y="31725"/>
                    <a:pt x="3656013" y="46832"/>
                  </a:cubicBezTo>
                  <a:cubicBezTo>
                    <a:pt x="3656013" y="61939"/>
                    <a:pt x="3651497" y="72513"/>
                    <a:pt x="3643970" y="81578"/>
                  </a:cubicBezTo>
                  <a:cubicBezTo>
                    <a:pt x="3636443" y="89131"/>
                    <a:pt x="3625905" y="93663"/>
                    <a:pt x="3612357" y="93663"/>
                  </a:cubicBezTo>
                  <a:cubicBezTo>
                    <a:pt x="3598808" y="93663"/>
                    <a:pt x="3588270" y="89131"/>
                    <a:pt x="3580743" y="81578"/>
                  </a:cubicBezTo>
                  <a:cubicBezTo>
                    <a:pt x="3571711" y="72513"/>
                    <a:pt x="3568700" y="61939"/>
                    <a:pt x="3568700" y="46832"/>
                  </a:cubicBezTo>
                  <a:cubicBezTo>
                    <a:pt x="3568700" y="37767"/>
                    <a:pt x="3570205" y="30214"/>
                    <a:pt x="3571711" y="24171"/>
                  </a:cubicBezTo>
                  <a:cubicBezTo>
                    <a:pt x="3574722" y="19639"/>
                    <a:pt x="3577732" y="15107"/>
                    <a:pt x="3580743" y="12086"/>
                  </a:cubicBezTo>
                  <a:cubicBezTo>
                    <a:pt x="3583754" y="7554"/>
                    <a:pt x="3588270" y="4532"/>
                    <a:pt x="3592786" y="3022"/>
                  </a:cubicBezTo>
                  <a:cubicBezTo>
                    <a:pt x="3598808" y="1511"/>
                    <a:pt x="3604830" y="0"/>
                    <a:pt x="3612357" y="0"/>
                  </a:cubicBezTo>
                  <a:close/>
                  <a:moveTo>
                    <a:pt x="3375057" y="0"/>
                  </a:moveTo>
                  <a:cubicBezTo>
                    <a:pt x="3387239" y="0"/>
                    <a:pt x="3394852" y="3022"/>
                    <a:pt x="3400943" y="7554"/>
                  </a:cubicBezTo>
                  <a:cubicBezTo>
                    <a:pt x="3407034" y="12086"/>
                    <a:pt x="3410079" y="19639"/>
                    <a:pt x="3410079" y="27193"/>
                  </a:cubicBezTo>
                  <a:cubicBezTo>
                    <a:pt x="3410079" y="27193"/>
                    <a:pt x="3410079" y="27193"/>
                    <a:pt x="3391807" y="28703"/>
                  </a:cubicBezTo>
                  <a:cubicBezTo>
                    <a:pt x="3391807" y="22661"/>
                    <a:pt x="3390284" y="19639"/>
                    <a:pt x="3387239" y="18128"/>
                  </a:cubicBezTo>
                  <a:cubicBezTo>
                    <a:pt x="3384193" y="16618"/>
                    <a:pt x="3381148" y="15107"/>
                    <a:pt x="3375057" y="15107"/>
                  </a:cubicBezTo>
                  <a:cubicBezTo>
                    <a:pt x="3370489" y="15107"/>
                    <a:pt x="3365921" y="16618"/>
                    <a:pt x="3362875" y="18128"/>
                  </a:cubicBezTo>
                  <a:cubicBezTo>
                    <a:pt x="3361352" y="19639"/>
                    <a:pt x="3359830" y="21150"/>
                    <a:pt x="3359830" y="24171"/>
                  </a:cubicBezTo>
                  <a:cubicBezTo>
                    <a:pt x="3359830" y="25682"/>
                    <a:pt x="3361352" y="27193"/>
                    <a:pt x="3362875" y="28703"/>
                  </a:cubicBezTo>
                  <a:cubicBezTo>
                    <a:pt x="3364398" y="31725"/>
                    <a:pt x="3370489" y="33235"/>
                    <a:pt x="3379625" y="34746"/>
                  </a:cubicBezTo>
                  <a:cubicBezTo>
                    <a:pt x="3388761" y="37767"/>
                    <a:pt x="3394852" y="39278"/>
                    <a:pt x="3399420" y="42300"/>
                  </a:cubicBezTo>
                  <a:cubicBezTo>
                    <a:pt x="3403988" y="43810"/>
                    <a:pt x="3407034" y="46832"/>
                    <a:pt x="3410079" y="51364"/>
                  </a:cubicBezTo>
                  <a:cubicBezTo>
                    <a:pt x="3411602" y="54385"/>
                    <a:pt x="3413125" y="60428"/>
                    <a:pt x="3413125" y="64960"/>
                  </a:cubicBezTo>
                  <a:cubicBezTo>
                    <a:pt x="3413125" y="71003"/>
                    <a:pt x="3411602" y="75535"/>
                    <a:pt x="3408557" y="80067"/>
                  </a:cubicBezTo>
                  <a:cubicBezTo>
                    <a:pt x="3405511" y="84599"/>
                    <a:pt x="3400943" y="87620"/>
                    <a:pt x="3396375" y="90642"/>
                  </a:cubicBezTo>
                  <a:cubicBezTo>
                    <a:pt x="3391807" y="92152"/>
                    <a:pt x="3384193" y="93663"/>
                    <a:pt x="3376580" y="93663"/>
                  </a:cubicBezTo>
                  <a:cubicBezTo>
                    <a:pt x="3364398" y="93663"/>
                    <a:pt x="3356784" y="90642"/>
                    <a:pt x="3350693" y="86110"/>
                  </a:cubicBezTo>
                  <a:cubicBezTo>
                    <a:pt x="3344603" y="80067"/>
                    <a:pt x="3340034" y="72513"/>
                    <a:pt x="3338512" y="61939"/>
                  </a:cubicBezTo>
                  <a:cubicBezTo>
                    <a:pt x="3338512" y="61939"/>
                    <a:pt x="3338512" y="61939"/>
                    <a:pt x="3356784" y="60428"/>
                  </a:cubicBezTo>
                  <a:cubicBezTo>
                    <a:pt x="3358307" y="66471"/>
                    <a:pt x="3359830" y="71003"/>
                    <a:pt x="3362875" y="74024"/>
                  </a:cubicBezTo>
                  <a:cubicBezTo>
                    <a:pt x="3367443" y="77045"/>
                    <a:pt x="3370489" y="78556"/>
                    <a:pt x="3376580" y="78556"/>
                  </a:cubicBezTo>
                  <a:cubicBezTo>
                    <a:pt x="3382670" y="78556"/>
                    <a:pt x="3387239" y="77045"/>
                    <a:pt x="3390284" y="74024"/>
                  </a:cubicBezTo>
                  <a:cubicBezTo>
                    <a:pt x="3393329" y="71003"/>
                    <a:pt x="3394852" y="69492"/>
                    <a:pt x="3394852" y="64960"/>
                  </a:cubicBezTo>
                  <a:cubicBezTo>
                    <a:pt x="3394852" y="63449"/>
                    <a:pt x="3393329" y="61939"/>
                    <a:pt x="3393329" y="60428"/>
                  </a:cubicBezTo>
                  <a:cubicBezTo>
                    <a:pt x="3391807" y="58917"/>
                    <a:pt x="3388761" y="57406"/>
                    <a:pt x="3385716" y="55896"/>
                  </a:cubicBezTo>
                  <a:cubicBezTo>
                    <a:pt x="3384193" y="55896"/>
                    <a:pt x="3379625" y="54385"/>
                    <a:pt x="3372011" y="52874"/>
                  </a:cubicBezTo>
                  <a:cubicBezTo>
                    <a:pt x="3361352" y="49853"/>
                    <a:pt x="3355262" y="46832"/>
                    <a:pt x="3350693" y="43810"/>
                  </a:cubicBezTo>
                  <a:cubicBezTo>
                    <a:pt x="3344603" y="37767"/>
                    <a:pt x="3341557" y="31725"/>
                    <a:pt x="3341557" y="25682"/>
                  </a:cubicBezTo>
                  <a:cubicBezTo>
                    <a:pt x="3341557" y="21150"/>
                    <a:pt x="3343080" y="16618"/>
                    <a:pt x="3346125" y="12086"/>
                  </a:cubicBezTo>
                  <a:cubicBezTo>
                    <a:pt x="3349171" y="7554"/>
                    <a:pt x="3352216" y="4532"/>
                    <a:pt x="3358307" y="3022"/>
                  </a:cubicBezTo>
                  <a:cubicBezTo>
                    <a:pt x="3362875" y="1511"/>
                    <a:pt x="3368966" y="0"/>
                    <a:pt x="3375057" y="0"/>
                  </a:cubicBezTo>
                  <a:close/>
                  <a:moveTo>
                    <a:pt x="3286736" y="0"/>
                  </a:moveTo>
                  <a:cubicBezTo>
                    <a:pt x="3297207" y="0"/>
                    <a:pt x="3306183" y="3022"/>
                    <a:pt x="3313662" y="9064"/>
                  </a:cubicBezTo>
                  <a:cubicBezTo>
                    <a:pt x="3316654" y="13596"/>
                    <a:pt x="3319646" y="19639"/>
                    <a:pt x="3322638" y="25682"/>
                  </a:cubicBezTo>
                  <a:cubicBezTo>
                    <a:pt x="3322638" y="25682"/>
                    <a:pt x="3322638" y="25682"/>
                    <a:pt x="3304687" y="30214"/>
                  </a:cubicBezTo>
                  <a:cubicBezTo>
                    <a:pt x="3303191" y="25682"/>
                    <a:pt x="3301695" y="22661"/>
                    <a:pt x="3297207" y="19639"/>
                  </a:cubicBezTo>
                  <a:cubicBezTo>
                    <a:pt x="3294215" y="16618"/>
                    <a:pt x="3289727" y="15107"/>
                    <a:pt x="3285240" y="15107"/>
                  </a:cubicBezTo>
                  <a:cubicBezTo>
                    <a:pt x="3279256" y="15107"/>
                    <a:pt x="3273272" y="18128"/>
                    <a:pt x="3268785" y="22661"/>
                  </a:cubicBezTo>
                  <a:cubicBezTo>
                    <a:pt x="3265793" y="27193"/>
                    <a:pt x="3262801" y="34746"/>
                    <a:pt x="3262801" y="45321"/>
                  </a:cubicBezTo>
                  <a:cubicBezTo>
                    <a:pt x="3262801" y="57406"/>
                    <a:pt x="3265793" y="64960"/>
                    <a:pt x="3268785" y="71003"/>
                  </a:cubicBezTo>
                  <a:cubicBezTo>
                    <a:pt x="3273272" y="75535"/>
                    <a:pt x="3277760" y="77045"/>
                    <a:pt x="3285240" y="77045"/>
                  </a:cubicBezTo>
                  <a:cubicBezTo>
                    <a:pt x="3289727" y="77045"/>
                    <a:pt x="3294215" y="75535"/>
                    <a:pt x="3297207" y="72513"/>
                  </a:cubicBezTo>
                  <a:cubicBezTo>
                    <a:pt x="3300199" y="69492"/>
                    <a:pt x="3303191" y="64960"/>
                    <a:pt x="3304687" y="58917"/>
                  </a:cubicBezTo>
                  <a:cubicBezTo>
                    <a:pt x="3304687" y="58917"/>
                    <a:pt x="3304687" y="58917"/>
                    <a:pt x="3322638" y="63449"/>
                  </a:cubicBezTo>
                  <a:cubicBezTo>
                    <a:pt x="3319646" y="74024"/>
                    <a:pt x="3315158" y="81578"/>
                    <a:pt x="3309174" y="86110"/>
                  </a:cubicBezTo>
                  <a:cubicBezTo>
                    <a:pt x="3303191" y="90642"/>
                    <a:pt x="3294215" y="93663"/>
                    <a:pt x="3285240" y="93663"/>
                  </a:cubicBezTo>
                  <a:cubicBezTo>
                    <a:pt x="3273272" y="93663"/>
                    <a:pt x="3262801" y="89131"/>
                    <a:pt x="3255321" y="81578"/>
                  </a:cubicBezTo>
                  <a:cubicBezTo>
                    <a:pt x="3247842" y="72513"/>
                    <a:pt x="3244850" y="61939"/>
                    <a:pt x="3244850" y="46832"/>
                  </a:cubicBezTo>
                  <a:cubicBezTo>
                    <a:pt x="3244850" y="31725"/>
                    <a:pt x="3247842" y="21150"/>
                    <a:pt x="3255321" y="12086"/>
                  </a:cubicBezTo>
                  <a:cubicBezTo>
                    <a:pt x="3264297" y="4532"/>
                    <a:pt x="3273272" y="0"/>
                    <a:pt x="3286736" y="0"/>
                  </a:cubicBezTo>
                  <a:close/>
                  <a:moveTo>
                    <a:pt x="3029743" y="0"/>
                  </a:moveTo>
                  <a:cubicBezTo>
                    <a:pt x="3043292" y="0"/>
                    <a:pt x="3053830" y="4532"/>
                    <a:pt x="3061357" y="12086"/>
                  </a:cubicBezTo>
                  <a:cubicBezTo>
                    <a:pt x="3068884" y="21150"/>
                    <a:pt x="3073400" y="31725"/>
                    <a:pt x="3073400" y="46832"/>
                  </a:cubicBezTo>
                  <a:cubicBezTo>
                    <a:pt x="3073400" y="61939"/>
                    <a:pt x="3068884" y="72513"/>
                    <a:pt x="3061357" y="81578"/>
                  </a:cubicBezTo>
                  <a:cubicBezTo>
                    <a:pt x="3053830" y="89131"/>
                    <a:pt x="3043292" y="93663"/>
                    <a:pt x="3029743" y="93663"/>
                  </a:cubicBezTo>
                  <a:cubicBezTo>
                    <a:pt x="3016195" y="93663"/>
                    <a:pt x="3005657" y="89131"/>
                    <a:pt x="2998130" y="81578"/>
                  </a:cubicBezTo>
                  <a:cubicBezTo>
                    <a:pt x="2990603" y="72513"/>
                    <a:pt x="2986087" y="61939"/>
                    <a:pt x="2986087" y="46832"/>
                  </a:cubicBezTo>
                  <a:cubicBezTo>
                    <a:pt x="2986087" y="37767"/>
                    <a:pt x="2987592" y="30214"/>
                    <a:pt x="2990603" y="24171"/>
                  </a:cubicBezTo>
                  <a:cubicBezTo>
                    <a:pt x="2992108" y="19639"/>
                    <a:pt x="2995119" y="15107"/>
                    <a:pt x="2998130" y="12086"/>
                  </a:cubicBezTo>
                  <a:cubicBezTo>
                    <a:pt x="3002646" y="7554"/>
                    <a:pt x="3005657" y="4532"/>
                    <a:pt x="3010173" y="3022"/>
                  </a:cubicBezTo>
                  <a:cubicBezTo>
                    <a:pt x="3016195" y="1511"/>
                    <a:pt x="3022216" y="0"/>
                    <a:pt x="3029743" y="0"/>
                  </a:cubicBezTo>
                  <a:close/>
                  <a:moveTo>
                    <a:pt x="2828131" y="0"/>
                  </a:moveTo>
                  <a:cubicBezTo>
                    <a:pt x="2841680" y="0"/>
                    <a:pt x="2852218" y="4532"/>
                    <a:pt x="2859745" y="12086"/>
                  </a:cubicBezTo>
                  <a:cubicBezTo>
                    <a:pt x="2868777" y="21150"/>
                    <a:pt x="2871788" y="31725"/>
                    <a:pt x="2871788" y="46832"/>
                  </a:cubicBezTo>
                  <a:cubicBezTo>
                    <a:pt x="2871788" y="61939"/>
                    <a:pt x="2868777" y="72513"/>
                    <a:pt x="2859745" y="81578"/>
                  </a:cubicBezTo>
                  <a:cubicBezTo>
                    <a:pt x="2852218" y="89131"/>
                    <a:pt x="2841680" y="93663"/>
                    <a:pt x="2828131" y="93663"/>
                  </a:cubicBezTo>
                  <a:cubicBezTo>
                    <a:pt x="2816088" y="93663"/>
                    <a:pt x="2804045" y="89131"/>
                    <a:pt x="2796518" y="81578"/>
                  </a:cubicBezTo>
                  <a:cubicBezTo>
                    <a:pt x="2788991" y="72513"/>
                    <a:pt x="2784475" y="61939"/>
                    <a:pt x="2784475" y="46832"/>
                  </a:cubicBezTo>
                  <a:cubicBezTo>
                    <a:pt x="2784475" y="37767"/>
                    <a:pt x="2785980" y="30214"/>
                    <a:pt x="2788991" y="24171"/>
                  </a:cubicBezTo>
                  <a:cubicBezTo>
                    <a:pt x="2790496" y="19639"/>
                    <a:pt x="2793507" y="15107"/>
                    <a:pt x="2798023" y="12086"/>
                  </a:cubicBezTo>
                  <a:cubicBezTo>
                    <a:pt x="2801034" y="7554"/>
                    <a:pt x="2805550" y="4532"/>
                    <a:pt x="2808561" y="3022"/>
                  </a:cubicBezTo>
                  <a:cubicBezTo>
                    <a:pt x="2814583" y="1511"/>
                    <a:pt x="2820604" y="0"/>
                    <a:pt x="2828131" y="0"/>
                  </a:cubicBezTo>
                  <a:close/>
                  <a:moveTo>
                    <a:pt x="2731111" y="0"/>
                  </a:moveTo>
                  <a:cubicBezTo>
                    <a:pt x="2741582" y="0"/>
                    <a:pt x="2750558" y="3022"/>
                    <a:pt x="2758037" y="9064"/>
                  </a:cubicBezTo>
                  <a:cubicBezTo>
                    <a:pt x="2762525" y="13596"/>
                    <a:pt x="2765517" y="19639"/>
                    <a:pt x="2767013" y="25682"/>
                  </a:cubicBezTo>
                  <a:cubicBezTo>
                    <a:pt x="2767013" y="25682"/>
                    <a:pt x="2767013" y="25682"/>
                    <a:pt x="2749062" y="30214"/>
                  </a:cubicBezTo>
                  <a:cubicBezTo>
                    <a:pt x="2747566" y="25682"/>
                    <a:pt x="2746070" y="22661"/>
                    <a:pt x="2743078" y="19639"/>
                  </a:cubicBezTo>
                  <a:cubicBezTo>
                    <a:pt x="2738590" y="16618"/>
                    <a:pt x="2735598" y="15107"/>
                    <a:pt x="2729615" y="15107"/>
                  </a:cubicBezTo>
                  <a:cubicBezTo>
                    <a:pt x="2723631" y="15107"/>
                    <a:pt x="2717647" y="18128"/>
                    <a:pt x="2714655" y="22661"/>
                  </a:cubicBezTo>
                  <a:cubicBezTo>
                    <a:pt x="2710168" y="27193"/>
                    <a:pt x="2708672" y="34746"/>
                    <a:pt x="2708672" y="45321"/>
                  </a:cubicBezTo>
                  <a:cubicBezTo>
                    <a:pt x="2708672" y="57406"/>
                    <a:pt x="2710168" y="64960"/>
                    <a:pt x="2714655" y="71003"/>
                  </a:cubicBezTo>
                  <a:cubicBezTo>
                    <a:pt x="2717647" y="75535"/>
                    <a:pt x="2723631" y="77045"/>
                    <a:pt x="2729615" y="77045"/>
                  </a:cubicBezTo>
                  <a:cubicBezTo>
                    <a:pt x="2734102" y="77045"/>
                    <a:pt x="2738590" y="75535"/>
                    <a:pt x="2743078" y="72513"/>
                  </a:cubicBezTo>
                  <a:cubicBezTo>
                    <a:pt x="2746070" y="69492"/>
                    <a:pt x="2747566" y="64960"/>
                    <a:pt x="2750558" y="58917"/>
                  </a:cubicBezTo>
                  <a:cubicBezTo>
                    <a:pt x="2750558" y="58917"/>
                    <a:pt x="2750558" y="58917"/>
                    <a:pt x="2767013" y="63449"/>
                  </a:cubicBezTo>
                  <a:cubicBezTo>
                    <a:pt x="2764021" y="74024"/>
                    <a:pt x="2759533" y="81578"/>
                    <a:pt x="2753549" y="86110"/>
                  </a:cubicBezTo>
                  <a:cubicBezTo>
                    <a:pt x="2747566" y="90642"/>
                    <a:pt x="2740086" y="93663"/>
                    <a:pt x="2729615" y="93663"/>
                  </a:cubicBezTo>
                  <a:cubicBezTo>
                    <a:pt x="2717647" y="93663"/>
                    <a:pt x="2708672" y="89131"/>
                    <a:pt x="2701192" y="81578"/>
                  </a:cubicBezTo>
                  <a:cubicBezTo>
                    <a:pt x="2693713" y="72513"/>
                    <a:pt x="2689225" y="61939"/>
                    <a:pt x="2689225" y="46832"/>
                  </a:cubicBezTo>
                  <a:cubicBezTo>
                    <a:pt x="2689225" y="31725"/>
                    <a:pt x="2693713" y="21150"/>
                    <a:pt x="2701192" y="12086"/>
                  </a:cubicBezTo>
                  <a:cubicBezTo>
                    <a:pt x="2708672" y="4532"/>
                    <a:pt x="2719143" y="0"/>
                    <a:pt x="2731111" y="0"/>
                  </a:cubicBezTo>
                  <a:close/>
                  <a:moveTo>
                    <a:pt x="2496647" y="0"/>
                  </a:moveTo>
                  <a:cubicBezTo>
                    <a:pt x="2504151" y="0"/>
                    <a:pt x="2510155" y="1511"/>
                    <a:pt x="2514657" y="6043"/>
                  </a:cubicBezTo>
                  <a:cubicBezTo>
                    <a:pt x="2519160" y="10575"/>
                    <a:pt x="2522162" y="15107"/>
                    <a:pt x="2522162" y="21150"/>
                  </a:cubicBezTo>
                  <a:cubicBezTo>
                    <a:pt x="2522162" y="24171"/>
                    <a:pt x="2520661" y="27193"/>
                    <a:pt x="2519160" y="30214"/>
                  </a:cubicBezTo>
                  <a:cubicBezTo>
                    <a:pt x="2516158" y="34746"/>
                    <a:pt x="2511656" y="37767"/>
                    <a:pt x="2505652" y="42300"/>
                  </a:cubicBezTo>
                  <a:cubicBezTo>
                    <a:pt x="2505652" y="42300"/>
                    <a:pt x="2505652" y="42300"/>
                    <a:pt x="2517659" y="58917"/>
                  </a:cubicBezTo>
                  <a:cubicBezTo>
                    <a:pt x="2519160" y="55896"/>
                    <a:pt x="2520661" y="52874"/>
                    <a:pt x="2522162" y="48342"/>
                  </a:cubicBezTo>
                  <a:cubicBezTo>
                    <a:pt x="2522162" y="48342"/>
                    <a:pt x="2522162" y="48342"/>
                    <a:pt x="2537171" y="51364"/>
                  </a:cubicBezTo>
                  <a:cubicBezTo>
                    <a:pt x="2535670" y="57406"/>
                    <a:pt x="2534169" y="61939"/>
                    <a:pt x="2532668" y="63449"/>
                  </a:cubicBezTo>
                  <a:cubicBezTo>
                    <a:pt x="2532668" y="66471"/>
                    <a:pt x="2531167" y="69492"/>
                    <a:pt x="2529667" y="71003"/>
                  </a:cubicBezTo>
                  <a:cubicBezTo>
                    <a:pt x="2531167" y="72513"/>
                    <a:pt x="2534169" y="74024"/>
                    <a:pt x="2537171" y="77045"/>
                  </a:cubicBezTo>
                  <a:cubicBezTo>
                    <a:pt x="2540173" y="78556"/>
                    <a:pt x="2541674" y="80067"/>
                    <a:pt x="2543175" y="80067"/>
                  </a:cubicBezTo>
                  <a:cubicBezTo>
                    <a:pt x="2543175" y="80067"/>
                    <a:pt x="2543175" y="80067"/>
                    <a:pt x="2532668" y="93663"/>
                  </a:cubicBezTo>
                  <a:cubicBezTo>
                    <a:pt x="2528166" y="92152"/>
                    <a:pt x="2523663" y="87620"/>
                    <a:pt x="2519160" y="83088"/>
                  </a:cubicBezTo>
                  <a:cubicBezTo>
                    <a:pt x="2514657" y="87620"/>
                    <a:pt x="2511656" y="89131"/>
                    <a:pt x="2507153" y="90642"/>
                  </a:cubicBezTo>
                  <a:cubicBezTo>
                    <a:pt x="2502650" y="92152"/>
                    <a:pt x="2498147" y="93663"/>
                    <a:pt x="2492144" y="93663"/>
                  </a:cubicBezTo>
                  <a:cubicBezTo>
                    <a:pt x="2481637" y="93663"/>
                    <a:pt x="2472632" y="90642"/>
                    <a:pt x="2466628" y="84599"/>
                  </a:cubicBezTo>
                  <a:cubicBezTo>
                    <a:pt x="2462126" y="78556"/>
                    <a:pt x="2460625" y="74024"/>
                    <a:pt x="2460625" y="66471"/>
                  </a:cubicBezTo>
                  <a:cubicBezTo>
                    <a:pt x="2460625" y="61939"/>
                    <a:pt x="2462126" y="55896"/>
                    <a:pt x="2465127" y="51364"/>
                  </a:cubicBezTo>
                  <a:cubicBezTo>
                    <a:pt x="2469630" y="46832"/>
                    <a:pt x="2474133" y="42300"/>
                    <a:pt x="2481637" y="39278"/>
                  </a:cubicBezTo>
                  <a:cubicBezTo>
                    <a:pt x="2478636" y="36257"/>
                    <a:pt x="2475634" y="31725"/>
                    <a:pt x="2474133" y="28703"/>
                  </a:cubicBezTo>
                  <a:cubicBezTo>
                    <a:pt x="2472632" y="25682"/>
                    <a:pt x="2471131" y="22661"/>
                    <a:pt x="2471131" y="19639"/>
                  </a:cubicBezTo>
                  <a:cubicBezTo>
                    <a:pt x="2471131" y="13596"/>
                    <a:pt x="2474133" y="9064"/>
                    <a:pt x="2478636" y="6043"/>
                  </a:cubicBezTo>
                  <a:cubicBezTo>
                    <a:pt x="2483138" y="1511"/>
                    <a:pt x="2489142" y="0"/>
                    <a:pt x="2496647" y="0"/>
                  </a:cubicBezTo>
                  <a:close/>
                  <a:moveTo>
                    <a:pt x="2273959" y="0"/>
                  </a:moveTo>
                  <a:cubicBezTo>
                    <a:pt x="2285940" y="0"/>
                    <a:pt x="2294926" y="3022"/>
                    <a:pt x="2300916" y="9064"/>
                  </a:cubicBezTo>
                  <a:cubicBezTo>
                    <a:pt x="2305409" y="13596"/>
                    <a:pt x="2308404" y="19639"/>
                    <a:pt x="2309902" y="25682"/>
                  </a:cubicBezTo>
                  <a:cubicBezTo>
                    <a:pt x="2309902" y="25682"/>
                    <a:pt x="2309902" y="25682"/>
                    <a:pt x="2291930" y="30214"/>
                  </a:cubicBezTo>
                  <a:cubicBezTo>
                    <a:pt x="2291930" y="25682"/>
                    <a:pt x="2288935" y="22661"/>
                    <a:pt x="2285940" y="19639"/>
                  </a:cubicBezTo>
                  <a:cubicBezTo>
                    <a:pt x="2282945" y="16618"/>
                    <a:pt x="2278452" y="15107"/>
                    <a:pt x="2273959" y="15107"/>
                  </a:cubicBezTo>
                  <a:cubicBezTo>
                    <a:pt x="2266471" y="15107"/>
                    <a:pt x="2261978" y="18128"/>
                    <a:pt x="2257485" y="22661"/>
                  </a:cubicBezTo>
                  <a:cubicBezTo>
                    <a:pt x="2252992" y="27193"/>
                    <a:pt x="2251494" y="34746"/>
                    <a:pt x="2251494" y="45321"/>
                  </a:cubicBezTo>
                  <a:cubicBezTo>
                    <a:pt x="2251494" y="57406"/>
                    <a:pt x="2252992" y="64960"/>
                    <a:pt x="2257485" y="71003"/>
                  </a:cubicBezTo>
                  <a:cubicBezTo>
                    <a:pt x="2261978" y="75535"/>
                    <a:pt x="2266471" y="77045"/>
                    <a:pt x="2273959" y="77045"/>
                  </a:cubicBezTo>
                  <a:cubicBezTo>
                    <a:pt x="2278452" y="77045"/>
                    <a:pt x="2282945" y="75535"/>
                    <a:pt x="2285940" y="72513"/>
                  </a:cubicBezTo>
                  <a:cubicBezTo>
                    <a:pt x="2288935" y="69492"/>
                    <a:pt x="2291930" y="64960"/>
                    <a:pt x="2293428" y="58917"/>
                  </a:cubicBezTo>
                  <a:cubicBezTo>
                    <a:pt x="2293428" y="58917"/>
                    <a:pt x="2293428" y="58917"/>
                    <a:pt x="2311400" y="63449"/>
                  </a:cubicBezTo>
                  <a:cubicBezTo>
                    <a:pt x="2308404" y="74024"/>
                    <a:pt x="2303912" y="81578"/>
                    <a:pt x="2297921" y="86110"/>
                  </a:cubicBezTo>
                  <a:cubicBezTo>
                    <a:pt x="2290433" y="90642"/>
                    <a:pt x="2282945" y="93663"/>
                    <a:pt x="2273959" y="93663"/>
                  </a:cubicBezTo>
                  <a:cubicBezTo>
                    <a:pt x="2261978" y="93663"/>
                    <a:pt x="2251494" y="89131"/>
                    <a:pt x="2244006" y="81578"/>
                  </a:cubicBezTo>
                  <a:cubicBezTo>
                    <a:pt x="2236518" y="72513"/>
                    <a:pt x="2232025" y="61939"/>
                    <a:pt x="2232025" y="46832"/>
                  </a:cubicBezTo>
                  <a:cubicBezTo>
                    <a:pt x="2232025" y="31725"/>
                    <a:pt x="2236518" y="21150"/>
                    <a:pt x="2244006" y="12086"/>
                  </a:cubicBezTo>
                  <a:cubicBezTo>
                    <a:pt x="2251494" y="4532"/>
                    <a:pt x="2261978" y="0"/>
                    <a:pt x="2273959" y="0"/>
                  </a:cubicBezTo>
                  <a:close/>
                  <a:moveTo>
                    <a:pt x="1631156" y="0"/>
                  </a:moveTo>
                  <a:cubicBezTo>
                    <a:pt x="1644705" y="0"/>
                    <a:pt x="1655243" y="4532"/>
                    <a:pt x="1662770" y="12086"/>
                  </a:cubicBezTo>
                  <a:cubicBezTo>
                    <a:pt x="1670297" y="21150"/>
                    <a:pt x="1674813" y="31725"/>
                    <a:pt x="1674813" y="46832"/>
                  </a:cubicBezTo>
                  <a:cubicBezTo>
                    <a:pt x="1674813" y="61939"/>
                    <a:pt x="1670297" y="72513"/>
                    <a:pt x="1662770" y="81578"/>
                  </a:cubicBezTo>
                  <a:cubicBezTo>
                    <a:pt x="1655243" y="89131"/>
                    <a:pt x="1644705" y="93663"/>
                    <a:pt x="1631156" y="93663"/>
                  </a:cubicBezTo>
                  <a:cubicBezTo>
                    <a:pt x="1617608" y="93663"/>
                    <a:pt x="1607070" y="89131"/>
                    <a:pt x="1599543" y="81578"/>
                  </a:cubicBezTo>
                  <a:cubicBezTo>
                    <a:pt x="1592016" y="72513"/>
                    <a:pt x="1587500" y="61939"/>
                    <a:pt x="1587500" y="46832"/>
                  </a:cubicBezTo>
                  <a:cubicBezTo>
                    <a:pt x="1587500" y="37767"/>
                    <a:pt x="1589005" y="30214"/>
                    <a:pt x="1592016" y="24171"/>
                  </a:cubicBezTo>
                  <a:cubicBezTo>
                    <a:pt x="1593521" y="19639"/>
                    <a:pt x="1596532" y="15107"/>
                    <a:pt x="1599543" y="12086"/>
                  </a:cubicBezTo>
                  <a:cubicBezTo>
                    <a:pt x="1604059" y="7554"/>
                    <a:pt x="1607070" y="4532"/>
                    <a:pt x="1611586" y="3022"/>
                  </a:cubicBezTo>
                  <a:cubicBezTo>
                    <a:pt x="1617608" y="1511"/>
                    <a:pt x="1623629" y="0"/>
                    <a:pt x="1631156" y="0"/>
                  </a:cubicBezTo>
                  <a:close/>
                  <a:moveTo>
                    <a:pt x="1278779" y="0"/>
                  </a:moveTo>
                  <a:cubicBezTo>
                    <a:pt x="1290702" y="0"/>
                    <a:pt x="1298153" y="3022"/>
                    <a:pt x="1304114" y="7554"/>
                  </a:cubicBezTo>
                  <a:cubicBezTo>
                    <a:pt x="1310076" y="12086"/>
                    <a:pt x="1313056" y="19639"/>
                    <a:pt x="1313056" y="27193"/>
                  </a:cubicBezTo>
                  <a:cubicBezTo>
                    <a:pt x="1313056" y="27193"/>
                    <a:pt x="1313056" y="27193"/>
                    <a:pt x="1295172" y="28703"/>
                  </a:cubicBezTo>
                  <a:cubicBezTo>
                    <a:pt x="1293682" y="22661"/>
                    <a:pt x="1292192" y="19639"/>
                    <a:pt x="1290702" y="18128"/>
                  </a:cubicBezTo>
                  <a:cubicBezTo>
                    <a:pt x="1287721" y="16618"/>
                    <a:pt x="1283250" y="15107"/>
                    <a:pt x="1278779" y="15107"/>
                  </a:cubicBezTo>
                  <a:cubicBezTo>
                    <a:pt x="1272818" y="15107"/>
                    <a:pt x="1269837" y="16618"/>
                    <a:pt x="1266857" y="18128"/>
                  </a:cubicBezTo>
                  <a:cubicBezTo>
                    <a:pt x="1263876" y="19639"/>
                    <a:pt x="1263876" y="21150"/>
                    <a:pt x="1263876" y="24171"/>
                  </a:cubicBezTo>
                  <a:cubicBezTo>
                    <a:pt x="1263876" y="25682"/>
                    <a:pt x="1263876" y="27193"/>
                    <a:pt x="1266857" y="28703"/>
                  </a:cubicBezTo>
                  <a:cubicBezTo>
                    <a:pt x="1268347" y="31725"/>
                    <a:pt x="1274308" y="33235"/>
                    <a:pt x="1283250" y="34746"/>
                  </a:cubicBezTo>
                  <a:cubicBezTo>
                    <a:pt x="1292192" y="37767"/>
                    <a:pt x="1298153" y="39278"/>
                    <a:pt x="1302624" y="42300"/>
                  </a:cubicBezTo>
                  <a:cubicBezTo>
                    <a:pt x="1307095" y="43810"/>
                    <a:pt x="1310076" y="46832"/>
                    <a:pt x="1311566" y="51364"/>
                  </a:cubicBezTo>
                  <a:cubicBezTo>
                    <a:pt x="1314546" y="54385"/>
                    <a:pt x="1316037" y="60428"/>
                    <a:pt x="1316037" y="64960"/>
                  </a:cubicBezTo>
                  <a:cubicBezTo>
                    <a:pt x="1316037" y="71003"/>
                    <a:pt x="1314546" y="75535"/>
                    <a:pt x="1311566" y="80067"/>
                  </a:cubicBezTo>
                  <a:cubicBezTo>
                    <a:pt x="1308585" y="84599"/>
                    <a:pt x="1304114" y="87620"/>
                    <a:pt x="1299643" y="90642"/>
                  </a:cubicBezTo>
                  <a:cubicBezTo>
                    <a:pt x="1293682" y="92152"/>
                    <a:pt x="1287721" y="93663"/>
                    <a:pt x="1280269" y="93663"/>
                  </a:cubicBezTo>
                  <a:cubicBezTo>
                    <a:pt x="1268347" y="93663"/>
                    <a:pt x="1259405" y="90642"/>
                    <a:pt x="1253444" y="86110"/>
                  </a:cubicBezTo>
                  <a:cubicBezTo>
                    <a:pt x="1247483" y="80067"/>
                    <a:pt x="1244502" y="72513"/>
                    <a:pt x="1243012" y="61939"/>
                  </a:cubicBezTo>
                  <a:cubicBezTo>
                    <a:pt x="1243012" y="61939"/>
                    <a:pt x="1243012" y="61939"/>
                    <a:pt x="1260895" y="60428"/>
                  </a:cubicBezTo>
                  <a:cubicBezTo>
                    <a:pt x="1262386" y="66471"/>
                    <a:pt x="1263876" y="71003"/>
                    <a:pt x="1266857" y="74024"/>
                  </a:cubicBezTo>
                  <a:cubicBezTo>
                    <a:pt x="1269837" y="77045"/>
                    <a:pt x="1274308" y="78556"/>
                    <a:pt x="1280269" y="78556"/>
                  </a:cubicBezTo>
                  <a:cubicBezTo>
                    <a:pt x="1286231" y="78556"/>
                    <a:pt x="1290702" y="77045"/>
                    <a:pt x="1293682" y="74024"/>
                  </a:cubicBezTo>
                  <a:cubicBezTo>
                    <a:pt x="1296663" y="71003"/>
                    <a:pt x="1298153" y="69492"/>
                    <a:pt x="1298153" y="64960"/>
                  </a:cubicBezTo>
                  <a:cubicBezTo>
                    <a:pt x="1298153" y="63449"/>
                    <a:pt x="1296663" y="61939"/>
                    <a:pt x="1295172" y="60428"/>
                  </a:cubicBezTo>
                  <a:cubicBezTo>
                    <a:pt x="1295172" y="58917"/>
                    <a:pt x="1292192" y="57406"/>
                    <a:pt x="1289211" y="55896"/>
                  </a:cubicBezTo>
                  <a:cubicBezTo>
                    <a:pt x="1287721" y="55896"/>
                    <a:pt x="1281760" y="54385"/>
                    <a:pt x="1274308" y="52874"/>
                  </a:cubicBezTo>
                  <a:cubicBezTo>
                    <a:pt x="1265366" y="49853"/>
                    <a:pt x="1257915" y="46832"/>
                    <a:pt x="1254934" y="43810"/>
                  </a:cubicBezTo>
                  <a:cubicBezTo>
                    <a:pt x="1248973" y="37767"/>
                    <a:pt x="1245992" y="31725"/>
                    <a:pt x="1245992" y="25682"/>
                  </a:cubicBezTo>
                  <a:cubicBezTo>
                    <a:pt x="1245992" y="21150"/>
                    <a:pt x="1247483" y="16618"/>
                    <a:pt x="1250463" y="12086"/>
                  </a:cubicBezTo>
                  <a:cubicBezTo>
                    <a:pt x="1253444" y="7554"/>
                    <a:pt x="1256425" y="4532"/>
                    <a:pt x="1260895" y="3022"/>
                  </a:cubicBezTo>
                  <a:cubicBezTo>
                    <a:pt x="1266857" y="1511"/>
                    <a:pt x="1272818" y="0"/>
                    <a:pt x="1278779" y="0"/>
                  </a:cubicBezTo>
                  <a:close/>
                  <a:moveTo>
                    <a:pt x="629358" y="0"/>
                  </a:moveTo>
                  <a:cubicBezTo>
                    <a:pt x="641378" y="0"/>
                    <a:pt x="650393" y="1511"/>
                    <a:pt x="656403" y="7554"/>
                  </a:cubicBezTo>
                  <a:cubicBezTo>
                    <a:pt x="662412" y="12086"/>
                    <a:pt x="666920" y="18128"/>
                    <a:pt x="668422" y="27193"/>
                  </a:cubicBezTo>
                  <a:cubicBezTo>
                    <a:pt x="668422" y="27193"/>
                    <a:pt x="668422" y="27193"/>
                    <a:pt x="650393" y="30214"/>
                  </a:cubicBezTo>
                  <a:cubicBezTo>
                    <a:pt x="648890" y="25682"/>
                    <a:pt x="645885" y="21150"/>
                    <a:pt x="642880" y="19639"/>
                  </a:cubicBezTo>
                  <a:cubicBezTo>
                    <a:pt x="639875" y="16618"/>
                    <a:pt x="635368" y="15107"/>
                    <a:pt x="629358" y="15107"/>
                  </a:cubicBezTo>
                  <a:cubicBezTo>
                    <a:pt x="621846" y="15107"/>
                    <a:pt x="615836" y="18128"/>
                    <a:pt x="611329" y="22661"/>
                  </a:cubicBezTo>
                  <a:cubicBezTo>
                    <a:pt x="606821" y="28703"/>
                    <a:pt x="603816" y="36257"/>
                    <a:pt x="603816" y="45321"/>
                  </a:cubicBezTo>
                  <a:cubicBezTo>
                    <a:pt x="603816" y="55896"/>
                    <a:pt x="606821" y="64960"/>
                    <a:pt x="611329" y="69492"/>
                  </a:cubicBezTo>
                  <a:cubicBezTo>
                    <a:pt x="615836" y="75535"/>
                    <a:pt x="621846" y="77045"/>
                    <a:pt x="629358" y="77045"/>
                  </a:cubicBezTo>
                  <a:cubicBezTo>
                    <a:pt x="633866" y="77045"/>
                    <a:pt x="636871" y="77045"/>
                    <a:pt x="641378" y="75535"/>
                  </a:cubicBezTo>
                  <a:cubicBezTo>
                    <a:pt x="644383" y="74024"/>
                    <a:pt x="648890" y="72513"/>
                    <a:pt x="650393" y="69492"/>
                  </a:cubicBezTo>
                  <a:cubicBezTo>
                    <a:pt x="650393" y="69492"/>
                    <a:pt x="650393" y="69492"/>
                    <a:pt x="650393" y="58917"/>
                  </a:cubicBezTo>
                  <a:cubicBezTo>
                    <a:pt x="650393" y="58917"/>
                    <a:pt x="650393" y="58917"/>
                    <a:pt x="630861" y="58917"/>
                  </a:cubicBezTo>
                  <a:lnTo>
                    <a:pt x="630861" y="43810"/>
                  </a:lnTo>
                  <a:cubicBezTo>
                    <a:pt x="630861" y="43810"/>
                    <a:pt x="630861" y="43810"/>
                    <a:pt x="669925" y="43810"/>
                  </a:cubicBezTo>
                  <a:cubicBezTo>
                    <a:pt x="669925" y="43810"/>
                    <a:pt x="669925" y="43810"/>
                    <a:pt x="669925" y="80067"/>
                  </a:cubicBezTo>
                  <a:cubicBezTo>
                    <a:pt x="665417" y="83088"/>
                    <a:pt x="659408" y="86110"/>
                    <a:pt x="653398" y="89131"/>
                  </a:cubicBezTo>
                  <a:cubicBezTo>
                    <a:pt x="645885" y="92152"/>
                    <a:pt x="638373" y="93663"/>
                    <a:pt x="630861" y="93663"/>
                  </a:cubicBezTo>
                  <a:cubicBezTo>
                    <a:pt x="621846" y="93663"/>
                    <a:pt x="612831" y="90642"/>
                    <a:pt x="606821" y="87620"/>
                  </a:cubicBezTo>
                  <a:cubicBezTo>
                    <a:pt x="599309" y="83088"/>
                    <a:pt x="594802" y="77045"/>
                    <a:pt x="590294" y="71003"/>
                  </a:cubicBezTo>
                  <a:cubicBezTo>
                    <a:pt x="587289" y="63449"/>
                    <a:pt x="585787" y="54385"/>
                    <a:pt x="585787" y="46832"/>
                  </a:cubicBezTo>
                  <a:cubicBezTo>
                    <a:pt x="585787" y="36257"/>
                    <a:pt x="587289" y="28703"/>
                    <a:pt x="591797" y="21150"/>
                  </a:cubicBezTo>
                  <a:cubicBezTo>
                    <a:pt x="594802" y="13596"/>
                    <a:pt x="600811" y="7554"/>
                    <a:pt x="608324" y="4532"/>
                  </a:cubicBezTo>
                  <a:cubicBezTo>
                    <a:pt x="614334" y="1511"/>
                    <a:pt x="621846" y="0"/>
                    <a:pt x="629358" y="0"/>
                  </a:cubicBez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53" name="i$ľïḍé">
              <a:extLst>
                <a:ext uri="{FF2B5EF4-FFF2-40B4-BE49-F238E27FC236}">
                  <a16:creationId xmlns:a16="http://schemas.microsoft.com/office/drawing/2014/main" id="{D72440A3-0B86-40B2-8FF9-0F70595037AE}"/>
                </a:ext>
              </a:extLst>
            </p:cNvPr>
            <p:cNvSpPr/>
            <p:nvPr userDrawn="1"/>
          </p:nvSpPr>
          <p:spPr bwMode="auto">
            <a:xfrm>
              <a:off x="6281866" y="1965443"/>
              <a:ext cx="4937125" cy="11113"/>
            </a:xfrm>
            <a:prstGeom prst="rect">
              <a:avLst/>
            </a:prstGeom>
            <a:solidFill>
              <a:srgbClr val="036EB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4" name="图片占位符 2">
            <a:extLst>
              <a:ext uri="{FF2B5EF4-FFF2-40B4-BE49-F238E27FC236}">
                <a16:creationId xmlns:a16="http://schemas.microsoft.com/office/drawing/2014/main" id="{94970510-1A04-4DA6-886F-FA3F3442D1EB}"/>
              </a:ext>
            </a:extLst>
          </p:cNvPr>
          <p:cNvSpPr>
            <a:spLocks noGrp="1"/>
          </p:cNvSpPr>
          <p:nvPr>
            <p:ph type="pic" sz="quarter" idx="14"/>
          </p:nvPr>
        </p:nvSpPr>
        <p:spPr>
          <a:xfrm>
            <a:off x="8348756" y="0"/>
            <a:ext cx="2629028" cy="4789446"/>
          </a:xfrm>
          <a:effectLst/>
        </p:spPr>
        <p:txBody>
          <a:bodyPr/>
          <a:lstStyle/>
          <a:p>
            <a:endParaRPr lang="zh-CN" altLang="en-US"/>
          </a:p>
        </p:txBody>
      </p:sp>
      <p:sp>
        <p:nvSpPr>
          <p:cNvPr id="25" name="内容占位符 30">
            <a:extLst>
              <a:ext uri="{FF2B5EF4-FFF2-40B4-BE49-F238E27FC236}">
                <a16:creationId xmlns:a16="http://schemas.microsoft.com/office/drawing/2014/main" id="{BEB1E050-F34F-48B0-8641-FBFF086545B9}"/>
              </a:ext>
            </a:extLst>
          </p:cNvPr>
          <p:cNvSpPr>
            <a:spLocks noGrp="1"/>
          </p:cNvSpPr>
          <p:nvPr>
            <p:ph sz="quarter" idx="12" hasCustomPrompt="1"/>
          </p:nvPr>
        </p:nvSpPr>
        <p:spPr>
          <a:xfrm>
            <a:off x="2778594" y="4782551"/>
            <a:ext cx="2125691" cy="328847"/>
          </a:xfrm>
        </p:spPr>
        <p:txBody>
          <a:bodyPr lIns="0" tIns="0" rIns="0" bIns="0" anchor="ctr" anchorCtr="0">
            <a:normAutofit/>
          </a:bodyPr>
          <a:lstStyle>
            <a:lvl1pPr marL="0" indent="0">
              <a:buNone/>
              <a:defRPr sz="2200">
                <a:solidFill>
                  <a:schemeClr val="accent1">
                    <a:lumMod val="50000"/>
                  </a:schemeClr>
                </a:solidFill>
                <a:latin typeface="+mn-ea"/>
                <a:ea typeface="+mn-ea"/>
              </a:defRPr>
            </a:lvl1pPr>
          </a:lstStyle>
          <a:p>
            <a:pPr lvl="0"/>
            <a:r>
              <a:rPr lang="zh-CN" altLang="en-US" dirty="0"/>
              <a:t>输入老师名字</a:t>
            </a:r>
          </a:p>
        </p:txBody>
      </p:sp>
      <p:sp>
        <p:nvSpPr>
          <p:cNvPr id="26" name="文本占位符 7">
            <a:extLst>
              <a:ext uri="{FF2B5EF4-FFF2-40B4-BE49-F238E27FC236}">
                <a16:creationId xmlns:a16="http://schemas.microsoft.com/office/drawing/2014/main" id="{3F1227B2-B042-496B-A5BA-051944DFCDCD}"/>
              </a:ext>
            </a:extLst>
          </p:cNvPr>
          <p:cNvSpPr>
            <a:spLocks noGrp="1"/>
          </p:cNvSpPr>
          <p:nvPr>
            <p:ph type="body" sz="quarter" idx="15" hasCustomPrompt="1"/>
          </p:nvPr>
        </p:nvSpPr>
        <p:spPr>
          <a:xfrm>
            <a:off x="1351087" y="4782551"/>
            <a:ext cx="1397317" cy="328847"/>
          </a:xfrm>
        </p:spPr>
        <p:txBody>
          <a:bodyPr lIns="0" tIns="0" rIns="0" bIns="0" anchor="ctr" anchorCtr="0">
            <a:noAutofit/>
          </a:bodyPr>
          <a:lstStyle>
            <a:lvl1pPr marL="0" indent="0">
              <a:buNone/>
              <a:defRPr sz="2200">
                <a:solidFill>
                  <a:schemeClr val="tx1">
                    <a:lumMod val="75000"/>
                    <a:lumOff val="25000"/>
                  </a:schemeClr>
                </a:solidFill>
                <a:latin typeface="+mn-ea"/>
                <a:ea typeface="+mn-ea"/>
              </a:defRPr>
            </a:lvl1pPr>
            <a:lvl2pPr>
              <a:defRPr sz="2200">
                <a:solidFill>
                  <a:schemeClr val="tx1">
                    <a:lumMod val="75000"/>
                    <a:lumOff val="25000"/>
                  </a:schemeClr>
                </a:solidFill>
              </a:defRPr>
            </a:lvl2pPr>
            <a:lvl3pPr>
              <a:defRPr sz="2200">
                <a:solidFill>
                  <a:schemeClr val="tx1">
                    <a:lumMod val="75000"/>
                    <a:lumOff val="25000"/>
                  </a:schemeClr>
                </a:solidFill>
              </a:defRPr>
            </a:lvl3pPr>
            <a:lvl4pPr>
              <a:defRPr sz="2200">
                <a:solidFill>
                  <a:schemeClr val="tx1">
                    <a:lumMod val="75000"/>
                    <a:lumOff val="25000"/>
                  </a:schemeClr>
                </a:solidFill>
              </a:defRPr>
            </a:lvl4pPr>
            <a:lvl5pPr>
              <a:defRPr sz="2200">
                <a:solidFill>
                  <a:schemeClr val="tx1">
                    <a:lumMod val="75000"/>
                    <a:lumOff val="25000"/>
                  </a:schemeClr>
                </a:solidFill>
              </a:defRPr>
            </a:lvl5pPr>
          </a:lstStyle>
          <a:p>
            <a:pPr lvl="0"/>
            <a:r>
              <a:rPr lang="zh-CN" altLang="en-US" dirty="0"/>
              <a:t>指导老师：</a:t>
            </a:r>
          </a:p>
        </p:txBody>
      </p:sp>
      <p:sp>
        <p:nvSpPr>
          <p:cNvPr id="27" name="文本占位符 7">
            <a:extLst>
              <a:ext uri="{FF2B5EF4-FFF2-40B4-BE49-F238E27FC236}">
                <a16:creationId xmlns:a16="http://schemas.microsoft.com/office/drawing/2014/main" id="{B1744D3F-5AB8-4BA8-94BD-D15489B8ADBD}"/>
              </a:ext>
            </a:extLst>
          </p:cNvPr>
          <p:cNvSpPr>
            <a:spLocks noGrp="1"/>
          </p:cNvSpPr>
          <p:nvPr>
            <p:ph type="body" sz="quarter" idx="16" hasCustomPrompt="1"/>
          </p:nvPr>
        </p:nvSpPr>
        <p:spPr>
          <a:xfrm>
            <a:off x="1351086" y="5206244"/>
            <a:ext cx="1397317" cy="328847"/>
          </a:xfrm>
        </p:spPr>
        <p:txBody>
          <a:bodyPr lIns="0" tIns="0" rIns="0" bIns="0" anchor="ctr" anchorCtr="0">
            <a:noAutofit/>
          </a:bodyPr>
          <a:lstStyle>
            <a:lvl1pPr marL="0" indent="0">
              <a:buNone/>
              <a:defRPr sz="2200">
                <a:solidFill>
                  <a:schemeClr val="tx1">
                    <a:lumMod val="75000"/>
                    <a:lumOff val="25000"/>
                  </a:schemeClr>
                </a:solidFill>
                <a:latin typeface="+mn-ea"/>
                <a:ea typeface="+mn-ea"/>
              </a:defRPr>
            </a:lvl1pPr>
            <a:lvl2pPr>
              <a:defRPr sz="2200">
                <a:solidFill>
                  <a:schemeClr val="tx1">
                    <a:lumMod val="75000"/>
                    <a:lumOff val="25000"/>
                  </a:schemeClr>
                </a:solidFill>
              </a:defRPr>
            </a:lvl2pPr>
            <a:lvl3pPr>
              <a:defRPr sz="2200">
                <a:solidFill>
                  <a:schemeClr val="tx1">
                    <a:lumMod val="75000"/>
                    <a:lumOff val="25000"/>
                  </a:schemeClr>
                </a:solidFill>
              </a:defRPr>
            </a:lvl3pPr>
            <a:lvl4pPr>
              <a:defRPr sz="2200">
                <a:solidFill>
                  <a:schemeClr val="tx1">
                    <a:lumMod val="75000"/>
                    <a:lumOff val="25000"/>
                  </a:schemeClr>
                </a:solidFill>
              </a:defRPr>
            </a:lvl4pPr>
            <a:lvl5pPr>
              <a:defRPr sz="2200">
                <a:solidFill>
                  <a:schemeClr val="tx1">
                    <a:lumMod val="75000"/>
                    <a:lumOff val="25000"/>
                  </a:schemeClr>
                </a:solidFill>
              </a:defRPr>
            </a:lvl5pPr>
          </a:lstStyle>
          <a:p>
            <a:pPr lvl="0"/>
            <a:r>
              <a:rPr lang="zh-CN" altLang="en-US" dirty="0"/>
              <a:t>汇报学生：</a:t>
            </a:r>
          </a:p>
        </p:txBody>
      </p:sp>
      <p:sp>
        <p:nvSpPr>
          <p:cNvPr id="28" name="内容占位符 30">
            <a:extLst>
              <a:ext uri="{FF2B5EF4-FFF2-40B4-BE49-F238E27FC236}">
                <a16:creationId xmlns:a16="http://schemas.microsoft.com/office/drawing/2014/main" id="{BC2FE52E-ADAD-44FF-B489-115C3E9512F9}"/>
              </a:ext>
            </a:extLst>
          </p:cNvPr>
          <p:cNvSpPr>
            <a:spLocks noGrp="1"/>
          </p:cNvSpPr>
          <p:nvPr>
            <p:ph sz="quarter" idx="17" hasCustomPrompt="1"/>
          </p:nvPr>
        </p:nvSpPr>
        <p:spPr>
          <a:xfrm>
            <a:off x="2778594" y="5206244"/>
            <a:ext cx="2125691" cy="328847"/>
          </a:xfrm>
        </p:spPr>
        <p:txBody>
          <a:bodyPr lIns="0" tIns="0" rIns="0" bIns="0" anchor="ctr" anchorCtr="0">
            <a:normAutofit/>
          </a:bodyPr>
          <a:lstStyle>
            <a:lvl1pPr marL="0" indent="0">
              <a:buNone/>
              <a:defRPr sz="2200">
                <a:solidFill>
                  <a:schemeClr val="accent1">
                    <a:lumMod val="50000"/>
                  </a:schemeClr>
                </a:solidFill>
                <a:latin typeface="+mn-ea"/>
                <a:ea typeface="+mn-ea"/>
              </a:defRPr>
            </a:lvl1pPr>
          </a:lstStyle>
          <a:p>
            <a:pPr lvl="0"/>
            <a:r>
              <a:rPr lang="zh-CN" altLang="en-US" dirty="0"/>
              <a:t>输入老师名字</a:t>
            </a:r>
          </a:p>
        </p:txBody>
      </p:sp>
      <p:sp>
        <p:nvSpPr>
          <p:cNvPr id="29" name="文本框 28">
            <a:extLst>
              <a:ext uri="{FF2B5EF4-FFF2-40B4-BE49-F238E27FC236}">
                <a16:creationId xmlns:a16="http://schemas.microsoft.com/office/drawing/2014/main" id="{F468A6B2-848E-4F14-B8B3-188C166A0C4D}"/>
              </a:ext>
            </a:extLst>
          </p:cNvPr>
          <p:cNvSpPr txBox="1"/>
          <p:nvPr userDrawn="1"/>
        </p:nvSpPr>
        <p:spPr>
          <a:xfrm>
            <a:off x="9415760" y="6261100"/>
            <a:ext cx="2103140" cy="276999"/>
          </a:xfrm>
          <a:prstGeom prst="rect">
            <a:avLst/>
          </a:prstGeom>
          <a:noFill/>
        </p:spPr>
        <p:txBody>
          <a:bodyPr wrap="none" lIns="0" tIns="0" rIns="0" bIns="0" rtlCol="0">
            <a:spAutoFit/>
          </a:bodyPr>
          <a:lstStyle/>
          <a:p>
            <a:r>
              <a:rPr lang="zh-CN" altLang="en-US" dirty="0">
                <a:solidFill>
                  <a:schemeClr val="bg1">
                    <a:lumMod val="65000"/>
                  </a:schemeClr>
                </a:solidFill>
                <a:latin typeface="+mn-ea"/>
                <a:ea typeface="+mn-ea"/>
              </a:rPr>
              <a:t>进德修业    与时偕行</a:t>
            </a:r>
          </a:p>
        </p:txBody>
      </p:sp>
      <p:sp>
        <p:nvSpPr>
          <p:cNvPr id="5" name="标题 4">
            <a:extLst>
              <a:ext uri="{FF2B5EF4-FFF2-40B4-BE49-F238E27FC236}">
                <a16:creationId xmlns:a16="http://schemas.microsoft.com/office/drawing/2014/main" id="{929AF34E-91D8-41AE-AABA-F1FD25B4E044}"/>
              </a:ext>
            </a:extLst>
          </p:cNvPr>
          <p:cNvSpPr>
            <a:spLocks noGrp="1"/>
          </p:cNvSpPr>
          <p:nvPr>
            <p:ph type="title" hasCustomPrompt="1"/>
          </p:nvPr>
        </p:nvSpPr>
        <p:spPr>
          <a:xfrm>
            <a:off x="1351087" y="2279250"/>
            <a:ext cx="6926897" cy="2181907"/>
          </a:xfrm>
        </p:spPr>
        <p:txBody>
          <a:bodyPr/>
          <a:lstStyle>
            <a:lvl1pPr>
              <a:lnSpc>
                <a:spcPct val="110000"/>
              </a:lnSpc>
              <a:defRPr sz="5400"/>
            </a:lvl1pPr>
          </a:lstStyle>
          <a:p>
            <a:r>
              <a:rPr lang="zh-CN" altLang="en-US" dirty="0"/>
              <a:t>单击输入毕业论文答辩模板结束语</a:t>
            </a:r>
          </a:p>
        </p:txBody>
      </p:sp>
    </p:spTree>
    <p:extLst>
      <p:ext uri="{BB962C8B-B14F-4D97-AF65-F5344CB8AC3E}">
        <p14:creationId xmlns:p14="http://schemas.microsoft.com/office/powerpoint/2010/main" val="22752661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目录页-1（6个标题）">
    <p:spTree>
      <p:nvGrpSpPr>
        <p:cNvPr id="1" name=""/>
        <p:cNvGrpSpPr/>
        <p:nvPr/>
      </p:nvGrpSpPr>
      <p:grpSpPr>
        <a:xfrm>
          <a:off x="0" y="0"/>
          <a:ext cx="0" cy="0"/>
          <a:chOff x="0" y="0"/>
          <a:chExt cx="0" cy="0"/>
        </a:xfrm>
      </p:grpSpPr>
      <p:sp>
        <p:nvSpPr>
          <p:cNvPr id="4" name="平行四边形 3">
            <a:extLst>
              <a:ext uri="{FF2B5EF4-FFF2-40B4-BE49-F238E27FC236}">
                <a16:creationId xmlns:a16="http://schemas.microsoft.com/office/drawing/2014/main" id="{68915189-B6F4-4A6E-AF97-3DB80762A4F6}"/>
              </a:ext>
            </a:extLst>
          </p:cNvPr>
          <p:cNvSpPr/>
          <p:nvPr userDrawn="1"/>
        </p:nvSpPr>
        <p:spPr>
          <a:xfrm rot="5400000" flipV="1">
            <a:off x="484766" y="509393"/>
            <a:ext cx="321943" cy="142517"/>
          </a:xfrm>
          <a:prstGeom prst="parallelogram">
            <a:avLst>
              <a:gd name="adj" fmla="val 109889"/>
            </a:avLst>
          </a:prstGeom>
          <a:solidFill>
            <a:schemeClr val="bg1"/>
          </a:solidFill>
          <a:ln w="19050" cap="rnd">
            <a:solidFill>
              <a:schemeClr val="accent3">
                <a:lumMod val="40000"/>
                <a:lumOff val="6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3" name="矩形 22">
            <a:extLst>
              <a:ext uri="{FF2B5EF4-FFF2-40B4-BE49-F238E27FC236}">
                <a16:creationId xmlns:a16="http://schemas.microsoft.com/office/drawing/2014/main" id="{DAEE8BA3-063E-4B1D-8F6C-59F0D9555A53}"/>
              </a:ext>
            </a:extLst>
          </p:cNvPr>
          <p:cNvSpPr/>
          <p:nvPr userDrawn="1"/>
        </p:nvSpPr>
        <p:spPr>
          <a:xfrm>
            <a:off x="716783" y="418410"/>
            <a:ext cx="3868987" cy="5697057"/>
          </a:xfrm>
          <a:prstGeom prst="rect">
            <a:avLst/>
          </a:prstGeom>
          <a:solidFill>
            <a:schemeClr val="bg1"/>
          </a:solidFill>
          <a:ln w="19050">
            <a:solidFill>
              <a:schemeClr val="accent3">
                <a:lumMod val="40000"/>
                <a:lumOff val="6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447E64AD-7123-4C50-A5B9-BBF43BFE2E9B}"/>
              </a:ext>
            </a:extLst>
          </p:cNvPr>
          <p:cNvSpPr/>
          <p:nvPr userDrawn="1"/>
        </p:nvSpPr>
        <p:spPr>
          <a:xfrm>
            <a:off x="648270" y="492709"/>
            <a:ext cx="3868987" cy="5697057"/>
          </a:xfrm>
          <a:prstGeom prst="rect">
            <a:avLst/>
          </a:prstGeom>
          <a:solidFill>
            <a:schemeClr val="bg1"/>
          </a:solidFill>
          <a:ln w="19050">
            <a:solidFill>
              <a:schemeClr val="accent3">
                <a:lumMod val="40000"/>
                <a:lumOff val="6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图片占位符 2">
            <a:extLst>
              <a:ext uri="{FF2B5EF4-FFF2-40B4-BE49-F238E27FC236}">
                <a16:creationId xmlns:a16="http://schemas.microsoft.com/office/drawing/2014/main" id="{FD6548AE-7ACA-43BB-BC31-3DA39D0CE410}"/>
              </a:ext>
            </a:extLst>
          </p:cNvPr>
          <p:cNvSpPr>
            <a:spLocks noGrp="1"/>
          </p:cNvSpPr>
          <p:nvPr>
            <p:ph type="pic" sz="quarter" idx="10"/>
          </p:nvPr>
        </p:nvSpPr>
        <p:spPr>
          <a:xfrm>
            <a:off x="567055" y="574627"/>
            <a:ext cx="3868987" cy="5697058"/>
          </a:xfrm>
          <a:effectLst/>
        </p:spPr>
        <p:txBody>
          <a:bodyPr vert="horz" lIns="91440" tIns="45720" rIns="91440" bIns="45720" rtlCol="0">
            <a:normAutofit/>
          </a:bodyPr>
          <a:lstStyle>
            <a:lvl1pPr>
              <a:defRPr lang="zh-CN" altLang="en-US"/>
            </a:lvl1pPr>
          </a:lstStyle>
          <a:p>
            <a:pPr lvl="0"/>
            <a:endParaRPr lang="zh-CN" altLang="en-US"/>
          </a:p>
        </p:txBody>
      </p:sp>
      <p:sp>
        <p:nvSpPr>
          <p:cNvPr id="2" name="文本框 1"/>
          <p:cNvSpPr txBox="1"/>
          <p:nvPr userDrawn="1"/>
        </p:nvSpPr>
        <p:spPr>
          <a:xfrm>
            <a:off x="5605132" y="607025"/>
            <a:ext cx="2632452" cy="707886"/>
          </a:xfrm>
          <a:prstGeom prst="rect">
            <a:avLst/>
          </a:prstGeom>
          <a:noFill/>
        </p:spPr>
        <p:txBody>
          <a:bodyPr wrap="none" rtlCol="0">
            <a:spAutoFit/>
          </a:bodyPr>
          <a:lstStyle/>
          <a:p>
            <a:r>
              <a:rPr lang="en-US" altLang="zh-CN" sz="4000" b="0" dirty="0">
                <a:solidFill>
                  <a:schemeClr val="tx2">
                    <a:lumMod val="60000"/>
                    <a:lumOff val="40000"/>
                  </a:schemeClr>
                </a:solidFill>
              </a:rPr>
              <a:t>ONTENTS</a:t>
            </a:r>
            <a:endParaRPr lang="zh-CN" altLang="en-US" sz="4000" b="0" dirty="0">
              <a:solidFill>
                <a:schemeClr val="tx2">
                  <a:lumMod val="60000"/>
                  <a:lumOff val="40000"/>
                </a:schemeClr>
              </a:solidFill>
            </a:endParaRPr>
          </a:p>
        </p:txBody>
      </p:sp>
      <p:sp>
        <p:nvSpPr>
          <p:cNvPr id="3" name="矩形 2"/>
          <p:cNvSpPr/>
          <p:nvPr userDrawn="1"/>
        </p:nvSpPr>
        <p:spPr>
          <a:xfrm>
            <a:off x="5006104" y="294218"/>
            <a:ext cx="795411" cy="1107996"/>
          </a:xfrm>
          <a:prstGeom prst="rect">
            <a:avLst/>
          </a:prstGeom>
        </p:spPr>
        <p:txBody>
          <a:bodyPr wrap="none">
            <a:spAutoFit/>
          </a:bodyPr>
          <a:lstStyle/>
          <a:p>
            <a:r>
              <a:rPr lang="en-US" altLang="zh-CN" sz="6600" b="1" dirty="0">
                <a:solidFill>
                  <a:schemeClr val="accent1">
                    <a:lumMod val="75000"/>
                  </a:schemeClr>
                </a:solidFill>
              </a:rPr>
              <a:t>C</a:t>
            </a:r>
            <a:endParaRPr lang="zh-CN" altLang="en-US" sz="6600" dirty="0">
              <a:solidFill>
                <a:schemeClr val="accent1">
                  <a:lumMod val="75000"/>
                </a:schemeClr>
              </a:solidFill>
            </a:endParaRPr>
          </a:p>
        </p:txBody>
      </p:sp>
      <p:cxnSp>
        <p:nvCxnSpPr>
          <p:cNvPr id="5" name="直接连接符 4"/>
          <p:cNvCxnSpPr/>
          <p:nvPr userDrawn="1"/>
        </p:nvCxnSpPr>
        <p:spPr>
          <a:xfrm>
            <a:off x="5175209" y="1402214"/>
            <a:ext cx="1268123" cy="0"/>
          </a:xfrm>
          <a:prstGeom prst="line">
            <a:avLst/>
          </a:prstGeom>
          <a:ln w="571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userDrawn="1"/>
        </p:nvCxnSpPr>
        <p:spPr>
          <a:xfrm>
            <a:off x="5113160" y="4009364"/>
            <a:ext cx="6242518" cy="0"/>
          </a:xfrm>
          <a:prstGeom prst="line">
            <a:avLst/>
          </a:prstGeom>
          <a:ln w="1905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1" name="文本占位符 59">
            <a:extLst>
              <a:ext uri="{FF2B5EF4-FFF2-40B4-BE49-F238E27FC236}">
                <a16:creationId xmlns:a16="http://schemas.microsoft.com/office/drawing/2014/main" id="{844FE76D-7DDC-491D-9FDD-F021951ACE73}"/>
              </a:ext>
            </a:extLst>
          </p:cNvPr>
          <p:cNvSpPr>
            <a:spLocks noGrp="1"/>
          </p:cNvSpPr>
          <p:nvPr>
            <p:ph type="body" sz="quarter" idx="11" hasCustomPrompt="1"/>
          </p:nvPr>
        </p:nvSpPr>
        <p:spPr>
          <a:xfrm>
            <a:off x="5153099" y="3285493"/>
            <a:ext cx="812952" cy="421999"/>
          </a:xfrm>
        </p:spPr>
        <p:txBody>
          <a:bodyPr lIns="0" tIns="0" rIns="0" bIns="0" anchor="ctr" anchorCtr="0">
            <a:noAutofit/>
          </a:bodyPr>
          <a:lstStyle>
            <a:lvl1pPr marL="0" indent="0" algn="l">
              <a:buNone/>
              <a:defRPr sz="4000" b="1">
                <a:solidFill>
                  <a:schemeClr val="accent1"/>
                </a:solidFill>
                <a:latin typeface="+mn-ea"/>
                <a:ea typeface="+mn-ea"/>
              </a:defRPr>
            </a:lvl1pPr>
          </a:lstStyle>
          <a:p>
            <a:pPr lvl="0"/>
            <a:r>
              <a:rPr lang="en-US" altLang="zh-CN" dirty="0"/>
              <a:t>01</a:t>
            </a:r>
            <a:endParaRPr lang="zh-CN" altLang="en-US" dirty="0"/>
          </a:p>
        </p:txBody>
      </p:sp>
      <p:sp>
        <p:nvSpPr>
          <p:cNvPr id="32" name="文本占位符 59">
            <a:extLst>
              <a:ext uri="{FF2B5EF4-FFF2-40B4-BE49-F238E27FC236}">
                <a16:creationId xmlns:a16="http://schemas.microsoft.com/office/drawing/2014/main" id="{9F92A286-ACCD-4655-B6F1-A96DDF784DAE}"/>
              </a:ext>
            </a:extLst>
          </p:cNvPr>
          <p:cNvSpPr>
            <a:spLocks noGrp="1"/>
          </p:cNvSpPr>
          <p:nvPr>
            <p:ph type="body" sz="quarter" idx="12" hasCustomPrompt="1"/>
          </p:nvPr>
        </p:nvSpPr>
        <p:spPr>
          <a:xfrm>
            <a:off x="5976211" y="3285493"/>
            <a:ext cx="2121242" cy="421995"/>
          </a:xfrm>
        </p:spPr>
        <p:txBody>
          <a:bodyPr lIns="0" tIns="0" rIns="0" bIns="0" anchor="ctr" anchorCtr="0">
            <a:normAutofit/>
          </a:bodyPr>
          <a:lstStyle>
            <a:lvl1pPr marL="0" indent="0">
              <a:buNone/>
              <a:defRPr sz="2400">
                <a:solidFill>
                  <a:schemeClr val="accent1"/>
                </a:solidFill>
                <a:latin typeface="+mn-ea"/>
                <a:ea typeface="+mn-ea"/>
              </a:defRPr>
            </a:lvl1pPr>
          </a:lstStyle>
          <a:p>
            <a:pPr lvl="0"/>
            <a:r>
              <a:rPr lang="zh-CN" altLang="en-US" dirty="0"/>
              <a:t>点击输入标题</a:t>
            </a:r>
          </a:p>
        </p:txBody>
      </p:sp>
      <p:sp>
        <p:nvSpPr>
          <p:cNvPr id="33" name="文本占位符 59">
            <a:extLst>
              <a:ext uri="{FF2B5EF4-FFF2-40B4-BE49-F238E27FC236}">
                <a16:creationId xmlns:a16="http://schemas.microsoft.com/office/drawing/2014/main" id="{5F245BFB-4767-498F-9911-894B6B8075FF}"/>
              </a:ext>
            </a:extLst>
          </p:cNvPr>
          <p:cNvSpPr>
            <a:spLocks noGrp="1"/>
          </p:cNvSpPr>
          <p:nvPr>
            <p:ph type="body" sz="quarter" idx="13" hasCustomPrompt="1"/>
          </p:nvPr>
        </p:nvSpPr>
        <p:spPr>
          <a:xfrm>
            <a:off x="8448587" y="3285493"/>
            <a:ext cx="812952" cy="421999"/>
          </a:xfrm>
        </p:spPr>
        <p:txBody>
          <a:bodyPr lIns="0" tIns="0" rIns="0" bIns="0" anchor="ctr" anchorCtr="0">
            <a:noAutofit/>
          </a:bodyPr>
          <a:lstStyle>
            <a:lvl1pPr marL="0" indent="0" algn="l">
              <a:buNone/>
              <a:defRPr sz="4000" b="1">
                <a:solidFill>
                  <a:schemeClr val="accent1"/>
                </a:solidFill>
                <a:latin typeface="+mn-ea"/>
                <a:ea typeface="+mn-ea"/>
              </a:defRPr>
            </a:lvl1pPr>
          </a:lstStyle>
          <a:p>
            <a:pPr lvl="0"/>
            <a:r>
              <a:rPr lang="en-US" altLang="zh-CN" dirty="0"/>
              <a:t>02</a:t>
            </a:r>
            <a:endParaRPr lang="zh-CN" altLang="en-US" dirty="0"/>
          </a:p>
        </p:txBody>
      </p:sp>
      <p:sp>
        <p:nvSpPr>
          <p:cNvPr id="34" name="文本占位符 59">
            <a:extLst>
              <a:ext uri="{FF2B5EF4-FFF2-40B4-BE49-F238E27FC236}">
                <a16:creationId xmlns:a16="http://schemas.microsoft.com/office/drawing/2014/main" id="{BBC677FD-52E0-4255-8364-C65D9E3D8F68}"/>
              </a:ext>
            </a:extLst>
          </p:cNvPr>
          <p:cNvSpPr>
            <a:spLocks noGrp="1"/>
          </p:cNvSpPr>
          <p:nvPr>
            <p:ph type="body" sz="quarter" idx="14" hasCustomPrompt="1"/>
          </p:nvPr>
        </p:nvSpPr>
        <p:spPr>
          <a:xfrm>
            <a:off x="9271699" y="3285493"/>
            <a:ext cx="2121242" cy="421995"/>
          </a:xfrm>
        </p:spPr>
        <p:txBody>
          <a:bodyPr lIns="0" tIns="0" rIns="0" bIns="0" anchor="ctr" anchorCtr="0">
            <a:normAutofit/>
          </a:bodyPr>
          <a:lstStyle>
            <a:lvl1pPr marL="0" indent="0">
              <a:buNone/>
              <a:defRPr sz="2400">
                <a:solidFill>
                  <a:schemeClr val="accent1"/>
                </a:solidFill>
                <a:latin typeface="+mn-ea"/>
                <a:ea typeface="+mn-ea"/>
              </a:defRPr>
            </a:lvl1pPr>
          </a:lstStyle>
          <a:p>
            <a:pPr lvl="0"/>
            <a:r>
              <a:rPr lang="zh-CN" altLang="en-US" dirty="0"/>
              <a:t>点击输入标题</a:t>
            </a:r>
          </a:p>
        </p:txBody>
      </p:sp>
      <p:sp>
        <p:nvSpPr>
          <p:cNvPr id="35" name="文本占位符 59">
            <a:extLst>
              <a:ext uri="{FF2B5EF4-FFF2-40B4-BE49-F238E27FC236}">
                <a16:creationId xmlns:a16="http://schemas.microsoft.com/office/drawing/2014/main" id="{180BF7DC-F783-476E-A44C-1A9888050DE6}"/>
              </a:ext>
            </a:extLst>
          </p:cNvPr>
          <p:cNvSpPr>
            <a:spLocks noGrp="1"/>
          </p:cNvSpPr>
          <p:nvPr>
            <p:ph type="body" sz="quarter" idx="15" hasCustomPrompt="1"/>
          </p:nvPr>
        </p:nvSpPr>
        <p:spPr>
          <a:xfrm>
            <a:off x="5153099" y="4172495"/>
            <a:ext cx="812952" cy="421999"/>
          </a:xfrm>
        </p:spPr>
        <p:txBody>
          <a:bodyPr lIns="0" tIns="0" rIns="0" bIns="0" anchor="ctr" anchorCtr="0">
            <a:noAutofit/>
          </a:bodyPr>
          <a:lstStyle>
            <a:lvl1pPr marL="0" indent="0" algn="l">
              <a:buNone/>
              <a:defRPr sz="4000" b="1">
                <a:solidFill>
                  <a:schemeClr val="accent1"/>
                </a:solidFill>
                <a:latin typeface="+mn-ea"/>
                <a:ea typeface="+mn-ea"/>
              </a:defRPr>
            </a:lvl1pPr>
          </a:lstStyle>
          <a:p>
            <a:pPr lvl="0"/>
            <a:r>
              <a:rPr lang="en-US" altLang="zh-CN" dirty="0"/>
              <a:t>03</a:t>
            </a:r>
            <a:endParaRPr lang="zh-CN" altLang="en-US" dirty="0"/>
          </a:p>
        </p:txBody>
      </p:sp>
      <p:sp>
        <p:nvSpPr>
          <p:cNvPr id="36" name="文本占位符 59">
            <a:extLst>
              <a:ext uri="{FF2B5EF4-FFF2-40B4-BE49-F238E27FC236}">
                <a16:creationId xmlns:a16="http://schemas.microsoft.com/office/drawing/2014/main" id="{21C92744-B24A-4346-89A6-F64C8D25298E}"/>
              </a:ext>
            </a:extLst>
          </p:cNvPr>
          <p:cNvSpPr>
            <a:spLocks noGrp="1"/>
          </p:cNvSpPr>
          <p:nvPr>
            <p:ph type="body" sz="quarter" idx="16" hasCustomPrompt="1"/>
          </p:nvPr>
        </p:nvSpPr>
        <p:spPr>
          <a:xfrm>
            <a:off x="5976211" y="4172495"/>
            <a:ext cx="2121242" cy="421995"/>
          </a:xfrm>
        </p:spPr>
        <p:txBody>
          <a:bodyPr lIns="0" tIns="0" rIns="0" bIns="0" anchor="ctr" anchorCtr="0">
            <a:normAutofit/>
          </a:bodyPr>
          <a:lstStyle>
            <a:lvl1pPr marL="0" indent="0">
              <a:buNone/>
              <a:defRPr sz="2400">
                <a:solidFill>
                  <a:schemeClr val="accent1"/>
                </a:solidFill>
                <a:latin typeface="+mn-ea"/>
                <a:ea typeface="+mn-ea"/>
              </a:defRPr>
            </a:lvl1pPr>
          </a:lstStyle>
          <a:p>
            <a:pPr lvl="0"/>
            <a:r>
              <a:rPr lang="zh-CN" altLang="en-US" dirty="0"/>
              <a:t>点击输入标题</a:t>
            </a:r>
          </a:p>
        </p:txBody>
      </p:sp>
      <p:sp>
        <p:nvSpPr>
          <p:cNvPr id="37" name="文本占位符 59">
            <a:extLst>
              <a:ext uri="{FF2B5EF4-FFF2-40B4-BE49-F238E27FC236}">
                <a16:creationId xmlns:a16="http://schemas.microsoft.com/office/drawing/2014/main" id="{C3F2DD52-FC55-4DDF-ACDD-BC4BAD7338FA}"/>
              </a:ext>
            </a:extLst>
          </p:cNvPr>
          <p:cNvSpPr>
            <a:spLocks noGrp="1"/>
          </p:cNvSpPr>
          <p:nvPr>
            <p:ph type="body" sz="quarter" idx="17" hasCustomPrompt="1"/>
          </p:nvPr>
        </p:nvSpPr>
        <p:spPr>
          <a:xfrm>
            <a:off x="8448587" y="4172495"/>
            <a:ext cx="812952" cy="421999"/>
          </a:xfrm>
        </p:spPr>
        <p:txBody>
          <a:bodyPr lIns="0" tIns="0" rIns="0" bIns="0" anchor="ctr" anchorCtr="0">
            <a:noAutofit/>
          </a:bodyPr>
          <a:lstStyle>
            <a:lvl1pPr marL="0" indent="0" algn="l">
              <a:buNone/>
              <a:defRPr sz="4000" b="1">
                <a:solidFill>
                  <a:schemeClr val="accent1"/>
                </a:solidFill>
                <a:latin typeface="+mn-ea"/>
                <a:ea typeface="+mn-ea"/>
              </a:defRPr>
            </a:lvl1pPr>
          </a:lstStyle>
          <a:p>
            <a:pPr lvl="0"/>
            <a:r>
              <a:rPr lang="en-US" altLang="zh-CN" dirty="0"/>
              <a:t>04</a:t>
            </a:r>
            <a:endParaRPr lang="zh-CN" altLang="en-US" dirty="0"/>
          </a:p>
        </p:txBody>
      </p:sp>
      <p:sp>
        <p:nvSpPr>
          <p:cNvPr id="38" name="文本占位符 59">
            <a:extLst>
              <a:ext uri="{FF2B5EF4-FFF2-40B4-BE49-F238E27FC236}">
                <a16:creationId xmlns:a16="http://schemas.microsoft.com/office/drawing/2014/main" id="{00C8F696-02BE-4FED-893D-84A99D6308EA}"/>
              </a:ext>
            </a:extLst>
          </p:cNvPr>
          <p:cNvSpPr>
            <a:spLocks noGrp="1"/>
          </p:cNvSpPr>
          <p:nvPr>
            <p:ph type="body" sz="quarter" idx="18" hasCustomPrompt="1"/>
          </p:nvPr>
        </p:nvSpPr>
        <p:spPr>
          <a:xfrm>
            <a:off x="9271699" y="4172495"/>
            <a:ext cx="2121242" cy="421995"/>
          </a:xfrm>
        </p:spPr>
        <p:txBody>
          <a:bodyPr lIns="0" tIns="0" rIns="0" bIns="0" anchor="ctr" anchorCtr="0">
            <a:normAutofit/>
          </a:bodyPr>
          <a:lstStyle>
            <a:lvl1pPr marL="0" indent="0">
              <a:buNone/>
              <a:defRPr sz="2400">
                <a:solidFill>
                  <a:schemeClr val="accent1"/>
                </a:solidFill>
                <a:latin typeface="+mn-ea"/>
                <a:ea typeface="+mn-ea"/>
              </a:defRPr>
            </a:lvl1pPr>
          </a:lstStyle>
          <a:p>
            <a:pPr lvl="0"/>
            <a:r>
              <a:rPr lang="zh-CN" altLang="en-US" dirty="0"/>
              <a:t>点击输入标题</a:t>
            </a:r>
          </a:p>
        </p:txBody>
      </p:sp>
      <p:cxnSp>
        <p:nvCxnSpPr>
          <p:cNvPr id="39" name="直接连接符 38">
            <a:extLst>
              <a:ext uri="{FF2B5EF4-FFF2-40B4-BE49-F238E27FC236}">
                <a16:creationId xmlns:a16="http://schemas.microsoft.com/office/drawing/2014/main" id="{6BEEB381-9908-430D-B16A-4C412196B715}"/>
              </a:ext>
            </a:extLst>
          </p:cNvPr>
          <p:cNvCxnSpPr/>
          <p:nvPr userDrawn="1"/>
        </p:nvCxnSpPr>
        <p:spPr>
          <a:xfrm>
            <a:off x="5073793" y="4906730"/>
            <a:ext cx="6242518" cy="0"/>
          </a:xfrm>
          <a:prstGeom prst="line">
            <a:avLst/>
          </a:prstGeom>
          <a:ln w="1905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8" name="文本占位符 59">
            <a:extLst>
              <a:ext uri="{FF2B5EF4-FFF2-40B4-BE49-F238E27FC236}">
                <a16:creationId xmlns:a16="http://schemas.microsoft.com/office/drawing/2014/main" id="{234FB4D6-5127-42A6-B8FC-1CDB3ECD2FB5}"/>
              </a:ext>
            </a:extLst>
          </p:cNvPr>
          <p:cNvSpPr>
            <a:spLocks noGrp="1"/>
          </p:cNvSpPr>
          <p:nvPr>
            <p:ph type="body" sz="quarter" idx="19" hasCustomPrompt="1"/>
          </p:nvPr>
        </p:nvSpPr>
        <p:spPr>
          <a:xfrm>
            <a:off x="5153099" y="5074195"/>
            <a:ext cx="812952" cy="421999"/>
          </a:xfrm>
        </p:spPr>
        <p:txBody>
          <a:bodyPr lIns="0" tIns="0" rIns="0" bIns="0" anchor="ctr" anchorCtr="0">
            <a:noAutofit/>
          </a:bodyPr>
          <a:lstStyle>
            <a:lvl1pPr marL="0" indent="0" algn="l">
              <a:buNone/>
              <a:defRPr sz="4000" b="1">
                <a:solidFill>
                  <a:schemeClr val="accent1"/>
                </a:solidFill>
                <a:latin typeface="+mn-ea"/>
                <a:ea typeface="+mn-ea"/>
              </a:defRPr>
            </a:lvl1pPr>
          </a:lstStyle>
          <a:p>
            <a:pPr lvl="0"/>
            <a:r>
              <a:rPr lang="en-US" altLang="zh-CN" dirty="0"/>
              <a:t>05</a:t>
            </a:r>
            <a:endParaRPr lang="zh-CN" altLang="en-US" dirty="0"/>
          </a:p>
        </p:txBody>
      </p:sp>
      <p:sp>
        <p:nvSpPr>
          <p:cNvPr id="29" name="文本占位符 59">
            <a:extLst>
              <a:ext uri="{FF2B5EF4-FFF2-40B4-BE49-F238E27FC236}">
                <a16:creationId xmlns:a16="http://schemas.microsoft.com/office/drawing/2014/main" id="{E85AF4C7-EC9F-4375-A089-64330A42240F}"/>
              </a:ext>
            </a:extLst>
          </p:cNvPr>
          <p:cNvSpPr>
            <a:spLocks noGrp="1"/>
          </p:cNvSpPr>
          <p:nvPr>
            <p:ph type="body" sz="quarter" idx="20" hasCustomPrompt="1"/>
          </p:nvPr>
        </p:nvSpPr>
        <p:spPr>
          <a:xfrm>
            <a:off x="5976211" y="5069855"/>
            <a:ext cx="2121242" cy="421999"/>
          </a:xfrm>
        </p:spPr>
        <p:txBody>
          <a:bodyPr lIns="0" tIns="0" rIns="0" bIns="0" anchor="ctr" anchorCtr="0">
            <a:normAutofit/>
          </a:bodyPr>
          <a:lstStyle>
            <a:lvl1pPr marL="0" indent="0">
              <a:buNone/>
              <a:defRPr sz="2400">
                <a:solidFill>
                  <a:schemeClr val="accent1"/>
                </a:solidFill>
                <a:latin typeface="+mn-ea"/>
                <a:ea typeface="+mn-ea"/>
              </a:defRPr>
            </a:lvl1pPr>
          </a:lstStyle>
          <a:p>
            <a:pPr lvl="0"/>
            <a:r>
              <a:rPr lang="zh-CN" altLang="en-US" dirty="0"/>
              <a:t>点击输入标题</a:t>
            </a:r>
          </a:p>
        </p:txBody>
      </p:sp>
      <p:sp>
        <p:nvSpPr>
          <p:cNvPr id="30" name="文本占位符 59">
            <a:extLst>
              <a:ext uri="{FF2B5EF4-FFF2-40B4-BE49-F238E27FC236}">
                <a16:creationId xmlns:a16="http://schemas.microsoft.com/office/drawing/2014/main" id="{696B514B-E497-4A47-B9AE-19E1F8F7BBA3}"/>
              </a:ext>
            </a:extLst>
          </p:cNvPr>
          <p:cNvSpPr>
            <a:spLocks noGrp="1"/>
          </p:cNvSpPr>
          <p:nvPr>
            <p:ph type="body" sz="quarter" idx="21" hasCustomPrompt="1"/>
          </p:nvPr>
        </p:nvSpPr>
        <p:spPr>
          <a:xfrm>
            <a:off x="8448587" y="5074195"/>
            <a:ext cx="812952" cy="421999"/>
          </a:xfrm>
        </p:spPr>
        <p:txBody>
          <a:bodyPr lIns="0" tIns="0" rIns="0" bIns="0" anchor="ctr" anchorCtr="0">
            <a:noAutofit/>
          </a:bodyPr>
          <a:lstStyle>
            <a:lvl1pPr marL="0" indent="0" algn="l">
              <a:buNone/>
              <a:defRPr sz="4000" b="1">
                <a:solidFill>
                  <a:schemeClr val="accent1"/>
                </a:solidFill>
                <a:latin typeface="+mn-ea"/>
                <a:ea typeface="+mn-ea"/>
              </a:defRPr>
            </a:lvl1pPr>
          </a:lstStyle>
          <a:p>
            <a:pPr lvl="0"/>
            <a:r>
              <a:rPr lang="en-US" altLang="zh-CN" dirty="0"/>
              <a:t>06</a:t>
            </a:r>
            <a:endParaRPr lang="zh-CN" altLang="en-US" dirty="0"/>
          </a:p>
        </p:txBody>
      </p:sp>
      <p:sp>
        <p:nvSpPr>
          <p:cNvPr id="40" name="文本占位符 59">
            <a:extLst>
              <a:ext uri="{FF2B5EF4-FFF2-40B4-BE49-F238E27FC236}">
                <a16:creationId xmlns:a16="http://schemas.microsoft.com/office/drawing/2014/main" id="{B0B1EBA8-0554-41E6-A72E-CD7896642B47}"/>
              </a:ext>
            </a:extLst>
          </p:cNvPr>
          <p:cNvSpPr>
            <a:spLocks noGrp="1"/>
          </p:cNvSpPr>
          <p:nvPr>
            <p:ph type="body" sz="quarter" idx="22" hasCustomPrompt="1"/>
          </p:nvPr>
        </p:nvSpPr>
        <p:spPr>
          <a:xfrm>
            <a:off x="9271699" y="5069855"/>
            <a:ext cx="2121242" cy="421999"/>
          </a:xfrm>
        </p:spPr>
        <p:txBody>
          <a:bodyPr lIns="0" tIns="0" rIns="0" bIns="0" anchor="ctr" anchorCtr="0">
            <a:normAutofit/>
          </a:bodyPr>
          <a:lstStyle>
            <a:lvl1pPr marL="0" indent="0">
              <a:buNone/>
              <a:defRPr sz="2400">
                <a:solidFill>
                  <a:schemeClr val="accent1"/>
                </a:solidFill>
                <a:latin typeface="+mn-ea"/>
                <a:ea typeface="+mn-ea"/>
              </a:defRPr>
            </a:lvl1pPr>
          </a:lstStyle>
          <a:p>
            <a:pPr lvl="0"/>
            <a:r>
              <a:rPr lang="zh-CN" altLang="en-US" dirty="0"/>
              <a:t>点击输入标题</a:t>
            </a:r>
          </a:p>
        </p:txBody>
      </p:sp>
      <p:cxnSp>
        <p:nvCxnSpPr>
          <p:cNvPr id="41" name="直接连接符 40">
            <a:extLst>
              <a:ext uri="{FF2B5EF4-FFF2-40B4-BE49-F238E27FC236}">
                <a16:creationId xmlns:a16="http://schemas.microsoft.com/office/drawing/2014/main" id="{5CBE88C7-3E01-4A8F-B92A-B56C6F608374}"/>
              </a:ext>
            </a:extLst>
          </p:cNvPr>
          <p:cNvCxnSpPr/>
          <p:nvPr userDrawn="1"/>
        </p:nvCxnSpPr>
        <p:spPr>
          <a:xfrm>
            <a:off x="5079889" y="5808430"/>
            <a:ext cx="6242518" cy="0"/>
          </a:xfrm>
          <a:prstGeom prst="line">
            <a:avLst/>
          </a:prstGeom>
          <a:ln w="1905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a16="http://schemas.microsoft.com/office/drawing/2014/main" id="{7D28AA64-4323-433B-BB51-B4801D04118F}"/>
              </a:ext>
            </a:extLst>
          </p:cNvPr>
          <p:cNvSpPr txBox="1"/>
          <p:nvPr userDrawn="1"/>
        </p:nvSpPr>
        <p:spPr>
          <a:xfrm>
            <a:off x="9415760" y="6261100"/>
            <a:ext cx="2103140" cy="276999"/>
          </a:xfrm>
          <a:prstGeom prst="rect">
            <a:avLst/>
          </a:prstGeom>
          <a:noFill/>
        </p:spPr>
        <p:txBody>
          <a:bodyPr wrap="none" lIns="0" tIns="0" rIns="0" bIns="0" rtlCol="0">
            <a:spAutoFit/>
          </a:bodyPr>
          <a:lstStyle/>
          <a:p>
            <a:r>
              <a:rPr lang="zh-CN" altLang="en-US" dirty="0">
                <a:solidFill>
                  <a:schemeClr val="bg1">
                    <a:lumMod val="65000"/>
                  </a:schemeClr>
                </a:solidFill>
                <a:latin typeface="+mn-ea"/>
                <a:ea typeface="+mn-ea"/>
              </a:rPr>
              <a:t>进德修业    与时偕行</a:t>
            </a:r>
          </a:p>
        </p:txBody>
      </p:sp>
    </p:spTree>
    <p:extLst>
      <p:ext uri="{BB962C8B-B14F-4D97-AF65-F5344CB8AC3E}">
        <p14:creationId xmlns:p14="http://schemas.microsoft.com/office/powerpoint/2010/main" val="31364837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目录页-2（4个标题）">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7900A65C-1AE0-4185-B809-CE4B0E5A107E}"/>
              </a:ext>
            </a:extLst>
          </p:cNvPr>
          <p:cNvGrpSpPr/>
          <p:nvPr userDrawn="1"/>
        </p:nvGrpSpPr>
        <p:grpSpPr>
          <a:xfrm>
            <a:off x="8680211" y="3216209"/>
            <a:ext cx="2859538" cy="2866947"/>
            <a:chOff x="2398713" y="2506663"/>
            <a:chExt cx="1838325" cy="1843088"/>
          </a:xfrm>
          <a:solidFill>
            <a:schemeClr val="bg1">
              <a:lumMod val="50000"/>
              <a:alpha val="4000"/>
            </a:schemeClr>
          </a:solidFill>
        </p:grpSpPr>
        <p:sp>
          <p:nvSpPr>
            <p:cNvPr id="30" name="ïṧḷîḓê">
              <a:extLst>
                <a:ext uri="{FF2B5EF4-FFF2-40B4-BE49-F238E27FC236}">
                  <a16:creationId xmlns:a16="http://schemas.microsoft.com/office/drawing/2014/main" id="{C1A4DADA-96A9-4C64-B163-90C2E59217E4}"/>
                </a:ext>
              </a:extLst>
            </p:cNvPr>
            <p:cNvSpPr/>
            <p:nvPr userDrawn="1"/>
          </p:nvSpPr>
          <p:spPr bwMode="auto">
            <a:xfrm>
              <a:off x="2398713" y="2506663"/>
              <a:ext cx="1838325" cy="1843088"/>
            </a:xfrm>
            <a:custGeom>
              <a:avLst/>
              <a:gdLst>
                <a:gd name="T0" fmla="*/ 612 w 1221"/>
                <a:gd name="T1" fmla="*/ 1 h 1222"/>
                <a:gd name="T2" fmla="*/ 1221 w 1221"/>
                <a:gd name="T3" fmla="*/ 612 h 1222"/>
                <a:gd name="T4" fmla="*/ 609 w 1221"/>
                <a:gd name="T5" fmla="*/ 1221 h 1222"/>
                <a:gd name="T6" fmla="*/ 609 w 1221"/>
                <a:gd name="T7" fmla="*/ 1221 h 1222"/>
                <a:gd name="T8" fmla="*/ 609 w 1221"/>
                <a:gd name="T9" fmla="*/ 1187 h 1222"/>
                <a:gd name="T10" fmla="*/ 609 w 1221"/>
                <a:gd name="T11" fmla="*/ 1187 h 1222"/>
                <a:gd name="T12" fmla="*/ 1187 w 1221"/>
                <a:gd name="T13" fmla="*/ 612 h 1222"/>
                <a:gd name="T14" fmla="*/ 611 w 1221"/>
                <a:gd name="T15" fmla="*/ 35 h 1222"/>
                <a:gd name="T16" fmla="*/ 611 w 1221"/>
                <a:gd name="T17" fmla="*/ 35 h 1222"/>
                <a:gd name="T18" fmla="*/ 612 w 1221"/>
                <a:gd name="T19" fmla="*/ 1 h 1222"/>
                <a:gd name="T20" fmla="*/ 609 w 1221"/>
                <a:gd name="T21" fmla="*/ 1221 h 1222"/>
                <a:gd name="T22" fmla="*/ 0 w 1221"/>
                <a:gd name="T23" fmla="*/ 610 h 1222"/>
                <a:gd name="T24" fmla="*/ 612 w 1221"/>
                <a:gd name="T25" fmla="*/ 1 h 1222"/>
                <a:gd name="T26" fmla="*/ 611 w 1221"/>
                <a:gd name="T27" fmla="*/ 35 h 1222"/>
                <a:gd name="T28" fmla="*/ 34 w 1221"/>
                <a:gd name="T29" fmla="*/ 610 h 1222"/>
                <a:gd name="T30" fmla="*/ 609 w 1221"/>
                <a:gd name="T31" fmla="*/ 1187 h 1222"/>
                <a:gd name="T32" fmla="*/ 609 w 1221"/>
                <a:gd name="T33" fmla="*/ 1221 h 1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1" h="1222">
                  <a:moveTo>
                    <a:pt x="612" y="1"/>
                  </a:moveTo>
                  <a:cubicBezTo>
                    <a:pt x="948" y="2"/>
                    <a:pt x="1221" y="276"/>
                    <a:pt x="1221" y="612"/>
                  </a:cubicBezTo>
                  <a:cubicBezTo>
                    <a:pt x="1220" y="948"/>
                    <a:pt x="946" y="1222"/>
                    <a:pt x="609" y="1221"/>
                  </a:cubicBezTo>
                  <a:cubicBezTo>
                    <a:pt x="609" y="1221"/>
                    <a:pt x="609" y="1221"/>
                    <a:pt x="609" y="1221"/>
                  </a:cubicBezTo>
                  <a:cubicBezTo>
                    <a:pt x="609" y="1187"/>
                    <a:pt x="609" y="1187"/>
                    <a:pt x="609" y="1187"/>
                  </a:cubicBezTo>
                  <a:cubicBezTo>
                    <a:pt x="609" y="1187"/>
                    <a:pt x="609" y="1187"/>
                    <a:pt x="609" y="1187"/>
                  </a:cubicBezTo>
                  <a:cubicBezTo>
                    <a:pt x="927" y="1188"/>
                    <a:pt x="1187" y="929"/>
                    <a:pt x="1187" y="612"/>
                  </a:cubicBezTo>
                  <a:cubicBezTo>
                    <a:pt x="1188" y="295"/>
                    <a:pt x="929" y="35"/>
                    <a:pt x="611" y="35"/>
                  </a:cubicBezTo>
                  <a:cubicBezTo>
                    <a:pt x="611" y="35"/>
                    <a:pt x="611" y="35"/>
                    <a:pt x="611" y="35"/>
                  </a:cubicBezTo>
                  <a:cubicBezTo>
                    <a:pt x="612" y="1"/>
                    <a:pt x="612" y="1"/>
                    <a:pt x="612" y="1"/>
                  </a:cubicBezTo>
                  <a:close/>
                  <a:moveTo>
                    <a:pt x="609" y="1221"/>
                  </a:moveTo>
                  <a:cubicBezTo>
                    <a:pt x="274" y="1221"/>
                    <a:pt x="0" y="946"/>
                    <a:pt x="0" y="610"/>
                  </a:cubicBezTo>
                  <a:cubicBezTo>
                    <a:pt x="1" y="274"/>
                    <a:pt x="276" y="0"/>
                    <a:pt x="612" y="1"/>
                  </a:cubicBezTo>
                  <a:cubicBezTo>
                    <a:pt x="611" y="35"/>
                    <a:pt x="611" y="35"/>
                    <a:pt x="611" y="35"/>
                  </a:cubicBezTo>
                  <a:cubicBezTo>
                    <a:pt x="295" y="34"/>
                    <a:pt x="35" y="293"/>
                    <a:pt x="34" y="610"/>
                  </a:cubicBezTo>
                  <a:cubicBezTo>
                    <a:pt x="34" y="927"/>
                    <a:pt x="292" y="1187"/>
                    <a:pt x="609" y="1187"/>
                  </a:cubicBezTo>
                  <a:lnTo>
                    <a:pt x="609" y="12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ea typeface="+mn-ea"/>
              </a:endParaRPr>
            </a:p>
          </p:txBody>
        </p:sp>
        <p:sp>
          <p:nvSpPr>
            <p:cNvPr id="40" name="íṩ1íḍe">
              <a:extLst>
                <a:ext uri="{FF2B5EF4-FFF2-40B4-BE49-F238E27FC236}">
                  <a16:creationId xmlns:a16="http://schemas.microsoft.com/office/drawing/2014/main" id="{F63E896D-09BD-4843-8F81-B3F381E2C2CF}"/>
                </a:ext>
              </a:extLst>
            </p:cNvPr>
            <p:cNvSpPr/>
            <p:nvPr userDrawn="1"/>
          </p:nvSpPr>
          <p:spPr bwMode="auto">
            <a:xfrm>
              <a:off x="2628900" y="2736850"/>
              <a:ext cx="1379538" cy="1382713"/>
            </a:xfrm>
            <a:custGeom>
              <a:avLst/>
              <a:gdLst>
                <a:gd name="T0" fmla="*/ 458 w 916"/>
                <a:gd name="T1" fmla="*/ 0 h 916"/>
                <a:gd name="T2" fmla="*/ 915 w 916"/>
                <a:gd name="T3" fmla="*/ 459 h 916"/>
                <a:gd name="T4" fmla="*/ 457 w 916"/>
                <a:gd name="T5" fmla="*/ 916 h 916"/>
                <a:gd name="T6" fmla="*/ 457 w 916"/>
                <a:gd name="T7" fmla="*/ 916 h 916"/>
                <a:gd name="T8" fmla="*/ 457 w 916"/>
                <a:gd name="T9" fmla="*/ 890 h 916"/>
                <a:gd name="T10" fmla="*/ 457 w 916"/>
                <a:gd name="T11" fmla="*/ 890 h 916"/>
                <a:gd name="T12" fmla="*/ 890 w 916"/>
                <a:gd name="T13" fmla="*/ 459 h 916"/>
                <a:gd name="T14" fmla="*/ 458 w 916"/>
                <a:gd name="T15" fmla="*/ 26 h 916"/>
                <a:gd name="T16" fmla="*/ 458 w 916"/>
                <a:gd name="T17" fmla="*/ 26 h 916"/>
                <a:gd name="T18" fmla="*/ 458 w 916"/>
                <a:gd name="T19" fmla="*/ 0 h 916"/>
                <a:gd name="T20" fmla="*/ 457 w 916"/>
                <a:gd name="T21" fmla="*/ 916 h 916"/>
                <a:gd name="T22" fmla="*/ 0 w 916"/>
                <a:gd name="T23" fmla="*/ 457 h 916"/>
                <a:gd name="T24" fmla="*/ 458 w 916"/>
                <a:gd name="T25" fmla="*/ 0 h 916"/>
                <a:gd name="T26" fmla="*/ 458 w 916"/>
                <a:gd name="T27" fmla="*/ 26 h 916"/>
                <a:gd name="T28" fmla="*/ 25 w 916"/>
                <a:gd name="T29" fmla="*/ 457 h 916"/>
                <a:gd name="T30" fmla="*/ 457 w 916"/>
                <a:gd name="T31" fmla="*/ 890 h 916"/>
                <a:gd name="T32" fmla="*/ 457 w 916"/>
                <a:gd name="T33" fmla="*/ 916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6" h="916">
                  <a:moveTo>
                    <a:pt x="458" y="0"/>
                  </a:moveTo>
                  <a:cubicBezTo>
                    <a:pt x="710" y="1"/>
                    <a:pt x="916" y="207"/>
                    <a:pt x="915" y="459"/>
                  </a:cubicBezTo>
                  <a:cubicBezTo>
                    <a:pt x="915" y="711"/>
                    <a:pt x="709" y="916"/>
                    <a:pt x="457" y="916"/>
                  </a:cubicBezTo>
                  <a:cubicBezTo>
                    <a:pt x="457" y="916"/>
                    <a:pt x="457" y="916"/>
                    <a:pt x="457" y="916"/>
                  </a:cubicBezTo>
                  <a:cubicBezTo>
                    <a:pt x="457" y="890"/>
                    <a:pt x="457" y="890"/>
                    <a:pt x="457" y="890"/>
                  </a:cubicBezTo>
                  <a:cubicBezTo>
                    <a:pt x="457" y="890"/>
                    <a:pt x="457" y="890"/>
                    <a:pt x="457" y="890"/>
                  </a:cubicBezTo>
                  <a:cubicBezTo>
                    <a:pt x="695" y="891"/>
                    <a:pt x="890" y="697"/>
                    <a:pt x="890" y="459"/>
                  </a:cubicBezTo>
                  <a:cubicBezTo>
                    <a:pt x="891" y="221"/>
                    <a:pt x="697" y="26"/>
                    <a:pt x="458" y="26"/>
                  </a:cubicBezTo>
                  <a:cubicBezTo>
                    <a:pt x="458" y="26"/>
                    <a:pt x="458" y="26"/>
                    <a:pt x="458" y="26"/>
                  </a:cubicBezTo>
                  <a:cubicBezTo>
                    <a:pt x="458" y="0"/>
                    <a:pt x="458" y="0"/>
                    <a:pt x="458" y="0"/>
                  </a:cubicBezTo>
                  <a:close/>
                  <a:moveTo>
                    <a:pt x="457" y="916"/>
                  </a:moveTo>
                  <a:cubicBezTo>
                    <a:pt x="205" y="915"/>
                    <a:pt x="0" y="709"/>
                    <a:pt x="0" y="457"/>
                  </a:cubicBezTo>
                  <a:cubicBezTo>
                    <a:pt x="1" y="205"/>
                    <a:pt x="206" y="0"/>
                    <a:pt x="458" y="0"/>
                  </a:cubicBezTo>
                  <a:cubicBezTo>
                    <a:pt x="458" y="26"/>
                    <a:pt x="458" y="26"/>
                    <a:pt x="458" y="26"/>
                  </a:cubicBezTo>
                  <a:cubicBezTo>
                    <a:pt x="221" y="25"/>
                    <a:pt x="26" y="219"/>
                    <a:pt x="25" y="457"/>
                  </a:cubicBezTo>
                  <a:cubicBezTo>
                    <a:pt x="25" y="695"/>
                    <a:pt x="219" y="890"/>
                    <a:pt x="457" y="890"/>
                  </a:cubicBezTo>
                  <a:lnTo>
                    <a:pt x="457" y="9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ea typeface="+mn-ea"/>
              </a:endParaRPr>
            </a:p>
          </p:txBody>
        </p:sp>
        <p:sp>
          <p:nvSpPr>
            <p:cNvPr id="41" name="ísľïḋê">
              <a:extLst>
                <a:ext uri="{FF2B5EF4-FFF2-40B4-BE49-F238E27FC236}">
                  <a16:creationId xmlns:a16="http://schemas.microsoft.com/office/drawing/2014/main" id="{08859521-F81D-4797-AD49-ABEA718F9AC4}"/>
                </a:ext>
              </a:extLst>
            </p:cNvPr>
            <p:cNvSpPr/>
            <p:nvPr userDrawn="1"/>
          </p:nvSpPr>
          <p:spPr bwMode="auto">
            <a:xfrm>
              <a:off x="3738563" y="3016250"/>
              <a:ext cx="119063" cy="57150"/>
            </a:xfrm>
            <a:custGeom>
              <a:avLst/>
              <a:gdLst>
                <a:gd name="T0" fmla="*/ 28 w 79"/>
                <a:gd name="T1" fmla="*/ 26 h 38"/>
                <a:gd name="T2" fmla="*/ 8 w 79"/>
                <a:gd name="T3" fmla="*/ 21 h 38"/>
                <a:gd name="T4" fmla="*/ 0 w 79"/>
                <a:gd name="T5" fmla="*/ 5 h 38"/>
                <a:gd name="T6" fmla="*/ 25 w 79"/>
                <a:gd name="T7" fmla="*/ 0 h 38"/>
                <a:gd name="T8" fmla="*/ 42 w 79"/>
                <a:gd name="T9" fmla="*/ 3 h 38"/>
                <a:gd name="T10" fmla="*/ 54 w 79"/>
                <a:gd name="T11" fmla="*/ 10 h 38"/>
                <a:gd name="T12" fmla="*/ 63 w 79"/>
                <a:gd name="T13" fmla="*/ 16 h 38"/>
                <a:gd name="T14" fmla="*/ 73 w 79"/>
                <a:gd name="T15" fmla="*/ 20 h 38"/>
                <a:gd name="T16" fmla="*/ 71 w 79"/>
                <a:gd name="T17" fmla="*/ 26 h 38"/>
                <a:gd name="T18" fmla="*/ 65 w 79"/>
                <a:gd name="T19" fmla="*/ 35 h 38"/>
                <a:gd name="T20" fmla="*/ 34 w 79"/>
                <a:gd name="T21" fmla="*/ 27 h 38"/>
                <a:gd name="T22" fmla="*/ 28 w 79"/>
                <a:gd name="T23"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38">
                  <a:moveTo>
                    <a:pt x="28" y="26"/>
                  </a:moveTo>
                  <a:cubicBezTo>
                    <a:pt x="8" y="21"/>
                    <a:pt x="8" y="21"/>
                    <a:pt x="8" y="21"/>
                  </a:cubicBezTo>
                  <a:cubicBezTo>
                    <a:pt x="0" y="5"/>
                    <a:pt x="0" y="5"/>
                    <a:pt x="0" y="5"/>
                  </a:cubicBezTo>
                  <a:cubicBezTo>
                    <a:pt x="25" y="0"/>
                    <a:pt x="25" y="0"/>
                    <a:pt x="25" y="0"/>
                  </a:cubicBezTo>
                  <a:cubicBezTo>
                    <a:pt x="42" y="3"/>
                    <a:pt x="42" y="3"/>
                    <a:pt x="42" y="3"/>
                  </a:cubicBezTo>
                  <a:cubicBezTo>
                    <a:pt x="54" y="10"/>
                    <a:pt x="54" y="10"/>
                    <a:pt x="54" y="10"/>
                  </a:cubicBezTo>
                  <a:cubicBezTo>
                    <a:pt x="63" y="16"/>
                    <a:pt x="63" y="16"/>
                    <a:pt x="63" y="16"/>
                  </a:cubicBezTo>
                  <a:cubicBezTo>
                    <a:pt x="73" y="20"/>
                    <a:pt x="73" y="20"/>
                    <a:pt x="73" y="20"/>
                  </a:cubicBezTo>
                  <a:cubicBezTo>
                    <a:pt x="71" y="26"/>
                    <a:pt x="71" y="26"/>
                    <a:pt x="71" y="26"/>
                  </a:cubicBezTo>
                  <a:cubicBezTo>
                    <a:pt x="71" y="26"/>
                    <a:pt x="79" y="38"/>
                    <a:pt x="65" y="35"/>
                  </a:cubicBezTo>
                  <a:cubicBezTo>
                    <a:pt x="52" y="33"/>
                    <a:pt x="34" y="27"/>
                    <a:pt x="34" y="27"/>
                  </a:cubicBezTo>
                  <a:cubicBezTo>
                    <a:pt x="34" y="27"/>
                    <a:pt x="30" y="24"/>
                    <a:pt x="2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ea typeface="+mn-ea"/>
              </a:endParaRPr>
            </a:p>
          </p:txBody>
        </p:sp>
        <p:sp>
          <p:nvSpPr>
            <p:cNvPr id="42" name="îšḷiḋê">
              <a:extLst>
                <a:ext uri="{FF2B5EF4-FFF2-40B4-BE49-F238E27FC236}">
                  <a16:creationId xmlns:a16="http://schemas.microsoft.com/office/drawing/2014/main" id="{35EB7708-440E-4498-8066-FC71BA93AB9F}"/>
                </a:ext>
              </a:extLst>
            </p:cNvPr>
            <p:cNvSpPr/>
            <p:nvPr userDrawn="1"/>
          </p:nvSpPr>
          <p:spPr bwMode="auto">
            <a:xfrm>
              <a:off x="2741613" y="2822575"/>
              <a:ext cx="1054100" cy="1214438"/>
            </a:xfrm>
            <a:custGeom>
              <a:avLst/>
              <a:gdLst>
                <a:gd name="T0" fmla="*/ 413 w 700"/>
                <a:gd name="T1" fmla="*/ 35 h 806"/>
                <a:gd name="T2" fmla="*/ 462 w 700"/>
                <a:gd name="T3" fmla="*/ 5 h 806"/>
                <a:gd name="T4" fmla="*/ 511 w 700"/>
                <a:gd name="T5" fmla="*/ 62 h 806"/>
                <a:gd name="T6" fmla="*/ 470 w 700"/>
                <a:gd name="T7" fmla="*/ 134 h 806"/>
                <a:gd name="T8" fmla="*/ 364 w 700"/>
                <a:gd name="T9" fmla="*/ 161 h 806"/>
                <a:gd name="T10" fmla="*/ 470 w 700"/>
                <a:gd name="T11" fmla="*/ 249 h 806"/>
                <a:gd name="T12" fmla="*/ 391 w 700"/>
                <a:gd name="T13" fmla="*/ 458 h 806"/>
                <a:gd name="T14" fmla="*/ 514 w 700"/>
                <a:gd name="T15" fmla="*/ 590 h 806"/>
                <a:gd name="T16" fmla="*/ 451 w 700"/>
                <a:gd name="T17" fmla="*/ 680 h 806"/>
                <a:gd name="T18" fmla="*/ 393 w 700"/>
                <a:gd name="T19" fmla="*/ 778 h 806"/>
                <a:gd name="T20" fmla="*/ 448 w 700"/>
                <a:gd name="T21" fmla="*/ 771 h 806"/>
                <a:gd name="T22" fmla="*/ 523 w 700"/>
                <a:gd name="T23" fmla="*/ 795 h 806"/>
                <a:gd name="T24" fmla="*/ 548 w 700"/>
                <a:gd name="T25" fmla="*/ 748 h 806"/>
                <a:gd name="T26" fmla="*/ 538 w 700"/>
                <a:gd name="T27" fmla="*/ 699 h 806"/>
                <a:gd name="T28" fmla="*/ 561 w 700"/>
                <a:gd name="T29" fmla="*/ 634 h 806"/>
                <a:gd name="T30" fmla="*/ 580 w 700"/>
                <a:gd name="T31" fmla="*/ 593 h 806"/>
                <a:gd name="T32" fmla="*/ 608 w 700"/>
                <a:gd name="T33" fmla="*/ 536 h 806"/>
                <a:gd name="T34" fmla="*/ 610 w 700"/>
                <a:gd name="T35" fmla="*/ 592 h 806"/>
                <a:gd name="T36" fmla="*/ 649 w 700"/>
                <a:gd name="T37" fmla="*/ 523 h 806"/>
                <a:gd name="T38" fmla="*/ 667 w 700"/>
                <a:gd name="T39" fmla="*/ 489 h 806"/>
                <a:gd name="T40" fmla="*/ 638 w 700"/>
                <a:gd name="T41" fmla="*/ 452 h 806"/>
                <a:gd name="T42" fmla="*/ 663 w 700"/>
                <a:gd name="T43" fmla="*/ 409 h 806"/>
                <a:gd name="T44" fmla="*/ 667 w 700"/>
                <a:gd name="T45" fmla="*/ 378 h 806"/>
                <a:gd name="T46" fmla="*/ 637 w 700"/>
                <a:gd name="T47" fmla="*/ 326 h 806"/>
                <a:gd name="T48" fmla="*/ 694 w 700"/>
                <a:gd name="T49" fmla="*/ 319 h 806"/>
                <a:gd name="T50" fmla="*/ 679 w 700"/>
                <a:gd name="T51" fmla="*/ 242 h 806"/>
                <a:gd name="T52" fmla="*/ 637 w 700"/>
                <a:gd name="T53" fmla="*/ 282 h 806"/>
                <a:gd name="T54" fmla="*/ 629 w 700"/>
                <a:gd name="T55" fmla="*/ 258 h 806"/>
                <a:gd name="T56" fmla="*/ 696 w 700"/>
                <a:gd name="T57" fmla="*/ 177 h 806"/>
                <a:gd name="T58" fmla="*/ 584 w 700"/>
                <a:gd name="T59" fmla="*/ 149 h 806"/>
                <a:gd name="T60" fmla="*/ 442 w 700"/>
                <a:gd name="T61" fmla="*/ 180 h 806"/>
                <a:gd name="T62" fmla="*/ 376 w 700"/>
                <a:gd name="T63" fmla="*/ 176 h 806"/>
                <a:gd name="T64" fmla="*/ 101 w 700"/>
                <a:gd name="T65" fmla="*/ 562 h 806"/>
                <a:gd name="T66" fmla="*/ 0 w 700"/>
                <a:gd name="T67" fmla="*/ 465 h 806"/>
                <a:gd name="T68" fmla="*/ 119 w 700"/>
                <a:gd name="T69" fmla="*/ 351 h 806"/>
                <a:gd name="T70" fmla="*/ 135 w 700"/>
                <a:gd name="T71" fmla="*/ 206 h 806"/>
                <a:gd name="T72" fmla="*/ 164 w 700"/>
                <a:gd name="T73" fmla="*/ 153 h 806"/>
                <a:gd name="T74" fmla="*/ 206 w 700"/>
                <a:gd name="T75" fmla="*/ 108 h 806"/>
                <a:gd name="T76" fmla="*/ 207 w 700"/>
                <a:gd name="T77" fmla="*/ 70 h 806"/>
                <a:gd name="T78" fmla="*/ 267 w 700"/>
                <a:gd name="T79" fmla="*/ 18 h 806"/>
                <a:gd name="T80" fmla="*/ 364 w 700"/>
                <a:gd name="T81" fmla="*/ 161 h 806"/>
                <a:gd name="T82" fmla="*/ 294 w 700"/>
                <a:gd name="T83" fmla="*/ 351 h 806"/>
                <a:gd name="T84" fmla="*/ 300 w 700"/>
                <a:gd name="T85" fmla="*/ 575 h 806"/>
                <a:gd name="T86" fmla="*/ 337 w 700"/>
                <a:gd name="T87" fmla="*/ 745 h 806"/>
                <a:gd name="T88" fmla="*/ 294 w 700"/>
                <a:gd name="T89" fmla="*/ 791 h 806"/>
                <a:gd name="T90" fmla="*/ 225 w 700"/>
                <a:gd name="T91" fmla="*/ 783 h 806"/>
                <a:gd name="T92" fmla="*/ 184 w 700"/>
                <a:gd name="T93" fmla="*/ 686 h 806"/>
                <a:gd name="T94" fmla="*/ 145 w 700"/>
                <a:gd name="T95" fmla="*/ 644 h 806"/>
                <a:gd name="T96" fmla="*/ 316 w 700"/>
                <a:gd name="T97" fmla="*/ 403 h 806"/>
                <a:gd name="T98" fmla="*/ 364 w 700"/>
                <a:gd name="T99" fmla="*/ 412 h 806"/>
                <a:gd name="T100" fmla="*/ 195 w 700"/>
                <a:gd name="T101" fmla="*/ 493 h 806"/>
                <a:gd name="T102" fmla="*/ 337 w 700"/>
                <a:gd name="T103" fmla="*/ 538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0" h="806">
                  <a:moveTo>
                    <a:pt x="365" y="47"/>
                  </a:moveTo>
                  <a:cubicBezTo>
                    <a:pt x="368" y="49"/>
                    <a:pt x="371" y="52"/>
                    <a:pt x="374" y="55"/>
                  </a:cubicBezTo>
                  <a:cubicBezTo>
                    <a:pt x="383" y="65"/>
                    <a:pt x="386" y="51"/>
                    <a:pt x="386" y="51"/>
                  </a:cubicBezTo>
                  <a:cubicBezTo>
                    <a:pt x="386" y="51"/>
                    <a:pt x="390" y="43"/>
                    <a:pt x="398" y="40"/>
                  </a:cubicBezTo>
                  <a:cubicBezTo>
                    <a:pt x="407" y="37"/>
                    <a:pt x="413" y="35"/>
                    <a:pt x="413" y="35"/>
                  </a:cubicBezTo>
                  <a:cubicBezTo>
                    <a:pt x="411" y="20"/>
                    <a:pt x="411" y="20"/>
                    <a:pt x="411" y="20"/>
                  </a:cubicBezTo>
                  <a:cubicBezTo>
                    <a:pt x="411" y="20"/>
                    <a:pt x="409" y="16"/>
                    <a:pt x="416" y="14"/>
                  </a:cubicBezTo>
                  <a:cubicBezTo>
                    <a:pt x="423" y="11"/>
                    <a:pt x="430" y="5"/>
                    <a:pt x="437" y="5"/>
                  </a:cubicBezTo>
                  <a:cubicBezTo>
                    <a:pt x="444" y="5"/>
                    <a:pt x="449" y="0"/>
                    <a:pt x="449" y="0"/>
                  </a:cubicBezTo>
                  <a:cubicBezTo>
                    <a:pt x="462" y="5"/>
                    <a:pt x="462" y="5"/>
                    <a:pt x="462" y="5"/>
                  </a:cubicBezTo>
                  <a:cubicBezTo>
                    <a:pt x="478" y="29"/>
                    <a:pt x="478" y="29"/>
                    <a:pt x="478" y="29"/>
                  </a:cubicBezTo>
                  <a:cubicBezTo>
                    <a:pt x="495" y="27"/>
                    <a:pt x="495" y="27"/>
                    <a:pt x="495" y="27"/>
                  </a:cubicBezTo>
                  <a:cubicBezTo>
                    <a:pt x="508" y="41"/>
                    <a:pt x="508" y="41"/>
                    <a:pt x="508" y="41"/>
                  </a:cubicBezTo>
                  <a:cubicBezTo>
                    <a:pt x="516" y="44"/>
                    <a:pt x="516" y="44"/>
                    <a:pt x="516" y="44"/>
                  </a:cubicBezTo>
                  <a:cubicBezTo>
                    <a:pt x="511" y="62"/>
                    <a:pt x="511" y="62"/>
                    <a:pt x="511" y="62"/>
                  </a:cubicBezTo>
                  <a:cubicBezTo>
                    <a:pt x="496" y="71"/>
                    <a:pt x="496" y="71"/>
                    <a:pt x="496" y="71"/>
                  </a:cubicBezTo>
                  <a:cubicBezTo>
                    <a:pt x="485" y="84"/>
                    <a:pt x="485" y="84"/>
                    <a:pt x="485" y="84"/>
                  </a:cubicBezTo>
                  <a:cubicBezTo>
                    <a:pt x="475" y="98"/>
                    <a:pt x="475" y="98"/>
                    <a:pt x="475" y="98"/>
                  </a:cubicBezTo>
                  <a:cubicBezTo>
                    <a:pt x="468" y="110"/>
                    <a:pt x="468" y="110"/>
                    <a:pt x="468" y="110"/>
                  </a:cubicBezTo>
                  <a:cubicBezTo>
                    <a:pt x="470" y="134"/>
                    <a:pt x="470" y="134"/>
                    <a:pt x="470" y="134"/>
                  </a:cubicBezTo>
                  <a:cubicBezTo>
                    <a:pt x="442" y="138"/>
                    <a:pt x="442" y="138"/>
                    <a:pt x="442" y="138"/>
                  </a:cubicBezTo>
                  <a:cubicBezTo>
                    <a:pt x="442" y="138"/>
                    <a:pt x="416" y="140"/>
                    <a:pt x="406" y="142"/>
                  </a:cubicBezTo>
                  <a:cubicBezTo>
                    <a:pt x="397" y="143"/>
                    <a:pt x="375" y="144"/>
                    <a:pt x="375" y="144"/>
                  </a:cubicBezTo>
                  <a:cubicBezTo>
                    <a:pt x="380" y="154"/>
                    <a:pt x="380" y="154"/>
                    <a:pt x="380" y="154"/>
                  </a:cubicBezTo>
                  <a:cubicBezTo>
                    <a:pt x="364" y="161"/>
                    <a:pt x="364" y="161"/>
                    <a:pt x="364" y="161"/>
                  </a:cubicBezTo>
                  <a:cubicBezTo>
                    <a:pt x="365" y="47"/>
                    <a:pt x="365" y="47"/>
                    <a:pt x="365" y="47"/>
                  </a:cubicBezTo>
                  <a:close/>
                  <a:moveTo>
                    <a:pt x="364" y="170"/>
                  </a:moveTo>
                  <a:cubicBezTo>
                    <a:pt x="364" y="288"/>
                    <a:pt x="364" y="288"/>
                    <a:pt x="364" y="288"/>
                  </a:cubicBezTo>
                  <a:cubicBezTo>
                    <a:pt x="396" y="255"/>
                    <a:pt x="431" y="218"/>
                    <a:pt x="431" y="219"/>
                  </a:cubicBezTo>
                  <a:cubicBezTo>
                    <a:pt x="429" y="220"/>
                    <a:pt x="478" y="198"/>
                    <a:pt x="470" y="249"/>
                  </a:cubicBezTo>
                  <a:cubicBezTo>
                    <a:pt x="431" y="292"/>
                    <a:pt x="395" y="329"/>
                    <a:pt x="364" y="363"/>
                  </a:cubicBezTo>
                  <a:cubicBezTo>
                    <a:pt x="364" y="412"/>
                    <a:pt x="364" y="412"/>
                    <a:pt x="364" y="412"/>
                  </a:cubicBezTo>
                  <a:cubicBezTo>
                    <a:pt x="408" y="368"/>
                    <a:pt x="499" y="269"/>
                    <a:pt x="499" y="269"/>
                  </a:cubicBezTo>
                  <a:cubicBezTo>
                    <a:pt x="499" y="269"/>
                    <a:pt x="544" y="260"/>
                    <a:pt x="531" y="304"/>
                  </a:cubicBezTo>
                  <a:cubicBezTo>
                    <a:pt x="502" y="339"/>
                    <a:pt x="391" y="458"/>
                    <a:pt x="391" y="458"/>
                  </a:cubicBezTo>
                  <a:cubicBezTo>
                    <a:pt x="391" y="471"/>
                    <a:pt x="397" y="479"/>
                    <a:pt x="413" y="482"/>
                  </a:cubicBezTo>
                  <a:cubicBezTo>
                    <a:pt x="555" y="328"/>
                    <a:pt x="555" y="328"/>
                    <a:pt x="555" y="328"/>
                  </a:cubicBezTo>
                  <a:cubicBezTo>
                    <a:pt x="555" y="328"/>
                    <a:pt x="599" y="309"/>
                    <a:pt x="591" y="362"/>
                  </a:cubicBezTo>
                  <a:cubicBezTo>
                    <a:pt x="537" y="421"/>
                    <a:pt x="448" y="522"/>
                    <a:pt x="448" y="522"/>
                  </a:cubicBezTo>
                  <a:cubicBezTo>
                    <a:pt x="514" y="590"/>
                    <a:pt x="514" y="590"/>
                    <a:pt x="514" y="590"/>
                  </a:cubicBezTo>
                  <a:cubicBezTo>
                    <a:pt x="514" y="590"/>
                    <a:pt x="522" y="633"/>
                    <a:pt x="479" y="623"/>
                  </a:cubicBezTo>
                  <a:cubicBezTo>
                    <a:pt x="459" y="603"/>
                    <a:pt x="400" y="549"/>
                    <a:pt x="364" y="516"/>
                  </a:cubicBezTo>
                  <a:cubicBezTo>
                    <a:pt x="364" y="564"/>
                    <a:pt x="364" y="564"/>
                    <a:pt x="364" y="564"/>
                  </a:cubicBezTo>
                  <a:cubicBezTo>
                    <a:pt x="399" y="597"/>
                    <a:pt x="458" y="652"/>
                    <a:pt x="458" y="652"/>
                  </a:cubicBezTo>
                  <a:cubicBezTo>
                    <a:pt x="458" y="652"/>
                    <a:pt x="461" y="673"/>
                    <a:pt x="451" y="680"/>
                  </a:cubicBezTo>
                  <a:cubicBezTo>
                    <a:pt x="440" y="686"/>
                    <a:pt x="420" y="689"/>
                    <a:pt x="420" y="689"/>
                  </a:cubicBezTo>
                  <a:cubicBezTo>
                    <a:pt x="363" y="635"/>
                    <a:pt x="363" y="635"/>
                    <a:pt x="363" y="635"/>
                  </a:cubicBezTo>
                  <a:cubicBezTo>
                    <a:pt x="363" y="749"/>
                    <a:pt x="363" y="749"/>
                    <a:pt x="363" y="749"/>
                  </a:cubicBezTo>
                  <a:cubicBezTo>
                    <a:pt x="379" y="757"/>
                    <a:pt x="379" y="757"/>
                    <a:pt x="379" y="757"/>
                  </a:cubicBezTo>
                  <a:cubicBezTo>
                    <a:pt x="393" y="778"/>
                    <a:pt x="393" y="778"/>
                    <a:pt x="393" y="778"/>
                  </a:cubicBezTo>
                  <a:cubicBezTo>
                    <a:pt x="393" y="778"/>
                    <a:pt x="395" y="787"/>
                    <a:pt x="395" y="797"/>
                  </a:cubicBezTo>
                  <a:cubicBezTo>
                    <a:pt x="395" y="806"/>
                    <a:pt x="406" y="799"/>
                    <a:pt x="414" y="799"/>
                  </a:cubicBezTo>
                  <a:cubicBezTo>
                    <a:pt x="422" y="799"/>
                    <a:pt x="429" y="791"/>
                    <a:pt x="429" y="791"/>
                  </a:cubicBezTo>
                  <a:cubicBezTo>
                    <a:pt x="432" y="779"/>
                    <a:pt x="432" y="779"/>
                    <a:pt x="432" y="779"/>
                  </a:cubicBezTo>
                  <a:cubicBezTo>
                    <a:pt x="448" y="771"/>
                    <a:pt x="448" y="771"/>
                    <a:pt x="448" y="771"/>
                  </a:cubicBezTo>
                  <a:cubicBezTo>
                    <a:pt x="458" y="760"/>
                    <a:pt x="458" y="760"/>
                    <a:pt x="458" y="760"/>
                  </a:cubicBezTo>
                  <a:cubicBezTo>
                    <a:pt x="467" y="756"/>
                    <a:pt x="467" y="756"/>
                    <a:pt x="467" y="756"/>
                  </a:cubicBezTo>
                  <a:cubicBezTo>
                    <a:pt x="481" y="753"/>
                    <a:pt x="481" y="753"/>
                    <a:pt x="481" y="753"/>
                  </a:cubicBezTo>
                  <a:cubicBezTo>
                    <a:pt x="506" y="772"/>
                    <a:pt x="506" y="772"/>
                    <a:pt x="506" y="772"/>
                  </a:cubicBezTo>
                  <a:cubicBezTo>
                    <a:pt x="523" y="795"/>
                    <a:pt x="523" y="795"/>
                    <a:pt x="523" y="795"/>
                  </a:cubicBezTo>
                  <a:cubicBezTo>
                    <a:pt x="532" y="801"/>
                    <a:pt x="532" y="801"/>
                    <a:pt x="532" y="801"/>
                  </a:cubicBezTo>
                  <a:cubicBezTo>
                    <a:pt x="532" y="801"/>
                    <a:pt x="537" y="792"/>
                    <a:pt x="536" y="779"/>
                  </a:cubicBezTo>
                  <a:cubicBezTo>
                    <a:pt x="535" y="767"/>
                    <a:pt x="535" y="771"/>
                    <a:pt x="534" y="761"/>
                  </a:cubicBezTo>
                  <a:cubicBezTo>
                    <a:pt x="532" y="752"/>
                    <a:pt x="534" y="749"/>
                    <a:pt x="534" y="749"/>
                  </a:cubicBezTo>
                  <a:cubicBezTo>
                    <a:pt x="548" y="748"/>
                    <a:pt x="548" y="748"/>
                    <a:pt x="548" y="748"/>
                  </a:cubicBezTo>
                  <a:cubicBezTo>
                    <a:pt x="553" y="730"/>
                    <a:pt x="553" y="730"/>
                    <a:pt x="553" y="730"/>
                  </a:cubicBezTo>
                  <a:cubicBezTo>
                    <a:pt x="539" y="720"/>
                    <a:pt x="539" y="720"/>
                    <a:pt x="539" y="720"/>
                  </a:cubicBezTo>
                  <a:cubicBezTo>
                    <a:pt x="525" y="711"/>
                    <a:pt x="525" y="711"/>
                    <a:pt x="525" y="711"/>
                  </a:cubicBezTo>
                  <a:cubicBezTo>
                    <a:pt x="525" y="711"/>
                    <a:pt x="532" y="707"/>
                    <a:pt x="539" y="706"/>
                  </a:cubicBezTo>
                  <a:cubicBezTo>
                    <a:pt x="546" y="705"/>
                    <a:pt x="538" y="699"/>
                    <a:pt x="538" y="699"/>
                  </a:cubicBezTo>
                  <a:cubicBezTo>
                    <a:pt x="538" y="699"/>
                    <a:pt x="543" y="694"/>
                    <a:pt x="551" y="685"/>
                  </a:cubicBezTo>
                  <a:cubicBezTo>
                    <a:pt x="538" y="673"/>
                    <a:pt x="538" y="673"/>
                    <a:pt x="538" y="673"/>
                  </a:cubicBezTo>
                  <a:cubicBezTo>
                    <a:pt x="544" y="665"/>
                    <a:pt x="544" y="665"/>
                    <a:pt x="544" y="665"/>
                  </a:cubicBezTo>
                  <a:cubicBezTo>
                    <a:pt x="544" y="665"/>
                    <a:pt x="553" y="651"/>
                    <a:pt x="553" y="645"/>
                  </a:cubicBezTo>
                  <a:cubicBezTo>
                    <a:pt x="553" y="638"/>
                    <a:pt x="561" y="634"/>
                    <a:pt x="561" y="634"/>
                  </a:cubicBezTo>
                  <a:cubicBezTo>
                    <a:pt x="566" y="626"/>
                    <a:pt x="566" y="626"/>
                    <a:pt x="566" y="626"/>
                  </a:cubicBezTo>
                  <a:cubicBezTo>
                    <a:pt x="534" y="616"/>
                    <a:pt x="534" y="616"/>
                    <a:pt x="534" y="616"/>
                  </a:cubicBezTo>
                  <a:cubicBezTo>
                    <a:pt x="545" y="615"/>
                    <a:pt x="545" y="615"/>
                    <a:pt x="545" y="615"/>
                  </a:cubicBezTo>
                  <a:cubicBezTo>
                    <a:pt x="545" y="615"/>
                    <a:pt x="550" y="611"/>
                    <a:pt x="572" y="608"/>
                  </a:cubicBezTo>
                  <a:cubicBezTo>
                    <a:pt x="593" y="605"/>
                    <a:pt x="580" y="593"/>
                    <a:pt x="580" y="593"/>
                  </a:cubicBezTo>
                  <a:cubicBezTo>
                    <a:pt x="583" y="579"/>
                    <a:pt x="583" y="579"/>
                    <a:pt x="583" y="579"/>
                  </a:cubicBezTo>
                  <a:cubicBezTo>
                    <a:pt x="583" y="579"/>
                    <a:pt x="587" y="578"/>
                    <a:pt x="594" y="577"/>
                  </a:cubicBezTo>
                  <a:cubicBezTo>
                    <a:pt x="600" y="575"/>
                    <a:pt x="599" y="569"/>
                    <a:pt x="599" y="569"/>
                  </a:cubicBezTo>
                  <a:cubicBezTo>
                    <a:pt x="599" y="550"/>
                    <a:pt x="599" y="550"/>
                    <a:pt x="599" y="550"/>
                  </a:cubicBezTo>
                  <a:cubicBezTo>
                    <a:pt x="608" y="536"/>
                    <a:pt x="608" y="536"/>
                    <a:pt x="608" y="536"/>
                  </a:cubicBezTo>
                  <a:cubicBezTo>
                    <a:pt x="619" y="541"/>
                    <a:pt x="619" y="541"/>
                    <a:pt x="619" y="541"/>
                  </a:cubicBezTo>
                  <a:cubicBezTo>
                    <a:pt x="622" y="552"/>
                    <a:pt x="622" y="552"/>
                    <a:pt x="622" y="552"/>
                  </a:cubicBezTo>
                  <a:cubicBezTo>
                    <a:pt x="611" y="566"/>
                    <a:pt x="611" y="566"/>
                    <a:pt x="611" y="566"/>
                  </a:cubicBezTo>
                  <a:cubicBezTo>
                    <a:pt x="607" y="578"/>
                    <a:pt x="607" y="578"/>
                    <a:pt x="607" y="578"/>
                  </a:cubicBezTo>
                  <a:cubicBezTo>
                    <a:pt x="610" y="592"/>
                    <a:pt x="610" y="592"/>
                    <a:pt x="610" y="592"/>
                  </a:cubicBezTo>
                  <a:cubicBezTo>
                    <a:pt x="627" y="585"/>
                    <a:pt x="627" y="585"/>
                    <a:pt x="627" y="585"/>
                  </a:cubicBezTo>
                  <a:cubicBezTo>
                    <a:pt x="627" y="585"/>
                    <a:pt x="628" y="573"/>
                    <a:pt x="630" y="565"/>
                  </a:cubicBezTo>
                  <a:cubicBezTo>
                    <a:pt x="641" y="559"/>
                    <a:pt x="641" y="559"/>
                    <a:pt x="641" y="559"/>
                  </a:cubicBezTo>
                  <a:cubicBezTo>
                    <a:pt x="649" y="535"/>
                    <a:pt x="649" y="535"/>
                    <a:pt x="649" y="535"/>
                  </a:cubicBezTo>
                  <a:cubicBezTo>
                    <a:pt x="649" y="523"/>
                    <a:pt x="649" y="523"/>
                    <a:pt x="649" y="523"/>
                  </a:cubicBezTo>
                  <a:cubicBezTo>
                    <a:pt x="672" y="525"/>
                    <a:pt x="672" y="525"/>
                    <a:pt x="672" y="525"/>
                  </a:cubicBezTo>
                  <a:cubicBezTo>
                    <a:pt x="681" y="527"/>
                    <a:pt x="681" y="527"/>
                    <a:pt x="681" y="527"/>
                  </a:cubicBezTo>
                  <a:cubicBezTo>
                    <a:pt x="687" y="517"/>
                    <a:pt x="687" y="517"/>
                    <a:pt x="687" y="517"/>
                  </a:cubicBezTo>
                  <a:cubicBezTo>
                    <a:pt x="687" y="517"/>
                    <a:pt x="674" y="508"/>
                    <a:pt x="670" y="501"/>
                  </a:cubicBezTo>
                  <a:cubicBezTo>
                    <a:pt x="667" y="489"/>
                    <a:pt x="667" y="489"/>
                    <a:pt x="667" y="489"/>
                  </a:cubicBezTo>
                  <a:cubicBezTo>
                    <a:pt x="672" y="476"/>
                    <a:pt x="672" y="476"/>
                    <a:pt x="672" y="476"/>
                  </a:cubicBezTo>
                  <a:cubicBezTo>
                    <a:pt x="659" y="481"/>
                    <a:pt x="659" y="481"/>
                    <a:pt x="659" y="481"/>
                  </a:cubicBezTo>
                  <a:cubicBezTo>
                    <a:pt x="659" y="481"/>
                    <a:pt x="662" y="479"/>
                    <a:pt x="660" y="472"/>
                  </a:cubicBezTo>
                  <a:cubicBezTo>
                    <a:pt x="659" y="466"/>
                    <a:pt x="652" y="459"/>
                    <a:pt x="652" y="459"/>
                  </a:cubicBezTo>
                  <a:cubicBezTo>
                    <a:pt x="638" y="452"/>
                    <a:pt x="638" y="452"/>
                    <a:pt x="638" y="452"/>
                  </a:cubicBezTo>
                  <a:cubicBezTo>
                    <a:pt x="647" y="447"/>
                    <a:pt x="647" y="447"/>
                    <a:pt x="647" y="447"/>
                  </a:cubicBezTo>
                  <a:cubicBezTo>
                    <a:pt x="659" y="435"/>
                    <a:pt x="659" y="435"/>
                    <a:pt x="659" y="435"/>
                  </a:cubicBezTo>
                  <a:cubicBezTo>
                    <a:pt x="668" y="428"/>
                    <a:pt x="668" y="428"/>
                    <a:pt x="668" y="428"/>
                  </a:cubicBezTo>
                  <a:cubicBezTo>
                    <a:pt x="671" y="416"/>
                    <a:pt x="671" y="416"/>
                    <a:pt x="671" y="416"/>
                  </a:cubicBezTo>
                  <a:cubicBezTo>
                    <a:pt x="663" y="409"/>
                    <a:pt x="663" y="409"/>
                    <a:pt x="663" y="409"/>
                  </a:cubicBezTo>
                  <a:cubicBezTo>
                    <a:pt x="636" y="400"/>
                    <a:pt x="636" y="400"/>
                    <a:pt x="636" y="400"/>
                  </a:cubicBezTo>
                  <a:cubicBezTo>
                    <a:pt x="645" y="395"/>
                    <a:pt x="645" y="395"/>
                    <a:pt x="645" y="395"/>
                  </a:cubicBezTo>
                  <a:cubicBezTo>
                    <a:pt x="662" y="398"/>
                    <a:pt x="662" y="398"/>
                    <a:pt x="662" y="398"/>
                  </a:cubicBezTo>
                  <a:cubicBezTo>
                    <a:pt x="671" y="393"/>
                    <a:pt x="671" y="393"/>
                    <a:pt x="671" y="393"/>
                  </a:cubicBezTo>
                  <a:cubicBezTo>
                    <a:pt x="667" y="378"/>
                    <a:pt x="667" y="378"/>
                    <a:pt x="667" y="378"/>
                  </a:cubicBezTo>
                  <a:cubicBezTo>
                    <a:pt x="658" y="368"/>
                    <a:pt x="658" y="368"/>
                    <a:pt x="658" y="368"/>
                  </a:cubicBezTo>
                  <a:cubicBezTo>
                    <a:pt x="652" y="350"/>
                    <a:pt x="652" y="350"/>
                    <a:pt x="652" y="350"/>
                  </a:cubicBezTo>
                  <a:cubicBezTo>
                    <a:pt x="644" y="356"/>
                    <a:pt x="644" y="356"/>
                    <a:pt x="644" y="356"/>
                  </a:cubicBezTo>
                  <a:cubicBezTo>
                    <a:pt x="623" y="353"/>
                    <a:pt x="623" y="353"/>
                    <a:pt x="623" y="353"/>
                  </a:cubicBezTo>
                  <a:cubicBezTo>
                    <a:pt x="637" y="326"/>
                    <a:pt x="637" y="326"/>
                    <a:pt x="637" y="326"/>
                  </a:cubicBezTo>
                  <a:cubicBezTo>
                    <a:pt x="636" y="339"/>
                    <a:pt x="636" y="339"/>
                    <a:pt x="636" y="339"/>
                  </a:cubicBezTo>
                  <a:cubicBezTo>
                    <a:pt x="654" y="334"/>
                    <a:pt x="654" y="334"/>
                    <a:pt x="654" y="334"/>
                  </a:cubicBezTo>
                  <a:cubicBezTo>
                    <a:pt x="665" y="328"/>
                    <a:pt x="665" y="328"/>
                    <a:pt x="665" y="328"/>
                  </a:cubicBezTo>
                  <a:cubicBezTo>
                    <a:pt x="678" y="326"/>
                    <a:pt x="678" y="326"/>
                    <a:pt x="678" y="326"/>
                  </a:cubicBezTo>
                  <a:cubicBezTo>
                    <a:pt x="694" y="319"/>
                    <a:pt x="694" y="319"/>
                    <a:pt x="694" y="319"/>
                  </a:cubicBezTo>
                  <a:cubicBezTo>
                    <a:pt x="690" y="310"/>
                    <a:pt x="690" y="310"/>
                    <a:pt x="690" y="310"/>
                  </a:cubicBezTo>
                  <a:cubicBezTo>
                    <a:pt x="687" y="298"/>
                    <a:pt x="687" y="298"/>
                    <a:pt x="687" y="298"/>
                  </a:cubicBezTo>
                  <a:cubicBezTo>
                    <a:pt x="687" y="298"/>
                    <a:pt x="687" y="294"/>
                    <a:pt x="694" y="290"/>
                  </a:cubicBezTo>
                  <a:cubicBezTo>
                    <a:pt x="700" y="286"/>
                    <a:pt x="687" y="272"/>
                    <a:pt x="690" y="264"/>
                  </a:cubicBezTo>
                  <a:cubicBezTo>
                    <a:pt x="692" y="255"/>
                    <a:pt x="684" y="251"/>
                    <a:pt x="679" y="242"/>
                  </a:cubicBezTo>
                  <a:cubicBezTo>
                    <a:pt x="650" y="254"/>
                    <a:pt x="650" y="254"/>
                    <a:pt x="650" y="254"/>
                  </a:cubicBezTo>
                  <a:cubicBezTo>
                    <a:pt x="662" y="264"/>
                    <a:pt x="662" y="264"/>
                    <a:pt x="662" y="264"/>
                  </a:cubicBezTo>
                  <a:cubicBezTo>
                    <a:pt x="656" y="275"/>
                    <a:pt x="656" y="275"/>
                    <a:pt x="656" y="275"/>
                  </a:cubicBezTo>
                  <a:cubicBezTo>
                    <a:pt x="648" y="265"/>
                    <a:pt x="648" y="265"/>
                    <a:pt x="648" y="265"/>
                  </a:cubicBezTo>
                  <a:cubicBezTo>
                    <a:pt x="637" y="282"/>
                    <a:pt x="637" y="282"/>
                    <a:pt x="637" y="282"/>
                  </a:cubicBezTo>
                  <a:cubicBezTo>
                    <a:pt x="621" y="291"/>
                    <a:pt x="621" y="291"/>
                    <a:pt x="621" y="291"/>
                  </a:cubicBezTo>
                  <a:cubicBezTo>
                    <a:pt x="604" y="294"/>
                    <a:pt x="604" y="294"/>
                    <a:pt x="604" y="294"/>
                  </a:cubicBezTo>
                  <a:cubicBezTo>
                    <a:pt x="604" y="286"/>
                    <a:pt x="604" y="286"/>
                    <a:pt x="604" y="286"/>
                  </a:cubicBezTo>
                  <a:cubicBezTo>
                    <a:pt x="618" y="270"/>
                    <a:pt x="618" y="270"/>
                    <a:pt x="618" y="270"/>
                  </a:cubicBezTo>
                  <a:cubicBezTo>
                    <a:pt x="629" y="258"/>
                    <a:pt x="629" y="258"/>
                    <a:pt x="629" y="258"/>
                  </a:cubicBezTo>
                  <a:cubicBezTo>
                    <a:pt x="644" y="253"/>
                    <a:pt x="644" y="253"/>
                    <a:pt x="644" y="253"/>
                  </a:cubicBezTo>
                  <a:cubicBezTo>
                    <a:pt x="655" y="229"/>
                    <a:pt x="655" y="229"/>
                    <a:pt x="655" y="229"/>
                  </a:cubicBezTo>
                  <a:cubicBezTo>
                    <a:pt x="661" y="213"/>
                    <a:pt x="661" y="213"/>
                    <a:pt x="661" y="213"/>
                  </a:cubicBezTo>
                  <a:cubicBezTo>
                    <a:pt x="673" y="197"/>
                    <a:pt x="673" y="197"/>
                    <a:pt x="673" y="197"/>
                  </a:cubicBezTo>
                  <a:cubicBezTo>
                    <a:pt x="696" y="177"/>
                    <a:pt x="696" y="177"/>
                    <a:pt x="696" y="177"/>
                  </a:cubicBezTo>
                  <a:cubicBezTo>
                    <a:pt x="686" y="185"/>
                    <a:pt x="686" y="185"/>
                    <a:pt x="686" y="185"/>
                  </a:cubicBezTo>
                  <a:cubicBezTo>
                    <a:pt x="686" y="185"/>
                    <a:pt x="680" y="186"/>
                    <a:pt x="671" y="177"/>
                  </a:cubicBezTo>
                  <a:cubicBezTo>
                    <a:pt x="639" y="177"/>
                    <a:pt x="639" y="177"/>
                    <a:pt x="639" y="177"/>
                  </a:cubicBezTo>
                  <a:cubicBezTo>
                    <a:pt x="603" y="166"/>
                    <a:pt x="603" y="166"/>
                    <a:pt x="603" y="166"/>
                  </a:cubicBezTo>
                  <a:cubicBezTo>
                    <a:pt x="584" y="149"/>
                    <a:pt x="584" y="149"/>
                    <a:pt x="584" y="149"/>
                  </a:cubicBezTo>
                  <a:cubicBezTo>
                    <a:pt x="584" y="149"/>
                    <a:pt x="573" y="149"/>
                    <a:pt x="563" y="132"/>
                  </a:cubicBezTo>
                  <a:cubicBezTo>
                    <a:pt x="554" y="116"/>
                    <a:pt x="536" y="132"/>
                    <a:pt x="536" y="132"/>
                  </a:cubicBezTo>
                  <a:cubicBezTo>
                    <a:pt x="515" y="141"/>
                    <a:pt x="515" y="141"/>
                    <a:pt x="515" y="141"/>
                  </a:cubicBezTo>
                  <a:cubicBezTo>
                    <a:pt x="482" y="167"/>
                    <a:pt x="482" y="167"/>
                    <a:pt x="482" y="167"/>
                  </a:cubicBezTo>
                  <a:cubicBezTo>
                    <a:pt x="442" y="180"/>
                    <a:pt x="442" y="180"/>
                    <a:pt x="442" y="180"/>
                  </a:cubicBezTo>
                  <a:cubicBezTo>
                    <a:pt x="419" y="167"/>
                    <a:pt x="419" y="167"/>
                    <a:pt x="419" y="167"/>
                  </a:cubicBezTo>
                  <a:cubicBezTo>
                    <a:pt x="419" y="167"/>
                    <a:pt x="421" y="156"/>
                    <a:pt x="415" y="146"/>
                  </a:cubicBezTo>
                  <a:cubicBezTo>
                    <a:pt x="408" y="136"/>
                    <a:pt x="390" y="157"/>
                    <a:pt x="390" y="157"/>
                  </a:cubicBezTo>
                  <a:cubicBezTo>
                    <a:pt x="380" y="169"/>
                    <a:pt x="380" y="169"/>
                    <a:pt x="380" y="169"/>
                  </a:cubicBezTo>
                  <a:cubicBezTo>
                    <a:pt x="376" y="176"/>
                    <a:pt x="376" y="176"/>
                    <a:pt x="376" y="176"/>
                  </a:cubicBezTo>
                  <a:lnTo>
                    <a:pt x="364" y="170"/>
                  </a:lnTo>
                  <a:close/>
                  <a:moveTo>
                    <a:pt x="116" y="638"/>
                  </a:moveTo>
                  <a:cubicBezTo>
                    <a:pt x="116" y="638"/>
                    <a:pt x="123" y="606"/>
                    <a:pt x="116" y="597"/>
                  </a:cubicBezTo>
                  <a:cubicBezTo>
                    <a:pt x="109" y="588"/>
                    <a:pt x="99" y="578"/>
                    <a:pt x="99" y="578"/>
                  </a:cubicBezTo>
                  <a:cubicBezTo>
                    <a:pt x="99" y="578"/>
                    <a:pt x="109" y="576"/>
                    <a:pt x="101" y="562"/>
                  </a:cubicBezTo>
                  <a:cubicBezTo>
                    <a:pt x="94" y="547"/>
                    <a:pt x="103" y="547"/>
                    <a:pt x="85" y="536"/>
                  </a:cubicBezTo>
                  <a:cubicBezTo>
                    <a:pt x="66" y="524"/>
                    <a:pt x="66" y="530"/>
                    <a:pt x="59" y="519"/>
                  </a:cubicBezTo>
                  <a:cubicBezTo>
                    <a:pt x="51" y="508"/>
                    <a:pt x="68" y="504"/>
                    <a:pt x="44" y="504"/>
                  </a:cubicBezTo>
                  <a:cubicBezTo>
                    <a:pt x="20" y="504"/>
                    <a:pt x="29" y="509"/>
                    <a:pt x="22" y="495"/>
                  </a:cubicBezTo>
                  <a:cubicBezTo>
                    <a:pt x="14" y="480"/>
                    <a:pt x="0" y="465"/>
                    <a:pt x="0" y="465"/>
                  </a:cubicBezTo>
                  <a:cubicBezTo>
                    <a:pt x="0" y="465"/>
                    <a:pt x="7" y="465"/>
                    <a:pt x="24" y="452"/>
                  </a:cubicBezTo>
                  <a:cubicBezTo>
                    <a:pt x="40" y="439"/>
                    <a:pt x="41" y="426"/>
                    <a:pt x="41" y="426"/>
                  </a:cubicBezTo>
                  <a:cubicBezTo>
                    <a:pt x="41" y="426"/>
                    <a:pt x="55" y="417"/>
                    <a:pt x="65" y="409"/>
                  </a:cubicBezTo>
                  <a:cubicBezTo>
                    <a:pt x="74" y="402"/>
                    <a:pt x="68" y="386"/>
                    <a:pt x="82" y="374"/>
                  </a:cubicBezTo>
                  <a:cubicBezTo>
                    <a:pt x="96" y="362"/>
                    <a:pt x="119" y="364"/>
                    <a:pt x="119" y="351"/>
                  </a:cubicBezTo>
                  <a:cubicBezTo>
                    <a:pt x="119" y="339"/>
                    <a:pt x="111" y="330"/>
                    <a:pt x="112" y="322"/>
                  </a:cubicBezTo>
                  <a:cubicBezTo>
                    <a:pt x="114" y="313"/>
                    <a:pt x="133" y="304"/>
                    <a:pt x="134" y="294"/>
                  </a:cubicBezTo>
                  <a:cubicBezTo>
                    <a:pt x="133" y="283"/>
                    <a:pt x="125" y="276"/>
                    <a:pt x="125" y="257"/>
                  </a:cubicBezTo>
                  <a:cubicBezTo>
                    <a:pt x="125" y="237"/>
                    <a:pt x="134" y="213"/>
                    <a:pt x="126" y="210"/>
                  </a:cubicBezTo>
                  <a:cubicBezTo>
                    <a:pt x="120" y="206"/>
                    <a:pt x="120" y="206"/>
                    <a:pt x="135" y="206"/>
                  </a:cubicBezTo>
                  <a:cubicBezTo>
                    <a:pt x="151" y="206"/>
                    <a:pt x="149" y="211"/>
                    <a:pt x="160" y="211"/>
                  </a:cubicBezTo>
                  <a:cubicBezTo>
                    <a:pt x="170" y="212"/>
                    <a:pt x="186" y="191"/>
                    <a:pt x="186" y="191"/>
                  </a:cubicBezTo>
                  <a:cubicBezTo>
                    <a:pt x="186" y="191"/>
                    <a:pt x="209" y="199"/>
                    <a:pt x="209" y="190"/>
                  </a:cubicBezTo>
                  <a:cubicBezTo>
                    <a:pt x="209" y="182"/>
                    <a:pt x="197" y="161"/>
                    <a:pt x="188" y="157"/>
                  </a:cubicBezTo>
                  <a:cubicBezTo>
                    <a:pt x="179" y="153"/>
                    <a:pt x="164" y="153"/>
                    <a:pt x="164" y="153"/>
                  </a:cubicBezTo>
                  <a:cubicBezTo>
                    <a:pt x="170" y="136"/>
                    <a:pt x="170" y="136"/>
                    <a:pt x="170" y="136"/>
                  </a:cubicBezTo>
                  <a:cubicBezTo>
                    <a:pt x="170" y="136"/>
                    <a:pt x="173" y="132"/>
                    <a:pt x="181" y="129"/>
                  </a:cubicBezTo>
                  <a:cubicBezTo>
                    <a:pt x="190" y="127"/>
                    <a:pt x="180" y="129"/>
                    <a:pt x="191" y="124"/>
                  </a:cubicBezTo>
                  <a:cubicBezTo>
                    <a:pt x="202" y="118"/>
                    <a:pt x="200" y="134"/>
                    <a:pt x="204" y="123"/>
                  </a:cubicBezTo>
                  <a:cubicBezTo>
                    <a:pt x="208" y="112"/>
                    <a:pt x="206" y="108"/>
                    <a:pt x="206" y="108"/>
                  </a:cubicBezTo>
                  <a:cubicBezTo>
                    <a:pt x="200" y="100"/>
                    <a:pt x="200" y="100"/>
                    <a:pt x="200" y="100"/>
                  </a:cubicBezTo>
                  <a:cubicBezTo>
                    <a:pt x="200" y="100"/>
                    <a:pt x="200" y="94"/>
                    <a:pt x="208" y="91"/>
                  </a:cubicBezTo>
                  <a:cubicBezTo>
                    <a:pt x="217" y="89"/>
                    <a:pt x="221" y="89"/>
                    <a:pt x="221" y="89"/>
                  </a:cubicBezTo>
                  <a:cubicBezTo>
                    <a:pt x="213" y="78"/>
                    <a:pt x="213" y="78"/>
                    <a:pt x="213" y="78"/>
                  </a:cubicBezTo>
                  <a:cubicBezTo>
                    <a:pt x="207" y="70"/>
                    <a:pt x="207" y="70"/>
                    <a:pt x="207" y="70"/>
                  </a:cubicBezTo>
                  <a:cubicBezTo>
                    <a:pt x="207" y="70"/>
                    <a:pt x="214" y="68"/>
                    <a:pt x="215" y="59"/>
                  </a:cubicBezTo>
                  <a:cubicBezTo>
                    <a:pt x="217" y="49"/>
                    <a:pt x="217" y="30"/>
                    <a:pt x="217" y="30"/>
                  </a:cubicBezTo>
                  <a:cubicBezTo>
                    <a:pt x="218" y="17"/>
                    <a:pt x="218" y="17"/>
                    <a:pt x="218" y="17"/>
                  </a:cubicBezTo>
                  <a:cubicBezTo>
                    <a:pt x="218" y="17"/>
                    <a:pt x="243" y="5"/>
                    <a:pt x="251" y="6"/>
                  </a:cubicBezTo>
                  <a:cubicBezTo>
                    <a:pt x="260" y="8"/>
                    <a:pt x="261" y="10"/>
                    <a:pt x="267" y="18"/>
                  </a:cubicBezTo>
                  <a:cubicBezTo>
                    <a:pt x="275" y="24"/>
                    <a:pt x="267" y="27"/>
                    <a:pt x="284" y="34"/>
                  </a:cubicBezTo>
                  <a:cubicBezTo>
                    <a:pt x="301" y="41"/>
                    <a:pt x="313" y="48"/>
                    <a:pt x="321" y="45"/>
                  </a:cubicBezTo>
                  <a:cubicBezTo>
                    <a:pt x="330" y="43"/>
                    <a:pt x="340" y="40"/>
                    <a:pt x="347" y="40"/>
                  </a:cubicBezTo>
                  <a:cubicBezTo>
                    <a:pt x="352" y="40"/>
                    <a:pt x="358" y="42"/>
                    <a:pt x="365" y="47"/>
                  </a:cubicBezTo>
                  <a:cubicBezTo>
                    <a:pt x="364" y="161"/>
                    <a:pt x="364" y="161"/>
                    <a:pt x="364" y="161"/>
                  </a:cubicBezTo>
                  <a:cubicBezTo>
                    <a:pt x="354" y="165"/>
                    <a:pt x="354" y="165"/>
                    <a:pt x="354" y="165"/>
                  </a:cubicBezTo>
                  <a:cubicBezTo>
                    <a:pt x="364" y="170"/>
                    <a:pt x="364" y="170"/>
                    <a:pt x="364" y="170"/>
                  </a:cubicBezTo>
                  <a:cubicBezTo>
                    <a:pt x="364" y="288"/>
                    <a:pt x="364" y="288"/>
                    <a:pt x="364" y="288"/>
                  </a:cubicBezTo>
                  <a:cubicBezTo>
                    <a:pt x="340" y="314"/>
                    <a:pt x="318" y="337"/>
                    <a:pt x="314" y="341"/>
                  </a:cubicBezTo>
                  <a:cubicBezTo>
                    <a:pt x="305" y="352"/>
                    <a:pt x="294" y="351"/>
                    <a:pt x="294" y="351"/>
                  </a:cubicBezTo>
                  <a:cubicBezTo>
                    <a:pt x="294" y="351"/>
                    <a:pt x="157" y="356"/>
                    <a:pt x="148" y="355"/>
                  </a:cubicBezTo>
                  <a:cubicBezTo>
                    <a:pt x="140" y="355"/>
                    <a:pt x="137" y="369"/>
                    <a:pt x="137" y="369"/>
                  </a:cubicBezTo>
                  <a:cubicBezTo>
                    <a:pt x="144" y="564"/>
                    <a:pt x="144" y="564"/>
                    <a:pt x="144" y="564"/>
                  </a:cubicBezTo>
                  <a:cubicBezTo>
                    <a:pt x="142" y="568"/>
                    <a:pt x="153" y="584"/>
                    <a:pt x="157" y="579"/>
                  </a:cubicBezTo>
                  <a:cubicBezTo>
                    <a:pt x="204" y="577"/>
                    <a:pt x="253" y="577"/>
                    <a:pt x="300" y="575"/>
                  </a:cubicBezTo>
                  <a:cubicBezTo>
                    <a:pt x="363" y="635"/>
                    <a:pt x="363" y="635"/>
                    <a:pt x="363" y="635"/>
                  </a:cubicBezTo>
                  <a:cubicBezTo>
                    <a:pt x="363" y="749"/>
                    <a:pt x="363" y="749"/>
                    <a:pt x="363" y="749"/>
                  </a:cubicBezTo>
                  <a:cubicBezTo>
                    <a:pt x="361" y="748"/>
                    <a:pt x="361" y="748"/>
                    <a:pt x="361" y="748"/>
                  </a:cubicBezTo>
                  <a:cubicBezTo>
                    <a:pt x="361" y="748"/>
                    <a:pt x="363" y="719"/>
                    <a:pt x="349" y="729"/>
                  </a:cubicBezTo>
                  <a:cubicBezTo>
                    <a:pt x="336" y="738"/>
                    <a:pt x="337" y="745"/>
                    <a:pt x="337" y="745"/>
                  </a:cubicBezTo>
                  <a:cubicBezTo>
                    <a:pt x="337" y="753"/>
                    <a:pt x="337" y="753"/>
                    <a:pt x="337" y="753"/>
                  </a:cubicBezTo>
                  <a:cubicBezTo>
                    <a:pt x="337" y="753"/>
                    <a:pt x="346" y="765"/>
                    <a:pt x="334" y="765"/>
                  </a:cubicBezTo>
                  <a:cubicBezTo>
                    <a:pt x="322" y="765"/>
                    <a:pt x="315" y="765"/>
                    <a:pt x="315" y="765"/>
                  </a:cubicBezTo>
                  <a:cubicBezTo>
                    <a:pt x="315" y="765"/>
                    <a:pt x="319" y="767"/>
                    <a:pt x="310" y="775"/>
                  </a:cubicBezTo>
                  <a:cubicBezTo>
                    <a:pt x="300" y="783"/>
                    <a:pt x="294" y="791"/>
                    <a:pt x="294" y="791"/>
                  </a:cubicBezTo>
                  <a:cubicBezTo>
                    <a:pt x="275" y="790"/>
                    <a:pt x="275" y="790"/>
                    <a:pt x="275" y="790"/>
                  </a:cubicBezTo>
                  <a:cubicBezTo>
                    <a:pt x="262" y="787"/>
                    <a:pt x="262" y="787"/>
                    <a:pt x="262" y="787"/>
                  </a:cubicBezTo>
                  <a:cubicBezTo>
                    <a:pt x="254" y="788"/>
                    <a:pt x="254" y="788"/>
                    <a:pt x="254" y="788"/>
                  </a:cubicBezTo>
                  <a:cubicBezTo>
                    <a:pt x="242" y="790"/>
                    <a:pt x="242" y="790"/>
                    <a:pt x="242" y="790"/>
                  </a:cubicBezTo>
                  <a:cubicBezTo>
                    <a:pt x="242" y="790"/>
                    <a:pt x="225" y="790"/>
                    <a:pt x="225" y="783"/>
                  </a:cubicBezTo>
                  <a:cubicBezTo>
                    <a:pt x="225" y="776"/>
                    <a:pt x="232" y="768"/>
                    <a:pt x="232" y="768"/>
                  </a:cubicBezTo>
                  <a:cubicBezTo>
                    <a:pt x="222" y="750"/>
                    <a:pt x="222" y="750"/>
                    <a:pt x="222" y="750"/>
                  </a:cubicBezTo>
                  <a:cubicBezTo>
                    <a:pt x="214" y="728"/>
                    <a:pt x="214" y="728"/>
                    <a:pt x="214" y="728"/>
                  </a:cubicBezTo>
                  <a:cubicBezTo>
                    <a:pt x="195" y="704"/>
                    <a:pt x="195" y="704"/>
                    <a:pt x="195" y="704"/>
                  </a:cubicBezTo>
                  <a:cubicBezTo>
                    <a:pt x="184" y="686"/>
                    <a:pt x="184" y="686"/>
                    <a:pt x="184" y="686"/>
                  </a:cubicBezTo>
                  <a:cubicBezTo>
                    <a:pt x="184" y="673"/>
                    <a:pt x="184" y="673"/>
                    <a:pt x="184" y="673"/>
                  </a:cubicBezTo>
                  <a:cubicBezTo>
                    <a:pt x="190" y="664"/>
                    <a:pt x="190" y="664"/>
                    <a:pt x="190" y="664"/>
                  </a:cubicBezTo>
                  <a:cubicBezTo>
                    <a:pt x="190" y="640"/>
                    <a:pt x="190" y="640"/>
                    <a:pt x="190" y="640"/>
                  </a:cubicBezTo>
                  <a:cubicBezTo>
                    <a:pt x="190" y="640"/>
                    <a:pt x="175" y="632"/>
                    <a:pt x="167" y="633"/>
                  </a:cubicBezTo>
                  <a:cubicBezTo>
                    <a:pt x="158" y="634"/>
                    <a:pt x="145" y="644"/>
                    <a:pt x="145" y="644"/>
                  </a:cubicBezTo>
                  <a:cubicBezTo>
                    <a:pt x="122" y="641"/>
                    <a:pt x="122" y="641"/>
                    <a:pt x="122" y="641"/>
                  </a:cubicBezTo>
                  <a:cubicBezTo>
                    <a:pt x="116" y="638"/>
                    <a:pt x="116" y="638"/>
                    <a:pt x="116" y="638"/>
                  </a:cubicBezTo>
                  <a:close/>
                  <a:moveTo>
                    <a:pt x="364" y="363"/>
                  </a:moveTo>
                  <a:cubicBezTo>
                    <a:pt x="356" y="371"/>
                    <a:pt x="348" y="380"/>
                    <a:pt x="340" y="388"/>
                  </a:cubicBezTo>
                  <a:cubicBezTo>
                    <a:pt x="340" y="388"/>
                    <a:pt x="324" y="402"/>
                    <a:pt x="316" y="403"/>
                  </a:cubicBezTo>
                  <a:cubicBezTo>
                    <a:pt x="308" y="405"/>
                    <a:pt x="193" y="408"/>
                    <a:pt x="193" y="408"/>
                  </a:cubicBezTo>
                  <a:cubicBezTo>
                    <a:pt x="193" y="408"/>
                    <a:pt x="180" y="426"/>
                    <a:pt x="192" y="442"/>
                  </a:cubicBezTo>
                  <a:cubicBezTo>
                    <a:pt x="204" y="444"/>
                    <a:pt x="259" y="443"/>
                    <a:pt x="332" y="440"/>
                  </a:cubicBezTo>
                  <a:cubicBezTo>
                    <a:pt x="333" y="439"/>
                    <a:pt x="345" y="431"/>
                    <a:pt x="348" y="429"/>
                  </a:cubicBezTo>
                  <a:cubicBezTo>
                    <a:pt x="351" y="425"/>
                    <a:pt x="357" y="419"/>
                    <a:pt x="364" y="412"/>
                  </a:cubicBezTo>
                  <a:cubicBezTo>
                    <a:pt x="364" y="363"/>
                    <a:pt x="364" y="363"/>
                    <a:pt x="364" y="363"/>
                  </a:cubicBezTo>
                  <a:close/>
                  <a:moveTo>
                    <a:pt x="364" y="516"/>
                  </a:moveTo>
                  <a:cubicBezTo>
                    <a:pt x="352" y="506"/>
                    <a:pt x="343" y="498"/>
                    <a:pt x="338" y="493"/>
                  </a:cubicBezTo>
                  <a:cubicBezTo>
                    <a:pt x="335" y="491"/>
                    <a:pt x="325" y="489"/>
                    <a:pt x="325" y="489"/>
                  </a:cubicBezTo>
                  <a:cubicBezTo>
                    <a:pt x="195" y="493"/>
                    <a:pt x="195" y="493"/>
                    <a:pt x="195" y="493"/>
                  </a:cubicBezTo>
                  <a:cubicBezTo>
                    <a:pt x="195" y="493"/>
                    <a:pt x="191" y="495"/>
                    <a:pt x="191" y="496"/>
                  </a:cubicBezTo>
                  <a:cubicBezTo>
                    <a:pt x="188" y="501"/>
                    <a:pt x="184" y="515"/>
                    <a:pt x="193" y="525"/>
                  </a:cubicBezTo>
                  <a:cubicBezTo>
                    <a:pt x="196" y="529"/>
                    <a:pt x="218" y="528"/>
                    <a:pt x="231" y="528"/>
                  </a:cubicBezTo>
                  <a:cubicBezTo>
                    <a:pt x="292" y="525"/>
                    <a:pt x="311" y="525"/>
                    <a:pt x="313" y="526"/>
                  </a:cubicBezTo>
                  <a:cubicBezTo>
                    <a:pt x="317" y="528"/>
                    <a:pt x="329" y="531"/>
                    <a:pt x="337" y="538"/>
                  </a:cubicBezTo>
                  <a:cubicBezTo>
                    <a:pt x="339" y="541"/>
                    <a:pt x="350" y="550"/>
                    <a:pt x="364" y="564"/>
                  </a:cubicBezTo>
                  <a:lnTo>
                    <a:pt x="364" y="5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ea typeface="+mn-ea"/>
              </a:endParaRPr>
            </a:p>
          </p:txBody>
        </p:sp>
        <p:sp>
          <p:nvSpPr>
            <p:cNvPr id="43" name="iS1íḋê">
              <a:extLst>
                <a:ext uri="{FF2B5EF4-FFF2-40B4-BE49-F238E27FC236}">
                  <a16:creationId xmlns:a16="http://schemas.microsoft.com/office/drawing/2014/main" id="{961AE1DF-4320-47FA-93F5-80166BFE4738}"/>
                </a:ext>
              </a:extLst>
            </p:cNvPr>
            <p:cNvSpPr/>
            <p:nvPr userDrawn="1"/>
          </p:nvSpPr>
          <p:spPr bwMode="auto">
            <a:xfrm>
              <a:off x="2514299" y="2620963"/>
              <a:ext cx="1608741" cy="1265237"/>
            </a:xfrm>
            <a:custGeom>
              <a:avLst/>
              <a:gdLst>
                <a:gd name="connsiteX0" fmla="*/ 1438576 w 1608741"/>
                <a:gd name="connsiteY0" fmla="*/ 1192212 h 1265237"/>
                <a:gd name="connsiteX1" fmla="*/ 1492551 w 1608741"/>
                <a:gd name="connsiteY1" fmla="*/ 1227137 h 1265237"/>
                <a:gd name="connsiteX2" fmla="*/ 1465564 w 1608741"/>
                <a:gd name="connsiteY2" fmla="*/ 1265237 h 1265237"/>
                <a:gd name="connsiteX3" fmla="*/ 1457626 w 1608741"/>
                <a:gd name="connsiteY3" fmla="*/ 1260475 h 1265237"/>
                <a:gd name="connsiteX4" fmla="*/ 1478264 w 1608741"/>
                <a:gd name="connsiteY4" fmla="*/ 1230312 h 1265237"/>
                <a:gd name="connsiteX5" fmla="*/ 1465564 w 1608741"/>
                <a:gd name="connsiteY5" fmla="*/ 1220787 h 1265237"/>
                <a:gd name="connsiteX6" fmla="*/ 1444926 w 1608741"/>
                <a:gd name="connsiteY6" fmla="*/ 1249362 h 1265237"/>
                <a:gd name="connsiteX7" fmla="*/ 1436989 w 1608741"/>
                <a:gd name="connsiteY7" fmla="*/ 1244600 h 1265237"/>
                <a:gd name="connsiteX8" fmla="*/ 1457626 w 1608741"/>
                <a:gd name="connsiteY8" fmla="*/ 1216025 h 1265237"/>
                <a:gd name="connsiteX9" fmla="*/ 1440164 w 1608741"/>
                <a:gd name="connsiteY9" fmla="*/ 1204912 h 1265237"/>
                <a:gd name="connsiteX10" fmla="*/ 1419526 w 1608741"/>
                <a:gd name="connsiteY10" fmla="*/ 1236662 h 1265237"/>
                <a:gd name="connsiteX11" fmla="*/ 1413176 w 1608741"/>
                <a:gd name="connsiteY11" fmla="*/ 1231900 h 1265237"/>
                <a:gd name="connsiteX12" fmla="*/ 163814 w 1608741"/>
                <a:gd name="connsiteY12" fmla="*/ 1185862 h 1265237"/>
                <a:gd name="connsiteX13" fmla="*/ 190802 w 1608741"/>
                <a:gd name="connsiteY13" fmla="*/ 1230312 h 1265237"/>
                <a:gd name="connsiteX14" fmla="*/ 186039 w 1608741"/>
                <a:gd name="connsiteY14" fmla="*/ 1231900 h 1265237"/>
                <a:gd name="connsiteX15" fmla="*/ 127301 w 1608741"/>
                <a:gd name="connsiteY15" fmla="*/ 1227137 h 1265237"/>
                <a:gd name="connsiteX16" fmla="*/ 144764 w 1608741"/>
                <a:gd name="connsiteY16" fmla="*/ 1255713 h 1265237"/>
                <a:gd name="connsiteX17" fmla="*/ 136827 w 1608741"/>
                <a:gd name="connsiteY17" fmla="*/ 1260475 h 1265237"/>
                <a:gd name="connsiteX18" fmla="*/ 113014 w 1608741"/>
                <a:gd name="connsiteY18" fmla="*/ 1220787 h 1265237"/>
                <a:gd name="connsiteX19" fmla="*/ 119364 w 1608741"/>
                <a:gd name="connsiteY19" fmla="*/ 1216025 h 1265237"/>
                <a:gd name="connsiteX20" fmla="*/ 178102 w 1608741"/>
                <a:gd name="connsiteY20" fmla="*/ 1222375 h 1265237"/>
                <a:gd name="connsiteX21" fmla="*/ 157464 w 1608741"/>
                <a:gd name="connsiteY21" fmla="*/ 1190624 h 1265237"/>
                <a:gd name="connsiteX22" fmla="*/ 1474982 w 1608741"/>
                <a:gd name="connsiteY22" fmla="*/ 1143802 h 1265237"/>
                <a:gd name="connsiteX23" fmla="*/ 1499894 w 1608741"/>
                <a:gd name="connsiteY23" fmla="*/ 1147141 h 1265237"/>
                <a:gd name="connsiteX24" fmla="*/ 1513586 w 1608741"/>
                <a:gd name="connsiteY24" fmla="*/ 1188692 h 1265237"/>
                <a:gd name="connsiteX25" fmla="*/ 1484680 w 1608741"/>
                <a:gd name="connsiteY25" fmla="*/ 1205016 h 1265237"/>
                <a:gd name="connsiteX26" fmla="*/ 1486202 w 1608741"/>
                <a:gd name="connsiteY26" fmla="*/ 1193144 h 1265237"/>
                <a:gd name="connsiteX27" fmla="*/ 1505979 w 1608741"/>
                <a:gd name="connsiteY27" fmla="*/ 1184240 h 1265237"/>
                <a:gd name="connsiteX28" fmla="*/ 1495330 w 1608741"/>
                <a:gd name="connsiteY28" fmla="*/ 1156045 h 1265237"/>
                <a:gd name="connsiteX29" fmla="*/ 1464903 w 1608741"/>
                <a:gd name="connsiteY29" fmla="*/ 1163465 h 1265237"/>
                <a:gd name="connsiteX30" fmla="*/ 1461860 w 1608741"/>
                <a:gd name="connsiteY30" fmla="*/ 1181272 h 1265237"/>
                <a:gd name="connsiteX31" fmla="*/ 1470988 w 1608741"/>
                <a:gd name="connsiteY31" fmla="*/ 1187208 h 1265237"/>
                <a:gd name="connsiteX32" fmla="*/ 1480116 w 1608741"/>
                <a:gd name="connsiteY32" fmla="*/ 1169400 h 1265237"/>
                <a:gd name="connsiteX33" fmla="*/ 1487723 w 1608741"/>
                <a:gd name="connsiteY33" fmla="*/ 1173852 h 1265237"/>
                <a:gd name="connsiteX34" fmla="*/ 1474031 w 1608741"/>
                <a:gd name="connsiteY34" fmla="*/ 1199080 h 1265237"/>
                <a:gd name="connsiteX35" fmla="*/ 1452732 w 1608741"/>
                <a:gd name="connsiteY35" fmla="*/ 1188692 h 1265237"/>
                <a:gd name="connsiteX36" fmla="*/ 1455775 w 1608741"/>
                <a:gd name="connsiteY36" fmla="*/ 1160497 h 1265237"/>
                <a:gd name="connsiteX37" fmla="*/ 1474982 w 1608741"/>
                <a:gd name="connsiteY37" fmla="*/ 1143802 h 1265237"/>
                <a:gd name="connsiteX38" fmla="*/ 136826 w 1608741"/>
                <a:gd name="connsiteY38" fmla="*/ 1136650 h 1265237"/>
                <a:gd name="connsiteX39" fmla="*/ 141589 w 1608741"/>
                <a:gd name="connsiteY39" fmla="*/ 1144587 h 1265237"/>
                <a:gd name="connsiteX40" fmla="*/ 117776 w 1608741"/>
                <a:gd name="connsiteY40" fmla="*/ 1157287 h 1265237"/>
                <a:gd name="connsiteX41" fmla="*/ 132064 w 1608741"/>
                <a:gd name="connsiteY41" fmla="*/ 1184275 h 1265237"/>
                <a:gd name="connsiteX42" fmla="*/ 155876 w 1608741"/>
                <a:gd name="connsiteY42" fmla="*/ 1169987 h 1265237"/>
                <a:gd name="connsiteX43" fmla="*/ 160639 w 1608741"/>
                <a:gd name="connsiteY43" fmla="*/ 1179512 h 1265237"/>
                <a:gd name="connsiteX44" fmla="*/ 105076 w 1608741"/>
                <a:gd name="connsiteY44" fmla="*/ 1209675 h 1265237"/>
                <a:gd name="connsiteX45" fmla="*/ 101901 w 1608741"/>
                <a:gd name="connsiteY45" fmla="*/ 1200150 h 1265237"/>
                <a:gd name="connsiteX46" fmla="*/ 124126 w 1608741"/>
                <a:gd name="connsiteY46" fmla="*/ 1189037 h 1265237"/>
                <a:gd name="connsiteX47" fmla="*/ 109839 w 1608741"/>
                <a:gd name="connsiteY47" fmla="*/ 1162050 h 1265237"/>
                <a:gd name="connsiteX48" fmla="*/ 87613 w 1608741"/>
                <a:gd name="connsiteY48" fmla="*/ 1173162 h 1265237"/>
                <a:gd name="connsiteX49" fmla="*/ 82851 w 1608741"/>
                <a:gd name="connsiteY49" fmla="*/ 1165225 h 1265237"/>
                <a:gd name="connsiteX50" fmla="*/ 1494139 w 1608741"/>
                <a:gd name="connsiteY50" fmla="*/ 1081087 h 1265237"/>
                <a:gd name="connsiteX51" fmla="*/ 1551289 w 1608741"/>
                <a:gd name="connsiteY51" fmla="*/ 1106487 h 1265237"/>
                <a:gd name="connsiteX52" fmla="*/ 1532239 w 1608741"/>
                <a:gd name="connsiteY52" fmla="*/ 1149350 h 1265237"/>
                <a:gd name="connsiteX53" fmla="*/ 1522714 w 1608741"/>
                <a:gd name="connsiteY53" fmla="*/ 1144587 h 1265237"/>
                <a:gd name="connsiteX54" fmla="*/ 1538589 w 1608741"/>
                <a:gd name="connsiteY54" fmla="*/ 1111250 h 1265237"/>
                <a:gd name="connsiteX55" fmla="*/ 1522714 w 1608741"/>
                <a:gd name="connsiteY55" fmla="*/ 1104900 h 1265237"/>
                <a:gd name="connsiteX56" fmla="*/ 1510014 w 1608741"/>
                <a:gd name="connsiteY56" fmla="*/ 1138237 h 1265237"/>
                <a:gd name="connsiteX57" fmla="*/ 1500489 w 1608741"/>
                <a:gd name="connsiteY57" fmla="*/ 1133475 h 1265237"/>
                <a:gd name="connsiteX58" fmla="*/ 1516364 w 1608741"/>
                <a:gd name="connsiteY58" fmla="*/ 1101725 h 1265237"/>
                <a:gd name="connsiteX59" fmla="*/ 1497314 w 1608741"/>
                <a:gd name="connsiteY59" fmla="*/ 1093787 h 1265237"/>
                <a:gd name="connsiteX60" fmla="*/ 1483027 w 1608741"/>
                <a:gd name="connsiteY60" fmla="*/ 1128712 h 1265237"/>
                <a:gd name="connsiteX61" fmla="*/ 1475089 w 1608741"/>
                <a:gd name="connsiteY61" fmla="*/ 1125537 h 1265237"/>
                <a:gd name="connsiteX62" fmla="*/ 113014 w 1608741"/>
                <a:gd name="connsiteY62" fmla="*/ 1081087 h 1265237"/>
                <a:gd name="connsiteX63" fmla="*/ 132064 w 1608741"/>
                <a:gd name="connsiteY63" fmla="*/ 1125537 h 1265237"/>
                <a:gd name="connsiteX64" fmla="*/ 74914 w 1608741"/>
                <a:gd name="connsiteY64" fmla="*/ 1149350 h 1265237"/>
                <a:gd name="connsiteX65" fmla="*/ 55864 w 1608741"/>
                <a:gd name="connsiteY65" fmla="*/ 1108075 h 1265237"/>
                <a:gd name="connsiteX66" fmla="*/ 65389 w 1608741"/>
                <a:gd name="connsiteY66" fmla="*/ 1103312 h 1265237"/>
                <a:gd name="connsiteX67" fmla="*/ 79676 w 1608741"/>
                <a:gd name="connsiteY67" fmla="*/ 1138237 h 1265237"/>
                <a:gd name="connsiteX68" fmla="*/ 95551 w 1608741"/>
                <a:gd name="connsiteY68" fmla="*/ 1130300 h 1265237"/>
                <a:gd name="connsiteX69" fmla="*/ 79676 w 1608741"/>
                <a:gd name="connsiteY69" fmla="*/ 1098550 h 1265237"/>
                <a:gd name="connsiteX70" fmla="*/ 89201 w 1608741"/>
                <a:gd name="connsiteY70" fmla="*/ 1095374 h 1265237"/>
                <a:gd name="connsiteX71" fmla="*/ 103489 w 1608741"/>
                <a:gd name="connsiteY71" fmla="*/ 1127125 h 1265237"/>
                <a:gd name="connsiteX72" fmla="*/ 119364 w 1608741"/>
                <a:gd name="connsiteY72" fmla="*/ 1119187 h 1265237"/>
                <a:gd name="connsiteX73" fmla="*/ 103489 w 1608741"/>
                <a:gd name="connsiteY73" fmla="*/ 1084262 h 1265237"/>
                <a:gd name="connsiteX74" fmla="*/ 96112 w 1608741"/>
                <a:gd name="connsiteY74" fmla="*/ 1047383 h 1265237"/>
                <a:gd name="connsiteX75" fmla="*/ 105387 w 1608741"/>
                <a:gd name="connsiteY75" fmla="*/ 1059106 h 1265237"/>
                <a:gd name="connsiteX76" fmla="*/ 94999 w 1608741"/>
                <a:gd name="connsiteY76" fmla="*/ 1081087 h 1265237"/>
                <a:gd name="connsiteX77" fmla="*/ 90547 w 1608741"/>
                <a:gd name="connsiteY77" fmla="*/ 1073760 h 1265237"/>
                <a:gd name="connsiteX78" fmla="*/ 96483 w 1608741"/>
                <a:gd name="connsiteY78" fmla="*/ 1062037 h 1265237"/>
                <a:gd name="connsiteX79" fmla="*/ 84611 w 1608741"/>
                <a:gd name="connsiteY79" fmla="*/ 1057641 h 1265237"/>
                <a:gd name="connsiteX80" fmla="*/ 44544 w 1608741"/>
                <a:gd name="connsiteY80" fmla="*/ 1072295 h 1265237"/>
                <a:gd name="connsiteX81" fmla="*/ 41576 w 1608741"/>
                <a:gd name="connsiteY81" fmla="*/ 1062037 h 1265237"/>
                <a:gd name="connsiteX82" fmla="*/ 80159 w 1608741"/>
                <a:gd name="connsiteY82" fmla="*/ 1048848 h 1265237"/>
                <a:gd name="connsiteX83" fmla="*/ 96112 w 1608741"/>
                <a:gd name="connsiteY83" fmla="*/ 1047383 h 1265237"/>
                <a:gd name="connsiteX84" fmla="*/ 1510014 w 1608741"/>
                <a:gd name="connsiteY84" fmla="*/ 1035050 h 1265237"/>
                <a:gd name="connsiteX85" fmla="*/ 1568751 w 1608741"/>
                <a:gd name="connsiteY85" fmla="*/ 1055688 h 1265237"/>
                <a:gd name="connsiteX86" fmla="*/ 1565576 w 1608741"/>
                <a:gd name="connsiteY86" fmla="*/ 1065213 h 1265237"/>
                <a:gd name="connsiteX87" fmla="*/ 1516364 w 1608741"/>
                <a:gd name="connsiteY87" fmla="*/ 1049338 h 1265237"/>
                <a:gd name="connsiteX88" fmla="*/ 1505251 w 1608741"/>
                <a:gd name="connsiteY88" fmla="*/ 1077913 h 1265237"/>
                <a:gd name="connsiteX89" fmla="*/ 1495726 w 1608741"/>
                <a:gd name="connsiteY89" fmla="*/ 1074738 h 1265237"/>
                <a:gd name="connsiteX90" fmla="*/ 92377 w 1608741"/>
                <a:gd name="connsiteY90" fmla="*/ 1019175 h 1265237"/>
                <a:gd name="connsiteX91" fmla="*/ 95552 w 1608741"/>
                <a:gd name="connsiteY91" fmla="*/ 1030288 h 1265237"/>
                <a:gd name="connsiteX92" fmla="*/ 36814 w 1608741"/>
                <a:gd name="connsiteY92" fmla="*/ 1049338 h 1265237"/>
                <a:gd name="connsiteX93" fmla="*/ 33639 w 1608741"/>
                <a:gd name="connsiteY93" fmla="*/ 1038225 h 1265237"/>
                <a:gd name="connsiteX94" fmla="*/ 1522714 w 1608741"/>
                <a:gd name="connsiteY94" fmla="*/ 989012 h 1265237"/>
                <a:gd name="connsiteX95" fmla="*/ 1583039 w 1608741"/>
                <a:gd name="connsiteY95" fmla="*/ 1004887 h 1265237"/>
                <a:gd name="connsiteX96" fmla="*/ 1581452 w 1608741"/>
                <a:gd name="connsiteY96" fmla="*/ 1015999 h 1265237"/>
                <a:gd name="connsiteX97" fmla="*/ 1529064 w 1608741"/>
                <a:gd name="connsiteY97" fmla="*/ 1001712 h 1265237"/>
                <a:gd name="connsiteX98" fmla="*/ 1521127 w 1608741"/>
                <a:gd name="connsiteY98" fmla="*/ 1030287 h 1265237"/>
                <a:gd name="connsiteX99" fmla="*/ 1513189 w 1608741"/>
                <a:gd name="connsiteY99" fmla="*/ 1028699 h 1265237"/>
                <a:gd name="connsiteX100" fmla="*/ 55829 w 1608741"/>
                <a:gd name="connsiteY100" fmla="*/ 979725 h 1265237"/>
                <a:gd name="connsiteX101" fmla="*/ 37625 w 1608741"/>
                <a:gd name="connsiteY101" fmla="*/ 993298 h 1265237"/>
                <a:gd name="connsiteX102" fmla="*/ 31558 w 1608741"/>
                <a:gd name="connsiteY102" fmla="*/ 996314 h 1265237"/>
                <a:gd name="connsiteX103" fmla="*/ 37625 w 1608741"/>
                <a:gd name="connsiteY103" fmla="*/ 997822 h 1265237"/>
                <a:gd name="connsiteX104" fmla="*/ 61897 w 1608741"/>
                <a:gd name="connsiteY104" fmla="*/ 1000839 h 1265237"/>
                <a:gd name="connsiteX105" fmla="*/ 55829 w 1608741"/>
                <a:gd name="connsiteY105" fmla="*/ 979725 h 1265237"/>
                <a:gd name="connsiteX106" fmla="*/ 75549 w 1608741"/>
                <a:gd name="connsiteY106" fmla="*/ 954087 h 1265237"/>
                <a:gd name="connsiteX107" fmla="*/ 77066 w 1608741"/>
                <a:gd name="connsiteY107" fmla="*/ 966152 h 1265237"/>
                <a:gd name="connsiteX108" fmla="*/ 64931 w 1608741"/>
                <a:gd name="connsiteY108" fmla="*/ 975201 h 1265237"/>
                <a:gd name="connsiteX109" fmla="*/ 70998 w 1608741"/>
                <a:gd name="connsiteY109" fmla="*/ 1002347 h 1265237"/>
                <a:gd name="connsiteX110" fmla="*/ 87685 w 1608741"/>
                <a:gd name="connsiteY110" fmla="*/ 1003855 h 1265237"/>
                <a:gd name="connsiteX111" fmla="*/ 89202 w 1608741"/>
                <a:gd name="connsiteY111" fmla="*/ 1014412 h 1265237"/>
                <a:gd name="connsiteX112" fmla="*/ 22456 w 1608741"/>
                <a:gd name="connsiteY112" fmla="*/ 1003855 h 1265237"/>
                <a:gd name="connsiteX113" fmla="*/ 20939 w 1608741"/>
                <a:gd name="connsiteY113" fmla="*/ 994806 h 1265237"/>
                <a:gd name="connsiteX114" fmla="*/ 75549 w 1608741"/>
                <a:gd name="connsiteY114" fmla="*/ 954087 h 1265237"/>
                <a:gd name="connsiteX115" fmla="*/ 1565400 w 1608741"/>
                <a:gd name="connsiteY115" fmla="*/ 937238 h 1265237"/>
                <a:gd name="connsiteX116" fmla="*/ 1539612 w 1608741"/>
                <a:gd name="connsiteY116" fmla="*/ 952031 h 1265237"/>
                <a:gd name="connsiteX117" fmla="*/ 1557815 w 1608741"/>
                <a:gd name="connsiteY117" fmla="*/ 975699 h 1265237"/>
                <a:gd name="connsiteX118" fmla="*/ 1585120 w 1608741"/>
                <a:gd name="connsiteY118" fmla="*/ 960907 h 1265237"/>
                <a:gd name="connsiteX119" fmla="*/ 1565400 w 1608741"/>
                <a:gd name="connsiteY119" fmla="*/ 937238 h 1265237"/>
                <a:gd name="connsiteX120" fmla="*/ 1568434 w 1608741"/>
                <a:gd name="connsiteY120" fmla="*/ 926883 h 1265237"/>
                <a:gd name="connsiteX121" fmla="*/ 1594222 w 1608741"/>
                <a:gd name="connsiteY121" fmla="*/ 962386 h 1265237"/>
                <a:gd name="connsiteX122" fmla="*/ 1556298 w 1608741"/>
                <a:gd name="connsiteY122" fmla="*/ 986054 h 1265237"/>
                <a:gd name="connsiteX123" fmla="*/ 1530510 w 1608741"/>
                <a:gd name="connsiteY123" fmla="*/ 950552 h 1265237"/>
                <a:gd name="connsiteX124" fmla="*/ 1568434 w 1608741"/>
                <a:gd name="connsiteY124" fmla="*/ 926883 h 1265237"/>
                <a:gd name="connsiteX125" fmla="*/ 65907 w 1608741"/>
                <a:gd name="connsiteY125" fmla="*/ 898525 h 1265237"/>
                <a:gd name="connsiteX126" fmla="*/ 67391 w 1608741"/>
                <a:gd name="connsiteY126" fmla="*/ 907574 h 1265237"/>
                <a:gd name="connsiteX127" fmla="*/ 33259 w 1608741"/>
                <a:gd name="connsiteY127" fmla="*/ 939244 h 1265237"/>
                <a:gd name="connsiteX128" fmla="*/ 24356 w 1608741"/>
                <a:gd name="connsiteY128" fmla="*/ 946785 h 1265237"/>
                <a:gd name="connsiteX129" fmla="*/ 24356 w 1608741"/>
                <a:gd name="connsiteY129" fmla="*/ 948293 h 1265237"/>
                <a:gd name="connsiteX130" fmla="*/ 36227 w 1608741"/>
                <a:gd name="connsiteY130" fmla="*/ 945277 h 1265237"/>
                <a:gd name="connsiteX131" fmla="*/ 71843 w 1608741"/>
                <a:gd name="connsiteY131" fmla="*/ 939244 h 1265237"/>
                <a:gd name="connsiteX132" fmla="*/ 73327 w 1608741"/>
                <a:gd name="connsiteY132" fmla="*/ 948293 h 1265237"/>
                <a:gd name="connsiteX133" fmla="*/ 13968 w 1608741"/>
                <a:gd name="connsiteY133" fmla="*/ 958850 h 1265237"/>
                <a:gd name="connsiteX134" fmla="*/ 12484 w 1608741"/>
                <a:gd name="connsiteY134" fmla="*/ 948293 h 1265237"/>
                <a:gd name="connsiteX135" fmla="*/ 45131 w 1608741"/>
                <a:gd name="connsiteY135" fmla="*/ 916622 h 1265237"/>
                <a:gd name="connsiteX136" fmla="*/ 55519 w 1608741"/>
                <a:gd name="connsiteY136" fmla="*/ 909082 h 1265237"/>
                <a:gd name="connsiteX137" fmla="*/ 54035 w 1608741"/>
                <a:gd name="connsiteY137" fmla="*/ 909082 h 1265237"/>
                <a:gd name="connsiteX138" fmla="*/ 43647 w 1608741"/>
                <a:gd name="connsiteY138" fmla="*/ 910590 h 1265237"/>
                <a:gd name="connsiteX139" fmla="*/ 6548 w 1608741"/>
                <a:gd name="connsiteY139" fmla="*/ 916622 h 1265237"/>
                <a:gd name="connsiteX140" fmla="*/ 5064 w 1608741"/>
                <a:gd name="connsiteY140" fmla="*/ 907574 h 1265237"/>
                <a:gd name="connsiteX141" fmla="*/ 65907 w 1608741"/>
                <a:gd name="connsiteY141" fmla="*/ 898525 h 1265237"/>
                <a:gd name="connsiteX142" fmla="*/ 1574957 w 1608741"/>
                <a:gd name="connsiteY142" fmla="*/ 861931 h 1265237"/>
                <a:gd name="connsiteX143" fmla="*/ 1603749 w 1608741"/>
                <a:gd name="connsiteY143" fmla="*/ 895065 h 1265237"/>
                <a:gd name="connsiteX144" fmla="*/ 1584049 w 1608741"/>
                <a:gd name="connsiteY144" fmla="*/ 919163 h 1265237"/>
                <a:gd name="connsiteX145" fmla="*/ 1581019 w 1608741"/>
                <a:gd name="connsiteY145" fmla="*/ 908620 h 1265237"/>
                <a:gd name="connsiteX146" fmla="*/ 1594657 w 1608741"/>
                <a:gd name="connsiteY146" fmla="*/ 893559 h 1265237"/>
                <a:gd name="connsiteX147" fmla="*/ 1574957 w 1608741"/>
                <a:gd name="connsiteY147" fmla="*/ 872474 h 1265237"/>
                <a:gd name="connsiteX148" fmla="*/ 1549197 w 1608741"/>
                <a:gd name="connsiteY148" fmla="*/ 889041 h 1265237"/>
                <a:gd name="connsiteX149" fmla="*/ 1562835 w 1608741"/>
                <a:gd name="connsiteY149" fmla="*/ 907114 h 1265237"/>
                <a:gd name="connsiteX150" fmla="*/ 1558289 w 1608741"/>
                <a:gd name="connsiteY150" fmla="*/ 917657 h 1265237"/>
                <a:gd name="connsiteX151" fmla="*/ 1540104 w 1608741"/>
                <a:gd name="connsiteY151" fmla="*/ 887535 h 1265237"/>
                <a:gd name="connsiteX152" fmla="*/ 1574957 w 1608741"/>
                <a:gd name="connsiteY152" fmla="*/ 861931 h 1265237"/>
                <a:gd name="connsiteX153" fmla="*/ 51692 w 1608741"/>
                <a:gd name="connsiteY153" fmla="*/ 831850 h 1265237"/>
                <a:gd name="connsiteX154" fmla="*/ 63802 w 1608741"/>
                <a:gd name="connsiteY154" fmla="*/ 859031 h 1265237"/>
                <a:gd name="connsiteX155" fmla="*/ 35042 w 1608741"/>
                <a:gd name="connsiteY155" fmla="*/ 892253 h 1265237"/>
                <a:gd name="connsiteX156" fmla="*/ 228 w 1608741"/>
                <a:gd name="connsiteY156" fmla="*/ 863561 h 1265237"/>
                <a:gd name="connsiteX157" fmla="*/ 16878 w 1608741"/>
                <a:gd name="connsiteY157" fmla="*/ 834870 h 1265237"/>
                <a:gd name="connsiteX158" fmla="*/ 19905 w 1608741"/>
                <a:gd name="connsiteY158" fmla="*/ 845441 h 1265237"/>
                <a:gd name="connsiteX159" fmla="*/ 9310 w 1608741"/>
                <a:gd name="connsiteY159" fmla="*/ 863561 h 1265237"/>
                <a:gd name="connsiteX160" fmla="*/ 33528 w 1608741"/>
                <a:gd name="connsiteY160" fmla="*/ 881682 h 1265237"/>
                <a:gd name="connsiteX161" fmla="*/ 54720 w 1608741"/>
                <a:gd name="connsiteY161" fmla="*/ 859031 h 1265237"/>
                <a:gd name="connsiteX162" fmla="*/ 47151 w 1608741"/>
                <a:gd name="connsiteY162" fmla="*/ 842420 h 1265237"/>
                <a:gd name="connsiteX163" fmla="*/ 36556 w 1608741"/>
                <a:gd name="connsiteY163" fmla="*/ 842420 h 1265237"/>
                <a:gd name="connsiteX164" fmla="*/ 38069 w 1608741"/>
                <a:gd name="connsiteY164" fmla="*/ 862051 h 1265237"/>
                <a:gd name="connsiteX165" fmla="*/ 28987 w 1608741"/>
                <a:gd name="connsiteY165" fmla="*/ 863561 h 1265237"/>
                <a:gd name="connsiteX166" fmla="*/ 27474 w 1608741"/>
                <a:gd name="connsiteY166" fmla="*/ 833360 h 1265237"/>
                <a:gd name="connsiteX167" fmla="*/ 51692 w 1608741"/>
                <a:gd name="connsiteY167" fmla="*/ 831850 h 1265237"/>
                <a:gd name="connsiteX168" fmla="*/ 1575213 w 1608741"/>
                <a:gd name="connsiteY168" fmla="*/ 750887 h 1265237"/>
                <a:gd name="connsiteX169" fmla="*/ 1608513 w 1608741"/>
                <a:gd name="connsiteY169" fmla="*/ 781049 h 1265237"/>
                <a:gd name="connsiteX170" fmla="*/ 1591863 w 1608741"/>
                <a:gd name="connsiteY170" fmla="*/ 809704 h 1265237"/>
                <a:gd name="connsiteX171" fmla="*/ 1588836 w 1608741"/>
                <a:gd name="connsiteY171" fmla="*/ 799147 h 1265237"/>
                <a:gd name="connsiteX172" fmla="*/ 1599431 w 1608741"/>
                <a:gd name="connsiteY172" fmla="*/ 781049 h 1265237"/>
                <a:gd name="connsiteX173" fmla="*/ 1576726 w 1608741"/>
                <a:gd name="connsiteY173" fmla="*/ 761444 h 1265237"/>
                <a:gd name="connsiteX174" fmla="*/ 1554021 w 1608741"/>
                <a:gd name="connsiteY174" fmla="*/ 782557 h 1265237"/>
                <a:gd name="connsiteX175" fmla="*/ 1560076 w 1608741"/>
                <a:gd name="connsiteY175" fmla="*/ 800655 h 1265237"/>
                <a:gd name="connsiteX176" fmla="*/ 1570672 w 1608741"/>
                <a:gd name="connsiteY176" fmla="*/ 800655 h 1265237"/>
                <a:gd name="connsiteX177" fmla="*/ 1570672 w 1608741"/>
                <a:gd name="connsiteY177" fmla="*/ 781049 h 1265237"/>
                <a:gd name="connsiteX178" fmla="*/ 1579754 w 1608741"/>
                <a:gd name="connsiteY178" fmla="*/ 781049 h 1265237"/>
                <a:gd name="connsiteX179" fmla="*/ 1581267 w 1608741"/>
                <a:gd name="connsiteY179" fmla="*/ 809704 h 1265237"/>
                <a:gd name="connsiteX180" fmla="*/ 1557049 w 1608741"/>
                <a:gd name="connsiteY180" fmla="*/ 811212 h 1265237"/>
                <a:gd name="connsiteX181" fmla="*/ 1544939 w 1608741"/>
                <a:gd name="connsiteY181" fmla="*/ 784066 h 1265237"/>
                <a:gd name="connsiteX182" fmla="*/ 1575213 w 1608741"/>
                <a:gd name="connsiteY182" fmla="*/ 750887 h 1265237"/>
                <a:gd name="connsiteX183" fmla="*/ 3328 w 1608741"/>
                <a:gd name="connsiteY183" fmla="*/ 725487 h 1265237"/>
                <a:gd name="connsiteX184" fmla="*/ 38143 w 1608741"/>
                <a:gd name="connsiteY184" fmla="*/ 728485 h 1265237"/>
                <a:gd name="connsiteX185" fmla="*/ 63875 w 1608741"/>
                <a:gd name="connsiteY185" fmla="*/ 755473 h 1265237"/>
                <a:gd name="connsiteX186" fmla="*/ 35115 w 1608741"/>
                <a:gd name="connsiteY186" fmla="*/ 777963 h 1265237"/>
                <a:gd name="connsiteX187" fmla="*/ 301 w 1608741"/>
                <a:gd name="connsiteY187" fmla="*/ 776463 h 1265237"/>
                <a:gd name="connsiteX188" fmla="*/ 301 w 1608741"/>
                <a:gd name="connsiteY188" fmla="*/ 765968 h 1265237"/>
                <a:gd name="connsiteX189" fmla="*/ 36629 w 1608741"/>
                <a:gd name="connsiteY189" fmla="*/ 768967 h 1265237"/>
                <a:gd name="connsiteX190" fmla="*/ 54793 w 1608741"/>
                <a:gd name="connsiteY190" fmla="*/ 755473 h 1265237"/>
                <a:gd name="connsiteX191" fmla="*/ 38143 w 1608741"/>
                <a:gd name="connsiteY191" fmla="*/ 737481 h 1265237"/>
                <a:gd name="connsiteX192" fmla="*/ 1815 w 1608741"/>
                <a:gd name="connsiteY192" fmla="*/ 735982 h 1265237"/>
                <a:gd name="connsiteX193" fmla="*/ 3328 w 1608741"/>
                <a:gd name="connsiteY193" fmla="*/ 725487 h 1265237"/>
                <a:gd name="connsiteX194" fmla="*/ 1599196 w 1608741"/>
                <a:gd name="connsiteY194" fmla="*/ 685800 h 1265237"/>
                <a:gd name="connsiteX195" fmla="*/ 1600713 w 1608741"/>
                <a:gd name="connsiteY195" fmla="*/ 696343 h 1265237"/>
                <a:gd name="connsiteX196" fmla="*/ 1564306 w 1608741"/>
                <a:gd name="connsiteY196" fmla="*/ 726465 h 1265237"/>
                <a:gd name="connsiteX197" fmla="*/ 1555205 w 1608741"/>
                <a:gd name="connsiteY197" fmla="*/ 733995 h 1265237"/>
                <a:gd name="connsiteX198" fmla="*/ 1565823 w 1608741"/>
                <a:gd name="connsiteY198" fmla="*/ 730983 h 1265237"/>
                <a:gd name="connsiteX199" fmla="*/ 1603747 w 1608741"/>
                <a:gd name="connsiteY199" fmla="*/ 726465 h 1265237"/>
                <a:gd name="connsiteX200" fmla="*/ 1605264 w 1608741"/>
                <a:gd name="connsiteY200" fmla="*/ 737007 h 1265237"/>
                <a:gd name="connsiteX201" fmla="*/ 1543069 w 1608741"/>
                <a:gd name="connsiteY201" fmla="*/ 744538 h 1265237"/>
                <a:gd name="connsiteX202" fmla="*/ 1543069 w 1608741"/>
                <a:gd name="connsiteY202" fmla="*/ 733995 h 1265237"/>
                <a:gd name="connsiteX203" fmla="*/ 1577959 w 1608741"/>
                <a:gd name="connsiteY203" fmla="*/ 703873 h 1265237"/>
                <a:gd name="connsiteX204" fmla="*/ 1588578 w 1608741"/>
                <a:gd name="connsiteY204" fmla="*/ 696343 h 1265237"/>
                <a:gd name="connsiteX205" fmla="*/ 1576442 w 1608741"/>
                <a:gd name="connsiteY205" fmla="*/ 697849 h 1265237"/>
                <a:gd name="connsiteX206" fmla="*/ 1538518 w 1608741"/>
                <a:gd name="connsiteY206" fmla="*/ 702367 h 1265237"/>
                <a:gd name="connsiteX207" fmla="*/ 1537001 w 1608741"/>
                <a:gd name="connsiteY207" fmla="*/ 693330 h 1265237"/>
                <a:gd name="connsiteX208" fmla="*/ 1599196 w 1608741"/>
                <a:gd name="connsiteY208" fmla="*/ 685800 h 1265237"/>
                <a:gd name="connsiteX209" fmla="*/ 12484 w 1608741"/>
                <a:gd name="connsiteY209" fmla="*/ 658812 h 1265237"/>
                <a:gd name="connsiteX210" fmla="*/ 73327 w 1608741"/>
                <a:gd name="connsiteY210" fmla="*/ 667848 h 1265237"/>
                <a:gd name="connsiteX211" fmla="*/ 71843 w 1608741"/>
                <a:gd name="connsiteY211" fmla="*/ 676885 h 1265237"/>
                <a:gd name="connsiteX212" fmla="*/ 30292 w 1608741"/>
                <a:gd name="connsiteY212" fmla="*/ 697971 h 1265237"/>
                <a:gd name="connsiteX213" fmla="*/ 18420 w 1608741"/>
                <a:gd name="connsiteY213" fmla="*/ 700983 h 1265237"/>
                <a:gd name="connsiteX214" fmla="*/ 18420 w 1608741"/>
                <a:gd name="connsiteY214" fmla="*/ 702489 h 1265237"/>
                <a:gd name="connsiteX215" fmla="*/ 30292 w 1608741"/>
                <a:gd name="connsiteY215" fmla="*/ 702489 h 1265237"/>
                <a:gd name="connsiteX216" fmla="*/ 67391 w 1608741"/>
                <a:gd name="connsiteY216" fmla="*/ 708513 h 1265237"/>
                <a:gd name="connsiteX217" fmla="*/ 64423 w 1608741"/>
                <a:gd name="connsiteY217" fmla="*/ 717550 h 1265237"/>
                <a:gd name="connsiteX218" fmla="*/ 5064 w 1608741"/>
                <a:gd name="connsiteY218" fmla="*/ 708513 h 1265237"/>
                <a:gd name="connsiteX219" fmla="*/ 6548 w 1608741"/>
                <a:gd name="connsiteY219" fmla="*/ 697971 h 1265237"/>
                <a:gd name="connsiteX220" fmla="*/ 48099 w 1608741"/>
                <a:gd name="connsiteY220" fmla="*/ 678391 h 1265237"/>
                <a:gd name="connsiteX221" fmla="*/ 59971 w 1608741"/>
                <a:gd name="connsiteY221" fmla="*/ 675379 h 1265237"/>
                <a:gd name="connsiteX222" fmla="*/ 58487 w 1608741"/>
                <a:gd name="connsiteY222" fmla="*/ 675379 h 1265237"/>
                <a:gd name="connsiteX223" fmla="*/ 48099 w 1608741"/>
                <a:gd name="connsiteY223" fmla="*/ 673873 h 1265237"/>
                <a:gd name="connsiteX224" fmla="*/ 11000 w 1608741"/>
                <a:gd name="connsiteY224" fmla="*/ 667848 h 1265237"/>
                <a:gd name="connsiteX225" fmla="*/ 12484 w 1608741"/>
                <a:gd name="connsiteY225" fmla="*/ 658812 h 1265237"/>
                <a:gd name="connsiteX226" fmla="*/ 1551606 w 1608741"/>
                <a:gd name="connsiteY226" fmla="*/ 642143 h 1265237"/>
                <a:gd name="connsiteX227" fmla="*/ 1556157 w 1608741"/>
                <a:gd name="connsiteY227" fmla="*/ 661749 h 1265237"/>
                <a:gd name="connsiteX228" fmla="*/ 1575878 w 1608741"/>
                <a:gd name="connsiteY228" fmla="*/ 649684 h 1265237"/>
                <a:gd name="connsiteX229" fmla="*/ 1581945 w 1608741"/>
                <a:gd name="connsiteY229" fmla="*/ 646667 h 1265237"/>
                <a:gd name="connsiteX230" fmla="*/ 1580428 w 1608741"/>
                <a:gd name="connsiteY230" fmla="*/ 646667 h 1265237"/>
                <a:gd name="connsiteX231" fmla="*/ 1574361 w 1608741"/>
                <a:gd name="connsiteY231" fmla="*/ 646667 h 1265237"/>
                <a:gd name="connsiteX232" fmla="*/ 17763 w 1608741"/>
                <a:gd name="connsiteY232" fmla="*/ 631825 h 1265237"/>
                <a:gd name="connsiteX233" fmla="*/ 78089 w 1608741"/>
                <a:gd name="connsiteY233" fmla="*/ 646112 h 1265237"/>
                <a:gd name="connsiteX234" fmla="*/ 76501 w 1608741"/>
                <a:gd name="connsiteY234" fmla="*/ 657225 h 1265237"/>
                <a:gd name="connsiteX235" fmla="*/ 16176 w 1608741"/>
                <a:gd name="connsiteY235" fmla="*/ 642937 h 1265237"/>
                <a:gd name="connsiteX236" fmla="*/ 1524301 w 1608741"/>
                <a:gd name="connsiteY236" fmla="*/ 627062 h 1265237"/>
                <a:gd name="connsiteX237" fmla="*/ 1591047 w 1608741"/>
                <a:gd name="connsiteY237" fmla="*/ 639127 h 1265237"/>
                <a:gd name="connsiteX238" fmla="*/ 1592564 w 1608741"/>
                <a:gd name="connsiteY238" fmla="*/ 649684 h 1265237"/>
                <a:gd name="connsiteX239" fmla="*/ 1536437 w 1608741"/>
                <a:gd name="connsiteY239" fmla="*/ 687387 h 1265237"/>
                <a:gd name="connsiteX240" fmla="*/ 1533403 w 1608741"/>
                <a:gd name="connsiteY240" fmla="*/ 675322 h 1265237"/>
                <a:gd name="connsiteX241" fmla="*/ 1547055 w 1608741"/>
                <a:gd name="connsiteY241" fmla="*/ 667781 h 1265237"/>
                <a:gd name="connsiteX242" fmla="*/ 1542505 w 1608741"/>
                <a:gd name="connsiteY242" fmla="*/ 640635 h 1265237"/>
                <a:gd name="connsiteX243" fmla="*/ 1525818 w 1608741"/>
                <a:gd name="connsiteY243" fmla="*/ 637619 h 1265237"/>
                <a:gd name="connsiteX244" fmla="*/ 1524301 w 1608741"/>
                <a:gd name="connsiteY244" fmla="*/ 627062 h 1265237"/>
                <a:gd name="connsiteX245" fmla="*/ 1571927 w 1608741"/>
                <a:gd name="connsiteY245" fmla="*/ 565150 h 1265237"/>
                <a:gd name="connsiteX246" fmla="*/ 1583039 w 1608741"/>
                <a:gd name="connsiteY246" fmla="*/ 608012 h 1265237"/>
                <a:gd name="connsiteX247" fmla="*/ 1575102 w 1608741"/>
                <a:gd name="connsiteY247" fmla="*/ 609600 h 1265237"/>
                <a:gd name="connsiteX248" fmla="*/ 1565577 w 1608741"/>
                <a:gd name="connsiteY248" fmla="*/ 577850 h 1265237"/>
                <a:gd name="connsiteX249" fmla="*/ 1549701 w 1608741"/>
                <a:gd name="connsiteY249" fmla="*/ 582612 h 1265237"/>
                <a:gd name="connsiteX250" fmla="*/ 1557639 w 1608741"/>
                <a:gd name="connsiteY250" fmla="*/ 609600 h 1265237"/>
                <a:gd name="connsiteX251" fmla="*/ 1549701 w 1608741"/>
                <a:gd name="connsiteY251" fmla="*/ 612775 h 1265237"/>
                <a:gd name="connsiteX252" fmla="*/ 1540176 w 1608741"/>
                <a:gd name="connsiteY252" fmla="*/ 584200 h 1265237"/>
                <a:gd name="connsiteX253" fmla="*/ 1514776 w 1608741"/>
                <a:gd name="connsiteY253" fmla="*/ 592137 h 1265237"/>
                <a:gd name="connsiteX254" fmla="*/ 1511601 w 1608741"/>
                <a:gd name="connsiteY254" fmla="*/ 582612 h 1265237"/>
                <a:gd name="connsiteX255" fmla="*/ 36054 w 1608741"/>
                <a:gd name="connsiteY255" fmla="*/ 565150 h 1265237"/>
                <a:gd name="connsiteX256" fmla="*/ 89201 w 1608741"/>
                <a:gd name="connsiteY256" fmla="*/ 605756 h 1265237"/>
                <a:gd name="connsiteX257" fmla="*/ 86164 w 1608741"/>
                <a:gd name="connsiteY257" fmla="*/ 614780 h 1265237"/>
                <a:gd name="connsiteX258" fmla="*/ 19351 w 1608741"/>
                <a:gd name="connsiteY258" fmla="*/ 622300 h 1265237"/>
                <a:gd name="connsiteX259" fmla="*/ 22388 w 1608741"/>
                <a:gd name="connsiteY259" fmla="*/ 611772 h 1265237"/>
                <a:gd name="connsiteX260" fmla="*/ 72498 w 1608741"/>
                <a:gd name="connsiteY260" fmla="*/ 607260 h 1265237"/>
                <a:gd name="connsiteX261" fmla="*/ 77053 w 1608741"/>
                <a:gd name="connsiteY261" fmla="*/ 607260 h 1265237"/>
                <a:gd name="connsiteX262" fmla="*/ 72498 w 1608741"/>
                <a:gd name="connsiteY262" fmla="*/ 604253 h 1265237"/>
                <a:gd name="connsiteX263" fmla="*/ 33017 w 1608741"/>
                <a:gd name="connsiteY263" fmla="*/ 575678 h 1265237"/>
                <a:gd name="connsiteX264" fmla="*/ 36054 w 1608741"/>
                <a:gd name="connsiteY264" fmla="*/ 565150 h 1265237"/>
                <a:gd name="connsiteX265" fmla="*/ 54276 w 1608741"/>
                <a:gd name="connsiteY265" fmla="*/ 509587 h 1265237"/>
                <a:gd name="connsiteX266" fmla="*/ 63801 w 1608741"/>
                <a:gd name="connsiteY266" fmla="*/ 512762 h 1265237"/>
                <a:gd name="connsiteX267" fmla="*/ 51101 w 1608741"/>
                <a:gd name="connsiteY267" fmla="*/ 547687 h 1265237"/>
                <a:gd name="connsiteX268" fmla="*/ 66976 w 1608741"/>
                <a:gd name="connsiteY268" fmla="*/ 554037 h 1265237"/>
                <a:gd name="connsiteX269" fmla="*/ 78089 w 1608741"/>
                <a:gd name="connsiteY269" fmla="*/ 520699 h 1265237"/>
                <a:gd name="connsiteX270" fmla="*/ 87614 w 1608741"/>
                <a:gd name="connsiteY270" fmla="*/ 523874 h 1265237"/>
                <a:gd name="connsiteX271" fmla="*/ 74914 w 1608741"/>
                <a:gd name="connsiteY271" fmla="*/ 557212 h 1265237"/>
                <a:gd name="connsiteX272" fmla="*/ 92376 w 1608741"/>
                <a:gd name="connsiteY272" fmla="*/ 563562 h 1265237"/>
                <a:gd name="connsiteX273" fmla="*/ 105076 w 1608741"/>
                <a:gd name="connsiteY273" fmla="*/ 527050 h 1265237"/>
                <a:gd name="connsiteX274" fmla="*/ 113014 w 1608741"/>
                <a:gd name="connsiteY274" fmla="*/ 530225 h 1265237"/>
                <a:gd name="connsiteX275" fmla="*/ 98726 w 1608741"/>
                <a:gd name="connsiteY275" fmla="*/ 574675 h 1265237"/>
                <a:gd name="connsiteX276" fmla="*/ 39989 w 1608741"/>
                <a:gd name="connsiteY276" fmla="*/ 554037 h 1265237"/>
                <a:gd name="connsiteX277" fmla="*/ 1517816 w 1608741"/>
                <a:gd name="connsiteY277" fmla="*/ 505998 h 1265237"/>
                <a:gd name="connsiteX278" fmla="*/ 1542338 w 1608741"/>
                <a:gd name="connsiteY278" fmla="*/ 505998 h 1265237"/>
                <a:gd name="connsiteX279" fmla="*/ 1557943 w 1608741"/>
                <a:gd name="connsiteY279" fmla="*/ 523806 h 1265237"/>
                <a:gd name="connsiteX280" fmla="*/ 1550512 w 1608741"/>
                <a:gd name="connsiteY280" fmla="*/ 556453 h 1265237"/>
                <a:gd name="connsiteX281" fmla="*/ 1544567 w 1608741"/>
                <a:gd name="connsiteY281" fmla="*/ 547549 h 1265237"/>
                <a:gd name="connsiteX282" fmla="*/ 1549026 w 1608741"/>
                <a:gd name="connsiteY282" fmla="*/ 526773 h 1265237"/>
                <a:gd name="connsiteX283" fmla="*/ 1520788 w 1608741"/>
                <a:gd name="connsiteY283" fmla="*/ 516386 h 1265237"/>
                <a:gd name="connsiteX284" fmla="*/ 1507413 w 1608741"/>
                <a:gd name="connsiteY284" fmla="*/ 544581 h 1265237"/>
                <a:gd name="connsiteX285" fmla="*/ 1519302 w 1608741"/>
                <a:gd name="connsiteY285" fmla="*/ 557937 h 1265237"/>
                <a:gd name="connsiteX286" fmla="*/ 1528219 w 1608741"/>
                <a:gd name="connsiteY286" fmla="*/ 553485 h 1265237"/>
                <a:gd name="connsiteX287" fmla="*/ 1522275 w 1608741"/>
                <a:gd name="connsiteY287" fmla="*/ 535677 h 1265237"/>
                <a:gd name="connsiteX288" fmla="*/ 1529705 w 1608741"/>
                <a:gd name="connsiteY288" fmla="*/ 532709 h 1265237"/>
                <a:gd name="connsiteX289" fmla="*/ 1540109 w 1608741"/>
                <a:gd name="connsiteY289" fmla="*/ 560905 h 1265237"/>
                <a:gd name="connsiteX290" fmla="*/ 1519302 w 1608741"/>
                <a:gd name="connsiteY290" fmla="*/ 568325 h 1265237"/>
                <a:gd name="connsiteX291" fmla="*/ 1498496 w 1608741"/>
                <a:gd name="connsiteY291" fmla="*/ 547549 h 1265237"/>
                <a:gd name="connsiteX292" fmla="*/ 1517816 w 1608741"/>
                <a:gd name="connsiteY292" fmla="*/ 505998 h 1265237"/>
                <a:gd name="connsiteX293" fmla="*/ 93574 w 1608741"/>
                <a:gd name="connsiteY293" fmla="*/ 466103 h 1265237"/>
                <a:gd name="connsiteX294" fmla="*/ 80095 w 1608741"/>
                <a:gd name="connsiteY294" fmla="*/ 475214 h 1265237"/>
                <a:gd name="connsiteX295" fmla="*/ 74105 w 1608741"/>
                <a:gd name="connsiteY295" fmla="*/ 490399 h 1265237"/>
                <a:gd name="connsiteX296" fmla="*/ 89081 w 1608741"/>
                <a:gd name="connsiteY296" fmla="*/ 497991 h 1265237"/>
                <a:gd name="connsiteX297" fmla="*/ 96569 w 1608741"/>
                <a:gd name="connsiteY297" fmla="*/ 481288 h 1265237"/>
                <a:gd name="connsiteX298" fmla="*/ 93574 w 1608741"/>
                <a:gd name="connsiteY298" fmla="*/ 466103 h 1265237"/>
                <a:gd name="connsiteX299" fmla="*/ 83652 w 1608741"/>
                <a:gd name="connsiteY299" fmla="*/ 456803 h 1265237"/>
                <a:gd name="connsiteX300" fmla="*/ 98067 w 1608741"/>
                <a:gd name="connsiteY300" fmla="*/ 456992 h 1265237"/>
                <a:gd name="connsiteX301" fmla="*/ 107053 w 1608741"/>
                <a:gd name="connsiteY301" fmla="*/ 478251 h 1265237"/>
                <a:gd name="connsiteX302" fmla="*/ 140001 w 1608741"/>
                <a:gd name="connsiteY302" fmla="*/ 469140 h 1265237"/>
                <a:gd name="connsiteX303" fmla="*/ 135508 w 1608741"/>
                <a:gd name="connsiteY303" fmla="*/ 481288 h 1265237"/>
                <a:gd name="connsiteX304" fmla="*/ 102560 w 1608741"/>
                <a:gd name="connsiteY304" fmla="*/ 490399 h 1265237"/>
                <a:gd name="connsiteX305" fmla="*/ 98067 w 1608741"/>
                <a:gd name="connsiteY305" fmla="*/ 501028 h 1265237"/>
                <a:gd name="connsiteX306" fmla="*/ 120532 w 1608741"/>
                <a:gd name="connsiteY306" fmla="*/ 511658 h 1265237"/>
                <a:gd name="connsiteX307" fmla="*/ 117536 w 1608741"/>
                <a:gd name="connsiteY307" fmla="*/ 522287 h 1265237"/>
                <a:gd name="connsiteX308" fmla="*/ 60626 w 1608741"/>
                <a:gd name="connsiteY308" fmla="*/ 496473 h 1265237"/>
                <a:gd name="connsiteX309" fmla="*/ 72607 w 1608741"/>
                <a:gd name="connsiteY309" fmla="*/ 469140 h 1265237"/>
                <a:gd name="connsiteX310" fmla="*/ 83652 w 1608741"/>
                <a:gd name="connsiteY310" fmla="*/ 456803 h 1265237"/>
                <a:gd name="connsiteX311" fmla="*/ 1517738 w 1608741"/>
                <a:gd name="connsiteY311" fmla="*/ 436562 h 1265237"/>
                <a:gd name="connsiteX312" fmla="*/ 1522226 w 1608741"/>
                <a:gd name="connsiteY312" fmla="*/ 445492 h 1265237"/>
                <a:gd name="connsiteX313" fmla="*/ 1499787 w 1608741"/>
                <a:gd name="connsiteY313" fmla="*/ 484187 h 1265237"/>
                <a:gd name="connsiteX314" fmla="*/ 1492308 w 1608741"/>
                <a:gd name="connsiteY314" fmla="*/ 494605 h 1265237"/>
                <a:gd name="connsiteX315" fmla="*/ 1501283 w 1608741"/>
                <a:gd name="connsiteY315" fmla="*/ 488652 h 1265237"/>
                <a:gd name="connsiteX316" fmla="*/ 1535689 w 1608741"/>
                <a:gd name="connsiteY316" fmla="*/ 473769 h 1265237"/>
                <a:gd name="connsiteX317" fmla="*/ 1540177 w 1608741"/>
                <a:gd name="connsiteY317" fmla="*/ 481211 h 1265237"/>
                <a:gd name="connsiteX318" fmla="*/ 1484828 w 1608741"/>
                <a:gd name="connsiteY318" fmla="*/ 508000 h 1265237"/>
                <a:gd name="connsiteX319" fmla="*/ 1480340 w 1608741"/>
                <a:gd name="connsiteY319" fmla="*/ 499070 h 1265237"/>
                <a:gd name="connsiteX320" fmla="*/ 1504275 w 1608741"/>
                <a:gd name="connsiteY320" fmla="*/ 458886 h 1265237"/>
                <a:gd name="connsiteX321" fmla="*/ 1510259 w 1608741"/>
                <a:gd name="connsiteY321" fmla="*/ 449956 h 1265237"/>
                <a:gd name="connsiteX322" fmla="*/ 1499787 w 1608741"/>
                <a:gd name="connsiteY322" fmla="*/ 455910 h 1265237"/>
                <a:gd name="connsiteX323" fmla="*/ 1466877 w 1608741"/>
                <a:gd name="connsiteY323" fmla="*/ 470793 h 1265237"/>
                <a:gd name="connsiteX324" fmla="*/ 1462389 w 1608741"/>
                <a:gd name="connsiteY324" fmla="*/ 461863 h 1265237"/>
                <a:gd name="connsiteX325" fmla="*/ 1517738 w 1608741"/>
                <a:gd name="connsiteY325" fmla="*/ 436562 h 1265237"/>
                <a:gd name="connsiteX326" fmla="*/ 126660 w 1608741"/>
                <a:gd name="connsiteY326" fmla="*/ 401486 h 1265237"/>
                <a:gd name="connsiteX327" fmla="*/ 123687 w 1608741"/>
                <a:gd name="connsiteY327" fmla="*/ 412069 h 1265237"/>
                <a:gd name="connsiteX328" fmla="*/ 107339 w 1608741"/>
                <a:gd name="connsiteY328" fmla="*/ 418117 h 1265237"/>
                <a:gd name="connsiteX329" fmla="*/ 108826 w 1608741"/>
                <a:gd name="connsiteY329" fmla="*/ 433236 h 1265237"/>
                <a:gd name="connsiteX330" fmla="*/ 123687 w 1608741"/>
                <a:gd name="connsiteY330" fmla="*/ 425676 h 1265237"/>
                <a:gd name="connsiteX331" fmla="*/ 151925 w 1608741"/>
                <a:gd name="connsiteY331" fmla="*/ 413581 h 1265237"/>
                <a:gd name="connsiteX332" fmla="*/ 156383 w 1608741"/>
                <a:gd name="connsiteY332" fmla="*/ 443819 h 1265237"/>
                <a:gd name="connsiteX333" fmla="*/ 126660 w 1608741"/>
                <a:gd name="connsiteY333" fmla="*/ 458938 h 1265237"/>
                <a:gd name="connsiteX334" fmla="*/ 128146 w 1608741"/>
                <a:gd name="connsiteY334" fmla="*/ 448355 h 1265237"/>
                <a:gd name="connsiteX335" fmla="*/ 147466 w 1608741"/>
                <a:gd name="connsiteY335" fmla="*/ 439283 h 1265237"/>
                <a:gd name="connsiteX336" fmla="*/ 147466 w 1608741"/>
                <a:gd name="connsiteY336" fmla="*/ 422652 h 1265237"/>
                <a:gd name="connsiteX337" fmla="*/ 131118 w 1608741"/>
                <a:gd name="connsiteY337" fmla="*/ 431724 h 1265237"/>
                <a:gd name="connsiteX338" fmla="*/ 104367 w 1608741"/>
                <a:gd name="connsiteY338" fmla="*/ 443819 h 1265237"/>
                <a:gd name="connsiteX339" fmla="*/ 99909 w 1608741"/>
                <a:gd name="connsiteY339" fmla="*/ 415093 h 1265237"/>
                <a:gd name="connsiteX340" fmla="*/ 126660 w 1608741"/>
                <a:gd name="connsiteY340" fmla="*/ 401486 h 1265237"/>
                <a:gd name="connsiteX341" fmla="*/ 1476230 w 1608741"/>
                <a:gd name="connsiteY341" fmla="*/ 392522 h 1265237"/>
                <a:gd name="connsiteX342" fmla="*/ 1459115 w 1608741"/>
                <a:gd name="connsiteY342" fmla="*/ 395684 h 1265237"/>
                <a:gd name="connsiteX343" fmla="*/ 1448697 w 1608741"/>
                <a:gd name="connsiteY343" fmla="*/ 423962 h 1265237"/>
                <a:gd name="connsiteX344" fmla="*/ 1479951 w 1608741"/>
                <a:gd name="connsiteY344" fmla="*/ 429915 h 1265237"/>
                <a:gd name="connsiteX345" fmla="*/ 1488881 w 1608741"/>
                <a:gd name="connsiteY345" fmla="*/ 401638 h 1265237"/>
                <a:gd name="connsiteX346" fmla="*/ 1476230 w 1608741"/>
                <a:gd name="connsiteY346" fmla="*/ 392522 h 1265237"/>
                <a:gd name="connsiteX347" fmla="*/ 1478277 w 1608741"/>
                <a:gd name="connsiteY347" fmla="*/ 382476 h 1265237"/>
                <a:gd name="connsiteX348" fmla="*/ 1496322 w 1608741"/>
                <a:gd name="connsiteY348" fmla="*/ 397173 h 1265237"/>
                <a:gd name="connsiteX349" fmla="*/ 1484416 w 1608741"/>
                <a:gd name="connsiteY349" fmla="*/ 438845 h 1265237"/>
                <a:gd name="connsiteX350" fmla="*/ 1442744 w 1608741"/>
                <a:gd name="connsiteY350" fmla="*/ 428427 h 1265237"/>
                <a:gd name="connsiteX351" fmla="*/ 1454650 w 1608741"/>
                <a:gd name="connsiteY351" fmla="*/ 386755 h 1265237"/>
                <a:gd name="connsiteX352" fmla="*/ 1478277 w 1608741"/>
                <a:gd name="connsiteY352" fmla="*/ 382476 h 1265237"/>
                <a:gd name="connsiteX353" fmla="*/ 127301 w 1608741"/>
                <a:gd name="connsiteY353" fmla="*/ 371475 h 1265237"/>
                <a:gd name="connsiteX354" fmla="*/ 178101 w 1608741"/>
                <a:gd name="connsiteY354" fmla="*/ 404813 h 1265237"/>
                <a:gd name="connsiteX355" fmla="*/ 173338 w 1608741"/>
                <a:gd name="connsiteY355" fmla="*/ 414338 h 1265237"/>
                <a:gd name="connsiteX356" fmla="*/ 120951 w 1608741"/>
                <a:gd name="connsiteY356" fmla="*/ 381000 h 1265237"/>
                <a:gd name="connsiteX357" fmla="*/ 1440291 w 1608741"/>
                <a:gd name="connsiteY357" fmla="*/ 330913 h 1265237"/>
                <a:gd name="connsiteX358" fmla="*/ 1405969 w 1608741"/>
                <a:gd name="connsiteY358" fmla="*/ 356248 h 1265237"/>
                <a:gd name="connsiteX359" fmla="*/ 1411938 w 1608741"/>
                <a:gd name="connsiteY359" fmla="*/ 366680 h 1265237"/>
                <a:gd name="connsiteX360" fmla="*/ 1441784 w 1608741"/>
                <a:gd name="connsiteY360" fmla="*/ 369661 h 1265237"/>
                <a:gd name="connsiteX361" fmla="*/ 1447753 w 1608741"/>
                <a:gd name="connsiteY361" fmla="*/ 341345 h 1265237"/>
                <a:gd name="connsiteX362" fmla="*/ 1440291 w 1608741"/>
                <a:gd name="connsiteY362" fmla="*/ 330913 h 1265237"/>
                <a:gd name="connsiteX363" fmla="*/ 160639 w 1608741"/>
                <a:gd name="connsiteY363" fmla="*/ 320675 h 1265237"/>
                <a:gd name="connsiteX364" fmla="*/ 168577 w 1608741"/>
                <a:gd name="connsiteY364" fmla="*/ 325437 h 1265237"/>
                <a:gd name="connsiteX365" fmla="*/ 157464 w 1608741"/>
                <a:gd name="connsiteY365" fmla="*/ 342900 h 1265237"/>
                <a:gd name="connsiteX366" fmla="*/ 200327 w 1608741"/>
                <a:gd name="connsiteY366" fmla="*/ 373063 h 1265237"/>
                <a:gd name="connsiteX367" fmla="*/ 193977 w 1608741"/>
                <a:gd name="connsiteY367" fmla="*/ 382588 h 1265237"/>
                <a:gd name="connsiteX368" fmla="*/ 151114 w 1608741"/>
                <a:gd name="connsiteY368" fmla="*/ 350838 h 1265237"/>
                <a:gd name="connsiteX369" fmla="*/ 138414 w 1608741"/>
                <a:gd name="connsiteY369" fmla="*/ 368300 h 1265237"/>
                <a:gd name="connsiteX370" fmla="*/ 132064 w 1608741"/>
                <a:gd name="connsiteY370" fmla="*/ 361950 h 1265237"/>
                <a:gd name="connsiteX371" fmla="*/ 1441784 w 1608741"/>
                <a:gd name="connsiteY371" fmla="*/ 317500 h 1265237"/>
                <a:gd name="connsiteX372" fmla="*/ 1455214 w 1608741"/>
                <a:gd name="connsiteY372" fmla="*/ 336874 h 1265237"/>
                <a:gd name="connsiteX373" fmla="*/ 1447753 w 1608741"/>
                <a:gd name="connsiteY373" fmla="*/ 378602 h 1265237"/>
                <a:gd name="connsiteX374" fmla="*/ 1405969 w 1608741"/>
                <a:gd name="connsiteY374" fmla="*/ 371151 h 1265237"/>
                <a:gd name="connsiteX375" fmla="*/ 1392539 w 1608741"/>
                <a:gd name="connsiteY375" fmla="*/ 353267 h 1265237"/>
                <a:gd name="connsiteX376" fmla="*/ 1441784 w 1608741"/>
                <a:gd name="connsiteY376" fmla="*/ 317500 h 1265237"/>
                <a:gd name="connsiteX377" fmla="*/ 203333 w 1608741"/>
                <a:gd name="connsiteY377" fmla="*/ 268287 h 1265237"/>
                <a:gd name="connsiteX378" fmla="*/ 215492 w 1608741"/>
                <a:gd name="connsiteY378" fmla="*/ 312279 h 1265237"/>
                <a:gd name="connsiteX379" fmla="*/ 235252 w 1608741"/>
                <a:gd name="connsiteY379" fmla="*/ 328965 h 1265237"/>
                <a:gd name="connsiteX380" fmla="*/ 229172 w 1608741"/>
                <a:gd name="connsiteY380" fmla="*/ 336550 h 1265237"/>
                <a:gd name="connsiteX381" fmla="*/ 209413 w 1608741"/>
                <a:gd name="connsiteY381" fmla="*/ 319863 h 1265237"/>
                <a:gd name="connsiteX382" fmla="*/ 163814 w 1608741"/>
                <a:gd name="connsiteY382" fmla="*/ 315312 h 1265237"/>
                <a:gd name="connsiteX383" fmla="*/ 171414 w 1608741"/>
                <a:gd name="connsiteY383" fmla="*/ 307728 h 1265237"/>
                <a:gd name="connsiteX384" fmla="*/ 203333 w 1608741"/>
                <a:gd name="connsiteY384" fmla="*/ 310762 h 1265237"/>
                <a:gd name="connsiteX385" fmla="*/ 206373 w 1608741"/>
                <a:gd name="connsiteY385" fmla="*/ 310762 h 1265237"/>
                <a:gd name="connsiteX386" fmla="*/ 204853 w 1608741"/>
                <a:gd name="connsiteY386" fmla="*/ 309245 h 1265237"/>
                <a:gd name="connsiteX387" fmla="*/ 195733 w 1608741"/>
                <a:gd name="connsiteY387" fmla="*/ 278906 h 1265237"/>
                <a:gd name="connsiteX388" fmla="*/ 1374878 w 1608741"/>
                <a:gd name="connsiteY388" fmla="*/ 244340 h 1265237"/>
                <a:gd name="connsiteX389" fmla="*/ 1389858 w 1608741"/>
                <a:gd name="connsiteY389" fmla="*/ 253460 h 1265237"/>
                <a:gd name="connsiteX390" fmla="*/ 1394409 w 1608741"/>
                <a:gd name="connsiteY390" fmla="*/ 283859 h 1265237"/>
                <a:gd name="connsiteX391" fmla="*/ 1385307 w 1608741"/>
                <a:gd name="connsiteY391" fmla="*/ 277779 h 1265237"/>
                <a:gd name="connsiteX392" fmla="*/ 1383790 w 1608741"/>
                <a:gd name="connsiteY392" fmla="*/ 259539 h 1265237"/>
                <a:gd name="connsiteX393" fmla="*/ 1368621 w 1608741"/>
                <a:gd name="connsiteY393" fmla="*/ 256499 h 1265237"/>
                <a:gd name="connsiteX394" fmla="*/ 1371655 w 1608741"/>
                <a:gd name="connsiteY394" fmla="*/ 273219 h 1265237"/>
                <a:gd name="connsiteX395" fmla="*/ 1374689 w 1608741"/>
                <a:gd name="connsiteY395" fmla="*/ 305138 h 1265237"/>
                <a:gd name="connsiteX396" fmla="*/ 1344350 w 1608741"/>
                <a:gd name="connsiteY396" fmla="*/ 299058 h 1265237"/>
                <a:gd name="connsiteX397" fmla="*/ 1339799 w 1608741"/>
                <a:gd name="connsiteY397" fmla="*/ 265619 h 1265237"/>
                <a:gd name="connsiteX398" fmla="*/ 1348900 w 1608741"/>
                <a:gd name="connsiteY398" fmla="*/ 271699 h 1265237"/>
                <a:gd name="connsiteX399" fmla="*/ 1350417 w 1608741"/>
                <a:gd name="connsiteY399" fmla="*/ 292978 h 1265237"/>
                <a:gd name="connsiteX400" fmla="*/ 1367104 w 1608741"/>
                <a:gd name="connsiteY400" fmla="*/ 296018 h 1265237"/>
                <a:gd name="connsiteX401" fmla="*/ 1364070 w 1608741"/>
                <a:gd name="connsiteY401" fmla="*/ 277779 h 1265237"/>
                <a:gd name="connsiteX402" fmla="*/ 1361036 w 1608741"/>
                <a:gd name="connsiteY402" fmla="*/ 248900 h 1265237"/>
                <a:gd name="connsiteX403" fmla="*/ 1374878 w 1608741"/>
                <a:gd name="connsiteY403" fmla="*/ 244340 h 1265237"/>
                <a:gd name="connsiteX404" fmla="*/ 282133 w 1608741"/>
                <a:gd name="connsiteY404" fmla="*/ 213215 h 1265237"/>
                <a:gd name="connsiteX405" fmla="*/ 267271 w 1608741"/>
                <a:gd name="connsiteY405" fmla="*/ 217859 h 1265237"/>
                <a:gd name="connsiteX406" fmla="*/ 268757 w 1608741"/>
                <a:gd name="connsiteY406" fmla="*/ 247582 h 1265237"/>
                <a:gd name="connsiteX407" fmla="*/ 298481 w 1608741"/>
                <a:gd name="connsiteY407" fmla="*/ 252041 h 1265237"/>
                <a:gd name="connsiteX408" fmla="*/ 296994 w 1608741"/>
                <a:gd name="connsiteY408" fmla="*/ 220831 h 1265237"/>
                <a:gd name="connsiteX409" fmla="*/ 282133 w 1608741"/>
                <a:gd name="connsiteY409" fmla="*/ 213215 h 1265237"/>
                <a:gd name="connsiteX410" fmla="*/ 283433 w 1608741"/>
                <a:gd name="connsiteY410" fmla="*/ 202997 h 1265237"/>
                <a:gd name="connsiteX411" fmla="*/ 304425 w 1608741"/>
                <a:gd name="connsiteY411" fmla="*/ 213400 h 1265237"/>
                <a:gd name="connsiteX412" fmla="*/ 304425 w 1608741"/>
                <a:gd name="connsiteY412" fmla="*/ 257986 h 1265237"/>
                <a:gd name="connsiteX413" fmla="*/ 259840 w 1608741"/>
                <a:gd name="connsiteY413" fmla="*/ 255013 h 1265237"/>
                <a:gd name="connsiteX414" fmla="*/ 261326 w 1608741"/>
                <a:gd name="connsiteY414" fmla="*/ 210428 h 1265237"/>
                <a:gd name="connsiteX415" fmla="*/ 283433 w 1608741"/>
                <a:gd name="connsiteY415" fmla="*/ 202997 h 1265237"/>
                <a:gd name="connsiteX416" fmla="*/ 1323379 w 1608741"/>
                <a:gd name="connsiteY416" fmla="*/ 202524 h 1265237"/>
                <a:gd name="connsiteX417" fmla="*/ 1344155 w 1608741"/>
                <a:gd name="connsiteY417" fmla="*/ 210326 h 1265237"/>
                <a:gd name="connsiteX418" fmla="*/ 1351575 w 1608741"/>
                <a:gd name="connsiteY418" fmla="*/ 241536 h 1265237"/>
                <a:gd name="connsiteX419" fmla="*/ 1341187 w 1608741"/>
                <a:gd name="connsiteY419" fmla="*/ 235591 h 1265237"/>
                <a:gd name="connsiteX420" fmla="*/ 1338219 w 1608741"/>
                <a:gd name="connsiteY420" fmla="*/ 216271 h 1265237"/>
                <a:gd name="connsiteX421" fmla="*/ 1310024 w 1608741"/>
                <a:gd name="connsiteY421" fmla="*/ 220729 h 1265237"/>
                <a:gd name="connsiteX422" fmla="*/ 1307056 w 1608741"/>
                <a:gd name="connsiteY422" fmla="*/ 250453 h 1265237"/>
                <a:gd name="connsiteX423" fmla="*/ 1329315 w 1608741"/>
                <a:gd name="connsiteY423" fmla="*/ 250453 h 1265237"/>
                <a:gd name="connsiteX424" fmla="*/ 1336735 w 1608741"/>
                <a:gd name="connsiteY424" fmla="*/ 259370 h 1265237"/>
                <a:gd name="connsiteX425" fmla="*/ 1302604 w 1608741"/>
                <a:gd name="connsiteY425" fmla="*/ 256398 h 1265237"/>
                <a:gd name="connsiteX426" fmla="*/ 1302604 w 1608741"/>
                <a:gd name="connsiteY426" fmla="*/ 214785 h 1265237"/>
                <a:gd name="connsiteX427" fmla="*/ 1323379 w 1608741"/>
                <a:gd name="connsiteY427" fmla="*/ 202524 h 1265237"/>
                <a:gd name="connsiteX428" fmla="*/ 1303638 w 1608741"/>
                <a:gd name="connsiteY428" fmla="*/ 174625 h 1265237"/>
                <a:gd name="connsiteX429" fmla="*/ 1311576 w 1608741"/>
                <a:gd name="connsiteY429" fmla="*/ 182562 h 1265237"/>
                <a:gd name="connsiteX430" fmla="*/ 1271888 w 1608741"/>
                <a:gd name="connsiteY430" fmla="*/ 230188 h 1265237"/>
                <a:gd name="connsiteX431" fmla="*/ 1263951 w 1608741"/>
                <a:gd name="connsiteY431" fmla="*/ 223838 h 1265237"/>
                <a:gd name="connsiteX432" fmla="*/ 330501 w 1608741"/>
                <a:gd name="connsiteY432" fmla="*/ 155575 h 1265237"/>
                <a:gd name="connsiteX433" fmla="*/ 335264 w 1608741"/>
                <a:gd name="connsiteY433" fmla="*/ 161925 h 1265237"/>
                <a:gd name="connsiteX434" fmla="*/ 308276 w 1608741"/>
                <a:gd name="connsiteY434" fmla="*/ 182562 h 1265237"/>
                <a:gd name="connsiteX435" fmla="*/ 317801 w 1608741"/>
                <a:gd name="connsiteY435" fmla="*/ 196850 h 1265237"/>
                <a:gd name="connsiteX436" fmla="*/ 341614 w 1608741"/>
                <a:gd name="connsiteY436" fmla="*/ 177800 h 1265237"/>
                <a:gd name="connsiteX437" fmla="*/ 347964 w 1608741"/>
                <a:gd name="connsiteY437" fmla="*/ 185737 h 1265237"/>
                <a:gd name="connsiteX438" fmla="*/ 324151 w 1608741"/>
                <a:gd name="connsiteY438" fmla="*/ 203200 h 1265237"/>
                <a:gd name="connsiteX439" fmla="*/ 340026 w 1608741"/>
                <a:gd name="connsiteY439" fmla="*/ 225425 h 1265237"/>
                <a:gd name="connsiteX440" fmla="*/ 333676 w 1608741"/>
                <a:gd name="connsiteY440" fmla="*/ 231775 h 1265237"/>
                <a:gd name="connsiteX441" fmla="*/ 295576 w 1608741"/>
                <a:gd name="connsiteY441" fmla="*/ 182562 h 1265237"/>
                <a:gd name="connsiteX442" fmla="*/ 1239805 w 1608741"/>
                <a:gd name="connsiteY442" fmla="*/ 128587 h 1265237"/>
                <a:gd name="connsiteX443" fmla="*/ 1250332 w 1608741"/>
                <a:gd name="connsiteY443" fmla="*/ 136114 h 1265237"/>
                <a:gd name="connsiteX444" fmla="*/ 1239805 w 1608741"/>
                <a:gd name="connsiteY444" fmla="*/ 179770 h 1265237"/>
                <a:gd name="connsiteX445" fmla="*/ 1238301 w 1608741"/>
                <a:gd name="connsiteY445" fmla="*/ 185792 h 1265237"/>
                <a:gd name="connsiteX446" fmla="*/ 1236797 w 1608741"/>
                <a:gd name="connsiteY446" fmla="*/ 187297 h 1265237"/>
                <a:gd name="connsiteX447" fmla="*/ 1244317 w 1608741"/>
                <a:gd name="connsiteY447" fmla="*/ 182781 h 1265237"/>
                <a:gd name="connsiteX448" fmla="*/ 1280411 w 1608741"/>
                <a:gd name="connsiteY448" fmla="*/ 158695 h 1265237"/>
                <a:gd name="connsiteX449" fmla="*/ 1290939 w 1608741"/>
                <a:gd name="connsiteY449" fmla="*/ 164716 h 1265237"/>
                <a:gd name="connsiteX450" fmla="*/ 1256348 w 1608741"/>
                <a:gd name="connsiteY450" fmla="*/ 215900 h 1265237"/>
                <a:gd name="connsiteX451" fmla="*/ 1247324 w 1608741"/>
                <a:gd name="connsiteY451" fmla="*/ 209878 h 1265237"/>
                <a:gd name="connsiteX452" fmla="*/ 1268380 w 1608741"/>
                <a:gd name="connsiteY452" fmla="*/ 179770 h 1265237"/>
                <a:gd name="connsiteX453" fmla="*/ 1277403 w 1608741"/>
                <a:gd name="connsiteY453" fmla="*/ 169233 h 1265237"/>
                <a:gd name="connsiteX454" fmla="*/ 1268380 w 1608741"/>
                <a:gd name="connsiteY454" fmla="*/ 176760 h 1265237"/>
                <a:gd name="connsiteX455" fmla="*/ 1233789 w 1608741"/>
                <a:gd name="connsiteY455" fmla="*/ 199341 h 1265237"/>
                <a:gd name="connsiteX456" fmla="*/ 1227773 w 1608741"/>
                <a:gd name="connsiteY456" fmla="*/ 194824 h 1265237"/>
                <a:gd name="connsiteX457" fmla="*/ 1236797 w 1608741"/>
                <a:gd name="connsiteY457" fmla="*/ 154179 h 1265237"/>
                <a:gd name="connsiteX458" fmla="*/ 1241309 w 1608741"/>
                <a:gd name="connsiteY458" fmla="*/ 143641 h 1265237"/>
                <a:gd name="connsiteX459" fmla="*/ 1239805 w 1608741"/>
                <a:gd name="connsiteY459" fmla="*/ 143641 h 1265237"/>
                <a:gd name="connsiteX460" fmla="*/ 1233789 w 1608741"/>
                <a:gd name="connsiteY460" fmla="*/ 155684 h 1265237"/>
                <a:gd name="connsiteX461" fmla="*/ 1212734 w 1608741"/>
                <a:gd name="connsiteY461" fmla="*/ 184287 h 1265237"/>
                <a:gd name="connsiteX462" fmla="*/ 1205214 w 1608741"/>
                <a:gd name="connsiteY462" fmla="*/ 179770 h 1265237"/>
                <a:gd name="connsiteX463" fmla="*/ 1239805 w 1608741"/>
                <a:gd name="connsiteY463" fmla="*/ 128587 h 1265237"/>
                <a:gd name="connsiteX464" fmla="*/ 1180620 w 1608741"/>
                <a:gd name="connsiteY464" fmla="*/ 112064 h 1265237"/>
                <a:gd name="connsiteX465" fmla="*/ 1167890 w 1608741"/>
                <a:gd name="connsiteY465" fmla="*/ 124246 h 1265237"/>
                <a:gd name="connsiteX466" fmla="*/ 1172450 w 1608741"/>
                <a:gd name="connsiteY466" fmla="*/ 153177 h 1265237"/>
                <a:gd name="connsiteX467" fmla="*/ 1202849 w 1608741"/>
                <a:gd name="connsiteY467" fmla="*/ 144041 h 1265237"/>
                <a:gd name="connsiteX468" fmla="*/ 1196770 w 1608741"/>
                <a:gd name="connsiteY468" fmla="*/ 113587 h 1265237"/>
                <a:gd name="connsiteX469" fmla="*/ 1180620 w 1608741"/>
                <a:gd name="connsiteY469" fmla="*/ 112064 h 1265237"/>
                <a:gd name="connsiteX470" fmla="*/ 1177200 w 1608741"/>
                <a:gd name="connsiteY470" fmla="*/ 102357 h 1265237"/>
                <a:gd name="connsiteX471" fmla="*/ 1201329 w 1608741"/>
                <a:gd name="connsiteY471" fmla="*/ 105973 h 1265237"/>
                <a:gd name="connsiteX472" fmla="*/ 1211969 w 1608741"/>
                <a:gd name="connsiteY472" fmla="*/ 148609 h 1265237"/>
                <a:gd name="connsiteX473" fmla="*/ 1169410 w 1608741"/>
                <a:gd name="connsiteY473" fmla="*/ 160791 h 1265237"/>
                <a:gd name="connsiteX474" fmla="*/ 1158771 w 1608741"/>
                <a:gd name="connsiteY474" fmla="*/ 118155 h 1265237"/>
                <a:gd name="connsiteX475" fmla="*/ 1177200 w 1608741"/>
                <a:gd name="connsiteY475" fmla="*/ 102357 h 1265237"/>
                <a:gd name="connsiteX476" fmla="*/ 416227 w 1608741"/>
                <a:gd name="connsiteY476" fmla="*/ 101600 h 1265237"/>
                <a:gd name="connsiteX477" fmla="*/ 420989 w 1608741"/>
                <a:gd name="connsiteY477" fmla="*/ 109537 h 1265237"/>
                <a:gd name="connsiteX478" fmla="*/ 390827 w 1608741"/>
                <a:gd name="connsiteY478" fmla="*/ 125413 h 1265237"/>
                <a:gd name="connsiteX479" fmla="*/ 398764 w 1608741"/>
                <a:gd name="connsiteY479" fmla="*/ 141288 h 1265237"/>
                <a:gd name="connsiteX480" fmla="*/ 424164 w 1608741"/>
                <a:gd name="connsiteY480" fmla="*/ 125413 h 1265237"/>
                <a:gd name="connsiteX481" fmla="*/ 428927 w 1608741"/>
                <a:gd name="connsiteY481" fmla="*/ 133350 h 1265237"/>
                <a:gd name="connsiteX482" fmla="*/ 403527 w 1608741"/>
                <a:gd name="connsiteY482" fmla="*/ 147638 h 1265237"/>
                <a:gd name="connsiteX483" fmla="*/ 417814 w 1608741"/>
                <a:gd name="connsiteY483" fmla="*/ 173038 h 1265237"/>
                <a:gd name="connsiteX484" fmla="*/ 408289 w 1608741"/>
                <a:gd name="connsiteY484" fmla="*/ 176213 h 1265237"/>
                <a:gd name="connsiteX485" fmla="*/ 376539 w 1608741"/>
                <a:gd name="connsiteY485" fmla="*/ 123825 h 1265237"/>
                <a:gd name="connsiteX486" fmla="*/ 436864 w 1608741"/>
                <a:gd name="connsiteY486" fmla="*/ 90487 h 1265237"/>
                <a:gd name="connsiteX487" fmla="*/ 465439 w 1608741"/>
                <a:gd name="connsiteY487" fmla="*/ 144462 h 1265237"/>
                <a:gd name="connsiteX488" fmla="*/ 455914 w 1608741"/>
                <a:gd name="connsiteY488" fmla="*/ 149225 h 1265237"/>
                <a:gd name="connsiteX489" fmla="*/ 427339 w 1608741"/>
                <a:gd name="connsiteY489" fmla="*/ 95249 h 1265237"/>
                <a:gd name="connsiteX490" fmla="*/ 1113602 w 1608741"/>
                <a:gd name="connsiteY490" fmla="*/ 63500 h 1265237"/>
                <a:gd name="connsiteX491" fmla="*/ 1124251 w 1608741"/>
                <a:gd name="connsiteY491" fmla="*/ 68076 h 1265237"/>
                <a:gd name="connsiteX492" fmla="*/ 1131858 w 1608741"/>
                <a:gd name="connsiteY492" fmla="*/ 113833 h 1265237"/>
                <a:gd name="connsiteX493" fmla="*/ 1131858 w 1608741"/>
                <a:gd name="connsiteY493" fmla="*/ 126035 h 1265237"/>
                <a:gd name="connsiteX494" fmla="*/ 1136422 w 1608741"/>
                <a:gd name="connsiteY494" fmla="*/ 115359 h 1265237"/>
                <a:gd name="connsiteX495" fmla="*/ 1151636 w 1608741"/>
                <a:gd name="connsiteY495" fmla="*/ 80278 h 1265237"/>
                <a:gd name="connsiteX496" fmla="*/ 1160764 w 1608741"/>
                <a:gd name="connsiteY496" fmla="*/ 84853 h 1265237"/>
                <a:gd name="connsiteX497" fmla="*/ 1134901 w 1608741"/>
                <a:gd name="connsiteY497" fmla="*/ 141288 h 1265237"/>
                <a:gd name="connsiteX498" fmla="*/ 1125773 w 1608741"/>
                <a:gd name="connsiteY498" fmla="*/ 136712 h 1265237"/>
                <a:gd name="connsiteX499" fmla="*/ 1118166 w 1608741"/>
                <a:gd name="connsiteY499" fmla="*/ 90954 h 1265237"/>
                <a:gd name="connsiteX500" fmla="*/ 1118166 w 1608741"/>
                <a:gd name="connsiteY500" fmla="*/ 78752 h 1265237"/>
                <a:gd name="connsiteX501" fmla="*/ 1116645 w 1608741"/>
                <a:gd name="connsiteY501" fmla="*/ 78752 h 1265237"/>
                <a:gd name="connsiteX502" fmla="*/ 1113602 w 1608741"/>
                <a:gd name="connsiteY502" fmla="*/ 89429 h 1265237"/>
                <a:gd name="connsiteX503" fmla="*/ 1096867 w 1608741"/>
                <a:gd name="connsiteY503" fmla="*/ 124510 h 1265237"/>
                <a:gd name="connsiteX504" fmla="*/ 1087739 w 1608741"/>
                <a:gd name="connsiteY504" fmla="*/ 119934 h 1265237"/>
                <a:gd name="connsiteX505" fmla="*/ 1113602 w 1608741"/>
                <a:gd name="connsiteY505" fmla="*/ 63500 h 1265237"/>
                <a:gd name="connsiteX506" fmla="*/ 497288 w 1608741"/>
                <a:gd name="connsiteY506" fmla="*/ 60325 h 1265237"/>
                <a:gd name="connsiteX507" fmla="*/ 522589 w 1608741"/>
                <a:gd name="connsiteY507" fmla="*/ 118330 h 1265237"/>
                <a:gd name="connsiteX508" fmla="*/ 513659 w 1608741"/>
                <a:gd name="connsiteY508" fmla="*/ 122909 h 1265237"/>
                <a:gd name="connsiteX509" fmla="*/ 474964 w 1608741"/>
                <a:gd name="connsiteY509" fmla="*/ 96959 h 1265237"/>
                <a:gd name="connsiteX510" fmla="*/ 464545 w 1608741"/>
                <a:gd name="connsiteY510" fmla="*/ 89327 h 1265237"/>
                <a:gd name="connsiteX511" fmla="*/ 470499 w 1608741"/>
                <a:gd name="connsiteY511" fmla="*/ 101539 h 1265237"/>
                <a:gd name="connsiteX512" fmla="*/ 485382 w 1608741"/>
                <a:gd name="connsiteY512" fmla="*/ 135121 h 1265237"/>
                <a:gd name="connsiteX513" fmla="*/ 476452 w 1608741"/>
                <a:gd name="connsiteY513" fmla="*/ 139700 h 1265237"/>
                <a:gd name="connsiteX514" fmla="*/ 451151 w 1608741"/>
                <a:gd name="connsiteY514" fmla="*/ 81695 h 1265237"/>
                <a:gd name="connsiteX515" fmla="*/ 461569 w 1608741"/>
                <a:gd name="connsiteY515" fmla="*/ 78642 h 1265237"/>
                <a:gd name="connsiteX516" fmla="*/ 500264 w 1608741"/>
                <a:gd name="connsiteY516" fmla="*/ 103065 h 1265237"/>
                <a:gd name="connsiteX517" fmla="*/ 509194 w 1608741"/>
                <a:gd name="connsiteY517" fmla="*/ 110697 h 1265237"/>
                <a:gd name="connsiteX518" fmla="*/ 504729 w 1608741"/>
                <a:gd name="connsiteY518" fmla="*/ 100012 h 1265237"/>
                <a:gd name="connsiteX519" fmla="*/ 488358 w 1608741"/>
                <a:gd name="connsiteY519" fmla="*/ 64904 h 1265237"/>
                <a:gd name="connsiteX520" fmla="*/ 497288 w 1608741"/>
                <a:gd name="connsiteY520" fmla="*/ 60325 h 1265237"/>
                <a:gd name="connsiteX521" fmla="*/ 539400 w 1608741"/>
                <a:gd name="connsiteY521" fmla="*/ 56440 h 1265237"/>
                <a:gd name="connsiteX522" fmla="*/ 539400 w 1608741"/>
                <a:gd name="connsiteY522" fmla="*/ 62385 h 1265237"/>
                <a:gd name="connsiteX523" fmla="*/ 539400 w 1608741"/>
                <a:gd name="connsiteY523" fmla="*/ 86163 h 1265237"/>
                <a:gd name="connsiteX524" fmla="*/ 558979 w 1608741"/>
                <a:gd name="connsiteY524" fmla="*/ 78733 h 1265237"/>
                <a:gd name="connsiteX525" fmla="*/ 543918 w 1608741"/>
                <a:gd name="connsiteY525" fmla="*/ 62385 h 1265237"/>
                <a:gd name="connsiteX526" fmla="*/ 539400 w 1608741"/>
                <a:gd name="connsiteY526" fmla="*/ 56440 h 1265237"/>
                <a:gd name="connsiteX527" fmla="*/ 1070552 w 1608741"/>
                <a:gd name="connsiteY527" fmla="*/ 54669 h 1265237"/>
                <a:gd name="connsiteX528" fmla="*/ 1043841 w 1608741"/>
                <a:gd name="connsiteY528" fmla="*/ 69552 h 1265237"/>
                <a:gd name="connsiteX529" fmla="*/ 1054229 w 1608741"/>
                <a:gd name="connsiteY529" fmla="*/ 97830 h 1265237"/>
                <a:gd name="connsiteX530" fmla="*/ 1080940 w 1608741"/>
                <a:gd name="connsiteY530" fmla="*/ 82947 h 1265237"/>
                <a:gd name="connsiteX531" fmla="*/ 1070552 w 1608741"/>
                <a:gd name="connsiteY531" fmla="*/ 54669 h 1265237"/>
                <a:gd name="connsiteX532" fmla="*/ 1073520 w 1608741"/>
                <a:gd name="connsiteY532" fmla="*/ 47228 h 1265237"/>
                <a:gd name="connsiteX533" fmla="*/ 1091328 w 1608741"/>
                <a:gd name="connsiteY533" fmla="*/ 87412 h 1265237"/>
                <a:gd name="connsiteX534" fmla="*/ 1052745 w 1608741"/>
                <a:gd name="connsiteY534" fmla="*/ 106760 h 1265237"/>
                <a:gd name="connsiteX535" fmla="*/ 1034937 w 1608741"/>
                <a:gd name="connsiteY535" fmla="*/ 66576 h 1265237"/>
                <a:gd name="connsiteX536" fmla="*/ 1073520 w 1608741"/>
                <a:gd name="connsiteY536" fmla="*/ 47228 h 1265237"/>
                <a:gd name="connsiteX537" fmla="*/ 540906 w 1608741"/>
                <a:gd name="connsiteY537" fmla="*/ 46037 h 1265237"/>
                <a:gd name="connsiteX538" fmla="*/ 586089 w 1608741"/>
                <a:gd name="connsiteY538" fmla="*/ 95080 h 1265237"/>
                <a:gd name="connsiteX539" fmla="*/ 575546 w 1608741"/>
                <a:gd name="connsiteY539" fmla="*/ 98053 h 1265237"/>
                <a:gd name="connsiteX540" fmla="*/ 565003 w 1608741"/>
                <a:gd name="connsiteY540" fmla="*/ 86163 h 1265237"/>
                <a:gd name="connsiteX541" fmla="*/ 539400 w 1608741"/>
                <a:gd name="connsiteY541" fmla="*/ 95080 h 1265237"/>
                <a:gd name="connsiteX542" fmla="*/ 537894 w 1608741"/>
                <a:gd name="connsiteY542" fmla="*/ 111428 h 1265237"/>
                <a:gd name="connsiteX543" fmla="*/ 527351 w 1608741"/>
                <a:gd name="connsiteY543" fmla="*/ 115887 h 1265237"/>
                <a:gd name="connsiteX544" fmla="*/ 531869 w 1608741"/>
                <a:gd name="connsiteY544" fmla="*/ 49009 h 1265237"/>
                <a:gd name="connsiteX545" fmla="*/ 540906 w 1608741"/>
                <a:gd name="connsiteY545" fmla="*/ 46037 h 1265237"/>
                <a:gd name="connsiteX546" fmla="*/ 826278 w 1608741"/>
                <a:gd name="connsiteY546" fmla="*/ 34853 h 1265237"/>
                <a:gd name="connsiteX547" fmla="*/ 815721 w 1608741"/>
                <a:gd name="connsiteY547" fmla="*/ 45460 h 1265237"/>
                <a:gd name="connsiteX548" fmla="*/ 826278 w 1608741"/>
                <a:gd name="connsiteY548" fmla="*/ 56067 h 1265237"/>
                <a:gd name="connsiteX549" fmla="*/ 841359 w 1608741"/>
                <a:gd name="connsiteY549" fmla="*/ 50006 h 1265237"/>
                <a:gd name="connsiteX550" fmla="*/ 826278 w 1608741"/>
                <a:gd name="connsiteY550" fmla="*/ 34853 h 1265237"/>
                <a:gd name="connsiteX551" fmla="*/ 1009371 w 1608741"/>
                <a:gd name="connsiteY551" fmla="*/ 25262 h 1265237"/>
                <a:gd name="connsiteX552" fmla="*/ 1029002 w 1608741"/>
                <a:gd name="connsiteY552" fmla="*/ 49557 h 1265237"/>
                <a:gd name="connsiteX553" fmla="*/ 1018431 w 1608741"/>
                <a:gd name="connsiteY553" fmla="*/ 51076 h 1265237"/>
                <a:gd name="connsiteX554" fmla="*/ 1006351 w 1608741"/>
                <a:gd name="connsiteY554" fmla="*/ 34373 h 1265237"/>
                <a:gd name="connsiteX555" fmla="*/ 982190 w 1608741"/>
                <a:gd name="connsiteY555" fmla="*/ 52594 h 1265237"/>
                <a:gd name="connsiteX556" fmla="*/ 994270 w 1608741"/>
                <a:gd name="connsiteY556" fmla="*/ 79927 h 1265237"/>
                <a:gd name="connsiteX557" fmla="*/ 1013901 w 1608741"/>
                <a:gd name="connsiteY557" fmla="*/ 69298 h 1265237"/>
                <a:gd name="connsiteX558" fmla="*/ 1024472 w 1608741"/>
                <a:gd name="connsiteY558" fmla="*/ 75372 h 1265237"/>
                <a:gd name="connsiteX559" fmla="*/ 992760 w 1608741"/>
                <a:gd name="connsiteY559" fmla="*/ 87519 h 1265237"/>
                <a:gd name="connsiteX560" fmla="*/ 971619 w 1608741"/>
                <a:gd name="connsiteY560" fmla="*/ 49557 h 1265237"/>
                <a:gd name="connsiteX561" fmla="*/ 1009371 w 1608741"/>
                <a:gd name="connsiteY561" fmla="*/ 25262 h 1265237"/>
                <a:gd name="connsiteX562" fmla="*/ 623395 w 1608741"/>
                <a:gd name="connsiteY562" fmla="*/ 22225 h 1265237"/>
                <a:gd name="connsiteX563" fmla="*/ 640064 w 1608741"/>
                <a:gd name="connsiteY563" fmla="*/ 81757 h 1265237"/>
                <a:gd name="connsiteX564" fmla="*/ 629456 w 1608741"/>
                <a:gd name="connsiteY564" fmla="*/ 83245 h 1265237"/>
                <a:gd name="connsiteX565" fmla="*/ 594604 w 1608741"/>
                <a:gd name="connsiteY565" fmla="*/ 53479 h 1265237"/>
                <a:gd name="connsiteX566" fmla="*/ 585512 w 1608741"/>
                <a:gd name="connsiteY566" fmla="*/ 44549 h 1265237"/>
                <a:gd name="connsiteX567" fmla="*/ 590058 w 1608741"/>
                <a:gd name="connsiteY567" fmla="*/ 54967 h 1265237"/>
                <a:gd name="connsiteX568" fmla="*/ 599150 w 1608741"/>
                <a:gd name="connsiteY568" fmla="*/ 90686 h 1265237"/>
                <a:gd name="connsiteX569" fmla="*/ 590058 w 1608741"/>
                <a:gd name="connsiteY569" fmla="*/ 93663 h 1265237"/>
                <a:gd name="connsiteX570" fmla="*/ 573389 w 1608741"/>
                <a:gd name="connsiteY570" fmla="*/ 35619 h 1265237"/>
                <a:gd name="connsiteX571" fmla="*/ 583996 w 1608741"/>
                <a:gd name="connsiteY571" fmla="*/ 32643 h 1265237"/>
                <a:gd name="connsiteX572" fmla="*/ 618849 w 1608741"/>
                <a:gd name="connsiteY572" fmla="*/ 62409 h 1265237"/>
                <a:gd name="connsiteX573" fmla="*/ 627941 w 1608741"/>
                <a:gd name="connsiteY573" fmla="*/ 71338 h 1265237"/>
                <a:gd name="connsiteX574" fmla="*/ 623395 w 1608741"/>
                <a:gd name="connsiteY574" fmla="*/ 60920 h 1265237"/>
                <a:gd name="connsiteX575" fmla="*/ 614303 w 1608741"/>
                <a:gd name="connsiteY575" fmla="*/ 25201 h 1265237"/>
                <a:gd name="connsiteX576" fmla="*/ 623395 w 1608741"/>
                <a:gd name="connsiteY576" fmla="*/ 22225 h 1265237"/>
                <a:gd name="connsiteX577" fmla="*/ 667210 w 1608741"/>
                <a:gd name="connsiteY577" fmla="*/ 12559 h 1265237"/>
                <a:gd name="connsiteX578" fmla="*/ 695864 w 1608741"/>
                <a:gd name="connsiteY578" fmla="*/ 26211 h 1265237"/>
                <a:gd name="connsiteX579" fmla="*/ 685308 w 1608741"/>
                <a:gd name="connsiteY579" fmla="*/ 30762 h 1265237"/>
                <a:gd name="connsiteX580" fmla="*/ 667210 w 1608741"/>
                <a:gd name="connsiteY580" fmla="*/ 21661 h 1265237"/>
                <a:gd name="connsiteX581" fmla="*/ 653637 w 1608741"/>
                <a:gd name="connsiteY581" fmla="*/ 47449 h 1265237"/>
                <a:gd name="connsiteX582" fmla="*/ 674751 w 1608741"/>
                <a:gd name="connsiteY582" fmla="*/ 67169 h 1265237"/>
                <a:gd name="connsiteX583" fmla="*/ 689832 w 1608741"/>
                <a:gd name="connsiteY583" fmla="*/ 48966 h 1265237"/>
                <a:gd name="connsiteX584" fmla="*/ 700389 w 1608741"/>
                <a:gd name="connsiteY584" fmla="*/ 50483 h 1265237"/>
                <a:gd name="connsiteX585" fmla="*/ 676259 w 1608741"/>
                <a:gd name="connsiteY585" fmla="*/ 74754 h 1265237"/>
                <a:gd name="connsiteX586" fmla="*/ 643080 w 1608741"/>
                <a:gd name="connsiteY586" fmla="*/ 48966 h 1265237"/>
                <a:gd name="connsiteX587" fmla="*/ 667210 w 1608741"/>
                <a:gd name="connsiteY587" fmla="*/ 12559 h 1265237"/>
                <a:gd name="connsiteX588" fmla="*/ 919464 w 1608741"/>
                <a:gd name="connsiteY588" fmla="*/ 9525 h 1265237"/>
                <a:gd name="connsiteX589" fmla="*/ 967089 w 1608741"/>
                <a:gd name="connsiteY589" fmla="*/ 17462 h 1265237"/>
                <a:gd name="connsiteX590" fmla="*/ 965501 w 1608741"/>
                <a:gd name="connsiteY590" fmla="*/ 25400 h 1265237"/>
                <a:gd name="connsiteX591" fmla="*/ 928989 w 1608741"/>
                <a:gd name="connsiteY591" fmla="*/ 20637 h 1265237"/>
                <a:gd name="connsiteX592" fmla="*/ 925814 w 1608741"/>
                <a:gd name="connsiteY592" fmla="*/ 36512 h 1265237"/>
                <a:gd name="connsiteX593" fmla="*/ 960739 w 1608741"/>
                <a:gd name="connsiteY593" fmla="*/ 42862 h 1265237"/>
                <a:gd name="connsiteX594" fmla="*/ 959151 w 1608741"/>
                <a:gd name="connsiteY594" fmla="*/ 52387 h 1265237"/>
                <a:gd name="connsiteX595" fmla="*/ 924226 w 1608741"/>
                <a:gd name="connsiteY595" fmla="*/ 46037 h 1265237"/>
                <a:gd name="connsiteX596" fmla="*/ 921051 w 1608741"/>
                <a:gd name="connsiteY596" fmla="*/ 63500 h 1265237"/>
                <a:gd name="connsiteX597" fmla="*/ 959151 w 1608741"/>
                <a:gd name="connsiteY597" fmla="*/ 69850 h 1265237"/>
                <a:gd name="connsiteX598" fmla="*/ 957564 w 1608741"/>
                <a:gd name="connsiteY598" fmla="*/ 79375 h 1265237"/>
                <a:gd name="connsiteX599" fmla="*/ 909939 w 1608741"/>
                <a:gd name="connsiteY599" fmla="*/ 69850 h 1265237"/>
                <a:gd name="connsiteX600" fmla="*/ 830802 w 1608741"/>
                <a:gd name="connsiteY600" fmla="*/ 9092 h 1265237"/>
                <a:gd name="connsiteX601" fmla="*/ 824769 w 1608741"/>
                <a:gd name="connsiteY601" fmla="*/ 15153 h 1265237"/>
                <a:gd name="connsiteX602" fmla="*/ 827786 w 1608741"/>
                <a:gd name="connsiteY602" fmla="*/ 24245 h 1265237"/>
                <a:gd name="connsiteX603" fmla="*/ 836834 w 1608741"/>
                <a:gd name="connsiteY603" fmla="*/ 15153 h 1265237"/>
                <a:gd name="connsiteX604" fmla="*/ 830802 w 1608741"/>
                <a:gd name="connsiteY604" fmla="*/ 9092 h 1265237"/>
                <a:gd name="connsiteX605" fmla="*/ 752776 w 1608741"/>
                <a:gd name="connsiteY605" fmla="*/ 1587 h 1265237"/>
                <a:gd name="connsiteX606" fmla="*/ 752776 w 1608741"/>
                <a:gd name="connsiteY606" fmla="*/ 11112 h 1265237"/>
                <a:gd name="connsiteX607" fmla="*/ 716264 w 1608741"/>
                <a:gd name="connsiteY607" fmla="*/ 15874 h 1265237"/>
                <a:gd name="connsiteX608" fmla="*/ 717851 w 1608741"/>
                <a:gd name="connsiteY608" fmla="*/ 31749 h 1265237"/>
                <a:gd name="connsiteX609" fmla="*/ 752776 w 1608741"/>
                <a:gd name="connsiteY609" fmla="*/ 26987 h 1265237"/>
                <a:gd name="connsiteX610" fmla="*/ 754364 w 1608741"/>
                <a:gd name="connsiteY610" fmla="*/ 36512 h 1265237"/>
                <a:gd name="connsiteX611" fmla="*/ 719439 w 1608741"/>
                <a:gd name="connsiteY611" fmla="*/ 39687 h 1265237"/>
                <a:gd name="connsiteX612" fmla="*/ 721026 w 1608741"/>
                <a:gd name="connsiteY612" fmla="*/ 58737 h 1265237"/>
                <a:gd name="connsiteX613" fmla="*/ 759126 w 1608741"/>
                <a:gd name="connsiteY613" fmla="*/ 53974 h 1265237"/>
                <a:gd name="connsiteX614" fmla="*/ 760714 w 1608741"/>
                <a:gd name="connsiteY614" fmla="*/ 63499 h 1265237"/>
                <a:gd name="connsiteX615" fmla="*/ 711501 w 1608741"/>
                <a:gd name="connsiteY615" fmla="*/ 68262 h 1265237"/>
                <a:gd name="connsiteX616" fmla="*/ 706739 w 1608741"/>
                <a:gd name="connsiteY616" fmla="*/ 6349 h 1265237"/>
                <a:gd name="connsiteX617" fmla="*/ 830802 w 1608741"/>
                <a:gd name="connsiteY617" fmla="*/ 0 h 1265237"/>
                <a:gd name="connsiteX618" fmla="*/ 847391 w 1608741"/>
                <a:gd name="connsiteY618" fmla="*/ 15153 h 1265237"/>
                <a:gd name="connsiteX619" fmla="*/ 833818 w 1608741"/>
                <a:gd name="connsiteY619" fmla="*/ 31822 h 1265237"/>
                <a:gd name="connsiteX620" fmla="*/ 845883 w 1608741"/>
                <a:gd name="connsiteY620" fmla="*/ 42429 h 1265237"/>
                <a:gd name="connsiteX621" fmla="*/ 848899 w 1608741"/>
                <a:gd name="connsiteY621" fmla="*/ 30307 h 1265237"/>
                <a:gd name="connsiteX622" fmla="*/ 859456 w 1608741"/>
                <a:gd name="connsiteY622" fmla="*/ 33337 h 1265237"/>
                <a:gd name="connsiteX623" fmla="*/ 853424 w 1608741"/>
                <a:gd name="connsiteY623" fmla="*/ 50006 h 1265237"/>
                <a:gd name="connsiteX624" fmla="*/ 854932 w 1608741"/>
                <a:gd name="connsiteY624" fmla="*/ 51521 h 1265237"/>
                <a:gd name="connsiteX625" fmla="*/ 865489 w 1608741"/>
                <a:gd name="connsiteY625" fmla="*/ 59098 h 1265237"/>
                <a:gd name="connsiteX626" fmla="*/ 857948 w 1608741"/>
                <a:gd name="connsiteY626" fmla="*/ 66675 h 1265237"/>
                <a:gd name="connsiteX627" fmla="*/ 847391 w 1608741"/>
                <a:gd name="connsiteY627" fmla="*/ 57583 h 1265237"/>
                <a:gd name="connsiteX628" fmla="*/ 824769 w 1608741"/>
                <a:gd name="connsiteY628" fmla="*/ 63644 h 1265237"/>
                <a:gd name="connsiteX629" fmla="*/ 805164 w 1608741"/>
                <a:gd name="connsiteY629" fmla="*/ 46975 h 1265237"/>
                <a:gd name="connsiteX630" fmla="*/ 820245 w 1608741"/>
                <a:gd name="connsiteY630" fmla="*/ 28791 h 1265237"/>
                <a:gd name="connsiteX631" fmla="*/ 814213 w 1608741"/>
                <a:gd name="connsiteY631" fmla="*/ 15153 h 1265237"/>
                <a:gd name="connsiteX632" fmla="*/ 830802 w 1608741"/>
                <a:gd name="connsiteY632" fmla="*/ 0 h 1265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Lst>
              <a:rect l="l" t="t" r="r" b="b"/>
              <a:pathLst>
                <a:path w="1608741" h="1265237">
                  <a:moveTo>
                    <a:pt x="1438576" y="1192212"/>
                  </a:moveTo>
                  <a:lnTo>
                    <a:pt x="1492551" y="1227137"/>
                  </a:lnTo>
                  <a:lnTo>
                    <a:pt x="1465564" y="1265237"/>
                  </a:lnTo>
                  <a:lnTo>
                    <a:pt x="1457626" y="1260475"/>
                  </a:lnTo>
                  <a:lnTo>
                    <a:pt x="1478264" y="1230312"/>
                  </a:lnTo>
                  <a:lnTo>
                    <a:pt x="1465564" y="1220787"/>
                  </a:lnTo>
                  <a:lnTo>
                    <a:pt x="1444926" y="1249362"/>
                  </a:lnTo>
                  <a:lnTo>
                    <a:pt x="1436989" y="1244600"/>
                  </a:lnTo>
                  <a:lnTo>
                    <a:pt x="1457626" y="1216025"/>
                  </a:lnTo>
                  <a:lnTo>
                    <a:pt x="1440164" y="1204912"/>
                  </a:lnTo>
                  <a:lnTo>
                    <a:pt x="1419526" y="1236662"/>
                  </a:lnTo>
                  <a:lnTo>
                    <a:pt x="1413176" y="1231900"/>
                  </a:lnTo>
                  <a:close/>
                  <a:moveTo>
                    <a:pt x="163814" y="1185862"/>
                  </a:moveTo>
                  <a:lnTo>
                    <a:pt x="190802" y="1230312"/>
                  </a:lnTo>
                  <a:lnTo>
                    <a:pt x="186039" y="1231900"/>
                  </a:lnTo>
                  <a:lnTo>
                    <a:pt x="127301" y="1227137"/>
                  </a:lnTo>
                  <a:lnTo>
                    <a:pt x="144764" y="1255713"/>
                  </a:lnTo>
                  <a:lnTo>
                    <a:pt x="136827" y="1260475"/>
                  </a:lnTo>
                  <a:lnTo>
                    <a:pt x="113014" y="1220787"/>
                  </a:lnTo>
                  <a:lnTo>
                    <a:pt x="119364" y="1216025"/>
                  </a:lnTo>
                  <a:lnTo>
                    <a:pt x="178102" y="1222375"/>
                  </a:lnTo>
                  <a:lnTo>
                    <a:pt x="157464" y="1190624"/>
                  </a:lnTo>
                  <a:close/>
                  <a:moveTo>
                    <a:pt x="1474982" y="1143802"/>
                  </a:moveTo>
                  <a:cubicBezTo>
                    <a:pt x="1482398" y="1141576"/>
                    <a:pt x="1490766" y="1142689"/>
                    <a:pt x="1499894" y="1147141"/>
                  </a:cubicBezTo>
                  <a:cubicBezTo>
                    <a:pt x="1518150" y="1157529"/>
                    <a:pt x="1522714" y="1170884"/>
                    <a:pt x="1513586" y="1188692"/>
                  </a:cubicBezTo>
                  <a:cubicBezTo>
                    <a:pt x="1507501" y="1200564"/>
                    <a:pt x="1496851" y="1206500"/>
                    <a:pt x="1484680" y="1205016"/>
                  </a:cubicBezTo>
                  <a:cubicBezTo>
                    <a:pt x="1486202" y="1193144"/>
                    <a:pt x="1486202" y="1193144"/>
                    <a:pt x="1486202" y="1193144"/>
                  </a:cubicBezTo>
                  <a:cubicBezTo>
                    <a:pt x="1495330" y="1194628"/>
                    <a:pt x="1501415" y="1191660"/>
                    <a:pt x="1505979" y="1184240"/>
                  </a:cubicBezTo>
                  <a:cubicBezTo>
                    <a:pt x="1510543" y="1172368"/>
                    <a:pt x="1507501" y="1163465"/>
                    <a:pt x="1495330" y="1156045"/>
                  </a:cubicBezTo>
                  <a:cubicBezTo>
                    <a:pt x="1481638" y="1150109"/>
                    <a:pt x="1470988" y="1153077"/>
                    <a:pt x="1464903" y="1163465"/>
                  </a:cubicBezTo>
                  <a:cubicBezTo>
                    <a:pt x="1460339" y="1170884"/>
                    <a:pt x="1458817" y="1176820"/>
                    <a:pt x="1461860" y="1181272"/>
                  </a:cubicBezTo>
                  <a:cubicBezTo>
                    <a:pt x="1470988" y="1187208"/>
                    <a:pt x="1470988" y="1187208"/>
                    <a:pt x="1470988" y="1187208"/>
                  </a:cubicBezTo>
                  <a:cubicBezTo>
                    <a:pt x="1480116" y="1169400"/>
                    <a:pt x="1480116" y="1169400"/>
                    <a:pt x="1480116" y="1169400"/>
                  </a:cubicBezTo>
                  <a:lnTo>
                    <a:pt x="1487723" y="1173852"/>
                  </a:lnTo>
                  <a:cubicBezTo>
                    <a:pt x="1474031" y="1199080"/>
                    <a:pt x="1474031" y="1199080"/>
                    <a:pt x="1474031" y="1199080"/>
                  </a:cubicBezTo>
                  <a:cubicBezTo>
                    <a:pt x="1452732" y="1188692"/>
                    <a:pt x="1452732" y="1188692"/>
                    <a:pt x="1452732" y="1188692"/>
                  </a:cubicBezTo>
                  <a:cubicBezTo>
                    <a:pt x="1449689" y="1181272"/>
                    <a:pt x="1449689" y="1170884"/>
                    <a:pt x="1455775" y="1160497"/>
                  </a:cubicBezTo>
                  <a:cubicBezTo>
                    <a:pt x="1461099" y="1151593"/>
                    <a:pt x="1467565" y="1146028"/>
                    <a:pt x="1474982" y="1143802"/>
                  </a:cubicBezTo>
                  <a:close/>
                  <a:moveTo>
                    <a:pt x="136826" y="1136650"/>
                  </a:moveTo>
                  <a:lnTo>
                    <a:pt x="141589" y="1144587"/>
                  </a:lnTo>
                  <a:lnTo>
                    <a:pt x="117776" y="1157287"/>
                  </a:lnTo>
                  <a:lnTo>
                    <a:pt x="132064" y="1184275"/>
                  </a:lnTo>
                  <a:lnTo>
                    <a:pt x="155876" y="1169987"/>
                  </a:lnTo>
                  <a:lnTo>
                    <a:pt x="160639" y="1179512"/>
                  </a:lnTo>
                  <a:lnTo>
                    <a:pt x="105076" y="1209675"/>
                  </a:lnTo>
                  <a:lnTo>
                    <a:pt x="101901" y="1200150"/>
                  </a:lnTo>
                  <a:lnTo>
                    <a:pt x="124126" y="1189037"/>
                  </a:lnTo>
                  <a:lnTo>
                    <a:pt x="109839" y="1162050"/>
                  </a:lnTo>
                  <a:lnTo>
                    <a:pt x="87613" y="1173162"/>
                  </a:lnTo>
                  <a:lnTo>
                    <a:pt x="82851" y="1165225"/>
                  </a:lnTo>
                  <a:close/>
                  <a:moveTo>
                    <a:pt x="1494139" y="1081087"/>
                  </a:moveTo>
                  <a:lnTo>
                    <a:pt x="1551289" y="1106487"/>
                  </a:lnTo>
                  <a:lnTo>
                    <a:pt x="1532239" y="1149350"/>
                  </a:lnTo>
                  <a:lnTo>
                    <a:pt x="1522714" y="1144587"/>
                  </a:lnTo>
                  <a:lnTo>
                    <a:pt x="1538589" y="1111250"/>
                  </a:lnTo>
                  <a:lnTo>
                    <a:pt x="1522714" y="1104900"/>
                  </a:lnTo>
                  <a:lnTo>
                    <a:pt x="1510014" y="1138237"/>
                  </a:lnTo>
                  <a:lnTo>
                    <a:pt x="1500489" y="1133475"/>
                  </a:lnTo>
                  <a:lnTo>
                    <a:pt x="1516364" y="1101725"/>
                  </a:lnTo>
                  <a:lnTo>
                    <a:pt x="1497314" y="1093787"/>
                  </a:lnTo>
                  <a:lnTo>
                    <a:pt x="1483027" y="1128712"/>
                  </a:lnTo>
                  <a:lnTo>
                    <a:pt x="1475089" y="1125537"/>
                  </a:lnTo>
                  <a:close/>
                  <a:moveTo>
                    <a:pt x="113014" y="1081087"/>
                  </a:moveTo>
                  <a:lnTo>
                    <a:pt x="132064" y="1125537"/>
                  </a:lnTo>
                  <a:lnTo>
                    <a:pt x="74914" y="1149350"/>
                  </a:lnTo>
                  <a:lnTo>
                    <a:pt x="55864" y="1108075"/>
                  </a:lnTo>
                  <a:lnTo>
                    <a:pt x="65389" y="1103312"/>
                  </a:lnTo>
                  <a:lnTo>
                    <a:pt x="79676" y="1138237"/>
                  </a:lnTo>
                  <a:lnTo>
                    <a:pt x="95551" y="1130300"/>
                  </a:lnTo>
                  <a:lnTo>
                    <a:pt x="79676" y="1098550"/>
                  </a:lnTo>
                  <a:lnTo>
                    <a:pt x="89201" y="1095374"/>
                  </a:lnTo>
                  <a:lnTo>
                    <a:pt x="103489" y="1127125"/>
                  </a:lnTo>
                  <a:lnTo>
                    <a:pt x="119364" y="1119187"/>
                  </a:lnTo>
                  <a:lnTo>
                    <a:pt x="103489" y="1084262"/>
                  </a:lnTo>
                  <a:close/>
                  <a:moveTo>
                    <a:pt x="96112" y="1047383"/>
                  </a:moveTo>
                  <a:cubicBezTo>
                    <a:pt x="100193" y="1049215"/>
                    <a:pt x="103161" y="1053245"/>
                    <a:pt x="105387" y="1059106"/>
                  </a:cubicBezTo>
                  <a:cubicBezTo>
                    <a:pt x="109839" y="1069364"/>
                    <a:pt x="105387" y="1076691"/>
                    <a:pt x="94999" y="1081087"/>
                  </a:cubicBezTo>
                  <a:cubicBezTo>
                    <a:pt x="90547" y="1073760"/>
                    <a:pt x="90547" y="1073760"/>
                    <a:pt x="90547" y="1073760"/>
                  </a:cubicBezTo>
                  <a:cubicBezTo>
                    <a:pt x="96483" y="1070829"/>
                    <a:pt x="99451" y="1066433"/>
                    <a:pt x="96483" y="1062037"/>
                  </a:cubicBezTo>
                  <a:cubicBezTo>
                    <a:pt x="94999" y="1056175"/>
                    <a:pt x="90547" y="1054710"/>
                    <a:pt x="84611" y="1057641"/>
                  </a:cubicBezTo>
                  <a:lnTo>
                    <a:pt x="44544" y="1072295"/>
                  </a:lnTo>
                  <a:cubicBezTo>
                    <a:pt x="41576" y="1062037"/>
                    <a:pt x="41576" y="1062037"/>
                    <a:pt x="41576" y="1062037"/>
                  </a:cubicBezTo>
                  <a:cubicBezTo>
                    <a:pt x="80159" y="1048848"/>
                    <a:pt x="80159" y="1048848"/>
                    <a:pt x="80159" y="1048848"/>
                  </a:cubicBezTo>
                  <a:cubicBezTo>
                    <a:pt x="86837" y="1045918"/>
                    <a:pt x="92031" y="1045551"/>
                    <a:pt x="96112" y="1047383"/>
                  </a:cubicBezTo>
                  <a:close/>
                  <a:moveTo>
                    <a:pt x="1510014" y="1035050"/>
                  </a:moveTo>
                  <a:lnTo>
                    <a:pt x="1568751" y="1055688"/>
                  </a:lnTo>
                  <a:lnTo>
                    <a:pt x="1565576" y="1065213"/>
                  </a:lnTo>
                  <a:lnTo>
                    <a:pt x="1516364" y="1049338"/>
                  </a:lnTo>
                  <a:lnTo>
                    <a:pt x="1505251" y="1077913"/>
                  </a:lnTo>
                  <a:lnTo>
                    <a:pt x="1495726" y="1074738"/>
                  </a:lnTo>
                  <a:close/>
                  <a:moveTo>
                    <a:pt x="92377" y="1019175"/>
                  </a:moveTo>
                  <a:lnTo>
                    <a:pt x="95552" y="1030288"/>
                  </a:lnTo>
                  <a:lnTo>
                    <a:pt x="36814" y="1049338"/>
                  </a:lnTo>
                  <a:lnTo>
                    <a:pt x="33639" y="1038225"/>
                  </a:lnTo>
                  <a:close/>
                  <a:moveTo>
                    <a:pt x="1522714" y="989012"/>
                  </a:moveTo>
                  <a:lnTo>
                    <a:pt x="1583039" y="1004887"/>
                  </a:lnTo>
                  <a:lnTo>
                    <a:pt x="1581452" y="1015999"/>
                  </a:lnTo>
                  <a:lnTo>
                    <a:pt x="1529064" y="1001712"/>
                  </a:lnTo>
                  <a:lnTo>
                    <a:pt x="1521127" y="1030287"/>
                  </a:lnTo>
                  <a:lnTo>
                    <a:pt x="1513189" y="1028699"/>
                  </a:lnTo>
                  <a:close/>
                  <a:moveTo>
                    <a:pt x="55829" y="979725"/>
                  </a:moveTo>
                  <a:cubicBezTo>
                    <a:pt x="37625" y="993298"/>
                    <a:pt x="37625" y="993298"/>
                    <a:pt x="37625" y="993298"/>
                  </a:cubicBezTo>
                  <a:cubicBezTo>
                    <a:pt x="34591" y="994806"/>
                    <a:pt x="33075" y="996314"/>
                    <a:pt x="31558" y="996314"/>
                  </a:cubicBezTo>
                  <a:cubicBezTo>
                    <a:pt x="33075" y="996314"/>
                    <a:pt x="36108" y="996314"/>
                    <a:pt x="37625" y="997822"/>
                  </a:cubicBezTo>
                  <a:lnTo>
                    <a:pt x="61897" y="1000839"/>
                  </a:lnTo>
                  <a:cubicBezTo>
                    <a:pt x="55829" y="979725"/>
                    <a:pt x="55829" y="979725"/>
                    <a:pt x="55829" y="979725"/>
                  </a:cubicBezTo>
                  <a:close/>
                  <a:moveTo>
                    <a:pt x="75549" y="954087"/>
                  </a:moveTo>
                  <a:lnTo>
                    <a:pt x="77066" y="966152"/>
                  </a:lnTo>
                  <a:cubicBezTo>
                    <a:pt x="64931" y="975201"/>
                    <a:pt x="64931" y="975201"/>
                    <a:pt x="64931" y="975201"/>
                  </a:cubicBezTo>
                  <a:cubicBezTo>
                    <a:pt x="70998" y="1002347"/>
                    <a:pt x="70998" y="1002347"/>
                    <a:pt x="70998" y="1002347"/>
                  </a:cubicBezTo>
                  <a:cubicBezTo>
                    <a:pt x="87685" y="1003855"/>
                    <a:pt x="87685" y="1003855"/>
                    <a:pt x="87685" y="1003855"/>
                  </a:cubicBezTo>
                  <a:cubicBezTo>
                    <a:pt x="89202" y="1014412"/>
                    <a:pt x="89202" y="1014412"/>
                    <a:pt x="89202" y="1014412"/>
                  </a:cubicBezTo>
                  <a:cubicBezTo>
                    <a:pt x="22456" y="1003855"/>
                    <a:pt x="22456" y="1003855"/>
                    <a:pt x="22456" y="1003855"/>
                  </a:cubicBezTo>
                  <a:cubicBezTo>
                    <a:pt x="20939" y="994806"/>
                    <a:pt x="20939" y="994806"/>
                    <a:pt x="20939" y="994806"/>
                  </a:cubicBezTo>
                  <a:cubicBezTo>
                    <a:pt x="75549" y="954087"/>
                    <a:pt x="75549" y="954087"/>
                    <a:pt x="75549" y="954087"/>
                  </a:cubicBezTo>
                  <a:close/>
                  <a:moveTo>
                    <a:pt x="1565400" y="937238"/>
                  </a:moveTo>
                  <a:cubicBezTo>
                    <a:pt x="1551747" y="934280"/>
                    <a:pt x="1542646" y="940197"/>
                    <a:pt x="1539612" y="952031"/>
                  </a:cubicBezTo>
                  <a:cubicBezTo>
                    <a:pt x="1536578" y="965345"/>
                    <a:pt x="1542646" y="972741"/>
                    <a:pt x="1557815" y="975699"/>
                  </a:cubicBezTo>
                  <a:cubicBezTo>
                    <a:pt x="1572985" y="977179"/>
                    <a:pt x="1580570" y="972741"/>
                    <a:pt x="1585120" y="960907"/>
                  </a:cubicBezTo>
                  <a:cubicBezTo>
                    <a:pt x="1586637" y="949073"/>
                    <a:pt x="1580570" y="940197"/>
                    <a:pt x="1565400" y="937238"/>
                  </a:cubicBezTo>
                  <a:close/>
                  <a:moveTo>
                    <a:pt x="1568434" y="926883"/>
                  </a:moveTo>
                  <a:cubicBezTo>
                    <a:pt x="1588154" y="931321"/>
                    <a:pt x="1595739" y="943155"/>
                    <a:pt x="1594222" y="962386"/>
                  </a:cubicBezTo>
                  <a:cubicBezTo>
                    <a:pt x="1588154" y="981617"/>
                    <a:pt x="1576019" y="989013"/>
                    <a:pt x="1556298" y="986054"/>
                  </a:cubicBezTo>
                  <a:cubicBezTo>
                    <a:pt x="1536578" y="981617"/>
                    <a:pt x="1527476" y="969782"/>
                    <a:pt x="1530510" y="950552"/>
                  </a:cubicBezTo>
                  <a:cubicBezTo>
                    <a:pt x="1535061" y="931321"/>
                    <a:pt x="1547197" y="923925"/>
                    <a:pt x="1568434" y="926883"/>
                  </a:cubicBezTo>
                  <a:close/>
                  <a:moveTo>
                    <a:pt x="65907" y="898525"/>
                  </a:moveTo>
                  <a:cubicBezTo>
                    <a:pt x="67391" y="907574"/>
                    <a:pt x="67391" y="907574"/>
                    <a:pt x="67391" y="907574"/>
                  </a:cubicBezTo>
                  <a:cubicBezTo>
                    <a:pt x="52551" y="922655"/>
                    <a:pt x="40679" y="933212"/>
                    <a:pt x="33259" y="939244"/>
                  </a:cubicBezTo>
                  <a:cubicBezTo>
                    <a:pt x="30292" y="942260"/>
                    <a:pt x="27324" y="945277"/>
                    <a:pt x="24356" y="946785"/>
                  </a:cubicBezTo>
                  <a:cubicBezTo>
                    <a:pt x="24356" y="948293"/>
                    <a:pt x="24356" y="948293"/>
                    <a:pt x="24356" y="948293"/>
                  </a:cubicBezTo>
                  <a:cubicBezTo>
                    <a:pt x="27324" y="946785"/>
                    <a:pt x="31775" y="945277"/>
                    <a:pt x="36227" y="945277"/>
                  </a:cubicBezTo>
                  <a:cubicBezTo>
                    <a:pt x="71843" y="939244"/>
                    <a:pt x="71843" y="939244"/>
                    <a:pt x="71843" y="939244"/>
                  </a:cubicBezTo>
                  <a:cubicBezTo>
                    <a:pt x="73327" y="948293"/>
                    <a:pt x="73327" y="948293"/>
                    <a:pt x="73327" y="948293"/>
                  </a:cubicBezTo>
                  <a:cubicBezTo>
                    <a:pt x="13968" y="958850"/>
                    <a:pt x="13968" y="958850"/>
                    <a:pt x="13968" y="958850"/>
                  </a:cubicBezTo>
                  <a:cubicBezTo>
                    <a:pt x="12484" y="948293"/>
                    <a:pt x="12484" y="948293"/>
                    <a:pt x="12484" y="948293"/>
                  </a:cubicBezTo>
                  <a:cubicBezTo>
                    <a:pt x="27324" y="933212"/>
                    <a:pt x="37711" y="922655"/>
                    <a:pt x="45131" y="916622"/>
                  </a:cubicBezTo>
                  <a:cubicBezTo>
                    <a:pt x="48099" y="913606"/>
                    <a:pt x="51067" y="912098"/>
                    <a:pt x="55519" y="909082"/>
                  </a:cubicBezTo>
                  <a:cubicBezTo>
                    <a:pt x="54035" y="909082"/>
                    <a:pt x="54035" y="909082"/>
                    <a:pt x="54035" y="909082"/>
                  </a:cubicBezTo>
                  <a:cubicBezTo>
                    <a:pt x="51067" y="910590"/>
                    <a:pt x="48099" y="910590"/>
                    <a:pt x="43647" y="910590"/>
                  </a:cubicBezTo>
                  <a:cubicBezTo>
                    <a:pt x="6548" y="916622"/>
                    <a:pt x="6548" y="916622"/>
                    <a:pt x="6548" y="916622"/>
                  </a:cubicBezTo>
                  <a:cubicBezTo>
                    <a:pt x="5064" y="907574"/>
                    <a:pt x="5064" y="907574"/>
                    <a:pt x="5064" y="907574"/>
                  </a:cubicBezTo>
                  <a:cubicBezTo>
                    <a:pt x="65907" y="898525"/>
                    <a:pt x="65907" y="898525"/>
                    <a:pt x="65907" y="898525"/>
                  </a:cubicBezTo>
                  <a:close/>
                  <a:moveTo>
                    <a:pt x="1574957" y="861931"/>
                  </a:moveTo>
                  <a:cubicBezTo>
                    <a:pt x="1596172" y="864943"/>
                    <a:pt x="1605264" y="875486"/>
                    <a:pt x="1603749" y="895065"/>
                  </a:cubicBezTo>
                  <a:cubicBezTo>
                    <a:pt x="1602233" y="907114"/>
                    <a:pt x="1596172" y="916151"/>
                    <a:pt x="1584049" y="919163"/>
                  </a:cubicBezTo>
                  <a:cubicBezTo>
                    <a:pt x="1581019" y="908620"/>
                    <a:pt x="1581019" y="908620"/>
                    <a:pt x="1581019" y="908620"/>
                  </a:cubicBezTo>
                  <a:cubicBezTo>
                    <a:pt x="1590111" y="905608"/>
                    <a:pt x="1594657" y="901090"/>
                    <a:pt x="1594657" y="893559"/>
                  </a:cubicBezTo>
                  <a:cubicBezTo>
                    <a:pt x="1596172" y="881510"/>
                    <a:pt x="1588595" y="875486"/>
                    <a:pt x="1574957" y="872474"/>
                  </a:cubicBezTo>
                  <a:cubicBezTo>
                    <a:pt x="1559804" y="872474"/>
                    <a:pt x="1550712" y="876992"/>
                    <a:pt x="1549197" y="889041"/>
                  </a:cubicBezTo>
                  <a:cubicBezTo>
                    <a:pt x="1547681" y="898077"/>
                    <a:pt x="1552227" y="904102"/>
                    <a:pt x="1562835" y="907114"/>
                  </a:cubicBezTo>
                  <a:cubicBezTo>
                    <a:pt x="1558289" y="917657"/>
                    <a:pt x="1558289" y="917657"/>
                    <a:pt x="1558289" y="917657"/>
                  </a:cubicBezTo>
                  <a:cubicBezTo>
                    <a:pt x="1544650" y="913138"/>
                    <a:pt x="1538589" y="902596"/>
                    <a:pt x="1540104" y="887535"/>
                  </a:cubicBezTo>
                  <a:cubicBezTo>
                    <a:pt x="1543135" y="869461"/>
                    <a:pt x="1555258" y="860425"/>
                    <a:pt x="1574957" y="861931"/>
                  </a:cubicBezTo>
                  <a:close/>
                  <a:moveTo>
                    <a:pt x="51692" y="831850"/>
                  </a:moveTo>
                  <a:cubicBezTo>
                    <a:pt x="59261" y="836380"/>
                    <a:pt x="63802" y="845441"/>
                    <a:pt x="63802" y="859031"/>
                  </a:cubicBezTo>
                  <a:cubicBezTo>
                    <a:pt x="63802" y="878662"/>
                    <a:pt x="54720" y="890743"/>
                    <a:pt x="35042" y="892253"/>
                  </a:cubicBezTo>
                  <a:cubicBezTo>
                    <a:pt x="13851" y="893763"/>
                    <a:pt x="1741" y="883192"/>
                    <a:pt x="228" y="863561"/>
                  </a:cubicBezTo>
                  <a:cubicBezTo>
                    <a:pt x="-1286" y="849971"/>
                    <a:pt x="4769" y="840910"/>
                    <a:pt x="16878" y="834870"/>
                  </a:cubicBezTo>
                  <a:cubicBezTo>
                    <a:pt x="19905" y="845441"/>
                    <a:pt x="19905" y="845441"/>
                    <a:pt x="19905" y="845441"/>
                  </a:cubicBezTo>
                  <a:cubicBezTo>
                    <a:pt x="12337" y="848461"/>
                    <a:pt x="9310" y="854501"/>
                    <a:pt x="9310" y="863561"/>
                  </a:cubicBezTo>
                  <a:cubicBezTo>
                    <a:pt x="10823" y="875642"/>
                    <a:pt x="19905" y="881682"/>
                    <a:pt x="33528" y="881682"/>
                  </a:cubicBezTo>
                  <a:cubicBezTo>
                    <a:pt x="48665" y="880172"/>
                    <a:pt x="54720" y="872622"/>
                    <a:pt x="54720" y="859031"/>
                  </a:cubicBezTo>
                  <a:cubicBezTo>
                    <a:pt x="54720" y="851481"/>
                    <a:pt x="51692" y="845441"/>
                    <a:pt x="47151" y="842420"/>
                  </a:cubicBezTo>
                  <a:cubicBezTo>
                    <a:pt x="36556" y="842420"/>
                    <a:pt x="36556" y="842420"/>
                    <a:pt x="36556" y="842420"/>
                  </a:cubicBezTo>
                  <a:cubicBezTo>
                    <a:pt x="38069" y="862051"/>
                    <a:pt x="38069" y="862051"/>
                    <a:pt x="38069" y="862051"/>
                  </a:cubicBezTo>
                  <a:lnTo>
                    <a:pt x="28987" y="863561"/>
                  </a:lnTo>
                  <a:cubicBezTo>
                    <a:pt x="27474" y="833360"/>
                    <a:pt x="27474" y="833360"/>
                    <a:pt x="27474" y="833360"/>
                  </a:cubicBezTo>
                  <a:cubicBezTo>
                    <a:pt x="51692" y="831850"/>
                    <a:pt x="51692" y="831850"/>
                    <a:pt x="51692" y="831850"/>
                  </a:cubicBezTo>
                  <a:close/>
                  <a:moveTo>
                    <a:pt x="1575213" y="750887"/>
                  </a:moveTo>
                  <a:cubicBezTo>
                    <a:pt x="1596404" y="750887"/>
                    <a:pt x="1607000" y="761444"/>
                    <a:pt x="1608513" y="781049"/>
                  </a:cubicBezTo>
                  <a:cubicBezTo>
                    <a:pt x="1610027" y="794622"/>
                    <a:pt x="1603972" y="803671"/>
                    <a:pt x="1591863" y="809704"/>
                  </a:cubicBezTo>
                  <a:cubicBezTo>
                    <a:pt x="1588836" y="799147"/>
                    <a:pt x="1588836" y="799147"/>
                    <a:pt x="1588836" y="799147"/>
                  </a:cubicBezTo>
                  <a:cubicBezTo>
                    <a:pt x="1596404" y="796131"/>
                    <a:pt x="1599431" y="790098"/>
                    <a:pt x="1599431" y="781049"/>
                  </a:cubicBezTo>
                  <a:cubicBezTo>
                    <a:pt x="1597918" y="767476"/>
                    <a:pt x="1590349" y="761444"/>
                    <a:pt x="1576726" y="761444"/>
                  </a:cubicBezTo>
                  <a:cubicBezTo>
                    <a:pt x="1561590" y="762952"/>
                    <a:pt x="1554021" y="770492"/>
                    <a:pt x="1554021" y="782557"/>
                  </a:cubicBezTo>
                  <a:cubicBezTo>
                    <a:pt x="1554021" y="791606"/>
                    <a:pt x="1555535" y="797639"/>
                    <a:pt x="1560076" y="800655"/>
                  </a:cubicBezTo>
                  <a:cubicBezTo>
                    <a:pt x="1570672" y="800655"/>
                    <a:pt x="1570672" y="800655"/>
                    <a:pt x="1570672" y="800655"/>
                  </a:cubicBezTo>
                  <a:cubicBezTo>
                    <a:pt x="1570672" y="781049"/>
                    <a:pt x="1570672" y="781049"/>
                    <a:pt x="1570672" y="781049"/>
                  </a:cubicBezTo>
                  <a:lnTo>
                    <a:pt x="1579754" y="781049"/>
                  </a:lnTo>
                  <a:cubicBezTo>
                    <a:pt x="1581267" y="809704"/>
                    <a:pt x="1581267" y="809704"/>
                    <a:pt x="1581267" y="809704"/>
                  </a:cubicBezTo>
                  <a:cubicBezTo>
                    <a:pt x="1557049" y="811212"/>
                    <a:pt x="1557049" y="811212"/>
                    <a:pt x="1557049" y="811212"/>
                  </a:cubicBezTo>
                  <a:cubicBezTo>
                    <a:pt x="1549480" y="805179"/>
                    <a:pt x="1544939" y="796131"/>
                    <a:pt x="1544939" y="784066"/>
                  </a:cubicBezTo>
                  <a:cubicBezTo>
                    <a:pt x="1544939" y="762952"/>
                    <a:pt x="1555535" y="752395"/>
                    <a:pt x="1575213" y="750887"/>
                  </a:cubicBezTo>
                  <a:close/>
                  <a:moveTo>
                    <a:pt x="3328" y="725487"/>
                  </a:moveTo>
                  <a:cubicBezTo>
                    <a:pt x="38143" y="728485"/>
                    <a:pt x="38143" y="728485"/>
                    <a:pt x="38143" y="728485"/>
                  </a:cubicBezTo>
                  <a:cubicBezTo>
                    <a:pt x="57821" y="728485"/>
                    <a:pt x="65389" y="737481"/>
                    <a:pt x="63875" y="755473"/>
                  </a:cubicBezTo>
                  <a:cubicBezTo>
                    <a:pt x="63875" y="771965"/>
                    <a:pt x="53279" y="779462"/>
                    <a:pt x="35115" y="777963"/>
                  </a:cubicBezTo>
                  <a:cubicBezTo>
                    <a:pt x="301" y="776463"/>
                    <a:pt x="301" y="776463"/>
                    <a:pt x="301" y="776463"/>
                  </a:cubicBezTo>
                  <a:cubicBezTo>
                    <a:pt x="301" y="765968"/>
                    <a:pt x="301" y="765968"/>
                    <a:pt x="301" y="765968"/>
                  </a:cubicBezTo>
                  <a:cubicBezTo>
                    <a:pt x="36629" y="768967"/>
                    <a:pt x="36629" y="768967"/>
                    <a:pt x="36629" y="768967"/>
                  </a:cubicBezTo>
                  <a:cubicBezTo>
                    <a:pt x="48738" y="768967"/>
                    <a:pt x="54793" y="764469"/>
                    <a:pt x="54793" y="755473"/>
                  </a:cubicBezTo>
                  <a:cubicBezTo>
                    <a:pt x="56307" y="743479"/>
                    <a:pt x="50252" y="738981"/>
                    <a:pt x="38143" y="737481"/>
                  </a:cubicBezTo>
                  <a:lnTo>
                    <a:pt x="1815" y="735982"/>
                  </a:lnTo>
                  <a:cubicBezTo>
                    <a:pt x="3328" y="725487"/>
                    <a:pt x="3328" y="725487"/>
                    <a:pt x="3328" y="725487"/>
                  </a:cubicBezTo>
                  <a:close/>
                  <a:moveTo>
                    <a:pt x="1599196" y="685800"/>
                  </a:moveTo>
                  <a:cubicBezTo>
                    <a:pt x="1600713" y="696343"/>
                    <a:pt x="1600713" y="696343"/>
                    <a:pt x="1600713" y="696343"/>
                  </a:cubicBezTo>
                  <a:cubicBezTo>
                    <a:pt x="1584027" y="709898"/>
                    <a:pt x="1573408" y="720440"/>
                    <a:pt x="1564306" y="726465"/>
                  </a:cubicBezTo>
                  <a:cubicBezTo>
                    <a:pt x="1562789" y="727971"/>
                    <a:pt x="1558239" y="730983"/>
                    <a:pt x="1555205" y="733995"/>
                  </a:cubicBezTo>
                  <a:cubicBezTo>
                    <a:pt x="1558239" y="732489"/>
                    <a:pt x="1562789" y="730983"/>
                    <a:pt x="1565823" y="730983"/>
                  </a:cubicBezTo>
                  <a:cubicBezTo>
                    <a:pt x="1603747" y="726465"/>
                    <a:pt x="1603747" y="726465"/>
                    <a:pt x="1603747" y="726465"/>
                  </a:cubicBezTo>
                  <a:cubicBezTo>
                    <a:pt x="1605264" y="737007"/>
                    <a:pt x="1605264" y="737007"/>
                    <a:pt x="1605264" y="737007"/>
                  </a:cubicBezTo>
                  <a:cubicBezTo>
                    <a:pt x="1543069" y="744538"/>
                    <a:pt x="1543069" y="744538"/>
                    <a:pt x="1543069" y="744538"/>
                  </a:cubicBezTo>
                  <a:cubicBezTo>
                    <a:pt x="1543069" y="733995"/>
                    <a:pt x="1543069" y="733995"/>
                    <a:pt x="1543069" y="733995"/>
                  </a:cubicBezTo>
                  <a:cubicBezTo>
                    <a:pt x="1558239" y="720440"/>
                    <a:pt x="1570374" y="709898"/>
                    <a:pt x="1577959" y="703873"/>
                  </a:cubicBezTo>
                  <a:cubicBezTo>
                    <a:pt x="1580993" y="700861"/>
                    <a:pt x="1585544" y="697849"/>
                    <a:pt x="1588578" y="696343"/>
                  </a:cubicBezTo>
                  <a:cubicBezTo>
                    <a:pt x="1584027" y="696343"/>
                    <a:pt x="1580993" y="697849"/>
                    <a:pt x="1576442" y="697849"/>
                  </a:cubicBezTo>
                  <a:cubicBezTo>
                    <a:pt x="1538518" y="702367"/>
                    <a:pt x="1538518" y="702367"/>
                    <a:pt x="1538518" y="702367"/>
                  </a:cubicBezTo>
                  <a:cubicBezTo>
                    <a:pt x="1537001" y="693330"/>
                    <a:pt x="1537001" y="693330"/>
                    <a:pt x="1537001" y="693330"/>
                  </a:cubicBezTo>
                  <a:cubicBezTo>
                    <a:pt x="1599196" y="685800"/>
                    <a:pt x="1599196" y="685800"/>
                    <a:pt x="1599196" y="685800"/>
                  </a:cubicBezTo>
                  <a:close/>
                  <a:moveTo>
                    <a:pt x="12484" y="658812"/>
                  </a:moveTo>
                  <a:cubicBezTo>
                    <a:pt x="73327" y="667848"/>
                    <a:pt x="73327" y="667848"/>
                    <a:pt x="73327" y="667848"/>
                  </a:cubicBezTo>
                  <a:cubicBezTo>
                    <a:pt x="71843" y="676885"/>
                    <a:pt x="71843" y="676885"/>
                    <a:pt x="71843" y="676885"/>
                  </a:cubicBezTo>
                  <a:cubicBezTo>
                    <a:pt x="52551" y="687428"/>
                    <a:pt x="39195" y="693452"/>
                    <a:pt x="30292" y="697971"/>
                  </a:cubicBezTo>
                  <a:cubicBezTo>
                    <a:pt x="25840" y="699477"/>
                    <a:pt x="21388" y="700983"/>
                    <a:pt x="18420" y="700983"/>
                  </a:cubicBezTo>
                  <a:cubicBezTo>
                    <a:pt x="18420" y="702489"/>
                    <a:pt x="18420" y="702489"/>
                    <a:pt x="18420" y="702489"/>
                  </a:cubicBezTo>
                  <a:cubicBezTo>
                    <a:pt x="21388" y="702489"/>
                    <a:pt x="25840" y="702489"/>
                    <a:pt x="30292" y="702489"/>
                  </a:cubicBezTo>
                  <a:cubicBezTo>
                    <a:pt x="67391" y="708513"/>
                    <a:pt x="67391" y="708513"/>
                    <a:pt x="67391" y="708513"/>
                  </a:cubicBezTo>
                  <a:cubicBezTo>
                    <a:pt x="64423" y="717550"/>
                    <a:pt x="64423" y="717550"/>
                    <a:pt x="64423" y="717550"/>
                  </a:cubicBezTo>
                  <a:cubicBezTo>
                    <a:pt x="5064" y="708513"/>
                    <a:pt x="5064" y="708513"/>
                    <a:pt x="5064" y="708513"/>
                  </a:cubicBezTo>
                  <a:cubicBezTo>
                    <a:pt x="6548" y="697971"/>
                    <a:pt x="6548" y="697971"/>
                    <a:pt x="6548" y="697971"/>
                  </a:cubicBezTo>
                  <a:cubicBezTo>
                    <a:pt x="25840" y="690440"/>
                    <a:pt x="39195" y="682910"/>
                    <a:pt x="48099" y="678391"/>
                  </a:cubicBezTo>
                  <a:cubicBezTo>
                    <a:pt x="51067" y="676885"/>
                    <a:pt x="55519" y="676885"/>
                    <a:pt x="59971" y="675379"/>
                  </a:cubicBezTo>
                  <a:cubicBezTo>
                    <a:pt x="58487" y="675379"/>
                    <a:pt x="58487" y="675379"/>
                    <a:pt x="58487" y="675379"/>
                  </a:cubicBezTo>
                  <a:cubicBezTo>
                    <a:pt x="55519" y="675379"/>
                    <a:pt x="51067" y="673873"/>
                    <a:pt x="48099" y="673873"/>
                  </a:cubicBezTo>
                  <a:cubicBezTo>
                    <a:pt x="11000" y="667848"/>
                    <a:pt x="11000" y="667848"/>
                    <a:pt x="11000" y="667848"/>
                  </a:cubicBezTo>
                  <a:cubicBezTo>
                    <a:pt x="12484" y="658812"/>
                    <a:pt x="12484" y="658812"/>
                    <a:pt x="12484" y="658812"/>
                  </a:cubicBezTo>
                  <a:close/>
                  <a:moveTo>
                    <a:pt x="1551606" y="642143"/>
                  </a:moveTo>
                  <a:cubicBezTo>
                    <a:pt x="1556157" y="661749"/>
                    <a:pt x="1556157" y="661749"/>
                    <a:pt x="1556157" y="661749"/>
                  </a:cubicBezTo>
                  <a:cubicBezTo>
                    <a:pt x="1575878" y="649684"/>
                    <a:pt x="1575878" y="649684"/>
                    <a:pt x="1575878" y="649684"/>
                  </a:cubicBezTo>
                  <a:cubicBezTo>
                    <a:pt x="1577395" y="648176"/>
                    <a:pt x="1580428" y="646667"/>
                    <a:pt x="1581945" y="646667"/>
                  </a:cubicBezTo>
                  <a:cubicBezTo>
                    <a:pt x="1580428" y="646667"/>
                    <a:pt x="1580428" y="646667"/>
                    <a:pt x="1580428" y="646667"/>
                  </a:cubicBezTo>
                  <a:cubicBezTo>
                    <a:pt x="1578912" y="646667"/>
                    <a:pt x="1577395" y="646667"/>
                    <a:pt x="1574361" y="646667"/>
                  </a:cubicBezTo>
                  <a:close/>
                  <a:moveTo>
                    <a:pt x="17763" y="631825"/>
                  </a:moveTo>
                  <a:lnTo>
                    <a:pt x="78089" y="646112"/>
                  </a:lnTo>
                  <a:lnTo>
                    <a:pt x="76501" y="657225"/>
                  </a:lnTo>
                  <a:lnTo>
                    <a:pt x="16176" y="642937"/>
                  </a:lnTo>
                  <a:close/>
                  <a:moveTo>
                    <a:pt x="1524301" y="627062"/>
                  </a:moveTo>
                  <a:cubicBezTo>
                    <a:pt x="1591047" y="639127"/>
                    <a:pt x="1591047" y="639127"/>
                    <a:pt x="1591047" y="639127"/>
                  </a:cubicBezTo>
                  <a:cubicBezTo>
                    <a:pt x="1592564" y="649684"/>
                    <a:pt x="1592564" y="649684"/>
                    <a:pt x="1592564" y="649684"/>
                  </a:cubicBezTo>
                  <a:cubicBezTo>
                    <a:pt x="1536437" y="687387"/>
                    <a:pt x="1536437" y="687387"/>
                    <a:pt x="1536437" y="687387"/>
                  </a:cubicBezTo>
                  <a:lnTo>
                    <a:pt x="1533403" y="675322"/>
                  </a:lnTo>
                  <a:cubicBezTo>
                    <a:pt x="1547055" y="667781"/>
                    <a:pt x="1547055" y="667781"/>
                    <a:pt x="1547055" y="667781"/>
                  </a:cubicBezTo>
                  <a:cubicBezTo>
                    <a:pt x="1542505" y="640635"/>
                    <a:pt x="1542505" y="640635"/>
                    <a:pt x="1542505" y="640635"/>
                  </a:cubicBezTo>
                  <a:cubicBezTo>
                    <a:pt x="1525818" y="637619"/>
                    <a:pt x="1525818" y="637619"/>
                    <a:pt x="1525818" y="637619"/>
                  </a:cubicBezTo>
                  <a:cubicBezTo>
                    <a:pt x="1524301" y="627062"/>
                    <a:pt x="1524301" y="627062"/>
                    <a:pt x="1524301" y="627062"/>
                  </a:cubicBezTo>
                  <a:close/>
                  <a:moveTo>
                    <a:pt x="1571927" y="565150"/>
                  </a:moveTo>
                  <a:lnTo>
                    <a:pt x="1583039" y="608012"/>
                  </a:lnTo>
                  <a:lnTo>
                    <a:pt x="1575102" y="609600"/>
                  </a:lnTo>
                  <a:lnTo>
                    <a:pt x="1565577" y="577850"/>
                  </a:lnTo>
                  <a:lnTo>
                    <a:pt x="1549701" y="582612"/>
                  </a:lnTo>
                  <a:lnTo>
                    <a:pt x="1557639" y="609600"/>
                  </a:lnTo>
                  <a:lnTo>
                    <a:pt x="1549701" y="612775"/>
                  </a:lnTo>
                  <a:lnTo>
                    <a:pt x="1540176" y="584200"/>
                  </a:lnTo>
                  <a:lnTo>
                    <a:pt x="1514776" y="592137"/>
                  </a:lnTo>
                  <a:lnTo>
                    <a:pt x="1511601" y="582612"/>
                  </a:lnTo>
                  <a:close/>
                  <a:moveTo>
                    <a:pt x="36054" y="565150"/>
                  </a:moveTo>
                  <a:cubicBezTo>
                    <a:pt x="89201" y="605756"/>
                    <a:pt x="89201" y="605756"/>
                    <a:pt x="89201" y="605756"/>
                  </a:cubicBezTo>
                  <a:cubicBezTo>
                    <a:pt x="86164" y="614780"/>
                    <a:pt x="86164" y="614780"/>
                    <a:pt x="86164" y="614780"/>
                  </a:cubicBezTo>
                  <a:lnTo>
                    <a:pt x="19351" y="622300"/>
                  </a:lnTo>
                  <a:cubicBezTo>
                    <a:pt x="22388" y="611772"/>
                    <a:pt x="22388" y="611772"/>
                    <a:pt x="22388" y="611772"/>
                  </a:cubicBezTo>
                  <a:cubicBezTo>
                    <a:pt x="72498" y="607260"/>
                    <a:pt x="72498" y="607260"/>
                    <a:pt x="72498" y="607260"/>
                  </a:cubicBezTo>
                  <a:cubicBezTo>
                    <a:pt x="74016" y="607260"/>
                    <a:pt x="77053" y="607260"/>
                    <a:pt x="77053" y="607260"/>
                  </a:cubicBezTo>
                  <a:cubicBezTo>
                    <a:pt x="75535" y="605756"/>
                    <a:pt x="74016" y="605756"/>
                    <a:pt x="72498" y="604253"/>
                  </a:cubicBezTo>
                  <a:cubicBezTo>
                    <a:pt x="33017" y="575678"/>
                    <a:pt x="33017" y="575678"/>
                    <a:pt x="33017" y="575678"/>
                  </a:cubicBezTo>
                  <a:cubicBezTo>
                    <a:pt x="36054" y="565150"/>
                    <a:pt x="36054" y="565150"/>
                    <a:pt x="36054" y="565150"/>
                  </a:cubicBezTo>
                  <a:close/>
                  <a:moveTo>
                    <a:pt x="54276" y="509587"/>
                  </a:moveTo>
                  <a:lnTo>
                    <a:pt x="63801" y="512762"/>
                  </a:lnTo>
                  <a:lnTo>
                    <a:pt x="51101" y="547687"/>
                  </a:lnTo>
                  <a:lnTo>
                    <a:pt x="66976" y="554037"/>
                  </a:lnTo>
                  <a:lnTo>
                    <a:pt x="78089" y="520699"/>
                  </a:lnTo>
                  <a:lnTo>
                    <a:pt x="87614" y="523874"/>
                  </a:lnTo>
                  <a:lnTo>
                    <a:pt x="74914" y="557212"/>
                  </a:lnTo>
                  <a:lnTo>
                    <a:pt x="92376" y="563562"/>
                  </a:lnTo>
                  <a:lnTo>
                    <a:pt x="105076" y="527050"/>
                  </a:lnTo>
                  <a:lnTo>
                    <a:pt x="113014" y="530225"/>
                  </a:lnTo>
                  <a:lnTo>
                    <a:pt x="98726" y="574675"/>
                  </a:lnTo>
                  <a:lnTo>
                    <a:pt x="39989" y="554037"/>
                  </a:lnTo>
                  <a:close/>
                  <a:moveTo>
                    <a:pt x="1517816" y="505998"/>
                  </a:moveTo>
                  <a:cubicBezTo>
                    <a:pt x="1527476" y="503030"/>
                    <a:pt x="1535650" y="503030"/>
                    <a:pt x="1542338" y="505998"/>
                  </a:cubicBezTo>
                  <a:cubicBezTo>
                    <a:pt x="1549026" y="508966"/>
                    <a:pt x="1554227" y="514902"/>
                    <a:pt x="1557943" y="523806"/>
                  </a:cubicBezTo>
                  <a:cubicBezTo>
                    <a:pt x="1562401" y="537161"/>
                    <a:pt x="1559429" y="547549"/>
                    <a:pt x="1550512" y="556453"/>
                  </a:cubicBezTo>
                  <a:cubicBezTo>
                    <a:pt x="1544567" y="547549"/>
                    <a:pt x="1544567" y="547549"/>
                    <a:pt x="1544567" y="547549"/>
                  </a:cubicBezTo>
                  <a:cubicBezTo>
                    <a:pt x="1550512" y="541613"/>
                    <a:pt x="1551998" y="535677"/>
                    <a:pt x="1549026" y="526773"/>
                  </a:cubicBezTo>
                  <a:cubicBezTo>
                    <a:pt x="1543081" y="516386"/>
                    <a:pt x="1534164" y="511934"/>
                    <a:pt x="1520788" y="516386"/>
                  </a:cubicBezTo>
                  <a:cubicBezTo>
                    <a:pt x="1507413" y="522322"/>
                    <a:pt x="1502954" y="531225"/>
                    <a:pt x="1507413" y="544581"/>
                  </a:cubicBezTo>
                  <a:cubicBezTo>
                    <a:pt x="1510385" y="552001"/>
                    <a:pt x="1513358" y="556453"/>
                    <a:pt x="1519302" y="557937"/>
                  </a:cubicBezTo>
                  <a:cubicBezTo>
                    <a:pt x="1528219" y="553485"/>
                    <a:pt x="1528219" y="553485"/>
                    <a:pt x="1528219" y="553485"/>
                  </a:cubicBezTo>
                  <a:cubicBezTo>
                    <a:pt x="1522275" y="535677"/>
                    <a:pt x="1522275" y="535677"/>
                    <a:pt x="1522275" y="535677"/>
                  </a:cubicBezTo>
                  <a:lnTo>
                    <a:pt x="1529705" y="532709"/>
                  </a:lnTo>
                  <a:cubicBezTo>
                    <a:pt x="1540109" y="560905"/>
                    <a:pt x="1540109" y="560905"/>
                    <a:pt x="1540109" y="560905"/>
                  </a:cubicBezTo>
                  <a:cubicBezTo>
                    <a:pt x="1519302" y="568325"/>
                    <a:pt x="1519302" y="568325"/>
                    <a:pt x="1519302" y="568325"/>
                  </a:cubicBezTo>
                  <a:cubicBezTo>
                    <a:pt x="1510385" y="565357"/>
                    <a:pt x="1502954" y="559421"/>
                    <a:pt x="1498496" y="547549"/>
                  </a:cubicBezTo>
                  <a:cubicBezTo>
                    <a:pt x="1492551" y="528257"/>
                    <a:pt x="1498496" y="514902"/>
                    <a:pt x="1517816" y="505998"/>
                  </a:cubicBezTo>
                  <a:close/>
                  <a:moveTo>
                    <a:pt x="93574" y="466103"/>
                  </a:moveTo>
                  <a:cubicBezTo>
                    <a:pt x="89081" y="464585"/>
                    <a:pt x="84588" y="467622"/>
                    <a:pt x="80095" y="475214"/>
                  </a:cubicBezTo>
                  <a:lnTo>
                    <a:pt x="74105" y="490399"/>
                  </a:lnTo>
                  <a:cubicBezTo>
                    <a:pt x="89081" y="497991"/>
                    <a:pt x="89081" y="497991"/>
                    <a:pt x="89081" y="497991"/>
                  </a:cubicBezTo>
                  <a:cubicBezTo>
                    <a:pt x="96569" y="481288"/>
                    <a:pt x="96569" y="481288"/>
                    <a:pt x="96569" y="481288"/>
                  </a:cubicBezTo>
                  <a:cubicBezTo>
                    <a:pt x="99565" y="473696"/>
                    <a:pt x="99565" y="469140"/>
                    <a:pt x="93574" y="466103"/>
                  </a:cubicBezTo>
                  <a:close/>
                  <a:moveTo>
                    <a:pt x="83652" y="456803"/>
                  </a:moveTo>
                  <a:cubicBezTo>
                    <a:pt x="87958" y="454715"/>
                    <a:pt x="92825" y="454715"/>
                    <a:pt x="98067" y="456992"/>
                  </a:cubicBezTo>
                  <a:cubicBezTo>
                    <a:pt x="107053" y="460029"/>
                    <a:pt x="110048" y="467622"/>
                    <a:pt x="107053" y="478251"/>
                  </a:cubicBezTo>
                  <a:lnTo>
                    <a:pt x="140001" y="469140"/>
                  </a:lnTo>
                  <a:cubicBezTo>
                    <a:pt x="135508" y="481288"/>
                    <a:pt x="135508" y="481288"/>
                    <a:pt x="135508" y="481288"/>
                  </a:cubicBezTo>
                  <a:cubicBezTo>
                    <a:pt x="102560" y="490399"/>
                    <a:pt x="102560" y="490399"/>
                    <a:pt x="102560" y="490399"/>
                  </a:cubicBezTo>
                  <a:cubicBezTo>
                    <a:pt x="98067" y="501028"/>
                    <a:pt x="98067" y="501028"/>
                    <a:pt x="98067" y="501028"/>
                  </a:cubicBezTo>
                  <a:cubicBezTo>
                    <a:pt x="120532" y="511658"/>
                    <a:pt x="120532" y="511658"/>
                    <a:pt x="120532" y="511658"/>
                  </a:cubicBezTo>
                  <a:cubicBezTo>
                    <a:pt x="117536" y="522287"/>
                    <a:pt x="117536" y="522287"/>
                    <a:pt x="117536" y="522287"/>
                  </a:cubicBezTo>
                  <a:cubicBezTo>
                    <a:pt x="60626" y="496473"/>
                    <a:pt x="60626" y="496473"/>
                    <a:pt x="60626" y="496473"/>
                  </a:cubicBezTo>
                  <a:cubicBezTo>
                    <a:pt x="72607" y="469140"/>
                    <a:pt x="72607" y="469140"/>
                    <a:pt x="72607" y="469140"/>
                  </a:cubicBezTo>
                  <a:cubicBezTo>
                    <a:pt x="75602" y="463066"/>
                    <a:pt x="79346" y="458890"/>
                    <a:pt x="83652" y="456803"/>
                  </a:cubicBezTo>
                  <a:close/>
                  <a:moveTo>
                    <a:pt x="1517738" y="436562"/>
                  </a:moveTo>
                  <a:cubicBezTo>
                    <a:pt x="1522226" y="445492"/>
                    <a:pt x="1522226" y="445492"/>
                    <a:pt x="1522226" y="445492"/>
                  </a:cubicBezTo>
                  <a:cubicBezTo>
                    <a:pt x="1511755" y="463351"/>
                    <a:pt x="1504275" y="476746"/>
                    <a:pt x="1499787" y="484187"/>
                  </a:cubicBezTo>
                  <a:cubicBezTo>
                    <a:pt x="1496795" y="488652"/>
                    <a:pt x="1495299" y="491629"/>
                    <a:pt x="1492308" y="494605"/>
                  </a:cubicBezTo>
                  <a:cubicBezTo>
                    <a:pt x="1495299" y="493117"/>
                    <a:pt x="1498291" y="490140"/>
                    <a:pt x="1501283" y="488652"/>
                  </a:cubicBezTo>
                  <a:cubicBezTo>
                    <a:pt x="1535689" y="473769"/>
                    <a:pt x="1535689" y="473769"/>
                    <a:pt x="1535689" y="473769"/>
                  </a:cubicBezTo>
                  <a:cubicBezTo>
                    <a:pt x="1540177" y="481211"/>
                    <a:pt x="1540177" y="481211"/>
                    <a:pt x="1540177" y="481211"/>
                  </a:cubicBezTo>
                  <a:cubicBezTo>
                    <a:pt x="1484828" y="508000"/>
                    <a:pt x="1484828" y="508000"/>
                    <a:pt x="1484828" y="508000"/>
                  </a:cubicBezTo>
                  <a:cubicBezTo>
                    <a:pt x="1480340" y="499070"/>
                    <a:pt x="1480340" y="499070"/>
                    <a:pt x="1480340" y="499070"/>
                  </a:cubicBezTo>
                  <a:cubicBezTo>
                    <a:pt x="1490812" y="481211"/>
                    <a:pt x="1498291" y="467816"/>
                    <a:pt x="1504275" y="458886"/>
                  </a:cubicBezTo>
                  <a:cubicBezTo>
                    <a:pt x="1505771" y="455910"/>
                    <a:pt x="1508763" y="452933"/>
                    <a:pt x="1510259" y="449956"/>
                  </a:cubicBezTo>
                  <a:cubicBezTo>
                    <a:pt x="1507267" y="451445"/>
                    <a:pt x="1504275" y="452933"/>
                    <a:pt x="1499787" y="455910"/>
                  </a:cubicBezTo>
                  <a:cubicBezTo>
                    <a:pt x="1466877" y="470793"/>
                    <a:pt x="1466877" y="470793"/>
                    <a:pt x="1466877" y="470793"/>
                  </a:cubicBezTo>
                  <a:cubicBezTo>
                    <a:pt x="1462389" y="461863"/>
                    <a:pt x="1462389" y="461863"/>
                    <a:pt x="1462389" y="461863"/>
                  </a:cubicBezTo>
                  <a:cubicBezTo>
                    <a:pt x="1517738" y="436562"/>
                    <a:pt x="1517738" y="436562"/>
                    <a:pt x="1517738" y="436562"/>
                  </a:cubicBezTo>
                  <a:close/>
                  <a:moveTo>
                    <a:pt x="126660" y="401486"/>
                  </a:moveTo>
                  <a:cubicBezTo>
                    <a:pt x="123687" y="412069"/>
                    <a:pt x="123687" y="412069"/>
                    <a:pt x="123687" y="412069"/>
                  </a:cubicBezTo>
                  <a:cubicBezTo>
                    <a:pt x="116256" y="410557"/>
                    <a:pt x="111798" y="412069"/>
                    <a:pt x="107339" y="418117"/>
                  </a:cubicBezTo>
                  <a:cubicBezTo>
                    <a:pt x="104367" y="425676"/>
                    <a:pt x="104367" y="430212"/>
                    <a:pt x="108826" y="433236"/>
                  </a:cubicBezTo>
                  <a:cubicBezTo>
                    <a:pt x="111798" y="436259"/>
                    <a:pt x="116256" y="433236"/>
                    <a:pt x="123687" y="425676"/>
                  </a:cubicBezTo>
                  <a:cubicBezTo>
                    <a:pt x="134090" y="412069"/>
                    <a:pt x="143007" y="409045"/>
                    <a:pt x="151925" y="413581"/>
                  </a:cubicBezTo>
                  <a:cubicBezTo>
                    <a:pt x="162328" y="419629"/>
                    <a:pt x="163814" y="430212"/>
                    <a:pt x="156383" y="443819"/>
                  </a:cubicBezTo>
                  <a:cubicBezTo>
                    <a:pt x="148952" y="457426"/>
                    <a:pt x="138549" y="461962"/>
                    <a:pt x="126660" y="458938"/>
                  </a:cubicBezTo>
                  <a:cubicBezTo>
                    <a:pt x="128146" y="448355"/>
                    <a:pt x="128146" y="448355"/>
                    <a:pt x="128146" y="448355"/>
                  </a:cubicBezTo>
                  <a:cubicBezTo>
                    <a:pt x="137063" y="451379"/>
                    <a:pt x="143007" y="448355"/>
                    <a:pt x="147466" y="439283"/>
                  </a:cubicBezTo>
                  <a:cubicBezTo>
                    <a:pt x="151925" y="431724"/>
                    <a:pt x="151925" y="425676"/>
                    <a:pt x="147466" y="422652"/>
                  </a:cubicBezTo>
                  <a:cubicBezTo>
                    <a:pt x="143007" y="419629"/>
                    <a:pt x="138549" y="422652"/>
                    <a:pt x="131118" y="431724"/>
                  </a:cubicBezTo>
                  <a:cubicBezTo>
                    <a:pt x="120715" y="443819"/>
                    <a:pt x="111798" y="448355"/>
                    <a:pt x="104367" y="443819"/>
                  </a:cubicBezTo>
                  <a:cubicBezTo>
                    <a:pt x="93964" y="437771"/>
                    <a:pt x="93964" y="427188"/>
                    <a:pt x="99909" y="415093"/>
                  </a:cubicBezTo>
                  <a:cubicBezTo>
                    <a:pt x="107339" y="402998"/>
                    <a:pt x="116256" y="398462"/>
                    <a:pt x="126660" y="401486"/>
                  </a:cubicBezTo>
                  <a:close/>
                  <a:moveTo>
                    <a:pt x="1476230" y="392522"/>
                  </a:moveTo>
                  <a:cubicBezTo>
                    <a:pt x="1471393" y="391592"/>
                    <a:pt x="1465812" y="392708"/>
                    <a:pt x="1459115" y="395684"/>
                  </a:cubicBezTo>
                  <a:cubicBezTo>
                    <a:pt x="1447209" y="403126"/>
                    <a:pt x="1444232" y="413544"/>
                    <a:pt x="1448697" y="423962"/>
                  </a:cubicBezTo>
                  <a:cubicBezTo>
                    <a:pt x="1456139" y="435868"/>
                    <a:pt x="1466557" y="437357"/>
                    <a:pt x="1479951" y="429915"/>
                  </a:cubicBezTo>
                  <a:cubicBezTo>
                    <a:pt x="1491858" y="422474"/>
                    <a:pt x="1494834" y="412056"/>
                    <a:pt x="1488881" y="401638"/>
                  </a:cubicBezTo>
                  <a:cubicBezTo>
                    <a:pt x="1485160" y="396429"/>
                    <a:pt x="1481067" y="393452"/>
                    <a:pt x="1476230" y="392522"/>
                  </a:cubicBezTo>
                  <a:close/>
                  <a:moveTo>
                    <a:pt x="1478277" y="382476"/>
                  </a:moveTo>
                  <a:cubicBezTo>
                    <a:pt x="1485160" y="384150"/>
                    <a:pt x="1491113" y="388987"/>
                    <a:pt x="1496322" y="397173"/>
                  </a:cubicBezTo>
                  <a:cubicBezTo>
                    <a:pt x="1505252" y="413544"/>
                    <a:pt x="1502276" y="426938"/>
                    <a:pt x="1484416" y="438845"/>
                  </a:cubicBezTo>
                  <a:cubicBezTo>
                    <a:pt x="1466557" y="449263"/>
                    <a:pt x="1453162" y="444798"/>
                    <a:pt x="1442744" y="428427"/>
                  </a:cubicBezTo>
                  <a:cubicBezTo>
                    <a:pt x="1433814" y="412056"/>
                    <a:pt x="1436791" y="397173"/>
                    <a:pt x="1454650" y="386755"/>
                  </a:cubicBezTo>
                  <a:cubicBezTo>
                    <a:pt x="1463580" y="382290"/>
                    <a:pt x="1471393" y="380801"/>
                    <a:pt x="1478277" y="382476"/>
                  </a:cubicBezTo>
                  <a:close/>
                  <a:moveTo>
                    <a:pt x="127301" y="371475"/>
                  </a:moveTo>
                  <a:lnTo>
                    <a:pt x="178101" y="404813"/>
                  </a:lnTo>
                  <a:lnTo>
                    <a:pt x="173338" y="414338"/>
                  </a:lnTo>
                  <a:lnTo>
                    <a:pt x="120951" y="381000"/>
                  </a:lnTo>
                  <a:close/>
                  <a:moveTo>
                    <a:pt x="1440291" y="330913"/>
                  </a:moveTo>
                  <a:cubicBezTo>
                    <a:pt x="1405969" y="356248"/>
                    <a:pt x="1405969" y="356248"/>
                    <a:pt x="1405969" y="356248"/>
                  </a:cubicBezTo>
                  <a:cubicBezTo>
                    <a:pt x="1411938" y="366680"/>
                    <a:pt x="1411938" y="366680"/>
                    <a:pt x="1411938" y="366680"/>
                  </a:cubicBezTo>
                  <a:cubicBezTo>
                    <a:pt x="1420892" y="377112"/>
                    <a:pt x="1429846" y="378602"/>
                    <a:pt x="1441784" y="369661"/>
                  </a:cubicBezTo>
                  <a:cubicBezTo>
                    <a:pt x="1453722" y="362209"/>
                    <a:pt x="1455214" y="351777"/>
                    <a:pt x="1447753" y="341345"/>
                  </a:cubicBezTo>
                  <a:cubicBezTo>
                    <a:pt x="1440291" y="330913"/>
                    <a:pt x="1440291" y="330913"/>
                    <a:pt x="1440291" y="330913"/>
                  </a:cubicBezTo>
                  <a:close/>
                  <a:moveTo>
                    <a:pt x="160639" y="320675"/>
                  </a:moveTo>
                  <a:lnTo>
                    <a:pt x="168577" y="325437"/>
                  </a:lnTo>
                  <a:lnTo>
                    <a:pt x="157464" y="342900"/>
                  </a:lnTo>
                  <a:lnTo>
                    <a:pt x="200327" y="373063"/>
                  </a:lnTo>
                  <a:lnTo>
                    <a:pt x="193977" y="382588"/>
                  </a:lnTo>
                  <a:lnTo>
                    <a:pt x="151114" y="350838"/>
                  </a:lnTo>
                  <a:lnTo>
                    <a:pt x="138414" y="368300"/>
                  </a:lnTo>
                  <a:lnTo>
                    <a:pt x="132064" y="361950"/>
                  </a:lnTo>
                  <a:close/>
                  <a:moveTo>
                    <a:pt x="1441784" y="317500"/>
                  </a:moveTo>
                  <a:cubicBezTo>
                    <a:pt x="1455214" y="336874"/>
                    <a:pt x="1455214" y="336874"/>
                    <a:pt x="1455214" y="336874"/>
                  </a:cubicBezTo>
                  <a:cubicBezTo>
                    <a:pt x="1467152" y="353267"/>
                    <a:pt x="1464168" y="366680"/>
                    <a:pt x="1447753" y="378602"/>
                  </a:cubicBezTo>
                  <a:cubicBezTo>
                    <a:pt x="1431338" y="390525"/>
                    <a:pt x="1417908" y="389035"/>
                    <a:pt x="1405969" y="371151"/>
                  </a:cubicBezTo>
                  <a:cubicBezTo>
                    <a:pt x="1392539" y="353267"/>
                    <a:pt x="1392539" y="353267"/>
                    <a:pt x="1392539" y="353267"/>
                  </a:cubicBezTo>
                  <a:cubicBezTo>
                    <a:pt x="1441784" y="317500"/>
                    <a:pt x="1441784" y="317500"/>
                    <a:pt x="1441784" y="317500"/>
                  </a:cubicBezTo>
                  <a:close/>
                  <a:moveTo>
                    <a:pt x="203333" y="268287"/>
                  </a:moveTo>
                  <a:cubicBezTo>
                    <a:pt x="215492" y="312279"/>
                    <a:pt x="215492" y="312279"/>
                    <a:pt x="215492" y="312279"/>
                  </a:cubicBezTo>
                  <a:cubicBezTo>
                    <a:pt x="235252" y="328965"/>
                    <a:pt x="235252" y="328965"/>
                    <a:pt x="235252" y="328965"/>
                  </a:cubicBezTo>
                  <a:cubicBezTo>
                    <a:pt x="229172" y="336550"/>
                    <a:pt x="229172" y="336550"/>
                    <a:pt x="229172" y="336550"/>
                  </a:cubicBezTo>
                  <a:cubicBezTo>
                    <a:pt x="209413" y="319863"/>
                    <a:pt x="209413" y="319863"/>
                    <a:pt x="209413" y="319863"/>
                  </a:cubicBezTo>
                  <a:cubicBezTo>
                    <a:pt x="163814" y="315312"/>
                    <a:pt x="163814" y="315312"/>
                    <a:pt x="163814" y="315312"/>
                  </a:cubicBezTo>
                  <a:cubicBezTo>
                    <a:pt x="171414" y="307728"/>
                    <a:pt x="171414" y="307728"/>
                    <a:pt x="171414" y="307728"/>
                  </a:cubicBezTo>
                  <a:cubicBezTo>
                    <a:pt x="203333" y="310762"/>
                    <a:pt x="203333" y="310762"/>
                    <a:pt x="203333" y="310762"/>
                  </a:cubicBezTo>
                  <a:cubicBezTo>
                    <a:pt x="203333" y="310762"/>
                    <a:pt x="204853" y="310762"/>
                    <a:pt x="206373" y="310762"/>
                  </a:cubicBezTo>
                  <a:cubicBezTo>
                    <a:pt x="206373" y="310762"/>
                    <a:pt x="204853" y="310762"/>
                    <a:pt x="204853" y="309245"/>
                  </a:cubicBezTo>
                  <a:cubicBezTo>
                    <a:pt x="204853" y="307728"/>
                    <a:pt x="201813" y="297109"/>
                    <a:pt x="195733" y="278906"/>
                  </a:cubicBezTo>
                  <a:close/>
                  <a:moveTo>
                    <a:pt x="1374878" y="244340"/>
                  </a:moveTo>
                  <a:cubicBezTo>
                    <a:pt x="1379619" y="245100"/>
                    <a:pt x="1384549" y="248140"/>
                    <a:pt x="1389858" y="253460"/>
                  </a:cubicBezTo>
                  <a:cubicBezTo>
                    <a:pt x="1398960" y="264099"/>
                    <a:pt x="1400477" y="273219"/>
                    <a:pt x="1394409" y="283859"/>
                  </a:cubicBezTo>
                  <a:cubicBezTo>
                    <a:pt x="1385307" y="277779"/>
                    <a:pt x="1385307" y="277779"/>
                    <a:pt x="1385307" y="277779"/>
                  </a:cubicBezTo>
                  <a:cubicBezTo>
                    <a:pt x="1389858" y="271699"/>
                    <a:pt x="1388341" y="265619"/>
                    <a:pt x="1383790" y="259539"/>
                  </a:cubicBezTo>
                  <a:cubicBezTo>
                    <a:pt x="1377723" y="253460"/>
                    <a:pt x="1373172" y="253460"/>
                    <a:pt x="1368621" y="256499"/>
                  </a:cubicBezTo>
                  <a:cubicBezTo>
                    <a:pt x="1365587" y="258019"/>
                    <a:pt x="1365587" y="264099"/>
                    <a:pt x="1371655" y="273219"/>
                  </a:cubicBezTo>
                  <a:cubicBezTo>
                    <a:pt x="1380756" y="286899"/>
                    <a:pt x="1382273" y="297538"/>
                    <a:pt x="1374689" y="305138"/>
                  </a:cubicBezTo>
                  <a:cubicBezTo>
                    <a:pt x="1365587" y="312738"/>
                    <a:pt x="1354968" y="309698"/>
                    <a:pt x="1344350" y="299058"/>
                  </a:cubicBezTo>
                  <a:cubicBezTo>
                    <a:pt x="1333731" y="288419"/>
                    <a:pt x="1332214" y="277779"/>
                    <a:pt x="1339799" y="265619"/>
                  </a:cubicBezTo>
                  <a:cubicBezTo>
                    <a:pt x="1348900" y="271699"/>
                    <a:pt x="1348900" y="271699"/>
                    <a:pt x="1348900" y="271699"/>
                  </a:cubicBezTo>
                  <a:cubicBezTo>
                    <a:pt x="1342833" y="277779"/>
                    <a:pt x="1342833" y="285379"/>
                    <a:pt x="1350417" y="292978"/>
                  </a:cubicBezTo>
                  <a:cubicBezTo>
                    <a:pt x="1358002" y="299058"/>
                    <a:pt x="1362553" y="300578"/>
                    <a:pt x="1367104" y="296018"/>
                  </a:cubicBezTo>
                  <a:cubicBezTo>
                    <a:pt x="1371655" y="294498"/>
                    <a:pt x="1370138" y="288419"/>
                    <a:pt x="1364070" y="277779"/>
                  </a:cubicBezTo>
                  <a:cubicBezTo>
                    <a:pt x="1354968" y="264099"/>
                    <a:pt x="1354968" y="253460"/>
                    <a:pt x="1361036" y="248900"/>
                  </a:cubicBezTo>
                  <a:cubicBezTo>
                    <a:pt x="1365587" y="245100"/>
                    <a:pt x="1370138" y="243580"/>
                    <a:pt x="1374878" y="244340"/>
                  </a:cubicBezTo>
                  <a:close/>
                  <a:moveTo>
                    <a:pt x="282133" y="213215"/>
                  </a:moveTo>
                  <a:cubicBezTo>
                    <a:pt x="277303" y="212657"/>
                    <a:pt x="272473" y="214144"/>
                    <a:pt x="267271" y="217859"/>
                  </a:cubicBezTo>
                  <a:cubicBezTo>
                    <a:pt x="258354" y="226776"/>
                    <a:pt x="259840" y="237179"/>
                    <a:pt x="268757" y="247582"/>
                  </a:cubicBezTo>
                  <a:cubicBezTo>
                    <a:pt x="277674" y="257986"/>
                    <a:pt x="288077" y="259472"/>
                    <a:pt x="298481" y="252041"/>
                  </a:cubicBezTo>
                  <a:cubicBezTo>
                    <a:pt x="307398" y="243124"/>
                    <a:pt x="307398" y="232721"/>
                    <a:pt x="296994" y="220831"/>
                  </a:cubicBezTo>
                  <a:cubicBezTo>
                    <a:pt x="291793" y="216373"/>
                    <a:pt x="286963" y="213772"/>
                    <a:pt x="282133" y="213215"/>
                  </a:cubicBezTo>
                  <a:close/>
                  <a:moveTo>
                    <a:pt x="283433" y="202997"/>
                  </a:moveTo>
                  <a:cubicBezTo>
                    <a:pt x="290678" y="203369"/>
                    <a:pt x="297738" y="206713"/>
                    <a:pt x="304425" y="213400"/>
                  </a:cubicBezTo>
                  <a:cubicBezTo>
                    <a:pt x="317801" y="229748"/>
                    <a:pt x="317801" y="244610"/>
                    <a:pt x="304425" y="257986"/>
                  </a:cubicBezTo>
                  <a:cubicBezTo>
                    <a:pt x="289564" y="269875"/>
                    <a:pt x="274702" y="269875"/>
                    <a:pt x="259840" y="255013"/>
                  </a:cubicBezTo>
                  <a:cubicBezTo>
                    <a:pt x="247951" y="240151"/>
                    <a:pt x="247951" y="225290"/>
                    <a:pt x="261326" y="210428"/>
                  </a:cubicBezTo>
                  <a:cubicBezTo>
                    <a:pt x="268757" y="205227"/>
                    <a:pt x="276188" y="202626"/>
                    <a:pt x="283433" y="202997"/>
                  </a:cubicBezTo>
                  <a:close/>
                  <a:moveTo>
                    <a:pt x="1323379" y="202524"/>
                  </a:moveTo>
                  <a:cubicBezTo>
                    <a:pt x="1330428" y="201781"/>
                    <a:pt x="1337477" y="204382"/>
                    <a:pt x="1344155" y="210326"/>
                  </a:cubicBezTo>
                  <a:cubicBezTo>
                    <a:pt x="1353059" y="219243"/>
                    <a:pt x="1356027" y="228160"/>
                    <a:pt x="1351575" y="241536"/>
                  </a:cubicBezTo>
                  <a:cubicBezTo>
                    <a:pt x="1341187" y="235591"/>
                    <a:pt x="1341187" y="235591"/>
                    <a:pt x="1341187" y="235591"/>
                  </a:cubicBezTo>
                  <a:cubicBezTo>
                    <a:pt x="1344155" y="228160"/>
                    <a:pt x="1344155" y="222216"/>
                    <a:pt x="1338219" y="216271"/>
                  </a:cubicBezTo>
                  <a:cubicBezTo>
                    <a:pt x="1329315" y="208840"/>
                    <a:pt x="1320411" y="210326"/>
                    <a:pt x="1310024" y="220729"/>
                  </a:cubicBezTo>
                  <a:cubicBezTo>
                    <a:pt x="1299636" y="232619"/>
                    <a:pt x="1299636" y="241536"/>
                    <a:pt x="1307056" y="250453"/>
                  </a:cubicBezTo>
                  <a:cubicBezTo>
                    <a:pt x="1314475" y="256398"/>
                    <a:pt x="1321895" y="256398"/>
                    <a:pt x="1329315" y="250453"/>
                  </a:cubicBezTo>
                  <a:cubicBezTo>
                    <a:pt x="1336735" y="259370"/>
                    <a:pt x="1336735" y="259370"/>
                    <a:pt x="1336735" y="259370"/>
                  </a:cubicBezTo>
                  <a:cubicBezTo>
                    <a:pt x="1324863" y="268287"/>
                    <a:pt x="1312992" y="266801"/>
                    <a:pt x="1302604" y="256398"/>
                  </a:cubicBezTo>
                  <a:cubicBezTo>
                    <a:pt x="1289248" y="243022"/>
                    <a:pt x="1287764" y="229646"/>
                    <a:pt x="1302604" y="214785"/>
                  </a:cubicBezTo>
                  <a:cubicBezTo>
                    <a:pt x="1309281" y="207354"/>
                    <a:pt x="1316330" y="203267"/>
                    <a:pt x="1323379" y="202524"/>
                  </a:cubicBezTo>
                  <a:close/>
                  <a:moveTo>
                    <a:pt x="1303638" y="174625"/>
                  </a:moveTo>
                  <a:lnTo>
                    <a:pt x="1311576" y="182562"/>
                  </a:lnTo>
                  <a:lnTo>
                    <a:pt x="1271888" y="230188"/>
                  </a:lnTo>
                  <a:lnTo>
                    <a:pt x="1263951" y="223838"/>
                  </a:lnTo>
                  <a:close/>
                  <a:moveTo>
                    <a:pt x="330501" y="155575"/>
                  </a:moveTo>
                  <a:lnTo>
                    <a:pt x="335264" y="161925"/>
                  </a:lnTo>
                  <a:lnTo>
                    <a:pt x="308276" y="182562"/>
                  </a:lnTo>
                  <a:lnTo>
                    <a:pt x="317801" y="196850"/>
                  </a:lnTo>
                  <a:lnTo>
                    <a:pt x="341614" y="177800"/>
                  </a:lnTo>
                  <a:lnTo>
                    <a:pt x="347964" y="185737"/>
                  </a:lnTo>
                  <a:lnTo>
                    <a:pt x="324151" y="203200"/>
                  </a:lnTo>
                  <a:lnTo>
                    <a:pt x="340026" y="225425"/>
                  </a:lnTo>
                  <a:lnTo>
                    <a:pt x="333676" y="231775"/>
                  </a:lnTo>
                  <a:lnTo>
                    <a:pt x="295576" y="182562"/>
                  </a:lnTo>
                  <a:close/>
                  <a:moveTo>
                    <a:pt x="1239805" y="128587"/>
                  </a:moveTo>
                  <a:cubicBezTo>
                    <a:pt x="1250332" y="136114"/>
                    <a:pt x="1250332" y="136114"/>
                    <a:pt x="1250332" y="136114"/>
                  </a:cubicBezTo>
                  <a:cubicBezTo>
                    <a:pt x="1239805" y="179770"/>
                    <a:pt x="1239805" y="179770"/>
                    <a:pt x="1239805" y="179770"/>
                  </a:cubicBezTo>
                  <a:cubicBezTo>
                    <a:pt x="1239805" y="181276"/>
                    <a:pt x="1238301" y="182781"/>
                    <a:pt x="1238301" y="185792"/>
                  </a:cubicBezTo>
                  <a:cubicBezTo>
                    <a:pt x="1238301" y="185792"/>
                    <a:pt x="1236797" y="187297"/>
                    <a:pt x="1236797" y="187297"/>
                  </a:cubicBezTo>
                  <a:cubicBezTo>
                    <a:pt x="1239805" y="185792"/>
                    <a:pt x="1241309" y="184287"/>
                    <a:pt x="1244317" y="182781"/>
                  </a:cubicBezTo>
                  <a:lnTo>
                    <a:pt x="1280411" y="158695"/>
                  </a:lnTo>
                  <a:cubicBezTo>
                    <a:pt x="1290939" y="164716"/>
                    <a:pt x="1290939" y="164716"/>
                    <a:pt x="1290939" y="164716"/>
                  </a:cubicBezTo>
                  <a:cubicBezTo>
                    <a:pt x="1256348" y="215900"/>
                    <a:pt x="1256348" y="215900"/>
                    <a:pt x="1256348" y="215900"/>
                  </a:cubicBezTo>
                  <a:cubicBezTo>
                    <a:pt x="1247324" y="209878"/>
                    <a:pt x="1247324" y="209878"/>
                    <a:pt x="1247324" y="209878"/>
                  </a:cubicBezTo>
                  <a:cubicBezTo>
                    <a:pt x="1268380" y="179770"/>
                    <a:pt x="1268380" y="179770"/>
                    <a:pt x="1268380" y="179770"/>
                  </a:cubicBezTo>
                  <a:cubicBezTo>
                    <a:pt x="1271388" y="178265"/>
                    <a:pt x="1272892" y="173749"/>
                    <a:pt x="1277403" y="169233"/>
                  </a:cubicBezTo>
                  <a:cubicBezTo>
                    <a:pt x="1274395" y="172243"/>
                    <a:pt x="1271388" y="173749"/>
                    <a:pt x="1268380" y="176760"/>
                  </a:cubicBezTo>
                  <a:cubicBezTo>
                    <a:pt x="1233789" y="199341"/>
                    <a:pt x="1233789" y="199341"/>
                    <a:pt x="1233789" y="199341"/>
                  </a:cubicBezTo>
                  <a:cubicBezTo>
                    <a:pt x="1227773" y="194824"/>
                    <a:pt x="1227773" y="194824"/>
                    <a:pt x="1227773" y="194824"/>
                  </a:cubicBezTo>
                  <a:cubicBezTo>
                    <a:pt x="1236797" y="154179"/>
                    <a:pt x="1236797" y="154179"/>
                    <a:pt x="1236797" y="154179"/>
                  </a:cubicBezTo>
                  <a:cubicBezTo>
                    <a:pt x="1238301" y="151168"/>
                    <a:pt x="1239805" y="146652"/>
                    <a:pt x="1241309" y="143641"/>
                  </a:cubicBezTo>
                  <a:cubicBezTo>
                    <a:pt x="1239805" y="143641"/>
                    <a:pt x="1239805" y="143641"/>
                    <a:pt x="1239805" y="143641"/>
                  </a:cubicBezTo>
                  <a:cubicBezTo>
                    <a:pt x="1238301" y="148157"/>
                    <a:pt x="1235293" y="151168"/>
                    <a:pt x="1233789" y="155684"/>
                  </a:cubicBezTo>
                  <a:cubicBezTo>
                    <a:pt x="1212734" y="184287"/>
                    <a:pt x="1212734" y="184287"/>
                    <a:pt x="1212734" y="184287"/>
                  </a:cubicBezTo>
                  <a:cubicBezTo>
                    <a:pt x="1205214" y="179770"/>
                    <a:pt x="1205214" y="179770"/>
                    <a:pt x="1205214" y="179770"/>
                  </a:cubicBezTo>
                  <a:cubicBezTo>
                    <a:pt x="1239805" y="128587"/>
                    <a:pt x="1239805" y="128587"/>
                    <a:pt x="1239805" y="128587"/>
                  </a:cubicBezTo>
                  <a:close/>
                  <a:moveTo>
                    <a:pt x="1180620" y="112064"/>
                  </a:moveTo>
                  <a:cubicBezTo>
                    <a:pt x="1175870" y="113967"/>
                    <a:pt x="1171690" y="118155"/>
                    <a:pt x="1167890" y="124246"/>
                  </a:cubicBezTo>
                  <a:cubicBezTo>
                    <a:pt x="1160291" y="136427"/>
                    <a:pt x="1161811" y="147086"/>
                    <a:pt x="1172450" y="153177"/>
                  </a:cubicBezTo>
                  <a:cubicBezTo>
                    <a:pt x="1184610" y="159268"/>
                    <a:pt x="1195250" y="156223"/>
                    <a:pt x="1202849" y="144041"/>
                  </a:cubicBezTo>
                  <a:cubicBezTo>
                    <a:pt x="1208929" y="130337"/>
                    <a:pt x="1207409" y="121200"/>
                    <a:pt x="1196770" y="113587"/>
                  </a:cubicBezTo>
                  <a:cubicBezTo>
                    <a:pt x="1190690" y="110541"/>
                    <a:pt x="1185370" y="110161"/>
                    <a:pt x="1180620" y="112064"/>
                  </a:cubicBezTo>
                  <a:close/>
                  <a:moveTo>
                    <a:pt x="1177200" y="102357"/>
                  </a:moveTo>
                  <a:cubicBezTo>
                    <a:pt x="1184230" y="100263"/>
                    <a:pt x="1192210" y="101405"/>
                    <a:pt x="1201329" y="105973"/>
                  </a:cubicBezTo>
                  <a:cubicBezTo>
                    <a:pt x="1218049" y="116632"/>
                    <a:pt x="1221089" y="130337"/>
                    <a:pt x="1211969" y="148609"/>
                  </a:cubicBezTo>
                  <a:cubicBezTo>
                    <a:pt x="1201329" y="166882"/>
                    <a:pt x="1187650" y="171450"/>
                    <a:pt x="1169410" y="160791"/>
                  </a:cubicBezTo>
                  <a:cubicBezTo>
                    <a:pt x="1152691" y="150132"/>
                    <a:pt x="1149651" y="136427"/>
                    <a:pt x="1158771" y="118155"/>
                  </a:cubicBezTo>
                  <a:cubicBezTo>
                    <a:pt x="1164091" y="109780"/>
                    <a:pt x="1170170" y="104451"/>
                    <a:pt x="1177200" y="102357"/>
                  </a:cubicBezTo>
                  <a:close/>
                  <a:moveTo>
                    <a:pt x="416227" y="101600"/>
                  </a:moveTo>
                  <a:lnTo>
                    <a:pt x="420989" y="109537"/>
                  </a:lnTo>
                  <a:lnTo>
                    <a:pt x="390827" y="125413"/>
                  </a:lnTo>
                  <a:lnTo>
                    <a:pt x="398764" y="141288"/>
                  </a:lnTo>
                  <a:lnTo>
                    <a:pt x="424164" y="125413"/>
                  </a:lnTo>
                  <a:lnTo>
                    <a:pt x="428927" y="133350"/>
                  </a:lnTo>
                  <a:lnTo>
                    <a:pt x="403527" y="147638"/>
                  </a:lnTo>
                  <a:lnTo>
                    <a:pt x="417814" y="173038"/>
                  </a:lnTo>
                  <a:lnTo>
                    <a:pt x="408289" y="176213"/>
                  </a:lnTo>
                  <a:lnTo>
                    <a:pt x="376539" y="123825"/>
                  </a:lnTo>
                  <a:close/>
                  <a:moveTo>
                    <a:pt x="436864" y="90487"/>
                  </a:moveTo>
                  <a:lnTo>
                    <a:pt x="465439" y="144462"/>
                  </a:lnTo>
                  <a:lnTo>
                    <a:pt x="455914" y="149225"/>
                  </a:lnTo>
                  <a:lnTo>
                    <a:pt x="427339" y="95249"/>
                  </a:lnTo>
                  <a:close/>
                  <a:moveTo>
                    <a:pt x="1113602" y="63500"/>
                  </a:moveTo>
                  <a:cubicBezTo>
                    <a:pt x="1124251" y="68076"/>
                    <a:pt x="1124251" y="68076"/>
                    <a:pt x="1124251" y="68076"/>
                  </a:cubicBezTo>
                  <a:cubicBezTo>
                    <a:pt x="1127294" y="89429"/>
                    <a:pt x="1130337" y="104682"/>
                    <a:pt x="1131858" y="113833"/>
                  </a:cubicBezTo>
                  <a:cubicBezTo>
                    <a:pt x="1131858" y="118409"/>
                    <a:pt x="1131858" y="121460"/>
                    <a:pt x="1131858" y="126035"/>
                  </a:cubicBezTo>
                  <a:cubicBezTo>
                    <a:pt x="1133379" y="122985"/>
                    <a:pt x="1134901" y="118409"/>
                    <a:pt x="1136422" y="115359"/>
                  </a:cubicBezTo>
                  <a:cubicBezTo>
                    <a:pt x="1151636" y="80278"/>
                    <a:pt x="1151636" y="80278"/>
                    <a:pt x="1151636" y="80278"/>
                  </a:cubicBezTo>
                  <a:cubicBezTo>
                    <a:pt x="1160764" y="84853"/>
                    <a:pt x="1160764" y="84853"/>
                    <a:pt x="1160764" y="84853"/>
                  </a:cubicBezTo>
                  <a:cubicBezTo>
                    <a:pt x="1134901" y="141288"/>
                    <a:pt x="1134901" y="141288"/>
                    <a:pt x="1134901" y="141288"/>
                  </a:cubicBezTo>
                  <a:cubicBezTo>
                    <a:pt x="1125773" y="136712"/>
                    <a:pt x="1125773" y="136712"/>
                    <a:pt x="1125773" y="136712"/>
                  </a:cubicBezTo>
                  <a:cubicBezTo>
                    <a:pt x="1122730" y="116884"/>
                    <a:pt x="1119687" y="100106"/>
                    <a:pt x="1118166" y="90954"/>
                  </a:cubicBezTo>
                  <a:cubicBezTo>
                    <a:pt x="1118166" y="86379"/>
                    <a:pt x="1118166" y="81803"/>
                    <a:pt x="1118166" y="78752"/>
                  </a:cubicBezTo>
                  <a:cubicBezTo>
                    <a:pt x="1116645" y="78752"/>
                    <a:pt x="1116645" y="78752"/>
                    <a:pt x="1116645" y="78752"/>
                  </a:cubicBezTo>
                  <a:cubicBezTo>
                    <a:pt x="1116645" y="81803"/>
                    <a:pt x="1115123" y="86379"/>
                    <a:pt x="1113602" y="89429"/>
                  </a:cubicBezTo>
                  <a:cubicBezTo>
                    <a:pt x="1096867" y="124510"/>
                    <a:pt x="1096867" y="124510"/>
                    <a:pt x="1096867" y="124510"/>
                  </a:cubicBezTo>
                  <a:cubicBezTo>
                    <a:pt x="1087739" y="119934"/>
                    <a:pt x="1087739" y="119934"/>
                    <a:pt x="1087739" y="119934"/>
                  </a:cubicBezTo>
                  <a:cubicBezTo>
                    <a:pt x="1113602" y="63500"/>
                    <a:pt x="1113602" y="63500"/>
                    <a:pt x="1113602" y="63500"/>
                  </a:cubicBezTo>
                  <a:close/>
                  <a:moveTo>
                    <a:pt x="497288" y="60325"/>
                  </a:moveTo>
                  <a:cubicBezTo>
                    <a:pt x="522589" y="118330"/>
                    <a:pt x="522589" y="118330"/>
                    <a:pt x="522589" y="118330"/>
                  </a:cubicBezTo>
                  <a:cubicBezTo>
                    <a:pt x="513659" y="122909"/>
                    <a:pt x="513659" y="122909"/>
                    <a:pt x="513659" y="122909"/>
                  </a:cubicBezTo>
                  <a:cubicBezTo>
                    <a:pt x="495800" y="110697"/>
                    <a:pt x="482405" y="103065"/>
                    <a:pt x="474964" y="96959"/>
                  </a:cubicBezTo>
                  <a:cubicBezTo>
                    <a:pt x="470499" y="95433"/>
                    <a:pt x="467522" y="92380"/>
                    <a:pt x="464545" y="89327"/>
                  </a:cubicBezTo>
                  <a:cubicBezTo>
                    <a:pt x="466034" y="92380"/>
                    <a:pt x="469010" y="96959"/>
                    <a:pt x="470499" y="101539"/>
                  </a:cubicBezTo>
                  <a:cubicBezTo>
                    <a:pt x="485382" y="135121"/>
                    <a:pt x="485382" y="135121"/>
                    <a:pt x="485382" y="135121"/>
                  </a:cubicBezTo>
                  <a:cubicBezTo>
                    <a:pt x="476452" y="139700"/>
                    <a:pt x="476452" y="139700"/>
                    <a:pt x="476452" y="139700"/>
                  </a:cubicBezTo>
                  <a:cubicBezTo>
                    <a:pt x="451151" y="81695"/>
                    <a:pt x="451151" y="81695"/>
                    <a:pt x="451151" y="81695"/>
                  </a:cubicBezTo>
                  <a:cubicBezTo>
                    <a:pt x="461569" y="78642"/>
                    <a:pt x="461569" y="78642"/>
                    <a:pt x="461569" y="78642"/>
                  </a:cubicBezTo>
                  <a:cubicBezTo>
                    <a:pt x="477940" y="89327"/>
                    <a:pt x="491335" y="96959"/>
                    <a:pt x="500264" y="103065"/>
                  </a:cubicBezTo>
                  <a:cubicBezTo>
                    <a:pt x="503241" y="104592"/>
                    <a:pt x="506218" y="107645"/>
                    <a:pt x="509194" y="110697"/>
                  </a:cubicBezTo>
                  <a:cubicBezTo>
                    <a:pt x="507706" y="107645"/>
                    <a:pt x="506218" y="103065"/>
                    <a:pt x="504729" y="100012"/>
                  </a:cubicBezTo>
                  <a:cubicBezTo>
                    <a:pt x="488358" y="64904"/>
                    <a:pt x="488358" y="64904"/>
                    <a:pt x="488358" y="64904"/>
                  </a:cubicBezTo>
                  <a:cubicBezTo>
                    <a:pt x="497288" y="60325"/>
                    <a:pt x="497288" y="60325"/>
                    <a:pt x="497288" y="60325"/>
                  </a:cubicBezTo>
                  <a:close/>
                  <a:moveTo>
                    <a:pt x="539400" y="56440"/>
                  </a:moveTo>
                  <a:cubicBezTo>
                    <a:pt x="539400" y="59412"/>
                    <a:pt x="539400" y="60899"/>
                    <a:pt x="539400" y="62385"/>
                  </a:cubicBezTo>
                  <a:lnTo>
                    <a:pt x="539400" y="86163"/>
                  </a:lnTo>
                  <a:cubicBezTo>
                    <a:pt x="558979" y="78733"/>
                    <a:pt x="558979" y="78733"/>
                    <a:pt x="558979" y="78733"/>
                  </a:cubicBezTo>
                  <a:cubicBezTo>
                    <a:pt x="543918" y="62385"/>
                    <a:pt x="543918" y="62385"/>
                    <a:pt x="543918" y="62385"/>
                  </a:cubicBezTo>
                  <a:cubicBezTo>
                    <a:pt x="540906" y="59412"/>
                    <a:pt x="540906" y="57926"/>
                    <a:pt x="539400" y="56440"/>
                  </a:cubicBezTo>
                  <a:close/>
                  <a:moveTo>
                    <a:pt x="1070552" y="54669"/>
                  </a:moveTo>
                  <a:cubicBezTo>
                    <a:pt x="1058680" y="51693"/>
                    <a:pt x="1049777" y="57646"/>
                    <a:pt x="1043841" y="69552"/>
                  </a:cubicBezTo>
                  <a:cubicBezTo>
                    <a:pt x="1039389" y="84435"/>
                    <a:pt x="1043841" y="93365"/>
                    <a:pt x="1054229" y="97830"/>
                  </a:cubicBezTo>
                  <a:cubicBezTo>
                    <a:pt x="1067584" y="102295"/>
                    <a:pt x="1076488" y="97830"/>
                    <a:pt x="1080940" y="82947"/>
                  </a:cubicBezTo>
                  <a:cubicBezTo>
                    <a:pt x="1085392" y="69552"/>
                    <a:pt x="1080940" y="60623"/>
                    <a:pt x="1070552" y="54669"/>
                  </a:cubicBezTo>
                  <a:close/>
                  <a:moveTo>
                    <a:pt x="1073520" y="47228"/>
                  </a:moveTo>
                  <a:cubicBezTo>
                    <a:pt x="1091328" y="54669"/>
                    <a:pt x="1097264" y="68064"/>
                    <a:pt x="1091328" y="87412"/>
                  </a:cubicBezTo>
                  <a:cubicBezTo>
                    <a:pt x="1083908" y="105271"/>
                    <a:pt x="1070552" y="112713"/>
                    <a:pt x="1052745" y="106760"/>
                  </a:cubicBezTo>
                  <a:cubicBezTo>
                    <a:pt x="1034937" y="99318"/>
                    <a:pt x="1029001" y="85924"/>
                    <a:pt x="1034937" y="66576"/>
                  </a:cubicBezTo>
                  <a:cubicBezTo>
                    <a:pt x="1042357" y="48716"/>
                    <a:pt x="1055712" y="41275"/>
                    <a:pt x="1073520" y="47228"/>
                  </a:cubicBezTo>
                  <a:close/>
                  <a:moveTo>
                    <a:pt x="540906" y="46037"/>
                  </a:moveTo>
                  <a:cubicBezTo>
                    <a:pt x="586089" y="95080"/>
                    <a:pt x="586089" y="95080"/>
                    <a:pt x="586089" y="95080"/>
                  </a:cubicBezTo>
                  <a:lnTo>
                    <a:pt x="575546" y="98053"/>
                  </a:lnTo>
                  <a:cubicBezTo>
                    <a:pt x="565003" y="86163"/>
                    <a:pt x="565003" y="86163"/>
                    <a:pt x="565003" y="86163"/>
                  </a:cubicBezTo>
                  <a:cubicBezTo>
                    <a:pt x="539400" y="95080"/>
                    <a:pt x="539400" y="95080"/>
                    <a:pt x="539400" y="95080"/>
                  </a:cubicBezTo>
                  <a:cubicBezTo>
                    <a:pt x="537894" y="111428"/>
                    <a:pt x="537894" y="111428"/>
                    <a:pt x="537894" y="111428"/>
                  </a:cubicBezTo>
                  <a:cubicBezTo>
                    <a:pt x="527351" y="115887"/>
                    <a:pt x="527351" y="115887"/>
                    <a:pt x="527351" y="115887"/>
                  </a:cubicBezTo>
                  <a:cubicBezTo>
                    <a:pt x="531869" y="49009"/>
                    <a:pt x="531869" y="49009"/>
                    <a:pt x="531869" y="49009"/>
                  </a:cubicBezTo>
                  <a:cubicBezTo>
                    <a:pt x="540906" y="46037"/>
                    <a:pt x="540906" y="46037"/>
                    <a:pt x="540906" y="46037"/>
                  </a:cubicBezTo>
                  <a:close/>
                  <a:moveTo>
                    <a:pt x="826278" y="34853"/>
                  </a:moveTo>
                  <a:cubicBezTo>
                    <a:pt x="818737" y="37883"/>
                    <a:pt x="815721" y="40914"/>
                    <a:pt x="815721" y="45460"/>
                  </a:cubicBezTo>
                  <a:cubicBezTo>
                    <a:pt x="815721" y="51521"/>
                    <a:pt x="820245" y="54552"/>
                    <a:pt x="826278" y="56067"/>
                  </a:cubicBezTo>
                  <a:cubicBezTo>
                    <a:pt x="832310" y="56067"/>
                    <a:pt x="836834" y="54552"/>
                    <a:pt x="841359" y="50006"/>
                  </a:cubicBezTo>
                  <a:cubicBezTo>
                    <a:pt x="836834" y="46975"/>
                    <a:pt x="832310" y="40914"/>
                    <a:pt x="826278" y="34853"/>
                  </a:cubicBezTo>
                  <a:close/>
                  <a:moveTo>
                    <a:pt x="1009371" y="25262"/>
                  </a:moveTo>
                  <a:cubicBezTo>
                    <a:pt x="1021452" y="29817"/>
                    <a:pt x="1027492" y="37410"/>
                    <a:pt x="1029002" y="49557"/>
                  </a:cubicBezTo>
                  <a:cubicBezTo>
                    <a:pt x="1018431" y="51076"/>
                    <a:pt x="1018431" y="51076"/>
                    <a:pt x="1018431" y="51076"/>
                  </a:cubicBezTo>
                  <a:cubicBezTo>
                    <a:pt x="1016921" y="41965"/>
                    <a:pt x="1013901" y="37410"/>
                    <a:pt x="1006351" y="34373"/>
                  </a:cubicBezTo>
                  <a:cubicBezTo>
                    <a:pt x="994270" y="32854"/>
                    <a:pt x="986720" y="37410"/>
                    <a:pt x="982190" y="52594"/>
                  </a:cubicBezTo>
                  <a:cubicBezTo>
                    <a:pt x="979169" y="66261"/>
                    <a:pt x="982190" y="75372"/>
                    <a:pt x="994270" y="79927"/>
                  </a:cubicBezTo>
                  <a:cubicBezTo>
                    <a:pt x="1003331" y="81446"/>
                    <a:pt x="1009371" y="78409"/>
                    <a:pt x="1013901" y="69298"/>
                  </a:cubicBezTo>
                  <a:cubicBezTo>
                    <a:pt x="1024472" y="75372"/>
                    <a:pt x="1024472" y="75372"/>
                    <a:pt x="1024472" y="75372"/>
                  </a:cubicBezTo>
                  <a:cubicBezTo>
                    <a:pt x="1016921" y="87519"/>
                    <a:pt x="1006351" y="92075"/>
                    <a:pt x="992760" y="87519"/>
                  </a:cubicBezTo>
                  <a:cubicBezTo>
                    <a:pt x="973129" y="82964"/>
                    <a:pt x="967089" y="69298"/>
                    <a:pt x="971619" y="49557"/>
                  </a:cubicBezTo>
                  <a:cubicBezTo>
                    <a:pt x="977659" y="29817"/>
                    <a:pt x="989740" y="22225"/>
                    <a:pt x="1009371" y="25262"/>
                  </a:cubicBezTo>
                  <a:close/>
                  <a:moveTo>
                    <a:pt x="623395" y="22225"/>
                  </a:moveTo>
                  <a:cubicBezTo>
                    <a:pt x="640064" y="81757"/>
                    <a:pt x="640064" y="81757"/>
                    <a:pt x="640064" y="81757"/>
                  </a:cubicBezTo>
                  <a:cubicBezTo>
                    <a:pt x="629456" y="83245"/>
                    <a:pt x="629456" y="83245"/>
                    <a:pt x="629456" y="83245"/>
                  </a:cubicBezTo>
                  <a:cubicBezTo>
                    <a:pt x="612788" y="69850"/>
                    <a:pt x="602180" y="59432"/>
                    <a:pt x="594604" y="53479"/>
                  </a:cubicBezTo>
                  <a:cubicBezTo>
                    <a:pt x="591573" y="50502"/>
                    <a:pt x="588542" y="47526"/>
                    <a:pt x="585512" y="44549"/>
                  </a:cubicBezTo>
                  <a:cubicBezTo>
                    <a:pt x="587027" y="47526"/>
                    <a:pt x="588542" y="51991"/>
                    <a:pt x="590058" y="54967"/>
                  </a:cubicBezTo>
                  <a:cubicBezTo>
                    <a:pt x="599150" y="90686"/>
                    <a:pt x="599150" y="90686"/>
                    <a:pt x="599150" y="90686"/>
                  </a:cubicBezTo>
                  <a:cubicBezTo>
                    <a:pt x="590058" y="93663"/>
                    <a:pt x="590058" y="93663"/>
                    <a:pt x="590058" y="93663"/>
                  </a:cubicBezTo>
                  <a:cubicBezTo>
                    <a:pt x="573389" y="35619"/>
                    <a:pt x="573389" y="35619"/>
                    <a:pt x="573389" y="35619"/>
                  </a:cubicBezTo>
                  <a:cubicBezTo>
                    <a:pt x="583996" y="32643"/>
                    <a:pt x="583996" y="32643"/>
                    <a:pt x="583996" y="32643"/>
                  </a:cubicBezTo>
                  <a:cubicBezTo>
                    <a:pt x="599150" y="46038"/>
                    <a:pt x="611272" y="56456"/>
                    <a:pt x="618849" y="62409"/>
                  </a:cubicBezTo>
                  <a:cubicBezTo>
                    <a:pt x="621880" y="65385"/>
                    <a:pt x="624910" y="68362"/>
                    <a:pt x="627941" y="71338"/>
                  </a:cubicBezTo>
                  <a:cubicBezTo>
                    <a:pt x="626426" y="68362"/>
                    <a:pt x="624910" y="63897"/>
                    <a:pt x="623395" y="60920"/>
                  </a:cubicBezTo>
                  <a:cubicBezTo>
                    <a:pt x="614303" y="25201"/>
                    <a:pt x="614303" y="25201"/>
                    <a:pt x="614303" y="25201"/>
                  </a:cubicBezTo>
                  <a:cubicBezTo>
                    <a:pt x="623395" y="22225"/>
                    <a:pt x="623395" y="22225"/>
                    <a:pt x="623395" y="22225"/>
                  </a:cubicBezTo>
                  <a:close/>
                  <a:moveTo>
                    <a:pt x="667210" y="12559"/>
                  </a:moveTo>
                  <a:cubicBezTo>
                    <a:pt x="679275" y="9525"/>
                    <a:pt x="688324" y="14076"/>
                    <a:pt x="695864" y="26211"/>
                  </a:cubicBezTo>
                  <a:cubicBezTo>
                    <a:pt x="685308" y="30762"/>
                    <a:pt x="685308" y="30762"/>
                    <a:pt x="685308" y="30762"/>
                  </a:cubicBezTo>
                  <a:cubicBezTo>
                    <a:pt x="680783" y="23177"/>
                    <a:pt x="676259" y="20144"/>
                    <a:pt x="667210" y="21661"/>
                  </a:cubicBezTo>
                  <a:cubicBezTo>
                    <a:pt x="656653" y="23177"/>
                    <a:pt x="652129" y="32279"/>
                    <a:pt x="653637" y="47449"/>
                  </a:cubicBezTo>
                  <a:cubicBezTo>
                    <a:pt x="656653" y="62618"/>
                    <a:pt x="664194" y="68686"/>
                    <a:pt x="674751" y="67169"/>
                  </a:cubicBezTo>
                  <a:cubicBezTo>
                    <a:pt x="683799" y="65652"/>
                    <a:pt x="689832" y="59584"/>
                    <a:pt x="689832" y="48966"/>
                  </a:cubicBezTo>
                  <a:cubicBezTo>
                    <a:pt x="700389" y="50483"/>
                    <a:pt x="700389" y="50483"/>
                    <a:pt x="700389" y="50483"/>
                  </a:cubicBezTo>
                  <a:cubicBezTo>
                    <a:pt x="700389" y="64135"/>
                    <a:pt x="691340" y="73237"/>
                    <a:pt x="676259" y="74754"/>
                  </a:cubicBezTo>
                  <a:cubicBezTo>
                    <a:pt x="658161" y="77788"/>
                    <a:pt x="647604" y="70203"/>
                    <a:pt x="643080" y="48966"/>
                  </a:cubicBezTo>
                  <a:cubicBezTo>
                    <a:pt x="640064" y="27728"/>
                    <a:pt x="647604" y="15593"/>
                    <a:pt x="667210" y="12559"/>
                  </a:cubicBezTo>
                  <a:close/>
                  <a:moveTo>
                    <a:pt x="919464" y="9525"/>
                  </a:moveTo>
                  <a:lnTo>
                    <a:pt x="967089" y="17462"/>
                  </a:lnTo>
                  <a:lnTo>
                    <a:pt x="965501" y="25400"/>
                  </a:lnTo>
                  <a:lnTo>
                    <a:pt x="928989" y="20637"/>
                  </a:lnTo>
                  <a:lnTo>
                    <a:pt x="925814" y="36512"/>
                  </a:lnTo>
                  <a:lnTo>
                    <a:pt x="960739" y="42862"/>
                  </a:lnTo>
                  <a:lnTo>
                    <a:pt x="959151" y="52387"/>
                  </a:lnTo>
                  <a:lnTo>
                    <a:pt x="924226" y="46037"/>
                  </a:lnTo>
                  <a:lnTo>
                    <a:pt x="921051" y="63500"/>
                  </a:lnTo>
                  <a:lnTo>
                    <a:pt x="959151" y="69850"/>
                  </a:lnTo>
                  <a:lnTo>
                    <a:pt x="957564" y="79375"/>
                  </a:lnTo>
                  <a:lnTo>
                    <a:pt x="909939" y="69850"/>
                  </a:lnTo>
                  <a:close/>
                  <a:moveTo>
                    <a:pt x="830802" y="9092"/>
                  </a:moveTo>
                  <a:cubicBezTo>
                    <a:pt x="826278" y="7577"/>
                    <a:pt x="824769" y="10607"/>
                    <a:pt x="824769" y="15153"/>
                  </a:cubicBezTo>
                  <a:cubicBezTo>
                    <a:pt x="823261" y="18184"/>
                    <a:pt x="824769" y="21215"/>
                    <a:pt x="827786" y="24245"/>
                  </a:cubicBezTo>
                  <a:cubicBezTo>
                    <a:pt x="833818" y="22730"/>
                    <a:pt x="836834" y="19699"/>
                    <a:pt x="836834" y="15153"/>
                  </a:cubicBezTo>
                  <a:cubicBezTo>
                    <a:pt x="836834" y="10607"/>
                    <a:pt x="835326" y="9092"/>
                    <a:pt x="830802" y="9092"/>
                  </a:cubicBezTo>
                  <a:close/>
                  <a:moveTo>
                    <a:pt x="752776" y="1587"/>
                  </a:moveTo>
                  <a:lnTo>
                    <a:pt x="752776" y="11112"/>
                  </a:lnTo>
                  <a:lnTo>
                    <a:pt x="716264" y="15874"/>
                  </a:lnTo>
                  <a:lnTo>
                    <a:pt x="717851" y="31749"/>
                  </a:lnTo>
                  <a:lnTo>
                    <a:pt x="752776" y="26987"/>
                  </a:lnTo>
                  <a:lnTo>
                    <a:pt x="754364" y="36512"/>
                  </a:lnTo>
                  <a:lnTo>
                    <a:pt x="719439" y="39687"/>
                  </a:lnTo>
                  <a:lnTo>
                    <a:pt x="721026" y="58737"/>
                  </a:lnTo>
                  <a:lnTo>
                    <a:pt x="759126" y="53974"/>
                  </a:lnTo>
                  <a:lnTo>
                    <a:pt x="760714" y="63499"/>
                  </a:lnTo>
                  <a:lnTo>
                    <a:pt x="711501" y="68262"/>
                  </a:lnTo>
                  <a:lnTo>
                    <a:pt x="706739" y="6349"/>
                  </a:lnTo>
                  <a:close/>
                  <a:moveTo>
                    <a:pt x="830802" y="0"/>
                  </a:moveTo>
                  <a:cubicBezTo>
                    <a:pt x="841359" y="1515"/>
                    <a:pt x="845883" y="6061"/>
                    <a:pt x="847391" y="15153"/>
                  </a:cubicBezTo>
                  <a:cubicBezTo>
                    <a:pt x="847391" y="22730"/>
                    <a:pt x="842867" y="27276"/>
                    <a:pt x="833818" y="31822"/>
                  </a:cubicBezTo>
                  <a:cubicBezTo>
                    <a:pt x="838343" y="34853"/>
                    <a:pt x="841359" y="39399"/>
                    <a:pt x="845883" y="42429"/>
                  </a:cubicBezTo>
                  <a:cubicBezTo>
                    <a:pt x="847391" y="39399"/>
                    <a:pt x="848899" y="34853"/>
                    <a:pt x="848899" y="30307"/>
                  </a:cubicBezTo>
                  <a:cubicBezTo>
                    <a:pt x="859456" y="33337"/>
                    <a:pt x="859456" y="33337"/>
                    <a:pt x="859456" y="33337"/>
                  </a:cubicBezTo>
                  <a:cubicBezTo>
                    <a:pt x="857948" y="39399"/>
                    <a:pt x="856440" y="45460"/>
                    <a:pt x="853424" y="50006"/>
                  </a:cubicBezTo>
                  <a:cubicBezTo>
                    <a:pt x="853424" y="50006"/>
                    <a:pt x="853424" y="50006"/>
                    <a:pt x="854932" y="51521"/>
                  </a:cubicBezTo>
                  <a:cubicBezTo>
                    <a:pt x="859456" y="54552"/>
                    <a:pt x="862473" y="57583"/>
                    <a:pt x="865489" y="59098"/>
                  </a:cubicBezTo>
                  <a:cubicBezTo>
                    <a:pt x="857948" y="66675"/>
                    <a:pt x="857948" y="66675"/>
                    <a:pt x="857948" y="66675"/>
                  </a:cubicBezTo>
                  <a:cubicBezTo>
                    <a:pt x="853424" y="62129"/>
                    <a:pt x="850408" y="59098"/>
                    <a:pt x="847391" y="57583"/>
                  </a:cubicBezTo>
                  <a:cubicBezTo>
                    <a:pt x="841359" y="62129"/>
                    <a:pt x="833818" y="65160"/>
                    <a:pt x="824769" y="63644"/>
                  </a:cubicBezTo>
                  <a:cubicBezTo>
                    <a:pt x="812704" y="63644"/>
                    <a:pt x="806672" y="57583"/>
                    <a:pt x="805164" y="46975"/>
                  </a:cubicBezTo>
                  <a:cubicBezTo>
                    <a:pt x="806672" y="37883"/>
                    <a:pt x="811196" y="31822"/>
                    <a:pt x="820245" y="28791"/>
                  </a:cubicBezTo>
                  <a:cubicBezTo>
                    <a:pt x="817229" y="22730"/>
                    <a:pt x="814213" y="18184"/>
                    <a:pt x="814213" y="15153"/>
                  </a:cubicBezTo>
                  <a:cubicBezTo>
                    <a:pt x="815721" y="6061"/>
                    <a:pt x="821753" y="0"/>
                    <a:pt x="8308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latin typeface="+mn-ea"/>
                <a:ea typeface="+mn-ea"/>
              </a:endParaRPr>
            </a:p>
          </p:txBody>
        </p:sp>
        <p:sp>
          <p:nvSpPr>
            <p:cNvPr id="44" name="ïSḻîḍè">
              <a:extLst>
                <a:ext uri="{FF2B5EF4-FFF2-40B4-BE49-F238E27FC236}">
                  <a16:creationId xmlns:a16="http://schemas.microsoft.com/office/drawing/2014/main" id="{42AD5CC9-2134-4EFC-BF7B-397B30E5637B}"/>
                </a:ext>
              </a:extLst>
            </p:cNvPr>
            <p:cNvSpPr/>
            <p:nvPr userDrawn="1"/>
          </p:nvSpPr>
          <p:spPr bwMode="auto">
            <a:xfrm>
              <a:off x="2711449" y="3933825"/>
              <a:ext cx="1200150" cy="314325"/>
            </a:xfrm>
            <a:custGeom>
              <a:avLst/>
              <a:gdLst>
                <a:gd name="connsiteX0" fmla="*/ 698500 w 1200150"/>
                <a:gd name="connsiteY0" fmla="*/ 290347 h 314325"/>
                <a:gd name="connsiteX1" fmla="*/ 697012 w 1200150"/>
                <a:gd name="connsiteY1" fmla="*/ 291840 h 314325"/>
                <a:gd name="connsiteX2" fmla="*/ 695524 w 1200150"/>
                <a:gd name="connsiteY2" fmla="*/ 291840 h 314325"/>
                <a:gd name="connsiteX3" fmla="*/ 694035 w 1200150"/>
                <a:gd name="connsiteY3" fmla="*/ 291840 h 314325"/>
                <a:gd name="connsiteX4" fmla="*/ 692547 w 1200150"/>
                <a:gd name="connsiteY4" fmla="*/ 293333 h 314325"/>
                <a:gd name="connsiteX5" fmla="*/ 691059 w 1200150"/>
                <a:gd name="connsiteY5" fmla="*/ 293333 h 314325"/>
                <a:gd name="connsiteX6" fmla="*/ 689570 w 1200150"/>
                <a:gd name="connsiteY6" fmla="*/ 294825 h 314325"/>
                <a:gd name="connsiteX7" fmla="*/ 688082 w 1200150"/>
                <a:gd name="connsiteY7" fmla="*/ 296318 h 314325"/>
                <a:gd name="connsiteX8" fmla="*/ 686594 w 1200150"/>
                <a:gd name="connsiteY8" fmla="*/ 297811 h 314325"/>
                <a:gd name="connsiteX9" fmla="*/ 686594 w 1200150"/>
                <a:gd name="connsiteY9" fmla="*/ 300796 h 314325"/>
                <a:gd name="connsiteX10" fmla="*/ 686594 w 1200150"/>
                <a:gd name="connsiteY10" fmla="*/ 302289 h 314325"/>
                <a:gd name="connsiteX11" fmla="*/ 688082 w 1200150"/>
                <a:gd name="connsiteY11" fmla="*/ 303782 h 314325"/>
                <a:gd name="connsiteX12" fmla="*/ 689570 w 1200150"/>
                <a:gd name="connsiteY12" fmla="*/ 305275 h 314325"/>
                <a:gd name="connsiteX13" fmla="*/ 691059 w 1200150"/>
                <a:gd name="connsiteY13" fmla="*/ 305275 h 314325"/>
                <a:gd name="connsiteX14" fmla="*/ 692547 w 1200150"/>
                <a:gd name="connsiteY14" fmla="*/ 305275 h 314325"/>
                <a:gd name="connsiteX15" fmla="*/ 692547 w 1200150"/>
                <a:gd name="connsiteY15" fmla="*/ 306767 h 314325"/>
                <a:gd name="connsiteX16" fmla="*/ 694035 w 1200150"/>
                <a:gd name="connsiteY16" fmla="*/ 306767 h 314325"/>
                <a:gd name="connsiteX17" fmla="*/ 695524 w 1200150"/>
                <a:gd name="connsiteY17" fmla="*/ 306767 h 314325"/>
                <a:gd name="connsiteX18" fmla="*/ 697012 w 1200150"/>
                <a:gd name="connsiteY18" fmla="*/ 305275 h 314325"/>
                <a:gd name="connsiteX19" fmla="*/ 698500 w 1200150"/>
                <a:gd name="connsiteY19" fmla="*/ 305275 h 314325"/>
                <a:gd name="connsiteX20" fmla="*/ 699988 w 1200150"/>
                <a:gd name="connsiteY20" fmla="*/ 305275 h 314325"/>
                <a:gd name="connsiteX21" fmla="*/ 701477 w 1200150"/>
                <a:gd name="connsiteY21" fmla="*/ 305275 h 314325"/>
                <a:gd name="connsiteX22" fmla="*/ 704453 w 1200150"/>
                <a:gd name="connsiteY22" fmla="*/ 303782 h 314325"/>
                <a:gd name="connsiteX23" fmla="*/ 707430 w 1200150"/>
                <a:gd name="connsiteY23" fmla="*/ 302289 h 314325"/>
                <a:gd name="connsiteX24" fmla="*/ 708918 w 1200150"/>
                <a:gd name="connsiteY24" fmla="*/ 300796 h 314325"/>
                <a:gd name="connsiteX25" fmla="*/ 708918 w 1200150"/>
                <a:gd name="connsiteY25" fmla="*/ 299304 h 314325"/>
                <a:gd name="connsiteX26" fmla="*/ 708918 w 1200150"/>
                <a:gd name="connsiteY26" fmla="*/ 294825 h 314325"/>
                <a:gd name="connsiteX27" fmla="*/ 708918 w 1200150"/>
                <a:gd name="connsiteY27" fmla="*/ 293333 h 314325"/>
                <a:gd name="connsiteX28" fmla="*/ 705942 w 1200150"/>
                <a:gd name="connsiteY28" fmla="*/ 291840 h 314325"/>
                <a:gd name="connsiteX29" fmla="*/ 704453 w 1200150"/>
                <a:gd name="connsiteY29" fmla="*/ 290347 h 314325"/>
                <a:gd name="connsiteX30" fmla="*/ 702965 w 1200150"/>
                <a:gd name="connsiteY30" fmla="*/ 290347 h 314325"/>
                <a:gd name="connsiteX31" fmla="*/ 701477 w 1200150"/>
                <a:gd name="connsiteY31" fmla="*/ 290347 h 314325"/>
                <a:gd name="connsiteX32" fmla="*/ 699988 w 1200150"/>
                <a:gd name="connsiteY32" fmla="*/ 290347 h 314325"/>
                <a:gd name="connsiteX33" fmla="*/ 698500 w 1200150"/>
                <a:gd name="connsiteY33" fmla="*/ 290347 h 314325"/>
                <a:gd name="connsiteX34" fmla="*/ 369689 w 1200150"/>
                <a:gd name="connsiteY34" fmla="*/ 274638 h 314325"/>
                <a:gd name="connsiteX35" fmla="*/ 371078 w 1200150"/>
                <a:gd name="connsiteY35" fmla="*/ 274638 h 314325"/>
                <a:gd name="connsiteX36" fmla="*/ 372467 w 1200150"/>
                <a:gd name="connsiteY36" fmla="*/ 274638 h 314325"/>
                <a:gd name="connsiteX37" fmla="*/ 373856 w 1200150"/>
                <a:gd name="connsiteY37" fmla="*/ 275999 h 314325"/>
                <a:gd name="connsiteX38" fmla="*/ 373856 w 1200150"/>
                <a:gd name="connsiteY38" fmla="*/ 277360 h 314325"/>
                <a:gd name="connsiteX39" fmla="*/ 375245 w 1200150"/>
                <a:gd name="connsiteY39" fmla="*/ 277360 h 314325"/>
                <a:gd name="connsiteX40" fmla="*/ 375245 w 1200150"/>
                <a:gd name="connsiteY40" fmla="*/ 278720 h 314325"/>
                <a:gd name="connsiteX41" fmla="*/ 376635 w 1200150"/>
                <a:gd name="connsiteY41" fmla="*/ 278720 h 314325"/>
                <a:gd name="connsiteX42" fmla="*/ 378024 w 1200150"/>
                <a:gd name="connsiteY42" fmla="*/ 278720 h 314325"/>
                <a:gd name="connsiteX43" fmla="*/ 379413 w 1200150"/>
                <a:gd name="connsiteY43" fmla="*/ 278720 h 314325"/>
                <a:gd name="connsiteX44" fmla="*/ 379413 w 1200150"/>
                <a:gd name="connsiteY44" fmla="*/ 280081 h 314325"/>
                <a:gd name="connsiteX45" fmla="*/ 378024 w 1200150"/>
                <a:gd name="connsiteY45" fmla="*/ 281442 h 314325"/>
                <a:gd name="connsiteX46" fmla="*/ 376635 w 1200150"/>
                <a:gd name="connsiteY46" fmla="*/ 281442 h 314325"/>
                <a:gd name="connsiteX47" fmla="*/ 375245 w 1200150"/>
                <a:gd name="connsiteY47" fmla="*/ 282803 h 314325"/>
                <a:gd name="connsiteX48" fmla="*/ 373856 w 1200150"/>
                <a:gd name="connsiteY48" fmla="*/ 284163 h 314325"/>
                <a:gd name="connsiteX49" fmla="*/ 372467 w 1200150"/>
                <a:gd name="connsiteY49" fmla="*/ 284163 h 314325"/>
                <a:gd name="connsiteX50" fmla="*/ 369689 w 1200150"/>
                <a:gd name="connsiteY50" fmla="*/ 282803 h 314325"/>
                <a:gd name="connsiteX51" fmla="*/ 369689 w 1200150"/>
                <a:gd name="connsiteY51" fmla="*/ 281442 h 314325"/>
                <a:gd name="connsiteX52" fmla="*/ 368300 w 1200150"/>
                <a:gd name="connsiteY52" fmla="*/ 281442 h 314325"/>
                <a:gd name="connsiteX53" fmla="*/ 368300 w 1200150"/>
                <a:gd name="connsiteY53" fmla="*/ 280081 h 314325"/>
                <a:gd name="connsiteX54" fmla="*/ 368300 w 1200150"/>
                <a:gd name="connsiteY54" fmla="*/ 278720 h 314325"/>
                <a:gd name="connsiteX55" fmla="*/ 368300 w 1200150"/>
                <a:gd name="connsiteY55" fmla="*/ 277360 h 314325"/>
                <a:gd name="connsiteX56" fmla="*/ 368300 w 1200150"/>
                <a:gd name="connsiteY56" fmla="*/ 275999 h 314325"/>
                <a:gd name="connsiteX57" fmla="*/ 369689 w 1200150"/>
                <a:gd name="connsiteY57" fmla="*/ 274638 h 314325"/>
                <a:gd name="connsiteX58" fmla="*/ 414338 w 1200150"/>
                <a:gd name="connsiteY58" fmla="*/ 273050 h 314325"/>
                <a:gd name="connsiteX59" fmla="*/ 415925 w 1200150"/>
                <a:gd name="connsiteY59" fmla="*/ 273050 h 314325"/>
                <a:gd name="connsiteX60" fmla="*/ 417513 w 1200150"/>
                <a:gd name="connsiteY60" fmla="*/ 273050 h 314325"/>
                <a:gd name="connsiteX61" fmla="*/ 419100 w 1200150"/>
                <a:gd name="connsiteY61" fmla="*/ 274439 h 314325"/>
                <a:gd name="connsiteX62" fmla="*/ 419100 w 1200150"/>
                <a:gd name="connsiteY62" fmla="*/ 275828 h 314325"/>
                <a:gd name="connsiteX63" fmla="*/ 420688 w 1200150"/>
                <a:gd name="connsiteY63" fmla="*/ 275828 h 314325"/>
                <a:gd name="connsiteX64" fmla="*/ 422275 w 1200150"/>
                <a:gd name="connsiteY64" fmla="*/ 277218 h 314325"/>
                <a:gd name="connsiteX65" fmla="*/ 422275 w 1200150"/>
                <a:gd name="connsiteY65" fmla="*/ 278607 h 314325"/>
                <a:gd name="connsiteX66" fmla="*/ 422275 w 1200150"/>
                <a:gd name="connsiteY66" fmla="*/ 279996 h 314325"/>
                <a:gd name="connsiteX67" fmla="*/ 423863 w 1200150"/>
                <a:gd name="connsiteY67" fmla="*/ 281385 h 314325"/>
                <a:gd name="connsiteX68" fmla="*/ 423863 w 1200150"/>
                <a:gd name="connsiteY68" fmla="*/ 282774 h 314325"/>
                <a:gd name="connsiteX69" fmla="*/ 422275 w 1200150"/>
                <a:gd name="connsiteY69" fmla="*/ 284163 h 314325"/>
                <a:gd name="connsiteX70" fmla="*/ 420688 w 1200150"/>
                <a:gd name="connsiteY70" fmla="*/ 284163 h 314325"/>
                <a:gd name="connsiteX71" fmla="*/ 419100 w 1200150"/>
                <a:gd name="connsiteY71" fmla="*/ 284163 h 314325"/>
                <a:gd name="connsiteX72" fmla="*/ 417513 w 1200150"/>
                <a:gd name="connsiteY72" fmla="*/ 284163 h 314325"/>
                <a:gd name="connsiteX73" fmla="*/ 415925 w 1200150"/>
                <a:gd name="connsiteY73" fmla="*/ 282774 h 314325"/>
                <a:gd name="connsiteX74" fmla="*/ 415925 w 1200150"/>
                <a:gd name="connsiteY74" fmla="*/ 281385 h 314325"/>
                <a:gd name="connsiteX75" fmla="*/ 414338 w 1200150"/>
                <a:gd name="connsiteY75" fmla="*/ 278607 h 314325"/>
                <a:gd name="connsiteX76" fmla="*/ 414338 w 1200150"/>
                <a:gd name="connsiteY76" fmla="*/ 275828 h 314325"/>
                <a:gd name="connsiteX77" fmla="*/ 414338 w 1200150"/>
                <a:gd name="connsiteY77" fmla="*/ 274439 h 314325"/>
                <a:gd name="connsiteX78" fmla="*/ 414338 w 1200150"/>
                <a:gd name="connsiteY78" fmla="*/ 273050 h 314325"/>
                <a:gd name="connsiteX79" fmla="*/ 705942 w 1200150"/>
                <a:gd name="connsiteY79" fmla="*/ 242580 h 314325"/>
                <a:gd name="connsiteX80" fmla="*/ 705942 w 1200150"/>
                <a:gd name="connsiteY80" fmla="*/ 244072 h 314325"/>
                <a:gd name="connsiteX81" fmla="*/ 705942 w 1200150"/>
                <a:gd name="connsiteY81" fmla="*/ 245565 h 314325"/>
                <a:gd name="connsiteX82" fmla="*/ 705942 w 1200150"/>
                <a:gd name="connsiteY82" fmla="*/ 247058 h 314325"/>
                <a:gd name="connsiteX83" fmla="*/ 705942 w 1200150"/>
                <a:gd name="connsiteY83" fmla="*/ 248551 h 314325"/>
                <a:gd name="connsiteX84" fmla="*/ 707430 w 1200150"/>
                <a:gd name="connsiteY84" fmla="*/ 248551 h 314325"/>
                <a:gd name="connsiteX85" fmla="*/ 708918 w 1200150"/>
                <a:gd name="connsiteY85" fmla="*/ 248551 h 314325"/>
                <a:gd name="connsiteX86" fmla="*/ 708918 w 1200150"/>
                <a:gd name="connsiteY86" fmla="*/ 247058 h 314325"/>
                <a:gd name="connsiteX87" fmla="*/ 707430 w 1200150"/>
                <a:gd name="connsiteY87" fmla="*/ 247058 h 314325"/>
                <a:gd name="connsiteX88" fmla="*/ 707430 w 1200150"/>
                <a:gd name="connsiteY88" fmla="*/ 245565 h 314325"/>
                <a:gd name="connsiteX89" fmla="*/ 707430 w 1200150"/>
                <a:gd name="connsiteY89" fmla="*/ 244072 h 314325"/>
                <a:gd name="connsiteX90" fmla="*/ 707430 w 1200150"/>
                <a:gd name="connsiteY90" fmla="*/ 242580 h 314325"/>
                <a:gd name="connsiteX91" fmla="*/ 705942 w 1200150"/>
                <a:gd name="connsiteY91" fmla="*/ 242580 h 314325"/>
                <a:gd name="connsiteX92" fmla="*/ 819424 w 1200150"/>
                <a:gd name="connsiteY92" fmla="*/ 242234 h 314325"/>
                <a:gd name="connsiteX93" fmla="*/ 817919 w 1200150"/>
                <a:gd name="connsiteY93" fmla="*/ 243752 h 314325"/>
                <a:gd name="connsiteX94" fmla="*/ 819424 w 1200150"/>
                <a:gd name="connsiteY94" fmla="*/ 245269 h 314325"/>
                <a:gd name="connsiteX95" fmla="*/ 819424 w 1200150"/>
                <a:gd name="connsiteY95" fmla="*/ 248304 h 314325"/>
                <a:gd name="connsiteX96" fmla="*/ 820930 w 1200150"/>
                <a:gd name="connsiteY96" fmla="*/ 249822 h 314325"/>
                <a:gd name="connsiteX97" fmla="*/ 822435 w 1200150"/>
                <a:gd name="connsiteY97" fmla="*/ 248304 h 314325"/>
                <a:gd name="connsiteX98" fmla="*/ 822435 w 1200150"/>
                <a:gd name="connsiteY98" fmla="*/ 246787 h 314325"/>
                <a:gd name="connsiteX99" fmla="*/ 822435 w 1200150"/>
                <a:gd name="connsiteY99" fmla="*/ 245269 h 314325"/>
                <a:gd name="connsiteX100" fmla="*/ 822435 w 1200150"/>
                <a:gd name="connsiteY100" fmla="*/ 243752 h 314325"/>
                <a:gd name="connsiteX101" fmla="*/ 820930 w 1200150"/>
                <a:gd name="connsiteY101" fmla="*/ 242234 h 314325"/>
                <a:gd name="connsiteX102" fmla="*/ 819424 w 1200150"/>
                <a:gd name="connsiteY102" fmla="*/ 242234 h 314325"/>
                <a:gd name="connsiteX103" fmla="*/ 704453 w 1200150"/>
                <a:gd name="connsiteY103" fmla="*/ 238102 h 314325"/>
                <a:gd name="connsiteX104" fmla="*/ 702965 w 1200150"/>
                <a:gd name="connsiteY104" fmla="*/ 239594 h 314325"/>
                <a:gd name="connsiteX105" fmla="*/ 704453 w 1200150"/>
                <a:gd name="connsiteY105" fmla="*/ 239594 h 314325"/>
                <a:gd name="connsiteX106" fmla="*/ 705942 w 1200150"/>
                <a:gd name="connsiteY106" fmla="*/ 239594 h 314325"/>
                <a:gd name="connsiteX107" fmla="*/ 705942 w 1200150"/>
                <a:gd name="connsiteY107" fmla="*/ 238102 h 314325"/>
                <a:gd name="connsiteX108" fmla="*/ 704453 w 1200150"/>
                <a:gd name="connsiteY108" fmla="*/ 238102 h 314325"/>
                <a:gd name="connsiteX109" fmla="*/ 469590 w 1200150"/>
                <a:gd name="connsiteY109" fmla="*/ 234950 h 314325"/>
                <a:gd name="connsiteX110" fmla="*/ 475475 w 1200150"/>
                <a:gd name="connsiteY110" fmla="*/ 234950 h 314325"/>
                <a:gd name="connsiteX111" fmla="*/ 476947 w 1200150"/>
                <a:gd name="connsiteY111" fmla="*/ 234950 h 314325"/>
                <a:gd name="connsiteX112" fmla="*/ 478418 w 1200150"/>
                <a:gd name="connsiteY112" fmla="*/ 234950 h 314325"/>
                <a:gd name="connsiteX113" fmla="*/ 479890 w 1200150"/>
                <a:gd name="connsiteY113" fmla="*/ 234950 h 314325"/>
                <a:gd name="connsiteX114" fmla="*/ 481361 w 1200150"/>
                <a:gd name="connsiteY114" fmla="*/ 234950 h 314325"/>
                <a:gd name="connsiteX115" fmla="*/ 482832 w 1200150"/>
                <a:gd name="connsiteY115" fmla="*/ 236473 h 314325"/>
                <a:gd name="connsiteX116" fmla="*/ 482832 w 1200150"/>
                <a:gd name="connsiteY116" fmla="*/ 237996 h 314325"/>
                <a:gd name="connsiteX117" fmla="*/ 482832 w 1200150"/>
                <a:gd name="connsiteY117" fmla="*/ 239518 h 314325"/>
                <a:gd name="connsiteX118" fmla="*/ 481361 w 1200150"/>
                <a:gd name="connsiteY118" fmla="*/ 241041 h 314325"/>
                <a:gd name="connsiteX119" fmla="*/ 479890 w 1200150"/>
                <a:gd name="connsiteY119" fmla="*/ 241041 h 314325"/>
                <a:gd name="connsiteX120" fmla="*/ 478418 w 1200150"/>
                <a:gd name="connsiteY120" fmla="*/ 242564 h 314325"/>
                <a:gd name="connsiteX121" fmla="*/ 478418 w 1200150"/>
                <a:gd name="connsiteY121" fmla="*/ 244086 h 314325"/>
                <a:gd name="connsiteX122" fmla="*/ 476947 w 1200150"/>
                <a:gd name="connsiteY122" fmla="*/ 244086 h 314325"/>
                <a:gd name="connsiteX123" fmla="*/ 475475 w 1200150"/>
                <a:gd name="connsiteY123" fmla="*/ 245609 h 314325"/>
                <a:gd name="connsiteX124" fmla="*/ 474004 w 1200150"/>
                <a:gd name="connsiteY124" fmla="*/ 247132 h 314325"/>
                <a:gd name="connsiteX125" fmla="*/ 472533 w 1200150"/>
                <a:gd name="connsiteY125" fmla="*/ 247132 h 314325"/>
                <a:gd name="connsiteX126" fmla="*/ 472533 w 1200150"/>
                <a:gd name="connsiteY126" fmla="*/ 248655 h 314325"/>
                <a:gd name="connsiteX127" fmla="*/ 471061 w 1200150"/>
                <a:gd name="connsiteY127" fmla="*/ 248655 h 314325"/>
                <a:gd name="connsiteX128" fmla="*/ 469590 w 1200150"/>
                <a:gd name="connsiteY128" fmla="*/ 250177 h 314325"/>
                <a:gd name="connsiteX129" fmla="*/ 468119 w 1200150"/>
                <a:gd name="connsiteY129" fmla="*/ 253223 h 314325"/>
                <a:gd name="connsiteX130" fmla="*/ 469590 w 1200150"/>
                <a:gd name="connsiteY130" fmla="*/ 254745 h 314325"/>
                <a:gd name="connsiteX131" fmla="*/ 471061 w 1200150"/>
                <a:gd name="connsiteY131" fmla="*/ 256268 h 314325"/>
                <a:gd name="connsiteX132" fmla="*/ 472533 w 1200150"/>
                <a:gd name="connsiteY132" fmla="*/ 257791 h 314325"/>
                <a:gd name="connsiteX133" fmla="*/ 475475 w 1200150"/>
                <a:gd name="connsiteY133" fmla="*/ 259314 h 314325"/>
                <a:gd name="connsiteX134" fmla="*/ 478418 w 1200150"/>
                <a:gd name="connsiteY134" fmla="*/ 260836 h 314325"/>
                <a:gd name="connsiteX135" fmla="*/ 479890 w 1200150"/>
                <a:gd name="connsiteY135" fmla="*/ 260836 h 314325"/>
                <a:gd name="connsiteX136" fmla="*/ 481361 w 1200150"/>
                <a:gd name="connsiteY136" fmla="*/ 262359 h 314325"/>
                <a:gd name="connsiteX137" fmla="*/ 482832 w 1200150"/>
                <a:gd name="connsiteY137" fmla="*/ 262359 h 314325"/>
                <a:gd name="connsiteX138" fmla="*/ 484304 w 1200150"/>
                <a:gd name="connsiteY138" fmla="*/ 263882 h 314325"/>
                <a:gd name="connsiteX139" fmla="*/ 485775 w 1200150"/>
                <a:gd name="connsiteY139" fmla="*/ 265405 h 314325"/>
                <a:gd name="connsiteX140" fmla="*/ 485775 w 1200150"/>
                <a:gd name="connsiteY140" fmla="*/ 266927 h 314325"/>
                <a:gd name="connsiteX141" fmla="*/ 485775 w 1200150"/>
                <a:gd name="connsiteY141" fmla="*/ 268450 h 314325"/>
                <a:gd name="connsiteX142" fmla="*/ 484304 w 1200150"/>
                <a:gd name="connsiteY142" fmla="*/ 269973 h 314325"/>
                <a:gd name="connsiteX143" fmla="*/ 484304 w 1200150"/>
                <a:gd name="connsiteY143" fmla="*/ 271495 h 314325"/>
                <a:gd name="connsiteX144" fmla="*/ 482832 w 1200150"/>
                <a:gd name="connsiteY144" fmla="*/ 271495 h 314325"/>
                <a:gd name="connsiteX145" fmla="*/ 481361 w 1200150"/>
                <a:gd name="connsiteY145" fmla="*/ 271495 h 314325"/>
                <a:gd name="connsiteX146" fmla="*/ 479890 w 1200150"/>
                <a:gd name="connsiteY146" fmla="*/ 269973 h 314325"/>
                <a:gd name="connsiteX147" fmla="*/ 478418 w 1200150"/>
                <a:gd name="connsiteY147" fmla="*/ 269973 h 314325"/>
                <a:gd name="connsiteX148" fmla="*/ 476947 w 1200150"/>
                <a:gd name="connsiteY148" fmla="*/ 268450 h 314325"/>
                <a:gd name="connsiteX149" fmla="*/ 475475 w 1200150"/>
                <a:gd name="connsiteY149" fmla="*/ 266927 h 314325"/>
                <a:gd name="connsiteX150" fmla="*/ 474004 w 1200150"/>
                <a:gd name="connsiteY150" fmla="*/ 265405 h 314325"/>
                <a:gd name="connsiteX151" fmla="*/ 472533 w 1200150"/>
                <a:gd name="connsiteY151" fmla="*/ 263882 h 314325"/>
                <a:gd name="connsiteX152" fmla="*/ 471061 w 1200150"/>
                <a:gd name="connsiteY152" fmla="*/ 263882 h 314325"/>
                <a:gd name="connsiteX153" fmla="*/ 469590 w 1200150"/>
                <a:gd name="connsiteY153" fmla="*/ 265405 h 314325"/>
                <a:gd name="connsiteX154" fmla="*/ 468119 w 1200150"/>
                <a:gd name="connsiteY154" fmla="*/ 268450 h 314325"/>
                <a:gd name="connsiteX155" fmla="*/ 466647 w 1200150"/>
                <a:gd name="connsiteY155" fmla="*/ 269973 h 314325"/>
                <a:gd name="connsiteX156" fmla="*/ 465176 w 1200150"/>
                <a:gd name="connsiteY156" fmla="*/ 273018 h 314325"/>
                <a:gd name="connsiteX157" fmla="*/ 465176 w 1200150"/>
                <a:gd name="connsiteY157" fmla="*/ 276064 h 314325"/>
                <a:gd name="connsiteX158" fmla="*/ 465176 w 1200150"/>
                <a:gd name="connsiteY158" fmla="*/ 279109 h 314325"/>
                <a:gd name="connsiteX159" fmla="*/ 466647 w 1200150"/>
                <a:gd name="connsiteY159" fmla="*/ 280632 h 314325"/>
                <a:gd name="connsiteX160" fmla="*/ 465176 w 1200150"/>
                <a:gd name="connsiteY160" fmla="*/ 282154 h 314325"/>
                <a:gd name="connsiteX161" fmla="*/ 463705 w 1200150"/>
                <a:gd name="connsiteY161" fmla="*/ 283677 h 314325"/>
                <a:gd name="connsiteX162" fmla="*/ 460762 w 1200150"/>
                <a:gd name="connsiteY162" fmla="*/ 285200 h 314325"/>
                <a:gd name="connsiteX163" fmla="*/ 459291 w 1200150"/>
                <a:gd name="connsiteY163" fmla="*/ 285200 h 314325"/>
                <a:gd name="connsiteX164" fmla="*/ 459291 w 1200150"/>
                <a:gd name="connsiteY164" fmla="*/ 286723 h 314325"/>
                <a:gd name="connsiteX165" fmla="*/ 457819 w 1200150"/>
                <a:gd name="connsiteY165" fmla="*/ 288245 h 314325"/>
                <a:gd name="connsiteX166" fmla="*/ 456348 w 1200150"/>
                <a:gd name="connsiteY166" fmla="*/ 289768 h 314325"/>
                <a:gd name="connsiteX167" fmla="*/ 456348 w 1200150"/>
                <a:gd name="connsiteY167" fmla="*/ 291291 h 314325"/>
                <a:gd name="connsiteX168" fmla="*/ 456348 w 1200150"/>
                <a:gd name="connsiteY168" fmla="*/ 292813 h 314325"/>
                <a:gd name="connsiteX169" fmla="*/ 457819 w 1200150"/>
                <a:gd name="connsiteY169" fmla="*/ 294336 h 314325"/>
                <a:gd name="connsiteX170" fmla="*/ 459291 w 1200150"/>
                <a:gd name="connsiteY170" fmla="*/ 295859 h 314325"/>
                <a:gd name="connsiteX171" fmla="*/ 462233 w 1200150"/>
                <a:gd name="connsiteY171" fmla="*/ 300427 h 314325"/>
                <a:gd name="connsiteX172" fmla="*/ 462233 w 1200150"/>
                <a:gd name="connsiteY172" fmla="*/ 303472 h 314325"/>
                <a:gd name="connsiteX173" fmla="*/ 462233 w 1200150"/>
                <a:gd name="connsiteY173" fmla="*/ 304995 h 314325"/>
                <a:gd name="connsiteX174" fmla="*/ 460762 w 1200150"/>
                <a:gd name="connsiteY174" fmla="*/ 306518 h 314325"/>
                <a:gd name="connsiteX175" fmla="*/ 459291 w 1200150"/>
                <a:gd name="connsiteY175" fmla="*/ 308041 h 314325"/>
                <a:gd name="connsiteX176" fmla="*/ 456348 w 1200150"/>
                <a:gd name="connsiteY176" fmla="*/ 308041 h 314325"/>
                <a:gd name="connsiteX177" fmla="*/ 454877 w 1200150"/>
                <a:gd name="connsiteY177" fmla="*/ 308041 h 314325"/>
                <a:gd name="connsiteX178" fmla="*/ 453405 w 1200150"/>
                <a:gd name="connsiteY178" fmla="*/ 308041 h 314325"/>
                <a:gd name="connsiteX179" fmla="*/ 448991 w 1200150"/>
                <a:gd name="connsiteY179" fmla="*/ 308041 h 314325"/>
                <a:gd name="connsiteX180" fmla="*/ 447520 w 1200150"/>
                <a:gd name="connsiteY180" fmla="*/ 308041 h 314325"/>
                <a:gd name="connsiteX181" fmla="*/ 446049 w 1200150"/>
                <a:gd name="connsiteY181" fmla="*/ 308041 h 314325"/>
                <a:gd name="connsiteX182" fmla="*/ 444577 w 1200150"/>
                <a:gd name="connsiteY182" fmla="*/ 306518 h 314325"/>
                <a:gd name="connsiteX183" fmla="*/ 443106 w 1200150"/>
                <a:gd name="connsiteY183" fmla="*/ 306518 h 314325"/>
                <a:gd name="connsiteX184" fmla="*/ 438692 w 1200150"/>
                <a:gd name="connsiteY184" fmla="*/ 306518 h 314325"/>
                <a:gd name="connsiteX185" fmla="*/ 437221 w 1200150"/>
                <a:gd name="connsiteY185" fmla="*/ 306518 h 314325"/>
                <a:gd name="connsiteX186" fmla="*/ 434278 w 1200150"/>
                <a:gd name="connsiteY186" fmla="*/ 304995 h 314325"/>
                <a:gd name="connsiteX187" fmla="*/ 432807 w 1200150"/>
                <a:gd name="connsiteY187" fmla="*/ 306518 h 314325"/>
                <a:gd name="connsiteX188" fmla="*/ 431335 w 1200150"/>
                <a:gd name="connsiteY188" fmla="*/ 304995 h 314325"/>
                <a:gd name="connsiteX189" fmla="*/ 429864 w 1200150"/>
                <a:gd name="connsiteY189" fmla="*/ 303472 h 314325"/>
                <a:gd name="connsiteX190" fmla="*/ 428393 w 1200150"/>
                <a:gd name="connsiteY190" fmla="*/ 301950 h 314325"/>
                <a:gd name="connsiteX191" fmla="*/ 428393 w 1200150"/>
                <a:gd name="connsiteY191" fmla="*/ 300427 h 314325"/>
                <a:gd name="connsiteX192" fmla="*/ 426921 w 1200150"/>
                <a:gd name="connsiteY192" fmla="*/ 298904 h 314325"/>
                <a:gd name="connsiteX193" fmla="*/ 425450 w 1200150"/>
                <a:gd name="connsiteY193" fmla="*/ 297382 h 314325"/>
                <a:gd name="connsiteX194" fmla="*/ 425450 w 1200150"/>
                <a:gd name="connsiteY194" fmla="*/ 295859 h 314325"/>
                <a:gd name="connsiteX195" fmla="*/ 426921 w 1200150"/>
                <a:gd name="connsiteY195" fmla="*/ 294336 h 314325"/>
                <a:gd name="connsiteX196" fmla="*/ 426921 w 1200150"/>
                <a:gd name="connsiteY196" fmla="*/ 292813 h 314325"/>
                <a:gd name="connsiteX197" fmla="*/ 428393 w 1200150"/>
                <a:gd name="connsiteY197" fmla="*/ 291291 h 314325"/>
                <a:gd name="connsiteX198" fmla="*/ 428393 w 1200150"/>
                <a:gd name="connsiteY198" fmla="*/ 289768 h 314325"/>
                <a:gd name="connsiteX199" fmla="*/ 428393 w 1200150"/>
                <a:gd name="connsiteY199" fmla="*/ 288245 h 314325"/>
                <a:gd name="connsiteX200" fmla="*/ 428393 w 1200150"/>
                <a:gd name="connsiteY200" fmla="*/ 286723 h 314325"/>
                <a:gd name="connsiteX201" fmla="*/ 429864 w 1200150"/>
                <a:gd name="connsiteY201" fmla="*/ 285200 h 314325"/>
                <a:gd name="connsiteX202" fmla="*/ 429864 w 1200150"/>
                <a:gd name="connsiteY202" fmla="*/ 283677 h 314325"/>
                <a:gd name="connsiteX203" fmla="*/ 429864 w 1200150"/>
                <a:gd name="connsiteY203" fmla="*/ 282154 h 314325"/>
                <a:gd name="connsiteX204" fmla="*/ 429864 w 1200150"/>
                <a:gd name="connsiteY204" fmla="*/ 280632 h 314325"/>
                <a:gd name="connsiteX205" fmla="*/ 429864 w 1200150"/>
                <a:gd name="connsiteY205" fmla="*/ 279109 h 314325"/>
                <a:gd name="connsiteX206" fmla="*/ 428393 w 1200150"/>
                <a:gd name="connsiteY206" fmla="*/ 279109 h 314325"/>
                <a:gd name="connsiteX207" fmla="*/ 428393 w 1200150"/>
                <a:gd name="connsiteY207" fmla="*/ 277586 h 314325"/>
                <a:gd name="connsiteX208" fmla="*/ 429864 w 1200150"/>
                <a:gd name="connsiteY208" fmla="*/ 276064 h 314325"/>
                <a:gd name="connsiteX209" fmla="*/ 431335 w 1200150"/>
                <a:gd name="connsiteY209" fmla="*/ 276064 h 314325"/>
                <a:gd name="connsiteX210" fmla="*/ 432807 w 1200150"/>
                <a:gd name="connsiteY210" fmla="*/ 276064 h 314325"/>
                <a:gd name="connsiteX211" fmla="*/ 434278 w 1200150"/>
                <a:gd name="connsiteY211" fmla="*/ 274541 h 314325"/>
                <a:gd name="connsiteX212" fmla="*/ 435749 w 1200150"/>
                <a:gd name="connsiteY212" fmla="*/ 273018 h 314325"/>
                <a:gd name="connsiteX213" fmla="*/ 437221 w 1200150"/>
                <a:gd name="connsiteY213" fmla="*/ 273018 h 314325"/>
                <a:gd name="connsiteX214" fmla="*/ 438692 w 1200150"/>
                <a:gd name="connsiteY214" fmla="*/ 271495 h 314325"/>
                <a:gd name="connsiteX215" fmla="*/ 440163 w 1200150"/>
                <a:gd name="connsiteY215" fmla="*/ 271495 h 314325"/>
                <a:gd name="connsiteX216" fmla="*/ 441635 w 1200150"/>
                <a:gd name="connsiteY216" fmla="*/ 269973 h 314325"/>
                <a:gd name="connsiteX217" fmla="*/ 443106 w 1200150"/>
                <a:gd name="connsiteY217" fmla="*/ 269973 h 314325"/>
                <a:gd name="connsiteX218" fmla="*/ 446049 w 1200150"/>
                <a:gd name="connsiteY218" fmla="*/ 269973 h 314325"/>
                <a:gd name="connsiteX219" fmla="*/ 447520 w 1200150"/>
                <a:gd name="connsiteY219" fmla="*/ 268450 h 314325"/>
                <a:gd name="connsiteX220" fmla="*/ 448991 w 1200150"/>
                <a:gd name="connsiteY220" fmla="*/ 268450 h 314325"/>
                <a:gd name="connsiteX221" fmla="*/ 450463 w 1200150"/>
                <a:gd name="connsiteY221" fmla="*/ 266927 h 314325"/>
                <a:gd name="connsiteX222" fmla="*/ 450463 w 1200150"/>
                <a:gd name="connsiteY222" fmla="*/ 265405 h 314325"/>
                <a:gd name="connsiteX223" fmla="*/ 451934 w 1200150"/>
                <a:gd name="connsiteY223" fmla="*/ 265405 h 314325"/>
                <a:gd name="connsiteX224" fmla="*/ 451934 w 1200150"/>
                <a:gd name="connsiteY224" fmla="*/ 263882 h 314325"/>
                <a:gd name="connsiteX225" fmla="*/ 451934 w 1200150"/>
                <a:gd name="connsiteY225" fmla="*/ 262359 h 314325"/>
                <a:gd name="connsiteX226" fmla="*/ 451934 w 1200150"/>
                <a:gd name="connsiteY226" fmla="*/ 260836 h 314325"/>
                <a:gd name="connsiteX227" fmla="*/ 450463 w 1200150"/>
                <a:gd name="connsiteY227" fmla="*/ 260836 h 314325"/>
                <a:gd name="connsiteX228" fmla="*/ 448991 w 1200150"/>
                <a:gd name="connsiteY228" fmla="*/ 260836 h 314325"/>
                <a:gd name="connsiteX229" fmla="*/ 448991 w 1200150"/>
                <a:gd name="connsiteY229" fmla="*/ 262359 h 314325"/>
                <a:gd name="connsiteX230" fmla="*/ 447520 w 1200150"/>
                <a:gd name="connsiteY230" fmla="*/ 262359 h 314325"/>
                <a:gd name="connsiteX231" fmla="*/ 446049 w 1200150"/>
                <a:gd name="connsiteY231" fmla="*/ 262359 h 314325"/>
                <a:gd name="connsiteX232" fmla="*/ 444577 w 1200150"/>
                <a:gd name="connsiteY232" fmla="*/ 263882 h 314325"/>
                <a:gd name="connsiteX233" fmla="*/ 443106 w 1200150"/>
                <a:gd name="connsiteY233" fmla="*/ 263882 h 314325"/>
                <a:gd name="connsiteX234" fmla="*/ 441635 w 1200150"/>
                <a:gd name="connsiteY234" fmla="*/ 265405 h 314325"/>
                <a:gd name="connsiteX235" fmla="*/ 438692 w 1200150"/>
                <a:gd name="connsiteY235" fmla="*/ 265405 h 314325"/>
                <a:gd name="connsiteX236" fmla="*/ 437221 w 1200150"/>
                <a:gd name="connsiteY236" fmla="*/ 265405 h 314325"/>
                <a:gd name="connsiteX237" fmla="*/ 435749 w 1200150"/>
                <a:gd name="connsiteY237" fmla="*/ 265405 h 314325"/>
                <a:gd name="connsiteX238" fmla="*/ 434278 w 1200150"/>
                <a:gd name="connsiteY238" fmla="*/ 265405 h 314325"/>
                <a:gd name="connsiteX239" fmla="*/ 432807 w 1200150"/>
                <a:gd name="connsiteY239" fmla="*/ 263882 h 314325"/>
                <a:gd name="connsiteX240" fmla="*/ 431335 w 1200150"/>
                <a:gd name="connsiteY240" fmla="*/ 262359 h 314325"/>
                <a:gd name="connsiteX241" fmla="*/ 432807 w 1200150"/>
                <a:gd name="connsiteY241" fmla="*/ 262359 h 314325"/>
                <a:gd name="connsiteX242" fmla="*/ 434278 w 1200150"/>
                <a:gd name="connsiteY242" fmla="*/ 260836 h 314325"/>
                <a:gd name="connsiteX243" fmla="*/ 435749 w 1200150"/>
                <a:gd name="connsiteY243" fmla="*/ 259314 h 314325"/>
                <a:gd name="connsiteX244" fmla="*/ 438692 w 1200150"/>
                <a:gd name="connsiteY244" fmla="*/ 259314 h 314325"/>
                <a:gd name="connsiteX245" fmla="*/ 441635 w 1200150"/>
                <a:gd name="connsiteY245" fmla="*/ 257791 h 314325"/>
                <a:gd name="connsiteX246" fmla="*/ 444577 w 1200150"/>
                <a:gd name="connsiteY246" fmla="*/ 256268 h 314325"/>
                <a:gd name="connsiteX247" fmla="*/ 447520 w 1200150"/>
                <a:gd name="connsiteY247" fmla="*/ 254745 h 314325"/>
                <a:gd name="connsiteX248" fmla="*/ 450463 w 1200150"/>
                <a:gd name="connsiteY248" fmla="*/ 253223 h 314325"/>
                <a:gd name="connsiteX249" fmla="*/ 451934 w 1200150"/>
                <a:gd name="connsiteY249" fmla="*/ 254745 h 314325"/>
                <a:gd name="connsiteX250" fmla="*/ 453405 w 1200150"/>
                <a:gd name="connsiteY250" fmla="*/ 253223 h 314325"/>
                <a:gd name="connsiteX251" fmla="*/ 454877 w 1200150"/>
                <a:gd name="connsiteY251" fmla="*/ 251700 h 314325"/>
                <a:gd name="connsiteX252" fmla="*/ 459291 w 1200150"/>
                <a:gd name="connsiteY252" fmla="*/ 250177 h 314325"/>
                <a:gd name="connsiteX253" fmla="*/ 462233 w 1200150"/>
                <a:gd name="connsiteY253" fmla="*/ 248655 h 314325"/>
                <a:gd name="connsiteX254" fmla="*/ 465176 w 1200150"/>
                <a:gd name="connsiteY254" fmla="*/ 247132 h 314325"/>
                <a:gd name="connsiteX255" fmla="*/ 466647 w 1200150"/>
                <a:gd name="connsiteY255" fmla="*/ 245609 h 314325"/>
                <a:gd name="connsiteX256" fmla="*/ 468119 w 1200150"/>
                <a:gd name="connsiteY256" fmla="*/ 244086 h 314325"/>
                <a:gd name="connsiteX257" fmla="*/ 469590 w 1200150"/>
                <a:gd name="connsiteY257" fmla="*/ 244086 h 314325"/>
                <a:gd name="connsiteX258" fmla="*/ 471061 w 1200150"/>
                <a:gd name="connsiteY258" fmla="*/ 242564 h 314325"/>
                <a:gd name="connsiteX259" fmla="*/ 472533 w 1200150"/>
                <a:gd name="connsiteY259" fmla="*/ 241041 h 314325"/>
                <a:gd name="connsiteX260" fmla="*/ 472533 w 1200150"/>
                <a:gd name="connsiteY260" fmla="*/ 239518 h 314325"/>
                <a:gd name="connsiteX261" fmla="*/ 471061 w 1200150"/>
                <a:gd name="connsiteY261" fmla="*/ 239518 h 314325"/>
                <a:gd name="connsiteX262" fmla="*/ 469590 w 1200150"/>
                <a:gd name="connsiteY262" fmla="*/ 239518 h 314325"/>
                <a:gd name="connsiteX263" fmla="*/ 468119 w 1200150"/>
                <a:gd name="connsiteY263" fmla="*/ 239518 h 314325"/>
                <a:gd name="connsiteX264" fmla="*/ 466647 w 1200150"/>
                <a:gd name="connsiteY264" fmla="*/ 241041 h 314325"/>
                <a:gd name="connsiteX265" fmla="*/ 465176 w 1200150"/>
                <a:gd name="connsiteY265" fmla="*/ 241041 h 314325"/>
                <a:gd name="connsiteX266" fmla="*/ 463705 w 1200150"/>
                <a:gd name="connsiteY266" fmla="*/ 241041 h 314325"/>
                <a:gd name="connsiteX267" fmla="*/ 462233 w 1200150"/>
                <a:gd name="connsiteY267" fmla="*/ 242564 h 314325"/>
                <a:gd name="connsiteX268" fmla="*/ 460762 w 1200150"/>
                <a:gd name="connsiteY268" fmla="*/ 242564 h 314325"/>
                <a:gd name="connsiteX269" fmla="*/ 459291 w 1200150"/>
                <a:gd name="connsiteY269" fmla="*/ 242564 h 314325"/>
                <a:gd name="connsiteX270" fmla="*/ 457819 w 1200150"/>
                <a:gd name="connsiteY270" fmla="*/ 244086 h 314325"/>
                <a:gd name="connsiteX271" fmla="*/ 456348 w 1200150"/>
                <a:gd name="connsiteY271" fmla="*/ 244086 h 314325"/>
                <a:gd name="connsiteX272" fmla="*/ 456348 w 1200150"/>
                <a:gd name="connsiteY272" fmla="*/ 245609 h 314325"/>
                <a:gd name="connsiteX273" fmla="*/ 454877 w 1200150"/>
                <a:gd name="connsiteY273" fmla="*/ 245609 h 314325"/>
                <a:gd name="connsiteX274" fmla="*/ 453405 w 1200150"/>
                <a:gd name="connsiteY274" fmla="*/ 247132 h 314325"/>
                <a:gd name="connsiteX275" fmla="*/ 451934 w 1200150"/>
                <a:gd name="connsiteY275" fmla="*/ 245609 h 314325"/>
                <a:gd name="connsiteX276" fmla="*/ 450463 w 1200150"/>
                <a:gd name="connsiteY276" fmla="*/ 244086 h 314325"/>
                <a:gd name="connsiteX277" fmla="*/ 451934 w 1200150"/>
                <a:gd name="connsiteY277" fmla="*/ 242564 h 314325"/>
                <a:gd name="connsiteX278" fmla="*/ 451934 w 1200150"/>
                <a:gd name="connsiteY278" fmla="*/ 241041 h 314325"/>
                <a:gd name="connsiteX279" fmla="*/ 453405 w 1200150"/>
                <a:gd name="connsiteY279" fmla="*/ 239518 h 314325"/>
                <a:gd name="connsiteX280" fmla="*/ 454877 w 1200150"/>
                <a:gd name="connsiteY280" fmla="*/ 239518 h 314325"/>
                <a:gd name="connsiteX281" fmla="*/ 456348 w 1200150"/>
                <a:gd name="connsiteY281" fmla="*/ 239518 h 314325"/>
                <a:gd name="connsiteX282" fmla="*/ 459291 w 1200150"/>
                <a:gd name="connsiteY282" fmla="*/ 237996 h 314325"/>
                <a:gd name="connsiteX283" fmla="*/ 460762 w 1200150"/>
                <a:gd name="connsiteY283" fmla="*/ 237996 h 314325"/>
                <a:gd name="connsiteX284" fmla="*/ 462233 w 1200150"/>
                <a:gd name="connsiteY284" fmla="*/ 237996 h 314325"/>
                <a:gd name="connsiteX285" fmla="*/ 465176 w 1200150"/>
                <a:gd name="connsiteY285" fmla="*/ 237996 h 314325"/>
                <a:gd name="connsiteX286" fmla="*/ 466647 w 1200150"/>
                <a:gd name="connsiteY286" fmla="*/ 236473 h 314325"/>
                <a:gd name="connsiteX287" fmla="*/ 468119 w 1200150"/>
                <a:gd name="connsiteY287" fmla="*/ 236473 h 314325"/>
                <a:gd name="connsiteX288" fmla="*/ 469590 w 1200150"/>
                <a:gd name="connsiteY288" fmla="*/ 234950 h 314325"/>
                <a:gd name="connsiteX289" fmla="*/ 814908 w 1200150"/>
                <a:gd name="connsiteY289" fmla="*/ 230094 h 314325"/>
                <a:gd name="connsiteX290" fmla="*/ 813403 w 1200150"/>
                <a:gd name="connsiteY290" fmla="*/ 231612 h 314325"/>
                <a:gd name="connsiteX291" fmla="*/ 811897 w 1200150"/>
                <a:gd name="connsiteY291" fmla="*/ 233129 h 314325"/>
                <a:gd name="connsiteX292" fmla="*/ 811897 w 1200150"/>
                <a:gd name="connsiteY292" fmla="*/ 234647 h 314325"/>
                <a:gd name="connsiteX293" fmla="*/ 811897 w 1200150"/>
                <a:gd name="connsiteY293" fmla="*/ 237682 h 314325"/>
                <a:gd name="connsiteX294" fmla="*/ 813403 w 1200150"/>
                <a:gd name="connsiteY294" fmla="*/ 239199 h 314325"/>
                <a:gd name="connsiteX295" fmla="*/ 814908 w 1200150"/>
                <a:gd name="connsiteY295" fmla="*/ 240717 h 314325"/>
                <a:gd name="connsiteX296" fmla="*/ 816414 w 1200150"/>
                <a:gd name="connsiteY296" fmla="*/ 240717 h 314325"/>
                <a:gd name="connsiteX297" fmla="*/ 817919 w 1200150"/>
                <a:gd name="connsiteY297" fmla="*/ 239199 h 314325"/>
                <a:gd name="connsiteX298" fmla="*/ 819424 w 1200150"/>
                <a:gd name="connsiteY298" fmla="*/ 239199 h 314325"/>
                <a:gd name="connsiteX299" fmla="*/ 819424 w 1200150"/>
                <a:gd name="connsiteY299" fmla="*/ 237682 h 314325"/>
                <a:gd name="connsiteX300" fmla="*/ 820930 w 1200150"/>
                <a:gd name="connsiteY300" fmla="*/ 236164 h 314325"/>
                <a:gd name="connsiteX301" fmla="*/ 819424 w 1200150"/>
                <a:gd name="connsiteY301" fmla="*/ 234647 h 314325"/>
                <a:gd name="connsiteX302" fmla="*/ 819424 w 1200150"/>
                <a:gd name="connsiteY302" fmla="*/ 231612 h 314325"/>
                <a:gd name="connsiteX303" fmla="*/ 817919 w 1200150"/>
                <a:gd name="connsiteY303" fmla="*/ 230094 h 314325"/>
                <a:gd name="connsiteX304" fmla="*/ 816414 w 1200150"/>
                <a:gd name="connsiteY304" fmla="*/ 230094 h 314325"/>
                <a:gd name="connsiteX305" fmla="*/ 814908 w 1200150"/>
                <a:gd name="connsiteY305" fmla="*/ 230094 h 314325"/>
                <a:gd name="connsiteX306" fmla="*/ 566160 w 1200150"/>
                <a:gd name="connsiteY306" fmla="*/ 228600 h 314325"/>
                <a:gd name="connsiteX307" fmla="*/ 567652 w 1200150"/>
                <a:gd name="connsiteY307" fmla="*/ 228600 h 314325"/>
                <a:gd name="connsiteX308" fmla="*/ 569143 w 1200150"/>
                <a:gd name="connsiteY308" fmla="*/ 228600 h 314325"/>
                <a:gd name="connsiteX309" fmla="*/ 570634 w 1200150"/>
                <a:gd name="connsiteY309" fmla="*/ 228600 h 314325"/>
                <a:gd name="connsiteX310" fmla="*/ 572126 w 1200150"/>
                <a:gd name="connsiteY310" fmla="*/ 230104 h 314325"/>
                <a:gd name="connsiteX311" fmla="*/ 572126 w 1200150"/>
                <a:gd name="connsiteY311" fmla="*/ 231608 h 314325"/>
                <a:gd name="connsiteX312" fmla="*/ 573617 w 1200150"/>
                <a:gd name="connsiteY312" fmla="*/ 233112 h 314325"/>
                <a:gd name="connsiteX313" fmla="*/ 572126 w 1200150"/>
                <a:gd name="connsiteY313" fmla="*/ 234616 h 314325"/>
                <a:gd name="connsiteX314" fmla="*/ 572126 w 1200150"/>
                <a:gd name="connsiteY314" fmla="*/ 236120 h 314325"/>
                <a:gd name="connsiteX315" fmla="*/ 572126 w 1200150"/>
                <a:gd name="connsiteY315" fmla="*/ 237624 h 314325"/>
                <a:gd name="connsiteX316" fmla="*/ 572126 w 1200150"/>
                <a:gd name="connsiteY316" fmla="*/ 239128 h 314325"/>
                <a:gd name="connsiteX317" fmla="*/ 570634 w 1200150"/>
                <a:gd name="connsiteY317" fmla="*/ 240632 h 314325"/>
                <a:gd name="connsiteX318" fmla="*/ 570634 w 1200150"/>
                <a:gd name="connsiteY318" fmla="*/ 242136 h 314325"/>
                <a:gd name="connsiteX319" fmla="*/ 569143 w 1200150"/>
                <a:gd name="connsiteY319" fmla="*/ 243640 h 314325"/>
                <a:gd name="connsiteX320" fmla="*/ 569143 w 1200150"/>
                <a:gd name="connsiteY320" fmla="*/ 245144 h 314325"/>
                <a:gd name="connsiteX321" fmla="*/ 569143 w 1200150"/>
                <a:gd name="connsiteY321" fmla="*/ 246647 h 314325"/>
                <a:gd name="connsiteX322" fmla="*/ 567652 w 1200150"/>
                <a:gd name="connsiteY322" fmla="*/ 249655 h 314325"/>
                <a:gd name="connsiteX323" fmla="*/ 567652 w 1200150"/>
                <a:gd name="connsiteY323" fmla="*/ 251159 h 314325"/>
                <a:gd name="connsiteX324" fmla="*/ 567652 w 1200150"/>
                <a:gd name="connsiteY324" fmla="*/ 252663 h 314325"/>
                <a:gd name="connsiteX325" fmla="*/ 566160 w 1200150"/>
                <a:gd name="connsiteY325" fmla="*/ 254167 h 314325"/>
                <a:gd name="connsiteX326" fmla="*/ 564669 w 1200150"/>
                <a:gd name="connsiteY326" fmla="*/ 257175 h 314325"/>
                <a:gd name="connsiteX327" fmla="*/ 564669 w 1200150"/>
                <a:gd name="connsiteY327" fmla="*/ 258679 h 314325"/>
                <a:gd name="connsiteX328" fmla="*/ 563178 w 1200150"/>
                <a:gd name="connsiteY328" fmla="*/ 260183 h 314325"/>
                <a:gd name="connsiteX329" fmla="*/ 563178 w 1200150"/>
                <a:gd name="connsiteY329" fmla="*/ 261687 h 314325"/>
                <a:gd name="connsiteX330" fmla="*/ 563178 w 1200150"/>
                <a:gd name="connsiteY330" fmla="*/ 263191 h 314325"/>
                <a:gd name="connsiteX331" fmla="*/ 564669 w 1200150"/>
                <a:gd name="connsiteY331" fmla="*/ 263191 h 314325"/>
                <a:gd name="connsiteX332" fmla="*/ 566160 w 1200150"/>
                <a:gd name="connsiteY332" fmla="*/ 263191 h 314325"/>
                <a:gd name="connsiteX333" fmla="*/ 567652 w 1200150"/>
                <a:gd name="connsiteY333" fmla="*/ 263191 h 314325"/>
                <a:gd name="connsiteX334" fmla="*/ 569143 w 1200150"/>
                <a:gd name="connsiteY334" fmla="*/ 263191 h 314325"/>
                <a:gd name="connsiteX335" fmla="*/ 570634 w 1200150"/>
                <a:gd name="connsiteY335" fmla="*/ 261687 h 314325"/>
                <a:gd name="connsiteX336" fmla="*/ 572126 w 1200150"/>
                <a:gd name="connsiteY336" fmla="*/ 261687 h 314325"/>
                <a:gd name="connsiteX337" fmla="*/ 573617 w 1200150"/>
                <a:gd name="connsiteY337" fmla="*/ 261687 h 314325"/>
                <a:gd name="connsiteX338" fmla="*/ 576599 w 1200150"/>
                <a:gd name="connsiteY338" fmla="*/ 261687 h 314325"/>
                <a:gd name="connsiteX339" fmla="*/ 578091 w 1200150"/>
                <a:gd name="connsiteY339" fmla="*/ 260183 h 314325"/>
                <a:gd name="connsiteX340" fmla="*/ 579582 w 1200150"/>
                <a:gd name="connsiteY340" fmla="*/ 260183 h 314325"/>
                <a:gd name="connsiteX341" fmla="*/ 581073 w 1200150"/>
                <a:gd name="connsiteY341" fmla="*/ 260183 h 314325"/>
                <a:gd name="connsiteX342" fmla="*/ 582565 w 1200150"/>
                <a:gd name="connsiteY342" fmla="*/ 260183 h 314325"/>
                <a:gd name="connsiteX343" fmla="*/ 584056 w 1200150"/>
                <a:gd name="connsiteY343" fmla="*/ 260183 h 314325"/>
                <a:gd name="connsiteX344" fmla="*/ 584056 w 1200150"/>
                <a:gd name="connsiteY344" fmla="*/ 261687 h 314325"/>
                <a:gd name="connsiteX345" fmla="*/ 585547 w 1200150"/>
                <a:gd name="connsiteY345" fmla="*/ 261687 h 314325"/>
                <a:gd name="connsiteX346" fmla="*/ 585547 w 1200150"/>
                <a:gd name="connsiteY346" fmla="*/ 263191 h 314325"/>
                <a:gd name="connsiteX347" fmla="*/ 587038 w 1200150"/>
                <a:gd name="connsiteY347" fmla="*/ 264695 h 314325"/>
                <a:gd name="connsiteX348" fmla="*/ 587038 w 1200150"/>
                <a:gd name="connsiteY348" fmla="*/ 266199 h 314325"/>
                <a:gd name="connsiteX349" fmla="*/ 588530 w 1200150"/>
                <a:gd name="connsiteY349" fmla="*/ 266199 h 314325"/>
                <a:gd name="connsiteX350" fmla="*/ 588530 w 1200150"/>
                <a:gd name="connsiteY350" fmla="*/ 267703 h 314325"/>
                <a:gd name="connsiteX351" fmla="*/ 588530 w 1200150"/>
                <a:gd name="connsiteY351" fmla="*/ 269207 h 314325"/>
                <a:gd name="connsiteX352" fmla="*/ 587038 w 1200150"/>
                <a:gd name="connsiteY352" fmla="*/ 269207 h 314325"/>
                <a:gd name="connsiteX353" fmla="*/ 587038 w 1200150"/>
                <a:gd name="connsiteY353" fmla="*/ 270711 h 314325"/>
                <a:gd name="connsiteX354" fmla="*/ 585547 w 1200150"/>
                <a:gd name="connsiteY354" fmla="*/ 270711 h 314325"/>
                <a:gd name="connsiteX355" fmla="*/ 585547 w 1200150"/>
                <a:gd name="connsiteY355" fmla="*/ 272215 h 314325"/>
                <a:gd name="connsiteX356" fmla="*/ 584056 w 1200150"/>
                <a:gd name="connsiteY356" fmla="*/ 272215 h 314325"/>
                <a:gd name="connsiteX357" fmla="*/ 582565 w 1200150"/>
                <a:gd name="connsiteY357" fmla="*/ 273719 h 314325"/>
                <a:gd name="connsiteX358" fmla="*/ 581073 w 1200150"/>
                <a:gd name="connsiteY358" fmla="*/ 273719 h 314325"/>
                <a:gd name="connsiteX359" fmla="*/ 579582 w 1200150"/>
                <a:gd name="connsiteY359" fmla="*/ 273719 h 314325"/>
                <a:gd name="connsiteX360" fmla="*/ 578091 w 1200150"/>
                <a:gd name="connsiteY360" fmla="*/ 273719 h 314325"/>
                <a:gd name="connsiteX361" fmla="*/ 576599 w 1200150"/>
                <a:gd name="connsiteY361" fmla="*/ 273719 h 314325"/>
                <a:gd name="connsiteX362" fmla="*/ 576599 w 1200150"/>
                <a:gd name="connsiteY362" fmla="*/ 275223 h 314325"/>
                <a:gd name="connsiteX363" fmla="*/ 575108 w 1200150"/>
                <a:gd name="connsiteY363" fmla="*/ 275223 h 314325"/>
                <a:gd name="connsiteX364" fmla="*/ 573617 w 1200150"/>
                <a:gd name="connsiteY364" fmla="*/ 275223 h 314325"/>
                <a:gd name="connsiteX365" fmla="*/ 572126 w 1200150"/>
                <a:gd name="connsiteY365" fmla="*/ 275223 h 314325"/>
                <a:gd name="connsiteX366" fmla="*/ 570634 w 1200150"/>
                <a:gd name="connsiteY366" fmla="*/ 275223 h 314325"/>
                <a:gd name="connsiteX367" fmla="*/ 569143 w 1200150"/>
                <a:gd name="connsiteY367" fmla="*/ 275223 h 314325"/>
                <a:gd name="connsiteX368" fmla="*/ 567652 w 1200150"/>
                <a:gd name="connsiteY368" fmla="*/ 276727 h 314325"/>
                <a:gd name="connsiteX369" fmla="*/ 561686 w 1200150"/>
                <a:gd name="connsiteY369" fmla="*/ 276727 h 314325"/>
                <a:gd name="connsiteX370" fmla="*/ 560195 w 1200150"/>
                <a:gd name="connsiteY370" fmla="*/ 276727 h 314325"/>
                <a:gd name="connsiteX371" fmla="*/ 558704 w 1200150"/>
                <a:gd name="connsiteY371" fmla="*/ 278231 h 314325"/>
                <a:gd name="connsiteX372" fmla="*/ 558704 w 1200150"/>
                <a:gd name="connsiteY372" fmla="*/ 279734 h 314325"/>
                <a:gd name="connsiteX373" fmla="*/ 560195 w 1200150"/>
                <a:gd name="connsiteY373" fmla="*/ 281238 h 314325"/>
                <a:gd name="connsiteX374" fmla="*/ 561686 w 1200150"/>
                <a:gd name="connsiteY374" fmla="*/ 282742 h 314325"/>
                <a:gd name="connsiteX375" fmla="*/ 563178 w 1200150"/>
                <a:gd name="connsiteY375" fmla="*/ 282742 h 314325"/>
                <a:gd name="connsiteX376" fmla="*/ 563178 w 1200150"/>
                <a:gd name="connsiteY376" fmla="*/ 284246 h 314325"/>
                <a:gd name="connsiteX377" fmla="*/ 564669 w 1200150"/>
                <a:gd name="connsiteY377" fmla="*/ 285750 h 314325"/>
                <a:gd name="connsiteX378" fmla="*/ 566160 w 1200150"/>
                <a:gd name="connsiteY378" fmla="*/ 287254 h 314325"/>
                <a:gd name="connsiteX379" fmla="*/ 567652 w 1200150"/>
                <a:gd name="connsiteY379" fmla="*/ 288758 h 314325"/>
                <a:gd name="connsiteX380" fmla="*/ 567652 w 1200150"/>
                <a:gd name="connsiteY380" fmla="*/ 290262 h 314325"/>
                <a:gd name="connsiteX381" fmla="*/ 570634 w 1200150"/>
                <a:gd name="connsiteY381" fmla="*/ 291766 h 314325"/>
                <a:gd name="connsiteX382" fmla="*/ 572126 w 1200150"/>
                <a:gd name="connsiteY382" fmla="*/ 293270 h 314325"/>
                <a:gd name="connsiteX383" fmla="*/ 573617 w 1200150"/>
                <a:gd name="connsiteY383" fmla="*/ 294774 h 314325"/>
                <a:gd name="connsiteX384" fmla="*/ 575108 w 1200150"/>
                <a:gd name="connsiteY384" fmla="*/ 296278 h 314325"/>
                <a:gd name="connsiteX385" fmla="*/ 576599 w 1200150"/>
                <a:gd name="connsiteY385" fmla="*/ 296278 h 314325"/>
                <a:gd name="connsiteX386" fmla="*/ 578091 w 1200150"/>
                <a:gd name="connsiteY386" fmla="*/ 297782 h 314325"/>
                <a:gd name="connsiteX387" fmla="*/ 581073 w 1200150"/>
                <a:gd name="connsiteY387" fmla="*/ 297782 h 314325"/>
                <a:gd name="connsiteX388" fmla="*/ 582565 w 1200150"/>
                <a:gd name="connsiteY388" fmla="*/ 299286 h 314325"/>
                <a:gd name="connsiteX389" fmla="*/ 585547 w 1200150"/>
                <a:gd name="connsiteY389" fmla="*/ 299286 h 314325"/>
                <a:gd name="connsiteX390" fmla="*/ 588530 w 1200150"/>
                <a:gd name="connsiteY390" fmla="*/ 300790 h 314325"/>
                <a:gd name="connsiteX391" fmla="*/ 593004 w 1200150"/>
                <a:gd name="connsiteY391" fmla="*/ 302294 h 314325"/>
                <a:gd name="connsiteX392" fmla="*/ 594495 w 1200150"/>
                <a:gd name="connsiteY392" fmla="*/ 302294 h 314325"/>
                <a:gd name="connsiteX393" fmla="*/ 595986 w 1200150"/>
                <a:gd name="connsiteY393" fmla="*/ 303798 h 314325"/>
                <a:gd name="connsiteX394" fmla="*/ 598969 w 1200150"/>
                <a:gd name="connsiteY394" fmla="*/ 303798 h 314325"/>
                <a:gd name="connsiteX395" fmla="*/ 600460 w 1200150"/>
                <a:gd name="connsiteY395" fmla="*/ 305302 h 314325"/>
                <a:gd name="connsiteX396" fmla="*/ 601951 w 1200150"/>
                <a:gd name="connsiteY396" fmla="*/ 305302 h 314325"/>
                <a:gd name="connsiteX397" fmla="*/ 603443 w 1200150"/>
                <a:gd name="connsiteY397" fmla="*/ 306806 h 314325"/>
                <a:gd name="connsiteX398" fmla="*/ 606425 w 1200150"/>
                <a:gd name="connsiteY398" fmla="*/ 308309 h 314325"/>
                <a:gd name="connsiteX399" fmla="*/ 606425 w 1200150"/>
                <a:gd name="connsiteY399" fmla="*/ 309813 h 314325"/>
                <a:gd name="connsiteX400" fmla="*/ 604934 w 1200150"/>
                <a:gd name="connsiteY400" fmla="*/ 309813 h 314325"/>
                <a:gd name="connsiteX401" fmla="*/ 603443 w 1200150"/>
                <a:gd name="connsiteY401" fmla="*/ 309813 h 314325"/>
                <a:gd name="connsiteX402" fmla="*/ 601951 w 1200150"/>
                <a:gd name="connsiteY402" fmla="*/ 311317 h 314325"/>
                <a:gd name="connsiteX403" fmla="*/ 600460 w 1200150"/>
                <a:gd name="connsiteY403" fmla="*/ 311317 h 314325"/>
                <a:gd name="connsiteX404" fmla="*/ 598969 w 1200150"/>
                <a:gd name="connsiteY404" fmla="*/ 312821 h 314325"/>
                <a:gd name="connsiteX405" fmla="*/ 595986 w 1200150"/>
                <a:gd name="connsiteY405" fmla="*/ 312821 h 314325"/>
                <a:gd name="connsiteX406" fmla="*/ 594495 w 1200150"/>
                <a:gd name="connsiteY406" fmla="*/ 312821 h 314325"/>
                <a:gd name="connsiteX407" fmla="*/ 593004 w 1200150"/>
                <a:gd name="connsiteY407" fmla="*/ 314325 h 314325"/>
                <a:gd name="connsiteX408" fmla="*/ 590021 w 1200150"/>
                <a:gd name="connsiteY408" fmla="*/ 312821 h 314325"/>
                <a:gd name="connsiteX409" fmla="*/ 588530 w 1200150"/>
                <a:gd name="connsiteY409" fmla="*/ 314325 h 314325"/>
                <a:gd name="connsiteX410" fmla="*/ 587038 w 1200150"/>
                <a:gd name="connsiteY410" fmla="*/ 312821 h 314325"/>
                <a:gd name="connsiteX411" fmla="*/ 585547 w 1200150"/>
                <a:gd name="connsiteY411" fmla="*/ 312821 h 314325"/>
                <a:gd name="connsiteX412" fmla="*/ 584056 w 1200150"/>
                <a:gd name="connsiteY412" fmla="*/ 312821 h 314325"/>
                <a:gd name="connsiteX413" fmla="*/ 582565 w 1200150"/>
                <a:gd name="connsiteY413" fmla="*/ 312821 h 314325"/>
                <a:gd name="connsiteX414" fmla="*/ 581073 w 1200150"/>
                <a:gd name="connsiteY414" fmla="*/ 312821 h 314325"/>
                <a:gd name="connsiteX415" fmla="*/ 578091 w 1200150"/>
                <a:gd name="connsiteY415" fmla="*/ 312821 h 314325"/>
                <a:gd name="connsiteX416" fmla="*/ 576599 w 1200150"/>
                <a:gd name="connsiteY416" fmla="*/ 311317 h 314325"/>
                <a:gd name="connsiteX417" fmla="*/ 573617 w 1200150"/>
                <a:gd name="connsiteY417" fmla="*/ 311317 h 314325"/>
                <a:gd name="connsiteX418" fmla="*/ 569143 w 1200150"/>
                <a:gd name="connsiteY418" fmla="*/ 311317 h 314325"/>
                <a:gd name="connsiteX419" fmla="*/ 567652 w 1200150"/>
                <a:gd name="connsiteY419" fmla="*/ 311317 h 314325"/>
                <a:gd name="connsiteX420" fmla="*/ 567652 w 1200150"/>
                <a:gd name="connsiteY420" fmla="*/ 309813 h 314325"/>
                <a:gd name="connsiteX421" fmla="*/ 566160 w 1200150"/>
                <a:gd name="connsiteY421" fmla="*/ 309813 h 314325"/>
                <a:gd name="connsiteX422" fmla="*/ 564669 w 1200150"/>
                <a:gd name="connsiteY422" fmla="*/ 308309 h 314325"/>
                <a:gd name="connsiteX423" fmla="*/ 563178 w 1200150"/>
                <a:gd name="connsiteY423" fmla="*/ 306806 h 314325"/>
                <a:gd name="connsiteX424" fmla="*/ 561686 w 1200150"/>
                <a:gd name="connsiteY424" fmla="*/ 305302 h 314325"/>
                <a:gd name="connsiteX425" fmla="*/ 561686 w 1200150"/>
                <a:gd name="connsiteY425" fmla="*/ 303798 h 314325"/>
                <a:gd name="connsiteX426" fmla="*/ 560195 w 1200150"/>
                <a:gd name="connsiteY426" fmla="*/ 303798 h 314325"/>
                <a:gd name="connsiteX427" fmla="*/ 560195 w 1200150"/>
                <a:gd name="connsiteY427" fmla="*/ 302294 h 314325"/>
                <a:gd name="connsiteX428" fmla="*/ 558704 w 1200150"/>
                <a:gd name="connsiteY428" fmla="*/ 302294 h 314325"/>
                <a:gd name="connsiteX429" fmla="*/ 558704 w 1200150"/>
                <a:gd name="connsiteY429" fmla="*/ 300790 h 314325"/>
                <a:gd name="connsiteX430" fmla="*/ 557213 w 1200150"/>
                <a:gd name="connsiteY430" fmla="*/ 300790 h 314325"/>
                <a:gd name="connsiteX431" fmla="*/ 557213 w 1200150"/>
                <a:gd name="connsiteY431" fmla="*/ 299286 h 314325"/>
                <a:gd name="connsiteX432" fmla="*/ 555721 w 1200150"/>
                <a:gd name="connsiteY432" fmla="*/ 299286 h 314325"/>
                <a:gd name="connsiteX433" fmla="*/ 555721 w 1200150"/>
                <a:gd name="connsiteY433" fmla="*/ 297782 h 314325"/>
                <a:gd name="connsiteX434" fmla="*/ 554230 w 1200150"/>
                <a:gd name="connsiteY434" fmla="*/ 296278 h 314325"/>
                <a:gd name="connsiteX435" fmla="*/ 552739 w 1200150"/>
                <a:gd name="connsiteY435" fmla="*/ 294774 h 314325"/>
                <a:gd name="connsiteX436" fmla="*/ 551247 w 1200150"/>
                <a:gd name="connsiteY436" fmla="*/ 293270 h 314325"/>
                <a:gd name="connsiteX437" fmla="*/ 551247 w 1200150"/>
                <a:gd name="connsiteY437" fmla="*/ 291766 h 314325"/>
                <a:gd name="connsiteX438" fmla="*/ 549756 w 1200150"/>
                <a:gd name="connsiteY438" fmla="*/ 291766 h 314325"/>
                <a:gd name="connsiteX439" fmla="*/ 549756 w 1200150"/>
                <a:gd name="connsiteY439" fmla="*/ 293270 h 314325"/>
                <a:gd name="connsiteX440" fmla="*/ 548265 w 1200150"/>
                <a:gd name="connsiteY440" fmla="*/ 294774 h 314325"/>
                <a:gd name="connsiteX441" fmla="*/ 548265 w 1200150"/>
                <a:gd name="connsiteY441" fmla="*/ 296278 h 314325"/>
                <a:gd name="connsiteX442" fmla="*/ 546774 w 1200150"/>
                <a:gd name="connsiteY442" fmla="*/ 297782 h 314325"/>
                <a:gd name="connsiteX443" fmla="*/ 545282 w 1200150"/>
                <a:gd name="connsiteY443" fmla="*/ 299286 h 314325"/>
                <a:gd name="connsiteX444" fmla="*/ 543791 w 1200150"/>
                <a:gd name="connsiteY444" fmla="*/ 300790 h 314325"/>
                <a:gd name="connsiteX445" fmla="*/ 542300 w 1200150"/>
                <a:gd name="connsiteY445" fmla="*/ 302294 h 314325"/>
                <a:gd name="connsiteX446" fmla="*/ 540808 w 1200150"/>
                <a:gd name="connsiteY446" fmla="*/ 303798 h 314325"/>
                <a:gd name="connsiteX447" fmla="*/ 539317 w 1200150"/>
                <a:gd name="connsiteY447" fmla="*/ 305302 h 314325"/>
                <a:gd name="connsiteX448" fmla="*/ 537826 w 1200150"/>
                <a:gd name="connsiteY448" fmla="*/ 305302 h 314325"/>
                <a:gd name="connsiteX449" fmla="*/ 536335 w 1200150"/>
                <a:gd name="connsiteY449" fmla="*/ 306806 h 314325"/>
                <a:gd name="connsiteX450" fmla="*/ 534843 w 1200150"/>
                <a:gd name="connsiteY450" fmla="*/ 306806 h 314325"/>
                <a:gd name="connsiteX451" fmla="*/ 533352 w 1200150"/>
                <a:gd name="connsiteY451" fmla="*/ 306806 h 314325"/>
                <a:gd name="connsiteX452" fmla="*/ 531861 w 1200150"/>
                <a:gd name="connsiteY452" fmla="*/ 308309 h 314325"/>
                <a:gd name="connsiteX453" fmla="*/ 530369 w 1200150"/>
                <a:gd name="connsiteY453" fmla="*/ 308309 h 314325"/>
                <a:gd name="connsiteX454" fmla="*/ 528878 w 1200150"/>
                <a:gd name="connsiteY454" fmla="*/ 308309 h 314325"/>
                <a:gd name="connsiteX455" fmla="*/ 527387 w 1200150"/>
                <a:gd name="connsiteY455" fmla="*/ 308309 h 314325"/>
                <a:gd name="connsiteX456" fmla="*/ 525896 w 1200150"/>
                <a:gd name="connsiteY456" fmla="*/ 308309 h 314325"/>
                <a:gd name="connsiteX457" fmla="*/ 524404 w 1200150"/>
                <a:gd name="connsiteY457" fmla="*/ 308309 h 314325"/>
                <a:gd name="connsiteX458" fmla="*/ 522913 w 1200150"/>
                <a:gd name="connsiteY458" fmla="*/ 308309 h 314325"/>
                <a:gd name="connsiteX459" fmla="*/ 519930 w 1200150"/>
                <a:gd name="connsiteY459" fmla="*/ 308309 h 314325"/>
                <a:gd name="connsiteX460" fmla="*/ 518439 w 1200150"/>
                <a:gd name="connsiteY460" fmla="*/ 306806 h 314325"/>
                <a:gd name="connsiteX461" fmla="*/ 516948 w 1200150"/>
                <a:gd name="connsiteY461" fmla="*/ 306806 h 314325"/>
                <a:gd name="connsiteX462" fmla="*/ 515457 w 1200150"/>
                <a:gd name="connsiteY462" fmla="*/ 306806 h 314325"/>
                <a:gd name="connsiteX463" fmla="*/ 515457 w 1200150"/>
                <a:gd name="connsiteY463" fmla="*/ 305302 h 314325"/>
                <a:gd name="connsiteX464" fmla="*/ 512474 w 1200150"/>
                <a:gd name="connsiteY464" fmla="*/ 305302 h 314325"/>
                <a:gd name="connsiteX465" fmla="*/ 512474 w 1200150"/>
                <a:gd name="connsiteY465" fmla="*/ 303798 h 314325"/>
                <a:gd name="connsiteX466" fmla="*/ 513965 w 1200150"/>
                <a:gd name="connsiteY466" fmla="*/ 303798 h 314325"/>
                <a:gd name="connsiteX467" fmla="*/ 515457 w 1200150"/>
                <a:gd name="connsiteY467" fmla="*/ 302294 h 314325"/>
                <a:gd name="connsiteX468" fmla="*/ 513965 w 1200150"/>
                <a:gd name="connsiteY468" fmla="*/ 300790 h 314325"/>
                <a:gd name="connsiteX469" fmla="*/ 513965 w 1200150"/>
                <a:gd name="connsiteY469" fmla="*/ 299286 h 314325"/>
                <a:gd name="connsiteX470" fmla="*/ 512474 w 1200150"/>
                <a:gd name="connsiteY470" fmla="*/ 299286 h 314325"/>
                <a:gd name="connsiteX471" fmla="*/ 510983 w 1200150"/>
                <a:gd name="connsiteY471" fmla="*/ 297782 h 314325"/>
                <a:gd name="connsiteX472" fmla="*/ 509491 w 1200150"/>
                <a:gd name="connsiteY472" fmla="*/ 297782 h 314325"/>
                <a:gd name="connsiteX473" fmla="*/ 509491 w 1200150"/>
                <a:gd name="connsiteY473" fmla="*/ 296278 h 314325"/>
                <a:gd name="connsiteX474" fmla="*/ 508000 w 1200150"/>
                <a:gd name="connsiteY474" fmla="*/ 296278 h 314325"/>
                <a:gd name="connsiteX475" fmla="*/ 509491 w 1200150"/>
                <a:gd name="connsiteY475" fmla="*/ 294774 h 314325"/>
                <a:gd name="connsiteX476" fmla="*/ 512474 w 1200150"/>
                <a:gd name="connsiteY476" fmla="*/ 294774 h 314325"/>
                <a:gd name="connsiteX477" fmla="*/ 513965 w 1200150"/>
                <a:gd name="connsiteY477" fmla="*/ 294774 h 314325"/>
                <a:gd name="connsiteX478" fmla="*/ 516948 w 1200150"/>
                <a:gd name="connsiteY478" fmla="*/ 296278 h 314325"/>
                <a:gd name="connsiteX479" fmla="*/ 518439 w 1200150"/>
                <a:gd name="connsiteY479" fmla="*/ 296278 h 314325"/>
                <a:gd name="connsiteX480" fmla="*/ 519930 w 1200150"/>
                <a:gd name="connsiteY480" fmla="*/ 296278 h 314325"/>
                <a:gd name="connsiteX481" fmla="*/ 522913 w 1200150"/>
                <a:gd name="connsiteY481" fmla="*/ 296278 h 314325"/>
                <a:gd name="connsiteX482" fmla="*/ 525896 w 1200150"/>
                <a:gd name="connsiteY482" fmla="*/ 296278 h 314325"/>
                <a:gd name="connsiteX483" fmla="*/ 527387 w 1200150"/>
                <a:gd name="connsiteY483" fmla="*/ 296278 h 314325"/>
                <a:gd name="connsiteX484" fmla="*/ 528878 w 1200150"/>
                <a:gd name="connsiteY484" fmla="*/ 296278 h 314325"/>
                <a:gd name="connsiteX485" fmla="*/ 531861 w 1200150"/>
                <a:gd name="connsiteY485" fmla="*/ 294774 h 314325"/>
                <a:gd name="connsiteX486" fmla="*/ 533352 w 1200150"/>
                <a:gd name="connsiteY486" fmla="*/ 293270 h 314325"/>
                <a:gd name="connsiteX487" fmla="*/ 534843 w 1200150"/>
                <a:gd name="connsiteY487" fmla="*/ 293270 h 314325"/>
                <a:gd name="connsiteX488" fmla="*/ 536335 w 1200150"/>
                <a:gd name="connsiteY488" fmla="*/ 291766 h 314325"/>
                <a:gd name="connsiteX489" fmla="*/ 539317 w 1200150"/>
                <a:gd name="connsiteY489" fmla="*/ 288758 h 314325"/>
                <a:gd name="connsiteX490" fmla="*/ 539317 w 1200150"/>
                <a:gd name="connsiteY490" fmla="*/ 287254 h 314325"/>
                <a:gd name="connsiteX491" fmla="*/ 540808 w 1200150"/>
                <a:gd name="connsiteY491" fmla="*/ 285750 h 314325"/>
                <a:gd name="connsiteX492" fmla="*/ 542300 w 1200150"/>
                <a:gd name="connsiteY492" fmla="*/ 284246 h 314325"/>
                <a:gd name="connsiteX493" fmla="*/ 542300 w 1200150"/>
                <a:gd name="connsiteY493" fmla="*/ 282742 h 314325"/>
                <a:gd name="connsiteX494" fmla="*/ 543791 w 1200150"/>
                <a:gd name="connsiteY494" fmla="*/ 281238 h 314325"/>
                <a:gd name="connsiteX495" fmla="*/ 545282 w 1200150"/>
                <a:gd name="connsiteY495" fmla="*/ 279734 h 314325"/>
                <a:gd name="connsiteX496" fmla="*/ 545282 w 1200150"/>
                <a:gd name="connsiteY496" fmla="*/ 278231 h 314325"/>
                <a:gd name="connsiteX497" fmla="*/ 545282 w 1200150"/>
                <a:gd name="connsiteY497" fmla="*/ 276727 h 314325"/>
                <a:gd name="connsiteX498" fmla="*/ 543791 w 1200150"/>
                <a:gd name="connsiteY498" fmla="*/ 276727 h 314325"/>
                <a:gd name="connsiteX499" fmla="*/ 542300 w 1200150"/>
                <a:gd name="connsiteY499" fmla="*/ 276727 h 314325"/>
                <a:gd name="connsiteX500" fmla="*/ 540808 w 1200150"/>
                <a:gd name="connsiteY500" fmla="*/ 276727 h 314325"/>
                <a:gd name="connsiteX501" fmla="*/ 539317 w 1200150"/>
                <a:gd name="connsiteY501" fmla="*/ 276727 h 314325"/>
                <a:gd name="connsiteX502" fmla="*/ 537826 w 1200150"/>
                <a:gd name="connsiteY502" fmla="*/ 276727 h 314325"/>
                <a:gd name="connsiteX503" fmla="*/ 536335 w 1200150"/>
                <a:gd name="connsiteY503" fmla="*/ 276727 h 314325"/>
                <a:gd name="connsiteX504" fmla="*/ 534843 w 1200150"/>
                <a:gd name="connsiteY504" fmla="*/ 276727 h 314325"/>
                <a:gd name="connsiteX505" fmla="*/ 534843 w 1200150"/>
                <a:gd name="connsiteY505" fmla="*/ 275223 h 314325"/>
                <a:gd name="connsiteX506" fmla="*/ 533352 w 1200150"/>
                <a:gd name="connsiteY506" fmla="*/ 275223 h 314325"/>
                <a:gd name="connsiteX507" fmla="*/ 531861 w 1200150"/>
                <a:gd name="connsiteY507" fmla="*/ 273719 h 314325"/>
                <a:gd name="connsiteX508" fmla="*/ 530369 w 1200150"/>
                <a:gd name="connsiteY508" fmla="*/ 273719 h 314325"/>
                <a:gd name="connsiteX509" fmla="*/ 530369 w 1200150"/>
                <a:gd name="connsiteY509" fmla="*/ 270711 h 314325"/>
                <a:gd name="connsiteX510" fmla="*/ 530369 w 1200150"/>
                <a:gd name="connsiteY510" fmla="*/ 269207 h 314325"/>
                <a:gd name="connsiteX511" fmla="*/ 531861 w 1200150"/>
                <a:gd name="connsiteY511" fmla="*/ 269207 h 314325"/>
                <a:gd name="connsiteX512" fmla="*/ 533352 w 1200150"/>
                <a:gd name="connsiteY512" fmla="*/ 269207 h 314325"/>
                <a:gd name="connsiteX513" fmla="*/ 534843 w 1200150"/>
                <a:gd name="connsiteY513" fmla="*/ 269207 h 314325"/>
                <a:gd name="connsiteX514" fmla="*/ 536335 w 1200150"/>
                <a:gd name="connsiteY514" fmla="*/ 269207 h 314325"/>
                <a:gd name="connsiteX515" fmla="*/ 537826 w 1200150"/>
                <a:gd name="connsiteY515" fmla="*/ 267703 h 314325"/>
                <a:gd name="connsiteX516" fmla="*/ 539317 w 1200150"/>
                <a:gd name="connsiteY516" fmla="*/ 267703 h 314325"/>
                <a:gd name="connsiteX517" fmla="*/ 540808 w 1200150"/>
                <a:gd name="connsiteY517" fmla="*/ 267703 h 314325"/>
                <a:gd name="connsiteX518" fmla="*/ 543791 w 1200150"/>
                <a:gd name="connsiteY518" fmla="*/ 267703 h 314325"/>
                <a:gd name="connsiteX519" fmla="*/ 546774 w 1200150"/>
                <a:gd name="connsiteY519" fmla="*/ 266199 h 314325"/>
                <a:gd name="connsiteX520" fmla="*/ 551247 w 1200150"/>
                <a:gd name="connsiteY520" fmla="*/ 264695 h 314325"/>
                <a:gd name="connsiteX521" fmla="*/ 552739 w 1200150"/>
                <a:gd name="connsiteY521" fmla="*/ 264695 h 314325"/>
                <a:gd name="connsiteX522" fmla="*/ 554230 w 1200150"/>
                <a:gd name="connsiteY522" fmla="*/ 261687 h 314325"/>
                <a:gd name="connsiteX523" fmla="*/ 554230 w 1200150"/>
                <a:gd name="connsiteY523" fmla="*/ 260183 h 314325"/>
                <a:gd name="connsiteX524" fmla="*/ 554230 w 1200150"/>
                <a:gd name="connsiteY524" fmla="*/ 258679 h 314325"/>
                <a:gd name="connsiteX525" fmla="*/ 555721 w 1200150"/>
                <a:gd name="connsiteY525" fmla="*/ 255671 h 314325"/>
                <a:gd name="connsiteX526" fmla="*/ 555721 w 1200150"/>
                <a:gd name="connsiteY526" fmla="*/ 251159 h 314325"/>
                <a:gd name="connsiteX527" fmla="*/ 557213 w 1200150"/>
                <a:gd name="connsiteY527" fmla="*/ 248151 h 314325"/>
                <a:gd name="connsiteX528" fmla="*/ 557213 w 1200150"/>
                <a:gd name="connsiteY528" fmla="*/ 246647 h 314325"/>
                <a:gd name="connsiteX529" fmla="*/ 558704 w 1200150"/>
                <a:gd name="connsiteY529" fmla="*/ 242136 h 314325"/>
                <a:gd name="connsiteX530" fmla="*/ 558704 w 1200150"/>
                <a:gd name="connsiteY530" fmla="*/ 240632 h 314325"/>
                <a:gd name="connsiteX531" fmla="*/ 558704 w 1200150"/>
                <a:gd name="connsiteY531" fmla="*/ 239128 h 314325"/>
                <a:gd name="connsiteX532" fmla="*/ 560195 w 1200150"/>
                <a:gd name="connsiteY532" fmla="*/ 237624 h 314325"/>
                <a:gd name="connsiteX533" fmla="*/ 560195 w 1200150"/>
                <a:gd name="connsiteY533" fmla="*/ 236120 h 314325"/>
                <a:gd name="connsiteX534" fmla="*/ 561686 w 1200150"/>
                <a:gd name="connsiteY534" fmla="*/ 234616 h 314325"/>
                <a:gd name="connsiteX535" fmla="*/ 561686 w 1200150"/>
                <a:gd name="connsiteY535" fmla="*/ 233112 h 314325"/>
                <a:gd name="connsiteX536" fmla="*/ 563178 w 1200150"/>
                <a:gd name="connsiteY536" fmla="*/ 231608 h 314325"/>
                <a:gd name="connsiteX537" fmla="*/ 564669 w 1200150"/>
                <a:gd name="connsiteY537" fmla="*/ 230104 h 314325"/>
                <a:gd name="connsiteX538" fmla="*/ 566160 w 1200150"/>
                <a:gd name="connsiteY538" fmla="*/ 228600 h 314325"/>
                <a:gd name="connsiteX539" fmla="*/ 710406 w 1200150"/>
                <a:gd name="connsiteY539" fmla="*/ 227652 h 314325"/>
                <a:gd name="connsiteX540" fmla="*/ 710406 w 1200150"/>
                <a:gd name="connsiteY540" fmla="*/ 229145 h 314325"/>
                <a:gd name="connsiteX541" fmla="*/ 708918 w 1200150"/>
                <a:gd name="connsiteY541" fmla="*/ 229145 h 314325"/>
                <a:gd name="connsiteX542" fmla="*/ 708918 w 1200150"/>
                <a:gd name="connsiteY542" fmla="*/ 230638 h 314325"/>
                <a:gd name="connsiteX543" fmla="*/ 707430 w 1200150"/>
                <a:gd name="connsiteY543" fmla="*/ 230638 h 314325"/>
                <a:gd name="connsiteX544" fmla="*/ 707430 w 1200150"/>
                <a:gd name="connsiteY544" fmla="*/ 232131 h 314325"/>
                <a:gd name="connsiteX545" fmla="*/ 705942 w 1200150"/>
                <a:gd name="connsiteY545" fmla="*/ 232131 h 314325"/>
                <a:gd name="connsiteX546" fmla="*/ 707430 w 1200150"/>
                <a:gd name="connsiteY546" fmla="*/ 233623 h 314325"/>
                <a:gd name="connsiteX547" fmla="*/ 708918 w 1200150"/>
                <a:gd name="connsiteY547" fmla="*/ 233623 h 314325"/>
                <a:gd name="connsiteX548" fmla="*/ 708918 w 1200150"/>
                <a:gd name="connsiteY548" fmla="*/ 235116 h 314325"/>
                <a:gd name="connsiteX549" fmla="*/ 710406 w 1200150"/>
                <a:gd name="connsiteY549" fmla="*/ 235116 h 314325"/>
                <a:gd name="connsiteX550" fmla="*/ 710406 w 1200150"/>
                <a:gd name="connsiteY550" fmla="*/ 233623 h 314325"/>
                <a:gd name="connsiteX551" fmla="*/ 710406 w 1200150"/>
                <a:gd name="connsiteY551" fmla="*/ 232131 h 314325"/>
                <a:gd name="connsiteX552" fmla="*/ 711895 w 1200150"/>
                <a:gd name="connsiteY552" fmla="*/ 230638 h 314325"/>
                <a:gd name="connsiteX553" fmla="*/ 711895 w 1200150"/>
                <a:gd name="connsiteY553" fmla="*/ 229145 h 314325"/>
                <a:gd name="connsiteX554" fmla="*/ 711895 w 1200150"/>
                <a:gd name="connsiteY554" fmla="*/ 227652 h 314325"/>
                <a:gd name="connsiteX555" fmla="*/ 710406 w 1200150"/>
                <a:gd name="connsiteY555" fmla="*/ 227652 h 314325"/>
                <a:gd name="connsiteX556" fmla="*/ 263770 w 1200150"/>
                <a:gd name="connsiteY556" fmla="*/ 223899 h 314325"/>
                <a:gd name="connsiteX557" fmla="*/ 263770 w 1200150"/>
                <a:gd name="connsiteY557" fmla="*/ 225395 h 314325"/>
                <a:gd name="connsiteX558" fmla="*/ 262243 w 1200150"/>
                <a:gd name="connsiteY558" fmla="*/ 225395 h 314325"/>
                <a:gd name="connsiteX559" fmla="*/ 262243 w 1200150"/>
                <a:gd name="connsiteY559" fmla="*/ 226891 h 314325"/>
                <a:gd name="connsiteX560" fmla="*/ 260717 w 1200150"/>
                <a:gd name="connsiteY560" fmla="*/ 228387 h 314325"/>
                <a:gd name="connsiteX561" fmla="*/ 262243 w 1200150"/>
                <a:gd name="connsiteY561" fmla="*/ 228387 h 314325"/>
                <a:gd name="connsiteX562" fmla="*/ 262243 w 1200150"/>
                <a:gd name="connsiteY562" fmla="*/ 229883 h 314325"/>
                <a:gd name="connsiteX563" fmla="*/ 263770 w 1200150"/>
                <a:gd name="connsiteY563" fmla="*/ 231379 h 314325"/>
                <a:gd name="connsiteX564" fmla="*/ 263770 w 1200150"/>
                <a:gd name="connsiteY564" fmla="*/ 232875 h 314325"/>
                <a:gd name="connsiteX565" fmla="*/ 265296 w 1200150"/>
                <a:gd name="connsiteY565" fmla="*/ 232875 h 314325"/>
                <a:gd name="connsiteX566" fmla="*/ 265296 w 1200150"/>
                <a:gd name="connsiteY566" fmla="*/ 234371 h 314325"/>
                <a:gd name="connsiteX567" fmla="*/ 266822 w 1200150"/>
                <a:gd name="connsiteY567" fmla="*/ 232875 h 314325"/>
                <a:gd name="connsiteX568" fmla="*/ 266822 w 1200150"/>
                <a:gd name="connsiteY568" fmla="*/ 231379 h 314325"/>
                <a:gd name="connsiteX569" fmla="*/ 266822 w 1200150"/>
                <a:gd name="connsiteY569" fmla="*/ 229883 h 314325"/>
                <a:gd name="connsiteX570" fmla="*/ 268349 w 1200150"/>
                <a:gd name="connsiteY570" fmla="*/ 229883 h 314325"/>
                <a:gd name="connsiteX571" fmla="*/ 268349 w 1200150"/>
                <a:gd name="connsiteY571" fmla="*/ 228387 h 314325"/>
                <a:gd name="connsiteX572" fmla="*/ 269875 w 1200150"/>
                <a:gd name="connsiteY572" fmla="*/ 228387 h 314325"/>
                <a:gd name="connsiteX573" fmla="*/ 271402 w 1200150"/>
                <a:gd name="connsiteY573" fmla="*/ 226891 h 314325"/>
                <a:gd name="connsiteX574" fmla="*/ 271402 w 1200150"/>
                <a:gd name="connsiteY574" fmla="*/ 225395 h 314325"/>
                <a:gd name="connsiteX575" fmla="*/ 269875 w 1200150"/>
                <a:gd name="connsiteY575" fmla="*/ 225395 h 314325"/>
                <a:gd name="connsiteX576" fmla="*/ 268349 w 1200150"/>
                <a:gd name="connsiteY576" fmla="*/ 223899 h 314325"/>
                <a:gd name="connsiteX577" fmla="*/ 266822 w 1200150"/>
                <a:gd name="connsiteY577" fmla="*/ 223899 h 314325"/>
                <a:gd name="connsiteX578" fmla="*/ 265296 w 1200150"/>
                <a:gd name="connsiteY578" fmla="*/ 223899 h 314325"/>
                <a:gd name="connsiteX579" fmla="*/ 263770 w 1200150"/>
                <a:gd name="connsiteY579" fmla="*/ 223899 h 314325"/>
                <a:gd name="connsiteX580" fmla="*/ 832973 w 1200150"/>
                <a:gd name="connsiteY580" fmla="*/ 216437 h 314325"/>
                <a:gd name="connsiteX581" fmla="*/ 832973 w 1200150"/>
                <a:gd name="connsiteY581" fmla="*/ 217954 h 314325"/>
                <a:gd name="connsiteX582" fmla="*/ 831468 w 1200150"/>
                <a:gd name="connsiteY582" fmla="*/ 219472 h 314325"/>
                <a:gd name="connsiteX583" fmla="*/ 832973 w 1200150"/>
                <a:gd name="connsiteY583" fmla="*/ 220989 h 314325"/>
                <a:gd name="connsiteX584" fmla="*/ 832973 w 1200150"/>
                <a:gd name="connsiteY584" fmla="*/ 222507 h 314325"/>
                <a:gd name="connsiteX585" fmla="*/ 832973 w 1200150"/>
                <a:gd name="connsiteY585" fmla="*/ 224024 h 314325"/>
                <a:gd name="connsiteX586" fmla="*/ 832973 w 1200150"/>
                <a:gd name="connsiteY586" fmla="*/ 225542 h 314325"/>
                <a:gd name="connsiteX587" fmla="*/ 832973 w 1200150"/>
                <a:gd name="connsiteY587" fmla="*/ 228577 h 314325"/>
                <a:gd name="connsiteX588" fmla="*/ 832973 w 1200150"/>
                <a:gd name="connsiteY588" fmla="*/ 230094 h 314325"/>
                <a:gd name="connsiteX589" fmla="*/ 831468 w 1200150"/>
                <a:gd name="connsiteY589" fmla="*/ 231612 h 314325"/>
                <a:gd name="connsiteX590" fmla="*/ 831468 w 1200150"/>
                <a:gd name="connsiteY590" fmla="*/ 233129 h 314325"/>
                <a:gd name="connsiteX591" fmla="*/ 831468 w 1200150"/>
                <a:gd name="connsiteY591" fmla="*/ 234647 h 314325"/>
                <a:gd name="connsiteX592" fmla="*/ 832973 w 1200150"/>
                <a:gd name="connsiteY592" fmla="*/ 237682 h 314325"/>
                <a:gd name="connsiteX593" fmla="*/ 832973 w 1200150"/>
                <a:gd name="connsiteY593" fmla="*/ 239199 h 314325"/>
                <a:gd name="connsiteX594" fmla="*/ 834478 w 1200150"/>
                <a:gd name="connsiteY594" fmla="*/ 239199 h 314325"/>
                <a:gd name="connsiteX595" fmla="*/ 837489 w 1200150"/>
                <a:gd name="connsiteY595" fmla="*/ 237682 h 314325"/>
                <a:gd name="connsiteX596" fmla="*/ 838995 w 1200150"/>
                <a:gd name="connsiteY596" fmla="*/ 236164 h 314325"/>
                <a:gd name="connsiteX597" fmla="*/ 838995 w 1200150"/>
                <a:gd name="connsiteY597" fmla="*/ 234647 h 314325"/>
                <a:gd name="connsiteX598" fmla="*/ 838995 w 1200150"/>
                <a:gd name="connsiteY598" fmla="*/ 231612 h 314325"/>
                <a:gd name="connsiteX599" fmla="*/ 840500 w 1200150"/>
                <a:gd name="connsiteY599" fmla="*/ 228577 h 314325"/>
                <a:gd name="connsiteX600" fmla="*/ 838995 w 1200150"/>
                <a:gd name="connsiteY600" fmla="*/ 225542 h 314325"/>
                <a:gd name="connsiteX601" fmla="*/ 838995 w 1200150"/>
                <a:gd name="connsiteY601" fmla="*/ 224024 h 314325"/>
                <a:gd name="connsiteX602" fmla="*/ 837489 w 1200150"/>
                <a:gd name="connsiteY602" fmla="*/ 219472 h 314325"/>
                <a:gd name="connsiteX603" fmla="*/ 837489 w 1200150"/>
                <a:gd name="connsiteY603" fmla="*/ 217954 h 314325"/>
                <a:gd name="connsiteX604" fmla="*/ 835984 w 1200150"/>
                <a:gd name="connsiteY604" fmla="*/ 216437 h 314325"/>
                <a:gd name="connsiteX605" fmla="*/ 832973 w 1200150"/>
                <a:gd name="connsiteY605" fmla="*/ 216437 h 314325"/>
                <a:gd name="connsiteX606" fmla="*/ 694035 w 1200150"/>
                <a:gd name="connsiteY606" fmla="*/ 212725 h 314325"/>
                <a:gd name="connsiteX607" fmla="*/ 695524 w 1200150"/>
                <a:gd name="connsiteY607" fmla="*/ 212725 h 314325"/>
                <a:gd name="connsiteX608" fmla="*/ 697012 w 1200150"/>
                <a:gd name="connsiteY608" fmla="*/ 214218 h 314325"/>
                <a:gd name="connsiteX609" fmla="*/ 698500 w 1200150"/>
                <a:gd name="connsiteY609" fmla="*/ 215710 h 314325"/>
                <a:gd name="connsiteX610" fmla="*/ 698500 w 1200150"/>
                <a:gd name="connsiteY610" fmla="*/ 217203 h 314325"/>
                <a:gd name="connsiteX611" fmla="*/ 698500 w 1200150"/>
                <a:gd name="connsiteY611" fmla="*/ 218696 h 314325"/>
                <a:gd name="connsiteX612" fmla="*/ 698500 w 1200150"/>
                <a:gd name="connsiteY612" fmla="*/ 220189 h 314325"/>
                <a:gd name="connsiteX613" fmla="*/ 698500 w 1200150"/>
                <a:gd name="connsiteY613" fmla="*/ 221681 h 314325"/>
                <a:gd name="connsiteX614" fmla="*/ 699988 w 1200150"/>
                <a:gd name="connsiteY614" fmla="*/ 221681 h 314325"/>
                <a:gd name="connsiteX615" fmla="*/ 701477 w 1200150"/>
                <a:gd name="connsiteY615" fmla="*/ 220189 h 314325"/>
                <a:gd name="connsiteX616" fmla="*/ 702965 w 1200150"/>
                <a:gd name="connsiteY616" fmla="*/ 220189 h 314325"/>
                <a:gd name="connsiteX617" fmla="*/ 704453 w 1200150"/>
                <a:gd name="connsiteY617" fmla="*/ 220189 h 314325"/>
                <a:gd name="connsiteX618" fmla="*/ 702965 w 1200150"/>
                <a:gd name="connsiteY618" fmla="*/ 221681 h 314325"/>
                <a:gd name="connsiteX619" fmla="*/ 702965 w 1200150"/>
                <a:gd name="connsiteY619" fmla="*/ 223174 h 314325"/>
                <a:gd name="connsiteX620" fmla="*/ 702965 w 1200150"/>
                <a:gd name="connsiteY620" fmla="*/ 224667 h 314325"/>
                <a:gd name="connsiteX621" fmla="*/ 701477 w 1200150"/>
                <a:gd name="connsiteY621" fmla="*/ 224667 h 314325"/>
                <a:gd name="connsiteX622" fmla="*/ 699988 w 1200150"/>
                <a:gd name="connsiteY622" fmla="*/ 224667 h 314325"/>
                <a:gd name="connsiteX623" fmla="*/ 698500 w 1200150"/>
                <a:gd name="connsiteY623" fmla="*/ 226159 h 314325"/>
                <a:gd name="connsiteX624" fmla="*/ 698500 w 1200150"/>
                <a:gd name="connsiteY624" fmla="*/ 227652 h 314325"/>
                <a:gd name="connsiteX625" fmla="*/ 698500 w 1200150"/>
                <a:gd name="connsiteY625" fmla="*/ 229145 h 314325"/>
                <a:gd name="connsiteX626" fmla="*/ 698500 w 1200150"/>
                <a:gd name="connsiteY626" fmla="*/ 230638 h 314325"/>
                <a:gd name="connsiteX627" fmla="*/ 698500 w 1200150"/>
                <a:gd name="connsiteY627" fmla="*/ 232131 h 314325"/>
                <a:gd name="connsiteX628" fmla="*/ 699988 w 1200150"/>
                <a:gd name="connsiteY628" fmla="*/ 232131 h 314325"/>
                <a:gd name="connsiteX629" fmla="*/ 701477 w 1200150"/>
                <a:gd name="connsiteY629" fmla="*/ 232131 h 314325"/>
                <a:gd name="connsiteX630" fmla="*/ 702965 w 1200150"/>
                <a:gd name="connsiteY630" fmla="*/ 230638 h 314325"/>
                <a:gd name="connsiteX631" fmla="*/ 704453 w 1200150"/>
                <a:gd name="connsiteY631" fmla="*/ 229145 h 314325"/>
                <a:gd name="connsiteX632" fmla="*/ 704453 w 1200150"/>
                <a:gd name="connsiteY632" fmla="*/ 227652 h 314325"/>
                <a:gd name="connsiteX633" fmla="*/ 705942 w 1200150"/>
                <a:gd name="connsiteY633" fmla="*/ 227652 h 314325"/>
                <a:gd name="connsiteX634" fmla="*/ 705942 w 1200150"/>
                <a:gd name="connsiteY634" fmla="*/ 226159 h 314325"/>
                <a:gd name="connsiteX635" fmla="*/ 707430 w 1200150"/>
                <a:gd name="connsiteY635" fmla="*/ 226159 h 314325"/>
                <a:gd name="connsiteX636" fmla="*/ 707430 w 1200150"/>
                <a:gd name="connsiteY636" fmla="*/ 223174 h 314325"/>
                <a:gd name="connsiteX637" fmla="*/ 707430 w 1200150"/>
                <a:gd name="connsiteY637" fmla="*/ 221681 h 314325"/>
                <a:gd name="connsiteX638" fmla="*/ 708918 w 1200150"/>
                <a:gd name="connsiteY638" fmla="*/ 220189 h 314325"/>
                <a:gd name="connsiteX639" fmla="*/ 708918 w 1200150"/>
                <a:gd name="connsiteY639" fmla="*/ 218696 h 314325"/>
                <a:gd name="connsiteX640" fmla="*/ 710406 w 1200150"/>
                <a:gd name="connsiteY640" fmla="*/ 218696 h 314325"/>
                <a:gd name="connsiteX641" fmla="*/ 711895 w 1200150"/>
                <a:gd name="connsiteY641" fmla="*/ 218696 h 314325"/>
                <a:gd name="connsiteX642" fmla="*/ 713383 w 1200150"/>
                <a:gd name="connsiteY642" fmla="*/ 220189 h 314325"/>
                <a:gd name="connsiteX643" fmla="*/ 714871 w 1200150"/>
                <a:gd name="connsiteY643" fmla="*/ 220189 h 314325"/>
                <a:gd name="connsiteX644" fmla="*/ 714871 w 1200150"/>
                <a:gd name="connsiteY644" fmla="*/ 221681 h 314325"/>
                <a:gd name="connsiteX645" fmla="*/ 714871 w 1200150"/>
                <a:gd name="connsiteY645" fmla="*/ 224667 h 314325"/>
                <a:gd name="connsiteX646" fmla="*/ 716360 w 1200150"/>
                <a:gd name="connsiteY646" fmla="*/ 224667 h 314325"/>
                <a:gd name="connsiteX647" fmla="*/ 716360 w 1200150"/>
                <a:gd name="connsiteY647" fmla="*/ 226159 h 314325"/>
                <a:gd name="connsiteX648" fmla="*/ 716360 w 1200150"/>
                <a:gd name="connsiteY648" fmla="*/ 227652 h 314325"/>
                <a:gd name="connsiteX649" fmla="*/ 717848 w 1200150"/>
                <a:gd name="connsiteY649" fmla="*/ 230638 h 314325"/>
                <a:gd name="connsiteX650" fmla="*/ 717848 w 1200150"/>
                <a:gd name="connsiteY650" fmla="*/ 232131 h 314325"/>
                <a:gd name="connsiteX651" fmla="*/ 716360 w 1200150"/>
                <a:gd name="connsiteY651" fmla="*/ 233623 h 314325"/>
                <a:gd name="connsiteX652" fmla="*/ 716360 w 1200150"/>
                <a:gd name="connsiteY652" fmla="*/ 235116 h 314325"/>
                <a:gd name="connsiteX653" fmla="*/ 716360 w 1200150"/>
                <a:gd name="connsiteY653" fmla="*/ 236609 h 314325"/>
                <a:gd name="connsiteX654" fmla="*/ 716360 w 1200150"/>
                <a:gd name="connsiteY654" fmla="*/ 238102 h 314325"/>
                <a:gd name="connsiteX655" fmla="*/ 716360 w 1200150"/>
                <a:gd name="connsiteY655" fmla="*/ 239594 h 314325"/>
                <a:gd name="connsiteX656" fmla="*/ 716360 w 1200150"/>
                <a:gd name="connsiteY656" fmla="*/ 241087 h 314325"/>
                <a:gd name="connsiteX657" fmla="*/ 714871 w 1200150"/>
                <a:gd name="connsiteY657" fmla="*/ 241087 h 314325"/>
                <a:gd name="connsiteX658" fmla="*/ 714871 w 1200150"/>
                <a:gd name="connsiteY658" fmla="*/ 242580 h 314325"/>
                <a:gd name="connsiteX659" fmla="*/ 716360 w 1200150"/>
                <a:gd name="connsiteY659" fmla="*/ 245565 h 314325"/>
                <a:gd name="connsiteX660" fmla="*/ 717848 w 1200150"/>
                <a:gd name="connsiteY660" fmla="*/ 245565 h 314325"/>
                <a:gd name="connsiteX661" fmla="*/ 720824 w 1200150"/>
                <a:gd name="connsiteY661" fmla="*/ 245565 h 314325"/>
                <a:gd name="connsiteX662" fmla="*/ 723801 w 1200150"/>
                <a:gd name="connsiteY662" fmla="*/ 247058 h 314325"/>
                <a:gd name="connsiteX663" fmla="*/ 725289 w 1200150"/>
                <a:gd name="connsiteY663" fmla="*/ 247058 h 314325"/>
                <a:gd name="connsiteX664" fmla="*/ 726777 w 1200150"/>
                <a:gd name="connsiteY664" fmla="*/ 247058 h 314325"/>
                <a:gd name="connsiteX665" fmla="*/ 729754 w 1200150"/>
                <a:gd name="connsiteY665" fmla="*/ 247058 h 314325"/>
                <a:gd name="connsiteX666" fmla="*/ 731242 w 1200150"/>
                <a:gd name="connsiteY666" fmla="*/ 247058 h 314325"/>
                <a:gd name="connsiteX667" fmla="*/ 735707 w 1200150"/>
                <a:gd name="connsiteY667" fmla="*/ 248551 h 314325"/>
                <a:gd name="connsiteX668" fmla="*/ 737195 w 1200150"/>
                <a:gd name="connsiteY668" fmla="*/ 248551 h 314325"/>
                <a:gd name="connsiteX669" fmla="*/ 738684 w 1200150"/>
                <a:gd name="connsiteY669" fmla="*/ 248551 h 314325"/>
                <a:gd name="connsiteX670" fmla="*/ 740172 w 1200150"/>
                <a:gd name="connsiteY670" fmla="*/ 248551 h 314325"/>
                <a:gd name="connsiteX671" fmla="*/ 741660 w 1200150"/>
                <a:gd name="connsiteY671" fmla="*/ 248551 h 314325"/>
                <a:gd name="connsiteX672" fmla="*/ 743149 w 1200150"/>
                <a:gd name="connsiteY672" fmla="*/ 250043 h 314325"/>
                <a:gd name="connsiteX673" fmla="*/ 744637 w 1200150"/>
                <a:gd name="connsiteY673" fmla="*/ 251536 h 314325"/>
                <a:gd name="connsiteX674" fmla="*/ 746125 w 1200150"/>
                <a:gd name="connsiteY674" fmla="*/ 251536 h 314325"/>
                <a:gd name="connsiteX675" fmla="*/ 746125 w 1200150"/>
                <a:gd name="connsiteY675" fmla="*/ 253029 h 314325"/>
                <a:gd name="connsiteX676" fmla="*/ 746125 w 1200150"/>
                <a:gd name="connsiteY676" fmla="*/ 254522 h 314325"/>
                <a:gd name="connsiteX677" fmla="*/ 746125 w 1200150"/>
                <a:gd name="connsiteY677" fmla="*/ 256014 h 314325"/>
                <a:gd name="connsiteX678" fmla="*/ 744637 w 1200150"/>
                <a:gd name="connsiteY678" fmla="*/ 257507 h 314325"/>
                <a:gd name="connsiteX679" fmla="*/ 743149 w 1200150"/>
                <a:gd name="connsiteY679" fmla="*/ 259000 h 314325"/>
                <a:gd name="connsiteX680" fmla="*/ 741660 w 1200150"/>
                <a:gd name="connsiteY680" fmla="*/ 259000 h 314325"/>
                <a:gd name="connsiteX681" fmla="*/ 740172 w 1200150"/>
                <a:gd name="connsiteY681" fmla="*/ 259000 h 314325"/>
                <a:gd name="connsiteX682" fmla="*/ 737195 w 1200150"/>
                <a:gd name="connsiteY682" fmla="*/ 260493 h 314325"/>
                <a:gd name="connsiteX683" fmla="*/ 735707 w 1200150"/>
                <a:gd name="connsiteY683" fmla="*/ 260493 h 314325"/>
                <a:gd name="connsiteX684" fmla="*/ 732731 w 1200150"/>
                <a:gd name="connsiteY684" fmla="*/ 260493 h 314325"/>
                <a:gd name="connsiteX685" fmla="*/ 731242 w 1200150"/>
                <a:gd name="connsiteY685" fmla="*/ 261985 h 314325"/>
                <a:gd name="connsiteX686" fmla="*/ 728266 w 1200150"/>
                <a:gd name="connsiteY686" fmla="*/ 263478 h 314325"/>
                <a:gd name="connsiteX687" fmla="*/ 726777 w 1200150"/>
                <a:gd name="connsiteY687" fmla="*/ 264971 h 314325"/>
                <a:gd name="connsiteX688" fmla="*/ 725289 w 1200150"/>
                <a:gd name="connsiteY688" fmla="*/ 264971 h 314325"/>
                <a:gd name="connsiteX689" fmla="*/ 723801 w 1200150"/>
                <a:gd name="connsiteY689" fmla="*/ 264971 h 314325"/>
                <a:gd name="connsiteX690" fmla="*/ 722313 w 1200150"/>
                <a:gd name="connsiteY690" fmla="*/ 266464 h 314325"/>
                <a:gd name="connsiteX691" fmla="*/ 720824 w 1200150"/>
                <a:gd name="connsiteY691" fmla="*/ 266464 h 314325"/>
                <a:gd name="connsiteX692" fmla="*/ 719336 w 1200150"/>
                <a:gd name="connsiteY692" fmla="*/ 267956 h 314325"/>
                <a:gd name="connsiteX693" fmla="*/ 717848 w 1200150"/>
                <a:gd name="connsiteY693" fmla="*/ 267956 h 314325"/>
                <a:gd name="connsiteX694" fmla="*/ 716360 w 1200150"/>
                <a:gd name="connsiteY694" fmla="*/ 267956 h 314325"/>
                <a:gd name="connsiteX695" fmla="*/ 714871 w 1200150"/>
                <a:gd name="connsiteY695" fmla="*/ 269449 h 314325"/>
                <a:gd name="connsiteX696" fmla="*/ 711895 w 1200150"/>
                <a:gd name="connsiteY696" fmla="*/ 269449 h 314325"/>
                <a:gd name="connsiteX697" fmla="*/ 711895 w 1200150"/>
                <a:gd name="connsiteY697" fmla="*/ 270942 h 314325"/>
                <a:gd name="connsiteX698" fmla="*/ 710406 w 1200150"/>
                <a:gd name="connsiteY698" fmla="*/ 272435 h 314325"/>
                <a:gd name="connsiteX699" fmla="*/ 710406 w 1200150"/>
                <a:gd name="connsiteY699" fmla="*/ 273927 h 314325"/>
                <a:gd name="connsiteX700" fmla="*/ 710406 w 1200150"/>
                <a:gd name="connsiteY700" fmla="*/ 275420 h 314325"/>
                <a:gd name="connsiteX701" fmla="*/ 708918 w 1200150"/>
                <a:gd name="connsiteY701" fmla="*/ 275420 h 314325"/>
                <a:gd name="connsiteX702" fmla="*/ 708918 w 1200150"/>
                <a:gd name="connsiteY702" fmla="*/ 276913 h 314325"/>
                <a:gd name="connsiteX703" fmla="*/ 705942 w 1200150"/>
                <a:gd name="connsiteY703" fmla="*/ 276913 h 314325"/>
                <a:gd name="connsiteX704" fmla="*/ 704453 w 1200150"/>
                <a:gd name="connsiteY704" fmla="*/ 276913 h 314325"/>
                <a:gd name="connsiteX705" fmla="*/ 704453 w 1200150"/>
                <a:gd name="connsiteY705" fmla="*/ 278405 h 314325"/>
                <a:gd name="connsiteX706" fmla="*/ 704453 w 1200150"/>
                <a:gd name="connsiteY706" fmla="*/ 279898 h 314325"/>
                <a:gd name="connsiteX707" fmla="*/ 704453 w 1200150"/>
                <a:gd name="connsiteY707" fmla="*/ 281391 h 314325"/>
                <a:gd name="connsiteX708" fmla="*/ 704453 w 1200150"/>
                <a:gd name="connsiteY708" fmla="*/ 282884 h 314325"/>
                <a:gd name="connsiteX709" fmla="*/ 705942 w 1200150"/>
                <a:gd name="connsiteY709" fmla="*/ 282884 h 314325"/>
                <a:gd name="connsiteX710" fmla="*/ 707430 w 1200150"/>
                <a:gd name="connsiteY710" fmla="*/ 282884 h 314325"/>
                <a:gd name="connsiteX711" fmla="*/ 707430 w 1200150"/>
                <a:gd name="connsiteY711" fmla="*/ 281391 h 314325"/>
                <a:gd name="connsiteX712" fmla="*/ 708918 w 1200150"/>
                <a:gd name="connsiteY712" fmla="*/ 281391 h 314325"/>
                <a:gd name="connsiteX713" fmla="*/ 710406 w 1200150"/>
                <a:gd name="connsiteY713" fmla="*/ 279898 h 314325"/>
                <a:gd name="connsiteX714" fmla="*/ 711895 w 1200150"/>
                <a:gd name="connsiteY714" fmla="*/ 279898 h 314325"/>
                <a:gd name="connsiteX715" fmla="*/ 713383 w 1200150"/>
                <a:gd name="connsiteY715" fmla="*/ 279898 h 314325"/>
                <a:gd name="connsiteX716" fmla="*/ 714871 w 1200150"/>
                <a:gd name="connsiteY716" fmla="*/ 279898 h 314325"/>
                <a:gd name="connsiteX717" fmla="*/ 716360 w 1200150"/>
                <a:gd name="connsiteY717" fmla="*/ 279898 h 314325"/>
                <a:gd name="connsiteX718" fmla="*/ 717848 w 1200150"/>
                <a:gd name="connsiteY718" fmla="*/ 279898 h 314325"/>
                <a:gd name="connsiteX719" fmla="*/ 720824 w 1200150"/>
                <a:gd name="connsiteY719" fmla="*/ 279898 h 314325"/>
                <a:gd name="connsiteX720" fmla="*/ 722313 w 1200150"/>
                <a:gd name="connsiteY720" fmla="*/ 281391 h 314325"/>
                <a:gd name="connsiteX721" fmla="*/ 723801 w 1200150"/>
                <a:gd name="connsiteY721" fmla="*/ 281391 h 314325"/>
                <a:gd name="connsiteX722" fmla="*/ 725289 w 1200150"/>
                <a:gd name="connsiteY722" fmla="*/ 281391 h 314325"/>
                <a:gd name="connsiteX723" fmla="*/ 726777 w 1200150"/>
                <a:gd name="connsiteY723" fmla="*/ 281391 h 314325"/>
                <a:gd name="connsiteX724" fmla="*/ 728266 w 1200150"/>
                <a:gd name="connsiteY724" fmla="*/ 282884 h 314325"/>
                <a:gd name="connsiteX725" fmla="*/ 729754 w 1200150"/>
                <a:gd name="connsiteY725" fmla="*/ 282884 h 314325"/>
                <a:gd name="connsiteX726" fmla="*/ 729754 w 1200150"/>
                <a:gd name="connsiteY726" fmla="*/ 284376 h 314325"/>
                <a:gd name="connsiteX727" fmla="*/ 731242 w 1200150"/>
                <a:gd name="connsiteY727" fmla="*/ 285869 h 314325"/>
                <a:gd name="connsiteX728" fmla="*/ 729754 w 1200150"/>
                <a:gd name="connsiteY728" fmla="*/ 287362 h 314325"/>
                <a:gd name="connsiteX729" fmla="*/ 729754 w 1200150"/>
                <a:gd name="connsiteY729" fmla="*/ 288855 h 314325"/>
                <a:gd name="connsiteX730" fmla="*/ 728266 w 1200150"/>
                <a:gd name="connsiteY730" fmla="*/ 290347 h 314325"/>
                <a:gd name="connsiteX731" fmla="*/ 728266 w 1200150"/>
                <a:gd name="connsiteY731" fmla="*/ 291840 h 314325"/>
                <a:gd name="connsiteX732" fmla="*/ 726777 w 1200150"/>
                <a:gd name="connsiteY732" fmla="*/ 293333 h 314325"/>
                <a:gd name="connsiteX733" fmla="*/ 725289 w 1200150"/>
                <a:gd name="connsiteY733" fmla="*/ 293333 h 314325"/>
                <a:gd name="connsiteX734" fmla="*/ 723801 w 1200150"/>
                <a:gd name="connsiteY734" fmla="*/ 291840 h 314325"/>
                <a:gd name="connsiteX735" fmla="*/ 722313 w 1200150"/>
                <a:gd name="connsiteY735" fmla="*/ 290347 h 314325"/>
                <a:gd name="connsiteX736" fmla="*/ 720824 w 1200150"/>
                <a:gd name="connsiteY736" fmla="*/ 290347 h 314325"/>
                <a:gd name="connsiteX737" fmla="*/ 719336 w 1200150"/>
                <a:gd name="connsiteY737" fmla="*/ 290347 h 314325"/>
                <a:gd name="connsiteX738" fmla="*/ 716360 w 1200150"/>
                <a:gd name="connsiteY738" fmla="*/ 290347 h 314325"/>
                <a:gd name="connsiteX739" fmla="*/ 714871 w 1200150"/>
                <a:gd name="connsiteY739" fmla="*/ 291840 h 314325"/>
                <a:gd name="connsiteX740" fmla="*/ 716360 w 1200150"/>
                <a:gd name="connsiteY740" fmla="*/ 291840 h 314325"/>
                <a:gd name="connsiteX741" fmla="*/ 716360 w 1200150"/>
                <a:gd name="connsiteY741" fmla="*/ 293333 h 314325"/>
                <a:gd name="connsiteX742" fmla="*/ 717848 w 1200150"/>
                <a:gd name="connsiteY742" fmla="*/ 293333 h 314325"/>
                <a:gd name="connsiteX743" fmla="*/ 717848 w 1200150"/>
                <a:gd name="connsiteY743" fmla="*/ 294825 h 314325"/>
                <a:gd name="connsiteX744" fmla="*/ 717848 w 1200150"/>
                <a:gd name="connsiteY744" fmla="*/ 296318 h 314325"/>
                <a:gd name="connsiteX745" fmla="*/ 717848 w 1200150"/>
                <a:gd name="connsiteY745" fmla="*/ 297811 h 314325"/>
                <a:gd name="connsiteX746" fmla="*/ 717848 w 1200150"/>
                <a:gd name="connsiteY746" fmla="*/ 299304 h 314325"/>
                <a:gd name="connsiteX747" fmla="*/ 717848 w 1200150"/>
                <a:gd name="connsiteY747" fmla="*/ 302289 h 314325"/>
                <a:gd name="connsiteX748" fmla="*/ 717848 w 1200150"/>
                <a:gd name="connsiteY748" fmla="*/ 303782 h 314325"/>
                <a:gd name="connsiteX749" fmla="*/ 717848 w 1200150"/>
                <a:gd name="connsiteY749" fmla="*/ 305275 h 314325"/>
                <a:gd name="connsiteX750" fmla="*/ 717848 w 1200150"/>
                <a:gd name="connsiteY750" fmla="*/ 306767 h 314325"/>
                <a:gd name="connsiteX751" fmla="*/ 716360 w 1200150"/>
                <a:gd name="connsiteY751" fmla="*/ 306767 h 314325"/>
                <a:gd name="connsiteX752" fmla="*/ 716360 w 1200150"/>
                <a:gd name="connsiteY752" fmla="*/ 308260 h 314325"/>
                <a:gd name="connsiteX753" fmla="*/ 716360 w 1200150"/>
                <a:gd name="connsiteY753" fmla="*/ 309753 h 314325"/>
                <a:gd name="connsiteX754" fmla="*/ 714871 w 1200150"/>
                <a:gd name="connsiteY754" fmla="*/ 311246 h 314325"/>
                <a:gd name="connsiteX755" fmla="*/ 713383 w 1200150"/>
                <a:gd name="connsiteY755" fmla="*/ 311246 h 314325"/>
                <a:gd name="connsiteX756" fmla="*/ 711895 w 1200150"/>
                <a:gd name="connsiteY756" fmla="*/ 311246 h 314325"/>
                <a:gd name="connsiteX757" fmla="*/ 710406 w 1200150"/>
                <a:gd name="connsiteY757" fmla="*/ 311246 h 314325"/>
                <a:gd name="connsiteX758" fmla="*/ 708918 w 1200150"/>
                <a:gd name="connsiteY758" fmla="*/ 311246 h 314325"/>
                <a:gd name="connsiteX759" fmla="*/ 708918 w 1200150"/>
                <a:gd name="connsiteY759" fmla="*/ 309753 h 314325"/>
                <a:gd name="connsiteX760" fmla="*/ 707430 w 1200150"/>
                <a:gd name="connsiteY760" fmla="*/ 309753 h 314325"/>
                <a:gd name="connsiteX761" fmla="*/ 702965 w 1200150"/>
                <a:gd name="connsiteY761" fmla="*/ 311246 h 314325"/>
                <a:gd name="connsiteX762" fmla="*/ 701477 w 1200150"/>
                <a:gd name="connsiteY762" fmla="*/ 311246 h 314325"/>
                <a:gd name="connsiteX763" fmla="*/ 698500 w 1200150"/>
                <a:gd name="connsiteY763" fmla="*/ 311246 h 314325"/>
                <a:gd name="connsiteX764" fmla="*/ 697012 w 1200150"/>
                <a:gd name="connsiteY764" fmla="*/ 311246 h 314325"/>
                <a:gd name="connsiteX765" fmla="*/ 695524 w 1200150"/>
                <a:gd name="connsiteY765" fmla="*/ 312738 h 314325"/>
                <a:gd name="connsiteX766" fmla="*/ 694035 w 1200150"/>
                <a:gd name="connsiteY766" fmla="*/ 312738 h 314325"/>
                <a:gd name="connsiteX767" fmla="*/ 692547 w 1200150"/>
                <a:gd name="connsiteY767" fmla="*/ 312738 h 314325"/>
                <a:gd name="connsiteX768" fmla="*/ 691059 w 1200150"/>
                <a:gd name="connsiteY768" fmla="*/ 312738 h 314325"/>
                <a:gd name="connsiteX769" fmla="*/ 689570 w 1200150"/>
                <a:gd name="connsiteY769" fmla="*/ 312738 h 314325"/>
                <a:gd name="connsiteX770" fmla="*/ 688082 w 1200150"/>
                <a:gd name="connsiteY770" fmla="*/ 312738 h 314325"/>
                <a:gd name="connsiteX771" fmla="*/ 686594 w 1200150"/>
                <a:gd name="connsiteY771" fmla="*/ 312738 h 314325"/>
                <a:gd name="connsiteX772" fmla="*/ 685106 w 1200150"/>
                <a:gd name="connsiteY772" fmla="*/ 312738 h 314325"/>
                <a:gd name="connsiteX773" fmla="*/ 683617 w 1200150"/>
                <a:gd name="connsiteY773" fmla="*/ 312738 h 314325"/>
                <a:gd name="connsiteX774" fmla="*/ 682129 w 1200150"/>
                <a:gd name="connsiteY774" fmla="*/ 311246 h 314325"/>
                <a:gd name="connsiteX775" fmla="*/ 682129 w 1200150"/>
                <a:gd name="connsiteY775" fmla="*/ 309753 h 314325"/>
                <a:gd name="connsiteX776" fmla="*/ 680641 w 1200150"/>
                <a:gd name="connsiteY776" fmla="*/ 309753 h 314325"/>
                <a:gd name="connsiteX777" fmla="*/ 680641 w 1200150"/>
                <a:gd name="connsiteY777" fmla="*/ 308260 h 314325"/>
                <a:gd name="connsiteX778" fmla="*/ 680641 w 1200150"/>
                <a:gd name="connsiteY778" fmla="*/ 306767 h 314325"/>
                <a:gd name="connsiteX779" fmla="*/ 680641 w 1200150"/>
                <a:gd name="connsiteY779" fmla="*/ 305275 h 314325"/>
                <a:gd name="connsiteX780" fmla="*/ 679152 w 1200150"/>
                <a:gd name="connsiteY780" fmla="*/ 303782 h 314325"/>
                <a:gd name="connsiteX781" fmla="*/ 679152 w 1200150"/>
                <a:gd name="connsiteY781" fmla="*/ 300796 h 314325"/>
                <a:gd name="connsiteX782" fmla="*/ 677664 w 1200150"/>
                <a:gd name="connsiteY782" fmla="*/ 299304 h 314325"/>
                <a:gd name="connsiteX783" fmla="*/ 677664 w 1200150"/>
                <a:gd name="connsiteY783" fmla="*/ 297811 h 314325"/>
                <a:gd name="connsiteX784" fmla="*/ 677664 w 1200150"/>
                <a:gd name="connsiteY784" fmla="*/ 296318 h 314325"/>
                <a:gd name="connsiteX785" fmla="*/ 677664 w 1200150"/>
                <a:gd name="connsiteY785" fmla="*/ 294825 h 314325"/>
                <a:gd name="connsiteX786" fmla="*/ 677664 w 1200150"/>
                <a:gd name="connsiteY786" fmla="*/ 293333 h 314325"/>
                <a:gd name="connsiteX787" fmla="*/ 680641 w 1200150"/>
                <a:gd name="connsiteY787" fmla="*/ 293333 h 314325"/>
                <a:gd name="connsiteX788" fmla="*/ 682129 w 1200150"/>
                <a:gd name="connsiteY788" fmla="*/ 291840 h 314325"/>
                <a:gd name="connsiteX789" fmla="*/ 682129 w 1200150"/>
                <a:gd name="connsiteY789" fmla="*/ 290347 h 314325"/>
                <a:gd name="connsiteX790" fmla="*/ 685106 w 1200150"/>
                <a:gd name="connsiteY790" fmla="*/ 290347 h 314325"/>
                <a:gd name="connsiteX791" fmla="*/ 686594 w 1200150"/>
                <a:gd name="connsiteY791" fmla="*/ 290347 h 314325"/>
                <a:gd name="connsiteX792" fmla="*/ 688082 w 1200150"/>
                <a:gd name="connsiteY792" fmla="*/ 288855 h 314325"/>
                <a:gd name="connsiteX793" fmla="*/ 689570 w 1200150"/>
                <a:gd name="connsiteY793" fmla="*/ 288855 h 314325"/>
                <a:gd name="connsiteX794" fmla="*/ 691059 w 1200150"/>
                <a:gd name="connsiteY794" fmla="*/ 287362 h 314325"/>
                <a:gd name="connsiteX795" fmla="*/ 691059 w 1200150"/>
                <a:gd name="connsiteY795" fmla="*/ 285869 h 314325"/>
                <a:gd name="connsiteX796" fmla="*/ 691059 w 1200150"/>
                <a:gd name="connsiteY796" fmla="*/ 284376 h 314325"/>
                <a:gd name="connsiteX797" fmla="*/ 691059 w 1200150"/>
                <a:gd name="connsiteY797" fmla="*/ 282884 h 314325"/>
                <a:gd name="connsiteX798" fmla="*/ 691059 w 1200150"/>
                <a:gd name="connsiteY798" fmla="*/ 281391 h 314325"/>
                <a:gd name="connsiteX799" fmla="*/ 692547 w 1200150"/>
                <a:gd name="connsiteY799" fmla="*/ 279898 h 314325"/>
                <a:gd name="connsiteX800" fmla="*/ 694035 w 1200150"/>
                <a:gd name="connsiteY800" fmla="*/ 279898 h 314325"/>
                <a:gd name="connsiteX801" fmla="*/ 694035 w 1200150"/>
                <a:gd name="connsiteY801" fmla="*/ 278405 h 314325"/>
                <a:gd name="connsiteX802" fmla="*/ 695524 w 1200150"/>
                <a:gd name="connsiteY802" fmla="*/ 278405 h 314325"/>
                <a:gd name="connsiteX803" fmla="*/ 695524 w 1200150"/>
                <a:gd name="connsiteY803" fmla="*/ 276913 h 314325"/>
                <a:gd name="connsiteX804" fmla="*/ 694035 w 1200150"/>
                <a:gd name="connsiteY804" fmla="*/ 275420 h 314325"/>
                <a:gd name="connsiteX805" fmla="*/ 692547 w 1200150"/>
                <a:gd name="connsiteY805" fmla="*/ 275420 h 314325"/>
                <a:gd name="connsiteX806" fmla="*/ 691059 w 1200150"/>
                <a:gd name="connsiteY806" fmla="*/ 276913 h 314325"/>
                <a:gd name="connsiteX807" fmla="*/ 689570 w 1200150"/>
                <a:gd name="connsiteY807" fmla="*/ 276913 h 314325"/>
                <a:gd name="connsiteX808" fmla="*/ 688082 w 1200150"/>
                <a:gd name="connsiteY808" fmla="*/ 276913 h 314325"/>
                <a:gd name="connsiteX809" fmla="*/ 686594 w 1200150"/>
                <a:gd name="connsiteY809" fmla="*/ 276913 h 314325"/>
                <a:gd name="connsiteX810" fmla="*/ 685106 w 1200150"/>
                <a:gd name="connsiteY810" fmla="*/ 276913 h 314325"/>
                <a:gd name="connsiteX811" fmla="*/ 685106 w 1200150"/>
                <a:gd name="connsiteY811" fmla="*/ 275420 h 314325"/>
                <a:gd name="connsiteX812" fmla="*/ 686594 w 1200150"/>
                <a:gd name="connsiteY812" fmla="*/ 275420 h 314325"/>
                <a:gd name="connsiteX813" fmla="*/ 686594 w 1200150"/>
                <a:gd name="connsiteY813" fmla="*/ 273927 h 314325"/>
                <a:gd name="connsiteX814" fmla="*/ 688082 w 1200150"/>
                <a:gd name="connsiteY814" fmla="*/ 273927 h 314325"/>
                <a:gd name="connsiteX815" fmla="*/ 689570 w 1200150"/>
                <a:gd name="connsiteY815" fmla="*/ 272435 h 314325"/>
                <a:gd name="connsiteX816" fmla="*/ 691059 w 1200150"/>
                <a:gd name="connsiteY816" fmla="*/ 272435 h 314325"/>
                <a:gd name="connsiteX817" fmla="*/ 691059 w 1200150"/>
                <a:gd name="connsiteY817" fmla="*/ 270942 h 314325"/>
                <a:gd name="connsiteX818" fmla="*/ 692547 w 1200150"/>
                <a:gd name="connsiteY818" fmla="*/ 269449 h 314325"/>
                <a:gd name="connsiteX819" fmla="*/ 694035 w 1200150"/>
                <a:gd name="connsiteY819" fmla="*/ 269449 h 314325"/>
                <a:gd name="connsiteX820" fmla="*/ 695524 w 1200150"/>
                <a:gd name="connsiteY820" fmla="*/ 267956 h 314325"/>
                <a:gd name="connsiteX821" fmla="*/ 697012 w 1200150"/>
                <a:gd name="connsiteY821" fmla="*/ 267956 h 314325"/>
                <a:gd name="connsiteX822" fmla="*/ 698500 w 1200150"/>
                <a:gd name="connsiteY822" fmla="*/ 267956 h 314325"/>
                <a:gd name="connsiteX823" fmla="*/ 699988 w 1200150"/>
                <a:gd name="connsiteY823" fmla="*/ 267956 h 314325"/>
                <a:gd name="connsiteX824" fmla="*/ 702965 w 1200150"/>
                <a:gd name="connsiteY824" fmla="*/ 267956 h 314325"/>
                <a:gd name="connsiteX825" fmla="*/ 704453 w 1200150"/>
                <a:gd name="connsiteY825" fmla="*/ 267956 h 314325"/>
                <a:gd name="connsiteX826" fmla="*/ 705942 w 1200150"/>
                <a:gd name="connsiteY826" fmla="*/ 267956 h 314325"/>
                <a:gd name="connsiteX827" fmla="*/ 707430 w 1200150"/>
                <a:gd name="connsiteY827" fmla="*/ 267956 h 314325"/>
                <a:gd name="connsiteX828" fmla="*/ 708918 w 1200150"/>
                <a:gd name="connsiteY828" fmla="*/ 267956 h 314325"/>
                <a:gd name="connsiteX829" fmla="*/ 710406 w 1200150"/>
                <a:gd name="connsiteY829" fmla="*/ 267956 h 314325"/>
                <a:gd name="connsiteX830" fmla="*/ 711895 w 1200150"/>
                <a:gd name="connsiteY830" fmla="*/ 267956 h 314325"/>
                <a:gd name="connsiteX831" fmla="*/ 713383 w 1200150"/>
                <a:gd name="connsiteY831" fmla="*/ 267956 h 314325"/>
                <a:gd name="connsiteX832" fmla="*/ 714871 w 1200150"/>
                <a:gd name="connsiteY832" fmla="*/ 267956 h 314325"/>
                <a:gd name="connsiteX833" fmla="*/ 717848 w 1200150"/>
                <a:gd name="connsiteY833" fmla="*/ 266464 h 314325"/>
                <a:gd name="connsiteX834" fmla="*/ 719336 w 1200150"/>
                <a:gd name="connsiteY834" fmla="*/ 264971 h 314325"/>
                <a:gd name="connsiteX835" fmla="*/ 720824 w 1200150"/>
                <a:gd name="connsiteY835" fmla="*/ 264971 h 314325"/>
                <a:gd name="connsiteX836" fmla="*/ 723801 w 1200150"/>
                <a:gd name="connsiteY836" fmla="*/ 263478 h 314325"/>
                <a:gd name="connsiteX837" fmla="*/ 725289 w 1200150"/>
                <a:gd name="connsiteY837" fmla="*/ 263478 h 314325"/>
                <a:gd name="connsiteX838" fmla="*/ 726777 w 1200150"/>
                <a:gd name="connsiteY838" fmla="*/ 261985 h 314325"/>
                <a:gd name="connsiteX839" fmla="*/ 728266 w 1200150"/>
                <a:gd name="connsiteY839" fmla="*/ 260493 h 314325"/>
                <a:gd name="connsiteX840" fmla="*/ 729754 w 1200150"/>
                <a:gd name="connsiteY840" fmla="*/ 260493 h 314325"/>
                <a:gd name="connsiteX841" fmla="*/ 731242 w 1200150"/>
                <a:gd name="connsiteY841" fmla="*/ 259000 h 314325"/>
                <a:gd name="connsiteX842" fmla="*/ 732731 w 1200150"/>
                <a:gd name="connsiteY842" fmla="*/ 259000 h 314325"/>
                <a:gd name="connsiteX843" fmla="*/ 734219 w 1200150"/>
                <a:gd name="connsiteY843" fmla="*/ 259000 h 314325"/>
                <a:gd name="connsiteX844" fmla="*/ 734219 w 1200150"/>
                <a:gd name="connsiteY844" fmla="*/ 257507 h 314325"/>
                <a:gd name="connsiteX845" fmla="*/ 735707 w 1200150"/>
                <a:gd name="connsiteY845" fmla="*/ 257507 h 314325"/>
                <a:gd name="connsiteX846" fmla="*/ 737195 w 1200150"/>
                <a:gd name="connsiteY846" fmla="*/ 257507 h 314325"/>
                <a:gd name="connsiteX847" fmla="*/ 737195 w 1200150"/>
                <a:gd name="connsiteY847" fmla="*/ 256014 h 314325"/>
                <a:gd name="connsiteX848" fmla="*/ 737195 w 1200150"/>
                <a:gd name="connsiteY848" fmla="*/ 254522 h 314325"/>
                <a:gd name="connsiteX849" fmla="*/ 735707 w 1200150"/>
                <a:gd name="connsiteY849" fmla="*/ 254522 h 314325"/>
                <a:gd name="connsiteX850" fmla="*/ 734219 w 1200150"/>
                <a:gd name="connsiteY850" fmla="*/ 253029 h 314325"/>
                <a:gd name="connsiteX851" fmla="*/ 731242 w 1200150"/>
                <a:gd name="connsiteY851" fmla="*/ 251536 h 314325"/>
                <a:gd name="connsiteX852" fmla="*/ 728266 w 1200150"/>
                <a:gd name="connsiteY852" fmla="*/ 251536 h 314325"/>
                <a:gd name="connsiteX853" fmla="*/ 726777 w 1200150"/>
                <a:gd name="connsiteY853" fmla="*/ 251536 h 314325"/>
                <a:gd name="connsiteX854" fmla="*/ 722313 w 1200150"/>
                <a:gd name="connsiteY854" fmla="*/ 251536 h 314325"/>
                <a:gd name="connsiteX855" fmla="*/ 717848 w 1200150"/>
                <a:gd name="connsiteY855" fmla="*/ 251536 h 314325"/>
                <a:gd name="connsiteX856" fmla="*/ 713383 w 1200150"/>
                <a:gd name="connsiteY856" fmla="*/ 253029 h 314325"/>
                <a:gd name="connsiteX857" fmla="*/ 711895 w 1200150"/>
                <a:gd name="connsiteY857" fmla="*/ 253029 h 314325"/>
                <a:gd name="connsiteX858" fmla="*/ 708918 w 1200150"/>
                <a:gd name="connsiteY858" fmla="*/ 253029 h 314325"/>
                <a:gd name="connsiteX859" fmla="*/ 707430 w 1200150"/>
                <a:gd name="connsiteY859" fmla="*/ 254522 h 314325"/>
                <a:gd name="connsiteX860" fmla="*/ 705942 w 1200150"/>
                <a:gd name="connsiteY860" fmla="*/ 256014 h 314325"/>
                <a:gd name="connsiteX861" fmla="*/ 704453 w 1200150"/>
                <a:gd name="connsiteY861" fmla="*/ 256014 h 314325"/>
                <a:gd name="connsiteX862" fmla="*/ 702965 w 1200150"/>
                <a:gd name="connsiteY862" fmla="*/ 257507 h 314325"/>
                <a:gd name="connsiteX863" fmla="*/ 702965 w 1200150"/>
                <a:gd name="connsiteY863" fmla="*/ 259000 h 314325"/>
                <a:gd name="connsiteX864" fmla="*/ 699988 w 1200150"/>
                <a:gd name="connsiteY864" fmla="*/ 260493 h 314325"/>
                <a:gd name="connsiteX865" fmla="*/ 698500 w 1200150"/>
                <a:gd name="connsiteY865" fmla="*/ 260493 h 314325"/>
                <a:gd name="connsiteX866" fmla="*/ 697012 w 1200150"/>
                <a:gd name="connsiteY866" fmla="*/ 260493 h 314325"/>
                <a:gd name="connsiteX867" fmla="*/ 695524 w 1200150"/>
                <a:gd name="connsiteY867" fmla="*/ 261985 h 314325"/>
                <a:gd name="connsiteX868" fmla="*/ 694035 w 1200150"/>
                <a:gd name="connsiteY868" fmla="*/ 261985 h 314325"/>
                <a:gd name="connsiteX869" fmla="*/ 692547 w 1200150"/>
                <a:gd name="connsiteY869" fmla="*/ 261985 h 314325"/>
                <a:gd name="connsiteX870" fmla="*/ 688082 w 1200150"/>
                <a:gd name="connsiteY870" fmla="*/ 263478 h 314325"/>
                <a:gd name="connsiteX871" fmla="*/ 686594 w 1200150"/>
                <a:gd name="connsiteY871" fmla="*/ 264971 h 314325"/>
                <a:gd name="connsiteX872" fmla="*/ 683617 w 1200150"/>
                <a:gd name="connsiteY872" fmla="*/ 266464 h 314325"/>
                <a:gd name="connsiteX873" fmla="*/ 680641 w 1200150"/>
                <a:gd name="connsiteY873" fmla="*/ 269449 h 314325"/>
                <a:gd name="connsiteX874" fmla="*/ 679152 w 1200150"/>
                <a:gd name="connsiteY874" fmla="*/ 270942 h 314325"/>
                <a:gd name="connsiteX875" fmla="*/ 676176 w 1200150"/>
                <a:gd name="connsiteY875" fmla="*/ 273927 h 314325"/>
                <a:gd name="connsiteX876" fmla="*/ 674688 w 1200150"/>
                <a:gd name="connsiteY876" fmla="*/ 275420 h 314325"/>
                <a:gd name="connsiteX877" fmla="*/ 673199 w 1200150"/>
                <a:gd name="connsiteY877" fmla="*/ 275420 h 314325"/>
                <a:gd name="connsiteX878" fmla="*/ 671711 w 1200150"/>
                <a:gd name="connsiteY878" fmla="*/ 275420 h 314325"/>
                <a:gd name="connsiteX879" fmla="*/ 670223 w 1200150"/>
                <a:gd name="connsiteY879" fmla="*/ 275420 h 314325"/>
                <a:gd name="connsiteX880" fmla="*/ 670223 w 1200150"/>
                <a:gd name="connsiteY880" fmla="*/ 273927 h 314325"/>
                <a:gd name="connsiteX881" fmla="*/ 668735 w 1200150"/>
                <a:gd name="connsiteY881" fmla="*/ 273927 h 314325"/>
                <a:gd name="connsiteX882" fmla="*/ 667246 w 1200150"/>
                <a:gd name="connsiteY882" fmla="*/ 272435 h 314325"/>
                <a:gd name="connsiteX883" fmla="*/ 667246 w 1200150"/>
                <a:gd name="connsiteY883" fmla="*/ 273927 h 314325"/>
                <a:gd name="connsiteX884" fmla="*/ 667246 w 1200150"/>
                <a:gd name="connsiteY884" fmla="*/ 276913 h 314325"/>
                <a:gd name="connsiteX885" fmla="*/ 667246 w 1200150"/>
                <a:gd name="connsiteY885" fmla="*/ 279898 h 314325"/>
                <a:gd name="connsiteX886" fmla="*/ 667246 w 1200150"/>
                <a:gd name="connsiteY886" fmla="*/ 284376 h 314325"/>
                <a:gd name="connsiteX887" fmla="*/ 667246 w 1200150"/>
                <a:gd name="connsiteY887" fmla="*/ 285869 h 314325"/>
                <a:gd name="connsiteX888" fmla="*/ 667246 w 1200150"/>
                <a:gd name="connsiteY888" fmla="*/ 287362 h 314325"/>
                <a:gd name="connsiteX889" fmla="*/ 667246 w 1200150"/>
                <a:gd name="connsiteY889" fmla="*/ 290347 h 314325"/>
                <a:gd name="connsiteX890" fmla="*/ 667246 w 1200150"/>
                <a:gd name="connsiteY890" fmla="*/ 291840 h 314325"/>
                <a:gd name="connsiteX891" fmla="*/ 667246 w 1200150"/>
                <a:gd name="connsiteY891" fmla="*/ 293333 h 314325"/>
                <a:gd name="connsiteX892" fmla="*/ 667246 w 1200150"/>
                <a:gd name="connsiteY892" fmla="*/ 297811 h 314325"/>
                <a:gd name="connsiteX893" fmla="*/ 667246 w 1200150"/>
                <a:gd name="connsiteY893" fmla="*/ 299304 h 314325"/>
                <a:gd name="connsiteX894" fmla="*/ 667246 w 1200150"/>
                <a:gd name="connsiteY894" fmla="*/ 300796 h 314325"/>
                <a:gd name="connsiteX895" fmla="*/ 667246 w 1200150"/>
                <a:gd name="connsiteY895" fmla="*/ 303782 h 314325"/>
                <a:gd name="connsiteX896" fmla="*/ 667246 w 1200150"/>
                <a:gd name="connsiteY896" fmla="*/ 305275 h 314325"/>
                <a:gd name="connsiteX897" fmla="*/ 665758 w 1200150"/>
                <a:gd name="connsiteY897" fmla="*/ 305275 h 314325"/>
                <a:gd name="connsiteX898" fmla="*/ 665758 w 1200150"/>
                <a:gd name="connsiteY898" fmla="*/ 306767 h 314325"/>
                <a:gd name="connsiteX899" fmla="*/ 664270 w 1200150"/>
                <a:gd name="connsiteY899" fmla="*/ 308260 h 314325"/>
                <a:gd name="connsiteX900" fmla="*/ 662781 w 1200150"/>
                <a:gd name="connsiteY900" fmla="*/ 309753 h 314325"/>
                <a:gd name="connsiteX901" fmla="*/ 661293 w 1200150"/>
                <a:gd name="connsiteY901" fmla="*/ 309753 h 314325"/>
                <a:gd name="connsiteX902" fmla="*/ 658317 w 1200150"/>
                <a:gd name="connsiteY902" fmla="*/ 311246 h 314325"/>
                <a:gd name="connsiteX903" fmla="*/ 656828 w 1200150"/>
                <a:gd name="connsiteY903" fmla="*/ 311246 h 314325"/>
                <a:gd name="connsiteX904" fmla="*/ 655340 w 1200150"/>
                <a:gd name="connsiteY904" fmla="*/ 311246 h 314325"/>
                <a:gd name="connsiteX905" fmla="*/ 653852 w 1200150"/>
                <a:gd name="connsiteY905" fmla="*/ 311246 h 314325"/>
                <a:gd name="connsiteX906" fmla="*/ 652363 w 1200150"/>
                <a:gd name="connsiteY906" fmla="*/ 309753 h 314325"/>
                <a:gd name="connsiteX907" fmla="*/ 650875 w 1200150"/>
                <a:gd name="connsiteY907" fmla="*/ 308260 h 314325"/>
                <a:gd name="connsiteX908" fmla="*/ 650875 w 1200150"/>
                <a:gd name="connsiteY908" fmla="*/ 305275 h 314325"/>
                <a:gd name="connsiteX909" fmla="*/ 650875 w 1200150"/>
                <a:gd name="connsiteY909" fmla="*/ 303782 h 314325"/>
                <a:gd name="connsiteX910" fmla="*/ 650875 w 1200150"/>
                <a:gd name="connsiteY910" fmla="*/ 300796 h 314325"/>
                <a:gd name="connsiteX911" fmla="*/ 650875 w 1200150"/>
                <a:gd name="connsiteY911" fmla="*/ 297811 h 314325"/>
                <a:gd name="connsiteX912" fmla="*/ 650875 w 1200150"/>
                <a:gd name="connsiteY912" fmla="*/ 296318 h 314325"/>
                <a:gd name="connsiteX913" fmla="*/ 650875 w 1200150"/>
                <a:gd name="connsiteY913" fmla="*/ 294825 h 314325"/>
                <a:gd name="connsiteX914" fmla="*/ 652363 w 1200150"/>
                <a:gd name="connsiteY914" fmla="*/ 293333 h 314325"/>
                <a:gd name="connsiteX915" fmla="*/ 652363 w 1200150"/>
                <a:gd name="connsiteY915" fmla="*/ 291840 h 314325"/>
                <a:gd name="connsiteX916" fmla="*/ 652363 w 1200150"/>
                <a:gd name="connsiteY916" fmla="*/ 290347 h 314325"/>
                <a:gd name="connsiteX917" fmla="*/ 652363 w 1200150"/>
                <a:gd name="connsiteY917" fmla="*/ 288855 h 314325"/>
                <a:gd name="connsiteX918" fmla="*/ 652363 w 1200150"/>
                <a:gd name="connsiteY918" fmla="*/ 287362 h 314325"/>
                <a:gd name="connsiteX919" fmla="*/ 652363 w 1200150"/>
                <a:gd name="connsiteY919" fmla="*/ 285869 h 314325"/>
                <a:gd name="connsiteX920" fmla="*/ 653852 w 1200150"/>
                <a:gd name="connsiteY920" fmla="*/ 285869 h 314325"/>
                <a:gd name="connsiteX921" fmla="*/ 653852 w 1200150"/>
                <a:gd name="connsiteY921" fmla="*/ 284376 h 314325"/>
                <a:gd name="connsiteX922" fmla="*/ 653852 w 1200150"/>
                <a:gd name="connsiteY922" fmla="*/ 282884 h 314325"/>
                <a:gd name="connsiteX923" fmla="*/ 653852 w 1200150"/>
                <a:gd name="connsiteY923" fmla="*/ 281391 h 314325"/>
                <a:gd name="connsiteX924" fmla="*/ 653852 w 1200150"/>
                <a:gd name="connsiteY924" fmla="*/ 279898 h 314325"/>
                <a:gd name="connsiteX925" fmla="*/ 655340 w 1200150"/>
                <a:gd name="connsiteY925" fmla="*/ 278405 h 314325"/>
                <a:gd name="connsiteX926" fmla="*/ 656828 w 1200150"/>
                <a:gd name="connsiteY926" fmla="*/ 275420 h 314325"/>
                <a:gd name="connsiteX927" fmla="*/ 656828 w 1200150"/>
                <a:gd name="connsiteY927" fmla="*/ 272435 h 314325"/>
                <a:gd name="connsiteX928" fmla="*/ 658317 w 1200150"/>
                <a:gd name="connsiteY928" fmla="*/ 272435 h 314325"/>
                <a:gd name="connsiteX929" fmla="*/ 658317 w 1200150"/>
                <a:gd name="connsiteY929" fmla="*/ 269449 h 314325"/>
                <a:gd name="connsiteX930" fmla="*/ 659805 w 1200150"/>
                <a:gd name="connsiteY930" fmla="*/ 269449 h 314325"/>
                <a:gd name="connsiteX931" fmla="*/ 661293 w 1200150"/>
                <a:gd name="connsiteY931" fmla="*/ 267956 h 314325"/>
                <a:gd name="connsiteX932" fmla="*/ 662781 w 1200150"/>
                <a:gd name="connsiteY932" fmla="*/ 267956 h 314325"/>
                <a:gd name="connsiteX933" fmla="*/ 664270 w 1200150"/>
                <a:gd name="connsiteY933" fmla="*/ 269449 h 314325"/>
                <a:gd name="connsiteX934" fmla="*/ 665758 w 1200150"/>
                <a:gd name="connsiteY934" fmla="*/ 269449 h 314325"/>
                <a:gd name="connsiteX935" fmla="*/ 667246 w 1200150"/>
                <a:gd name="connsiteY935" fmla="*/ 267956 h 314325"/>
                <a:gd name="connsiteX936" fmla="*/ 668735 w 1200150"/>
                <a:gd name="connsiteY936" fmla="*/ 267956 h 314325"/>
                <a:gd name="connsiteX937" fmla="*/ 670223 w 1200150"/>
                <a:gd name="connsiteY937" fmla="*/ 266464 h 314325"/>
                <a:gd name="connsiteX938" fmla="*/ 673199 w 1200150"/>
                <a:gd name="connsiteY938" fmla="*/ 266464 h 314325"/>
                <a:gd name="connsiteX939" fmla="*/ 674688 w 1200150"/>
                <a:gd name="connsiteY939" fmla="*/ 266464 h 314325"/>
                <a:gd name="connsiteX940" fmla="*/ 677664 w 1200150"/>
                <a:gd name="connsiteY940" fmla="*/ 264971 h 314325"/>
                <a:gd name="connsiteX941" fmla="*/ 679152 w 1200150"/>
                <a:gd name="connsiteY941" fmla="*/ 263478 h 314325"/>
                <a:gd name="connsiteX942" fmla="*/ 677664 w 1200150"/>
                <a:gd name="connsiteY942" fmla="*/ 263478 h 314325"/>
                <a:gd name="connsiteX943" fmla="*/ 676176 w 1200150"/>
                <a:gd name="connsiteY943" fmla="*/ 261985 h 314325"/>
                <a:gd name="connsiteX944" fmla="*/ 674688 w 1200150"/>
                <a:gd name="connsiteY944" fmla="*/ 261985 h 314325"/>
                <a:gd name="connsiteX945" fmla="*/ 674688 w 1200150"/>
                <a:gd name="connsiteY945" fmla="*/ 260493 h 314325"/>
                <a:gd name="connsiteX946" fmla="*/ 674688 w 1200150"/>
                <a:gd name="connsiteY946" fmla="*/ 259000 h 314325"/>
                <a:gd name="connsiteX947" fmla="*/ 674688 w 1200150"/>
                <a:gd name="connsiteY947" fmla="*/ 257507 h 314325"/>
                <a:gd name="connsiteX948" fmla="*/ 673199 w 1200150"/>
                <a:gd name="connsiteY948" fmla="*/ 257507 h 314325"/>
                <a:gd name="connsiteX949" fmla="*/ 673199 w 1200150"/>
                <a:gd name="connsiteY949" fmla="*/ 253029 h 314325"/>
                <a:gd name="connsiteX950" fmla="*/ 673199 w 1200150"/>
                <a:gd name="connsiteY950" fmla="*/ 251536 h 314325"/>
                <a:gd name="connsiteX951" fmla="*/ 671711 w 1200150"/>
                <a:gd name="connsiteY951" fmla="*/ 247058 h 314325"/>
                <a:gd name="connsiteX952" fmla="*/ 671711 w 1200150"/>
                <a:gd name="connsiteY952" fmla="*/ 241087 h 314325"/>
                <a:gd name="connsiteX953" fmla="*/ 671711 w 1200150"/>
                <a:gd name="connsiteY953" fmla="*/ 239594 h 314325"/>
                <a:gd name="connsiteX954" fmla="*/ 673199 w 1200150"/>
                <a:gd name="connsiteY954" fmla="*/ 238102 h 314325"/>
                <a:gd name="connsiteX955" fmla="*/ 674688 w 1200150"/>
                <a:gd name="connsiteY955" fmla="*/ 238102 h 314325"/>
                <a:gd name="connsiteX956" fmla="*/ 676176 w 1200150"/>
                <a:gd name="connsiteY956" fmla="*/ 238102 h 314325"/>
                <a:gd name="connsiteX957" fmla="*/ 676176 w 1200150"/>
                <a:gd name="connsiteY957" fmla="*/ 239594 h 314325"/>
                <a:gd name="connsiteX958" fmla="*/ 677664 w 1200150"/>
                <a:gd name="connsiteY958" fmla="*/ 244072 h 314325"/>
                <a:gd name="connsiteX959" fmla="*/ 677664 w 1200150"/>
                <a:gd name="connsiteY959" fmla="*/ 248551 h 314325"/>
                <a:gd name="connsiteX960" fmla="*/ 680641 w 1200150"/>
                <a:gd name="connsiteY960" fmla="*/ 250043 h 314325"/>
                <a:gd name="connsiteX961" fmla="*/ 682129 w 1200150"/>
                <a:gd name="connsiteY961" fmla="*/ 257507 h 314325"/>
                <a:gd name="connsiteX962" fmla="*/ 683617 w 1200150"/>
                <a:gd name="connsiteY962" fmla="*/ 257507 h 314325"/>
                <a:gd name="connsiteX963" fmla="*/ 683617 w 1200150"/>
                <a:gd name="connsiteY963" fmla="*/ 259000 h 314325"/>
                <a:gd name="connsiteX964" fmla="*/ 685106 w 1200150"/>
                <a:gd name="connsiteY964" fmla="*/ 259000 h 314325"/>
                <a:gd name="connsiteX965" fmla="*/ 685106 w 1200150"/>
                <a:gd name="connsiteY965" fmla="*/ 256014 h 314325"/>
                <a:gd name="connsiteX966" fmla="*/ 685106 w 1200150"/>
                <a:gd name="connsiteY966" fmla="*/ 254522 h 314325"/>
                <a:gd name="connsiteX967" fmla="*/ 683617 w 1200150"/>
                <a:gd name="connsiteY967" fmla="*/ 253029 h 314325"/>
                <a:gd name="connsiteX968" fmla="*/ 683617 w 1200150"/>
                <a:gd name="connsiteY968" fmla="*/ 250043 h 314325"/>
                <a:gd name="connsiteX969" fmla="*/ 683617 w 1200150"/>
                <a:gd name="connsiteY969" fmla="*/ 247058 h 314325"/>
                <a:gd name="connsiteX970" fmla="*/ 683617 w 1200150"/>
                <a:gd name="connsiteY970" fmla="*/ 245565 h 314325"/>
                <a:gd name="connsiteX971" fmla="*/ 685106 w 1200150"/>
                <a:gd name="connsiteY971" fmla="*/ 242580 h 314325"/>
                <a:gd name="connsiteX972" fmla="*/ 685106 w 1200150"/>
                <a:gd name="connsiteY972" fmla="*/ 239594 h 314325"/>
                <a:gd name="connsiteX973" fmla="*/ 685106 w 1200150"/>
                <a:gd name="connsiteY973" fmla="*/ 236609 h 314325"/>
                <a:gd name="connsiteX974" fmla="*/ 686594 w 1200150"/>
                <a:gd name="connsiteY974" fmla="*/ 235116 h 314325"/>
                <a:gd name="connsiteX975" fmla="*/ 688082 w 1200150"/>
                <a:gd name="connsiteY975" fmla="*/ 235116 h 314325"/>
                <a:gd name="connsiteX976" fmla="*/ 688082 w 1200150"/>
                <a:gd name="connsiteY976" fmla="*/ 236609 h 314325"/>
                <a:gd name="connsiteX977" fmla="*/ 689570 w 1200150"/>
                <a:gd name="connsiteY977" fmla="*/ 236609 h 314325"/>
                <a:gd name="connsiteX978" fmla="*/ 689570 w 1200150"/>
                <a:gd name="connsiteY978" fmla="*/ 238102 h 314325"/>
                <a:gd name="connsiteX979" fmla="*/ 689570 w 1200150"/>
                <a:gd name="connsiteY979" fmla="*/ 239594 h 314325"/>
                <a:gd name="connsiteX980" fmla="*/ 689570 w 1200150"/>
                <a:gd name="connsiteY980" fmla="*/ 241087 h 314325"/>
                <a:gd name="connsiteX981" fmla="*/ 689570 w 1200150"/>
                <a:gd name="connsiteY981" fmla="*/ 242580 h 314325"/>
                <a:gd name="connsiteX982" fmla="*/ 689570 w 1200150"/>
                <a:gd name="connsiteY982" fmla="*/ 244072 h 314325"/>
                <a:gd name="connsiteX983" fmla="*/ 691059 w 1200150"/>
                <a:gd name="connsiteY983" fmla="*/ 247058 h 314325"/>
                <a:gd name="connsiteX984" fmla="*/ 691059 w 1200150"/>
                <a:gd name="connsiteY984" fmla="*/ 248551 h 314325"/>
                <a:gd name="connsiteX985" fmla="*/ 691059 w 1200150"/>
                <a:gd name="connsiteY985" fmla="*/ 250043 h 314325"/>
                <a:gd name="connsiteX986" fmla="*/ 691059 w 1200150"/>
                <a:gd name="connsiteY986" fmla="*/ 251536 h 314325"/>
                <a:gd name="connsiteX987" fmla="*/ 691059 w 1200150"/>
                <a:gd name="connsiteY987" fmla="*/ 253029 h 314325"/>
                <a:gd name="connsiteX988" fmla="*/ 692547 w 1200150"/>
                <a:gd name="connsiteY988" fmla="*/ 254522 h 314325"/>
                <a:gd name="connsiteX989" fmla="*/ 692547 w 1200150"/>
                <a:gd name="connsiteY989" fmla="*/ 256014 h 314325"/>
                <a:gd name="connsiteX990" fmla="*/ 694035 w 1200150"/>
                <a:gd name="connsiteY990" fmla="*/ 256014 h 314325"/>
                <a:gd name="connsiteX991" fmla="*/ 695524 w 1200150"/>
                <a:gd name="connsiteY991" fmla="*/ 254522 h 314325"/>
                <a:gd name="connsiteX992" fmla="*/ 697012 w 1200150"/>
                <a:gd name="connsiteY992" fmla="*/ 254522 h 314325"/>
                <a:gd name="connsiteX993" fmla="*/ 697012 w 1200150"/>
                <a:gd name="connsiteY993" fmla="*/ 253029 h 314325"/>
                <a:gd name="connsiteX994" fmla="*/ 697012 w 1200150"/>
                <a:gd name="connsiteY994" fmla="*/ 251536 h 314325"/>
                <a:gd name="connsiteX995" fmla="*/ 695524 w 1200150"/>
                <a:gd name="connsiteY995" fmla="*/ 250043 h 314325"/>
                <a:gd name="connsiteX996" fmla="*/ 695524 w 1200150"/>
                <a:gd name="connsiteY996" fmla="*/ 248551 h 314325"/>
                <a:gd name="connsiteX997" fmla="*/ 695524 w 1200150"/>
                <a:gd name="connsiteY997" fmla="*/ 247058 h 314325"/>
                <a:gd name="connsiteX998" fmla="*/ 695524 w 1200150"/>
                <a:gd name="connsiteY998" fmla="*/ 245565 h 314325"/>
                <a:gd name="connsiteX999" fmla="*/ 695524 w 1200150"/>
                <a:gd name="connsiteY999" fmla="*/ 244072 h 314325"/>
                <a:gd name="connsiteX1000" fmla="*/ 697012 w 1200150"/>
                <a:gd name="connsiteY1000" fmla="*/ 242580 h 314325"/>
                <a:gd name="connsiteX1001" fmla="*/ 697012 w 1200150"/>
                <a:gd name="connsiteY1001" fmla="*/ 241087 h 314325"/>
                <a:gd name="connsiteX1002" fmla="*/ 697012 w 1200150"/>
                <a:gd name="connsiteY1002" fmla="*/ 239594 h 314325"/>
                <a:gd name="connsiteX1003" fmla="*/ 698500 w 1200150"/>
                <a:gd name="connsiteY1003" fmla="*/ 239594 h 314325"/>
                <a:gd name="connsiteX1004" fmla="*/ 697012 w 1200150"/>
                <a:gd name="connsiteY1004" fmla="*/ 238102 h 314325"/>
                <a:gd name="connsiteX1005" fmla="*/ 695524 w 1200150"/>
                <a:gd name="connsiteY1005" fmla="*/ 238102 h 314325"/>
                <a:gd name="connsiteX1006" fmla="*/ 694035 w 1200150"/>
                <a:gd name="connsiteY1006" fmla="*/ 236609 h 314325"/>
                <a:gd name="connsiteX1007" fmla="*/ 692547 w 1200150"/>
                <a:gd name="connsiteY1007" fmla="*/ 236609 h 314325"/>
                <a:gd name="connsiteX1008" fmla="*/ 692547 w 1200150"/>
                <a:gd name="connsiteY1008" fmla="*/ 235116 h 314325"/>
                <a:gd name="connsiteX1009" fmla="*/ 691059 w 1200150"/>
                <a:gd name="connsiteY1009" fmla="*/ 230638 h 314325"/>
                <a:gd name="connsiteX1010" fmla="*/ 691059 w 1200150"/>
                <a:gd name="connsiteY1010" fmla="*/ 227652 h 314325"/>
                <a:gd name="connsiteX1011" fmla="*/ 691059 w 1200150"/>
                <a:gd name="connsiteY1011" fmla="*/ 221681 h 314325"/>
                <a:gd name="connsiteX1012" fmla="*/ 691059 w 1200150"/>
                <a:gd name="connsiteY1012" fmla="*/ 220189 h 314325"/>
                <a:gd name="connsiteX1013" fmla="*/ 691059 w 1200150"/>
                <a:gd name="connsiteY1013" fmla="*/ 217203 h 314325"/>
                <a:gd name="connsiteX1014" fmla="*/ 692547 w 1200150"/>
                <a:gd name="connsiteY1014" fmla="*/ 215710 h 314325"/>
                <a:gd name="connsiteX1015" fmla="*/ 692547 w 1200150"/>
                <a:gd name="connsiteY1015" fmla="*/ 214218 h 314325"/>
                <a:gd name="connsiteX1016" fmla="*/ 694035 w 1200150"/>
                <a:gd name="connsiteY1016" fmla="*/ 212725 h 314325"/>
                <a:gd name="connsiteX1017" fmla="*/ 442992 w 1200150"/>
                <a:gd name="connsiteY1017" fmla="*/ 211057 h 314325"/>
                <a:gd name="connsiteX1018" fmla="*/ 444500 w 1200150"/>
                <a:gd name="connsiteY1018" fmla="*/ 212563 h 314325"/>
                <a:gd name="connsiteX1019" fmla="*/ 444500 w 1200150"/>
                <a:gd name="connsiteY1019" fmla="*/ 214070 h 314325"/>
                <a:gd name="connsiteX1020" fmla="*/ 444500 w 1200150"/>
                <a:gd name="connsiteY1020" fmla="*/ 215577 h 314325"/>
                <a:gd name="connsiteX1021" fmla="*/ 444500 w 1200150"/>
                <a:gd name="connsiteY1021" fmla="*/ 218591 h 314325"/>
                <a:gd name="connsiteX1022" fmla="*/ 444500 w 1200150"/>
                <a:gd name="connsiteY1022" fmla="*/ 221604 h 314325"/>
                <a:gd name="connsiteX1023" fmla="*/ 442992 w 1200150"/>
                <a:gd name="connsiteY1023" fmla="*/ 223111 h 314325"/>
                <a:gd name="connsiteX1024" fmla="*/ 439975 w 1200150"/>
                <a:gd name="connsiteY1024" fmla="*/ 224618 h 314325"/>
                <a:gd name="connsiteX1025" fmla="*/ 438467 w 1200150"/>
                <a:gd name="connsiteY1025" fmla="*/ 224618 h 314325"/>
                <a:gd name="connsiteX1026" fmla="*/ 436959 w 1200150"/>
                <a:gd name="connsiteY1026" fmla="*/ 224618 h 314325"/>
                <a:gd name="connsiteX1027" fmla="*/ 435451 w 1200150"/>
                <a:gd name="connsiteY1027" fmla="*/ 224618 h 314325"/>
                <a:gd name="connsiteX1028" fmla="*/ 435451 w 1200150"/>
                <a:gd name="connsiteY1028" fmla="*/ 226124 h 314325"/>
                <a:gd name="connsiteX1029" fmla="*/ 433943 w 1200150"/>
                <a:gd name="connsiteY1029" fmla="*/ 226124 h 314325"/>
                <a:gd name="connsiteX1030" fmla="*/ 430927 w 1200150"/>
                <a:gd name="connsiteY1030" fmla="*/ 229138 h 314325"/>
                <a:gd name="connsiteX1031" fmla="*/ 429419 w 1200150"/>
                <a:gd name="connsiteY1031" fmla="*/ 230645 h 314325"/>
                <a:gd name="connsiteX1032" fmla="*/ 429419 w 1200150"/>
                <a:gd name="connsiteY1032" fmla="*/ 232152 h 314325"/>
                <a:gd name="connsiteX1033" fmla="*/ 429419 w 1200150"/>
                <a:gd name="connsiteY1033" fmla="*/ 233659 h 314325"/>
                <a:gd name="connsiteX1034" fmla="*/ 432435 w 1200150"/>
                <a:gd name="connsiteY1034" fmla="*/ 233659 h 314325"/>
                <a:gd name="connsiteX1035" fmla="*/ 433943 w 1200150"/>
                <a:gd name="connsiteY1035" fmla="*/ 235165 h 314325"/>
                <a:gd name="connsiteX1036" fmla="*/ 433943 w 1200150"/>
                <a:gd name="connsiteY1036" fmla="*/ 239686 h 314325"/>
                <a:gd name="connsiteX1037" fmla="*/ 433943 w 1200150"/>
                <a:gd name="connsiteY1037" fmla="*/ 241192 h 314325"/>
                <a:gd name="connsiteX1038" fmla="*/ 432435 w 1200150"/>
                <a:gd name="connsiteY1038" fmla="*/ 242699 h 314325"/>
                <a:gd name="connsiteX1039" fmla="*/ 430927 w 1200150"/>
                <a:gd name="connsiteY1039" fmla="*/ 244206 h 314325"/>
                <a:gd name="connsiteX1040" fmla="*/ 427910 w 1200150"/>
                <a:gd name="connsiteY1040" fmla="*/ 245713 h 314325"/>
                <a:gd name="connsiteX1041" fmla="*/ 426402 w 1200150"/>
                <a:gd name="connsiteY1041" fmla="*/ 245713 h 314325"/>
                <a:gd name="connsiteX1042" fmla="*/ 423386 w 1200150"/>
                <a:gd name="connsiteY1042" fmla="*/ 247220 h 314325"/>
                <a:gd name="connsiteX1043" fmla="*/ 421878 w 1200150"/>
                <a:gd name="connsiteY1043" fmla="*/ 248726 h 314325"/>
                <a:gd name="connsiteX1044" fmla="*/ 420370 w 1200150"/>
                <a:gd name="connsiteY1044" fmla="*/ 250233 h 314325"/>
                <a:gd name="connsiteX1045" fmla="*/ 417354 w 1200150"/>
                <a:gd name="connsiteY1045" fmla="*/ 250233 h 314325"/>
                <a:gd name="connsiteX1046" fmla="*/ 415845 w 1200150"/>
                <a:gd name="connsiteY1046" fmla="*/ 251740 h 314325"/>
                <a:gd name="connsiteX1047" fmla="*/ 414337 w 1200150"/>
                <a:gd name="connsiteY1047" fmla="*/ 251740 h 314325"/>
                <a:gd name="connsiteX1048" fmla="*/ 414337 w 1200150"/>
                <a:gd name="connsiteY1048" fmla="*/ 253247 h 314325"/>
                <a:gd name="connsiteX1049" fmla="*/ 414337 w 1200150"/>
                <a:gd name="connsiteY1049" fmla="*/ 254754 h 314325"/>
                <a:gd name="connsiteX1050" fmla="*/ 412829 w 1200150"/>
                <a:gd name="connsiteY1050" fmla="*/ 256260 h 314325"/>
                <a:gd name="connsiteX1051" fmla="*/ 414337 w 1200150"/>
                <a:gd name="connsiteY1051" fmla="*/ 256260 h 314325"/>
                <a:gd name="connsiteX1052" fmla="*/ 415845 w 1200150"/>
                <a:gd name="connsiteY1052" fmla="*/ 256260 h 314325"/>
                <a:gd name="connsiteX1053" fmla="*/ 417354 w 1200150"/>
                <a:gd name="connsiteY1053" fmla="*/ 256260 h 314325"/>
                <a:gd name="connsiteX1054" fmla="*/ 418862 w 1200150"/>
                <a:gd name="connsiteY1054" fmla="*/ 256260 h 314325"/>
                <a:gd name="connsiteX1055" fmla="*/ 420370 w 1200150"/>
                <a:gd name="connsiteY1055" fmla="*/ 256260 h 314325"/>
                <a:gd name="connsiteX1056" fmla="*/ 421878 w 1200150"/>
                <a:gd name="connsiteY1056" fmla="*/ 256260 h 314325"/>
                <a:gd name="connsiteX1057" fmla="*/ 423386 w 1200150"/>
                <a:gd name="connsiteY1057" fmla="*/ 254754 h 314325"/>
                <a:gd name="connsiteX1058" fmla="*/ 424894 w 1200150"/>
                <a:gd name="connsiteY1058" fmla="*/ 254754 h 314325"/>
                <a:gd name="connsiteX1059" fmla="*/ 424894 w 1200150"/>
                <a:gd name="connsiteY1059" fmla="*/ 256260 h 314325"/>
                <a:gd name="connsiteX1060" fmla="*/ 424894 w 1200150"/>
                <a:gd name="connsiteY1060" fmla="*/ 257767 h 314325"/>
                <a:gd name="connsiteX1061" fmla="*/ 423386 w 1200150"/>
                <a:gd name="connsiteY1061" fmla="*/ 260781 h 314325"/>
                <a:gd name="connsiteX1062" fmla="*/ 421878 w 1200150"/>
                <a:gd name="connsiteY1062" fmla="*/ 262288 h 314325"/>
                <a:gd name="connsiteX1063" fmla="*/ 420370 w 1200150"/>
                <a:gd name="connsiteY1063" fmla="*/ 262288 h 314325"/>
                <a:gd name="connsiteX1064" fmla="*/ 418862 w 1200150"/>
                <a:gd name="connsiteY1064" fmla="*/ 262288 h 314325"/>
                <a:gd name="connsiteX1065" fmla="*/ 417354 w 1200150"/>
                <a:gd name="connsiteY1065" fmla="*/ 263794 h 314325"/>
                <a:gd name="connsiteX1066" fmla="*/ 414337 w 1200150"/>
                <a:gd name="connsiteY1066" fmla="*/ 263794 h 314325"/>
                <a:gd name="connsiteX1067" fmla="*/ 412829 w 1200150"/>
                <a:gd name="connsiteY1067" fmla="*/ 265301 h 314325"/>
                <a:gd name="connsiteX1068" fmla="*/ 411321 w 1200150"/>
                <a:gd name="connsiteY1068" fmla="*/ 265301 h 314325"/>
                <a:gd name="connsiteX1069" fmla="*/ 409813 w 1200150"/>
                <a:gd name="connsiteY1069" fmla="*/ 265301 h 314325"/>
                <a:gd name="connsiteX1070" fmla="*/ 408305 w 1200150"/>
                <a:gd name="connsiteY1070" fmla="*/ 265301 h 314325"/>
                <a:gd name="connsiteX1071" fmla="*/ 408305 w 1200150"/>
                <a:gd name="connsiteY1071" fmla="*/ 266808 h 314325"/>
                <a:gd name="connsiteX1072" fmla="*/ 409813 w 1200150"/>
                <a:gd name="connsiteY1072" fmla="*/ 268315 h 314325"/>
                <a:gd name="connsiteX1073" fmla="*/ 409813 w 1200150"/>
                <a:gd name="connsiteY1073" fmla="*/ 269821 h 314325"/>
                <a:gd name="connsiteX1074" fmla="*/ 409813 w 1200150"/>
                <a:gd name="connsiteY1074" fmla="*/ 272835 h 314325"/>
                <a:gd name="connsiteX1075" fmla="*/ 409813 w 1200150"/>
                <a:gd name="connsiteY1075" fmla="*/ 274342 h 314325"/>
                <a:gd name="connsiteX1076" fmla="*/ 408305 w 1200150"/>
                <a:gd name="connsiteY1076" fmla="*/ 275849 h 314325"/>
                <a:gd name="connsiteX1077" fmla="*/ 406797 w 1200150"/>
                <a:gd name="connsiteY1077" fmla="*/ 278862 h 314325"/>
                <a:gd name="connsiteX1078" fmla="*/ 406797 w 1200150"/>
                <a:gd name="connsiteY1078" fmla="*/ 280369 h 314325"/>
                <a:gd name="connsiteX1079" fmla="*/ 405289 w 1200150"/>
                <a:gd name="connsiteY1079" fmla="*/ 281876 h 314325"/>
                <a:gd name="connsiteX1080" fmla="*/ 405289 w 1200150"/>
                <a:gd name="connsiteY1080" fmla="*/ 283382 h 314325"/>
                <a:gd name="connsiteX1081" fmla="*/ 403780 w 1200150"/>
                <a:gd name="connsiteY1081" fmla="*/ 284889 h 314325"/>
                <a:gd name="connsiteX1082" fmla="*/ 403780 w 1200150"/>
                <a:gd name="connsiteY1082" fmla="*/ 286396 h 314325"/>
                <a:gd name="connsiteX1083" fmla="*/ 403780 w 1200150"/>
                <a:gd name="connsiteY1083" fmla="*/ 287903 h 314325"/>
                <a:gd name="connsiteX1084" fmla="*/ 402272 w 1200150"/>
                <a:gd name="connsiteY1084" fmla="*/ 289410 h 314325"/>
                <a:gd name="connsiteX1085" fmla="*/ 400764 w 1200150"/>
                <a:gd name="connsiteY1085" fmla="*/ 290916 h 314325"/>
                <a:gd name="connsiteX1086" fmla="*/ 399256 w 1200150"/>
                <a:gd name="connsiteY1086" fmla="*/ 292423 h 314325"/>
                <a:gd name="connsiteX1087" fmla="*/ 397748 w 1200150"/>
                <a:gd name="connsiteY1087" fmla="*/ 293930 h 314325"/>
                <a:gd name="connsiteX1088" fmla="*/ 397748 w 1200150"/>
                <a:gd name="connsiteY1088" fmla="*/ 295437 h 314325"/>
                <a:gd name="connsiteX1089" fmla="*/ 396240 w 1200150"/>
                <a:gd name="connsiteY1089" fmla="*/ 296943 h 314325"/>
                <a:gd name="connsiteX1090" fmla="*/ 394732 w 1200150"/>
                <a:gd name="connsiteY1090" fmla="*/ 296943 h 314325"/>
                <a:gd name="connsiteX1091" fmla="*/ 391715 w 1200150"/>
                <a:gd name="connsiteY1091" fmla="*/ 296943 h 314325"/>
                <a:gd name="connsiteX1092" fmla="*/ 390207 w 1200150"/>
                <a:gd name="connsiteY1092" fmla="*/ 296943 h 314325"/>
                <a:gd name="connsiteX1093" fmla="*/ 388699 w 1200150"/>
                <a:gd name="connsiteY1093" fmla="*/ 296943 h 314325"/>
                <a:gd name="connsiteX1094" fmla="*/ 387191 w 1200150"/>
                <a:gd name="connsiteY1094" fmla="*/ 295437 h 314325"/>
                <a:gd name="connsiteX1095" fmla="*/ 385683 w 1200150"/>
                <a:gd name="connsiteY1095" fmla="*/ 293930 h 314325"/>
                <a:gd name="connsiteX1096" fmla="*/ 387191 w 1200150"/>
                <a:gd name="connsiteY1096" fmla="*/ 292423 h 314325"/>
                <a:gd name="connsiteX1097" fmla="*/ 387191 w 1200150"/>
                <a:gd name="connsiteY1097" fmla="*/ 290916 h 314325"/>
                <a:gd name="connsiteX1098" fmla="*/ 387191 w 1200150"/>
                <a:gd name="connsiteY1098" fmla="*/ 289410 h 314325"/>
                <a:gd name="connsiteX1099" fmla="*/ 387191 w 1200150"/>
                <a:gd name="connsiteY1099" fmla="*/ 287903 h 314325"/>
                <a:gd name="connsiteX1100" fmla="*/ 385683 w 1200150"/>
                <a:gd name="connsiteY1100" fmla="*/ 286396 h 314325"/>
                <a:gd name="connsiteX1101" fmla="*/ 385683 w 1200150"/>
                <a:gd name="connsiteY1101" fmla="*/ 284889 h 314325"/>
                <a:gd name="connsiteX1102" fmla="*/ 385683 w 1200150"/>
                <a:gd name="connsiteY1102" fmla="*/ 283382 h 314325"/>
                <a:gd name="connsiteX1103" fmla="*/ 387191 w 1200150"/>
                <a:gd name="connsiteY1103" fmla="*/ 281876 h 314325"/>
                <a:gd name="connsiteX1104" fmla="*/ 387191 w 1200150"/>
                <a:gd name="connsiteY1104" fmla="*/ 280369 h 314325"/>
                <a:gd name="connsiteX1105" fmla="*/ 388699 w 1200150"/>
                <a:gd name="connsiteY1105" fmla="*/ 280369 h 314325"/>
                <a:gd name="connsiteX1106" fmla="*/ 390207 w 1200150"/>
                <a:gd name="connsiteY1106" fmla="*/ 278862 h 314325"/>
                <a:gd name="connsiteX1107" fmla="*/ 391715 w 1200150"/>
                <a:gd name="connsiteY1107" fmla="*/ 277355 h 314325"/>
                <a:gd name="connsiteX1108" fmla="*/ 391715 w 1200150"/>
                <a:gd name="connsiteY1108" fmla="*/ 275849 h 314325"/>
                <a:gd name="connsiteX1109" fmla="*/ 393224 w 1200150"/>
                <a:gd name="connsiteY1109" fmla="*/ 272835 h 314325"/>
                <a:gd name="connsiteX1110" fmla="*/ 393224 w 1200150"/>
                <a:gd name="connsiteY1110" fmla="*/ 271328 h 314325"/>
                <a:gd name="connsiteX1111" fmla="*/ 391715 w 1200150"/>
                <a:gd name="connsiteY1111" fmla="*/ 271328 h 314325"/>
                <a:gd name="connsiteX1112" fmla="*/ 390207 w 1200150"/>
                <a:gd name="connsiteY1112" fmla="*/ 271328 h 314325"/>
                <a:gd name="connsiteX1113" fmla="*/ 388699 w 1200150"/>
                <a:gd name="connsiteY1113" fmla="*/ 271328 h 314325"/>
                <a:gd name="connsiteX1114" fmla="*/ 387191 w 1200150"/>
                <a:gd name="connsiteY1114" fmla="*/ 269821 h 314325"/>
                <a:gd name="connsiteX1115" fmla="*/ 387191 w 1200150"/>
                <a:gd name="connsiteY1115" fmla="*/ 268315 h 314325"/>
                <a:gd name="connsiteX1116" fmla="*/ 387191 w 1200150"/>
                <a:gd name="connsiteY1116" fmla="*/ 265301 h 314325"/>
                <a:gd name="connsiteX1117" fmla="*/ 387191 w 1200150"/>
                <a:gd name="connsiteY1117" fmla="*/ 263794 h 314325"/>
                <a:gd name="connsiteX1118" fmla="*/ 387191 w 1200150"/>
                <a:gd name="connsiteY1118" fmla="*/ 262288 h 314325"/>
                <a:gd name="connsiteX1119" fmla="*/ 388699 w 1200150"/>
                <a:gd name="connsiteY1119" fmla="*/ 257767 h 314325"/>
                <a:gd name="connsiteX1120" fmla="*/ 390207 w 1200150"/>
                <a:gd name="connsiteY1120" fmla="*/ 256260 h 314325"/>
                <a:gd name="connsiteX1121" fmla="*/ 391715 w 1200150"/>
                <a:gd name="connsiteY1121" fmla="*/ 254754 h 314325"/>
                <a:gd name="connsiteX1122" fmla="*/ 393224 w 1200150"/>
                <a:gd name="connsiteY1122" fmla="*/ 254754 h 314325"/>
                <a:gd name="connsiteX1123" fmla="*/ 394732 w 1200150"/>
                <a:gd name="connsiteY1123" fmla="*/ 253247 h 314325"/>
                <a:gd name="connsiteX1124" fmla="*/ 396240 w 1200150"/>
                <a:gd name="connsiteY1124" fmla="*/ 253247 h 314325"/>
                <a:gd name="connsiteX1125" fmla="*/ 396240 w 1200150"/>
                <a:gd name="connsiteY1125" fmla="*/ 251740 h 314325"/>
                <a:gd name="connsiteX1126" fmla="*/ 396240 w 1200150"/>
                <a:gd name="connsiteY1126" fmla="*/ 250233 h 314325"/>
                <a:gd name="connsiteX1127" fmla="*/ 396240 w 1200150"/>
                <a:gd name="connsiteY1127" fmla="*/ 247220 h 314325"/>
                <a:gd name="connsiteX1128" fmla="*/ 394732 w 1200150"/>
                <a:gd name="connsiteY1128" fmla="*/ 245713 h 314325"/>
                <a:gd name="connsiteX1129" fmla="*/ 394732 w 1200150"/>
                <a:gd name="connsiteY1129" fmla="*/ 244206 h 314325"/>
                <a:gd name="connsiteX1130" fmla="*/ 394732 w 1200150"/>
                <a:gd name="connsiteY1130" fmla="*/ 241192 h 314325"/>
                <a:gd name="connsiteX1131" fmla="*/ 396240 w 1200150"/>
                <a:gd name="connsiteY1131" fmla="*/ 239686 h 314325"/>
                <a:gd name="connsiteX1132" fmla="*/ 397748 w 1200150"/>
                <a:gd name="connsiteY1132" fmla="*/ 238179 h 314325"/>
                <a:gd name="connsiteX1133" fmla="*/ 399256 w 1200150"/>
                <a:gd name="connsiteY1133" fmla="*/ 236672 h 314325"/>
                <a:gd name="connsiteX1134" fmla="*/ 400764 w 1200150"/>
                <a:gd name="connsiteY1134" fmla="*/ 236672 h 314325"/>
                <a:gd name="connsiteX1135" fmla="*/ 400764 w 1200150"/>
                <a:gd name="connsiteY1135" fmla="*/ 235165 h 314325"/>
                <a:gd name="connsiteX1136" fmla="*/ 402272 w 1200150"/>
                <a:gd name="connsiteY1136" fmla="*/ 233659 h 314325"/>
                <a:gd name="connsiteX1137" fmla="*/ 403780 w 1200150"/>
                <a:gd name="connsiteY1137" fmla="*/ 233659 h 314325"/>
                <a:gd name="connsiteX1138" fmla="*/ 405289 w 1200150"/>
                <a:gd name="connsiteY1138" fmla="*/ 233659 h 314325"/>
                <a:gd name="connsiteX1139" fmla="*/ 406797 w 1200150"/>
                <a:gd name="connsiteY1139" fmla="*/ 233659 h 314325"/>
                <a:gd name="connsiteX1140" fmla="*/ 408305 w 1200150"/>
                <a:gd name="connsiteY1140" fmla="*/ 232152 h 314325"/>
                <a:gd name="connsiteX1141" fmla="*/ 409813 w 1200150"/>
                <a:gd name="connsiteY1141" fmla="*/ 230645 h 314325"/>
                <a:gd name="connsiteX1142" fmla="*/ 411321 w 1200150"/>
                <a:gd name="connsiteY1142" fmla="*/ 230645 h 314325"/>
                <a:gd name="connsiteX1143" fmla="*/ 414337 w 1200150"/>
                <a:gd name="connsiteY1143" fmla="*/ 229138 h 314325"/>
                <a:gd name="connsiteX1144" fmla="*/ 415845 w 1200150"/>
                <a:gd name="connsiteY1144" fmla="*/ 229138 h 314325"/>
                <a:gd name="connsiteX1145" fmla="*/ 417354 w 1200150"/>
                <a:gd name="connsiteY1145" fmla="*/ 227631 h 314325"/>
                <a:gd name="connsiteX1146" fmla="*/ 420370 w 1200150"/>
                <a:gd name="connsiteY1146" fmla="*/ 226124 h 314325"/>
                <a:gd name="connsiteX1147" fmla="*/ 421878 w 1200150"/>
                <a:gd name="connsiteY1147" fmla="*/ 224618 h 314325"/>
                <a:gd name="connsiteX1148" fmla="*/ 424894 w 1200150"/>
                <a:gd name="connsiteY1148" fmla="*/ 224618 h 314325"/>
                <a:gd name="connsiteX1149" fmla="*/ 426402 w 1200150"/>
                <a:gd name="connsiteY1149" fmla="*/ 221604 h 314325"/>
                <a:gd name="connsiteX1150" fmla="*/ 427910 w 1200150"/>
                <a:gd name="connsiteY1150" fmla="*/ 221604 h 314325"/>
                <a:gd name="connsiteX1151" fmla="*/ 430927 w 1200150"/>
                <a:gd name="connsiteY1151" fmla="*/ 220097 h 314325"/>
                <a:gd name="connsiteX1152" fmla="*/ 433943 w 1200150"/>
                <a:gd name="connsiteY1152" fmla="*/ 217084 h 314325"/>
                <a:gd name="connsiteX1153" fmla="*/ 436959 w 1200150"/>
                <a:gd name="connsiteY1153" fmla="*/ 215577 h 314325"/>
                <a:gd name="connsiteX1154" fmla="*/ 439975 w 1200150"/>
                <a:gd name="connsiteY1154" fmla="*/ 212563 h 314325"/>
                <a:gd name="connsiteX1155" fmla="*/ 442992 w 1200150"/>
                <a:gd name="connsiteY1155" fmla="*/ 211057 h 314325"/>
                <a:gd name="connsiteX1156" fmla="*/ 956360 w 1200150"/>
                <a:gd name="connsiteY1156" fmla="*/ 196433 h 314325"/>
                <a:gd name="connsiteX1157" fmla="*/ 953310 w 1200150"/>
                <a:gd name="connsiteY1157" fmla="*/ 197937 h 314325"/>
                <a:gd name="connsiteX1158" fmla="*/ 951785 w 1200150"/>
                <a:gd name="connsiteY1158" fmla="*/ 200944 h 314325"/>
                <a:gd name="connsiteX1159" fmla="*/ 951785 w 1200150"/>
                <a:gd name="connsiteY1159" fmla="*/ 202448 h 314325"/>
                <a:gd name="connsiteX1160" fmla="*/ 951785 w 1200150"/>
                <a:gd name="connsiteY1160" fmla="*/ 203952 h 314325"/>
                <a:gd name="connsiteX1161" fmla="*/ 951785 w 1200150"/>
                <a:gd name="connsiteY1161" fmla="*/ 206960 h 314325"/>
                <a:gd name="connsiteX1162" fmla="*/ 951785 w 1200150"/>
                <a:gd name="connsiteY1162" fmla="*/ 211472 h 314325"/>
                <a:gd name="connsiteX1163" fmla="*/ 951785 w 1200150"/>
                <a:gd name="connsiteY1163" fmla="*/ 212976 h 314325"/>
                <a:gd name="connsiteX1164" fmla="*/ 950259 w 1200150"/>
                <a:gd name="connsiteY1164" fmla="*/ 214480 h 314325"/>
                <a:gd name="connsiteX1165" fmla="*/ 950259 w 1200150"/>
                <a:gd name="connsiteY1165" fmla="*/ 217488 h 314325"/>
                <a:gd name="connsiteX1166" fmla="*/ 950259 w 1200150"/>
                <a:gd name="connsiteY1166" fmla="*/ 218992 h 314325"/>
                <a:gd name="connsiteX1167" fmla="*/ 950259 w 1200150"/>
                <a:gd name="connsiteY1167" fmla="*/ 220496 h 314325"/>
                <a:gd name="connsiteX1168" fmla="*/ 950259 w 1200150"/>
                <a:gd name="connsiteY1168" fmla="*/ 222000 h 314325"/>
                <a:gd name="connsiteX1169" fmla="*/ 950259 w 1200150"/>
                <a:gd name="connsiteY1169" fmla="*/ 223504 h 314325"/>
                <a:gd name="connsiteX1170" fmla="*/ 953310 w 1200150"/>
                <a:gd name="connsiteY1170" fmla="*/ 223504 h 314325"/>
                <a:gd name="connsiteX1171" fmla="*/ 956360 w 1200150"/>
                <a:gd name="connsiteY1171" fmla="*/ 223504 h 314325"/>
                <a:gd name="connsiteX1172" fmla="*/ 957886 w 1200150"/>
                <a:gd name="connsiteY1172" fmla="*/ 223504 h 314325"/>
                <a:gd name="connsiteX1173" fmla="*/ 957886 w 1200150"/>
                <a:gd name="connsiteY1173" fmla="*/ 218992 h 314325"/>
                <a:gd name="connsiteX1174" fmla="*/ 959411 w 1200150"/>
                <a:gd name="connsiteY1174" fmla="*/ 215984 h 314325"/>
                <a:gd name="connsiteX1175" fmla="*/ 959411 w 1200150"/>
                <a:gd name="connsiteY1175" fmla="*/ 212976 h 314325"/>
                <a:gd name="connsiteX1176" fmla="*/ 959411 w 1200150"/>
                <a:gd name="connsiteY1176" fmla="*/ 208464 h 314325"/>
                <a:gd name="connsiteX1177" fmla="*/ 959411 w 1200150"/>
                <a:gd name="connsiteY1177" fmla="*/ 205456 h 314325"/>
                <a:gd name="connsiteX1178" fmla="*/ 959411 w 1200150"/>
                <a:gd name="connsiteY1178" fmla="*/ 202448 h 314325"/>
                <a:gd name="connsiteX1179" fmla="*/ 959411 w 1200150"/>
                <a:gd name="connsiteY1179" fmla="*/ 199441 h 314325"/>
                <a:gd name="connsiteX1180" fmla="*/ 957886 w 1200150"/>
                <a:gd name="connsiteY1180" fmla="*/ 197937 h 314325"/>
                <a:gd name="connsiteX1181" fmla="*/ 956360 w 1200150"/>
                <a:gd name="connsiteY1181" fmla="*/ 196433 h 314325"/>
                <a:gd name="connsiteX1182" fmla="*/ 813403 w 1200150"/>
                <a:gd name="connsiteY1182" fmla="*/ 193675 h 314325"/>
                <a:gd name="connsiteX1183" fmla="*/ 816414 w 1200150"/>
                <a:gd name="connsiteY1183" fmla="*/ 193675 h 314325"/>
                <a:gd name="connsiteX1184" fmla="*/ 820930 w 1200150"/>
                <a:gd name="connsiteY1184" fmla="*/ 195192 h 314325"/>
                <a:gd name="connsiteX1185" fmla="*/ 822435 w 1200150"/>
                <a:gd name="connsiteY1185" fmla="*/ 196710 h 314325"/>
                <a:gd name="connsiteX1186" fmla="*/ 825446 w 1200150"/>
                <a:gd name="connsiteY1186" fmla="*/ 196710 h 314325"/>
                <a:gd name="connsiteX1187" fmla="*/ 828457 w 1200150"/>
                <a:gd name="connsiteY1187" fmla="*/ 195192 h 314325"/>
                <a:gd name="connsiteX1188" fmla="*/ 829962 w 1200150"/>
                <a:gd name="connsiteY1188" fmla="*/ 193675 h 314325"/>
                <a:gd name="connsiteX1189" fmla="*/ 832973 w 1200150"/>
                <a:gd name="connsiteY1189" fmla="*/ 193675 h 314325"/>
                <a:gd name="connsiteX1190" fmla="*/ 831468 w 1200150"/>
                <a:gd name="connsiteY1190" fmla="*/ 196710 h 314325"/>
                <a:gd name="connsiteX1191" fmla="*/ 828457 w 1200150"/>
                <a:gd name="connsiteY1191" fmla="*/ 201262 h 314325"/>
                <a:gd name="connsiteX1192" fmla="*/ 826951 w 1200150"/>
                <a:gd name="connsiteY1192" fmla="*/ 202780 h 314325"/>
                <a:gd name="connsiteX1193" fmla="*/ 826951 w 1200150"/>
                <a:gd name="connsiteY1193" fmla="*/ 204297 h 314325"/>
                <a:gd name="connsiteX1194" fmla="*/ 826951 w 1200150"/>
                <a:gd name="connsiteY1194" fmla="*/ 207332 h 314325"/>
                <a:gd name="connsiteX1195" fmla="*/ 826951 w 1200150"/>
                <a:gd name="connsiteY1195" fmla="*/ 210367 h 314325"/>
                <a:gd name="connsiteX1196" fmla="*/ 829962 w 1200150"/>
                <a:gd name="connsiteY1196" fmla="*/ 211885 h 314325"/>
                <a:gd name="connsiteX1197" fmla="*/ 831468 w 1200150"/>
                <a:gd name="connsiteY1197" fmla="*/ 213402 h 314325"/>
                <a:gd name="connsiteX1198" fmla="*/ 834478 w 1200150"/>
                <a:gd name="connsiteY1198" fmla="*/ 211885 h 314325"/>
                <a:gd name="connsiteX1199" fmla="*/ 835984 w 1200150"/>
                <a:gd name="connsiteY1199" fmla="*/ 210367 h 314325"/>
                <a:gd name="connsiteX1200" fmla="*/ 838995 w 1200150"/>
                <a:gd name="connsiteY1200" fmla="*/ 210367 h 314325"/>
                <a:gd name="connsiteX1201" fmla="*/ 843511 w 1200150"/>
                <a:gd name="connsiteY1201" fmla="*/ 210367 h 314325"/>
                <a:gd name="connsiteX1202" fmla="*/ 845016 w 1200150"/>
                <a:gd name="connsiteY1202" fmla="*/ 210367 h 314325"/>
                <a:gd name="connsiteX1203" fmla="*/ 846522 w 1200150"/>
                <a:gd name="connsiteY1203" fmla="*/ 213402 h 314325"/>
                <a:gd name="connsiteX1204" fmla="*/ 846522 w 1200150"/>
                <a:gd name="connsiteY1204" fmla="*/ 214919 h 314325"/>
                <a:gd name="connsiteX1205" fmla="*/ 848027 w 1200150"/>
                <a:gd name="connsiteY1205" fmla="*/ 225542 h 314325"/>
                <a:gd name="connsiteX1206" fmla="*/ 846522 w 1200150"/>
                <a:gd name="connsiteY1206" fmla="*/ 231612 h 314325"/>
                <a:gd name="connsiteX1207" fmla="*/ 846522 w 1200150"/>
                <a:gd name="connsiteY1207" fmla="*/ 233129 h 314325"/>
                <a:gd name="connsiteX1208" fmla="*/ 845016 w 1200150"/>
                <a:gd name="connsiteY1208" fmla="*/ 236164 h 314325"/>
                <a:gd name="connsiteX1209" fmla="*/ 846522 w 1200150"/>
                <a:gd name="connsiteY1209" fmla="*/ 239199 h 314325"/>
                <a:gd name="connsiteX1210" fmla="*/ 840500 w 1200150"/>
                <a:gd name="connsiteY1210" fmla="*/ 243752 h 314325"/>
                <a:gd name="connsiteX1211" fmla="*/ 838995 w 1200150"/>
                <a:gd name="connsiteY1211" fmla="*/ 245269 h 314325"/>
                <a:gd name="connsiteX1212" fmla="*/ 837489 w 1200150"/>
                <a:gd name="connsiteY1212" fmla="*/ 249822 h 314325"/>
                <a:gd name="connsiteX1213" fmla="*/ 838995 w 1200150"/>
                <a:gd name="connsiteY1213" fmla="*/ 254374 h 314325"/>
                <a:gd name="connsiteX1214" fmla="*/ 843511 w 1200150"/>
                <a:gd name="connsiteY1214" fmla="*/ 255891 h 314325"/>
                <a:gd name="connsiteX1215" fmla="*/ 852543 w 1200150"/>
                <a:gd name="connsiteY1215" fmla="*/ 252856 h 314325"/>
                <a:gd name="connsiteX1216" fmla="*/ 858565 w 1200150"/>
                <a:gd name="connsiteY1216" fmla="*/ 252856 h 314325"/>
                <a:gd name="connsiteX1217" fmla="*/ 864586 w 1200150"/>
                <a:gd name="connsiteY1217" fmla="*/ 254374 h 314325"/>
                <a:gd name="connsiteX1218" fmla="*/ 870608 w 1200150"/>
                <a:gd name="connsiteY1218" fmla="*/ 255891 h 314325"/>
                <a:gd name="connsiteX1219" fmla="*/ 875124 w 1200150"/>
                <a:gd name="connsiteY1219" fmla="*/ 257409 h 314325"/>
                <a:gd name="connsiteX1220" fmla="*/ 878135 w 1200150"/>
                <a:gd name="connsiteY1220" fmla="*/ 257409 h 314325"/>
                <a:gd name="connsiteX1221" fmla="*/ 881146 w 1200150"/>
                <a:gd name="connsiteY1221" fmla="*/ 261961 h 314325"/>
                <a:gd name="connsiteX1222" fmla="*/ 881146 w 1200150"/>
                <a:gd name="connsiteY1222" fmla="*/ 266514 h 314325"/>
                <a:gd name="connsiteX1223" fmla="*/ 878135 w 1200150"/>
                <a:gd name="connsiteY1223" fmla="*/ 269549 h 314325"/>
                <a:gd name="connsiteX1224" fmla="*/ 864586 w 1200150"/>
                <a:gd name="connsiteY1224" fmla="*/ 264996 h 314325"/>
                <a:gd name="connsiteX1225" fmla="*/ 860070 w 1200150"/>
                <a:gd name="connsiteY1225" fmla="*/ 263479 h 314325"/>
                <a:gd name="connsiteX1226" fmla="*/ 854049 w 1200150"/>
                <a:gd name="connsiteY1226" fmla="*/ 261961 h 314325"/>
                <a:gd name="connsiteX1227" fmla="*/ 852543 w 1200150"/>
                <a:gd name="connsiteY1227" fmla="*/ 260444 h 314325"/>
                <a:gd name="connsiteX1228" fmla="*/ 848027 w 1200150"/>
                <a:gd name="connsiteY1228" fmla="*/ 261961 h 314325"/>
                <a:gd name="connsiteX1229" fmla="*/ 845016 w 1200150"/>
                <a:gd name="connsiteY1229" fmla="*/ 261961 h 314325"/>
                <a:gd name="connsiteX1230" fmla="*/ 842005 w 1200150"/>
                <a:gd name="connsiteY1230" fmla="*/ 263479 h 314325"/>
                <a:gd name="connsiteX1231" fmla="*/ 842005 w 1200150"/>
                <a:gd name="connsiteY1231" fmla="*/ 264996 h 314325"/>
                <a:gd name="connsiteX1232" fmla="*/ 842005 w 1200150"/>
                <a:gd name="connsiteY1232" fmla="*/ 266514 h 314325"/>
                <a:gd name="connsiteX1233" fmla="*/ 843511 w 1200150"/>
                <a:gd name="connsiteY1233" fmla="*/ 268031 h 314325"/>
                <a:gd name="connsiteX1234" fmla="*/ 845016 w 1200150"/>
                <a:gd name="connsiteY1234" fmla="*/ 271066 h 314325"/>
                <a:gd name="connsiteX1235" fmla="*/ 846522 w 1200150"/>
                <a:gd name="connsiteY1235" fmla="*/ 275619 h 314325"/>
                <a:gd name="connsiteX1236" fmla="*/ 848027 w 1200150"/>
                <a:gd name="connsiteY1236" fmla="*/ 283206 h 314325"/>
                <a:gd name="connsiteX1237" fmla="*/ 848027 w 1200150"/>
                <a:gd name="connsiteY1237" fmla="*/ 289276 h 314325"/>
                <a:gd name="connsiteX1238" fmla="*/ 843511 w 1200150"/>
                <a:gd name="connsiteY1238" fmla="*/ 293828 h 314325"/>
                <a:gd name="connsiteX1239" fmla="*/ 838995 w 1200150"/>
                <a:gd name="connsiteY1239" fmla="*/ 293828 h 314325"/>
                <a:gd name="connsiteX1240" fmla="*/ 837489 w 1200150"/>
                <a:gd name="connsiteY1240" fmla="*/ 293828 h 314325"/>
                <a:gd name="connsiteX1241" fmla="*/ 835984 w 1200150"/>
                <a:gd name="connsiteY1241" fmla="*/ 292311 h 314325"/>
                <a:gd name="connsiteX1242" fmla="*/ 834478 w 1200150"/>
                <a:gd name="connsiteY1242" fmla="*/ 290793 h 314325"/>
                <a:gd name="connsiteX1243" fmla="*/ 834478 w 1200150"/>
                <a:gd name="connsiteY1243" fmla="*/ 289276 h 314325"/>
                <a:gd name="connsiteX1244" fmla="*/ 832973 w 1200150"/>
                <a:gd name="connsiteY1244" fmla="*/ 287758 h 314325"/>
                <a:gd name="connsiteX1245" fmla="*/ 832973 w 1200150"/>
                <a:gd name="connsiteY1245" fmla="*/ 286241 h 314325"/>
                <a:gd name="connsiteX1246" fmla="*/ 831468 w 1200150"/>
                <a:gd name="connsiteY1246" fmla="*/ 281689 h 314325"/>
                <a:gd name="connsiteX1247" fmla="*/ 831468 w 1200150"/>
                <a:gd name="connsiteY1247" fmla="*/ 278654 h 314325"/>
                <a:gd name="connsiteX1248" fmla="*/ 829962 w 1200150"/>
                <a:gd name="connsiteY1248" fmla="*/ 275619 h 314325"/>
                <a:gd name="connsiteX1249" fmla="*/ 828457 w 1200150"/>
                <a:gd name="connsiteY1249" fmla="*/ 271066 h 314325"/>
                <a:gd name="connsiteX1250" fmla="*/ 828457 w 1200150"/>
                <a:gd name="connsiteY1250" fmla="*/ 269549 h 314325"/>
                <a:gd name="connsiteX1251" fmla="*/ 826951 w 1200150"/>
                <a:gd name="connsiteY1251" fmla="*/ 269549 h 314325"/>
                <a:gd name="connsiteX1252" fmla="*/ 825446 w 1200150"/>
                <a:gd name="connsiteY1252" fmla="*/ 271066 h 314325"/>
                <a:gd name="connsiteX1253" fmla="*/ 823941 w 1200150"/>
                <a:gd name="connsiteY1253" fmla="*/ 274101 h 314325"/>
                <a:gd name="connsiteX1254" fmla="*/ 822435 w 1200150"/>
                <a:gd name="connsiteY1254" fmla="*/ 275619 h 314325"/>
                <a:gd name="connsiteX1255" fmla="*/ 820930 w 1200150"/>
                <a:gd name="connsiteY1255" fmla="*/ 280171 h 314325"/>
                <a:gd name="connsiteX1256" fmla="*/ 819424 w 1200150"/>
                <a:gd name="connsiteY1256" fmla="*/ 283206 h 314325"/>
                <a:gd name="connsiteX1257" fmla="*/ 817919 w 1200150"/>
                <a:gd name="connsiteY1257" fmla="*/ 284723 h 314325"/>
                <a:gd name="connsiteX1258" fmla="*/ 817919 w 1200150"/>
                <a:gd name="connsiteY1258" fmla="*/ 286241 h 314325"/>
                <a:gd name="connsiteX1259" fmla="*/ 817919 w 1200150"/>
                <a:gd name="connsiteY1259" fmla="*/ 289276 h 314325"/>
                <a:gd name="connsiteX1260" fmla="*/ 814908 w 1200150"/>
                <a:gd name="connsiteY1260" fmla="*/ 290793 h 314325"/>
                <a:gd name="connsiteX1261" fmla="*/ 813403 w 1200150"/>
                <a:gd name="connsiteY1261" fmla="*/ 292311 h 314325"/>
                <a:gd name="connsiteX1262" fmla="*/ 811897 w 1200150"/>
                <a:gd name="connsiteY1262" fmla="*/ 296863 h 314325"/>
                <a:gd name="connsiteX1263" fmla="*/ 808887 w 1200150"/>
                <a:gd name="connsiteY1263" fmla="*/ 295346 h 314325"/>
                <a:gd name="connsiteX1264" fmla="*/ 807381 w 1200150"/>
                <a:gd name="connsiteY1264" fmla="*/ 292311 h 314325"/>
                <a:gd name="connsiteX1265" fmla="*/ 807381 w 1200150"/>
                <a:gd name="connsiteY1265" fmla="*/ 289276 h 314325"/>
                <a:gd name="connsiteX1266" fmla="*/ 810392 w 1200150"/>
                <a:gd name="connsiteY1266" fmla="*/ 287758 h 314325"/>
                <a:gd name="connsiteX1267" fmla="*/ 811897 w 1200150"/>
                <a:gd name="connsiteY1267" fmla="*/ 286241 h 314325"/>
                <a:gd name="connsiteX1268" fmla="*/ 813403 w 1200150"/>
                <a:gd name="connsiteY1268" fmla="*/ 286241 h 314325"/>
                <a:gd name="connsiteX1269" fmla="*/ 814908 w 1200150"/>
                <a:gd name="connsiteY1269" fmla="*/ 284723 h 314325"/>
                <a:gd name="connsiteX1270" fmla="*/ 816414 w 1200150"/>
                <a:gd name="connsiteY1270" fmla="*/ 280171 h 314325"/>
                <a:gd name="connsiteX1271" fmla="*/ 817919 w 1200150"/>
                <a:gd name="connsiteY1271" fmla="*/ 277136 h 314325"/>
                <a:gd name="connsiteX1272" fmla="*/ 817919 w 1200150"/>
                <a:gd name="connsiteY1272" fmla="*/ 275619 h 314325"/>
                <a:gd name="connsiteX1273" fmla="*/ 817919 w 1200150"/>
                <a:gd name="connsiteY1273" fmla="*/ 274101 h 314325"/>
                <a:gd name="connsiteX1274" fmla="*/ 819424 w 1200150"/>
                <a:gd name="connsiteY1274" fmla="*/ 271066 h 314325"/>
                <a:gd name="connsiteX1275" fmla="*/ 820930 w 1200150"/>
                <a:gd name="connsiteY1275" fmla="*/ 268031 h 314325"/>
                <a:gd name="connsiteX1276" fmla="*/ 822435 w 1200150"/>
                <a:gd name="connsiteY1276" fmla="*/ 266514 h 314325"/>
                <a:gd name="connsiteX1277" fmla="*/ 822435 w 1200150"/>
                <a:gd name="connsiteY1277" fmla="*/ 264996 h 314325"/>
                <a:gd name="connsiteX1278" fmla="*/ 822435 w 1200150"/>
                <a:gd name="connsiteY1278" fmla="*/ 263479 h 314325"/>
                <a:gd name="connsiteX1279" fmla="*/ 820930 w 1200150"/>
                <a:gd name="connsiteY1279" fmla="*/ 261961 h 314325"/>
                <a:gd name="connsiteX1280" fmla="*/ 819424 w 1200150"/>
                <a:gd name="connsiteY1280" fmla="*/ 263479 h 314325"/>
                <a:gd name="connsiteX1281" fmla="*/ 817919 w 1200150"/>
                <a:gd name="connsiteY1281" fmla="*/ 263479 h 314325"/>
                <a:gd name="connsiteX1282" fmla="*/ 814908 w 1200150"/>
                <a:gd name="connsiteY1282" fmla="*/ 261961 h 314325"/>
                <a:gd name="connsiteX1283" fmla="*/ 813403 w 1200150"/>
                <a:gd name="connsiteY1283" fmla="*/ 263479 h 314325"/>
                <a:gd name="connsiteX1284" fmla="*/ 811897 w 1200150"/>
                <a:gd name="connsiteY1284" fmla="*/ 264996 h 314325"/>
                <a:gd name="connsiteX1285" fmla="*/ 808887 w 1200150"/>
                <a:gd name="connsiteY1285" fmla="*/ 264996 h 314325"/>
                <a:gd name="connsiteX1286" fmla="*/ 807381 w 1200150"/>
                <a:gd name="connsiteY1286" fmla="*/ 264996 h 314325"/>
                <a:gd name="connsiteX1287" fmla="*/ 805876 w 1200150"/>
                <a:gd name="connsiteY1287" fmla="*/ 264996 h 314325"/>
                <a:gd name="connsiteX1288" fmla="*/ 804371 w 1200150"/>
                <a:gd name="connsiteY1288" fmla="*/ 263479 h 314325"/>
                <a:gd name="connsiteX1289" fmla="*/ 804371 w 1200150"/>
                <a:gd name="connsiteY1289" fmla="*/ 260444 h 314325"/>
                <a:gd name="connsiteX1290" fmla="*/ 802865 w 1200150"/>
                <a:gd name="connsiteY1290" fmla="*/ 257409 h 314325"/>
                <a:gd name="connsiteX1291" fmla="*/ 799854 w 1200150"/>
                <a:gd name="connsiteY1291" fmla="*/ 252856 h 314325"/>
                <a:gd name="connsiteX1292" fmla="*/ 799854 w 1200150"/>
                <a:gd name="connsiteY1292" fmla="*/ 249822 h 314325"/>
                <a:gd name="connsiteX1293" fmla="*/ 799854 w 1200150"/>
                <a:gd name="connsiteY1293" fmla="*/ 245269 h 314325"/>
                <a:gd name="connsiteX1294" fmla="*/ 798349 w 1200150"/>
                <a:gd name="connsiteY1294" fmla="*/ 243752 h 314325"/>
                <a:gd name="connsiteX1295" fmla="*/ 796844 w 1200150"/>
                <a:gd name="connsiteY1295" fmla="*/ 242234 h 314325"/>
                <a:gd name="connsiteX1296" fmla="*/ 795338 w 1200150"/>
                <a:gd name="connsiteY1296" fmla="*/ 239199 h 314325"/>
                <a:gd name="connsiteX1297" fmla="*/ 795338 w 1200150"/>
                <a:gd name="connsiteY1297" fmla="*/ 237682 h 314325"/>
                <a:gd name="connsiteX1298" fmla="*/ 796844 w 1200150"/>
                <a:gd name="connsiteY1298" fmla="*/ 236164 h 314325"/>
                <a:gd name="connsiteX1299" fmla="*/ 798349 w 1200150"/>
                <a:gd name="connsiteY1299" fmla="*/ 236164 h 314325"/>
                <a:gd name="connsiteX1300" fmla="*/ 801360 w 1200150"/>
                <a:gd name="connsiteY1300" fmla="*/ 234647 h 314325"/>
                <a:gd name="connsiteX1301" fmla="*/ 804371 w 1200150"/>
                <a:gd name="connsiteY1301" fmla="*/ 234647 h 314325"/>
                <a:gd name="connsiteX1302" fmla="*/ 805876 w 1200150"/>
                <a:gd name="connsiteY1302" fmla="*/ 233129 h 314325"/>
                <a:gd name="connsiteX1303" fmla="*/ 807381 w 1200150"/>
                <a:gd name="connsiteY1303" fmla="*/ 233129 h 314325"/>
                <a:gd name="connsiteX1304" fmla="*/ 808887 w 1200150"/>
                <a:gd name="connsiteY1304" fmla="*/ 233129 h 314325"/>
                <a:gd name="connsiteX1305" fmla="*/ 811897 w 1200150"/>
                <a:gd name="connsiteY1305" fmla="*/ 230094 h 314325"/>
                <a:gd name="connsiteX1306" fmla="*/ 816414 w 1200150"/>
                <a:gd name="connsiteY1306" fmla="*/ 225542 h 314325"/>
                <a:gd name="connsiteX1307" fmla="*/ 816414 w 1200150"/>
                <a:gd name="connsiteY1307" fmla="*/ 220989 h 314325"/>
                <a:gd name="connsiteX1308" fmla="*/ 814908 w 1200150"/>
                <a:gd name="connsiteY1308" fmla="*/ 214919 h 314325"/>
                <a:gd name="connsiteX1309" fmla="*/ 813403 w 1200150"/>
                <a:gd name="connsiteY1309" fmla="*/ 211885 h 314325"/>
                <a:gd name="connsiteX1310" fmla="*/ 808887 w 1200150"/>
                <a:gd name="connsiteY1310" fmla="*/ 210367 h 314325"/>
                <a:gd name="connsiteX1311" fmla="*/ 805876 w 1200150"/>
                <a:gd name="connsiteY1311" fmla="*/ 210367 h 314325"/>
                <a:gd name="connsiteX1312" fmla="*/ 807381 w 1200150"/>
                <a:gd name="connsiteY1312" fmla="*/ 208850 h 314325"/>
                <a:gd name="connsiteX1313" fmla="*/ 808887 w 1200150"/>
                <a:gd name="connsiteY1313" fmla="*/ 207332 h 314325"/>
                <a:gd name="connsiteX1314" fmla="*/ 810392 w 1200150"/>
                <a:gd name="connsiteY1314" fmla="*/ 205815 h 314325"/>
                <a:gd name="connsiteX1315" fmla="*/ 810392 w 1200150"/>
                <a:gd name="connsiteY1315" fmla="*/ 202780 h 314325"/>
                <a:gd name="connsiteX1316" fmla="*/ 808887 w 1200150"/>
                <a:gd name="connsiteY1316" fmla="*/ 199745 h 314325"/>
                <a:gd name="connsiteX1317" fmla="*/ 808887 w 1200150"/>
                <a:gd name="connsiteY1317" fmla="*/ 198227 h 314325"/>
                <a:gd name="connsiteX1318" fmla="*/ 808887 w 1200150"/>
                <a:gd name="connsiteY1318" fmla="*/ 196710 h 314325"/>
                <a:gd name="connsiteX1319" fmla="*/ 811897 w 1200150"/>
                <a:gd name="connsiteY1319" fmla="*/ 195192 h 314325"/>
                <a:gd name="connsiteX1320" fmla="*/ 813403 w 1200150"/>
                <a:gd name="connsiteY1320" fmla="*/ 193675 h 314325"/>
                <a:gd name="connsiteX1321" fmla="*/ 347961 w 1200150"/>
                <a:gd name="connsiteY1321" fmla="*/ 190500 h 314325"/>
                <a:gd name="connsiteX1322" fmla="*/ 349449 w 1200150"/>
                <a:gd name="connsiteY1322" fmla="*/ 190500 h 314325"/>
                <a:gd name="connsiteX1323" fmla="*/ 350938 w 1200150"/>
                <a:gd name="connsiteY1323" fmla="*/ 190500 h 314325"/>
                <a:gd name="connsiteX1324" fmla="*/ 352426 w 1200150"/>
                <a:gd name="connsiteY1324" fmla="*/ 192005 h 314325"/>
                <a:gd name="connsiteX1325" fmla="*/ 352426 w 1200150"/>
                <a:gd name="connsiteY1325" fmla="*/ 193511 h 314325"/>
                <a:gd name="connsiteX1326" fmla="*/ 352426 w 1200150"/>
                <a:gd name="connsiteY1326" fmla="*/ 195016 h 314325"/>
                <a:gd name="connsiteX1327" fmla="*/ 352426 w 1200150"/>
                <a:gd name="connsiteY1327" fmla="*/ 198027 h 314325"/>
                <a:gd name="connsiteX1328" fmla="*/ 352426 w 1200150"/>
                <a:gd name="connsiteY1328" fmla="*/ 199532 h 314325"/>
                <a:gd name="connsiteX1329" fmla="*/ 350938 w 1200150"/>
                <a:gd name="connsiteY1329" fmla="*/ 202543 h 314325"/>
                <a:gd name="connsiteX1330" fmla="*/ 350938 w 1200150"/>
                <a:gd name="connsiteY1330" fmla="*/ 204048 h 314325"/>
                <a:gd name="connsiteX1331" fmla="*/ 349449 w 1200150"/>
                <a:gd name="connsiteY1331" fmla="*/ 204048 h 314325"/>
                <a:gd name="connsiteX1332" fmla="*/ 347961 w 1200150"/>
                <a:gd name="connsiteY1332" fmla="*/ 205554 h 314325"/>
                <a:gd name="connsiteX1333" fmla="*/ 346473 w 1200150"/>
                <a:gd name="connsiteY1333" fmla="*/ 208565 h 314325"/>
                <a:gd name="connsiteX1334" fmla="*/ 343496 w 1200150"/>
                <a:gd name="connsiteY1334" fmla="*/ 211575 h 314325"/>
                <a:gd name="connsiteX1335" fmla="*/ 342008 w 1200150"/>
                <a:gd name="connsiteY1335" fmla="*/ 213081 h 314325"/>
                <a:gd name="connsiteX1336" fmla="*/ 340520 w 1200150"/>
                <a:gd name="connsiteY1336" fmla="*/ 216092 h 314325"/>
                <a:gd name="connsiteX1337" fmla="*/ 339031 w 1200150"/>
                <a:gd name="connsiteY1337" fmla="*/ 217597 h 314325"/>
                <a:gd name="connsiteX1338" fmla="*/ 339031 w 1200150"/>
                <a:gd name="connsiteY1338" fmla="*/ 219102 h 314325"/>
                <a:gd name="connsiteX1339" fmla="*/ 340520 w 1200150"/>
                <a:gd name="connsiteY1339" fmla="*/ 219102 h 314325"/>
                <a:gd name="connsiteX1340" fmla="*/ 342008 w 1200150"/>
                <a:gd name="connsiteY1340" fmla="*/ 219102 h 314325"/>
                <a:gd name="connsiteX1341" fmla="*/ 343496 w 1200150"/>
                <a:gd name="connsiteY1341" fmla="*/ 219102 h 314325"/>
                <a:gd name="connsiteX1342" fmla="*/ 344984 w 1200150"/>
                <a:gd name="connsiteY1342" fmla="*/ 219102 h 314325"/>
                <a:gd name="connsiteX1343" fmla="*/ 346473 w 1200150"/>
                <a:gd name="connsiteY1343" fmla="*/ 220608 h 314325"/>
                <a:gd name="connsiteX1344" fmla="*/ 347961 w 1200150"/>
                <a:gd name="connsiteY1344" fmla="*/ 220608 h 314325"/>
                <a:gd name="connsiteX1345" fmla="*/ 349449 w 1200150"/>
                <a:gd name="connsiteY1345" fmla="*/ 222113 h 314325"/>
                <a:gd name="connsiteX1346" fmla="*/ 350938 w 1200150"/>
                <a:gd name="connsiteY1346" fmla="*/ 222113 h 314325"/>
                <a:gd name="connsiteX1347" fmla="*/ 350938 w 1200150"/>
                <a:gd name="connsiteY1347" fmla="*/ 223619 h 314325"/>
                <a:gd name="connsiteX1348" fmla="*/ 350938 w 1200150"/>
                <a:gd name="connsiteY1348" fmla="*/ 225124 h 314325"/>
                <a:gd name="connsiteX1349" fmla="*/ 349449 w 1200150"/>
                <a:gd name="connsiteY1349" fmla="*/ 225124 h 314325"/>
                <a:gd name="connsiteX1350" fmla="*/ 347961 w 1200150"/>
                <a:gd name="connsiteY1350" fmla="*/ 226629 h 314325"/>
                <a:gd name="connsiteX1351" fmla="*/ 344984 w 1200150"/>
                <a:gd name="connsiteY1351" fmla="*/ 226629 h 314325"/>
                <a:gd name="connsiteX1352" fmla="*/ 343496 w 1200150"/>
                <a:gd name="connsiteY1352" fmla="*/ 226629 h 314325"/>
                <a:gd name="connsiteX1353" fmla="*/ 342008 w 1200150"/>
                <a:gd name="connsiteY1353" fmla="*/ 226629 h 314325"/>
                <a:gd name="connsiteX1354" fmla="*/ 340520 w 1200150"/>
                <a:gd name="connsiteY1354" fmla="*/ 226629 h 314325"/>
                <a:gd name="connsiteX1355" fmla="*/ 337543 w 1200150"/>
                <a:gd name="connsiteY1355" fmla="*/ 226629 h 314325"/>
                <a:gd name="connsiteX1356" fmla="*/ 336055 w 1200150"/>
                <a:gd name="connsiteY1356" fmla="*/ 226629 h 314325"/>
                <a:gd name="connsiteX1357" fmla="*/ 334566 w 1200150"/>
                <a:gd name="connsiteY1357" fmla="*/ 226629 h 314325"/>
                <a:gd name="connsiteX1358" fmla="*/ 333078 w 1200150"/>
                <a:gd name="connsiteY1358" fmla="*/ 228135 h 314325"/>
                <a:gd name="connsiteX1359" fmla="*/ 331590 w 1200150"/>
                <a:gd name="connsiteY1359" fmla="*/ 229640 h 314325"/>
                <a:gd name="connsiteX1360" fmla="*/ 333078 w 1200150"/>
                <a:gd name="connsiteY1360" fmla="*/ 231146 h 314325"/>
                <a:gd name="connsiteX1361" fmla="*/ 333078 w 1200150"/>
                <a:gd name="connsiteY1361" fmla="*/ 232651 h 314325"/>
                <a:gd name="connsiteX1362" fmla="*/ 334566 w 1200150"/>
                <a:gd name="connsiteY1362" fmla="*/ 232651 h 314325"/>
                <a:gd name="connsiteX1363" fmla="*/ 334566 w 1200150"/>
                <a:gd name="connsiteY1363" fmla="*/ 231146 h 314325"/>
                <a:gd name="connsiteX1364" fmla="*/ 336055 w 1200150"/>
                <a:gd name="connsiteY1364" fmla="*/ 231146 h 314325"/>
                <a:gd name="connsiteX1365" fmla="*/ 337543 w 1200150"/>
                <a:gd name="connsiteY1365" fmla="*/ 229640 h 314325"/>
                <a:gd name="connsiteX1366" fmla="*/ 339031 w 1200150"/>
                <a:gd name="connsiteY1366" fmla="*/ 229640 h 314325"/>
                <a:gd name="connsiteX1367" fmla="*/ 340520 w 1200150"/>
                <a:gd name="connsiteY1367" fmla="*/ 231146 h 314325"/>
                <a:gd name="connsiteX1368" fmla="*/ 342008 w 1200150"/>
                <a:gd name="connsiteY1368" fmla="*/ 231146 h 314325"/>
                <a:gd name="connsiteX1369" fmla="*/ 340520 w 1200150"/>
                <a:gd name="connsiteY1369" fmla="*/ 232651 h 314325"/>
                <a:gd name="connsiteX1370" fmla="*/ 340520 w 1200150"/>
                <a:gd name="connsiteY1370" fmla="*/ 234157 h 314325"/>
                <a:gd name="connsiteX1371" fmla="*/ 340520 w 1200150"/>
                <a:gd name="connsiteY1371" fmla="*/ 235662 h 314325"/>
                <a:gd name="connsiteX1372" fmla="*/ 339031 w 1200150"/>
                <a:gd name="connsiteY1372" fmla="*/ 238673 h 314325"/>
                <a:gd name="connsiteX1373" fmla="*/ 337543 w 1200150"/>
                <a:gd name="connsiteY1373" fmla="*/ 238673 h 314325"/>
                <a:gd name="connsiteX1374" fmla="*/ 336055 w 1200150"/>
                <a:gd name="connsiteY1374" fmla="*/ 240178 h 314325"/>
                <a:gd name="connsiteX1375" fmla="*/ 334566 w 1200150"/>
                <a:gd name="connsiteY1375" fmla="*/ 240178 h 314325"/>
                <a:gd name="connsiteX1376" fmla="*/ 331590 w 1200150"/>
                <a:gd name="connsiteY1376" fmla="*/ 241684 h 314325"/>
                <a:gd name="connsiteX1377" fmla="*/ 330101 w 1200150"/>
                <a:gd name="connsiteY1377" fmla="*/ 243189 h 314325"/>
                <a:gd name="connsiteX1378" fmla="*/ 328613 w 1200150"/>
                <a:gd name="connsiteY1378" fmla="*/ 244694 h 314325"/>
                <a:gd name="connsiteX1379" fmla="*/ 327125 w 1200150"/>
                <a:gd name="connsiteY1379" fmla="*/ 244694 h 314325"/>
                <a:gd name="connsiteX1380" fmla="*/ 325637 w 1200150"/>
                <a:gd name="connsiteY1380" fmla="*/ 244694 h 314325"/>
                <a:gd name="connsiteX1381" fmla="*/ 324148 w 1200150"/>
                <a:gd name="connsiteY1381" fmla="*/ 244694 h 314325"/>
                <a:gd name="connsiteX1382" fmla="*/ 322660 w 1200150"/>
                <a:gd name="connsiteY1382" fmla="*/ 246200 h 314325"/>
                <a:gd name="connsiteX1383" fmla="*/ 321172 w 1200150"/>
                <a:gd name="connsiteY1383" fmla="*/ 246200 h 314325"/>
                <a:gd name="connsiteX1384" fmla="*/ 321172 w 1200150"/>
                <a:gd name="connsiteY1384" fmla="*/ 247705 h 314325"/>
                <a:gd name="connsiteX1385" fmla="*/ 319683 w 1200150"/>
                <a:gd name="connsiteY1385" fmla="*/ 247705 h 314325"/>
                <a:gd name="connsiteX1386" fmla="*/ 318195 w 1200150"/>
                <a:gd name="connsiteY1386" fmla="*/ 249211 h 314325"/>
                <a:gd name="connsiteX1387" fmla="*/ 316707 w 1200150"/>
                <a:gd name="connsiteY1387" fmla="*/ 250716 h 314325"/>
                <a:gd name="connsiteX1388" fmla="*/ 315219 w 1200150"/>
                <a:gd name="connsiteY1388" fmla="*/ 253727 h 314325"/>
                <a:gd name="connsiteX1389" fmla="*/ 313730 w 1200150"/>
                <a:gd name="connsiteY1389" fmla="*/ 255232 h 314325"/>
                <a:gd name="connsiteX1390" fmla="*/ 313730 w 1200150"/>
                <a:gd name="connsiteY1390" fmla="*/ 256738 h 314325"/>
                <a:gd name="connsiteX1391" fmla="*/ 310754 w 1200150"/>
                <a:gd name="connsiteY1391" fmla="*/ 262759 h 314325"/>
                <a:gd name="connsiteX1392" fmla="*/ 309265 w 1200150"/>
                <a:gd name="connsiteY1392" fmla="*/ 264265 h 314325"/>
                <a:gd name="connsiteX1393" fmla="*/ 306289 w 1200150"/>
                <a:gd name="connsiteY1393" fmla="*/ 267275 h 314325"/>
                <a:gd name="connsiteX1394" fmla="*/ 304801 w 1200150"/>
                <a:gd name="connsiteY1394" fmla="*/ 270286 h 314325"/>
                <a:gd name="connsiteX1395" fmla="*/ 303312 w 1200150"/>
                <a:gd name="connsiteY1395" fmla="*/ 273297 h 314325"/>
                <a:gd name="connsiteX1396" fmla="*/ 301824 w 1200150"/>
                <a:gd name="connsiteY1396" fmla="*/ 276308 h 314325"/>
                <a:gd name="connsiteX1397" fmla="*/ 300336 w 1200150"/>
                <a:gd name="connsiteY1397" fmla="*/ 276308 h 314325"/>
                <a:gd name="connsiteX1398" fmla="*/ 300336 w 1200150"/>
                <a:gd name="connsiteY1398" fmla="*/ 277813 h 314325"/>
                <a:gd name="connsiteX1399" fmla="*/ 298847 w 1200150"/>
                <a:gd name="connsiteY1399" fmla="*/ 277813 h 314325"/>
                <a:gd name="connsiteX1400" fmla="*/ 297359 w 1200150"/>
                <a:gd name="connsiteY1400" fmla="*/ 276308 h 314325"/>
                <a:gd name="connsiteX1401" fmla="*/ 295871 w 1200150"/>
                <a:gd name="connsiteY1401" fmla="*/ 274802 h 314325"/>
                <a:gd name="connsiteX1402" fmla="*/ 297359 w 1200150"/>
                <a:gd name="connsiteY1402" fmla="*/ 268781 h 314325"/>
                <a:gd name="connsiteX1403" fmla="*/ 297359 w 1200150"/>
                <a:gd name="connsiteY1403" fmla="*/ 267275 h 314325"/>
                <a:gd name="connsiteX1404" fmla="*/ 297359 w 1200150"/>
                <a:gd name="connsiteY1404" fmla="*/ 265770 h 314325"/>
                <a:gd name="connsiteX1405" fmla="*/ 300336 w 1200150"/>
                <a:gd name="connsiteY1405" fmla="*/ 261254 h 314325"/>
                <a:gd name="connsiteX1406" fmla="*/ 301824 w 1200150"/>
                <a:gd name="connsiteY1406" fmla="*/ 258243 h 314325"/>
                <a:gd name="connsiteX1407" fmla="*/ 303312 w 1200150"/>
                <a:gd name="connsiteY1407" fmla="*/ 256738 h 314325"/>
                <a:gd name="connsiteX1408" fmla="*/ 304801 w 1200150"/>
                <a:gd name="connsiteY1408" fmla="*/ 253727 h 314325"/>
                <a:gd name="connsiteX1409" fmla="*/ 304801 w 1200150"/>
                <a:gd name="connsiteY1409" fmla="*/ 252221 h 314325"/>
                <a:gd name="connsiteX1410" fmla="*/ 304801 w 1200150"/>
                <a:gd name="connsiteY1410" fmla="*/ 250716 h 314325"/>
                <a:gd name="connsiteX1411" fmla="*/ 303312 w 1200150"/>
                <a:gd name="connsiteY1411" fmla="*/ 249211 h 314325"/>
                <a:gd name="connsiteX1412" fmla="*/ 301824 w 1200150"/>
                <a:gd name="connsiteY1412" fmla="*/ 249211 h 314325"/>
                <a:gd name="connsiteX1413" fmla="*/ 300336 w 1200150"/>
                <a:gd name="connsiteY1413" fmla="*/ 249211 h 314325"/>
                <a:gd name="connsiteX1414" fmla="*/ 298847 w 1200150"/>
                <a:gd name="connsiteY1414" fmla="*/ 250716 h 314325"/>
                <a:gd name="connsiteX1415" fmla="*/ 295871 w 1200150"/>
                <a:gd name="connsiteY1415" fmla="*/ 249211 h 314325"/>
                <a:gd name="connsiteX1416" fmla="*/ 294382 w 1200150"/>
                <a:gd name="connsiteY1416" fmla="*/ 249211 h 314325"/>
                <a:gd name="connsiteX1417" fmla="*/ 291406 w 1200150"/>
                <a:gd name="connsiteY1417" fmla="*/ 249211 h 314325"/>
                <a:gd name="connsiteX1418" fmla="*/ 289918 w 1200150"/>
                <a:gd name="connsiteY1418" fmla="*/ 247705 h 314325"/>
                <a:gd name="connsiteX1419" fmla="*/ 286941 w 1200150"/>
                <a:gd name="connsiteY1419" fmla="*/ 246200 h 314325"/>
                <a:gd name="connsiteX1420" fmla="*/ 283964 w 1200150"/>
                <a:gd name="connsiteY1420" fmla="*/ 244694 h 314325"/>
                <a:gd name="connsiteX1421" fmla="*/ 283964 w 1200150"/>
                <a:gd name="connsiteY1421" fmla="*/ 243189 h 314325"/>
                <a:gd name="connsiteX1422" fmla="*/ 282476 w 1200150"/>
                <a:gd name="connsiteY1422" fmla="*/ 241684 h 314325"/>
                <a:gd name="connsiteX1423" fmla="*/ 280988 w 1200150"/>
                <a:gd name="connsiteY1423" fmla="*/ 241684 h 314325"/>
                <a:gd name="connsiteX1424" fmla="*/ 280988 w 1200150"/>
                <a:gd name="connsiteY1424" fmla="*/ 240178 h 314325"/>
                <a:gd name="connsiteX1425" fmla="*/ 282476 w 1200150"/>
                <a:gd name="connsiteY1425" fmla="*/ 240178 h 314325"/>
                <a:gd name="connsiteX1426" fmla="*/ 285453 w 1200150"/>
                <a:gd name="connsiteY1426" fmla="*/ 240178 h 314325"/>
                <a:gd name="connsiteX1427" fmla="*/ 286941 w 1200150"/>
                <a:gd name="connsiteY1427" fmla="*/ 240178 h 314325"/>
                <a:gd name="connsiteX1428" fmla="*/ 289918 w 1200150"/>
                <a:gd name="connsiteY1428" fmla="*/ 241684 h 314325"/>
                <a:gd name="connsiteX1429" fmla="*/ 292894 w 1200150"/>
                <a:gd name="connsiteY1429" fmla="*/ 241684 h 314325"/>
                <a:gd name="connsiteX1430" fmla="*/ 295871 w 1200150"/>
                <a:gd name="connsiteY1430" fmla="*/ 241684 h 314325"/>
                <a:gd name="connsiteX1431" fmla="*/ 297359 w 1200150"/>
                <a:gd name="connsiteY1431" fmla="*/ 241684 h 314325"/>
                <a:gd name="connsiteX1432" fmla="*/ 298847 w 1200150"/>
                <a:gd name="connsiteY1432" fmla="*/ 241684 h 314325"/>
                <a:gd name="connsiteX1433" fmla="*/ 300336 w 1200150"/>
                <a:gd name="connsiteY1433" fmla="*/ 241684 h 314325"/>
                <a:gd name="connsiteX1434" fmla="*/ 303312 w 1200150"/>
                <a:gd name="connsiteY1434" fmla="*/ 241684 h 314325"/>
                <a:gd name="connsiteX1435" fmla="*/ 304801 w 1200150"/>
                <a:gd name="connsiteY1435" fmla="*/ 241684 h 314325"/>
                <a:gd name="connsiteX1436" fmla="*/ 306289 w 1200150"/>
                <a:gd name="connsiteY1436" fmla="*/ 241684 h 314325"/>
                <a:gd name="connsiteX1437" fmla="*/ 307777 w 1200150"/>
                <a:gd name="connsiteY1437" fmla="*/ 240178 h 314325"/>
                <a:gd name="connsiteX1438" fmla="*/ 310754 w 1200150"/>
                <a:gd name="connsiteY1438" fmla="*/ 240178 h 314325"/>
                <a:gd name="connsiteX1439" fmla="*/ 312242 w 1200150"/>
                <a:gd name="connsiteY1439" fmla="*/ 240178 h 314325"/>
                <a:gd name="connsiteX1440" fmla="*/ 313730 w 1200150"/>
                <a:gd name="connsiteY1440" fmla="*/ 238673 h 314325"/>
                <a:gd name="connsiteX1441" fmla="*/ 316707 w 1200150"/>
                <a:gd name="connsiteY1441" fmla="*/ 237167 h 314325"/>
                <a:gd name="connsiteX1442" fmla="*/ 318195 w 1200150"/>
                <a:gd name="connsiteY1442" fmla="*/ 235662 h 314325"/>
                <a:gd name="connsiteX1443" fmla="*/ 318195 w 1200150"/>
                <a:gd name="connsiteY1443" fmla="*/ 234157 h 314325"/>
                <a:gd name="connsiteX1444" fmla="*/ 319683 w 1200150"/>
                <a:gd name="connsiteY1444" fmla="*/ 232651 h 314325"/>
                <a:gd name="connsiteX1445" fmla="*/ 321172 w 1200150"/>
                <a:gd name="connsiteY1445" fmla="*/ 231146 h 314325"/>
                <a:gd name="connsiteX1446" fmla="*/ 321172 w 1200150"/>
                <a:gd name="connsiteY1446" fmla="*/ 229640 h 314325"/>
                <a:gd name="connsiteX1447" fmla="*/ 322660 w 1200150"/>
                <a:gd name="connsiteY1447" fmla="*/ 228135 h 314325"/>
                <a:gd name="connsiteX1448" fmla="*/ 322660 w 1200150"/>
                <a:gd name="connsiteY1448" fmla="*/ 226629 h 314325"/>
                <a:gd name="connsiteX1449" fmla="*/ 321172 w 1200150"/>
                <a:gd name="connsiteY1449" fmla="*/ 225124 h 314325"/>
                <a:gd name="connsiteX1450" fmla="*/ 319683 w 1200150"/>
                <a:gd name="connsiteY1450" fmla="*/ 225124 h 314325"/>
                <a:gd name="connsiteX1451" fmla="*/ 318195 w 1200150"/>
                <a:gd name="connsiteY1451" fmla="*/ 225124 h 314325"/>
                <a:gd name="connsiteX1452" fmla="*/ 316707 w 1200150"/>
                <a:gd name="connsiteY1452" fmla="*/ 225124 h 314325"/>
                <a:gd name="connsiteX1453" fmla="*/ 313730 w 1200150"/>
                <a:gd name="connsiteY1453" fmla="*/ 225124 h 314325"/>
                <a:gd name="connsiteX1454" fmla="*/ 312242 w 1200150"/>
                <a:gd name="connsiteY1454" fmla="*/ 225124 h 314325"/>
                <a:gd name="connsiteX1455" fmla="*/ 310754 w 1200150"/>
                <a:gd name="connsiteY1455" fmla="*/ 225124 h 314325"/>
                <a:gd name="connsiteX1456" fmla="*/ 309265 w 1200150"/>
                <a:gd name="connsiteY1456" fmla="*/ 225124 h 314325"/>
                <a:gd name="connsiteX1457" fmla="*/ 307777 w 1200150"/>
                <a:gd name="connsiteY1457" fmla="*/ 225124 h 314325"/>
                <a:gd name="connsiteX1458" fmla="*/ 307777 w 1200150"/>
                <a:gd name="connsiteY1458" fmla="*/ 226629 h 314325"/>
                <a:gd name="connsiteX1459" fmla="*/ 306289 w 1200150"/>
                <a:gd name="connsiteY1459" fmla="*/ 225124 h 314325"/>
                <a:gd name="connsiteX1460" fmla="*/ 306289 w 1200150"/>
                <a:gd name="connsiteY1460" fmla="*/ 223619 h 314325"/>
                <a:gd name="connsiteX1461" fmla="*/ 306289 w 1200150"/>
                <a:gd name="connsiteY1461" fmla="*/ 222113 h 314325"/>
                <a:gd name="connsiteX1462" fmla="*/ 306289 w 1200150"/>
                <a:gd name="connsiteY1462" fmla="*/ 220608 h 314325"/>
                <a:gd name="connsiteX1463" fmla="*/ 304801 w 1200150"/>
                <a:gd name="connsiteY1463" fmla="*/ 220608 h 314325"/>
                <a:gd name="connsiteX1464" fmla="*/ 304801 w 1200150"/>
                <a:gd name="connsiteY1464" fmla="*/ 217597 h 314325"/>
                <a:gd name="connsiteX1465" fmla="*/ 303312 w 1200150"/>
                <a:gd name="connsiteY1465" fmla="*/ 217597 h 314325"/>
                <a:gd name="connsiteX1466" fmla="*/ 304801 w 1200150"/>
                <a:gd name="connsiteY1466" fmla="*/ 216092 h 314325"/>
                <a:gd name="connsiteX1467" fmla="*/ 306289 w 1200150"/>
                <a:gd name="connsiteY1467" fmla="*/ 214586 h 314325"/>
                <a:gd name="connsiteX1468" fmla="*/ 307777 w 1200150"/>
                <a:gd name="connsiteY1468" fmla="*/ 214586 h 314325"/>
                <a:gd name="connsiteX1469" fmla="*/ 307777 w 1200150"/>
                <a:gd name="connsiteY1469" fmla="*/ 213081 h 314325"/>
                <a:gd name="connsiteX1470" fmla="*/ 309265 w 1200150"/>
                <a:gd name="connsiteY1470" fmla="*/ 213081 h 314325"/>
                <a:gd name="connsiteX1471" fmla="*/ 310754 w 1200150"/>
                <a:gd name="connsiteY1471" fmla="*/ 213081 h 314325"/>
                <a:gd name="connsiteX1472" fmla="*/ 312242 w 1200150"/>
                <a:gd name="connsiteY1472" fmla="*/ 214586 h 314325"/>
                <a:gd name="connsiteX1473" fmla="*/ 313730 w 1200150"/>
                <a:gd name="connsiteY1473" fmla="*/ 216092 h 314325"/>
                <a:gd name="connsiteX1474" fmla="*/ 315219 w 1200150"/>
                <a:gd name="connsiteY1474" fmla="*/ 216092 h 314325"/>
                <a:gd name="connsiteX1475" fmla="*/ 316707 w 1200150"/>
                <a:gd name="connsiteY1475" fmla="*/ 216092 h 314325"/>
                <a:gd name="connsiteX1476" fmla="*/ 316707 w 1200150"/>
                <a:gd name="connsiteY1476" fmla="*/ 217597 h 314325"/>
                <a:gd name="connsiteX1477" fmla="*/ 318195 w 1200150"/>
                <a:gd name="connsiteY1477" fmla="*/ 219102 h 314325"/>
                <a:gd name="connsiteX1478" fmla="*/ 321172 w 1200150"/>
                <a:gd name="connsiteY1478" fmla="*/ 219102 h 314325"/>
                <a:gd name="connsiteX1479" fmla="*/ 322660 w 1200150"/>
                <a:gd name="connsiteY1479" fmla="*/ 220608 h 314325"/>
                <a:gd name="connsiteX1480" fmla="*/ 324148 w 1200150"/>
                <a:gd name="connsiteY1480" fmla="*/ 220608 h 314325"/>
                <a:gd name="connsiteX1481" fmla="*/ 325637 w 1200150"/>
                <a:gd name="connsiteY1481" fmla="*/ 220608 h 314325"/>
                <a:gd name="connsiteX1482" fmla="*/ 327125 w 1200150"/>
                <a:gd name="connsiteY1482" fmla="*/ 220608 h 314325"/>
                <a:gd name="connsiteX1483" fmla="*/ 328613 w 1200150"/>
                <a:gd name="connsiteY1483" fmla="*/ 219102 h 314325"/>
                <a:gd name="connsiteX1484" fmla="*/ 330101 w 1200150"/>
                <a:gd name="connsiteY1484" fmla="*/ 219102 h 314325"/>
                <a:gd name="connsiteX1485" fmla="*/ 330101 w 1200150"/>
                <a:gd name="connsiteY1485" fmla="*/ 217597 h 314325"/>
                <a:gd name="connsiteX1486" fmla="*/ 331590 w 1200150"/>
                <a:gd name="connsiteY1486" fmla="*/ 216092 h 314325"/>
                <a:gd name="connsiteX1487" fmla="*/ 333078 w 1200150"/>
                <a:gd name="connsiteY1487" fmla="*/ 214586 h 314325"/>
                <a:gd name="connsiteX1488" fmla="*/ 334566 w 1200150"/>
                <a:gd name="connsiteY1488" fmla="*/ 213081 h 314325"/>
                <a:gd name="connsiteX1489" fmla="*/ 336055 w 1200150"/>
                <a:gd name="connsiteY1489" fmla="*/ 210070 h 314325"/>
                <a:gd name="connsiteX1490" fmla="*/ 337543 w 1200150"/>
                <a:gd name="connsiteY1490" fmla="*/ 208565 h 314325"/>
                <a:gd name="connsiteX1491" fmla="*/ 342008 w 1200150"/>
                <a:gd name="connsiteY1491" fmla="*/ 204048 h 314325"/>
                <a:gd name="connsiteX1492" fmla="*/ 343496 w 1200150"/>
                <a:gd name="connsiteY1492" fmla="*/ 199532 h 314325"/>
                <a:gd name="connsiteX1493" fmla="*/ 346473 w 1200150"/>
                <a:gd name="connsiteY1493" fmla="*/ 196521 h 314325"/>
                <a:gd name="connsiteX1494" fmla="*/ 346473 w 1200150"/>
                <a:gd name="connsiteY1494" fmla="*/ 195016 h 314325"/>
                <a:gd name="connsiteX1495" fmla="*/ 346473 w 1200150"/>
                <a:gd name="connsiteY1495" fmla="*/ 192005 h 314325"/>
                <a:gd name="connsiteX1496" fmla="*/ 347961 w 1200150"/>
                <a:gd name="connsiteY1496" fmla="*/ 190500 h 314325"/>
                <a:gd name="connsiteX1497" fmla="*/ 292772 w 1200150"/>
                <a:gd name="connsiteY1497" fmla="*/ 182013 h 314325"/>
                <a:gd name="connsiteX1498" fmla="*/ 291246 w 1200150"/>
                <a:gd name="connsiteY1498" fmla="*/ 183509 h 314325"/>
                <a:gd name="connsiteX1499" fmla="*/ 289719 w 1200150"/>
                <a:gd name="connsiteY1499" fmla="*/ 185005 h 314325"/>
                <a:gd name="connsiteX1500" fmla="*/ 288193 w 1200150"/>
                <a:gd name="connsiteY1500" fmla="*/ 185005 h 314325"/>
                <a:gd name="connsiteX1501" fmla="*/ 286666 w 1200150"/>
                <a:gd name="connsiteY1501" fmla="*/ 186501 h 314325"/>
                <a:gd name="connsiteX1502" fmla="*/ 285140 w 1200150"/>
                <a:gd name="connsiteY1502" fmla="*/ 186501 h 314325"/>
                <a:gd name="connsiteX1503" fmla="*/ 283613 w 1200150"/>
                <a:gd name="connsiteY1503" fmla="*/ 189493 h 314325"/>
                <a:gd name="connsiteX1504" fmla="*/ 283613 w 1200150"/>
                <a:gd name="connsiteY1504" fmla="*/ 190989 h 314325"/>
                <a:gd name="connsiteX1505" fmla="*/ 282087 w 1200150"/>
                <a:gd name="connsiteY1505" fmla="*/ 192485 h 314325"/>
                <a:gd name="connsiteX1506" fmla="*/ 283613 w 1200150"/>
                <a:gd name="connsiteY1506" fmla="*/ 193981 h 314325"/>
                <a:gd name="connsiteX1507" fmla="*/ 285140 w 1200150"/>
                <a:gd name="connsiteY1507" fmla="*/ 193981 h 314325"/>
                <a:gd name="connsiteX1508" fmla="*/ 286666 w 1200150"/>
                <a:gd name="connsiteY1508" fmla="*/ 193981 h 314325"/>
                <a:gd name="connsiteX1509" fmla="*/ 286666 w 1200150"/>
                <a:gd name="connsiteY1509" fmla="*/ 195477 h 314325"/>
                <a:gd name="connsiteX1510" fmla="*/ 285140 w 1200150"/>
                <a:gd name="connsiteY1510" fmla="*/ 195477 h 314325"/>
                <a:gd name="connsiteX1511" fmla="*/ 283613 w 1200150"/>
                <a:gd name="connsiteY1511" fmla="*/ 195477 h 314325"/>
                <a:gd name="connsiteX1512" fmla="*/ 283613 w 1200150"/>
                <a:gd name="connsiteY1512" fmla="*/ 196973 h 314325"/>
                <a:gd name="connsiteX1513" fmla="*/ 282087 w 1200150"/>
                <a:gd name="connsiteY1513" fmla="*/ 196973 h 314325"/>
                <a:gd name="connsiteX1514" fmla="*/ 280560 w 1200150"/>
                <a:gd name="connsiteY1514" fmla="*/ 196973 h 314325"/>
                <a:gd name="connsiteX1515" fmla="*/ 279034 w 1200150"/>
                <a:gd name="connsiteY1515" fmla="*/ 196973 h 314325"/>
                <a:gd name="connsiteX1516" fmla="*/ 277508 w 1200150"/>
                <a:gd name="connsiteY1516" fmla="*/ 195477 h 314325"/>
                <a:gd name="connsiteX1517" fmla="*/ 275981 w 1200150"/>
                <a:gd name="connsiteY1517" fmla="*/ 195477 h 314325"/>
                <a:gd name="connsiteX1518" fmla="*/ 274455 w 1200150"/>
                <a:gd name="connsiteY1518" fmla="*/ 196973 h 314325"/>
                <a:gd name="connsiteX1519" fmla="*/ 272928 w 1200150"/>
                <a:gd name="connsiteY1519" fmla="*/ 198469 h 314325"/>
                <a:gd name="connsiteX1520" fmla="*/ 271402 w 1200150"/>
                <a:gd name="connsiteY1520" fmla="*/ 198469 h 314325"/>
                <a:gd name="connsiteX1521" fmla="*/ 269875 w 1200150"/>
                <a:gd name="connsiteY1521" fmla="*/ 199964 h 314325"/>
                <a:gd name="connsiteX1522" fmla="*/ 268349 w 1200150"/>
                <a:gd name="connsiteY1522" fmla="*/ 201460 h 314325"/>
                <a:gd name="connsiteX1523" fmla="*/ 268349 w 1200150"/>
                <a:gd name="connsiteY1523" fmla="*/ 202956 h 314325"/>
                <a:gd name="connsiteX1524" fmla="*/ 268349 w 1200150"/>
                <a:gd name="connsiteY1524" fmla="*/ 204452 h 314325"/>
                <a:gd name="connsiteX1525" fmla="*/ 269875 w 1200150"/>
                <a:gd name="connsiteY1525" fmla="*/ 205948 h 314325"/>
                <a:gd name="connsiteX1526" fmla="*/ 271402 w 1200150"/>
                <a:gd name="connsiteY1526" fmla="*/ 205948 h 314325"/>
                <a:gd name="connsiteX1527" fmla="*/ 272928 w 1200150"/>
                <a:gd name="connsiteY1527" fmla="*/ 205948 h 314325"/>
                <a:gd name="connsiteX1528" fmla="*/ 274455 w 1200150"/>
                <a:gd name="connsiteY1528" fmla="*/ 205948 h 314325"/>
                <a:gd name="connsiteX1529" fmla="*/ 275981 w 1200150"/>
                <a:gd name="connsiteY1529" fmla="*/ 205948 h 314325"/>
                <a:gd name="connsiteX1530" fmla="*/ 275981 w 1200150"/>
                <a:gd name="connsiteY1530" fmla="*/ 207444 h 314325"/>
                <a:gd name="connsiteX1531" fmla="*/ 274455 w 1200150"/>
                <a:gd name="connsiteY1531" fmla="*/ 208940 h 314325"/>
                <a:gd name="connsiteX1532" fmla="*/ 272928 w 1200150"/>
                <a:gd name="connsiteY1532" fmla="*/ 208940 h 314325"/>
                <a:gd name="connsiteX1533" fmla="*/ 271402 w 1200150"/>
                <a:gd name="connsiteY1533" fmla="*/ 208940 h 314325"/>
                <a:gd name="connsiteX1534" fmla="*/ 268349 w 1200150"/>
                <a:gd name="connsiteY1534" fmla="*/ 208940 h 314325"/>
                <a:gd name="connsiteX1535" fmla="*/ 266822 w 1200150"/>
                <a:gd name="connsiteY1535" fmla="*/ 208940 h 314325"/>
                <a:gd name="connsiteX1536" fmla="*/ 263770 w 1200150"/>
                <a:gd name="connsiteY1536" fmla="*/ 208940 h 314325"/>
                <a:gd name="connsiteX1537" fmla="*/ 262243 w 1200150"/>
                <a:gd name="connsiteY1537" fmla="*/ 208940 h 314325"/>
                <a:gd name="connsiteX1538" fmla="*/ 262243 w 1200150"/>
                <a:gd name="connsiteY1538" fmla="*/ 210436 h 314325"/>
                <a:gd name="connsiteX1539" fmla="*/ 260717 w 1200150"/>
                <a:gd name="connsiteY1539" fmla="*/ 211932 h 314325"/>
                <a:gd name="connsiteX1540" fmla="*/ 259190 w 1200150"/>
                <a:gd name="connsiteY1540" fmla="*/ 213428 h 314325"/>
                <a:gd name="connsiteX1541" fmla="*/ 259190 w 1200150"/>
                <a:gd name="connsiteY1541" fmla="*/ 214924 h 314325"/>
                <a:gd name="connsiteX1542" fmla="*/ 257664 w 1200150"/>
                <a:gd name="connsiteY1542" fmla="*/ 216420 h 314325"/>
                <a:gd name="connsiteX1543" fmla="*/ 259190 w 1200150"/>
                <a:gd name="connsiteY1543" fmla="*/ 217916 h 314325"/>
                <a:gd name="connsiteX1544" fmla="*/ 262243 w 1200150"/>
                <a:gd name="connsiteY1544" fmla="*/ 217916 h 314325"/>
                <a:gd name="connsiteX1545" fmla="*/ 263770 w 1200150"/>
                <a:gd name="connsiteY1545" fmla="*/ 217916 h 314325"/>
                <a:gd name="connsiteX1546" fmla="*/ 266822 w 1200150"/>
                <a:gd name="connsiteY1546" fmla="*/ 219411 h 314325"/>
                <a:gd name="connsiteX1547" fmla="*/ 269875 w 1200150"/>
                <a:gd name="connsiteY1547" fmla="*/ 219411 h 314325"/>
                <a:gd name="connsiteX1548" fmla="*/ 274455 w 1200150"/>
                <a:gd name="connsiteY1548" fmla="*/ 219411 h 314325"/>
                <a:gd name="connsiteX1549" fmla="*/ 275981 w 1200150"/>
                <a:gd name="connsiteY1549" fmla="*/ 217916 h 314325"/>
                <a:gd name="connsiteX1550" fmla="*/ 279034 w 1200150"/>
                <a:gd name="connsiteY1550" fmla="*/ 214924 h 314325"/>
                <a:gd name="connsiteX1551" fmla="*/ 280560 w 1200150"/>
                <a:gd name="connsiteY1551" fmla="*/ 211932 h 314325"/>
                <a:gd name="connsiteX1552" fmla="*/ 282087 w 1200150"/>
                <a:gd name="connsiteY1552" fmla="*/ 208940 h 314325"/>
                <a:gd name="connsiteX1553" fmla="*/ 283613 w 1200150"/>
                <a:gd name="connsiteY1553" fmla="*/ 207444 h 314325"/>
                <a:gd name="connsiteX1554" fmla="*/ 285140 w 1200150"/>
                <a:gd name="connsiteY1554" fmla="*/ 204452 h 314325"/>
                <a:gd name="connsiteX1555" fmla="*/ 288193 w 1200150"/>
                <a:gd name="connsiteY1555" fmla="*/ 201460 h 314325"/>
                <a:gd name="connsiteX1556" fmla="*/ 289719 w 1200150"/>
                <a:gd name="connsiteY1556" fmla="*/ 198469 h 314325"/>
                <a:gd name="connsiteX1557" fmla="*/ 291246 w 1200150"/>
                <a:gd name="connsiteY1557" fmla="*/ 196973 h 314325"/>
                <a:gd name="connsiteX1558" fmla="*/ 292772 w 1200150"/>
                <a:gd name="connsiteY1558" fmla="*/ 195477 h 314325"/>
                <a:gd name="connsiteX1559" fmla="*/ 292772 w 1200150"/>
                <a:gd name="connsiteY1559" fmla="*/ 193981 h 314325"/>
                <a:gd name="connsiteX1560" fmla="*/ 294298 w 1200150"/>
                <a:gd name="connsiteY1560" fmla="*/ 192485 h 314325"/>
                <a:gd name="connsiteX1561" fmla="*/ 295825 w 1200150"/>
                <a:gd name="connsiteY1561" fmla="*/ 190989 h 314325"/>
                <a:gd name="connsiteX1562" fmla="*/ 297351 w 1200150"/>
                <a:gd name="connsiteY1562" fmla="*/ 189493 h 314325"/>
                <a:gd name="connsiteX1563" fmla="*/ 298878 w 1200150"/>
                <a:gd name="connsiteY1563" fmla="*/ 186501 h 314325"/>
                <a:gd name="connsiteX1564" fmla="*/ 298878 w 1200150"/>
                <a:gd name="connsiteY1564" fmla="*/ 185005 h 314325"/>
                <a:gd name="connsiteX1565" fmla="*/ 298878 w 1200150"/>
                <a:gd name="connsiteY1565" fmla="*/ 183509 h 314325"/>
                <a:gd name="connsiteX1566" fmla="*/ 297351 w 1200150"/>
                <a:gd name="connsiteY1566" fmla="*/ 183509 h 314325"/>
                <a:gd name="connsiteX1567" fmla="*/ 295825 w 1200150"/>
                <a:gd name="connsiteY1567" fmla="*/ 182013 h 314325"/>
                <a:gd name="connsiteX1568" fmla="*/ 294298 w 1200150"/>
                <a:gd name="connsiteY1568" fmla="*/ 182013 h 314325"/>
                <a:gd name="connsiteX1569" fmla="*/ 292772 w 1200150"/>
                <a:gd name="connsiteY1569" fmla="*/ 182013 h 314325"/>
                <a:gd name="connsiteX1570" fmla="*/ 279034 w 1200150"/>
                <a:gd name="connsiteY1570" fmla="*/ 173038 h 314325"/>
                <a:gd name="connsiteX1571" fmla="*/ 282087 w 1200150"/>
                <a:gd name="connsiteY1571" fmla="*/ 174534 h 314325"/>
                <a:gd name="connsiteX1572" fmla="*/ 282087 w 1200150"/>
                <a:gd name="connsiteY1572" fmla="*/ 173038 h 314325"/>
                <a:gd name="connsiteX1573" fmla="*/ 283613 w 1200150"/>
                <a:gd name="connsiteY1573" fmla="*/ 174534 h 314325"/>
                <a:gd name="connsiteX1574" fmla="*/ 285140 w 1200150"/>
                <a:gd name="connsiteY1574" fmla="*/ 174534 h 314325"/>
                <a:gd name="connsiteX1575" fmla="*/ 285140 w 1200150"/>
                <a:gd name="connsiteY1575" fmla="*/ 176030 h 314325"/>
                <a:gd name="connsiteX1576" fmla="*/ 285140 w 1200150"/>
                <a:gd name="connsiteY1576" fmla="*/ 177526 h 314325"/>
                <a:gd name="connsiteX1577" fmla="*/ 285140 w 1200150"/>
                <a:gd name="connsiteY1577" fmla="*/ 179022 h 314325"/>
                <a:gd name="connsiteX1578" fmla="*/ 285140 w 1200150"/>
                <a:gd name="connsiteY1578" fmla="*/ 180517 h 314325"/>
                <a:gd name="connsiteX1579" fmla="*/ 286666 w 1200150"/>
                <a:gd name="connsiteY1579" fmla="*/ 182013 h 314325"/>
                <a:gd name="connsiteX1580" fmla="*/ 288193 w 1200150"/>
                <a:gd name="connsiteY1580" fmla="*/ 182013 h 314325"/>
                <a:gd name="connsiteX1581" fmla="*/ 289719 w 1200150"/>
                <a:gd name="connsiteY1581" fmla="*/ 180517 h 314325"/>
                <a:gd name="connsiteX1582" fmla="*/ 291246 w 1200150"/>
                <a:gd name="connsiteY1582" fmla="*/ 180517 h 314325"/>
                <a:gd name="connsiteX1583" fmla="*/ 292772 w 1200150"/>
                <a:gd name="connsiteY1583" fmla="*/ 179022 h 314325"/>
                <a:gd name="connsiteX1584" fmla="*/ 295825 w 1200150"/>
                <a:gd name="connsiteY1584" fmla="*/ 179022 h 314325"/>
                <a:gd name="connsiteX1585" fmla="*/ 297351 w 1200150"/>
                <a:gd name="connsiteY1585" fmla="*/ 177526 h 314325"/>
                <a:gd name="connsiteX1586" fmla="*/ 298878 w 1200150"/>
                <a:gd name="connsiteY1586" fmla="*/ 177526 h 314325"/>
                <a:gd name="connsiteX1587" fmla="*/ 301931 w 1200150"/>
                <a:gd name="connsiteY1587" fmla="*/ 176030 h 314325"/>
                <a:gd name="connsiteX1588" fmla="*/ 303457 w 1200150"/>
                <a:gd name="connsiteY1588" fmla="*/ 177526 h 314325"/>
                <a:gd name="connsiteX1589" fmla="*/ 304984 w 1200150"/>
                <a:gd name="connsiteY1589" fmla="*/ 177526 h 314325"/>
                <a:gd name="connsiteX1590" fmla="*/ 306510 w 1200150"/>
                <a:gd name="connsiteY1590" fmla="*/ 179022 h 314325"/>
                <a:gd name="connsiteX1591" fmla="*/ 308036 w 1200150"/>
                <a:gd name="connsiteY1591" fmla="*/ 179022 h 314325"/>
                <a:gd name="connsiteX1592" fmla="*/ 308036 w 1200150"/>
                <a:gd name="connsiteY1592" fmla="*/ 182013 h 314325"/>
                <a:gd name="connsiteX1593" fmla="*/ 309563 w 1200150"/>
                <a:gd name="connsiteY1593" fmla="*/ 183509 h 314325"/>
                <a:gd name="connsiteX1594" fmla="*/ 308036 w 1200150"/>
                <a:gd name="connsiteY1594" fmla="*/ 185005 h 314325"/>
                <a:gd name="connsiteX1595" fmla="*/ 306510 w 1200150"/>
                <a:gd name="connsiteY1595" fmla="*/ 187997 h 314325"/>
                <a:gd name="connsiteX1596" fmla="*/ 306510 w 1200150"/>
                <a:gd name="connsiteY1596" fmla="*/ 189493 h 314325"/>
                <a:gd name="connsiteX1597" fmla="*/ 304984 w 1200150"/>
                <a:gd name="connsiteY1597" fmla="*/ 190989 h 314325"/>
                <a:gd name="connsiteX1598" fmla="*/ 303457 w 1200150"/>
                <a:gd name="connsiteY1598" fmla="*/ 193981 h 314325"/>
                <a:gd name="connsiteX1599" fmla="*/ 301931 w 1200150"/>
                <a:gd name="connsiteY1599" fmla="*/ 196973 h 314325"/>
                <a:gd name="connsiteX1600" fmla="*/ 300404 w 1200150"/>
                <a:gd name="connsiteY1600" fmla="*/ 198469 h 314325"/>
                <a:gd name="connsiteX1601" fmla="*/ 298878 w 1200150"/>
                <a:gd name="connsiteY1601" fmla="*/ 199964 h 314325"/>
                <a:gd name="connsiteX1602" fmla="*/ 297351 w 1200150"/>
                <a:gd name="connsiteY1602" fmla="*/ 201460 h 314325"/>
                <a:gd name="connsiteX1603" fmla="*/ 294298 w 1200150"/>
                <a:gd name="connsiteY1603" fmla="*/ 204452 h 314325"/>
                <a:gd name="connsiteX1604" fmla="*/ 292772 w 1200150"/>
                <a:gd name="connsiteY1604" fmla="*/ 207444 h 314325"/>
                <a:gd name="connsiteX1605" fmla="*/ 292772 w 1200150"/>
                <a:gd name="connsiteY1605" fmla="*/ 208940 h 314325"/>
                <a:gd name="connsiteX1606" fmla="*/ 291246 w 1200150"/>
                <a:gd name="connsiteY1606" fmla="*/ 210436 h 314325"/>
                <a:gd name="connsiteX1607" fmla="*/ 291246 w 1200150"/>
                <a:gd name="connsiteY1607" fmla="*/ 211932 h 314325"/>
                <a:gd name="connsiteX1608" fmla="*/ 288193 w 1200150"/>
                <a:gd name="connsiteY1608" fmla="*/ 219411 h 314325"/>
                <a:gd name="connsiteX1609" fmla="*/ 285140 w 1200150"/>
                <a:gd name="connsiteY1609" fmla="*/ 222403 h 314325"/>
                <a:gd name="connsiteX1610" fmla="*/ 283613 w 1200150"/>
                <a:gd name="connsiteY1610" fmla="*/ 226891 h 314325"/>
                <a:gd name="connsiteX1611" fmla="*/ 280560 w 1200150"/>
                <a:gd name="connsiteY1611" fmla="*/ 231379 h 314325"/>
                <a:gd name="connsiteX1612" fmla="*/ 277508 w 1200150"/>
                <a:gd name="connsiteY1612" fmla="*/ 232875 h 314325"/>
                <a:gd name="connsiteX1613" fmla="*/ 277508 w 1200150"/>
                <a:gd name="connsiteY1613" fmla="*/ 235867 h 314325"/>
                <a:gd name="connsiteX1614" fmla="*/ 275981 w 1200150"/>
                <a:gd name="connsiteY1614" fmla="*/ 235867 h 314325"/>
                <a:gd name="connsiteX1615" fmla="*/ 275981 w 1200150"/>
                <a:gd name="connsiteY1615" fmla="*/ 237363 h 314325"/>
                <a:gd name="connsiteX1616" fmla="*/ 274455 w 1200150"/>
                <a:gd name="connsiteY1616" fmla="*/ 237363 h 314325"/>
                <a:gd name="connsiteX1617" fmla="*/ 272928 w 1200150"/>
                <a:gd name="connsiteY1617" fmla="*/ 238859 h 314325"/>
                <a:gd name="connsiteX1618" fmla="*/ 272928 w 1200150"/>
                <a:gd name="connsiteY1618" fmla="*/ 240355 h 314325"/>
                <a:gd name="connsiteX1619" fmla="*/ 274455 w 1200150"/>
                <a:gd name="connsiteY1619" fmla="*/ 240355 h 314325"/>
                <a:gd name="connsiteX1620" fmla="*/ 274455 w 1200150"/>
                <a:gd name="connsiteY1620" fmla="*/ 241851 h 314325"/>
                <a:gd name="connsiteX1621" fmla="*/ 274455 w 1200150"/>
                <a:gd name="connsiteY1621" fmla="*/ 243347 h 314325"/>
                <a:gd name="connsiteX1622" fmla="*/ 272928 w 1200150"/>
                <a:gd name="connsiteY1622" fmla="*/ 244842 h 314325"/>
                <a:gd name="connsiteX1623" fmla="*/ 271402 w 1200150"/>
                <a:gd name="connsiteY1623" fmla="*/ 244842 h 314325"/>
                <a:gd name="connsiteX1624" fmla="*/ 269875 w 1200150"/>
                <a:gd name="connsiteY1624" fmla="*/ 247834 h 314325"/>
                <a:gd name="connsiteX1625" fmla="*/ 268349 w 1200150"/>
                <a:gd name="connsiteY1625" fmla="*/ 249330 h 314325"/>
                <a:gd name="connsiteX1626" fmla="*/ 268349 w 1200150"/>
                <a:gd name="connsiteY1626" fmla="*/ 250826 h 314325"/>
                <a:gd name="connsiteX1627" fmla="*/ 266822 w 1200150"/>
                <a:gd name="connsiteY1627" fmla="*/ 250826 h 314325"/>
                <a:gd name="connsiteX1628" fmla="*/ 265296 w 1200150"/>
                <a:gd name="connsiteY1628" fmla="*/ 250826 h 314325"/>
                <a:gd name="connsiteX1629" fmla="*/ 263770 w 1200150"/>
                <a:gd name="connsiteY1629" fmla="*/ 250826 h 314325"/>
                <a:gd name="connsiteX1630" fmla="*/ 262243 w 1200150"/>
                <a:gd name="connsiteY1630" fmla="*/ 250826 h 314325"/>
                <a:gd name="connsiteX1631" fmla="*/ 260717 w 1200150"/>
                <a:gd name="connsiteY1631" fmla="*/ 249330 h 314325"/>
                <a:gd name="connsiteX1632" fmla="*/ 260717 w 1200150"/>
                <a:gd name="connsiteY1632" fmla="*/ 247834 h 314325"/>
                <a:gd name="connsiteX1633" fmla="*/ 259190 w 1200150"/>
                <a:gd name="connsiteY1633" fmla="*/ 246338 h 314325"/>
                <a:gd name="connsiteX1634" fmla="*/ 259190 w 1200150"/>
                <a:gd name="connsiteY1634" fmla="*/ 244842 h 314325"/>
                <a:gd name="connsiteX1635" fmla="*/ 257664 w 1200150"/>
                <a:gd name="connsiteY1635" fmla="*/ 241851 h 314325"/>
                <a:gd name="connsiteX1636" fmla="*/ 257664 w 1200150"/>
                <a:gd name="connsiteY1636" fmla="*/ 238859 h 314325"/>
                <a:gd name="connsiteX1637" fmla="*/ 256137 w 1200150"/>
                <a:gd name="connsiteY1637" fmla="*/ 235867 h 314325"/>
                <a:gd name="connsiteX1638" fmla="*/ 256137 w 1200150"/>
                <a:gd name="connsiteY1638" fmla="*/ 234371 h 314325"/>
                <a:gd name="connsiteX1639" fmla="*/ 254611 w 1200150"/>
                <a:gd name="connsiteY1639" fmla="*/ 232875 h 314325"/>
                <a:gd name="connsiteX1640" fmla="*/ 253085 w 1200150"/>
                <a:gd name="connsiteY1640" fmla="*/ 232875 h 314325"/>
                <a:gd name="connsiteX1641" fmla="*/ 251558 w 1200150"/>
                <a:gd name="connsiteY1641" fmla="*/ 231379 h 314325"/>
                <a:gd name="connsiteX1642" fmla="*/ 250032 w 1200150"/>
                <a:gd name="connsiteY1642" fmla="*/ 231379 h 314325"/>
                <a:gd name="connsiteX1643" fmla="*/ 248505 w 1200150"/>
                <a:gd name="connsiteY1643" fmla="*/ 231379 h 314325"/>
                <a:gd name="connsiteX1644" fmla="*/ 246979 w 1200150"/>
                <a:gd name="connsiteY1644" fmla="*/ 232875 h 314325"/>
                <a:gd name="connsiteX1645" fmla="*/ 245452 w 1200150"/>
                <a:gd name="connsiteY1645" fmla="*/ 232875 h 314325"/>
                <a:gd name="connsiteX1646" fmla="*/ 242399 w 1200150"/>
                <a:gd name="connsiteY1646" fmla="*/ 234371 h 314325"/>
                <a:gd name="connsiteX1647" fmla="*/ 240873 w 1200150"/>
                <a:gd name="connsiteY1647" fmla="*/ 235867 h 314325"/>
                <a:gd name="connsiteX1648" fmla="*/ 237820 w 1200150"/>
                <a:gd name="connsiteY1648" fmla="*/ 235867 h 314325"/>
                <a:gd name="connsiteX1649" fmla="*/ 236294 w 1200150"/>
                <a:gd name="connsiteY1649" fmla="*/ 237363 h 314325"/>
                <a:gd name="connsiteX1650" fmla="*/ 234767 w 1200150"/>
                <a:gd name="connsiteY1650" fmla="*/ 237363 h 314325"/>
                <a:gd name="connsiteX1651" fmla="*/ 231714 w 1200150"/>
                <a:gd name="connsiteY1651" fmla="*/ 237363 h 314325"/>
                <a:gd name="connsiteX1652" fmla="*/ 230188 w 1200150"/>
                <a:gd name="connsiteY1652" fmla="*/ 237363 h 314325"/>
                <a:gd name="connsiteX1653" fmla="*/ 231714 w 1200150"/>
                <a:gd name="connsiteY1653" fmla="*/ 235867 h 314325"/>
                <a:gd name="connsiteX1654" fmla="*/ 233241 w 1200150"/>
                <a:gd name="connsiteY1654" fmla="*/ 234371 h 314325"/>
                <a:gd name="connsiteX1655" fmla="*/ 236294 w 1200150"/>
                <a:gd name="connsiteY1655" fmla="*/ 229883 h 314325"/>
                <a:gd name="connsiteX1656" fmla="*/ 237820 w 1200150"/>
                <a:gd name="connsiteY1656" fmla="*/ 226891 h 314325"/>
                <a:gd name="connsiteX1657" fmla="*/ 237820 w 1200150"/>
                <a:gd name="connsiteY1657" fmla="*/ 225395 h 314325"/>
                <a:gd name="connsiteX1658" fmla="*/ 239347 w 1200150"/>
                <a:gd name="connsiteY1658" fmla="*/ 222403 h 314325"/>
                <a:gd name="connsiteX1659" fmla="*/ 239347 w 1200150"/>
                <a:gd name="connsiteY1659" fmla="*/ 219411 h 314325"/>
                <a:gd name="connsiteX1660" fmla="*/ 239347 w 1200150"/>
                <a:gd name="connsiteY1660" fmla="*/ 217916 h 314325"/>
                <a:gd name="connsiteX1661" fmla="*/ 239347 w 1200150"/>
                <a:gd name="connsiteY1661" fmla="*/ 214924 h 314325"/>
                <a:gd name="connsiteX1662" fmla="*/ 240873 w 1200150"/>
                <a:gd name="connsiteY1662" fmla="*/ 211932 h 314325"/>
                <a:gd name="connsiteX1663" fmla="*/ 243926 w 1200150"/>
                <a:gd name="connsiteY1663" fmla="*/ 210436 h 314325"/>
                <a:gd name="connsiteX1664" fmla="*/ 245452 w 1200150"/>
                <a:gd name="connsiteY1664" fmla="*/ 208940 h 314325"/>
                <a:gd name="connsiteX1665" fmla="*/ 246979 w 1200150"/>
                <a:gd name="connsiteY1665" fmla="*/ 207444 h 314325"/>
                <a:gd name="connsiteX1666" fmla="*/ 248505 w 1200150"/>
                <a:gd name="connsiteY1666" fmla="*/ 205948 h 314325"/>
                <a:gd name="connsiteX1667" fmla="*/ 250032 w 1200150"/>
                <a:gd name="connsiteY1667" fmla="*/ 202956 h 314325"/>
                <a:gd name="connsiteX1668" fmla="*/ 253085 w 1200150"/>
                <a:gd name="connsiteY1668" fmla="*/ 199964 h 314325"/>
                <a:gd name="connsiteX1669" fmla="*/ 254611 w 1200150"/>
                <a:gd name="connsiteY1669" fmla="*/ 196973 h 314325"/>
                <a:gd name="connsiteX1670" fmla="*/ 257664 w 1200150"/>
                <a:gd name="connsiteY1670" fmla="*/ 195477 h 314325"/>
                <a:gd name="connsiteX1671" fmla="*/ 260717 w 1200150"/>
                <a:gd name="connsiteY1671" fmla="*/ 190989 h 314325"/>
                <a:gd name="connsiteX1672" fmla="*/ 262243 w 1200150"/>
                <a:gd name="connsiteY1672" fmla="*/ 189493 h 314325"/>
                <a:gd name="connsiteX1673" fmla="*/ 266822 w 1200150"/>
                <a:gd name="connsiteY1673" fmla="*/ 185005 h 314325"/>
                <a:gd name="connsiteX1674" fmla="*/ 268349 w 1200150"/>
                <a:gd name="connsiteY1674" fmla="*/ 183509 h 314325"/>
                <a:gd name="connsiteX1675" fmla="*/ 268349 w 1200150"/>
                <a:gd name="connsiteY1675" fmla="*/ 182013 h 314325"/>
                <a:gd name="connsiteX1676" fmla="*/ 269875 w 1200150"/>
                <a:gd name="connsiteY1676" fmla="*/ 182013 h 314325"/>
                <a:gd name="connsiteX1677" fmla="*/ 271402 w 1200150"/>
                <a:gd name="connsiteY1677" fmla="*/ 182013 h 314325"/>
                <a:gd name="connsiteX1678" fmla="*/ 272928 w 1200150"/>
                <a:gd name="connsiteY1678" fmla="*/ 180517 h 314325"/>
                <a:gd name="connsiteX1679" fmla="*/ 272928 w 1200150"/>
                <a:gd name="connsiteY1679" fmla="*/ 179022 h 314325"/>
                <a:gd name="connsiteX1680" fmla="*/ 274455 w 1200150"/>
                <a:gd name="connsiteY1680" fmla="*/ 177526 h 314325"/>
                <a:gd name="connsiteX1681" fmla="*/ 275981 w 1200150"/>
                <a:gd name="connsiteY1681" fmla="*/ 177526 h 314325"/>
                <a:gd name="connsiteX1682" fmla="*/ 275981 w 1200150"/>
                <a:gd name="connsiteY1682" fmla="*/ 176030 h 314325"/>
                <a:gd name="connsiteX1683" fmla="*/ 277508 w 1200150"/>
                <a:gd name="connsiteY1683" fmla="*/ 174534 h 314325"/>
                <a:gd name="connsiteX1684" fmla="*/ 279034 w 1200150"/>
                <a:gd name="connsiteY1684" fmla="*/ 173038 h 314325"/>
                <a:gd name="connsiteX1685" fmla="*/ 933481 w 1200150"/>
                <a:gd name="connsiteY1685" fmla="*/ 161842 h 314325"/>
                <a:gd name="connsiteX1686" fmla="*/ 936532 w 1200150"/>
                <a:gd name="connsiteY1686" fmla="*/ 163346 h 314325"/>
                <a:gd name="connsiteX1687" fmla="*/ 938057 w 1200150"/>
                <a:gd name="connsiteY1687" fmla="*/ 166354 h 314325"/>
                <a:gd name="connsiteX1688" fmla="*/ 941108 w 1200150"/>
                <a:gd name="connsiteY1688" fmla="*/ 167858 h 314325"/>
                <a:gd name="connsiteX1689" fmla="*/ 941108 w 1200150"/>
                <a:gd name="connsiteY1689" fmla="*/ 170866 h 314325"/>
                <a:gd name="connsiteX1690" fmla="*/ 939583 w 1200150"/>
                <a:gd name="connsiteY1690" fmla="*/ 173873 h 314325"/>
                <a:gd name="connsiteX1691" fmla="*/ 938057 w 1200150"/>
                <a:gd name="connsiteY1691" fmla="*/ 175377 h 314325"/>
                <a:gd name="connsiteX1692" fmla="*/ 935007 w 1200150"/>
                <a:gd name="connsiteY1692" fmla="*/ 175377 h 314325"/>
                <a:gd name="connsiteX1693" fmla="*/ 935007 w 1200150"/>
                <a:gd name="connsiteY1693" fmla="*/ 178385 h 314325"/>
                <a:gd name="connsiteX1694" fmla="*/ 933481 w 1200150"/>
                <a:gd name="connsiteY1694" fmla="*/ 178385 h 314325"/>
                <a:gd name="connsiteX1695" fmla="*/ 930431 w 1200150"/>
                <a:gd name="connsiteY1695" fmla="*/ 178385 h 314325"/>
                <a:gd name="connsiteX1696" fmla="*/ 927380 w 1200150"/>
                <a:gd name="connsiteY1696" fmla="*/ 178385 h 314325"/>
                <a:gd name="connsiteX1697" fmla="*/ 924330 w 1200150"/>
                <a:gd name="connsiteY1697" fmla="*/ 178385 h 314325"/>
                <a:gd name="connsiteX1698" fmla="*/ 919754 w 1200150"/>
                <a:gd name="connsiteY1698" fmla="*/ 178385 h 314325"/>
                <a:gd name="connsiteX1699" fmla="*/ 916704 w 1200150"/>
                <a:gd name="connsiteY1699" fmla="*/ 176881 h 314325"/>
                <a:gd name="connsiteX1700" fmla="*/ 913653 w 1200150"/>
                <a:gd name="connsiteY1700" fmla="*/ 176881 h 314325"/>
                <a:gd name="connsiteX1701" fmla="*/ 913653 w 1200150"/>
                <a:gd name="connsiteY1701" fmla="*/ 173873 h 314325"/>
                <a:gd name="connsiteX1702" fmla="*/ 915178 w 1200150"/>
                <a:gd name="connsiteY1702" fmla="*/ 170866 h 314325"/>
                <a:gd name="connsiteX1703" fmla="*/ 916704 w 1200150"/>
                <a:gd name="connsiteY1703" fmla="*/ 169362 h 314325"/>
                <a:gd name="connsiteX1704" fmla="*/ 918229 w 1200150"/>
                <a:gd name="connsiteY1704" fmla="*/ 167858 h 314325"/>
                <a:gd name="connsiteX1705" fmla="*/ 921279 w 1200150"/>
                <a:gd name="connsiteY1705" fmla="*/ 166354 h 314325"/>
                <a:gd name="connsiteX1706" fmla="*/ 924330 w 1200150"/>
                <a:gd name="connsiteY1706" fmla="*/ 164850 h 314325"/>
                <a:gd name="connsiteX1707" fmla="*/ 927380 w 1200150"/>
                <a:gd name="connsiteY1707" fmla="*/ 164850 h 314325"/>
                <a:gd name="connsiteX1708" fmla="*/ 930431 w 1200150"/>
                <a:gd name="connsiteY1708" fmla="*/ 163346 h 314325"/>
                <a:gd name="connsiteX1709" fmla="*/ 933481 w 1200150"/>
                <a:gd name="connsiteY1709" fmla="*/ 161842 h 314325"/>
                <a:gd name="connsiteX1710" fmla="*/ 970088 w 1200150"/>
                <a:gd name="connsiteY1710" fmla="*/ 160338 h 314325"/>
                <a:gd name="connsiteX1711" fmla="*/ 971613 w 1200150"/>
                <a:gd name="connsiteY1711" fmla="*/ 160338 h 314325"/>
                <a:gd name="connsiteX1712" fmla="*/ 971613 w 1200150"/>
                <a:gd name="connsiteY1712" fmla="*/ 161842 h 314325"/>
                <a:gd name="connsiteX1713" fmla="*/ 971613 w 1200150"/>
                <a:gd name="connsiteY1713" fmla="*/ 166354 h 314325"/>
                <a:gd name="connsiteX1714" fmla="*/ 971613 w 1200150"/>
                <a:gd name="connsiteY1714" fmla="*/ 167858 h 314325"/>
                <a:gd name="connsiteX1715" fmla="*/ 970088 w 1200150"/>
                <a:gd name="connsiteY1715" fmla="*/ 170866 h 314325"/>
                <a:gd name="connsiteX1716" fmla="*/ 967037 w 1200150"/>
                <a:gd name="connsiteY1716" fmla="*/ 172369 h 314325"/>
                <a:gd name="connsiteX1717" fmla="*/ 963987 w 1200150"/>
                <a:gd name="connsiteY1717" fmla="*/ 173873 h 314325"/>
                <a:gd name="connsiteX1718" fmla="*/ 962461 w 1200150"/>
                <a:gd name="connsiteY1718" fmla="*/ 173873 h 314325"/>
                <a:gd name="connsiteX1719" fmla="*/ 957886 w 1200150"/>
                <a:gd name="connsiteY1719" fmla="*/ 176881 h 314325"/>
                <a:gd name="connsiteX1720" fmla="*/ 956360 w 1200150"/>
                <a:gd name="connsiteY1720" fmla="*/ 178385 h 314325"/>
                <a:gd name="connsiteX1721" fmla="*/ 953310 w 1200150"/>
                <a:gd name="connsiteY1721" fmla="*/ 181393 h 314325"/>
                <a:gd name="connsiteX1722" fmla="*/ 950259 w 1200150"/>
                <a:gd name="connsiteY1722" fmla="*/ 182897 h 314325"/>
                <a:gd name="connsiteX1723" fmla="*/ 947209 w 1200150"/>
                <a:gd name="connsiteY1723" fmla="*/ 184401 h 314325"/>
                <a:gd name="connsiteX1724" fmla="*/ 944158 w 1200150"/>
                <a:gd name="connsiteY1724" fmla="*/ 188913 h 314325"/>
                <a:gd name="connsiteX1725" fmla="*/ 942633 w 1200150"/>
                <a:gd name="connsiteY1725" fmla="*/ 190417 h 314325"/>
                <a:gd name="connsiteX1726" fmla="*/ 945684 w 1200150"/>
                <a:gd name="connsiteY1726" fmla="*/ 191921 h 314325"/>
                <a:gd name="connsiteX1727" fmla="*/ 947209 w 1200150"/>
                <a:gd name="connsiteY1727" fmla="*/ 193425 h 314325"/>
                <a:gd name="connsiteX1728" fmla="*/ 948734 w 1200150"/>
                <a:gd name="connsiteY1728" fmla="*/ 193425 h 314325"/>
                <a:gd name="connsiteX1729" fmla="*/ 950259 w 1200150"/>
                <a:gd name="connsiteY1729" fmla="*/ 193425 h 314325"/>
                <a:gd name="connsiteX1730" fmla="*/ 951785 w 1200150"/>
                <a:gd name="connsiteY1730" fmla="*/ 191921 h 314325"/>
                <a:gd name="connsiteX1731" fmla="*/ 954835 w 1200150"/>
                <a:gd name="connsiteY1731" fmla="*/ 190417 h 314325"/>
                <a:gd name="connsiteX1732" fmla="*/ 956360 w 1200150"/>
                <a:gd name="connsiteY1732" fmla="*/ 188913 h 314325"/>
                <a:gd name="connsiteX1733" fmla="*/ 959411 w 1200150"/>
                <a:gd name="connsiteY1733" fmla="*/ 188913 h 314325"/>
                <a:gd name="connsiteX1734" fmla="*/ 960936 w 1200150"/>
                <a:gd name="connsiteY1734" fmla="*/ 187409 h 314325"/>
                <a:gd name="connsiteX1735" fmla="*/ 963987 w 1200150"/>
                <a:gd name="connsiteY1735" fmla="*/ 187409 h 314325"/>
                <a:gd name="connsiteX1736" fmla="*/ 965512 w 1200150"/>
                <a:gd name="connsiteY1736" fmla="*/ 190417 h 314325"/>
                <a:gd name="connsiteX1737" fmla="*/ 965512 w 1200150"/>
                <a:gd name="connsiteY1737" fmla="*/ 191921 h 314325"/>
                <a:gd name="connsiteX1738" fmla="*/ 967037 w 1200150"/>
                <a:gd name="connsiteY1738" fmla="*/ 193425 h 314325"/>
                <a:gd name="connsiteX1739" fmla="*/ 968562 w 1200150"/>
                <a:gd name="connsiteY1739" fmla="*/ 194929 h 314325"/>
                <a:gd name="connsiteX1740" fmla="*/ 970088 w 1200150"/>
                <a:gd name="connsiteY1740" fmla="*/ 197937 h 314325"/>
                <a:gd name="connsiteX1741" fmla="*/ 971613 w 1200150"/>
                <a:gd name="connsiteY1741" fmla="*/ 200944 h 314325"/>
                <a:gd name="connsiteX1742" fmla="*/ 970088 w 1200150"/>
                <a:gd name="connsiteY1742" fmla="*/ 203952 h 314325"/>
                <a:gd name="connsiteX1743" fmla="*/ 968562 w 1200150"/>
                <a:gd name="connsiteY1743" fmla="*/ 206960 h 314325"/>
                <a:gd name="connsiteX1744" fmla="*/ 968562 w 1200150"/>
                <a:gd name="connsiteY1744" fmla="*/ 212976 h 314325"/>
                <a:gd name="connsiteX1745" fmla="*/ 968562 w 1200150"/>
                <a:gd name="connsiteY1745" fmla="*/ 215984 h 314325"/>
                <a:gd name="connsiteX1746" fmla="*/ 967037 w 1200150"/>
                <a:gd name="connsiteY1746" fmla="*/ 218992 h 314325"/>
                <a:gd name="connsiteX1747" fmla="*/ 967037 w 1200150"/>
                <a:gd name="connsiteY1747" fmla="*/ 222000 h 314325"/>
                <a:gd name="connsiteX1748" fmla="*/ 967037 w 1200150"/>
                <a:gd name="connsiteY1748" fmla="*/ 226512 h 314325"/>
                <a:gd name="connsiteX1749" fmla="*/ 965512 w 1200150"/>
                <a:gd name="connsiteY1749" fmla="*/ 232528 h 314325"/>
                <a:gd name="connsiteX1750" fmla="*/ 965512 w 1200150"/>
                <a:gd name="connsiteY1750" fmla="*/ 234032 h 314325"/>
                <a:gd name="connsiteX1751" fmla="*/ 963987 w 1200150"/>
                <a:gd name="connsiteY1751" fmla="*/ 235535 h 314325"/>
                <a:gd name="connsiteX1752" fmla="*/ 962461 w 1200150"/>
                <a:gd name="connsiteY1752" fmla="*/ 235535 h 314325"/>
                <a:gd name="connsiteX1753" fmla="*/ 959411 w 1200150"/>
                <a:gd name="connsiteY1753" fmla="*/ 235535 h 314325"/>
                <a:gd name="connsiteX1754" fmla="*/ 957886 w 1200150"/>
                <a:gd name="connsiteY1754" fmla="*/ 234032 h 314325"/>
                <a:gd name="connsiteX1755" fmla="*/ 956360 w 1200150"/>
                <a:gd name="connsiteY1755" fmla="*/ 232528 h 314325"/>
                <a:gd name="connsiteX1756" fmla="*/ 954835 w 1200150"/>
                <a:gd name="connsiteY1756" fmla="*/ 231024 h 314325"/>
                <a:gd name="connsiteX1757" fmla="*/ 951785 w 1200150"/>
                <a:gd name="connsiteY1757" fmla="*/ 228016 h 314325"/>
                <a:gd name="connsiteX1758" fmla="*/ 948734 w 1200150"/>
                <a:gd name="connsiteY1758" fmla="*/ 228016 h 314325"/>
                <a:gd name="connsiteX1759" fmla="*/ 947209 w 1200150"/>
                <a:gd name="connsiteY1759" fmla="*/ 228016 h 314325"/>
                <a:gd name="connsiteX1760" fmla="*/ 945684 w 1200150"/>
                <a:gd name="connsiteY1760" fmla="*/ 232528 h 314325"/>
                <a:gd name="connsiteX1761" fmla="*/ 945684 w 1200150"/>
                <a:gd name="connsiteY1761" fmla="*/ 234032 h 314325"/>
                <a:gd name="connsiteX1762" fmla="*/ 944158 w 1200150"/>
                <a:gd name="connsiteY1762" fmla="*/ 237039 h 314325"/>
                <a:gd name="connsiteX1763" fmla="*/ 942633 w 1200150"/>
                <a:gd name="connsiteY1763" fmla="*/ 238543 h 314325"/>
                <a:gd name="connsiteX1764" fmla="*/ 941108 w 1200150"/>
                <a:gd name="connsiteY1764" fmla="*/ 238543 h 314325"/>
                <a:gd name="connsiteX1765" fmla="*/ 939583 w 1200150"/>
                <a:gd name="connsiteY1765" fmla="*/ 240047 h 314325"/>
                <a:gd name="connsiteX1766" fmla="*/ 938057 w 1200150"/>
                <a:gd name="connsiteY1766" fmla="*/ 241551 h 314325"/>
                <a:gd name="connsiteX1767" fmla="*/ 938057 w 1200150"/>
                <a:gd name="connsiteY1767" fmla="*/ 243055 h 314325"/>
                <a:gd name="connsiteX1768" fmla="*/ 935007 w 1200150"/>
                <a:gd name="connsiteY1768" fmla="*/ 244559 h 314325"/>
                <a:gd name="connsiteX1769" fmla="*/ 933481 w 1200150"/>
                <a:gd name="connsiteY1769" fmla="*/ 246063 h 314325"/>
                <a:gd name="connsiteX1770" fmla="*/ 931956 w 1200150"/>
                <a:gd name="connsiteY1770" fmla="*/ 246063 h 314325"/>
                <a:gd name="connsiteX1771" fmla="*/ 931956 w 1200150"/>
                <a:gd name="connsiteY1771" fmla="*/ 241551 h 314325"/>
                <a:gd name="connsiteX1772" fmla="*/ 933481 w 1200150"/>
                <a:gd name="connsiteY1772" fmla="*/ 237039 h 314325"/>
                <a:gd name="connsiteX1773" fmla="*/ 935007 w 1200150"/>
                <a:gd name="connsiteY1773" fmla="*/ 232528 h 314325"/>
                <a:gd name="connsiteX1774" fmla="*/ 936532 w 1200150"/>
                <a:gd name="connsiteY1774" fmla="*/ 228016 h 314325"/>
                <a:gd name="connsiteX1775" fmla="*/ 936532 w 1200150"/>
                <a:gd name="connsiteY1775" fmla="*/ 223504 h 314325"/>
                <a:gd name="connsiteX1776" fmla="*/ 936532 w 1200150"/>
                <a:gd name="connsiteY1776" fmla="*/ 220496 h 314325"/>
                <a:gd name="connsiteX1777" fmla="*/ 936532 w 1200150"/>
                <a:gd name="connsiteY1777" fmla="*/ 215984 h 314325"/>
                <a:gd name="connsiteX1778" fmla="*/ 933481 w 1200150"/>
                <a:gd name="connsiteY1778" fmla="*/ 212976 h 314325"/>
                <a:gd name="connsiteX1779" fmla="*/ 933481 w 1200150"/>
                <a:gd name="connsiteY1779" fmla="*/ 211472 h 314325"/>
                <a:gd name="connsiteX1780" fmla="*/ 935007 w 1200150"/>
                <a:gd name="connsiteY1780" fmla="*/ 211472 h 314325"/>
                <a:gd name="connsiteX1781" fmla="*/ 936532 w 1200150"/>
                <a:gd name="connsiteY1781" fmla="*/ 212976 h 314325"/>
                <a:gd name="connsiteX1782" fmla="*/ 938057 w 1200150"/>
                <a:gd name="connsiteY1782" fmla="*/ 212976 h 314325"/>
                <a:gd name="connsiteX1783" fmla="*/ 939583 w 1200150"/>
                <a:gd name="connsiteY1783" fmla="*/ 212976 h 314325"/>
                <a:gd name="connsiteX1784" fmla="*/ 939583 w 1200150"/>
                <a:gd name="connsiteY1784" fmla="*/ 211472 h 314325"/>
                <a:gd name="connsiteX1785" fmla="*/ 941108 w 1200150"/>
                <a:gd name="connsiteY1785" fmla="*/ 205456 h 314325"/>
                <a:gd name="connsiteX1786" fmla="*/ 941108 w 1200150"/>
                <a:gd name="connsiteY1786" fmla="*/ 203952 h 314325"/>
                <a:gd name="connsiteX1787" fmla="*/ 939583 w 1200150"/>
                <a:gd name="connsiteY1787" fmla="*/ 197937 h 314325"/>
                <a:gd name="connsiteX1788" fmla="*/ 936532 w 1200150"/>
                <a:gd name="connsiteY1788" fmla="*/ 194929 h 314325"/>
                <a:gd name="connsiteX1789" fmla="*/ 935007 w 1200150"/>
                <a:gd name="connsiteY1789" fmla="*/ 196433 h 314325"/>
                <a:gd name="connsiteX1790" fmla="*/ 935007 w 1200150"/>
                <a:gd name="connsiteY1790" fmla="*/ 197937 h 314325"/>
                <a:gd name="connsiteX1791" fmla="*/ 931956 w 1200150"/>
                <a:gd name="connsiteY1791" fmla="*/ 199441 h 314325"/>
                <a:gd name="connsiteX1792" fmla="*/ 930431 w 1200150"/>
                <a:gd name="connsiteY1792" fmla="*/ 202448 h 314325"/>
                <a:gd name="connsiteX1793" fmla="*/ 927380 w 1200150"/>
                <a:gd name="connsiteY1793" fmla="*/ 206960 h 314325"/>
                <a:gd name="connsiteX1794" fmla="*/ 925855 w 1200150"/>
                <a:gd name="connsiteY1794" fmla="*/ 209968 h 314325"/>
                <a:gd name="connsiteX1795" fmla="*/ 922805 w 1200150"/>
                <a:gd name="connsiteY1795" fmla="*/ 214480 h 314325"/>
                <a:gd name="connsiteX1796" fmla="*/ 922805 w 1200150"/>
                <a:gd name="connsiteY1796" fmla="*/ 218992 h 314325"/>
                <a:gd name="connsiteX1797" fmla="*/ 922805 w 1200150"/>
                <a:gd name="connsiteY1797" fmla="*/ 222000 h 314325"/>
                <a:gd name="connsiteX1798" fmla="*/ 921279 w 1200150"/>
                <a:gd name="connsiteY1798" fmla="*/ 225008 h 314325"/>
                <a:gd name="connsiteX1799" fmla="*/ 918229 w 1200150"/>
                <a:gd name="connsiteY1799" fmla="*/ 225008 h 314325"/>
                <a:gd name="connsiteX1800" fmla="*/ 916704 w 1200150"/>
                <a:gd name="connsiteY1800" fmla="*/ 225008 h 314325"/>
                <a:gd name="connsiteX1801" fmla="*/ 913653 w 1200150"/>
                <a:gd name="connsiteY1801" fmla="*/ 226512 h 314325"/>
                <a:gd name="connsiteX1802" fmla="*/ 912128 w 1200150"/>
                <a:gd name="connsiteY1802" fmla="*/ 226512 h 314325"/>
                <a:gd name="connsiteX1803" fmla="*/ 909077 w 1200150"/>
                <a:gd name="connsiteY1803" fmla="*/ 228016 h 314325"/>
                <a:gd name="connsiteX1804" fmla="*/ 907552 w 1200150"/>
                <a:gd name="connsiteY1804" fmla="*/ 228016 h 314325"/>
                <a:gd name="connsiteX1805" fmla="*/ 906027 w 1200150"/>
                <a:gd name="connsiteY1805" fmla="*/ 226512 h 314325"/>
                <a:gd name="connsiteX1806" fmla="*/ 902976 w 1200150"/>
                <a:gd name="connsiteY1806" fmla="*/ 226512 h 314325"/>
                <a:gd name="connsiteX1807" fmla="*/ 898401 w 1200150"/>
                <a:gd name="connsiteY1807" fmla="*/ 225008 h 314325"/>
                <a:gd name="connsiteX1808" fmla="*/ 896875 w 1200150"/>
                <a:gd name="connsiteY1808" fmla="*/ 223504 h 314325"/>
                <a:gd name="connsiteX1809" fmla="*/ 895350 w 1200150"/>
                <a:gd name="connsiteY1809" fmla="*/ 223504 h 314325"/>
                <a:gd name="connsiteX1810" fmla="*/ 895350 w 1200150"/>
                <a:gd name="connsiteY1810" fmla="*/ 222000 h 314325"/>
                <a:gd name="connsiteX1811" fmla="*/ 896875 w 1200150"/>
                <a:gd name="connsiteY1811" fmla="*/ 220496 h 314325"/>
                <a:gd name="connsiteX1812" fmla="*/ 898401 w 1200150"/>
                <a:gd name="connsiteY1812" fmla="*/ 218992 h 314325"/>
                <a:gd name="connsiteX1813" fmla="*/ 899926 w 1200150"/>
                <a:gd name="connsiteY1813" fmla="*/ 217488 h 314325"/>
                <a:gd name="connsiteX1814" fmla="*/ 902976 w 1200150"/>
                <a:gd name="connsiteY1814" fmla="*/ 215984 h 314325"/>
                <a:gd name="connsiteX1815" fmla="*/ 904502 w 1200150"/>
                <a:gd name="connsiteY1815" fmla="*/ 215984 h 314325"/>
                <a:gd name="connsiteX1816" fmla="*/ 907552 w 1200150"/>
                <a:gd name="connsiteY1816" fmla="*/ 214480 h 314325"/>
                <a:gd name="connsiteX1817" fmla="*/ 912128 w 1200150"/>
                <a:gd name="connsiteY1817" fmla="*/ 212976 h 314325"/>
                <a:gd name="connsiteX1818" fmla="*/ 915178 w 1200150"/>
                <a:gd name="connsiteY1818" fmla="*/ 211472 h 314325"/>
                <a:gd name="connsiteX1819" fmla="*/ 918229 w 1200150"/>
                <a:gd name="connsiteY1819" fmla="*/ 206960 h 314325"/>
                <a:gd name="connsiteX1820" fmla="*/ 921279 w 1200150"/>
                <a:gd name="connsiteY1820" fmla="*/ 203952 h 314325"/>
                <a:gd name="connsiteX1821" fmla="*/ 924330 w 1200150"/>
                <a:gd name="connsiteY1821" fmla="*/ 199441 h 314325"/>
                <a:gd name="connsiteX1822" fmla="*/ 927380 w 1200150"/>
                <a:gd name="connsiteY1822" fmla="*/ 196433 h 314325"/>
                <a:gd name="connsiteX1823" fmla="*/ 927380 w 1200150"/>
                <a:gd name="connsiteY1823" fmla="*/ 194929 h 314325"/>
                <a:gd name="connsiteX1824" fmla="*/ 930431 w 1200150"/>
                <a:gd name="connsiteY1824" fmla="*/ 191921 h 314325"/>
                <a:gd name="connsiteX1825" fmla="*/ 931956 w 1200150"/>
                <a:gd name="connsiteY1825" fmla="*/ 190417 h 314325"/>
                <a:gd name="connsiteX1826" fmla="*/ 936532 w 1200150"/>
                <a:gd name="connsiteY1826" fmla="*/ 185905 h 314325"/>
                <a:gd name="connsiteX1827" fmla="*/ 939583 w 1200150"/>
                <a:gd name="connsiteY1827" fmla="*/ 184401 h 314325"/>
                <a:gd name="connsiteX1828" fmla="*/ 942633 w 1200150"/>
                <a:gd name="connsiteY1828" fmla="*/ 179889 h 314325"/>
                <a:gd name="connsiteX1829" fmla="*/ 944158 w 1200150"/>
                <a:gd name="connsiteY1829" fmla="*/ 178385 h 314325"/>
                <a:gd name="connsiteX1830" fmla="*/ 945684 w 1200150"/>
                <a:gd name="connsiteY1830" fmla="*/ 176881 h 314325"/>
                <a:gd name="connsiteX1831" fmla="*/ 947209 w 1200150"/>
                <a:gd name="connsiteY1831" fmla="*/ 175377 h 314325"/>
                <a:gd name="connsiteX1832" fmla="*/ 948734 w 1200150"/>
                <a:gd name="connsiteY1832" fmla="*/ 173873 h 314325"/>
                <a:gd name="connsiteX1833" fmla="*/ 951785 w 1200150"/>
                <a:gd name="connsiteY1833" fmla="*/ 172369 h 314325"/>
                <a:gd name="connsiteX1834" fmla="*/ 953310 w 1200150"/>
                <a:gd name="connsiteY1834" fmla="*/ 172369 h 314325"/>
                <a:gd name="connsiteX1835" fmla="*/ 956360 w 1200150"/>
                <a:gd name="connsiteY1835" fmla="*/ 170866 h 314325"/>
                <a:gd name="connsiteX1836" fmla="*/ 959411 w 1200150"/>
                <a:gd name="connsiteY1836" fmla="*/ 169362 h 314325"/>
                <a:gd name="connsiteX1837" fmla="*/ 960936 w 1200150"/>
                <a:gd name="connsiteY1837" fmla="*/ 164850 h 314325"/>
                <a:gd name="connsiteX1838" fmla="*/ 965512 w 1200150"/>
                <a:gd name="connsiteY1838" fmla="*/ 163346 h 314325"/>
                <a:gd name="connsiteX1839" fmla="*/ 967037 w 1200150"/>
                <a:gd name="connsiteY1839" fmla="*/ 161842 h 314325"/>
                <a:gd name="connsiteX1840" fmla="*/ 970088 w 1200150"/>
                <a:gd name="connsiteY1840" fmla="*/ 160338 h 314325"/>
                <a:gd name="connsiteX1841" fmla="*/ 164465 w 1200150"/>
                <a:gd name="connsiteY1841" fmla="*/ 144463 h 314325"/>
                <a:gd name="connsiteX1842" fmla="*/ 165735 w 1200150"/>
                <a:gd name="connsiteY1842" fmla="*/ 144463 h 314325"/>
                <a:gd name="connsiteX1843" fmla="*/ 167005 w 1200150"/>
                <a:gd name="connsiteY1843" fmla="*/ 144463 h 314325"/>
                <a:gd name="connsiteX1844" fmla="*/ 168275 w 1200150"/>
                <a:gd name="connsiteY1844" fmla="*/ 144463 h 314325"/>
                <a:gd name="connsiteX1845" fmla="*/ 167005 w 1200150"/>
                <a:gd name="connsiteY1845" fmla="*/ 146050 h 314325"/>
                <a:gd name="connsiteX1846" fmla="*/ 165735 w 1200150"/>
                <a:gd name="connsiteY1846" fmla="*/ 146050 h 314325"/>
                <a:gd name="connsiteX1847" fmla="*/ 164465 w 1200150"/>
                <a:gd name="connsiteY1847" fmla="*/ 146050 h 314325"/>
                <a:gd name="connsiteX1848" fmla="*/ 164465 w 1200150"/>
                <a:gd name="connsiteY1848" fmla="*/ 144463 h 314325"/>
                <a:gd name="connsiteX1849" fmla="*/ 163195 w 1200150"/>
                <a:gd name="connsiteY1849" fmla="*/ 144463 h 314325"/>
                <a:gd name="connsiteX1850" fmla="*/ 164465 w 1200150"/>
                <a:gd name="connsiteY1850" fmla="*/ 146050 h 314325"/>
                <a:gd name="connsiteX1851" fmla="*/ 163195 w 1200150"/>
                <a:gd name="connsiteY1851" fmla="*/ 147638 h 314325"/>
                <a:gd name="connsiteX1852" fmla="*/ 163195 w 1200150"/>
                <a:gd name="connsiteY1852" fmla="*/ 146050 h 314325"/>
                <a:gd name="connsiteX1853" fmla="*/ 163195 w 1200150"/>
                <a:gd name="connsiteY1853" fmla="*/ 144463 h 314325"/>
                <a:gd name="connsiteX1854" fmla="*/ 177951 w 1200150"/>
                <a:gd name="connsiteY1854" fmla="*/ 141288 h 314325"/>
                <a:gd name="connsiteX1855" fmla="*/ 179463 w 1200150"/>
                <a:gd name="connsiteY1855" fmla="*/ 141288 h 314325"/>
                <a:gd name="connsiteX1856" fmla="*/ 180975 w 1200150"/>
                <a:gd name="connsiteY1856" fmla="*/ 142779 h 314325"/>
                <a:gd name="connsiteX1857" fmla="*/ 182487 w 1200150"/>
                <a:gd name="connsiteY1857" fmla="*/ 142779 h 314325"/>
                <a:gd name="connsiteX1858" fmla="*/ 183999 w 1200150"/>
                <a:gd name="connsiteY1858" fmla="*/ 144270 h 314325"/>
                <a:gd name="connsiteX1859" fmla="*/ 183999 w 1200150"/>
                <a:gd name="connsiteY1859" fmla="*/ 145762 h 314325"/>
                <a:gd name="connsiteX1860" fmla="*/ 185511 w 1200150"/>
                <a:gd name="connsiteY1860" fmla="*/ 145762 h 314325"/>
                <a:gd name="connsiteX1861" fmla="*/ 187022 w 1200150"/>
                <a:gd name="connsiteY1861" fmla="*/ 145762 h 314325"/>
                <a:gd name="connsiteX1862" fmla="*/ 188534 w 1200150"/>
                <a:gd name="connsiteY1862" fmla="*/ 145762 h 314325"/>
                <a:gd name="connsiteX1863" fmla="*/ 190046 w 1200150"/>
                <a:gd name="connsiteY1863" fmla="*/ 147253 h 314325"/>
                <a:gd name="connsiteX1864" fmla="*/ 193070 w 1200150"/>
                <a:gd name="connsiteY1864" fmla="*/ 147253 h 314325"/>
                <a:gd name="connsiteX1865" fmla="*/ 194582 w 1200150"/>
                <a:gd name="connsiteY1865" fmla="*/ 148744 h 314325"/>
                <a:gd name="connsiteX1866" fmla="*/ 196094 w 1200150"/>
                <a:gd name="connsiteY1866" fmla="*/ 148744 h 314325"/>
                <a:gd name="connsiteX1867" fmla="*/ 199118 w 1200150"/>
                <a:gd name="connsiteY1867" fmla="*/ 148744 h 314325"/>
                <a:gd name="connsiteX1868" fmla="*/ 200630 w 1200150"/>
                <a:gd name="connsiteY1868" fmla="*/ 150236 h 314325"/>
                <a:gd name="connsiteX1869" fmla="*/ 203653 w 1200150"/>
                <a:gd name="connsiteY1869" fmla="*/ 150236 h 314325"/>
                <a:gd name="connsiteX1870" fmla="*/ 205165 w 1200150"/>
                <a:gd name="connsiteY1870" fmla="*/ 151727 h 314325"/>
                <a:gd name="connsiteX1871" fmla="*/ 208189 w 1200150"/>
                <a:gd name="connsiteY1871" fmla="*/ 151727 h 314325"/>
                <a:gd name="connsiteX1872" fmla="*/ 209701 w 1200150"/>
                <a:gd name="connsiteY1872" fmla="*/ 153218 h 314325"/>
                <a:gd name="connsiteX1873" fmla="*/ 211213 w 1200150"/>
                <a:gd name="connsiteY1873" fmla="*/ 153218 h 314325"/>
                <a:gd name="connsiteX1874" fmla="*/ 212725 w 1200150"/>
                <a:gd name="connsiteY1874" fmla="*/ 156201 h 314325"/>
                <a:gd name="connsiteX1875" fmla="*/ 212725 w 1200150"/>
                <a:gd name="connsiteY1875" fmla="*/ 157692 h 314325"/>
                <a:gd name="connsiteX1876" fmla="*/ 211213 w 1200150"/>
                <a:gd name="connsiteY1876" fmla="*/ 157692 h 314325"/>
                <a:gd name="connsiteX1877" fmla="*/ 209701 w 1200150"/>
                <a:gd name="connsiteY1877" fmla="*/ 157692 h 314325"/>
                <a:gd name="connsiteX1878" fmla="*/ 208189 w 1200150"/>
                <a:gd name="connsiteY1878" fmla="*/ 159184 h 314325"/>
                <a:gd name="connsiteX1879" fmla="*/ 206677 w 1200150"/>
                <a:gd name="connsiteY1879" fmla="*/ 159184 h 314325"/>
                <a:gd name="connsiteX1880" fmla="*/ 205165 w 1200150"/>
                <a:gd name="connsiteY1880" fmla="*/ 159184 h 314325"/>
                <a:gd name="connsiteX1881" fmla="*/ 202142 w 1200150"/>
                <a:gd name="connsiteY1881" fmla="*/ 160675 h 314325"/>
                <a:gd name="connsiteX1882" fmla="*/ 200630 w 1200150"/>
                <a:gd name="connsiteY1882" fmla="*/ 160675 h 314325"/>
                <a:gd name="connsiteX1883" fmla="*/ 199118 w 1200150"/>
                <a:gd name="connsiteY1883" fmla="*/ 159184 h 314325"/>
                <a:gd name="connsiteX1884" fmla="*/ 197606 w 1200150"/>
                <a:gd name="connsiteY1884" fmla="*/ 159184 h 314325"/>
                <a:gd name="connsiteX1885" fmla="*/ 196094 w 1200150"/>
                <a:gd name="connsiteY1885" fmla="*/ 159184 h 314325"/>
                <a:gd name="connsiteX1886" fmla="*/ 196094 w 1200150"/>
                <a:gd name="connsiteY1886" fmla="*/ 160675 h 314325"/>
                <a:gd name="connsiteX1887" fmla="*/ 194582 w 1200150"/>
                <a:gd name="connsiteY1887" fmla="*/ 162166 h 314325"/>
                <a:gd name="connsiteX1888" fmla="*/ 191558 w 1200150"/>
                <a:gd name="connsiteY1888" fmla="*/ 165149 h 314325"/>
                <a:gd name="connsiteX1889" fmla="*/ 190046 w 1200150"/>
                <a:gd name="connsiteY1889" fmla="*/ 166640 h 314325"/>
                <a:gd name="connsiteX1890" fmla="*/ 188534 w 1200150"/>
                <a:gd name="connsiteY1890" fmla="*/ 166640 h 314325"/>
                <a:gd name="connsiteX1891" fmla="*/ 187022 w 1200150"/>
                <a:gd name="connsiteY1891" fmla="*/ 166640 h 314325"/>
                <a:gd name="connsiteX1892" fmla="*/ 185511 w 1200150"/>
                <a:gd name="connsiteY1892" fmla="*/ 168131 h 314325"/>
                <a:gd name="connsiteX1893" fmla="*/ 185511 w 1200150"/>
                <a:gd name="connsiteY1893" fmla="*/ 169623 h 314325"/>
                <a:gd name="connsiteX1894" fmla="*/ 187022 w 1200150"/>
                <a:gd name="connsiteY1894" fmla="*/ 171114 h 314325"/>
                <a:gd name="connsiteX1895" fmla="*/ 187022 w 1200150"/>
                <a:gd name="connsiteY1895" fmla="*/ 172605 h 314325"/>
                <a:gd name="connsiteX1896" fmla="*/ 188534 w 1200150"/>
                <a:gd name="connsiteY1896" fmla="*/ 175588 h 314325"/>
                <a:gd name="connsiteX1897" fmla="*/ 190046 w 1200150"/>
                <a:gd name="connsiteY1897" fmla="*/ 177079 h 314325"/>
                <a:gd name="connsiteX1898" fmla="*/ 190046 w 1200150"/>
                <a:gd name="connsiteY1898" fmla="*/ 180062 h 314325"/>
                <a:gd name="connsiteX1899" fmla="*/ 193070 w 1200150"/>
                <a:gd name="connsiteY1899" fmla="*/ 181553 h 314325"/>
                <a:gd name="connsiteX1900" fmla="*/ 193070 w 1200150"/>
                <a:gd name="connsiteY1900" fmla="*/ 183044 h 314325"/>
                <a:gd name="connsiteX1901" fmla="*/ 194582 w 1200150"/>
                <a:gd name="connsiteY1901" fmla="*/ 184536 h 314325"/>
                <a:gd name="connsiteX1902" fmla="*/ 196094 w 1200150"/>
                <a:gd name="connsiteY1902" fmla="*/ 186027 h 314325"/>
                <a:gd name="connsiteX1903" fmla="*/ 194582 w 1200150"/>
                <a:gd name="connsiteY1903" fmla="*/ 187518 h 314325"/>
                <a:gd name="connsiteX1904" fmla="*/ 193070 w 1200150"/>
                <a:gd name="connsiteY1904" fmla="*/ 189010 h 314325"/>
                <a:gd name="connsiteX1905" fmla="*/ 188534 w 1200150"/>
                <a:gd name="connsiteY1905" fmla="*/ 189010 h 314325"/>
                <a:gd name="connsiteX1906" fmla="*/ 187022 w 1200150"/>
                <a:gd name="connsiteY1906" fmla="*/ 189010 h 314325"/>
                <a:gd name="connsiteX1907" fmla="*/ 183999 w 1200150"/>
                <a:gd name="connsiteY1907" fmla="*/ 190501 h 314325"/>
                <a:gd name="connsiteX1908" fmla="*/ 182487 w 1200150"/>
                <a:gd name="connsiteY1908" fmla="*/ 190501 h 314325"/>
                <a:gd name="connsiteX1909" fmla="*/ 179463 w 1200150"/>
                <a:gd name="connsiteY1909" fmla="*/ 187518 h 314325"/>
                <a:gd name="connsiteX1910" fmla="*/ 177951 w 1200150"/>
                <a:gd name="connsiteY1910" fmla="*/ 186027 h 314325"/>
                <a:gd name="connsiteX1911" fmla="*/ 176439 w 1200150"/>
                <a:gd name="connsiteY1911" fmla="*/ 184536 h 314325"/>
                <a:gd name="connsiteX1912" fmla="*/ 173415 w 1200150"/>
                <a:gd name="connsiteY1912" fmla="*/ 181553 h 314325"/>
                <a:gd name="connsiteX1913" fmla="*/ 171903 w 1200150"/>
                <a:gd name="connsiteY1913" fmla="*/ 180062 h 314325"/>
                <a:gd name="connsiteX1914" fmla="*/ 168880 w 1200150"/>
                <a:gd name="connsiteY1914" fmla="*/ 175588 h 314325"/>
                <a:gd name="connsiteX1915" fmla="*/ 165856 w 1200150"/>
                <a:gd name="connsiteY1915" fmla="*/ 174097 h 314325"/>
                <a:gd name="connsiteX1916" fmla="*/ 162832 w 1200150"/>
                <a:gd name="connsiteY1916" fmla="*/ 172605 h 314325"/>
                <a:gd name="connsiteX1917" fmla="*/ 158296 w 1200150"/>
                <a:gd name="connsiteY1917" fmla="*/ 169623 h 314325"/>
                <a:gd name="connsiteX1918" fmla="*/ 153761 w 1200150"/>
                <a:gd name="connsiteY1918" fmla="*/ 168131 h 314325"/>
                <a:gd name="connsiteX1919" fmla="*/ 150737 w 1200150"/>
                <a:gd name="connsiteY1919" fmla="*/ 166640 h 314325"/>
                <a:gd name="connsiteX1920" fmla="*/ 149225 w 1200150"/>
                <a:gd name="connsiteY1920" fmla="*/ 165149 h 314325"/>
                <a:gd name="connsiteX1921" fmla="*/ 149225 w 1200150"/>
                <a:gd name="connsiteY1921" fmla="*/ 163657 h 314325"/>
                <a:gd name="connsiteX1922" fmla="*/ 149225 w 1200150"/>
                <a:gd name="connsiteY1922" fmla="*/ 162166 h 314325"/>
                <a:gd name="connsiteX1923" fmla="*/ 150737 w 1200150"/>
                <a:gd name="connsiteY1923" fmla="*/ 160675 h 314325"/>
                <a:gd name="connsiteX1924" fmla="*/ 150737 w 1200150"/>
                <a:gd name="connsiteY1924" fmla="*/ 156201 h 314325"/>
                <a:gd name="connsiteX1925" fmla="*/ 150737 w 1200150"/>
                <a:gd name="connsiteY1925" fmla="*/ 154710 h 314325"/>
                <a:gd name="connsiteX1926" fmla="*/ 152249 w 1200150"/>
                <a:gd name="connsiteY1926" fmla="*/ 153218 h 314325"/>
                <a:gd name="connsiteX1927" fmla="*/ 153761 w 1200150"/>
                <a:gd name="connsiteY1927" fmla="*/ 153218 h 314325"/>
                <a:gd name="connsiteX1928" fmla="*/ 155272 w 1200150"/>
                <a:gd name="connsiteY1928" fmla="*/ 153218 h 314325"/>
                <a:gd name="connsiteX1929" fmla="*/ 156784 w 1200150"/>
                <a:gd name="connsiteY1929" fmla="*/ 154710 h 314325"/>
                <a:gd name="connsiteX1930" fmla="*/ 158296 w 1200150"/>
                <a:gd name="connsiteY1930" fmla="*/ 154710 h 314325"/>
                <a:gd name="connsiteX1931" fmla="*/ 159808 w 1200150"/>
                <a:gd name="connsiteY1931" fmla="*/ 156201 h 314325"/>
                <a:gd name="connsiteX1932" fmla="*/ 162832 w 1200150"/>
                <a:gd name="connsiteY1932" fmla="*/ 157692 h 314325"/>
                <a:gd name="connsiteX1933" fmla="*/ 164344 w 1200150"/>
                <a:gd name="connsiteY1933" fmla="*/ 159184 h 314325"/>
                <a:gd name="connsiteX1934" fmla="*/ 165856 w 1200150"/>
                <a:gd name="connsiteY1934" fmla="*/ 160675 h 314325"/>
                <a:gd name="connsiteX1935" fmla="*/ 167368 w 1200150"/>
                <a:gd name="connsiteY1935" fmla="*/ 160675 h 314325"/>
                <a:gd name="connsiteX1936" fmla="*/ 168880 w 1200150"/>
                <a:gd name="connsiteY1936" fmla="*/ 162166 h 314325"/>
                <a:gd name="connsiteX1937" fmla="*/ 170392 w 1200150"/>
                <a:gd name="connsiteY1937" fmla="*/ 162166 h 314325"/>
                <a:gd name="connsiteX1938" fmla="*/ 171903 w 1200150"/>
                <a:gd name="connsiteY1938" fmla="*/ 163657 h 314325"/>
                <a:gd name="connsiteX1939" fmla="*/ 171903 w 1200150"/>
                <a:gd name="connsiteY1939" fmla="*/ 162166 h 314325"/>
                <a:gd name="connsiteX1940" fmla="*/ 171903 w 1200150"/>
                <a:gd name="connsiteY1940" fmla="*/ 160675 h 314325"/>
                <a:gd name="connsiteX1941" fmla="*/ 171903 w 1200150"/>
                <a:gd name="connsiteY1941" fmla="*/ 159184 h 314325"/>
                <a:gd name="connsiteX1942" fmla="*/ 173415 w 1200150"/>
                <a:gd name="connsiteY1942" fmla="*/ 157692 h 314325"/>
                <a:gd name="connsiteX1943" fmla="*/ 174927 w 1200150"/>
                <a:gd name="connsiteY1943" fmla="*/ 157692 h 314325"/>
                <a:gd name="connsiteX1944" fmla="*/ 176439 w 1200150"/>
                <a:gd name="connsiteY1944" fmla="*/ 157692 h 314325"/>
                <a:gd name="connsiteX1945" fmla="*/ 177951 w 1200150"/>
                <a:gd name="connsiteY1945" fmla="*/ 156201 h 314325"/>
                <a:gd name="connsiteX1946" fmla="*/ 179463 w 1200150"/>
                <a:gd name="connsiteY1946" fmla="*/ 154710 h 314325"/>
                <a:gd name="connsiteX1947" fmla="*/ 179463 w 1200150"/>
                <a:gd name="connsiteY1947" fmla="*/ 153218 h 314325"/>
                <a:gd name="connsiteX1948" fmla="*/ 177951 w 1200150"/>
                <a:gd name="connsiteY1948" fmla="*/ 151727 h 314325"/>
                <a:gd name="connsiteX1949" fmla="*/ 177951 w 1200150"/>
                <a:gd name="connsiteY1949" fmla="*/ 148744 h 314325"/>
                <a:gd name="connsiteX1950" fmla="*/ 176439 w 1200150"/>
                <a:gd name="connsiteY1950" fmla="*/ 147253 h 314325"/>
                <a:gd name="connsiteX1951" fmla="*/ 176439 w 1200150"/>
                <a:gd name="connsiteY1951" fmla="*/ 145762 h 314325"/>
                <a:gd name="connsiteX1952" fmla="*/ 176439 w 1200150"/>
                <a:gd name="connsiteY1952" fmla="*/ 144270 h 314325"/>
                <a:gd name="connsiteX1953" fmla="*/ 176439 w 1200150"/>
                <a:gd name="connsiteY1953" fmla="*/ 142779 h 314325"/>
                <a:gd name="connsiteX1954" fmla="*/ 177951 w 1200150"/>
                <a:gd name="connsiteY1954" fmla="*/ 141288 h 314325"/>
                <a:gd name="connsiteX1955" fmla="*/ 1061617 w 1200150"/>
                <a:gd name="connsiteY1955" fmla="*/ 138767 h 314325"/>
                <a:gd name="connsiteX1956" fmla="*/ 1060095 w 1200150"/>
                <a:gd name="connsiteY1956" fmla="*/ 140284 h 314325"/>
                <a:gd name="connsiteX1957" fmla="*/ 1058572 w 1200150"/>
                <a:gd name="connsiteY1957" fmla="*/ 141802 h 314325"/>
                <a:gd name="connsiteX1958" fmla="*/ 1057049 w 1200150"/>
                <a:gd name="connsiteY1958" fmla="*/ 144837 h 314325"/>
                <a:gd name="connsiteX1959" fmla="*/ 1055526 w 1200150"/>
                <a:gd name="connsiteY1959" fmla="*/ 149389 h 314325"/>
                <a:gd name="connsiteX1960" fmla="*/ 1055526 w 1200150"/>
                <a:gd name="connsiteY1960" fmla="*/ 150907 h 314325"/>
                <a:gd name="connsiteX1961" fmla="*/ 1057049 w 1200150"/>
                <a:gd name="connsiteY1961" fmla="*/ 150907 h 314325"/>
                <a:gd name="connsiteX1962" fmla="*/ 1061617 w 1200150"/>
                <a:gd name="connsiteY1962" fmla="*/ 149389 h 314325"/>
                <a:gd name="connsiteX1963" fmla="*/ 1063140 w 1200150"/>
                <a:gd name="connsiteY1963" fmla="*/ 147872 h 314325"/>
                <a:gd name="connsiteX1964" fmla="*/ 1063140 w 1200150"/>
                <a:gd name="connsiteY1964" fmla="*/ 144837 h 314325"/>
                <a:gd name="connsiteX1965" fmla="*/ 1063140 w 1200150"/>
                <a:gd name="connsiteY1965" fmla="*/ 141802 h 314325"/>
                <a:gd name="connsiteX1966" fmla="*/ 1061617 w 1200150"/>
                <a:gd name="connsiteY1966" fmla="*/ 140284 h 314325"/>
                <a:gd name="connsiteX1967" fmla="*/ 1061617 w 1200150"/>
                <a:gd name="connsiteY1967" fmla="*/ 138767 h 314325"/>
                <a:gd name="connsiteX1968" fmla="*/ 1038777 w 1200150"/>
                <a:gd name="connsiteY1968" fmla="*/ 123592 h 314325"/>
                <a:gd name="connsiteX1969" fmla="*/ 1038777 w 1200150"/>
                <a:gd name="connsiteY1969" fmla="*/ 125110 h 314325"/>
                <a:gd name="connsiteX1970" fmla="*/ 1038777 w 1200150"/>
                <a:gd name="connsiteY1970" fmla="*/ 126627 h 314325"/>
                <a:gd name="connsiteX1971" fmla="*/ 1038777 w 1200150"/>
                <a:gd name="connsiteY1971" fmla="*/ 129662 h 314325"/>
                <a:gd name="connsiteX1972" fmla="*/ 1040299 w 1200150"/>
                <a:gd name="connsiteY1972" fmla="*/ 131179 h 314325"/>
                <a:gd name="connsiteX1973" fmla="*/ 1040299 w 1200150"/>
                <a:gd name="connsiteY1973" fmla="*/ 132697 h 314325"/>
                <a:gd name="connsiteX1974" fmla="*/ 1043345 w 1200150"/>
                <a:gd name="connsiteY1974" fmla="*/ 132697 h 314325"/>
                <a:gd name="connsiteX1975" fmla="*/ 1044867 w 1200150"/>
                <a:gd name="connsiteY1975" fmla="*/ 131179 h 314325"/>
                <a:gd name="connsiteX1976" fmla="*/ 1046390 w 1200150"/>
                <a:gd name="connsiteY1976" fmla="*/ 128145 h 314325"/>
                <a:gd name="connsiteX1977" fmla="*/ 1046390 w 1200150"/>
                <a:gd name="connsiteY1977" fmla="*/ 126627 h 314325"/>
                <a:gd name="connsiteX1978" fmla="*/ 1044867 w 1200150"/>
                <a:gd name="connsiteY1978" fmla="*/ 123592 h 314325"/>
                <a:gd name="connsiteX1979" fmla="*/ 1043345 w 1200150"/>
                <a:gd name="connsiteY1979" fmla="*/ 123592 h 314325"/>
                <a:gd name="connsiteX1980" fmla="*/ 1041822 w 1200150"/>
                <a:gd name="connsiteY1980" fmla="*/ 123592 h 314325"/>
                <a:gd name="connsiteX1981" fmla="*/ 1038777 w 1200150"/>
                <a:gd name="connsiteY1981" fmla="*/ 123592 h 314325"/>
                <a:gd name="connsiteX1982" fmla="*/ 158883 w 1200150"/>
                <a:gd name="connsiteY1982" fmla="*/ 122238 h 314325"/>
                <a:gd name="connsiteX1983" fmla="*/ 160404 w 1200150"/>
                <a:gd name="connsiteY1983" fmla="*/ 122238 h 314325"/>
                <a:gd name="connsiteX1984" fmla="*/ 160404 w 1200150"/>
                <a:gd name="connsiteY1984" fmla="*/ 123746 h 314325"/>
                <a:gd name="connsiteX1985" fmla="*/ 160404 w 1200150"/>
                <a:gd name="connsiteY1985" fmla="*/ 125254 h 314325"/>
                <a:gd name="connsiteX1986" fmla="*/ 160404 w 1200150"/>
                <a:gd name="connsiteY1986" fmla="*/ 126762 h 314325"/>
                <a:gd name="connsiteX1987" fmla="*/ 158883 w 1200150"/>
                <a:gd name="connsiteY1987" fmla="*/ 128270 h 314325"/>
                <a:gd name="connsiteX1988" fmla="*/ 158883 w 1200150"/>
                <a:gd name="connsiteY1988" fmla="*/ 129779 h 314325"/>
                <a:gd name="connsiteX1989" fmla="*/ 158883 w 1200150"/>
                <a:gd name="connsiteY1989" fmla="*/ 132795 h 314325"/>
                <a:gd name="connsiteX1990" fmla="*/ 157362 w 1200150"/>
                <a:gd name="connsiteY1990" fmla="*/ 132795 h 314325"/>
                <a:gd name="connsiteX1991" fmla="*/ 157362 w 1200150"/>
                <a:gd name="connsiteY1991" fmla="*/ 134303 h 314325"/>
                <a:gd name="connsiteX1992" fmla="*/ 152798 w 1200150"/>
                <a:gd name="connsiteY1992" fmla="*/ 135811 h 314325"/>
                <a:gd name="connsiteX1993" fmla="*/ 151276 w 1200150"/>
                <a:gd name="connsiteY1993" fmla="*/ 137319 h 314325"/>
                <a:gd name="connsiteX1994" fmla="*/ 148233 w 1200150"/>
                <a:gd name="connsiteY1994" fmla="*/ 137319 h 314325"/>
                <a:gd name="connsiteX1995" fmla="*/ 145191 w 1200150"/>
                <a:gd name="connsiteY1995" fmla="*/ 138828 h 314325"/>
                <a:gd name="connsiteX1996" fmla="*/ 142148 w 1200150"/>
                <a:gd name="connsiteY1996" fmla="*/ 141844 h 314325"/>
                <a:gd name="connsiteX1997" fmla="*/ 143669 w 1200150"/>
                <a:gd name="connsiteY1997" fmla="*/ 144860 h 314325"/>
                <a:gd name="connsiteX1998" fmla="*/ 145191 w 1200150"/>
                <a:gd name="connsiteY1998" fmla="*/ 144860 h 314325"/>
                <a:gd name="connsiteX1999" fmla="*/ 148233 w 1200150"/>
                <a:gd name="connsiteY1999" fmla="*/ 144860 h 314325"/>
                <a:gd name="connsiteX2000" fmla="*/ 149755 w 1200150"/>
                <a:gd name="connsiteY2000" fmla="*/ 146368 h 314325"/>
                <a:gd name="connsiteX2001" fmla="*/ 151276 w 1200150"/>
                <a:gd name="connsiteY2001" fmla="*/ 146368 h 314325"/>
                <a:gd name="connsiteX2002" fmla="*/ 154319 w 1200150"/>
                <a:gd name="connsiteY2002" fmla="*/ 144860 h 314325"/>
                <a:gd name="connsiteX2003" fmla="*/ 155840 w 1200150"/>
                <a:gd name="connsiteY2003" fmla="*/ 146368 h 314325"/>
                <a:gd name="connsiteX2004" fmla="*/ 158883 w 1200150"/>
                <a:gd name="connsiteY2004" fmla="*/ 146368 h 314325"/>
                <a:gd name="connsiteX2005" fmla="*/ 160404 w 1200150"/>
                <a:gd name="connsiteY2005" fmla="*/ 146368 h 314325"/>
                <a:gd name="connsiteX2006" fmla="*/ 161926 w 1200150"/>
                <a:gd name="connsiteY2006" fmla="*/ 146368 h 314325"/>
                <a:gd name="connsiteX2007" fmla="*/ 160404 w 1200150"/>
                <a:gd name="connsiteY2007" fmla="*/ 147876 h 314325"/>
                <a:gd name="connsiteX2008" fmla="*/ 158883 w 1200150"/>
                <a:gd name="connsiteY2008" fmla="*/ 147876 h 314325"/>
                <a:gd name="connsiteX2009" fmla="*/ 155840 w 1200150"/>
                <a:gd name="connsiteY2009" fmla="*/ 149385 h 314325"/>
                <a:gd name="connsiteX2010" fmla="*/ 154319 w 1200150"/>
                <a:gd name="connsiteY2010" fmla="*/ 149385 h 314325"/>
                <a:gd name="connsiteX2011" fmla="*/ 152798 w 1200150"/>
                <a:gd name="connsiteY2011" fmla="*/ 149385 h 314325"/>
                <a:gd name="connsiteX2012" fmla="*/ 151276 w 1200150"/>
                <a:gd name="connsiteY2012" fmla="*/ 149385 h 314325"/>
                <a:gd name="connsiteX2013" fmla="*/ 149755 w 1200150"/>
                <a:gd name="connsiteY2013" fmla="*/ 149385 h 314325"/>
                <a:gd name="connsiteX2014" fmla="*/ 148233 w 1200150"/>
                <a:gd name="connsiteY2014" fmla="*/ 149385 h 314325"/>
                <a:gd name="connsiteX2015" fmla="*/ 145191 w 1200150"/>
                <a:gd name="connsiteY2015" fmla="*/ 149385 h 314325"/>
                <a:gd name="connsiteX2016" fmla="*/ 137584 w 1200150"/>
                <a:gd name="connsiteY2016" fmla="*/ 150893 h 314325"/>
                <a:gd name="connsiteX2017" fmla="*/ 134541 w 1200150"/>
                <a:gd name="connsiteY2017" fmla="*/ 152401 h 314325"/>
                <a:gd name="connsiteX2018" fmla="*/ 128456 w 1200150"/>
                <a:gd name="connsiteY2018" fmla="*/ 152401 h 314325"/>
                <a:gd name="connsiteX2019" fmla="*/ 126934 w 1200150"/>
                <a:gd name="connsiteY2019" fmla="*/ 152401 h 314325"/>
                <a:gd name="connsiteX2020" fmla="*/ 125413 w 1200150"/>
                <a:gd name="connsiteY2020" fmla="*/ 152401 h 314325"/>
                <a:gd name="connsiteX2021" fmla="*/ 125413 w 1200150"/>
                <a:gd name="connsiteY2021" fmla="*/ 150893 h 314325"/>
                <a:gd name="connsiteX2022" fmla="*/ 125413 w 1200150"/>
                <a:gd name="connsiteY2022" fmla="*/ 149385 h 314325"/>
                <a:gd name="connsiteX2023" fmla="*/ 126934 w 1200150"/>
                <a:gd name="connsiteY2023" fmla="*/ 146368 h 314325"/>
                <a:gd name="connsiteX2024" fmla="*/ 126934 w 1200150"/>
                <a:gd name="connsiteY2024" fmla="*/ 143352 h 314325"/>
                <a:gd name="connsiteX2025" fmla="*/ 128456 w 1200150"/>
                <a:gd name="connsiteY2025" fmla="*/ 140336 h 314325"/>
                <a:gd name="connsiteX2026" fmla="*/ 129977 w 1200150"/>
                <a:gd name="connsiteY2026" fmla="*/ 137319 h 314325"/>
                <a:gd name="connsiteX2027" fmla="*/ 133020 w 1200150"/>
                <a:gd name="connsiteY2027" fmla="*/ 137319 h 314325"/>
                <a:gd name="connsiteX2028" fmla="*/ 134541 w 1200150"/>
                <a:gd name="connsiteY2028" fmla="*/ 135811 h 314325"/>
                <a:gd name="connsiteX2029" fmla="*/ 136062 w 1200150"/>
                <a:gd name="connsiteY2029" fmla="*/ 135811 h 314325"/>
                <a:gd name="connsiteX2030" fmla="*/ 140627 w 1200150"/>
                <a:gd name="connsiteY2030" fmla="*/ 134303 h 314325"/>
                <a:gd name="connsiteX2031" fmla="*/ 143669 w 1200150"/>
                <a:gd name="connsiteY2031" fmla="*/ 132795 h 314325"/>
                <a:gd name="connsiteX2032" fmla="*/ 145191 w 1200150"/>
                <a:gd name="connsiteY2032" fmla="*/ 132795 h 314325"/>
                <a:gd name="connsiteX2033" fmla="*/ 148233 w 1200150"/>
                <a:gd name="connsiteY2033" fmla="*/ 131287 h 314325"/>
                <a:gd name="connsiteX2034" fmla="*/ 149755 w 1200150"/>
                <a:gd name="connsiteY2034" fmla="*/ 129779 h 314325"/>
                <a:gd name="connsiteX2035" fmla="*/ 151276 w 1200150"/>
                <a:gd name="connsiteY2035" fmla="*/ 129779 h 314325"/>
                <a:gd name="connsiteX2036" fmla="*/ 151276 w 1200150"/>
                <a:gd name="connsiteY2036" fmla="*/ 128270 h 314325"/>
                <a:gd name="connsiteX2037" fmla="*/ 152798 w 1200150"/>
                <a:gd name="connsiteY2037" fmla="*/ 126762 h 314325"/>
                <a:gd name="connsiteX2038" fmla="*/ 154319 w 1200150"/>
                <a:gd name="connsiteY2038" fmla="*/ 125254 h 314325"/>
                <a:gd name="connsiteX2039" fmla="*/ 155840 w 1200150"/>
                <a:gd name="connsiteY2039" fmla="*/ 123746 h 314325"/>
                <a:gd name="connsiteX2040" fmla="*/ 157362 w 1200150"/>
                <a:gd name="connsiteY2040" fmla="*/ 123746 h 314325"/>
                <a:gd name="connsiteX2041" fmla="*/ 158883 w 1200150"/>
                <a:gd name="connsiteY2041" fmla="*/ 122238 h 314325"/>
                <a:gd name="connsiteX2042" fmla="*/ 174625 w 1200150"/>
                <a:gd name="connsiteY2042" fmla="*/ 114300 h 314325"/>
                <a:gd name="connsiteX2043" fmla="*/ 176213 w 1200150"/>
                <a:gd name="connsiteY2043" fmla="*/ 114300 h 314325"/>
                <a:gd name="connsiteX2044" fmla="*/ 177800 w 1200150"/>
                <a:gd name="connsiteY2044" fmla="*/ 115887 h 314325"/>
                <a:gd name="connsiteX2045" fmla="*/ 179388 w 1200150"/>
                <a:gd name="connsiteY2045" fmla="*/ 115887 h 314325"/>
                <a:gd name="connsiteX2046" fmla="*/ 179388 w 1200150"/>
                <a:gd name="connsiteY2046" fmla="*/ 117475 h 314325"/>
                <a:gd name="connsiteX2047" fmla="*/ 179388 w 1200150"/>
                <a:gd name="connsiteY2047" fmla="*/ 119063 h 314325"/>
                <a:gd name="connsiteX2048" fmla="*/ 177800 w 1200150"/>
                <a:gd name="connsiteY2048" fmla="*/ 120650 h 314325"/>
                <a:gd name="connsiteX2049" fmla="*/ 177800 w 1200150"/>
                <a:gd name="connsiteY2049" fmla="*/ 122238 h 314325"/>
                <a:gd name="connsiteX2050" fmla="*/ 177800 w 1200150"/>
                <a:gd name="connsiteY2050" fmla="*/ 123825 h 314325"/>
                <a:gd name="connsiteX2051" fmla="*/ 176213 w 1200150"/>
                <a:gd name="connsiteY2051" fmla="*/ 125413 h 314325"/>
                <a:gd name="connsiteX2052" fmla="*/ 174625 w 1200150"/>
                <a:gd name="connsiteY2052" fmla="*/ 125413 h 314325"/>
                <a:gd name="connsiteX2053" fmla="*/ 173037 w 1200150"/>
                <a:gd name="connsiteY2053" fmla="*/ 125413 h 314325"/>
                <a:gd name="connsiteX2054" fmla="*/ 173037 w 1200150"/>
                <a:gd name="connsiteY2054" fmla="*/ 123825 h 314325"/>
                <a:gd name="connsiteX2055" fmla="*/ 171450 w 1200150"/>
                <a:gd name="connsiteY2055" fmla="*/ 122238 h 314325"/>
                <a:gd name="connsiteX2056" fmla="*/ 171450 w 1200150"/>
                <a:gd name="connsiteY2056" fmla="*/ 120650 h 314325"/>
                <a:gd name="connsiteX2057" fmla="*/ 171450 w 1200150"/>
                <a:gd name="connsiteY2057" fmla="*/ 119063 h 314325"/>
                <a:gd name="connsiteX2058" fmla="*/ 173037 w 1200150"/>
                <a:gd name="connsiteY2058" fmla="*/ 117475 h 314325"/>
                <a:gd name="connsiteX2059" fmla="*/ 173037 w 1200150"/>
                <a:gd name="connsiteY2059" fmla="*/ 115887 h 314325"/>
                <a:gd name="connsiteX2060" fmla="*/ 174625 w 1200150"/>
                <a:gd name="connsiteY2060" fmla="*/ 115887 h 314325"/>
                <a:gd name="connsiteX2061" fmla="*/ 174625 w 1200150"/>
                <a:gd name="connsiteY2061" fmla="*/ 114300 h 314325"/>
                <a:gd name="connsiteX2062" fmla="*/ 1050958 w 1200150"/>
                <a:gd name="connsiteY2062" fmla="*/ 111452 h 314325"/>
                <a:gd name="connsiteX2063" fmla="*/ 1049436 w 1200150"/>
                <a:gd name="connsiteY2063" fmla="*/ 112970 h 314325"/>
                <a:gd name="connsiteX2064" fmla="*/ 1047913 w 1200150"/>
                <a:gd name="connsiteY2064" fmla="*/ 114487 h 314325"/>
                <a:gd name="connsiteX2065" fmla="*/ 1047913 w 1200150"/>
                <a:gd name="connsiteY2065" fmla="*/ 116005 h 314325"/>
                <a:gd name="connsiteX2066" fmla="*/ 1049436 w 1200150"/>
                <a:gd name="connsiteY2066" fmla="*/ 117522 h 314325"/>
                <a:gd name="connsiteX2067" fmla="*/ 1049436 w 1200150"/>
                <a:gd name="connsiteY2067" fmla="*/ 119040 h 314325"/>
                <a:gd name="connsiteX2068" fmla="*/ 1049436 w 1200150"/>
                <a:gd name="connsiteY2068" fmla="*/ 120557 h 314325"/>
                <a:gd name="connsiteX2069" fmla="*/ 1049436 w 1200150"/>
                <a:gd name="connsiteY2069" fmla="*/ 122075 h 314325"/>
                <a:gd name="connsiteX2070" fmla="*/ 1050958 w 1200150"/>
                <a:gd name="connsiteY2070" fmla="*/ 122075 h 314325"/>
                <a:gd name="connsiteX2071" fmla="*/ 1052481 w 1200150"/>
                <a:gd name="connsiteY2071" fmla="*/ 120557 h 314325"/>
                <a:gd name="connsiteX2072" fmla="*/ 1054004 w 1200150"/>
                <a:gd name="connsiteY2072" fmla="*/ 119040 h 314325"/>
                <a:gd name="connsiteX2073" fmla="*/ 1054004 w 1200150"/>
                <a:gd name="connsiteY2073" fmla="*/ 117522 h 314325"/>
                <a:gd name="connsiteX2074" fmla="*/ 1054004 w 1200150"/>
                <a:gd name="connsiteY2074" fmla="*/ 116005 h 314325"/>
                <a:gd name="connsiteX2075" fmla="*/ 1054004 w 1200150"/>
                <a:gd name="connsiteY2075" fmla="*/ 114487 h 314325"/>
                <a:gd name="connsiteX2076" fmla="*/ 1052481 w 1200150"/>
                <a:gd name="connsiteY2076" fmla="*/ 112970 h 314325"/>
                <a:gd name="connsiteX2077" fmla="*/ 1052481 w 1200150"/>
                <a:gd name="connsiteY2077" fmla="*/ 111452 h 314325"/>
                <a:gd name="connsiteX2078" fmla="*/ 1050958 w 1200150"/>
                <a:gd name="connsiteY2078" fmla="*/ 111452 h 314325"/>
                <a:gd name="connsiteX2079" fmla="*/ 1046390 w 1200150"/>
                <a:gd name="connsiteY2079" fmla="*/ 109935 h 314325"/>
                <a:gd name="connsiteX2080" fmla="*/ 1046390 w 1200150"/>
                <a:gd name="connsiteY2080" fmla="*/ 111452 h 314325"/>
                <a:gd name="connsiteX2081" fmla="*/ 1046390 w 1200150"/>
                <a:gd name="connsiteY2081" fmla="*/ 112970 h 314325"/>
                <a:gd name="connsiteX2082" fmla="*/ 1047913 w 1200150"/>
                <a:gd name="connsiteY2082" fmla="*/ 111452 h 314325"/>
                <a:gd name="connsiteX2083" fmla="*/ 1047913 w 1200150"/>
                <a:gd name="connsiteY2083" fmla="*/ 109935 h 314325"/>
                <a:gd name="connsiteX2084" fmla="*/ 1046390 w 1200150"/>
                <a:gd name="connsiteY2084" fmla="*/ 109935 h 314325"/>
                <a:gd name="connsiteX2085" fmla="*/ 1044867 w 1200150"/>
                <a:gd name="connsiteY2085" fmla="*/ 93243 h 314325"/>
                <a:gd name="connsiteX2086" fmla="*/ 1043345 w 1200150"/>
                <a:gd name="connsiteY2086" fmla="*/ 94760 h 314325"/>
                <a:gd name="connsiteX2087" fmla="*/ 1041822 w 1200150"/>
                <a:gd name="connsiteY2087" fmla="*/ 96278 h 314325"/>
                <a:gd name="connsiteX2088" fmla="*/ 1041822 w 1200150"/>
                <a:gd name="connsiteY2088" fmla="*/ 97795 h 314325"/>
                <a:gd name="connsiteX2089" fmla="*/ 1041822 w 1200150"/>
                <a:gd name="connsiteY2089" fmla="*/ 100830 h 314325"/>
                <a:gd name="connsiteX2090" fmla="*/ 1041822 w 1200150"/>
                <a:gd name="connsiteY2090" fmla="*/ 102348 h 314325"/>
                <a:gd name="connsiteX2091" fmla="*/ 1043345 w 1200150"/>
                <a:gd name="connsiteY2091" fmla="*/ 103865 h 314325"/>
                <a:gd name="connsiteX2092" fmla="*/ 1044867 w 1200150"/>
                <a:gd name="connsiteY2092" fmla="*/ 105382 h 314325"/>
                <a:gd name="connsiteX2093" fmla="*/ 1046390 w 1200150"/>
                <a:gd name="connsiteY2093" fmla="*/ 103865 h 314325"/>
                <a:gd name="connsiteX2094" fmla="*/ 1049436 w 1200150"/>
                <a:gd name="connsiteY2094" fmla="*/ 105382 h 314325"/>
                <a:gd name="connsiteX2095" fmla="*/ 1050958 w 1200150"/>
                <a:gd name="connsiteY2095" fmla="*/ 105382 h 314325"/>
                <a:gd name="connsiteX2096" fmla="*/ 1050958 w 1200150"/>
                <a:gd name="connsiteY2096" fmla="*/ 103865 h 314325"/>
                <a:gd name="connsiteX2097" fmla="*/ 1050958 w 1200150"/>
                <a:gd name="connsiteY2097" fmla="*/ 102348 h 314325"/>
                <a:gd name="connsiteX2098" fmla="*/ 1049436 w 1200150"/>
                <a:gd name="connsiteY2098" fmla="*/ 99313 h 314325"/>
                <a:gd name="connsiteX2099" fmla="*/ 1047913 w 1200150"/>
                <a:gd name="connsiteY2099" fmla="*/ 96278 h 314325"/>
                <a:gd name="connsiteX2100" fmla="*/ 1047913 w 1200150"/>
                <a:gd name="connsiteY2100" fmla="*/ 94760 h 314325"/>
                <a:gd name="connsiteX2101" fmla="*/ 1046390 w 1200150"/>
                <a:gd name="connsiteY2101" fmla="*/ 93243 h 314325"/>
                <a:gd name="connsiteX2102" fmla="*/ 1044867 w 1200150"/>
                <a:gd name="connsiteY2102" fmla="*/ 93243 h 314325"/>
                <a:gd name="connsiteX2103" fmla="*/ 1035731 w 1200150"/>
                <a:gd name="connsiteY2103" fmla="*/ 84138 h 314325"/>
                <a:gd name="connsiteX2104" fmla="*/ 1034208 w 1200150"/>
                <a:gd name="connsiteY2104" fmla="*/ 87173 h 314325"/>
                <a:gd name="connsiteX2105" fmla="*/ 1032686 w 1200150"/>
                <a:gd name="connsiteY2105" fmla="*/ 90208 h 314325"/>
                <a:gd name="connsiteX2106" fmla="*/ 1032686 w 1200150"/>
                <a:gd name="connsiteY2106" fmla="*/ 94760 h 314325"/>
                <a:gd name="connsiteX2107" fmla="*/ 1035731 w 1200150"/>
                <a:gd name="connsiteY2107" fmla="*/ 96278 h 314325"/>
                <a:gd name="connsiteX2108" fmla="*/ 1037254 w 1200150"/>
                <a:gd name="connsiteY2108" fmla="*/ 96278 h 314325"/>
                <a:gd name="connsiteX2109" fmla="*/ 1040299 w 1200150"/>
                <a:gd name="connsiteY2109" fmla="*/ 94760 h 314325"/>
                <a:gd name="connsiteX2110" fmla="*/ 1041822 w 1200150"/>
                <a:gd name="connsiteY2110" fmla="*/ 93243 h 314325"/>
                <a:gd name="connsiteX2111" fmla="*/ 1043345 w 1200150"/>
                <a:gd name="connsiteY2111" fmla="*/ 90208 h 314325"/>
                <a:gd name="connsiteX2112" fmla="*/ 1047913 w 1200150"/>
                <a:gd name="connsiteY2112" fmla="*/ 87173 h 314325"/>
                <a:gd name="connsiteX2113" fmla="*/ 1050958 w 1200150"/>
                <a:gd name="connsiteY2113" fmla="*/ 87173 h 314325"/>
                <a:gd name="connsiteX2114" fmla="*/ 1054004 w 1200150"/>
                <a:gd name="connsiteY2114" fmla="*/ 90208 h 314325"/>
                <a:gd name="connsiteX2115" fmla="*/ 1057049 w 1200150"/>
                <a:gd name="connsiteY2115" fmla="*/ 99313 h 314325"/>
                <a:gd name="connsiteX2116" fmla="*/ 1058572 w 1200150"/>
                <a:gd name="connsiteY2116" fmla="*/ 105382 h 314325"/>
                <a:gd name="connsiteX2117" fmla="*/ 1060095 w 1200150"/>
                <a:gd name="connsiteY2117" fmla="*/ 111452 h 314325"/>
                <a:gd name="connsiteX2118" fmla="*/ 1064663 w 1200150"/>
                <a:gd name="connsiteY2118" fmla="*/ 109935 h 314325"/>
                <a:gd name="connsiteX2119" fmla="*/ 1066185 w 1200150"/>
                <a:gd name="connsiteY2119" fmla="*/ 108417 h 314325"/>
                <a:gd name="connsiteX2120" fmla="*/ 1069231 w 1200150"/>
                <a:gd name="connsiteY2120" fmla="*/ 103865 h 314325"/>
                <a:gd name="connsiteX2121" fmla="*/ 1072276 w 1200150"/>
                <a:gd name="connsiteY2121" fmla="*/ 102348 h 314325"/>
                <a:gd name="connsiteX2122" fmla="*/ 1078367 w 1200150"/>
                <a:gd name="connsiteY2122" fmla="*/ 102348 h 314325"/>
                <a:gd name="connsiteX2123" fmla="*/ 1082935 w 1200150"/>
                <a:gd name="connsiteY2123" fmla="*/ 103865 h 314325"/>
                <a:gd name="connsiteX2124" fmla="*/ 1081413 w 1200150"/>
                <a:gd name="connsiteY2124" fmla="*/ 111452 h 314325"/>
                <a:gd name="connsiteX2125" fmla="*/ 1079890 w 1200150"/>
                <a:gd name="connsiteY2125" fmla="*/ 116005 h 314325"/>
                <a:gd name="connsiteX2126" fmla="*/ 1078367 w 1200150"/>
                <a:gd name="connsiteY2126" fmla="*/ 117522 h 314325"/>
                <a:gd name="connsiteX2127" fmla="*/ 1073799 w 1200150"/>
                <a:gd name="connsiteY2127" fmla="*/ 125110 h 314325"/>
                <a:gd name="connsiteX2128" fmla="*/ 1070754 w 1200150"/>
                <a:gd name="connsiteY2128" fmla="*/ 129662 h 314325"/>
                <a:gd name="connsiteX2129" fmla="*/ 1069231 w 1200150"/>
                <a:gd name="connsiteY2129" fmla="*/ 132697 h 314325"/>
                <a:gd name="connsiteX2130" fmla="*/ 1069231 w 1200150"/>
                <a:gd name="connsiteY2130" fmla="*/ 137249 h 314325"/>
                <a:gd name="connsiteX2131" fmla="*/ 1069231 w 1200150"/>
                <a:gd name="connsiteY2131" fmla="*/ 143319 h 314325"/>
                <a:gd name="connsiteX2132" fmla="*/ 1067708 w 1200150"/>
                <a:gd name="connsiteY2132" fmla="*/ 146354 h 314325"/>
                <a:gd name="connsiteX2133" fmla="*/ 1067708 w 1200150"/>
                <a:gd name="connsiteY2133" fmla="*/ 149389 h 314325"/>
                <a:gd name="connsiteX2134" fmla="*/ 1070754 w 1200150"/>
                <a:gd name="connsiteY2134" fmla="*/ 149389 h 314325"/>
                <a:gd name="connsiteX2135" fmla="*/ 1073799 w 1200150"/>
                <a:gd name="connsiteY2135" fmla="*/ 144837 h 314325"/>
                <a:gd name="connsiteX2136" fmla="*/ 1076844 w 1200150"/>
                <a:gd name="connsiteY2136" fmla="*/ 143319 h 314325"/>
                <a:gd name="connsiteX2137" fmla="*/ 1081413 w 1200150"/>
                <a:gd name="connsiteY2137" fmla="*/ 141802 h 314325"/>
                <a:gd name="connsiteX2138" fmla="*/ 1085981 w 1200150"/>
                <a:gd name="connsiteY2138" fmla="*/ 140284 h 314325"/>
                <a:gd name="connsiteX2139" fmla="*/ 1087503 w 1200150"/>
                <a:gd name="connsiteY2139" fmla="*/ 143319 h 314325"/>
                <a:gd name="connsiteX2140" fmla="*/ 1087503 w 1200150"/>
                <a:gd name="connsiteY2140" fmla="*/ 150907 h 314325"/>
                <a:gd name="connsiteX2141" fmla="*/ 1084458 w 1200150"/>
                <a:gd name="connsiteY2141" fmla="*/ 153942 h 314325"/>
                <a:gd name="connsiteX2142" fmla="*/ 1081413 w 1200150"/>
                <a:gd name="connsiteY2142" fmla="*/ 155459 h 314325"/>
                <a:gd name="connsiteX2143" fmla="*/ 1078367 w 1200150"/>
                <a:gd name="connsiteY2143" fmla="*/ 156976 h 314325"/>
                <a:gd name="connsiteX2144" fmla="*/ 1081413 w 1200150"/>
                <a:gd name="connsiteY2144" fmla="*/ 164564 h 314325"/>
                <a:gd name="connsiteX2145" fmla="*/ 1082935 w 1200150"/>
                <a:gd name="connsiteY2145" fmla="*/ 169116 h 314325"/>
                <a:gd name="connsiteX2146" fmla="*/ 1084458 w 1200150"/>
                <a:gd name="connsiteY2146" fmla="*/ 175186 h 314325"/>
                <a:gd name="connsiteX2147" fmla="*/ 1081413 w 1200150"/>
                <a:gd name="connsiteY2147" fmla="*/ 179739 h 314325"/>
                <a:gd name="connsiteX2148" fmla="*/ 1076844 w 1200150"/>
                <a:gd name="connsiteY2148" fmla="*/ 182773 h 314325"/>
                <a:gd name="connsiteX2149" fmla="*/ 1072276 w 1200150"/>
                <a:gd name="connsiteY2149" fmla="*/ 179739 h 314325"/>
                <a:gd name="connsiteX2150" fmla="*/ 1069231 w 1200150"/>
                <a:gd name="connsiteY2150" fmla="*/ 176704 h 314325"/>
                <a:gd name="connsiteX2151" fmla="*/ 1069231 w 1200150"/>
                <a:gd name="connsiteY2151" fmla="*/ 170634 h 314325"/>
                <a:gd name="connsiteX2152" fmla="*/ 1067708 w 1200150"/>
                <a:gd name="connsiteY2152" fmla="*/ 166081 h 314325"/>
                <a:gd name="connsiteX2153" fmla="*/ 1061617 w 1200150"/>
                <a:gd name="connsiteY2153" fmla="*/ 172151 h 314325"/>
                <a:gd name="connsiteX2154" fmla="*/ 1057049 w 1200150"/>
                <a:gd name="connsiteY2154" fmla="*/ 176704 h 314325"/>
                <a:gd name="connsiteX2155" fmla="*/ 1049436 w 1200150"/>
                <a:gd name="connsiteY2155" fmla="*/ 175186 h 314325"/>
                <a:gd name="connsiteX2156" fmla="*/ 1049436 w 1200150"/>
                <a:gd name="connsiteY2156" fmla="*/ 173669 h 314325"/>
                <a:gd name="connsiteX2157" fmla="*/ 1054004 w 1200150"/>
                <a:gd name="connsiteY2157" fmla="*/ 170634 h 314325"/>
                <a:gd name="connsiteX2158" fmla="*/ 1057049 w 1200150"/>
                <a:gd name="connsiteY2158" fmla="*/ 167599 h 314325"/>
                <a:gd name="connsiteX2159" fmla="*/ 1061617 w 1200150"/>
                <a:gd name="connsiteY2159" fmla="*/ 163046 h 314325"/>
                <a:gd name="connsiteX2160" fmla="*/ 1060095 w 1200150"/>
                <a:gd name="connsiteY2160" fmla="*/ 160011 h 314325"/>
                <a:gd name="connsiteX2161" fmla="*/ 1055526 w 1200150"/>
                <a:gd name="connsiteY2161" fmla="*/ 158494 h 314325"/>
                <a:gd name="connsiteX2162" fmla="*/ 1054004 w 1200150"/>
                <a:gd name="connsiteY2162" fmla="*/ 155459 h 314325"/>
                <a:gd name="connsiteX2163" fmla="*/ 1049436 w 1200150"/>
                <a:gd name="connsiteY2163" fmla="*/ 155459 h 314325"/>
                <a:gd name="connsiteX2164" fmla="*/ 1047913 w 1200150"/>
                <a:gd name="connsiteY2164" fmla="*/ 150907 h 314325"/>
                <a:gd name="connsiteX2165" fmla="*/ 1049436 w 1200150"/>
                <a:gd name="connsiteY2165" fmla="*/ 147872 h 314325"/>
                <a:gd name="connsiteX2166" fmla="*/ 1052481 w 1200150"/>
                <a:gd name="connsiteY2166" fmla="*/ 143319 h 314325"/>
                <a:gd name="connsiteX2167" fmla="*/ 1057049 w 1200150"/>
                <a:gd name="connsiteY2167" fmla="*/ 138767 h 314325"/>
                <a:gd name="connsiteX2168" fmla="*/ 1060095 w 1200150"/>
                <a:gd name="connsiteY2168" fmla="*/ 134214 h 314325"/>
                <a:gd name="connsiteX2169" fmla="*/ 1064663 w 1200150"/>
                <a:gd name="connsiteY2169" fmla="*/ 131179 h 314325"/>
                <a:gd name="connsiteX2170" fmla="*/ 1067708 w 1200150"/>
                <a:gd name="connsiteY2170" fmla="*/ 131179 h 314325"/>
                <a:gd name="connsiteX2171" fmla="*/ 1069231 w 1200150"/>
                <a:gd name="connsiteY2171" fmla="*/ 126627 h 314325"/>
                <a:gd name="connsiteX2172" fmla="*/ 1070754 w 1200150"/>
                <a:gd name="connsiteY2172" fmla="*/ 122075 h 314325"/>
                <a:gd name="connsiteX2173" fmla="*/ 1072276 w 1200150"/>
                <a:gd name="connsiteY2173" fmla="*/ 117522 h 314325"/>
                <a:gd name="connsiteX2174" fmla="*/ 1073799 w 1200150"/>
                <a:gd name="connsiteY2174" fmla="*/ 116005 h 314325"/>
                <a:gd name="connsiteX2175" fmla="*/ 1069231 w 1200150"/>
                <a:gd name="connsiteY2175" fmla="*/ 111452 h 314325"/>
                <a:gd name="connsiteX2176" fmla="*/ 1066185 w 1200150"/>
                <a:gd name="connsiteY2176" fmla="*/ 114487 h 314325"/>
                <a:gd name="connsiteX2177" fmla="*/ 1063140 w 1200150"/>
                <a:gd name="connsiteY2177" fmla="*/ 117522 h 314325"/>
                <a:gd name="connsiteX2178" fmla="*/ 1061617 w 1200150"/>
                <a:gd name="connsiteY2178" fmla="*/ 122075 h 314325"/>
                <a:gd name="connsiteX2179" fmla="*/ 1058572 w 1200150"/>
                <a:gd name="connsiteY2179" fmla="*/ 125110 h 314325"/>
                <a:gd name="connsiteX2180" fmla="*/ 1055526 w 1200150"/>
                <a:gd name="connsiteY2180" fmla="*/ 125110 h 314325"/>
                <a:gd name="connsiteX2181" fmla="*/ 1050958 w 1200150"/>
                <a:gd name="connsiteY2181" fmla="*/ 129662 h 314325"/>
                <a:gd name="connsiteX2182" fmla="*/ 1047913 w 1200150"/>
                <a:gd name="connsiteY2182" fmla="*/ 134214 h 314325"/>
                <a:gd name="connsiteX2183" fmla="*/ 1044867 w 1200150"/>
                <a:gd name="connsiteY2183" fmla="*/ 138767 h 314325"/>
                <a:gd name="connsiteX2184" fmla="*/ 1041822 w 1200150"/>
                <a:gd name="connsiteY2184" fmla="*/ 141802 h 314325"/>
                <a:gd name="connsiteX2185" fmla="*/ 1038777 w 1200150"/>
                <a:gd name="connsiteY2185" fmla="*/ 146354 h 314325"/>
                <a:gd name="connsiteX2186" fmla="*/ 1035731 w 1200150"/>
                <a:gd name="connsiteY2186" fmla="*/ 150907 h 314325"/>
                <a:gd name="connsiteX2187" fmla="*/ 1029640 w 1200150"/>
                <a:gd name="connsiteY2187" fmla="*/ 156976 h 314325"/>
                <a:gd name="connsiteX2188" fmla="*/ 1029640 w 1200150"/>
                <a:gd name="connsiteY2188" fmla="*/ 160011 h 314325"/>
                <a:gd name="connsiteX2189" fmla="*/ 1031163 w 1200150"/>
                <a:gd name="connsiteY2189" fmla="*/ 164564 h 314325"/>
                <a:gd name="connsiteX2190" fmla="*/ 1029640 w 1200150"/>
                <a:gd name="connsiteY2190" fmla="*/ 167599 h 314325"/>
                <a:gd name="connsiteX2191" fmla="*/ 1031163 w 1200150"/>
                <a:gd name="connsiteY2191" fmla="*/ 170634 h 314325"/>
                <a:gd name="connsiteX2192" fmla="*/ 1032686 w 1200150"/>
                <a:gd name="connsiteY2192" fmla="*/ 173669 h 314325"/>
                <a:gd name="connsiteX2193" fmla="*/ 1031163 w 1200150"/>
                <a:gd name="connsiteY2193" fmla="*/ 178221 h 314325"/>
                <a:gd name="connsiteX2194" fmla="*/ 1029640 w 1200150"/>
                <a:gd name="connsiteY2194" fmla="*/ 182773 h 314325"/>
                <a:gd name="connsiteX2195" fmla="*/ 1023549 w 1200150"/>
                <a:gd name="connsiteY2195" fmla="*/ 185808 h 314325"/>
                <a:gd name="connsiteX2196" fmla="*/ 1020504 w 1200150"/>
                <a:gd name="connsiteY2196" fmla="*/ 179739 h 314325"/>
                <a:gd name="connsiteX2197" fmla="*/ 1018981 w 1200150"/>
                <a:gd name="connsiteY2197" fmla="*/ 173669 h 314325"/>
                <a:gd name="connsiteX2198" fmla="*/ 1015936 w 1200150"/>
                <a:gd name="connsiteY2198" fmla="*/ 164564 h 314325"/>
                <a:gd name="connsiteX2199" fmla="*/ 1014413 w 1200150"/>
                <a:gd name="connsiteY2199" fmla="*/ 152424 h 314325"/>
                <a:gd name="connsiteX2200" fmla="*/ 1015936 w 1200150"/>
                <a:gd name="connsiteY2200" fmla="*/ 149389 h 314325"/>
                <a:gd name="connsiteX2201" fmla="*/ 1017459 w 1200150"/>
                <a:gd name="connsiteY2201" fmla="*/ 149389 h 314325"/>
                <a:gd name="connsiteX2202" fmla="*/ 1020504 w 1200150"/>
                <a:gd name="connsiteY2202" fmla="*/ 153942 h 314325"/>
                <a:gd name="connsiteX2203" fmla="*/ 1022027 w 1200150"/>
                <a:gd name="connsiteY2203" fmla="*/ 156976 h 314325"/>
                <a:gd name="connsiteX2204" fmla="*/ 1025072 w 1200150"/>
                <a:gd name="connsiteY2204" fmla="*/ 155459 h 314325"/>
                <a:gd name="connsiteX2205" fmla="*/ 1026595 w 1200150"/>
                <a:gd name="connsiteY2205" fmla="*/ 150907 h 314325"/>
                <a:gd name="connsiteX2206" fmla="*/ 1029640 w 1200150"/>
                <a:gd name="connsiteY2206" fmla="*/ 146354 h 314325"/>
                <a:gd name="connsiteX2207" fmla="*/ 1029640 w 1200150"/>
                <a:gd name="connsiteY2207" fmla="*/ 143319 h 314325"/>
                <a:gd name="connsiteX2208" fmla="*/ 1023549 w 1200150"/>
                <a:gd name="connsiteY2208" fmla="*/ 132697 h 314325"/>
                <a:gd name="connsiteX2209" fmla="*/ 1020504 w 1200150"/>
                <a:gd name="connsiteY2209" fmla="*/ 129662 h 314325"/>
                <a:gd name="connsiteX2210" fmla="*/ 1017459 w 1200150"/>
                <a:gd name="connsiteY2210" fmla="*/ 125110 h 314325"/>
                <a:gd name="connsiteX2211" fmla="*/ 1015936 w 1200150"/>
                <a:gd name="connsiteY2211" fmla="*/ 120557 h 314325"/>
                <a:gd name="connsiteX2212" fmla="*/ 1014413 w 1200150"/>
                <a:gd name="connsiteY2212" fmla="*/ 117522 h 314325"/>
                <a:gd name="connsiteX2213" fmla="*/ 1015936 w 1200150"/>
                <a:gd name="connsiteY2213" fmla="*/ 116005 h 314325"/>
                <a:gd name="connsiteX2214" fmla="*/ 1018981 w 1200150"/>
                <a:gd name="connsiteY2214" fmla="*/ 119040 h 314325"/>
                <a:gd name="connsiteX2215" fmla="*/ 1023549 w 1200150"/>
                <a:gd name="connsiteY2215" fmla="*/ 125110 h 314325"/>
                <a:gd name="connsiteX2216" fmla="*/ 1026595 w 1200150"/>
                <a:gd name="connsiteY2216" fmla="*/ 129662 h 314325"/>
                <a:gd name="connsiteX2217" fmla="*/ 1028118 w 1200150"/>
                <a:gd name="connsiteY2217" fmla="*/ 134214 h 314325"/>
                <a:gd name="connsiteX2218" fmla="*/ 1029640 w 1200150"/>
                <a:gd name="connsiteY2218" fmla="*/ 137249 h 314325"/>
                <a:gd name="connsiteX2219" fmla="*/ 1032686 w 1200150"/>
                <a:gd name="connsiteY2219" fmla="*/ 140284 h 314325"/>
                <a:gd name="connsiteX2220" fmla="*/ 1034208 w 1200150"/>
                <a:gd name="connsiteY2220" fmla="*/ 141802 h 314325"/>
                <a:gd name="connsiteX2221" fmla="*/ 1037254 w 1200150"/>
                <a:gd name="connsiteY2221" fmla="*/ 138767 h 314325"/>
                <a:gd name="connsiteX2222" fmla="*/ 1037254 w 1200150"/>
                <a:gd name="connsiteY2222" fmla="*/ 134214 h 314325"/>
                <a:gd name="connsiteX2223" fmla="*/ 1034208 w 1200150"/>
                <a:gd name="connsiteY2223" fmla="*/ 129662 h 314325"/>
                <a:gd name="connsiteX2224" fmla="*/ 1031163 w 1200150"/>
                <a:gd name="connsiteY2224" fmla="*/ 123592 h 314325"/>
                <a:gd name="connsiteX2225" fmla="*/ 1029640 w 1200150"/>
                <a:gd name="connsiteY2225" fmla="*/ 119040 h 314325"/>
                <a:gd name="connsiteX2226" fmla="*/ 1025072 w 1200150"/>
                <a:gd name="connsiteY2226" fmla="*/ 112970 h 314325"/>
                <a:gd name="connsiteX2227" fmla="*/ 1022027 w 1200150"/>
                <a:gd name="connsiteY2227" fmla="*/ 108417 h 314325"/>
                <a:gd name="connsiteX2228" fmla="*/ 1018981 w 1200150"/>
                <a:gd name="connsiteY2228" fmla="*/ 103865 h 314325"/>
                <a:gd name="connsiteX2229" fmla="*/ 1020504 w 1200150"/>
                <a:gd name="connsiteY2229" fmla="*/ 100830 h 314325"/>
                <a:gd name="connsiteX2230" fmla="*/ 1023549 w 1200150"/>
                <a:gd name="connsiteY2230" fmla="*/ 102348 h 314325"/>
                <a:gd name="connsiteX2231" fmla="*/ 1028118 w 1200150"/>
                <a:gd name="connsiteY2231" fmla="*/ 106900 h 314325"/>
                <a:gd name="connsiteX2232" fmla="*/ 1029640 w 1200150"/>
                <a:gd name="connsiteY2232" fmla="*/ 111452 h 314325"/>
                <a:gd name="connsiteX2233" fmla="*/ 1032686 w 1200150"/>
                <a:gd name="connsiteY2233" fmla="*/ 116005 h 314325"/>
                <a:gd name="connsiteX2234" fmla="*/ 1034208 w 1200150"/>
                <a:gd name="connsiteY2234" fmla="*/ 119040 h 314325"/>
                <a:gd name="connsiteX2235" fmla="*/ 1034208 w 1200150"/>
                <a:gd name="connsiteY2235" fmla="*/ 116005 h 314325"/>
                <a:gd name="connsiteX2236" fmla="*/ 1035731 w 1200150"/>
                <a:gd name="connsiteY2236" fmla="*/ 109935 h 314325"/>
                <a:gd name="connsiteX2237" fmla="*/ 1035731 w 1200150"/>
                <a:gd name="connsiteY2237" fmla="*/ 103865 h 314325"/>
                <a:gd name="connsiteX2238" fmla="*/ 1032686 w 1200150"/>
                <a:gd name="connsiteY2238" fmla="*/ 103865 h 314325"/>
                <a:gd name="connsiteX2239" fmla="*/ 1031163 w 1200150"/>
                <a:gd name="connsiteY2239" fmla="*/ 100830 h 314325"/>
                <a:gd name="connsiteX2240" fmla="*/ 1028118 w 1200150"/>
                <a:gd name="connsiteY2240" fmla="*/ 97795 h 314325"/>
                <a:gd name="connsiteX2241" fmla="*/ 1026595 w 1200150"/>
                <a:gd name="connsiteY2241" fmla="*/ 99313 h 314325"/>
                <a:gd name="connsiteX2242" fmla="*/ 1025072 w 1200150"/>
                <a:gd name="connsiteY2242" fmla="*/ 100830 h 314325"/>
                <a:gd name="connsiteX2243" fmla="*/ 1023549 w 1200150"/>
                <a:gd name="connsiteY2243" fmla="*/ 99313 h 314325"/>
                <a:gd name="connsiteX2244" fmla="*/ 1025072 w 1200150"/>
                <a:gd name="connsiteY2244" fmla="*/ 94760 h 314325"/>
                <a:gd name="connsiteX2245" fmla="*/ 1025072 w 1200150"/>
                <a:gd name="connsiteY2245" fmla="*/ 93243 h 314325"/>
                <a:gd name="connsiteX2246" fmla="*/ 1023549 w 1200150"/>
                <a:gd name="connsiteY2246" fmla="*/ 90208 h 314325"/>
                <a:gd name="connsiteX2247" fmla="*/ 1022027 w 1200150"/>
                <a:gd name="connsiteY2247" fmla="*/ 88690 h 314325"/>
                <a:gd name="connsiteX2248" fmla="*/ 1022027 w 1200150"/>
                <a:gd name="connsiteY2248" fmla="*/ 87173 h 314325"/>
                <a:gd name="connsiteX2249" fmla="*/ 1025072 w 1200150"/>
                <a:gd name="connsiteY2249" fmla="*/ 85655 h 314325"/>
                <a:gd name="connsiteX2250" fmla="*/ 1028118 w 1200150"/>
                <a:gd name="connsiteY2250" fmla="*/ 85655 h 314325"/>
                <a:gd name="connsiteX2251" fmla="*/ 1029640 w 1200150"/>
                <a:gd name="connsiteY2251" fmla="*/ 87173 h 314325"/>
                <a:gd name="connsiteX2252" fmla="*/ 1032686 w 1200150"/>
                <a:gd name="connsiteY2252" fmla="*/ 85655 h 314325"/>
                <a:gd name="connsiteX2253" fmla="*/ 1035731 w 1200150"/>
                <a:gd name="connsiteY2253" fmla="*/ 84138 h 314325"/>
                <a:gd name="connsiteX2254" fmla="*/ 101186 w 1200150"/>
                <a:gd name="connsiteY2254" fmla="*/ 60325 h 314325"/>
                <a:gd name="connsiteX2255" fmla="*/ 102704 w 1200150"/>
                <a:gd name="connsiteY2255" fmla="*/ 60325 h 314325"/>
                <a:gd name="connsiteX2256" fmla="*/ 104223 w 1200150"/>
                <a:gd name="connsiteY2256" fmla="*/ 60325 h 314325"/>
                <a:gd name="connsiteX2257" fmla="*/ 105741 w 1200150"/>
                <a:gd name="connsiteY2257" fmla="*/ 63341 h 314325"/>
                <a:gd name="connsiteX2258" fmla="*/ 105741 w 1200150"/>
                <a:gd name="connsiteY2258" fmla="*/ 67865 h 314325"/>
                <a:gd name="connsiteX2259" fmla="*/ 104223 w 1200150"/>
                <a:gd name="connsiteY2259" fmla="*/ 69374 h 314325"/>
                <a:gd name="connsiteX2260" fmla="*/ 104223 w 1200150"/>
                <a:gd name="connsiteY2260" fmla="*/ 70882 h 314325"/>
                <a:gd name="connsiteX2261" fmla="*/ 102704 w 1200150"/>
                <a:gd name="connsiteY2261" fmla="*/ 73898 h 314325"/>
                <a:gd name="connsiteX2262" fmla="*/ 102704 w 1200150"/>
                <a:gd name="connsiteY2262" fmla="*/ 75406 h 314325"/>
                <a:gd name="connsiteX2263" fmla="*/ 104223 w 1200150"/>
                <a:gd name="connsiteY2263" fmla="*/ 76914 h 314325"/>
                <a:gd name="connsiteX2264" fmla="*/ 110297 w 1200150"/>
                <a:gd name="connsiteY2264" fmla="*/ 78422 h 314325"/>
                <a:gd name="connsiteX2265" fmla="*/ 116371 w 1200150"/>
                <a:gd name="connsiteY2265" fmla="*/ 79930 h 314325"/>
                <a:gd name="connsiteX2266" fmla="*/ 117889 w 1200150"/>
                <a:gd name="connsiteY2266" fmla="*/ 78422 h 314325"/>
                <a:gd name="connsiteX2267" fmla="*/ 120926 w 1200150"/>
                <a:gd name="connsiteY2267" fmla="*/ 79930 h 314325"/>
                <a:gd name="connsiteX2268" fmla="*/ 122444 w 1200150"/>
                <a:gd name="connsiteY2268" fmla="*/ 79930 h 314325"/>
                <a:gd name="connsiteX2269" fmla="*/ 123963 w 1200150"/>
                <a:gd name="connsiteY2269" fmla="*/ 81439 h 314325"/>
                <a:gd name="connsiteX2270" fmla="*/ 125481 w 1200150"/>
                <a:gd name="connsiteY2270" fmla="*/ 84455 h 314325"/>
                <a:gd name="connsiteX2271" fmla="*/ 123963 w 1200150"/>
                <a:gd name="connsiteY2271" fmla="*/ 85963 h 314325"/>
                <a:gd name="connsiteX2272" fmla="*/ 120926 w 1200150"/>
                <a:gd name="connsiteY2272" fmla="*/ 87471 h 314325"/>
                <a:gd name="connsiteX2273" fmla="*/ 119407 w 1200150"/>
                <a:gd name="connsiteY2273" fmla="*/ 87471 h 314325"/>
                <a:gd name="connsiteX2274" fmla="*/ 117889 w 1200150"/>
                <a:gd name="connsiteY2274" fmla="*/ 87471 h 314325"/>
                <a:gd name="connsiteX2275" fmla="*/ 113334 w 1200150"/>
                <a:gd name="connsiteY2275" fmla="*/ 88979 h 314325"/>
                <a:gd name="connsiteX2276" fmla="*/ 111815 w 1200150"/>
                <a:gd name="connsiteY2276" fmla="*/ 88979 h 314325"/>
                <a:gd name="connsiteX2277" fmla="*/ 110297 w 1200150"/>
                <a:gd name="connsiteY2277" fmla="*/ 88979 h 314325"/>
                <a:gd name="connsiteX2278" fmla="*/ 108778 w 1200150"/>
                <a:gd name="connsiteY2278" fmla="*/ 90487 h 314325"/>
                <a:gd name="connsiteX2279" fmla="*/ 107260 w 1200150"/>
                <a:gd name="connsiteY2279" fmla="*/ 90487 h 314325"/>
                <a:gd name="connsiteX2280" fmla="*/ 107260 w 1200150"/>
                <a:gd name="connsiteY2280" fmla="*/ 91995 h 314325"/>
                <a:gd name="connsiteX2281" fmla="*/ 107260 w 1200150"/>
                <a:gd name="connsiteY2281" fmla="*/ 96520 h 314325"/>
                <a:gd name="connsiteX2282" fmla="*/ 105741 w 1200150"/>
                <a:gd name="connsiteY2282" fmla="*/ 99536 h 314325"/>
                <a:gd name="connsiteX2283" fmla="*/ 104223 w 1200150"/>
                <a:gd name="connsiteY2283" fmla="*/ 101044 h 314325"/>
                <a:gd name="connsiteX2284" fmla="*/ 104223 w 1200150"/>
                <a:gd name="connsiteY2284" fmla="*/ 102552 h 314325"/>
                <a:gd name="connsiteX2285" fmla="*/ 102704 w 1200150"/>
                <a:gd name="connsiteY2285" fmla="*/ 104060 h 314325"/>
                <a:gd name="connsiteX2286" fmla="*/ 96630 w 1200150"/>
                <a:gd name="connsiteY2286" fmla="*/ 110093 h 314325"/>
                <a:gd name="connsiteX2287" fmla="*/ 95112 w 1200150"/>
                <a:gd name="connsiteY2287" fmla="*/ 111601 h 314325"/>
                <a:gd name="connsiteX2288" fmla="*/ 90556 w 1200150"/>
                <a:gd name="connsiteY2288" fmla="*/ 113109 h 314325"/>
                <a:gd name="connsiteX2289" fmla="*/ 89038 w 1200150"/>
                <a:gd name="connsiteY2289" fmla="*/ 114617 h 314325"/>
                <a:gd name="connsiteX2290" fmla="*/ 87519 w 1200150"/>
                <a:gd name="connsiteY2290" fmla="*/ 116125 h 314325"/>
                <a:gd name="connsiteX2291" fmla="*/ 86001 w 1200150"/>
                <a:gd name="connsiteY2291" fmla="*/ 117634 h 314325"/>
                <a:gd name="connsiteX2292" fmla="*/ 82964 w 1200150"/>
                <a:gd name="connsiteY2292" fmla="*/ 117634 h 314325"/>
                <a:gd name="connsiteX2293" fmla="*/ 79927 w 1200150"/>
                <a:gd name="connsiteY2293" fmla="*/ 119142 h 314325"/>
                <a:gd name="connsiteX2294" fmla="*/ 76890 w 1200150"/>
                <a:gd name="connsiteY2294" fmla="*/ 120650 h 314325"/>
                <a:gd name="connsiteX2295" fmla="*/ 73853 w 1200150"/>
                <a:gd name="connsiteY2295" fmla="*/ 120650 h 314325"/>
                <a:gd name="connsiteX2296" fmla="*/ 72335 w 1200150"/>
                <a:gd name="connsiteY2296" fmla="*/ 120650 h 314325"/>
                <a:gd name="connsiteX2297" fmla="*/ 70816 w 1200150"/>
                <a:gd name="connsiteY2297" fmla="*/ 119142 h 314325"/>
                <a:gd name="connsiteX2298" fmla="*/ 70816 w 1200150"/>
                <a:gd name="connsiteY2298" fmla="*/ 117634 h 314325"/>
                <a:gd name="connsiteX2299" fmla="*/ 72335 w 1200150"/>
                <a:gd name="connsiteY2299" fmla="*/ 116125 h 314325"/>
                <a:gd name="connsiteX2300" fmla="*/ 73853 w 1200150"/>
                <a:gd name="connsiteY2300" fmla="*/ 114617 h 314325"/>
                <a:gd name="connsiteX2301" fmla="*/ 75372 w 1200150"/>
                <a:gd name="connsiteY2301" fmla="*/ 113109 h 314325"/>
                <a:gd name="connsiteX2302" fmla="*/ 78409 w 1200150"/>
                <a:gd name="connsiteY2302" fmla="*/ 110093 h 314325"/>
                <a:gd name="connsiteX2303" fmla="*/ 79927 w 1200150"/>
                <a:gd name="connsiteY2303" fmla="*/ 107077 h 314325"/>
                <a:gd name="connsiteX2304" fmla="*/ 82964 w 1200150"/>
                <a:gd name="connsiteY2304" fmla="*/ 105569 h 314325"/>
                <a:gd name="connsiteX2305" fmla="*/ 82964 w 1200150"/>
                <a:gd name="connsiteY2305" fmla="*/ 104060 h 314325"/>
                <a:gd name="connsiteX2306" fmla="*/ 84482 w 1200150"/>
                <a:gd name="connsiteY2306" fmla="*/ 102552 h 314325"/>
                <a:gd name="connsiteX2307" fmla="*/ 87519 w 1200150"/>
                <a:gd name="connsiteY2307" fmla="*/ 101044 h 314325"/>
                <a:gd name="connsiteX2308" fmla="*/ 90556 w 1200150"/>
                <a:gd name="connsiteY2308" fmla="*/ 98028 h 314325"/>
                <a:gd name="connsiteX2309" fmla="*/ 90556 w 1200150"/>
                <a:gd name="connsiteY2309" fmla="*/ 96520 h 314325"/>
                <a:gd name="connsiteX2310" fmla="*/ 93593 w 1200150"/>
                <a:gd name="connsiteY2310" fmla="*/ 95012 h 314325"/>
                <a:gd name="connsiteX2311" fmla="*/ 95112 w 1200150"/>
                <a:gd name="connsiteY2311" fmla="*/ 93504 h 314325"/>
                <a:gd name="connsiteX2312" fmla="*/ 95112 w 1200150"/>
                <a:gd name="connsiteY2312" fmla="*/ 91995 h 314325"/>
                <a:gd name="connsiteX2313" fmla="*/ 96630 w 1200150"/>
                <a:gd name="connsiteY2313" fmla="*/ 91995 h 314325"/>
                <a:gd name="connsiteX2314" fmla="*/ 98149 w 1200150"/>
                <a:gd name="connsiteY2314" fmla="*/ 90487 h 314325"/>
                <a:gd name="connsiteX2315" fmla="*/ 98149 w 1200150"/>
                <a:gd name="connsiteY2315" fmla="*/ 88979 h 314325"/>
                <a:gd name="connsiteX2316" fmla="*/ 98149 w 1200150"/>
                <a:gd name="connsiteY2316" fmla="*/ 87471 h 314325"/>
                <a:gd name="connsiteX2317" fmla="*/ 98149 w 1200150"/>
                <a:gd name="connsiteY2317" fmla="*/ 85963 h 314325"/>
                <a:gd name="connsiteX2318" fmla="*/ 98149 w 1200150"/>
                <a:gd name="connsiteY2318" fmla="*/ 84455 h 314325"/>
                <a:gd name="connsiteX2319" fmla="*/ 98149 w 1200150"/>
                <a:gd name="connsiteY2319" fmla="*/ 82947 h 314325"/>
                <a:gd name="connsiteX2320" fmla="*/ 96630 w 1200150"/>
                <a:gd name="connsiteY2320" fmla="*/ 82947 h 314325"/>
                <a:gd name="connsiteX2321" fmla="*/ 95112 w 1200150"/>
                <a:gd name="connsiteY2321" fmla="*/ 82947 h 314325"/>
                <a:gd name="connsiteX2322" fmla="*/ 95112 w 1200150"/>
                <a:gd name="connsiteY2322" fmla="*/ 84455 h 314325"/>
                <a:gd name="connsiteX2323" fmla="*/ 93593 w 1200150"/>
                <a:gd name="connsiteY2323" fmla="*/ 84455 h 314325"/>
                <a:gd name="connsiteX2324" fmla="*/ 92075 w 1200150"/>
                <a:gd name="connsiteY2324" fmla="*/ 84455 h 314325"/>
                <a:gd name="connsiteX2325" fmla="*/ 89038 w 1200150"/>
                <a:gd name="connsiteY2325" fmla="*/ 85963 h 314325"/>
                <a:gd name="connsiteX2326" fmla="*/ 87519 w 1200150"/>
                <a:gd name="connsiteY2326" fmla="*/ 87471 h 314325"/>
                <a:gd name="connsiteX2327" fmla="*/ 86001 w 1200150"/>
                <a:gd name="connsiteY2327" fmla="*/ 88979 h 314325"/>
                <a:gd name="connsiteX2328" fmla="*/ 84482 w 1200150"/>
                <a:gd name="connsiteY2328" fmla="*/ 88979 h 314325"/>
                <a:gd name="connsiteX2329" fmla="*/ 81446 w 1200150"/>
                <a:gd name="connsiteY2329" fmla="*/ 90487 h 314325"/>
                <a:gd name="connsiteX2330" fmla="*/ 79927 w 1200150"/>
                <a:gd name="connsiteY2330" fmla="*/ 90487 h 314325"/>
                <a:gd name="connsiteX2331" fmla="*/ 76890 w 1200150"/>
                <a:gd name="connsiteY2331" fmla="*/ 91995 h 314325"/>
                <a:gd name="connsiteX2332" fmla="*/ 73853 w 1200150"/>
                <a:gd name="connsiteY2332" fmla="*/ 95012 h 314325"/>
                <a:gd name="connsiteX2333" fmla="*/ 70816 w 1200150"/>
                <a:gd name="connsiteY2333" fmla="*/ 98028 h 314325"/>
                <a:gd name="connsiteX2334" fmla="*/ 69298 w 1200150"/>
                <a:gd name="connsiteY2334" fmla="*/ 99536 h 314325"/>
                <a:gd name="connsiteX2335" fmla="*/ 66261 w 1200150"/>
                <a:gd name="connsiteY2335" fmla="*/ 101044 h 314325"/>
                <a:gd name="connsiteX2336" fmla="*/ 64742 w 1200150"/>
                <a:gd name="connsiteY2336" fmla="*/ 101044 h 314325"/>
                <a:gd name="connsiteX2337" fmla="*/ 63224 w 1200150"/>
                <a:gd name="connsiteY2337" fmla="*/ 101044 h 314325"/>
                <a:gd name="connsiteX2338" fmla="*/ 61705 w 1200150"/>
                <a:gd name="connsiteY2338" fmla="*/ 102552 h 314325"/>
                <a:gd name="connsiteX2339" fmla="*/ 60187 w 1200150"/>
                <a:gd name="connsiteY2339" fmla="*/ 102552 h 314325"/>
                <a:gd name="connsiteX2340" fmla="*/ 58668 w 1200150"/>
                <a:gd name="connsiteY2340" fmla="*/ 102552 h 314325"/>
                <a:gd name="connsiteX2341" fmla="*/ 57150 w 1200150"/>
                <a:gd name="connsiteY2341" fmla="*/ 102552 h 314325"/>
                <a:gd name="connsiteX2342" fmla="*/ 57150 w 1200150"/>
                <a:gd name="connsiteY2342" fmla="*/ 101044 h 314325"/>
                <a:gd name="connsiteX2343" fmla="*/ 58668 w 1200150"/>
                <a:gd name="connsiteY2343" fmla="*/ 101044 h 314325"/>
                <a:gd name="connsiteX2344" fmla="*/ 58668 w 1200150"/>
                <a:gd name="connsiteY2344" fmla="*/ 99536 h 314325"/>
                <a:gd name="connsiteX2345" fmla="*/ 57150 w 1200150"/>
                <a:gd name="connsiteY2345" fmla="*/ 98028 h 314325"/>
                <a:gd name="connsiteX2346" fmla="*/ 58668 w 1200150"/>
                <a:gd name="connsiteY2346" fmla="*/ 96520 h 314325"/>
                <a:gd name="connsiteX2347" fmla="*/ 58668 w 1200150"/>
                <a:gd name="connsiteY2347" fmla="*/ 95012 h 314325"/>
                <a:gd name="connsiteX2348" fmla="*/ 60187 w 1200150"/>
                <a:gd name="connsiteY2348" fmla="*/ 93504 h 314325"/>
                <a:gd name="connsiteX2349" fmla="*/ 61705 w 1200150"/>
                <a:gd name="connsiteY2349" fmla="*/ 91995 h 314325"/>
                <a:gd name="connsiteX2350" fmla="*/ 63224 w 1200150"/>
                <a:gd name="connsiteY2350" fmla="*/ 90487 h 314325"/>
                <a:gd name="connsiteX2351" fmla="*/ 66261 w 1200150"/>
                <a:gd name="connsiteY2351" fmla="*/ 88979 h 314325"/>
                <a:gd name="connsiteX2352" fmla="*/ 67779 w 1200150"/>
                <a:gd name="connsiteY2352" fmla="*/ 87471 h 314325"/>
                <a:gd name="connsiteX2353" fmla="*/ 69298 w 1200150"/>
                <a:gd name="connsiteY2353" fmla="*/ 87471 h 314325"/>
                <a:gd name="connsiteX2354" fmla="*/ 70816 w 1200150"/>
                <a:gd name="connsiteY2354" fmla="*/ 87471 h 314325"/>
                <a:gd name="connsiteX2355" fmla="*/ 72335 w 1200150"/>
                <a:gd name="connsiteY2355" fmla="*/ 85963 h 314325"/>
                <a:gd name="connsiteX2356" fmla="*/ 75372 w 1200150"/>
                <a:gd name="connsiteY2356" fmla="*/ 82947 h 314325"/>
                <a:gd name="connsiteX2357" fmla="*/ 76890 w 1200150"/>
                <a:gd name="connsiteY2357" fmla="*/ 82947 h 314325"/>
                <a:gd name="connsiteX2358" fmla="*/ 78409 w 1200150"/>
                <a:gd name="connsiteY2358" fmla="*/ 81439 h 314325"/>
                <a:gd name="connsiteX2359" fmla="*/ 81446 w 1200150"/>
                <a:gd name="connsiteY2359" fmla="*/ 79930 h 314325"/>
                <a:gd name="connsiteX2360" fmla="*/ 82964 w 1200150"/>
                <a:gd name="connsiteY2360" fmla="*/ 78422 h 314325"/>
                <a:gd name="connsiteX2361" fmla="*/ 86001 w 1200150"/>
                <a:gd name="connsiteY2361" fmla="*/ 76914 h 314325"/>
                <a:gd name="connsiteX2362" fmla="*/ 87519 w 1200150"/>
                <a:gd name="connsiteY2362" fmla="*/ 75406 h 314325"/>
                <a:gd name="connsiteX2363" fmla="*/ 87519 w 1200150"/>
                <a:gd name="connsiteY2363" fmla="*/ 73898 h 314325"/>
                <a:gd name="connsiteX2364" fmla="*/ 90556 w 1200150"/>
                <a:gd name="connsiteY2364" fmla="*/ 72390 h 314325"/>
                <a:gd name="connsiteX2365" fmla="*/ 92075 w 1200150"/>
                <a:gd name="connsiteY2365" fmla="*/ 70882 h 314325"/>
                <a:gd name="connsiteX2366" fmla="*/ 93593 w 1200150"/>
                <a:gd name="connsiteY2366" fmla="*/ 69374 h 314325"/>
                <a:gd name="connsiteX2367" fmla="*/ 95112 w 1200150"/>
                <a:gd name="connsiteY2367" fmla="*/ 67865 h 314325"/>
                <a:gd name="connsiteX2368" fmla="*/ 96630 w 1200150"/>
                <a:gd name="connsiteY2368" fmla="*/ 66357 h 314325"/>
                <a:gd name="connsiteX2369" fmla="*/ 98149 w 1200150"/>
                <a:gd name="connsiteY2369" fmla="*/ 64849 h 314325"/>
                <a:gd name="connsiteX2370" fmla="*/ 98149 w 1200150"/>
                <a:gd name="connsiteY2370" fmla="*/ 63341 h 314325"/>
                <a:gd name="connsiteX2371" fmla="*/ 98149 w 1200150"/>
                <a:gd name="connsiteY2371" fmla="*/ 61833 h 314325"/>
                <a:gd name="connsiteX2372" fmla="*/ 99667 w 1200150"/>
                <a:gd name="connsiteY2372" fmla="*/ 61833 h 314325"/>
                <a:gd name="connsiteX2373" fmla="*/ 101186 w 1200150"/>
                <a:gd name="connsiteY2373" fmla="*/ 60325 h 314325"/>
                <a:gd name="connsiteX2374" fmla="*/ 103188 w 1200150"/>
                <a:gd name="connsiteY2374" fmla="*/ 53975 h 314325"/>
                <a:gd name="connsiteX2375" fmla="*/ 104643 w 1200150"/>
                <a:gd name="connsiteY2375" fmla="*/ 53975 h 314325"/>
                <a:gd name="connsiteX2376" fmla="*/ 106098 w 1200150"/>
                <a:gd name="connsiteY2376" fmla="*/ 53975 h 314325"/>
                <a:gd name="connsiteX2377" fmla="*/ 109009 w 1200150"/>
                <a:gd name="connsiteY2377" fmla="*/ 53975 h 314325"/>
                <a:gd name="connsiteX2378" fmla="*/ 111919 w 1200150"/>
                <a:gd name="connsiteY2378" fmla="*/ 53975 h 314325"/>
                <a:gd name="connsiteX2379" fmla="*/ 113374 w 1200150"/>
                <a:gd name="connsiteY2379" fmla="*/ 53975 h 314325"/>
                <a:gd name="connsiteX2380" fmla="*/ 119195 w 1200150"/>
                <a:gd name="connsiteY2380" fmla="*/ 53975 h 314325"/>
                <a:gd name="connsiteX2381" fmla="*/ 123561 w 1200150"/>
                <a:gd name="connsiteY2381" fmla="*/ 55418 h 314325"/>
                <a:gd name="connsiteX2382" fmla="*/ 125016 w 1200150"/>
                <a:gd name="connsiteY2382" fmla="*/ 55418 h 314325"/>
                <a:gd name="connsiteX2383" fmla="*/ 126471 w 1200150"/>
                <a:gd name="connsiteY2383" fmla="*/ 55418 h 314325"/>
                <a:gd name="connsiteX2384" fmla="*/ 130837 w 1200150"/>
                <a:gd name="connsiteY2384" fmla="*/ 55418 h 314325"/>
                <a:gd name="connsiteX2385" fmla="*/ 133747 w 1200150"/>
                <a:gd name="connsiteY2385" fmla="*/ 56861 h 314325"/>
                <a:gd name="connsiteX2386" fmla="*/ 136658 w 1200150"/>
                <a:gd name="connsiteY2386" fmla="*/ 59748 h 314325"/>
                <a:gd name="connsiteX2387" fmla="*/ 138113 w 1200150"/>
                <a:gd name="connsiteY2387" fmla="*/ 62634 h 314325"/>
                <a:gd name="connsiteX2388" fmla="*/ 138113 w 1200150"/>
                <a:gd name="connsiteY2388" fmla="*/ 65520 h 314325"/>
                <a:gd name="connsiteX2389" fmla="*/ 136658 w 1200150"/>
                <a:gd name="connsiteY2389" fmla="*/ 66964 h 314325"/>
                <a:gd name="connsiteX2390" fmla="*/ 133747 w 1200150"/>
                <a:gd name="connsiteY2390" fmla="*/ 68407 h 314325"/>
                <a:gd name="connsiteX2391" fmla="*/ 132292 w 1200150"/>
                <a:gd name="connsiteY2391" fmla="*/ 69850 h 314325"/>
                <a:gd name="connsiteX2392" fmla="*/ 130837 w 1200150"/>
                <a:gd name="connsiteY2392" fmla="*/ 69850 h 314325"/>
                <a:gd name="connsiteX2393" fmla="*/ 129382 w 1200150"/>
                <a:gd name="connsiteY2393" fmla="*/ 68407 h 314325"/>
                <a:gd name="connsiteX2394" fmla="*/ 127926 w 1200150"/>
                <a:gd name="connsiteY2394" fmla="*/ 65520 h 314325"/>
                <a:gd name="connsiteX2395" fmla="*/ 126471 w 1200150"/>
                <a:gd name="connsiteY2395" fmla="*/ 64077 h 314325"/>
                <a:gd name="connsiteX2396" fmla="*/ 126471 w 1200150"/>
                <a:gd name="connsiteY2396" fmla="*/ 62634 h 314325"/>
                <a:gd name="connsiteX2397" fmla="*/ 126471 w 1200150"/>
                <a:gd name="connsiteY2397" fmla="*/ 61191 h 314325"/>
                <a:gd name="connsiteX2398" fmla="*/ 125016 w 1200150"/>
                <a:gd name="connsiteY2398" fmla="*/ 59748 h 314325"/>
                <a:gd name="connsiteX2399" fmla="*/ 123561 w 1200150"/>
                <a:gd name="connsiteY2399" fmla="*/ 58304 h 314325"/>
                <a:gd name="connsiteX2400" fmla="*/ 122106 w 1200150"/>
                <a:gd name="connsiteY2400" fmla="*/ 58304 h 314325"/>
                <a:gd name="connsiteX2401" fmla="*/ 120650 w 1200150"/>
                <a:gd name="connsiteY2401" fmla="*/ 58304 h 314325"/>
                <a:gd name="connsiteX2402" fmla="*/ 119195 w 1200150"/>
                <a:gd name="connsiteY2402" fmla="*/ 58304 h 314325"/>
                <a:gd name="connsiteX2403" fmla="*/ 117740 w 1200150"/>
                <a:gd name="connsiteY2403" fmla="*/ 58304 h 314325"/>
                <a:gd name="connsiteX2404" fmla="*/ 116285 w 1200150"/>
                <a:gd name="connsiteY2404" fmla="*/ 58304 h 314325"/>
                <a:gd name="connsiteX2405" fmla="*/ 114830 w 1200150"/>
                <a:gd name="connsiteY2405" fmla="*/ 58304 h 314325"/>
                <a:gd name="connsiteX2406" fmla="*/ 113374 w 1200150"/>
                <a:gd name="connsiteY2406" fmla="*/ 58304 h 314325"/>
                <a:gd name="connsiteX2407" fmla="*/ 113374 w 1200150"/>
                <a:gd name="connsiteY2407" fmla="*/ 59748 h 314325"/>
                <a:gd name="connsiteX2408" fmla="*/ 111919 w 1200150"/>
                <a:gd name="connsiteY2408" fmla="*/ 59748 h 314325"/>
                <a:gd name="connsiteX2409" fmla="*/ 110464 w 1200150"/>
                <a:gd name="connsiteY2409" fmla="*/ 59748 h 314325"/>
                <a:gd name="connsiteX2410" fmla="*/ 110464 w 1200150"/>
                <a:gd name="connsiteY2410" fmla="*/ 58304 h 314325"/>
                <a:gd name="connsiteX2411" fmla="*/ 111919 w 1200150"/>
                <a:gd name="connsiteY2411" fmla="*/ 58304 h 314325"/>
                <a:gd name="connsiteX2412" fmla="*/ 111919 w 1200150"/>
                <a:gd name="connsiteY2412" fmla="*/ 56861 h 314325"/>
                <a:gd name="connsiteX2413" fmla="*/ 110464 w 1200150"/>
                <a:gd name="connsiteY2413" fmla="*/ 56861 h 314325"/>
                <a:gd name="connsiteX2414" fmla="*/ 110464 w 1200150"/>
                <a:gd name="connsiteY2414" fmla="*/ 55418 h 314325"/>
                <a:gd name="connsiteX2415" fmla="*/ 109009 w 1200150"/>
                <a:gd name="connsiteY2415" fmla="*/ 55418 h 314325"/>
                <a:gd name="connsiteX2416" fmla="*/ 107553 w 1200150"/>
                <a:gd name="connsiteY2416" fmla="*/ 55418 h 314325"/>
                <a:gd name="connsiteX2417" fmla="*/ 106098 w 1200150"/>
                <a:gd name="connsiteY2417" fmla="*/ 55418 h 314325"/>
                <a:gd name="connsiteX2418" fmla="*/ 103188 w 1200150"/>
                <a:gd name="connsiteY2418" fmla="*/ 55418 h 314325"/>
                <a:gd name="connsiteX2419" fmla="*/ 103188 w 1200150"/>
                <a:gd name="connsiteY2419" fmla="*/ 53975 h 314325"/>
                <a:gd name="connsiteX2420" fmla="*/ 1103099 w 1200150"/>
                <a:gd name="connsiteY2420" fmla="*/ 51752 h 314325"/>
                <a:gd name="connsiteX2421" fmla="*/ 1104616 w 1200150"/>
                <a:gd name="connsiteY2421" fmla="*/ 51752 h 314325"/>
                <a:gd name="connsiteX2422" fmla="*/ 1107649 w 1200150"/>
                <a:gd name="connsiteY2422" fmla="*/ 53260 h 314325"/>
                <a:gd name="connsiteX2423" fmla="*/ 1107649 w 1200150"/>
                <a:gd name="connsiteY2423" fmla="*/ 57785 h 314325"/>
                <a:gd name="connsiteX2424" fmla="*/ 1107649 w 1200150"/>
                <a:gd name="connsiteY2424" fmla="*/ 59293 h 314325"/>
                <a:gd name="connsiteX2425" fmla="*/ 1110681 w 1200150"/>
                <a:gd name="connsiteY2425" fmla="*/ 62309 h 314325"/>
                <a:gd name="connsiteX2426" fmla="*/ 1113714 w 1200150"/>
                <a:gd name="connsiteY2426" fmla="*/ 65325 h 314325"/>
                <a:gd name="connsiteX2427" fmla="*/ 1115231 w 1200150"/>
                <a:gd name="connsiteY2427" fmla="*/ 66834 h 314325"/>
                <a:gd name="connsiteX2428" fmla="*/ 1119780 w 1200150"/>
                <a:gd name="connsiteY2428" fmla="*/ 68342 h 314325"/>
                <a:gd name="connsiteX2429" fmla="*/ 1124329 w 1200150"/>
                <a:gd name="connsiteY2429" fmla="*/ 71358 h 314325"/>
                <a:gd name="connsiteX2430" fmla="*/ 1128878 w 1200150"/>
                <a:gd name="connsiteY2430" fmla="*/ 75882 h 314325"/>
                <a:gd name="connsiteX2431" fmla="*/ 1130395 w 1200150"/>
                <a:gd name="connsiteY2431" fmla="*/ 78899 h 314325"/>
                <a:gd name="connsiteX2432" fmla="*/ 1130395 w 1200150"/>
                <a:gd name="connsiteY2432" fmla="*/ 81915 h 314325"/>
                <a:gd name="connsiteX2433" fmla="*/ 1128878 w 1200150"/>
                <a:gd name="connsiteY2433" fmla="*/ 83423 h 314325"/>
                <a:gd name="connsiteX2434" fmla="*/ 1127362 w 1200150"/>
                <a:gd name="connsiteY2434" fmla="*/ 84931 h 314325"/>
                <a:gd name="connsiteX2435" fmla="*/ 1124329 w 1200150"/>
                <a:gd name="connsiteY2435" fmla="*/ 84931 h 314325"/>
                <a:gd name="connsiteX2436" fmla="*/ 1121296 w 1200150"/>
                <a:gd name="connsiteY2436" fmla="*/ 84931 h 314325"/>
                <a:gd name="connsiteX2437" fmla="*/ 1121296 w 1200150"/>
                <a:gd name="connsiteY2437" fmla="*/ 87947 h 314325"/>
                <a:gd name="connsiteX2438" fmla="*/ 1122813 w 1200150"/>
                <a:gd name="connsiteY2438" fmla="*/ 92472 h 314325"/>
                <a:gd name="connsiteX2439" fmla="*/ 1127362 w 1200150"/>
                <a:gd name="connsiteY2439" fmla="*/ 96996 h 314325"/>
                <a:gd name="connsiteX2440" fmla="*/ 1136461 w 1200150"/>
                <a:gd name="connsiteY2440" fmla="*/ 104537 h 314325"/>
                <a:gd name="connsiteX2441" fmla="*/ 1137977 w 1200150"/>
                <a:gd name="connsiteY2441" fmla="*/ 107553 h 314325"/>
                <a:gd name="connsiteX2442" fmla="*/ 1142526 w 1200150"/>
                <a:gd name="connsiteY2442" fmla="*/ 112077 h 314325"/>
                <a:gd name="connsiteX2443" fmla="*/ 1145559 w 1200150"/>
                <a:gd name="connsiteY2443" fmla="*/ 115094 h 314325"/>
                <a:gd name="connsiteX2444" fmla="*/ 1148592 w 1200150"/>
                <a:gd name="connsiteY2444" fmla="*/ 118110 h 314325"/>
                <a:gd name="connsiteX2445" fmla="*/ 1151625 w 1200150"/>
                <a:gd name="connsiteY2445" fmla="*/ 121126 h 314325"/>
                <a:gd name="connsiteX2446" fmla="*/ 1153141 w 1200150"/>
                <a:gd name="connsiteY2446" fmla="*/ 125650 h 314325"/>
                <a:gd name="connsiteX2447" fmla="*/ 1150108 w 1200150"/>
                <a:gd name="connsiteY2447" fmla="*/ 127159 h 314325"/>
                <a:gd name="connsiteX2448" fmla="*/ 1147076 w 1200150"/>
                <a:gd name="connsiteY2448" fmla="*/ 128667 h 314325"/>
                <a:gd name="connsiteX2449" fmla="*/ 1145559 w 1200150"/>
                <a:gd name="connsiteY2449" fmla="*/ 130175 h 314325"/>
                <a:gd name="connsiteX2450" fmla="*/ 1144043 w 1200150"/>
                <a:gd name="connsiteY2450" fmla="*/ 128667 h 314325"/>
                <a:gd name="connsiteX2451" fmla="*/ 1142526 w 1200150"/>
                <a:gd name="connsiteY2451" fmla="*/ 125650 h 314325"/>
                <a:gd name="connsiteX2452" fmla="*/ 1139493 w 1200150"/>
                <a:gd name="connsiteY2452" fmla="*/ 124142 h 314325"/>
                <a:gd name="connsiteX2453" fmla="*/ 1136461 w 1200150"/>
                <a:gd name="connsiteY2453" fmla="*/ 121126 h 314325"/>
                <a:gd name="connsiteX2454" fmla="*/ 1133428 w 1200150"/>
                <a:gd name="connsiteY2454" fmla="*/ 118110 h 314325"/>
                <a:gd name="connsiteX2455" fmla="*/ 1133428 w 1200150"/>
                <a:gd name="connsiteY2455" fmla="*/ 115094 h 314325"/>
                <a:gd name="connsiteX2456" fmla="*/ 1128878 w 1200150"/>
                <a:gd name="connsiteY2456" fmla="*/ 109061 h 314325"/>
                <a:gd name="connsiteX2457" fmla="*/ 1122813 w 1200150"/>
                <a:gd name="connsiteY2457" fmla="*/ 104537 h 314325"/>
                <a:gd name="connsiteX2458" fmla="*/ 1116747 w 1200150"/>
                <a:gd name="connsiteY2458" fmla="*/ 95488 h 314325"/>
                <a:gd name="connsiteX2459" fmla="*/ 1112198 w 1200150"/>
                <a:gd name="connsiteY2459" fmla="*/ 89455 h 314325"/>
                <a:gd name="connsiteX2460" fmla="*/ 1109165 w 1200150"/>
                <a:gd name="connsiteY2460" fmla="*/ 86439 h 314325"/>
                <a:gd name="connsiteX2461" fmla="*/ 1110681 w 1200150"/>
                <a:gd name="connsiteY2461" fmla="*/ 84931 h 314325"/>
                <a:gd name="connsiteX2462" fmla="*/ 1115231 w 1200150"/>
                <a:gd name="connsiteY2462" fmla="*/ 83423 h 314325"/>
                <a:gd name="connsiteX2463" fmla="*/ 1115231 w 1200150"/>
                <a:gd name="connsiteY2463" fmla="*/ 78899 h 314325"/>
                <a:gd name="connsiteX2464" fmla="*/ 1110681 w 1200150"/>
                <a:gd name="connsiteY2464" fmla="*/ 72866 h 314325"/>
                <a:gd name="connsiteX2465" fmla="*/ 1106132 w 1200150"/>
                <a:gd name="connsiteY2465" fmla="*/ 69850 h 314325"/>
                <a:gd name="connsiteX2466" fmla="*/ 1103099 w 1200150"/>
                <a:gd name="connsiteY2466" fmla="*/ 66834 h 314325"/>
                <a:gd name="connsiteX2467" fmla="*/ 1101583 w 1200150"/>
                <a:gd name="connsiteY2467" fmla="*/ 69850 h 314325"/>
                <a:gd name="connsiteX2468" fmla="*/ 1101583 w 1200150"/>
                <a:gd name="connsiteY2468" fmla="*/ 71358 h 314325"/>
                <a:gd name="connsiteX2469" fmla="*/ 1100067 w 1200150"/>
                <a:gd name="connsiteY2469" fmla="*/ 72866 h 314325"/>
                <a:gd name="connsiteX2470" fmla="*/ 1098550 w 1200150"/>
                <a:gd name="connsiteY2470" fmla="*/ 72866 h 314325"/>
                <a:gd name="connsiteX2471" fmla="*/ 1098550 w 1200150"/>
                <a:gd name="connsiteY2471" fmla="*/ 68342 h 314325"/>
                <a:gd name="connsiteX2472" fmla="*/ 1100067 w 1200150"/>
                <a:gd name="connsiteY2472" fmla="*/ 62309 h 314325"/>
                <a:gd name="connsiteX2473" fmla="*/ 1100067 w 1200150"/>
                <a:gd name="connsiteY2473" fmla="*/ 59293 h 314325"/>
                <a:gd name="connsiteX2474" fmla="*/ 1101583 w 1200150"/>
                <a:gd name="connsiteY2474" fmla="*/ 53260 h 314325"/>
                <a:gd name="connsiteX2475" fmla="*/ 1103099 w 1200150"/>
                <a:gd name="connsiteY2475" fmla="*/ 51752 h 314325"/>
                <a:gd name="connsiteX2476" fmla="*/ 1157690 w 1200150"/>
                <a:gd name="connsiteY2476" fmla="*/ 42704 h 314325"/>
                <a:gd name="connsiteX2477" fmla="*/ 1159207 w 1200150"/>
                <a:gd name="connsiteY2477" fmla="*/ 42704 h 314325"/>
                <a:gd name="connsiteX2478" fmla="*/ 1160723 w 1200150"/>
                <a:gd name="connsiteY2478" fmla="*/ 45720 h 314325"/>
                <a:gd name="connsiteX2479" fmla="*/ 1160723 w 1200150"/>
                <a:gd name="connsiteY2479" fmla="*/ 48736 h 314325"/>
                <a:gd name="connsiteX2480" fmla="*/ 1159207 w 1200150"/>
                <a:gd name="connsiteY2480" fmla="*/ 54769 h 314325"/>
                <a:gd name="connsiteX2481" fmla="*/ 1159207 w 1200150"/>
                <a:gd name="connsiteY2481" fmla="*/ 57785 h 314325"/>
                <a:gd name="connsiteX2482" fmla="*/ 1159207 w 1200150"/>
                <a:gd name="connsiteY2482" fmla="*/ 62309 h 314325"/>
                <a:gd name="connsiteX2483" fmla="*/ 1159207 w 1200150"/>
                <a:gd name="connsiteY2483" fmla="*/ 69850 h 314325"/>
                <a:gd name="connsiteX2484" fmla="*/ 1159207 w 1200150"/>
                <a:gd name="connsiteY2484" fmla="*/ 74374 h 314325"/>
                <a:gd name="connsiteX2485" fmla="*/ 1159207 w 1200150"/>
                <a:gd name="connsiteY2485" fmla="*/ 78899 h 314325"/>
                <a:gd name="connsiteX2486" fmla="*/ 1159207 w 1200150"/>
                <a:gd name="connsiteY2486" fmla="*/ 81915 h 314325"/>
                <a:gd name="connsiteX2487" fmla="*/ 1159207 w 1200150"/>
                <a:gd name="connsiteY2487" fmla="*/ 84931 h 314325"/>
                <a:gd name="connsiteX2488" fmla="*/ 1160723 w 1200150"/>
                <a:gd name="connsiteY2488" fmla="*/ 90964 h 314325"/>
                <a:gd name="connsiteX2489" fmla="*/ 1160723 w 1200150"/>
                <a:gd name="connsiteY2489" fmla="*/ 96996 h 314325"/>
                <a:gd name="connsiteX2490" fmla="*/ 1162240 w 1200150"/>
                <a:gd name="connsiteY2490" fmla="*/ 104537 h 314325"/>
                <a:gd name="connsiteX2491" fmla="*/ 1160723 w 1200150"/>
                <a:gd name="connsiteY2491" fmla="*/ 107553 h 314325"/>
                <a:gd name="connsiteX2492" fmla="*/ 1159207 w 1200150"/>
                <a:gd name="connsiteY2492" fmla="*/ 109061 h 314325"/>
                <a:gd name="connsiteX2493" fmla="*/ 1157690 w 1200150"/>
                <a:gd name="connsiteY2493" fmla="*/ 106045 h 314325"/>
                <a:gd name="connsiteX2494" fmla="*/ 1156174 w 1200150"/>
                <a:gd name="connsiteY2494" fmla="*/ 104537 h 314325"/>
                <a:gd name="connsiteX2495" fmla="*/ 1156174 w 1200150"/>
                <a:gd name="connsiteY2495" fmla="*/ 103029 h 314325"/>
                <a:gd name="connsiteX2496" fmla="*/ 1154658 w 1200150"/>
                <a:gd name="connsiteY2496" fmla="*/ 98504 h 314325"/>
                <a:gd name="connsiteX2497" fmla="*/ 1154658 w 1200150"/>
                <a:gd name="connsiteY2497" fmla="*/ 95488 h 314325"/>
                <a:gd name="connsiteX2498" fmla="*/ 1154658 w 1200150"/>
                <a:gd name="connsiteY2498" fmla="*/ 92472 h 314325"/>
                <a:gd name="connsiteX2499" fmla="*/ 1156174 w 1200150"/>
                <a:gd name="connsiteY2499" fmla="*/ 89455 h 314325"/>
                <a:gd name="connsiteX2500" fmla="*/ 1154658 w 1200150"/>
                <a:gd name="connsiteY2500" fmla="*/ 86439 h 314325"/>
                <a:gd name="connsiteX2501" fmla="*/ 1154658 w 1200150"/>
                <a:gd name="connsiteY2501" fmla="*/ 83423 h 314325"/>
                <a:gd name="connsiteX2502" fmla="*/ 1154658 w 1200150"/>
                <a:gd name="connsiteY2502" fmla="*/ 80407 h 314325"/>
                <a:gd name="connsiteX2503" fmla="*/ 1153141 w 1200150"/>
                <a:gd name="connsiteY2503" fmla="*/ 78899 h 314325"/>
                <a:gd name="connsiteX2504" fmla="*/ 1151625 w 1200150"/>
                <a:gd name="connsiteY2504" fmla="*/ 78899 h 314325"/>
                <a:gd name="connsiteX2505" fmla="*/ 1150108 w 1200150"/>
                <a:gd name="connsiteY2505" fmla="*/ 78899 h 314325"/>
                <a:gd name="connsiteX2506" fmla="*/ 1148592 w 1200150"/>
                <a:gd name="connsiteY2506" fmla="*/ 77390 h 314325"/>
                <a:gd name="connsiteX2507" fmla="*/ 1148592 w 1200150"/>
                <a:gd name="connsiteY2507" fmla="*/ 72866 h 314325"/>
                <a:gd name="connsiteX2508" fmla="*/ 1150108 w 1200150"/>
                <a:gd name="connsiteY2508" fmla="*/ 69850 h 314325"/>
                <a:gd name="connsiteX2509" fmla="*/ 1150108 w 1200150"/>
                <a:gd name="connsiteY2509" fmla="*/ 66834 h 314325"/>
                <a:gd name="connsiteX2510" fmla="*/ 1150108 w 1200150"/>
                <a:gd name="connsiteY2510" fmla="*/ 62309 h 314325"/>
                <a:gd name="connsiteX2511" fmla="*/ 1151625 w 1200150"/>
                <a:gd name="connsiteY2511" fmla="*/ 60801 h 314325"/>
                <a:gd name="connsiteX2512" fmla="*/ 1153141 w 1200150"/>
                <a:gd name="connsiteY2512" fmla="*/ 57785 h 314325"/>
                <a:gd name="connsiteX2513" fmla="*/ 1154658 w 1200150"/>
                <a:gd name="connsiteY2513" fmla="*/ 56277 h 314325"/>
                <a:gd name="connsiteX2514" fmla="*/ 1154658 w 1200150"/>
                <a:gd name="connsiteY2514" fmla="*/ 53260 h 314325"/>
                <a:gd name="connsiteX2515" fmla="*/ 1156174 w 1200150"/>
                <a:gd name="connsiteY2515" fmla="*/ 50244 h 314325"/>
                <a:gd name="connsiteX2516" fmla="*/ 1156174 w 1200150"/>
                <a:gd name="connsiteY2516" fmla="*/ 47228 h 314325"/>
                <a:gd name="connsiteX2517" fmla="*/ 1156174 w 1200150"/>
                <a:gd name="connsiteY2517" fmla="*/ 44212 h 314325"/>
                <a:gd name="connsiteX2518" fmla="*/ 1157690 w 1200150"/>
                <a:gd name="connsiteY2518" fmla="*/ 42704 h 314325"/>
                <a:gd name="connsiteX2519" fmla="*/ 1172855 w 1200150"/>
                <a:gd name="connsiteY2519" fmla="*/ 30639 h 314325"/>
                <a:gd name="connsiteX2520" fmla="*/ 1174371 w 1200150"/>
                <a:gd name="connsiteY2520" fmla="*/ 30639 h 314325"/>
                <a:gd name="connsiteX2521" fmla="*/ 1177404 w 1200150"/>
                <a:gd name="connsiteY2521" fmla="*/ 33655 h 314325"/>
                <a:gd name="connsiteX2522" fmla="*/ 1178920 w 1200150"/>
                <a:gd name="connsiteY2522" fmla="*/ 36671 h 314325"/>
                <a:gd name="connsiteX2523" fmla="*/ 1180437 w 1200150"/>
                <a:gd name="connsiteY2523" fmla="*/ 38179 h 314325"/>
                <a:gd name="connsiteX2524" fmla="*/ 1183470 w 1200150"/>
                <a:gd name="connsiteY2524" fmla="*/ 41195 h 314325"/>
                <a:gd name="connsiteX2525" fmla="*/ 1186502 w 1200150"/>
                <a:gd name="connsiteY2525" fmla="*/ 41195 h 314325"/>
                <a:gd name="connsiteX2526" fmla="*/ 1191052 w 1200150"/>
                <a:gd name="connsiteY2526" fmla="*/ 45720 h 314325"/>
                <a:gd name="connsiteX2527" fmla="*/ 1195601 w 1200150"/>
                <a:gd name="connsiteY2527" fmla="*/ 48736 h 314325"/>
                <a:gd name="connsiteX2528" fmla="*/ 1197117 w 1200150"/>
                <a:gd name="connsiteY2528" fmla="*/ 53260 h 314325"/>
                <a:gd name="connsiteX2529" fmla="*/ 1200150 w 1200150"/>
                <a:gd name="connsiteY2529" fmla="*/ 56277 h 314325"/>
                <a:gd name="connsiteX2530" fmla="*/ 1200150 w 1200150"/>
                <a:gd name="connsiteY2530" fmla="*/ 62309 h 314325"/>
                <a:gd name="connsiteX2531" fmla="*/ 1198634 w 1200150"/>
                <a:gd name="connsiteY2531" fmla="*/ 66834 h 314325"/>
                <a:gd name="connsiteX2532" fmla="*/ 1197117 w 1200150"/>
                <a:gd name="connsiteY2532" fmla="*/ 69850 h 314325"/>
                <a:gd name="connsiteX2533" fmla="*/ 1194084 w 1200150"/>
                <a:gd name="connsiteY2533" fmla="*/ 74374 h 314325"/>
                <a:gd name="connsiteX2534" fmla="*/ 1189535 w 1200150"/>
                <a:gd name="connsiteY2534" fmla="*/ 78899 h 314325"/>
                <a:gd name="connsiteX2535" fmla="*/ 1186502 w 1200150"/>
                <a:gd name="connsiteY2535" fmla="*/ 81915 h 314325"/>
                <a:gd name="connsiteX2536" fmla="*/ 1181953 w 1200150"/>
                <a:gd name="connsiteY2536" fmla="*/ 83423 h 314325"/>
                <a:gd name="connsiteX2537" fmla="*/ 1178920 w 1200150"/>
                <a:gd name="connsiteY2537" fmla="*/ 81915 h 314325"/>
                <a:gd name="connsiteX2538" fmla="*/ 1175887 w 1200150"/>
                <a:gd name="connsiteY2538" fmla="*/ 80407 h 314325"/>
                <a:gd name="connsiteX2539" fmla="*/ 1174371 w 1200150"/>
                <a:gd name="connsiteY2539" fmla="*/ 78899 h 314325"/>
                <a:gd name="connsiteX2540" fmla="*/ 1171338 w 1200150"/>
                <a:gd name="connsiteY2540" fmla="*/ 74374 h 314325"/>
                <a:gd name="connsiteX2541" fmla="*/ 1169822 w 1200150"/>
                <a:gd name="connsiteY2541" fmla="*/ 69850 h 314325"/>
                <a:gd name="connsiteX2542" fmla="*/ 1169822 w 1200150"/>
                <a:gd name="connsiteY2542" fmla="*/ 66834 h 314325"/>
                <a:gd name="connsiteX2543" fmla="*/ 1168305 w 1200150"/>
                <a:gd name="connsiteY2543" fmla="*/ 65325 h 314325"/>
                <a:gd name="connsiteX2544" fmla="*/ 1166789 w 1200150"/>
                <a:gd name="connsiteY2544" fmla="*/ 65325 h 314325"/>
                <a:gd name="connsiteX2545" fmla="*/ 1166789 w 1200150"/>
                <a:gd name="connsiteY2545" fmla="*/ 63817 h 314325"/>
                <a:gd name="connsiteX2546" fmla="*/ 1165273 w 1200150"/>
                <a:gd name="connsiteY2546" fmla="*/ 59293 h 314325"/>
                <a:gd name="connsiteX2547" fmla="*/ 1165273 w 1200150"/>
                <a:gd name="connsiteY2547" fmla="*/ 57785 h 314325"/>
                <a:gd name="connsiteX2548" fmla="*/ 1166789 w 1200150"/>
                <a:gd name="connsiteY2548" fmla="*/ 56277 h 314325"/>
                <a:gd name="connsiteX2549" fmla="*/ 1169822 w 1200150"/>
                <a:gd name="connsiteY2549" fmla="*/ 59293 h 314325"/>
                <a:gd name="connsiteX2550" fmla="*/ 1171338 w 1200150"/>
                <a:gd name="connsiteY2550" fmla="*/ 62309 h 314325"/>
                <a:gd name="connsiteX2551" fmla="*/ 1174371 w 1200150"/>
                <a:gd name="connsiteY2551" fmla="*/ 65325 h 314325"/>
                <a:gd name="connsiteX2552" fmla="*/ 1178920 w 1200150"/>
                <a:gd name="connsiteY2552" fmla="*/ 68342 h 314325"/>
                <a:gd name="connsiteX2553" fmla="*/ 1180437 w 1200150"/>
                <a:gd name="connsiteY2553" fmla="*/ 68342 h 314325"/>
                <a:gd name="connsiteX2554" fmla="*/ 1181953 w 1200150"/>
                <a:gd name="connsiteY2554" fmla="*/ 65325 h 314325"/>
                <a:gd name="connsiteX2555" fmla="*/ 1184986 w 1200150"/>
                <a:gd name="connsiteY2555" fmla="*/ 62309 h 314325"/>
                <a:gd name="connsiteX2556" fmla="*/ 1188019 w 1200150"/>
                <a:gd name="connsiteY2556" fmla="*/ 59293 h 314325"/>
                <a:gd name="connsiteX2557" fmla="*/ 1186502 w 1200150"/>
                <a:gd name="connsiteY2557" fmla="*/ 54769 h 314325"/>
                <a:gd name="connsiteX2558" fmla="*/ 1184986 w 1200150"/>
                <a:gd name="connsiteY2558" fmla="*/ 53260 h 314325"/>
                <a:gd name="connsiteX2559" fmla="*/ 1183470 w 1200150"/>
                <a:gd name="connsiteY2559" fmla="*/ 50244 h 314325"/>
                <a:gd name="connsiteX2560" fmla="*/ 1181953 w 1200150"/>
                <a:gd name="connsiteY2560" fmla="*/ 45720 h 314325"/>
                <a:gd name="connsiteX2561" fmla="*/ 1180437 w 1200150"/>
                <a:gd name="connsiteY2561" fmla="*/ 44212 h 314325"/>
                <a:gd name="connsiteX2562" fmla="*/ 1178920 w 1200150"/>
                <a:gd name="connsiteY2562" fmla="*/ 39687 h 314325"/>
                <a:gd name="connsiteX2563" fmla="*/ 1175887 w 1200150"/>
                <a:gd name="connsiteY2563" fmla="*/ 35163 h 314325"/>
                <a:gd name="connsiteX2564" fmla="*/ 1172855 w 1200150"/>
                <a:gd name="connsiteY2564" fmla="*/ 32147 h 314325"/>
                <a:gd name="connsiteX2565" fmla="*/ 1172855 w 1200150"/>
                <a:gd name="connsiteY2565" fmla="*/ 30639 h 314325"/>
                <a:gd name="connsiteX2566" fmla="*/ 48419 w 1200150"/>
                <a:gd name="connsiteY2566" fmla="*/ 12700 h 314325"/>
                <a:gd name="connsiteX2567" fmla="*/ 49808 w 1200150"/>
                <a:gd name="connsiteY2567" fmla="*/ 14287 h 314325"/>
                <a:gd name="connsiteX2568" fmla="*/ 49808 w 1200150"/>
                <a:gd name="connsiteY2568" fmla="*/ 15875 h 314325"/>
                <a:gd name="connsiteX2569" fmla="*/ 52587 w 1200150"/>
                <a:gd name="connsiteY2569" fmla="*/ 17462 h 314325"/>
                <a:gd name="connsiteX2570" fmla="*/ 53976 w 1200150"/>
                <a:gd name="connsiteY2570" fmla="*/ 19050 h 314325"/>
                <a:gd name="connsiteX2571" fmla="*/ 53976 w 1200150"/>
                <a:gd name="connsiteY2571" fmla="*/ 20638 h 314325"/>
                <a:gd name="connsiteX2572" fmla="*/ 53976 w 1200150"/>
                <a:gd name="connsiteY2572" fmla="*/ 23813 h 314325"/>
                <a:gd name="connsiteX2573" fmla="*/ 53976 w 1200150"/>
                <a:gd name="connsiteY2573" fmla="*/ 25400 h 314325"/>
                <a:gd name="connsiteX2574" fmla="*/ 52587 w 1200150"/>
                <a:gd name="connsiteY2574" fmla="*/ 28575 h 314325"/>
                <a:gd name="connsiteX2575" fmla="*/ 52587 w 1200150"/>
                <a:gd name="connsiteY2575" fmla="*/ 30163 h 314325"/>
                <a:gd name="connsiteX2576" fmla="*/ 51198 w 1200150"/>
                <a:gd name="connsiteY2576" fmla="*/ 33338 h 314325"/>
                <a:gd name="connsiteX2577" fmla="*/ 49808 w 1200150"/>
                <a:gd name="connsiteY2577" fmla="*/ 33338 h 314325"/>
                <a:gd name="connsiteX2578" fmla="*/ 47030 w 1200150"/>
                <a:gd name="connsiteY2578" fmla="*/ 33338 h 314325"/>
                <a:gd name="connsiteX2579" fmla="*/ 45641 w 1200150"/>
                <a:gd name="connsiteY2579" fmla="*/ 33338 h 314325"/>
                <a:gd name="connsiteX2580" fmla="*/ 45641 w 1200150"/>
                <a:gd name="connsiteY2580" fmla="*/ 30163 h 314325"/>
                <a:gd name="connsiteX2581" fmla="*/ 44252 w 1200150"/>
                <a:gd name="connsiteY2581" fmla="*/ 26988 h 314325"/>
                <a:gd name="connsiteX2582" fmla="*/ 42863 w 1200150"/>
                <a:gd name="connsiteY2582" fmla="*/ 23813 h 314325"/>
                <a:gd name="connsiteX2583" fmla="*/ 42863 w 1200150"/>
                <a:gd name="connsiteY2583" fmla="*/ 20638 h 314325"/>
                <a:gd name="connsiteX2584" fmla="*/ 44252 w 1200150"/>
                <a:gd name="connsiteY2584" fmla="*/ 19050 h 314325"/>
                <a:gd name="connsiteX2585" fmla="*/ 44252 w 1200150"/>
                <a:gd name="connsiteY2585" fmla="*/ 17462 h 314325"/>
                <a:gd name="connsiteX2586" fmla="*/ 45641 w 1200150"/>
                <a:gd name="connsiteY2586" fmla="*/ 15875 h 314325"/>
                <a:gd name="connsiteX2587" fmla="*/ 48419 w 1200150"/>
                <a:gd name="connsiteY2587" fmla="*/ 12700 h 314325"/>
                <a:gd name="connsiteX2588" fmla="*/ 1145559 w 1200150"/>
                <a:gd name="connsiteY2588" fmla="*/ 11033 h 314325"/>
                <a:gd name="connsiteX2589" fmla="*/ 1148592 w 1200150"/>
                <a:gd name="connsiteY2589" fmla="*/ 11033 h 314325"/>
                <a:gd name="connsiteX2590" fmla="*/ 1151625 w 1200150"/>
                <a:gd name="connsiteY2590" fmla="*/ 12541 h 314325"/>
                <a:gd name="connsiteX2591" fmla="*/ 1153141 w 1200150"/>
                <a:gd name="connsiteY2591" fmla="*/ 14049 h 314325"/>
                <a:gd name="connsiteX2592" fmla="*/ 1156174 w 1200150"/>
                <a:gd name="connsiteY2592" fmla="*/ 15557 h 314325"/>
                <a:gd name="connsiteX2593" fmla="*/ 1159207 w 1200150"/>
                <a:gd name="connsiteY2593" fmla="*/ 18574 h 314325"/>
                <a:gd name="connsiteX2594" fmla="*/ 1159207 w 1200150"/>
                <a:gd name="connsiteY2594" fmla="*/ 23098 h 314325"/>
                <a:gd name="connsiteX2595" fmla="*/ 1157690 w 1200150"/>
                <a:gd name="connsiteY2595" fmla="*/ 24606 h 314325"/>
                <a:gd name="connsiteX2596" fmla="*/ 1154658 w 1200150"/>
                <a:gd name="connsiteY2596" fmla="*/ 29130 h 314325"/>
                <a:gd name="connsiteX2597" fmla="*/ 1151625 w 1200150"/>
                <a:gd name="connsiteY2597" fmla="*/ 32147 h 314325"/>
                <a:gd name="connsiteX2598" fmla="*/ 1153141 w 1200150"/>
                <a:gd name="connsiteY2598" fmla="*/ 35163 h 314325"/>
                <a:gd name="connsiteX2599" fmla="*/ 1151625 w 1200150"/>
                <a:gd name="connsiteY2599" fmla="*/ 38179 h 314325"/>
                <a:gd name="connsiteX2600" fmla="*/ 1148592 w 1200150"/>
                <a:gd name="connsiteY2600" fmla="*/ 38179 h 314325"/>
                <a:gd name="connsiteX2601" fmla="*/ 1148592 w 1200150"/>
                <a:gd name="connsiteY2601" fmla="*/ 39687 h 314325"/>
                <a:gd name="connsiteX2602" fmla="*/ 1148592 w 1200150"/>
                <a:gd name="connsiteY2602" fmla="*/ 42704 h 314325"/>
                <a:gd name="connsiteX2603" fmla="*/ 1148592 w 1200150"/>
                <a:gd name="connsiteY2603" fmla="*/ 45720 h 314325"/>
                <a:gd name="connsiteX2604" fmla="*/ 1147076 w 1200150"/>
                <a:gd name="connsiteY2604" fmla="*/ 50244 h 314325"/>
                <a:gd name="connsiteX2605" fmla="*/ 1145559 w 1200150"/>
                <a:gd name="connsiteY2605" fmla="*/ 53260 h 314325"/>
                <a:gd name="connsiteX2606" fmla="*/ 1144043 w 1200150"/>
                <a:gd name="connsiteY2606" fmla="*/ 54769 h 314325"/>
                <a:gd name="connsiteX2607" fmla="*/ 1142526 w 1200150"/>
                <a:gd name="connsiteY2607" fmla="*/ 54769 h 314325"/>
                <a:gd name="connsiteX2608" fmla="*/ 1144043 w 1200150"/>
                <a:gd name="connsiteY2608" fmla="*/ 51752 h 314325"/>
                <a:gd name="connsiteX2609" fmla="*/ 1144043 w 1200150"/>
                <a:gd name="connsiteY2609" fmla="*/ 47228 h 314325"/>
                <a:gd name="connsiteX2610" fmla="*/ 1145559 w 1200150"/>
                <a:gd name="connsiteY2610" fmla="*/ 44212 h 314325"/>
                <a:gd name="connsiteX2611" fmla="*/ 1147076 w 1200150"/>
                <a:gd name="connsiteY2611" fmla="*/ 42704 h 314325"/>
                <a:gd name="connsiteX2612" fmla="*/ 1145559 w 1200150"/>
                <a:gd name="connsiteY2612" fmla="*/ 39687 h 314325"/>
                <a:gd name="connsiteX2613" fmla="*/ 1145559 w 1200150"/>
                <a:gd name="connsiteY2613" fmla="*/ 33655 h 314325"/>
                <a:gd name="connsiteX2614" fmla="*/ 1145559 w 1200150"/>
                <a:gd name="connsiteY2614" fmla="*/ 27622 h 314325"/>
                <a:gd name="connsiteX2615" fmla="*/ 1147076 w 1200150"/>
                <a:gd name="connsiteY2615" fmla="*/ 21590 h 314325"/>
                <a:gd name="connsiteX2616" fmla="*/ 1147076 w 1200150"/>
                <a:gd name="connsiteY2616" fmla="*/ 20082 h 314325"/>
                <a:gd name="connsiteX2617" fmla="*/ 1145559 w 1200150"/>
                <a:gd name="connsiteY2617" fmla="*/ 18574 h 314325"/>
                <a:gd name="connsiteX2618" fmla="*/ 1144043 w 1200150"/>
                <a:gd name="connsiteY2618" fmla="*/ 18574 h 314325"/>
                <a:gd name="connsiteX2619" fmla="*/ 1141010 w 1200150"/>
                <a:gd name="connsiteY2619" fmla="*/ 21590 h 314325"/>
                <a:gd name="connsiteX2620" fmla="*/ 1137977 w 1200150"/>
                <a:gd name="connsiteY2620" fmla="*/ 27622 h 314325"/>
                <a:gd name="connsiteX2621" fmla="*/ 1137977 w 1200150"/>
                <a:gd name="connsiteY2621" fmla="*/ 32147 h 314325"/>
                <a:gd name="connsiteX2622" fmla="*/ 1137977 w 1200150"/>
                <a:gd name="connsiteY2622" fmla="*/ 33655 h 314325"/>
                <a:gd name="connsiteX2623" fmla="*/ 1137977 w 1200150"/>
                <a:gd name="connsiteY2623" fmla="*/ 36671 h 314325"/>
                <a:gd name="connsiteX2624" fmla="*/ 1136461 w 1200150"/>
                <a:gd name="connsiteY2624" fmla="*/ 39687 h 314325"/>
                <a:gd name="connsiteX2625" fmla="*/ 1133428 w 1200150"/>
                <a:gd name="connsiteY2625" fmla="*/ 42704 h 314325"/>
                <a:gd name="connsiteX2626" fmla="*/ 1133428 w 1200150"/>
                <a:gd name="connsiteY2626" fmla="*/ 44212 h 314325"/>
                <a:gd name="connsiteX2627" fmla="*/ 1133428 w 1200150"/>
                <a:gd name="connsiteY2627" fmla="*/ 45720 h 314325"/>
                <a:gd name="connsiteX2628" fmla="*/ 1133428 w 1200150"/>
                <a:gd name="connsiteY2628" fmla="*/ 48736 h 314325"/>
                <a:gd name="connsiteX2629" fmla="*/ 1131911 w 1200150"/>
                <a:gd name="connsiteY2629" fmla="*/ 51752 h 314325"/>
                <a:gd name="connsiteX2630" fmla="*/ 1131911 w 1200150"/>
                <a:gd name="connsiteY2630" fmla="*/ 53260 h 314325"/>
                <a:gd name="connsiteX2631" fmla="*/ 1133428 w 1200150"/>
                <a:gd name="connsiteY2631" fmla="*/ 54769 h 314325"/>
                <a:gd name="connsiteX2632" fmla="*/ 1136461 w 1200150"/>
                <a:gd name="connsiteY2632" fmla="*/ 57785 h 314325"/>
                <a:gd name="connsiteX2633" fmla="*/ 1137977 w 1200150"/>
                <a:gd name="connsiteY2633" fmla="*/ 59293 h 314325"/>
                <a:gd name="connsiteX2634" fmla="*/ 1139493 w 1200150"/>
                <a:gd name="connsiteY2634" fmla="*/ 60801 h 314325"/>
                <a:gd name="connsiteX2635" fmla="*/ 1141010 w 1200150"/>
                <a:gd name="connsiteY2635" fmla="*/ 63817 h 314325"/>
                <a:gd name="connsiteX2636" fmla="*/ 1142526 w 1200150"/>
                <a:gd name="connsiteY2636" fmla="*/ 66834 h 314325"/>
                <a:gd name="connsiteX2637" fmla="*/ 1144043 w 1200150"/>
                <a:gd name="connsiteY2637" fmla="*/ 71358 h 314325"/>
                <a:gd name="connsiteX2638" fmla="*/ 1141010 w 1200150"/>
                <a:gd name="connsiteY2638" fmla="*/ 72866 h 314325"/>
                <a:gd name="connsiteX2639" fmla="*/ 1139493 w 1200150"/>
                <a:gd name="connsiteY2639" fmla="*/ 74374 h 314325"/>
                <a:gd name="connsiteX2640" fmla="*/ 1137977 w 1200150"/>
                <a:gd name="connsiteY2640" fmla="*/ 77390 h 314325"/>
                <a:gd name="connsiteX2641" fmla="*/ 1134944 w 1200150"/>
                <a:gd name="connsiteY2641" fmla="*/ 75882 h 314325"/>
                <a:gd name="connsiteX2642" fmla="*/ 1133428 w 1200150"/>
                <a:gd name="connsiteY2642" fmla="*/ 74374 h 314325"/>
                <a:gd name="connsiteX2643" fmla="*/ 1131911 w 1200150"/>
                <a:gd name="connsiteY2643" fmla="*/ 72866 h 314325"/>
                <a:gd name="connsiteX2644" fmla="*/ 1130395 w 1200150"/>
                <a:gd name="connsiteY2644" fmla="*/ 69850 h 314325"/>
                <a:gd name="connsiteX2645" fmla="*/ 1128878 w 1200150"/>
                <a:gd name="connsiteY2645" fmla="*/ 66834 h 314325"/>
                <a:gd name="connsiteX2646" fmla="*/ 1125846 w 1200150"/>
                <a:gd name="connsiteY2646" fmla="*/ 65325 h 314325"/>
                <a:gd name="connsiteX2647" fmla="*/ 1124329 w 1200150"/>
                <a:gd name="connsiteY2647" fmla="*/ 62309 h 314325"/>
                <a:gd name="connsiteX2648" fmla="*/ 1122813 w 1200150"/>
                <a:gd name="connsiteY2648" fmla="*/ 57785 h 314325"/>
                <a:gd name="connsiteX2649" fmla="*/ 1122813 w 1200150"/>
                <a:gd name="connsiteY2649" fmla="*/ 56277 h 314325"/>
                <a:gd name="connsiteX2650" fmla="*/ 1122813 w 1200150"/>
                <a:gd name="connsiteY2650" fmla="*/ 54769 h 314325"/>
                <a:gd name="connsiteX2651" fmla="*/ 1125846 w 1200150"/>
                <a:gd name="connsiteY2651" fmla="*/ 53260 h 314325"/>
                <a:gd name="connsiteX2652" fmla="*/ 1128878 w 1200150"/>
                <a:gd name="connsiteY2652" fmla="*/ 53260 h 314325"/>
                <a:gd name="connsiteX2653" fmla="*/ 1130395 w 1200150"/>
                <a:gd name="connsiteY2653" fmla="*/ 53260 h 314325"/>
                <a:gd name="connsiteX2654" fmla="*/ 1130395 w 1200150"/>
                <a:gd name="connsiteY2654" fmla="*/ 50244 h 314325"/>
                <a:gd name="connsiteX2655" fmla="*/ 1131911 w 1200150"/>
                <a:gd name="connsiteY2655" fmla="*/ 47228 h 314325"/>
                <a:gd name="connsiteX2656" fmla="*/ 1131911 w 1200150"/>
                <a:gd name="connsiteY2656" fmla="*/ 42704 h 314325"/>
                <a:gd name="connsiteX2657" fmla="*/ 1133428 w 1200150"/>
                <a:gd name="connsiteY2657" fmla="*/ 38179 h 314325"/>
                <a:gd name="connsiteX2658" fmla="*/ 1131911 w 1200150"/>
                <a:gd name="connsiteY2658" fmla="*/ 36671 h 314325"/>
                <a:gd name="connsiteX2659" fmla="*/ 1130395 w 1200150"/>
                <a:gd name="connsiteY2659" fmla="*/ 33655 h 314325"/>
                <a:gd name="connsiteX2660" fmla="*/ 1128878 w 1200150"/>
                <a:gd name="connsiteY2660" fmla="*/ 32147 h 314325"/>
                <a:gd name="connsiteX2661" fmla="*/ 1127362 w 1200150"/>
                <a:gd name="connsiteY2661" fmla="*/ 30639 h 314325"/>
                <a:gd name="connsiteX2662" fmla="*/ 1125846 w 1200150"/>
                <a:gd name="connsiteY2662" fmla="*/ 29130 h 314325"/>
                <a:gd name="connsiteX2663" fmla="*/ 1124329 w 1200150"/>
                <a:gd name="connsiteY2663" fmla="*/ 27622 h 314325"/>
                <a:gd name="connsiteX2664" fmla="*/ 1122813 w 1200150"/>
                <a:gd name="connsiteY2664" fmla="*/ 26114 h 314325"/>
                <a:gd name="connsiteX2665" fmla="*/ 1125846 w 1200150"/>
                <a:gd name="connsiteY2665" fmla="*/ 23098 h 314325"/>
                <a:gd name="connsiteX2666" fmla="*/ 1127362 w 1200150"/>
                <a:gd name="connsiteY2666" fmla="*/ 23098 h 314325"/>
                <a:gd name="connsiteX2667" fmla="*/ 1131911 w 1200150"/>
                <a:gd name="connsiteY2667" fmla="*/ 21590 h 314325"/>
                <a:gd name="connsiteX2668" fmla="*/ 1134944 w 1200150"/>
                <a:gd name="connsiteY2668" fmla="*/ 23098 h 314325"/>
                <a:gd name="connsiteX2669" fmla="*/ 1136461 w 1200150"/>
                <a:gd name="connsiteY2669" fmla="*/ 23098 h 314325"/>
                <a:gd name="connsiteX2670" fmla="*/ 1139493 w 1200150"/>
                <a:gd name="connsiteY2670" fmla="*/ 23098 h 314325"/>
                <a:gd name="connsiteX2671" fmla="*/ 1139493 w 1200150"/>
                <a:gd name="connsiteY2671" fmla="*/ 20082 h 314325"/>
                <a:gd name="connsiteX2672" fmla="*/ 1139493 w 1200150"/>
                <a:gd name="connsiteY2672" fmla="*/ 17065 h 314325"/>
                <a:gd name="connsiteX2673" fmla="*/ 1141010 w 1200150"/>
                <a:gd name="connsiteY2673" fmla="*/ 14049 h 314325"/>
                <a:gd name="connsiteX2674" fmla="*/ 1145559 w 1200150"/>
                <a:gd name="connsiteY2674" fmla="*/ 11033 h 314325"/>
                <a:gd name="connsiteX2675" fmla="*/ 116201 w 1200150"/>
                <a:gd name="connsiteY2675" fmla="*/ 9525 h 314325"/>
                <a:gd name="connsiteX2676" fmla="*/ 119220 w 1200150"/>
                <a:gd name="connsiteY2676" fmla="*/ 9525 h 314325"/>
                <a:gd name="connsiteX2677" fmla="*/ 122238 w 1200150"/>
                <a:gd name="connsiteY2677" fmla="*/ 11026 h 314325"/>
                <a:gd name="connsiteX2678" fmla="*/ 122238 w 1200150"/>
                <a:gd name="connsiteY2678" fmla="*/ 12527 h 314325"/>
                <a:gd name="connsiteX2679" fmla="*/ 122238 w 1200150"/>
                <a:gd name="connsiteY2679" fmla="*/ 14028 h 314325"/>
                <a:gd name="connsiteX2680" fmla="*/ 122238 w 1200150"/>
                <a:gd name="connsiteY2680" fmla="*/ 17029 h 314325"/>
                <a:gd name="connsiteX2681" fmla="*/ 122238 w 1200150"/>
                <a:gd name="connsiteY2681" fmla="*/ 20031 h 314325"/>
                <a:gd name="connsiteX2682" fmla="*/ 120729 w 1200150"/>
                <a:gd name="connsiteY2682" fmla="*/ 24534 h 314325"/>
                <a:gd name="connsiteX2683" fmla="*/ 120729 w 1200150"/>
                <a:gd name="connsiteY2683" fmla="*/ 27536 h 314325"/>
                <a:gd name="connsiteX2684" fmla="*/ 116201 w 1200150"/>
                <a:gd name="connsiteY2684" fmla="*/ 30538 h 314325"/>
                <a:gd name="connsiteX2685" fmla="*/ 111674 w 1200150"/>
                <a:gd name="connsiteY2685" fmla="*/ 35040 h 314325"/>
                <a:gd name="connsiteX2686" fmla="*/ 110165 w 1200150"/>
                <a:gd name="connsiteY2686" fmla="*/ 36541 h 314325"/>
                <a:gd name="connsiteX2687" fmla="*/ 108656 w 1200150"/>
                <a:gd name="connsiteY2687" fmla="*/ 36541 h 314325"/>
                <a:gd name="connsiteX2688" fmla="*/ 105638 w 1200150"/>
                <a:gd name="connsiteY2688" fmla="*/ 39543 h 314325"/>
                <a:gd name="connsiteX2689" fmla="*/ 104129 w 1200150"/>
                <a:gd name="connsiteY2689" fmla="*/ 39543 h 314325"/>
                <a:gd name="connsiteX2690" fmla="*/ 102619 w 1200150"/>
                <a:gd name="connsiteY2690" fmla="*/ 41044 h 314325"/>
                <a:gd name="connsiteX2691" fmla="*/ 101110 w 1200150"/>
                <a:gd name="connsiteY2691" fmla="*/ 41044 h 314325"/>
                <a:gd name="connsiteX2692" fmla="*/ 99601 w 1200150"/>
                <a:gd name="connsiteY2692" fmla="*/ 42545 h 314325"/>
                <a:gd name="connsiteX2693" fmla="*/ 99601 w 1200150"/>
                <a:gd name="connsiteY2693" fmla="*/ 44046 h 314325"/>
                <a:gd name="connsiteX2694" fmla="*/ 99601 w 1200150"/>
                <a:gd name="connsiteY2694" fmla="*/ 45547 h 314325"/>
                <a:gd name="connsiteX2695" fmla="*/ 99601 w 1200150"/>
                <a:gd name="connsiteY2695" fmla="*/ 47048 h 314325"/>
                <a:gd name="connsiteX2696" fmla="*/ 99601 w 1200150"/>
                <a:gd name="connsiteY2696" fmla="*/ 48549 h 314325"/>
                <a:gd name="connsiteX2697" fmla="*/ 101110 w 1200150"/>
                <a:gd name="connsiteY2697" fmla="*/ 50049 h 314325"/>
                <a:gd name="connsiteX2698" fmla="*/ 99601 w 1200150"/>
                <a:gd name="connsiteY2698" fmla="*/ 51550 h 314325"/>
                <a:gd name="connsiteX2699" fmla="*/ 99601 w 1200150"/>
                <a:gd name="connsiteY2699" fmla="*/ 53051 h 314325"/>
                <a:gd name="connsiteX2700" fmla="*/ 96583 w 1200150"/>
                <a:gd name="connsiteY2700" fmla="*/ 54552 h 314325"/>
                <a:gd name="connsiteX2701" fmla="*/ 92056 w 1200150"/>
                <a:gd name="connsiteY2701" fmla="*/ 54552 h 314325"/>
                <a:gd name="connsiteX2702" fmla="*/ 90547 w 1200150"/>
                <a:gd name="connsiteY2702" fmla="*/ 54552 h 314325"/>
                <a:gd name="connsiteX2703" fmla="*/ 90547 w 1200150"/>
                <a:gd name="connsiteY2703" fmla="*/ 56053 h 314325"/>
                <a:gd name="connsiteX2704" fmla="*/ 87528 w 1200150"/>
                <a:gd name="connsiteY2704" fmla="*/ 56053 h 314325"/>
                <a:gd name="connsiteX2705" fmla="*/ 86019 w 1200150"/>
                <a:gd name="connsiteY2705" fmla="*/ 57554 h 314325"/>
                <a:gd name="connsiteX2706" fmla="*/ 83001 w 1200150"/>
                <a:gd name="connsiteY2706" fmla="*/ 59055 h 314325"/>
                <a:gd name="connsiteX2707" fmla="*/ 79983 w 1200150"/>
                <a:gd name="connsiteY2707" fmla="*/ 60556 h 314325"/>
                <a:gd name="connsiteX2708" fmla="*/ 78474 w 1200150"/>
                <a:gd name="connsiteY2708" fmla="*/ 62057 h 314325"/>
                <a:gd name="connsiteX2709" fmla="*/ 76965 w 1200150"/>
                <a:gd name="connsiteY2709" fmla="*/ 63558 h 314325"/>
                <a:gd name="connsiteX2710" fmla="*/ 73946 w 1200150"/>
                <a:gd name="connsiteY2710" fmla="*/ 66559 h 314325"/>
                <a:gd name="connsiteX2711" fmla="*/ 70928 w 1200150"/>
                <a:gd name="connsiteY2711" fmla="*/ 68060 h 314325"/>
                <a:gd name="connsiteX2712" fmla="*/ 69419 w 1200150"/>
                <a:gd name="connsiteY2712" fmla="*/ 69561 h 314325"/>
                <a:gd name="connsiteX2713" fmla="*/ 67910 w 1200150"/>
                <a:gd name="connsiteY2713" fmla="*/ 71062 h 314325"/>
                <a:gd name="connsiteX2714" fmla="*/ 64892 w 1200150"/>
                <a:gd name="connsiteY2714" fmla="*/ 75565 h 314325"/>
                <a:gd name="connsiteX2715" fmla="*/ 61873 w 1200150"/>
                <a:gd name="connsiteY2715" fmla="*/ 78567 h 314325"/>
                <a:gd name="connsiteX2716" fmla="*/ 58855 w 1200150"/>
                <a:gd name="connsiteY2716" fmla="*/ 80068 h 314325"/>
                <a:gd name="connsiteX2717" fmla="*/ 57346 w 1200150"/>
                <a:gd name="connsiteY2717" fmla="*/ 83069 h 314325"/>
                <a:gd name="connsiteX2718" fmla="*/ 49801 w 1200150"/>
                <a:gd name="connsiteY2718" fmla="*/ 89073 h 314325"/>
                <a:gd name="connsiteX2719" fmla="*/ 43764 w 1200150"/>
                <a:gd name="connsiteY2719" fmla="*/ 92075 h 314325"/>
                <a:gd name="connsiteX2720" fmla="*/ 39237 w 1200150"/>
                <a:gd name="connsiteY2720" fmla="*/ 89073 h 314325"/>
                <a:gd name="connsiteX2721" fmla="*/ 39237 w 1200150"/>
                <a:gd name="connsiteY2721" fmla="*/ 87572 h 314325"/>
                <a:gd name="connsiteX2722" fmla="*/ 37728 w 1200150"/>
                <a:gd name="connsiteY2722" fmla="*/ 80068 h 314325"/>
                <a:gd name="connsiteX2723" fmla="*/ 39237 w 1200150"/>
                <a:gd name="connsiteY2723" fmla="*/ 77066 h 314325"/>
                <a:gd name="connsiteX2724" fmla="*/ 40746 w 1200150"/>
                <a:gd name="connsiteY2724" fmla="*/ 74064 h 314325"/>
                <a:gd name="connsiteX2725" fmla="*/ 46782 w 1200150"/>
                <a:gd name="connsiteY2725" fmla="*/ 69561 h 314325"/>
                <a:gd name="connsiteX2726" fmla="*/ 48291 w 1200150"/>
                <a:gd name="connsiteY2726" fmla="*/ 66559 h 314325"/>
                <a:gd name="connsiteX2727" fmla="*/ 49801 w 1200150"/>
                <a:gd name="connsiteY2727" fmla="*/ 65059 h 314325"/>
                <a:gd name="connsiteX2728" fmla="*/ 46782 w 1200150"/>
                <a:gd name="connsiteY2728" fmla="*/ 65059 h 314325"/>
                <a:gd name="connsiteX2729" fmla="*/ 43764 w 1200150"/>
                <a:gd name="connsiteY2729" fmla="*/ 66559 h 314325"/>
                <a:gd name="connsiteX2730" fmla="*/ 39237 w 1200150"/>
                <a:gd name="connsiteY2730" fmla="*/ 68060 h 314325"/>
                <a:gd name="connsiteX2731" fmla="*/ 34709 w 1200150"/>
                <a:gd name="connsiteY2731" fmla="*/ 69561 h 314325"/>
                <a:gd name="connsiteX2732" fmla="*/ 33200 w 1200150"/>
                <a:gd name="connsiteY2732" fmla="*/ 69561 h 314325"/>
                <a:gd name="connsiteX2733" fmla="*/ 30182 w 1200150"/>
                <a:gd name="connsiteY2733" fmla="*/ 65059 h 314325"/>
                <a:gd name="connsiteX2734" fmla="*/ 30182 w 1200150"/>
                <a:gd name="connsiteY2734" fmla="*/ 62057 h 314325"/>
                <a:gd name="connsiteX2735" fmla="*/ 27164 w 1200150"/>
                <a:gd name="connsiteY2735" fmla="*/ 60556 h 314325"/>
                <a:gd name="connsiteX2736" fmla="*/ 24146 w 1200150"/>
                <a:gd name="connsiteY2736" fmla="*/ 62057 h 314325"/>
                <a:gd name="connsiteX2737" fmla="*/ 21127 w 1200150"/>
                <a:gd name="connsiteY2737" fmla="*/ 62057 h 314325"/>
                <a:gd name="connsiteX2738" fmla="*/ 18109 w 1200150"/>
                <a:gd name="connsiteY2738" fmla="*/ 62057 h 314325"/>
                <a:gd name="connsiteX2739" fmla="*/ 16600 w 1200150"/>
                <a:gd name="connsiteY2739" fmla="*/ 63558 h 314325"/>
                <a:gd name="connsiteX2740" fmla="*/ 15091 w 1200150"/>
                <a:gd name="connsiteY2740" fmla="*/ 65059 h 314325"/>
                <a:gd name="connsiteX2741" fmla="*/ 12073 w 1200150"/>
                <a:gd name="connsiteY2741" fmla="*/ 66559 h 314325"/>
                <a:gd name="connsiteX2742" fmla="*/ 9055 w 1200150"/>
                <a:gd name="connsiteY2742" fmla="*/ 68060 h 314325"/>
                <a:gd name="connsiteX2743" fmla="*/ 6036 w 1200150"/>
                <a:gd name="connsiteY2743" fmla="*/ 69561 h 314325"/>
                <a:gd name="connsiteX2744" fmla="*/ 1509 w 1200150"/>
                <a:gd name="connsiteY2744" fmla="*/ 69561 h 314325"/>
                <a:gd name="connsiteX2745" fmla="*/ 0 w 1200150"/>
                <a:gd name="connsiteY2745" fmla="*/ 63558 h 314325"/>
                <a:gd name="connsiteX2746" fmla="*/ 1509 w 1200150"/>
                <a:gd name="connsiteY2746" fmla="*/ 59055 h 314325"/>
                <a:gd name="connsiteX2747" fmla="*/ 1509 w 1200150"/>
                <a:gd name="connsiteY2747" fmla="*/ 57554 h 314325"/>
                <a:gd name="connsiteX2748" fmla="*/ 1509 w 1200150"/>
                <a:gd name="connsiteY2748" fmla="*/ 56053 h 314325"/>
                <a:gd name="connsiteX2749" fmla="*/ 3018 w 1200150"/>
                <a:gd name="connsiteY2749" fmla="*/ 54552 h 314325"/>
                <a:gd name="connsiteX2750" fmla="*/ 4527 w 1200150"/>
                <a:gd name="connsiteY2750" fmla="*/ 53051 h 314325"/>
                <a:gd name="connsiteX2751" fmla="*/ 6036 w 1200150"/>
                <a:gd name="connsiteY2751" fmla="*/ 51550 h 314325"/>
                <a:gd name="connsiteX2752" fmla="*/ 7545 w 1200150"/>
                <a:gd name="connsiteY2752" fmla="*/ 51550 h 314325"/>
                <a:gd name="connsiteX2753" fmla="*/ 7545 w 1200150"/>
                <a:gd name="connsiteY2753" fmla="*/ 50049 h 314325"/>
                <a:gd name="connsiteX2754" fmla="*/ 9055 w 1200150"/>
                <a:gd name="connsiteY2754" fmla="*/ 50049 h 314325"/>
                <a:gd name="connsiteX2755" fmla="*/ 10564 w 1200150"/>
                <a:gd name="connsiteY2755" fmla="*/ 48549 h 314325"/>
                <a:gd name="connsiteX2756" fmla="*/ 15091 w 1200150"/>
                <a:gd name="connsiteY2756" fmla="*/ 45547 h 314325"/>
                <a:gd name="connsiteX2757" fmla="*/ 15091 w 1200150"/>
                <a:gd name="connsiteY2757" fmla="*/ 44046 h 314325"/>
                <a:gd name="connsiteX2758" fmla="*/ 16600 w 1200150"/>
                <a:gd name="connsiteY2758" fmla="*/ 44046 h 314325"/>
                <a:gd name="connsiteX2759" fmla="*/ 18109 w 1200150"/>
                <a:gd name="connsiteY2759" fmla="*/ 42545 h 314325"/>
                <a:gd name="connsiteX2760" fmla="*/ 19618 w 1200150"/>
                <a:gd name="connsiteY2760" fmla="*/ 42545 h 314325"/>
                <a:gd name="connsiteX2761" fmla="*/ 19618 w 1200150"/>
                <a:gd name="connsiteY2761" fmla="*/ 44046 h 314325"/>
                <a:gd name="connsiteX2762" fmla="*/ 19618 w 1200150"/>
                <a:gd name="connsiteY2762" fmla="*/ 45547 h 314325"/>
                <a:gd name="connsiteX2763" fmla="*/ 18109 w 1200150"/>
                <a:gd name="connsiteY2763" fmla="*/ 47048 h 314325"/>
                <a:gd name="connsiteX2764" fmla="*/ 16600 w 1200150"/>
                <a:gd name="connsiteY2764" fmla="*/ 48549 h 314325"/>
                <a:gd name="connsiteX2765" fmla="*/ 15091 w 1200150"/>
                <a:gd name="connsiteY2765" fmla="*/ 50049 h 314325"/>
                <a:gd name="connsiteX2766" fmla="*/ 13582 w 1200150"/>
                <a:gd name="connsiteY2766" fmla="*/ 51550 h 314325"/>
                <a:gd name="connsiteX2767" fmla="*/ 13582 w 1200150"/>
                <a:gd name="connsiteY2767" fmla="*/ 54552 h 314325"/>
                <a:gd name="connsiteX2768" fmla="*/ 15091 w 1200150"/>
                <a:gd name="connsiteY2768" fmla="*/ 54552 h 314325"/>
                <a:gd name="connsiteX2769" fmla="*/ 16600 w 1200150"/>
                <a:gd name="connsiteY2769" fmla="*/ 56053 h 314325"/>
                <a:gd name="connsiteX2770" fmla="*/ 19618 w 1200150"/>
                <a:gd name="connsiteY2770" fmla="*/ 56053 h 314325"/>
                <a:gd name="connsiteX2771" fmla="*/ 21127 w 1200150"/>
                <a:gd name="connsiteY2771" fmla="*/ 57554 h 314325"/>
                <a:gd name="connsiteX2772" fmla="*/ 21127 w 1200150"/>
                <a:gd name="connsiteY2772" fmla="*/ 56053 h 314325"/>
                <a:gd name="connsiteX2773" fmla="*/ 22637 w 1200150"/>
                <a:gd name="connsiteY2773" fmla="*/ 56053 h 314325"/>
                <a:gd name="connsiteX2774" fmla="*/ 24146 w 1200150"/>
                <a:gd name="connsiteY2774" fmla="*/ 56053 h 314325"/>
                <a:gd name="connsiteX2775" fmla="*/ 25655 w 1200150"/>
                <a:gd name="connsiteY2775" fmla="*/ 56053 h 314325"/>
                <a:gd name="connsiteX2776" fmla="*/ 28673 w 1200150"/>
                <a:gd name="connsiteY2776" fmla="*/ 56053 h 314325"/>
                <a:gd name="connsiteX2777" fmla="*/ 30182 w 1200150"/>
                <a:gd name="connsiteY2777" fmla="*/ 56053 h 314325"/>
                <a:gd name="connsiteX2778" fmla="*/ 31691 w 1200150"/>
                <a:gd name="connsiteY2778" fmla="*/ 56053 h 314325"/>
                <a:gd name="connsiteX2779" fmla="*/ 31691 w 1200150"/>
                <a:gd name="connsiteY2779" fmla="*/ 54552 h 314325"/>
                <a:gd name="connsiteX2780" fmla="*/ 33200 w 1200150"/>
                <a:gd name="connsiteY2780" fmla="*/ 54552 h 314325"/>
                <a:gd name="connsiteX2781" fmla="*/ 34709 w 1200150"/>
                <a:gd name="connsiteY2781" fmla="*/ 53051 h 314325"/>
                <a:gd name="connsiteX2782" fmla="*/ 36219 w 1200150"/>
                <a:gd name="connsiteY2782" fmla="*/ 53051 h 314325"/>
                <a:gd name="connsiteX2783" fmla="*/ 37728 w 1200150"/>
                <a:gd name="connsiteY2783" fmla="*/ 51550 h 314325"/>
                <a:gd name="connsiteX2784" fmla="*/ 39237 w 1200150"/>
                <a:gd name="connsiteY2784" fmla="*/ 51550 h 314325"/>
                <a:gd name="connsiteX2785" fmla="*/ 40746 w 1200150"/>
                <a:gd name="connsiteY2785" fmla="*/ 53051 h 314325"/>
                <a:gd name="connsiteX2786" fmla="*/ 40746 w 1200150"/>
                <a:gd name="connsiteY2786" fmla="*/ 54552 h 314325"/>
                <a:gd name="connsiteX2787" fmla="*/ 42255 w 1200150"/>
                <a:gd name="connsiteY2787" fmla="*/ 54552 h 314325"/>
                <a:gd name="connsiteX2788" fmla="*/ 43764 w 1200150"/>
                <a:gd name="connsiteY2788" fmla="*/ 54552 h 314325"/>
                <a:gd name="connsiteX2789" fmla="*/ 45273 w 1200150"/>
                <a:gd name="connsiteY2789" fmla="*/ 54552 h 314325"/>
                <a:gd name="connsiteX2790" fmla="*/ 46782 w 1200150"/>
                <a:gd name="connsiteY2790" fmla="*/ 54552 h 314325"/>
                <a:gd name="connsiteX2791" fmla="*/ 51310 w 1200150"/>
                <a:gd name="connsiteY2791" fmla="*/ 54552 h 314325"/>
                <a:gd name="connsiteX2792" fmla="*/ 54328 w 1200150"/>
                <a:gd name="connsiteY2792" fmla="*/ 54552 h 314325"/>
                <a:gd name="connsiteX2793" fmla="*/ 58855 w 1200150"/>
                <a:gd name="connsiteY2793" fmla="*/ 54552 h 314325"/>
                <a:gd name="connsiteX2794" fmla="*/ 61873 w 1200150"/>
                <a:gd name="connsiteY2794" fmla="*/ 54552 h 314325"/>
                <a:gd name="connsiteX2795" fmla="*/ 64892 w 1200150"/>
                <a:gd name="connsiteY2795" fmla="*/ 54552 h 314325"/>
                <a:gd name="connsiteX2796" fmla="*/ 66401 w 1200150"/>
                <a:gd name="connsiteY2796" fmla="*/ 54552 h 314325"/>
                <a:gd name="connsiteX2797" fmla="*/ 67910 w 1200150"/>
                <a:gd name="connsiteY2797" fmla="*/ 53051 h 314325"/>
                <a:gd name="connsiteX2798" fmla="*/ 69419 w 1200150"/>
                <a:gd name="connsiteY2798" fmla="*/ 51550 h 314325"/>
                <a:gd name="connsiteX2799" fmla="*/ 70928 w 1200150"/>
                <a:gd name="connsiteY2799" fmla="*/ 50049 h 314325"/>
                <a:gd name="connsiteX2800" fmla="*/ 72437 w 1200150"/>
                <a:gd name="connsiteY2800" fmla="*/ 48549 h 314325"/>
                <a:gd name="connsiteX2801" fmla="*/ 72437 w 1200150"/>
                <a:gd name="connsiteY2801" fmla="*/ 47048 h 314325"/>
                <a:gd name="connsiteX2802" fmla="*/ 73946 w 1200150"/>
                <a:gd name="connsiteY2802" fmla="*/ 45547 h 314325"/>
                <a:gd name="connsiteX2803" fmla="*/ 72437 w 1200150"/>
                <a:gd name="connsiteY2803" fmla="*/ 42545 h 314325"/>
                <a:gd name="connsiteX2804" fmla="*/ 69419 w 1200150"/>
                <a:gd name="connsiteY2804" fmla="*/ 41044 h 314325"/>
                <a:gd name="connsiteX2805" fmla="*/ 67910 w 1200150"/>
                <a:gd name="connsiteY2805" fmla="*/ 38042 h 314325"/>
                <a:gd name="connsiteX2806" fmla="*/ 66401 w 1200150"/>
                <a:gd name="connsiteY2806" fmla="*/ 36541 h 314325"/>
                <a:gd name="connsiteX2807" fmla="*/ 67910 w 1200150"/>
                <a:gd name="connsiteY2807" fmla="*/ 35040 h 314325"/>
                <a:gd name="connsiteX2808" fmla="*/ 69419 w 1200150"/>
                <a:gd name="connsiteY2808" fmla="*/ 35040 h 314325"/>
                <a:gd name="connsiteX2809" fmla="*/ 72437 w 1200150"/>
                <a:gd name="connsiteY2809" fmla="*/ 35040 h 314325"/>
                <a:gd name="connsiteX2810" fmla="*/ 76965 w 1200150"/>
                <a:gd name="connsiteY2810" fmla="*/ 36541 h 314325"/>
                <a:gd name="connsiteX2811" fmla="*/ 83001 w 1200150"/>
                <a:gd name="connsiteY2811" fmla="*/ 38042 h 314325"/>
                <a:gd name="connsiteX2812" fmla="*/ 84510 w 1200150"/>
                <a:gd name="connsiteY2812" fmla="*/ 38042 h 314325"/>
                <a:gd name="connsiteX2813" fmla="*/ 86019 w 1200150"/>
                <a:gd name="connsiteY2813" fmla="*/ 35040 h 314325"/>
                <a:gd name="connsiteX2814" fmla="*/ 89037 w 1200150"/>
                <a:gd name="connsiteY2814" fmla="*/ 33539 h 314325"/>
                <a:gd name="connsiteX2815" fmla="*/ 90547 w 1200150"/>
                <a:gd name="connsiteY2815" fmla="*/ 33539 h 314325"/>
                <a:gd name="connsiteX2816" fmla="*/ 93565 w 1200150"/>
                <a:gd name="connsiteY2816" fmla="*/ 30538 h 314325"/>
                <a:gd name="connsiteX2817" fmla="*/ 96583 w 1200150"/>
                <a:gd name="connsiteY2817" fmla="*/ 27536 h 314325"/>
                <a:gd name="connsiteX2818" fmla="*/ 99601 w 1200150"/>
                <a:gd name="connsiteY2818" fmla="*/ 26035 h 314325"/>
                <a:gd name="connsiteX2819" fmla="*/ 101110 w 1200150"/>
                <a:gd name="connsiteY2819" fmla="*/ 24534 h 314325"/>
                <a:gd name="connsiteX2820" fmla="*/ 108656 w 1200150"/>
                <a:gd name="connsiteY2820" fmla="*/ 18530 h 314325"/>
                <a:gd name="connsiteX2821" fmla="*/ 110165 w 1200150"/>
                <a:gd name="connsiteY2821" fmla="*/ 15529 h 314325"/>
                <a:gd name="connsiteX2822" fmla="*/ 111674 w 1200150"/>
                <a:gd name="connsiteY2822" fmla="*/ 14028 h 314325"/>
                <a:gd name="connsiteX2823" fmla="*/ 113183 w 1200150"/>
                <a:gd name="connsiteY2823" fmla="*/ 12527 h 314325"/>
                <a:gd name="connsiteX2824" fmla="*/ 114692 w 1200150"/>
                <a:gd name="connsiteY2824" fmla="*/ 11026 h 314325"/>
                <a:gd name="connsiteX2825" fmla="*/ 116201 w 1200150"/>
                <a:gd name="connsiteY2825" fmla="*/ 9525 h 314325"/>
                <a:gd name="connsiteX2826" fmla="*/ 72672 w 1200150"/>
                <a:gd name="connsiteY2826" fmla="*/ 0 h 314325"/>
                <a:gd name="connsiteX2827" fmla="*/ 74083 w 1200150"/>
                <a:gd name="connsiteY2827" fmla="*/ 0 h 314325"/>
                <a:gd name="connsiteX2828" fmla="*/ 75494 w 1200150"/>
                <a:gd name="connsiteY2828" fmla="*/ 1482 h 314325"/>
                <a:gd name="connsiteX2829" fmla="*/ 76905 w 1200150"/>
                <a:gd name="connsiteY2829" fmla="*/ 4445 h 314325"/>
                <a:gd name="connsiteX2830" fmla="*/ 78317 w 1200150"/>
                <a:gd name="connsiteY2830" fmla="*/ 5927 h 314325"/>
                <a:gd name="connsiteX2831" fmla="*/ 81139 w 1200150"/>
                <a:gd name="connsiteY2831" fmla="*/ 10372 h 314325"/>
                <a:gd name="connsiteX2832" fmla="*/ 81139 w 1200150"/>
                <a:gd name="connsiteY2832" fmla="*/ 11853 h 314325"/>
                <a:gd name="connsiteX2833" fmla="*/ 82550 w 1200150"/>
                <a:gd name="connsiteY2833" fmla="*/ 14817 h 314325"/>
                <a:gd name="connsiteX2834" fmla="*/ 82550 w 1200150"/>
                <a:gd name="connsiteY2834" fmla="*/ 16298 h 314325"/>
                <a:gd name="connsiteX2835" fmla="*/ 82550 w 1200150"/>
                <a:gd name="connsiteY2835" fmla="*/ 19262 h 314325"/>
                <a:gd name="connsiteX2836" fmla="*/ 81139 w 1200150"/>
                <a:gd name="connsiteY2836" fmla="*/ 22225 h 314325"/>
                <a:gd name="connsiteX2837" fmla="*/ 76905 w 1200150"/>
                <a:gd name="connsiteY2837" fmla="*/ 22225 h 314325"/>
                <a:gd name="connsiteX2838" fmla="*/ 74083 w 1200150"/>
                <a:gd name="connsiteY2838" fmla="*/ 20743 h 314325"/>
                <a:gd name="connsiteX2839" fmla="*/ 71261 w 1200150"/>
                <a:gd name="connsiteY2839" fmla="*/ 17780 h 314325"/>
                <a:gd name="connsiteX2840" fmla="*/ 69850 w 1200150"/>
                <a:gd name="connsiteY2840" fmla="*/ 14817 h 314325"/>
                <a:gd name="connsiteX2841" fmla="*/ 71261 w 1200150"/>
                <a:gd name="connsiteY2841" fmla="*/ 11853 h 314325"/>
                <a:gd name="connsiteX2842" fmla="*/ 71261 w 1200150"/>
                <a:gd name="connsiteY2842" fmla="*/ 5927 h 314325"/>
                <a:gd name="connsiteX2843" fmla="*/ 71261 w 1200150"/>
                <a:gd name="connsiteY2843" fmla="*/ 4445 h 314325"/>
                <a:gd name="connsiteX2844" fmla="*/ 71261 w 1200150"/>
                <a:gd name="connsiteY2844" fmla="*/ 2963 h 314325"/>
                <a:gd name="connsiteX2845" fmla="*/ 72672 w 1200150"/>
                <a:gd name="connsiteY2845"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Lst>
              <a:rect l="l" t="t" r="r" b="b"/>
              <a:pathLst>
                <a:path w="1200150" h="314325">
                  <a:moveTo>
                    <a:pt x="698500" y="290347"/>
                  </a:moveTo>
                  <a:cubicBezTo>
                    <a:pt x="698500" y="290347"/>
                    <a:pt x="698500" y="290347"/>
                    <a:pt x="697012" y="291840"/>
                  </a:cubicBezTo>
                  <a:cubicBezTo>
                    <a:pt x="697012" y="291840"/>
                    <a:pt x="697012" y="291840"/>
                    <a:pt x="695524" y="291840"/>
                  </a:cubicBezTo>
                  <a:cubicBezTo>
                    <a:pt x="695524" y="291840"/>
                    <a:pt x="694035" y="291840"/>
                    <a:pt x="694035" y="291840"/>
                  </a:cubicBezTo>
                  <a:cubicBezTo>
                    <a:pt x="694035" y="291840"/>
                    <a:pt x="692547" y="293333"/>
                    <a:pt x="692547" y="293333"/>
                  </a:cubicBezTo>
                  <a:cubicBezTo>
                    <a:pt x="692547" y="293333"/>
                    <a:pt x="692547" y="293333"/>
                    <a:pt x="691059" y="293333"/>
                  </a:cubicBezTo>
                  <a:cubicBezTo>
                    <a:pt x="691059" y="293333"/>
                    <a:pt x="689570" y="294825"/>
                    <a:pt x="689570" y="294825"/>
                  </a:cubicBezTo>
                  <a:cubicBezTo>
                    <a:pt x="689570" y="294825"/>
                    <a:pt x="688082" y="294825"/>
                    <a:pt x="688082" y="296318"/>
                  </a:cubicBezTo>
                  <a:cubicBezTo>
                    <a:pt x="688082" y="297811"/>
                    <a:pt x="688082" y="297811"/>
                    <a:pt x="686594" y="297811"/>
                  </a:cubicBezTo>
                  <a:cubicBezTo>
                    <a:pt x="686594" y="299304"/>
                    <a:pt x="688082" y="299304"/>
                    <a:pt x="686594" y="300796"/>
                  </a:cubicBezTo>
                  <a:cubicBezTo>
                    <a:pt x="686594" y="302289"/>
                    <a:pt x="686594" y="302289"/>
                    <a:pt x="686594" y="302289"/>
                  </a:cubicBezTo>
                  <a:cubicBezTo>
                    <a:pt x="686594" y="302289"/>
                    <a:pt x="688082" y="303782"/>
                    <a:pt x="688082" y="303782"/>
                  </a:cubicBezTo>
                  <a:cubicBezTo>
                    <a:pt x="688082" y="303782"/>
                    <a:pt x="688082" y="305275"/>
                    <a:pt x="689570" y="305275"/>
                  </a:cubicBezTo>
                  <a:cubicBezTo>
                    <a:pt x="689570" y="305275"/>
                    <a:pt x="689570" y="305275"/>
                    <a:pt x="691059" y="305275"/>
                  </a:cubicBezTo>
                  <a:cubicBezTo>
                    <a:pt x="691059" y="305275"/>
                    <a:pt x="692547" y="305275"/>
                    <a:pt x="692547" y="305275"/>
                  </a:cubicBezTo>
                  <a:cubicBezTo>
                    <a:pt x="692547" y="305275"/>
                    <a:pt x="692547" y="306767"/>
                    <a:pt x="692547" y="306767"/>
                  </a:cubicBezTo>
                  <a:cubicBezTo>
                    <a:pt x="692547" y="306767"/>
                    <a:pt x="694035" y="306767"/>
                    <a:pt x="694035" y="306767"/>
                  </a:cubicBezTo>
                  <a:cubicBezTo>
                    <a:pt x="694035" y="306767"/>
                    <a:pt x="695524" y="306767"/>
                    <a:pt x="695524" y="306767"/>
                  </a:cubicBezTo>
                  <a:cubicBezTo>
                    <a:pt x="695524" y="305275"/>
                    <a:pt x="697012" y="305275"/>
                    <a:pt x="697012" y="305275"/>
                  </a:cubicBezTo>
                  <a:cubicBezTo>
                    <a:pt x="697012" y="305275"/>
                    <a:pt x="698500" y="305275"/>
                    <a:pt x="698500" y="305275"/>
                  </a:cubicBezTo>
                  <a:cubicBezTo>
                    <a:pt x="698500" y="305275"/>
                    <a:pt x="698500" y="305275"/>
                    <a:pt x="699988" y="305275"/>
                  </a:cubicBezTo>
                  <a:cubicBezTo>
                    <a:pt x="699988" y="305275"/>
                    <a:pt x="701477" y="305275"/>
                    <a:pt x="701477" y="305275"/>
                  </a:cubicBezTo>
                  <a:cubicBezTo>
                    <a:pt x="702965" y="305275"/>
                    <a:pt x="704453" y="305275"/>
                    <a:pt x="704453" y="303782"/>
                  </a:cubicBezTo>
                  <a:cubicBezTo>
                    <a:pt x="705942" y="303782"/>
                    <a:pt x="705942" y="303782"/>
                    <a:pt x="707430" y="302289"/>
                  </a:cubicBezTo>
                  <a:cubicBezTo>
                    <a:pt x="708918" y="302289"/>
                    <a:pt x="708918" y="300796"/>
                    <a:pt x="708918" y="300796"/>
                  </a:cubicBezTo>
                  <a:cubicBezTo>
                    <a:pt x="708918" y="299304"/>
                    <a:pt x="708918" y="299304"/>
                    <a:pt x="708918" y="299304"/>
                  </a:cubicBezTo>
                  <a:cubicBezTo>
                    <a:pt x="708918" y="297811"/>
                    <a:pt x="708918" y="296318"/>
                    <a:pt x="708918" y="294825"/>
                  </a:cubicBezTo>
                  <a:cubicBezTo>
                    <a:pt x="708918" y="294825"/>
                    <a:pt x="708918" y="294825"/>
                    <a:pt x="708918" y="293333"/>
                  </a:cubicBezTo>
                  <a:cubicBezTo>
                    <a:pt x="707430" y="293333"/>
                    <a:pt x="707430" y="291840"/>
                    <a:pt x="705942" y="291840"/>
                  </a:cubicBezTo>
                  <a:cubicBezTo>
                    <a:pt x="704453" y="290347"/>
                    <a:pt x="704453" y="290347"/>
                    <a:pt x="704453" y="290347"/>
                  </a:cubicBezTo>
                  <a:cubicBezTo>
                    <a:pt x="704453" y="290347"/>
                    <a:pt x="704453" y="290347"/>
                    <a:pt x="702965" y="290347"/>
                  </a:cubicBezTo>
                  <a:cubicBezTo>
                    <a:pt x="702965" y="290347"/>
                    <a:pt x="702965" y="290347"/>
                    <a:pt x="701477" y="290347"/>
                  </a:cubicBezTo>
                  <a:cubicBezTo>
                    <a:pt x="701477" y="290347"/>
                    <a:pt x="701477" y="290347"/>
                    <a:pt x="699988" y="290347"/>
                  </a:cubicBezTo>
                  <a:cubicBezTo>
                    <a:pt x="698500" y="290347"/>
                    <a:pt x="699988" y="290347"/>
                    <a:pt x="698500" y="290347"/>
                  </a:cubicBezTo>
                  <a:close/>
                  <a:moveTo>
                    <a:pt x="369689" y="274638"/>
                  </a:moveTo>
                  <a:cubicBezTo>
                    <a:pt x="369689" y="274638"/>
                    <a:pt x="371078" y="274638"/>
                    <a:pt x="371078" y="274638"/>
                  </a:cubicBezTo>
                  <a:cubicBezTo>
                    <a:pt x="372467" y="274638"/>
                    <a:pt x="372467" y="274638"/>
                    <a:pt x="372467" y="274638"/>
                  </a:cubicBezTo>
                  <a:cubicBezTo>
                    <a:pt x="373856" y="274638"/>
                    <a:pt x="373856" y="275999"/>
                    <a:pt x="373856" y="275999"/>
                  </a:cubicBezTo>
                  <a:cubicBezTo>
                    <a:pt x="373856" y="275999"/>
                    <a:pt x="373856" y="275999"/>
                    <a:pt x="373856" y="277360"/>
                  </a:cubicBezTo>
                  <a:cubicBezTo>
                    <a:pt x="373856" y="277360"/>
                    <a:pt x="373856" y="277360"/>
                    <a:pt x="375245" y="277360"/>
                  </a:cubicBezTo>
                  <a:cubicBezTo>
                    <a:pt x="375245" y="277360"/>
                    <a:pt x="375245" y="277360"/>
                    <a:pt x="375245" y="278720"/>
                  </a:cubicBezTo>
                  <a:cubicBezTo>
                    <a:pt x="376635" y="278720"/>
                    <a:pt x="376635" y="278720"/>
                    <a:pt x="376635" y="278720"/>
                  </a:cubicBezTo>
                  <a:cubicBezTo>
                    <a:pt x="376635" y="278720"/>
                    <a:pt x="378024" y="278720"/>
                    <a:pt x="378024" y="278720"/>
                  </a:cubicBezTo>
                  <a:cubicBezTo>
                    <a:pt x="378024" y="278720"/>
                    <a:pt x="378024" y="278720"/>
                    <a:pt x="379413" y="278720"/>
                  </a:cubicBezTo>
                  <a:cubicBezTo>
                    <a:pt x="379413" y="278720"/>
                    <a:pt x="379413" y="278720"/>
                    <a:pt x="379413" y="280081"/>
                  </a:cubicBezTo>
                  <a:cubicBezTo>
                    <a:pt x="378024" y="281442"/>
                    <a:pt x="378024" y="281442"/>
                    <a:pt x="378024" y="281442"/>
                  </a:cubicBezTo>
                  <a:cubicBezTo>
                    <a:pt x="378024" y="281442"/>
                    <a:pt x="378024" y="281442"/>
                    <a:pt x="376635" y="281442"/>
                  </a:cubicBezTo>
                  <a:cubicBezTo>
                    <a:pt x="376635" y="282803"/>
                    <a:pt x="376635" y="282803"/>
                    <a:pt x="375245" y="282803"/>
                  </a:cubicBezTo>
                  <a:cubicBezTo>
                    <a:pt x="375245" y="282803"/>
                    <a:pt x="373856" y="284163"/>
                    <a:pt x="373856" y="284163"/>
                  </a:cubicBezTo>
                  <a:cubicBezTo>
                    <a:pt x="373856" y="284163"/>
                    <a:pt x="373856" y="284163"/>
                    <a:pt x="372467" y="284163"/>
                  </a:cubicBezTo>
                  <a:cubicBezTo>
                    <a:pt x="371078" y="284163"/>
                    <a:pt x="371078" y="282803"/>
                    <a:pt x="369689" y="282803"/>
                  </a:cubicBezTo>
                  <a:cubicBezTo>
                    <a:pt x="369689" y="282803"/>
                    <a:pt x="369689" y="282803"/>
                    <a:pt x="369689" y="281442"/>
                  </a:cubicBezTo>
                  <a:cubicBezTo>
                    <a:pt x="368300" y="281442"/>
                    <a:pt x="368300" y="281442"/>
                    <a:pt x="368300" y="281442"/>
                  </a:cubicBezTo>
                  <a:cubicBezTo>
                    <a:pt x="368300" y="280081"/>
                    <a:pt x="368300" y="280081"/>
                    <a:pt x="368300" y="280081"/>
                  </a:cubicBezTo>
                  <a:cubicBezTo>
                    <a:pt x="368300" y="280081"/>
                    <a:pt x="368300" y="278720"/>
                    <a:pt x="368300" y="278720"/>
                  </a:cubicBezTo>
                  <a:cubicBezTo>
                    <a:pt x="368300" y="278720"/>
                    <a:pt x="368300" y="278720"/>
                    <a:pt x="368300" y="277360"/>
                  </a:cubicBezTo>
                  <a:cubicBezTo>
                    <a:pt x="368300" y="275999"/>
                    <a:pt x="368300" y="275999"/>
                    <a:pt x="368300" y="275999"/>
                  </a:cubicBezTo>
                  <a:cubicBezTo>
                    <a:pt x="368300" y="275999"/>
                    <a:pt x="369689" y="275999"/>
                    <a:pt x="369689" y="274638"/>
                  </a:cubicBezTo>
                  <a:close/>
                  <a:moveTo>
                    <a:pt x="414338" y="273050"/>
                  </a:moveTo>
                  <a:cubicBezTo>
                    <a:pt x="414338" y="273050"/>
                    <a:pt x="414338" y="273050"/>
                    <a:pt x="415925" y="273050"/>
                  </a:cubicBezTo>
                  <a:cubicBezTo>
                    <a:pt x="415925" y="273050"/>
                    <a:pt x="415925" y="273050"/>
                    <a:pt x="417513" y="273050"/>
                  </a:cubicBezTo>
                  <a:cubicBezTo>
                    <a:pt x="417513" y="274439"/>
                    <a:pt x="419100" y="274439"/>
                    <a:pt x="419100" y="274439"/>
                  </a:cubicBezTo>
                  <a:cubicBezTo>
                    <a:pt x="419100" y="274439"/>
                    <a:pt x="419100" y="275828"/>
                    <a:pt x="419100" y="275828"/>
                  </a:cubicBezTo>
                  <a:cubicBezTo>
                    <a:pt x="419100" y="275828"/>
                    <a:pt x="420688" y="275828"/>
                    <a:pt x="420688" y="275828"/>
                  </a:cubicBezTo>
                  <a:cubicBezTo>
                    <a:pt x="420688" y="277218"/>
                    <a:pt x="420688" y="277218"/>
                    <a:pt x="422275" y="277218"/>
                  </a:cubicBezTo>
                  <a:cubicBezTo>
                    <a:pt x="422275" y="278607"/>
                    <a:pt x="422275" y="278607"/>
                    <a:pt x="422275" y="278607"/>
                  </a:cubicBezTo>
                  <a:cubicBezTo>
                    <a:pt x="422275" y="278607"/>
                    <a:pt x="422275" y="278607"/>
                    <a:pt x="422275" y="279996"/>
                  </a:cubicBezTo>
                  <a:cubicBezTo>
                    <a:pt x="423863" y="279996"/>
                    <a:pt x="423863" y="279996"/>
                    <a:pt x="423863" y="281385"/>
                  </a:cubicBezTo>
                  <a:cubicBezTo>
                    <a:pt x="423863" y="281385"/>
                    <a:pt x="423863" y="282774"/>
                    <a:pt x="423863" y="282774"/>
                  </a:cubicBezTo>
                  <a:cubicBezTo>
                    <a:pt x="423863" y="284163"/>
                    <a:pt x="423863" y="284163"/>
                    <a:pt x="422275" y="284163"/>
                  </a:cubicBezTo>
                  <a:cubicBezTo>
                    <a:pt x="422275" y="284163"/>
                    <a:pt x="420688" y="284163"/>
                    <a:pt x="420688" y="284163"/>
                  </a:cubicBezTo>
                  <a:cubicBezTo>
                    <a:pt x="419100" y="284163"/>
                    <a:pt x="419100" y="284163"/>
                    <a:pt x="419100" y="284163"/>
                  </a:cubicBezTo>
                  <a:cubicBezTo>
                    <a:pt x="417513" y="284163"/>
                    <a:pt x="417513" y="284163"/>
                    <a:pt x="417513" y="284163"/>
                  </a:cubicBezTo>
                  <a:cubicBezTo>
                    <a:pt x="417513" y="282774"/>
                    <a:pt x="417513" y="282774"/>
                    <a:pt x="415925" y="282774"/>
                  </a:cubicBezTo>
                  <a:cubicBezTo>
                    <a:pt x="415925" y="282774"/>
                    <a:pt x="415925" y="281385"/>
                    <a:pt x="415925" y="281385"/>
                  </a:cubicBezTo>
                  <a:cubicBezTo>
                    <a:pt x="414338" y="279996"/>
                    <a:pt x="414338" y="279996"/>
                    <a:pt x="414338" y="278607"/>
                  </a:cubicBezTo>
                  <a:cubicBezTo>
                    <a:pt x="414338" y="277218"/>
                    <a:pt x="414338" y="277218"/>
                    <a:pt x="414338" y="275828"/>
                  </a:cubicBezTo>
                  <a:cubicBezTo>
                    <a:pt x="414338" y="274439"/>
                    <a:pt x="414338" y="274439"/>
                    <a:pt x="414338" y="274439"/>
                  </a:cubicBezTo>
                  <a:cubicBezTo>
                    <a:pt x="414338" y="273050"/>
                    <a:pt x="414338" y="273050"/>
                    <a:pt x="414338" y="273050"/>
                  </a:cubicBezTo>
                  <a:close/>
                  <a:moveTo>
                    <a:pt x="705942" y="242580"/>
                  </a:moveTo>
                  <a:cubicBezTo>
                    <a:pt x="705942" y="244072"/>
                    <a:pt x="705942" y="244072"/>
                    <a:pt x="705942" y="244072"/>
                  </a:cubicBezTo>
                  <a:cubicBezTo>
                    <a:pt x="705942" y="245565"/>
                    <a:pt x="705942" y="245565"/>
                    <a:pt x="705942" y="245565"/>
                  </a:cubicBezTo>
                  <a:cubicBezTo>
                    <a:pt x="705942" y="247058"/>
                    <a:pt x="705942" y="247058"/>
                    <a:pt x="705942" y="247058"/>
                  </a:cubicBezTo>
                  <a:cubicBezTo>
                    <a:pt x="705942" y="248551"/>
                    <a:pt x="705942" y="248551"/>
                    <a:pt x="705942" y="248551"/>
                  </a:cubicBezTo>
                  <a:cubicBezTo>
                    <a:pt x="705942" y="248551"/>
                    <a:pt x="707430" y="248551"/>
                    <a:pt x="707430" y="248551"/>
                  </a:cubicBezTo>
                  <a:cubicBezTo>
                    <a:pt x="708918" y="248551"/>
                    <a:pt x="708918" y="248551"/>
                    <a:pt x="708918" y="248551"/>
                  </a:cubicBezTo>
                  <a:cubicBezTo>
                    <a:pt x="708918" y="247058"/>
                    <a:pt x="708918" y="247058"/>
                    <a:pt x="708918" y="247058"/>
                  </a:cubicBezTo>
                  <a:cubicBezTo>
                    <a:pt x="707430" y="247058"/>
                    <a:pt x="707430" y="247058"/>
                    <a:pt x="707430" y="247058"/>
                  </a:cubicBezTo>
                  <a:cubicBezTo>
                    <a:pt x="707430" y="245565"/>
                    <a:pt x="707430" y="245565"/>
                    <a:pt x="707430" y="245565"/>
                  </a:cubicBezTo>
                  <a:cubicBezTo>
                    <a:pt x="707430" y="244072"/>
                    <a:pt x="707430" y="244072"/>
                    <a:pt x="707430" y="244072"/>
                  </a:cubicBezTo>
                  <a:cubicBezTo>
                    <a:pt x="707430" y="242580"/>
                    <a:pt x="707430" y="242580"/>
                    <a:pt x="707430" y="242580"/>
                  </a:cubicBezTo>
                  <a:cubicBezTo>
                    <a:pt x="705942" y="242580"/>
                    <a:pt x="705942" y="242580"/>
                    <a:pt x="705942" y="242580"/>
                  </a:cubicBezTo>
                  <a:close/>
                  <a:moveTo>
                    <a:pt x="819424" y="242234"/>
                  </a:moveTo>
                  <a:cubicBezTo>
                    <a:pt x="817919" y="243752"/>
                    <a:pt x="817919" y="242234"/>
                    <a:pt x="817919" y="243752"/>
                  </a:cubicBezTo>
                  <a:cubicBezTo>
                    <a:pt x="817919" y="245269"/>
                    <a:pt x="817919" y="243752"/>
                    <a:pt x="819424" y="245269"/>
                  </a:cubicBezTo>
                  <a:cubicBezTo>
                    <a:pt x="819424" y="246787"/>
                    <a:pt x="819424" y="246787"/>
                    <a:pt x="819424" y="248304"/>
                  </a:cubicBezTo>
                  <a:cubicBezTo>
                    <a:pt x="819424" y="248304"/>
                    <a:pt x="819424" y="248304"/>
                    <a:pt x="820930" y="249822"/>
                  </a:cubicBezTo>
                  <a:cubicBezTo>
                    <a:pt x="820930" y="249822"/>
                    <a:pt x="820930" y="249822"/>
                    <a:pt x="822435" y="248304"/>
                  </a:cubicBezTo>
                  <a:cubicBezTo>
                    <a:pt x="822435" y="248304"/>
                    <a:pt x="822435" y="248304"/>
                    <a:pt x="822435" y="246787"/>
                  </a:cubicBezTo>
                  <a:cubicBezTo>
                    <a:pt x="822435" y="246787"/>
                    <a:pt x="822435" y="246787"/>
                    <a:pt x="822435" y="245269"/>
                  </a:cubicBezTo>
                  <a:cubicBezTo>
                    <a:pt x="822435" y="243752"/>
                    <a:pt x="822435" y="243752"/>
                    <a:pt x="822435" y="243752"/>
                  </a:cubicBezTo>
                  <a:cubicBezTo>
                    <a:pt x="820930" y="242234"/>
                    <a:pt x="820930" y="242234"/>
                    <a:pt x="820930" y="242234"/>
                  </a:cubicBezTo>
                  <a:cubicBezTo>
                    <a:pt x="820930" y="242234"/>
                    <a:pt x="820930" y="242234"/>
                    <a:pt x="819424" y="242234"/>
                  </a:cubicBezTo>
                  <a:close/>
                  <a:moveTo>
                    <a:pt x="704453" y="238102"/>
                  </a:moveTo>
                  <a:cubicBezTo>
                    <a:pt x="702965" y="239594"/>
                    <a:pt x="702965" y="239594"/>
                    <a:pt x="702965" y="239594"/>
                  </a:cubicBezTo>
                  <a:cubicBezTo>
                    <a:pt x="704453" y="239594"/>
                    <a:pt x="704453" y="239594"/>
                    <a:pt x="704453" y="239594"/>
                  </a:cubicBezTo>
                  <a:cubicBezTo>
                    <a:pt x="705942" y="239594"/>
                    <a:pt x="705942" y="239594"/>
                    <a:pt x="705942" y="239594"/>
                  </a:cubicBezTo>
                  <a:cubicBezTo>
                    <a:pt x="705942" y="238102"/>
                    <a:pt x="705942" y="238102"/>
                    <a:pt x="705942" y="238102"/>
                  </a:cubicBezTo>
                  <a:cubicBezTo>
                    <a:pt x="704453" y="238102"/>
                    <a:pt x="704453" y="238102"/>
                    <a:pt x="704453" y="238102"/>
                  </a:cubicBezTo>
                  <a:close/>
                  <a:moveTo>
                    <a:pt x="469590" y="234950"/>
                  </a:moveTo>
                  <a:cubicBezTo>
                    <a:pt x="469590" y="234950"/>
                    <a:pt x="475475" y="234950"/>
                    <a:pt x="475475" y="234950"/>
                  </a:cubicBezTo>
                  <a:cubicBezTo>
                    <a:pt x="475475" y="234950"/>
                    <a:pt x="476947" y="234950"/>
                    <a:pt x="476947" y="234950"/>
                  </a:cubicBezTo>
                  <a:cubicBezTo>
                    <a:pt x="478418" y="234950"/>
                    <a:pt x="476947" y="234950"/>
                    <a:pt x="478418" y="234950"/>
                  </a:cubicBezTo>
                  <a:cubicBezTo>
                    <a:pt x="478418" y="234950"/>
                    <a:pt x="478418" y="234950"/>
                    <a:pt x="479890" y="234950"/>
                  </a:cubicBezTo>
                  <a:cubicBezTo>
                    <a:pt x="481361" y="234950"/>
                    <a:pt x="481361" y="234950"/>
                    <a:pt x="481361" y="234950"/>
                  </a:cubicBezTo>
                  <a:cubicBezTo>
                    <a:pt x="482832" y="236473"/>
                    <a:pt x="482832" y="236473"/>
                    <a:pt x="482832" y="236473"/>
                  </a:cubicBezTo>
                  <a:cubicBezTo>
                    <a:pt x="482832" y="236473"/>
                    <a:pt x="482832" y="236473"/>
                    <a:pt x="482832" y="237996"/>
                  </a:cubicBezTo>
                  <a:cubicBezTo>
                    <a:pt x="482832" y="237996"/>
                    <a:pt x="482832" y="237996"/>
                    <a:pt x="482832" y="239518"/>
                  </a:cubicBezTo>
                  <a:cubicBezTo>
                    <a:pt x="481361" y="239518"/>
                    <a:pt x="481361" y="239518"/>
                    <a:pt x="481361" y="241041"/>
                  </a:cubicBezTo>
                  <a:cubicBezTo>
                    <a:pt x="479890" y="241041"/>
                    <a:pt x="479890" y="241041"/>
                    <a:pt x="479890" y="241041"/>
                  </a:cubicBezTo>
                  <a:cubicBezTo>
                    <a:pt x="479890" y="241041"/>
                    <a:pt x="479890" y="242564"/>
                    <a:pt x="478418" y="242564"/>
                  </a:cubicBezTo>
                  <a:cubicBezTo>
                    <a:pt x="478418" y="242564"/>
                    <a:pt x="478418" y="242564"/>
                    <a:pt x="478418" y="244086"/>
                  </a:cubicBezTo>
                  <a:cubicBezTo>
                    <a:pt x="476947" y="244086"/>
                    <a:pt x="476947" y="244086"/>
                    <a:pt x="476947" y="244086"/>
                  </a:cubicBezTo>
                  <a:cubicBezTo>
                    <a:pt x="475475" y="245609"/>
                    <a:pt x="475475" y="245609"/>
                    <a:pt x="475475" y="245609"/>
                  </a:cubicBezTo>
                  <a:cubicBezTo>
                    <a:pt x="475475" y="245609"/>
                    <a:pt x="474004" y="245609"/>
                    <a:pt x="474004" y="247132"/>
                  </a:cubicBezTo>
                  <a:cubicBezTo>
                    <a:pt x="474004" y="247132"/>
                    <a:pt x="472533" y="247132"/>
                    <a:pt x="472533" y="247132"/>
                  </a:cubicBezTo>
                  <a:cubicBezTo>
                    <a:pt x="472533" y="247132"/>
                    <a:pt x="472533" y="247132"/>
                    <a:pt x="472533" y="248655"/>
                  </a:cubicBezTo>
                  <a:cubicBezTo>
                    <a:pt x="471061" y="248655"/>
                    <a:pt x="471061" y="248655"/>
                    <a:pt x="471061" y="248655"/>
                  </a:cubicBezTo>
                  <a:cubicBezTo>
                    <a:pt x="469590" y="250177"/>
                    <a:pt x="469590" y="250177"/>
                    <a:pt x="469590" y="250177"/>
                  </a:cubicBezTo>
                  <a:cubicBezTo>
                    <a:pt x="468119" y="250177"/>
                    <a:pt x="468119" y="251700"/>
                    <a:pt x="468119" y="253223"/>
                  </a:cubicBezTo>
                  <a:cubicBezTo>
                    <a:pt x="468119" y="253223"/>
                    <a:pt x="468119" y="253223"/>
                    <a:pt x="469590" y="254745"/>
                  </a:cubicBezTo>
                  <a:cubicBezTo>
                    <a:pt x="469590" y="254745"/>
                    <a:pt x="469590" y="254745"/>
                    <a:pt x="471061" y="256268"/>
                  </a:cubicBezTo>
                  <a:cubicBezTo>
                    <a:pt x="471061" y="256268"/>
                    <a:pt x="472533" y="257791"/>
                    <a:pt x="472533" y="257791"/>
                  </a:cubicBezTo>
                  <a:cubicBezTo>
                    <a:pt x="472533" y="257791"/>
                    <a:pt x="475475" y="259314"/>
                    <a:pt x="475475" y="259314"/>
                  </a:cubicBezTo>
                  <a:cubicBezTo>
                    <a:pt x="475475" y="259314"/>
                    <a:pt x="476947" y="259314"/>
                    <a:pt x="478418" y="260836"/>
                  </a:cubicBezTo>
                  <a:cubicBezTo>
                    <a:pt x="478418" y="260836"/>
                    <a:pt x="479890" y="260836"/>
                    <a:pt x="479890" y="260836"/>
                  </a:cubicBezTo>
                  <a:cubicBezTo>
                    <a:pt x="479890" y="260836"/>
                    <a:pt x="481361" y="260836"/>
                    <a:pt x="481361" y="262359"/>
                  </a:cubicBezTo>
                  <a:cubicBezTo>
                    <a:pt x="482832" y="262359"/>
                    <a:pt x="482832" y="262359"/>
                    <a:pt x="482832" y="262359"/>
                  </a:cubicBezTo>
                  <a:cubicBezTo>
                    <a:pt x="482832" y="262359"/>
                    <a:pt x="484304" y="263882"/>
                    <a:pt x="484304" y="263882"/>
                  </a:cubicBezTo>
                  <a:cubicBezTo>
                    <a:pt x="485775" y="263882"/>
                    <a:pt x="485775" y="265405"/>
                    <a:pt x="485775" y="265405"/>
                  </a:cubicBezTo>
                  <a:cubicBezTo>
                    <a:pt x="485775" y="265405"/>
                    <a:pt x="485775" y="266927"/>
                    <a:pt x="485775" y="266927"/>
                  </a:cubicBezTo>
                  <a:cubicBezTo>
                    <a:pt x="485775" y="266927"/>
                    <a:pt x="485775" y="268450"/>
                    <a:pt x="485775" y="268450"/>
                  </a:cubicBezTo>
                  <a:cubicBezTo>
                    <a:pt x="484304" y="269973"/>
                    <a:pt x="484304" y="269973"/>
                    <a:pt x="484304" y="269973"/>
                  </a:cubicBezTo>
                  <a:cubicBezTo>
                    <a:pt x="484304" y="271495"/>
                    <a:pt x="484304" y="271495"/>
                    <a:pt x="484304" y="271495"/>
                  </a:cubicBezTo>
                  <a:cubicBezTo>
                    <a:pt x="482832" y="271495"/>
                    <a:pt x="482832" y="271495"/>
                    <a:pt x="482832" y="271495"/>
                  </a:cubicBezTo>
                  <a:cubicBezTo>
                    <a:pt x="481361" y="271495"/>
                    <a:pt x="481361" y="271495"/>
                    <a:pt x="481361" y="271495"/>
                  </a:cubicBezTo>
                  <a:cubicBezTo>
                    <a:pt x="479890" y="271495"/>
                    <a:pt x="479890" y="271495"/>
                    <a:pt x="479890" y="269973"/>
                  </a:cubicBezTo>
                  <a:cubicBezTo>
                    <a:pt x="479890" y="269973"/>
                    <a:pt x="478418" y="269973"/>
                    <a:pt x="478418" y="269973"/>
                  </a:cubicBezTo>
                  <a:cubicBezTo>
                    <a:pt x="478418" y="268450"/>
                    <a:pt x="476947" y="268450"/>
                    <a:pt x="476947" y="268450"/>
                  </a:cubicBezTo>
                  <a:cubicBezTo>
                    <a:pt x="476947" y="268450"/>
                    <a:pt x="476947" y="266927"/>
                    <a:pt x="475475" y="266927"/>
                  </a:cubicBezTo>
                  <a:cubicBezTo>
                    <a:pt x="475475" y="265405"/>
                    <a:pt x="475475" y="265405"/>
                    <a:pt x="474004" y="265405"/>
                  </a:cubicBezTo>
                  <a:cubicBezTo>
                    <a:pt x="474004" y="265405"/>
                    <a:pt x="474004" y="265405"/>
                    <a:pt x="472533" y="263882"/>
                  </a:cubicBezTo>
                  <a:cubicBezTo>
                    <a:pt x="472533" y="263882"/>
                    <a:pt x="471061" y="263882"/>
                    <a:pt x="471061" y="263882"/>
                  </a:cubicBezTo>
                  <a:cubicBezTo>
                    <a:pt x="469590" y="265405"/>
                    <a:pt x="469590" y="265405"/>
                    <a:pt x="469590" y="265405"/>
                  </a:cubicBezTo>
                  <a:cubicBezTo>
                    <a:pt x="468119" y="265405"/>
                    <a:pt x="468119" y="268450"/>
                    <a:pt x="468119" y="268450"/>
                  </a:cubicBezTo>
                  <a:cubicBezTo>
                    <a:pt x="468119" y="268450"/>
                    <a:pt x="468119" y="268450"/>
                    <a:pt x="466647" y="269973"/>
                  </a:cubicBezTo>
                  <a:cubicBezTo>
                    <a:pt x="466647" y="269973"/>
                    <a:pt x="466647" y="271495"/>
                    <a:pt x="465176" y="273018"/>
                  </a:cubicBezTo>
                  <a:cubicBezTo>
                    <a:pt x="463705" y="274541"/>
                    <a:pt x="465176" y="274541"/>
                    <a:pt x="465176" y="276064"/>
                  </a:cubicBezTo>
                  <a:cubicBezTo>
                    <a:pt x="465176" y="276064"/>
                    <a:pt x="465176" y="277586"/>
                    <a:pt x="465176" y="279109"/>
                  </a:cubicBezTo>
                  <a:cubicBezTo>
                    <a:pt x="466647" y="279109"/>
                    <a:pt x="466647" y="280632"/>
                    <a:pt x="466647" y="280632"/>
                  </a:cubicBezTo>
                  <a:cubicBezTo>
                    <a:pt x="465176" y="282154"/>
                    <a:pt x="465176" y="282154"/>
                    <a:pt x="465176" y="282154"/>
                  </a:cubicBezTo>
                  <a:cubicBezTo>
                    <a:pt x="463705" y="283677"/>
                    <a:pt x="463705" y="283677"/>
                    <a:pt x="463705" y="283677"/>
                  </a:cubicBezTo>
                  <a:cubicBezTo>
                    <a:pt x="462233" y="283677"/>
                    <a:pt x="462233" y="283677"/>
                    <a:pt x="460762" y="285200"/>
                  </a:cubicBezTo>
                  <a:cubicBezTo>
                    <a:pt x="460762" y="285200"/>
                    <a:pt x="460762" y="285200"/>
                    <a:pt x="459291" y="285200"/>
                  </a:cubicBezTo>
                  <a:cubicBezTo>
                    <a:pt x="459291" y="285200"/>
                    <a:pt x="459291" y="286723"/>
                    <a:pt x="459291" y="286723"/>
                  </a:cubicBezTo>
                  <a:cubicBezTo>
                    <a:pt x="457819" y="286723"/>
                    <a:pt x="457819" y="288245"/>
                    <a:pt x="457819" y="288245"/>
                  </a:cubicBezTo>
                  <a:cubicBezTo>
                    <a:pt x="457819" y="288245"/>
                    <a:pt x="456348" y="288245"/>
                    <a:pt x="456348" y="289768"/>
                  </a:cubicBezTo>
                  <a:cubicBezTo>
                    <a:pt x="456348" y="289768"/>
                    <a:pt x="456348" y="289768"/>
                    <a:pt x="456348" y="291291"/>
                  </a:cubicBezTo>
                  <a:cubicBezTo>
                    <a:pt x="456348" y="291291"/>
                    <a:pt x="456348" y="291291"/>
                    <a:pt x="456348" y="292813"/>
                  </a:cubicBezTo>
                  <a:cubicBezTo>
                    <a:pt x="457819" y="292813"/>
                    <a:pt x="457819" y="294336"/>
                    <a:pt x="457819" y="294336"/>
                  </a:cubicBezTo>
                  <a:cubicBezTo>
                    <a:pt x="457819" y="294336"/>
                    <a:pt x="459291" y="295859"/>
                    <a:pt x="459291" y="295859"/>
                  </a:cubicBezTo>
                  <a:cubicBezTo>
                    <a:pt x="459291" y="297382"/>
                    <a:pt x="462233" y="300427"/>
                    <a:pt x="462233" y="300427"/>
                  </a:cubicBezTo>
                  <a:cubicBezTo>
                    <a:pt x="462233" y="300427"/>
                    <a:pt x="462233" y="301950"/>
                    <a:pt x="462233" y="303472"/>
                  </a:cubicBezTo>
                  <a:cubicBezTo>
                    <a:pt x="462233" y="303472"/>
                    <a:pt x="462233" y="304995"/>
                    <a:pt x="462233" y="304995"/>
                  </a:cubicBezTo>
                  <a:cubicBezTo>
                    <a:pt x="462233" y="306518"/>
                    <a:pt x="460762" y="306518"/>
                    <a:pt x="460762" y="306518"/>
                  </a:cubicBezTo>
                  <a:cubicBezTo>
                    <a:pt x="460762" y="306518"/>
                    <a:pt x="459291" y="306518"/>
                    <a:pt x="459291" y="308041"/>
                  </a:cubicBezTo>
                  <a:cubicBezTo>
                    <a:pt x="457819" y="308041"/>
                    <a:pt x="457819" y="308041"/>
                    <a:pt x="456348" y="308041"/>
                  </a:cubicBezTo>
                  <a:cubicBezTo>
                    <a:pt x="454877" y="308041"/>
                    <a:pt x="456348" y="308041"/>
                    <a:pt x="454877" y="308041"/>
                  </a:cubicBezTo>
                  <a:cubicBezTo>
                    <a:pt x="454877" y="308041"/>
                    <a:pt x="453405" y="308041"/>
                    <a:pt x="453405" y="308041"/>
                  </a:cubicBezTo>
                  <a:cubicBezTo>
                    <a:pt x="453405" y="308041"/>
                    <a:pt x="450463" y="308041"/>
                    <a:pt x="448991" y="308041"/>
                  </a:cubicBezTo>
                  <a:cubicBezTo>
                    <a:pt x="448991" y="309563"/>
                    <a:pt x="448991" y="308041"/>
                    <a:pt x="447520" y="308041"/>
                  </a:cubicBezTo>
                  <a:cubicBezTo>
                    <a:pt x="447520" y="308041"/>
                    <a:pt x="447520" y="308041"/>
                    <a:pt x="446049" y="308041"/>
                  </a:cubicBezTo>
                  <a:cubicBezTo>
                    <a:pt x="446049" y="306518"/>
                    <a:pt x="446049" y="308041"/>
                    <a:pt x="444577" y="306518"/>
                  </a:cubicBezTo>
                  <a:cubicBezTo>
                    <a:pt x="443106" y="306518"/>
                    <a:pt x="443106" y="306518"/>
                    <a:pt x="443106" y="306518"/>
                  </a:cubicBezTo>
                  <a:cubicBezTo>
                    <a:pt x="441635" y="306518"/>
                    <a:pt x="440163" y="306518"/>
                    <a:pt x="438692" y="306518"/>
                  </a:cubicBezTo>
                  <a:cubicBezTo>
                    <a:pt x="438692" y="306518"/>
                    <a:pt x="438692" y="306518"/>
                    <a:pt x="437221" y="306518"/>
                  </a:cubicBezTo>
                  <a:cubicBezTo>
                    <a:pt x="435749" y="306518"/>
                    <a:pt x="435749" y="304995"/>
                    <a:pt x="434278" y="304995"/>
                  </a:cubicBezTo>
                  <a:cubicBezTo>
                    <a:pt x="434278" y="304995"/>
                    <a:pt x="434278" y="304995"/>
                    <a:pt x="432807" y="306518"/>
                  </a:cubicBezTo>
                  <a:cubicBezTo>
                    <a:pt x="432807" y="306518"/>
                    <a:pt x="432807" y="304995"/>
                    <a:pt x="431335" y="304995"/>
                  </a:cubicBezTo>
                  <a:cubicBezTo>
                    <a:pt x="429864" y="304995"/>
                    <a:pt x="429864" y="303472"/>
                    <a:pt x="429864" y="303472"/>
                  </a:cubicBezTo>
                  <a:cubicBezTo>
                    <a:pt x="429864" y="303472"/>
                    <a:pt x="429864" y="301950"/>
                    <a:pt x="428393" y="301950"/>
                  </a:cubicBezTo>
                  <a:cubicBezTo>
                    <a:pt x="428393" y="300427"/>
                    <a:pt x="428393" y="300427"/>
                    <a:pt x="428393" y="300427"/>
                  </a:cubicBezTo>
                  <a:cubicBezTo>
                    <a:pt x="426921" y="298904"/>
                    <a:pt x="426921" y="298904"/>
                    <a:pt x="426921" y="298904"/>
                  </a:cubicBezTo>
                  <a:cubicBezTo>
                    <a:pt x="426921" y="297382"/>
                    <a:pt x="425450" y="297382"/>
                    <a:pt x="425450" y="297382"/>
                  </a:cubicBezTo>
                  <a:cubicBezTo>
                    <a:pt x="425450" y="297382"/>
                    <a:pt x="425450" y="295859"/>
                    <a:pt x="425450" y="295859"/>
                  </a:cubicBezTo>
                  <a:cubicBezTo>
                    <a:pt x="426921" y="295859"/>
                    <a:pt x="426921" y="294336"/>
                    <a:pt x="426921" y="294336"/>
                  </a:cubicBezTo>
                  <a:cubicBezTo>
                    <a:pt x="426921" y="294336"/>
                    <a:pt x="426921" y="292813"/>
                    <a:pt x="426921" y="292813"/>
                  </a:cubicBezTo>
                  <a:cubicBezTo>
                    <a:pt x="426921" y="292813"/>
                    <a:pt x="428393" y="292813"/>
                    <a:pt x="428393" y="291291"/>
                  </a:cubicBezTo>
                  <a:cubicBezTo>
                    <a:pt x="428393" y="291291"/>
                    <a:pt x="428393" y="291291"/>
                    <a:pt x="428393" y="289768"/>
                  </a:cubicBezTo>
                  <a:cubicBezTo>
                    <a:pt x="429864" y="289768"/>
                    <a:pt x="428393" y="289768"/>
                    <a:pt x="428393" y="288245"/>
                  </a:cubicBezTo>
                  <a:cubicBezTo>
                    <a:pt x="428393" y="288245"/>
                    <a:pt x="428393" y="288245"/>
                    <a:pt x="428393" y="286723"/>
                  </a:cubicBezTo>
                  <a:cubicBezTo>
                    <a:pt x="428393" y="286723"/>
                    <a:pt x="428393" y="286723"/>
                    <a:pt x="429864" y="285200"/>
                  </a:cubicBezTo>
                  <a:cubicBezTo>
                    <a:pt x="429864" y="285200"/>
                    <a:pt x="429864" y="285200"/>
                    <a:pt x="429864" y="283677"/>
                  </a:cubicBezTo>
                  <a:cubicBezTo>
                    <a:pt x="429864" y="282154"/>
                    <a:pt x="429864" y="282154"/>
                    <a:pt x="429864" y="282154"/>
                  </a:cubicBezTo>
                  <a:cubicBezTo>
                    <a:pt x="429864" y="280632"/>
                    <a:pt x="429864" y="282154"/>
                    <a:pt x="429864" y="280632"/>
                  </a:cubicBezTo>
                  <a:cubicBezTo>
                    <a:pt x="429864" y="280632"/>
                    <a:pt x="429864" y="280632"/>
                    <a:pt x="429864" y="279109"/>
                  </a:cubicBezTo>
                  <a:cubicBezTo>
                    <a:pt x="429864" y="279109"/>
                    <a:pt x="429864" y="279109"/>
                    <a:pt x="428393" y="279109"/>
                  </a:cubicBezTo>
                  <a:cubicBezTo>
                    <a:pt x="428393" y="277586"/>
                    <a:pt x="428393" y="277586"/>
                    <a:pt x="428393" y="277586"/>
                  </a:cubicBezTo>
                  <a:cubicBezTo>
                    <a:pt x="428393" y="276064"/>
                    <a:pt x="428393" y="276064"/>
                    <a:pt x="429864" y="276064"/>
                  </a:cubicBezTo>
                  <a:cubicBezTo>
                    <a:pt x="429864" y="276064"/>
                    <a:pt x="431335" y="276064"/>
                    <a:pt x="431335" y="276064"/>
                  </a:cubicBezTo>
                  <a:cubicBezTo>
                    <a:pt x="431335" y="276064"/>
                    <a:pt x="432807" y="276064"/>
                    <a:pt x="432807" y="276064"/>
                  </a:cubicBezTo>
                  <a:cubicBezTo>
                    <a:pt x="432807" y="274541"/>
                    <a:pt x="432807" y="274541"/>
                    <a:pt x="434278" y="274541"/>
                  </a:cubicBezTo>
                  <a:cubicBezTo>
                    <a:pt x="435749" y="273018"/>
                    <a:pt x="434278" y="274541"/>
                    <a:pt x="435749" y="273018"/>
                  </a:cubicBezTo>
                  <a:cubicBezTo>
                    <a:pt x="437221" y="273018"/>
                    <a:pt x="435749" y="273018"/>
                    <a:pt x="437221" y="273018"/>
                  </a:cubicBezTo>
                  <a:cubicBezTo>
                    <a:pt x="438692" y="273018"/>
                    <a:pt x="438692" y="273018"/>
                    <a:pt x="438692" y="271495"/>
                  </a:cubicBezTo>
                  <a:cubicBezTo>
                    <a:pt x="438692" y="271495"/>
                    <a:pt x="438692" y="271495"/>
                    <a:pt x="440163" y="271495"/>
                  </a:cubicBezTo>
                  <a:cubicBezTo>
                    <a:pt x="440163" y="271495"/>
                    <a:pt x="440163" y="269973"/>
                    <a:pt x="441635" y="269973"/>
                  </a:cubicBezTo>
                  <a:cubicBezTo>
                    <a:pt x="441635" y="269973"/>
                    <a:pt x="443106" y="269973"/>
                    <a:pt x="443106" y="269973"/>
                  </a:cubicBezTo>
                  <a:cubicBezTo>
                    <a:pt x="444577" y="269973"/>
                    <a:pt x="444577" y="269973"/>
                    <a:pt x="446049" y="269973"/>
                  </a:cubicBezTo>
                  <a:cubicBezTo>
                    <a:pt x="447520" y="268450"/>
                    <a:pt x="446049" y="268450"/>
                    <a:pt x="447520" y="268450"/>
                  </a:cubicBezTo>
                  <a:cubicBezTo>
                    <a:pt x="448991" y="266927"/>
                    <a:pt x="447520" y="268450"/>
                    <a:pt x="448991" y="268450"/>
                  </a:cubicBezTo>
                  <a:cubicBezTo>
                    <a:pt x="450463" y="268450"/>
                    <a:pt x="448991" y="268450"/>
                    <a:pt x="450463" y="266927"/>
                  </a:cubicBezTo>
                  <a:cubicBezTo>
                    <a:pt x="451934" y="266927"/>
                    <a:pt x="450463" y="266927"/>
                    <a:pt x="450463" y="265405"/>
                  </a:cubicBezTo>
                  <a:cubicBezTo>
                    <a:pt x="451934" y="265405"/>
                    <a:pt x="451934" y="265405"/>
                    <a:pt x="451934" y="265405"/>
                  </a:cubicBezTo>
                  <a:cubicBezTo>
                    <a:pt x="451934" y="263882"/>
                    <a:pt x="451934" y="263882"/>
                    <a:pt x="451934" y="263882"/>
                  </a:cubicBezTo>
                  <a:cubicBezTo>
                    <a:pt x="451934" y="262359"/>
                    <a:pt x="451934" y="262359"/>
                    <a:pt x="451934" y="262359"/>
                  </a:cubicBezTo>
                  <a:cubicBezTo>
                    <a:pt x="453405" y="262359"/>
                    <a:pt x="451934" y="262359"/>
                    <a:pt x="451934" y="260836"/>
                  </a:cubicBezTo>
                  <a:cubicBezTo>
                    <a:pt x="451934" y="260836"/>
                    <a:pt x="450463" y="260836"/>
                    <a:pt x="450463" y="260836"/>
                  </a:cubicBezTo>
                  <a:cubicBezTo>
                    <a:pt x="450463" y="260836"/>
                    <a:pt x="450463" y="260836"/>
                    <a:pt x="448991" y="260836"/>
                  </a:cubicBezTo>
                  <a:cubicBezTo>
                    <a:pt x="448991" y="260836"/>
                    <a:pt x="448991" y="260836"/>
                    <a:pt x="448991" y="262359"/>
                  </a:cubicBezTo>
                  <a:cubicBezTo>
                    <a:pt x="447520" y="262359"/>
                    <a:pt x="447520" y="262359"/>
                    <a:pt x="447520" y="262359"/>
                  </a:cubicBezTo>
                  <a:cubicBezTo>
                    <a:pt x="446049" y="262359"/>
                    <a:pt x="446049" y="262359"/>
                    <a:pt x="446049" y="262359"/>
                  </a:cubicBezTo>
                  <a:cubicBezTo>
                    <a:pt x="446049" y="262359"/>
                    <a:pt x="446049" y="262359"/>
                    <a:pt x="444577" y="263882"/>
                  </a:cubicBezTo>
                  <a:cubicBezTo>
                    <a:pt x="444577" y="263882"/>
                    <a:pt x="444577" y="263882"/>
                    <a:pt x="443106" y="263882"/>
                  </a:cubicBezTo>
                  <a:cubicBezTo>
                    <a:pt x="443106" y="265405"/>
                    <a:pt x="441635" y="265405"/>
                    <a:pt x="441635" y="265405"/>
                  </a:cubicBezTo>
                  <a:cubicBezTo>
                    <a:pt x="440163" y="265405"/>
                    <a:pt x="440163" y="265405"/>
                    <a:pt x="438692" y="265405"/>
                  </a:cubicBezTo>
                  <a:cubicBezTo>
                    <a:pt x="438692" y="265405"/>
                    <a:pt x="438692" y="265405"/>
                    <a:pt x="437221" y="265405"/>
                  </a:cubicBezTo>
                  <a:cubicBezTo>
                    <a:pt x="437221" y="265405"/>
                    <a:pt x="437221" y="265405"/>
                    <a:pt x="435749" y="265405"/>
                  </a:cubicBezTo>
                  <a:cubicBezTo>
                    <a:pt x="435749" y="265405"/>
                    <a:pt x="435749" y="265405"/>
                    <a:pt x="434278" y="265405"/>
                  </a:cubicBezTo>
                  <a:cubicBezTo>
                    <a:pt x="432807" y="263882"/>
                    <a:pt x="432807" y="263882"/>
                    <a:pt x="432807" y="263882"/>
                  </a:cubicBezTo>
                  <a:cubicBezTo>
                    <a:pt x="431335" y="263882"/>
                    <a:pt x="431335" y="262359"/>
                    <a:pt x="431335" y="262359"/>
                  </a:cubicBezTo>
                  <a:cubicBezTo>
                    <a:pt x="431335" y="262359"/>
                    <a:pt x="432807" y="262359"/>
                    <a:pt x="432807" y="262359"/>
                  </a:cubicBezTo>
                  <a:cubicBezTo>
                    <a:pt x="432807" y="262359"/>
                    <a:pt x="434278" y="260836"/>
                    <a:pt x="434278" y="260836"/>
                  </a:cubicBezTo>
                  <a:cubicBezTo>
                    <a:pt x="434278" y="260836"/>
                    <a:pt x="435749" y="259314"/>
                    <a:pt x="435749" y="259314"/>
                  </a:cubicBezTo>
                  <a:cubicBezTo>
                    <a:pt x="435749" y="259314"/>
                    <a:pt x="438692" y="259314"/>
                    <a:pt x="438692" y="259314"/>
                  </a:cubicBezTo>
                  <a:cubicBezTo>
                    <a:pt x="440163" y="259314"/>
                    <a:pt x="441635" y="257791"/>
                    <a:pt x="441635" y="257791"/>
                  </a:cubicBezTo>
                  <a:cubicBezTo>
                    <a:pt x="441635" y="257791"/>
                    <a:pt x="443106" y="257791"/>
                    <a:pt x="444577" y="256268"/>
                  </a:cubicBezTo>
                  <a:cubicBezTo>
                    <a:pt x="446049" y="256268"/>
                    <a:pt x="447520" y="254745"/>
                    <a:pt x="447520" y="254745"/>
                  </a:cubicBezTo>
                  <a:cubicBezTo>
                    <a:pt x="447520" y="254745"/>
                    <a:pt x="448991" y="254745"/>
                    <a:pt x="450463" y="253223"/>
                  </a:cubicBezTo>
                  <a:cubicBezTo>
                    <a:pt x="451934" y="253223"/>
                    <a:pt x="451934" y="254745"/>
                    <a:pt x="451934" y="254745"/>
                  </a:cubicBezTo>
                  <a:cubicBezTo>
                    <a:pt x="451934" y="254745"/>
                    <a:pt x="453405" y="253223"/>
                    <a:pt x="453405" y="253223"/>
                  </a:cubicBezTo>
                  <a:cubicBezTo>
                    <a:pt x="453405" y="253223"/>
                    <a:pt x="454877" y="251700"/>
                    <a:pt x="454877" y="251700"/>
                  </a:cubicBezTo>
                  <a:cubicBezTo>
                    <a:pt x="454877" y="251700"/>
                    <a:pt x="459291" y="250177"/>
                    <a:pt x="459291" y="250177"/>
                  </a:cubicBezTo>
                  <a:cubicBezTo>
                    <a:pt x="459291" y="250177"/>
                    <a:pt x="460762" y="248655"/>
                    <a:pt x="462233" y="248655"/>
                  </a:cubicBezTo>
                  <a:cubicBezTo>
                    <a:pt x="463705" y="247132"/>
                    <a:pt x="465176" y="247132"/>
                    <a:pt x="465176" y="247132"/>
                  </a:cubicBezTo>
                  <a:cubicBezTo>
                    <a:pt x="465176" y="245609"/>
                    <a:pt x="466647" y="245609"/>
                    <a:pt x="466647" y="245609"/>
                  </a:cubicBezTo>
                  <a:cubicBezTo>
                    <a:pt x="468119" y="245609"/>
                    <a:pt x="468119" y="245609"/>
                    <a:pt x="468119" y="244086"/>
                  </a:cubicBezTo>
                  <a:cubicBezTo>
                    <a:pt x="469590" y="244086"/>
                    <a:pt x="469590" y="244086"/>
                    <a:pt x="469590" y="244086"/>
                  </a:cubicBezTo>
                  <a:cubicBezTo>
                    <a:pt x="471061" y="242564"/>
                    <a:pt x="471061" y="242564"/>
                    <a:pt x="471061" y="242564"/>
                  </a:cubicBezTo>
                  <a:cubicBezTo>
                    <a:pt x="471061" y="241041"/>
                    <a:pt x="472533" y="241041"/>
                    <a:pt x="472533" y="241041"/>
                  </a:cubicBezTo>
                  <a:cubicBezTo>
                    <a:pt x="472533" y="241041"/>
                    <a:pt x="472533" y="241041"/>
                    <a:pt x="472533" y="239518"/>
                  </a:cubicBezTo>
                  <a:cubicBezTo>
                    <a:pt x="471061" y="239518"/>
                    <a:pt x="471061" y="239518"/>
                    <a:pt x="471061" y="239518"/>
                  </a:cubicBezTo>
                  <a:cubicBezTo>
                    <a:pt x="471061" y="239518"/>
                    <a:pt x="471061" y="239518"/>
                    <a:pt x="469590" y="239518"/>
                  </a:cubicBezTo>
                  <a:cubicBezTo>
                    <a:pt x="469590" y="239518"/>
                    <a:pt x="468119" y="239518"/>
                    <a:pt x="468119" y="239518"/>
                  </a:cubicBezTo>
                  <a:cubicBezTo>
                    <a:pt x="468119" y="241041"/>
                    <a:pt x="466647" y="241041"/>
                    <a:pt x="466647" y="241041"/>
                  </a:cubicBezTo>
                  <a:cubicBezTo>
                    <a:pt x="465176" y="241041"/>
                    <a:pt x="465176" y="241041"/>
                    <a:pt x="465176" y="241041"/>
                  </a:cubicBezTo>
                  <a:cubicBezTo>
                    <a:pt x="463705" y="241041"/>
                    <a:pt x="463705" y="241041"/>
                    <a:pt x="463705" y="241041"/>
                  </a:cubicBezTo>
                  <a:cubicBezTo>
                    <a:pt x="462233" y="242564"/>
                    <a:pt x="462233" y="241041"/>
                    <a:pt x="462233" y="242564"/>
                  </a:cubicBezTo>
                  <a:cubicBezTo>
                    <a:pt x="460762" y="242564"/>
                    <a:pt x="460762" y="242564"/>
                    <a:pt x="460762" y="242564"/>
                  </a:cubicBezTo>
                  <a:cubicBezTo>
                    <a:pt x="459291" y="242564"/>
                    <a:pt x="459291" y="242564"/>
                    <a:pt x="459291" y="242564"/>
                  </a:cubicBezTo>
                  <a:cubicBezTo>
                    <a:pt x="459291" y="242564"/>
                    <a:pt x="457819" y="242564"/>
                    <a:pt x="457819" y="244086"/>
                  </a:cubicBezTo>
                  <a:cubicBezTo>
                    <a:pt x="456348" y="244086"/>
                    <a:pt x="457819" y="244086"/>
                    <a:pt x="456348" y="244086"/>
                  </a:cubicBezTo>
                  <a:cubicBezTo>
                    <a:pt x="456348" y="245609"/>
                    <a:pt x="456348" y="245609"/>
                    <a:pt x="456348" y="245609"/>
                  </a:cubicBezTo>
                  <a:cubicBezTo>
                    <a:pt x="456348" y="245609"/>
                    <a:pt x="454877" y="245609"/>
                    <a:pt x="454877" y="245609"/>
                  </a:cubicBezTo>
                  <a:cubicBezTo>
                    <a:pt x="454877" y="247132"/>
                    <a:pt x="453405" y="247132"/>
                    <a:pt x="453405" y="247132"/>
                  </a:cubicBezTo>
                  <a:cubicBezTo>
                    <a:pt x="453405" y="247132"/>
                    <a:pt x="453405" y="247132"/>
                    <a:pt x="451934" y="245609"/>
                  </a:cubicBezTo>
                  <a:cubicBezTo>
                    <a:pt x="451934" y="245609"/>
                    <a:pt x="451934" y="245609"/>
                    <a:pt x="450463" y="244086"/>
                  </a:cubicBezTo>
                  <a:cubicBezTo>
                    <a:pt x="450463" y="244086"/>
                    <a:pt x="450463" y="244086"/>
                    <a:pt x="451934" y="242564"/>
                  </a:cubicBezTo>
                  <a:cubicBezTo>
                    <a:pt x="451934" y="242564"/>
                    <a:pt x="451934" y="242564"/>
                    <a:pt x="451934" y="241041"/>
                  </a:cubicBezTo>
                  <a:cubicBezTo>
                    <a:pt x="451934" y="241041"/>
                    <a:pt x="451934" y="241041"/>
                    <a:pt x="453405" y="239518"/>
                  </a:cubicBezTo>
                  <a:cubicBezTo>
                    <a:pt x="453405" y="239518"/>
                    <a:pt x="454877" y="239518"/>
                    <a:pt x="454877" y="239518"/>
                  </a:cubicBezTo>
                  <a:cubicBezTo>
                    <a:pt x="456348" y="239518"/>
                    <a:pt x="456348" y="239518"/>
                    <a:pt x="456348" y="239518"/>
                  </a:cubicBezTo>
                  <a:cubicBezTo>
                    <a:pt x="457819" y="239518"/>
                    <a:pt x="459291" y="237996"/>
                    <a:pt x="459291" y="237996"/>
                  </a:cubicBezTo>
                  <a:cubicBezTo>
                    <a:pt x="459291" y="237996"/>
                    <a:pt x="460762" y="237996"/>
                    <a:pt x="460762" y="237996"/>
                  </a:cubicBezTo>
                  <a:cubicBezTo>
                    <a:pt x="460762" y="237996"/>
                    <a:pt x="462233" y="237996"/>
                    <a:pt x="462233" y="237996"/>
                  </a:cubicBezTo>
                  <a:cubicBezTo>
                    <a:pt x="463705" y="237996"/>
                    <a:pt x="463705" y="237996"/>
                    <a:pt x="465176" y="237996"/>
                  </a:cubicBezTo>
                  <a:cubicBezTo>
                    <a:pt x="465176" y="237996"/>
                    <a:pt x="466647" y="236473"/>
                    <a:pt x="466647" y="236473"/>
                  </a:cubicBezTo>
                  <a:cubicBezTo>
                    <a:pt x="468119" y="236473"/>
                    <a:pt x="468119" y="236473"/>
                    <a:pt x="468119" y="236473"/>
                  </a:cubicBezTo>
                  <a:cubicBezTo>
                    <a:pt x="468119" y="236473"/>
                    <a:pt x="469590" y="234950"/>
                    <a:pt x="469590" y="234950"/>
                  </a:cubicBezTo>
                  <a:close/>
                  <a:moveTo>
                    <a:pt x="814908" y="230094"/>
                  </a:moveTo>
                  <a:cubicBezTo>
                    <a:pt x="813403" y="231612"/>
                    <a:pt x="813403" y="231612"/>
                    <a:pt x="813403" y="231612"/>
                  </a:cubicBezTo>
                  <a:cubicBezTo>
                    <a:pt x="811897" y="231612"/>
                    <a:pt x="811897" y="233129"/>
                    <a:pt x="811897" y="233129"/>
                  </a:cubicBezTo>
                  <a:cubicBezTo>
                    <a:pt x="811897" y="234647"/>
                    <a:pt x="810392" y="234647"/>
                    <a:pt x="811897" y="234647"/>
                  </a:cubicBezTo>
                  <a:cubicBezTo>
                    <a:pt x="811897" y="236164"/>
                    <a:pt x="811897" y="236164"/>
                    <a:pt x="811897" y="237682"/>
                  </a:cubicBezTo>
                  <a:cubicBezTo>
                    <a:pt x="813403" y="237682"/>
                    <a:pt x="813403" y="237682"/>
                    <a:pt x="813403" y="239199"/>
                  </a:cubicBezTo>
                  <a:cubicBezTo>
                    <a:pt x="813403" y="240717"/>
                    <a:pt x="814908" y="240717"/>
                    <a:pt x="814908" y="240717"/>
                  </a:cubicBezTo>
                  <a:cubicBezTo>
                    <a:pt x="816414" y="240717"/>
                    <a:pt x="816414" y="240717"/>
                    <a:pt x="816414" y="240717"/>
                  </a:cubicBezTo>
                  <a:cubicBezTo>
                    <a:pt x="816414" y="240717"/>
                    <a:pt x="816414" y="240717"/>
                    <a:pt x="817919" y="239199"/>
                  </a:cubicBezTo>
                  <a:cubicBezTo>
                    <a:pt x="817919" y="239199"/>
                    <a:pt x="817919" y="239199"/>
                    <a:pt x="819424" y="239199"/>
                  </a:cubicBezTo>
                  <a:cubicBezTo>
                    <a:pt x="819424" y="239199"/>
                    <a:pt x="819424" y="237682"/>
                    <a:pt x="819424" y="237682"/>
                  </a:cubicBezTo>
                  <a:cubicBezTo>
                    <a:pt x="820930" y="237682"/>
                    <a:pt x="820930" y="236164"/>
                    <a:pt x="820930" y="236164"/>
                  </a:cubicBezTo>
                  <a:cubicBezTo>
                    <a:pt x="820930" y="236164"/>
                    <a:pt x="820930" y="234647"/>
                    <a:pt x="819424" y="234647"/>
                  </a:cubicBezTo>
                  <a:cubicBezTo>
                    <a:pt x="819424" y="233129"/>
                    <a:pt x="819424" y="233129"/>
                    <a:pt x="819424" y="231612"/>
                  </a:cubicBezTo>
                  <a:cubicBezTo>
                    <a:pt x="819424" y="230094"/>
                    <a:pt x="817919" y="230094"/>
                    <a:pt x="817919" y="230094"/>
                  </a:cubicBezTo>
                  <a:cubicBezTo>
                    <a:pt x="817919" y="228577"/>
                    <a:pt x="816414" y="230094"/>
                    <a:pt x="816414" y="230094"/>
                  </a:cubicBezTo>
                  <a:cubicBezTo>
                    <a:pt x="814908" y="230094"/>
                    <a:pt x="814908" y="230094"/>
                    <a:pt x="814908" y="230094"/>
                  </a:cubicBezTo>
                  <a:close/>
                  <a:moveTo>
                    <a:pt x="566160" y="228600"/>
                  </a:moveTo>
                  <a:cubicBezTo>
                    <a:pt x="566160" y="228600"/>
                    <a:pt x="566160" y="228600"/>
                    <a:pt x="567652" y="228600"/>
                  </a:cubicBezTo>
                  <a:cubicBezTo>
                    <a:pt x="567652" y="228600"/>
                    <a:pt x="567652" y="228600"/>
                    <a:pt x="569143" y="228600"/>
                  </a:cubicBezTo>
                  <a:cubicBezTo>
                    <a:pt x="569143" y="228600"/>
                    <a:pt x="569143" y="228600"/>
                    <a:pt x="570634" y="228600"/>
                  </a:cubicBezTo>
                  <a:cubicBezTo>
                    <a:pt x="570634" y="228600"/>
                    <a:pt x="570634" y="228600"/>
                    <a:pt x="572126" y="230104"/>
                  </a:cubicBezTo>
                  <a:cubicBezTo>
                    <a:pt x="572126" y="230104"/>
                    <a:pt x="572126" y="230104"/>
                    <a:pt x="572126" y="231608"/>
                  </a:cubicBezTo>
                  <a:cubicBezTo>
                    <a:pt x="572126" y="231608"/>
                    <a:pt x="572126" y="231608"/>
                    <a:pt x="573617" y="233112"/>
                  </a:cubicBezTo>
                  <a:cubicBezTo>
                    <a:pt x="573617" y="233112"/>
                    <a:pt x="573617" y="233112"/>
                    <a:pt x="572126" y="234616"/>
                  </a:cubicBezTo>
                  <a:cubicBezTo>
                    <a:pt x="572126" y="234616"/>
                    <a:pt x="572126" y="234616"/>
                    <a:pt x="572126" y="236120"/>
                  </a:cubicBezTo>
                  <a:cubicBezTo>
                    <a:pt x="572126" y="236120"/>
                    <a:pt x="572126" y="236120"/>
                    <a:pt x="572126" y="237624"/>
                  </a:cubicBezTo>
                  <a:cubicBezTo>
                    <a:pt x="572126" y="237624"/>
                    <a:pt x="572126" y="237624"/>
                    <a:pt x="572126" y="239128"/>
                  </a:cubicBezTo>
                  <a:cubicBezTo>
                    <a:pt x="572126" y="239128"/>
                    <a:pt x="572126" y="239128"/>
                    <a:pt x="570634" y="240632"/>
                  </a:cubicBezTo>
                  <a:cubicBezTo>
                    <a:pt x="570634" y="240632"/>
                    <a:pt x="570634" y="240632"/>
                    <a:pt x="570634" y="242136"/>
                  </a:cubicBezTo>
                  <a:cubicBezTo>
                    <a:pt x="570634" y="242136"/>
                    <a:pt x="570634" y="242136"/>
                    <a:pt x="569143" y="243640"/>
                  </a:cubicBezTo>
                  <a:cubicBezTo>
                    <a:pt x="569143" y="243640"/>
                    <a:pt x="569143" y="243640"/>
                    <a:pt x="569143" y="245144"/>
                  </a:cubicBezTo>
                  <a:cubicBezTo>
                    <a:pt x="569143" y="245144"/>
                    <a:pt x="569143" y="245144"/>
                    <a:pt x="569143" y="246647"/>
                  </a:cubicBezTo>
                  <a:cubicBezTo>
                    <a:pt x="569143" y="246647"/>
                    <a:pt x="569143" y="246647"/>
                    <a:pt x="567652" y="249655"/>
                  </a:cubicBezTo>
                  <a:cubicBezTo>
                    <a:pt x="567652" y="249655"/>
                    <a:pt x="567652" y="249655"/>
                    <a:pt x="567652" y="251159"/>
                  </a:cubicBezTo>
                  <a:cubicBezTo>
                    <a:pt x="567652" y="251159"/>
                    <a:pt x="567652" y="251159"/>
                    <a:pt x="567652" y="252663"/>
                  </a:cubicBezTo>
                  <a:cubicBezTo>
                    <a:pt x="567652" y="252663"/>
                    <a:pt x="567652" y="252663"/>
                    <a:pt x="566160" y="254167"/>
                  </a:cubicBezTo>
                  <a:cubicBezTo>
                    <a:pt x="566160" y="254167"/>
                    <a:pt x="566160" y="254167"/>
                    <a:pt x="564669" y="257175"/>
                  </a:cubicBezTo>
                  <a:cubicBezTo>
                    <a:pt x="564669" y="257175"/>
                    <a:pt x="564669" y="257175"/>
                    <a:pt x="564669" y="258679"/>
                  </a:cubicBezTo>
                  <a:cubicBezTo>
                    <a:pt x="564669" y="258679"/>
                    <a:pt x="564669" y="258679"/>
                    <a:pt x="563178" y="260183"/>
                  </a:cubicBezTo>
                  <a:cubicBezTo>
                    <a:pt x="563178" y="260183"/>
                    <a:pt x="563178" y="260183"/>
                    <a:pt x="563178" y="261687"/>
                  </a:cubicBezTo>
                  <a:cubicBezTo>
                    <a:pt x="563178" y="261687"/>
                    <a:pt x="563178" y="261687"/>
                    <a:pt x="563178" y="263191"/>
                  </a:cubicBezTo>
                  <a:cubicBezTo>
                    <a:pt x="563178" y="263191"/>
                    <a:pt x="563178" y="263191"/>
                    <a:pt x="564669" y="263191"/>
                  </a:cubicBezTo>
                  <a:cubicBezTo>
                    <a:pt x="564669" y="263191"/>
                    <a:pt x="564669" y="263191"/>
                    <a:pt x="566160" y="263191"/>
                  </a:cubicBezTo>
                  <a:cubicBezTo>
                    <a:pt x="566160" y="263191"/>
                    <a:pt x="566160" y="263191"/>
                    <a:pt x="567652" y="263191"/>
                  </a:cubicBezTo>
                  <a:cubicBezTo>
                    <a:pt x="567652" y="263191"/>
                    <a:pt x="567652" y="263191"/>
                    <a:pt x="569143" y="263191"/>
                  </a:cubicBezTo>
                  <a:cubicBezTo>
                    <a:pt x="569143" y="263191"/>
                    <a:pt x="569143" y="263191"/>
                    <a:pt x="570634" y="261687"/>
                  </a:cubicBezTo>
                  <a:cubicBezTo>
                    <a:pt x="570634" y="261687"/>
                    <a:pt x="570634" y="261687"/>
                    <a:pt x="572126" y="261687"/>
                  </a:cubicBezTo>
                  <a:cubicBezTo>
                    <a:pt x="572126" y="261687"/>
                    <a:pt x="572126" y="261687"/>
                    <a:pt x="573617" y="261687"/>
                  </a:cubicBezTo>
                  <a:cubicBezTo>
                    <a:pt x="573617" y="261687"/>
                    <a:pt x="573617" y="261687"/>
                    <a:pt x="576599" y="261687"/>
                  </a:cubicBezTo>
                  <a:cubicBezTo>
                    <a:pt x="576599" y="261687"/>
                    <a:pt x="576599" y="261687"/>
                    <a:pt x="578091" y="260183"/>
                  </a:cubicBezTo>
                  <a:cubicBezTo>
                    <a:pt x="578091" y="260183"/>
                    <a:pt x="578091" y="260183"/>
                    <a:pt x="579582" y="260183"/>
                  </a:cubicBezTo>
                  <a:cubicBezTo>
                    <a:pt x="579582" y="260183"/>
                    <a:pt x="579582" y="260183"/>
                    <a:pt x="581073" y="260183"/>
                  </a:cubicBezTo>
                  <a:cubicBezTo>
                    <a:pt x="581073" y="260183"/>
                    <a:pt x="581073" y="260183"/>
                    <a:pt x="582565" y="260183"/>
                  </a:cubicBezTo>
                  <a:cubicBezTo>
                    <a:pt x="582565" y="260183"/>
                    <a:pt x="582565" y="260183"/>
                    <a:pt x="584056" y="260183"/>
                  </a:cubicBezTo>
                  <a:cubicBezTo>
                    <a:pt x="584056" y="260183"/>
                    <a:pt x="584056" y="260183"/>
                    <a:pt x="584056" y="261687"/>
                  </a:cubicBezTo>
                  <a:cubicBezTo>
                    <a:pt x="584056" y="261687"/>
                    <a:pt x="584056" y="261687"/>
                    <a:pt x="585547" y="261687"/>
                  </a:cubicBezTo>
                  <a:cubicBezTo>
                    <a:pt x="585547" y="261687"/>
                    <a:pt x="585547" y="261687"/>
                    <a:pt x="585547" y="263191"/>
                  </a:cubicBezTo>
                  <a:cubicBezTo>
                    <a:pt x="585547" y="263191"/>
                    <a:pt x="585547" y="263191"/>
                    <a:pt x="587038" y="264695"/>
                  </a:cubicBezTo>
                  <a:cubicBezTo>
                    <a:pt x="587038" y="264695"/>
                    <a:pt x="587038" y="264695"/>
                    <a:pt x="587038" y="266199"/>
                  </a:cubicBezTo>
                  <a:cubicBezTo>
                    <a:pt x="587038" y="266199"/>
                    <a:pt x="587038" y="266199"/>
                    <a:pt x="588530" y="266199"/>
                  </a:cubicBezTo>
                  <a:cubicBezTo>
                    <a:pt x="588530" y="266199"/>
                    <a:pt x="588530" y="266199"/>
                    <a:pt x="588530" y="267703"/>
                  </a:cubicBezTo>
                  <a:cubicBezTo>
                    <a:pt x="588530" y="267703"/>
                    <a:pt x="588530" y="267703"/>
                    <a:pt x="588530" y="269207"/>
                  </a:cubicBezTo>
                  <a:cubicBezTo>
                    <a:pt x="588530" y="269207"/>
                    <a:pt x="588530" y="269207"/>
                    <a:pt x="587038" y="269207"/>
                  </a:cubicBezTo>
                  <a:cubicBezTo>
                    <a:pt x="587038" y="269207"/>
                    <a:pt x="587038" y="269207"/>
                    <a:pt x="587038" y="270711"/>
                  </a:cubicBezTo>
                  <a:cubicBezTo>
                    <a:pt x="587038" y="270711"/>
                    <a:pt x="587038" y="270711"/>
                    <a:pt x="585547" y="270711"/>
                  </a:cubicBezTo>
                  <a:cubicBezTo>
                    <a:pt x="585547" y="270711"/>
                    <a:pt x="585547" y="270711"/>
                    <a:pt x="585547" y="272215"/>
                  </a:cubicBezTo>
                  <a:cubicBezTo>
                    <a:pt x="585547" y="272215"/>
                    <a:pt x="585547" y="272215"/>
                    <a:pt x="584056" y="272215"/>
                  </a:cubicBezTo>
                  <a:cubicBezTo>
                    <a:pt x="584056" y="272215"/>
                    <a:pt x="584056" y="272215"/>
                    <a:pt x="582565" y="273719"/>
                  </a:cubicBezTo>
                  <a:cubicBezTo>
                    <a:pt x="582565" y="273719"/>
                    <a:pt x="582565" y="273719"/>
                    <a:pt x="581073" y="273719"/>
                  </a:cubicBezTo>
                  <a:cubicBezTo>
                    <a:pt x="581073" y="273719"/>
                    <a:pt x="581073" y="273719"/>
                    <a:pt x="579582" y="273719"/>
                  </a:cubicBezTo>
                  <a:cubicBezTo>
                    <a:pt x="579582" y="273719"/>
                    <a:pt x="579582" y="273719"/>
                    <a:pt x="578091" y="273719"/>
                  </a:cubicBezTo>
                  <a:cubicBezTo>
                    <a:pt x="578091" y="273719"/>
                    <a:pt x="578091" y="273719"/>
                    <a:pt x="576599" y="273719"/>
                  </a:cubicBezTo>
                  <a:cubicBezTo>
                    <a:pt x="576599" y="273719"/>
                    <a:pt x="576599" y="273719"/>
                    <a:pt x="576599" y="275223"/>
                  </a:cubicBezTo>
                  <a:cubicBezTo>
                    <a:pt x="576599" y="275223"/>
                    <a:pt x="576599" y="275223"/>
                    <a:pt x="575108" y="275223"/>
                  </a:cubicBezTo>
                  <a:cubicBezTo>
                    <a:pt x="575108" y="275223"/>
                    <a:pt x="575108" y="275223"/>
                    <a:pt x="573617" y="275223"/>
                  </a:cubicBezTo>
                  <a:cubicBezTo>
                    <a:pt x="573617" y="275223"/>
                    <a:pt x="573617" y="275223"/>
                    <a:pt x="572126" y="275223"/>
                  </a:cubicBezTo>
                  <a:cubicBezTo>
                    <a:pt x="572126" y="275223"/>
                    <a:pt x="572126" y="275223"/>
                    <a:pt x="570634" y="275223"/>
                  </a:cubicBezTo>
                  <a:cubicBezTo>
                    <a:pt x="570634" y="275223"/>
                    <a:pt x="570634" y="275223"/>
                    <a:pt x="569143" y="275223"/>
                  </a:cubicBezTo>
                  <a:cubicBezTo>
                    <a:pt x="569143" y="275223"/>
                    <a:pt x="569143" y="275223"/>
                    <a:pt x="567652" y="276727"/>
                  </a:cubicBezTo>
                  <a:cubicBezTo>
                    <a:pt x="567652" y="276727"/>
                    <a:pt x="567652" y="276727"/>
                    <a:pt x="561686" y="276727"/>
                  </a:cubicBezTo>
                  <a:cubicBezTo>
                    <a:pt x="561686" y="276727"/>
                    <a:pt x="561686" y="276727"/>
                    <a:pt x="560195" y="276727"/>
                  </a:cubicBezTo>
                  <a:cubicBezTo>
                    <a:pt x="560195" y="276727"/>
                    <a:pt x="560195" y="276727"/>
                    <a:pt x="558704" y="278231"/>
                  </a:cubicBezTo>
                  <a:cubicBezTo>
                    <a:pt x="558704" y="278231"/>
                    <a:pt x="558704" y="278231"/>
                    <a:pt x="558704" y="279734"/>
                  </a:cubicBezTo>
                  <a:cubicBezTo>
                    <a:pt x="558704" y="279734"/>
                    <a:pt x="558704" y="279734"/>
                    <a:pt x="560195" y="281238"/>
                  </a:cubicBezTo>
                  <a:cubicBezTo>
                    <a:pt x="560195" y="281238"/>
                    <a:pt x="561686" y="282742"/>
                    <a:pt x="561686" y="282742"/>
                  </a:cubicBezTo>
                  <a:cubicBezTo>
                    <a:pt x="561686" y="282742"/>
                    <a:pt x="561686" y="282742"/>
                    <a:pt x="563178" y="282742"/>
                  </a:cubicBezTo>
                  <a:cubicBezTo>
                    <a:pt x="563178" y="282742"/>
                    <a:pt x="563178" y="282742"/>
                    <a:pt x="563178" y="284246"/>
                  </a:cubicBezTo>
                  <a:cubicBezTo>
                    <a:pt x="563178" y="284246"/>
                    <a:pt x="563178" y="284246"/>
                    <a:pt x="564669" y="285750"/>
                  </a:cubicBezTo>
                  <a:cubicBezTo>
                    <a:pt x="564669" y="285750"/>
                    <a:pt x="564669" y="285750"/>
                    <a:pt x="566160" y="287254"/>
                  </a:cubicBezTo>
                  <a:cubicBezTo>
                    <a:pt x="566160" y="287254"/>
                    <a:pt x="566160" y="287254"/>
                    <a:pt x="567652" y="288758"/>
                  </a:cubicBezTo>
                  <a:cubicBezTo>
                    <a:pt x="567652" y="288758"/>
                    <a:pt x="567652" y="288758"/>
                    <a:pt x="567652" y="290262"/>
                  </a:cubicBezTo>
                  <a:cubicBezTo>
                    <a:pt x="567652" y="290262"/>
                    <a:pt x="567652" y="290262"/>
                    <a:pt x="570634" y="291766"/>
                  </a:cubicBezTo>
                  <a:cubicBezTo>
                    <a:pt x="570634" y="291766"/>
                    <a:pt x="570634" y="291766"/>
                    <a:pt x="572126" y="293270"/>
                  </a:cubicBezTo>
                  <a:cubicBezTo>
                    <a:pt x="572126" y="293270"/>
                    <a:pt x="572126" y="293270"/>
                    <a:pt x="573617" y="294774"/>
                  </a:cubicBezTo>
                  <a:cubicBezTo>
                    <a:pt x="573617" y="294774"/>
                    <a:pt x="573617" y="294774"/>
                    <a:pt x="575108" y="296278"/>
                  </a:cubicBezTo>
                  <a:cubicBezTo>
                    <a:pt x="575108" y="296278"/>
                    <a:pt x="576599" y="296278"/>
                    <a:pt x="576599" y="296278"/>
                  </a:cubicBezTo>
                  <a:cubicBezTo>
                    <a:pt x="576599" y="297782"/>
                    <a:pt x="578091" y="297782"/>
                    <a:pt x="578091" y="297782"/>
                  </a:cubicBezTo>
                  <a:cubicBezTo>
                    <a:pt x="578091" y="297782"/>
                    <a:pt x="578091" y="297782"/>
                    <a:pt x="581073" y="297782"/>
                  </a:cubicBezTo>
                  <a:cubicBezTo>
                    <a:pt x="581073" y="297782"/>
                    <a:pt x="581073" y="297782"/>
                    <a:pt x="582565" y="299286"/>
                  </a:cubicBezTo>
                  <a:cubicBezTo>
                    <a:pt x="582565" y="299286"/>
                    <a:pt x="582565" y="299286"/>
                    <a:pt x="585547" y="299286"/>
                  </a:cubicBezTo>
                  <a:cubicBezTo>
                    <a:pt x="585547" y="299286"/>
                    <a:pt x="585547" y="299286"/>
                    <a:pt x="588530" y="300790"/>
                  </a:cubicBezTo>
                  <a:cubicBezTo>
                    <a:pt x="588530" y="300790"/>
                    <a:pt x="588530" y="300790"/>
                    <a:pt x="593004" y="302294"/>
                  </a:cubicBezTo>
                  <a:cubicBezTo>
                    <a:pt x="593004" y="302294"/>
                    <a:pt x="593004" y="302294"/>
                    <a:pt x="594495" y="302294"/>
                  </a:cubicBezTo>
                  <a:cubicBezTo>
                    <a:pt x="594495" y="302294"/>
                    <a:pt x="594495" y="302294"/>
                    <a:pt x="595986" y="303798"/>
                  </a:cubicBezTo>
                  <a:cubicBezTo>
                    <a:pt x="595986" y="303798"/>
                    <a:pt x="595986" y="303798"/>
                    <a:pt x="598969" y="303798"/>
                  </a:cubicBezTo>
                  <a:cubicBezTo>
                    <a:pt x="598969" y="303798"/>
                    <a:pt x="598969" y="303798"/>
                    <a:pt x="600460" y="305302"/>
                  </a:cubicBezTo>
                  <a:cubicBezTo>
                    <a:pt x="600460" y="305302"/>
                    <a:pt x="600460" y="305302"/>
                    <a:pt x="601951" y="305302"/>
                  </a:cubicBezTo>
                  <a:cubicBezTo>
                    <a:pt x="601951" y="305302"/>
                    <a:pt x="601951" y="305302"/>
                    <a:pt x="603443" y="306806"/>
                  </a:cubicBezTo>
                  <a:cubicBezTo>
                    <a:pt x="603443" y="306806"/>
                    <a:pt x="603443" y="306806"/>
                    <a:pt x="606425" y="308309"/>
                  </a:cubicBezTo>
                  <a:cubicBezTo>
                    <a:pt x="606425" y="308309"/>
                    <a:pt x="606425" y="308309"/>
                    <a:pt x="606425" y="309813"/>
                  </a:cubicBezTo>
                  <a:cubicBezTo>
                    <a:pt x="604934" y="309813"/>
                    <a:pt x="604934" y="309813"/>
                    <a:pt x="604934" y="309813"/>
                  </a:cubicBezTo>
                  <a:cubicBezTo>
                    <a:pt x="604934" y="309813"/>
                    <a:pt x="604934" y="309813"/>
                    <a:pt x="603443" y="309813"/>
                  </a:cubicBezTo>
                  <a:cubicBezTo>
                    <a:pt x="603443" y="309813"/>
                    <a:pt x="603443" y="309813"/>
                    <a:pt x="601951" y="311317"/>
                  </a:cubicBezTo>
                  <a:cubicBezTo>
                    <a:pt x="601951" y="311317"/>
                    <a:pt x="601951" y="311317"/>
                    <a:pt x="600460" y="311317"/>
                  </a:cubicBezTo>
                  <a:cubicBezTo>
                    <a:pt x="600460" y="311317"/>
                    <a:pt x="600460" y="311317"/>
                    <a:pt x="598969" y="312821"/>
                  </a:cubicBezTo>
                  <a:cubicBezTo>
                    <a:pt x="598969" y="312821"/>
                    <a:pt x="598969" y="312821"/>
                    <a:pt x="595986" y="312821"/>
                  </a:cubicBezTo>
                  <a:cubicBezTo>
                    <a:pt x="595986" y="312821"/>
                    <a:pt x="595986" y="312821"/>
                    <a:pt x="594495" y="312821"/>
                  </a:cubicBezTo>
                  <a:cubicBezTo>
                    <a:pt x="594495" y="312821"/>
                    <a:pt x="594495" y="312821"/>
                    <a:pt x="593004" y="314325"/>
                  </a:cubicBezTo>
                  <a:cubicBezTo>
                    <a:pt x="593004" y="314325"/>
                    <a:pt x="593004" y="314325"/>
                    <a:pt x="590021" y="312821"/>
                  </a:cubicBezTo>
                  <a:cubicBezTo>
                    <a:pt x="590021" y="312821"/>
                    <a:pt x="590021" y="312821"/>
                    <a:pt x="588530" y="314325"/>
                  </a:cubicBezTo>
                  <a:cubicBezTo>
                    <a:pt x="588530" y="314325"/>
                    <a:pt x="588530" y="314325"/>
                    <a:pt x="587038" y="312821"/>
                  </a:cubicBezTo>
                  <a:cubicBezTo>
                    <a:pt x="587038" y="312821"/>
                    <a:pt x="587038" y="312821"/>
                    <a:pt x="585547" y="312821"/>
                  </a:cubicBezTo>
                  <a:cubicBezTo>
                    <a:pt x="585547" y="312821"/>
                    <a:pt x="585547" y="312821"/>
                    <a:pt x="584056" y="312821"/>
                  </a:cubicBezTo>
                  <a:cubicBezTo>
                    <a:pt x="584056" y="312821"/>
                    <a:pt x="584056" y="312821"/>
                    <a:pt x="582565" y="312821"/>
                  </a:cubicBezTo>
                  <a:cubicBezTo>
                    <a:pt x="582565" y="312821"/>
                    <a:pt x="582565" y="312821"/>
                    <a:pt x="581073" y="312821"/>
                  </a:cubicBezTo>
                  <a:cubicBezTo>
                    <a:pt x="581073" y="312821"/>
                    <a:pt x="581073" y="312821"/>
                    <a:pt x="578091" y="312821"/>
                  </a:cubicBezTo>
                  <a:cubicBezTo>
                    <a:pt x="578091" y="312821"/>
                    <a:pt x="578091" y="312821"/>
                    <a:pt x="576599" y="311317"/>
                  </a:cubicBezTo>
                  <a:cubicBezTo>
                    <a:pt x="576599" y="311317"/>
                    <a:pt x="576599" y="311317"/>
                    <a:pt x="573617" y="311317"/>
                  </a:cubicBezTo>
                  <a:cubicBezTo>
                    <a:pt x="573617" y="311317"/>
                    <a:pt x="573617" y="311317"/>
                    <a:pt x="569143" y="311317"/>
                  </a:cubicBezTo>
                  <a:cubicBezTo>
                    <a:pt x="569143" y="311317"/>
                    <a:pt x="567652" y="311317"/>
                    <a:pt x="567652" y="311317"/>
                  </a:cubicBezTo>
                  <a:cubicBezTo>
                    <a:pt x="567652" y="311317"/>
                    <a:pt x="567652" y="309813"/>
                    <a:pt x="567652" y="309813"/>
                  </a:cubicBezTo>
                  <a:cubicBezTo>
                    <a:pt x="567652" y="309813"/>
                    <a:pt x="567652" y="309813"/>
                    <a:pt x="566160" y="309813"/>
                  </a:cubicBezTo>
                  <a:cubicBezTo>
                    <a:pt x="566160" y="309813"/>
                    <a:pt x="566160" y="309813"/>
                    <a:pt x="564669" y="308309"/>
                  </a:cubicBezTo>
                  <a:cubicBezTo>
                    <a:pt x="564669" y="308309"/>
                    <a:pt x="563178" y="306806"/>
                    <a:pt x="563178" y="306806"/>
                  </a:cubicBezTo>
                  <a:cubicBezTo>
                    <a:pt x="561686" y="306806"/>
                    <a:pt x="561686" y="305302"/>
                    <a:pt x="561686" y="305302"/>
                  </a:cubicBezTo>
                  <a:cubicBezTo>
                    <a:pt x="561686" y="305302"/>
                    <a:pt x="561686" y="305302"/>
                    <a:pt x="561686" y="303798"/>
                  </a:cubicBezTo>
                  <a:cubicBezTo>
                    <a:pt x="561686" y="303798"/>
                    <a:pt x="561686" y="303798"/>
                    <a:pt x="560195" y="303798"/>
                  </a:cubicBezTo>
                  <a:cubicBezTo>
                    <a:pt x="560195" y="303798"/>
                    <a:pt x="560195" y="303798"/>
                    <a:pt x="560195" y="302294"/>
                  </a:cubicBezTo>
                  <a:cubicBezTo>
                    <a:pt x="560195" y="302294"/>
                    <a:pt x="560195" y="302294"/>
                    <a:pt x="558704" y="302294"/>
                  </a:cubicBezTo>
                  <a:cubicBezTo>
                    <a:pt x="558704" y="302294"/>
                    <a:pt x="558704" y="302294"/>
                    <a:pt x="558704" y="300790"/>
                  </a:cubicBezTo>
                  <a:cubicBezTo>
                    <a:pt x="558704" y="300790"/>
                    <a:pt x="558704" y="300790"/>
                    <a:pt x="557213" y="300790"/>
                  </a:cubicBezTo>
                  <a:cubicBezTo>
                    <a:pt x="557213" y="300790"/>
                    <a:pt x="557213" y="300790"/>
                    <a:pt x="557213" y="299286"/>
                  </a:cubicBezTo>
                  <a:cubicBezTo>
                    <a:pt x="557213" y="299286"/>
                    <a:pt x="557213" y="299286"/>
                    <a:pt x="555721" y="299286"/>
                  </a:cubicBezTo>
                  <a:cubicBezTo>
                    <a:pt x="555721" y="299286"/>
                    <a:pt x="555721" y="299286"/>
                    <a:pt x="555721" y="297782"/>
                  </a:cubicBezTo>
                  <a:cubicBezTo>
                    <a:pt x="555721" y="297782"/>
                    <a:pt x="555721" y="297782"/>
                    <a:pt x="554230" y="296278"/>
                  </a:cubicBezTo>
                  <a:cubicBezTo>
                    <a:pt x="554230" y="296278"/>
                    <a:pt x="554230" y="296278"/>
                    <a:pt x="552739" y="294774"/>
                  </a:cubicBezTo>
                  <a:cubicBezTo>
                    <a:pt x="552739" y="294774"/>
                    <a:pt x="552739" y="294774"/>
                    <a:pt x="551247" y="293270"/>
                  </a:cubicBezTo>
                  <a:cubicBezTo>
                    <a:pt x="551247" y="293270"/>
                    <a:pt x="551247" y="293270"/>
                    <a:pt x="551247" y="291766"/>
                  </a:cubicBezTo>
                  <a:cubicBezTo>
                    <a:pt x="551247" y="291766"/>
                    <a:pt x="551247" y="291766"/>
                    <a:pt x="549756" y="291766"/>
                  </a:cubicBezTo>
                  <a:cubicBezTo>
                    <a:pt x="549756" y="291766"/>
                    <a:pt x="549756" y="291766"/>
                    <a:pt x="549756" y="293270"/>
                  </a:cubicBezTo>
                  <a:cubicBezTo>
                    <a:pt x="549756" y="293270"/>
                    <a:pt x="549756" y="293270"/>
                    <a:pt x="548265" y="294774"/>
                  </a:cubicBezTo>
                  <a:cubicBezTo>
                    <a:pt x="548265" y="294774"/>
                    <a:pt x="548265" y="294774"/>
                    <a:pt x="548265" y="296278"/>
                  </a:cubicBezTo>
                  <a:cubicBezTo>
                    <a:pt x="548265" y="296278"/>
                    <a:pt x="548265" y="296278"/>
                    <a:pt x="546774" y="297782"/>
                  </a:cubicBezTo>
                  <a:cubicBezTo>
                    <a:pt x="546774" y="297782"/>
                    <a:pt x="546774" y="297782"/>
                    <a:pt x="545282" y="299286"/>
                  </a:cubicBezTo>
                  <a:cubicBezTo>
                    <a:pt x="545282" y="299286"/>
                    <a:pt x="545282" y="299286"/>
                    <a:pt x="543791" y="300790"/>
                  </a:cubicBezTo>
                  <a:cubicBezTo>
                    <a:pt x="543791" y="300790"/>
                    <a:pt x="543791" y="300790"/>
                    <a:pt x="542300" y="302294"/>
                  </a:cubicBezTo>
                  <a:cubicBezTo>
                    <a:pt x="542300" y="302294"/>
                    <a:pt x="542300" y="302294"/>
                    <a:pt x="540808" y="303798"/>
                  </a:cubicBezTo>
                  <a:cubicBezTo>
                    <a:pt x="540808" y="303798"/>
                    <a:pt x="540808" y="303798"/>
                    <a:pt x="539317" y="305302"/>
                  </a:cubicBezTo>
                  <a:cubicBezTo>
                    <a:pt x="539317" y="305302"/>
                    <a:pt x="539317" y="305302"/>
                    <a:pt x="537826" y="305302"/>
                  </a:cubicBezTo>
                  <a:cubicBezTo>
                    <a:pt x="537826" y="305302"/>
                    <a:pt x="537826" y="305302"/>
                    <a:pt x="536335" y="306806"/>
                  </a:cubicBezTo>
                  <a:cubicBezTo>
                    <a:pt x="536335" y="306806"/>
                    <a:pt x="534843" y="306806"/>
                    <a:pt x="534843" y="306806"/>
                  </a:cubicBezTo>
                  <a:cubicBezTo>
                    <a:pt x="534843" y="306806"/>
                    <a:pt x="533352" y="306806"/>
                    <a:pt x="533352" y="306806"/>
                  </a:cubicBezTo>
                  <a:cubicBezTo>
                    <a:pt x="533352" y="306806"/>
                    <a:pt x="533352" y="306806"/>
                    <a:pt x="531861" y="308309"/>
                  </a:cubicBezTo>
                  <a:cubicBezTo>
                    <a:pt x="531861" y="308309"/>
                    <a:pt x="531861" y="308309"/>
                    <a:pt x="530369" y="308309"/>
                  </a:cubicBezTo>
                  <a:cubicBezTo>
                    <a:pt x="530369" y="308309"/>
                    <a:pt x="530369" y="308309"/>
                    <a:pt x="528878" y="308309"/>
                  </a:cubicBezTo>
                  <a:cubicBezTo>
                    <a:pt x="528878" y="308309"/>
                    <a:pt x="528878" y="308309"/>
                    <a:pt x="527387" y="308309"/>
                  </a:cubicBezTo>
                  <a:cubicBezTo>
                    <a:pt x="527387" y="308309"/>
                    <a:pt x="527387" y="308309"/>
                    <a:pt x="525896" y="308309"/>
                  </a:cubicBezTo>
                  <a:cubicBezTo>
                    <a:pt x="525896" y="308309"/>
                    <a:pt x="525896" y="308309"/>
                    <a:pt x="524404" y="308309"/>
                  </a:cubicBezTo>
                  <a:cubicBezTo>
                    <a:pt x="524404" y="308309"/>
                    <a:pt x="524404" y="308309"/>
                    <a:pt x="522913" y="308309"/>
                  </a:cubicBezTo>
                  <a:cubicBezTo>
                    <a:pt x="522913" y="308309"/>
                    <a:pt x="522913" y="308309"/>
                    <a:pt x="519930" y="308309"/>
                  </a:cubicBezTo>
                  <a:cubicBezTo>
                    <a:pt x="519930" y="308309"/>
                    <a:pt x="519930" y="308309"/>
                    <a:pt x="518439" y="306806"/>
                  </a:cubicBezTo>
                  <a:cubicBezTo>
                    <a:pt x="518439" y="306806"/>
                    <a:pt x="518439" y="306806"/>
                    <a:pt x="516948" y="306806"/>
                  </a:cubicBezTo>
                  <a:cubicBezTo>
                    <a:pt x="516948" y="306806"/>
                    <a:pt x="516948" y="306806"/>
                    <a:pt x="515457" y="306806"/>
                  </a:cubicBezTo>
                  <a:cubicBezTo>
                    <a:pt x="515457" y="306806"/>
                    <a:pt x="515457" y="306806"/>
                    <a:pt x="515457" y="305302"/>
                  </a:cubicBezTo>
                  <a:cubicBezTo>
                    <a:pt x="515457" y="305302"/>
                    <a:pt x="515457" y="305302"/>
                    <a:pt x="512474" y="305302"/>
                  </a:cubicBezTo>
                  <a:cubicBezTo>
                    <a:pt x="512474" y="305302"/>
                    <a:pt x="512474" y="305302"/>
                    <a:pt x="512474" y="303798"/>
                  </a:cubicBezTo>
                  <a:cubicBezTo>
                    <a:pt x="512474" y="303798"/>
                    <a:pt x="512474" y="303798"/>
                    <a:pt x="513965" y="303798"/>
                  </a:cubicBezTo>
                  <a:cubicBezTo>
                    <a:pt x="513965" y="303798"/>
                    <a:pt x="513965" y="303798"/>
                    <a:pt x="515457" y="302294"/>
                  </a:cubicBezTo>
                  <a:cubicBezTo>
                    <a:pt x="515457" y="302294"/>
                    <a:pt x="515457" y="302294"/>
                    <a:pt x="513965" y="300790"/>
                  </a:cubicBezTo>
                  <a:cubicBezTo>
                    <a:pt x="513965" y="300790"/>
                    <a:pt x="513965" y="300790"/>
                    <a:pt x="513965" y="299286"/>
                  </a:cubicBezTo>
                  <a:cubicBezTo>
                    <a:pt x="513965" y="299286"/>
                    <a:pt x="512474" y="299286"/>
                    <a:pt x="512474" y="299286"/>
                  </a:cubicBezTo>
                  <a:cubicBezTo>
                    <a:pt x="512474" y="299286"/>
                    <a:pt x="512474" y="299286"/>
                    <a:pt x="510983" y="297782"/>
                  </a:cubicBezTo>
                  <a:cubicBezTo>
                    <a:pt x="510983" y="297782"/>
                    <a:pt x="510983" y="297782"/>
                    <a:pt x="509491" y="297782"/>
                  </a:cubicBezTo>
                  <a:cubicBezTo>
                    <a:pt x="509491" y="297782"/>
                    <a:pt x="509491" y="297782"/>
                    <a:pt x="509491" y="296278"/>
                  </a:cubicBezTo>
                  <a:cubicBezTo>
                    <a:pt x="509491" y="296278"/>
                    <a:pt x="509491" y="296278"/>
                    <a:pt x="508000" y="296278"/>
                  </a:cubicBezTo>
                  <a:cubicBezTo>
                    <a:pt x="508000" y="296278"/>
                    <a:pt x="508000" y="296278"/>
                    <a:pt x="509491" y="294774"/>
                  </a:cubicBezTo>
                  <a:cubicBezTo>
                    <a:pt x="509491" y="294774"/>
                    <a:pt x="509491" y="294774"/>
                    <a:pt x="512474" y="294774"/>
                  </a:cubicBezTo>
                  <a:cubicBezTo>
                    <a:pt x="512474" y="294774"/>
                    <a:pt x="512474" y="294774"/>
                    <a:pt x="513965" y="294774"/>
                  </a:cubicBezTo>
                  <a:cubicBezTo>
                    <a:pt x="513965" y="294774"/>
                    <a:pt x="513965" y="294774"/>
                    <a:pt x="516948" y="296278"/>
                  </a:cubicBezTo>
                  <a:cubicBezTo>
                    <a:pt x="516948" y="296278"/>
                    <a:pt x="516948" y="296278"/>
                    <a:pt x="518439" y="296278"/>
                  </a:cubicBezTo>
                  <a:cubicBezTo>
                    <a:pt x="518439" y="296278"/>
                    <a:pt x="518439" y="296278"/>
                    <a:pt x="519930" y="296278"/>
                  </a:cubicBezTo>
                  <a:cubicBezTo>
                    <a:pt x="519930" y="296278"/>
                    <a:pt x="519930" y="296278"/>
                    <a:pt x="522913" y="296278"/>
                  </a:cubicBezTo>
                  <a:cubicBezTo>
                    <a:pt x="522913" y="296278"/>
                    <a:pt x="522913" y="296278"/>
                    <a:pt x="525896" y="296278"/>
                  </a:cubicBezTo>
                  <a:cubicBezTo>
                    <a:pt x="525896" y="296278"/>
                    <a:pt x="525896" y="296278"/>
                    <a:pt x="527387" y="296278"/>
                  </a:cubicBezTo>
                  <a:cubicBezTo>
                    <a:pt x="527387" y="296278"/>
                    <a:pt x="527387" y="296278"/>
                    <a:pt x="528878" y="296278"/>
                  </a:cubicBezTo>
                  <a:cubicBezTo>
                    <a:pt x="528878" y="296278"/>
                    <a:pt x="528878" y="296278"/>
                    <a:pt x="531861" y="294774"/>
                  </a:cubicBezTo>
                  <a:cubicBezTo>
                    <a:pt x="531861" y="294774"/>
                    <a:pt x="531861" y="294774"/>
                    <a:pt x="533352" y="293270"/>
                  </a:cubicBezTo>
                  <a:cubicBezTo>
                    <a:pt x="533352" y="293270"/>
                    <a:pt x="533352" y="293270"/>
                    <a:pt x="534843" y="293270"/>
                  </a:cubicBezTo>
                  <a:cubicBezTo>
                    <a:pt x="534843" y="293270"/>
                    <a:pt x="534843" y="293270"/>
                    <a:pt x="536335" y="291766"/>
                  </a:cubicBezTo>
                  <a:cubicBezTo>
                    <a:pt x="536335" y="291766"/>
                    <a:pt x="536335" y="291766"/>
                    <a:pt x="539317" y="288758"/>
                  </a:cubicBezTo>
                  <a:cubicBezTo>
                    <a:pt x="539317" y="288758"/>
                    <a:pt x="539317" y="288758"/>
                    <a:pt x="539317" y="287254"/>
                  </a:cubicBezTo>
                  <a:cubicBezTo>
                    <a:pt x="539317" y="287254"/>
                    <a:pt x="539317" y="287254"/>
                    <a:pt x="540808" y="285750"/>
                  </a:cubicBezTo>
                  <a:cubicBezTo>
                    <a:pt x="540808" y="285750"/>
                    <a:pt x="542300" y="284246"/>
                    <a:pt x="542300" y="284246"/>
                  </a:cubicBezTo>
                  <a:cubicBezTo>
                    <a:pt x="542300" y="284246"/>
                    <a:pt x="542300" y="282742"/>
                    <a:pt x="542300" y="282742"/>
                  </a:cubicBezTo>
                  <a:cubicBezTo>
                    <a:pt x="542300" y="282742"/>
                    <a:pt x="543791" y="281238"/>
                    <a:pt x="543791" y="281238"/>
                  </a:cubicBezTo>
                  <a:cubicBezTo>
                    <a:pt x="543791" y="281238"/>
                    <a:pt x="543791" y="281238"/>
                    <a:pt x="545282" y="279734"/>
                  </a:cubicBezTo>
                  <a:cubicBezTo>
                    <a:pt x="545282" y="279734"/>
                    <a:pt x="545282" y="279734"/>
                    <a:pt x="545282" y="278231"/>
                  </a:cubicBezTo>
                  <a:cubicBezTo>
                    <a:pt x="545282" y="278231"/>
                    <a:pt x="545282" y="278231"/>
                    <a:pt x="545282" y="276727"/>
                  </a:cubicBezTo>
                  <a:cubicBezTo>
                    <a:pt x="545282" y="276727"/>
                    <a:pt x="545282" y="276727"/>
                    <a:pt x="543791" y="276727"/>
                  </a:cubicBezTo>
                  <a:cubicBezTo>
                    <a:pt x="543791" y="276727"/>
                    <a:pt x="543791" y="276727"/>
                    <a:pt x="542300" y="276727"/>
                  </a:cubicBezTo>
                  <a:cubicBezTo>
                    <a:pt x="542300" y="276727"/>
                    <a:pt x="542300" y="276727"/>
                    <a:pt x="540808" y="276727"/>
                  </a:cubicBezTo>
                  <a:cubicBezTo>
                    <a:pt x="540808" y="276727"/>
                    <a:pt x="540808" y="276727"/>
                    <a:pt x="539317" y="276727"/>
                  </a:cubicBezTo>
                  <a:cubicBezTo>
                    <a:pt x="539317" y="276727"/>
                    <a:pt x="539317" y="276727"/>
                    <a:pt x="537826" y="276727"/>
                  </a:cubicBezTo>
                  <a:cubicBezTo>
                    <a:pt x="537826" y="276727"/>
                    <a:pt x="537826" y="276727"/>
                    <a:pt x="536335" y="276727"/>
                  </a:cubicBezTo>
                  <a:cubicBezTo>
                    <a:pt x="536335" y="276727"/>
                    <a:pt x="536335" y="276727"/>
                    <a:pt x="534843" y="276727"/>
                  </a:cubicBezTo>
                  <a:cubicBezTo>
                    <a:pt x="534843" y="276727"/>
                    <a:pt x="534843" y="276727"/>
                    <a:pt x="534843" y="275223"/>
                  </a:cubicBezTo>
                  <a:cubicBezTo>
                    <a:pt x="534843" y="275223"/>
                    <a:pt x="534843" y="275223"/>
                    <a:pt x="533352" y="275223"/>
                  </a:cubicBezTo>
                  <a:cubicBezTo>
                    <a:pt x="533352" y="275223"/>
                    <a:pt x="533352" y="275223"/>
                    <a:pt x="531861" y="273719"/>
                  </a:cubicBezTo>
                  <a:cubicBezTo>
                    <a:pt x="531861" y="273719"/>
                    <a:pt x="531861" y="273719"/>
                    <a:pt x="530369" y="273719"/>
                  </a:cubicBezTo>
                  <a:cubicBezTo>
                    <a:pt x="530369" y="273719"/>
                    <a:pt x="530369" y="273719"/>
                    <a:pt x="530369" y="270711"/>
                  </a:cubicBezTo>
                  <a:lnTo>
                    <a:pt x="530369" y="269207"/>
                  </a:lnTo>
                  <a:cubicBezTo>
                    <a:pt x="530369" y="269207"/>
                    <a:pt x="530369" y="269207"/>
                    <a:pt x="531861" y="269207"/>
                  </a:cubicBezTo>
                  <a:cubicBezTo>
                    <a:pt x="531861" y="269207"/>
                    <a:pt x="531861" y="269207"/>
                    <a:pt x="533352" y="269207"/>
                  </a:cubicBezTo>
                  <a:cubicBezTo>
                    <a:pt x="533352" y="269207"/>
                    <a:pt x="533352" y="269207"/>
                    <a:pt x="534843" y="269207"/>
                  </a:cubicBezTo>
                  <a:cubicBezTo>
                    <a:pt x="534843" y="269207"/>
                    <a:pt x="534843" y="269207"/>
                    <a:pt x="536335" y="269207"/>
                  </a:cubicBezTo>
                  <a:cubicBezTo>
                    <a:pt x="536335" y="269207"/>
                    <a:pt x="536335" y="269207"/>
                    <a:pt x="537826" y="267703"/>
                  </a:cubicBezTo>
                  <a:cubicBezTo>
                    <a:pt x="537826" y="267703"/>
                    <a:pt x="537826" y="267703"/>
                    <a:pt x="539317" y="267703"/>
                  </a:cubicBezTo>
                  <a:cubicBezTo>
                    <a:pt x="539317" y="267703"/>
                    <a:pt x="539317" y="267703"/>
                    <a:pt x="540808" y="267703"/>
                  </a:cubicBezTo>
                  <a:cubicBezTo>
                    <a:pt x="540808" y="267703"/>
                    <a:pt x="540808" y="267703"/>
                    <a:pt x="543791" y="267703"/>
                  </a:cubicBezTo>
                  <a:cubicBezTo>
                    <a:pt x="543791" y="267703"/>
                    <a:pt x="543791" y="267703"/>
                    <a:pt x="546774" y="266199"/>
                  </a:cubicBezTo>
                  <a:cubicBezTo>
                    <a:pt x="546774" y="266199"/>
                    <a:pt x="546774" y="266199"/>
                    <a:pt x="551247" y="264695"/>
                  </a:cubicBezTo>
                  <a:cubicBezTo>
                    <a:pt x="551247" y="264695"/>
                    <a:pt x="551247" y="264695"/>
                    <a:pt x="552739" y="264695"/>
                  </a:cubicBezTo>
                  <a:cubicBezTo>
                    <a:pt x="552739" y="264695"/>
                    <a:pt x="552739" y="264695"/>
                    <a:pt x="554230" y="261687"/>
                  </a:cubicBezTo>
                  <a:cubicBezTo>
                    <a:pt x="554230" y="261687"/>
                    <a:pt x="554230" y="261687"/>
                    <a:pt x="554230" y="260183"/>
                  </a:cubicBezTo>
                  <a:cubicBezTo>
                    <a:pt x="554230" y="260183"/>
                    <a:pt x="554230" y="260183"/>
                    <a:pt x="554230" y="258679"/>
                  </a:cubicBezTo>
                  <a:cubicBezTo>
                    <a:pt x="554230" y="258679"/>
                    <a:pt x="554230" y="258679"/>
                    <a:pt x="555721" y="255671"/>
                  </a:cubicBezTo>
                  <a:cubicBezTo>
                    <a:pt x="555721" y="255671"/>
                    <a:pt x="555721" y="255671"/>
                    <a:pt x="555721" y="251159"/>
                  </a:cubicBezTo>
                  <a:cubicBezTo>
                    <a:pt x="555721" y="251159"/>
                    <a:pt x="555721" y="251159"/>
                    <a:pt x="557213" y="248151"/>
                  </a:cubicBezTo>
                  <a:cubicBezTo>
                    <a:pt x="557213" y="248151"/>
                    <a:pt x="557213" y="248151"/>
                    <a:pt x="557213" y="246647"/>
                  </a:cubicBezTo>
                  <a:cubicBezTo>
                    <a:pt x="557213" y="246647"/>
                    <a:pt x="557213" y="246647"/>
                    <a:pt x="558704" y="242136"/>
                  </a:cubicBezTo>
                  <a:cubicBezTo>
                    <a:pt x="558704" y="242136"/>
                    <a:pt x="558704" y="242136"/>
                    <a:pt x="558704" y="240632"/>
                  </a:cubicBezTo>
                  <a:cubicBezTo>
                    <a:pt x="558704" y="240632"/>
                    <a:pt x="558704" y="240632"/>
                    <a:pt x="558704" y="239128"/>
                  </a:cubicBezTo>
                  <a:cubicBezTo>
                    <a:pt x="558704" y="239128"/>
                    <a:pt x="558704" y="239128"/>
                    <a:pt x="560195" y="237624"/>
                  </a:cubicBezTo>
                  <a:cubicBezTo>
                    <a:pt x="560195" y="237624"/>
                    <a:pt x="560195" y="237624"/>
                    <a:pt x="560195" y="236120"/>
                  </a:cubicBezTo>
                  <a:cubicBezTo>
                    <a:pt x="560195" y="236120"/>
                    <a:pt x="560195" y="236120"/>
                    <a:pt x="561686" y="234616"/>
                  </a:cubicBezTo>
                  <a:cubicBezTo>
                    <a:pt x="561686" y="234616"/>
                    <a:pt x="561686" y="234616"/>
                    <a:pt x="561686" y="233112"/>
                  </a:cubicBezTo>
                  <a:cubicBezTo>
                    <a:pt x="561686" y="233112"/>
                    <a:pt x="561686" y="233112"/>
                    <a:pt x="563178" y="231608"/>
                  </a:cubicBezTo>
                  <a:cubicBezTo>
                    <a:pt x="563178" y="231608"/>
                    <a:pt x="563178" y="231608"/>
                    <a:pt x="564669" y="230104"/>
                  </a:cubicBezTo>
                  <a:cubicBezTo>
                    <a:pt x="564669" y="230104"/>
                    <a:pt x="564669" y="230104"/>
                    <a:pt x="566160" y="228600"/>
                  </a:cubicBezTo>
                  <a:close/>
                  <a:moveTo>
                    <a:pt x="710406" y="227652"/>
                  </a:moveTo>
                  <a:cubicBezTo>
                    <a:pt x="710406" y="229145"/>
                    <a:pt x="710406" y="229145"/>
                    <a:pt x="710406" y="229145"/>
                  </a:cubicBezTo>
                  <a:cubicBezTo>
                    <a:pt x="708918" y="229145"/>
                    <a:pt x="708918" y="229145"/>
                    <a:pt x="708918" y="229145"/>
                  </a:cubicBezTo>
                  <a:cubicBezTo>
                    <a:pt x="708918" y="230638"/>
                    <a:pt x="708918" y="230638"/>
                    <a:pt x="708918" y="230638"/>
                  </a:cubicBezTo>
                  <a:cubicBezTo>
                    <a:pt x="707430" y="230638"/>
                    <a:pt x="707430" y="230638"/>
                    <a:pt x="707430" y="230638"/>
                  </a:cubicBezTo>
                  <a:cubicBezTo>
                    <a:pt x="707430" y="232131"/>
                    <a:pt x="707430" y="232131"/>
                    <a:pt x="707430" y="232131"/>
                  </a:cubicBezTo>
                  <a:cubicBezTo>
                    <a:pt x="705942" y="232131"/>
                    <a:pt x="705942" y="232131"/>
                    <a:pt x="705942" y="232131"/>
                  </a:cubicBezTo>
                  <a:cubicBezTo>
                    <a:pt x="707430" y="233623"/>
                    <a:pt x="707430" y="233623"/>
                    <a:pt x="707430" y="233623"/>
                  </a:cubicBezTo>
                  <a:cubicBezTo>
                    <a:pt x="708918" y="233623"/>
                    <a:pt x="708918" y="233623"/>
                    <a:pt x="708918" y="233623"/>
                  </a:cubicBezTo>
                  <a:cubicBezTo>
                    <a:pt x="708918" y="235116"/>
                    <a:pt x="708918" y="235116"/>
                    <a:pt x="708918" y="235116"/>
                  </a:cubicBezTo>
                  <a:cubicBezTo>
                    <a:pt x="710406" y="235116"/>
                    <a:pt x="710406" y="235116"/>
                    <a:pt x="710406" y="235116"/>
                  </a:cubicBezTo>
                  <a:cubicBezTo>
                    <a:pt x="710406" y="233623"/>
                    <a:pt x="710406" y="233623"/>
                    <a:pt x="710406" y="233623"/>
                  </a:cubicBezTo>
                  <a:cubicBezTo>
                    <a:pt x="710406" y="232131"/>
                    <a:pt x="710406" y="232131"/>
                    <a:pt x="710406" y="232131"/>
                  </a:cubicBezTo>
                  <a:cubicBezTo>
                    <a:pt x="711895" y="230638"/>
                    <a:pt x="711895" y="230638"/>
                    <a:pt x="711895" y="230638"/>
                  </a:cubicBezTo>
                  <a:cubicBezTo>
                    <a:pt x="711895" y="229145"/>
                    <a:pt x="711895" y="229145"/>
                    <a:pt x="711895" y="229145"/>
                  </a:cubicBezTo>
                  <a:cubicBezTo>
                    <a:pt x="711895" y="227652"/>
                    <a:pt x="711895" y="227652"/>
                    <a:pt x="711895" y="227652"/>
                  </a:cubicBezTo>
                  <a:cubicBezTo>
                    <a:pt x="710406" y="227652"/>
                    <a:pt x="710406" y="227652"/>
                    <a:pt x="710406" y="227652"/>
                  </a:cubicBezTo>
                  <a:close/>
                  <a:moveTo>
                    <a:pt x="263770" y="223899"/>
                  </a:moveTo>
                  <a:cubicBezTo>
                    <a:pt x="263770" y="223899"/>
                    <a:pt x="263770" y="225395"/>
                    <a:pt x="263770" y="225395"/>
                  </a:cubicBezTo>
                  <a:cubicBezTo>
                    <a:pt x="262243" y="225395"/>
                    <a:pt x="262243" y="225395"/>
                    <a:pt x="262243" y="225395"/>
                  </a:cubicBezTo>
                  <a:cubicBezTo>
                    <a:pt x="262243" y="225395"/>
                    <a:pt x="262243" y="226891"/>
                    <a:pt x="262243" y="226891"/>
                  </a:cubicBezTo>
                  <a:cubicBezTo>
                    <a:pt x="260717" y="226891"/>
                    <a:pt x="260717" y="226891"/>
                    <a:pt x="260717" y="228387"/>
                  </a:cubicBezTo>
                  <a:cubicBezTo>
                    <a:pt x="260717" y="228387"/>
                    <a:pt x="260717" y="228387"/>
                    <a:pt x="262243" y="228387"/>
                  </a:cubicBezTo>
                  <a:cubicBezTo>
                    <a:pt x="262243" y="228387"/>
                    <a:pt x="262243" y="229883"/>
                    <a:pt x="262243" y="229883"/>
                  </a:cubicBezTo>
                  <a:cubicBezTo>
                    <a:pt x="262243" y="231379"/>
                    <a:pt x="263770" y="231379"/>
                    <a:pt x="263770" y="231379"/>
                  </a:cubicBezTo>
                  <a:cubicBezTo>
                    <a:pt x="263770" y="231379"/>
                    <a:pt x="263770" y="231379"/>
                    <a:pt x="263770" y="232875"/>
                  </a:cubicBezTo>
                  <a:cubicBezTo>
                    <a:pt x="263770" y="232875"/>
                    <a:pt x="263770" y="232875"/>
                    <a:pt x="265296" y="232875"/>
                  </a:cubicBezTo>
                  <a:cubicBezTo>
                    <a:pt x="265296" y="234371"/>
                    <a:pt x="265296" y="234371"/>
                    <a:pt x="265296" y="234371"/>
                  </a:cubicBezTo>
                  <a:cubicBezTo>
                    <a:pt x="265296" y="234371"/>
                    <a:pt x="266822" y="232875"/>
                    <a:pt x="266822" y="232875"/>
                  </a:cubicBezTo>
                  <a:cubicBezTo>
                    <a:pt x="266822" y="231379"/>
                    <a:pt x="266822" y="231379"/>
                    <a:pt x="266822" y="231379"/>
                  </a:cubicBezTo>
                  <a:cubicBezTo>
                    <a:pt x="266822" y="229883"/>
                    <a:pt x="266822" y="229883"/>
                    <a:pt x="266822" y="229883"/>
                  </a:cubicBezTo>
                  <a:cubicBezTo>
                    <a:pt x="266822" y="229883"/>
                    <a:pt x="266822" y="229883"/>
                    <a:pt x="268349" y="229883"/>
                  </a:cubicBezTo>
                  <a:cubicBezTo>
                    <a:pt x="268349" y="228387"/>
                    <a:pt x="268349" y="229883"/>
                    <a:pt x="268349" y="228387"/>
                  </a:cubicBezTo>
                  <a:cubicBezTo>
                    <a:pt x="269875" y="228387"/>
                    <a:pt x="269875" y="228387"/>
                    <a:pt x="269875" y="228387"/>
                  </a:cubicBezTo>
                  <a:cubicBezTo>
                    <a:pt x="269875" y="226891"/>
                    <a:pt x="269875" y="226891"/>
                    <a:pt x="271402" y="226891"/>
                  </a:cubicBezTo>
                  <a:cubicBezTo>
                    <a:pt x="271402" y="226891"/>
                    <a:pt x="271402" y="226891"/>
                    <a:pt x="271402" y="225395"/>
                  </a:cubicBezTo>
                  <a:cubicBezTo>
                    <a:pt x="271402" y="225395"/>
                    <a:pt x="271402" y="225395"/>
                    <a:pt x="269875" y="225395"/>
                  </a:cubicBezTo>
                  <a:cubicBezTo>
                    <a:pt x="269875" y="223899"/>
                    <a:pt x="269875" y="223899"/>
                    <a:pt x="268349" y="223899"/>
                  </a:cubicBezTo>
                  <a:cubicBezTo>
                    <a:pt x="268349" y="223899"/>
                    <a:pt x="266822" y="223899"/>
                    <a:pt x="266822" y="223899"/>
                  </a:cubicBezTo>
                  <a:cubicBezTo>
                    <a:pt x="265296" y="223899"/>
                    <a:pt x="265296" y="223899"/>
                    <a:pt x="265296" y="223899"/>
                  </a:cubicBezTo>
                  <a:cubicBezTo>
                    <a:pt x="265296" y="223899"/>
                    <a:pt x="265296" y="223899"/>
                    <a:pt x="263770" y="223899"/>
                  </a:cubicBezTo>
                  <a:close/>
                  <a:moveTo>
                    <a:pt x="832973" y="216437"/>
                  </a:moveTo>
                  <a:cubicBezTo>
                    <a:pt x="832973" y="217954"/>
                    <a:pt x="832973" y="217954"/>
                    <a:pt x="832973" y="217954"/>
                  </a:cubicBezTo>
                  <a:cubicBezTo>
                    <a:pt x="831468" y="219472"/>
                    <a:pt x="831468" y="219472"/>
                    <a:pt x="831468" y="219472"/>
                  </a:cubicBezTo>
                  <a:cubicBezTo>
                    <a:pt x="832973" y="220989"/>
                    <a:pt x="832973" y="220989"/>
                    <a:pt x="832973" y="220989"/>
                  </a:cubicBezTo>
                  <a:cubicBezTo>
                    <a:pt x="832973" y="222507"/>
                    <a:pt x="832973" y="222507"/>
                    <a:pt x="832973" y="222507"/>
                  </a:cubicBezTo>
                  <a:cubicBezTo>
                    <a:pt x="832973" y="224024"/>
                    <a:pt x="832973" y="224024"/>
                    <a:pt x="832973" y="224024"/>
                  </a:cubicBezTo>
                  <a:cubicBezTo>
                    <a:pt x="832973" y="225542"/>
                    <a:pt x="832973" y="225542"/>
                    <a:pt x="832973" y="225542"/>
                  </a:cubicBezTo>
                  <a:cubicBezTo>
                    <a:pt x="832973" y="228577"/>
                    <a:pt x="832973" y="228577"/>
                    <a:pt x="832973" y="228577"/>
                  </a:cubicBezTo>
                  <a:cubicBezTo>
                    <a:pt x="832973" y="228577"/>
                    <a:pt x="832973" y="228577"/>
                    <a:pt x="832973" y="230094"/>
                  </a:cubicBezTo>
                  <a:cubicBezTo>
                    <a:pt x="832973" y="230094"/>
                    <a:pt x="831468" y="231612"/>
                    <a:pt x="831468" y="231612"/>
                  </a:cubicBezTo>
                  <a:cubicBezTo>
                    <a:pt x="831468" y="233129"/>
                    <a:pt x="831468" y="233129"/>
                    <a:pt x="831468" y="233129"/>
                  </a:cubicBezTo>
                  <a:cubicBezTo>
                    <a:pt x="831468" y="233129"/>
                    <a:pt x="831468" y="233129"/>
                    <a:pt x="831468" y="234647"/>
                  </a:cubicBezTo>
                  <a:cubicBezTo>
                    <a:pt x="832973" y="236164"/>
                    <a:pt x="832973" y="236164"/>
                    <a:pt x="832973" y="237682"/>
                  </a:cubicBezTo>
                  <a:cubicBezTo>
                    <a:pt x="832973" y="237682"/>
                    <a:pt x="832973" y="239199"/>
                    <a:pt x="832973" y="239199"/>
                  </a:cubicBezTo>
                  <a:cubicBezTo>
                    <a:pt x="832973" y="239199"/>
                    <a:pt x="832973" y="239199"/>
                    <a:pt x="834478" y="239199"/>
                  </a:cubicBezTo>
                  <a:cubicBezTo>
                    <a:pt x="834478" y="239199"/>
                    <a:pt x="835984" y="237682"/>
                    <a:pt x="837489" y="237682"/>
                  </a:cubicBezTo>
                  <a:cubicBezTo>
                    <a:pt x="837489" y="237682"/>
                    <a:pt x="838995" y="237682"/>
                    <a:pt x="838995" y="236164"/>
                  </a:cubicBezTo>
                  <a:cubicBezTo>
                    <a:pt x="838995" y="236164"/>
                    <a:pt x="838995" y="234647"/>
                    <a:pt x="838995" y="234647"/>
                  </a:cubicBezTo>
                  <a:cubicBezTo>
                    <a:pt x="838995" y="233129"/>
                    <a:pt x="840500" y="231612"/>
                    <a:pt x="838995" y="231612"/>
                  </a:cubicBezTo>
                  <a:cubicBezTo>
                    <a:pt x="838995" y="230094"/>
                    <a:pt x="840500" y="228577"/>
                    <a:pt x="840500" y="228577"/>
                  </a:cubicBezTo>
                  <a:cubicBezTo>
                    <a:pt x="840500" y="228577"/>
                    <a:pt x="838995" y="227059"/>
                    <a:pt x="838995" y="225542"/>
                  </a:cubicBezTo>
                  <a:cubicBezTo>
                    <a:pt x="838995" y="225542"/>
                    <a:pt x="838995" y="224024"/>
                    <a:pt x="838995" y="224024"/>
                  </a:cubicBezTo>
                  <a:cubicBezTo>
                    <a:pt x="838995" y="222507"/>
                    <a:pt x="838995" y="220989"/>
                    <a:pt x="837489" y="219472"/>
                  </a:cubicBezTo>
                  <a:cubicBezTo>
                    <a:pt x="837489" y="217954"/>
                    <a:pt x="837489" y="217954"/>
                    <a:pt x="837489" y="217954"/>
                  </a:cubicBezTo>
                  <a:cubicBezTo>
                    <a:pt x="835984" y="216437"/>
                    <a:pt x="835984" y="216437"/>
                    <a:pt x="835984" y="216437"/>
                  </a:cubicBezTo>
                  <a:cubicBezTo>
                    <a:pt x="834478" y="214919"/>
                    <a:pt x="832973" y="216437"/>
                    <a:pt x="832973" y="216437"/>
                  </a:cubicBezTo>
                  <a:close/>
                  <a:moveTo>
                    <a:pt x="694035" y="212725"/>
                  </a:moveTo>
                  <a:cubicBezTo>
                    <a:pt x="694035" y="212725"/>
                    <a:pt x="695524" y="212725"/>
                    <a:pt x="695524" y="212725"/>
                  </a:cubicBezTo>
                  <a:cubicBezTo>
                    <a:pt x="695524" y="212725"/>
                    <a:pt x="697012" y="212725"/>
                    <a:pt x="697012" y="214218"/>
                  </a:cubicBezTo>
                  <a:cubicBezTo>
                    <a:pt x="698500" y="215710"/>
                    <a:pt x="698500" y="215710"/>
                    <a:pt x="698500" y="215710"/>
                  </a:cubicBezTo>
                  <a:cubicBezTo>
                    <a:pt x="698500" y="215710"/>
                    <a:pt x="698500" y="217203"/>
                    <a:pt x="698500" y="217203"/>
                  </a:cubicBezTo>
                  <a:cubicBezTo>
                    <a:pt x="698500" y="217203"/>
                    <a:pt x="698500" y="218696"/>
                    <a:pt x="698500" y="218696"/>
                  </a:cubicBezTo>
                  <a:cubicBezTo>
                    <a:pt x="698500" y="220189"/>
                    <a:pt x="698500" y="220189"/>
                    <a:pt x="698500" y="220189"/>
                  </a:cubicBezTo>
                  <a:cubicBezTo>
                    <a:pt x="698500" y="220189"/>
                    <a:pt x="698500" y="220189"/>
                    <a:pt x="698500" y="221681"/>
                  </a:cubicBezTo>
                  <a:cubicBezTo>
                    <a:pt x="698500" y="221681"/>
                    <a:pt x="698500" y="221681"/>
                    <a:pt x="699988" y="221681"/>
                  </a:cubicBezTo>
                  <a:cubicBezTo>
                    <a:pt x="699988" y="221681"/>
                    <a:pt x="701477" y="220189"/>
                    <a:pt x="701477" y="220189"/>
                  </a:cubicBezTo>
                  <a:cubicBezTo>
                    <a:pt x="701477" y="220189"/>
                    <a:pt x="701477" y="220189"/>
                    <a:pt x="702965" y="220189"/>
                  </a:cubicBezTo>
                  <a:cubicBezTo>
                    <a:pt x="702965" y="220189"/>
                    <a:pt x="704453" y="220189"/>
                    <a:pt x="704453" y="220189"/>
                  </a:cubicBezTo>
                  <a:cubicBezTo>
                    <a:pt x="704453" y="221681"/>
                    <a:pt x="702965" y="221681"/>
                    <a:pt x="702965" y="221681"/>
                  </a:cubicBezTo>
                  <a:cubicBezTo>
                    <a:pt x="702965" y="221681"/>
                    <a:pt x="702965" y="223174"/>
                    <a:pt x="702965" y="223174"/>
                  </a:cubicBezTo>
                  <a:cubicBezTo>
                    <a:pt x="702965" y="223174"/>
                    <a:pt x="702965" y="224667"/>
                    <a:pt x="702965" y="224667"/>
                  </a:cubicBezTo>
                  <a:cubicBezTo>
                    <a:pt x="701477" y="224667"/>
                    <a:pt x="701477" y="224667"/>
                    <a:pt x="701477" y="224667"/>
                  </a:cubicBezTo>
                  <a:cubicBezTo>
                    <a:pt x="701477" y="224667"/>
                    <a:pt x="699988" y="224667"/>
                    <a:pt x="699988" y="224667"/>
                  </a:cubicBezTo>
                  <a:cubicBezTo>
                    <a:pt x="699988" y="224667"/>
                    <a:pt x="698500" y="224667"/>
                    <a:pt x="698500" y="226159"/>
                  </a:cubicBezTo>
                  <a:cubicBezTo>
                    <a:pt x="698500" y="227652"/>
                    <a:pt x="698500" y="227652"/>
                    <a:pt x="698500" y="227652"/>
                  </a:cubicBezTo>
                  <a:cubicBezTo>
                    <a:pt x="698500" y="227652"/>
                    <a:pt x="698500" y="229145"/>
                    <a:pt x="698500" y="229145"/>
                  </a:cubicBezTo>
                  <a:cubicBezTo>
                    <a:pt x="698500" y="230638"/>
                    <a:pt x="698500" y="230638"/>
                    <a:pt x="698500" y="230638"/>
                  </a:cubicBezTo>
                  <a:cubicBezTo>
                    <a:pt x="698500" y="230638"/>
                    <a:pt x="698500" y="230638"/>
                    <a:pt x="698500" y="232131"/>
                  </a:cubicBezTo>
                  <a:cubicBezTo>
                    <a:pt x="698500" y="232131"/>
                    <a:pt x="698500" y="232131"/>
                    <a:pt x="699988" y="232131"/>
                  </a:cubicBezTo>
                  <a:cubicBezTo>
                    <a:pt x="699988" y="232131"/>
                    <a:pt x="699988" y="232131"/>
                    <a:pt x="701477" y="232131"/>
                  </a:cubicBezTo>
                  <a:cubicBezTo>
                    <a:pt x="702965" y="232131"/>
                    <a:pt x="702965" y="232131"/>
                    <a:pt x="702965" y="230638"/>
                  </a:cubicBezTo>
                  <a:cubicBezTo>
                    <a:pt x="702965" y="230638"/>
                    <a:pt x="702965" y="229145"/>
                    <a:pt x="704453" y="229145"/>
                  </a:cubicBezTo>
                  <a:cubicBezTo>
                    <a:pt x="704453" y="227652"/>
                    <a:pt x="704453" y="227652"/>
                    <a:pt x="704453" y="227652"/>
                  </a:cubicBezTo>
                  <a:cubicBezTo>
                    <a:pt x="704453" y="227652"/>
                    <a:pt x="705942" y="227652"/>
                    <a:pt x="705942" y="227652"/>
                  </a:cubicBezTo>
                  <a:cubicBezTo>
                    <a:pt x="705942" y="226159"/>
                    <a:pt x="705942" y="227652"/>
                    <a:pt x="705942" y="226159"/>
                  </a:cubicBezTo>
                  <a:cubicBezTo>
                    <a:pt x="705942" y="226159"/>
                    <a:pt x="705942" y="226159"/>
                    <a:pt x="707430" y="226159"/>
                  </a:cubicBezTo>
                  <a:cubicBezTo>
                    <a:pt x="707430" y="226159"/>
                    <a:pt x="707430" y="224667"/>
                    <a:pt x="707430" y="223174"/>
                  </a:cubicBezTo>
                  <a:cubicBezTo>
                    <a:pt x="707430" y="221681"/>
                    <a:pt x="707430" y="223174"/>
                    <a:pt x="707430" y="221681"/>
                  </a:cubicBezTo>
                  <a:cubicBezTo>
                    <a:pt x="707430" y="220189"/>
                    <a:pt x="707430" y="220189"/>
                    <a:pt x="708918" y="220189"/>
                  </a:cubicBezTo>
                  <a:cubicBezTo>
                    <a:pt x="708918" y="218696"/>
                    <a:pt x="708918" y="218696"/>
                    <a:pt x="708918" y="218696"/>
                  </a:cubicBezTo>
                  <a:cubicBezTo>
                    <a:pt x="708918" y="218696"/>
                    <a:pt x="708918" y="218696"/>
                    <a:pt x="710406" y="218696"/>
                  </a:cubicBezTo>
                  <a:cubicBezTo>
                    <a:pt x="710406" y="218696"/>
                    <a:pt x="710406" y="218696"/>
                    <a:pt x="711895" y="218696"/>
                  </a:cubicBezTo>
                  <a:cubicBezTo>
                    <a:pt x="713383" y="218696"/>
                    <a:pt x="713383" y="220189"/>
                    <a:pt x="713383" y="220189"/>
                  </a:cubicBezTo>
                  <a:cubicBezTo>
                    <a:pt x="713383" y="220189"/>
                    <a:pt x="714871" y="220189"/>
                    <a:pt x="714871" y="220189"/>
                  </a:cubicBezTo>
                  <a:cubicBezTo>
                    <a:pt x="714871" y="221681"/>
                    <a:pt x="714871" y="221681"/>
                    <a:pt x="714871" y="221681"/>
                  </a:cubicBezTo>
                  <a:cubicBezTo>
                    <a:pt x="714871" y="223174"/>
                    <a:pt x="714871" y="223174"/>
                    <a:pt x="714871" y="224667"/>
                  </a:cubicBezTo>
                  <a:cubicBezTo>
                    <a:pt x="714871" y="224667"/>
                    <a:pt x="716360" y="224667"/>
                    <a:pt x="716360" y="224667"/>
                  </a:cubicBezTo>
                  <a:cubicBezTo>
                    <a:pt x="716360" y="224667"/>
                    <a:pt x="716360" y="224667"/>
                    <a:pt x="716360" y="226159"/>
                  </a:cubicBezTo>
                  <a:cubicBezTo>
                    <a:pt x="716360" y="227652"/>
                    <a:pt x="716360" y="227652"/>
                    <a:pt x="716360" y="227652"/>
                  </a:cubicBezTo>
                  <a:cubicBezTo>
                    <a:pt x="716360" y="229145"/>
                    <a:pt x="717848" y="229145"/>
                    <a:pt x="717848" y="230638"/>
                  </a:cubicBezTo>
                  <a:cubicBezTo>
                    <a:pt x="717848" y="230638"/>
                    <a:pt x="717848" y="230638"/>
                    <a:pt x="717848" y="232131"/>
                  </a:cubicBezTo>
                  <a:cubicBezTo>
                    <a:pt x="717848" y="232131"/>
                    <a:pt x="716360" y="232131"/>
                    <a:pt x="716360" y="233623"/>
                  </a:cubicBezTo>
                  <a:cubicBezTo>
                    <a:pt x="716360" y="233623"/>
                    <a:pt x="716360" y="235116"/>
                    <a:pt x="716360" y="235116"/>
                  </a:cubicBezTo>
                  <a:cubicBezTo>
                    <a:pt x="716360" y="235116"/>
                    <a:pt x="716360" y="236609"/>
                    <a:pt x="716360" y="236609"/>
                  </a:cubicBezTo>
                  <a:cubicBezTo>
                    <a:pt x="716360" y="236609"/>
                    <a:pt x="716360" y="238102"/>
                    <a:pt x="716360" y="238102"/>
                  </a:cubicBezTo>
                  <a:cubicBezTo>
                    <a:pt x="716360" y="239594"/>
                    <a:pt x="716360" y="239594"/>
                    <a:pt x="716360" y="239594"/>
                  </a:cubicBezTo>
                  <a:cubicBezTo>
                    <a:pt x="716360" y="241087"/>
                    <a:pt x="716360" y="241087"/>
                    <a:pt x="716360" y="241087"/>
                  </a:cubicBezTo>
                  <a:cubicBezTo>
                    <a:pt x="716360" y="241087"/>
                    <a:pt x="716360" y="241087"/>
                    <a:pt x="714871" y="241087"/>
                  </a:cubicBezTo>
                  <a:cubicBezTo>
                    <a:pt x="714871" y="241087"/>
                    <a:pt x="714871" y="242580"/>
                    <a:pt x="714871" y="242580"/>
                  </a:cubicBezTo>
                  <a:cubicBezTo>
                    <a:pt x="714871" y="244072"/>
                    <a:pt x="714871" y="245565"/>
                    <a:pt x="716360" y="245565"/>
                  </a:cubicBezTo>
                  <a:cubicBezTo>
                    <a:pt x="716360" y="245565"/>
                    <a:pt x="717848" y="245565"/>
                    <a:pt x="717848" y="245565"/>
                  </a:cubicBezTo>
                  <a:cubicBezTo>
                    <a:pt x="719336" y="245565"/>
                    <a:pt x="719336" y="245565"/>
                    <a:pt x="720824" y="245565"/>
                  </a:cubicBezTo>
                  <a:cubicBezTo>
                    <a:pt x="720824" y="247058"/>
                    <a:pt x="722313" y="247058"/>
                    <a:pt x="723801" y="247058"/>
                  </a:cubicBezTo>
                  <a:cubicBezTo>
                    <a:pt x="723801" y="247058"/>
                    <a:pt x="725289" y="247058"/>
                    <a:pt x="725289" y="247058"/>
                  </a:cubicBezTo>
                  <a:cubicBezTo>
                    <a:pt x="726777" y="247058"/>
                    <a:pt x="726777" y="247058"/>
                    <a:pt x="726777" y="247058"/>
                  </a:cubicBezTo>
                  <a:cubicBezTo>
                    <a:pt x="728266" y="247058"/>
                    <a:pt x="728266" y="247058"/>
                    <a:pt x="729754" y="247058"/>
                  </a:cubicBezTo>
                  <a:cubicBezTo>
                    <a:pt x="729754" y="247058"/>
                    <a:pt x="731242" y="247058"/>
                    <a:pt x="731242" y="247058"/>
                  </a:cubicBezTo>
                  <a:cubicBezTo>
                    <a:pt x="731242" y="247058"/>
                    <a:pt x="734219" y="248551"/>
                    <a:pt x="735707" y="248551"/>
                  </a:cubicBezTo>
                  <a:cubicBezTo>
                    <a:pt x="735707" y="248551"/>
                    <a:pt x="737195" y="248551"/>
                    <a:pt x="737195" y="248551"/>
                  </a:cubicBezTo>
                  <a:cubicBezTo>
                    <a:pt x="737195" y="248551"/>
                    <a:pt x="737195" y="248551"/>
                    <a:pt x="738684" y="248551"/>
                  </a:cubicBezTo>
                  <a:cubicBezTo>
                    <a:pt x="738684" y="248551"/>
                    <a:pt x="740172" y="248551"/>
                    <a:pt x="740172" y="248551"/>
                  </a:cubicBezTo>
                  <a:cubicBezTo>
                    <a:pt x="740172" y="248551"/>
                    <a:pt x="741660" y="248551"/>
                    <a:pt x="741660" y="248551"/>
                  </a:cubicBezTo>
                  <a:cubicBezTo>
                    <a:pt x="743149" y="250043"/>
                    <a:pt x="743149" y="250043"/>
                    <a:pt x="743149" y="250043"/>
                  </a:cubicBezTo>
                  <a:cubicBezTo>
                    <a:pt x="743149" y="250043"/>
                    <a:pt x="744637" y="251536"/>
                    <a:pt x="744637" y="251536"/>
                  </a:cubicBezTo>
                  <a:cubicBezTo>
                    <a:pt x="744637" y="251536"/>
                    <a:pt x="746125" y="251536"/>
                    <a:pt x="746125" y="251536"/>
                  </a:cubicBezTo>
                  <a:cubicBezTo>
                    <a:pt x="746125" y="251536"/>
                    <a:pt x="746125" y="253029"/>
                    <a:pt x="746125" y="253029"/>
                  </a:cubicBezTo>
                  <a:cubicBezTo>
                    <a:pt x="746125" y="253029"/>
                    <a:pt x="746125" y="254522"/>
                    <a:pt x="746125" y="254522"/>
                  </a:cubicBezTo>
                  <a:cubicBezTo>
                    <a:pt x="746125" y="254522"/>
                    <a:pt x="746125" y="256014"/>
                    <a:pt x="746125" y="256014"/>
                  </a:cubicBezTo>
                  <a:cubicBezTo>
                    <a:pt x="746125" y="256014"/>
                    <a:pt x="744637" y="257507"/>
                    <a:pt x="744637" y="257507"/>
                  </a:cubicBezTo>
                  <a:cubicBezTo>
                    <a:pt x="744637" y="257507"/>
                    <a:pt x="743149" y="259000"/>
                    <a:pt x="743149" y="259000"/>
                  </a:cubicBezTo>
                  <a:cubicBezTo>
                    <a:pt x="743149" y="259000"/>
                    <a:pt x="741660" y="259000"/>
                    <a:pt x="741660" y="259000"/>
                  </a:cubicBezTo>
                  <a:cubicBezTo>
                    <a:pt x="741660" y="259000"/>
                    <a:pt x="740172" y="259000"/>
                    <a:pt x="740172" y="259000"/>
                  </a:cubicBezTo>
                  <a:cubicBezTo>
                    <a:pt x="738684" y="259000"/>
                    <a:pt x="738684" y="259000"/>
                    <a:pt x="737195" y="260493"/>
                  </a:cubicBezTo>
                  <a:cubicBezTo>
                    <a:pt x="737195" y="260493"/>
                    <a:pt x="735707" y="260493"/>
                    <a:pt x="735707" y="260493"/>
                  </a:cubicBezTo>
                  <a:cubicBezTo>
                    <a:pt x="734219" y="260493"/>
                    <a:pt x="732731" y="260493"/>
                    <a:pt x="732731" y="260493"/>
                  </a:cubicBezTo>
                  <a:cubicBezTo>
                    <a:pt x="732731" y="260493"/>
                    <a:pt x="731242" y="261985"/>
                    <a:pt x="731242" y="261985"/>
                  </a:cubicBezTo>
                  <a:cubicBezTo>
                    <a:pt x="729754" y="261985"/>
                    <a:pt x="729754" y="261985"/>
                    <a:pt x="728266" y="263478"/>
                  </a:cubicBezTo>
                  <a:cubicBezTo>
                    <a:pt x="728266" y="263478"/>
                    <a:pt x="726777" y="263478"/>
                    <a:pt x="726777" y="264971"/>
                  </a:cubicBezTo>
                  <a:cubicBezTo>
                    <a:pt x="726777" y="264971"/>
                    <a:pt x="725289" y="264971"/>
                    <a:pt x="725289" y="264971"/>
                  </a:cubicBezTo>
                  <a:cubicBezTo>
                    <a:pt x="725289" y="264971"/>
                    <a:pt x="723801" y="264971"/>
                    <a:pt x="723801" y="264971"/>
                  </a:cubicBezTo>
                  <a:cubicBezTo>
                    <a:pt x="723801" y="264971"/>
                    <a:pt x="723801" y="266464"/>
                    <a:pt x="722313" y="266464"/>
                  </a:cubicBezTo>
                  <a:cubicBezTo>
                    <a:pt x="722313" y="266464"/>
                    <a:pt x="722313" y="266464"/>
                    <a:pt x="720824" y="266464"/>
                  </a:cubicBezTo>
                  <a:cubicBezTo>
                    <a:pt x="719336" y="266464"/>
                    <a:pt x="719336" y="267956"/>
                    <a:pt x="719336" y="267956"/>
                  </a:cubicBezTo>
                  <a:cubicBezTo>
                    <a:pt x="719336" y="267956"/>
                    <a:pt x="719336" y="267956"/>
                    <a:pt x="717848" y="267956"/>
                  </a:cubicBezTo>
                  <a:cubicBezTo>
                    <a:pt x="717848" y="267956"/>
                    <a:pt x="717848" y="267956"/>
                    <a:pt x="716360" y="267956"/>
                  </a:cubicBezTo>
                  <a:cubicBezTo>
                    <a:pt x="716360" y="267956"/>
                    <a:pt x="714871" y="269449"/>
                    <a:pt x="714871" y="269449"/>
                  </a:cubicBezTo>
                  <a:cubicBezTo>
                    <a:pt x="713383" y="269449"/>
                    <a:pt x="711895" y="269449"/>
                    <a:pt x="711895" y="269449"/>
                  </a:cubicBezTo>
                  <a:cubicBezTo>
                    <a:pt x="711895" y="270942"/>
                    <a:pt x="711895" y="270942"/>
                    <a:pt x="711895" y="270942"/>
                  </a:cubicBezTo>
                  <a:cubicBezTo>
                    <a:pt x="710406" y="272435"/>
                    <a:pt x="710406" y="272435"/>
                    <a:pt x="710406" y="272435"/>
                  </a:cubicBezTo>
                  <a:cubicBezTo>
                    <a:pt x="710406" y="272435"/>
                    <a:pt x="710406" y="272435"/>
                    <a:pt x="710406" y="273927"/>
                  </a:cubicBezTo>
                  <a:cubicBezTo>
                    <a:pt x="710406" y="273927"/>
                    <a:pt x="710406" y="275420"/>
                    <a:pt x="710406" y="275420"/>
                  </a:cubicBezTo>
                  <a:cubicBezTo>
                    <a:pt x="708918" y="275420"/>
                    <a:pt x="708918" y="275420"/>
                    <a:pt x="708918" y="275420"/>
                  </a:cubicBezTo>
                  <a:cubicBezTo>
                    <a:pt x="708918" y="275420"/>
                    <a:pt x="708918" y="276913"/>
                    <a:pt x="708918" y="276913"/>
                  </a:cubicBezTo>
                  <a:cubicBezTo>
                    <a:pt x="707430" y="276913"/>
                    <a:pt x="705942" y="276913"/>
                    <a:pt x="705942" y="276913"/>
                  </a:cubicBezTo>
                  <a:cubicBezTo>
                    <a:pt x="705942" y="276913"/>
                    <a:pt x="704453" y="276913"/>
                    <a:pt x="704453" y="276913"/>
                  </a:cubicBezTo>
                  <a:cubicBezTo>
                    <a:pt x="704453" y="278405"/>
                    <a:pt x="704453" y="276913"/>
                    <a:pt x="704453" y="278405"/>
                  </a:cubicBezTo>
                  <a:cubicBezTo>
                    <a:pt x="704453" y="279898"/>
                    <a:pt x="704453" y="279898"/>
                    <a:pt x="704453" y="279898"/>
                  </a:cubicBezTo>
                  <a:cubicBezTo>
                    <a:pt x="704453" y="279898"/>
                    <a:pt x="704453" y="281391"/>
                    <a:pt x="704453" y="281391"/>
                  </a:cubicBezTo>
                  <a:cubicBezTo>
                    <a:pt x="704453" y="281391"/>
                    <a:pt x="704453" y="282884"/>
                    <a:pt x="704453" y="282884"/>
                  </a:cubicBezTo>
                  <a:cubicBezTo>
                    <a:pt x="705942" y="282884"/>
                    <a:pt x="705942" y="282884"/>
                    <a:pt x="705942" y="282884"/>
                  </a:cubicBezTo>
                  <a:cubicBezTo>
                    <a:pt x="705942" y="282884"/>
                    <a:pt x="705942" y="282884"/>
                    <a:pt x="707430" y="282884"/>
                  </a:cubicBezTo>
                  <a:cubicBezTo>
                    <a:pt x="707430" y="281391"/>
                    <a:pt x="707430" y="282884"/>
                    <a:pt x="707430" y="281391"/>
                  </a:cubicBezTo>
                  <a:cubicBezTo>
                    <a:pt x="707430" y="281391"/>
                    <a:pt x="707430" y="281391"/>
                    <a:pt x="708918" y="281391"/>
                  </a:cubicBezTo>
                  <a:cubicBezTo>
                    <a:pt x="708918" y="281391"/>
                    <a:pt x="708918" y="281391"/>
                    <a:pt x="710406" y="279898"/>
                  </a:cubicBezTo>
                  <a:cubicBezTo>
                    <a:pt x="710406" y="279898"/>
                    <a:pt x="710406" y="279898"/>
                    <a:pt x="711895" y="279898"/>
                  </a:cubicBezTo>
                  <a:cubicBezTo>
                    <a:pt x="711895" y="279898"/>
                    <a:pt x="711895" y="278405"/>
                    <a:pt x="713383" y="279898"/>
                  </a:cubicBezTo>
                  <a:cubicBezTo>
                    <a:pt x="713383" y="279898"/>
                    <a:pt x="713383" y="279898"/>
                    <a:pt x="714871" y="279898"/>
                  </a:cubicBezTo>
                  <a:cubicBezTo>
                    <a:pt x="714871" y="279898"/>
                    <a:pt x="716360" y="279898"/>
                    <a:pt x="716360" y="279898"/>
                  </a:cubicBezTo>
                  <a:cubicBezTo>
                    <a:pt x="717848" y="279898"/>
                    <a:pt x="717848" y="279898"/>
                    <a:pt x="717848" y="279898"/>
                  </a:cubicBezTo>
                  <a:cubicBezTo>
                    <a:pt x="717848" y="279898"/>
                    <a:pt x="719336" y="279898"/>
                    <a:pt x="720824" y="279898"/>
                  </a:cubicBezTo>
                  <a:cubicBezTo>
                    <a:pt x="720824" y="281391"/>
                    <a:pt x="722313" y="281391"/>
                    <a:pt x="722313" y="281391"/>
                  </a:cubicBezTo>
                  <a:cubicBezTo>
                    <a:pt x="723801" y="281391"/>
                    <a:pt x="723801" y="281391"/>
                    <a:pt x="723801" y="281391"/>
                  </a:cubicBezTo>
                  <a:cubicBezTo>
                    <a:pt x="723801" y="281391"/>
                    <a:pt x="723801" y="281391"/>
                    <a:pt x="725289" y="281391"/>
                  </a:cubicBezTo>
                  <a:cubicBezTo>
                    <a:pt x="725289" y="281391"/>
                    <a:pt x="726777" y="281391"/>
                    <a:pt x="726777" y="281391"/>
                  </a:cubicBezTo>
                  <a:cubicBezTo>
                    <a:pt x="726777" y="281391"/>
                    <a:pt x="728266" y="282884"/>
                    <a:pt x="728266" y="282884"/>
                  </a:cubicBezTo>
                  <a:cubicBezTo>
                    <a:pt x="728266" y="282884"/>
                    <a:pt x="729754" y="282884"/>
                    <a:pt x="729754" y="282884"/>
                  </a:cubicBezTo>
                  <a:cubicBezTo>
                    <a:pt x="729754" y="282884"/>
                    <a:pt x="729754" y="282884"/>
                    <a:pt x="729754" y="284376"/>
                  </a:cubicBezTo>
                  <a:cubicBezTo>
                    <a:pt x="729754" y="284376"/>
                    <a:pt x="731242" y="285869"/>
                    <a:pt x="731242" y="285869"/>
                  </a:cubicBezTo>
                  <a:cubicBezTo>
                    <a:pt x="729754" y="285869"/>
                    <a:pt x="729754" y="287362"/>
                    <a:pt x="729754" y="287362"/>
                  </a:cubicBezTo>
                  <a:cubicBezTo>
                    <a:pt x="729754" y="287362"/>
                    <a:pt x="729754" y="288855"/>
                    <a:pt x="729754" y="288855"/>
                  </a:cubicBezTo>
                  <a:cubicBezTo>
                    <a:pt x="728266" y="290347"/>
                    <a:pt x="728266" y="290347"/>
                    <a:pt x="728266" y="290347"/>
                  </a:cubicBezTo>
                  <a:cubicBezTo>
                    <a:pt x="728266" y="291840"/>
                    <a:pt x="728266" y="291840"/>
                    <a:pt x="728266" y="291840"/>
                  </a:cubicBezTo>
                  <a:cubicBezTo>
                    <a:pt x="728266" y="293333"/>
                    <a:pt x="726777" y="293333"/>
                    <a:pt x="726777" y="293333"/>
                  </a:cubicBezTo>
                  <a:cubicBezTo>
                    <a:pt x="726777" y="293333"/>
                    <a:pt x="726777" y="293333"/>
                    <a:pt x="725289" y="293333"/>
                  </a:cubicBezTo>
                  <a:cubicBezTo>
                    <a:pt x="725289" y="291840"/>
                    <a:pt x="723801" y="291840"/>
                    <a:pt x="723801" y="291840"/>
                  </a:cubicBezTo>
                  <a:cubicBezTo>
                    <a:pt x="722313" y="290347"/>
                    <a:pt x="723801" y="291840"/>
                    <a:pt x="722313" y="290347"/>
                  </a:cubicBezTo>
                  <a:cubicBezTo>
                    <a:pt x="722313" y="290347"/>
                    <a:pt x="722313" y="290347"/>
                    <a:pt x="720824" y="290347"/>
                  </a:cubicBezTo>
                  <a:cubicBezTo>
                    <a:pt x="720824" y="290347"/>
                    <a:pt x="720824" y="290347"/>
                    <a:pt x="719336" y="290347"/>
                  </a:cubicBezTo>
                  <a:cubicBezTo>
                    <a:pt x="717848" y="290347"/>
                    <a:pt x="717848" y="290347"/>
                    <a:pt x="716360" y="290347"/>
                  </a:cubicBezTo>
                  <a:cubicBezTo>
                    <a:pt x="714871" y="290347"/>
                    <a:pt x="716360" y="291840"/>
                    <a:pt x="714871" y="291840"/>
                  </a:cubicBezTo>
                  <a:cubicBezTo>
                    <a:pt x="714871" y="291840"/>
                    <a:pt x="716360" y="291840"/>
                    <a:pt x="716360" y="291840"/>
                  </a:cubicBezTo>
                  <a:cubicBezTo>
                    <a:pt x="716360" y="291840"/>
                    <a:pt x="716360" y="293333"/>
                    <a:pt x="716360" y="293333"/>
                  </a:cubicBezTo>
                  <a:cubicBezTo>
                    <a:pt x="716360" y="293333"/>
                    <a:pt x="717848" y="293333"/>
                    <a:pt x="717848" y="293333"/>
                  </a:cubicBezTo>
                  <a:cubicBezTo>
                    <a:pt x="717848" y="294825"/>
                    <a:pt x="717848" y="294825"/>
                    <a:pt x="717848" y="294825"/>
                  </a:cubicBezTo>
                  <a:cubicBezTo>
                    <a:pt x="717848" y="294825"/>
                    <a:pt x="717848" y="294825"/>
                    <a:pt x="717848" y="296318"/>
                  </a:cubicBezTo>
                  <a:cubicBezTo>
                    <a:pt x="717848" y="296318"/>
                    <a:pt x="717848" y="297811"/>
                    <a:pt x="717848" y="297811"/>
                  </a:cubicBezTo>
                  <a:cubicBezTo>
                    <a:pt x="717848" y="297811"/>
                    <a:pt x="717848" y="297811"/>
                    <a:pt x="717848" y="299304"/>
                  </a:cubicBezTo>
                  <a:cubicBezTo>
                    <a:pt x="717848" y="300796"/>
                    <a:pt x="717848" y="302289"/>
                    <a:pt x="717848" y="302289"/>
                  </a:cubicBezTo>
                  <a:cubicBezTo>
                    <a:pt x="717848" y="302289"/>
                    <a:pt x="717848" y="303782"/>
                    <a:pt x="717848" y="303782"/>
                  </a:cubicBezTo>
                  <a:cubicBezTo>
                    <a:pt x="717848" y="303782"/>
                    <a:pt x="717848" y="303782"/>
                    <a:pt x="717848" y="305275"/>
                  </a:cubicBezTo>
                  <a:cubicBezTo>
                    <a:pt x="717848" y="306767"/>
                    <a:pt x="717848" y="306767"/>
                    <a:pt x="717848" y="306767"/>
                  </a:cubicBezTo>
                  <a:cubicBezTo>
                    <a:pt x="717848" y="306767"/>
                    <a:pt x="716360" y="306767"/>
                    <a:pt x="716360" y="306767"/>
                  </a:cubicBezTo>
                  <a:cubicBezTo>
                    <a:pt x="716360" y="306767"/>
                    <a:pt x="716360" y="308260"/>
                    <a:pt x="716360" y="308260"/>
                  </a:cubicBezTo>
                  <a:cubicBezTo>
                    <a:pt x="716360" y="308260"/>
                    <a:pt x="716360" y="309753"/>
                    <a:pt x="716360" y="309753"/>
                  </a:cubicBezTo>
                  <a:cubicBezTo>
                    <a:pt x="716360" y="311246"/>
                    <a:pt x="714871" y="311246"/>
                    <a:pt x="714871" y="311246"/>
                  </a:cubicBezTo>
                  <a:cubicBezTo>
                    <a:pt x="714871" y="311246"/>
                    <a:pt x="713383" y="311246"/>
                    <a:pt x="713383" y="311246"/>
                  </a:cubicBezTo>
                  <a:cubicBezTo>
                    <a:pt x="713383" y="311246"/>
                    <a:pt x="713383" y="312738"/>
                    <a:pt x="711895" y="311246"/>
                  </a:cubicBezTo>
                  <a:cubicBezTo>
                    <a:pt x="711895" y="311246"/>
                    <a:pt x="711895" y="311246"/>
                    <a:pt x="710406" y="311246"/>
                  </a:cubicBezTo>
                  <a:cubicBezTo>
                    <a:pt x="708918" y="311246"/>
                    <a:pt x="708918" y="311246"/>
                    <a:pt x="708918" y="311246"/>
                  </a:cubicBezTo>
                  <a:cubicBezTo>
                    <a:pt x="708918" y="311246"/>
                    <a:pt x="708918" y="309753"/>
                    <a:pt x="708918" y="309753"/>
                  </a:cubicBezTo>
                  <a:cubicBezTo>
                    <a:pt x="707430" y="309753"/>
                    <a:pt x="707430" y="309753"/>
                    <a:pt x="707430" y="309753"/>
                  </a:cubicBezTo>
                  <a:cubicBezTo>
                    <a:pt x="705942" y="309753"/>
                    <a:pt x="702965" y="311246"/>
                    <a:pt x="702965" y="311246"/>
                  </a:cubicBezTo>
                  <a:cubicBezTo>
                    <a:pt x="702965" y="311246"/>
                    <a:pt x="702965" y="311246"/>
                    <a:pt x="701477" y="311246"/>
                  </a:cubicBezTo>
                  <a:cubicBezTo>
                    <a:pt x="699988" y="311246"/>
                    <a:pt x="699988" y="311246"/>
                    <a:pt x="698500" y="311246"/>
                  </a:cubicBezTo>
                  <a:cubicBezTo>
                    <a:pt x="698500" y="311246"/>
                    <a:pt x="698500" y="311246"/>
                    <a:pt x="697012" y="311246"/>
                  </a:cubicBezTo>
                  <a:cubicBezTo>
                    <a:pt x="697012" y="311246"/>
                    <a:pt x="695524" y="311246"/>
                    <a:pt x="695524" y="312738"/>
                  </a:cubicBezTo>
                  <a:cubicBezTo>
                    <a:pt x="695524" y="312738"/>
                    <a:pt x="695524" y="312738"/>
                    <a:pt x="694035" y="312738"/>
                  </a:cubicBezTo>
                  <a:cubicBezTo>
                    <a:pt x="692547" y="312738"/>
                    <a:pt x="692547" y="312738"/>
                    <a:pt x="692547" y="312738"/>
                  </a:cubicBezTo>
                  <a:cubicBezTo>
                    <a:pt x="691059" y="312738"/>
                    <a:pt x="691059" y="312738"/>
                    <a:pt x="691059" y="312738"/>
                  </a:cubicBezTo>
                  <a:cubicBezTo>
                    <a:pt x="691059" y="312738"/>
                    <a:pt x="689570" y="312738"/>
                    <a:pt x="689570" y="312738"/>
                  </a:cubicBezTo>
                  <a:cubicBezTo>
                    <a:pt x="689570" y="312738"/>
                    <a:pt x="688082" y="312738"/>
                    <a:pt x="688082" y="312738"/>
                  </a:cubicBezTo>
                  <a:cubicBezTo>
                    <a:pt x="688082" y="312738"/>
                    <a:pt x="688082" y="312738"/>
                    <a:pt x="686594" y="312738"/>
                  </a:cubicBezTo>
                  <a:cubicBezTo>
                    <a:pt x="686594" y="312738"/>
                    <a:pt x="686594" y="312738"/>
                    <a:pt x="685106" y="312738"/>
                  </a:cubicBezTo>
                  <a:cubicBezTo>
                    <a:pt x="685106" y="312738"/>
                    <a:pt x="685106" y="312738"/>
                    <a:pt x="683617" y="312738"/>
                  </a:cubicBezTo>
                  <a:cubicBezTo>
                    <a:pt x="683617" y="311246"/>
                    <a:pt x="682129" y="311246"/>
                    <a:pt x="682129" y="311246"/>
                  </a:cubicBezTo>
                  <a:cubicBezTo>
                    <a:pt x="682129" y="311246"/>
                    <a:pt x="682129" y="311246"/>
                    <a:pt x="682129" y="309753"/>
                  </a:cubicBezTo>
                  <a:cubicBezTo>
                    <a:pt x="682129" y="309753"/>
                    <a:pt x="682129" y="309753"/>
                    <a:pt x="680641" y="309753"/>
                  </a:cubicBezTo>
                  <a:cubicBezTo>
                    <a:pt x="680641" y="308260"/>
                    <a:pt x="680641" y="308260"/>
                    <a:pt x="680641" y="308260"/>
                  </a:cubicBezTo>
                  <a:cubicBezTo>
                    <a:pt x="680641" y="306767"/>
                    <a:pt x="680641" y="306767"/>
                    <a:pt x="680641" y="306767"/>
                  </a:cubicBezTo>
                  <a:cubicBezTo>
                    <a:pt x="680641" y="306767"/>
                    <a:pt x="680641" y="305275"/>
                    <a:pt x="680641" y="305275"/>
                  </a:cubicBezTo>
                  <a:cubicBezTo>
                    <a:pt x="679152" y="305275"/>
                    <a:pt x="679152" y="303782"/>
                    <a:pt x="679152" y="303782"/>
                  </a:cubicBezTo>
                  <a:cubicBezTo>
                    <a:pt x="679152" y="302289"/>
                    <a:pt x="679152" y="302289"/>
                    <a:pt x="679152" y="300796"/>
                  </a:cubicBezTo>
                  <a:cubicBezTo>
                    <a:pt x="679152" y="300796"/>
                    <a:pt x="677664" y="300796"/>
                    <a:pt x="677664" y="299304"/>
                  </a:cubicBezTo>
                  <a:cubicBezTo>
                    <a:pt x="677664" y="299304"/>
                    <a:pt x="677664" y="297811"/>
                    <a:pt x="677664" y="297811"/>
                  </a:cubicBezTo>
                  <a:cubicBezTo>
                    <a:pt x="677664" y="297811"/>
                    <a:pt x="677664" y="296318"/>
                    <a:pt x="677664" y="296318"/>
                  </a:cubicBezTo>
                  <a:cubicBezTo>
                    <a:pt x="677664" y="296318"/>
                    <a:pt x="677664" y="294825"/>
                    <a:pt x="677664" y="294825"/>
                  </a:cubicBezTo>
                  <a:cubicBezTo>
                    <a:pt x="677664" y="294825"/>
                    <a:pt x="677664" y="293333"/>
                    <a:pt x="677664" y="293333"/>
                  </a:cubicBezTo>
                  <a:cubicBezTo>
                    <a:pt x="679152" y="293333"/>
                    <a:pt x="679152" y="293333"/>
                    <a:pt x="680641" y="293333"/>
                  </a:cubicBezTo>
                  <a:cubicBezTo>
                    <a:pt x="680641" y="293333"/>
                    <a:pt x="680641" y="291840"/>
                    <a:pt x="682129" y="291840"/>
                  </a:cubicBezTo>
                  <a:cubicBezTo>
                    <a:pt x="682129" y="291840"/>
                    <a:pt x="682129" y="291840"/>
                    <a:pt x="682129" y="290347"/>
                  </a:cubicBezTo>
                  <a:cubicBezTo>
                    <a:pt x="683617" y="290347"/>
                    <a:pt x="683617" y="290347"/>
                    <a:pt x="685106" y="290347"/>
                  </a:cubicBezTo>
                  <a:cubicBezTo>
                    <a:pt x="685106" y="290347"/>
                    <a:pt x="685106" y="290347"/>
                    <a:pt x="686594" y="290347"/>
                  </a:cubicBezTo>
                  <a:cubicBezTo>
                    <a:pt x="688082" y="288855"/>
                    <a:pt x="688082" y="288855"/>
                    <a:pt x="688082" y="288855"/>
                  </a:cubicBezTo>
                  <a:cubicBezTo>
                    <a:pt x="689570" y="288855"/>
                    <a:pt x="689570" y="288855"/>
                    <a:pt x="689570" y="288855"/>
                  </a:cubicBezTo>
                  <a:cubicBezTo>
                    <a:pt x="691059" y="287362"/>
                    <a:pt x="691059" y="287362"/>
                    <a:pt x="691059" y="287362"/>
                  </a:cubicBezTo>
                  <a:cubicBezTo>
                    <a:pt x="691059" y="285869"/>
                    <a:pt x="691059" y="285869"/>
                    <a:pt x="691059" y="285869"/>
                  </a:cubicBezTo>
                  <a:cubicBezTo>
                    <a:pt x="691059" y="285869"/>
                    <a:pt x="691059" y="284376"/>
                    <a:pt x="691059" y="284376"/>
                  </a:cubicBezTo>
                  <a:cubicBezTo>
                    <a:pt x="691059" y="284376"/>
                    <a:pt x="691059" y="284376"/>
                    <a:pt x="691059" y="282884"/>
                  </a:cubicBezTo>
                  <a:cubicBezTo>
                    <a:pt x="691059" y="282884"/>
                    <a:pt x="691059" y="282884"/>
                    <a:pt x="691059" y="281391"/>
                  </a:cubicBezTo>
                  <a:cubicBezTo>
                    <a:pt x="691059" y="281391"/>
                    <a:pt x="691059" y="279898"/>
                    <a:pt x="692547" y="279898"/>
                  </a:cubicBezTo>
                  <a:cubicBezTo>
                    <a:pt x="692547" y="279898"/>
                    <a:pt x="694035" y="279898"/>
                    <a:pt x="694035" y="279898"/>
                  </a:cubicBezTo>
                  <a:cubicBezTo>
                    <a:pt x="694035" y="278405"/>
                    <a:pt x="694035" y="278405"/>
                    <a:pt x="694035" y="278405"/>
                  </a:cubicBezTo>
                  <a:cubicBezTo>
                    <a:pt x="694035" y="278405"/>
                    <a:pt x="694035" y="278405"/>
                    <a:pt x="695524" y="278405"/>
                  </a:cubicBezTo>
                  <a:cubicBezTo>
                    <a:pt x="695524" y="278405"/>
                    <a:pt x="695524" y="276913"/>
                    <a:pt x="695524" y="276913"/>
                  </a:cubicBezTo>
                  <a:cubicBezTo>
                    <a:pt x="695524" y="275420"/>
                    <a:pt x="694035" y="275420"/>
                    <a:pt x="694035" y="275420"/>
                  </a:cubicBezTo>
                  <a:cubicBezTo>
                    <a:pt x="694035" y="275420"/>
                    <a:pt x="694035" y="275420"/>
                    <a:pt x="692547" y="275420"/>
                  </a:cubicBezTo>
                  <a:cubicBezTo>
                    <a:pt x="692547" y="275420"/>
                    <a:pt x="692547" y="276913"/>
                    <a:pt x="691059" y="276913"/>
                  </a:cubicBezTo>
                  <a:cubicBezTo>
                    <a:pt x="689570" y="276913"/>
                    <a:pt x="689570" y="276913"/>
                    <a:pt x="689570" y="276913"/>
                  </a:cubicBezTo>
                  <a:cubicBezTo>
                    <a:pt x="689570" y="276913"/>
                    <a:pt x="688082" y="276913"/>
                    <a:pt x="688082" y="276913"/>
                  </a:cubicBezTo>
                  <a:cubicBezTo>
                    <a:pt x="686594" y="276913"/>
                    <a:pt x="686594" y="276913"/>
                    <a:pt x="686594" y="276913"/>
                  </a:cubicBezTo>
                  <a:cubicBezTo>
                    <a:pt x="686594" y="276913"/>
                    <a:pt x="685106" y="276913"/>
                    <a:pt x="685106" y="276913"/>
                  </a:cubicBezTo>
                  <a:cubicBezTo>
                    <a:pt x="685106" y="276913"/>
                    <a:pt x="685106" y="275420"/>
                    <a:pt x="685106" y="275420"/>
                  </a:cubicBezTo>
                  <a:cubicBezTo>
                    <a:pt x="685106" y="275420"/>
                    <a:pt x="686594" y="275420"/>
                    <a:pt x="686594" y="275420"/>
                  </a:cubicBezTo>
                  <a:cubicBezTo>
                    <a:pt x="686594" y="275420"/>
                    <a:pt x="686594" y="275420"/>
                    <a:pt x="686594" y="273927"/>
                  </a:cubicBezTo>
                  <a:cubicBezTo>
                    <a:pt x="686594" y="273927"/>
                    <a:pt x="688082" y="273927"/>
                    <a:pt x="688082" y="273927"/>
                  </a:cubicBezTo>
                  <a:cubicBezTo>
                    <a:pt x="689570" y="272435"/>
                    <a:pt x="689570" y="272435"/>
                    <a:pt x="689570" y="272435"/>
                  </a:cubicBezTo>
                  <a:cubicBezTo>
                    <a:pt x="689570" y="272435"/>
                    <a:pt x="691059" y="272435"/>
                    <a:pt x="691059" y="272435"/>
                  </a:cubicBezTo>
                  <a:cubicBezTo>
                    <a:pt x="691059" y="270942"/>
                    <a:pt x="691059" y="270942"/>
                    <a:pt x="691059" y="270942"/>
                  </a:cubicBezTo>
                  <a:cubicBezTo>
                    <a:pt x="692547" y="269449"/>
                    <a:pt x="692547" y="269449"/>
                    <a:pt x="692547" y="269449"/>
                  </a:cubicBezTo>
                  <a:cubicBezTo>
                    <a:pt x="694035" y="269449"/>
                    <a:pt x="694035" y="269449"/>
                    <a:pt x="694035" y="269449"/>
                  </a:cubicBezTo>
                  <a:cubicBezTo>
                    <a:pt x="694035" y="269449"/>
                    <a:pt x="694035" y="267956"/>
                    <a:pt x="695524" y="267956"/>
                  </a:cubicBezTo>
                  <a:cubicBezTo>
                    <a:pt x="695524" y="267956"/>
                    <a:pt x="695524" y="267956"/>
                    <a:pt x="697012" y="267956"/>
                  </a:cubicBezTo>
                  <a:cubicBezTo>
                    <a:pt x="697012" y="267956"/>
                    <a:pt x="697012" y="267956"/>
                    <a:pt x="698500" y="267956"/>
                  </a:cubicBezTo>
                  <a:cubicBezTo>
                    <a:pt x="698500" y="267956"/>
                    <a:pt x="699988" y="267956"/>
                    <a:pt x="699988" y="267956"/>
                  </a:cubicBezTo>
                  <a:cubicBezTo>
                    <a:pt x="701477" y="267956"/>
                    <a:pt x="701477" y="267956"/>
                    <a:pt x="702965" y="267956"/>
                  </a:cubicBezTo>
                  <a:cubicBezTo>
                    <a:pt x="702965" y="267956"/>
                    <a:pt x="702965" y="267956"/>
                    <a:pt x="704453" y="267956"/>
                  </a:cubicBezTo>
                  <a:cubicBezTo>
                    <a:pt x="704453" y="267956"/>
                    <a:pt x="704453" y="267956"/>
                    <a:pt x="705942" y="267956"/>
                  </a:cubicBezTo>
                  <a:cubicBezTo>
                    <a:pt x="705942" y="267956"/>
                    <a:pt x="705942" y="267956"/>
                    <a:pt x="707430" y="267956"/>
                  </a:cubicBezTo>
                  <a:cubicBezTo>
                    <a:pt x="707430" y="267956"/>
                    <a:pt x="708918" y="267956"/>
                    <a:pt x="708918" y="267956"/>
                  </a:cubicBezTo>
                  <a:cubicBezTo>
                    <a:pt x="710406" y="267956"/>
                    <a:pt x="710406" y="267956"/>
                    <a:pt x="710406" y="267956"/>
                  </a:cubicBezTo>
                  <a:cubicBezTo>
                    <a:pt x="710406" y="267956"/>
                    <a:pt x="711895" y="267956"/>
                    <a:pt x="711895" y="267956"/>
                  </a:cubicBezTo>
                  <a:cubicBezTo>
                    <a:pt x="713383" y="267956"/>
                    <a:pt x="713383" y="267956"/>
                    <a:pt x="713383" y="267956"/>
                  </a:cubicBezTo>
                  <a:cubicBezTo>
                    <a:pt x="714871" y="267956"/>
                    <a:pt x="714871" y="267956"/>
                    <a:pt x="714871" y="267956"/>
                  </a:cubicBezTo>
                  <a:cubicBezTo>
                    <a:pt x="716360" y="266464"/>
                    <a:pt x="716360" y="266464"/>
                    <a:pt x="717848" y="266464"/>
                  </a:cubicBezTo>
                  <a:cubicBezTo>
                    <a:pt x="717848" y="266464"/>
                    <a:pt x="719336" y="266464"/>
                    <a:pt x="719336" y="264971"/>
                  </a:cubicBezTo>
                  <a:cubicBezTo>
                    <a:pt x="720824" y="264971"/>
                    <a:pt x="720824" y="264971"/>
                    <a:pt x="720824" y="264971"/>
                  </a:cubicBezTo>
                  <a:cubicBezTo>
                    <a:pt x="720824" y="264971"/>
                    <a:pt x="722313" y="263478"/>
                    <a:pt x="723801" y="263478"/>
                  </a:cubicBezTo>
                  <a:cubicBezTo>
                    <a:pt x="723801" y="263478"/>
                    <a:pt x="725289" y="263478"/>
                    <a:pt x="725289" y="263478"/>
                  </a:cubicBezTo>
                  <a:cubicBezTo>
                    <a:pt x="725289" y="261985"/>
                    <a:pt x="725289" y="261985"/>
                    <a:pt x="726777" y="261985"/>
                  </a:cubicBezTo>
                  <a:cubicBezTo>
                    <a:pt x="726777" y="261985"/>
                    <a:pt x="728266" y="261985"/>
                    <a:pt x="728266" y="260493"/>
                  </a:cubicBezTo>
                  <a:cubicBezTo>
                    <a:pt x="729754" y="260493"/>
                    <a:pt x="729754" y="260493"/>
                    <a:pt x="729754" y="260493"/>
                  </a:cubicBezTo>
                  <a:cubicBezTo>
                    <a:pt x="731242" y="260493"/>
                    <a:pt x="731242" y="259000"/>
                    <a:pt x="731242" y="259000"/>
                  </a:cubicBezTo>
                  <a:cubicBezTo>
                    <a:pt x="731242" y="259000"/>
                    <a:pt x="731242" y="259000"/>
                    <a:pt x="732731" y="259000"/>
                  </a:cubicBezTo>
                  <a:cubicBezTo>
                    <a:pt x="732731" y="259000"/>
                    <a:pt x="732731" y="259000"/>
                    <a:pt x="734219" y="259000"/>
                  </a:cubicBezTo>
                  <a:cubicBezTo>
                    <a:pt x="734219" y="257507"/>
                    <a:pt x="734219" y="257507"/>
                    <a:pt x="734219" y="257507"/>
                  </a:cubicBezTo>
                  <a:cubicBezTo>
                    <a:pt x="735707" y="257507"/>
                    <a:pt x="735707" y="257507"/>
                    <a:pt x="735707" y="257507"/>
                  </a:cubicBezTo>
                  <a:cubicBezTo>
                    <a:pt x="737195" y="257507"/>
                    <a:pt x="737195" y="257507"/>
                    <a:pt x="737195" y="257507"/>
                  </a:cubicBezTo>
                  <a:cubicBezTo>
                    <a:pt x="737195" y="257507"/>
                    <a:pt x="737195" y="256014"/>
                    <a:pt x="737195" y="256014"/>
                  </a:cubicBezTo>
                  <a:cubicBezTo>
                    <a:pt x="737195" y="256014"/>
                    <a:pt x="737195" y="254522"/>
                    <a:pt x="737195" y="254522"/>
                  </a:cubicBezTo>
                  <a:cubicBezTo>
                    <a:pt x="737195" y="254522"/>
                    <a:pt x="735707" y="254522"/>
                    <a:pt x="735707" y="254522"/>
                  </a:cubicBezTo>
                  <a:cubicBezTo>
                    <a:pt x="735707" y="253029"/>
                    <a:pt x="734219" y="253029"/>
                    <a:pt x="734219" y="253029"/>
                  </a:cubicBezTo>
                  <a:cubicBezTo>
                    <a:pt x="732731" y="253029"/>
                    <a:pt x="732731" y="253029"/>
                    <a:pt x="731242" y="251536"/>
                  </a:cubicBezTo>
                  <a:cubicBezTo>
                    <a:pt x="731242" y="251536"/>
                    <a:pt x="729754" y="251536"/>
                    <a:pt x="728266" y="251536"/>
                  </a:cubicBezTo>
                  <a:cubicBezTo>
                    <a:pt x="726777" y="251536"/>
                    <a:pt x="726777" y="251536"/>
                    <a:pt x="726777" y="251536"/>
                  </a:cubicBezTo>
                  <a:cubicBezTo>
                    <a:pt x="725289" y="251536"/>
                    <a:pt x="725289" y="251536"/>
                    <a:pt x="722313" y="251536"/>
                  </a:cubicBezTo>
                  <a:cubicBezTo>
                    <a:pt x="720824" y="251536"/>
                    <a:pt x="719336" y="251536"/>
                    <a:pt x="717848" y="251536"/>
                  </a:cubicBezTo>
                  <a:cubicBezTo>
                    <a:pt x="717848" y="253029"/>
                    <a:pt x="714871" y="251536"/>
                    <a:pt x="713383" y="253029"/>
                  </a:cubicBezTo>
                  <a:cubicBezTo>
                    <a:pt x="713383" y="253029"/>
                    <a:pt x="711895" y="253029"/>
                    <a:pt x="711895" y="253029"/>
                  </a:cubicBezTo>
                  <a:cubicBezTo>
                    <a:pt x="710406" y="253029"/>
                    <a:pt x="710406" y="253029"/>
                    <a:pt x="708918" y="253029"/>
                  </a:cubicBezTo>
                  <a:cubicBezTo>
                    <a:pt x="708918" y="253029"/>
                    <a:pt x="708918" y="254522"/>
                    <a:pt x="707430" y="254522"/>
                  </a:cubicBezTo>
                  <a:cubicBezTo>
                    <a:pt x="707430" y="254522"/>
                    <a:pt x="705942" y="254522"/>
                    <a:pt x="705942" y="256014"/>
                  </a:cubicBezTo>
                  <a:cubicBezTo>
                    <a:pt x="704453" y="256014"/>
                    <a:pt x="704453" y="256014"/>
                    <a:pt x="704453" y="256014"/>
                  </a:cubicBezTo>
                  <a:cubicBezTo>
                    <a:pt x="704453" y="256014"/>
                    <a:pt x="704453" y="257507"/>
                    <a:pt x="702965" y="257507"/>
                  </a:cubicBezTo>
                  <a:cubicBezTo>
                    <a:pt x="702965" y="257507"/>
                    <a:pt x="702965" y="257507"/>
                    <a:pt x="702965" y="259000"/>
                  </a:cubicBezTo>
                  <a:cubicBezTo>
                    <a:pt x="702965" y="259000"/>
                    <a:pt x="699988" y="260493"/>
                    <a:pt x="699988" y="260493"/>
                  </a:cubicBezTo>
                  <a:cubicBezTo>
                    <a:pt x="699988" y="260493"/>
                    <a:pt x="698500" y="260493"/>
                    <a:pt x="698500" y="260493"/>
                  </a:cubicBezTo>
                  <a:cubicBezTo>
                    <a:pt x="698500" y="260493"/>
                    <a:pt x="697012" y="260493"/>
                    <a:pt x="697012" y="260493"/>
                  </a:cubicBezTo>
                  <a:cubicBezTo>
                    <a:pt x="697012" y="260493"/>
                    <a:pt x="695524" y="261985"/>
                    <a:pt x="695524" y="261985"/>
                  </a:cubicBezTo>
                  <a:cubicBezTo>
                    <a:pt x="695524" y="261985"/>
                    <a:pt x="695524" y="261985"/>
                    <a:pt x="694035" y="261985"/>
                  </a:cubicBezTo>
                  <a:cubicBezTo>
                    <a:pt x="694035" y="261985"/>
                    <a:pt x="692547" y="261985"/>
                    <a:pt x="692547" y="261985"/>
                  </a:cubicBezTo>
                  <a:cubicBezTo>
                    <a:pt x="692547" y="261985"/>
                    <a:pt x="689570" y="263478"/>
                    <a:pt x="688082" y="263478"/>
                  </a:cubicBezTo>
                  <a:cubicBezTo>
                    <a:pt x="688082" y="264971"/>
                    <a:pt x="686594" y="264971"/>
                    <a:pt x="686594" y="264971"/>
                  </a:cubicBezTo>
                  <a:cubicBezTo>
                    <a:pt x="685106" y="266464"/>
                    <a:pt x="683617" y="266464"/>
                    <a:pt x="683617" y="266464"/>
                  </a:cubicBezTo>
                  <a:cubicBezTo>
                    <a:pt x="683617" y="266464"/>
                    <a:pt x="680641" y="267956"/>
                    <a:pt x="680641" y="269449"/>
                  </a:cubicBezTo>
                  <a:cubicBezTo>
                    <a:pt x="679152" y="270942"/>
                    <a:pt x="679152" y="270942"/>
                    <a:pt x="679152" y="270942"/>
                  </a:cubicBezTo>
                  <a:cubicBezTo>
                    <a:pt x="677664" y="270942"/>
                    <a:pt x="677664" y="272435"/>
                    <a:pt x="676176" y="273927"/>
                  </a:cubicBezTo>
                  <a:cubicBezTo>
                    <a:pt x="676176" y="273927"/>
                    <a:pt x="676176" y="275420"/>
                    <a:pt x="674688" y="275420"/>
                  </a:cubicBezTo>
                  <a:cubicBezTo>
                    <a:pt x="674688" y="275420"/>
                    <a:pt x="673199" y="275420"/>
                    <a:pt x="673199" y="275420"/>
                  </a:cubicBezTo>
                  <a:cubicBezTo>
                    <a:pt x="673199" y="275420"/>
                    <a:pt x="673199" y="275420"/>
                    <a:pt x="671711" y="275420"/>
                  </a:cubicBezTo>
                  <a:cubicBezTo>
                    <a:pt x="671711" y="275420"/>
                    <a:pt x="671711" y="275420"/>
                    <a:pt x="670223" y="275420"/>
                  </a:cubicBezTo>
                  <a:cubicBezTo>
                    <a:pt x="670223" y="275420"/>
                    <a:pt x="670223" y="273927"/>
                    <a:pt x="670223" y="273927"/>
                  </a:cubicBezTo>
                  <a:cubicBezTo>
                    <a:pt x="668735" y="273927"/>
                    <a:pt x="668735" y="273927"/>
                    <a:pt x="668735" y="273927"/>
                  </a:cubicBezTo>
                  <a:cubicBezTo>
                    <a:pt x="668735" y="273927"/>
                    <a:pt x="668735" y="272435"/>
                    <a:pt x="667246" y="272435"/>
                  </a:cubicBezTo>
                  <a:cubicBezTo>
                    <a:pt x="667246" y="273927"/>
                    <a:pt x="667246" y="272435"/>
                    <a:pt x="667246" y="273927"/>
                  </a:cubicBezTo>
                  <a:cubicBezTo>
                    <a:pt x="667246" y="273927"/>
                    <a:pt x="667246" y="275420"/>
                    <a:pt x="667246" y="276913"/>
                  </a:cubicBezTo>
                  <a:cubicBezTo>
                    <a:pt x="667246" y="278405"/>
                    <a:pt x="667246" y="279898"/>
                    <a:pt x="667246" y="279898"/>
                  </a:cubicBezTo>
                  <a:cubicBezTo>
                    <a:pt x="667246" y="281391"/>
                    <a:pt x="667246" y="284376"/>
                    <a:pt x="667246" y="284376"/>
                  </a:cubicBezTo>
                  <a:cubicBezTo>
                    <a:pt x="667246" y="284376"/>
                    <a:pt x="667246" y="284376"/>
                    <a:pt x="667246" y="285869"/>
                  </a:cubicBezTo>
                  <a:cubicBezTo>
                    <a:pt x="667246" y="285869"/>
                    <a:pt x="667246" y="287362"/>
                    <a:pt x="667246" y="287362"/>
                  </a:cubicBezTo>
                  <a:cubicBezTo>
                    <a:pt x="667246" y="288855"/>
                    <a:pt x="667246" y="288855"/>
                    <a:pt x="667246" y="290347"/>
                  </a:cubicBezTo>
                  <a:cubicBezTo>
                    <a:pt x="667246" y="290347"/>
                    <a:pt x="667246" y="291840"/>
                    <a:pt x="667246" y="291840"/>
                  </a:cubicBezTo>
                  <a:cubicBezTo>
                    <a:pt x="667246" y="291840"/>
                    <a:pt x="667246" y="293333"/>
                    <a:pt x="667246" y="293333"/>
                  </a:cubicBezTo>
                  <a:cubicBezTo>
                    <a:pt x="667246" y="294825"/>
                    <a:pt x="667246" y="296318"/>
                    <a:pt x="667246" y="297811"/>
                  </a:cubicBezTo>
                  <a:cubicBezTo>
                    <a:pt x="667246" y="297811"/>
                    <a:pt x="667246" y="299304"/>
                    <a:pt x="667246" y="299304"/>
                  </a:cubicBezTo>
                  <a:cubicBezTo>
                    <a:pt x="667246" y="299304"/>
                    <a:pt x="667246" y="299304"/>
                    <a:pt x="667246" y="300796"/>
                  </a:cubicBezTo>
                  <a:cubicBezTo>
                    <a:pt x="667246" y="300796"/>
                    <a:pt x="667246" y="303782"/>
                    <a:pt x="667246" y="303782"/>
                  </a:cubicBezTo>
                  <a:cubicBezTo>
                    <a:pt x="667246" y="303782"/>
                    <a:pt x="667246" y="303782"/>
                    <a:pt x="667246" y="305275"/>
                  </a:cubicBezTo>
                  <a:cubicBezTo>
                    <a:pt x="665758" y="305275"/>
                    <a:pt x="665758" y="305275"/>
                    <a:pt x="665758" y="305275"/>
                  </a:cubicBezTo>
                  <a:cubicBezTo>
                    <a:pt x="665758" y="306767"/>
                    <a:pt x="665758" y="306767"/>
                    <a:pt x="665758" y="306767"/>
                  </a:cubicBezTo>
                  <a:cubicBezTo>
                    <a:pt x="665758" y="306767"/>
                    <a:pt x="665758" y="306767"/>
                    <a:pt x="664270" y="308260"/>
                  </a:cubicBezTo>
                  <a:cubicBezTo>
                    <a:pt x="664270" y="308260"/>
                    <a:pt x="664270" y="308260"/>
                    <a:pt x="662781" y="309753"/>
                  </a:cubicBezTo>
                  <a:cubicBezTo>
                    <a:pt x="661293" y="309753"/>
                    <a:pt x="661293" y="309753"/>
                    <a:pt x="661293" y="309753"/>
                  </a:cubicBezTo>
                  <a:cubicBezTo>
                    <a:pt x="659805" y="309753"/>
                    <a:pt x="659805" y="309753"/>
                    <a:pt x="658317" y="311246"/>
                  </a:cubicBezTo>
                  <a:cubicBezTo>
                    <a:pt x="658317" y="311246"/>
                    <a:pt x="656828" y="311246"/>
                    <a:pt x="656828" y="311246"/>
                  </a:cubicBezTo>
                  <a:cubicBezTo>
                    <a:pt x="655340" y="311246"/>
                    <a:pt x="655340" y="311246"/>
                    <a:pt x="655340" y="311246"/>
                  </a:cubicBezTo>
                  <a:cubicBezTo>
                    <a:pt x="653852" y="311246"/>
                    <a:pt x="653852" y="311246"/>
                    <a:pt x="653852" y="311246"/>
                  </a:cubicBezTo>
                  <a:cubicBezTo>
                    <a:pt x="653852" y="311246"/>
                    <a:pt x="652363" y="309753"/>
                    <a:pt x="652363" y="309753"/>
                  </a:cubicBezTo>
                  <a:cubicBezTo>
                    <a:pt x="650875" y="309753"/>
                    <a:pt x="652363" y="309753"/>
                    <a:pt x="650875" y="308260"/>
                  </a:cubicBezTo>
                  <a:cubicBezTo>
                    <a:pt x="650875" y="308260"/>
                    <a:pt x="650875" y="306767"/>
                    <a:pt x="650875" y="305275"/>
                  </a:cubicBezTo>
                  <a:cubicBezTo>
                    <a:pt x="650875" y="305275"/>
                    <a:pt x="650875" y="305275"/>
                    <a:pt x="650875" y="303782"/>
                  </a:cubicBezTo>
                  <a:cubicBezTo>
                    <a:pt x="650875" y="303782"/>
                    <a:pt x="650875" y="302289"/>
                    <a:pt x="650875" y="300796"/>
                  </a:cubicBezTo>
                  <a:cubicBezTo>
                    <a:pt x="650875" y="300796"/>
                    <a:pt x="650875" y="299304"/>
                    <a:pt x="650875" y="297811"/>
                  </a:cubicBezTo>
                  <a:cubicBezTo>
                    <a:pt x="650875" y="297811"/>
                    <a:pt x="650875" y="297811"/>
                    <a:pt x="650875" y="296318"/>
                  </a:cubicBezTo>
                  <a:cubicBezTo>
                    <a:pt x="650875" y="296318"/>
                    <a:pt x="650875" y="294825"/>
                    <a:pt x="650875" y="294825"/>
                  </a:cubicBezTo>
                  <a:cubicBezTo>
                    <a:pt x="650875" y="293333"/>
                    <a:pt x="652363" y="293333"/>
                    <a:pt x="652363" y="293333"/>
                  </a:cubicBezTo>
                  <a:cubicBezTo>
                    <a:pt x="652363" y="293333"/>
                    <a:pt x="652363" y="293333"/>
                    <a:pt x="652363" y="291840"/>
                  </a:cubicBezTo>
                  <a:cubicBezTo>
                    <a:pt x="652363" y="291840"/>
                    <a:pt x="652363" y="291840"/>
                    <a:pt x="652363" y="290347"/>
                  </a:cubicBezTo>
                  <a:cubicBezTo>
                    <a:pt x="652363" y="288855"/>
                    <a:pt x="652363" y="288855"/>
                    <a:pt x="652363" y="288855"/>
                  </a:cubicBezTo>
                  <a:cubicBezTo>
                    <a:pt x="652363" y="287362"/>
                    <a:pt x="652363" y="287362"/>
                    <a:pt x="652363" y="287362"/>
                  </a:cubicBezTo>
                  <a:cubicBezTo>
                    <a:pt x="652363" y="287362"/>
                    <a:pt x="652363" y="287362"/>
                    <a:pt x="652363" y="285869"/>
                  </a:cubicBezTo>
                  <a:cubicBezTo>
                    <a:pt x="652363" y="285869"/>
                    <a:pt x="653852" y="285869"/>
                    <a:pt x="653852" y="285869"/>
                  </a:cubicBezTo>
                  <a:cubicBezTo>
                    <a:pt x="653852" y="285869"/>
                    <a:pt x="653852" y="284376"/>
                    <a:pt x="653852" y="284376"/>
                  </a:cubicBezTo>
                  <a:cubicBezTo>
                    <a:pt x="653852" y="284376"/>
                    <a:pt x="653852" y="282884"/>
                    <a:pt x="653852" y="282884"/>
                  </a:cubicBezTo>
                  <a:cubicBezTo>
                    <a:pt x="653852" y="281391"/>
                    <a:pt x="653852" y="281391"/>
                    <a:pt x="653852" y="281391"/>
                  </a:cubicBezTo>
                  <a:cubicBezTo>
                    <a:pt x="653852" y="281391"/>
                    <a:pt x="653852" y="281391"/>
                    <a:pt x="653852" y="279898"/>
                  </a:cubicBezTo>
                  <a:cubicBezTo>
                    <a:pt x="655340" y="279898"/>
                    <a:pt x="655340" y="279898"/>
                    <a:pt x="655340" y="278405"/>
                  </a:cubicBezTo>
                  <a:cubicBezTo>
                    <a:pt x="655340" y="276913"/>
                    <a:pt x="656828" y="275420"/>
                    <a:pt x="656828" y="275420"/>
                  </a:cubicBezTo>
                  <a:cubicBezTo>
                    <a:pt x="656828" y="275420"/>
                    <a:pt x="656828" y="273927"/>
                    <a:pt x="656828" y="272435"/>
                  </a:cubicBezTo>
                  <a:cubicBezTo>
                    <a:pt x="658317" y="272435"/>
                    <a:pt x="656828" y="272435"/>
                    <a:pt x="658317" y="272435"/>
                  </a:cubicBezTo>
                  <a:cubicBezTo>
                    <a:pt x="658317" y="270942"/>
                    <a:pt x="658317" y="270942"/>
                    <a:pt x="658317" y="269449"/>
                  </a:cubicBezTo>
                  <a:cubicBezTo>
                    <a:pt x="659805" y="269449"/>
                    <a:pt x="659805" y="269449"/>
                    <a:pt x="659805" y="269449"/>
                  </a:cubicBezTo>
                  <a:cubicBezTo>
                    <a:pt x="659805" y="267956"/>
                    <a:pt x="659805" y="267956"/>
                    <a:pt x="661293" y="267956"/>
                  </a:cubicBezTo>
                  <a:cubicBezTo>
                    <a:pt x="662781" y="267956"/>
                    <a:pt x="662781" y="267956"/>
                    <a:pt x="662781" y="267956"/>
                  </a:cubicBezTo>
                  <a:cubicBezTo>
                    <a:pt x="662781" y="267956"/>
                    <a:pt x="664270" y="269449"/>
                    <a:pt x="664270" y="269449"/>
                  </a:cubicBezTo>
                  <a:cubicBezTo>
                    <a:pt x="664270" y="269449"/>
                    <a:pt x="665758" y="269449"/>
                    <a:pt x="665758" y="269449"/>
                  </a:cubicBezTo>
                  <a:cubicBezTo>
                    <a:pt x="665758" y="269449"/>
                    <a:pt x="667246" y="269449"/>
                    <a:pt x="667246" y="267956"/>
                  </a:cubicBezTo>
                  <a:cubicBezTo>
                    <a:pt x="667246" y="267956"/>
                    <a:pt x="668735" y="267956"/>
                    <a:pt x="668735" y="267956"/>
                  </a:cubicBezTo>
                  <a:cubicBezTo>
                    <a:pt x="670223" y="266464"/>
                    <a:pt x="670223" y="266464"/>
                    <a:pt x="670223" y="266464"/>
                  </a:cubicBezTo>
                  <a:cubicBezTo>
                    <a:pt x="671711" y="266464"/>
                    <a:pt x="671711" y="266464"/>
                    <a:pt x="673199" y="266464"/>
                  </a:cubicBezTo>
                  <a:cubicBezTo>
                    <a:pt x="673199" y="266464"/>
                    <a:pt x="673199" y="266464"/>
                    <a:pt x="674688" y="266464"/>
                  </a:cubicBezTo>
                  <a:cubicBezTo>
                    <a:pt x="676176" y="266464"/>
                    <a:pt x="677664" y="264971"/>
                    <a:pt x="677664" y="264971"/>
                  </a:cubicBezTo>
                  <a:cubicBezTo>
                    <a:pt x="677664" y="264971"/>
                    <a:pt x="679152" y="263478"/>
                    <a:pt x="679152" y="263478"/>
                  </a:cubicBezTo>
                  <a:cubicBezTo>
                    <a:pt x="677664" y="263478"/>
                    <a:pt x="677664" y="263478"/>
                    <a:pt x="677664" y="263478"/>
                  </a:cubicBezTo>
                  <a:cubicBezTo>
                    <a:pt x="676176" y="263478"/>
                    <a:pt x="676176" y="261985"/>
                    <a:pt x="676176" y="261985"/>
                  </a:cubicBezTo>
                  <a:cubicBezTo>
                    <a:pt x="676176" y="261985"/>
                    <a:pt x="676176" y="261985"/>
                    <a:pt x="674688" y="261985"/>
                  </a:cubicBezTo>
                  <a:cubicBezTo>
                    <a:pt x="674688" y="260493"/>
                    <a:pt x="674688" y="260493"/>
                    <a:pt x="674688" y="260493"/>
                  </a:cubicBezTo>
                  <a:cubicBezTo>
                    <a:pt x="674688" y="260493"/>
                    <a:pt x="674688" y="260493"/>
                    <a:pt x="674688" y="259000"/>
                  </a:cubicBezTo>
                  <a:cubicBezTo>
                    <a:pt x="674688" y="259000"/>
                    <a:pt x="674688" y="259000"/>
                    <a:pt x="674688" y="257507"/>
                  </a:cubicBezTo>
                  <a:cubicBezTo>
                    <a:pt x="673199" y="257507"/>
                    <a:pt x="673199" y="257507"/>
                    <a:pt x="673199" y="257507"/>
                  </a:cubicBezTo>
                  <a:cubicBezTo>
                    <a:pt x="673199" y="257507"/>
                    <a:pt x="673199" y="256014"/>
                    <a:pt x="673199" y="253029"/>
                  </a:cubicBezTo>
                  <a:cubicBezTo>
                    <a:pt x="673199" y="253029"/>
                    <a:pt x="673199" y="251536"/>
                    <a:pt x="673199" y="251536"/>
                  </a:cubicBezTo>
                  <a:cubicBezTo>
                    <a:pt x="673199" y="250043"/>
                    <a:pt x="671711" y="248551"/>
                    <a:pt x="671711" y="247058"/>
                  </a:cubicBezTo>
                  <a:cubicBezTo>
                    <a:pt x="671711" y="244072"/>
                    <a:pt x="671711" y="242580"/>
                    <a:pt x="671711" y="241087"/>
                  </a:cubicBezTo>
                  <a:cubicBezTo>
                    <a:pt x="671711" y="241087"/>
                    <a:pt x="671711" y="239594"/>
                    <a:pt x="671711" y="239594"/>
                  </a:cubicBezTo>
                  <a:cubicBezTo>
                    <a:pt x="671711" y="238102"/>
                    <a:pt x="671711" y="238102"/>
                    <a:pt x="673199" y="238102"/>
                  </a:cubicBezTo>
                  <a:cubicBezTo>
                    <a:pt x="673199" y="238102"/>
                    <a:pt x="674688" y="236609"/>
                    <a:pt x="674688" y="238102"/>
                  </a:cubicBezTo>
                  <a:cubicBezTo>
                    <a:pt x="674688" y="238102"/>
                    <a:pt x="674688" y="238102"/>
                    <a:pt x="676176" y="238102"/>
                  </a:cubicBezTo>
                  <a:cubicBezTo>
                    <a:pt x="676176" y="239594"/>
                    <a:pt x="676176" y="239594"/>
                    <a:pt x="676176" y="239594"/>
                  </a:cubicBezTo>
                  <a:cubicBezTo>
                    <a:pt x="677664" y="241087"/>
                    <a:pt x="677664" y="242580"/>
                    <a:pt x="677664" y="244072"/>
                  </a:cubicBezTo>
                  <a:cubicBezTo>
                    <a:pt x="677664" y="247058"/>
                    <a:pt x="677664" y="245565"/>
                    <a:pt x="677664" y="248551"/>
                  </a:cubicBezTo>
                  <a:cubicBezTo>
                    <a:pt x="679152" y="250043"/>
                    <a:pt x="679152" y="248551"/>
                    <a:pt x="680641" y="250043"/>
                  </a:cubicBezTo>
                  <a:cubicBezTo>
                    <a:pt x="680641" y="251536"/>
                    <a:pt x="680641" y="256014"/>
                    <a:pt x="682129" y="257507"/>
                  </a:cubicBezTo>
                  <a:cubicBezTo>
                    <a:pt x="682129" y="257507"/>
                    <a:pt x="683617" y="257507"/>
                    <a:pt x="683617" y="257507"/>
                  </a:cubicBezTo>
                  <a:cubicBezTo>
                    <a:pt x="683617" y="259000"/>
                    <a:pt x="683617" y="259000"/>
                    <a:pt x="683617" y="259000"/>
                  </a:cubicBezTo>
                  <a:cubicBezTo>
                    <a:pt x="683617" y="259000"/>
                    <a:pt x="685106" y="259000"/>
                    <a:pt x="685106" y="259000"/>
                  </a:cubicBezTo>
                  <a:cubicBezTo>
                    <a:pt x="685106" y="257507"/>
                    <a:pt x="685106" y="257507"/>
                    <a:pt x="685106" y="256014"/>
                  </a:cubicBezTo>
                  <a:cubicBezTo>
                    <a:pt x="685106" y="256014"/>
                    <a:pt x="685106" y="256014"/>
                    <a:pt x="685106" y="254522"/>
                  </a:cubicBezTo>
                  <a:cubicBezTo>
                    <a:pt x="685106" y="253029"/>
                    <a:pt x="683617" y="253029"/>
                    <a:pt x="683617" y="253029"/>
                  </a:cubicBezTo>
                  <a:cubicBezTo>
                    <a:pt x="683617" y="251536"/>
                    <a:pt x="683617" y="251536"/>
                    <a:pt x="683617" y="250043"/>
                  </a:cubicBezTo>
                  <a:cubicBezTo>
                    <a:pt x="683617" y="248551"/>
                    <a:pt x="683617" y="248551"/>
                    <a:pt x="683617" y="247058"/>
                  </a:cubicBezTo>
                  <a:cubicBezTo>
                    <a:pt x="683617" y="247058"/>
                    <a:pt x="683617" y="245565"/>
                    <a:pt x="683617" y="245565"/>
                  </a:cubicBezTo>
                  <a:cubicBezTo>
                    <a:pt x="683617" y="244072"/>
                    <a:pt x="685106" y="244072"/>
                    <a:pt x="685106" y="242580"/>
                  </a:cubicBezTo>
                  <a:cubicBezTo>
                    <a:pt x="685106" y="241087"/>
                    <a:pt x="685106" y="239594"/>
                    <a:pt x="685106" y="239594"/>
                  </a:cubicBezTo>
                  <a:cubicBezTo>
                    <a:pt x="685106" y="238102"/>
                    <a:pt x="685106" y="238102"/>
                    <a:pt x="685106" y="236609"/>
                  </a:cubicBezTo>
                  <a:cubicBezTo>
                    <a:pt x="685106" y="235116"/>
                    <a:pt x="685106" y="235116"/>
                    <a:pt x="686594" y="235116"/>
                  </a:cubicBezTo>
                  <a:cubicBezTo>
                    <a:pt x="686594" y="235116"/>
                    <a:pt x="686594" y="235116"/>
                    <a:pt x="688082" y="235116"/>
                  </a:cubicBezTo>
                  <a:cubicBezTo>
                    <a:pt x="688082" y="236609"/>
                    <a:pt x="688082" y="236609"/>
                    <a:pt x="688082" y="236609"/>
                  </a:cubicBezTo>
                  <a:cubicBezTo>
                    <a:pt x="688082" y="236609"/>
                    <a:pt x="688082" y="236609"/>
                    <a:pt x="689570" y="236609"/>
                  </a:cubicBezTo>
                  <a:cubicBezTo>
                    <a:pt x="689570" y="236609"/>
                    <a:pt x="689570" y="238102"/>
                    <a:pt x="689570" y="238102"/>
                  </a:cubicBezTo>
                  <a:cubicBezTo>
                    <a:pt x="689570" y="238102"/>
                    <a:pt x="689570" y="238102"/>
                    <a:pt x="689570" y="239594"/>
                  </a:cubicBezTo>
                  <a:cubicBezTo>
                    <a:pt x="689570" y="239594"/>
                    <a:pt x="689570" y="241087"/>
                    <a:pt x="689570" y="241087"/>
                  </a:cubicBezTo>
                  <a:cubicBezTo>
                    <a:pt x="689570" y="241087"/>
                    <a:pt x="689570" y="241087"/>
                    <a:pt x="689570" y="242580"/>
                  </a:cubicBezTo>
                  <a:cubicBezTo>
                    <a:pt x="689570" y="242580"/>
                    <a:pt x="689570" y="244072"/>
                    <a:pt x="689570" y="244072"/>
                  </a:cubicBezTo>
                  <a:cubicBezTo>
                    <a:pt x="691059" y="245565"/>
                    <a:pt x="691059" y="245565"/>
                    <a:pt x="691059" y="247058"/>
                  </a:cubicBezTo>
                  <a:cubicBezTo>
                    <a:pt x="691059" y="247058"/>
                    <a:pt x="691059" y="248551"/>
                    <a:pt x="691059" y="248551"/>
                  </a:cubicBezTo>
                  <a:cubicBezTo>
                    <a:pt x="691059" y="248551"/>
                    <a:pt x="691059" y="250043"/>
                    <a:pt x="691059" y="250043"/>
                  </a:cubicBezTo>
                  <a:cubicBezTo>
                    <a:pt x="691059" y="250043"/>
                    <a:pt x="691059" y="251536"/>
                    <a:pt x="691059" y="251536"/>
                  </a:cubicBezTo>
                  <a:cubicBezTo>
                    <a:pt x="691059" y="251536"/>
                    <a:pt x="691059" y="253029"/>
                    <a:pt x="691059" y="253029"/>
                  </a:cubicBezTo>
                  <a:cubicBezTo>
                    <a:pt x="691059" y="254522"/>
                    <a:pt x="692547" y="254522"/>
                    <a:pt x="692547" y="254522"/>
                  </a:cubicBezTo>
                  <a:cubicBezTo>
                    <a:pt x="692547" y="254522"/>
                    <a:pt x="692547" y="256014"/>
                    <a:pt x="692547" y="256014"/>
                  </a:cubicBezTo>
                  <a:cubicBezTo>
                    <a:pt x="692547" y="256014"/>
                    <a:pt x="692547" y="256014"/>
                    <a:pt x="694035" y="256014"/>
                  </a:cubicBezTo>
                  <a:cubicBezTo>
                    <a:pt x="694035" y="256014"/>
                    <a:pt x="694035" y="256014"/>
                    <a:pt x="695524" y="254522"/>
                  </a:cubicBezTo>
                  <a:cubicBezTo>
                    <a:pt x="697012" y="254522"/>
                    <a:pt x="697012" y="254522"/>
                    <a:pt x="697012" y="254522"/>
                  </a:cubicBezTo>
                  <a:cubicBezTo>
                    <a:pt x="697012" y="254522"/>
                    <a:pt x="697012" y="253029"/>
                    <a:pt x="697012" y="253029"/>
                  </a:cubicBezTo>
                  <a:cubicBezTo>
                    <a:pt x="697012" y="253029"/>
                    <a:pt x="697012" y="251536"/>
                    <a:pt x="697012" y="251536"/>
                  </a:cubicBezTo>
                  <a:cubicBezTo>
                    <a:pt x="695524" y="251536"/>
                    <a:pt x="695524" y="250043"/>
                    <a:pt x="695524" y="250043"/>
                  </a:cubicBezTo>
                  <a:cubicBezTo>
                    <a:pt x="695524" y="250043"/>
                    <a:pt x="695524" y="248551"/>
                    <a:pt x="695524" y="248551"/>
                  </a:cubicBezTo>
                  <a:cubicBezTo>
                    <a:pt x="695524" y="247058"/>
                    <a:pt x="695524" y="247058"/>
                    <a:pt x="695524" y="247058"/>
                  </a:cubicBezTo>
                  <a:cubicBezTo>
                    <a:pt x="695524" y="247058"/>
                    <a:pt x="695524" y="245565"/>
                    <a:pt x="695524" y="245565"/>
                  </a:cubicBezTo>
                  <a:cubicBezTo>
                    <a:pt x="695524" y="245565"/>
                    <a:pt x="695524" y="245565"/>
                    <a:pt x="695524" y="244072"/>
                  </a:cubicBezTo>
                  <a:cubicBezTo>
                    <a:pt x="695524" y="244072"/>
                    <a:pt x="695524" y="244072"/>
                    <a:pt x="697012" y="242580"/>
                  </a:cubicBezTo>
                  <a:cubicBezTo>
                    <a:pt x="697012" y="242580"/>
                    <a:pt x="697012" y="241087"/>
                    <a:pt x="697012" y="241087"/>
                  </a:cubicBezTo>
                  <a:cubicBezTo>
                    <a:pt x="697012" y="241087"/>
                    <a:pt x="697012" y="241087"/>
                    <a:pt x="697012" y="239594"/>
                  </a:cubicBezTo>
                  <a:cubicBezTo>
                    <a:pt x="698500" y="239594"/>
                    <a:pt x="698500" y="239594"/>
                    <a:pt x="698500" y="239594"/>
                  </a:cubicBezTo>
                  <a:cubicBezTo>
                    <a:pt x="698500" y="239594"/>
                    <a:pt x="698500" y="238102"/>
                    <a:pt x="697012" y="238102"/>
                  </a:cubicBezTo>
                  <a:cubicBezTo>
                    <a:pt x="697012" y="238102"/>
                    <a:pt x="695524" y="238102"/>
                    <a:pt x="695524" y="238102"/>
                  </a:cubicBezTo>
                  <a:cubicBezTo>
                    <a:pt x="694035" y="236609"/>
                    <a:pt x="694035" y="236609"/>
                    <a:pt x="694035" y="236609"/>
                  </a:cubicBezTo>
                  <a:cubicBezTo>
                    <a:pt x="692547" y="236609"/>
                    <a:pt x="692547" y="236609"/>
                    <a:pt x="692547" y="236609"/>
                  </a:cubicBezTo>
                  <a:cubicBezTo>
                    <a:pt x="692547" y="235116"/>
                    <a:pt x="692547" y="235116"/>
                    <a:pt x="692547" y="235116"/>
                  </a:cubicBezTo>
                  <a:cubicBezTo>
                    <a:pt x="692547" y="233623"/>
                    <a:pt x="691059" y="232131"/>
                    <a:pt x="691059" y="230638"/>
                  </a:cubicBezTo>
                  <a:cubicBezTo>
                    <a:pt x="691059" y="229145"/>
                    <a:pt x="691059" y="229145"/>
                    <a:pt x="691059" y="227652"/>
                  </a:cubicBezTo>
                  <a:cubicBezTo>
                    <a:pt x="691059" y="226159"/>
                    <a:pt x="691059" y="223174"/>
                    <a:pt x="691059" y="221681"/>
                  </a:cubicBezTo>
                  <a:cubicBezTo>
                    <a:pt x="691059" y="221681"/>
                    <a:pt x="691059" y="220189"/>
                    <a:pt x="691059" y="220189"/>
                  </a:cubicBezTo>
                  <a:cubicBezTo>
                    <a:pt x="691059" y="218696"/>
                    <a:pt x="691059" y="218696"/>
                    <a:pt x="691059" y="217203"/>
                  </a:cubicBezTo>
                  <a:cubicBezTo>
                    <a:pt x="691059" y="217203"/>
                    <a:pt x="692547" y="217203"/>
                    <a:pt x="692547" y="215710"/>
                  </a:cubicBezTo>
                  <a:cubicBezTo>
                    <a:pt x="692547" y="215710"/>
                    <a:pt x="692547" y="215710"/>
                    <a:pt x="692547" y="214218"/>
                  </a:cubicBezTo>
                  <a:cubicBezTo>
                    <a:pt x="694035" y="214218"/>
                    <a:pt x="694035" y="212725"/>
                    <a:pt x="694035" y="212725"/>
                  </a:cubicBezTo>
                  <a:close/>
                  <a:moveTo>
                    <a:pt x="442992" y="211057"/>
                  </a:moveTo>
                  <a:cubicBezTo>
                    <a:pt x="442992" y="211057"/>
                    <a:pt x="444500" y="212563"/>
                    <a:pt x="444500" y="212563"/>
                  </a:cubicBezTo>
                  <a:cubicBezTo>
                    <a:pt x="444500" y="212563"/>
                    <a:pt x="444500" y="214070"/>
                    <a:pt x="444500" y="214070"/>
                  </a:cubicBezTo>
                  <a:cubicBezTo>
                    <a:pt x="444500" y="214070"/>
                    <a:pt x="444500" y="214070"/>
                    <a:pt x="444500" y="215577"/>
                  </a:cubicBezTo>
                  <a:cubicBezTo>
                    <a:pt x="444500" y="217084"/>
                    <a:pt x="444500" y="218591"/>
                    <a:pt x="444500" y="218591"/>
                  </a:cubicBezTo>
                  <a:cubicBezTo>
                    <a:pt x="444500" y="220097"/>
                    <a:pt x="444500" y="220097"/>
                    <a:pt x="444500" y="221604"/>
                  </a:cubicBezTo>
                  <a:cubicBezTo>
                    <a:pt x="444500" y="221604"/>
                    <a:pt x="442992" y="223111"/>
                    <a:pt x="442992" y="223111"/>
                  </a:cubicBezTo>
                  <a:cubicBezTo>
                    <a:pt x="441484" y="224618"/>
                    <a:pt x="439975" y="224618"/>
                    <a:pt x="439975" y="224618"/>
                  </a:cubicBezTo>
                  <a:cubicBezTo>
                    <a:pt x="439975" y="224618"/>
                    <a:pt x="439975" y="224618"/>
                    <a:pt x="438467" y="224618"/>
                  </a:cubicBezTo>
                  <a:cubicBezTo>
                    <a:pt x="436959" y="224618"/>
                    <a:pt x="436959" y="224618"/>
                    <a:pt x="436959" y="224618"/>
                  </a:cubicBezTo>
                  <a:cubicBezTo>
                    <a:pt x="435451" y="224618"/>
                    <a:pt x="436959" y="224618"/>
                    <a:pt x="435451" y="224618"/>
                  </a:cubicBezTo>
                  <a:cubicBezTo>
                    <a:pt x="435451" y="224618"/>
                    <a:pt x="435451" y="224618"/>
                    <a:pt x="435451" y="226124"/>
                  </a:cubicBezTo>
                  <a:cubicBezTo>
                    <a:pt x="433943" y="226124"/>
                    <a:pt x="433943" y="226124"/>
                    <a:pt x="433943" y="226124"/>
                  </a:cubicBezTo>
                  <a:cubicBezTo>
                    <a:pt x="432435" y="226124"/>
                    <a:pt x="430927" y="229138"/>
                    <a:pt x="430927" y="229138"/>
                  </a:cubicBezTo>
                  <a:cubicBezTo>
                    <a:pt x="429419" y="229138"/>
                    <a:pt x="429419" y="229138"/>
                    <a:pt x="429419" y="230645"/>
                  </a:cubicBezTo>
                  <a:cubicBezTo>
                    <a:pt x="429419" y="232152"/>
                    <a:pt x="429419" y="232152"/>
                    <a:pt x="429419" y="232152"/>
                  </a:cubicBezTo>
                  <a:cubicBezTo>
                    <a:pt x="429419" y="232152"/>
                    <a:pt x="429419" y="232152"/>
                    <a:pt x="429419" y="233659"/>
                  </a:cubicBezTo>
                  <a:cubicBezTo>
                    <a:pt x="430927" y="233659"/>
                    <a:pt x="430927" y="233659"/>
                    <a:pt x="432435" y="233659"/>
                  </a:cubicBezTo>
                  <a:cubicBezTo>
                    <a:pt x="433943" y="235165"/>
                    <a:pt x="433943" y="235165"/>
                    <a:pt x="433943" y="235165"/>
                  </a:cubicBezTo>
                  <a:cubicBezTo>
                    <a:pt x="435451" y="236672"/>
                    <a:pt x="435451" y="239686"/>
                    <a:pt x="433943" y="239686"/>
                  </a:cubicBezTo>
                  <a:cubicBezTo>
                    <a:pt x="433943" y="239686"/>
                    <a:pt x="433943" y="241192"/>
                    <a:pt x="433943" y="241192"/>
                  </a:cubicBezTo>
                  <a:cubicBezTo>
                    <a:pt x="433943" y="241192"/>
                    <a:pt x="432435" y="242699"/>
                    <a:pt x="432435" y="242699"/>
                  </a:cubicBezTo>
                  <a:cubicBezTo>
                    <a:pt x="430927" y="242699"/>
                    <a:pt x="430927" y="242699"/>
                    <a:pt x="430927" y="244206"/>
                  </a:cubicBezTo>
                  <a:cubicBezTo>
                    <a:pt x="429419" y="244206"/>
                    <a:pt x="427910" y="245713"/>
                    <a:pt x="427910" y="245713"/>
                  </a:cubicBezTo>
                  <a:cubicBezTo>
                    <a:pt x="426402" y="245713"/>
                    <a:pt x="426402" y="245713"/>
                    <a:pt x="426402" y="245713"/>
                  </a:cubicBezTo>
                  <a:cubicBezTo>
                    <a:pt x="424894" y="247220"/>
                    <a:pt x="424894" y="247220"/>
                    <a:pt x="423386" y="247220"/>
                  </a:cubicBezTo>
                  <a:cubicBezTo>
                    <a:pt x="421878" y="248726"/>
                    <a:pt x="423386" y="248726"/>
                    <a:pt x="421878" y="248726"/>
                  </a:cubicBezTo>
                  <a:cubicBezTo>
                    <a:pt x="421878" y="250233"/>
                    <a:pt x="420370" y="250233"/>
                    <a:pt x="420370" y="250233"/>
                  </a:cubicBezTo>
                  <a:cubicBezTo>
                    <a:pt x="418862" y="250233"/>
                    <a:pt x="418862" y="250233"/>
                    <a:pt x="417354" y="250233"/>
                  </a:cubicBezTo>
                  <a:cubicBezTo>
                    <a:pt x="417354" y="251740"/>
                    <a:pt x="417354" y="251740"/>
                    <a:pt x="415845" y="251740"/>
                  </a:cubicBezTo>
                  <a:cubicBezTo>
                    <a:pt x="415845" y="251740"/>
                    <a:pt x="415845" y="251740"/>
                    <a:pt x="414337" y="251740"/>
                  </a:cubicBezTo>
                  <a:cubicBezTo>
                    <a:pt x="414337" y="253247"/>
                    <a:pt x="414337" y="253247"/>
                    <a:pt x="414337" y="253247"/>
                  </a:cubicBezTo>
                  <a:cubicBezTo>
                    <a:pt x="414337" y="254754"/>
                    <a:pt x="414337" y="254754"/>
                    <a:pt x="414337" y="254754"/>
                  </a:cubicBezTo>
                  <a:cubicBezTo>
                    <a:pt x="414337" y="254754"/>
                    <a:pt x="414337" y="254754"/>
                    <a:pt x="412829" y="256260"/>
                  </a:cubicBezTo>
                  <a:cubicBezTo>
                    <a:pt x="412829" y="256260"/>
                    <a:pt x="414337" y="256260"/>
                    <a:pt x="414337" y="256260"/>
                  </a:cubicBezTo>
                  <a:cubicBezTo>
                    <a:pt x="414337" y="257767"/>
                    <a:pt x="414337" y="256260"/>
                    <a:pt x="415845" y="256260"/>
                  </a:cubicBezTo>
                  <a:cubicBezTo>
                    <a:pt x="415845" y="256260"/>
                    <a:pt x="415845" y="256260"/>
                    <a:pt x="417354" y="256260"/>
                  </a:cubicBezTo>
                  <a:cubicBezTo>
                    <a:pt x="417354" y="256260"/>
                    <a:pt x="418862" y="256260"/>
                    <a:pt x="418862" y="256260"/>
                  </a:cubicBezTo>
                  <a:cubicBezTo>
                    <a:pt x="418862" y="256260"/>
                    <a:pt x="420370" y="256260"/>
                    <a:pt x="420370" y="256260"/>
                  </a:cubicBezTo>
                  <a:cubicBezTo>
                    <a:pt x="420370" y="256260"/>
                    <a:pt x="420370" y="256260"/>
                    <a:pt x="421878" y="256260"/>
                  </a:cubicBezTo>
                  <a:cubicBezTo>
                    <a:pt x="421878" y="254754"/>
                    <a:pt x="421878" y="254754"/>
                    <a:pt x="423386" y="254754"/>
                  </a:cubicBezTo>
                  <a:cubicBezTo>
                    <a:pt x="423386" y="254754"/>
                    <a:pt x="424894" y="254754"/>
                    <a:pt x="424894" y="254754"/>
                  </a:cubicBezTo>
                  <a:cubicBezTo>
                    <a:pt x="424894" y="256260"/>
                    <a:pt x="424894" y="256260"/>
                    <a:pt x="424894" y="256260"/>
                  </a:cubicBezTo>
                  <a:cubicBezTo>
                    <a:pt x="424894" y="257767"/>
                    <a:pt x="424894" y="257767"/>
                    <a:pt x="424894" y="257767"/>
                  </a:cubicBezTo>
                  <a:cubicBezTo>
                    <a:pt x="423386" y="259274"/>
                    <a:pt x="423386" y="260781"/>
                    <a:pt x="423386" y="260781"/>
                  </a:cubicBezTo>
                  <a:cubicBezTo>
                    <a:pt x="421878" y="262288"/>
                    <a:pt x="421878" y="262288"/>
                    <a:pt x="421878" y="262288"/>
                  </a:cubicBezTo>
                  <a:cubicBezTo>
                    <a:pt x="420370" y="262288"/>
                    <a:pt x="420370" y="262288"/>
                    <a:pt x="420370" y="262288"/>
                  </a:cubicBezTo>
                  <a:cubicBezTo>
                    <a:pt x="418862" y="262288"/>
                    <a:pt x="418862" y="263794"/>
                    <a:pt x="418862" y="262288"/>
                  </a:cubicBezTo>
                  <a:cubicBezTo>
                    <a:pt x="417354" y="262288"/>
                    <a:pt x="417354" y="263794"/>
                    <a:pt x="417354" y="263794"/>
                  </a:cubicBezTo>
                  <a:cubicBezTo>
                    <a:pt x="415845" y="263794"/>
                    <a:pt x="415845" y="263794"/>
                    <a:pt x="414337" y="263794"/>
                  </a:cubicBezTo>
                  <a:cubicBezTo>
                    <a:pt x="414337" y="265301"/>
                    <a:pt x="412829" y="263794"/>
                    <a:pt x="412829" y="265301"/>
                  </a:cubicBezTo>
                  <a:cubicBezTo>
                    <a:pt x="411321" y="265301"/>
                    <a:pt x="411321" y="265301"/>
                    <a:pt x="411321" y="265301"/>
                  </a:cubicBezTo>
                  <a:cubicBezTo>
                    <a:pt x="409813" y="265301"/>
                    <a:pt x="409813" y="265301"/>
                    <a:pt x="409813" y="265301"/>
                  </a:cubicBezTo>
                  <a:cubicBezTo>
                    <a:pt x="408305" y="265301"/>
                    <a:pt x="408305" y="265301"/>
                    <a:pt x="408305" y="265301"/>
                  </a:cubicBezTo>
                  <a:cubicBezTo>
                    <a:pt x="408305" y="265301"/>
                    <a:pt x="408305" y="265301"/>
                    <a:pt x="408305" y="266808"/>
                  </a:cubicBezTo>
                  <a:cubicBezTo>
                    <a:pt x="408305" y="266808"/>
                    <a:pt x="409813" y="268315"/>
                    <a:pt x="409813" y="268315"/>
                  </a:cubicBezTo>
                  <a:cubicBezTo>
                    <a:pt x="409813" y="268315"/>
                    <a:pt x="409813" y="269821"/>
                    <a:pt x="409813" y="269821"/>
                  </a:cubicBezTo>
                  <a:cubicBezTo>
                    <a:pt x="409813" y="271328"/>
                    <a:pt x="409813" y="271328"/>
                    <a:pt x="409813" y="272835"/>
                  </a:cubicBezTo>
                  <a:cubicBezTo>
                    <a:pt x="409813" y="274342"/>
                    <a:pt x="409813" y="274342"/>
                    <a:pt x="409813" y="274342"/>
                  </a:cubicBezTo>
                  <a:cubicBezTo>
                    <a:pt x="409813" y="274342"/>
                    <a:pt x="408305" y="275849"/>
                    <a:pt x="408305" y="275849"/>
                  </a:cubicBezTo>
                  <a:cubicBezTo>
                    <a:pt x="408305" y="275849"/>
                    <a:pt x="406797" y="278862"/>
                    <a:pt x="406797" y="278862"/>
                  </a:cubicBezTo>
                  <a:cubicBezTo>
                    <a:pt x="406797" y="278862"/>
                    <a:pt x="406797" y="280369"/>
                    <a:pt x="406797" y="280369"/>
                  </a:cubicBezTo>
                  <a:cubicBezTo>
                    <a:pt x="406797" y="280369"/>
                    <a:pt x="405289" y="281876"/>
                    <a:pt x="405289" y="281876"/>
                  </a:cubicBezTo>
                  <a:cubicBezTo>
                    <a:pt x="405289" y="283382"/>
                    <a:pt x="405289" y="283382"/>
                    <a:pt x="405289" y="283382"/>
                  </a:cubicBezTo>
                  <a:cubicBezTo>
                    <a:pt x="405289" y="283382"/>
                    <a:pt x="403780" y="284889"/>
                    <a:pt x="403780" y="284889"/>
                  </a:cubicBezTo>
                  <a:cubicBezTo>
                    <a:pt x="403780" y="284889"/>
                    <a:pt x="403780" y="284889"/>
                    <a:pt x="403780" y="286396"/>
                  </a:cubicBezTo>
                  <a:cubicBezTo>
                    <a:pt x="403780" y="286396"/>
                    <a:pt x="403780" y="286396"/>
                    <a:pt x="403780" y="287903"/>
                  </a:cubicBezTo>
                  <a:cubicBezTo>
                    <a:pt x="402272" y="287903"/>
                    <a:pt x="402272" y="287903"/>
                    <a:pt x="402272" y="289410"/>
                  </a:cubicBezTo>
                  <a:cubicBezTo>
                    <a:pt x="402272" y="289410"/>
                    <a:pt x="400764" y="289410"/>
                    <a:pt x="400764" y="290916"/>
                  </a:cubicBezTo>
                  <a:cubicBezTo>
                    <a:pt x="400764" y="290916"/>
                    <a:pt x="399256" y="292423"/>
                    <a:pt x="399256" y="292423"/>
                  </a:cubicBezTo>
                  <a:cubicBezTo>
                    <a:pt x="399256" y="292423"/>
                    <a:pt x="399256" y="293930"/>
                    <a:pt x="397748" y="293930"/>
                  </a:cubicBezTo>
                  <a:cubicBezTo>
                    <a:pt x="397748" y="293930"/>
                    <a:pt x="397748" y="293930"/>
                    <a:pt x="397748" y="295437"/>
                  </a:cubicBezTo>
                  <a:cubicBezTo>
                    <a:pt x="396240" y="295437"/>
                    <a:pt x="396240" y="295437"/>
                    <a:pt x="396240" y="296943"/>
                  </a:cubicBezTo>
                  <a:cubicBezTo>
                    <a:pt x="394732" y="296943"/>
                    <a:pt x="394732" y="296943"/>
                    <a:pt x="394732" y="296943"/>
                  </a:cubicBezTo>
                  <a:cubicBezTo>
                    <a:pt x="393224" y="298450"/>
                    <a:pt x="393224" y="296943"/>
                    <a:pt x="391715" y="296943"/>
                  </a:cubicBezTo>
                  <a:cubicBezTo>
                    <a:pt x="391715" y="296943"/>
                    <a:pt x="391715" y="296943"/>
                    <a:pt x="390207" y="296943"/>
                  </a:cubicBezTo>
                  <a:cubicBezTo>
                    <a:pt x="388699" y="296943"/>
                    <a:pt x="388699" y="296943"/>
                    <a:pt x="388699" y="296943"/>
                  </a:cubicBezTo>
                  <a:cubicBezTo>
                    <a:pt x="387191" y="296943"/>
                    <a:pt x="387191" y="296943"/>
                    <a:pt x="387191" y="295437"/>
                  </a:cubicBezTo>
                  <a:cubicBezTo>
                    <a:pt x="387191" y="295437"/>
                    <a:pt x="385683" y="295437"/>
                    <a:pt x="385683" y="293930"/>
                  </a:cubicBezTo>
                  <a:cubicBezTo>
                    <a:pt x="385683" y="292423"/>
                    <a:pt x="385683" y="292423"/>
                    <a:pt x="387191" y="292423"/>
                  </a:cubicBezTo>
                  <a:cubicBezTo>
                    <a:pt x="387191" y="290916"/>
                    <a:pt x="387191" y="290916"/>
                    <a:pt x="387191" y="290916"/>
                  </a:cubicBezTo>
                  <a:cubicBezTo>
                    <a:pt x="387191" y="290916"/>
                    <a:pt x="387191" y="289410"/>
                    <a:pt x="387191" y="289410"/>
                  </a:cubicBezTo>
                  <a:cubicBezTo>
                    <a:pt x="387191" y="289410"/>
                    <a:pt x="387191" y="287903"/>
                    <a:pt x="387191" y="287903"/>
                  </a:cubicBezTo>
                  <a:cubicBezTo>
                    <a:pt x="387191" y="286396"/>
                    <a:pt x="385683" y="286396"/>
                    <a:pt x="385683" y="286396"/>
                  </a:cubicBezTo>
                  <a:cubicBezTo>
                    <a:pt x="385683" y="286396"/>
                    <a:pt x="385683" y="286396"/>
                    <a:pt x="385683" y="284889"/>
                  </a:cubicBezTo>
                  <a:cubicBezTo>
                    <a:pt x="385683" y="283382"/>
                    <a:pt x="385683" y="283382"/>
                    <a:pt x="385683" y="283382"/>
                  </a:cubicBezTo>
                  <a:cubicBezTo>
                    <a:pt x="387191" y="283382"/>
                    <a:pt x="387191" y="281876"/>
                    <a:pt x="387191" y="281876"/>
                  </a:cubicBezTo>
                  <a:cubicBezTo>
                    <a:pt x="387191" y="281876"/>
                    <a:pt x="387191" y="280369"/>
                    <a:pt x="387191" y="280369"/>
                  </a:cubicBezTo>
                  <a:cubicBezTo>
                    <a:pt x="387191" y="280369"/>
                    <a:pt x="388699" y="280369"/>
                    <a:pt x="388699" y="280369"/>
                  </a:cubicBezTo>
                  <a:cubicBezTo>
                    <a:pt x="390207" y="278862"/>
                    <a:pt x="390207" y="278862"/>
                    <a:pt x="390207" y="278862"/>
                  </a:cubicBezTo>
                  <a:cubicBezTo>
                    <a:pt x="390207" y="278862"/>
                    <a:pt x="391715" y="277355"/>
                    <a:pt x="391715" y="277355"/>
                  </a:cubicBezTo>
                  <a:cubicBezTo>
                    <a:pt x="391715" y="275849"/>
                    <a:pt x="391715" y="275849"/>
                    <a:pt x="391715" y="275849"/>
                  </a:cubicBezTo>
                  <a:cubicBezTo>
                    <a:pt x="393224" y="274342"/>
                    <a:pt x="393224" y="274342"/>
                    <a:pt x="393224" y="272835"/>
                  </a:cubicBezTo>
                  <a:cubicBezTo>
                    <a:pt x="393224" y="272835"/>
                    <a:pt x="393224" y="272835"/>
                    <a:pt x="393224" y="271328"/>
                  </a:cubicBezTo>
                  <a:cubicBezTo>
                    <a:pt x="393224" y="271328"/>
                    <a:pt x="393224" y="271328"/>
                    <a:pt x="391715" y="271328"/>
                  </a:cubicBezTo>
                  <a:cubicBezTo>
                    <a:pt x="391715" y="271328"/>
                    <a:pt x="391715" y="271328"/>
                    <a:pt x="390207" y="271328"/>
                  </a:cubicBezTo>
                  <a:cubicBezTo>
                    <a:pt x="390207" y="271328"/>
                    <a:pt x="388699" y="271328"/>
                    <a:pt x="388699" y="271328"/>
                  </a:cubicBezTo>
                  <a:cubicBezTo>
                    <a:pt x="388699" y="269821"/>
                    <a:pt x="387191" y="269821"/>
                    <a:pt x="387191" y="269821"/>
                  </a:cubicBezTo>
                  <a:cubicBezTo>
                    <a:pt x="387191" y="269821"/>
                    <a:pt x="387191" y="268315"/>
                    <a:pt x="387191" y="268315"/>
                  </a:cubicBezTo>
                  <a:cubicBezTo>
                    <a:pt x="387191" y="266808"/>
                    <a:pt x="387191" y="266808"/>
                    <a:pt x="387191" y="265301"/>
                  </a:cubicBezTo>
                  <a:cubicBezTo>
                    <a:pt x="387191" y="265301"/>
                    <a:pt x="387191" y="263794"/>
                    <a:pt x="387191" y="263794"/>
                  </a:cubicBezTo>
                  <a:cubicBezTo>
                    <a:pt x="387191" y="263794"/>
                    <a:pt x="387191" y="262288"/>
                    <a:pt x="387191" y="262288"/>
                  </a:cubicBezTo>
                  <a:cubicBezTo>
                    <a:pt x="387191" y="260781"/>
                    <a:pt x="388699" y="257767"/>
                    <a:pt x="388699" y="257767"/>
                  </a:cubicBezTo>
                  <a:cubicBezTo>
                    <a:pt x="388699" y="257767"/>
                    <a:pt x="390207" y="256260"/>
                    <a:pt x="390207" y="256260"/>
                  </a:cubicBezTo>
                  <a:cubicBezTo>
                    <a:pt x="390207" y="256260"/>
                    <a:pt x="391715" y="254754"/>
                    <a:pt x="391715" y="254754"/>
                  </a:cubicBezTo>
                  <a:cubicBezTo>
                    <a:pt x="391715" y="254754"/>
                    <a:pt x="393224" y="254754"/>
                    <a:pt x="393224" y="254754"/>
                  </a:cubicBezTo>
                  <a:cubicBezTo>
                    <a:pt x="393224" y="254754"/>
                    <a:pt x="394732" y="253247"/>
                    <a:pt x="394732" y="253247"/>
                  </a:cubicBezTo>
                  <a:cubicBezTo>
                    <a:pt x="394732" y="253247"/>
                    <a:pt x="396240" y="253247"/>
                    <a:pt x="396240" y="253247"/>
                  </a:cubicBezTo>
                  <a:cubicBezTo>
                    <a:pt x="396240" y="251740"/>
                    <a:pt x="396240" y="251740"/>
                    <a:pt x="396240" y="251740"/>
                  </a:cubicBezTo>
                  <a:cubicBezTo>
                    <a:pt x="396240" y="250233"/>
                    <a:pt x="396240" y="250233"/>
                    <a:pt x="396240" y="250233"/>
                  </a:cubicBezTo>
                  <a:cubicBezTo>
                    <a:pt x="396240" y="250233"/>
                    <a:pt x="396240" y="248726"/>
                    <a:pt x="396240" y="247220"/>
                  </a:cubicBezTo>
                  <a:cubicBezTo>
                    <a:pt x="396240" y="247220"/>
                    <a:pt x="396240" y="245713"/>
                    <a:pt x="394732" y="245713"/>
                  </a:cubicBezTo>
                  <a:cubicBezTo>
                    <a:pt x="394732" y="244206"/>
                    <a:pt x="394732" y="244206"/>
                    <a:pt x="394732" y="244206"/>
                  </a:cubicBezTo>
                  <a:cubicBezTo>
                    <a:pt x="394732" y="242699"/>
                    <a:pt x="394732" y="241192"/>
                    <a:pt x="394732" y="241192"/>
                  </a:cubicBezTo>
                  <a:cubicBezTo>
                    <a:pt x="394732" y="241192"/>
                    <a:pt x="396240" y="239686"/>
                    <a:pt x="396240" y="239686"/>
                  </a:cubicBezTo>
                  <a:cubicBezTo>
                    <a:pt x="396240" y="239686"/>
                    <a:pt x="397748" y="238179"/>
                    <a:pt x="397748" y="238179"/>
                  </a:cubicBezTo>
                  <a:cubicBezTo>
                    <a:pt x="397748" y="238179"/>
                    <a:pt x="397748" y="238179"/>
                    <a:pt x="399256" y="236672"/>
                  </a:cubicBezTo>
                  <a:cubicBezTo>
                    <a:pt x="399256" y="236672"/>
                    <a:pt x="399256" y="236672"/>
                    <a:pt x="400764" y="236672"/>
                  </a:cubicBezTo>
                  <a:cubicBezTo>
                    <a:pt x="400764" y="235165"/>
                    <a:pt x="400764" y="235165"/>
                    <a:pt x="400764" y="235165"/>
                  </a:cubicBezTo>
                  <a:cubicBezTo>
                    <a:pt x="400764" y="235165"/>
                    <a:pt x="402272" y="235165"/>
                    <a:pt x="402272" y="233659"/>
                  </a:cubicBezTo>
                  <a:cubicBezTo>
                    <a:pt x="402272" y="233659"/>
                    <a:pt x="403780" y="233659"/>
                    <a:pt x="403780" y="233659"/>
                  </a:cubicBezTo>
                  <a:cubicBezTo>
                    <a:pt x="403780" y="233659"/>
                    <a:pt x="405289" y="233659"/>
                    <a:pt x="405289" y="233659"/>
                  </a:cubicBezTo>
                  <a:cubicBezTo>
                    <a:pt x="405289" y="233659"/>
                    <a:pt x="405289" y="233659"/>
                    <a:pt x="406797" y="233659"/>
                  </a:cubicBezTo>
                  <a:cubicBezTo>
                    <a:pt x="406797" y="232152"/>
                    <a:pt x="408305" y="232152"/>
                    <a:pt x="408305" y="232152"/>
                  </a:cubicBezTo>
                  <a:cubicBezTo>
                    <a:pt x="408305" y="232152"/>
                    <a:pt x="409813" y="232152"/>
                    <a:pt x="409813" y="230645"/>
                  </a:cubicBezTo>
                  <a:cubicBezTo>
                    <a:pt x="409813" y="230645"/>
                    <a:pt x="411321" y="230645"/>
                    <a:pt x="411321" y="230645"/>
                  </a:cubicBezTo>
                  <a:cubicBezTo>
                    <a:pt x="411321" y="230645"/>
                    <a:pt x="412829" y="229138"/>
                    <a:pt x="414337" y="229138"/>
                  </a:cubicBezTo>
                  <a:cubicBezTo>
                    <a:pt x="414337" y="229138"/>
                    <a:pt x="414337" y="229138"/>
                    <a:pt x="415845" y="229138"/>
                  </a:cubicBezTo>
                  <a:cubicBezTo>
                    <a:pt x="415845" y="227631"/>
                    <a:pt x="415845" y="227631"/>
                    <a:pt x="417354" y="227631"/>
                  </a:cubicBezTo>
                  <a:cubicBezTo>
                    <a:pt x="418862" y="226124"/>
                    <a:pt x="420370" y="226124"/>
                    <a:pt x="420370" y="226124"/>
                  </a:cubicBezTo>
                  <a:cubicBezTo>
                    <a:pt x="421878" y="226124"/>
                    <a:pt x="421878" y="224618"/>
                    <a:pt x="421878" y="224618"/>
                  </a:cubicBezTo>
                  <a:cubicBezTo>
                    <a:pt x="421878" y="224618"/>
                    <a:pt x="423386" y="224618"/>
                    <a:pt x="424894" y="224618"/>
                  </a:cubicBezTo>
                  <a:cubicBezTo>
                    <a:pt x="424894" y="223111"/>
                    <a:pt x="426402" y="221604"/>
                    <a:pt x="426402" y="221604"/>
                  </a:cubicBezTo>
                  <a:cubicBezTo>
                    <a:pt x="426402" y="221604"/>
                    <a:pt x="427910" y="221604"/>
                    <a:pt x="427910" y="221604"/>
                  </a:cubicBezTo>
                  <a:cubicBezTo>
                    <a:pt x="427910" y="221604"/>
                    <a:pt x="430927" y="220097"/>
                    <a:pt x="430927" y="220097"/>
                  </a:cubicBezTo>
                  <a:cubicBezTo>
                    <a:pt x="430927" y="220097"/>
                    <a:pt x="432435" y="218591"/>
                    <a:pt x="433943" y="217084"/>
                  </a:cubicBezTo>
                  <a:cubicBezTo>
                    <a:pt x="435451" y="217084"/>
                    <a:pt x="435451" y="215577"/>
                    <a:pt x="436959" y="215577"/>
                  </a:cubicBezTo>
                  <a:cubicBezTo>
                    <a:pt x="438467" y="214070"/>
                    <a:pt x="438467" y="214070"/>
                    <a:pt x="439975" y="212563"/>
                  </a:cubicBezTo>
                  <a:cubicBezTo>
                    <a:pt x="439975" y="212563"/>
                    <a:pt x="441484" y="209550"/>
                    <a:pt x="442992" y="211057"/>
                  </a:cubicBezTo>
                  <a:close/>
                  <a:moveTo>
                    <a:pt x="956360" y="196433"/>
                  </a:moveTo>
                  <a:cubicBezTo>
                    <a:pt x="954835" y="197937"/>
                    <a:pt x="954835" y="197937"/>
                    <a:pt x="953310" y="197937"/>
                  </a:cubicBezTo>
                  <a:cubicBezTo>
                    <a:pt x="953310" y="199441"/>
                    <a:pt x="951785" y="199441"/>
                    <a:pt x="951785" y="200944"/>
                  </a:cubicBezTo>
                  <a:cubicBezTo>
                    <a:pt x="951785" y="200944"/>
                    <a:pt x="951785" y="202448"/>
                    <a:pt x="951785" y="202448"/>
                  </a:cubicBezTo>
                  <a:cubicBezTo>
                    <a:pt x="951785" y="202448"/>
                    <a:pt x="950259" y="202448"/>
                    <a:pt x="951785" y="203952"/>
                  </a:cubicBezTo>
                  <a:cubicBezTo>
                    <a:pt x="951785" y="205456"/>
                    <a:pt x="951785" y="205456"/>
                    <a:pt x="951785" y="206960"/>
                  </a:cubicBezTo>
                  <a:cubicBezTo>
                    <a:pt x="951785" y="208464"/>
                    <a:pt x="951785" y="209968"/>
                    <a:pt x="951785" y="211472"/>
                  </a:cubicBezTo>
                  <a:cubicBezTo>
                    <a:pt x="951785" y="211472"/>
                    <a:pt x="951785" y="212976"/>
                    <a:pt x="951785" y="212976"/>
                  </a:cubicBezTo>
                  <a:cubicBezTo>
                    <a:pt x="950259" y="214480"/>
                    <a:pt x="950259" y="212976"/>
                    <a:pt x="950259" y="214480"/>
                  </a:cubicBezTo>
                  <a:cubicBezTo>
                    <a:pt x="950259" y="215984"/>
                    <a:pt x="951785" y="215984"/>
                    <a:pt x="950259" y="217488"/>
                  </a:cubicBezTo>
                  <a:cubicBezTo>
                    <a:pt x="950259" y="217488"/>
                    <a:pt x="950259" y="218992"/>
                    <a:pt x="950259" y="218992"/>
                  </a:cubicBezTo>
                  <a:cubicBezTo>
                    <a:pt x="950259" y="220496"/>
                    <a:pt x="950259" y="220496"/>
                    <a:pt x="950259" y="220496"/>
                  </a:cubicBezTo>
                  <a:lnTo>
                    <a:pt x="950259" y="222000"/>
                  </a:lnTo>
                  <a:cubicBezTo>
                    <a:pt x="950259" y="222000"/>
                    <a:pt x="950259" y="223504"/>
                    <a:pt x="950259" y="223504"/>
                  </a:cubicBezTo>
                  <a:cubicBezTo>
                    <a:pt x="951785" y="223504"/>
                    <a:pt x="951785" y="225008"/>
                    <a:pt x="953310" y="223504"/>
                  </a:cubicBezTo>
                  <a:cubicBezTo>
                    <a:pt x="953310" y="223504"/>
                    <a:pt x="954835" y="223504"/>
                    <a:pt x="956360" y="223504"/>
                  </a:cubicBezTo>
                  <a:cubicBezTo>
                    <a:pt x="956360" y="223504"/>
                    <a:pt x="957886" y="223504"/>
                    <a:pt x="957886" y="223504"/>
                  </a:cubicBezTo>
                  <a:cubicBezTo>
                    <a:pt x="957886" y="222000"/>
                    <a:pt x="957886" y="220496"/>
                    <a:pt x="957886" y="218992"/>
                  </a:cubicBezTo>
                  <a:cubicBezTo>
                    <a:pt x="957886" y="218992"/>
                    <a:pt x="959411" y="215984"/>
                    <a:pt x="959411" y="215984"/>
                  </a:cubicBezTo>
                  <a:cubicBezTo>
                    <a:pt x="959411" y="215984"/>
                    <a:pt x="959411" y="212976"/>
                    <a:pt x="959411" y="212976"/>
                  </a:cubicBezTo>
                  <a:cubicBezTo>
                    <a:pt x="959411" y="211472"/>
                    <a:pt x="959411" y="209968"/>
                    <a:pt x="959411" y="208464"/>
                  </a:cubicBezTo>
                  <a:cubicBezTo>
                    <a:pt x="959411" y="208464"/>
                    <a:pt x="959411" y="206960"/>
                    <a:pt x="959411" y="205456"/>
                  </a:cubicBezTo>
                  <a:cubicBezTo>
                    <a:pt x="959411" y="205456"/>
                    <a:pt x="960936" y="203952"/>
                    <a:pt x="959411" y="202448"/>
                  </a:cubicBezTo>
                  <a:cubicBezTo>
                    <a:pt x="959411" y="202448"/>
                    <a:pt x="959411" y="200944"/>
                    <a:pt x="959411" y="199441"/>
                  </a:cubicBezTo>
                  <a:cubicBezTo>
                    <a:pt x="957886" y="199441"/>
                    <a:pt x="957886" y="197937"/>
                    <a:pt x="957886" y="197937"/>
                  </a:cubicBezTo>
                  <a:cubicBezTo>
                    <a:pt x="957886" y="196433"/>
                    <a:pt x="957886" y="196433"/>
                    <a:pt x="956360" y="196433"/>
                  </a:cubicBezTo>
                  <a:close/>
                  <a:moveTo>
                    <a:pt x="813403" y="193675"/>
                  </a:moveTo>
                  <a:cubicBezTo>
                    <a:pt x="814908" y="193675"/>
                    <a:pt x="816414" y="193675"/>
                    <a:pt x="816414" y="193675"/>
                  </a:cubicBezTo>
                  <a:cubicBezTo>
                    <a:pt x="817919" y="193675"/>
                    <a:pt x="820930" y="195192"/>
                    <a:pt x="820930" y="195192"/>
                  </a:cubicBezTo>
                  <a:cubicBezTo>
                    <a:pt x="820930" y="195192"/>
                    <a:pt x="822435" y="196710"/>
                    <a:pt x="822435" y="196710"/>
                  </a:cubicBezTo>
                  <a:cubicBezTo>
                    <a:pt x="823941" y="196710"/>
                    <a:pt x="825446" y="196710"/>
                    <a:pt x="825446" y="196710"/>
                  </a:cubicBezTo>
                  <a:cubicBezTo>
                    <a:pt x="826951" y="195192"/>
                    <a:pt x="826951" y="195192"/>
                    <a:pt x="828457" y="195192"/>
                  </a:cubicBezTo>
                  <a:cubicBezTo>
                    <a:pt x="828457" y="195192"/>
                    <a:pt x="829962" y="193675"/>
                    <a:pt x="829962" y="193675"/>
                  </a:cubicBezTo>
                  <a:cubicBezTo>
                    <a:pt x="831468" y="193675"/>
                    <a:pt x="832973" y="193675"/>
                    <a:pt x="832973" y="193675"/>
                  </a:cubicBezTo>
                  <a:cubicBezTo>
                    <a:pt x="832973" y="195192"/>
                    <a:pt x="832973" y="195192"/>
                    <a:pt x="831468" y="196710"/>
                  </a:cubicBezTo>
                  <a:cubicBezTo>
                    <a:pt x="831468" y="198227"/>
                    <a:pt x="829962" y="201262"/>
                    <a:pt x="828457" y="201262"/>
                  </a:cubicBezTo>
                  <a:cubicBezTo>
                    <a:pt x="828457" y="201262"/>
                    <a:pt x="826951" y="202780"/>
                    <a:pt x="826951" y="202780"/>
                  </a:cubicBezTo>
                  <a:cubicBezTo>
                    <a:pt x="826951" y="204297"/>
                    <a:pt x="826951" y="204297"/>
                    <a:pt x="826951" y="204297"/>
                  </a:cubicBezTo>
                  <a:cubicBezTo>
                    <a:pt x="826951" y="204297"/>
                    <a:pt x="825446" y="205815"/>
                    <a:pt x="826951" y="207332"/>
                  </a:cubicBezTo>
                  <a:cubicBezTo>
                    <a:pt x="826951" y="208850"/>
                    <a:pt x="826951" y="210367"/>
                    <a:pt x="826951" y="210367"/>
                  </a:cubicBezTo>
                  <a:cubicBezTo>
                    <a:pt x="826951" y="210367"/>
                    <a:pt x="828457" y="211885"/>
                    <a:pt x="829962" y="211885"/>
                  </a:cubicBezTo>
                  <a:cubicBezTo>
                    <a:pt x="829962" y="213402"/>
                    <a:pt x="829962" y="213402"/>
                    <a:pt x="831468" y="213402"/>
                  </a:cubicBezTo>
                  <a:cubicBezTo>
                    <a:pt x="832973" y="213402"/>
                    <a:pt x="834478" y="211885"/>
                    <a:pt x="834478" y="211885"/>
                  </a:cubicBezTo>
                  <a:cubicBezTo>
                    <a:pt x="834478" y="211885"/>
                    <a:pt x="835984" y="211885"/>
                    <a:pt x="835984" y="210367"/>
                  </a:cubicBezTo>
                  <a:cubicBezTo>
                    <a:pt x="837489" y="210367"/>
                    <a:pt x="838995" y="210367"/>
                    <a:pt x="838995" y="210367"/>
                  </a:cubicBezTo>
                  <a:cubicBezTo>
                    <a:pt x="840500" y="208850"/>
                    <a:pt x="843511" y="210367"/>
                    <a:pt x="843511" y="210367"/>
                  </a:cubicBezTo>
                  <a:cubicBezTo>
                    <a:pt x="843511" y="210367"/>
                    <a:pt x="845016" y="208850"/>
                    <a:pt x="845016" y="210367"/>
                  </a:cubicBezTo>
                  <a:cubicBezTo>
                    <a:pt x="845016" y="210367"/>
                    <a:pt x="846522" y="211885"/>
                    <a:pt x="846522" y="213402"/>
                  </a:cubicBezTo>
                  <a:cubicBezTo>
                    <a:pt x="846522" y="213402"/>
                    <a:pt x="846522" y="214919"/>
                    <a:pt x="846522" y="214919"/>
                  </a:cubicBezTo>
                  <a:cubicBezTo>
                    <a:pt x="848027" y="216437"/>
                    <a:pt x="848027" y="224024"/>
                    <a:pt x="848027" y="225542"/>
                  </a:cubicBezTo>
                  <a:cubicBezTo>
                    <a:pt x="846522" y="227059"/>
                    <a:pt x="846522" y="231612"/>
                    <a:pt x="846522" y="231612"/>
                  </a:cubicBezTo>
                  <a:cubicBezTo>
                    <a:pt x="846522" y="231612"/>
                    <a:pt x="846522" y="233129"/>
                    <a:pt x="846522" y="233129"/>
                  </a:cubicBezTo>
                  <a:cubicBezTo>
                    <a:pt x="845016" y="234647"/>
                    <a:pt x="845016" y="236164"/>
                    <a:pt x="845016" y="236164"/>
                  </a:cubicBezTo>
                  <a:cubicBezTo>
                    <a:pt x="846522" y="237682"/>
                    <a:pt x="846522" y="239199"/>
                    <a:pt x="846522" y="239199"/>
                  </a:cubicBezTo>
                  <a:cubicBezTo>
                    <a:pt x="846522" y="239199"/>
                    <a:pt x="842005" y="243752"/>
                    <a:pt x="840500" y="243752"/>
                  </a:cubicBezTo>
                  <a:cubicBezTo>
                    <a:pt x="840500" y="243752"/>
                    <a:pt x="838995" y="245269"/>
                    <a:pt x="838995" y="245269"/>
                  </a:cubicBezTo>
                  <a:cubicBezTo>
                    <a:pt x="837489" y="245269"/>
                    <a:pt x="835984" y="246787"/>
                    <a:pt x="837489" y="249822"/>
                  </a:cubicBezTo>
                  <a:cubicBezTo>
                    <a:pt x="838995" y="252856"/>
                    <a:pt x="838995" y="252856"/>
                    <a:pt x="838995" y="254374"/>
                  </a:cubicBezTo>
                  <a:cubicBezTo>
                    <a:pt x="840500" y="254374"/>
                    <a:pt x="842005" y="255891"/>
                    <a:pt x="843511" y="255891"/>
                  </a:cubicBezTo>
                  <a:cubicBezTo>
                    <a:pt x="845016" y="254374"/>
                    <a:pt x="849532" y="251339"/>
                    <a:pt x="852543" y="252856"/>
                  </a:cubicBezTo>
                  <a:cubicBezTo>
                    <a:pt x="854049" y="252856"/>
                    <a:pt x="857059" y="252856"/>
                    <a:pt x="858565" y="252856"/>
                  </a:cubicBezTo>
                  <a:cubicBezTo>
                    <a:pt x="858565" y="252856"/>
                    <a:pt x="863081" y="254374"/>
                    <a:pt x="864586" y="254374"/>
                  </a:cubicBezTo>
                  <a:cubicBezTo>
                    <a:pt x="864586" y="252856"/>
                    <a:pt x="870608" y="255891"/>
                    <a:pt x="870608" y="255891"/>
                  </a:cubicBezTo>
                  <a:cubicBezTo>
                    <a:pt x="872113" y="255891"/>
                    <a:pt x="873619" y="255891"/>
                    <a:pt x="875124" y="257409"/>
                  </a:cubicBezTo>
                  <a:cubicBezTo>
                    <a:pt x="876630" y="257409"/>
                    <a:pt x="878135" y="257409"/>
                    <a:pt x="878135" y="257409"/>
                  </a:cubicBezTo>
                  <a:cubicBezTo>
                    <a:pt x="878135" y="257409"/>
                    <a:pt x="881146" y="260444"/>
                    <a:pt x="881146" y="261961"/>
                  </a:cubicBezTo>
                  <a:cubicBezTo>
                    <a:pt x="882651" y="263479"/>
                    <a:pt x="882651" y="266514"/>
                    <a:pt x="881146" y="266514"/>
                  </a:cubicBezTo>
                  <a:cubicBezTo>
                    <a:pt x="881146" y="268031"/>
                    <a:pt x="879640" y="269549"/>
                    <a:pt x="878135" y="269549"/>
                  </a:cubicBezTo>
                  <a:cubicBezTo>
                    <a:pt x="876630" y="269549"/>
                    <a:pt x="866092" y="264996"/>
                    <a:pt x="864586" y="264996"/>
                  </a:cubicBezTo>
                  <a:cubicBezTo>
                    <a:pt x="863081" y="263479"/>
                    <a:pt x="861576" y="263479"/>
                    <a:pt x="860070" y="263479"/>
                  </a:cubicBezTo>
                  <a:cubicBezTo>
                    <a:pt x="858565" y="263479"/>
                    <a:pt x="855554" y="261961"/>
                    <a:pt x="854049" y="261961"/>
                  </a:cubicBezTo>
                  <a:cubicBezTo>
                    <a:pt x="854049" y="260444"/>
                    <a:pt x="854049" y="260444"/>
                    <a:pt x="852543" y="260444"/>
                  </a:cubicBezTo>
                  <a:cubicBezTo>
                    <a:pt x="851038" y="261961"/>
                    <a:pt x="849532" y="261961"/>
                    <a:pt x="848027" y="261961"/>
                  </a:cubicBezTo>
                  <a:cubicBezTo>
                    <a:pt x="848027" y="261961"/>
                    <a:pt x="846522" y="261961"/>
                    <a:pt x="845016" y="261961"/>
                  </a:cubicBezTo>
                  <a:cubicBezTo>
                    <a:pt x="843511" y="261961"/>
                    <a:pt x="842005" y="261961"/>
                    <a:pt x="842005" y="263479"/>
                  </a:cubicBezTo>
                  <a:cubicBezTo>
                    <a:pt x="842005" y="263479"/>
                    <a:pt x="840500" y="263479"/>
                    <a:pt x="842005" y="264996"/>
                  </a:cubicBezTo>
                  <a:cubicBezTo>
                    <a:pt x="842005" y="264996"/>
                    <a:pt x="842005" y="264996"/>
                    <a:pt x="842005" y="266514"/>
                  </a:cubicBezTo>
                  <a:cubicBezTo>
                    <a:pt x="842005" y="266514"/>
                    <a:pt x="842005" y="266514"/>
                    <a:pt x="843511" y="268031"/>
                  </a:cubicBezTo>
                  <a:cubicBezTo>
                    <a:pt x="843511" y="269549"/>
                    <a:pt x="843511" y="269549"/>
                    <a:pt x="845016" y="271066"/>
                  </a:cubicBezTo>
                  <a:cubicBezTo>
                    <a:pt x="845016" y="272584"/>
                    <a:pt x="846522" y="274101"/>
                    <a:pt x="846522" y="275619"/>
                  </a:cubicBezTo>
                  <a:cubicBezTo>
                    <a:pt x="846522" y="277136"/>
                    <a:pt x="849532" y="281689"/>
                    <a:pt x="848027" y="283206"/>
                  </a:cubicBezTo>
                  <a:cubicBezTo>
                    <a:pt x="848027" y="284723"/>
                    <a:pt x="848027" y="287758"/>
                    <a:pt x="848027" y="289276"/>
                  </a:cubicBezTo>
                  <a:cubicBezTo>
                    <a:pt x="848027" y="290793"/>
                    <a:pt x="845016" y="292311"/>
                    <a:pt x="843511" y="293828"/>
                  </a:cubicBezTo>
                  <a:cubicBezTo>
                    <a:pt x="842005" y="293828"/>
                    <a:pt x="840500" y="293828"/>
                    <a:pt x="838995" y="293828"/>
                  </a:cubicBezTo>
                  <a:cubicBezTo>
                    <a:pt x="838995" y="293828"/>
                    <a:pt x="837489" y="293828"/>
                    <a:pt x="837489" y="293828"/>
                  </a:cubicBezTo>
                  <a:cubicBezTo>
                    <a:pt x="835984" y="292311"/>
                    <a:pt x="835984" y="292311"/>
                    <a:pt x="835984" y="292311"/>
                  </a:cubicBezTo>
                  <a:cubicBezTo>
                    <a:pt x="834478" y="290793"/>
                    <a:pt x="834478" y="290793"/>
                    <a:pt x="834478" y="290793"/>
                  </a:cubicBezTo>
                  <a:cubicBezTo>
                    <a:pt x="834478" y="290793"/>
                    <a:pt x="834478" y="290793"/>
                    <a:pt x="834478" y="289276"/>
                  </a:cubicBezTo>
                  <a:cubicBezTo>
                    <a:pt x="832973" y="289276"/>
                    <a:pt x="832973" y="290793"/>
                    <a:pt x="832973" y="287758"/>
                  </a:cubicBezTo>
                  <a:cubicBezTo>
                    <a:pt x="832973" y="286241"/>
                    <a:pt x="832973" y="286241"/>
                    <a:pt x="832973" y="286241"/>
                  </a:cubicBezTo>
                  <a:cubicBezTo>
                    <a:pt x="831468" y="284723"/>
                    <a:pt x="831468" y="283206"/>
                    <a:pt x="831468" y="281689"/>
                  </a:cubicBezTo>
                  <a:cubicBezTo>
                    <a:pt x="831468" y="281689"/>
                    <a:pt x="831468" y="280171"/>
                    <a:pt x="831468" y="278654"/>
                  </a:cubicBezTo>
                  <a:cubicBezTo>
                    <a:pt x="831468" y="277136"/>
                    <a:pt x="831468" y="277136"/>
                    <a:pt x="829962" y="275619"/>
                  </a:cubicBezTo>
                  <a:cubicBezTo>
                    <a:pt x="829962" y="274101"/>
                    <a:pt x="829962" y="272584"/>
                    <a:pt x="828457" y="271066"/>
                  </a:cubicBezTo>
                  <a:cubicBezTo>
                    <a:pt x="828457" y="269549"/>
                    <a:pt x="828457" y="269549"/>
                    <a:pt x="828457" y="269549"/>
                  </a:cubicBezTo>
                  <a:cubicBezTo>
                    <a:pt x="826951" y="269549"/>
                    <a:pt x="826951" y="268031"/>
                    <a:pt x="826951" y="269549"/>
                  </a:cubicBezTo>
                  <a:cubicBezTo>
                    <a:pt x="825446" y="269549"/>
                    <a:pt x="825446" y="269549"/>
                    <a:pt x="825446" y="271066"/>
                  </a:cubicBezTo>
                  <a:cubicBezTo>
                    <a:pt x="823941" y="271066"/>
                    <a:pt x="823941" y="272584"/>
                    <a:pt x="823941" y="274101"/>
                  </a:cubicBezTo>
                  <a:cubicBezTo>
                    <a:pt x="823941" y="274101"/>
                    <a:pt x="822435" y="275619"/>
                    <a:pt x="822435" y="275619"/>
                  </a:cubicBezTo>
                  <a:cubicBezTo>
                    <a:pt x="822435" y="277136"/>
                    <a:pt x="820930" y="278654"/>
                    <a:pt x="820930" y="280171"/>
                  </a:cubicBezTo>
                  <a:cubicBezTo>
                    <a:pt x="820930" y="281689"/>
                    <a:pt x="819424" y="281689"/>
                    <a:pt x="819424" y="283206"/>
                  </a:cubicBezTo>
                  <a:cubicBezTo>
                    <a:pt x="819424" y="283206"/>
                    <a:pt x="817919" y="283206"/>
                    <a:pt x="817919" y="284723"/>
                  </a:cubicBezTo>
                  <a:cubicBezTo>
                    <a:pt x="817919" y="286241"/>
                    <a:pt x="817919" y="286241"/>
                    <a:pt x="817919" y="286241"/>
                  </a:cubicBezTo>
                  <a:cubicBezTo>
                    <a:pt x="817919" y="287758"/>
                    <a:pt x="817919" y="287758"/>
                    <a:pt x="817919" y="289276"/>
                  </a:cubicBezTo>
                  <a:cubicBezTo>
                    <a:pt x="816414" y="289276"/>
                    <a:pt x="816414" y="290793"/>
                    <a:pt x="814908" y="290793"/>
                  </a:cubicBezTo>
                  <a:cubicBezTo>
                    <a:pt x="814908" y="292311"/>
                    <a:pt x="814908" y="292311"/>
                    <a:pt x="813403" y="292311"/>
                  </a:cubicBezTo>
                  <a:cubicBezTo>
                    <a:pt x="813403" y="293828"/>
                    <a:pt x="811897" y="296863"/>
                    <a:pt x="811897" y="296863"/>
                  </a:cubicBezTo>
                  <a:cubicBezTo>
                    <a:pt x="811897" y="296863"/>
                    <a:pt x="810392" y="296863"/>
                    <a:pt x="808887" y="295346"/>
                  </a:cubicBezTo>
                  <a:cubicBezTo>
                    <a:pt x="808887" y="293828"/>
                    <a:pt x="807381" y="292311"/>
                    <a:pt x="807381" y="292311"/>
                  </a:cubicBezTo>
                  <a:cubicBezTo>
                    <a:pt x="807381" y="290793"/>
                    <a:pt x="807381" y="290793"/>
                    <a:pt x="807381" y="289276"/>
                  </a:cubicBezTo>
                  <a:cubicBezTo>
                    <a:pt x="808887" y="289276"/>
                    <a:pt x="808887" y="289276"/>
                    <a:pt x="810392" y="287758"/>
                  </a:cubicBezTo>
                  <a:cubicBezTo>
                    <a:pt x="810392" y="287758"/>
                    <a:pt x="811897" y="286241"/>
                    <a:pt x="811897" y="286241"/>
                  </a:cubicBezTo>
                  <a:cubicBezTo>
                    <a:pt x="811897" y="286241"/>
                    <a:pt x="811897" y="286241"/>
                    <a:pt x="813403" y="286241"/>
                  </a:cubicBezTo>
                  <a:cubicBezTo>
                    <a:pt x="813403" y="286241"/>
                    <a:pt x="813403" y="286241"/>
                    <a:pt x="814908" y="284723"/>
                  </a:cubicBezTo>
                  <a:cubicBezTo>
                    <a:pt x="814908" y="283206"/>
                    <a:pt x="816414" y="281689"/>
                    <a:pt x="816414" y="280171"/>
                  </a:cubicBezTo>
                  <a:cubicBezTo>
                    <a:pt x="816414" y="278654"/>
                    <a:pt x="817919" y="277136"/>
                    <a:pt x="817919" y="277136"/>
                  </a:cubicBezTo>
                  <a:cubicBezTo>
                    <a:pt x="817919" y="275619"/>
                    <a:pt x="817919" y="275619"/>
                    <a:pt x="817919" y="275619"/>
                  </a:cubicBezTo>
                  <a:cubicBezTo>
                    <a:pt x="817919" y="274101"/>
                    <a:pt x="817919" y="275619"/>
                    <a:pt x="817919" y="274101"/>
                  </a:cubicBezTo>
                  <a:cubicBezTo>
                    <a:pt x="819424" y="271066"/>
                    <a:pt x="817919" y="271066"/>
                    <a:pt x="819424" y="271066"/>
                  </a:cubicBezTo>
                  <a:cubicBezTo>
                    <a:pt x="820930" y="269549"/>
                    <a:pt x="819424" y="269549"/>
                    <a:pt x="820930" y="268031"/>
                  </a:cubicBezTo>
                  <a:cubicBezTo>
                    <a:pt x="822435" y="266514"/>
                    <a:pt x="822435" y="266514"/>
                    <a:pt x="822435" y="266514"/>
                  </a:cubicBezTo>
                  <a:cubicBezTo>
                    <a:pt x="822435" y="264996"/>
                    <a:pt x="823941" y="264996"/>
                    <a:pt x="822435" y="264996"/>
                  </a:cubicBezTo>
                  <a:cubicBezTo>
                    <a:pt x="822435" y="263479"/>
                    <a:pt x="823941" y="263479"/>
                    <a:pt x="822435" y="263479"/>
                  </a:cubicBezTo>
                  <a:cubicBezTo>
                    <a:pt x="822435" y="261961"/>
                    <a:pt x="822435" y="261961"/>
                    <a:pt x="820930" y="261961"/>
                  </a:cubicBezTo>
                  <a:cubicBezTo>
                    <a:pt x="820930" y="261961"/>
                    <a:pt x="819424" y="263479"/>
                    <a:pt x="819424" y="263479"/>
                  </a:cubicBezTo>
                  <a:cubicBezTo>
                    <a:pt x="817919" y="263479"/>
                    <a:pt x="817919" y="263479"/>
                    <a:pt x="817919" y="263479"/>
                  </a:cubicBezTo>
                  <a:cubicBezTo>
                    <a:pt x="816414" y="261961"/>
                    <a:pt x="816414" y="263479"/>
                    <a:pt x="814908" y="261961"/>
                  </a:cubicBezTo>
                  <a:cubicBezTo>
                    <a:pt x="814908" y="260444"/>
                    <a:pt x="813403" y="263479"/>
                    <a:pt x="813403" y="263479"/>
                  </a:cubicBezTo>
                  <a:cubicBezTo>
                    <a:pt x="813403" y="263479"/>
                    <a:pt x="811897" y="264996"/>
                    <a:pt x="811897" y="264996"/>
                  </a:cubicBezTo>
                  <a:cubicBezTo>
                    <a:pt x="810392" y="264996"/>
                    <a:pt x="810392" y="266514"/>
                    <a:pt x="808887" y="264996"/>
                  </a:cubicBezTo>
                  <a:cubicBezTo>
                    <a:pt x="808887" y="264996"/>
                    <a:pt x="808887" y="264996"/>
                    <a:pt x="807381" y="264996"/>
                  </a:cubicBezTo>
                  <a:cubicBezTo>
                    <a:pt x="805876" y="264996"/>
                    <a:pt x="805876" y="264996"/>
                    <a:pt x="805876" y="264996"/>
                  </a:cubicBezTo>
                  <a:cubicBezTo>
                    <a:pt x="805876" y="264996"/>
                    <a:pt x="804371" y="264996"/>
                    <a:pt x="804371" y="263479"/>
                  </a:cubicBezTo>
                  <a:cubicBezTo>
                    <a:pt x="804371" y="261961"/>
                    <a:pt x="804371" y="263479"/>
                    <a:pt x="804371" y="260444"/>
                  </a:cubicBezTo>
                  <a:cubicBezTo>
                    <a:pt x="802865" y="258926"/>
                    <a:pt x="802865" y="258926"/>
                    <a:pt x="802865" y="257409"/>
                  </a:cubicBezTo>
                  <a:cubicBezTo>
                    <a:pt x="802865" y="255891"/>
                    <a:pt x="801360" y="254374"/>
                    <a:pt x="799854" y="252856"/>
                  </a:cubicBezTo>
                  <a:cubicBezTo>
                    <a:pt x="799854" y="251339"/>
                    <a:pt x="799854" y="249822"/>
                    <a:pt x="799854" y="249822"/>
                  </a:cubicBezTo>
                  <a:cubicBezTo>
                    <a:pt x="798349" y="248304"/>
                    <a:pt x="799854" y="246787"/>
                    <a:pt x="799854" y="245269"/>
                  </a:cubicBezTo>
                  <a:cubicBezTo>
                    <a:pt x="798349" y="245269"/>
                    <a:pt x="798349" y="245269"/>
                    <a:pt x="798349" y="243752"/>
                  </a:cubicBezTo>
                  <a:cubicBezTo>
                    <a:pt x="798349" y="243752"/>
                    <a:pt x="796844" y="243752"/>
                    <a:pt x="796844" y="242234"/>
                  </a:cubicBezTo>
                  <a:cubicBezTo>
                    <a:pt x="795338" y="240717"/>
                    <a:pt x="795338" y="240717"/>
                    <a:pt x="795338" y="239199"/>
                  </a:cubicBezTo>
                  <a:cubicBezTo>
                    <a:pt x="795338" y="239199"/>
                    <a:pt x="795338" y="239199"/>
                    <a:pt x="795338" y="237682"/>
                  </a:cubicBezTo>
                  <a:cubicBezTo>
                    <a:pt x="795338" y="237682"/>
                    <a:pt x="795338" y="237682"/>
                    <a:pt x="796844" y="236164"/>
                  </a:cubicBezTo>
                  <a:cubicBezTo>
                    <a:pt x="796844" y="236164"/>
                    <a:pt x="796844" y="236164"/>
                    <a:pt x="798349" y="236164"/>
                  </a:cubicBezTo>
                  <a:cubicBezTo>
                    <a:pt x="801360" y="234647"/>
                    <a:pt x="801360" y="234647"/>
                    <a:pt x="801360" y="234647"/>
                  </a:cubicBezTo>
                  <a:cubicBezTo>
                    <a:pt x="802865" y="234647"/>
                    <a:pt x="802865" y="234647"/>
                    <a:pt x="804371" y="234647"/>
                  </a:cubicBezTo>
                  <a:cubicBezTo>
                    <a:pt x="804371" y="233129"/>
                    <a:pt x="805876" y="233129"/>
                    <a:pt x="805876" y="233129"/>
                  </a:cubicBezTo>
                  <a:cubicBezTo>
                    <a:pt x="805876" y="233129"/>
                    <a:pt x="805876" y="233129"/>
                    <a:pt x="807381" y="233129"/>
                  </a:cubicBezTo>
                  <a:cubicBezTo>
                    <a:pt x="808887" y="233129"/>
                    <a:pt x="808887" y="234647"/>
                    <a:pt x="808887" y="233129"/>
                  </a:cubicBezTo>
                  <a:cubicBezTo>
                    <a:pt x="810392" y="233129"/>
                    <a:pt x="811897" y="231612"/>
                    <a:pt x="811897" y="230094"/>
                  </a:cubicBezTo>
                  <a:cubicBezTo>
                    <a:pt x="813403" y="228577"/>
                    <a:pt x="814908" y="225542"/>
                    <a:pt x="816414" y="225542"/>
                  </a:cubicBezTo>
                  <a:cubicBezTo>
                    <a:pt x="817919" y="224024"/>
                    <a:pt x="816414" y="222507"/>
                    <a:pt x="816414" y="220989"/>
                  </a:cubicBezTo>
                  <a:cubicBezTo>
                    <a:pt x="814908" y="219472"/>
                    <a:pt x="816414" y="217954"/>
                    <a:pt x="814908" y="214919"/>
                  </a:cubicBezTo>
                  <a:cubicBezTo>
                    <a:pt x="813403" y="213402"/>
                    <a:pt x="813403" y="211885"/>
                    <a:pt x="813403" y="211885"/>
                  </a:cubicBezTo>
                  <a:cubicBezTo>
                    <a:pt x="811897" y="211885"/>
                    <a:pt x="808887" y="211885"/>
                    <a:pt x="808887" y="210367"/>
                  </a:cubicBezTo>
                  <a:cubicBezTo>
                    <a:pt x="807381" y="210367"/>
                    <a:pt x="805876" y="210367"/>
                    <a:pt x="805876" y="210367"/>
                  </a:cubicBezTo>
                  <a:cubicBezTo>
                    <a:pt x="805876" y="208850"/>
                    <a:pt x="807381" y="208850"/>
                    <a:pt x="807381" y="208850"/>
                  </a:cubicBezTo>
                  <a:cubicBezTo>
                    <a:pt x="807381" y="208850"/>
                    <a:pt x="808887" y="207332"/>
                    <a:pt x="808887" y="207332"/>
                  </a:cubicBezTo>
                  <a:cubicBezTo>
                    <a:pt x="810392" y="205815"/>
                    <a:pt x="810392" y="205815"/>
                    <a:pt x="810392" y="205815"/>
                  </a:cubicBezTo>
                  <a:cubicBezTo>
                    <a:pt x="810392" y="204297"/>
                    <a:pt x="811897" y="202780"/>
                    <a:pt x="810392" y="202780"/>
                  </a:cubicBezTo>
                  <a:cubicBezTo>
                    <a:pt x="810392" y="201262"/>
                    <a:pt x="808887" y="199745"/>
                    <a:pt x="808887" y="199745"/>
                  </a:cubicBezTo>
                  <a:cubicBezTo>
                    <a:pt x="808887" y="198227"/>
                    <a:pt x="808887" y="198227"/>
                    <a:pt x="808887" y="198227"/>
                  </a:cubicBezTo>
                  <a:cubicBezTo>
                    <a:pt x="808887" y="196710"/>
                    <a:pt x="808887" y="196710"/>
                    <a:pt x="808887" y="196710"/>
                  </a:cubicBezTo>
                  <a:cubicBezTo>
                    <a:pt x="810392" y="195192"/>
                    <a:pt x="810392" y="195192"/>
                    <a:pt x="811897" y="195192"/>
                  </a:cubicBezTo>
                  <a:cubicBezTo>
                    <a:pt x="813403" y="193675"/>
                    <a:pt x="813403" y="193675"/>
                    <a:pt x="813403" y="193675"/>
                  </a:cubicBezTo>
                  <a:close/>
                  <a:moveTo>
                    <a:pt x="347961" y="190500"/>
                  </a:moveTo>
                  <a:cubicBezTo>
                    <a:pt x="347961" y="190500"/>
                    <a:pt x="347961" y="190500"/>
                    <a:pt x="349449" y="190500"/>
                  </a:cubicBezTo>
                  <a:cubicBezTo>
                    <a:pt x="349449" y="190500"/>
                    <a:pt x="349449" y="190500"/>
                    <a:pt x="350938" y="190500"/>
                  </a:cubicBezTo>
                  <a:cubicBezTo>
                    <a:pt x="350938" y="192005"/>
                    <a:pt x="350938" y="192005"/>
                    <a:pt x="352426" y="192005"/>
                  </a:cubicBezTo>
                  <a:cubicBezTo>
                    <a:pt x="352426" y="192005"/>
                    <a:pt x="352426" y="193511"/>
                    <a:pt x="352426" y="193511"/>
                  </a:cubicBezTo>
                  <a:cubicBezTo>
                    <a:pt x="352426" y="195016"/>
                    <a:pt x="352426" y="195016"/>
                    <a:pt x="352426" y="195016"/>
                  </a:cubicBezTo>
                  <a:cubicBezTo>
                    <a:pt x="352426" y="195016"/>
                    <a:pt x="352426" y="196521"/>
                    <a:pt x="352426" y="198027"/>
                  </a:cubicBezTo>
                  <a:cubicBezTo>
                    <a:pt x="352426" y="198027"/>
                    <a:pt x="352426" y="199532"/>
                    <a:pt x="352426" y="199532"/>
                  </a:cubicBezTo>
                  <a:cubicBezTo>
                    <a:pt x="352426" y="201038"/>
                    <a:pt x="350938" y="201038"/>
                    <a:pt x="350938" y="202543"/>
                  </a:cubicBezTo>
                  <a:cubicBezTo>
                    <a:pt x="350938" y="202543"/>
                    <a:pt x="350938" y="202543"/>
                    <a:pt x="350938" y="204048"/>
                  </a:cubicBezTo>
                  <a:cubicBezTo>
                    <a:pt x="350938" y="204048"/>
                    <a:pt x="349449" y="204048"/>
                    <a:pt x="349449" y="204048"/>
                  </a:cubicBezTo>
                  <a:cubicBezTo>
                    <a:pt x="349449" y="204048"/>
                    <a:pt x="349449" y="205554"/>
                    <a:pt x="347961" y="205554"/>
                  </a:cubicBezTo>
                  <a:cubicBezTo>
                    <a:pt x="347961" y="205554"/>
                    <a:pt x="347961" y="205554"/>
                    <a:pt x="346473" y="208565"/>
                  </a:cubicBezTo>
                  <a:cubicBezTo>
                    <a:pt x="344984" y="208565"/>
                    <a:pt x="344984" y="210070"/>
                    <a:pt x="343496" y="211575"/>
                  </a:cubicBezTo>
                  <a:cubicBezTo>
                    <a:pt x="343496" y="211575"/>
                    <a:pt x="343496" y="213081"/>
                    <a:pt x="342008" y="213081"/>
                  </a:cubicBezTo>
                  <a:cubicBezTo>
                    <a:pt x="342008" y="213081"/>
                    <a:pt x="340520" y="216092"/>
                    <a:pt x="340520" y="216092"/>
                  </a:cubicBezTo>
                  <a:cubicBezTo>
                    <a:pt x="340520" y="216092"/>
                    <a:pt x="340520" y="217597"/>
                    <a:pt x="339031" y="217597"/>
                  </a:cubicBezTo>
                  <a:cubicBezTo>
                    <a:pt x="339031" y="217597"/>
                    <a:pt x="339031" y="219102"/>
                    <a:pt x="339031" y="219102"/>
                  </a:cubicBezTo>
                  <a:cubicBezTo>
                    <a:pt x="339031" y="219102"/>
                    <a:pt x="340520" y="219102"/>
                    <a:pt x="340520" y="219102"/>
                  </a:cubicBezTo>
                  <a:cubicBezTo>
                    <a:pt x="340520" y="219102"/>
                    <a:pt x="340520" y="219102"/>
                    <a:pt x="342008" y="219102"/>
                  </a:cubicBezTo>
                  <a:cubicBezTo>
                    <a:pt x="342008" y="219102"/>
                    <a:pt x="343496" y="219102"/>
                    <a:pt x="343496" y="219102"/>
                  </a:cubicBezTo>
                  <a:cubicBezTo>
                    <a:pt x="343496" y="219102"/>
                    <a:pt x="343496" y="219102"/>
                    <a:pt x="344984" y="219102"/>
                  </a:cubicBezTo>
                  <a:cubicBezTo>
                    <a:pt x="344984" y="220608"/>
                    <a:pt x="344984" y="220608"/>
                    <a:pt x="346473" y="220608"/>
                  </a:cubicBezTo>
                  <a:cubicBezTo>
                    <a:pt x="346473" y="220608"/>
                    <a:pt x="346473" y="220608"/>
                    <a:pt x="347961" y="220608"/>
                  </a:cubicBezTo>
                  <a:cubicBezTo>
                    <a:pt x="347961" y="220608"/>
                    <a:pt x="349449" y="222113"/>
                    <a:pt x="349449" y="222113"/>
                  </a:cubicBezTo>
                  <a:cubicBezTo>
                    <a:pt x="349449" y="222113"/>
                    <a:pt x="349449" y="222113"/>
                    <a:pt x="350938" y="222113"/>
                  </a:cubicBezTo>
                  <a:cubicBezTo>
                    <a:pt x="350938" y="223619"/>
                    <a:pt x="350938" y="223619"/>
                    <a:pt x="350938" y="223619"/>
                  </a:cubicBezTo>
                  <a:cubicBezTo>
                    <a:pt x="350938" y="223619"/>
                    <a:pt x="350938" y="223619"/>
                    <a:pt x="350938" y="225124"/>
                  </a:cubicBezTo>
                  <a:cubicBezTo>
                    <a:pt x="350938" y="225124"/>
                    <a:pt x="349449" y="225124"/>
                    <a:pt x="349449" y="225124"/>
                  </a:cubicBezTo>
                  <a:cubicBezTo>
                    <a:pt x="349449" y="225124"/>
                    <a:pt x="347961" y="226629"/>
                    <a:pt x="347961" y="226629"/>
                  </a:cubicBezTo>
                  <a:cubicBezTo>
                    <a:pt x="347961" y="226629"/>
                    <a:pt x="346473" y="226629"/>
                    <a:pt x="344984" y="226629"/>
                  </a:cubicBezTo>
                  <a:cubicBezTo>
                    <a:pt x="344984" y="226629"/>
                    <a:pt x="344984" y="226629"/>
                    <a:pt x="343496" y="226629"/>
                  </a:cubicBezTo>
                  <a:cubicBezTo>
                    <a:pt x="343496" y="226629"/>
                    <a:pt x="343496" y="226629"/>
                    <a:pt x="342008" y="226629"/>
                  </a:cubicBezTo>
                  <a:cubicBezTo>
                    <a:pt x="342008" y="226629"/>
                    <a:pt x="340520" y="226629"/>
                    <a:pt x="340520" y="226629"/>
                  </a:cubicBezTo>
                  <a:cubicBezTo>
                    <a:pt x="339031" y="226629"/>
                    <a:pt x="339031" y="226629"/>
                    <a:pt x="337543" y="226629"/>
                  </a:cubicBezTo>
                  <a:cubicBezTo>
                    <a:pt x="337543" y="226629"/>
                    <a:pt x="336055" y="226629"/>
                    <a:pt x="336055" y="226629"/>
                  </a:cubicBezTo>
                  <a:cubicBezTo>
                    <a:pt x="336055" y="226629"/>
                    <a:pt x="334566" y="226629"/>
                    <a:pt x="334566" y="226629"/>
                  </a:cubicBezTo>
                  <a:cubicBezTo>
                    <a:pt x="334566" y="226629"/>
                    <a:pt x="334566" y="226629"/>
                    <a:pt x="333078" y="228135"/>
                  </a:cubicBezTo>
                  <a:cubicBezTo>
                    <a:pt x="331590" y="229640"/>
                    <a:pt x="333078" y="229640"/>
                    <a:pt x="331590" y="229640"/>
                  </a:cubicBezTo>
                  <a:cubicBezTo>
                    <a:pt x="331590" y="231146"/>
                    <a:pt x="333078" y="231146"/>
                    <a:pt x="333078" y="231146"/>
                  </a:cubicBezTo>
                  <a:cubicBezTo>
                    <a:pt x="333078" y="231146"/>
                    <a:pt x="333078" y="231146"/>
                    <a:pt x="333078" y="232651"/>
                  </a:cubicBezTo>
                  <a:cubicBezTo>
                    <a:pt x="333078" y="232651"/>
                    <a:pt x="333078" y="232651"/>
                    <a:pt x="334566" y="232651"/>
                  </a:cubicBezTo>
                  <a:cubicBezTo>
                    <a:pt x="334566" y="232651"/>
                    <a:pt x="334566" y="231146"/>
                    <a:pt x="334566" y="231146"/>
                  </a:cubicBezTo>
                  <a:cubicBezTo>
                    <a:pt x="334566" y="231146"/>
                    <a:pt x="336055" y="231146"/>
                    <a:pt x="336055" y="231146"/>
                  </a:cubicBezTo>
                  <a:cubicBezTo>
                    <a:pt x="337543" y="231146"/>
                    <a:pt x="337543" y="231146"/>
                    <a:pt x="337543" y="229640"/>
                  </a:cubicBezTo>
                  <a:cubicBezTo>
                    <a:pt x="337543" y="229640"/>
                    <a:pt x="339031" y="229640"/>
                    <a:pt x="339031" y="229640"/>
                  </a:cubicBezTo>
                  <a:cubicBezTo>
                    <a:pt x="339031" y="229640"/>
                    <a:pt x="340520" y="231146"/>
                    <a:pt x="340520" y="231146"/>
                  </a:cubicBezTo>
                  <a:cubicBezTo>
                    <a:pt x="340520" y="231146"/>
                    <a:pt x="340520" y="231146"/>
                    <a:pt x="342008" y="231146"/>
                  </a:cubicBezTo>
                  <a:cubicBezTo>
                    <a:pt x="342008" y="232651"/>
                    <a:pt x="342008" y="232651"/>
                    <a:pt x="340520" y="232651"/>
                  </a:cubicBezTo>
                  <a:cubicBezTo>
                    <a:pt x="340520" y="234157"/>
                    <a:pt x="340520" y="234157"/>
                    <a:pt x="340520" y="234157"/>
                  </a:cubicBezTo>
                  <a:cubicBezTo>
                    <a:pt x="340520" y="235662"/>
                    <a:pt x="340520" y="235662"/>
                    <a:pt x="340520" y="235662"/>
                  </a:cubicBezTo>
                  <a:cubicBezTo>
                    <a:pt x="340520" y="237167"/>
                    <a:pt x="339031" y="238673"/>
                    <a:pt x="339031" y="238673"/>
                  </a:cubicBezTo>
                  <a:cubicBezTo>
                    <a:pt x="337543" y="238673"/>
                    <a:pt x="337543" y="238673"/>
                    <a:pt x="337543" y="238673"/>
                  </a:cubicBezTo>
                  <a:cubicBezTo>
                    <a:pt x="336055" y="240178"/>
                    <a:pt x="336055" y="240178"/>
                    <a:pt x="336055" y="240178"/>
                  </a:cubicBezTo>
                  <a:cubicBezTo>
                    <a:pt x="334566" y="240178"/>
                    <a:pt x="334566" y="240178"/>
                    <a:pt x="334566" y="240178"/>
                  </a:cubicBezTo>
                  <a:cubicBezTo>
                    <a:pt x="334566" y="241684"/>
                    <a:pt x="333078" y="241684"/>
                    <a:pt x="331590" y="241684"/>
                  </a:cubicBezTo>
                  <a:cubicBezTo>
                    <a:pt x="331590" y="241684"/>
                    <a:pt x="331590" y="243189"/>
                    <a:pt x="330101" y="243189"/>
                  </a:cubicBezTo>
                  <a:cubicBezTo>
                    <a:pt x="330101" y="243189"/>
                    <a:pt x="330101" y="243189"/>
                    <a:pt x="328613" y="244694"/>
                  </a:cubicBezTo>
                  <a:cubicBezTo>
                    <a:pt x="328613" y="244694"/>
                    <a:pt x="328613" y="244694"/>
                    <a:pt x="327125" y="244694"/>
                  </a:cubicBezTo>
                  <a:cubicBezTo>
                    <a:pt x="327125" y="244694"/>
                    <a:pt x="325637" y="244694"/>
                    <a:pt x="325637" y="244694"/>
                  </a:cubicBezTo>
                  <a:cubicBezTo>
                    <a:pt x="325637" y="244694"/>
                    <a:pt x="325637" y="244694"/>
                    <a:pt x="324148" y="244694"/>
                  </a:cubicBezTo>
                  <a:cubicBezTo>
                    <a:pt x="324148" y="244694"/>
                    <a:pt x="322660" y="244694"/>
                    <a:pt x="322660" y="246200"/>
                  </a:cubicBezTo>
                  <a:cubicBezTo>
                    <a:pt x="322660" y="246200"/>
                    <a:pt x="321172" y="246200"/>
                    <a:pt x="321172" y="246200"/>
                  </a:cubicBezTo>
                  <a:cubicBezTo>
                    <a:pt x="321172" y="246200"/>
                    <a:pt x="321172" y="247705"/>
                    <a:pt x="321172" y="247705"/>
                  </a:cubicBezTo>
                  <a:cubicBezTo>
                    <a:pt x="319683" y="247705"/>
                    <a:pt x="319683" y="247705"/>
                    <a:pt x="319683" y="247705"/>
                  </a:cubicBezTo>
                  <a:cubicBezTo>
                    <a:pt x="319683" y="247705"/>
                    <a:pt x="318195" y="249211"/>
                    <a:pt x="318195" y="249211"/>
                  </a:cubicBezTo>
                  <a:cubicBezTo>
                    <a:pt x="318195" y="249211"/>
                    <a:pt x="316707" y="250716"/>
                    <a:pt x="316707" y="250716"/>
                  </a:cubicBezTo>
                  <a:cubicBezTo>
                    <a:pt x="316707" y="252221"/>
                    <a:pt x="315219" y="253727"/>
                    <a:pt x="315219" y="253727"/>
                  </a:cubicBezTo>
                  <a:cubicBezTo>
                    <a:pt x="313730" y="255232"/>
                    <a:pt x="315219" y="255232"/>
                    <a:pt x="313730" y="255232"/>
                  </a:cubicBezTo>
                  <a:cubicBezTo>
                    <a:pt x="313730" y="256738"/>
                    <a:pt x="313730" y="256738"/>
                    <a:pt x="313730" y="256738"/>
                  </a:cubicBezTo>
                  <a:cubicBezTo>
                    <a:pt x="313730" y="256738"/>
                    <a:pt x="310754" y="261254"/>
                    <a:pt x="310754" y="262759"/>
                  </a:cubicBezTo>
                  <a:cubicBezTo>
                    <a:pt x="310754" y="262759"/>
                    <a:pt x="309265" y="264265"/>
                    <a:pt x="309265" y="264265"/>
                  </a:cubicBezTo>
                  <a:cubicBezTo>
                    <a:pt x="307777" y="264265"/>
                    <a:pt x="307777" y="267275"/>
                    <a:pt x="306289" y="267275"/>
                  </a:cubicBezTo>
                  <a:cubicBezTo>
                    <a:pt x="306289" y="267275"/>
                    <a:pt x="304801" y="270286"/>
                    <a:pt x="304801" y="270286"/>
                  </a:cubicBezTo>
                  <a:cubicBezTo>
                    <a:pt x="304801" y="271792"/>
                    <a:pt x="303312" y="271792"/>
                    <a:pt x="303312" y="273297"/>
                  </a:cubicBezTo>
                  <a:cubicBezTo>
                    <a:pt x="303312" y="273297"/>
                    <a:pt x="301824" y="274802"/>
                    <a:pt x="301824" y="276308"/>
                  </a:cubicBezTo>
                  <a:cubicBezTo>
                    <a:pt x="301824" y="276308"/>
                    <a:pt x="300336" y="276308"/>
                    <a:pt x="300336" y="276308"/>
                  </a:cubicBezTo>
                  <a:cubicBezTo>
                    <a:pt x="300336" y="277813"/>
                    <a:pt x="300336" y="277813"/>
                    <a:pt x="300336" y="277813"/>
                  </a:cubicBezTo>
                  <a:cubicBezTo>
                    <a:pt x="300336" y="277813"/>
                    <a:pt x="298847" y="277813"/>
                    <a:pt x="298847" y="277813"/>
                  </a:cubicBezTo>
                  <a:cubicBezTo>
                    <a:pt x="297359" y="277813"/>
                    <a:pt x="297359" y="276308"/>
                    <a:pt x="297359" y="276308"/>
                  </a:cubicBezTo>
                  <a:cubicBezTo>
                    <a:pt x="297359" y="276308"/>
                    <a:pt x="295871" y="274802"/>
                    <a:pt x="295871" y="274802"/>
                  </a:cubicBezTo>
                  <a:cubicBezTo>
                    <a:pt x="297359" y="273297"/>
                    <a:pt x="297359" y="270286"/>
                    <a:pt x="297359" y="268781"/>
                  </a:cubicBezTo>
                  <a:cubicBezTo>
                    <a:pt x="297359" y="267275"/>
                    <a:pt x="297359" y="267275"/>
                    <a:pt x="297359" y="267275"/>
                  </a:cubicBezTo>
                  <a:cubicBezTo>
                    <a:pt x="297359" y="265770"/>
                    <a:pt x="297359" y="265770"/>
                    <a:pt x="297359" y="265770"/>
                  </a:cubicBezTo>
                  <a:cubicBezTo>
                    <a:pt x="297359" y="264265"/>
                    <a:pt x="298847" y="262759"/>
                    <a:pt x="300336" y="261254"/>
                  </a:cubicBezTo>
                  <a:cubicBezTo>
                    <a:pt x="300336" y="261254"/>
                    <a:pt x="301824" y="258243"/>
                    <a:pt x="301824" y="258243"/>
                  </a:cubicBezTo>
                  <a:cubicBezTo>
                    <a:pt x="301824" y="258243"/>
                    <a:pt x="303312" y="256738"/>
                    <a:pt x="303312" y="256738"/>
                  </a:cubicBezTo>
                  <a:cubicBezTo>
                    <a:pt x="303312" y="255232"/>
                    <a:pt x="304801" y="255232"/>
                    <a:pt x="304801" y="253727"/>
                  </a:cubicBezTo>
                  <a:cubicBezTo>
                    <a:pt x="304801" y="253727"/>
                    <a:pt x="304801" y="253727"/>
                    <a:pt x="304801" y="252221"/>
                  </a:cubicBezTo>
                  <a:cubicBezTo>
                    <a:pt x="306289" y="250716"/>
                    <a:pt x="304801" y="250716"/>
                    <a:pt x="304801" y="250716"/>
                  </a:cubicBezTo>
                  <a:cubicBezTo>
                    <a:pt x="304801" y="250716"/>
                    <a:pt x="304801" y="249211"/>
                    <a:pt x="303312" y="249211"/>
                  </a:cubicBezTo>
                  <a:cubicBezTo>
                    <a:pt x="303312" y="249211"/>
                    <a:pt x="303312" y="249211"/>
                    <a:pt x="301824" y="249211"/>
                  </a:cubicBezTo>
                  <a:cubicBezTo>
                    <a:pt x="300336" y="249211"/>
                    <a:pt x="300336" y="249211"/>
                    <a:pt x="300336" y="249211"/>
                  </a:cubicBezTo>
                  <a:cubicBezTo>
                    <a:pt x="298847" y="249211"/>
                    <a:pt x="298847" y="249211"/>
                    <a:pt x="298847" y="250716"/>
                  </a:cubicBezTo>
                  <a:cubicBezTo>
                    <a:pt x="297359" y="250716"/>
                    <a:pt x="297359" y="250716"/>
                    <a:pt x="295871" y="249211"/>
                  </a:cubicBezTo>
                  <a:cubicBezTo>
                    <a:pt x="295871" y="249211"/>
                    <a:pt x="294382" y="249211"/>
                    <a:pt x="294382" y="249211"/>
                  </a:cubicBezTo>
                  <a:cubicBezTo>
                    <a:pt x="294382" y="249211"/>
                    <a:pt x="292894" y="249211"/>
                    <a:pt x="291406" y="249211"/>
                  </a:cubicBezTo>
                  <a:cubicBezTo>
                    <a:pt x="291406" y="249211"/>
                    <a:pt x="289918" y="247705"/>
                    <a:pt x="289918" y="247705"/>
                  </a:cubicBezTo>
                  <a:cubicBezTo>
                    <a:pt x="288429" y="247705"/>
                    <a:pt x="286941" y="246200"/>
                    <a:pt x="286941" y="246200"/>
                  </a:cubicBezTo>
                  <a:cubicBezTo>
                    <a:pt x="285453" y="246200"/>
                    <a:pt x="285453" y="244694"/>
                    <a:pt x="283964" y="244694"/>
                  </a:cubicBezTo>
                  <a:cubicBezTo>
                    <a:pt x="283964" y="243189"/>
                    <a:pt x="283964" y="243189"/>
                    <a:pt x="283964" y="243189"/>
                  </a:cubicBezTo>
                  <a:cubicBezTo>
                    <a:pt x="283964" y="243189"/>
                    <a:pt x="282476" y="243189"/>
                    <a:pt x="282476" y="241684"/>
                  </a:cubicBezTo>
                  <a:cubicBezTo>
                    <a:pt x="282476" y="241684"/>
                    <a:pt x="280988" y="241684"/>
                    <a:pt x="280988" y="241684"/>
                  </a:cubicBezTo>
                  <a:cubicBezTo>
                    <a:pt x="280988" y="240178"/>
                    <a:pt x="280988" y="240178"/>
                    <a:pt x="280988" y="240178"/>
                  </a:cubicBezTo>
                  <a:cubicBezTo>
                    <a:pt x="280988" y="240178"/>
                    <a:pt x="282476" y="240178"/>
                    <a:pt x="282476" y="240178"/>
                  </a:cubicBezTo>
                  <a:cubicBezTo>
                    <a:pt x="283964" y="240178"/>
                    <a:pt x="283964" y="240178"/>
                    <a:pt x="285453" y="240178"/>
                  </a:cubicBezTo>
                  <a:cubicBezTo>
                    <a:pt x="285453" y="240178"/>
                    <a:pt x="286941" y="240178"/>
                    <a:pt x="286941" y="240178"/>
                  </a:cubicBezTo>
                  <a:cubicBezTo>
                    <a:pt x="288429" y="241684"/>
                    <a:pt x="289918" y="241684"/>
                    <a:pt x="289918" y="241684"/>
                  </a:cubicBezTo>
                  <a:cubicBezTo>
                    <a:pt x="291406" y="241684"/>
                    <a:pt x="292894" y="241684"/>
                    <a:pt x="292894" y="241684"/>
                  </a:cubicBezTo>
                  <a:cubicBezTo>
                    <a:pt x="294382" y="241684"/>
                    <a:pt x="294382" y="241684"/>
                    <a:pt x="295871" y="241684"/>
                  </a:cubicBezTo>
                  <a:cubicBezTo>
                    <a:pt x="295871" y="241684"/>
                    <a:pt x="297359" y="241684"/>
                    <a:pt x="297359" y="241684"/>
                  </a:cubicBezTo>
                  <a:cubicBezTo>
                    <a:pt x="297359" y="241684"/>
                    <a:pt x="298847" y="241684"/>
                    <a:pt x="298847" y="241684"/>
                  </a:cubicBezTo>
                  <a:cubicBezTo>
                    <a:pt x="298847" y="241684"/>
                    <a:pt x="300336" y="241684"/>
                    <a:pt x="300336" y="241684"/>
                  </a:cubicBezTo>
                  <a:cubicBezTo>
                    <a:pt x="300336" y="241684"/>
                    <a:pt x="301824" y="241684"/>
                    <a:pt x="303312" y="241684"/>
                  </a:cubicBezTo>
                  <a:cubicBezTo>
                    <a:pt x="303312" y="241684"/>
                    <a:pt x="304801" y="241684"/>
                    <a:pt x="304801" y="241684"/>
                  </a:cubicBezTo>
                  <a:cubicBezTo>
                    <a:pt x="304801" y="241684"/>
                    <a:pt x="306289" y="241684"/>
                    <a:pt x="306289" y="241684"/>
                  </a:cubicBezTo>
                  <a:cubicBezTo>
                    <a:pt x="307777" y="241684"/>
                    <a:pt x="307777" y="240178"/>
                    <a:pt x="307777" y="240178"/>
                  </a:cubicBezTo>
                  <a:cubicBezTo>
                    <a:pt x="309265" y="240178"/>
                    <a:pt x="309265" y="240178"/>
                    <a:pt x="310754" y="240178"/>
                  </a:cubicBezTo>
                  <a:cubicBezTo>
                    <a:pt x="310754" y="240178"/>
                    <a:pt x="312242" y="240178"/>
                    <a:pt x="312242" y="240178"/>
                  </a:cubicBezTo>
                  <a:cubicBezTo>
                    <a:pt x="312242" y="240178"/>
                    <a:pt x="313730" y="238673"/>
                    <a:pt x="313730" y="238673"/>
                  </a:cubicBezTo>
                  <a:cubicBezTo>
                    <a:pt x="315219" y="238673"/>
                    <a:pt x="316707" y="237167"/>
                    <a:pt x="316707" y="237167"/>
                  </a:cubicBezTo>
                  <a:cubicBezTo>
                    <a:pt x="316707" y="235662"/>
                    <a:pt x="316707" y="235662"/>
                    <a:pt x="318195" y="235662"/>
                  </a:cubicBezTo>
                  <a:cubicBezTo>
                    <a:pt x="318195" y="234157"/>
                    <a:pt x="318195" y="234157"/>
                    <a:pt x="318195" y="234157"/>
                  </a:cubicBezTo>
                  <a:cubicBezTo>
                    <a:pt x="318195" y="234157"/>
                    <a:pt x="319683" y="232651"/>
                    <a:pt x="319683" y="232651"/>
                  </a:cubicBezTo>
                  <a:cubicBezTo>
                    <a:pt x="319683" y="231146"/>
                    <a:pt x="319683" y="231146"/>
                    <a:pt x="321172" y="231146"/>
                  </a:cubicBezTo>
                  <a:cubicBezTo>
                    <a:pt x="321172" y="229640"/>
                    <a:pt x="321172" y="229640"/>
                    <a:pt x="321172" y="229640"/>
                  </a:cubicBezTo>
                  <a:cubicBezTo>
                    <a:pt x="322660" y="229640"/>
                    <a:pt x="322660" y="228135"/>
                    <a:pt x="322660" y="228135"/>
                  </a:cubicBezTo>
                  <a:cubicBezTo>
                    <a:pt x="322660" y="228135"/>
                    <a:pt x="322660" y="226629"/>
                    <a:pt x="322660" y="226629"/>
                  </a:cubicBezTo>
                  <a:cubicBezTo>
                    <a:pt x="322660" y="226629"/>
                    <a:pt x="322660" y="225124"/>
                    <a:pt x="321172" y="225124"/>
                  </a:cubicBezTo>
                  <a:cubicBezTo>
                    <a:pt x="321172" y="225124"/>
                    <a:pt x="321172" y="225124"/>
                    <a:pt x="319683" y="225124"/>
                  </a:cubicBezTo>
                  <a:cubicBezTo>
                    <a:pt x="319683" y="225124"/>
                    <a:pt x="318195" y="225124"/>
                    <a:pt x="318195" y="225124"/>
                  </a:cubicBezTo>
                  <a:cubicBezTo>
                    <a:pt x="318195" y="225124"/>
                    <a:pt x="318195" y="225124"/>
                    <a:pt x="316707" y="225124"/>
                  </a:cubicBezTo>
                  <a:cubicBezTo>
                    <a:pt x="316707" y="225124"/>
                    <a:pt x="315219" y="225124"/>
                    <a:pt x="313730" y="225124"/>
                  </a:cubicBezTo>
                  <a:cubicBezTo>
                    <a:pt x="313730" y="225124"/>
                    <a:pt x="313730" y="225124"/>
                    <a:pt x="312242" y="225124"/>
                  </a:cubicBezTo>
                  <a:cubicBezTo>
                    <a:pt x="312242" y="225124"/>
                    <a:pt x="312242" y="225124"/>
                    <a:pt x="310754" y="225124"/>
                  </a:cubicBezTo>
                  <a:cubicBezTo>
                    <a:pt x="310754" y="225124"/>
                    <a:pt x="309265" y="225124"/>
                    <a:pt x="309265" y="225124"/>
                  </a:cubicBezTo>
                  <a:cubicBezTo>
                    <a:pt x="309265" y="225124"/>
                    <a:pt x="309265" y="225124"/>
                    <a:pt x="307777" y="225124"/>
                  </a:cubicBezTo>
                  <a:cubicBezTo>
                    <a:pt x="307777" y="225124"/>
                    <a:pt x="307777" y="226629"/>
                    <a:pt x="307777" y="226629"/>
                  </a:cubicBezTo>
                  <a:cubicBezTo>
                    <a:pt x="306289" y="226629"/>
                    <a:pt x="306289" y="225124"/>
                    <a:pt x="306289" y="225124"/>
                  </a:cubicBezTo>
                  <a:cubicBezTo>
                    <a:pt x="306289" y="225124"/>
                    <a:pt x="306289" y="225124"/>
                    <a:pt x="306289" y="223619"/>
                  </a:cubicBezTo>
                  <a:cubicBezTo>
                    <a:pt x="306289" y="223619"/>
                    <a:pt x="306289" y="223619"/>
                    <a:pt x="306289" y="222113"/>
                  </a:cubicBezTo>
                  <a:cubicBezTo>
                    <a:pt x="306289" y="222113"/>
                    <a:pt x="306289" y="220608"/>
                    <a:pt x="306289" y="220608"/>
                  </a:cubicBezTo>
                  <a:cubicBezTo>
                    <a:pt x="304801" y="220608"/>
                    <a:pt x="304801" y="220608"/>
                    <a:pt x="304801" y="220608"/>
                  </a:cubicBezTo>
                  <a:cubicBezTo>
                    <a:pt x="304801" y="219102"/>
                    <a:pt x="304801" y="219102"/>
                    <a:pt x="304801" y="217597"/>
                  </a:cubicBezTo>
                  <a:cubicBezTo>
                    <a:pt x="304801" y="217597"/>
                    <a:pt x="303312" y="217597"/>
                    <a:pt x="303312" y="217597"/>
                  </a:cubicBezTo>
                  <a:cubicBezTo>
                    <a:pt x="303312" y="217597"/>
                    <a:pt x="304801" y="216092"/>
                    <a:pt x="304801" y="216092"/>
                  </a:cubicBezTo>
                  <a:cubicBezTo>
                    <a:pt x="304801" y="216092"/>
                    <a:pt x="304801" y="214586"/>
                    <a:pt x="306289" y="214586"/>
                  </a:cubicBezTo>
                  <a:cubicBezTo>
                    <a:pt x="306289" y="214586"/>
                    <a:pt x="306289" y="214586"/>
                    <a:pt x="307777" y="214586"/>
                  </a:cubicBezTo>
                  <a:cubicBezTo>
                    <a:pt x="307777" y="214586"/>
                    <a:pt x="307777" y="213081"/>
                    <a:pt x="307777" y="213081"/>
                  </a:cubicBezTo>
                  <a:cubicBezTo>
                    <a:pt x="307777" y="213081"/>
                    <a:pt x="309265" y="213081"/>
                    <a:pt x="309265" y="213081"/>
                  </a:cubicBezTo>
                  <a:cubicBezTo>
                    <a:pt x="309265" y="213081"/>
                    <a:pt x="309265" y="213081"/>
                    <a:pt x="310754" y="213081"/>
                  </a:cubicBezTo>
                  <a:cubicBezTo>
                    <a:pt x="310754" y="213081"/>
                    <a:pt x="310754" y="213081"/>
                    <a:pt x="312242" y="214586"/>
                  </a:cubicBezTo>
                  <a:cubicBezTo>
                    <a:pt x="312242" y="214586"/>
                    <a:pt x="312242" y="214586"/>
                    <a:pt x="313730" y="216092"/>
                  </a:cubicBezTo>
                  <a:cubicBezTo>
                    <a:pt x="313730" y="216092"/>
                    <a:pt x="315219" y="216092"/>
                    <a:pt x="315219" y="216092"/>
                  </a:cubicBezTo>
                  <a:cubicBezTo>
                    <a:pt x="315219" y="216092"/>
                    <a:pt x="315219" y="216092"/>
                    <a:pt x="316707" y="216092"/>
                  </a:cubicBezTo>
                  <a:cubicBezTo>
                    <a:pt x="316707" y="216092"/>
                    <a:pt x="316707" y="217597"/>
                    <a:pt x="316707" y="217597"/>
                  </a:cubicBezTo>
                  <a:cubicBezTo>
                    <a:pt x="318195" y="219102"/>
                    <a:pt x="318195" y="219102"/>
                    <a:pt x="318195" y="219102"/>
                  </a:cubicBezTo>
                  <a:cubicBezTo>
                    <a:pt x="319683" y="219102"/>
                    <a:pt x="319683" y="219102"/>
                    <a:pt x="321172" y="219102"/>
                  </a:cubicBezTo>
                  <a:cubicBezTo>
                    <a:pt x="321172" y="219102"/>
                    <a:pt x="321172" y="220608"/>
                    <a:pt x="322660" y="220608"/>
                  </a:cubicBezTo>
                  <a:cubicBezTo>
                    <a:pt x="322660" y="220608"/>
                    <a:pt x="324148" y="220608"/>
                    <a:pt x="324148" y="220608"/>
                  </a:cubicBezTo>
                  <a:cubicBezTo>
                    <a:pt x="325637" y="220608"/>
                    <a:pt x="325637" y="220608"/>
                    <a:pt x="325637" y="220608"/>
                  </a:cubicBezTo>
                  <a:cubicBezTo>
                    <a:pt x="325637" y="220608"/>
                    <a:pt x="327125" y="220608"/>
                    <a:pt x="327125" y="220608"/>
                  </a:cubicBezTo>
                  <a:cubicBezTo>
                    <a:pt x="327125" y="220608"/>
                    <a:pt x="327125" y="219102"/>
                    <a:pt x="328613" y="219102"/>
                  </a:cubicBezTo>
                  <a:cubicBezTo>
                    <a:pt x="328613" y="219102"/>
                    <a:pt x="328613" y="219102"/>
                    <a:pt x="330101" y="219102"/>
                  </a:cubicBezTo>
                  <a:cubicBezTo>
                    <a:pt x="330101" y="217597"/>
                    <a:pt x="330101" y="217597"/>
                    <a:pt x="330101" y="217597"/>
                  </a:cubicBezTo>
                  <a:cubicBezTo>
                    <a:pt x="331590" y="217597"/>
                    <a:pt x="331590" y="216092"/>
                    <a:pt x="331590" y="216092"/>
                  </a:cubicBezTo>
                  <a:cubicBezTo>
                    <a:pt x="331590" y="216092"/>
                    <a:pt x="333078" y="214586"/>
                    <a:pt x="333078" y="214586"/>
                  </a:cubicBezTo>
                  <a:cubicBezTo>
                    <a:pt x="333078" y="214586"/>
                    <a:pt x="334566" y="213081"/>
                    <a:pt x="334566" y="213081"/>
                  </a:cubicBezTo>
                  <a:cubicBezTo>
                    <a:pt x="334566" y="213081"/>
                    <a:pt x="336055" y="211575"/>
                    <a:pt x="336055" y="210070"/>
                  </a:cubicBezTo>
                  <a:cubicBezTo>
                    <a:pt x="337543" y="210070"/>
                    <a:pt x="337543" y="208565"/>
                    <a:pt x="337543" y="208565"/>
                  </a:cubicBezTo>
                  <a:cubicBezTo>
                    <a:pt x="337543" y="207059"/>
                    <a:pt x="340520" y="204048"/>
                    <a:pt x="342008" y="204048"/>
                  </a:cubicBezTo>
                  <a:cubicBezTo>
                    <a:pt x="342008" y="202543"/>
                    <a:pt x="343496" y="201038"/>
                    <a:pt x="343496" y="199532"/>
                  </a:cubicBezTo>
                  <a:cubicBezTo>
                    <a:pt x="344984" y="199532"/>
                    <a:pt x="344984" y="198027"/>
                    <a:pt x="346473" y="196521"/>
                  </a:cubicBezTo>
                  <a:cubicBezTo>
                    <a:pt x="346473" y="195016"/>
                    <a:pt x="346473" y="195016"/>
                    <a:pt x="346473" y="195016"/>
                  </a:cubicBezTo>
                  <a:cubicBezTo>
                    <a:pt x="346473" y="193511"/>
                    <a:pt x="346473" y="193511"/>
                    <a:pt x="346473" y="192005"/>
                  </a:cubicBezTo>
                  <a:cubicBezTo>
                    <a:pt x="346473" y="190500"/>
                    <a:pt x="347961" y="192005"/>
                    <a:pt x="347961" y="190500"/>
                  </a:cubicBezTo>
                  <a:close/>
                  <a:moveTo>
                    <a:pt x="292772" y="182013"/>
                  </a:moveTo>
                  <a:cubicBezTo>
                    <a:pt x="292772" y="183509"/>
                    <a:pt x="292772" y="183509"/>
                    <a:pt x="291246" y="183509"/>
                  </a:cubicBezTo>
                  <a:cubicBezTo>
                    <a:pt x="291246" y="183509"/>
                    <a:pt x="291246" y="183509"/>
                    <a:pt x="289719" y="185005"/>
                  </a:cubicBezTo>
                  <a:cubicBezTo>
                    <a:pt x="289719" y="185005"/>
                    <a:pt x="288193" y="185005"/>
                    <a:pt x="288193" y="185005"/>
                  </a:cubicBezTo>
                  <a:cubicBezTo>
                    <a:pt x="286666" y="185005"/>
                    <a:pt x="286666" y="185005"/>
                    <a:pt x="286666" y="186501"/>
                  </a:cubicBezTo>
                  <a:cubicBezTo>
                    <a:pt x="285140" y="186501"/>
                    <a:pt x="285140" y="186501"/>
                    <a:pt x="285140" y="186501"/>
                  </a:cubicBezTo>
                  <a:cubicBezTo>
                    <a:pt x="285140" y="187997"/>
                    <a:pt x="283613" y="187997"/>
                    <a:pt x="283613" y="189493"/>
                  </a:cubicBezTo>
                  <a:cubicBezTo>
                    <a:pt x="283613" y="189493"/>
                    <a:pt x="283613" y="189493"/>
                    <a:pt x="283613" y="190989"/>
                  </a:cubicBezTo>
                  <a:cubicBezTo>
                    <a:pt x="282087" y="190989"/>
                    <a:pt x="282087" y="192485"/>
                    <a:pt x="282087" y="192485"/>
                  </a:cubicBezTo>
                  <a:cubicBezTo>
                    <a:pt x="283613" y="192485"/>
                    <a:pt x="283613" y="193981"/>
                    <a:pt x="283613" y="193981"/>
                  </a:cubicBezTo>
                  <a:cubicBezTo>
                    <a:pt x="283613" y="193981"/>
                    <a:pt x="283613" y="193981"/>
                    <a:pt x="285140" y="193981"/>
                  </a:cubicBezTo>
                  <a:cubicBezTo>
                    <a:pt x="286666" y="193981"/>
                    <a:pt x="286666" y="193981"/>
                    <a:pt x="286666" y="193981"/>
                  </a:cubicBezTo>
                  <a:cubicBezTo>
                    <a:pt x="286666" y="193981"/>
                    <a:pt x="286666" y="193981"/>
                    <a:pt x="286666" y="195477"/>
                  </a:cubicBezTo>
                  <a:cubicBezTo>
                    <a:pt x="285140" y="195477"/>
                    <a:pt x="285140" y="195477"/>
                    <a:pt x="285140" y="195477"/>
                  </a:cubicBezTo>
                  <a:cubicBezTo>
                    <a:pt x="285140" y="195477"/>
                    <a:pt x="285140" y="195477"/>
                    <a:pt x="283613" y="195477"/>
                  </a:cubicBezTo>
                  <a:cubicBezTo>
                    <a:pt x="283613" y="195477"/>
                    <a:pt x="283613" y="196973"/>
                    <a:pt x="283613" y="196973"/>
                  </a:cubicBezTo>
                  <a:cubicBezTo>
                    <a:pt x="282087" y="196973"/>
                    <a:pt x="282087" y="196973"/>
                    <a:pt x="282087" y="196973"/>
                  </a:cubicBezTo>
                  <a:cubicBezTo>
                    <a:pt x="280560" y="196973"/>
                    <a:pt x="280560" y="196973"/>
                    <a:pt x="280560" y="196973"/>
                  </a:cubicBezTo>
                  <a:cubicBezTo>
                    <a:pt x="280560" y="196973"/>
                    <a:pt x="279034" y="196973"/>
                    <a:pt x="279034" y="196973"/>
                  </a:cubicBezTo>
                  <a:cubicBezTo>
                    <a:pt x="277508" y="195477"/>
                    <a:pt x="277508" y="195477"/>
                    <a:pt x="277508" y="195477"/>
                  </a:cubicBezTo>
                  <a:cubicBezTo>
                    <a:pt x="275981" y="195477"/>
                    <a:pt x="275981" y="195477"/>
                    <a:pt x="275981" y="195477"/>
                  </a:cubicBezTo>
                  <a:cubicBezTo>
                    <a:pt x="275981" y="195477"/>
                    <a:pt x="274455" y="196973"/>
                    <a:pt x="274455" y="196973"/>
                  </a:cubicBezTo>
                  <a:cubicBezTo>
                    <a:pt x="274455" y="196973"/>
                    <a:pt x="272928" y="196973"/>
                    <a:pt x="272928" y="198469"/>
                  </a:cubicBezTo>
                  <a:cubicBezTo>
                    <a:pt x="271402" y="198469"/>
                    <a:pt x="271402" y="198469"/>
                    <a:pt x="271402" y="198469"/>
                  </a:cubicBezTo>
                  <a:cubicBezTo>
                    <a:pt x="271402" y="199964"/>
                    <a:pt x="269875" y="199964"/>
                    <a:pt x="269875" y="199964"/>
                  </a:cubicBezTo>
                  <a:cubicBezTo>
                    <a:pt x="269875" y="201460"/>
                    <a:pt x="269875" y="201460"/>
                    <a:pt x="268349" y="201460"/>
                  </a:cubicBezTo>
                  <a:cubicBezTo>
                    <a:pt x="268349" y="202956"/>
                    <a:pt x="268349" y="202956"/>
                    <a:pt x="268349" y="202956"/>
                  </a:cubicBezTo>
                  <a:cubicBezTo>
                    <a:pt x="268349" y="204452"/>
                    <a:pt x="268349" y="204452"/>
                    <a:pt x="268349" y="204452"/>
                  </a:cubicBezTo>
                  <a:cubicBezTo>
                    <a:pt x="269875" y="205948"/>
                    <a:pt x="269875" y="205948"/>
                    <a:pt x="269875" y="205948"/>
                  </a:cubicBezTo>
                  <a:cubicBezTo>
                    <a:pt x="269875" y="205948"/>
                    <a:pt x="271402" y="205948"/>
                    <a:pt x="271402" y="205948"/>
                  </a:cubicBezTo>
                  <a:cubicBezTo>
                    <a:pt x="271402" y="205948"/>
                    <a:pt x="271402" y="205948"/>
                    <a:pt x="272928" y="205948"/>
                  </a:cubicBezTo>
                  <a:cubicBezTo>
                    <a:pt x="274455" y="205948"/>
                    <a:pt x="274455" y="205948"/>
                    <a:pt x="274455" y="205948"/>
                  </a:cubicBezTo>
                  <a:cubicBezTo>
                    <a:pt x="274455" y="205948"/>
                    <a:pt x="274455" y="205948"/>
                    <a:pt x="275981" y="205948"/>
                  </a:cubicBezTo>
                  <a:cubicBezTo>
                    <a:pt x="275981" y="207444"/>
                    <a:pt x="275981" y="207444"/>
                    <a:pt x="275981" y="207444"/>
                  </a:cubicBezTo>
                  <a:cubicBezTo>
                    <a:pt x="275981" y="208940"/>
                    <a:pt x="275981" y="207444"/>
                    <a:pt x="274455" y="208940"/>
                  </a:cubicBezTo>
                  <a:cubicBezTo>
                    <a:pt x="274455" y="208940"/>
                    <a:pt x="274455" y="208940"/>
                    <a:pt x="272928" y="208940"/>
                  </a:cubicBezTo>
                  <a:cubicBezTo>
                    <a:pt x="271402" y="208940"/>
                    <a:pt x="271402" y="208940"/>
                    <a:pt x="271402" y="208940"/>
                  </a:cubicBezTo>
                  <a:cubicBezTo>
                    <a:pt x="271402" y="208940"/>
                    <a:pt x="269875" y="208940"/>
                    <a:pt x="268349" y="208940"/>
                  </a:cubicBezTo>
                  <a:cubicBezTo>
                    <a:pt x="268349" y="208940"/>
                    <a:pt x="268349" y="208940"/>
                    <a:pt x="266822" y="208940"/>
                  </a:cubicBezTo>
                  <a:cubicBezTo>
                    <a:pt x="266822" y="208940"/>
                    <a:pt x="265296" y="208940"/>
                    <a:pt x="263770" y="208940"/>
                  </a:cubicBezTo>
                  <a:cubicBezTo>
                    <a:pt x="263770" y="208940"/>
                    <a:pt x="263770" y="208940"/>
                    <a:pt x="262243" y="208940"/>
                  </a:cubicBezTo>
                  <a:cubicBezTo>
                    <a:pt x="262243" y="208940"/>
                    <a:pt x="262243" y="210436"/>
                    <a:pt x="262243" y="210436"/>
                  </a:cubicBezTo>
                  <a:cubicBezTo>
                    <a:pt x="260717" y="211932"/>
                    <a:pt x="260717" y="211932"/>
                    <a:pt x="260717" y="211932"/>
                  </a:cubicBezTo>
                  <a:cubicBezTo>
                    <a:pt x="260717" y="213428"/>
                    <a:pt x="260717" y="213428"/>
                    <a:pt x="259190" y="213428"/>
                  </a:cubicBezTo>
                  <a:cubicBezTo>
                    <a:pt x="259190" y="214924"/>
                    <a:pt x="259190" y="214924"/>
                    <a:pt x="259190" y="214924"/>
                  </a:cubicBezTo>
                  <a:cubicBezTo>
                    <a:pt x="257664" y="216420"/>
                    <a:pt x="257664" y="216420"/>
                    <a:pt x="257664" y="216420"/>
                  </a:cubicBezTo>
                  <a:cubicBezTo>
                    <a:pt x="257664" y="216420"/>
                    <a:pt x="257664" y="217916"/>
                    <a:pt x="259190" y="217916"/>
                  </a:cubicBezTo>
                  <a:cubicBezTo>
                    <a:pt x="260717" y="217916"/>
                    <a:pt x="260717" y="217916"/>
                    <a:pt x="262243" y="217916"/>
                  </a:cubicBezTo>
                  <a:cubicBezTo>
                    <a:pt x="262243" y="217916"/>
                    <a:pt x="262243" y="217916"/>
                    <a:pt x="263770" y="217916"/>
                  </a:cubicBezTo>
                  <a:cubicBezTo>
                    <a:pt x="265296" y="217916"/>
                    <a:pt x="265296" y="219411"/>
                    <a:pt x="266822" y="219411"/>
                  </a:cubicBezTo>
                  <a:cubicBezTo>
                    <a:pt x="268349" y="219411"/>
                    <a:pt x="269875" y="219411"/>
                    <a:pt x="269875" y="219411"/>
                  </a:cubicBezTo>
                  <a:cubicBezTo>
                    <a:pt x="271402" y="219411"/>
                    <a:pt x="274455" y="219411"/>
                    <a:pt x="274455" y="219411"/>
                  </a:cubicBezTo>
                  <a:cubicBezTo>
                    <a:pt x="274455" y="219411"/>
                    <a:pt x="275981" y="217916"/>
                    <a:pt x="275981" y="217916"/>
                  </a:cubicBezTo>
                  <a:cubicBezTo>
                    <a:pt x="277508" y="216420"/>
                    <a:pt x="279034" y="214924"/>
                    <a:pt x="279034" y="214924"/>
                  </a:cubicBezTo>
                  <a:cubicBezTo>
                    <a:pt x="279034" y="214924"/>
                    <a:pt x="280560" y="211932"/>
                    <a:pt x="280560" y="211932"/>
                  </a:cubicBezTo>
                  <a:cubicBezTo>
                    <a:pt x="280560" y="210436"/>
                    <a:pt x="282087" y="210436"/>
                    <a:pt x="282087" y="208940"/>
                  </a:cubicBezTo>
                  <a:cubicBezTo>
                    <a:pt x="282087" y="208940"/>
                    <a:pt x="283613" y="207444"/>
                    <a:pt x="283613" y="207444"/>
                  </a:cubicBezTo>
                  <a:cubicBezTo>
                    <a:pt x="283613" y="207444"/>
                    <a:pt x="285140" y="205948"/>
                    <a:pt x="285140" y="204452"/>
                  </a:cubicBezTo>
                  <a:cubicBezTo>
                    <a:pt x="286666" y="202956"/>
                    <a:pt x="286666" y="201460"/>
                    <a:pt x="288193" y="201460"/>
                  </a:cubicBezTo>
                  <a:cubicBezTo>
                    <a:pt x="288193" y="201460"/>
                    <a:pt x="288193" y="199964"/>
                    <a:pt x="289719" y="198469"/>
                  </a:cubicBezTo>
                  <a:cubicBezTo>
                    <a:pt x="291246" y="198469"/>
                    <a:pt x="291246" y="198469"/>
                    <a:pt x="291246" y="196973"/>
                  </a:cubicBezTo>
                  <a:cubicBezTo>
                    <a:pt x="292772" y="196973"/>
                    <a:pt x="292772" y="196973"/>
                    <a:pt x="292772" y="195477"/>
                  </a:cubicBezTo>
                  <a:cubicBezTo>
                    <a:pt x="292772" y="193981"/>
                    <a:pt x="292772" y="193981"/>
                    <a:pt x="292772" y="193981"/>
                  </a:cubicBezTo>
                  <a:cubicBezTo>
                    <a:pt x="294298" y="193981"/>
                    <a:pt x="294298" y="193981"/>
                    <a:pt x="294298" y="192485"/>
                  </a:cubicBezTo>
                  <a:cubicBezTo>
                    <a:pt x="295825" y="192485"/>
                    <a:pt x="295825" y="190989"/>
                    <a:pt x="295825" y="190989"/>
                  </a:cubicBezTo>
                  <a:cubicBezTo>
                    <a:pt x="295825" y="189493"/>
                    <a:pt x="297351" y="189493"/>
                    <a:pt x="297351" y="189493"/>
                  </a:cubicBezTo>
                  <a:cubicBezTo>
                    <a:pt x="297351" y="187997"/>
                    <a:pt x="298878" y="187997"/>
                    <a:pt x="298878" y="186501"/>
                  </a:cubicBezTo>
                  <a:cubicBezTo>
                    <a:pt x="298878" y="186501"/>
                    <a:pt x="298878" y="185005"/>
                    <a:pt x="298878" y="185005"/>
                  </a:cubicBezTo>
                  <a:cubicBezTo>
                    <a:pt x="298878" y="185005"/>
                    <a:pt x="298878" y="183509"/>
                    <a:pt x="298878" y="183509"/>
                  </a:cubicBezTo>
                  <a:cubicBezTo>
                    <a:pt x="298878" y="183509"/>
                    <a:pt x="298878" y="183509"/>
                    <a:pt x="297351" y="183509"/>
                  </a:cubicBezTo>
                  <a:cubicBezTo>
                    <a:pt x="297351" y="182013"/>
                    <a:pt x="297351" y="182013"/>
                    <a:pt x="295825" y="182013"/>
                  </a:cubicBezTo>
                  <a:cubicBezTo>
                    <a:pt x="295825" y="182013"/>
                    <a:pt x="295825" y="182013"/>
                    <a:pt x="294298" y="182013"/>
                  </a:cubicBezTo>
                  <a:cubicBezTo>
                    <a:pt x="294298" y="182013"/>
                    <a:pt x="294298" y="182013"/>
                    <a:pt x="292772" y="182013"/>
                  </a:cubicBezTo>
                  <a:close/>
                  <a:moveTo>
                    <a:pt x="279034" y="173038"/>
                  </a:moveTo>
                  <a:cubicBezTo>
                    <a:pt x="279034" y="173038"/>
                    <a:pt x="280560" y="174534"/>
                    <a:pt x="282087" y="174534"/>
                  </a:cubicBezTo>
                  <a:cubicBezTo>
                    <a:pt x="282087" y="174534"/>
                    <a:pt x="282087" y="173038"/>
                    <a:pt x="282087" y="173038"/>
                  </a:cubicBezTo>
                  <a:cubicBezTo>
                    <a:pt x="283613" y="173038"/>
                    <a:pt x="283613" y="173038"/>
                    <a:pt x="283613" y="174534"/>
                  </a:cubicBezTo>
                  <a:cubicBezTo>
                    <a:pt x="283613" y="174534"/>
                    <a:pt x="285140" y="174534"/>
                    <a:pt x="285140" y="174534"/>
                  </a:cubicBezTo>
                  <a:cubicBezTo>
                    <a:pt x="285140" y="174534"/>
                    <a:pt x="285140" y="176030"/>
                    <a:pt x="285140" y="176030"/>
                  </a:cubicBezTo>
                  <a:cubicBezTo>
                    <a:pt x="285140" y="177526"/>
                    <a:pt x="285140" y="176030"/>
                    <a:pt x="285140" y="177526"/>
                  </a:cubicBezTo>
                  <a:cubicBezTo>
                    <a:pt x="285140" y="177526"/>
                    <a:pt x="285140" y="179022"/>
                    <a:pt x="285140" y="179022"/>
                  </a:cubicBezTo>
                  <a:cubicBezTo>
                    <a:pt x="285140" y="180517"/>
                    <a:pt x="285140" y="180517"/>
                    <a:pt x="285140" y="180517"/>
                  </a:cubicBezTo>
                  <a:cubicBezTo>
                    <a:pt x="285140" y="180517"/>
                    <a:pt x="286666" y="182013"/>
                    <a:pt x="286666" y="182013"/>
                  </a:cubicBezTo>
                  <a:cubicBezTo>
                    <a:pt x="286666" y="182013"/>
                    <a:pt x="288193" y="182013"/>
                    <a:pt x="288193" y="182013"/>
                  </a:cubicBezTo>
                  <a:cubicBezTo>
                    <a:pt x="288193" y="180517"/>
                    <a:pt x="289719" y="180517"/>
                    <a:pt x="289719" y="180517"/>
                  </a:cubicBezTo>
                  <a:cubicBezTo>
                    <a:pt x="291246" y="180517"/>
                    <a:pt x="291246" y="180517"/>
                    <a:pt x="291246" y="180517"/>
                  </a:cubicBezTo>
                  <a:cubicBezTo>
                    <a:pt x="292772" y="180517"/>
                    <a:pt x="292772" y="179022"/>
                    <a:pt x="292772" y="179022"/>
                  </a:cubicBezTo>
                  <a:cubicBezTo>
                    <a:pt x="294298" y="179022"/>
                    <a:pt x="294298" y="179022"/>
                    <a:pt x="295825" y="179022"/>
                  </a:cubicBezTo>
                  <a:cubicBezTo>
                    <a:pt x="295825" y="179022"/>
                    <a:pt x="295825" y="177526"/>
                    <a:pt x="297351" y="177526"/>
                  </a:cubicBezTo>
                  <a:cubicBezTo>
                    <a:pt x="297351" y="177526"/>
                    <a:pt x="298878" y="177526"/>
                    <a:pt x="298878" y="177526"/>
                  </a:cubicBezTo>
                  <a:cubicBezTo>
                    <a:pt x="298878" y="177526"/>
                    <a:pt x="300404" y="176030"/>
                    <a:pt x="301931" y="176030"/>
                  </a:cubicBezTo>
                  <a:cubicBezTo>
                    <a:pt x="301931" y="176030"/>
                    <a:pt x="303457" y="176030"/>
                    <a:pt x="303457" y="177526"/>
                  </a:cubicBezTo>
                  <a:cubicBezTo>
                    <a:pt x="304984" y="177526"/>
                    <a:pt x="304984" y="177526"/>
                    <a:pt x="304984" y="177526"/>
                  </a:cubicBezTo>
                  <a:cubicBezTo>
                    <a:pt x="306510" y="177526"/>
                    <a:pt x="306510" y="177526"/>
                    <a:pt x="306510" y="179022"/>
                  </a:cubicBezTo>
                  <a:cubicBezTo>
                    <a:pt x="308036" y="179022"/>
                    <a:pt x="308036" y="179022"/>
                    <a:pt x="308036" y="179022"/>
                  </a:cubicBezTo>
                  <a:cubicBezTo>
                    <a:pt x="308036" y="179022"/>
                    <a:pt x="308036" y="180517"/>
                    <a:pt x="308036" y="182013"/>
                  </a:cubicBezTo>
                  <a:cubicBezTo>
                    <a:pt x="309563" y="182013"/>
                    <a:pt x="309563" y="183509"/>
                    <a:pt x="309563" y="183509"/>
                  </a:cubicBezTo>
                  <a:cubicBezTo>
                    <a:pt x="309563" y="183509"/>
                    <a:pt x="308036" y="185005"/>
                    <a:pt x="308036" y="185005"/>
                  </a:cubicBezTo>
                  <a:cubicBezTo>
                    <a:pt x="308036" y="185005"/>
                    <a:pt x="306510" y="186501"/>
                    <a:pt x="306510" y="187997"/>
                  </a:cubicBezTo>
                  <a:cubicBezTo>
                    <a:pt x="306510" y="187997"/>
                    <a:pt x="306510" y="189493"/>
                    <a:pt x="306510" y="189493"/>
                  </a:cubicBezTo>
                  <a:cubicBezTo>
                    <a:pt x="306510" y="189493"/>
                    <a:pt x="304984" y="190989"/>
                    <a:pt x="304984" y="190989"/>
                  </a:cubicBezTo>
                  <a:cubicBezTo>
                    <a:pt x="304984" y="192485"/>
                    <a:pt x="304984" y="192485"/>
                    <a:pt x="303457" y="193981"/>
                  </a:cubicBezTo>
                  <a:cubicBezTo>
                    <a:pt x="303457" y="195477"/>
                    <a:pt x="301931" y="196973"/>
                    <a:pt x="301931" y="196973"/>
                  </a:cubicBezTo>
                  <a:cubicBezTo>
                    <a:pt x="300404" y="196973"/>
                    <a:pt x="300404" y="196973"/>
                    <a:pt x="300404" y="198469"/>
                  </a:cubicBezTo>
                  <a:cubicBezTo>
                    <a:pt x="300404" y="198469"/>
                    <a:pt x="298878" y="199964"/>
                    <a:pt x="298878" y="199964"/>
                  </a:cubicBezTo>
                  <a:cubicBezTo>
                    <a:pt x="298878" y="199964"/>
                    <a:pt x="298878" y="199964"/>
                    <a:pt x="297351" y="201460"/>
                  </a:cubicBezTo>
                  <a:cubicBezTo>
                    <a:pt x="297351" y="201460"/>
                    <a:pt x="295825" y="204452"/>
                    <a:pt x="294298" y="204452"/>
                  </a:cubicBezTo>
                  <a:cubicBezTo>
                    <a:pt x="294298" y="205948"/>
                    <a:pt x="294298" y="205948"/>
                    <a:pt x="292772" y="207444"/>
                  </a:cubicBezTo>
                  <a:cubicBezTo>
                    <a:pt x="292772" y="208940"/>
                    <a:pt x="292772" y="208940"/>
                    <a:pt x="292772" y="208940"/>
                  </a:cubicBezTo>
                  <a:cubicBezTo>
                    <a:pt x="292772" y="210436"/>
                    <a:pt x="291246" y="210436"/>
                    <a:pt x="291246" y="210436"/>
                  </a:cubicBezTo>
                  <a:cubicBezTo>
                    <a:pt x="291246" y="211932"/>
                    <a:pt x="292772" y="211932"/>
                    <a:pt x="291246" y="211932"/>
                  </a:cubicBezTo>
                  <a:cubicBezTo>
                    <a:pt x="291246" y="214924"/>
                    <a:pt x="288193" y="216420"/>
                    <a:pt x="288193" y="219411"/>
                  </a:cubicBezTo>
                  <a:cubicBezTo>
                    <a:pt x="288193" y="220907"/>
                    <a:pt x="286666" y="220907"/>
                    <a:pt x="285140" y="222403"/>
                  </a:cubicBezTo>
                  <a:cubicBezTo>
                    <a:pt x="285140" y="223899"/>
                    <a:pt x="283613" y="225395"/>
                    <a:pt x="283613" y="226891"/>
                  </a:cubicBezTo>
                  <a:cubicBezTo>
                    <a:pt x="282087" y="226891"/>
                    <a:pt x="280560" y="229883"/>
                    <a:pt x="280560" y="231379"/>
                  </a:cubicBezTo>
                  <a:cubicBezTo>
                    <a:pt x="279034" y="231379"/>
                    <a:pt x="279034" y="232875"/>
                    <a:pt x="277508" y="232875"/>
                  </a:cubicBezTo>
                  <a:cubicBezTo>
                    <a:pt x="277508" y="234371"/>
                    <a:pt x="277508" y="234371"/>
                    <a:pt x="277508" y="235867"/>
                  </a:cubicBezTo>
                  <a:cubicBezTo>
                    <a:pt x="277508" y="235867"/>
                    <a:pt x="277508" y="235867"/>
                    <a:pt x="275981" y="235867"/>
                  </a:cubicBezTo>
                  <a:cubicBezTo>
                    <a:pt x="275981" y="235867"/>
                    <a:pt x="275981" y="237363"/>
                    <a:pt x="275981" y="237363"/>
                  </a:cubicBezTo>
                  <a:cubicBezTo>
                    <a:pt x="275981" y="237363"/>
                    <a:pt x="274455" y="237363"/>
                    <a:pt x="274455" y="237363"/>
                  </a:cubicBezTo>
                  <a:cubicBezTo>
                    <a:pt x="274455" y="238859"/>
                    <a:pt x="274455" y="238859"/>
                    <a:pt x="272928" y="238859"/>
                  </a:cubicBezTo>
                  <a:cubicBezTo>
                    <a:pt x="272928" y="238859"/>
                    <a:pt x="272928" y="238859"/>
                    <a:pt x="272928" y="240355"/>
                  </a:cubicBezTo>
                  <a:cubicBezTo>
                    <a:pt x="274455" y="240355"/>
                    <a:pt x="274455" y="240355"/>
                    <a:pt x="274455" y="240355"/>
                  </a:cubicBezTo>
                  <a:cubicBezTo>
                    <a:pt x="274455" y="240355"/>
                    <a:pt x="274455" y="241851"/>
                    <a:pt x="274455" y="241851"/>
                  </a:cubicBezTo>
                  <a:cubicBezTo>
                    <a:pt x="274455" y="241851"/>
                    <a:pt x="274455" y="243347"/>
                    <a:pt x="274455" y="243347"/>
                  </a:cubicBezTo>
                  <a:cubicBezTo>
                    <a:pt x="272928" y="243347"/>
                    <a:pt x="272928" y="243347"/>
                    <a:pt x="272928" y="244842"/>
                  </a:cubicBezTo>
                  <a:cubicBezTo>
                    <a:pt x="272928" y="246338"/>
                    <a:pt x="272928" y="244842"/>
                    <a:pt x="271402" y="244842"/>
                  </a:cubicBezTo>
                  <a:cubicBezTo>
                    <a:pt x="271402" y="246338"/>
                    <a:pt x="271402" y="246338"/>
                    <a:pt x="269875" y="247834"/>
                  </a:cubicBezTo>
                  <a:cubicBezTo>
                    <a:pt x="268349" y="247834"/>
                    <a:pt x="269875" y="247834"/>
                    <a:pt x="268349" y="249330"/>
                  </a:cubicBezTo>
                  <a:cubicBezTo>
                    <a:pt x="268349" y="249330"/>
                    <a:pt x="268349" y="250826"/>
                    <a:pt x="268349" y="250826"/>
                  </a:cubicBezTo>
                  <a:cubicBezTo>
                    <a:pt x="268349" y="250826"/>
                    <a:pt x="266822" y="250826"/>
                    <a:pt x="266822" y="250826"/>
                  </a:cubicBezTo>
                  <a:cubicBezTo>
                    <a:pt x="266822" y="250826"/>
                    <a:pt x="266822" y="250826"/>
                    <a:pt x="265296" y="250826"/>
                  </a:cubicBezTo>
                  <a:cubicBezTo>
                    <a:pt x="265296" y="250826"/>
                    <a:pt x="265296" y="250826"/>
                    <a:pt x="263770" y="250826"/>
                  </a:cubicBezTo>
                  <a:cubicBezTo>
                    <a:pt x="263770" y="249330"/>
                    <a:pt x="263770" y="250826"/>
                    <a:pt x="262243" y="250826"/>
                  </a:cubicBezTo>
                  <a:cubicBezTo>
                    <a:pt x="260717" y="249330"/>
                    <a:pt x="260717" y="249330"/>
                    <a:pt x="260717" y="249330"/>
                  </a:cubicBezTo>
                  <a:cubicBezTo>
                    <a:pt x="260717" y="249330"/>
                    <a:pt x="260717" y="247834"/>
                    <a:pt x="260717" y="247834"/>
                  </a:cubicBezTo>
                  <a:cubicBezTo>
                    <a:pt x="260717" y="247834"/>
                    <a:pt x="260717" y="247834"/>
                    <a:pt x="259190" y="246338"/>
                  </a:cubicBezTo>
                  <a:cubicBezTo>
                    <a:pt x="259190" y="246338"/>
                    <a:pt x="259190" y="246338"/>
                    <a:pt x="259190" y="244842"/>
                  </a:cubicBezTo>
                  <a:cubicBezTo>
                    <a:pt x="259190" y="243347"/>
                    <a:pt x="259190" y="241851"/>
                    <a:pt x="257664" y="241851"/>
                  </a:cubicBezTo>
                  <a:cubicBezTo>
                    <a:pt x="257664" y="240355"/>
                    <a:pt x="259190" y="238859"/>
                    <a:pt x="257664" y="238859"/>
                  </a:cubicBezTo>
                  <a:cubicBezTo>
                    <a:pt x="257664" y="237363"/>
                    <a:pt x="257664" y="237363"/>
                    <a:pt x="256137" y="235867"/>
                  </a:cubicBezTo>
                  <a:cubicBezTo>
                    <a:pt x="256137" y="234371"/>
                    <a:pt x="256137" y="234371"/>
                    <a:pt x="256137" y="234371"/>
                  </a:cubicBezTo>
                  <a:cubicBezTo>
                    <a:pt x="256137" y="232875"/>
                    <a:pt x="256137" y="232875"/>
                    <a:pt x="254611" y="232875"/>
                  </a:cubicBezTo>
                  <a:cubicBezTo>
                    <a:pt x="254611" y="232875"/>
                    <a:pt x="254611" y="232875"/>
                    <a:pt x="253085" y="232875"/>
                  </a:cubicBezTo>
                  <a:cubicBezTo>
                    <a:pt x="253085" y="231379"/>
                    <a:pt x="253085" y="231379"/>
                    <a:pt x="251558" y="231379"/>
                  </a:cubicBezTo>
                  <a:cubicBezTo>
                    <a:pt x="251558" y="231379"/>
                    <a:pt x="251558" y="231379"/>
                    <a:pt x="250032" y="231379"/>
                  </a:cubicBezTo>
                  <a:cubicBezTo>
                    <a:pt x="250032" y="231379"/>
                    <a:pt x="248505" y="231379"/>
                    <a:pt x="248505" y="231379"/>
                  </a:cubicBezTo>
                  <a:cubicBezTo>
                    <a:pt x="248505" y="231379"/>
                    <a:pt x="246979" y="232875"/>
                    <a:pt x="246979" y="232875"/>
                  </a:cubicBezTo>
                  <a:cubicBezTo>
                    <a:pt x="245452" y="232875"/>
                    <a:pt x="245452" y="232875"/>
                    <a:pt x="245452" y="232875"/>
                  </a:cubicBezTo>
                  <a:cubicBezTo>
                    <a:pt x="243926" y="232875"/>
                    <a:pt x="242399" y="234371"/>
                    <a:pt x="242399" y="234371"/>
                  </a:cubicBezTo>
                  <a:cubicBezTo>
                    <a:pt x="242399" y="234371"/>
                    <a:pt x="240873" y="234371"/>
                    <a:pt x="240873" y="235867"/>
                  </a:cubicBezTo>
                  <a:cubicBezTo>
                    <a:pt x="239347" y="235867"/>
                    <a:pt x="239347" y="235867"/>
                    <a:pt x="237820" y="235867"/>
                  </a:cubicBezTo>
                  <a:cubicBezTo>
                    <a:pt x="237820" y="237363"/>
                    <a:pt x="236294" y="237363"/>
                    <a:pt x="236294" y="237363"/>
                  </a:cubicBezTo>
                  <a:cubicBezTo>
                    <a:pt x="234767" y="237363"/>
                    <a:pt x="234767" y="237363"/>
                    <a:pt x="234767" y="237363"/>
                  </a:cubicBezTo>
                  <a:cubicBezTo>
                    <a:pt x="233241" y="237363"/>
                    <a:pt x="231714" y="237363"/>
                    <a:pt x="231714" y="237363"/>
                  </a:cubicBezTo>
                  <a:cubicBezTo>
                    <a:pt x="230188" y="237363"/>
                    <a:pt x="230188" y="237363"/>
                    <a:pt x="230188" y="237363"/>
                  </a:cubicBezTo>
                  <a:cubicBezTo>
                    <a:pt x="230188" y="235867"/>
                    <a:pt x="231714" y="235867"/>
                    <a:pt x="231714" y="235867"/>
                  </a:cubicBezTo>
                  <a:cubicBezTo>
                    <a:pt x="231714" y="234371"/>
                    <a:pt x="233241" y="234371"/>
                    <a:pt x="233241" y="234371"/>
                  </a:cubicBezTo>
                  <a:cubicBezTo>
                    <a:pt x="234767" y="232875"/>
                    <a:pt x="236294" y="231379"/>
                    <a:pt x="236294" y="229883"/>
                  </a:cubicBezTo>
                  <a:cubicBezTo>
                    <a:pt x="237820" y="229883"/>
                    <a:pt x="239347" y="226891"/>
                    <a:pt x="237820" y="226891"/>
                  </a:cubicBezTo>
                  <a:cubicBezTo>
                    <a:pt x="237820" y="226891"/>
                    <a:pt x="237820" y="225395"/>
                    <a:pt x="237820" y="225395"/>
                  </a:cubicBezTo>
                  <a:cubicBezTo>
                    <a:pt x="237820" y="223899"/>
                    <a:pt x="237820" y="223899"/>
                    <a:pt x="239347" y="222403"/>
                  </a:cubicBezTo>
                  <a:cubicBezTo>
                    <a:pt x="239347" y="220907"/>
                    <a:pt x="239347" y="219411"/>
                    <a:pt x="239347" y="219411"/>
                  </a:cubicBezTo>
                  <a:cubicBezTo>
                    <a:pt x="239347" y="219411"/>
                    <a:pt x="240873" y="217916"/>
                    <a:pt x="239347" y="217916"/>
                  </a:cubicBezTo>
                  <a:cubicBezTo>
                    <a:pt x="237820" y="216420"/>
                    <a:pt x="237820" y="214924"/>
                    <a:pt x="239347" y="214924"/>
                  </a:cubicBezTo>
                  <a:cubicBezTo>
                    <a:pt x="239347" y="213428"/>
                    <a:pt x="240873" y="211932"/>
                    <a:pt x="240873" y="211932"/>
                  </a:cubicBezTo>
                  <a:cubicBezTo>
                    <a:pt x="242399" y="211932"/>
                    <a:pt x="243926" y="210436"/>
                    <a:pt x="243926" y="210436"/>
                  </a:cubicBezTo>
                  <a:cubicBezTo>
                    <a:pt x="243926" y="210436"/>
                    <a:pt x="245452" y="208940"/>
                    <a:pt x="245452" y="208940"/>
                  </a:cubicBezTo>
                  <a:cubicBezTo>
                    <a:pt x="245452" y="208940"/>
                    <a:pt x="246979" y="207444"/>
                    <a:pt x="246979" y="207444"/>
                  </a:cubicBezTo>
                  <a:cubicBezTo>
                    <a:pt x="246979" y="205948"/>
                    <a:pt x="248505" y="205948"/>
                    <a:pt x="248505" y="205948"/>
                  </a:cubicBezTo>
                  <a:cubicBezTo>
                    <a:pt x="248505" y="204452"/>
                    <a:pt x="250032" y="202956"/>
                    <a:pt x="250032" y="202956"/>
                  </a:cubicBezTo>
                  <a:cubicBezTo>
                    <a:pt x="251558" y="202956"/>
                    <a:pt x="251558" y="201460"/>
                    <a:pt x="253085" y="199964"/>
                  </a:cubicBezTo>
                  <a:cubicBezTo>
                    <a:pt x="253085" y="199964"/>
                    <a:pt x="254611" y="196973"/>
                    <a:pt x="254611" y="196973"/>
                  </a:cubicBezTo>
                  <a:cubicBezTo>
                    <a:pt x="254611" y="196973"/>
                    <a:pt x="256137" y="195477"/>
                    <a:pt x="257664" y="195477"/>
                  </a:cubicBezTo>
                  <a:cubicBezTo>
                    <a:pt x="257664" y="195477"/>
                    <a:pt x="259190" y="192485"/>
                    <a:pt x="260717" y="190989"/>
                  </a:cubicBezTo>
                  <a:cubicBezTo>
                    <a:pt x="260717" y="190989"/>
                    <a:pt x="262243" y="189493"/>
                    <a:pt x="262243" y="189493"/>
                  </a:cubicBezTo>
                  <a:cubicBezTo>
                    <a:pt x="263770" y="187997"/>
                    <a:pt x="265296" y="186501"/>
                    <a:pt x="266822" y="185005"/>
                  </a:cubicBezTo>
                  <a:cubicBezTo>
                    <a:pt x="266822" y="183509"/>
                    <a:pt x="268349" y="183509"/>
                    <a:pt x="268349" y="183509"/>
                  </a:cubicBezTo>
                  <a:cubicBezTo>
                    <a:pt x="268349" y="183509"/>
                    <a:pt x="268349" y="182013"/>
                    <a:pt x="268349" y="182013"/>
                  </a:cubicBezTo>
                  <a:cubicBezTo>
                    <a:pt x="268349" y="182013"/>
                    <a:pt x="269875" y="182013"/>
                    <a:pt x="269875" y="182013"/>
                  </a:cubicBezTo>
                  <a:cubicBezTo>
                    <a:pt x="271402" y="182013"/>
                    <a:pt x="271402" y="182013"/>
                    <a:pt x="271402" y="182013"/>
                  </a:cubicBezTo>
                  <a:cubicBezTo>
                    <a:pt x="271402" y="180517"/>
                    <a:pt x="271402" y="180517"/>
                    <a:pt x="272928" y="180517"/>
                  </a:cubicBezTo>
                  <a:cubicBezTo>
                    <a:pt x="272928" y="180517"/>
                    <a:pt x="272928" y="180517"/>
                    <a:pt x="272928" y="179022"/>
                  </a:cubicBezTo>
                  <a:cubicBezTo>
                    <a:pt x="274455" y="179022"/>
                    <a:pt x="274455" y="177526"/>
                    <a:pt x="274455" y="177526"/>
                  </a:cubicBezTo>
                  <a:cubicBezTo>
                    <a:pt x="274455" y="177526"/>
                    <a:pt x="274455" y="177526"/>
                    <a:pt x="275981" y="177526"/>
                  </a:cubicBezTo>
                  <a:cubicBezTo>
                    <a:pt x="275981" y="177526"/>
                    <a:pt x="275981" y="176030"/>
                    <a:pt x="275981" y="176030"/>
                  </a:cubicBezTo>
                  <a:cubicBezTo>
                    <a:pt x="275981" y="176030"/>
                    <a:pt x="275981" y="176030"/>
                    <a:pt x="277508" y="174534"/>
                  </a:cubicBezTo>
                  <a:cubicBezTo>
                    <a:pt x="277508" y="174534"/>
                    <a:pt x="277508" y="174534"/>
                    <a:pt x="279034" y="173038"/>
                  </a:cubicBezTo>
                  <a:close/>
                  <a:moveTo>
                    <a:pt x="933481" y="161842"/>
                  </a:moveTo>
                  <a:cubicBezTo>
                    <a:pt x="935007" y="163346"/>
                    <a:pt x="935007" y="161842"/>
                    <a:pt x="936532" y="163346"/>
                  </a:cubicBezTo>
                  <a:cubicBezTo>
                    <a:pt x="938057" y="164850"/>
                    <a:pt x="938057" y="164850"/>
                    <a:pt x="938057" y="166354"/>
                  </a:cubicBezTo>
                  <a:cubicBezTo>
                    <a:pt x="939583" y="166354"/>
                    <a:pt x="939583" y="166354"/>
                    <a:pt x="941108" y="167858"/>
                  </a:cubicBezTo>
                  <a:cubicBezTo>
                    <a:pt x="941108" y="169362"/>
                    <a:pt x="941108" y="170866"/>
                    <a:pt x="941108" y="170866"/>
                  </a:cubicBezTo>
                  <a:cubicBezTo>
                    <a:pt x="941108" y="170866"/>
                    <a:pt x="941108" y="173873"/>
                    <a:pt x="939583" y="173873"/>
                  </a:cubicBezTo>
                  <a:cubicBezTo>
                    <a:pt x="939583" y="173873"/>
                    <a:pt x="938057" y="175377"/>
                    <a:pt x="938057" y="175377"/>
                  </a:cubicBezTo>
                  <a:cubicBezTo>
                    <a:pt x="935007" y="175377"/>
                    <a:pt x="935007" y="175377"/>
                    <a:pt x="935007" y="175377"/>
                  </a:cubicBezTo>
                  <a:cubicBezTo>
                    <a:pt x="935007" y="178385"/>
                    <a:pt x="935007" y="178385"/>
                    <a:pt x="935007" y="178385"/>
                  </a:cubicBezTo>
                  <a:cubicBezTo>
                    <a:pt x="935007" y="178385"/>
                    <a:pt x="933481" y="178385"/>
                    <a:pt x="933481" y="178385"/>
                  </a:cubicBezTo>
                  <a:cubicBezTo>
                    <a:pt x="931956" y="176881"/>
                    <a:pt x="931956" y="176881"/>
                    <a:pt x="930431" y="178385"/>
                  </a:cubicBezTo>
                  <a:cubicBezTo>
                    <a:pt x="928906" y="178385"/>
                    <a:pt x="927380" y="178385"/>
                    <a:pt x="927380" y="178385"/>
                  </a:cubicBezTo>
                  <a:cubicBezTo>
                    <a:pt x="924330" y="178385"/>
                    <a:pt x="924330" y="178385"/>
                    <a:pt x="924330" y="178385"/>
                  </a:cubicBezTo>
                  <a:cubicBezTo>
                    <a:pt x="924330" y="178385"/>
                    <a:pt x="921279" y="178385"/>
                    <a:pt x="919754" y="178385"/>
                  </a:cubicBezTo>
                  <a:cubicBezTo>
                    <a:pt x="919754" y="178385"/>
                    <a:pt x="918229" y="176881"/>
                    <a:pt x="916704" y="176881"/>
                  </a:cubicBezTo>
                  <a:cubicBezTo>
                    <a:pt x="915178" y="176881"/>
                    <a:pt x="915178" y="176881"/>
                    <a:pt x="913653" y="176881"/>
                  </a:cubicBezTo>
                  <a:cubicBezTo>
                    <a:pt x="913653" y="175377"/>
                    <a:pt x="913653" y="175377"/>
                    <a:pt x="913653" y="173873"/>
                  </a:cubicBezTo>
                  <a:cubicBezTo>
                    <a:pt x="915178" y="172369"/>
                    <a:pt x="915178" y="172369"/>
                    <a:pt x="915178" y="170866"/>
                  </a:cubicBezTo>
                  <a:cubicBezTo>
                    <a:pt x="916704" y="169362"/>
                    <a:pt x="916704" y="169362"/>
                    <a:pt x="916704" y="169362"/>
                  </a:cubicBezTo>
                  <a:cubicBezTo>
                    <a:pt x="916704" y="169362"/>
                    <a:pt x="918229" y="167858"/>
                    <a:pt x="918229" y="167858"/>
                  </a:cubicBezTo>
                  <a:cubicBezTo>
                    <a:pt x="919754" y="166354"/>
                    <a:pt x="921279" y="166354"/>
                    <a:pt x="921279" y="166354"/>
                  </a:cubicBezTo>
                  <a:cubicBezTo>
                    <a:pt x="921279" y="166354"/>
                    <a:pt x="922805" y="166354"/>
                    <a:pt x="924330" y="164850"/>
                  </a:cubicBezTo>
                  <a:cubicBezTo>
                    <a:pt x="925855" y="164850"/>
                    <a:pt x="925855" y="164850"/>
                    <a:pt x="927380" y="164850"/>
                  </a:cubicBezTo>
                  <a:cubicBezTo>
                    <a:pt x="928906" y="163346"/>
                    <a:pt x="928906" y="163346"/>
                    <a:pt x="930431" y="163346"/>
                  </a:cubicBezTo>
                  <a:cubicBezTo>
                    <a:pt x="930431" y="161842"/>
                    <a:pt x="933481" y="161842"/>
                    <a:pt x="933481" y="161842"/>
                  </a:cubicBezTo>
                  <a:close/>
                  <a:moveTo>
                    <a:pt x="970088" y="160338"/>
                  </a:moveTo>
                  <a:cubicBezTo>
                    <a:pt x="970088" y="160338"/>
                    <a:pt x="970088" y="160338"/>
                    <a:pt x="971613" y="160338"/>
                  </a:cubicBezTo>
                  <a:cubicBezTo>
                    <a:pt x="971613" y="160338"/>
                    <a:pt x="971613" y="160338"/>
                    <a:pt x="971613" y="161842"/>
                  </a:cubicBezTo>
                  <a:cubicBezTo>
                    <a:pt x="973138" y="163346"/>
                    <a:pt x="971613" y="164850"/>
                    <a:pt x="971613" y="166354"/>
                  </a:cubicBezTo>
                  <a:cubicBezTo>
                    <a:pt x="971613" y="166354"/>
                    <a:pt x="971613" y="167858"/>
                    <a:pt x="971613" y="167858"/>
                  </a:cubicBezTo>
                  <a:cubicBezTo>
                    <a:pt x="971613" y="169362"/>
                    <a:pt x="971613" y="170866"/>
                    <a:pt x="970088" y="170866"/>
                  </a:cubicBezTo>
                  <a:cubicBezTo>
                    <a:pt x="970088" y="170866"/>
                    <a:pt x="968562" y="172369"/>
                    <a:pt x="967037" y="172369"/>
                  </a:cubicBezTo>
                  <a:cubicBezTo>
                    <a:pt x="967037" y="172369"/>
                    <a:pt x="965512" y="173873"/>
                    <a:pt x="963987" y="173873"/>
                  </a:cubicBezTo>
                  <a:cubicBezTo>
                    <a:pt x="962461" y="173873"/>
                    <a:pt x="962461" y="173873"/>
                    <a:pt x="962461" y="173873"/>
                  </a:cubicBezTo>
                  <a:cubicBezTo>
                    <a:pt x="960936" y="175377"/>
                    <a:pt x="959411" y="175377"/>
                    <a:pt x="957886" y="176881"/>
                  </a:cubicBezTo>
                  <a:cubicBezTo>
                    <a:pt x="957886" y="176881"/>
                    <a:pt x="956360" y="178385"/>
                    <a:pt x="956360" y="178385"/>
                  </a:cubicBezTo>
                  <a:cubicBezTo>
                    <a:pt x="956360" y="178385"/>
                    <a:pt x="953310" y="179889"/>
                    <a:pt x="953310" y="181393"/>
                  </a:cubicBezTo>
                  <a:cubicBezTo>
                    <a:pt x="951785" y="181393"/>
                    <a:pt x="950259" y="181393"/>
                    <a:pt x="950259" y="182897"/>
                  </a:cubicBezTo>
                  <a:cubicBezTo>
                    <a:pt x="948734" y="182897"/>
                    <a:pt x="948734" y="182897"/>
                    <a:pt x="947209" y="184401"/>
                  </a:cubicBezTo>
                  <a:cubicBezTo>
                    <a:pt x="945684" y="185905"/>
                    <a:pt x="944158" y="188913"/>
                    <a:pt x="944158" y="188913"/>
                  </a:cubicBezTo>
                  <a:cubicBezTo>
                    <a:pt x="942633" y="188913"/>
                    <a:pt x="942633" y="190417"/>
                    <a:pt x="942633" y="190417"/>
                  </a:cubicBezTo>
                  <a:cubicBezTo>
                    <a:pt x="944158" y="191921"/>
                    <a:pt x="945684" y="191921"/>
                    <a:pt x="945684" y="191921"/>
                  </a:cubicBezTo>
                  <a:cubicBezTo>
                    <a:pt x="945684" y="193425"/>
                    <a:pt x="947209" y="193425"/>
                    <a:pt x="947209" y="193425"/>
                  </a:cubicBezTo>
                  <a:cubicBezTo>
                    <a:pt x="947209" y="193425"/>
                    <a:pt x="948734" y="193425"/>
                    <a:pt x="948734" y="193425"/>
                  </a:cubicBezTo>
                  <a:cubicBezTo>
                    <a:pt x="948734" y="193425"/>
                    <a:pt x="950259" y="193425"/>
                    <a:pt x="950259" y="193425"/>
                  </a:cubicBezTo>
                  <a:cubicBezTo>
                    <a:pt x="951785" y="193425"/>
                    <a:pt x="951785" y="193425"/>
                    <a:pt x="951785" y="191921"/>
                  </a:cubicBezTo>
                  <a:cubicBezTo>
                    <a:pt x="953310" y="191921"/>
                    <a:pt x="954835" y="191921"/>
                    <a:pt x="954835" y="190417"/>
                  </a:cubicBezTo>
                  <a:cubicBezTo>
                    <a:pt x="954835" y="190417"/>
                    <a:pt x="954835" y="190417"/>
                    <a:pt x="956360" y="188913"/>
                  </a:cubicBezTo>
                  <a:cubicBezTo>
                    <a:pt x="957886" y="188913"/>
                    <a:pt x="957886" y="188913"/>
                    <a:pt x="959411" y="188913"/>
                  </a:cubicBezTo>
                  <a:cubicBezTo>
                    <a:pt x="959411" y="187409"/>
                    <a:pt x="960936" y="187409"/>
                    <a:pt x="960936" y="187409"/>
                  </a:cubicBezTo>
                  <a:cubicBezTo>
                    <a:pt x="962461" y="187409"/>
                    <a:pt x="963987" y="185905"/>
                    <a:pt x="963987" y="187409"/>
                  </a:cubicBezTo>
                  <a:cubicBezTo>
                    <a:pt x="965512" y="188913"/>
                    <a:pt x="965512" y="188913"/>
                    <a:pt x="965512" y="190417"/>
                  </a:cubicBezTo>
                  <a:cubicBezTo>
                    <a:pt x="965512" y="191921"/>
                    <a:pt x="965512" y="190417"/>
                    <a:pt x="965512" y="191921"/>
                  </a:cubicBezTo>
                  <a:cubicBezTo>
                    <a:pt x="967037" y="191921"/>
                    <a:pt x="967037" y="191921"/>
                    <a:pt x="967037" y="193425"/>
                  </a:cubicBezTo>
                  <a:cubicBezTo>
                    <a:pt x="967037" y="193425"/>
                    <a:pt x="968562" y="193425"/>
                    <a:pt x="968562" y="194929"/>
                  </a:cubicBezTo>
                  <a:cubicBezTo>
                    <a:pt x="970088" y="194929"/>
                    <a:pt x="970088" y="196433"/>
                    <a:pt x="970088" y="197937"/>
                  </a:cubicBezTo>
                  <a:cubicBezTo>
                    <a:pt x="970088" y="197937"/>
                    <a:pt x="971613" y="200944"/>
                    <a:pt x="971613" y="200944"/>
                  </a:cubicBezTo>
                  <a:cubicBezTo>
                    <a:pt x="970088" y="202448"/>
                    <a:pt x="970088" y="203952"/>
                    <a:pt x="970088" y="203952"/>
                  </a:cubicBezTo>
                  <a:cubicBezTo>
                    <a:pt x="970088" y="205456"/>
                    <a:pt x="968562" y="206960"/>
                    <a:pt x="968562" y="206960"/>
                  </a:cubicBezTo>
                  <a:cubicBezTo>
                    <a:pt x="968562" y="206960"/>
                    <a:pt x="968562" y="211472"/>
                    <a:pt x="968562" y="212976"/>
                  </a:cubicBezTo>
                  <a:cubicBezTo>
                    <a:pt x="968562" y="212976"/>
                    <a:pt x="968562" y="215984"/>
                    <a:pt x="968562" y="215984"/>
                  </a:cubicBezTo>
                  <a:cubicBezTo>
                    <a:pt x="968562" y="217488"/>
                    <a:pt x="967037" y="217488"/>
                    <a:pt x="967037" y="218992"/>
                  </a:cubicBezTo>
                  <a:cubicBezTo>
                    <a:pt x="967037" y="218992"/>
                    <a:pt x="967037" y="222000"/>
                    <a:pt x="967037" y="222000"/>
                  </a:cubicBezTo>
                  <a:cubicBezTo>
                    <a:pt x="967037" y="223504"/>
                    <a:pt x="967037" y="226512"/>
                    <a:pt x="967037" y="226512"/>
                  </a:cubicBezTo>
                  <a:cubicBezTo>
                    <a:pt x="967037" y="226512"/>
                    <a:pt x="965512" y="232528"/>
                    <a:pt x="965512" y="232528"/>
                  </a:cubicBezTo>
                  <a:cubicBezTo>
                    <a:pt x="965512" y="232528"/>
                    <a:pt x="965512" y="234032"/>
                    <a:pt x="965512" y="234032"/>
                  </a:cubicBezTo>
                  <a:cubicBezTo>
                    <a:pt x="963987" y="234032"/>
                    <a:pt x="963987" y="235535"/>
                    <a:pt x="963987" y="235535"/>
                  </a:cubicBezTo>
                  <a:cubicBezTo>
                    <a:pt x="962461" y="235535"/>
                    <a:pt x="962461" y="235535"/>
                    <a:pt x="962461" y="235535"/>
                  </a:cubicBezTo>
                  <a:cubicBezTo>
                    <a:pt x="960936" y="235535"/>
                    <a:pt x="960936" y="235535"/>
                    <a:pt x="959411" y="235535"/>
                  </a:cubicBezTo>
                  <a:cubicBezTo>
                    <a:pt x="959411" y="235535"/>
                    <a:pt x="957886" y="235535"/>
                    <a:pt x="957886" y="234032"/>
                  </a:cubicBezTo>
                  <a:cubicBezTo>
                    <a:pt x="956360" y="234032"/>
                    <a:pt x="956360" y="234032"/>
                    <a:pt x="956360" y="232528"/>
                  </a:cubicBezTo>
                  <a:cubicBezTo>
                    <a:pt x="956360" y="232528"/>
                    <a:pt x="954835" y="231024"/>
                    <a:pt x="954835" y="231024"/>
                  </a:cubicBezTo>
                  <a:cubicBezTo>
                    <a:pt x="953310" y="229520"/>
                    <a:pt x="953310" y="229520"/>
                    <a:pt x="951785" y="228016"/>
                  </a:cubicBezTo>
                  <a:cubicBezTo>
                    <a:pt x="950259" y="228016"/>
                    <a:pt x="950259" y="228016"/>
                    <a:pt x="948734" y="228016"/>
                  </a:cubicBezTo>
                  <a:cubicBezTo>
                    <a:pt x="948734" y="228016"/>
                    <a:pt x="948734" y="228016"/>
                    <a:pt x="947209" y="228016"/>
                  </a:cubicBezTo>
                  <a:cubicBezTo>
                    <a:pt x="947209" y="228016"/>
                    <a:pt x="945684" y="231024"/>
                    <a:pt x="945684" y="232528"/>
                  </a:cubicBezTo>
                  <a:cubicBezTo>
                    <a:pt x="945684" y="232528"/>
                    <a:pt x="945684" y="232528"/>
                    <a:pt x="945684" y="234032"/>
                  </a:cubicBezTo>
                  <a:cubicBezTo>
                    <a:pt x="944158" y="234032"/>
                    <a:pt x="944158" y="237039"/>
                    <a:pt x="944158" y="237039"/>
                  </a:cubicBezTo>
                  <a:cubicBezTo>
                    <a:pt x="942633" y="237039"/>
                    <a:pt x="942633" y="237039"/>
                    <a:pt x="942633" y="238543"/>
                  </a:cubicBezTo>
                  <a:cubicBezTo>
                    <a:pt x="942633" y="238543"/>
                    <a:pt x="942633" y="238543"/>
                    <a:pt x="941108" y="238543"/>
                  </a:cubicBezTo>
                  <a:cubicBezTo>
                    <a:pt x="939583" y="240047"/>
                    <a:pt x="939583" y="240047"/>
                    <a:pt x="939583" y="240047"/>
                  </a:cubicBezTo>
                  <a:cubicBezTo>
                    <a:pt x="939583" y="240047"/>
                    <a:pt x="939583" y="240047"/>
                    <a:pt x="938057" y="241551"/>
                  </a:cubicBezTo>
                  <a:cubicBezTo>
                    <a:pt x="938057" y="241551"/>
                    <a:pt x="938057" y="243055"/>
                    <a:pt x="938057" y="243055"/>
                  </a:cubicBezTo>
                  <a:cubicBezTo>
                    <a:pt x="936532" y="243055"/>
                    <a:pt x="936532" y="244559"/>
                    <a:pt x="935007" y="244559"/>
                  </a:cubicBezTo>
                  <a:cubicBezTo>
                    <a:pt x="935007" y="244559"/>
                    <a:pt x="933481" y="246063"/>
                    <a:pt x="933481" y="246063"/>
                  </a:cubicBezTo>
                  <a:cubicBezTo>
                    <a:pt x="931956" y="246063"/>
                    <a:pt x="931956" y="246063"/>
                    <a:pt x="931956" y="246063"/>
                  </a:cubicBezTo>
                  <a:cubicBezTo>
                    <a:pt x="931956" y="246063"/>
                    <a:pt x="931956" y="241551"/>
                    <a:pt x="931956" y="241551"/>
                  </a:cubicBezTo>
                  <a:cubicBezTo>
                    <a:pt x="931956" y="240047"/>
                    <a:pt x="931956" y="238543"/>
                    <a:pt x="933481" y="237039"/>
                  </a:cubicBezTo>
                  <a:cubicBezTo>
                    <a:pt x="933481" y="237039"/>
                    <a:pt x="935007" y="234032"/>
                    <a:pt x="935007" y="232528"/>
                  </a:cubicBezTo>
                  <a:cubicBezTo>
                    <a:pt x="935007" y="232528"/>
                    <a:pt x="936532" y="228016"/>
                    <a:pt x="936532" y="228016"/>
                  </a:cubicBezTo>
                  <a:cubicBezTo>
                    <a:pt x="936532" y="226512"/>
                    <a:pt x="938057" y="223504"/>
                    <a:pt x="936532" y="223504"/>
                  </a:cubicBezTo>
                  <a:cubicBezTo>
                    <a:pt x="936532" y="222000"/>
                    <a:pt x="938057" y="220496"/>
                    <a:pt x="936532" y="220496"/>
                  </a:cubicBezTo>
                  <a:cubicBezTo>
                    <a:pt x="936532" y="218992"/>
                    <a:pt x="938057" y="218992"/>
                    <a:pt x="936532" y="215984"/>
                  </a:cubicBezTo>
                  <a:cubicBezTo>
                    <a:pt x="933481" y="214480"/>
                    <a:pt x="933481" y="212976"/>
                    <a:pt x="933481" y="212976"/>
                  </a:cubicBezTo>
                  <a:cubicBezTo>
                    <a:pt x="933481" y="211472"/>
                    <a:pt x="933481" y="211472"/>
                    <a:pt x="933481" y="211472"/>
                  </a:cubicBezTo>
                  <a:cubicBezTo>
                    <a:pt x="933481" y="211472"/>
                    <a:pt x="935007" y="211472"/>
                    <a:pt x="935007" y="211472"/>
                  </a:cubicBezTo>
                  <a:cubicBezTo>
                    <a:pt x="936532" y="211472"/>
                    <a:pt x="936532" y="211472"/>
                    <a:pt x="936532" y="212976"/>
                  </a:cubicBezTo>
                  <a:cubicBezTo>
                    <a:pt x="936532" y="212976"/>
                    <a:pt x="938057" y="212976"/>
                    <a:pt x="938057" y="212976"/>
                  </a:cubicBezTo>
                  <a:cubicBezTo>
                    <a:pt x="938057" y="214480"/>
                    <a:pt x="938057" y="214480"/>
                    <a:pt x="939583" y="212976"/>
                  </a:cubicBezTo>
                  <a:cubicBezTo>
                    <a:pt x="939583" y="212976"/>
                    <a:pt x="939583" y="211472"/>
                    <a:pt x="939583" y="211472"/>
                  </a:cubicBezTo>
                  <a:cubicBezTo>
                    <a:pt x="939583" y="211472"/>
                    <a:pt x="941108" y="206960"/>
                    <a:pt x="941108" y="205456"/>
                  </a:cubicBezTo>
                  <a:cubicBezTo>
                    <a:pt x="941108" y="205456"/>
                    <a:pt x="941108" y="203952"/>
                    <a:pt x="941108" y="203952"/>
                  </a:cubicBezTo>
                  <a:cubicBezTo>
                    <a:pt x="941108" y="203952"/>
                    <a:pt x="941108" y="199441"/>
                    <a:pt x="939583" y="197937"/>
                  </a:cubicBezTo>
                  <a:cubicBezTo>
                    <a:pt x="938057" y="196433"/>
                    <a:pt x="936532" y="194929"/>
                    <a:pt x="936532" y="194929"/>
                  </a:cubicBezTo>
                  <a:cubicBezTo>
                    <a:pt x="936532" y="194929"/>
                    <a:pt x="935007" y="194929"/>
                    <a:pt x="935007" y="196433"/>
                  </a:cubicBezTo>
                  <a:cubicBezTo>
                    <a:pt x="935007" y="196433"/>
                    <a:pt x="935007" y="196433"/>
                    <a:pt x="935007" y="197937"/>
                  </a:cubicBezTo>
                  <a:cubicBezTo>
                    <a:pt x="933481" y="197937"/>
                    <a:pt x="933481" y="197937"/>
                    <a:pt x="931956" y="199441"/>
                  </a:cubicBezTo>
                  <a:cubicBezTo>
                    <a:pt x="931956" y="199441"/>
                    <a:pt x="930431" y="200944"/>
                    <a:pt x="930431" y="202448"/>
                  </a:cubicBezTo>
                  <a:cubicBezTo>
                    <a:pt x="928906" y="202448"/>
                    <a:pt x="927380" y="205456"/>
                    <a:pt x="927380" y="206960"/>
                  </a:cubicBezTo>
                  <a:cubicBezTo>
                    <a:pt x="927380" y="206960"/>
                    <a:pt x="925855" y="209968"/>
                    <a:pt x="925855" y="209968"/>
                  </a:cubicBezTo>
                  <a:cubicBezTo>
                    <a:pt x="924330" y="211472"/>
                    <a:pt x="922805" y="214480"/>
                    <a:pt x="922805" y="214480"/>
                  </a:cubicBezTo>
                  <a:cubicBezTo>
                    <a:pt x="922805" y="215984"/>
                    <a:pt x="922805" y="217488"/>
                    <a:pt x="922805" y="218992"/>
                  </a:cubicBezTo>
                  <a:cubicBezTo>
                    <a:pt x="922805" y="218992"/>
                    <a:pt x="922805" y="220496"/>
                    <a:pt x="922805" y="222000"/>
                  </a:cubicBezTo>
                  <a:cubicBezTo>
                    <a:pt x="922805" y="222000"/>
                    <a:pt x="921279" y="225008"/>
                    <a:pt x="921279" y="225008"/>
                  </a:cubicBezTo>
                  <a:cubicBezTo>
                    <a:pt x="921279" y="225008"/>
                    <a:pt x="919754" y="225008"/>
                    <a:pt x="918229" y="225008"/>
                  </a:cubicBezTo>
                  <a:cubicBezTo>
                    <a:pt x="918229" y="225008"/>
                    <a:pt x="916704" y="225008"/>
                    <a:pt x="916704" y="225008"/>
                  </a:cubicBezTo>
                  <a:cubicBezTo>
                    <a:pt x="916704" y="225008"/>
                    <a:pt x="915178" y="226512"/>
                    <a:pt x="913653" y="226512"/>
                  </a:cubicBezTo>
                  <a:cubicBezTo>
                    <a:pt x="913653" y="226512"/>
                    <a:pt x="912128" y="226512"/>
                    <a:pt x="912128" y="226512"/>
                  </a:cubicBezTo>
                  <a:cubicBezTo>
                    <a:pt x="910603" y="226512"/>
                    <a:pt x="910603" y="226512"/>
                    <a:pt x="909077" y="228016"/>
                  </a:cubicBezTo>
                  <a:cubicBezTo>
                    <a:pt x="907552" y="228016"/>
                    <a:pt x="907552" y="228016"/>
                    <a:pt x="907552" y="228016"/>
                  </a:cubicBezTo>
                  <a:cubicBezTo>
                    <a:pt x="907552" y="228016"/>
                    <a:pt x="906027" y="226512"/>
                    <a:pt x="906027" y="226512"/>
                  </a:cubicBezTo>
                  <a:cubicBezTo>
                    <a:pt x="904502" y="225008"/>
                    <a:pt x="904502" y="225008"/>
                    <a:pt x="902976" y="226512"/>
                  </a:cubicBezTo>
                  <a:cubicBezTo>
                    <a:pt x="902976" y="226512"/>
                    <a:pt x="899926" y="225008"/>
                    <a:pt x="898401" y="225008"/>
                  </a:cubicBezTo>
                  <a:cubicBezTo>
                    <a:pt x="898401" y="223504"/>
                    <a:pt x="896875" y="223504"/>
                    <a:pt x="896875" y="223504"/>
                  </a:cubicBezTo>
                  <a:cubicBezTo>
                    <a:pt x="895350" y="223504"/>
                    <a:pt x="895350" y="223504"/>
                    <a:pt x="895350" y="223504"/>
                  </a:cubicBezTo>
                  <a:cubicBezTo>
                    <a:pt x="895350" y="222000"/>
                    <a:pt x="895350" y="223504"/>
                    <a:pt x="895350" y="222000"/>
                  </a:cubicBezTo>
                  <a:cubicBezTo>
                    <a:pt x="895350" y="220496"/>
                    <a:pt x="895350" y="220496"/>
                    <a:pt x="896875" y="220496"/>
                  </a:cubicBezTo>
                  <a:cubicBezTo>
                    <a:pt x="896875" y="218992"/>
                    <a:pt x="896875" y="218992"/>
                    <a:pt x="898401" y="218992"/>
                  </a:cubicBezTo>
                  <a:cubicBezTo>
                    <a:pt x="898401" y="217488"/>
                    <a:pt x="898401" y="217488"/>
                    <a:pt x="899926" y="217488"/>
                  </a:cubicBezTo>
                  <a:cubicBezTo>
                    <a:pt x="901451" y="215984"/>
                    <a:pt x="901451" y="215984"/>
                    <a:pt x="902976" y="215984"/>
                  </a:cubicBezTo>
                  <a:cubicBezTo>
                    <a:pt x="904502" y="215984"/>
                    <a:pt x="902976" y="215984"/>
                    <a:pt x="904502" y="215984"/>
                  </a:cubicBezTo>
                  <a:cubicBezTo>
                    <a:pt x="907552" y="214480"/>
                    <a:pt x="906027" y="215984"/>
                    <a:pt x="907552" y="214480"/>
                  </a:cubicBezTo>
                  <a:cubicBezTo>
                    <a:pt x="909077" y="214480"/>
                    <a:pt x="910603" y="214480"/>
                    <a:pt x="912128" y="212976"/>
                  </a:cubicBezTo>
                  <a:cubicBezTo>
                    <a:pt x="913653" y="212976"/>
                    <a:pt x="915178" y="212976"/>
                    <a:pt x="915178" y="211472"/>
                  </a:cubicBezTo>
                  <a:cubicBezTo>
                    <a:pt x="916704" y="209968"/>
                    <a:pt x="918229" y="208464"/>
                    <a:pt x="918229" y="206960"/>
                  </a:cubicBezTo>
                  <a:cubicBezTo>
                    <a:pt x="919754" y="205456"/>
                    <a:pt x="919754" y="205456"/>
                    <a:pt x="921279" y="203952"/>
                  </a:cubicBezTo>
                  <a:cubicBezTo>
                    <a:pt x="922805" y="202448"/>
                    <a:pt x="924330" y="199441"/>
                    <a:pt x="924330" y="199441"/>
                  </a:cubicBezTo>
                  <a:cubicBezTo>
                    <a:pt x="924330" y="199441"/>
                    <a:pt x="925855" y="197937"/>
                    <a:pt x="927380" y="196433"/>
                  </a:cubicBezTo>
                  <a:cubicBezTo>
                    <a:pt x="927380" y="196433"/>
                    <a:pt x="927380" y="196433"/>
                    <a:pt x="927380" y="194929"/>
                  </a:cubicBezTo>
                  <a:cubicBezTo>
                    <a:pt x="928906" y="193425"/>
                    <a:pt x="928906" y="193425"/>
                    <a:pt x="930431" y="191921"/>
                  </a:cubicBezTo>
                  <a:cubicBezTo>
                    <a:pt x="930431" y="191921"/>
                    <a:pt x="930431" y="191921"/>
                    <a:pt x="931956" y="190417"/>
                  </a:cubicBezTo>
                  <a:cubicBezTo>
                    <a:pt x="931956" y="190417"/>
                    <a:pt x="936532" y="185905"/>
                    <a:pt x="936532" y="185905"/>
                  </a:cubicBezTo>
                  <a:cubicBezTo>
                    <a:pt x="938057" y="185905"/>
                    <a:pt x="938057" y="184401"/>
                    <a:pt x="939583" y="184401"/>
                  </a:cubicBezTo>
                  <a:cubicBezTo>
                    <a:pt x="939583" y="182897"/>
                    <a:pt x="942633" y="179889"/>
                    <a:pt x="942633" y="179889"/>
                  </a:cubicBezTo>
                  <a:cubicBezTo>
                    <a:pt x="942633" y="179889"/>
                    <a:pt x="944158" y="178385"/>
                    <a:pt x="944158" y="178385"/>
                  </a:cubicBezTo>
                  <a:cubicBezTo>
                    <a:pt x="945684" y="176881"/>
                    <a:pt x="945684" y="176881"/>
                    <a:pt x="945684" y="176881"/>
                  </a:cubicBezTo>
                  <a:cubicBezTo>
                    <a:pt x="945684" y="175377"/>
                    <a:pt x="945684" y="175377"/>
                    <a:pt x="947209" y="175377"/>
                  </a:cubicBezTo>
                  <a:cubicBezTo>
                    <a:pt x="947209" y="175377"/>
                    <a:pt x="948734" y="173873"/>
                    <a:pt x="948734" y="173873"/>
                  </a:cubicBezTo>
                  <a:cubicBezTo>
                    <a:pt x="950259" y="173873"/>
                    <a:pt x="951785" y="172369"/>
                    <a:pt x="951785" y="172369"/>
                  </a:cubicBezTo>
                  <a:cubicBezTo>
                    <a:pt x="951785" y="172369"/>
                    <a:pt x="951785" y="172369"/>
                    <a:pt x="953310" y="172369"/>
                  </a:cubicBezTo>
                  <a:cubicBezTo>
                    <a:pt x="953310" y="172369"/>
                    <a:pt x="956360" y="170866"/>
                    <a:pt x="956360" y="170866"/>
                  </a:cubicBezTo>
                  <a:cubicBezTo>
                    <a:pt x="957886" y="169362"/>
                    <a:pt x="957886" y="169362"/>
                    <a:pt x="959411" y="169362"/>
                  </a:cubicBezTo>
                  <a:cubicBezTo>
                    <a:pt x="959411" y="167858"/>
                    <a:pt x="960936" y="166354"/>
                    <a:pt x="960936" y="164850"/>
                  </a:cubicBezTo>
                  <a:cubicBezTo>
                    <a:pt x="962461" y="164850"/>
                    <a:pt x="963987" y="163346"/>
                    <a:pt x="965512" y="163346"/>
                  </a:cubicBezTo>
                  <a:cubicBezTo>
                    <a:pt x="965512" y="163346"/>
                    <a:pt x="967037" y="161842"/>
                    <a:pt x="967037" y="161842"/>
                  </a:cubicBezTo>
                  <a:cubicBezTo>
                    <a:pt x="968562" y="161842"/>
                    <a:pt x="968562" y="160338"/>
                    <a:pt x="970088" y="160338"/>
                  </a:cubicBezTo>
                  <a:close/>
                  <a:moveTo>
                    <a:pt x="164465" y="144463"/>
                  </a:moveTo>
                  <a:cubicBezTo>
                    <a:pt x="164465" y="144463"/>
                    <a:pt x="164465" y="144463"/>
                    <a:pt x="165735" y="144463"/>
                  </a:cubicBezTo>
                  <a:cubicBezTo>
                    <a:pt x="165735" y="144463"/>
                    <a:pt x="165735" y="144463"/>
                    <a:pt x="167005" y="144463"/>
                  </a:cubicBezTo>
                  <a:cubicBezTo>
                    <a:pt x="167005" y="144463"/>
                    <a:pt x="168275" y="144463"/>
                    <a:pt x="168275" y="144463"/>
                  </a:cubicBezTo>
                  <a:cubicBezTo>
                    <a:pt x="168275" y="146050"/>
                    <a:pt x="168275" y="146050"/>
                    <a:pt x="167005" y="146050"/>
                  </a:cubicBezTo>
                  <a:cubicBezTo>
                    <a:pt x="167005" y="146050"/>
                    <a:pt x="167005" y="146050"/>
                    <a:pt x="165735" y="146050"/>
                  </a:cubicBezTo>
                  <a:cubicBezTo>
                    <a:pt x="165735" y="146050"/>
                    <a:pt x="164465" y="146050"/>
                    <a:pt x="164465" y="146050"/>
                  </a:cubicBezTo>
                  <a:cubicBezTo>
                    <a:pt x="164465" y="144463"/>
                    <a:pt x="164465" y="144463"/>
                    <a:pt x="164465" y="144463"/>
                  </a:cubicBezTo>
                  <a:close/>
                  <a:moveTo>
                    <a:pt x="163195" y="144463"/>
                  </a:moveTo>
                  <a:cubicBezTo>
                    <a:pt x="164465" y="146050"/>
                    <a:pt x="164465" y="146050"/>
                    <a:pt x="164465" y="146050"/>
                  </a:cubicBezTo>
                  <a:cubicBezTo>
                    <a:pt x="163195" y="146050"/>
                    <a:pt x="163195" y="146050"/>
                    <a:pt x="163195" y="147638"/>
                  </a:cubicBezTo>
                  <a:cubicBezTo>
                    <a:pt x="163195" y="147638"/>
                    <a:pt x="163195" y="147638"/>
                    <a:pt x="163195" y="146050"/>
                  </a:cubicBezTo>
                  <a:cubicBezTo>
                    <a:pt x="163195" y="146050"/>
                    <a:pt x="163195" y="146050"/>
                    <a:pt x="163195" y="144463"/>
                  </a:cubicBezTo>
                  <a:close/>
                  <a:moveTo>
                    <a:pt x="177951" y="141288"/>
                  </a:moveTo>
                  <a:cubicBezTo>
                    <a:pt x="177951" y="141288"/>
                    <a:pt x="179463" y="141288"/>
                    <a:pt x="179463" y="141288"/>
                  </a:cubicBezTo>
                  <a:cubicBezTo>
                    <a:pt x="179463" y="141288"/>
                    <a:pt x="180975" y="142779"/>
                    <a:pt x="180975" y="142779"/>
                  </a:cubicBezTo>
                  <a:cubicBezTo>
                    <a:pt x="180975" y="142779"/>
                    <a:pt x="180975" y="142779"/>
                    <a:pt x="182487" y="142779"/>
                  </a:cubicBezTo>
                  <a:cubicBezTo>
                    <a:pt x="182487" y="144270"/>
                    <a:pt x="183999" y="144270"/>
                    <a:pt x="183999" y="144270"/>
                  </a:cubicBezTo>
                  <a:cubicBezTo>
                    <a:pt x="183999" y="144270"/>
                    <a:pt x="183999" y="144270"/>
                    <a:pt x="183999" y="145762"/>
                  </a:cubicBezTo>
                  <a:cubicBezTo>
                    <a:pt x="183999" y="145762"/>
                    <a:pt x="185511" y="145762"/>
                    <a:pt x="185511" y="145762"/>
                  </a:cubicBezTo>
                  <a:cubicBezTo>
                    <a:pt x="185511" y="145762"/>
                    <a:pt x="187022" y="145762"/>
                    <a:pt x="187022" y="145762"/>
                  </a:cubicBezTo>
                  <a:cubicBezTo>
                    <a:pt x="187022" y="145762"/>
                    <a:pt x="188534" y="145762"/>
                    <a:pt x="188534" y="145762"/>
                  </a:cubicBezTo>
                  <a:cubicBezTo>
                    <a:pt x="188534" y="145762"/>
                    <a:pt x="190046" y="147253"/>
                    <a:pt x="190046" y="147253"/>
                  </a:cubicBezTo>
                  <a:cubicBezTo>
                    <a:pt x="191558" y="147253"/>
                    <a:pt x="193070" y="147253"/>
                    <a:pt x="193070" y="147253"/>
                  </a:cubicBezTo>
                  <a:cubicBezTo>
                    <a:pt x="193070" y="147253"/>
                    <a:pt x="193070" y="147253"/>
                    <a:pt x="194582" y="148744"/>
                  </a:cubicBezTo>
                  <a:cubicBezTo>
                    <a:pt x="196094" y="148744"/>
                    <a:pt x="196094" y="148744"/>
                    <a:pt x="196094" y="148744"/>
                  </a:cubicBezTo>
                  <a:cubicBezTo>
                    <a:pt x="197606" y="148744"/>
                    <a:pt x="197606" y="148744"/>
                    <a:pt x="199118" y="148744"/>
                  </a:cubicBezTo>
                  <a:cubicBezTo>
                    <a:pt x="199118" y="148744"/>
                    <a:pt x="199118" y="148744"/>
                    <a:pt x="200630" y="150236"/>
                  </a:cubicBezTo>
                  <a:cubicBezTo>
                    <a:pt x="202142" y="150236"/>
                    <a:pt x="202142" y="150236"/>
                    <a:pt x="203653" y="150236"/>
                  </a:cubicBezTo>
                  <a:cubicBezTo>
                    <a:pt x="205165" y="151727"/>
                    <a:pt x="205165" y="151727"/>
                    <a:pt x="205165" y="151727"/>
                  </a:cubicBezTo>
                  <a:cubicBezTo>
                    <a:pt x="206677" y="151727"/>
                    <a:pt x="206677" y="151727"/>
                    <a:pt x="208189" y="151727"/>
                  </a:cubicBezTo>
                  <a:cubicBezTo>
                    <a:pt x="208189" y="153218"/>
                    <a:pt x="209701" y="153218"/>
                    <a:pt x="209701" y="153218"/>
                  </a:cubicBezTo>
                  <a:cubicBezTo>
                    <a:pt x="211213" y="153218"/>
                    <a:pt x="211213" y="153218"/>
                    <a:pt x="211213" y="153218"/>
                  </a:cubicBezTo>
                  <a:cubicBezTo>
                    <a:pt x="212725" y="154710"/>
                    <a:pt x="212725" y="154710"/>
                    <a:pt x="212725" y="156201"/>
                  </a:cubicBezTo>
                  <a:cubicBezTo>
                    <a:pt x="212725" y="156201"/>
                    <a:pt x="212725" y="157692"/>
                    <a:pt x="212725" y="157692"/>
                  </a:cubicBezTo>
                  <a:cubicBezTo>
                    <a:pt x="212725" y="157692"/>
                    <a:pt x="212725" y="157692"/>
                    <a:pt x="211213" y="157692"/>
                  </a:cubicBezTo>
                  <a:cubicBezTo>
                    <a:pt x="211213" y="157692"/>
                    <a:pt x="211213" y="157692"/>
                    <a:pt x="209701" y="157692"/>
                  </a:cubicBezTo>
                  <a:cubicBezTo>
                    <a:pt x="209701" y="157692"/>
                    <a:pt x="209701" y="157692"/>
                    <a:pt x="208189" y="159184"/>
                  </a:cubicBezTo>
                  <a:cubicBezTo>
                    <a:pt x="206677" y="159184"/>
                    <a:pt x="206677" y="159184"/>
                    <a:pt x="206677" y="159184"/>
                  </a:cubicBezTo>
                  <a:cubicBezTo>
                    <a:pt x="206677" y="159184"/>
                    <a:pt x="205165" y="159184"/>
                    <a:pt x="205165" y="159184"/>
                  </a:cubicBezTo>
                  <a:cubicBezTo>
                    <a:pt x="203653" y="160675"/>
                    <a:pt x="203653" y="160675"/>
                    <a:pt x="202142" y="160675"/>
                  </a:cubicBezTo>
                  <a:cubicBezTo>
                    <a:pt x="202142" y="160675"/>
                    <a:pt x="200630" y="160675"/>
                    <a:pt x="200630" y="160675"/>
                  </a:cubicBezTo>
                  <a:cubicBezTo>
                    <a:pt x="199118" y="159184"/>
                    <a:pt x="199118" y="159184"/>
                    <a:pt x="199118" y="159184"/>
                  </a:cubicBezTo>
                  <a:cubicBezTo>
                    <a:pt x="199118" y="159184"/>
                    <a:pt x="199118" y="159184"/>
                    <a:pt x="197606" y="159184"/>
                  </a:cubicBezTo>
                  <a:cubicBezTo>
                    <a:pt x="197606" y="159184"/>
                    <a:pt x="197606" y="159184"/>
                    <a:pt x="196094" y="159184"/>
                  </a:cubicBezTo>
                  <a:cubicBezTo>
                    <a:pt x="196094" y="159184"/>
                    <a:pt x="196094" y="160675"/>
                    <a:pt x="196094" y="160675"/>
                  </a:cubicBezTo>
                  <a:cubicBezTo>
                    <a:pt x="196094" y="160675"/>
                    <a:pt x="194582" y="162166"/>
                    <a:pt x="194582" y="162166"/>
                  </a:cubicBezTo>
                  <a:cubicBezTo>
                    <a:pt x="194582" y="162166"/>
                    <a:pt x="191558" y="165149"/>
                    <a:pt x="191558" y="165149"/>
                  </a:cubicBezTo>
                  <a:cubicBezTo>
                    <a:pt x="191558" y="166640"/>
                    <a:pt x="190046" y="166640"/>
                    <a:pt x="190046" y="166640"/>
                  </a:cubicBezTo>
                  <a:cubicBezTo>
                    <a:pt x="188534" y="166640"/>
                    <a:pt x="188534" y="166640"/>
                    <a:pt x="188534" y="166640"/>
                  </a:cubicBezTo>
                  <a:cubicBezTo>
                    <a:pt x="188534" y="166640"/>
                    <a:pt x="188534" y="166640"/>
                    <a:pt x="187022" y="166640"/>
                  </a:cubicBezTo>
                  <a:cubicBezTo>
                    <a:pt x="185511" y="166640"/>
                    <a:pt x="185511" y="166640"/>
                    <a:pt x="185511" y="168131"/>
                  </a:cubicBezTo>
                  <a:cubicBezTo>
                    <a:pt x="185511" y="168131"/>
                    <a:pt x="185511" y="168131"/>
                    <a:pt x="185511" y="169623"/>
                  </a:cubicBezTo>
                  <a:cubicBezTo>
                    <a:pt x="185511" y="171114"/>
                    <a:pt x="185511" y="171114"/>
                    <a:pt x="187022" y="171114"/>
                  </a:cubicBezTo>
                  <a:cubicBezTo>
                    <a:pt x="187022" y="172605"/>
                    <a:pt x="187022" y="172605"/>
                    <a:pt x="187022" y="172605"/>
                  </a:cubicBezTo>
                  <a:cubicBezTo>
                    <a:pt x="188534" y="174097"/>
                    <a:pt x="188534" y="174097"/>
                    <a:pt x="188534" y="175588"/>
                  </a:cubicBezTo>
                  <a:cubicBezTo>
                    <a:pt x="188534" y="175588"/>
                    <a:pt x="190046" y="177079"/>
                    <a:pt x="190046" y="177079"/>
                  </a:cubicBezTo>
                  <a:cubicBezTo>
                    <a:pt x="190046" y="178570"/>
                    <a:pt x="190046" y="178570"/>
                    <a:pt x="190046" y="180062"/>
                  </a:cubicBezTo>
                  <a:cubicBezTo>
                    <a:pt x="191558" y="181553"/>
                    <a:pt x="191558" y="181553"/>
                    <a:pt x="193070" y="181553"/>
                  </a:cubicBezTo>
                  <a:cubicBezTo>
                    <a:pt x="193070" y="183044"/>
                    <a:pt x="193070" y="183044"/>
                    <a:pt x="193070" y="183044"/>
                  </a:cubicBezTo>
                  <a:cubicBezTo>
                    <a:pt x="193070" y="183044"/>
                    <a:pt x="193070" y="183044"/>
                    <a:pt x="194582" y="184536"/>
                  </a:cubicBezTo>
                  <a:cubicBezTo>
                    <a:pt x="194582" y="184536"/>
                    <a:pt x="194582" y="184536"/>
                    <a:pt x="196094" y="186027"/>
                  </a:cubicBezTo>
                  <a:cubicBezTo>
                    <a:pt x="196094" y="186027"/>
                    <a:pt x="196094" y="187518"/>
                    <a:pt x="194582" y="187518"/>
                  </a:cubicBezTo>
                  <a:cubicBezTo>
                    <a:pt x="193070" y="187518"/>
                    <a:pt x="193070" y="189010"/>
                    <a:pt x="193070" y="189010"/>
                  </a:cubicBezTo>
                  <a:cubicBezTo>
                    <a:pt x="191558" y="189010"/>
                    <a:pt x="190046" y="189010"/>
                    <a:pt x="188534" y="189010"/>
                  </a:cubicBezTo>
                  <a:cubicBezTo>
                    <a:pt x="187022" y="189010"/>
                    <a:pt x="187022" y="189010"/>
                    <a:pt x="187022" y="189010"/>
                  </a:cubicBezTo>
                  <a:cubicBezTo>
                    <a:pt x="185511" y="190501"/>
                    <a:pt x="185511" y="190501"/>
                    <a:pt x="183999" y="190501"/>
                  </a:cubicBezTo>
                  <a:cubicBezTo>
                    <a:pt x="182487" y="190501"/>
                    <a:pt x="182487" y="190501"/>
                    <a:pt x="182487" y="190501"/>
                  </a:cubicBezTo>
                  <a:cubicBezTo>
                    <a:pt x="180975" y="189010"/>
                    <a:pt x="180975" y="189010"/>
                    <a:pt x="179463" y="187518"/>
                  </a:cubicBezTo>
                  <a:cubicBezTo>
                    <a:pt x="179463" y="187518"/>
                    <a:pt x="177951" y="186027"/>
                    <a:pt x="177951" y="186027"/>
                  </a:cubicBezTo>
                  <a:cubicBezTo>
                    <a:pt x="176439" y="184536"/>
                    <a:pt x="176439" y="184536"/>
                    <a:pt x="176439" y="184536"/>
                  </a:cubicBezTo>
                  <a:cubicBezTo>
                    <a:pt x="174927" y="183044"/>
                    <a:pt x="174927" y="183044"/>
                    <a:pt x="173415" y="181553"/>
                  </a:cubicBezTo>
                  <a:cubicBezTo>
                    <a:pt x="171903" y="180062"/>
                    <a:pt x="171903" y="180062"/>
                    <a:pt x="171903" y="180062"/>
                  </a:cubicBezTo>
                  <a:cubicBezTo>
                    <a:pt x="171903" y="178570"/>
                    <a:pt x="168880" y="177079"/>
                    <a:pt x="168880" y="175588"/>
                  </a:cubicBezTo>
                  <a:cubicBezTo>
                    <a:pt x="167368" y="175588"/>
                    <a:pt x="165856" y="174097"/>
                    <a:pt x="165856" y="174097"/>
                  </a:cubicBezTo>
                  <a:cubicBezTo>
                    <a:pt x="164344" y="172605"/>
                    <a:pt x="162832" y="172605"/>
                    <a:pt x="162832" y="172605"/>
                  </a:cubicBezTo>
                  <a:cubicBezTo>
                    <a:pt x="161320" y="169623"/>
                    <a:pt x="159808" y="169623"/>
                    <a:pt x="158296" y="169623"/>
                  </a:cubicBezTo>
                  <a:cubicBezTo>
                    <a:pt x="156784" y="168131"/>
                    <a:pt x="153761" y="168131"/>
                    <a:pt x="153761" y="168131"/>
                  </a:cubicBezTo>
                  <a:cubicBezTo>
                    <a:pt x="153761" y="168131"/>
                    <a:pt x="152249" y="168131"/>
                    <a:pt x="150737" y="166640"/>
                  </a:cubicBezTo>
                  <a:cubicBezTo>
                    <a:pt x="149225" y="166640"/>
                    <a:pt x="149225" y="166640"/>
                    <a:pt x="149225" y="165149"/>
                  </a:cubicBezTo>
                  <a:cubicBezTo>
                    <a:pt x="149225" y="163657"/>
                    <a:pt x="149225" y="163657"/>
                    <a:pt x="149225" y="163657"/>
                  </a:cubicBezTo>
                  <a:cubicBezTo>
                    <a:pt x="149225" y="163657"/>
                    <a:pt x="149225" y="162166"/>
                    <a:pt x="149225" y="162166"/>
                  </a:cubicBezTo>
                  <a:cubicBezTo>
                    <a:pt x="150737" y="160675"/>
                    <a:pt x="150737" y="160675"/>
                    <a:pt x="150737" y="160675"/>
                  </a:cubicBezTo>
                  <a:cubicBezTo>
                    <a:pt x="150737" y="159184"/>
                    <a:pt x="150737" y="156201"/>
                    <a:pt x="150737" y="156201"/>
                  </a:cubicBezTo>
                  <a:cubicBezTo>
                    <a:pt x="150737" y="156201"/>
                    <a:pt x="150737" y="154710"/>
                    <a:pt x="150737" y="154710"/>
                  </a:cubicBezTo>
                  <a:cubicBezTo>
                    <a:pt x="150737" y="153218"/>
                    <a:pt x="152249" y="153218"/>
                    <a:pt x="152249" y="153218"/>
                  </a:cubicBezTo>
                  <a:cubicBezTo>
                    <a:pt x="152249" y="153218"/>
                    <a:pt x="153761" y="153218"/>
                    <a:pt x="153761" y="153218"/>
                  </a:cubicBezTo>
                  <a:cubicBezTo>
                    <a:pt x="155272" y="153218"/>
                    <a:pt x="155272" y="153218"/>
                    <a:pt x="155272" y="153218"/>
                  </a:cubicBezTo>
                  <a:cubicBezTo>
                    <a:pt x="155272" y="153218"/>
                    <a:pt x="156784" y="154710"/>
                    <a:pt x="156784" y="154710"/>
                  </a:cubicBezTo>
                  <a:cubicBezTo>
                    <a:pt x="156784" y="154710"/>
                    <a:pt x="156784" y="154710"/>
                    <a:pt x="158296" y="154710"/>
                  </a:cubicBezTo>
                  <a:cubicBezTo>
                    <a:pt x="158296" y="154710"/>
                    <a:pt x="159808" y="156201"/>
                    <a:pt x="159808" y="156201"/>
                  </a:cubicBezTo>
                  <a:cubicBezTo>
                    <a:pt x="159808" y="156201"/>
                    <a:pt x="161320" y="157692"/>
                    <a:pt x="162832" y="157692"/>
                  </a:cubicBezTo>
                  <a:cubicBezTo>
                    <a:pt x="162832" y="157692"/>
                    <a:pt x="164344" y="157692"/>
                    <a:pt x="164344" y="159184"/>
                  </a:cubicBezTo>
                  <a:cubicBezTo>
                    <a:pt x="164344" y="159184"/>
                    <a:pt x="165856" y="159184"/>
                    <a:pt x="165856" y="160675"/>
                  </a:cubicBezTo>
                  <a:cubicBezTo>
                    <a:pt x="165856" y="160675"/>
                    <a:pt x="167368" y="160675"/>
                    <a:pt x="167368" y="160675"/>
                  </a:cubicBezTo>
                  <a:cubicBezTo>
                    <a:pt x="167368" y="160675"/>
                    <a:pt x="167368" y="160675"/>
                    <a:pt x="168880" y="162166"/>
                  </a:cubicBezTo>
                  <a:cubicBezTo>
                    <a:pt x="168880" y="162166"/>
                    <a:pt x="168880" y="162166"/>
                    <a:pt x="170392" y="162166"/>
                  </a:cubicBezTo>
                  <a:cubicBezTo>
                    <a:pt x="170392" y="163657"/>
                    <a:pt x="170392" y="162166"/>
                    <a:pt x="171903" y="163657"/>
                  </a:cubicBezTo>
                  <a:cubicBezTo>
                    <a:pt x="171903" y="163657"/>
                    <a:pt x="171903" y="163657"/>
                    <a:pt x="171903" y="162166"/>
                  </a:cubicBezTo>
                  <a:cubicBezTo>
                    <a:pt x="171903" y="162166"/>
                    <a:pt x="171903" y="160675"/>
                    <a:pt x="171903" y="160675"/>
                  </a:cubicBezTo>
                  <a:cubicBezTo>
                    <a:pt x="171903" y="160675"/>
                    <a:pt x="171903" y="160675"/>
                    <a:pt x="171903" y="159184"/>
                  </a:cubicBezTo>
                  <a:cubicBezTo>
                    <a:pt x="170392" y="159184"/>
                    <a:pt x="173415" y="157692"/>
                    <a:pt x="173415" y="157692"/>
                  </a:cubicBezTo>
                  <a:cubicBezTo>
                    <a:pt x="173415" y="157692"/>
                    <a:pt x="174927" y="157692"/>
                    <a:pt x="174927" y="157692"/>
                  </a:cubicBezTo>
                  <a:cubicBezTo>
                    <a:pt x="174927" y="157692"/>
                    <a:pt x="176439" y="157692"/>
                    <a:pt x="176439" y="157692"/>
                  </a:cubicBezTo>
                  <a:cubicBezTo>
                    <a:pt x="176439" y="156201"/>
                    <a:pt x="177951" y="156201"/>
                    <a:pt x="177951" y="156201"/>
                  </a:cubicBezTo>
                  <a:cubicBezTo>
                    <a:pt x="177951" y="156201"/>
                    <a:pt x="177951" y="156201"/>
                    <a:pt x="179463" y="154710"/>
                  </a:cubicBezTo>
                  <a:cubicBezTo>
                    <a:pt x="179463" y="153218"/>
                    <a:pt x="179463" y="153218"/>
                    <a:pt x="179463" y="153218"/>
                  </a:cubicBezTo>
                  <a:cubicBezTo>
                    <a:pt x="179463" y="151727"/>
                    <a:pt x="179463" y="151727"/>
                    <a:pt x="177951" y="151727"/>
                  </a:cubicBezTo>
                  <a:cubicBezTo>
                    <a:pt x="177951" y="150236"/>
                    <a:pt x="177951" y="150236"/>
                    <a:pt x="177951" y="148744"/>
                  </a:cubicBezTo>
                  <a:cubicBezTo>
                    <a:pt x="176439" y="148744"/>
                    <a:pt x="176439" y="148744"/>
                    <a:pt x="176439" y="147253"/>
                  </a:cubicBezTo>
                  <a:cubicBezTo>
                    <a:pt x="176439" y="145762"/>
                    <a:pt x="176439" y="145762"/>
                    <a:pt x="176439" y="145762"/>
                  </a:cubicBezTo>
                  <a:cubicBezTo>
                    <a:pt x="174927" y="144270"/>
                    <a:pt x="176439" y="144270"/>
                    <a:pt x="176439" y="144270"/>
                  </a:cubicBezTo>
                  <a:cubicBezTo>
                    <a:pt x="176439" y="142779"/>
                    <a:pt x="176439" y="142779"/>
                    <a:pt x="176439" y="142779"/>
                  </a:cubicBezTo>
                  <a:cubicBezTo>
                    <a:pt x="177951" y="142779"/>
                    <a:pt x="177951" y="142779"/>
                    <a:pt x="177951" y="141288"/>
                  </a:cubicBezTo>
                  <a:close/>
                  <a:moveTo>
                    <a:pt x="1061617" y="138767"/>
                  </a:moveTo>
                  <a:cubicBezTo>
                    <a:pt x="1061617" y="138767"/>
                    <a:pt x="1060095" y="138767"/>
                    <a:pt x="1060095" y="140284"/>
                  </a:cubicBezTo>
                  <a:cubicBezTo>
                    <a:pt x="1058572" y="140284"/>
                    <a:pt x="1058572" y="140284"/>
                    <a:pt x="1058572" y="141802"/>
                  </a:cubicBezTo>
                  <a:cubicBezTo>
                    <a:pt x="1058572" y="143319"/>
                    <a:pt x="1058572" y="143319"/>
                    <a:pt x="1057049" y="144837"/>
                  </a:cubicBezTo>
                  <a:cubicBezTo>
                    <a:pt x="1057049" y="146354"/>
                    <a:pt x="1055526" y="147872"/>
                    <a:pt x="1055526" y="149389"/>
                  </a:cubicBezTo>
                  <a:cubicBezTo>
                    <a:pt x="1054004" y="150907"/>
                    <a:pt x="1054004" y="149389"/>
                    <a:pt x="1055526" y="150907"/>
                  </a:cubicBezTo>
                  <a:cubicBezTo>
                    <a:pt x="1055526" y="150907"/>
                    <a:pt x="1055526" y="150907"/>
                    <a:pt x="1057049" y="150907"/>
                  </a:cubicBezTo>
                  <a:cubicBezTo>
                    <a:pt x="1058572" y="150907"/>
                    <a:pt x="1060095" y="149389"/>
                    <a:pt x="1061617" y="149389"/>
                  </a:cubicBezTo>
                  <a:cubicBezTo>
                    <a:pt x="1061617" y="149389"/>
                    <a:pt x="1061617" y="147872"/>
                    <a:pt x="1063140" y="147872"/>
                  </a:cubicBezTo>
                  <a:cubicBezTo>
                    <a:pt x="1063140" y="146354"/>
                    <a:pt x="1063140" y="146354"/>
                    <a:pt x="1063140" y="144837"/>
                  </a:cubicBezTo>
                  <a:cubicBezTo>
                    <a:pt x="1063140" y="143319"/>
                    <a:pt x="1063140" y="143319"/>
                    <a:pt x="1063140" y="141802"/>
                  </a:cubicBezTo>
                  <a:cubicBezTo>
                    <a:pt x="1063140" y="140284"/>
                    <a:pt x="1063140" y="141802"/>
                    <a:pt x="1061617" y="140284"/>
                  </a:cubicBezTo>
                  <a:cubicBezTo>
                    <a:pt x="1061617" y="138767"/>
                    <a:pt x="1061617" y="138767"/>
                    <a:pt x="1061617" y="138767"/>
                  </a:cubicBezTo>
                  <a:close/>
                  <a:moveTo>
                    <a:pt x="1038777" y="123592"/>
                  </a:moveTo>
                  <a:cubicBezTo>
                    <a:pt x="1038777" y="125110"/>
                    <a:pt x="1038777" y="125110"/>
                    <a:pt x="1038777" y="125110"/>
                  </a:cubicBezTo>
                  <a:cubicBezTo>
                    <a:pt x="1038777" y="125110"/>
                    <a:pt x="1038777" y="126627"/>
                    <a:pt x="1038777" y="126627"/>
                  </a:cubicBezTo>
                  <a:cubicBezTo>
                    <a:pt x="1038777" y="128145"/>
                    <a:pt x="1038777" y="128145"/>
                    <a:pt x="1038777" y="129662"/>
                  </a:cubicBezTo>
                  <a:cubicBezTo>
                    <a:pt x="1040299" y="129662"/>
                    <a:pt x="1038777" y="129662"/>
                    <a:pt x="1040299" y="131179"/>
                  </a:cubicBezTo>
                  <a:cubicBezTo>
                    <a:pt x="1040299" y="132697"/>
                    <a:pt x="1040299" y="132697"/>
                    <a:pt x="1040299" y="132697"/>
                  </a:cubicBezTo>
                  <a:cubicBezTo>
                    <a:pt x="1040299" y="132697"/>
                    <a:pt x="1041822" y="132697"/>
                    <a:pt x="1043345" y="132697"/>
                  </a:cubicBezTo>
                  <a:cubicBezTo>
                    <a:pt x="1043345" y="132697"/>
                    <a:pt x="1044867" y="131179"/>
                    <a:pt x="1044867" y="131179"/>
                  </a:cubicBezTo>
                  <a:cubicBezTo>
                    <a:pt x="1044867" y="129662"/>
                    <a:pt x="1044867" y="129662"/>
                    <a:pt x="1046390" y="128145"/>
                  </a:cubicBezTo>
                  <a:cubicBezTo>
                    <a:pt x="1046390" y="128145"/>
                    <a:pt x="1046390" y="126627"/>
                    <a:pt x="1046390" y="126627"/>
                  </a:cubicBezTo>
                  <a:cubicBezTo>
                    <a:pt x="1047913" y="125110"/>
                    <a:pt x="1046390" y="125110"/>
                    <a:pt x="1044867" y="123592"/>
                  </a:cubicBezTo>
                  <a:cubicBezTo>
                    <a:pt x="1044867" y="123592"/>
                    <a:pt x="1044867" y="123592"/>
                    <a:pt x="1043345" y="123592"/>
                  </a:cubicBezTo>
                  <a:cubicBezTo>
                    <a:pt x="1041822" y="123592"/>
                    <a:pt x="1041822" y="123592"/>
                    <a:pt x="1041822" y="123592"/>
                  </a:cubicBezTo>
                  <a:cubicBezTo>
                    <a:pt x="1040299" y="123592"/>
                    <a:pt x="1040299" y="123592"/>
                    <a:pt x="1038777" y="123592"/>
                  </a:cubicBezTo>
                  <a:close/>
                  <a:moveTo>
                    <a:pt x="158883" y="122238"/>
                  </a:moveTo>
                  <a:cubicBezTo>
                    <a:pt x="158883" y="122238"/>
                    <a:pt x="158883" y="122238"/>
                    <a:pt x="160404" y="122238"/>
                  </a:cubicBezTo>
                  <a:cubicBezTo>
                    <a:pt x="160404" y="122238"/>
                    <a:pt x="160404" y="123746"/>
                    <a:pt x="160404" y="123746"/>
                  </a:cubicBezTo>
                  <a:cubicBezTo>
                    <a:pt x="160404" y="125254"/>
                    <a:pt x="160404" y="125254"/>
                    <a:pt x="160404" y="125254"/>
                  </a:cubicBezTo>
                  <a:cubicBezTo>
                    <a:pt x="160404" y="125254"/>
                    <a:pt x="160404" y="125254"/>
                    <a:pt x="160404" y="126762"/>
                  </a:cubicBezTo>
                  <a:cubicBezTo>
                    <a:pt x="158883" y="126762"/>
                    <a:pt x="160404" y="126762"/>
                    <a:pt x="158883" y="128270"/>
                  </a:cubicBezTo>
                  <a:cubicBezTo>
                    <a:pt x="158883" y="128270"/>
                    <a:pt x="158883" y="128270"/>
                    <a:pt x="158883" y="129779"/>
                  </a:cubicBezTo>
                  <a:cubicBezTo>
                    <a:pt x="158883" y="131287"/>
                    <a:pt x="158883" y="131287"/>
                    <a:pt x="158883" y="132795"/>
                  </a:cubicBezTo>
                  <a:cubicBezTo>
                    <a:pt x="157362" y="132795"/>
                    <a:pt x="157362" y="132795"/>
                    <a:pt x="157362" y="132795"/>
                  </a:cubicBezTo>
                  <a:cubicBezTo>
                    <a:pt x="157362" y="132795"/>
                    <a:pt x="157362" y="134303"/>
                    <a:pt x="157362" y="134303"/>
                  </a:cubicBezTo>
                  <a:cubicBezTo>
                    <a:pt x="155840" y="135811"/>
                    <a:pt x="155840" y="135811"/>
                    <a:pt x="152798" y="135811"/>
                  </a:cubicBezTo>
                  <a:cubicBezTo>
                    <a:pt x="152798" y="135811"/>
                    <a:pt x="151276" y="137319"/>
                    <a:pt x="151276" y="137319"/>
                  </a:cubicBezTo>
                  <a:cubicBezTo>
                    <a:pt x="151276" y="137319"/>
                    <a:pt x="148233" y="137319"/>
                    <a:pt x="148233" y="137319"/>
                  </a:cubicBezTo>
                  <a:cubicBezTo>
                    <a:pt x="148233" y="137319"/>
                    <a:pt x="146712" y="137319"/>
                    <a:pt x="145191" y="138828"/>
                  </a:cubicBezTo>
                  <a:cubicBezTo>
                    <a:pt x="143669" y="140336"/>
                    <a:pt x="142148" y="140336"/>
                    <a:pt x="142148" y="141844"/>
                  </a:cubicBezTo>
                  <a:cubicBezTo>
                    <a:pt x="142148" y="143352"/>
                    <a:pt x="142148" y="144860"/>
                    <a:pt x="143669" y="144860"/>
                  </a:cubicBezTo>
                  <a:cubicBezTo>
                    <a:pt x="143669" y="144860"/>
                    <a:pt x="143669" y="144860"/>
                    <a:pt x="145191" y="144860"/>
                  </a:cubicBezTo>
                  <a:cubicBezTo>
                    <a:pt x="146712" y="144860"/>
                    <a:pt x="146712" y="144860"/>
                    <a:pt x="148233" y="144860"/>
                  </a:cubicBezTo>
                  <a:cubicBezTo>
                    <a:pt x="148233" y="144860"/>
                    <a:pt x="149755" y="146368"/>
                    <a:pt x="149755" y="146368"/>
                  </a:cubicBezTo>
                  <a:cubicBezTo>
                    <a:pt x="149755" y="146368"/>
                    <a:pt x="151276" y="146368"/>
                    <a:pt x="151276" y="146368"/>
                  </a:cubicBezTo>
                  <a:cubicBezTo>
                    <a:pt x="152798" y="146368"/>
                    <a:pt x="154319" y="144860"/>
                    <a:pt x="154319" y="144860"/>
                  </a:cubicBezTo>
                  <a:cubicBezTo>
                    <a:pt x="154319" y="146368"/>
                    <a:pt x="155840" y="146368"/>
                    <a:pt x="155840" y="146368"/>
                  </a:cubicBezTo>
                  <a:cubicBezTo>
                    <a:pt x="155840" y="146368"/>
                    <a:pt x="157362" y="146368"/>
                    <a:pt x="158883" y="146368"/>
                  </a:cubicBezTo>
                  <a:cubicBezTo>
                    <a:pt x="158883" y="146368"/>
                    <a:pt x="158883" y="146368"/>
                    <a:pt x="160404" y="146368"/>
                  </a:cubicBezTo>
                  <a:cubicBezTo>
                    <a:pt x="161926" y="146368"/>
                    <a:pt x="161926" y="146368"/>
                    <a:pt x="161926" y="146368"/>
                  </a:cubicBezTo>
                  <a:cubicBezTo>
                    <a:pt x="161926" y="146368"/>
                    <a:pt x="160404" y="147876"/>
                    <a:pt x="160404" y="147876"/>
                  </a:cubicBezTo>
                  <a:cubicBezTo>
                    <a:pt x="160404" y="147876"/>
                    <a:pt x="158883" y="147876"/>
                    <a:pt x="158883" y="147876"/>
                  </a:cubicBezTo>
                  <a:cubicBezTo>
                    <a:pt x="157362" y="149385"/>
                    <a:pt x="157362" y="149385"/>
                    <a:pt x="155840" y="149385"/>
                  </a:cubicBezTo>
                  <a:cubicBezTo>
                    <a:pt x="155840" y="149385"/>
                    <a:pt x="154319" y="149385"/>
                    <a:pt x="154319" y="149385"/>
                  </a:cubicBezTo>
                  <a:cubicBezTo>
                    <a:pt x="152798" y="149385"/>
                    <a:pt x="152798" y="149385"/>
                    <a:pt x="152798" y="149385"/>
                  </a:cubicBezTo>
                  <a:cubicBezTo>
                    <a:pt x="152798" y="149385"/>
                    <a:pt x="152798" y="149385"/>
                    <a:pt x="151276" y="149385"/>
                  </a:cubicBezTo>
                  <a:cubicBezTo>
                    <a:pt x="149755" y="149385"/>
                    <a:pt x="149755" y="149385"/>
                    <a:pt x="149755" y="149385"/>
                  </a:cubicBezTo>
                  <a:cubicBezTo>
                    <a:pt x="148233" y="149385"/>
                    <a:pt x="148233" y="149385"/>
                    <a:pt x="148233" y="149385"/>
                  </a:cubicBezTo>
                  <a:cubicBezTo>
                    <a:pt x="148233" y="149385"/>
                    <a:pt x="146712" y="149385"/>
                    <a:pt x="145191" y="149385"/>
                  </a:cubicBezTo>
                  <a:cubicBezTo>
                    <a:pt x="142148" y="150893"/>
                    <a:pt x="139105" y="152401"/>
                    <a:pt x="137584" y="150893"/>
                  </a:cubicBezTo>
                  <a:cubicBezTo>
                    <a:pt x="136062" y="150893"/>
                    <a:pt x="134541" y="152401"/>
                    <a:pt x="134541" y="152401"/>
                  </a:cubicBezTo>
                  <a:cubicBezTo>
                    <a:pt x="133020" y="152401"/>
                    <a:pt x="129977" y="152401"/>
                    <a:pt x="128456" y="152401"/>
                  </a:cubicBezTo>
                  <a:cubicBezTo>
                    <a:pt x="128456" y="152401"/>
                    <a:pt x="126934" y="152401"/>
                    <a:pt x="126934" y="152401"/>
                  </a:cubicBezTo>
                  <a:cubicBezTo>
                    <a:pt x="126934" y="152401"/>
                    <a:pt x="125413" y="152401"/>
                    <a:pt x="125413" y="152401"/>
                  </a:cubicBezTo>
                  <a:cubicBezTo>
                    <a:pt x="125413" y="150893"/>
                    <a:pt x="125413" y="150893"/>
                    <a:pt x="125413" y="150893"/>
                  </a:cubicBezTo>
                  <a:cubicBezTo>
                    <a:pt x="125413" y="150893"/>
                    <a:pt x="125413" y="149385"/>
                    <a:pt x="125413" y="149385"/>
                  </a:cubicBezTo>
                  <a:cubicBezTo>
                    <a:pt x="125413" y="147876"/>
                    <a:pt x="125413" y="146368"/>
                    <a:pt x="126934" y="146368"/>
                  </a:cubicBezTo>
                  <a:cubicBezTo>
                    <a:pt x="126934" y="144860"/>
                    <a:pt x="126934" y="144860"/>
                    <a:pt x="126934" y="143352"/>
                  </a:cubicBezTo>
                  <a:cubicBezTo>
                    <a:pt x="126934" y="143352"/>
                    <a:pt x="128456" y="140336"/>
                    <a:pt x="128456" y="140336"/>
                  </a:cubicBezTo>
                  <a:cubicBezTo>
                    <a:pt x="128456" y="138828"/>
                    <a:pt x="128456" y="138828"/>
                    <a:pt x="129977" y="137319"/>
                  </a:cubicBezTo>
                  <a:cubicBezTo>
                    <a:pt x="131498" y="137319"/>
                    <a:pt x="131498" y="137319"/>
                    <a:pt x="133020" y="137319"/>
                  </a:cubicBezTo>
                  <a:cubicBezTo>
                    <a:pt x="133020" y="135811"/>
                    <a:pt x="134541" y="135811"/>
                    <a:pt x="134541" y="135811"/>
                  </a:cubicBezTo>
                  <a:cubicBezTo>
                    <a:pt x="136062" y="135811"/>
                    <a:pt x="136062" y="135811"/>
                    <a:pt x="136062" y="135811"/>
                  </a:cubicBezTo>
                  <a:cubicBezTo>
                    <a:pt x="137584" y="135811"/>
                    <a:pt x="140627" y="134303"/>
                    <a:pt x="140627" y="134303"/>
                  </a:cubicBezTo>
                  <a:cubicBezTo>
                    <a:pt x="140627" y="132795"/>
                    <a:pt x="142148" y="132795"/>
                    <a:pt x="143669" y="132795"/>
                  </a:cubicBezTo>
                  <a:cubicBezTo>
                    <a:pt x="143669" y="132795"/>
                    <a:pt x="143669" y="132795"/>
                    <a:pt x="145191" y="132795"/>
                  </a:cubicBezTo>
                  <a:cubicBezTo>
                    <a:pt x="146712" y="131287"/>
                    <a:pt x="146712" y="131287"/>
                    <a:pt x="148233" y="131287"/>
                  </a:cubicBezTo>
                  <a:cubicBezTo>
                    <a:pt x="148233" y="131287"/>
                    <a:pt x="149755" y="129779"/>
                    <a:pt x="149755" y="129779"/>
                  </a:cubicBezTo>
                  <a:cubicBezTo>
                    <a:pt x="149755" y="129779"/>
                    <a:pt x="151276" y="129779"/>
                    <a:pt x="151276" y="129779"/>
                  </a:cubicBezTo>
                  <a:cubicBezTo>
                    <a:pt x="151276" y="128270"/>
                    <a:pt x="151276" y="128270"/>
                    <a:pt x="151276" y="128270"/>
                  </a:cubicBezTo>
                  <a:cubicBezTo>
                    <a:pt x="152798" y="128270"/>
                    <a:pt x="152798" y="126762"/>
                    <a:pt x="152798" y="126762"/>
                  </a:cubicBezTo>
                  <a:cubicBezTo>
                    <a:pt x="152798" y="126762"/>
                    <a:pt x="154319" y="125254"/>
                    <a:pt x="154319" y="125254"/>
                  </a:cubicBezTo>
                  <a:cubicBezTo>
                    <a:pt x="154319" y="125254"/>
                    <a:pt x="155840" y="125254"/>
                    <a:pt x="155840" y="123746"/>
                  </a:cubicBezTo>
                  <a:cubicBezTo>
                    <a:pt x="155840" y="123746"/>
                    <a:pt x="157362" y="123746"/>
                    <a:pt x="157362" y="123746"/>
                  </a:cubicBezTo>
                  <a:cubicBezTo>
                    <a:pt x="157362" y="122238"/>
                    <a:pt x="157362" y="122238"/>
                    <a:pt x="158883" y="122238"/>
                  </a:cubicBezTo>
                  <a:close/>
                  <a:moveTo>
                    <a:pt x="174625" y="114300"/>
                  </a:moveTo>
                  <a:cubicBezTo>
                    <a:pt x="176213" y="114300"/>
                    <a:pt x="176213" y="114300"/>
                    <a:pt x="176213" y="114300"/>
                  </a:cubicBezTo>
                  <a:cubicBezTo>
                    <a:pt x="177800" y="114300"/>
                    <a:pt x="177800" y="115887"/>
                    <a:pt x="177800" y="115887"/>
                  </a:cubicBezTo>
                  <a:cubicBezTo>
                    <a:pt x="177800" y="115887"/>
                    <a:pt x="179388" y="115887"/>
                    <a:pt x="179388" y="115887"/>
                  </a:cubicBezTo>
                  <a:cubicBezTo>
                    <a:pt x="179388" y="117475"/>
                    <a:pt x="179388" y="117475"/>
                    <a:pt x="179388" y="117475"/>
                  </a:cubicBezTo>
                  <a:cubicBezTo>
                    <a:pt x="179388" y="117475"/>
                    <a:pt x="179388" y="119063"/>
                    <a:pt x="179388" y="119063"/>
                  </a:cubicBezTo>
                  <a:cubicBezTo>
                    <a:pt x="179388" y="119063"/>
                    <a:pt x="177800" y="120650"/>
                    <a:pt x="177800" y="120650"/>
                  </a:cubicBezTo>
                  <a:cubicBezTo>
                    <a:pt x="177800" y="122238"/>
                    <a:pt x="177800" y="122238"/>
                    <a:pt x="177800" y="122238"/>
                  </a:cubicBezTo>
                  <a:cubicBezTo>
                    <a:pt x="177800" y="123825"/>
                    <a:pt x="177800" y="123825"/>
                    <a:pt x="177800" y="123825"/>
                  </a:cubicBezTo>
                  <a:cubicBezTo>
                    <a:pt x="177800" y="123825"/>
                    <a:pt x="176213" y="125413"/>
                    <a:pt x="176213" y="125413"/>
                  </a:cubicBezTo>
                  <a:cubicBezTo>
                    <a:pt x="176213" y="125413"/>
                    <a:pt x="174625" y="125413"/>
                    <a:pt x="174625" y="125413"/>
                  </a:cubicBezTo>
                  <a:cubicBezTo>
                    <a:pt x="174625" y="125413"/>
                    <a:pt x="173037" y="125413"/>
                    <a:pt x="173037" y="125413"/>
                  </a:cubicBezTo>
                  <a:cubicBezTo>
                    <a:pt x="173037" y="123825"/>
                    <a:pt x="173037" y="123825"/>
                    <a:pt x="173037" y="123825"/>
                  </a:cubicBezTo>
                  <a:cubicBezTo>
                    <a:pt x="171450" y="123825"/>
                    <a:pt x="173037" y="122238"/>
                    <a:pt x="171450" y="122238"/>
                  </a:cubicBezTo>
                  <a:cubicBezTo>
                    <a:pt x="171450" y="122238"/>
                    <a:pt x="171450" y="120650"/>
                    <a:pt x="171450" y="120650"/>
                  </a:cubicBezTo>
                  <a:cubicBezTo>
                    <a:pt x="171450" y="120650"/>
                    <a:pt x="171450" y="120650"/>
                    <a:pt x="171450" y="119063"/>
                  </a:cubicBezTo>
                  <a:cubicBezTo>
                    <a:pt x="171450" y="119063"/>
                    <a:pt x="173037" y="117475"/>
                    <a:pt x="173037" y="117475"/>
                  </a:cubicBezTo>
                  <a:cubicBezTo>
                    <a:pt x="173037" y="117475"/>
                    <a:pt x="173037" y="115887"/>
                    <a:pt x="173037" y="115887"/>
                  </a:cubicBezTo>
                  <a:cubicBezTo>
                    <a:pt x="173037" y="115887"/>
                    <a:pt x="174625" y="115887"/>
                    <a:pt x="174625" y="115887"/>
                  </a:cubicBezTo>
                  <a:cubicBezTo>
                    <a:pt x="174625" y="115887"/>
                    <a:pt x="174625" y="114300"/>
                    <a:pt x="174625" y="114300"/>
                  </a:cubicBezTo>
                  <a:close/>
                  <a:moveTo>
                    <a:pt x="1050958" y="111452"/>
                  </a:moveTo>
                  <a:cubicBezTo>
                    <a:pt x="1049436" y="112970"/>
                    <a:pt x="1049436" y="112970"/>
                    <a:pt x="1049436" y="112970"/>
                  </a:cubicBezTo>
                  <a:cubicBezTo>
                    <a:pt x="1049436" y="114487"/>
                    <a:pt x="1049436" y="114487"/>
                    <a:pt x="1047913" y="114487"/>
                  </a:cubicBezTo>
                  <a:cubicBezTo>
                    <a:pt x="1046390" y="116005"/>
                    <a:pt x="1047913" y="116005"/>
                    <a:pt x="1047913" y="116005"/>
                  </a:cubicBezTo>
                  <a:cubicBezTo>
                    <a:pt x="1047913" y="117522"/>
                    <a:pt x="1047913" y="117522"/>
                    <a:pt x="1049436" y="117522"/>
                  </a:cubicBezTo>
                  <a:cubicBezTo>
                    <a:pt x="1049436" y="119040"/>
                    <a:pt x="1049436" y="119040"/>
                    <a:pt x="1049436" y="119040"/>
                  </a:cubicBezTo>
                  <a:cubicBezTo>
                    <a:pt x="1049436" y="120557"/>
                    <a:pt x="1049436" y="120557"/>
                    <a:pt x="1049436" y="120557"/>
                  </a:cubicBezTo>
                  <a:cubicBezTo>
                    <a:pt x="1049436" y="122075"/>
                    <a:pt x="1049436" y="122075"/>
                    <a:pt x="1049436" y="122075"/>
                  </a:cubicBezTo>
                  <a:cubicBezTo>
                    <a:pt x="1050958" y="122075"/>
                    <a:pt x="1050958" y="122075"/>
                    <a:pt x="1050958" y="122075"/>
                  </a:cubicBezTo>
                  <a:cubicBezTo>
                    <a:pt x="1050958" y="122075"/>
                    <a:pt x="1050958" y="120557"/>
                    <a:pt x="1052481" y="120557"/>
                  </a:cubicBezTo>
                  <a:cubicBezTo>
                    <a:pt x="1052481" y="120557"/>
                    <a:pt x="1052481" y="119040"/>
                    <a:pt x="1054004" y="119040"/>
                  </a:cubicBezTo>
                  <a:cubicBezTo>
                    <a:pt x="1054004" y="119040"/>
                    <a:pt x="1054004" y="119040"/>
                    <a:pt x="1054004" y="117522"/>
                  </a:cubicBezTo>
                  <a:cubicBezTo>
                    <a:pt x="1054004" y="117522"/>
                    <a:pt x="1054004" y="117522"/>
                    <a:pt x="1054004" y="116005"/>
                  </a:cubicBezTo>
                  <a:cubicBezTo>
                    <a:pt x="1055526" y="116005"/>
                    <a:pt x="1054004" y="116005"/>
                    <a:pt x="1054004" y="114487"/>
                  </a:cubicBezTo>
                  <a:cubicBezTo>
                    <a:pt x="1054004" y="112970"/>
                    <a:pt x="1054004" y="112970"/>
                    <a:pt x="1052481" y="112970"/>
                  </a:cubicBezTo>
                  <a:cubicBezTo>
                    <a:pt x="1052481" y="111452"/>
                    <a:pt x="1052481" y="111452"/>
                    <a:pt x="1052481" y="111452"/>
                  </a:cubicBezTo>
                  <a:cubicBezTo>
                    <a:pt x="1052481" y="109935"/>
                    <a:pt x="1050958" y="111452"/>
                    <a:pt x="1050958" y="111452"/>
                  </a:cubicBezTo>
                  <a:close/>
                  <a:moveTo>
                    <a:pt x="1046390" y="109935"/>
                  </a:moveTo>
                  <a:cubicBezTo>
                    <a:pt x="1046390" y="109935"/>
                    <a:pt x="1046390" y="109935"/>
                    <a:pt x="1046390" y="111452"/>
                  </a:cubicBezTo>
                  <a:cubicBezTo>
                    <a:pt x="1046390" y="111452"/>
                    <a:pt x="1046390" y="112970"/>
                    <a:pt x="1046390" y="112970"/>
                  </a:cubicBezTo>
                  <a:cubicBezTo>
                    <a:pt x="1047913" y="111452"/>
                    <a:pt x="1047913" y="111452"/>
                    <a:pt x="1047913" y="111452"/>
                  </a:cubicBezTo>
                  <a:cubicBezTo>
                    <a:pt x="1047913" y="109935"/>
                    <a:pt x="1047913" y="109935"/>
                    <a:pt x="1047913" y="109935"/>
                  </a:cubicBezTo>
                  <a:cubicBezTo>
                    <a:pt x="1047913" y="109935"/>
                    <a:pt x="1046390" y="109935"/>
                    <a:pt x="1046390" y="109935"/>
                  </a:cubicBezTo>
                  <a:close/>
                  <a:moveTo>
                    <a:pt x="1044867" y="93243"/>
                  </a:moveTo>
                  <a:cubicBezTo>
                    <a:pt x="1044867" y="93243"/>
                    <a:pt x="1044867" y="93243"/>
                    <a:pt x="1043345" y="94760"/>
                  </a:cubicBezTo>
                  <a:cubicBezTo>
                    <a:pt x="1043345" y="94760"/>
                    <a:pt x="1043345" y="94760"/>
                    <a:pt x="1041822" y="96278"/>
                  </a:cubicBezTo>
                  <a:cubicBezTo>
                    <a:pt x="1041822" y="96278"/>
                    <a:pt x="1041822" y="96278"/>
                    <a:pt x="1041822" y="97795"/>
                  </a:cubicBezTo>
                  <a:cubicBezTo>
                    <a:pt x="1041822" y="97795"/>
                    <a:pt x="1041822" y="97795"/>
                    <a:pt x="1041822" y="100830"/>
                  </a:cubicBezTo>
                  <a:cubicBezTo>
                    <a:pt x="1041822" y="102348"/>
                    <a:pt x="1041822" y="100830"/>
                    <a:pt x="1041822" y="102348"/>
                  </a:cubicBezTo>
                  <a:cubicBezTo>
                    <a:pt x="1041822" y="103865"/>
                    <a:pt x="1041822" y="102348"/>
                    <a:pt x="1043345" y="103865"/>
                  </a:cubicBezTo>
                  <a:cubicBezTo>
                    <a:pt x="1043345" y="105382"/>
                    <a:pt x="1043345" y="103865"/>
                    <a:pt x="1044867" y="105382"/>
                  </a:cubicBezTo>
                  <a:cubicBezTo>
                    <a:pt x="1044867" y="105382"/>
                    <a:pt x="1044867" y="105382"/>
                    <a:pt x="1046390" y="103865"/>
                  </a:cubicBezTo>
                  <a:cubicBezTo>
                    <a:pt x="1047913" y="103865"/>
                    <a:pt x="1049436" y="105382"/>
                    <a:pt x="1049436" y="105382"/>
                  </a:cubicBezTo>
                  <a:cubicBezTo>
                    <a:pt x="1049436" y="105382"/>
                    <a:pt x="1049436" y="105382"/>
                    <a:pt x="1050958" y="105382"/>
                  </a:cubicBezTo>
                  <a:cubicBezTo>
                    <a:pt x="1050958" y="105382"/>
                    <a:pt x="1050958" y="103865"/>
                    <a:pt x="1050958" y="103865"/>
                  </a:cubicBezTo>
                  <a:cubicBezTo>
                    <a:pt x="1050958" y="103865"/>
                    <a:pt x="1050958" y="102348"/>
                    <a:pt x="1050958" y="102348"/>
                  </a:cubicBezTo>
                  <a:cubicBezTo>
                    <a:pt x="1050958" y="100830"/>
                    <a:pt x="1049436" y="99313"/>
                    <a:pt x="1049436" y="99313"/>
                  </a:cubicBezTo>
                  <a:cubicBezTo>
                    <a:pt x="1049436" y="97795"/>
                    <a:pt x="1047913" y="96278"/>
                    <a:pt x="1047913" y="96278"/>
                  </a:cubicBezTo>
                  <a:cubicBezTo>
                    <a:pt x="1047913" y="96278"/>
                    <a:pt x="1047913" y="94760"/>
                    <a:pt x="1047913" y="94760"/>
                  </a:cubicBezTo>
                  <a:cubicBezTo>
                    <a:pt x="1047913" y="93243"/>
                    <a:pt x="1047913" y="93243"/>
                    <a:pt x="1046390" y="93243"/>
                  </a:cubicBezTo>
                  <a:cubicBezTo>
                    <a:pt x="1046390" y="93243"/>
                    <a:pt x="1046390" y="93243"/>
                    <a:pt x="1044867" y="93243"/>
                  </a:cubicBezTo>
                  <a:close/>
                  <a:moveTo>
                    <a:pt x="1035731" y="84138"/>
                  </a:moveTo>
                  <a:cubicBezTo>
                    <a:pt x="1035731" y="85655"/>
                    <a:pt x="1035731" y="85655"/>
                    <a:pt x="1034208" y="87173"/>
                  </a:cubicBezTo>
                  <a:cubicBezTo>
                    <a:pt x="1032686" y="88690"/>
                    <a:pt x="1032686" y="88690"/>
                    <a:pt x="1032686" y="90208"/>
                  </a:cubicBezTo>
                  <a:cubicBezTo>
                    <a:pt x="1032686" y="91725"/>
                    <a:pt x="1032686" y="93243"/>
                    <a:pt x="1032686" y="94760"/>
                  </a:cubicBezTo>
                  <a:cubicBezTo>
                    <a:pt x="1034208" y="96278"/>
                    <a:pt x="1035731" y="96278"/>
                    <a:pt x="1035731" y="96278"/>
                  </a:cubicBezTo>
                  <a:cubicBezTo>
                    <a:pt x="1037254" y="96278"/>
                    <a:pt x="1037254" y="96278"/>
                    <a:pt x="1037254" y="96278"/>
                  </a:cubicBezTo>
                  <a:cubicBezTo>
                    <a:pt x="1037254" y="96278"/>
                    <a:pt x="1037254" y="96278"/>
                    <a:pt x="1040299" y="94760"/>
                  </a:cubicBezTo>
                  <a:cubicBezTo>
                    <a:pt x="1041822" y="93243"/>
                    <a:pt x="1041822" y="93243"/>
                    <a:pt x="1041822" y="93243"/>
                  </a:cubicBezTo>
                  <a:cubicBezTo>
                    <a:pt x="1041822" y="93243"/>
                    <a:pt x="1041822" y="91725"/>
                    <a:pt x="1043345" y="90208"/>
                  </a:cubicBezTo>
                  <a:cubicBezTo>
                    <a:pt x="1044867" y="88690"/>
                    <a:pt x="1046390" y="88690"/>
                    <a:pt x="1047913" y="87173"/>
                  </a:cubicBezTo>
                  <a:cubicBezTo>
                    <a:pt x="1047913" y="87173"/>
                    <a:pt x="1049436" y="85655"/>
                    <a:pt x="1050958" y="87173"/>
                  </a:cubicBezTo>
                  <a:cubicBezTo>
                    <a:pt x="1052481" y="87173"/>
                    <a:pt x="1052481" y="87173"/>
                    <a:pt x="1054004" y="90208"/>
                  </a:cubicBezTo>
                  <a:cubicBezTo>
                    <a:pt x="1055526" y="91725"/>
                    <a:pt x="1055526" y="96278"/>
                    <a:pt x="1057049" y="99313"/>
                  </a:cubicBezTo>
                  <a:cubicBezTo>
                    <a:pt x="1057049" y="100830"/>
                    <a:pt x="1057049" y="102348"/>
                    <a:pt x="1058572" y="105382"/>
                  </a:cubicBezTo>
                  <a:cubicBezTo>
                    <a:pt x="1058572" y="108417"/>
                    <a:pt x="1060095" y="111452"/>
                    <a:pt x="1060095" y="111452"/>
                  </a:cubicBezTo>
                  <a:cubicBezTo>
                    <a:pt x="1061617" y="111452"/>
                    <a:pt x="1061617" y="111452"/>
                    <a:pt x="1064663" y="109935"/>
                  </a:cubicBezTo>
                  <a:cubicBezTo>
                    <a:pt x="1066185" y="108417"/>
                    <a:pt x="1064663" y="111452"/>
                    <a:pt x="1066185" y="108417"/>
                  </a:cubicBezTo>
                  <a:cubicBezTo>
                    <a:pt x="1069231" y="105382"/>
                    <a:pt x="1067708" y="105382"/>
                    <a:pt x="1069231" y="103865"/>
                  </a:cubicBezTo>
                  <a:cubicBezTo>
                    <a:pt x="1072276" y="102348"/>
                    <a:pt x="1070754" y="103865"/>
                    <a:pt x="1072276" y="102348"/>
                  </a:cubicBezTo>
                  <a:cubicBezTo>
                    <a:pt x="1075322" y="102348"/>
                    <a:pt x="1075322" y="100830"/>
                    <a:pt x="1078367" y="102348"/>
                  </a:cubicBezTo>
                  <a:cubicBezTo>
                    <a:pt x="1081413" y="102348"/>
                    <a:pt x="1081413" y="103865"/>
                    <a:pt x="1082935" y="103865"/>
                  </a:cubicBezTo>
                  <a:cubicBezTo>
                    <a:pt x="1082935" y="105382"/>
                    <a:pt x="1082935" y="109935"/>
                    <a:pt x="1081413" y="111452"/>
                  </a:cubicBezTo>
                  <a:cubicBezTo>
                    <a:pt x="1081413" y="111452"/>
                    <a:pt x="1081413" y="114487"/>
                    <a:pt x="1079890" y="116005"/>
                  </a:cubicBezTo>
                  <a:cubicBezTo>
                    <a:pt x="1079890" y="116005"/>
                    <a:pt x="1078367" y="117522"/>
                    <a:pt x="1078367" y="117522"/>
                  </a:cubicBezTo>
                  <a:cubicBezTo>
                    <a:pt x="1078367" y="117522"/>
                    <a:pt x="1075322" y="123592"/>
                    <a:pt x="1073799" y="125110"/>
                  </a:cubicBezTo>
                  <a:cubicBezTo>
                    <a:pt x="1073799" y="126627"/>
                    <a:pt x="1072276" y="128145"/>
                    <a:pt x="1070754" y="129662"/>
                  </a:cubicBezTo>
                  <a:cubicBezTo>
                    <a:pt x="1069231" y="129662"/>
                    <a:pt x="1069231" y="132697"/>
                    <a:pt x="1069231" y="132697"/>
                  </a:cubicBezTo>
                  <a:cubicBezTo>
                    <a:pt x="1069231" y="132697"/>
                    <a:pt x="1069231" y="134214"/>
                    <a:pt x="1069231" y="137249"/>
                  </a:cubicBezTo>
                  <a:cubicBezTo>
                    <a:pt x="1069231" y="138767"/>
                    <a:pt x="1069231" y="143319"/>
                    <a:pt x="1069231" y="143319"/>
                  </a:cubicBezTo>
                  <a:cubicBezTo>
                    <a:pt x="1069231" y="144837"/>
                    <a:pt x="1067708" y="146354"/>
                    <a:pt x="1067708" y="146354"/>
                  </a:cubicBezTo>
                  <a:cubicBezTo>
                    <a:pt x="1069231" y="147872"/>
                    <a:pt x="1067708" y="149389"/>
                    <a:pt x="1067708" y="149389"/>
                  </a:cubicBezTo>
                  <a:cubicBezTo>
                    <a:pt x="1067708" y="149389"/>
                    <a:pt x="1069231" y="150907"/>
                    <a:pt x="1070754" y="149389"/>
                  </a:cubicBezTo>
                  <a:cubicBezTo>
                    <a:pt x="1072276" y="147872"/>
                    <a:pt x="1072276" y="146354"/>
                    <a:pt x="1073799" y="144837"/>
                  </a:cubicBezTo>
                  <a:cubicBezTo>
                    <a:pt x="1075322" y="144837"/>
                    <a:pt x="1075322" y="141802"/>
                    <a:pt x="1076844" y="143319"/>
                  </a:cubicBezTo>
                  <a:cubicBezTo>
                    <a:pt x="1078367" y="143319"/>
                    <a:pt x="1079890" y="141802"/>
                    <a:pt x="1081413" y="141802"/>
                  </a:cubicBezTo>
                  <a:cubicBezTo>
                    <a:pt x="1082935" y="140284"/>
                    <a:pt x="1084458" y="140284"/>
                    <a:pt x="1085981" y="140284"/>
                  </a:cubicBezTo>
                  <a:cubicBezTo>
                    <a:pt x="1087503" y="140284"/>
                    <a:pt x="1089026" y="141802"/>
                    <a:pt x="1087503" y="143319"/>
                  </a:cubicBezTo>
                  <a:cubicBezTo>
                    <a:pt x="1087503" y="144837"/>
                    <a:pt x="1089026" y="149389"/>
                    <a:pt x="1087503" y="150907"/>
                  </a:cubicBezTo>
                  <a:cubicBezTo>
                    <a:pt x="1085981" y="152424"/>
                    <a:pt x="1085981" y="153942"/>
                    <a:pt x="1084458" y="153942"/>
                  </a:cubicBezTo>
                  <a:cubicBezTo>
                    <a:pt x="1081413" y="155459"/>
                    <a:pt x="1081413" y="153942"/>
                    <a:pt x="1081413" y="155459"/>
                  </a:cubicBezTo>
                  <a:cubicBezTo>
                    <a:pt x="1079890" y="155459"/>
                    <a:pt x="1076844" y="155459"/>
                    <a:pt x="1078367" y="156976"/>
                  </a:cubicBezTo>
                  <a:cubicBezTo>
                    <a:pt x="1079890" y="158494"/>
                    <a:pt x="1079890" y="161529"/>
                    <a:pt x="1081413" y="164564"/>
                  </a:cubicBezTo>
                  <a:cubicBezTo>
                    <a:pt x="1082935" y="166081"/>
                    <a:pt x="1082935" y="167599"/>
                    <a:pt x="1082935" y="169116"/>
                  </a:cubicBezTo>
                  <a:cubicBezTo>
                    <a:pt x="1084458" y="170634"/>
                    <a:pt x="1084458" y="173669"/>
                    <a:pt x="1084458" y="175186"/>
                  </a:cubicBezTo>
                  <a:cubicBezTo>
                    <a:pt x="1084458" y="176704"/>
                    <a:pt x="1082935" y="178221"/>
                    <a:pt x="1081413" y="179739"/>
                  </a:cubicBezTo>
                  <a:cubicBezTo>
                    <a:pt x="1078367" y="179739"/>
                    <a:pt x="1078367" y="181256"/>
                    <a:pt x="1076844" y="182773"/>
                  </a:cubicBezTo>
                  <a:cubicBezTo>
                    <a:pt x="1075322" y="182773"/>
                    <a:pt x="1073799" y="181256"/>
                    <a:pt x="1072276" y="179739"/>
                  </a:cubicBezTo>
                  <a:cubicBezTo>
                    <a:pt x="1070754" y="178221"/>
                    <a:pt x="1070754" y="179739"/>
                    <a:pt x="1069231" y="176704"/>
                  </a:cubicBezTo>
                  <a:cubicBezTo>
                    <a:pt x="1069231" y="173669"/>
                    <a:pt x="1069231" y="172151"/>
                    <a:pt x="1069231" y="170634"/>
                  </a:cubicBezTo>
                  <a:cubicBezTo>
                    <a:pt x="1069231" y="169116"/>
                    <a:pt x="1069231" y="167599"/>
                    <a:pt x="1067708" y="166081"/>
                  </a:cubicBezTo>
                  <a:cubicBezTo>
                    <a:pt x="1066185" y="166081"/>
                    <a:pt x="1063140" y="170634"/>
                    <a:pt x="1061617" y="172151"/>
                  </a:cubicBezTo>
                  <a:cubicBezTo>
                    <a:pt x="1060095" y="175186"/>
                    <a:pt x="1057049" y="176704"/>
                    <a:pt x="1057049" y="176704"/>
                  </a:cubicBezTo>
                  <a:cubicBezTo>
                    <a:pt x="1057049" y="176704"/>
                    <a:pt x="1050958" y="176704"/>
                    <a:pt x="1049436" y="175186"/>
                  </a:cubicBezTo>
                  <a:cubicBezTo>
                    <a:pt x="1049436" y="175186"/>
                    <a:pt x="1047913" y="175186"/>
                    <a:pt x="1049436" y="173669"/>
                  </a:cubicBezTo>
                  <a:cubicBezTo>
                    <a:pt x="1050958" y="172151"/>
                    <a:pt x="1050958" y="172151"/>
                    <a:pt x="1054004" y="170634"/>
                  </a:cubicBezTo>
                  <a:cubicBezTo>
                    <a:pt x="1055526" y="169116"/>
                    <a:pt x="1055526" y="169116"/>
                    <a:pt x="1057049" y="167599"/>
                  </a:cubicBezTo>
                  <a:cubicBezTo>
                    <a:pt x="1060095" y="164564"/>
                    <a:pt x="1061617" y="163046"/>
                    <a:pt x="1061617" y="163046"/>
                  </a:cubicBezTo>
                  <a:cubicBezTo>
                    <a:pt x="1061617" y="163046"/>
                    <a:pt x="1061617" y="160011"/>
                    <a:pt x="1060095" y="160011"/>
                  </a:cubicBezTo>
                  <a:cubicBezTo>
                    <a:pt x="1057049" y="160011"/>
                    <a:pt x="1057049" y="160011"/>
                    <a:pt x="1055526" y="158494"/>
                  </a:cubicBezTo>
                  <a:cubicBezTo>
                    <a:pt x="1055526" y="158494"/>
                    <a:pt x="1055526" y="156976"/>
                    <a:pt x="1054004" y="155459"/>
                  </a:cubicBezTo>
                  <a:cubicBezTo>
                    <a:pt x="1052481" y="153942"/>
                    <a:pt x="1050958" y="155459"/>
                    <a:pt x="1049436" y="155459"/>
                  </a:cubicBezTo>
                  <a:cubicBezTo>
                    <a:pt x="1047913" y="155459"/>
                    <a:pt x="1047913" y="152424"/>
                    <a:pt x="1047913" y="150907"/>
                  </a:cubicBezTo>
                  <a:cubicBezTo>
                    <a:pt x="1047913" y="149389"/>
                    <a:pt x="1049436" y="149389"/>
                    <a:pt x="1049436" y="147872"/>
                  </a:cubicBezTo>
                  <a:cubicBezTo>
                    <a:pt x="1050958" y="144837"/>
                    <a:pt x="1049436" y="144837"/>
                    <a:pt x="1052481" y="143319"/>
                  </a:cubicBezTo>
                  <a:cubicBezTo>
                    <a:pt x="1054004" y="141802"/>
                    <a:pt x="1055526" y="140284"/>
                    <a:pt x="1057049" y="138767"/>
                  </a:cubicBezTo>
                  <a:cubicBezTo>
                    <a:pt x="1057049" y="137249"/>
                    <a:pt x="1058572" y="137249"/>
                    <a:pt x="1060095" y="134214"/>
                  </a:cubicBezTo>
                  <a:cubicBezTo>
                    <a:pt x="1061617" y="132697"/>
                    <a:pt x="1063140" y="131179"/>
                    <a:pt x="1064663" y="131179"/>
                  </a:cubicBezTo>
                  <a:cubicBezTo>
                    <a:pt x="1066185" y="131179"/>
                    <a:pt x="1067708" y="132697"/>
                    <a:pt x="1067708" y="131179"/>
                  </a:cubicBezTo>
                  <a:cubicBezTo>
                    <a:pt x="1067708" y="131179"/>
                    <a:pt x="1067708" y="128145"/>
                    <a:pt x="1069231" y="126627"/>
                  </a:cubicBezTo>
                  <a:cubicBezTo>
                    <a:pt x="1069231" y="125110"/>
                    <a:pt x="1069231" y="123592"/>
                    <a:pt x="1070754" y="122075"/>
                  </a:cubicBezTo>
                  <a:cubicBezTo>
                    <a:pt x="1070754" y="119040"/>
                    <a:pt x="1072276" y="119040"/>
                    <a:pt x="1072276" y="117522"/>
                  </a:cubicBezTo>
                  <a:cubicBezTo>
                    <a:pt x="1072276" y="116005"/>
                    <a:pt x="1073799" y="116005"/>
                    <a:pt x="1073799" y="116005"/>
                  </a:cubicBezTo>
                  <a:cubicBezTo>
                    <a:pt x="1073799" y="114487"/>
                    <a:pt x="1070754" y="112970"/>
                    <a:pt x="1069231" y="111452"/>
                  </a:cubicBezTo>
                  <a:cubicBezTo>
                    <a:pt x="1069231" y="111452"/>
                    <a:pt x="1067708" y="112970"/>
                    <a:pt x="1066185" y="114487"/>
                  </a:cubicBezTo>
                  <a:cubicBezTo>
                    <a:pt x="1063140" y="116005"/>
                    <a:pt x="1063140" y="116005"/>
                    <a:pt x="1063140" y="117522"/>
                  </a:cubicBezTo>
                  <a:cubicBezTo>
                    <a:pt x="1061617" y="119040"/>
                    <a:pt x="1061617" y="120557"/>
                    <a:pt x="1061617" y="122075"/>
                  </a:cubicBezTo>
                  <a:cubicBezTo>
                    <a:pt x="1060095" y="123592"/>
                    <a:pt x="1060095" y="125110"/>
                    <a:pt x="1058572" y="125110"/>
                  </a:cubicBezTo>
                  <a:cubicBezTo>
                    <a:pt x="1057049" y="125110"/>
                    <a:pt x="1057049" y="125110"/>
                    <a:pt x="1055526" y="125110"/>
                  </a:cubicBezTo>
                  <a:cubicBezTo>
                    <a:pt x="1054004" y="126627"/>
                    <a:pt x="1052481" y="128145"/>
                    <a:pt x="1050958" y="129662"/>
                  </a:cubicBezTo>
                  <a:cubicBezTo>
                    <a:pt x="1049436" y="131179"/>
                    <a:pt x="1049436" y="132697"/>
                    <a:pt x="1047913" y="134214"/>
                  </a:cubicBezTo>
                  <a:cubicBezTo>
                    <a:pt x="1046390" y="135732"/>
                    <a:pt x="1046390" y="137249"/>
                    <a:pt x="1044867" y="138767"/>
                  </a:cubicBezTo>
                  <a:cubicBezTo>
                    <a:pt x="1043345" y="140284"/>
                    <a:pt x="1043345" y="138767"/>
                    <a:pt x="1041822" y="141802"/>
                  </a:cubicBezTo>
                  <a:cubicBezTo>
                    <a:pt x="1040299" y="144837"/>
                    <a:pt x="1040299" y="144837"/>
                    <a:pt x="1038777" y="146354"/>
                  </a:cubicBezTo>
                  <a:cubicBezTo>
                    <a:pt x="1037254" y="149389"/>
                    <a:pt x="1038777" y="147872"/>
                    <a:pt x="1035731" y="150907"/>
                  </a:cubicBezTo>
                  <a:cubicBezTo>
                    <a:pt x="1034208" y="153942"/>
                    <a:pt x="1031163" y="155459"/>
                    <a:pt x="1029640" y="156976"/>
                  </a:cubicBezTo>
                  <a:cubicBezTo>
                    <a:pt x="1029640" y="158494"/>
                    <a:pt x="1029640" y="156976"/>
                    <a:pt x="1029640" y="160011"/>
                  </a:cubicBezTo>
                  <a:cubicBezTo>
                    <a:pt x="1031163" y="161529"/>
                    <a:pt x="1032686" y="163046"/>
                    <a:pt x="1031163" y="164564"/>
                  </a:cubicBezTo>
                  <a:cubicBezTo>
                    <a:pt x="1029640" y="166081"/>
                    <a:pt x="1029640" y="167599"/>
                    <a:pt x="1029640" y="167599"/>
                  </a:cubicBezTo>
                  <a:cubicBezTo>
                    <a:pt x="1029640" y="167599"/>
                    <a:pt x="1031163" y="169116"/>
                    <a:pt x="1031163" y="170634"/>
                  </a:cubicBezTo>
                  <a:cubicBezTo>
                    <a:pt x="1032686" y="172151"/>
                    <a:pt x="1034208" y="173669"/>
                    <a:pt x="1032686" y="173669"/>
                  </a:cubicBezTo>
                  <a:cubicBezTo>
                    <a:pt x="1032686" y="175186"/>
                    <a:pt x="1031163" y="178221"/>
                    <a:pt x="1031163" y="178221"/>
                  </a:cubicBezTo>
                  <a:cubicBezTo>
                    <a:pt x="1031163" y="178221"/>
                    <a:pt x="1031163" y="182773"/>
                    <a:pt x="1029640" y="182773"/>
                  </a:cubicBezTo>
                  <a:cubicBezTo>
                    <a:pt x="1028118" y="184291"/>
                    <a:pt x="1025072" y="187326"/>
                    <a:pt x="1023549" y="185808"/>
                  </a:cubicBezTo>
                  <a:cubicBezTo>
                    <a:pt x="1023549" y="184291"/>
                    <a:pt x="1020504" y="182773"/>
                    <a:pt x="1020504" y="179739"/>
                  </a:cubicBezTo>
                  <a:cubicBezTo>
                    <a:pt x="1020504" y="178221"/>
                    <a:pt x="1018981" y="175186"/>
                    <a:pt x="1018981" y="173669"/>
                  </a:cubicBezTo>
                  <a:cubicBezTo>
                    <a:pt x="1017459" y="170634"/>
                    <a:pt x="1017459" y="166081"/>
                    <a:pt x="1015936" y="164564"/>
                  </a:cubicBezTo>
                  <a:cubicBezTo>
                    <a:pt x="1015936" y="163046"/>
                    <a:pt x="1015936" y="153942"/>
                    <a:pt x="1014413" y="152424"/>
                  </a:cubicBezTo>
                  <a:cubicBezTo>
                    <a:pt x="1014413" y="150907"/>
                    <a:pt x="1014413" y="150907"/>
                    <a:pt x="1015936" y="149389"/>
                  </a:cubicBezTo>
                  <a:cubicBezTo>
                    <a:pt x="1015936" y="149389"/>
                    <a:pt x="1017459" y="147872"/>
                    <a:pt x="1017459" y="149389"/>
                  </a:cubicBezTo>
                  <a:cubicBezTo>
                    <a:pt x="1018981" y="149389"/>
                    <a:pt x="1018981" y="152424"/>
                    <a:pt x="1020504" y="153942"/>
                  </a:cubicBezTo>
                  <a:cubicBezTo>
                    <a:pt x="1020504" y="155459"/>
                    <a:pt x="1022027" y="156976"/>
                    <a:pt x="1022027" y="156976"/>
                  </a:cubicBezTo>
                  <a:cubicBezTo>
                    <a:pt x="1023549" y="155459"/>
                    <a:pt x="1023549" y="155459"/>
                    <a:pt x="1025072" y="155459"/>
                  </a:cubicBezTo>
                  <a:cubicBezTo>
                    <a:pt x="1025072" y="153942"/>
                    <a:pt x="1025072" y="152424"/>
                    <a:pt x="1026595" y="150907"/>
                  </a:cubicBezTo>
                  <a:cubicBezTo>
                    <a:pt x="1028118" y="149389"/>
                    <a:pt x="1028118" y="147872"/>
                    <a:pt x="1029640" y="146354"/>
                  </a:cubicBezTo>
                  <a:cubicBezTo>
                    <a:pt x="1029640" y="143319"/>
                    <a:pt x="1031163" y="143319"/>
                    <a:pt x="1029640" y="143319"/>
                  </a:cubicBezTo>
                  <a:cubicBezTo>
                    <a:pt x="1029640" y="141802"/>
                    <a:pt x="1025072" y="134214"/>
                    <a:pt x="1023549" y="132697"/>
                  </a:cubicBezTo>
                  <a:cubicBezTo>
                    <a:pt x="1022027" y="129662"/>
                    <a:pt x="1020504" y="129662"/>
                    <a:pt x="1020504" y="129662"/>
                  </a:cubicBezTo>
                  <a:cubicBezTo>
                    <a:pt x="1020504" y="129662"/>
                    <a:pt x="1018981" y="126627"/>
                    <a:pt x="1017459" y="125110"/>
                  </a:cubicBezTo>
                  <a:cubicBezTo>
                    <a:pt x="1015936" y="123592"/>
                    <a:pt x="1015936" y="122075"/>
                    <a:pt x="1015936" y="120557"/>
                  </a:cubicBezTo>
                  <a:cubicBezTo>
                    <a:pt x="1014413" y="119040"/>
                    <a:pt x="1014413" y="117522"/>
                    <a:pt x="1014413" y="117522"/>
                  </a:cubicBezTo>
                  <a:cubicBezTo>
                    <a:pt x="1014413" y="117522"/>
                    <a:pt x="1014413" y="116005"/>
                    <a:pt x="1015936" y="116005"/>
                  </a:cubicBezTo>
                  <a:cubicBezTo>
                    <a:pt x="1015936" y="117522"/>
                    <a:pt x="1017459" y="116005"/>
                    <a:pt x="1018981" y="119040"/>
                  </a:cubicBezTo>
                  <a:cubicBezTo>
                    <a:pt x="1018981" y="120557"/>
                    <a:pt x="1020504" y="122075"/>
                    <a:pt x="1023549" y="125110"/>
                  </a:cubicBezTo>
                  <a:cubicBezTo>
                    <a:pt x="1025072" y="128145"/>
                    <a:pt x="1026595" y="128145"/>
                    <a:pt x="1026595" y="129662"/>
                  </a:cubicBezTo>
                  <a:cubicBezTo>
                    <a:pt x="1028118" y="129662"/>
                    <a:pt x="1028118" y="131179"/>
                    <a:pt x="1028118" y="134214"/>
                  </a:cubicBezTo>
                  <a:cubicBezTo>
                    <a:pt x="1029640" y="135732"/>
                    <a:pt x="1029640" y="135732"/>
                    <a:pt x="1029640" y="137249"/>
                  </a:cubicBezTo>
                  <a:cubicBezTo>
                    <a:pt x="1031163" y="138767"/>
                    <a:pt x="1032686" y="140284"/>
                    <a:pt x="1032686" y="140284"/>
                  </a:cubicBezTo>
                  <a:cubicBezTo>
                    <a:pt x="1032686" y="140284"/>
                    <a:pt x="1032686" y="141802"/>
                    <a:pt x="1034208" y="141802"/>
                  </a:cubicBezTo>
                  <a:cubicBezTo>
                    <a:pt x="1035731" y="140284"/>
                    <a:pt x="1037254" y="140284"/>
                    <a:pt x="1037254" y="138767"/>
                  </a:cubicBezTo>
                  <a:cubicBezTo>
                    <a:pt x="1038777" y="138767"/>
                    <a:pt x="1037254" y="135732"/>
                    <a:pt x="1037254" y="134214"/>
                  </a:cubicBezTo>
                  <a:cubicBezTo>
                    <a:pt x="1035731" y="132697"/>
                    <a:pt x="1034208" y="132697"/>
                    <a:pt x="1034208" y="129662"/>
                  </a:cubicBezTo>
                  <a:cubicBezTo>
                    <a:pt x="1032686" y="128145"/>
                    <a:pt x="1032686" y="125110"/>
                    <a:pt x="1031163" y="123592"/>
                  </a:cubicBezTo>
                  <a:cubicBezTo>
                    <a:pt x="1031163" y="122075"/>
                    <a:pt x="1029640" y="120557"/>
                    <a:pt x="1029640" y="119040"/>
                  </a:cubicBezTo>
                  <a:cubicBezTo>
                    <a:pt x="1028118" y="117522"/>
                    <a:pt x="1026595" y="114487"/>
                    <a:pt x="1025072" y="112970"/>
                  </a:cubicBezTo>
                  <a:cubicBezTo>
                    <a:pt x="1023549" y="111452"/>
                    <a:pt x="1023549" y="111452"/>
                    <a:pt x="1022027" y="108417"/>
                  </a:cubicBezTo>
                  <a:cubicBezTo>
                    <a:pt x="1022027" y="106900"/>
                    <a:pt x="1018981" y="106900"/>
                    <a:pt x="1018981" y="103865"/>
                  </a:cubicBezTo>
                  <a:cubicBezTo>
                    <a:pt x="1018981" y="100830"/>
                    <a:pt x="1020504" y="100830"/>
                    <a:pt x="1020504" y="100830"/>
                  </a:cubicBezTo>
                  <a:cubicBezTo>
                    <a:pt x="1020504" y="100830"/>
                    <a:pt x="1022027" y="100830"/>
                    <a:pt x="1023549" y="102348"/>
                  </a:cubicBezTo>
                  <a:cubicBezTo>
                    <a:pt x="1025072" y="103865"/>
                    <a:pt x="1026595" y="105382"/>
                    <a:pt x="1028118" y="106900"/>
                  </a:cubicBezTo>
                  <a:cubicBezTo>
                    <a:pt x="1028118" y="108417"/>
                    <a:pt x="1028118" y="108417"/>
                    <a:pt x="1029640" y="111452"/>
                  </a:cubicBezTo>
                  <a:cubicBezTo>
                    <a:pt x="1031163" y="112970"/>
                    <a:pt x="1031163" y="114487"/>
                    <a:pt x="1032686" y="116005"/>
                  </a:cubicBezTo>
                  <a:cubicBezTo>
                    <a:pt x="1034208" y="117522"/>
                    <a:pt x="1034208" y="119040"/>
                    <a:pt x="1034208" y="119040"/>
                  </a:cubicBezTo>
                  <a:cubicBezTo>
                    <a:pt x="1034208" y="119040"/>
                    <a:pt x="1034208" y="117522"/>
                    <a:pt x="1034208" y="116005"/>
                  </a:cubicBezTo>
                  <a:cubicBezTo>
                    <a:pt x="1035731" y="114487"/>
                    <a:pt x="1037254" y="112970"/>
                    <a:pt x="1035731" y="109935"/>
                  </a:cubicBezTo>
                  <a:cubicBezTo>
                    <a:pt x="1035731" y="106900"/>
                    <a:pt x="1037254" y="105382"/>
                    <a:pt x="1035731" y="103865"/>
                  </a:cubicBezTo>
                  <a:cubicBezTo>
                    <a:pt x="1035731" y="102348"/>
                    <a:pt x="1034208" y="105382"/>
                    <a:pt x="1032686" y="103865"/>
                  </a:cubicBezTo>
                  <a:cubicBezTo>
                    <a:pt x="1032686" y="102348"/>
                    <a:pt x="1032686" y="103865"/>
                    <a:pt x="1031163" y="100830"/>
                  </a:cubicBezTo>
                  <a:cubicBezTo>
                    <a:pt x="1031163" y="99313"/>
                    <a:pt x="1028118" y="97795"/>
                    <a:pt x="1028118" y="97795"/>
                  </a:cubicBezTo>
                  <a:cubicBezTo>
                    <a:pt x="1028118" y="97795"/>
                    <a:pt x="1028118" y="97795"/>
                    <a:pt x="1026595" y="99313"/>
                  </a:cubicBezTo>
                  <a:cubicBezTo>
                    <a:pt x="1025072" y="99313"/>
                    <a:pt x="1025072" y="100830"/>
                    <a:pt x="1025072" y="100830"/>
                  </a:cubicBezTo>
                  <a:cubicBezTo>
                    <a:pt x="1023549" y="99313"/>
                    <a:pt x="1023549" y="99313"/>
                    <a:pt x="1023549" y="99313"/>
                  </a:cubicBezTo>
                  <a:cubicBezTo>
                    <a:pt x="1025072" y="94760"/>
                    <a:pt x="1025072" y="94760"/>
                    <a:pt x="1025072" y="94760"/>
                  </a:cubicBezTo>
                  <a:cubicBezTo>
                    <a:pt x="1025072" y="94760"/>
                    <a:pt x="1025072" y="94760"/>
                    <a:pt x="1025072" y="93243"/>
                  </a:cubicBezTo>
                  <a:cubicBezTo>
                    <a:pt x="1025072" y="91725"/>
                    <a:pt x="1025072" y="91725"/>
                    <a:pt x="1023549" y="90208"/>
                  </a:cubicBezTo>
                  <a:cubicBezTo>
                    <a:pt x="1023549" y="90208"/>
                    <a:pt x="1022027" y="88690"/>
                    <a:pt x="1022027" y="88690"/>
                  </a:cubicBezTo>
                  <a:cubicBezTo>
                    <a:pt x="1022027" y="88690"/>
                    <a:pt x="1020504" y="88690"/>
                    <a:pt x="1022027" y="87173"/>
                  </a:cubicBezTo>
                  <a:cubicBezTo>
                    <a:pt x="1023549" y="85655"/>
                    <a:pt x="1025072" y="85655"/>
                    <a:pt x="1025072" y="85655"/>
                  </a:cubicBezTo>
                  <a:cubicBezTo>
                    <a:pt x="1025072" y="85655"/>
                    <a:pt x="1026595" y="85655"/>
                    <a:pt x="1028118" y="85655"/>
                  </a:cubicBezTo>
                  <a:cubicBezTo>
                    <a:pt x="1028118" y="87173"/>
                    <a:pt x="1029640" y="88690"/>
                    <a:pt x="1029640" y="87173"/>
                  </a:cubicBezTo>
                  <a:cubicBezTo>
                    <a:pt x="1031163" y="87173"/>
                    <a:pt x="1031163" y="85655"/>
                    <a:pt x="1032686" y="85655"/>
                  </a:cubicBezTo>
                  <a:cubicBezTo>
                    <a:pt x="1034208" y="84138"/>
                    <a:pt x="1034208" y="84138"/>
                    <a:pt x="1035731" y="84138"/>
                  </a:cubicBezTo>
                  <a:close/>
                  <a:moveTo>
                    <a:pt x="101186" y="60325"/>
                  </a:moveTo>
                  <a:cubicBezTo>
                    <a:pt x="101186" y="60325"/>
                    <a:pt x="101186" y="60325"/>
                    <a:pt x="102704" y="60325"/>
                  </a:cubicBezTo>
                  <a:cubicBezTo>
                    <a:pt x="104223" y="60325"/>
                    <a:pt x="104223" y="60325"/>
                    <a:pt x="104223" y="60325"/>
                  </a:cubicBezTo>
                  <a:cubicBezTo>
                    <a:pt x="104223" y="60325"/>
                    <a:pt x="104223" y="61833"/>
                    <a:pt x="105741" y="63341"/>
                  </a:cubicBezTo>
                  <a:cubicBezTo>
                    <a:pt x="105741" y="63341"/>
                    <a:pt x="105741" y="64849"/>
                    <a:pt x="105741" y="67865"/>
                  </a:cubicBezTo>
                  <a:cubicBezTo>
                    <a:pt x="105741" y="69374"/>
                    <a:pt x="104223" y="69374"/>
                    <a:pt x="104223" y="69374"/>
                  </a:cubicBezTo>
                  <a:cubicBezTo>
                    <a:pt x="104223" y="69374"/>
                    <a:pt x="104223" y="70882"/>
                    <a:pt x="104223" y="70882"/>
                  </a:cubicBezTo>
                  <a:cubicBezTo>
                    <a:pt x="104223" y="72390"/>
                    <a:pt x="104223" y="72390"/>
                    <a:pt x="102704" y="73898"/>
                  </a:cubicBezTo>
                  <a:cubicBezTo>
                    <a:pt x="102704" y="75406"/>
                    <a:pt x="102704" y="75406"/>
                    <a:pt x="102704" y="75406"/>
                  </a:cubicBezTo>
                  <a:cubicBezTo>
                    <a:pt x="102704" y="76914"/>
                    <a:pt x="104223" y="76914"/>
                    <a:pt x="104223" y="76914"/>
                  </a:cubicBezTo>
                  <a:cubicBezTo>
                    <a:pt x="105741" y="78422"/>
                    <a:pt x="110297" y="78422"/>
                    <a:pt x="110297" y="78422"/>
                  </a:cubicBezTo>
                  <a:cubicBezTo>
                    <a:pt x="111815" y="78422"/>
                    <a:pt x="116371" y="79930"/>
                    <a:pt x="116371" y="79930"/>
                  </a:cubicBezTo>
                  <a:cubicBezTo>
                    <a:pt x="116371" y="79930"/>
                    <a:pt x="117889" y="78422"/>
                    <a:pt x="117889" y="78422"/>
                  </a:cubicBezTo>
                  <a:cubicBezTo>
                    <a:pt x="119407" y="78422"/>
                    <a:pt x="119407" y="79930"/>
                    <a:pt x="120926" y="79930"/>
                  </a:cubicBezTo>
                  <a:cubicBezTo>
                    <a:pt x="120926" y="78422"/>
                    <a:pt x="122444" y="79930"/>
                    <a:pt x="122444" y="79930"/>
                  </a:cubicBezTo>
                  <a:cubicBezTo>
                    <a:pt x="123963" y="79930"/>
                    <a:pt x="123963" y="79930"/>
                    <a:pt x="123963" y="81439"/>
                  </a:cubicBezTo>
                  <a:cubicBezTo>
                    <a:pt x="125481" y="82947"/>
                    <a:pt x="127000" y="82947"/>
                    <a:pt x="125481" y="84455"/>
                  </a:cubicBezTo>
                  <a:cubicBezTo>
                    <a:pt x="125481" y="84455"/>
                    <a:pt x="123963" y="85963"/>
                    <a:pt x="123963" y="85963"/>
                  </a:cubicBezTo>
                  <a:cubicBezTo>
                    <a:pt x="123963" y="85963"/>
                    <a:pt x="122444" y="85963"/>
                    <a:pt x="120926" y="87471"/>
                  </a:cubicBezTo>
                  <a:cubicBezTo>
                    <a:pt x="120926" y="87471"/>
                    <a:pt x="119407" y="87471"/>
                    <a:pt x="119407" y="87471"/>
                  </a:cubicBezTo>
                  <a:cubicBezTo>
                    <a:pt x="119407" y="87471"/>
                    <a:pt x="119407" y="87471"/>
                    <a:pt x="117889" y="87471"/>
                  </a:cubicBezTo>
                  <a:cubicBezTo>
                    <a:pt x="116371" y="87471"/>
                    <a:pt x="113334" y="88979"/>
                    <a:pt x="113334" y="88979"/>
                  </a:cubicBezTo>
                  <a:cubicBezTo>
                    <a:pt x="113334" y="88979"/>
                    <a:pt x="111815" y="88979"/>
                    <a:pt x="111815" y="88979"/>
                  </a:cubicBezTo>
                  <a:cubicBezTo>
                    <a:pt x="111815" y="88979"/>
                    <a:pt x="110297" y="88979"/>
                    <a:pt x="110297" y="88979"/>
                  </a:cubicBezTo>
                  <a:cubicBezTo>
                    <a:pt x="110297" y="88979"/>
                    <a:pt x="108778" y="88979"/>
                    <a:pt x="108778" y="90487"/>
                  </a:cubicBezTo>
                  <a:cubicBezTo>
                    <a:pt x="108778" y="90487"/>
                    <a:pt x="107260" y="90487"/>
                    <a:pt x="107260" y="90487"/>
                  </a:cubicBezTo>
                  <a:cubicBezTo>
                    <a:pt x="107260" y="91995"/>
                    <a:pt x="105741" y="91995"/>
                    <a:pt x="107260" y="91995"/>
                  </a:cubicBezTo>
                  <a:cubicBezTo>
                    <a:pt x="107260" y="91995"/>
                    <a:pt x="107260" y="96520"/>
                    <a:pt x="107260" y="96520"/>
                  </a:cubicBezTo>
                  <a:cubicBezTo>
                    <a:pt x="107260" y="98028"/>
                    <a:pt x="105741" y="99536"/>
                    <a:pt x="105741" y="99536"/>
                  </a:cubicBezTo>
                  <a:cubicBezTo>
                    <a:pt x="105741" y="99536"/>
                    <a:pt x="105741" y="101044"/>
                    <a:pt x="104223" y="101044"/>
                  </a:cubicBezTo>
                  <a:cubicBezTo>
                    <a:pt x="104223" y="102552"/>
                    <a:pt x="104223" y="102552"/>
                    <a:pt x="104223" y="102552"/>
                  </a:cubicBezTo>
                  <a:cubicBezTo>
                    <a:pt x="104223" y="102552"/>
                    <a:pt x="104223" y="102552"/>
                    <a:pt x="102704" y="104060"/>
                  </a:cubicBezTo>
                  <a:cubicBezTo>
                    <a:pt x="102704" y="105569"/>
                    <a:pt x="96630" y="110093"/>
                    <a:pt x="96630" y="110093"/>
                  </a:cubicBezTo>
                  <a:cubicBezTo>
                    <a:pt x="95112" y="111601"/>
                    <a:pt x="95112" y="110093"/>
                    <a:pt x="95112" y="111601"/>
                  </a:cubicBezTo>
                  <a:cubicBezTo>
                    <a:pt x="93593" y="111601"/>
                    <a:pt x="92075" y="113109"/>
                    <a:pt x="90556" y="113109"/>
                  </a:cubicBezTo>
                  <a:cubicBezTo>
                    <a:pt x="90556" y="114617"/>
                    <a:pt x="89038" y="114617"/>
                    <a:pt x="89038" y="114617"/>
                  </a:cubicBezTo>
                  <a:cubicBezTo>
                    <a:pt x="89038" y="114617"/>
                    <a:pt x="87519" y="116125"/>
                    <a:pt x="87519" y="116125"/>
                  </a:cubicBezTo>
                  <a:cubicBezTo>
                    <a:pt x="87519" y="116125"/>
                    <a:pt x="86001" y="116125"/>
                    <a:pt x="86001" y="117634"/>
                  </a:cubicBezTo>
                  <a:cubicBezTo>
                    <a:pt x="84482" y="117634"/>
                    <a:pt x="82964" y="117634"/>
                    <a:pt x="82964" y="117634"/>
                  </a:cubicBezTo>
                  <a:cubicBezTo>
                    <a:pt x="81446" y="117634"/>
                    <a:pt x="79927" y="119142"/>
                    <a:pt x="79927" y="119142"/>
                  </a:cubicBezTo>
                  <a:cubicBezTo>
                    <a:pt x="79927" y="119142"/>
                    <a:pt x="76890" y="120650"/>
                    <a:pt x="76890" y="120650"/>
                  </a:cubicBezTo>
                  <a:cubicBezTo>
                    <a:pt x="75372" y="120650"/>
                    <a:pt x="73853" y="120650"/>
                    <a:pt x="73853" y="120650"/>
                  </a:cubicBezTo>
                  <a:cubicBezTo>
                    <a:pt x="72335" y="120650"/>
                    <a:pt x="72335" y="120650"/>
                    <a:pt x="72335" y="120650"/>
                  </a:cubicBezTo>
                  <a:cubicBezTo>
                    <a:pt x="70816" y="120650"/>
                    <a:pt x="70816" y="119142"/>
                    <a:pt x="70816" y="119142"/>
                  </a:cubicBezTo>
                  <a:cubicBezTo>
                    <a:pt x="70816" y="119142"/>
                    <a:pt x="70816" y="117634"/>
                    <a:pt x="70816" y="117634"/>
                  </a:cubicBezTo>
                  <a:cubicBezTo>
                    <a:pt x="70816" y="117634"/>
                    <a:pt x="72335" y="117634"/>
                    <a:pt x="72335" y="116125"/>
                  </a:cubicBezTo>
                  <a:cubicBezTo>
                    <a:pt x="72335" y="116125"/>
                    <a:pt x="72335" y="114617"/>
                    <a:pt x="73853" y="114617"/>
                  </a:cubicBezTo>
                  <a:cubicBezTo>
                    <a:pt x="73853" y="114617"/>
                    <a:pt x="75372" y="113109"/>
                    <a:pt x="75372" y="113109"/>
                  </a:cubicBezTo>
                  <a:cubicBezTo>
                    <a:pt x="75372" y="113109"/>
                    <a:pt x="78409" y="111601"/>
                    <a:pt x="78409" y="110093"/>
                  </a:cubicBezTo>
                  <a:cubicBezTo>
                    <a:pt x="78409" y="110093"/>
                    <a:pt x="79927" y="108585"/>
                    <a:pt x="79927" y="107077"/>
                  </a:cubicBezTo>
                  <a:cubicBezTo>
                    <a:pt x="81446" y="105569"/>
                    <a:pt x="82964" y="105569"/>
                    <a:pt x="82964" y="105569"/>
                  </a:cubicBezTo>
                  <a:cubicBezTo>
                    <a:pt x="82964" y="105569"/>
                    <a:pt x="82964" y="104060"/>
                    <a:pt x="82964" y="104060"/>
                  </a:cubicBezTo>
                  <a:cubicBezTo>
                    <a:pt x="82964" y="104060"/>
                    <a:pt x="84482" y="102552"/>
                    <a:pt x="84482" y="102552"/>
                  </a:cubicBezTo>
                  <a:cubicBezTo>
                    <a:pt x="86001" y="102552"/>
                    <a:pt x="87519" y="101044"/>
                    <a:pt x="87519" y="101044"/>
                  </a:cubicBezTo>
                  <a:cubicBezTo>
                    <a:pt x="87519" y="99536"/>
                    <a:pt x="89038" y="98028"/>
                    <a:pt x="90556" y="98028"/>
                  </a:cubicBezTo>
                  <a:cubicBezTo>
                    <a:pt x="90556" y="98028"/>
                    <a:pt x="90556" y="98028"/>
                    <a:pt x="90556" y="96520"/>
                  </a:cubicBezTo>
                  <a:cubicBezTo>
                    <a:pt x="92075" y="96520"/>
                    <a:pt x="93593" y="95012"/>
                    <a:pt x="93593" y="95012"/>
                  </a:cubicBezTo>
                  <a:cubicBezTo>
                    <a:pt x="93593" y="95012"/>
                    <a:pt x="93593" y="93504"/>
                    <a:pt x="95112" y="93504"/>
                  </a:cubicBezTo>
                  <a:cubicBezTo>
                    <a:pt x="95112" y="93504"/>
                    <a:pt x="95112" y="91995"/>
                    <a:pt x="95112" y="91995"/>
                  </a:cubicBezTo>
                  <a:cubicBezTo>
                    <a:pt x="95112" y="91995"/>
                    <a:pt x="96630" y="91995"/>
                    <a:pt x="96630" y="91995"/>
                  </a:cubicBezTo>
                  <a:cubicBezTo>
                    <a:pt x="96630" y="91995"/>
                    <a:pt x="96630" y="90487"/>
                    <a:pt x="98149" y="90487"/>
                  </a:cubicBezTo>
                  <a:cubicBezTo>
                    <a:pt x="98149" y="88979"/>
                    <a:pt x="98149" y="88979"/>
                    <a:pt x="98149" y="88979"/>
                  </a:cubicBezTo>
                  <a:cubicBezTo>
                    <a:pt x="98149" y="88979"/>
                    <a:pt x="98149" y="88979"/>
                    <a:pt x="98149" y="87471"/>
                  </a:cubicBezTo>
                  <a:cubicBezTo>
                    <a:pt x="98149" y="87471"/>
                    <a:pt x="98149" y="87471"/>
                    <a:pt x="98149" y="85963"/>
                  </a:cubicBezTo>
                  <a:cubicBezTo>
                    <a:pt x="98149" y="85963"/>
                    <a:pt x="98149" y="84455"/>
                    <a:pt x="98149" y="84455"/>
                  </a:cubicBezTo>
                  <a:cubicBezTo>
                    <a:pt x="98149" y="84455"/>
                    <a:pt x="98149" y="82947"/>
                    <a:pt x="98149" y="82947"/>
                  </a:cubicBezTo>
                  <a:cubicBezTo>
                    <a:pt x="98149" y="82947"/>
                    <a:pt x="98149" y="82947"/>
                    <a:pt x="96630" y="82947"/>
                  </a:cubicBezTo>
                  <a:cubicBezTo>
                    <a:pt x="96630" y="82947"/>
                    <a:pt x="96630" y="82947"/>
                    <a:pt x="95112" y="82947"/>
                  </a:cubicBezTo>
                  <a:cubicBezTo>
                    <a:pt x="95112" y="82947"/>
                    <a:pt x="95112" y="84455"/>
                    <a:pt x="95112" y="84455"/>
                  </a:cubicBezTo>
                  <a:cubicBezTo>
                    <a:pt x="93593" y="84455"/>
                    <a:pt x="93593" y="84455"/>
                    <a:pt x="93593" y="84455"/>
                  </a:cubicBezTo>
                  <a:cubicBezTo>
                    <a:pt x="93593" y="84455"/>
                    <a:pt x="92075" y="84455"/>
                    <a:pt x="92075" y="84455"/>
                  </a:cubicBezTo>
                  <a:cubicBezTo>
                    <a:pt x="92075" y="84455"/>
                    <a:pt x="89038" y="85963"/>
                    <a:pt x="89038" y="85963"/>
                  </a:cubicBezTo>
                  <a:cubicBezTo>
                    <a:pt x="89038" y="85963"/>
                    <a:pt x="89038" y="87471"/>
                    <a:pt x="87519" y="87471"/>
                  </a:cubicBezTo>
                  <a:cubicBezTo>
                    <a:pt x="86001" y="87471"/>
                    <a:pt x="86001" y="88979"/>
                    <a:pt x="86001" y="88979"/>
                  </a:cubicBezTo>
                  <a:cubicBezTo>
                    <a:pt x="84482" y="88979"/>
                    <a:pt x="84482" y="88979"/>
                    <a:pt x="84482" y="88979"/>
                  </a:cubicBezTo>
                  <a:cubicBezTo>
                    <a:pt x="84482" y="90487"/>
                    <a:pt x="82964" y="90487"/>
                    <a:pt x="81446" y="90487"/>
                  </a:cubicBezTo>
                  <a:cubicBezTo>
                    <a:pt x="79927" y="90487"/>
                    <a:pt x="79927" y="90487"/>
                    <a:pt x="79927" y="90487"/>
                  </a:cubicBezTo>
                  <a:cubicBezTo>
                    <a:pt x="79927" y="90487"/>
                    <a:pt x="76890" y="91995"/>
                    <a:pt x="76890" y="91995"/>
                  </a:cubicBezTo>
                  <a:cubicBezTo>
                    <a:pt x="75372" y="93504"/>
                    <a:pt x="75372" y="93504"/>
                    <a:pt x="73853" y="95012"/>
                  </a:cubicBezTo>
                  <a:cubicBezTo>
                    <a:pt x="73853" y="95012"/>
                    <a:pt x="70816" y="96520"/>
                    <a:pt x="70816" y="98028"/>
                  </a:cubicBezTo>
                  <a:cubicBezTo>
                    <a:pt x="70816" y="98028"/>
                    <a:pt x="69298" y="99536"/>
                    <a:pt x="69298" y="99536"/>
                  </a:cubicBezTo>
                  <a:cubicBezTo>
                    <a:pt x="67779" y="99536"/>
                    <a:pt x="67779" y="101044"/>
                    <a:pt x="66261" y="101044"/>
                  </a:cubicBezTo>
                  <a:cubicBezTo>
                    <a:pt x="66261" y="101044"/>
                    <a:pt x="64742" y="101044"/>
                    <a:pt x="64742" y="101044"/>
                  </a:cubicBezTo>
                  <a:cubicBezTo>
                    <a:pt x="63224" y="101044"/>
                    <a:pt x="63224" y="101044"/>
                    <a:pt x="63224" y="101044"/>
                  </a:cubicBezTo>
                  <a:cubicBezTo>
                    <a:pt x="61705" y="102552"/>
                    <a:pt x="61705" y="101044"/>
                    <a:pt x="61705" y="102552"/>
                  </a:cubicBezTo>
                  <a:cubicBezTo>
                    <a:pt x="60187" y="102552"/>
                    <a:pt x="60187" y="102552"/>
                    <a:pt x="60187" y="102552"/>
                  </a:cubicBezTo>
                  <a:cubicBezTo>
                    <a:pt x="58668" y="102552"/>
                    <a:pt x="58668" y="102552"/>
                    <a:pt x="58668" y="102552"/>
                  </a:cubicBezTo>
                  <a:cubicBezTo>
                    <a:pt x="58668" y="102552"/>
                    <a:pt x="58668" y="102552"/>
                    <a:pt x="57150" y="102552"/>
                  </a:cubicBezTo>
                  <a:cubicBezTo>
                    <a:pt x="57150" y="102552"/>
                    <a:pt x="57150" y="101044"/>
                    <a:pt x="57150" y="101044"/>
                  </a:cubicBezTo>
                  <a:cubicBezTo>
                    <a:pt x="57150" y="101044"/>
                    <a:pt x="58668" y="101044"/>
                    <a:pt x="58668" y="101044"/>
                  </a:cubicBezTo>
                  <a:cubicBezTo>
                    <a:pt x="58668" y="99536"/>
                    <a:pt x="58668" y="99536"/>
                    <a:pt x="58668" y="99536"/>
                  </a:cubicBezTo>
                  <a:cubicBezTo>
                    <a:pt x="58668" y="98028"/>
                    <a:pt x="57150" y="98028"/>
                    <a:pt x="57150" y="98028"/>
                  </a:cubicBezTo>
                  <a:cubicBezTo>
                    <a:pt x="58668" y="96520"/>
                    <a:pt x="58668" y="96520"/>
                    <a:pt x="58668" y="96520"/>
                  </a:cubicBezTo>
                  <a:cubicBezTo>
                    <a:pt x="58668" y="95012"/>
                    <a:pt x="58668" y="95012"/>
                    <a:pt x="58668" y="95012"/>
                  </a:cubicBezTo>
                  <a:cubicBezTo>
                    <a:pt x="60187" y="95012"/>
                    <a:pt x="60187" y="93504"/>
                    <a:pt x="60187" y="93504"/>
                  </a:cubicBezTo>
                  <a:cubicBezTo>
                    <a:pt x="60187" y="93504"/>
                    <a:pt x="61705" y="91995"/>
                    <a:pt x="61705" y="91995"/>
                  </a:cubicBezTo>
                  <a:cubicBezTo>
                    <a:pt x="63224" y="91995"/>
                    <a:pt x="63224" y="90487"/>
                    <a:pt x="63224" y="90487"/>
                  </a:cubicBezTo>
                  <a:cubicBezTo>
                    <a:pt x="64742" y="88979"/>
                    <a:pt x="66261" y="88979"/>
                    <a:pt x="66261" y="88979"/>
                  </a:cubicBezTo>
                  <a:cubicBezTo>
                    <a:pt x="66261" y="87471"/>
                    <a:pt x="67779" y="87471"/>
                    <a:pt x="67779" y="87471"/>
                  </a:cubicBezTo>
                  <a:cubicBezTo>
                    <a:pt x="67779" y="87471"/>
                    <a:pt x="69298" y="87471"/>
                    <a:pt x="69298" y="87471"/>
                  </a:cubicBezTo>
                  <a:cubicBezTo>
                    <a:pt x="69298" y="87471"/>
                    <a:pt x="70816" y="87471"/>
                    <a:pt x="70816" y="87471"/>
                  </a:cubicBezTo>
                  <a:cubicBezTo>
                    <a:pt x="70816" y="85963"/>
                    <a:pt x="72335" y="85963"/>
                    <a:pt x="72335" y="85963"/>
                  </a:cubicBezTo>
                  <a:cubicBezTo>
                    <a:pt x="72335" y="85963"/>
                    <a:pt x="75372" y="82947"/>
                    <a:pt x="75372" y="82947"/>
                  </a:cubicBezTo>
                  <a:cubicBezTo>
                    <a:pt x="75372" y="82947"/>
                    <a:pt x="76890" y="82947"/>
                    <a:pt x="76890" y="82947"/>
                  </a:cubicBezTo>
                  <a:cubicBezTo>
                    <a:pt x="76890" y="82947"/>
                    <a:pt x="76890" y="82947"/>
                    <a:pt x="78409" y="81439"/>
                  </a:cubicBezTo>
                  <a:cubicBezTo>
                    <a:pt x="78409" y="81439"/>
                    <a:pt x="78409" y="81439"/>
                    <a:pt x="81446" y="79930"/>
                  </a:cubicBezTo>
                  <a:cubicBezTo>
                    <a:pt x="81446" y="79930"/>
                    <a:pt x="82964" y="78422"/>
                    <a:pt x="82964" y="78422"/>
                  </a:cubicBezTo>
                  <a:cubicBezTo>
                    <a:pt x="82964" y="78422"/>
                    <a:pt x="84482" y="78422"/>
                    <a:pt x="86001" y="76914"/>
                  </a:cubicBezTo>
                  <a:cubicBezTo>
                    <a:pt x="86001" y="76914"/>
                    <a:pt x="87519" y="75406"/>
                    <a:pt x="87519" y="75406"/>
                  </a:cubicBezTo>
                  <a:cubicBezTo>
                    <a:pt x="87519" y="75406"/>
                    <a:pt x="87519" y="75406"/>
                    <a:pt x="87519" y="73898"/>
                  </a:cubicBezTo>
                  <a:cubicBezTo>
                    <a:pt x="89038" y="73898"/>
                    <a:pt x="90556" y="72390"/>
                    <a:pt x="90556" y="72390"/>
                  </a:cubicBezTo>
                  <a:cubicBezTo>
                    <a:pt x="92075" y="70882"/>
                    <a:pt x="92075" y="70882"/>
                    <a:pt x="92075" y="70882"/>
                  </a:cubicBezTo>
                  <a:cubicBezTo>
                    <a:pt x="92075" y="70882"/>
                    <a:pt x="93593" y="69374"/>
                    <a:pt x="93593" y="69374"/>
                  </a:cubicBezTo>
                  <a:cubicBezTo>
                    <a:pt x="93593" y="69374"/>
                    <a:pt x="95112" y="67865"/>
                    <a:pt x="95112" y="67865"/>
                  </a:cubicBezTo>
                  <a:cubicBezTo>
                    <a:pt x="95112" y="67865"/>
                    <a:pt x="96630" y="66357"/>
                    <a:pt x="96630" y="66357"/>
                  </a:cubicBezTo>
                  <a:cubicBezTo>
                    <a:pt x="96630" y="66357"/>
                    <a:pt x="98149" y="64849"/>
                    <a:pt x="98149" y="64849"/>
                  </a:cubicBezTo>
                  <a:cubicBezTo>
                    <a:pt x="98149" y="63341"/>
                    <a:pt x="98149" y="63341"/>
                    <a:pt x="98149" y="63341"/>
                  </a:cubicBezTo>
                  <a:cubicBezTo>
                    <a:pt x="98149" y="63341"/>
                    <a:pt x="98149" y="61833"/>
                    <a:pt x="98149" y="61833"/>
                  </a:cubicBezTo>
                  <a:cubicBezTo>
                    <a:pt x="98149" y="61833"/>
                    <a:pt x="99667" y="61833"/>
                    <a:pt x="99667" y="61833"/>
                  </a:cubicBezTo>
                  <a:cubicBezTo>
                    <a:pt x="99667" y="61833"/>
                    <a:pt x="99667" y="60325"/>
                    <a:pt x="101186" y="60325"/>
                  </a:cubicBezTo>
                  <a:close/>
                  <a:moveTo>
                    <a:pt x="103188" y="53975"/>
                  </a:moveTo>
                  <a:cubicBezTo>
                    <a:pt x="103188" y="53975"/>
                    <a:pt x="104643" y="53975"/>
                    <a:pt x="104643" y="53975"/>
                  </a:cubicBezTo>
                  <a:cubicBezTo>
                    <a:pt x="106098" y="53975"/>
                    <a:pt x="106098" y="53975"/>
                    <a:pt x="106098" y="53975"/>
                  </a:cubicBezTo>
                  <a:cubicBezTo>
                    <a:pt x="106098" y="53975"/>
                    <a:pt x="107553" y="53975"/>
                    <a:pt x="109009" y="53975"/>
                  </a:cubicBezTo>
                  <a:cubicBezTo>
                    <a:pt x="109009" y="53975"/>
                    <a:pt x="111919" y="53975"/>
                    <a:pt x="111919" y="53975"/>
                  </a:cubicBezTo>
                  <a:cubicBezTo>
                    <a:pt x="111919" y="53975"/>
                    <a:pt x="113374" y="53975"/>
                    <a:pt x="113374" y="53975"/>
                  </a:cubicBezTo>
                  <a:cubicBezTo>
                    <a:pt x="114830" y="53975"/>
                    <a:pt x="117740" y="53975"/>
                    <a:pt x="119195" y="53975"/>
                  </a:cubicBezTo>
                  <a:cubicBezTo>
                    <a:pt x="120650" y="55418"/>
                    <a:pt x="122106" y="55418"/>
                    <a:pt x="123561" y="55418"/>
                  </a:cubicBezTo>
                  <a:cubicBezTo>
                    <a:pt x="123561" y="55418"/>
                    <a:pt x="125016" y="55418"/>
                    <a:pt x="125016" y="55418"/>
                  </a:cubicBezTo>
                  <a:cubicBezTo>
                    <a:pt x="125016" y="55418"/>
                    <a:pt x="126471" y="55418"/>
                    <a:pt x="126471" y="55418"/>
                  </a:cubicBezTo>
                  <a:cubicBezTo>
                    <a:pt x="127926" y="55418"/>
                    <a:pt x="130837" y="55418"/>
                    <a:pt x="130837" y="55418"/>
                  </a:cubicBezTo>
                  <a:cubicBezTo>
                    <a:pt x="132292" y="55418"/>
                    <a:pt x="132292" y="56861"/>
                    <a:pt x="133747" y="56861"/>
                  </a:cubicBezTo>
                  <a:cubicBezTo>
                    <a:pt x="136658" y="59748"/>
                    <a:pt x="135202" y="58304"/>
                    <a:pt x="136658" y="59748"/>
                  </a:cubicBezTo>
                  <a:cubicBezTo>
                    <a:pt x="138113" y="61191"/>
                    <a:pt x="136658" y="61191"/>
                    <a:pt x="138113" y="62634"/>
                  </a:cubicBezTo>
                  <a:cubicBezTo>
                    <a:pt x="138113" y="64077"/>
                    <a:pt x="138113" y="65520"/>
                    <a:pt x="138113" y="65520"/>
                  </a:cubicBezTo>
                  <a:cubicBezTo>
                    <a:pt x="138113" y="65520"/>
                    <a:pt x="136658" y="66964"/>
                    <a:pt x="136658" y="66964"/>
                  </a:cubicBezTo>
                  <a:cubicBezTo>
                    <a:pt x="135202" y="66964"/>
                    <a:pt x="135202" y="68407"/>
                    <a:pt x="133747" y="68407"/>
                  </a:cubicBezTo>
                  <a:cubicBezTo>
                    <a:pt x="133747" y="68407"/>
                    <a:pt x="133747" y="69850"/>
                    <a:pt x="132292" y="69850"/>
                  </a:cubicBezTo>
                  <a:cubicBezTo>
                    <a:pt x="132292" y="69850"/>
                    <a:pt x="130837" y="69850"/>
                    <a:pt x="130837" y="69850"/>
                  </a:cubicBezTo>
                  <a:cubicBezTo>
                    <a:pt x="130837" y="68407"/>
                    <a:pt x="130837" y="68407"/>
                    <a:pt x="129382" y="68407"/>
                  </a:cubicBezTo>
                  <a:cubicBezTo>
                    <a:pt x="127926" y="66964"/>
                    <a:pt x="127926" y="65520"/>
                    <a:pt x="127926" y="65520"/>
                  </a:cubicBezTo>
                  <a:cubicBezTo>
                    <a:pt x="127926" y="65520"/>
                    <a:pt x="126471" y="64077"/>
                    <a:pt x="126471" y="64077"/>
                  </a:cubicBezTo>
                  <a:cubicBezTo>
                    <a:pt x="126471" y="64077"/>
                    <a:pt x="126471" y="62634"/>
                    <a:pt x="126471" y="62634"/>
                  </a:cubicBezTo>
                  <a:cubicBezTo>
                    <a:pt x="126471" y="62634"/>
                    <a:pt x="126471" y="61191"/>
                    <a:pt x="126471" y="61191"/>
                  </a:cubicBezTo>
                  <a:cubicBezTo>
                    <a:pt x="126471" y="61191"/>
                    <a:pt x="126471" y="61191"/>
                    <a:pt x="125016" y="59748"/>
                  </a:cubicBezTo>
                  <a:cubicBezTo>
                    <a:pt x="125016" y="58304"/>
                    <a:pt x="123561" y="59748"/>
                    <a:pt x="123561" y="58304"/>
                  </a:cubicBezTo>
                  <a:cubicBezTo>
                    <a:pt x="123561" y="58304"/>
                    <a:pt x="122106" y="58304"/>
                    <a:pt x="122106" y="58304"/>
                  </a:cubicBezTo>
                  <a:cubicBezTo>
                    <a:pt x="122106" y="58304"/>
                    <a:pt x="120650" y="58304"/>
                    <a:pt x="120650" y="58304"/>
                  </a:cubicBezTo>
                  <a:cubicBezTo>
                    <a:pt x="120650" y="58304"/>
                    <a:pt x="120650" y="58304"/>
                    <a:pt x="119195" y="58304"/>
                  </a:cubicBezTo>
                  <a:cubicBezTo>
                    <a:pt x="119195" y="56861"/>
                    <a:pt x="117740" y="58304"/>
                    <a:pt x="117740" y="58304"/>
                  </a:cubicBezTo>
                  <a:cubicBezTo>
                    <a:pt x="117740" y="58304"/>
                    <a:pt x="116285" y="58304"/>
                    <a:pt x="116285" y="58304"/>
                  </a:cubicBezTo>
                  <a:cubicBezTo>
                    <a:pt x="116285" y="58304"/>
                    <a:pt x="114830" y="58304"/>
                    <a:pt x="114830" y="58304"/>
                  </a:cubicBezTo>
                  <a:cubicBezTo>
                    <a:pt x="114830" y="58304"/>
                    <a:pt x="113374" y="58304"/>
                    <a:pt x="113374" y="58304"/>
                  </a:cubicBezTo>
                  <a:cubicBezTo>
                    <a:pt x="113374" y="59748"/>
                    <a:pt x="113374" y="59748"/>
                    <a:pt x="113374" y="59748"/>
                  </a:cubicBezTo>
                  <a:cubicBezTo>
                    <a:pt x="111919" y="59748"/>
                    <a:pt x="111919" y="59748"/>
                    <a:pt x="111919" y="59748"/>
                  </a:cubicBezTo>
                  <a:cubicBezTo>
                    <a:pt x="110464" y="59748"/>
                    <a:pt x="110464" y="59748"/>
                    <a:pt x="110464" y="59748"/>
                  </a:cubicBezTo>
                  <a:cubicBezTo>
                    <a:pt x="110464" y="59748"/>
                    <a:pt x="110464" y="58304"/>
                    <a:pt x="110464" y="58304"/>
                  </a:cubicBezTo>
                  <a:cubicBezTo>
                    <a:pt x="110464" y="58304"/>
                    <a:pt x="110464" y="58304"/>
                    <a:pt x="111919" y="58304"/>
                  </a:cubicBezTo>
                  <a:cubicBezTo>
                    <a:pt x="111919" y="58304"/>
                    <a:pt x="111919" y="58304"/>
                    <a:pt x="111919" y="56861"/>
                  </a:cubicBezTo>
                  <a:cubicBezTo>
                    <a:pt x="111919" y="56861"/>
                    <a:pt x="111919" y="56861"/>
                    <a:pt x="110464" y="56861"/>
                  </a:cubicBezTo>
                  <a:cubicBezTo>
                    <a:pt x="110464" y="55418"/>
                    <a:pt x="110464" y="55418"/>
                    <a:pt x="110464" y="55418"/>
                  </a:cubicBezTo>
                  <a:cubicBezTo>
                    <a:pt x="110464" y="55418"/>
                    <a:pt x="109009" y="55418"/>
                    <a:pt x="109009" y="55418"/>
                  </a:cubicBezTo>
                  <a:cubicBezTo>
                    <a:pt x="109009" y="55418"/>
                    <a:pt x="109009" y="55418"/>
                    <a:pt x="107553" y="55418"/>
                  </a:cubicBezTo>
                  <a:cubicBezTo>
                    <a:pt x="107553" y="55418"/>
                    <a:pt x="106098" y="55418"/>
                    <a:pt x="106098" y="55418"/>
                  </a:cubicBezTo>
                  <a:cubicBezTo>
                    <a:pt x="104643" y="55418"/>
                    <a:pt x="103188" y="55418"/>
                    <a:pt x="103188" y="55418"/>
                  </a:cubicBezTo>
                  <a:cubicBezTo>
                    <a:pt x="103188" y="55418"/>
                    <a:pt x="103188" y="53975"/>
                    <a:pt x="103188" y="53975"/>
                  </a:cubicBezTo>
                  <a:close/>
                  <a:moveTo>
                    <a:pt x="1103099" y="51752"/>
                  </a:moveTo>
                  <a:cubicBezTo>
                    <a:pt x="1103099" y="51752"/>
                    <a:pt x="1103099" y="50244"/>
                    <a:pt x="1104616" y="51752"/>
                  </a:cubicBezTo>
                  <a:cubicBezTo>
                    <a:pt x="1106132" y="53260"/>
                    <a:pt x="1107649" y="51752"/>
                    <a:pt x="1107649" y="53260"/>
                  </a:cubicBezTo>
                  <a:cubicBezTo>
                    <a:pt x="1107649" y="54769"/>
                    <a:pt x="1107649" y="56277"/>
                    <a:pt x="1107649" y="57785"/>
                  </a:cubicBezTo>
                  <a:cubicBezTo>
                    <a:pt x="1107649" y="57785"/>
                    <a:pt x="1107649" y="59293"/>
                    <a:pt x="1107649" y="59293"/>
                  </a:cubicBezTo>
                  <a:cubicBezTo>
                    <a:pt x="1109165" y="60801"/>
                    <a:pt x="1109165" y="60801"/>
                    <a:pt x="1110681" y="62309"/>
                  </a:cubicBezTo>
                  <a:cubicBezTo>
                    <a:pt x="1112198" y="63817"/>
                    <a:pt x="1112198" y="63817"/>
                    <a:pt x="1113714" y="65325"/>
                  </a:cubicBezTo>
                  <a:cubicBezTo>
                    <a:pt x="1115231" y="65325"/>
                    <a:pt x="1113714" y="65325"/>
                    <a:pt x="1115231" y="66834"/>
                  </a:cubicBezTo>
                  <a:cubicBezTo>
                    <a:pt x="1118264" y="66834"/>
                    <a:pt x="1118264" y="65325"/>
                    <a:pt x="1119780" y="68342"/>
                  </a:cubicBezTo>
                  <a:cubicBezTo>
                    <a:pt x="1122813" y="69850"/>
                    <a:pt x="1124329" y="71358"/>
                    <a:pt x="1124329" y="71358"/>
                  </a:cubicBezTo>
                  <a:cubicBezTo>
                    <a:pt x="1125846" y="71358"/>
                    <a:pt x="1127362" y="74374"/>
                    <a:pt x="1128878" y="75882"/>
                  </a:cubicBezTo>
                  <a:cubicBezTo>
                    <a:pt x="1128878" y="77390"/>
                    <a:pt x="1130395" y="77390"/>
                    <a:pt x="1130395" y="78899"/>
                  </a:cubicBezTo>
                  <a:cubicBezTo>
                    <a:pt x="1130395" y="80407"/>
                    <a:pt x="1130395" y="81915"/>
                    <a:pt x="1130395" y="81915"/>
                  </a:cubicBezTo>
                  <a:cubicBezTo>
                    <a:pt x="1130395" y="83423"/>
                    <a:pt x="1130395" y="83423"/>
                    <a:pt x="1128878" y="83423"/>
                  </a:cubicBezTo>
                  <a:cubicBezTo>
                    <a:pt x="1127362" y="84931"/>
                    <a:pt x="1127362" y="84931"/>
                    <a:pt x="1127362" y="84931"/>
                  </a:cubicBezTo>
                  <a:cubicBezTo>
                    <a:pt x="1127362" y="84931"/>
                    <a:pt x="1125846" y="84931"/>
                    <a:pt x="1124329" y="84931"/>
                  </a:cubicBezTo>
                  <a:cubicBezTo>
                    <a:pt x="1122813" y="84931"/>
                    <a:pt x="1121296" y="84931"/>
                    <a:pt x="1121296" y="84931"/>
                  </a:cubicBezTo>
                  <a:cubicBezTo>
                    <a:pt x="1121296" y="86439"/>
                    <a:pt x="1121296" y="86439"/>
                    <a:pt x="1121296" y="87947"/>
                  </a:cubicBezTo>
                  <a:cubicBezTo>
                    <a:pt x="1122813" y="89455"/>
                    <a:pt x="1121296" y="90964"/>
                    <a:pt x="1122813" y="92472"/>
                  </a:cubicBezTo>
                  <a:cubicBezTo>
                    <a:pt x="1124329" y="93980"/>
                    <a:pt x="1124329" y="93980"/>
                    <a:pt x="1127362" y="96996"/>
                  </a:cubicBezTo>
                  <a:cubicBezTo>
                    <a:pt x="1130395" y="100012"/>
                    <a:pt x="1136461" y="104537"/>
                    <a:pt x="1136461" y="104537"/>
                  </a:cubicBezTo>
                  <a:cubicBezTo>
                    <a:pt x="1136461" y="104537"/>
                    <a:pt x="1136461" y="106045"/>
                    <a:pt x="1137977" y="107553"/>
                  </a:cubicBezTo>
                  <a:cubicBezTo>
                    <a:pt x="1141010" y="109061"/>
                    <a:pt x="1141010" y="110569"/>
                    <a:pt x="1142526" y="112077"/>
                  </a:cubicBezTo>
                  <a:cubicBezTo>
                    <a:pt x="1142526" y="112077"/>
                    <a:pt x="1144043" y="113585"/>
                    <a:pt x="1145559" y="115094"/>
                  </a:cubicBezTo>
                  <a:cubicBezTo>
                    <a:pt x="1147076" y="116602"/>
                    <a:pt x="1148592" y="118110"/>
                    <a:pt x="1148592" y="118110"/>
                  </a:cubicBezTo>
                  <a:cubicBezTo>
                    <a:pt x="1150108" y="119618"/>
                    <a:pt x="1150108" y="119618"/>
                    <a:pt x="1151625" y="121126"/>
                  </a:cubicBezTo>
                  <a:cubicBezTo>
                    <a:pt x="1151625" y="124142"/>
                    <a:pt x="1153141" y="125650"/>
                    <a:pt x="1153141" y="125650"/>
                  </a:cubicBezTo>
                  <a:cubicBezTo>
                    <a:pt x="1151625" y="125650"/>
                    <a:pt x="1151625" y="127159"/>
                    <a:pt x="1150108" y="127159"/>
                  </a:cubicBezTo>
                  <a:cubicBezTo>
                    <a:pt x="1148592" y="128667"/>
                    <a:pt x="1148592" y="128667"/>
                    <a:pt x="1147076" y="128667"/>
                  </a:cubicBezTo>
                  <a:cubicBezTo>
                    <a:pt x="1145559" y="130175"/>
                    <a:pt x="1145559" y="130175"/>
                    <a:pt x="1145559" y="130175"/>
                  </a:cubicBezTo>
                  <a:cubicBezTo>
                    <a:pt x="1145559" y="130175"/>
                    <a:pt x="1145559" y="130175"/>
                    <a:pt x="1144043" y="128667"/>
                  </a:cubicBezTo>
                  <a:cubicBezTo>
                    <a:pt x="1142526" y="127159"/>
                    <a:pt x="1142526" y="127159"/>
                    <a:pt x="1142526" y="125650"/>
                  </a:cubicBezTo>
                  <a:cubicBezTo>
                    <a:pt x="1141010" y="124142"/>
                    <a:pt x="1142526" y="125650"/>
                    <a:pt x="1139493" y="124142"/>
                  </a:cubicBezTo>
                  <a:cubicBezTo>
                    <a:pt x="1137977" y="122634"/>
                    <a:pt x="1137977" y="122634"/>
                    <a:pt x="1136461" y="121126"/>
                  </a:cubicBezTo>
                  <a:cubicBezTo>
                    <a:pt x="1134944" y="119618"/>
                    <a:pt x="1133428" y="119618"/>
                    <a:pt x="1133428" y="118110"/>
                  </a:cubicBezTo>
                  <a:cubicBezTo>
                    <a:pt x="1133428" y="118110"/>
                    <a:pt x="1133428" y="116602"/>
                    <a:pt x="1133428" y="115094"/>
                  </a:cubicBezTo>
                  <a:cubicBezTo>
                    <a:pt x="1131911" y="113585"/>
                    <a:pt x="1130395" y="110569"/>
                    <a:pt x="1128878" y="109061"/>
                  </a:cubicBezTo>
                  <a:cubicBezTo>
                    <a:pt x="1127362" y="107553"/>
                    <a:pt x="1122813" y="104537"/>
                    <a:pt x="1122813" y="104537"/>
                  </a:cubicBezTo>
                  <a:cubicBezTo>
                    <a:pt x="1122813" y="103029"/>
                    <a:pt x="1118264" y="96996"/>
                    <a:pt x="1116747" y="95488"/>
                  </a:cubicBezTo>
                  <a:cubicBezTo>
                    <a:pt x="1115231" y="93980"/>
                    <a:pt x="1113714" y="89455"/>
                    <a:pt x="1112198" y="89455"/>
                  </a:cubicBezTo>
                  <a:cubicBezTo>
                    <a:pt x="1109165" y="87947"/>
                    <a:pt x="1109165" y="87947"/>
                    <a:pt x="1109165" y="86439"/>
                  </a:cubicBezTo>
                  <a:cubicBezTo>
                    <a:pt x="1109165" y="84931"/>
                    <a:pt x="1109165" y="84931"/>
                    <a:pt x="1110681" y="84931"/>
                  </a:cubicBezTo>
                  <a:cubicBezTo>
                    <a:pt x="1112198" y="83423"/>
                    <a:pt x="1113714" y="84931"/>
                    <a:pt x="1115231" y="83423"/>
                  </a:cubicBezTo>
                  <a:cubicBezTo>
                    <a:pt x="1115231" y="81915"/>
                    <a:pt x="1115231" y="80407"/>
                    <a:pt x="1115231" y="78899"/>
                  </a:cubicBezTo>
                  <a:cubicBezTo>
                    <a:pt x="1113714" y="77390"/>
                    <a:pt x="1112198" y="75882"/>
                    <a:pt x="1110681" y="72866"/>
                  </a:cubicBezTo>
                  <a:cubicBezTo>
                    <a:pt x="1109165" y="71358"/>
                    <a:pt x="1107649" y="69850"/>
                    <a:pt x="1106132" y="69850"/>
                  </a:cubicBezTo>
                  <a:cubicBezTo>
                    <a:pt x="1104616" y="68342"/>
                    <a:pt x="1103099" y="66834"/>
                    <a:pt x="1103099" y="66834"/>
                  </a:cubicBezTo>
                  <a:cubicBezTo>
                    <a:pt x="1101583" y="68342"/>
                    <a:pt x="1101583" y="68342"/>
                    <a:pt x="1101583" y="69850"/>
                  </a:cubicBezTo>
                  <a:cubicBezTo>
                    <a:pt x="1100067" y="69850"/>
                    <a:pt x="1101583" y="71358"/>
                    <a:pt x="1101583" y="71358"/>
                  </a:cubicBezTo>
                  <a:cubicBezTo>
                    <a:pt x="1100067" y="72866"/>
                    <a:pt x="1101583" y="72866"/>
                    <a:pt x="1100067" y="72866"/>
                  </a:cubicBezTo>
                  <a:cubicBezTo>
                    <a:pt x="1100067" y="72866"/>
                    <a:pt x="1098550" y="72866"/>
                    <a:pt x="1098550" y="72866"/>
                  </a:cubicBezTo>
                  <a:cubicBezTo>
                    <a:pt x="1098550" y="72866"/>
                    <a:pt x="1100067" y="69850"/>
                    <a:pt x="1098550" y="68342"/>
                  </a:cubicBezTo>
                  <a:cubicBezTo>
                    <a:pt x="1098550" y="66834"/>
                    <a:pt x="1100067" y="65325"/>
                    <a:pt x="1100067" y="62309"/>
                  </a:cubicBezTo>
                  <a:cubicBezTo>
                    <a:pt x="1098550" y="60801"/>
                    <a:pt x="1100067" y="60801"/>
                    <a:pt x="1100067" y="59293"/>
                  </a:cubicBezTo>
                  <a:cubicBezTo>
                    <a:pt x="1100067" y="57785"/>
                    <a:pt x="1101583" y="54769"/>
                    <a:pt x="1101583" y="53260"/>
                  </a:cubicBezTo>
                  <a:cubicBezTo>
                    <a:pt x="1101583" y="53260"/>
                    <a:pt x="1101583" y="51752"/>
                    <a:pt x="1103099" y="51752"/>
                  </a:cubicBezTo>
                  <a:close/>
                  <a:moveTo>
                    <a:pt x="1157690" y="42704"/>
                  </a:moveTo>
                  <a:cubicBezTo>
                    <a:pt x="1157690" y="41195"/>
                    <a:pt x="1157690" y="42704"/>
                    <a:pt x="1159207" y="42704"/>
                  </a:cubicBezTo>
                  <a:cubicBezTo>
                    <a:pt x="1160723" y="44212"/>
                    <a:pt x="1160723" y="45720"/>
                    <a:pt x="1160723" y="45720"/>
                  </a:cubicBezTo>
                  <a:cubicBezTo>
                    <a:pt x="1160723" y="45720"/>
                    <a:pt x="1160723" y="47228"/>
                    <a:pt x="1160723" y="48736"/>
                  </a:cubicBezTo>
                  <a:cubicBezTo>
                    <a:pt x="1160723" y="51752"/>
                    <a:pt x="1159207" y="51752"/>
                    <a:pt x="1159207" y="54769"/>
                  </a:cubicBezTo>
                  <a:cubicBezTo>
                    <a:pt x="1159207" y="56277"/>
                    <a:pt x="1159207" y="56277"/>
                    <a:pt x="1159207" y="57785"/>
                  </a:cubicBezTo>
                  <a:cubicBezTo>
                    <a:pt x="1157690" y="59293"/>
                    <a:pt x="1159207" y="60801"/>
                    <a:pt x="1159207" y="62309"/>
                  </a:cubicBezTo>
                  <a:cubicBezTo>
                    <a:pt x="1159207" y="63817"/>
                    <a:pt x="1159207" y="66834"/>
                    <a:pt x="1159207" y="69850"/>
                  </a:cubicBezTo>
                  <a:cubicBezTo>
                    <a:pt x="1159207" y="71358"/>
                    <a:pt x="1159207" y="72866"/>
                    <a:pt x="1159207" y="74374"/>
                  </a:cubicBezTo>
                  <a:cubicBezTo>
                    <a:pt x="1159207" y="75882"/>
                    <a:pt x="1159207" y="75882"/>
                    <a:pt x="1159207" y="78899"/>
                  </a:cubicBezTo>
                  <a:cubicBezTo>
                    <a:pt x="1159207" y="80407"/>
                    <a:pt x="1159207" y="80407"/>
                    <a:pt x="1159207" y="81915"/>
                  </a:cubicBezTo>
                  <a:cubicBezTo>
                    <a:pt x="1160723" y="83423"/>
                    <a:pt x="1160723" y="84931"/>
                    <a:pt x="1159207" y="84931"/>
                  </a:cubicBezTo>
                  <a:cubicBezTo>
                    <a:pt x="1159207" y="84931"/>
                    <a:pt x="1160723" y="89455"/>
                    <a:pt x="1160723" y="90964"/>
                  </a:cubicBezTo>
                  <a:cubicBezTo>
                    <a:pt x="1160723" y="93980"/>
                    <a:pt x="1160723" y="95488"/>
                    <a:pt x="1160723" y="96996"/>
                  </a:cubicBezTo>
                  <a:cubicBezTo>
                    <a:pt x="1160723" y="100012"/>
                    <a:pt x="1162240" y="103029"/>
                    <a:pt x="1162240" y="104537"/>
                  </a:cubicBezTo>
                  <a:cubicBezTo>
                    <a:pt x="1162240" y="107553"/>
                    <a:pt x="1162240" y="107553"/>
                    <a:pt x="1160723" y="107553"/>
                  </a:cubicBezTo>
                  <a:cubicBezTo>
                    <a:pt x="1159207" y="109061"/>
                    <a:pt x="1159207" y="109061"/>
                    <a:pt x="1159207" y="109061"/>
                  </a:cubicBezTo>
                  <a:cubicBezTo>
                    <a:pt x="1159207" y="109061"/>
                    <a:pt x="1157690" y="107553"/>
                    <a:pt x="1157690" y="106045"/>
                  </a:cubicBezTo>
                  <a:cubicBezTo>
                    <a:pt x="1157690" y="104537"/>
                    <a:pt x="1157690" y="106045"/>
                    <a:pt x="1156174" y="104537"/>
                  </a:cubicBezTo>
                  <a:cubicBezTo>
                    <a:pt x="1156174" y="104537"/>
                    <a:pt x="1156174" y="103029"/>
                    <a:pt x="1156174" y="103029"/>
                  </a:cubicBezTo>
                  <a:cubicBezTo>
                    <a:pt x="1156174" y="101520"/>
                    <a:pt x="1156174" y="100012"/>
                    <a:pt x="1154658" y="98504"/>
                  </a:cubicBezTo>
                  <a:cubicBezTo>
                    <a:pt x="1154658" y="96996"/>
                    <a:pt x="1154658" y="95488"/>
                    <a:pt x="1154658" y="95488"/>
                  </a:cubicBezTo>
                  <a:cubicBezTo>
                    <a:pt x="1154658" y="93980"/>
                    <a:pt x="1154658" y="92472"/>
                    <a:pt x="1154658" y="92472"/>
                  </a:cubicBezTo>
                  <a:cubicBezTo>
                    <a:pt x="1154658" y="92472"/>
                    <a:pt x="1156174" y="90964"/>
                    <a:pt x="1156174" y="89455"/>
                  </a:cubicBezTo>
                  <a:cubicBezTo>
                    <a:pt x="1154658" y="87947"/>
                    <a:pt x="1154658" y="87947"/>
                    <a:pt x="1154658" y="86439"/>
                  </a:cubicBezTo>
                  <a:cubicBezTo>
                    <a:pt x="1154658" y="84931"/>
                    <a:pt x="1154658" y="84931"/>
                    <a:pt x="1154658" y="83423"/>
                  </a:cubicBezTo>
                  <a:cubicBezTo>
                    <a:pt x="1156174" y="81915"/>
                    <a:pt x="1154658" y="81915"/>
                    <a:pt x="1154658" y="80407"/>
                  </a:cubicBezTo>
                  <a:cubicBezTo>
                    <a:pt x="1154658" y="80407"/>
                    <a:pt x="1153141" y="80407"/>
                    <a:pt x="1153141" y="78899"/>
                  </a:cubicBezTo>
                  <a:cubicBezTo>
                    <a:pt x="1151625" y="78899"/>
                    <a:pt x="1151625" y="80407"/>
                    <a:pt x="1151625" y="78899"/>
                  </a:cubicBezTo>
                  <a:cubicBezTo>
                    <a:pt x="1150108" y="78899"/>
                    <a:pt x="1150108" y="78899"/>
                    <a:pt x="1150108" y="78899"/>
                  </a:cubicBezTo>
                  <a:cubicBezTo>
                    <a:pt x="1148592" y="78899"/>
                    <a:pt x="1148592" y="78899"/>
                    <a:pt x="1148592" y="77390"/>
                  </a:cubicBezTo>
                  <a:cubicBezTo>
                    <a:pt x="1148592" y="77390"/>
                    <a:pt x="1148592" y="74374"/>
                    <a:pt x="1148592" y="72866"/>
                  </a:cubicBezTo>
                  <a:cubicBezTo>
                    <a:pt x="1150108" y="71358"/>
                    <a:pt x="1150108" y="71358"/>
                    <a:pt x="1150108" y="69850"/>
                  </a:cubicBezTo>
                  <a:cubicBezTo>
                    <a:pt x="1150108" y="68342"/>
                    <a:pt x="1150108" y="66834"/>
                    <a:pt x="1150108" y="66834"/>
                  </a:cubicBezTo>
                  <a:cubicBezTo>
                    <a:pt x="1150108" y="65325"/>
                    <a:pt x="1150108" y="63817"/>
                    <a:pt x="1150108" y="62309"/>
                  </a:cubicBezTo>
                  <a:cubicBezTo>
                    <a:pt x="1150108" y="62309"/>
                    <a:pt x="1151625" y="62309"/>
                    <a:pt x="1151625" y="60801"/>
                  </a:cubicBezTo>
                  <a:cubicBezTo>
                    <a:pt x="1153141" y="59293"/>
                    <a:pt x="1153141" y="59293"/>
                    <a:pt x="1153141" y="57785"/>
                  </a:cubicBezTo>
                  <a:cubicBezTo>
                    <a:pt x="1153141" y="57785"/>
                    <a:pt x="1153141" y="56277"/>
                    <a:pt x="1154658" y="56277"/>
                  </a:cubicBezTo>
                  <a:cubicBezTo>
                    <a:pt x="1154658" y="54769"/>
                    <a:pt x="1154658" y="54769"/>
                    <a:pt x="1154658" y="53260"/>
                  </a:cubicBezTo>
                  <a:cubicBezTo>
                    <a:pt x="1156174" y="51752"/>
                    <a:pt x="1154658" y="50244"/>
                    <a:pt x="1156174" y="50244"/>
                  </a:cubicBezTo>
                  <a:cubicBezTo>
                    <a:pt x="1156174" y="48736"/>
                    <a:pt x="1156174" y="48736"/>
                    <a:pt x="1156174" y="47228"/>
                  </a:cubicBezTo>
                  <a:cubicBezTo>
                    <a:pt x="1156174" y="45720"/>
                    <a:pt x="1156174" y="45720"/>
                    <a:pt x="1156174" y="44212"/>
                  </a:cubicBezTo>
                  <a:cubicBezTo>
                    <a:pt x="1156174" y="42704"/>
                    <a:pt x="1156174" y="42704"/>
                    <a:pt x="1157690" y="42704"/>
                  </a:cubicBezTo>
                  <a:close/>
                  <a:moveTo>
                    <a:pt x="1172855" y="30639"/>
                  </a:moveTo>
                  <a:cubicBezTo>
                    <a:pt x="1172855" y="30639"/>
                    <a:pt x="1172855" y="30639"/>
                    <a:pt x="1174371" y="30639"/>
                  </a:cubicBezTo>
                  <a:cubicBezTo>
                    <a:pt x="1175887" y="32147"/>
                    <a:pt x="1177404" y="33655"/>
                    <a:pt x="1177404" y="33655"/>
                  </a:cubicBezTo>
                  <a:cubicBezTo>
                    <a:pt x="1178920" y="35163"/>
                    <a:pt x="1178920" y="35163"/>
                    <a:pt x="1178920" y="36671"/>
                  </a:cubicBezTo>
                  <a:cubicBezTo>
                    <a:pt x="1180437" y="38179"/>
                    <a:pt x="1178920" y="38179"/>
                    <a:pt x="1180437" y="38179"/>
                  </a:cubicBezTo>
                  <a:cubicBezTo>
                    <a:pt x="1181953" y="39687"/>
                    <a:pt x="1183470" y="39687"/>
                    <a:pt x="1183470" y="41195"/>
                  </a:cubicBezTo>
                  <a:cubicBezTo>
                    <a:pt x="1184986" y="41195"/>
                    <a:pt x="1184986" y="41195"/>
                    <a:pt x="1186502" y="41195"/>
                  </a:cubicBezTo>
                  <a:cubicBezTo>
                    <a:pt x="1186502" y="42704"/>
                    <a:pt x="1189535" y="42704"/>
                    <a:pt x="1191052" y="45720"/>
                  </a:cubicBezTo>
                  <a:cubicBezTo>
                    <a:pt x="1194084" y="47228"/>
                    <a:pt x="1194084" y="47228"/>
                    <a:pt x="1195601" y="48736"/>
                  </a:cubicBezTo>
                  <a:cubicBezTo>
                    <a:pt x="1195601" y="48736"/>
                    <a:pt x="1197117" y="51752"/>
                    <a:pt x="1197117" y="53260"/>
                  </a:cubicBezTo>
                  <a:cubicBezTo>
                    <a:pt x="1197117" y="54769"/>
                    <a:pt x="1200150" y="56277"/>
                    <a:pt x="1200150" y="56277"/>
                  </a:cubicBezTo>
                  <a:cubicBezTo>
                    <a:pt x="1200150" y="57785"/>
                    <a:pt x="1198634" y="60801"/>
                    <a:pt x="1200150" y="62309"/>
                  </a:cubicBezTo>
                  <a:cubicBezTo>
                    <a:pt x="1200150" y="63817"/>
                    <a:pt x="1198634" y="65325"/>
                    <a:pt x="1198634" y="66834"/>
                  </a:cubicBezTo>
                  <a:cubicBezTo>
                    <a:pt x="1197117" y="68342"/>
                    <a:pt x="1197117" y="68342"/>
                    <a:pt x="1197117" y="69850"/>
                  </a:cubicBezTo>
                  <a:cubicBezTo>
                    <a:pt x="1195601" y="69850"/>
                    <a:pt x="1195601" y="72866"/>
                    <a:pt x="1194084" y="74374"/>
                  </a:cubicBezTo>
                  <a:cubicBezTo>
                    <a:pt x="1191052" y="77390"/>
                    <a:pt x="1191052" y="77390"/>
                    <a:pt x="1189535" y="78899"/>
                  </a:cubicBezTo>
                  <a:cubicBezTo>
                    <a:pt x="1188019" y="78899"/>
                    <a:pt x="1186502" y="80407"/>
                    <a:pt x="1186502" y="81915"/>
                  </a:cubicBezTo>
                  <a:cubicBezTo>
                    <a:pt x="1184986" y="83423"/>
                    <a:pt x="1183470" y="83423"/>
                    <a:pt x="1181953" y="83423"/>
                  </a:cubicBezTo>
                  <a:cubicBezTo>
                    <a:pt x="1180437" y="81915"/>
                    <a:pt x="1178920" y="83423"/>
                    <a:pt x="1178920" y="81915"/>
                  </a:cubicBezTo>
                  <a:cubicBezTo>
                    <a:pt x="1177404" y="80407"/>
                    <a:pt x="1175887" y="80407"/>
                    <a:pt x="1175887" y="80407"/>
                  </a:cubicBezTo>
                  <a:cubicBezTo>
                    <a:pt x="1175887" y="78899"/>
                    <a:pt x="1175887" y="80407"/>
                    <a:pt x="1174371" y="78899"/>
                  </a:cubicBezTo>
                  <a:cubicBezTo>
                    <a:pt x="1172855" y="77390"/>
                    <a:pt x="1171338" y="75882"/>
                    <a:pt x="1171338" y="74374"/>
                  </a:cubicBezTo>
                  <a:cubicBezTo>
                    <a:pt x="1171338" y="72866"/>
                    <a:pt x="1169822" y="71358"/>
                    <a:pt x="1169822" y="69850"/>
                  </a:cubicBezTo>
                  <a:cubicBezTo>
                    <a:pt x="1169822" y="68342"/>
                    <a:pt x="1169822" y="68342"/>
                    <a:pt x="1169822" y="66834"/>
                  </a:cubicBezTo>
                  <a:cubicBezTo>
                    <a:pt x="1169822" y="66834"/>
                    <a:pt x="1169822" y="65325"/>
                    <a:pt x="1168305" y="65325"/>
                  </a:cubicBezTo>
                  <a:cubicBezTo>
                    <a:pt x="1166789" y="65325"/>
                    <a:pt x="1166789" y="65325"/>
                    <a:pt x="1166789" y="65325"/>
                  </a:cubicBezTo>
                  <a:cubicBezTo>
                    <a:pt x="1166789" y="65325"/>
                    <a:pt x="1166789" y="65325"/>
                    <a:pt x="1166789" y="63817"/>
                  </a:cubicBezTo>
                  <a:cubicBezTo>
                    <a:pt x="1165273" y="60801"/>
                    <a:pt x="1166789" y="60801"/>
                    <a:pt x="1165273" y="59293"/>
                  </a:cubicBezTo>
                  <a:cubicBezTo>
                    <a:pt x="1165273" y="57785"/>
                    <a:pt x="1165273" y="56277"/>
                    <a:pt x="1165273" y="57785"/>
                  </a:cubicBezTo>
                  <a:cubicBezTo>
                    <a:pt x="1166789" y="57785"/>
                    <a:pt x="1166789" y="56277"/>
                    <a:pt x="1166789" y="56277"/>
                  </a:cubicBezTo>
                  <a:cubicBezTo>
                    <a:pt x="1168305" y="57785"/>
                    <a:pt x="1168305" y="57785"/>
                    <a:pt x="1169822" y="59293"/>
                  </a:cubicBezTo>
                  <a:cubicBezTo>
                    <a:pt x="1171338" y="60801"/>
                    <a:pt x="1171338" y="62309"/>
                    <a:pt x="1171338" y="62309"/>
                  </a:cubicBezTo>
                  <a:cubicBezTo>
                    <a:pt x="1172855" y="63817"/>
                    <a:pt x="1172855" y="65325"/>
                    <a:pt x="1174371" y="65325"/>
                  </a:cubicBezTo>
                  <a:cubicBezTo>
                    <a:pt x="1175887" y="66834"/>
                    <a:pt x="1177404" y="66834"/>
                    <a:pt x="1178920" y="68342"/>
                  </a:cubicBezTo>
                  <a:cubicBezTo>
                    <a:pt x="1178920" y="68342"/>
                    <a:pt x="1180437" y="69850"/>
                    <a:pt x="1180437" y="68342"/>
                  </a:cubicBezTo>
                  <a:cubicBezTo>
                    <a:pt x="1181953" y="68342"/>
                    <a:pt x="1181953" y="66834"/>
                    <a:pt x="1181953" y="65325"/>
                  </a:cubicBezTo>
                  <a:cubicBezTo>
                    <a:pt x="1183470" y="63817"/>
                    <a:pt x="1183470" y="63817"/>
                    <a:pt x="1184986" y="62309"/>
                  </a:cubicBezTo>
                  <a:cubicBezTo>
                    <a:pt x="1186502" y="59293"/>
                    <a:pt x="1186502" y="60801"/>
                    <a:pt x="1188019" y="59293"/>
                  </a:cubicBezTo>
                  <a:cubicBezTo>
                    <a:pt x="1188019" y="57785"/>
                    <a:pt x="1186502" y="56277"/>
                    <a:pt x="1186502" y="54769"/>
                  </a:cubicBezTo>
                  <a:cubicBezTo>
                    <a:pt x="1186502" y="53260"/>
                    <a:pt x="1186502" y="53260"/>
                    <a:pt x="1184986" y="53260"/>
                  </a:cubicBezTo>
                  <a:cubicBezTo>
                    <a:pt x="1183470" y="51752"/>
                    <a:pt x="1183470" y="51752"/>
                    <a:pt x="1183470" y="50244"/>
                  </a:cubicBezTo>
                  <a:cubicBezTo>
                    <a:pt x="1183470" y="47228"/>
                    <a:pt x="1183470" y="47228"/>
                    <a:pt x="1181953" y="45720"/>
                  </a:cubicBezTo>
                  <a:cubicBezTo>
                    <a:pt x="1180437" y="44212"/>
                    <a:pt x="1181953" y="44212"/>
                    <a:pt x="1180437" y="44212"/>
                  </a:cubicBezTo>
                  <a:cubicBezTo>
                    <a:pt x="1180437" y="42704"/>
                    <a:pt x="1178920" y="41195"/>
                    <a:pt x="1178920" y="39687"/>
                  </a:cubicBezTo>
                  <a:cubicBezTo>
                    <a:pt x="1177404" y="38179"/>
                    <a:pt x="1177404" y="36671"/>
                    <a:pt x="1175887" y="35163"/>
                  </a:cubicBezTo>
                  <a:cubicBezTo>
                    <a:pt x="1174371" y="33655"/>
                    <a:pt x="1174371" y="32147"/>
                    <a:pt x="1172855" y="32147"/>
                  </a:cubicBezTo>
                  <a:cubicBezTo>
                    <a:pt x="1172855" y="30639"/>
                    <a:pt x="1172855" y="30639"/>
                    <a:pt x="1172855" y="30639"/>
                  </a:cubicBezTo>
                  <a:close/>
                  <a:moveTo>
                    <a:pt x="48419" y="12700"/>
                  </a:moveTo>
                  <a:cubicBezTo>
                    <a:pt x="48419" y="14287"/>
                    <a:pt x="48419" y="14287"/>
                    <a:pt x="49808" y="14287"/>
                  </a:cubicBezTo>
                  <a:cubicBezTo>
                    <a:pt x="49808" y="15875"/>
                    <a:pt x="49808" y="15875"/>
                    <a:pt x="49808" y="15875"/>
                  </a:cubicBezTo>
                  <a:cubicBezTo>
                    <a:pt x="51198" y="17462"/>
                    <a:pt x="51198" y="17462"/>
                    <a:pt x="52587" y="17462"/>
                  </a:cubicBezTo>
                  <a:cubicBezTo>
                    <a:pt x="52587" y="17462"/>
                    <a:pt x="53976" y="17462"/>
                    <a:pt x="53976" y="19050"/>
                  </a:cubicBezTo>
                  <a:cubicBezTo>
                    <a:pt x="53976" y="19050"/>
                    <a:pt x="53976" y="20638"/>
                    <a:pt x="53976" y="20638"/>
                  </a:cubicBezTo>
                  <a:cubicBezTo>
                    <a:pt x="52587" y="22225"/>
                    <a:pt x="53976" y="22225"/>
                    <a:pt x="53976" y="23813"/>
                  </a:cubicBezTo>
                  <a:cubicBezTo>
                    <a:pt x="53976" y="23813"/>
                    <a:pt x="53976" y="25400"/>
                    <a:pt x="53976" y="25400"/>
                  </a:cubicBezTo>
                  <a:cubicBezTo>
                    <a:pt x="53976" y="26988"/>
                    <a:pt x="52587" y="26988"/>
                    <a:pt x="52587" y="28575"/>
                  </a:cubicBezTo>
                  <a:cubicBezTo>
                    <a:pt x="52587" y="28575"/>
                    <a:pt x="52587" y="30163"/>
                    <a:pt x="52587" y="30163"/>
                  </a:cubicBezTo>
                  <a:cubicBezTo>
                    <a:pt x="52587" y="31750"/>
                    <a:pt x="51198" y="31750"/>
                    <a:pt x="51198" y="33338"/>
                  </a:cubicBezTo>
                  <a:cubicBezTo>
                    <a:pt x="49808" y="33338"/>
                    <a:pt x="49808" y="33338"/>
                    <a:pt x="49808" y="33338"/>
                  </a:cubicBezTo>
                  <a:cubicBezTo>
                    <a:pt x="48419" y="33338"/>
                    <a:pt x="47030" y="33338"/>
                    <a:pt x="47030" y="33338"/>
                  </a:cubicBezTo>
                  <a:cubicBezTo>
                    <a:pt x="47030" y="33338"/>
                    <a:pt x="47030" y="33338"/>
                    <a:pt x="45641" y="33338"/>
                  </a:cubicBezTo>
                  <a:cubicBezTo>
                    <a:pt x="45641" y="31750"/>
                    <a:pt x="45641" y="31750"/>
                    <a:pt x="45641" y="30163"/>
                  </a:cubicBezTo>
                  <a:cubicBezTo>
                    <a:pt x="45641" y="30163"/>
                    <a:pt x="44252" y="28575"/>
                    <a:pt x="44252" y="26988"/>
                  </a:cubicBezTo>
                  <a:cubicBezTo>
                    <a:pt x="44252" y="26988"/>
                    <a:pt x="42863" y="23813"/>
                    <a:pt x="42863" y="23813"/>
                  </a:cubicBezTo>
                  <a:cubicBezTo>
                    <a:pt x="42863" y="22225"/>
                    <a:pt x="42863" y="22225"/>
                    <a:pt x="42863" y="20638"/>
                  </a:cubicBezTo>
                  <a:cubicBezTo>
                    <a:pt x="42863" y="20638"/>
                    <a:pt x="44252" y="20638"/>
                    <a:pt x="44252" y="19050"/>
                  </a:cubicBezTo>
                  <a:cubicBezTo>
                    <a:pt x="44252" y="19050"/>
                    <a:pt x="44252" y="19050"/>
                    <a:pt x="44252" y="17462"/>
                  </a:cubicBezTo>
                  <a:cubicBezTo>
                    <a:pt x="45641" y="17462"/>
                    <a:pt x="45641" y="17462"/>
                    <a:pt x="45641" y="15875"/>
                  </a:cubicBezTo>
                  <a:cubicBezTo>
                    <a:pt x="47030" y="14287"/>
                    <a:pt x="47030" y="14287"/>
                    <a:pt x="48419" y="12700"/>
                  </a:cubicBezTo>
                  <a:close/>
                  <a:moveTo>
                    <a:pt x="1145559" y="11033"/>
                  </a:moveTo>
                  <a:cubicBezTo>
                    <a:pt x="1145559" y="11033"/>
                    <a:pt x="1147076" y="11033"/>
                    <a:pt x="1148592" y="11033"/>
                  </a:cubicBezTo>
                  <a:cubicBezTo>
                    <a:pt x="1150108" y="9525"/>
                    <a:pt x="1151625" y="11033"/>
                    <a:pt x="1151625" y="12541"/>
                  </a:cubicBezTo>
                  <a:cubicBezTo>
                    <a:pt x="1151625" y="14049"/>
                    <a:pt x="1151625" y="14049"/>
                    <a:pt x="1153141" y="14049"/>
                  </a:cubicBezTo>
                  <a:cubicBezTo>
                    <a:pt x="1154658" y="15557"/>
                    <a:pt x="1154658" y="14049"/>
                    <a:pt x="1156174" y="15557"/>
                  </a:cubicBezTo>
                  <a:cubicBezTo>
                    <a:pt x="1157690" y="17065"/>
                    <a:pt x="1159207" y="18574"/>
                    <a:pt x="1159207" y="18574"/>
                  </a:cubicBezTo>
                  <a:cubicBezTo>
                    <a:pt x="1160723" y="20082"/>
                    <a:pt x="1159207" y="21590"/>
                    <a:pt x="1159207" y="23098"/>
                  </a:cubicBezTo>
                  <a:cubicBezTo>
                    <a:pt x="1159207" y="24606"/>
                    <a:pt x="1159207" y="23098"/>
                    <a:pt x="1157690" y="24606"/>
                  </a:cubicBezTo>
                  <a:cubicBezTo>
                    <a:pt x="1156174" y="26114"/>
                    <a:pt x="1156174" y="27622"/>
                    <a:pt x="1154658" y="29130"/>
                  </a:cubicBezTo>
                  <a:cubicBezTo>
                    <a:pt x="1153141" y="30639"/>
                    <a:pt x="1153141" y="30639"/>
                    <a:pt x="1151625" y="32147"/>
                  </a:cubicBezTo>
                  <a:cubicBezTo>
                    <a:pt x="1151625" y="33655"/>
                    <a:pt x="1151625" y="33655"/>
                    <a:pt x="1153141" y="35163"/>
                  </a:cubicBezTo>
                  <a:cubicBezTo>
                    <a:pt x="1153141" y="35163"/>
                    <a:pt x="1153141" y="36671"/>
                    <a:pt x="1151625" y="38179"/>
                  </a:cubicBezTo>
                  <a:cubicBezTo>
                    <a:pt x="1150108" y="39687"/>
                    <a:pt x="1150108" y="39687"/>
                    <a:pt x="1148592" y="38179"/>
                  </a:cubicBezTo>
                  <a:cubicBezTo>
                    <a:pt x="1147076" y="38179"/>
                    <a:pt x="1148592" y="39687"/>
                    <a:pt x="1148592" y="39687"/>
                  </a:cubicBezTo>
                  <a:cubicBezTo>
                    <a:pt x="1148592" y="41195"/>
                    <a:pt x="1148592" y="41195"/>
                    <a:pt x="1148592" y="42704"/>
                  </a:cubicBezTo>
                  <a:cubicBezTo>
                    <a:pt x="1150108" y="44212"/>
                    <a:pt x="1148592" y="45720"/>
                    <a:pt x="1148592" y="45720"/>
                  </a:cubicBezTo>
                  <a:cubicBezTo>
                    <a:pt x="1148592" y="47228"/>
                    <a:pt x="1148592" y="48736"/>
                    <a:pt x="1147076" y="50244"/>
                  </a:cubicBezTo>
                  <a:cubicBezTo>
                    <a:pt x="1147076" y="50244"/>
                    <a:pt x="1145559" y="51752"/>
                    <a:pt x="1145559" y="53260"/>
                  </a:cubicBezTo>
                  <a:cubicBezTo>
                    <a:pt x="1145559" y="54769"/>
                    <a:pt x="1145559" y="54769"/>
                    <a:pt x="1144043" y="54769"/>
                  </a:cubicBezTo>
                  <a:cubicBezTo>
                    <a:pt x="1144043" y="54769"/>
                    <a:pt x="1144043" y="54769"/>
                    <a:pt x="1142526" y="54769"/>
                  </a:cubicBezTo>
                  <a:cubicBezTo>
                    <a:pt x="1141010" y="53260"/>
                    <a:pt x="1142526" y="53260"/>
                    <a:pt x="1144043" y="51752"/>
                  </a:cubicBezTo>
                  <a:cubicBezTo>
                    <a:pt x="1144043" y="50244"/>
                    <a:pt x="1144043" y="48736"/>
                    <a:pt x="1144043" y="47228"/>
                  </a:cubicBezTo>
                  <a:cubicBezTo>
                    <a:pt x="1145559" y="45720"/>
                    <a:pt x="1145559" y="45720"/>
                    <a:pt x="1145559" y="44212"/>
                  </a:cubicBezTo>
                  <a:cubicBezTo>
                    <a:pt x="1145559" y="44212"/>
                    <a:pt x="1147076" y="42704"/>
                    <a:pt x="1147076" y="42704"/>
                  </a:cubicBezTo>
                  <a:cubicBezTo>
                    <a:pt x="1147076" y="42704"/>
                    <a:pt x="1145559" y="41195"/>
                    <a:pt x="1145559" y="39687"/>
                  </a:cubicBezTo>
                  <a:cubicBezTo>
                    <a:pt x="1145559" y="38179"/>
                    <a:pt x="1145559" y="35163"/>
                    <a:pt x="1145559" y="33655"/>
                  </a:cubicBezTo>
                  <a:cubicBezTo>
                    <a:pt x="1145559" y="32147"/>
                    <a:pt x="1145559" y="29130"/>
                    <a:pt x="1145559" y="27622"/>
                  </a:cubicBezTo>
                  <a:cubicBezTo>
                    <a:pt x="1145559" y="26114"/>
                    <a:pt x="1147076" y="21590"/>
                    <a:pt x="1147076" y="21590"/>
                  </a:cubicBezTo>
                  <a:cubicBezTo>
                    <a:pt x="1147076" y="20082"/>
                    <a:pt x="1147076" y="20082"/>
                    <a:pt x="1147076" y="20082"/>
                  </a:cubicBezTo>
                  <a:cubicBezTo>
                    <a:pt x="1147076" y="18574"/>
                    <a:pt x="1145559" y="18574"/>
                    <a:pt x="1145559" y="18574"/>
                  </a:cubicBezTo>
                  <a:cubicBezTo>
                    <a:pt x="1145559" y="17065"/>
                    <a:pt x="1144043" y="18574"/>
                    <a:pt x="1144043" y="18574"/>
                  </a:cubicBezTo>
                  <a:cubicBezTo>
                    <a:pt x="1144043" y="18574"/>
                    <a:pt x="1142526" y="20082"/>
                    <a:pt x="1141010" y="21590"/>
                  </a:cubicBezTo>
                  <a:cubicBezTo>
                    <a:pt x="1141010" y="24606"/>
                    <a:pt x="1139493" y="26114"/>
                    <a:pt x="1137977" y="27622"/>
                  </a:cubicBezTo>
                  <a:cubicBezTo>
                    <a:pt x="1137977" y="27622"/>
                    <a:pt x="1137977" y="30639"/>
                    <a:pt x="1137977" y="32147"/>
                  </a:cubicBezTo>
                  <a:cubicBezTo>
                    <a:pt x="1137977" y="33655"/>
                    <a:pt x="1137977" y="32147"/>
                    <a:pt x="1137977" y="33655"/>
                  </a:cubicBezTo>
                  <a:cubicBezTo>
                    <a:pt x="1136461" y="35163"/>
                    <a:pt x="1137977" y="35163"/>
                    <a:pt x="1137977" y="36671"/>
                  </a:cubicBezTo>
                  <a:cubicBezTo>
                    <a:pt x="1137977" y="38179"/>
                    <a:pt x="1137977" y="38179"/>
                    <a:pt x="1136461" y="39687"/>
                  </a:cubicBezTo>
                  <a:cubicBezTo>
                    <a:pt x="1134944" y="41195"/>
                    <a:pt x="1134944" y="41195"/>
                    <a:pt x="1133428" y="42704"/>
                  </a:cubicBezTo>
                  <a:cubicBezTo>
                    <a:pt x="1133428" y="42704"/>
                    <a:pt x="1133428" y="42704"/>
                    <a:pt x="1133428" y="44212"/>
                  </a:cubicBezTo>
                  <a:cubicBezTo>
                    <a:pt x="1133428" y="45720"/>
                    <a:pt x="1133428" y="45720"/>
                    <a:pt x="1133428" y="45720"/>
                  </a:cubicBezTo>
                  <a:cubicBezTo>
                    <a:pt x="1133428" y="47228"/>
                    <a:pt x="1133428" y="47228"/>
                    <a:pt x="1133428" y="48736"/>
                  </a:cubicBezTo>
                  <a:cubicBezTo>
                    <a:pt x="1133428" y="50244"/>
                    <a:pt x="1133428" y="50244"/>
                    <a:pt x="1131911" y="51752"/>
                  </a:cubicBezTo>
                  <a:cubicBezTo>
                    <a:pt x="1131911" y="51752"/>
                    <a:pt x="1131911" y="53260"/>
                    <a:pt x="1131911" y="53260"/>
                  </a:cubicBezTo>
                  <a:cubicBezTo>
                    <a:pt x="1131911" y="54769"/>
                    <a:pt x="1131911" y="54769"/>
                    <a:pt x="1133428" y="54769"/>
                  </a:cubicBezTo>
                  <a:cubicBezTo>
                    <a:pt x="1134944" y="56277"/>
                    <a:pt x="1134944" y="56277"/>
                    <a:pt x="1136461" y="57785"/>
                  </a:cubicBezTo>
                  <a:cubicBezTo>
                    <a:pt x="1136461" y="59293"/>
                    <a:pt x="1136461" y="57785"/>
                    <a:pt x="1137977" y="59293"/>
                  </a:cubicBezTo>
                  <a:cubicBezTo>
                    <a:pt x="1139493" y="59293"/>
                    <a:pt x="1139493" y="60801"/>
                    <a:pt x="1139493" y="60801"/>
                  </a:cubicBezTo>
                  <a:cubicBezTo>
                    <a:pt x="1141010" y="62309"/>
                    <a:pt x="1139493" y="62309"/>
                    <a:pt x="1141010" y="63817"/>
                  </a:cubicBezTo>
                  <a:cubicBezTo>
                    <a:pt x="1141010" y="65325"/>
                    <a:pt x="1141010" y="65325"/>
                    <a:pt x="1142526" y="66834"/>
                  </a:cubicBezTo>
                  <a:cubicBezTo>
                    <a:pt x="1142526" y="68342"/>
                    <a:pt x="1144043" y="69850"/>
                    <a:pt x="1144043" y="71358"/>
                  </a:cubicBezTo>
                  <a:cubicBezTo>
                    <a:pt x="1144043" y="72866"/>
                    <a:pt x="1142526" y="72866"/>
                    <a:pt x="1141010" y="72866"/>
                  </a:cubicBezTo>
                  <a:cubicBezTo>
                    <a:pt x="1139493" y="74374"/>
                    <a:pt x="1139493" y="74374"/>
                    <a:pt x="1139493" y="74374"/>
                  </a:cubicBezTo>
                  <a:cubicBezTo>
                    <a:pt x="1139493" y="75882"/>
                    <a:pt x="1137977" y="77390"/>
                    <a:pt x="1137977" y="77390"/>
                  </a:cubicBezTo>
                  <a:cubicBezTo>
                    <a:pt x="1137977" y="77390"/>
                    <a:pt x="1137977" y="77390"/>
                    <a:pt x="1134944" y="75882"/>
                  </a:cubicBezTo>
                  <a:cubicBezTo>
                    <a:pt x="1133428" y="74374"/>
                    <a:pt x="1134944" y="75882"/>
                    <a:pt x="1133428" y="74374"/>
                  </a:cubicBezTo>
                  <a:cubicBezTo>
                    <a:pt x="1133428" y="74374"/>
                    <a:pt x="1131911" y="74374"/>
                    <a:pt x="1131911" y="72866"/>
                  </a:cubicBezTo>
                  <a:cubicBezTo>
                    <a:pt x="1130395" y="72866"/>
                    <a:pt x="1130395" y="71358"/>
                    <a:pt x="1130395" y="69850"/>
                  </a:cubicBezTo>
                  <a:cubicBezTo>
                    <a:pt x="1130395" y="68342"/>
                    <a:pt x="1128878" y="68342"/>
                    <a:pt x="1128878" y="66834"/>
                  </a:cubicBezTo>
                  <a:cubicBezTo>
                    <a:pt x="1127362" y="66834"/>
                    <a:pt x="1127362" y="65325"/>
                    <a:pt x="1125846" y="65325"/>
                  </a:cubicBezTo>
                  <a:cubicBezTo>
                    <a:pt x="1124329" y="63817"/>
                    <a:pt x="1124329" y="63817"/>
                    <a:pt x="1124329" y="62309"/>
                  </a:cubicBezTo>
                  <a:cubicBezTo>
                    <a:pt x="1124329" y="60801"/>
                    <a:pt x="1122813" y="59293"/>
                    <a:pt x="1122813" y="57785"/>
                  </a:cubicBezTo>
                  <a:cubicBezTo>
                    <a:pt x="1122813" y="56277"/>
                    <a:pt x="1122813" y="56277"/>
                    <a:pt x="1122813" y="56277"/>
                  </a:cubicBezTo>
                  <a:cubicBezTo>
                    <a:pt x="1121296" y="54769"/>
                    <a:pt x="1121296" y="54769"/>
                    <a:pt x="1122813" y="54769"/>
                  </a:cubicBezTo>
                  <a:cubicBezTo>
                    <a:pt x="1124329" y="53260"/>
                    <a:pt x="1124329" y="53260"/>
                    <a:pt x="1125846" y="53260"/>
                  </a:cubicBezTo>
                  <a:cubicBezTo>
                    <a:pt x="1127362" y="53260"/>
                    <a:pt x="1127362" y="53260"/>
                    <a:pt x="1128878" y="53260"/>
                  </a:cubicBezTo>
                  <a:cubicBezTo>
                    <a:pt x="1128878" y="54769"/>
                    <a:pt x="1128878" y="53260"/>
                    <a:pt x="1130395" y="53260"/>
                  </a:cubicBezTo>
                  <a:cubicBezTo>
                    <a:pt x="1130395" y="51752"/>
                    <a:pt x="1130395" y="50244"/>
                    <a:pt x="1130395" y="50244"/>
                  </a:cubicBezTo>
                  <a:cubicBezTo>
                    <a:pt x="1130395" y="48736"/>
                    <a:pt x="1131911" y="47228"/>
                    <a:pt x="1131911" y="47228"/>
                  </a:cubicBezTo>
                  <a:cubicBezTo>
                    <a:pt x="1131911" y="47228"/>
                    <a:pt x="1131911" y="42704"/>
                    <a:pt x="1131911" y="42704"/>
                  </a:cubicBezTo>
                  <a:cubicBezTo>
                    <a:pt x="1133428" y="41195"/>
                    <a:pt x="1133428" y="38179"/>
                    <a:pt x="1133428" y="38179"/>
                  </a:cubicBezTo>
                  <a:cubicBezTo>
                    <a:pt x="1133428" y="38179"/>
                    <a:pt x="1131911" y="38179"/>
                    <a:pt x="1131911" y="36671"/>
                  </a:cubicBezTo>
                  <a:cubicBezTo>
                    <a:pt x="1131911" y="35163"/>
                    <a:pt x="1130395" y="35163"/>
                    <a:pt x="1130395" y="33655"/>
                  </a:cubicBezTo>
                  <a:cubicBezTo>
                    <a:pt x="1128878" y="33655"/>
                    <a:pt x="1128878" y="33655"/>
                    <a:pt x="1128878" y="32147"/>
                  </a:cubicBezTo>
                  <a:cubicBezTo>
                    <a:pt x="1127362" y="32147"/>
                    <a:pt x="1127362" y="30639"/>
                    <a:pt x="1127362" y="30639"/>
                  </a:cubicBezTo>
                  <a:cubicBezTo>
                    <a:pt x="1125846" y="30639"/>
                    <a:pt x="1125846" y="30639"/>
                    <a:pt x="1125846" y="29130"/>
                  </a:cubicBezTo>
                  <a:cubicBezTo>
                    <a:pt x="1125846" y="29130"/>
                    <a:pt x="1124329" y="27622"/>
                    <a:pt x="1124329" y="27622"/>
                  </a:cubicBezTo>
                  <a:cubicBezTo>
                    <a:pt x="1124329" y="27622"/>
                    <a:pt x="1124329" y="27622"/>
                    <a:pt x="1122813" y="26114"/>
                  </a:cubicBezTo>
                  <a:cubicBezTo>
                    <a:pt x="1122813" y="26114"/>
                    <a:pt x="1122813" y="26114"/>
                    <a:pt x="1125846" y="23098"/>
                  </a:cubicBezTo>
                  <a:cubicBezTo>
                    <a:pt x="1125846" y="23098"/>
                    <a:pt x="1125846" y="23098"/>
                    <a:pt x="1127362" y="23098"/>
                  </a:cubicBezTo>
                  <a:cubicBezTo>
                    <a:pt x="1127362" y="23098"/>
                    <a:pt x="1130395" y="21590"/>
                    <a:pt x="1131911" y="21590"/>
                  </a:cubicBezTo>
                  <a:cubicBezTo>
                    <a:pt x="1133428" y="21590"/>
                    <a:pt x="1133428" y="21590"/>
                    <a:pt x="1134944" y="23098"/>
                  </a:cubicBezTo>
                  <a:cubicBezTo>
                    <a:pt x="1134944" y="23098"/>
                    <a:pt x="1136461" y="23098"/>
                    <a:pt x="1136461" y="23098"/>
                  </a:cubicBezTo>
                  <a:cubicBezTo>
                    <a:pt x="1137977" y="24606"/>
                    <a:pt x="1137977" y="24606"/>
                    <a:pt x="1139493" y="23098"/>
                  </a:cubicBezTo>
                  <a:cubicBezTo>
                    <a:pt x="1139493" y="21590"/>
                    <a:pt x="1139493" y="21590"/>
                    <a:pt x="1139493" y="20082"/>
                  </a:cubicBezTo>
                  <a:cubicBezTo>
                    <a:pt x="1139493" y="20082"/>
                    <a:pt x="1139493" y="18574"/>
                    <a:pt x="1139493" y="17065"/>
                  </a:cubicBezTo>
                  <a:cubicBezTo>
                    <a:pt x="1139493" y="15557"/>
                    <a:pt x="1141010" y="15557"/>
                    <a:pt x="1141010" y="14049"/>
                  </a:cubicBezTo>
                  <a:cubicBezTo>
                    <a:pt x="1142526" y="12541"/>
                    <a:pt x="1144043" y="12541"/>
                    <a:pt x="1145559" y="11033"/>
                  </a:cubicBezTo>
                  <a:close/>
                  <a:moveTo>
                    <a:pt x="116201" y="9525"/>
                  </a:moveTo>
                  <a:cubicBezTo>
                    <a:pt x="117711" y="9525"/>
                    <a:pt x="119220" y="9525"/>
                    <a:pt x="119220" y="9525"/>
                  </a:cubicBezTo>
                  <a:cubicBezTo>
                    <a:pt x="120729" y="9525"/>
                    <a:pt x="120729" y="11026"/>
                    <a:pt x="122238" y="11026"/>
                  </a:cubicBezTo>
                  <a:cubicBezTo>
                    <a:pt x="122238" y="11026"/>
                    <a:pt x="122238" y="12527"/>
                    <a:pt x="122238" y="12527"/>
                  </a:cubicBezTo>
                  <a:cubicBezTo>
                    <a:pt x="122238" y="14028"/>
                    <a:pt x="122238" y="14028"/>
                    <a:pt x="122238" y="14028"/>
                  </a:cubicBezTo>
                  <a:cubicBezTo>
                    <a:pt x="122238" y="15529"/>
                    <a:pt x="122238" y="17029"/>
                    <a:pt x="122238" y="17029"/>
                  </a:cubicBezTo>
                  <a:cubicBezTo>
                    <a:pt x="122238" y="17029"/>
                    <a:pt x="122238" y="20031"/>
                    <a:pt x="122238" y="20031"/>
                  </a:cubicBezTo>
                  <a:cubicBezTo>
                    <a:pt x="122238" y="20031"/>
                    <a:pt x="120729" y="24534"/>
                    <a:pt x="120729" y="24534"/>
                  </a:cubicBezTo>
                  <a:cubicBezTo>
                    <a:pt x="120729" y="26035"/>
                    <a:pt x="120729" y="27536"/>
                    <a:pt x="120729" y="27536"/>
                  </a:cubicBezTo>
                  <a:cubicBezTo>
                    <a:pt x="120729" y="27536"/>
                    <a:pt x="116201" y="30538"/>
                    <a:pt x="116201" y="30538"/>
                  </a:cubicBezTo>
                  <a:cubicBezTo>
                    <a:pt x="116201" y="32039"/>
                    <a:pt x="111674" y="35040"/>
                    <a:pt x="111674" y="35040"/>
                  </a:cubicBezTo>
                  <a:cubicBezTo>
                    <a:pt x="111674" y="35040"/>
                    <a:pt x="110165" y="35040"/>
                    <a:pt x="110165" y="36541"/>
                  </a:cubicBezTo>
                  <a:cubicBezTo>
                    <a:pt x="110165" y="36541"/>
                    <a:pt x="108656" y="36541"/>
                    <a:pt x="108656" y="36541"/>
                  </a:cubicBezTo>
                  <a:cubicBezTo>
                    <a:pt x="108656" y="36541"/>
                    <a:pt x="105638" y="38042"/>
                    <a:pt x="105638" y="39543"/>
                  </a:cubicBezTo>
                  <a:cubicBezTo>
                    <a:pt x="104129" y="39543"/>
                    <a:pt x="104129" y="39543"/>
                    <a:pt x="104129" y="39543"/>
                  </a:cubicBezTo>
                  <a:cubicBezTo>
                    <a:pt x="104129" y="41044"/>
                    <a:pt x="102619" y="41044"/>
                    <a:pt x="102619" y="41044"/>
                  </a:cubicBezTo>
                  <a:cubicBezTo>
                    <a:pt x="102619" y="41044"/>
                    <a:pt x="102619" y="41044"/>
                    <a:pt x="101110" y="41044"/>
                  </a:cubicBezTo>
                  <a:cubicBezTo>
                    <a:pt x="101110" y="42545"/>
                    <a:pt x="99601" y="42545"/>
                    <a:pt x="99601" y="42545"/>
                  </a:cubicBezTo>
                  <a:cubicBezTo>
                    <a:pt x="99601" y="44046"/>
                    <a:pt x="99601" y="44046"/>
                    <a:pt x="99601" y="44046"/>
                  </a:cubicBezTo>
                  <a:cubicBezTo>
                    <a:pt x="99601" y="44046"/>
                    <a:pt x="99601" y="45547"/>
                    <a:pt x="99601" y="45547"/>
                  </a:cubicBezTo>
                  <a:cubicBezTo>
                    <a:pt x="99601" y="45547"/>
                    <a:pt x="99601" y="47048"/>
                    <a:pt x="99601" y="47048"/>
                  </a:cubicBezTo>
                  <a:cubicBezTo>
                    <a:pt x="99601" y="47048"/>
                    <a:pt x="99601" y="47048"/>
                    <a:pt x="99601" y="48549"/>
                  </a:cubicBezTo>
                  <a:cubicBezTo>
                    <a:pt x="99601" y="48549"/>
                    <a:pt x="101110" y="48549"/>
                    <a:pt x="101110" y="50049"/>
                  </a:cubicBezTo>
                  <a:cubicBezTo>
                    <a:pt x="101110" y="50049"/>
                    <a:pt x="101110" y="51550"/>
                    <a:pt x="99601" y="51550"/>
                  </a:cubicBezTo>
                  <a:cubicBezTo>
                    <a:pt x="99601" y="51550"/>
                    <a:pt x="99601" y="53051"/>
                    <a:pt x="99601" y="53051"/>
                  </a:cubicBezTo>
                  <a:cubicBezTo>
                    <a:pt x="98092" y="54552"/>
                    <a:pt x="98092" y="53051"/>
                    <a:pt x="96583" y="54552"/>
                  </a:cubicBezTo>
                  <a:cubicBezTo>
                    <a:pt x="96583" y="54552"/>
                    <a:pt x="92056" y="53051"/>
                    <a:pt x="92056" y="54552"/>
                  </a:cubicBezTo>
                  <a:cubicBezTo>
                    <a:pt x="90547" y="54552"/>
                    <a:pt x="90547" y="54552"/>
                    <a:pt x="90547" y="54552"/>
                  </a:cubicBezTo>
                  <a:cubicBezTo>
                    <a:pt x="90547" y="54552"/>
                    <a:pt x="92056" y="56053"/>
                    <a:pt x="90547" y="56053"/>
                  </a:cubicBezTo>
                  <a:cubicBezTo>
                    <a:pt x="87528" y="56053"/>
                    <a:pt x="87528" y="56053"/>
                    <a:pt x="87528" y="56053"/>
                  </a:cubicBezTo>
                  <a:cubicBezTo>
                    <a:pt x="87528" y="56053"/>
                    <a:pt x="87528" y="57554"/>
                    <a:pt x="86019" y="57554"/>
                  </a:cubicBezTo>
                  <a:cubicBezTo>
                    <a:pt x="84510" y="56053"/>
                    <a:pt x="83001" y="59055"/>
                    <a:pt x="83001" y="59055"/>
                  </a:cubicBezTo>
                  <a:cubicBezTo>
                    <a:pt x="81492" y="59055"/>
                    <a:pt x="81492" y="59055"/>
                    <a:pt x="79983" y="60556"/>
                  </a:cubicBezTo>
                  <a:cubicBezTo>
                    <a:pt x="79983" y="60556"/>
                    <a:pt x="78474" y="60556"/>
                    <a:pt x="78474" y="62057"/>
                  </a:cubicBezTo>
                  <a:cubicBezTo>
                    <a:pt x="76965" y="62057"/>
                    <a:pt x="76965" y="62057"/>
                    <a:pt x="76965" y="63558"/>
                  </a:cubicBezTo>
                  <a:cubicBezTo>
                    <a:pt x="75455" y="63558"/>
                    <a:pt x="75455" y="63558"/>
                    <a:pt x="73946" y="66559"/>
                  </a:cubicBezTo>
                  <a:cubicBezTo>
                    <a:pt x="72437" y="68060"/>
                    <a:pt x="72437" y="68060"/>
                    <a:pt x="70928" y="68060"/>
                  </a:cubicBezTo>
                  <a:cubicBezTo>
                    <a:pt x="70928" y="68060"/>
                    <a:pt x="70928" y="69561"/>
                    <a:pt x="69419" y="69561"/>
                  </a:cubicBezTo>
                  <a:cubicBezTo>
                    <a:pt x="69419" y="71062"/>
                    <a:pt x="69419" y="71062"/>
                    <a:pt x="67910" y="71062"/>
                  </a:cubicBezTo>
                  <a:cubicBezTo>
                    <a:pt x="66401" y="74064"/>
                    <a:pt x="64892" y="75565"/>
                    <a:pt x="64892" y="75565"/>
                  </a:cubicBezTo>
                  <a:cubicBezTo>
                    <a:pt x="63383" y="77066"/>
                    <a:pt x="61873" y="77066"/>
                    <a:pt x="61873" y="78567"/>
                  </a:cubicBezTo>
                  <a:cubicBezTo>
                    <a:pt x="60364" y="80068"/>
                    <a:pt x="60364" y="80068"/>
                    <a:pt x="58855" y="80068"/>
                  </a:cubicBezTo>
                  <a:cubicBezTo>
                    <a:pt x="58855" y="80068"/>
                    <a:pt x="57346" y="81569"/>
                    <a:pt x="57346" y="83069"/>
                  </a:cubicBezTo>
                  <a:cubicBezTo>
                    <a:pt x="55837" y="83069"/>
                    <a:pt x="51310" y="87572"/>
                    <a:pt x="49801" y="89073"/>
                  </a:cubicBezTo>
                  <a:cubicBezTo>
                    <a:pt x="48291" y="90574"/>
                    <a:pt x="45273" y="92075"/>
                    <a:pt x="43764" y="92075"/>
                  </a:cubicBezTo>
                  <a:cubicBezTo>
                    <a:pt x="42255" y="92075"/>
                    <a:pt x="42255" y="92075"/>
                    <a:pt x="39237" y="89073"/>
                  </a:cubicBezTo>
                  <a:cubicBezTo>
                    <a:pt x="39237" y="87572"/>
                    <a:pt x="39237" y="87572"/>
                    <a:pt x="39237" y="87572"/>
                  </a:cubicBezTo>
                  <a:cubicBezTo>
                    <a:pt x="37728" y="84570"/>
                    <a:pt x="37728" y="81569"/>
                    <a:pt x="37728" y="80068"/>
                  </a:cubicBezTo>
                  <a:cubicBezTo>
                    <a:pt x="37728" y="80068"/>
                    <a:pt x="39237" y="78567"/>
                    <a:pt x="39237" y="77066"/>
                  </a:cubicBezTo>
                  <a:cubicBezTo>
                    <a:pt x="39237" y="77066"/>
                    <a:pt x="40746" y="75565"/>
                    <a:pt x="40746" y="74064"/>
                  </a:cubicBezTo>
                  <a:cubicBezTo>
                    <a:pt x="40746" y="74064"/>
                    <a:pt x="45273" y="69561"/>
                    <a:pt x="46782" y="69561"/>
                  </a:cubicBezTo>
                  <a:cubicBezTo>
                    <a:pt x="46782" y="69561"/>
                    <a:pt x="48291" y="66559"/>
                    <a:pt x="48291" y="66559"/>
                  </a:cubicBezTo>
                  <a:cubicBezTo>
                    <a:pt x="49801" y="66559"/>
                    <a:pt x="49801" y="65059"/>
                    <a:pt x="49801" y="65059"/>
                  </a:cubicBezTo>
                  <a:cubicBezTo>
                    <a:pt x="48291" y="65059"/>
                    <a:pt x="46782" y="65059"/>
                    <a:pt x="46782" y="65059"/>
                  </a:cubicBezTo>
                  <a:cubicBezTo>
                    <a:pt x="45273" y="65059"/>
                    <a:pt x="45273" y="65059"/>
                    <a:pt x="43764" y="66559"/>
                  </a:cubicBezTo>
                  <a:cubicBezTo>
                    <a:pt x="42255" y="66559"/>
                    <a:pt x="39237" y="66559"/>
                    <a:pt x="39237" y="68060"/>
                  </a:cubicBezTo>
                  <a:cubicBezTo>
                    <a:pt x="39237" y="68060"/>
                    <a:pt x="36219" y="68060"/>
                    <a:pt x="34709" y="69561"/>
                  </a:cubicBezTo>
                  <a:cubicBezTo>
                    <a:pt x="34709" y="71062"/>
                    <a:pt x="33200" y="69561"/>
                    <a:pt x="33200" y="69561"/>
                  </a:cubicBezTo>
                  <a:cubicBezTo>
                    <a:pt x="31691" y="69561"/>
                    <a:pt x="30182" y="68060"/>
                    <a:pt x="30182" y="65059"/>
                  </a:cubicBezTo>
                  <a:cubicBezTo>
                    <a:pt x="30182" y="62057"/>
                    <a:pt x="30182" y="63558"/>
                    <a:pt x="30182" y="62057"/>
                  </a:cubicBezTo>
                  <a:cubicBezTo>
                    <a:pt x="30182" y="60556"/>
                    <a:pt x="28673" y="60556"/>
                    <a:pt x="27164" y="60556"/>
                  </a:cubicBezTo>
                  <a:cubicBezTo>
                    <a:pt x="27164" y="62057"/>
                    <a:pt x="24146" y="62057"/>
                    <a:pt x="24146" y="62057"/>
                  </a:cubicBezTo>
                  <a:cubicBezTo>
                    <a:pt x="22637" y="62057"/>
                    <a:pt x="21127" y="62057"/>
                    <a:pt x="21127" y="62057"/>
                  </a:cubicBezTo>
                  <a:cubicBezTo>
                    <a:pt x="19618" y="62057"/>
                    <a:pt x="19618" y="62057"/>
                    <a:pt x="18109" y="62057"/>
                  </a:cubicBezTo>
                  <a:cubicBezTo>
                    <a:pt x="18109" y="62057"/>
                    <a:pt x="16600" y="63558"/>
                    <a:pt x="16600" y="63558"/>
                  </a:cubicBezTo>
                  <a:cubicBezTo>
                    <a:pt x="16600" y="63558"/>
                    <a:pt x="15091" y="63558"/>
                    <a:pt x="15091" y="65059"/>
                  </a:cubicBezTo>
                  <a:cubicBezTo>
                    <a:pt x="13582" y="65059"/>
                    <a:pt x="13582" y="65059"/>
                    <a:pt x="12073" y="66559"/>
                  </a:cubicBezTo>
                  <a:cubicBezTo>
                    <a:pt x="12073" y="66559"/>
                    <a:pt x="9055" y="68060"/>
                    <a:pt x="9055" y="68060"/>
                  </a:cubicBezTo>
                  <a:cubicBezTo>
                    <a:pt x="7545" y="69561"/>
                    <a:pt x="6036" y="69561"/>
                    <a:pt x="6036" y="69561"/>
                  </a:cubicBezTo>
                  <a:cubicBezTo>
                    <a:pt x="4527" y="69561"/>
                    <a:pt x="3018" y="69561"/>
                    <a:pt x="1509" y="69561"/>
                  </a:cubicBezTo>
                  <a:cubicBezTo>
                    <a:pt x="0" y="68060"/>
                    <a:pt x="0" y="65059"/>
                    <a:pt x="0" y="63558"/>
                  </a:cubicBezTo>
                  <a:cubicBezTo>
                    <a:pt x="0" y="63558"/>
                    <a:pt x="1509" y="60556"/>
                    <a:pt x="1509" y="59055"/>
                  </a:cubicBezTo>
                  <a:cubicBezTo>
                    <a:pt x="1509" y="59055"/>
                    <a:pt x="1509" y="57554"/>
                    <a:pt x="1509" y="57554"/>
                  </a:cubicBezTo>
                  <a:cubicBezTo>
                    <a:pt x="1509" y="57554"/>
                    <a:pt x="1509" y="57554"/>
                    <a:pt x="1509" y="56053"/>
                  </a:cubicBezTo>
                  <a:cubicBezTo>
                    <a:pt x="3018" y="56053"/>
                    <a:pt x="3018" y="54552"/>
                    <a:pt x="3018" y="54552"/>
                  </a:cubicBezTo>
                  <a:cubicBezTo>
                    <a:pt x="4527" y="54552"/>
                    <a:pt x="4527" y="53051"/>
                    <a:pt x="4527" y="53051"/>
                  </a:cubicBezTo>
                  <a:cubicBezTo>
                    <a:pt x="6036" y="53051"/>
                    <a:pt x="6036" y="51550"/>
                    <a:pt x="6036" y="51550"/>
                  </a:cubicBezTo>
                  <a:cubicBezTo>
                    <a:pt x="7545" y="51550"/>
                    <a:pt x="7545" y="51550"/>
                    <a:pt x="7545" y="51550"/>
                  </a:cubicBezTo>
                  <a:cubicBezTo>
                    <a:pt x="7545" y="51550"/>
                    <a:pt x="7545" y="50049"/>
                    <a:pt x="7545" y="50049"/>
                  </a:cubicBezTo>
                  <a:cubicBezTo>
                    <a:pt x="7545" y="50049"/>
                    <a:pt x="9055" y="50049"/>
                    <a:pt x="9055" y="50049"/>
                  </a:cubicBezTo>
                  <a:cubicBezTo>
                    <a:pt x="10564" y="48549"/>
                    <a:pt x="10564" y="48549"/>
                    <a:pt x="10564" y="48549"/>
                  </a:cubicBezTo>
                  <a:cubicBezTo>
                    <a:pt x="10564" y="48549"/>
                    <a:pt x="13582" y="47048"/>
                    <a:pt x="15091" y="45547"/>
                  </a:cubicBezTo>
                  <a:cubicBezTo>
                    <a:pt x="15091" y="45547"/>
                    <a:pt x="15091" y="45547"/>
                    <a:pt x="15091" y="44046"/>
                  </a:cubicBezTo>
                  <a:cubicBezTo>
                    <a:pt x="16600" y="44046"/>
                    <a:pt x="16600" y="44046"/>
                    <a:pt x="16600" y="44046"/>
                  </a:cubicBezTo>
                  <a:cubicBezTo>
                    <a:pt x="16600" y="44046"/>
                    <a:pt x="18109" y="42545"/>
                    <a:pt x="18109" y="42545"/>
                  </a:cubicBezTo>
                  <a:cubicBezTo>
                    <a:pt x="19618" y="42545"/>
                    <a:pt x="19618" y="42545"/>
                    <a:pt x="19618" y="42545"/>
                  </a:cubicBezTo>
                  <a:cubicBezTo>
                    <a:pt x="19618" y="42545"/>
                    <a:pt x="19618" y="44046"/>
                    <a:pt x="19618" y="44046"/>
                  </a:cubicBezTo>
                  <a:cubicBezTo>
                    <a:pt x="19618" y="44046"/>
                    <a:pt x="19618" y="45547"/>
                    <a:pt x="19618" y="45547"/>
                  </a:cubicBezTo>
                  <a:cubicBezTo>
                    <a:pt x="19618" y="45547"/>
                    <a:pt x="18109" y="47048"/>
                    <a:pt x="18109" y="47048"/>
                  </a:cubicBezTo>
                  <a:cubicBezTo>
                    <a:pt x="18109" y="47048"/>
                    <a:pt x="16600" y="48549"/>
                    <a:pt x="16600" y="48549"/>
                  </a:cubicBezTo>
                  <a:cubicBezTo>
                    <a:pt x="16600" y="50049"/>
                    <a:pt x="15091" y="50049"/>
                    <a:pt x="15091" y="50049"/>
                  </a:cubicBezTo>
                  <a:cubicBezTo>
                    <a:pt x="15091" y="51550"/>
                    <a:pt x="15091" y="51550"/>
                    <a:pt x="13582" y="51550"/>
                  </a:cubicBezTo>
                  <a:cubicBezTo>
                    <a:pt x="13582" y="53051"/>
                    <a:pt x="13582" y="54552"/>
                    <a:pt x="13582" y="54552"/>
                  </a:cubicBezTo>
                  <a:cubicBezTo>
                    <a:pt x="15091" y="54552"/>
                    <a:pt x="15091" y="54552"/>
                    <a:pt x="15091" y="54552"/>
                  </a:cubicBezTo>
                  <a:cubicBezTo>
                    <a:pt x="16600" y="54552"/>
                    <a:pt x="16600" y="56053"/>
                    <a:pt x="16600" y="56053"/>
                  </a:cubicBezTo>
                  <a:cubicBezTo>
                    <a:pt x="16600" y="56053"/>
                    <a:pt x="19618" y="56053"/>
                    <a:pt x="19618" y="56053"/>
                  </a:cubicBezTo>
                  <a:cubicBezTo>
                    <a:pt x="21127" y="57554"/>
                    <a:pt x="19618" y="57554"/>
                    <a:pt x="21127" y="57554"/>
                  </a:cubicBezTo>
                  <a:cubicBezTo>
                    <a:pt x="21127" y="56053"/>
                    <a:pt x="21127" y="56053"/>
                    <a:pt x="21127" y="56053"/>
                  </a:cubicBezTo>
                  <a:cubicBezTo>
                    <a:pt x="21127" y="56053"/>
                    <a:pt x="22637" y="56053"/>
                    <a:pt x="22637" y="56053"/>
                  </a:cubicBezTo>
                  <a:cubicBezTo>
                    <a:pt x="22637" y="56053"/>
                    <a:pt x="24146" y="56053"/>
                    <a:pt x="24146" y="56053"/>
                  </a:cubicBezTo>
                  <a:cubicBezTo>
                    <a:pt x="24146" y="56053"/>
                    <a:pt x="25655" y="56053"/>
                    <a:pt x="25655" y="56053"/>
                  </a:cubicBezTo>
                  <a:cubicBezTo>
                    <a:pt x="27164" y="56053"/>
                    <a:pt x="28673" y="56053"/>
                    <a:pt x="28673" y="56053"/>
                  </a:cubicBezTo>
                  <a:cubicBezTo>
                    <a:pt x="28673" y="56053"/>
                    <a:pt x="30182" y="56053"/>
                    <a:pt x="30182" y="56053"/>
                  </a:cubicBezTo>
                  <a:cubicBezTo>
                    <a:pt x="30182" y="56053"/>
                    <a:pt x="30182" y="56053"/>
                    <a:pt x="31691" y="56053"/>
                  </a:cubicBezTo>
                  <a:cubicBezTo>
                    <a:pt x="31691" y="56053"/>
                    <a:pt x="31691" y="56053"/>
                    <a:pt x="31691" y="54552"/>
                  </a:cubicBezTo>
                  <a:cubicBezTo>
                    <a:pt x="33200" y="54552"/>
                    <a:pt x="33200" y="54552"/>
                    <a:pt x="33200" y="54552"/>
                  </a:cubicBezTo>
                  <a:cubicBezTo>
                    <a:pt x="34709" y="54552"/>
                    <a:pt x="34709" y="54552"/>
                    <a:pt x="34709" y="53051"/>
                  </a:cubicBezTo>
                  <a:cubicBezTo>
                    <a:pt x="34709" y="53051"/>
                    <a:pt x="36219" y="53051"/>
                    <a:pt x="36219" y="53051"/>
                  </a:cubicBezTo>
                  <a:cubicBezTo>
                    <a:pt x="36219" y="51550"/>
                    <a:pt x="36219" y="51550"/>
                    <a:pt x="37728" y="51550"/>
                  </a:cubicBezTo>
                  <a:cubicBezTo>
                    <a:pt x="37728" y="51550"/>
                    <a:pt x="39237" y="51550"/>
                    <a:pt x="39237" y="51550"/>
                  </a:cubicBezTo>
                  <a:cubicBezTo>
                    <a:pt x="39237" y="51550"/>
                    <a:pt x="39237" y="53051"/>
                    <a:pt x="40746" y="53051"/>
                  </a:cubicBezTo>
                  <a:cubicBezTo>
                    <a:pt x="40746" y="53051"/>
                    <a:pt x="40746" y="53051"/>
                    <a:pt x="40746" y="54552"/>
                  </a:cubicBezTo>
                  <a:cubicBezTo>
                    <a:pt x="42255" y="54552"/>
                    <a:pt x="42255" y="54552"/>
                    <a:pt x="42255" y="54552"/>
                  </a:cubicBezTo>
                  <a:cubicBezTo>
                    <a:pt x="43764" y="54552"/>
                    <a:pt x="43764" y="54552"/>
                    <a:pt x="43764" y="54552"/>
                  </a:cubicBezTo>
                  <a:cubicBezTo>
                    <a:pt x="43764" y="54552"/>
                    <a:pt x="45273" y="54552"/>
                    <a:pt x="45273" y="54552"/>
                  </a:cubicBezTo>
                  <a:cubicBezTo>
                    <a:pt x="45273" y="54552"/>
                    <a:pt x="46782" y="54552"/>
                    <a:pt x="46782" y="54552"/>
                  </a:cubicBezTo>
                  <a:cubicBezTo>
                    <a:pt x="46782" y="54552"/>
                    <a:pt x="51310" y="54552"/>
                    <a:pt x="51310" y="54552"/>
                  </a:cubicBezTo>
                  <a:cubicBezTo>
                    <a:pt x="51310" y="54552"/>
                    <a:pt x="52819" y="54552"/>
                    <a:pt x="54328" y="54552"/>
                  </a:cubicBezTo>
                  <a:cubicBezTo>
                    <a:pt x="55837" y="54552"/>
                    <a:pt x="57346" y="54552"/>
                    <a:pt x="58855" y="54552"/>
                  </a:cubicBezTo>
                  <a:cubicBezTo>
                    <a:pt x="60364" y="54552"/>
                    <a:pt x="61873" y="54552"/>
                    <a:pt x="61873" y="54552"/>
                  </a:cubicBezTo>
                  <a:cubicBezTo>
                    <a:pt x="63383" y="54552"/>
                    <a:pt x="63383" y="54552"/>
                    <a:pt x="64892" y="54552"/>
                  </a:cubicBezTo>
                  <a:cubicBezTo>
                    <a:pt x="64892" y="54552"/>
                    <a:pt x="64892" y="54552"/>
                    <a:pt x="66401" y="54552"/>
                  </a:cubicBezTo>
                  <a:cubicBezTo>
                    <a:pt x="66401" y="54552"/>
                    <a:pt x="66401" y="54552"/>
                    <a:pt x="67910" y="53051"/>
                  </a:cubicBezTo>
                  <a:cubicBezTo>
                    <a:pt x="67910" y="53051"/>
                    <a:pt x="67910" y="53051"/>
                    <a:pt x="69419" y="51550"/>
                  </a:cubicBezTo>
                  <a:cubicBezTo>
                    <a:pt x="69419" y="51550"/>
                    <a:pt x="70928" y="51550"/>
                    <a:pt x="70928" y="50049"/>
                  </a:cubicBezTo>
                  <a:cubicBezTo>
                    <a:pt x="72437" y="48549"/>
                    <a:pt x="70928" y="48549"/>
                    <a:pt x="72437" y="48549"/>
                  </a:cubicBezTo>
                  <a:cubicBezTo>
                    <a:pt x="72437" y="48549"/>
                    <a:pt x="72437" y="47048"/>
                    <a:pt x="72437" y="47048"/>
                  </a:cubicBezTo>
                  <a:cubicBezTo>
                    <a:pt x="72437" y="47048"/>
                    <a:pt x="73946" y="45547"/>
                    <a:pt x="73946" y="45547"/>
                  </a:cubicBezTo>
                  <a:cubicBezTo>
                    <a:pt x="73946" y="45547"/>
                    <a:pt x="72437" y="44046"/>
                    <a:pt x="72437" y="42545"/>
                  </a:cubicBezTo>
                  <a:cubicBezTo>
                    <a:pt x="70928" y="42545"/>
                    <a:pt x="70928" y="41044"/>
                    <a:pt x="69419" y="41044"/>
                  </a:cubicBezTo>
                  <a:cubicBezTo>
                    <a:pt x="69419" y="39543"/>
                    <a:pt x="67910" y="39543"/>
                    <a:pt x="67910" y="38042"/>
                  </a:cubicBezTo>
                  <a:cubicBezTo>
                    <a:pt x="67910" y="38042"/>
                    <a:pt x="66401" y="36541"/>
                    <a:pt x="66401" y="36541"/>
                  </a:cubicBezTo>
                  <a:cubicBezTo>
                    <a:pt x="66401" y="35040"/>
                    <a:pt x="66401" y="35040"/>
                    <a:pt x="67910" y="35040"/>
                  </a:cubicBezTo>
                  <a:cubicBezTo>
                    <a:pt x="67910" y="35040"/>
                    <a:pt x="67910" y="35040"/>
                    <a:pt x="69419" y="35040"/>
                  </a:cubicBezTo>
                  <a:cubicBezTo>
                    <a:pt x="70928" y="35040"/>
                    <a:pt x="72437" y="35040"/>
                    <a:pt x="72437" y="35040"/>
                  </a:cubicBezTo>
                  <a:cubicBezTo>
                    <a:pt x="73946" y="36541"/>
                    <a:pt x="75455" y="36541"/>
                    <a:pt x="76965" y="36541"/>
                  </a:cubicBezTo>
                  <a:cubicBezTo>
                    <a:pt x="78474" y="36541"/>
                    <a:pt x="83001" y="38042"/>
                    <a:pt x="83001" y="38042"/>
                  </a:cubicBezTo>
                  <a:cubicBezTo>
                    <a:pt x="83001" y="38042"/>
                    <a:pt x="84510" y="38042"/>
                    <a:pt x="84510" y="38042"/>
                  </a:cubicBezTo>
                  <a:cubicBezTo>
                    <a:pt x="84510" y="36541"/>
                    <a:pt x="86019" y="36541"/>
                    <a:pt x="86019" y="35040"/>
                  </a:cubicBezTo>
                  <a:cubicBezTo>
                    <a:pt x="87528" y="35040"/>
                    <a:pt x="87528" y="35040"/>
                    <a:pt x="89037" y="33539"/>
                  </a:cubicBezTo>
                  <a:cubicBezTo>
                    <a:pt x="89037" y="33539"/>
                    <a:pt x="90547" y="33539"/>
                    <a:pt x="90547" y="33539"/>
                  </a:cubicBezTo>
                  <a:cubicBezTo>
                    <a:pt x="90547" y="33539"/>
                    <a:pt x="93565" y="30538"/>
                    <a:pt x="93565" y="30538"/>
                  </a:cubicBezTo>
                  <a:cubicBezTo>
                    <a:pt x="93565" y="30538"/>
                    <a:pt x="96583" y="29037"/>
                    <a:pt x="96583" y="27536"/>
                  </a:cubicBezTo>
                  <a:cubicBezTo>
                    <a:pt x="96583" y="27536"/>
                    <a:pt x="98092" y="26035"/>
                    <a:pt x="99601" y="26035"/>
                  </a:cubicBezTo>
                  <a:cubicBezTo>
                    <a:pt x="101110" y="24534"/>
                    <a:pt x="101110" y="24534"/>
                    <a:pt x="101110" y="24534"/>
                  </a:cubicBezTo>
                  <a:cubicBezTo>
                    <a:pt x="102619" y="24534"/>
                    <a:pt x="107147" y="18530"/>
                    <a:pt x="108656" y="18530"/>
                  </a:cubicBezTo>
                  <a:cubicBezTo>
                    <a:pt x="108656" y="17029"/>
                    <a:pt x="110165" y="15529"/>
                    <a:pt x="110165" y="15529"/>
                  </a:cubicBezTo>
                  <a:cubicBezTo>
                    <a:pt x="110165" y="15529"/>
                    <a:pt x="111674" y="14028"/>
                    <a:pt x="111674" y="14028"/>
                  </a:cubicBezTo>
                  <a:cubicBezTo>
                    <a:pt x="111674" y="12527"/>
                    <a:pt x="111674" y="12527"/>
                    <a:pt x="113183" y="12527"/>
                  </a:cubicBezTo>
                  <a:cubicBezTo>
                    <a:pt x="113183" y="11026"/>
                    <a:pt x="114692" y="11026"/>
                    <a:pt x="114692" y="11026"/>
                  </a:cubicBezTo>
                  <a:cubicBezTo>
                    <a:pt x="114692" y="11026"/>
                    <a:pt x="114692" y="11026"/>
                    <a:pt x="116201" y="9525"/>
                  </a:cubicBezTo>
                  <a:close/>
                  <a:moveTo>
                    <a:pt x="72672" y="0"/>
                  </a:moveTo>
                  <a:cubicBezTo>
                    <a:pt x="72672" y="0"/>
                    <a:pt x="72672" y="0"/>
                    <a:pt x="74083" y="0"/>
                  </a:cubicBezTo>
                  <a:cubicBezTo>
                    <a:pt x="74083" y="1482"/>
                    <a:pt x="74083" y="1482"/>
                    <a:pt x="75494" y="1482"/>
                  </a:cubicBezTo>
                  <a:cubicBezTo>
                    <a:pt x="75494" y="2963"/>
                    <a:pt x="76905" y="2963"/>
                    <a:pt x="76905" y="4445"/>
                  </a:cubicBezTo>
                  <a:cubicBezTo>
                    <a:pt x="76905" y="4445"/>
                    <a:pt x="78317" y="5927"/>
                    <a:pt x="78317" y="5927"/>
                  </a:cubicBezTo>
                  <a:cubicBezTo>
                    <a:pt x="79728" y="5927"/>
                    <a:pt x="81139" y="8890"/>
                    <a:pt x="81139" y="10372"/>
                  </a:cubicBezTo>
                  <a:cubicBezTo>
                    <a:pt x="82550" y="11853"/>
                    <a:pt x="81139" y="10372"/>
                    <a:pt x="81139" y="11853"/>
                  </a:cubicBezTo>
                  <a:cubicBezTo>
                    <a:pt x="82550" y="13335"/>
                    <a:pt x="82550" y="13335"/>
                    <a:pt x="82550" y="14817"/>
                  </a:cubicBezTo>
                  <a:cubicBezTo>
                    <a:pt x="82550" y="14817"/>
                    <a:pt x="82550" y="14817"/>
                    <a:pt x="82550" y="16298"/>
                  </a:cubicBezTo>
                  <a:cubicBezTo>
                    <a:pt x="82550" y="17780"/>
                    <a:pt x="82550" y="17780"/>
                    <a:pt x="82550" y="19262"/>
                  </a:cubicBezTo>
                  <a:cubicBezTo>
                    <a:pt x="82550" y="20743"/>
                    <a:pt x="82550" y="20743"/>
                    <a:pt x="81139" y="22225"/>
                  </a:cubicBezTo>
                  <a:cubicBezTo>
                    <a:pt x="79728" y="22225"/>
                    <a:pt x="76905" y="22225"/>
                    <a:pt x="76905" y="22225"/>
                  </a:cubicBezTo>
                  <a:cubicBezTo>
                    <a:pt x="74083" y="20743"/>
                    <a:pt x="75494" y="22225"/>
                    <a:pt x="74083" y="20743"/>
                  </a:cubicBezTo>
                  <a:cubicBezTo>
                    <a:pt x="72672" y="19262"/>
                    <a:pt x="72672" y="19262"/>
                    <a:pt x="71261" y="17780"/>
                  </a:cubicBezTo>
                  <a:cubicBezTo>
                    <a:pt x="71261" y="14817"/>
                    <a:pt x="71261" y="16298"/>
                    <a:pt x="69850" y="14817"/>
                  </a:cubicBezTo>
                  <a:cubicBezTo>
                    <a:pt x="69850" y="13335"/>
                    <a:pt x="71261" y="13335"/>
                    <a:pt x="71261" y="11853"/>
                  </a:cubicBezTo>
                  <a:cubicBezTo>
                    <a:pt x="71261" y="10372"/>
                    <a:pt x="71261" y="7408"/>
                    <a:pt x="71261" y="5927"/>
                  </a:cubicBezTo>
                  <a:cubicBezTo>
                    <a:pt x="71261" y="4445"/>
                    <a:pt x="71261" y="4445"/>
                    <a:pt x="71261" y="4445"/>
                  </a:cubicBezTo>
                  <a:cubicBezTo>
                    <a:pt x="71261" y="4445"/>
                    <a:pt x="71261" y="2963"/>
                    <a:pt x="71261" y="2963"/>
                  </a:cubicBezTo>
                  <a:cubicBezTo>
                    <a:pt x="72672" y="1482"/>
                    <a:pt x="71261" y="1482"/>
                    <a:pt x="7267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latin typeface="+mn-ea"/>
                <a:ea typeface="+mn-ea"/>
              </a:endParaRPr>
            </a:p>
          </p:txBody>
        </p:sp>
      </p:grpSp>
      <p:cxnSp>
        <p:nvCxnSpPr>
          <p:cNvPr id="39" name="直接连接符 38">
            <a:extLst>
              <a:ext uri="{FF2B5EF4-FFF2-40B4-BE49-F238E27FC236}">
                <a16:creationId xmlns:a16="http://schemas.microsoft.com/office/drawing/2014/main" id="{6BEEB381-9908-430D-B16A-4C412196B715}"/>
              </a:ext>
            </a:extLst>
          </p:cNvPr>
          <p:cNvCxnSpPr/>
          <p:nvPr userDrawn="1"/>
        </p:nvCxnSpPr>
        <p:spPr>
          <a:xfrm>
            <a:off x="5073793" y="5567130"/>
            <a:ext cx="6242518" cy="0"/>
          </a:xfrm>
          <a:prstGeom prst="line">
            <a:avLst/>
          </a:prstGeom>
          <a:ln w="1905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0D168865-25DD-436E-A574-B01C43DBCAC8}"/>
              </a:ext>
            </a:extLst>
          </p:cNvPr>
          <p:cNvSpPr txBox="1"/>
          <p:nvPr userDrawn="1"/>
        </p:nvSpPr>
        <p:spPr>
          <a:xfrm>
            <a:off x="5605132" y="607025"/>
            <a:ext cx="2632452" cy="707886"/>
          </a:xfrm>
          <a:prstGeom prst="rect">
            <a:avLst/>
          </a:prstGeom>
          <a:noFill/>
        </p:spPr>
        <p:txBody>
          <a:bodyPr wrap="none" rtlCol="0">
            <a:spAutoFit/>
          </a:bodyPr>
          <a:lstStyle/>
          <a:p>
            <a:r>
              <a:rPr lang="en-US" altLang="zh-CN" sz="4000" b="0" dirty="0">
                <a:solidFill>
                  <a:schemeClr val="tx2">
                    <a:lumMod val="60000"/>
                    <a:lumOff val="40000"/>
                  </a:schemeClr>
                </a:solidFill>
              </a:rPr>
              <a:t>ONTENTS</a:t>
            </a:r>
            <a:endParaRPr lang="zh-CN" altLang="en-US" sz="4000" b="0" dirty="0">
              <a:solidFill>
                <a:schemeClr val="tx2">
                  <a:lumMod val="60000"/>
                  <a:lumOff val="40000"/>
                </a:schemeClr>
              </a:solidFill>
            </a:endParaRPr>
          </a:p>
        </p:txBody>
      </p:sp>
      <p:sp>
        <p:nvSpPr>
          <p:cNvPr id="27" name="矩形 26">
            <a:extLst>
              <a:ext uri="{FF2B5EF4-FFF2-40B4-BE49-F238E27FC236}">
                <a16:creationId xmlns:a16="http://schemas.microsoft.com/office/drawing/2014/main" id="{941B9ECF-0E81-413C-A194-ED2A8996C8CA}"/>
              </a:ext>
            </a:extLst>
          </p:cNvPr>
          <p:cNvSpPr/>
          <p:nvPr userDrawn="1"/>
        </p:nvSpPr>
        <p:spPr>
          <a:xfrm>
            <a:off x="5006104" y="294218"/>
            <a:ext cx="795411" cy="1107996"/>
          </a:xfrm>
          <a:prstGeom prst="rect">
            <a:avLst/>
          </a:prstGeom>
        </p:spPr>
        <p:txBody>
          <a:bodyPr wrap="none">
            <a:spAutoFit/>
          </a:bodyPr>
          <a:lstStyle/>
          <a:p>
            <a:r>
              <a:rPr lang="en-US" altLang="zh-CN" sz="6600" b="1" dirty="0">
                <a:solidFill>
                  <a:schemeClr val="accent1">
                    <a:lumMod val="75000"/>
                  </a:schemeClr>
                </a:solidFill>
              </a:rPr>
              <a:t>C</a:t>
            </a:r>
            <a:endParaRPr lang="zh-CN" altLang="en-US" sz="6600" dirty="0">
              <a:solidFill>
                <a:schemeClr val="accent1">
                  <a:lumMod val="75000"/>
                </a:schemeClr>
              </a:solidFill>
            </a:endParaRPr>
          </a:p>
        </p:txBody>
      </p:sp>
      <p:cxnSp>
        <p:nvCxnSpPr>
          <p:cNvPr id="45" name="直接连接符 44">
            <a:extLst>
              <a:ext uri="{FF2B5EF4-FFF2-40B4-BE49-F238E27FC236}">
                <a16:creationId xmlns:a16="http://schemas.microsoft.com/office/drawing/2014/main" id="{B6BF4BC8-E6B2-4747-A477-04D8EBB9651B}"/>
              </a:ext>
            </a:extLst>
          </p:cNvPr>
          <p:cNvCxnSpPr/>
          <p:nvPr userDrawn="1"/>
        </p:nvCxnSpPr>
        <p:spPr>
          <a:xfrm>
            <a:off x="5175209" y="1402214"/>
            <a:ext cx="1268123" cy="0"/>
          </a:xfrm>
          <a:prstGeom prst="line">
            <a:avLst/>
          </a:prstGeom>
          <a:ln w="571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A116989E-0F42-43D6-A1E9-0F47BA9E8B5A}"/>
              </a:ext>
            </a:extLst>
          </p:cNvPr>
          <p:cNvSpPr txBox="1"/>
          <p:nvPr userDrawn="1"/>
        </p:nvSpPr>
        <p:spPr>
          <a:xfrm>
            <a:off x="9415760" y="6261100"/>
            <a:ext cx="2103140" cy="276999"/>
          </a:xfrm>
          <a:prstGeom prst="rect">
            <a:avLst/>
          </a:prstGeom>
          <a:noFill/>
        </p:spPr>
        <p:txBody>
          <a:bodyPr wrap="none" lIns="0" tIns="0" rIns="0" bIns="0" rtlCol="0">
            <a:spAutoFit/>
          </a:bodyPr>
          <a:lstStyle/>
          <a:p>
            <a:r>
              <a:rPr lang="zh-CN" altLang="en-US" dirty="0">
                <a:solidFill>
                  <a:schemeClr val="bg1">
                    <a:lumMod val="65000"/>
                  </a:schemeClr>
                </a:solidFill>
                <a:latin typeface="+mn-ea"/>
                <a:ea typeface="+mn-ea"/>
              </a:rPr>
              <a:t>进德修业    与时偕行</a:t>
            </a:r>
          </a:p>
        </p:txBody>
      </p:sp>
      <p:cxnSp>
        <p:nvCxnSpPr>
          <p:cNvPr id="53" name="直接连接符 52">
            <a:extLst>
              <a:ext uri="{FF2B5EF4-FFF2-40B4-BE49-F238E27FC236}">
                <a16:creationId xmlns:a16="http://schemas.microsoft.com/office/drawing/2014/main" id="{FC832BD3-DE5D-4ECF-8160-310E7B32A45A}"/>
              </a:ext>
            </a:extLst>
          </p:cNvPr>
          <p:cNvCxnSpPr/>
          <p:nvPr userDrawn="1"/>
        </p:nvCxnSpPr>
        <p:spPr>
          <a:xfrm>
            <a:off x="5113160" y="4710404"/>
            <a:ext cx="6242518" cy="0"/>
          </a:xfrm>
          <a:prstGeom prst="line">
            <a:avLst/>
          </a:prstGeom>
          <a:ln w="1905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54" name="文本占位符 59">
            <a:extLst>
              <a:ext uri="{FF2B5EF4-FFF2-40B4-BE49-F238E27FC236}">
                <a16:creationId xmlns:a16="http://schemas.microsoft.com/office/drawing/2014/main" id="{75C229FD-0ABC-4D0D-AA2F-DD807F0C7D99}"/>
              </a:ext>
            </a:extLst>
          </p:cNvPr>
          <p:cNvSpPr>
            <a:spLocks noGrp="1"/>
          </p:cNvSpPr>
          <p:nvPr>
            <p:ph type="body" sz="quarter" idx="11" hasCustomPrompt="1"/>
          </p:nvPr>
        </p:nvSpPr>
        <p:spPr>
          <a:xfrm>
            <a:off x="5153099" y="3986533"/>
            <a:ext cx="812952" cy="421999"/>
          </a:xfrm>
        </p:spPr>
        <p:txBody>
          <a:bodyPr lIns="0" tIns="0" rIns="0" bIns="0" anchor="ctr" anchorCtr="0">
            <a:noAutofit/>
          </a:bodyPr>
          <a:lstStyle>
            <a:lvl1pPr marL="0" indent="0" algn="l">
              <a:buNone/>
              <a:defRPr sz="4000" b="1">
                <a:solidFill>
                  <a:schemeClr val="accent1"/>
                </a:solidFill>
                <a:latin typeface="+mn-ea"/>
                <a:ea typeface="+mn-ea"/>
              </a:defRPr>
            </a:lvl1pPr>
          </a:lstStyle>
          <a:p>
            <a:pPr lvl="0"/>
            <a:r>
              <a:rPr lang="en-US" altLang="zh-CN" dirty="0"/>
              <a:t>01</a:t>
            </a:r>
            <a:endParaRPr lang="zh-CN" altLang="en-US" dirty="0"/>
          </a:p>
        </p:txBody>
      </p:sp>
      <p:sp>
        <p:nvSpPr>
          <p:cNvPr id="55" name="文本占位符 59">
            <a:extLst>
              <a:ext uri="{FF2B5EF4-FFF2-40B4-BE49-F238E27FC236}">
                <a16:creationId xmlns:a16="http://schemas.microsoft.com/office/drawing/2014/main" id="{97ED2378-C4D7-4B1D-B9E4-C0294370A8BB}"/>
              </a:ext>
            </a:extLst>
          </p:cNvPr>
          <p:cNvSpPr>
            <a:spLocks noGrp="1"/>
          </p:cNvSpPr>
          <p:nvPr>
            <p:ph type="body" sz="quarter" idx="12" hasCustomPrompt="1"/>
          </p:nvPr>
        </p:nvSpPr>
        <p:spPr>
          <a:xfrm>
            <a:off x="5976211" y="3986533"/>
            <a:ext cx="2121242" cy="421995"/>
          </a:xfrm>
        </p:spPr>
        <p:txBody>
          <a:bodyPr lIns="0" tIns="0" rIns="0" bIns="0" anchor="ctr" anchorCtr="0">
            <a:normAutofit/>
          </a:bodyPr>
          <a:lstStyle>
            <a:lvl1pPr marL="0" indent="0">
              <a:buNone/>
              <a:defRPr sz="2400">
                <a:solidFill>
                  <a:schemeClr val="accent1"/>
                </a:solidFill>
                <a:latin typeface="+mn-ea"/>
                <a:ea typeface="+mn-ea"/>
              </a:defRPr>
            </a:lvl1pPr>
          </a:lstStyle>
          <a:p>
            <a:pPr lvl="0"/>
            <a:r>
              <a:rPr lang="zh-CN" altLang="en-US" dirty="0"/>
              <a:t>点击输入标题</a:t>
            </a:r>
          </a:p>
        </p:txBody>
      </p:sp>
      <p:sp>
        <p:nvSpPr>
          <p:cNvPr id="56" name="文本占位符 59">
            <a:extLst>
              <a:ext uri="{FF2B5EF4-FFF2-40B4-BE49-F238E27FC236}">
                <a16:creationId xmlns:a16="http://schemas.microsoft.com/office/drawing/2014/main" id="{8349BAEB-4535-4DCF-B0CE-4DAD8E6D413E}"/>
              </a:ext>
            </a:extLst>
          </p:cNvPr>
          <p:cNvSpPr>
            <a:spLocks noGrp="1"/>
          </p:cNvSpPr>
          <p:nvPr>
            <p:ph type="body" sz="quarter" idx="13" hasCustomPrompt="1"/>
          </p:nvPr>
        </p:nvSpPr>
        <p:spPr>
          <a:xfrm>
            <a:off x="8448587" y="3986533"/>
            <a:ext cx="812952" cy="421999"/>
          </a:xfrm>
        </p:spPr>
        <p:txBody>
          <a:bodyPr lIns="0" tIns="0" rIns="0" bIns="0" anchor="ctr" anchorCtr="0">
            <a:noAutofit/>
          </a:bodyPr>
          <a:lstStyle>
            <a:lvl1pPr marL="0" indent="0" algn="l">
              <a:buNone/>
              <a:defRPr sz="4000" b="1">
                <a:solidFill>
                  <a:schemeClr val="accent1"/>
                </a:solidFill>
                <a:latin typeface="+mn-ea"/>
                <a:ea typeface="+mn-ea"/>
              </a:defRPr>
            </a:lvl1pPr>
          </a:lstStyle>
          <a:p>
            <a:pPr lvl="0"/>
            <a:r>
              <a:rPr lang="en-US" altLang="zh-CN" dirty="0"/>
              <a:t>02</a:t>
            </a:r>
            <a:endParaRPr lang="zh-CN" altLang="en-US" dirty="0"/>
          </a:p>
        </p:txBody>
      </p:sp>
      <p:sp>
        <p:nvSpPr>
          <p:cNvPr id="57" name="文本占位符 59">
            <a:extLst>
              <a:ext uri="{FF2B5EF4-FFF2-40B4-BE49-F238E27FC236}">
                <a16:creationId xmlns:a16="http://schemas.microsoft.com/office/drawing/2014/main" id="{E2C49C32-F38B-47DA-95A4-D8C910AA7113}"/>
              </a:ext>
            </a:extLst>
          </p:cNvPr>
          <p:cNvSpPr>
            <a:spLocks noGrp="1"/>
          </p:cNvSpPr>
          <p:nvPr>
            <p:ph type="body" sz="quarter" idx="14" hasCustomPrompt="1"/>
          </p:nvPr>
        </p:nvSpPr>
        <p:spPr>
          <a:xfrm>
            <a:off x="9271699" y="3986533"/>
            <a:ext cx="2121242" cy="421995"/>
          </a:xfrm>
        </p:spPr>
        <p:txBody>
          <a:bodyPr lIns="0" tIns="0" rIns="0" bIns="0" anchor="ctr" anchorCtr="0">
            <a:normAutofit/>
          </a:bodyPr>
          <a:lstStyle>
            <a:lvl1pPr marL="0" indent="0">
              <a:buNone/>
              <a:defRPr sz="2400">
                <a:solidFill>
                  <a:schemeClr val="accent1"/>
                </a:solidFill>
                <a:latin typeface="+mn-ea"/>
                <a:ea typeface="+mn-ea"/>
              </a:defRPr>
            </a:lvl1pPr>
          </a:lstStyle>
          <a:p>
            <a:pPr lvl="0"/>
            <a:r>
              <a:rPr lang="zh-CN" altLang="en-US" dirty="0"/>
              <a:t>点击输入标题</a:t>
            </a:r>
          </a:p>
        </p:txBody>
      </p:sp>
      <p:sp>
        <p:nvSpPr>
          <p:cNvPr id="58" name="文本占位符 59">
            <a:extLst>
              <a:ext uri="{FF2B5EF4-FFF2-40B4-BE49-F238E27FC236}">
                <a16:creationId xmlns:a16="http://schemas.microsoft.com/office/drawing/2014/main" id="{18D46941-0074-4D98-BFF6-9846CE8608FD}"/>
              </a:ext>
            </a:extLst>
          </p:cNvPr>
          <p:cNvSpPr>
            <a:spLocks noGrp="1"/>
          </p:cNvSpPr>
          <p:nvPr>
            <p:ph type="body" sz="quarter" idx="15" hasCustomPrompt="1"/>
          </p:nvPr>
        </p:nvSpPr>
        <p:spPr>
          <a:xfrm>
            <a:off x="5153099" y="4873535"/>
            <a:ext cx="812952" cy="421999"/>
          </a:xfrm>
        </p:spPr>
        <p:txBody>
          <a:bodyPr lIns="0" tIns="0" rIns="0" bIns="0" anchor="ctr" anchorCtr="0">
            <a:noAutofit/>
          </a:bodyPr>
          <a:lstStyle>
            <a:lvl1pPr marL="0" indent="0" algn="l">
              <a:buNone/>
              <a:defRPr sz="4000" b="1">
                <a:solidFill>
                  <a:schemeClr val="accent1"/>
                </a:solidFill>
                <a:latin typeface="+mn-ea"/>
                <a:ea typeface="+mn-ea"/>
              </a:defRPr>
            </a:lvl1pPr>
          </a:lstStyle>
          <a:p>
            <a:pPr lvl="0"/>
            <a:r>
              <a:rPr lang="en-US" altLang="zh-CN" dirty="0"/>
              <a:t>03</a:t>
            </a:r>
            <a:endParaRPr lang="zh-CN" altLang="en-US" dirty="0"/>
          </a:p>
        </p:txBody>
      </p:sp>
      <p:sp>
        <p:nvSpPr>
          <p:cNvPr id="59" name="文本占位符 59">
            <a:extLst>
              <a:ext uri="{FF2B5EF4-FFF2-40B4-BE49-F238E27FC236}">
                <a16:creationId xmlns:a16="http://schemas.microsoft.com/office/drawing/2014/main" id="{243A82A6-6091-4457-B511-40CC30959956}"/>
              </a:ext>
            </a:extLst>
          </p:cNvPr>
          <p:cNvSpPr>
            <a:spLocks noGrp="1"/>
          </p:cNvSpPr>
          <p:nvPr>
            <p:ph type="body" sz="quarter" idx="16" hasCustomPrompt="1"/>
          </p:nvPr>
        </p:nvSpPr>
        <p:spPr>
          <a:xfrm>
            <a:off x="5976211" y="4873535"/>
            <a:ext cx="2121242" cy="421995"/>
          </a:xfrm>
        </p:spPr>
        <p:txBody>
          <a:bodyPr lIns="0" tIns="0" rIns="0" bIns="0" anchor="ctr" anchorCtr="0">
            <a:normAutofit/>
          </a:bodyPr>
          <a:lstStyle>
            <a:lvl1pPr marL="0" indent="0">
              <a:buNone/>
              <a:defRPr sz="2400">
                <a:solidFill>
                  <a:schemeClr val="accent1"/>
                </a:solidFill>
                <a:latin typeface="+mn-ea"/>
                <a:ea typeface="+mn-ea"/>
              </a:defRPr>
            </a:lvl1pPr>
          </a:lstStyle>
          <a:p>
            <a:pPr lvl="0"/>
            <a:r>
              <a:rPr lang="zh-CN" altLang="en-US" dirty="0"/>
              <a:t>点击输入标题</a:t>
            </a:r>
          </a:p>
        </p:txBody>
      </p:sp>
      <p:sp>
        <p:nvSpPr>
          <p:cNvPr id="60" name="文本占位符 59">
            <a:extLst>
              <a:ext uri="{FF2B5EF4-FFF2-40B4-BE49-F238E27FC236}">
                <a16:creationId xmlns:a16="http://schemas.microsoft.com/office/drawing/2014/main" id="{EDD86AD4-7D3C-4A86-A784-FA238B726C9B}"/>
              </a:ext>
            </a:extLst>
          </p:cNvPr>
          <p:cNvSpPr>
            <a:spLocks noGrp="1"/>
          </p:cNvSpPr>
          <p:nvPr>
            <p:ph type="body" sz="quarter" idx="17" hasCustomPrompt="1"/>
          </p:nvPr>
        </p:nvSpPr>
        <p:spPr>
          <a:xfrm>
            <a:off x="8448587" y="4873535"/>
            <a:ext cx="812952" cy="421999"/>
          </a:xfrm>
        </p:spPr>
        <p:txBody>
          <a:bodyPr lIns="0" tIns="0" rIns="0" bIns="0" anchor="ctr" anchorCtr="0">
            <a:noAutofit/>
          </a:bodyPr>
          <a:lstStyle>
            <a:lvl1pPr marL="0" indent="0" algn="l">
              <a:buNone/>
              <a:defRPr sz="4000" b="1">
                <a:solidFill>
                  <a:schemeClr val="accent1"/>
                </a:solidFill>
                <a:latin typeface="+mn-ea"/>
                <a:ea typeface="+mn-ea"/>
              </a:defRPr>
            </a:lvl1pPr>
          </a:lstStyle>
          <a:p>
            <a:pPr lvl="0"/>
            <a:r>
              <a:rPr lang="en-US" altLang="zh-CN" dirty="0"/>
              <a:t>04</a:t>
            </a:r>
            <a:endParaRPr lang="zh-CN" altLang="en-US" dirty="0"/>
          </a:p>
        </p:txBody>
      </p:sp>
      <p:sp>
        <p:nvSpPr>
          <p:cNvPr id="61" name="文本占位符 59">
            <a:extLst>
              <a:ext uri="{FF2B5EF4-FFF2-40B4-BE49-F238E27FC236}">
                <a16:creationId xmlns:a16="http://schemas.microsoft.com/office/drawing/2014/main" id="{D2277A3D-A453-4A17-B529-44F59FA25FDC}"/>
              </a:ext>
            </a:extLst>
          </p:cNvPr>
          <p:cNvSpPr>
            <a:spLocks noGrp="1"/>
          </p:cNvSpPr>
          <p:nvPr>
            <p:ph type="body" sz="quarter" idx="18" hasCustomPrompt="1"/>
          </p:nvPr>
        </p:nvSpPr>
        <p:spPr>
          <a:xfrm>
            <a:off x="9271699" y="4873535"/>
            <a:ext cx="2121242" cy="421995"/>
          </a:xfrm>
        </p:spPr>
        <p:txBody>
          <a:bodyPr lIns="0" tIns="0" rIns="0" bIns="0" anchor="ctr" anchorCtr="0">
            <a:normAutofit/>
          </a:bodyPr>
          <a:lstStyle>
            <a:lvl1pPr marL="0" indent="0">
              <a:buNone/>
              <a:defRPr sz="2400">
                <a:solidFill>
                  <a:schemeClr val="accent1"/>
                </a:solidFill>
                <a:latin typeface="+mn-ea"/>
                <a:ea typeface="+mn-ea"/>
              </a:defRPr>
            </a:lvl1pPr>
          </a:lstStyle>
          <a:p>
            <a:pPr lvl="0"/>
            <a:r>
              <a:rPr lang="zh-CN" altLang="en-US" dirty="0"/>
              <a:t>点击输入标题</a:t>
            </a:r>
          </a:p>
        </p:txBody>
      </p:sp>
      <p:sp>
        <p:nvSpPr>
          <p:cNvPr id="33" name="平行四边形 32">
            <a:extLst>
              <a:ext uri="{FF2B5EF4-FFF2-40B4-BE49-F238E27FC236}">
                <a16:creationId xmlns:a16="http://schemas.microsoft.com/office/drawing/2014/main" id="{3064227F-6DA8-4C34-92F1-07D09882EAE5}"/>
              </a:ext>
            </a:extLst>
          </p:cNvPr>
          <p:cNvSpPr/>
          <p:nvPr userDrawn="1"/>
        </p:nvSpPr>
        <p:spPr>
          <a:xfrm rot="5400000" flipV="1">
            <a:off x="484766" y="509393"/>
            <a:ext cx="321943" cy="142517"/>
          </a:xfrm>
          <a:prstGeom prst="parallelogram">
            <a:avLst>
              <a:gd name="adj" fmla="val 109889"/>
            </a:avLst>
          </a:prstGeom>
          <a:solidFill>
            <a:schemeClr val="bg1"/>
          </a:solidFill>
          <a:ln w="19050" cap="rnd">
            <a:solidFill>
              <a:schemeClr val="accent3">
                <a:lumMod val="40000"/>
                <a:lumOff val="6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34" name="矩形 33">
            <a:extLst>
              <a:ext uri="{FF2B5EF4-FFF2-40B4-BE49-F238E27FC236}">
                <a16:creationId xmlns:a16="http://schemas.microsoft.com/office/drawing/2014/main" id="{42B01599-5EC7-47B4-A44F-A9E8EBE137C1}"/>
              </a:ext>
            </a:extLst>
          </p:cNvPr>
          <p:cNvSpPr/>
          <p:nvPr userDrawn="1"/>
        </p:nvSpPr>
        <p:spPr>
          <a:xfrm>
            <a:off x="716783" y="418410"/>
            <a:ext cx="3868987" cy="5697057"/>
          </a:xfrm>
          <a:prstGeom prst="rect">
            <a:avLst/>
          </a:prstGeom>
          <a:solidFill>
            <a:schemeClr val="bg1"/>
          </a:solidFill>
          <a:ln w="19050">
            <a:solidFill>
              <a:schemeClr val="accent3">
                <a:lumMod val="40000"/>
                <a:lumOff val="6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404741B1-B0E3-40F1-952A-595D9499C1E3}"/>
              </a:ext>
            </a:extLst>
          </p:cNvPr>
          <p:cNvSpPr/>
          <p:nvPr userDrawn="1"/>
        </p:nvSpPr>
        <p:spPr>
          <a:xfrm>
            <a:off x="648270" y="492709"/>
            <a:ext cx="3868987" cy="5697057"/>
          </a:xfrm>
          <a:prstGeom prst="rect">
            <a:avLst/>
          </a:prstGeom>
          <a:solidFill>
            <a:schemeClr val="bg1"/>
          </a:solidFill>
          <a:ln w="19050">
            <a:solidFill>
              <a:schemeClr val="accent3">
                <a:lumMod val="40000"/>
                <a:lumOff val="6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图片占位符 2">
            <a:extLst>
              <a:ext uri="{FF2B5EF4-FFF2-40B4-BE49-F238E27FC236}">
                <a16:creationId xmlns:a16="http://schemas.microsoft.com/office/drawing/2014/main" id="{CCF2FCC5-613B-439C-8CBB-BC041086302C}"/>
              </a:ext>
            </a:extLst>
          </p:cNvPr>
          <p:cNvSpPr>
            <a:spLocks noGrp="1"/>
          </p:cNvSpPr>
          <p:nvPr>
            <p:ph type="pic" sz="quarter" idx="10"/>
          </p:nvPr>
        </p:nvSpPr>
        <p:spPr>
          <a:xfrm>
            <a:off x="567055" y="574627"/>
            <a:ext cx="3868987" cy="5697058"/>
          </a:xfrm>
          <a:effectLst/>
        </p:spPr>
        <p:txBody>
          <a:bodyPr vert="horz" lIns="91440" tIns="45720" rIns="91440" bIns="45720" rtlCol="0">
            <a:normAutofit/>
          </a:bodyPr>
          <a:lstStyle>
            <a:lvl1pPr>
              <a:defRPr lang="zh-CN" altLang="en-US"/>
            </a:lvl1pPr>
          </a:lstStyle>
          <a:p>
            <a:pPr lvl="0"/>
            <a:endParaRPr lang="zh-CN" altLang="en-US"/>
          </a:p>
        </p:txBody>
      </p:sp>
    </p:spTree>
    <p:extLst>
      <p:ext uri="{BB962C8B-B14F-4D97-AF65-F5344CB8AC3E}">
        <p14:creationId xmlns:p14="http://schemas.microsoft.com/office/powerpoint/2010/main" val="3148980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过渡页-1">
    <p:spTree>
      <p:nvGrpSpPr>
        <p:cNvPr id="1" name=""/>
        <p:cNvGrpSpPr/>
        <p:nvPr/>
      </p:nvGrpSpPr>
      <p:grpSpPr>
        <a:xfrm>
          <a:off x="0" y="0"/>
          <a:ext cx="0" cy="0"/>
          <a:chOff x="0" y="0"/>
          <a:chExt cx="0" cy="0"/>
        </a:xfrm>
      </p:grpSpPr>
      <p:sp>
        <p:nvSpPr>
          <p:cNvPr id="20" name="图片占位符 19">
            <a:extLst>
              <a:ext uri="{FF2B5EF4-FFF2-40B4-BE49-F238E27FC236}">
                <a16:creationId xmlns:a16="http://schemas.microsoft.com/office/drawing/2014/main" id="{E6DA3C15-BC2A-49C6-B0AF-D397FC4FDE7C}"/>
              </a:ext>
            </a:extLst>
          </p:cNvPr>
          <p:cNvSpPr>
            <a:spLocks noGrp="1"/>
          </p:cNvSpPr>
          <p:nvPr>
            <p:ph type="pic" sz="quarter" idx="10"/>
          </p:nvPr>
        </p:nvSpPr>
        <p:spPr>
          <a:xfrm>
            <a:off x="3916680" y="0"/>
            <a:ext cx="4358640" cy="2179320"/>
          </a:xfrm>
          <a:custGeom>
            <a:avLst/>
            <a:gdLst>
              <a:gd name="connsiteX0" fmla="*/ 0 w 4358640"/>
              <a:gd name="connsiteY0" fmla="*/ 0 h 2179320"/>
              <a:gd name="connsiteX1" fmla="*/ 4358640 w 4358640"/>
              <a:gd name="connsiteY1" fmla="*/ 0 h 2179320"/>
              <a:gd name="connsiteX2" fmla="*/ 2179320 w 4358640"/>
              <a:gd name="connsiteY2" fmla="*/ 2179320 h 2179320"/>
              <a:gd name="connsiteX3" fmla="*/ 0 w 4358640"/>
              <a:gd name="connsiteY3" fmla="*/ 0 h 2179320"/>
            </a:gdLst>
            <a:ahLst/>
            <a:cxnLst>
              <a:cxn ang="0">
                <a:pos x="connsiteX0" y="connsiteY0"/>
              </a:cxn>
              <a:cxn ang="0">
                <a:pos x="connsiteX1" y="connsiteY1"/>
              </a:cxn>
              <a:cxn ang="0">
                <a:pos x="connsiteX2" y="connsiteY2"/>
              </a:cxn>
              <a:cxn ang="0">
                <a:pos x="connsiteX3" y="connsiteY3"/>
              </a:cxn>
            </a:cxnLst>
            <a:rect l="l" t="t" r="r" b="b"/>
            <a:pathLst>
              <a:path w="4358640" h="2179320">
                <a:moveTo>
                  <a:pt x="0" y="0"/>
                </a:moveTo>
                <a:lnTo>
                  <a:pt x="4358640" y="0"/>
                </a:lnTo>
                <a:cubicBezTo>
                  <a:pt x="4358640" y="1203605"/>
                  <a:pt x="3382925" y="2179320"/>
                  <a:pt x="2179320" y="2179320"/>
                </a:cubicBezTo>
                <a:cubicBezTo>
                  <a:pt x="975715" y="2179320"/>
                  <a:pt x="0" y="1203605"/>
                  <a:pt x="0" y="0"/>
                </a:cubicBezTo>
                <a:close/>
              </a:path>
            </a:pathLst>
          </a:custGeom>
          <a:effectLst/>
        </p:spPr>
        <p:txBody>
          <a:bodyPr vert="horz" lIns="91440" tIns="45720" rIns="91440" bIns="45720" rtlCol="0">
            <a:normAutofit/>
          </a:bodyPr>
          <a:lstStyle>
            <a:lvl1pPr>
              <a:defRPr lang="zh-CN" altLang="en-US"/>
            </a:lvl1pPr>
          </a:lstStyle>
          <a:p>
            <a:pPr lvl="0"/>
            <a:endParaRPr lang="zh-CN" altLang="en-US"/>
          </a:p>
        </p:txBody>
      </p:sp>
      <p:sp>
        <p:nvSpPr>
          <p:cNvPr id="21" name="椭圆 20">
            <a:extLst>
              <a:ext uri="{FF2B5EF4-FFF2-40B4-BE49-F238E27FC236}">
                <a16:creationId xmlns:a16="http://schemas.microsoft.com/office/drawing/2014/main" id="{2F5AF437-732B-4659-BD48-BA650BE8812B}"/>
              </a:ext>
            </a:extLst>
          </p:cNvPr>
          <p:cNvSpPr/>
          <p:nvPr userDrawn="1"/>
        </p:nvSpPr>
        <p:spPr>
          <a:xfrm>
            <a:off x="922020" y="2067073"/>
            <a:ext cx="1539240" cy="1539240"/>
          </a:xfrm>
          <a:prstGeom prst="ellipse">
            <a:avLst/>
          </a:prstGeom>
          <a:solidFill>
            <a:schemeClr val="accent2">
              <a:lumMod val="75000"/>
              <a:alpha val="67000"/>
            </a:schemeClr>
          </a:solidFill>
          <a:ln w="28575">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a:extLst>
              <a:ext uri="{FF2B5EF4-FFF2-40B4-BE49-F238E27FC236}">
                <a16:creationId xmlns:a16="http://schemas.microsoft.com/office/drawing/2014/main" id="{80DE3E35-F799-4A72-B481-8F92F47D5130}"/>
              </a:ext>
            </a:extLst>
          </p:cNvPr>
          <p:cNvSpPr/>
          <p:nvPr userDrawn="1"/>
        </p:nvSpPr>
        <p:spPr>
          <a:xfrm>
            <a:off x="10392606" y="914400"/>
            <a:ext cx="945954" cy="945954"/>
          </a:xfrm>
          <a:prstGeom prst="ellipse">
            <a:avLst/>
          </a:prstGeom>
          <a:solidFill>
            <a:schemeClr val="accent1">
              <a:lumMod val="60000"/>
              <a:lumOff val="40000"/>
              <a:alpha val="70000"/>
            </a:schemeClr>
          </a:solidFill>
          <a:ln w="28575">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23" name="椭圆 22">
            <a:extLst>
              <a:ext uri="{FF2B5EF4-FFF2-40B4-BE49-F238E27FC236}">
                <a16:creationId xmlns:a16="http://schemas.microsoft.com/office/drawing/2014/main" id="{B411E744-8304-48EB-B9DA-68568BB3C818}"/>
              </a:ext>
            </a:extLst>
          </p:cNvPr>
          <p:cNvSpPr/>
          <p:nvPr userDrawn="1"/>
        </p:nvSpPr>
        <p:spPr>
          <a:xfrm>
            <a:off x="9595136" y="3316753"/>
            <a:ext cx="579120" cy="579120"/>
          </a:xfrm>
          <a:prstGeom prst="ellipse">
            <a:avLst/>
          </a:prstGeom>
          <a:solidFill>
            <a:schemeClr val="accent3">
              <a:lumMod val="60000"/>
              <a:lumOff val="40000"/>
              <a:alpha val="80000"/>
            </a:schemeClr>
          </a:solidFill>
          <a:ln w="28575">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25" name="文本占位符 24">
            <a:extLst>
              <a:ext uri="{FF2B5EF4-FFF2-40B4-BE49-F238E27FC236}">
                <a16:creationId xmlns:a16="http://schemas.microsoft.com/office/drawing/2014/main" id="{C841F1F1-920D-4918-9445-DD0C0DFE14CD}"/>
              </a:ext>
            </a:extLst>
          </p:cNvPr>
          <p:cNvSpPr>
            <a:spLocks noGrp="1"/>
          </p:cNvSpPr>
          <p:nvPr>
            <p:ph type="body" sz="quarter" idx="11" hasCustomPrompt="1"/>
          </p:nvPr>
        </p:nvSpPr>
        <p:spPr>
          <a:xfrm>
            <a:off x="4868862" y="2926082"/>
            <a:ext cx="2454275" cy="1424938"/>
          </a:xfrm>
        </p:spPr>
        <p:txBody>
          <a:bodyPr lIns="0" tIns="0" rIns="0" bIns="0" anchor="ctr" anchorCtr="0">
            <a:noAutofit/>
          </a:bodyPr>
          <a:lstStyle>
            <a:lvl1pPr marL="0" indent="0" algn="ctr">
              <a:buNone/>
              <a:defRPr sz="11500" b="1" i="0">
                <a:solidFill>
                  <a:schemeClr val="accent1"/>
                </a:solidFill>
                <a:effectLst/>
              </a:defRPr>
            </a:lvl1pPr>
          </a:lstStyle>
          <a:p>
            <a:pPr lvl="0"/>
            <a:r>
              <a:rPr lang="en-US" altLang="zh-CN" dirty="0"/>
              <a:t>01</a:t>
            </a:r>
            <a:endParaRPr lang="zh-CN" altLang="en-US" dirty="0"/>
          </a:p>
        </p:txBody>
      </p:sp>
      <p:sp>
        <p:nvSpPr>
          <p:cNvPr id="12" name="文本框 11">
            <a:extLst>
              <a:ext uri="{FF2B5EF4-FFF2-40B4-BE49-F238E27FC236}">
                <a16:creationId xmlns:a16="http://schemas.microsoft.com/office/drawing/2014/main" id="{CDAED9D1-2884-4DEF-8582-02F5A476B16C}"/>
              </a:ext>
            </a:extLst>
          </p:cNvPr>
          <p:cNvSpPr txBox="1"/>
          <p:nvPr userDrawn="1"/>
        </p:nvSpPr>
        <p:spPr>
          <a:xfrm>
            <a:off x="9415760" y="6261100"/>
            <a:ext cx="2103140" cy="276999"/>
          </a:xfrm>
          <a:prstGeom prst="rect">
            <a:avLst/>
          </a:prstGeom>
          <a:noFill/>
        </p:spPr>
        <p:txBody>
          <a:bodyPr wrap="none" lIns="0" tIns="0" rIns="0" bIns="0" rtlCol="0">
            <a:spAutoFit/>
          </a:bodyPr>
          <a:lstStyle/>
          <a:p>
            <a:r>
              <a:rPr lang="zh-CN" altLang="en-US" dirty="0">
                <a:solidFill>
                  <a:schemeClr val="bg1">
                    <a:lumMod val="65000"/>
                  </a:schemeClr>
                </a:solidFill>
              </a:rPr>
              <a:t>进德修业    与时偕行</a:t>
            </a:r>
          </a:p>
        </p:txBody>
      </p:sp>
      <p:sp>
        <p:nvSpPr>
          <p:cNvPr id="2" name="标题 1">
            <a:extLst>
              <a:ext uri="{FF2B5EF4-FFF2-40B4-BE49-F238E27FC236}">
                <a16:creationId xmlns:a16="http://schemas.microsoft.com/office/drawing/2014/main" id="{68E892D9-C488-493A-852D-896C290F27F7}"/>
              </a:ext>
            </a:extLst>
          </p:cNvPr>
          <p:cNvSpPr>
            <a:spLocks noGrp="1"/>
          </p:cNvSpPr>
          <p:nvPr>
            <p:ph type="title" hasCustomPrompt="1"/>
          </p:nvPr>
        </p:nvSpPr>
        <p:spPr>
          <a:xfrm>
            <a:off x="660400" y="4495211"/>
            <a:ext cx="10858499" cy="822815"/>
          </a:xfrm>
        </p:spPr>
        <p:txBody>
          <a:bodyPr/>
          <a:lstStyle>
            <a:lvl1pPr algn="ctr">
              <a:defRPr sz="4800"/>
            </a:lvl1pPr>
          </a:lstStyle>
          <a:p>
            <a:r>
              <a:rPr lang="zh-CN" altLang="en-US" dirty="0"/>
              <a:t>单击此处编辑本章节标题</a:t>
            </a:r>
          </a:p>
        </p:txBody>
      </p:sp>
      <p:sp>
        <p:nvSpPr>
          <p:cNvPr id="13" name="弧形 12">
            <a:extLst>
              <a:ext uri="{FF2B5EF4-FFF2-40B4-BE49-F238E27FC236}">
                <a16:creationId xmlns:a16="http://schemas.microsoft.com/office/drawing/2014/main" id="{32501D83-BD16-455F-8795-0CE1E44BEDD5}"/>
              </a:ext>
            </a:extLst>
          </p:cNvPr>
          <p:cNvSpPr/>
          <p:nvPr userDrawn="1"/>
        </p:nvSpPr>
        <p:spPr>
          <a:xfrm>
            <a:off x="3078480" y="-3017519"/>
            <a:ext cx="6035040" cy="6035040"/>
          </a:xfrm>
          <a:prstGeom prst="arc">
            <a:avLst>
              <a:gd name="adj1" fmla="val 21586067"/>
              <a:gd name="adj2" fmla="val 10821937"/>
            </a:avLst>
          </a:prstGeom>
          <a:noFill/>
          <a:ln w="28575">
            <a:solidFill>
              <a:schemeClr val="accent4">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lt1"/>
              </a:solidFill>
            </a:endParaRPr>
          </a:p>
        </p:txBody>
      </p:sp>
      <p:sp>
        <p:nvSpPr>
          <p:cNvPr id="14" name="任意多边形: 形状 13">
            <a:extLst>
              <a:ext uri="{FF2B5EF4-FFF2-40B4-BE49-F238E27FC236}">
                <a16:creationId xmlns:a16="http://schemas.microsoft.com/office/drawing/2014/main" id="{D2E37FB6-5F54-41E5-AC92-98581A59414C}"/>
              </a:ext>
            </a:extLst>
          </p:cNvPr>
          <p:cNvSpPr/>
          <p:nvPr userDrawn="1"/>
        </p:nvSpPr>
        <p:spPr>
          <a:xfrm>
            <a:off x="3725086" y="6065520"/>
            <a:ext cx="2287870" cy="792480"/>
          </a:xfrm>
          <a:custGeom>
            <a:avLst/>
            <a:gdLst>
              <a:gd name="connsiteX0" fmla="*/ 1143935 w 2287870"/>
              <a:gd name="connsiteY0" fmla="*/ 0 h 792480"/>
              <a:gd name="connsiteX1" fmla="*/ 2274492 w 2287870"/>
              <a:gd name="connsiteY1" fmla="*/ 749384 h 792480"/>
              <a:gd name="connsiteX2" fmla="*/ 2287870 w 2287870"/>
              <a:gd name="connsiteY2" fmla="*/ 792480 h 792480"/>
              <a:gd name="connsiteX3" fmla="*/ 0 w 2287870"/>
              <a:gd name="connsiteY3" fmla="*/ 792480 h 792480"/>
              <a:gd name="connsiteX4" fmla="*/ 13378 w 2287870"/>
              <a:gd name="connsiteY4" fmla="*/ 749384 h 792480"/>
              <a:gd name="connsiteX5" fmla="*/ 1143935 w 2287870"/>
              <a:gd name="connsiteY5" fmla="*/ 0 h 792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7870" h="792480">
                <a:moveTo>
                  <a:pt x="1143935" y="0"/>
                </a:moveTo>
                <a:cubicBezTo>
                  <a:pt x="1652167" y="0"/>
                  <a:pt x="2088227" y="309002"/>
                  <a:pt x="2274492" y="749384"/>
                </a:cubicBezTo>
                <a:lnTo>
                  <a:pt x="2287870" y="792480"/>
                </a:lnTo>
                <a:lnTo>
                  <a:pt x="0" y="792480"/>
                </a:lnTo>
                <a:lnTo>
                  <a:pt x="13378" y="749384"/>
                </a:lnTo>
                <a:cubicBezTo>
                  <a:pt x="199644" y="309002"/>
                  <a:pt x="635704" y="0"/>
                  <a:pt x="1143935" y="0"/>
                </a:cubicBezTo>
                <a:close/>
              </a:path>
            </a:pathLst>
          </a:custGeom>
          <a:solidFill>
            <a:schemeClr val="accent1">
              <a:lumMod val="75000"/>
              <a:alpha val="76000"/>
            </a:schemeClr>
          </a:solidFill>
          <a:ln w="28575">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4069838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13" name="直接连接符 12">
            <a:extLst>
              <a:ext uri="{FF2B5EF4-FFF2-40B4-BE49-F238E27FC236}">
                <a16:creationId xmlns:a16="http://schemas.microsoft.com/office/drawing/2014/main" id="{149F17BD-EF0E-4E98-84C0-6A65B72EE56D}"/>
              </a:ext>
            </a:extLst>
          </p:cNvPr>
          <p:cNvCxnSpPr>
            <a:cxnSpLocks/>
          </p:cNvCxnSpPr>
          <p:nvPr userDrawn="1"/>
        </p:nvCxnSpPr>
        <p:spPr>
          <a:xfrm flipH="1">
            <a:off x="1387221" y="1028700"/>
            <a:ext cx="771613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4" name="标题占位符 1">
            <a:extLst>
              <a:ext uri="{FF2B5EF4-FFF2-40B4-BE49-F238E27FC236}">
                <a16:creationId xmlns:a16="http://schemas.microsoft.com/office/drawing/2014/main" id="{2432B641-9CDA-414E-8548-5A2EA34AFC98}"/>
              </a:ext>
            </a:extLst>
          </p:cNvPr>
          <p:cNvSpPr>
            <a:spLocks noGrp="1"/>
          </p:cNvSpPr>
          <p:nvPr>
            <p:ph type="title" hasCustomPrompt="1"/>
          </p:nvPr>
        </p:nvSpPr>
        <p:spPr>
          <a:xfrm>
            <a:off x="1305941" y="584835"/>
            <a:ext cx="8051420" cy="413385"/>
          </a:xfrm>
          <a:prstGeom prst="rect">
            <a:avLst/>
          </a:prstGeom>
        </p:spPr>
        <p:txBody>
          <a:bodyPr vert="horz" lIns="91440" tIns="45720" rIns="91440" bIns="45720" rtlCol="0" anchor="ctr">
            <a:noAutofit/>
          </a:bodyPr>
          <a:lstStyle>
            <a:lvl1pPr>
              <a:defRPr sz="2800" b="1">
                <a:solidFill>
                  <a:schemeClr val="accent1"/>
                </a:solidFill>
                <a:latin typeface="+mj-ea"/>
                <a:ea typeface="+mj-ea"/>
              </a:defRPr>
            </a:lvl1pPr>
          </a:lstStyle>
          <a:p>
            <a:r>
              <a:rPr lang="zh-CN" altLang="en-US" dirty="0"/>
              <a:t>单击此处编辑大标题</a:t>
            </a:r>
          </a:p>
        </p:txBody>
      </p:sp>
      <p:grpSp>
        <p:nvGrpSpPr>
          <p:cNvPr id="15" name="组合 14" hidden="1">
            <a:extLst>
              <a:ext uri="{FF2B5EF4-FFF2-40B4-BE49-F238E27FC236}">
                <a16:creationId xmlns:a16="http://schemas.microsoft.com/office/drawing/2014/main" id="{176A8C37-7A18-418A-BD03-233F144B34ED}"/>
              </a:ext>
            </a:extLst>
          </p:cNvPr>
          <p:cNvGrpSpPr/>
          <p:nvPr userDrawn="1"/>
        </p:nvGrpSpPr>
        <p:grpSpPr>
          <a:xfrm>
            <a:off x="9440312" y="671413"/>
            <a:ext cx="2078588" cy="326807"/>
            <a:chOff x="4849813" y="3039609"/>
            <a:chExt cx="4940300" cy="776742"/>
          </a:xfrm>
          <a:solidFill>
            <a:schemeClr val="bg1">
              <a:lumMod val="50000"/>
              <a:alpha val="52000"/>
            </a:schemeClr>
          </a:solidFill>
        </p:grpSpPr>
        <p:sp>
          <p:nvSpPr>
            <p:cNvPr id="16" name="î$ļïḋe">
              <a:extLst>
                <a:ext uri="{FF2B5EF4-FFF2-40B4-BE49-F238E27FC236}">
                  <a16:creationId xmlns:a16="http://schemas.microsoft.com/office/drawing/2014/main" id="{126F6DE1-366C-496B-9958-B65177735A1C}"/>
                </a:ext>
              </a:extLst>
            </p:cNvPr>
            <p:cNvSpPr/>
            <p:nvPr userDrawn="1"/>
          </p:nvSpPr>
          <p:spPr bwMode="auto">
            <a:xfrm>
              <a:off x="4852239" y="3039609"/>
              <a:ext cx="4937510" cy="500761"/>
            </a:xfrm>
            <a:custGeom>
              <a:avLst/>
              <a:gdLst>
                <a:gd name="connsiteX0" fmla="*/ 1584576 w 4937510"/>
                <a:gd name="connsiteY0" fmla="*/ 395678 h 500761"/>
                <a:gd name="connsiteX1" fmla="*/ 1587553 w 4937510"/>
                <a:gd name="connsiteY1" fmla="*/ 395678 h 500761"/>
                <a:gd name="connsiteX2" fmla="*/ 1590529 w 4937510"/>
                <a:gd name="connsiteY2" fmla="*/ 395678 h 500761"/>
                <a:gd name="connsiteX3" fmla="*/ 1593506 w 4937510"/>
                <a:gd name="connsiteY3" fmla="*/ 395678 h 500761"/>
                <a:gd name="connsiteX4" fmla="*/ 1593506 w 4937510"/>
                <a:gd name="connsiteY4" fmla="*/ 398726 h 500761"/>
                <a:gd name="connsiteX5" fmla="*/ 1597971 w 4937510"/>
                <a:gd name="connsiteY5" fmla="*/ 400250 h 500761"/>
                <a:gd name="connsiteX6" fmla="*/ 1602436 w 4937510"/>
                <a:gd name="connsiteY6" fmla="*/ 401774 h 500761"/>
                <a:gd name="connsiteX7" fmla="*/ 1608389 w 4937510"/>
                <a:gd name="connsiteY7" fmla="*/ 403298 h 500761"/>
                <a:gd name="connsiteX8" fmla="*/ 1611365 w 4937510"/>
                <a:gd name="connsiteY8" fmla="*/ 403298 h 500761"/>
                <a:gd name="connsiteX9" fmla="*/ 1617318 w 4937510"/>
                <a:gd name="connsiteY9" fmla="*/ 401774 h 500761"/>
                <a:gd name="connsiteX10" fmla="*/ 1620295 w 4937510"/>
                <a:gd name="connsiteY10" fmla="*/ 400250 h 500761"/>
                <a:gd name="connsiteX11" fmla="*/ 1623271 w 4937510"/>
                <a:gd name="connsiteY11" fmla="*/ 398726 h 500761"/>
                <a:gd name="connsiteX12" fmla="*/ 1624760 w 4937510"/>
                <a:gd name="connsiteY12" fmla="*/ 401774 h 500761"/>
                <a:gd name="connsiteX13" fmla="*/ 1623271 w 4937510"/>
                <a:gd name="connsiteY13" fmla="*/ 406346 h 500761"/>
                <a:gd name="connsiteX14" fmla="*/ 1621783 w 4937510"/>
                <a:gd name="connsiteY14" fmla="*/ 412442 h 500761"/>
                <a:gd name="connsiteX15" fmla="*/ 1618807 w 4937510"/>
                <a:gd name="connsiteY15" fmla="*/ 415490 h 500761"/>
                <a:gd name="connsiteX16" fmla="*/ 1615830 w 4937510"/>
                <a:gd name="connsiteY16" fmla="*/ 420062 h 500761"/>
                <a:gd name="connsiteX17" fmla="*/ 1612854 w 4937510"/>
                <a:gd name="connsiteY17" fmla="*/ 423110 h 500761"/>
                <a:gd name="connsiteX18" fmla="*/ 1609877 w 4937510"/>
                <a:gd name="connsiteY18" fmla="*/ 427682 h 500761"/>
                <a:gd name="connsiteX19" fmla="*/ 1605412 w 4937510"/>
                <a:gd name="connsiteY19" fmla="*/ 430730 h 500761"/>
                <a:gd name="connsiteX20" fmla="*/ 1602436 w 4937510"/>
                <a:gd name="connsiteY20" fmla="*/ 432254 h 500761"/>
                <a:gd name="connsiteX21" fmla="*/ 1594994 w 4937510"/>
                <a:gd name="connsiteY21" fmla="*/ 430730 h 500761"/>
                <a:gd name="connsiteX22" fmla="*/ 1589041 w 4937510"/>
                <a:gd name="connsiteY22" fmla="*/ 430730 h 500761"/>
                <a:gd name="connsiteX23" fmla="*/ 1584576 w 4937510"/>
                <a:gd name="connsiteY23" fmla="*/ 427682 h 500761"/>
                <a:gd name="connsiteX24" fmla="*/ 1581600 w 4937510"/>
                <a:gd name="connsiteY24" fmla="*/ 423110 h 500761"/>
                <a:gd name="connsiteX25" fmla="*/ 1580111 w 4937510"/>
                <a:gd name="connsiteY25" fmla="*/ 418538 h 500761"/>
                <a:gd name="connsiteX26" fmla="*/ 1578623 w 4937510"/>
                <a:gd name="connsiteY26" fmla="*/ 413966 h 500761"/>
                <a:gd name="connsiteX27" fmla="*/ 1578623 w 4937510"/>
                <a:gd name="connsiteY27" fmla="*/ 409394 h 500761"/>
                <a:gd name="connsiteX28" fmla="*/ 1577135 w 4937510"/>
                <a:gd name="connsiteY28" fmla="*/ 406346 h 500761"/>
                <a:gd name="connsiteX29" fmla="*/ 1577135 w 4937510"/>
                <a:gd name="connsiteY29" fmla="*/ 401774 h 500761"/>
                <a:gd name="connsiteX30" fmla="*/ 1578623 w 4937510"/>
                <a:gd name="connsiteY30" fmla="*/ 398726 h 500761"/>
                <a:gd name="connsiteX31" fmla="*/ 1581600 w 4937510"/>
                <a:gd name="connsiteY31" fmla="*/ 397202 h 500761"/>
                <a:gd name="connsiteX32" fmla="*/ 1584576 w 4937510"/>
                <a:gd name="connsiteY32" fmla="*/ 395678 h 500761"/>
                <a:gd name="connsiteX33" fmla="*/ 2841180 w 4937510"/>
                <a:gd name="connsiteY33" fmla="*/ 348471 h 500761"/>
                <a:gd name="connsiteX34" fmla="*/ 2836654 w 4937510"/>
                <a:gd name="connsiteY34" fmla="*/ 349978 h 500761"/>
                <a:gd name="connsiteX35" fmla="*/ 2829110 w 4937510"/>
                <a:gd name="connsiteY35" fmla="*/ 349978 h 500761"/>
                <a:gd name="connsiteX36" fmla="*/ 2821567 w 4937510"/>
                <a:gd name="connsiteY36" fmla="*/ 351486 h 500761"/>
                <a:gd name="connsiteX37" fmla="*/ 2815532 w 4937510"/>
                <a:gd name="connsiteY37" fmla="*/ 352993 h 500761"/>
                <a:gd name="connsiteX38" fmla="*/ 2811006 w 4937510"/>
                <a:gd name="connsiteY38" fmla="*/ 354501 h 500761"/>
                <a:gd name="connsiteX39" fmla="*/ 2798937 w 4937510"/>
                <a:gd name="connsiteY39" fmla="*/ 360531 h 500761"/>
                <a:gd name="connsiteX40" fmla="*/ 2794410 w 4937510"/>
                <a:gd name="connsiteY40" fmla="*/ 363546 h 500761"/>
                <a:gd name="connsiteX41" fmla="*/ 2791393 w 4937510"/>
                <a:gd name="connsiteY41" fmla="*/ 366561 h 500761"/>
                <a:gd name="connsiteX42" fmla="*/ 2789884 w 4937510"/>
                <a:gd name="connsiteY42" fmla="*/ 371084 h 500761"/>
                <a:gd name="connsiteX43" fmla="*/ 2788376 w 4937510"/>
                <a:gd name="connsiteY43" fmla="*/ 380129 h 500761"/>
                <a:gd name="connsiteX44" fmla="*/ 2786867 w 4937510"/>
                <a:gd name="connsiteY44" fmla="*/ 389175 h 500761"/>
                <a:gd name="connsiteX45" fmla="*/ 2788376 w 4937510"/>
                <a:gd name="connsiteY45" fmla="*/ 393697 h 500761"/>
                <a:gd name="connsiteX46" fmla="*/ 2791393 w 4937510"/>
                <a:gd name="connsiteY46" fmla="*/ 398220 h 500761"/>
                <a:gd name="connsiteX47" fmla="*/ 2792902 w 4937510"/>
                <a:gd name="connsiteY47" fmla="*/ 399728 h 500761"/>
                <a:gd name="connsiteX48" fmla="*/ 2801954 w 4937510"/>
                <a:gd name="connsiteY48" fmla="*/ 405758 h 500761"/>
                <a:gd name="connsiteX49" fmla="*/ 2804971 w 4937510"/>
                <a:gd name="connsiteY49" fmla="*/ 405758 h 500761"/>
                <a:gd name="connsiteX50" fmla="*/ 2807989 w 4937510"/>
                <a:gd name="connsiteY50" fmla="*/ 408773 h 500761"/>
                <a:gd name="connsiteX51" fmla="*/ 2812515 w 4937510"/>
                <a:gd name="connsiteY51" fmla="*/ 408773 h 500761"/>
                <a:gd name="connsiteX52" fmla="*/ 2820058 w 4937510"/>
                <a:gd name="connsiteY52" fmla="*/ 408773 h 500761"/>
                <a:gd name="connsiteX53" fmla="*/ 2826093 w 4937510"/>
                <a:gd name="connsiteY53" fmla="*/ 408773 h 500761"/>
                <a:gd name="connsiteX54" fmla="*/ 2829110 w 4937510"/>
                <a:gd name="connsiteY54" fmla="*/ 410280 h 500761"/>
                <a:gd name="connsiteX55" fmla="*/ 2835145 w 4937510"/>
                <a:gd name="connsiteY55" fmla="*/ 410280 h 500761"/>
                <a:gd name="connsiteX56" fmla="*/ 2845706 w 4937510"/>
                <a:gd name="connsiteY56" fmla="*/ 408773 h 500761"/>
                <a:gd name="connsiteX57" fmla="*/ 2859284 w 4937510"/>
                <a:gd name="connsiteY57" fmla="*/ 405758 h 500761"/>
                <a:gd name="connsiteX58" fmla="*/ 2869845 w 4937510"/>
                <a:gd name="connsiteY58" fmla="*/ 401235 h 500761"/>
                <a:gd name="connsiteX59" fmla="*/ 2877388 w 4937510"/>
                <a:gd name="connsiteY59" fmla="*/ 393697 h 500761"/>
                <a:gd name="connsiteX60" fmla="*/ 2880406 w 4937510"/>
                <a:gd name="connsiteY60" fmla="*/ 387667 h 500761"/>
                <a:gd name="connsiteX61" fmla="*/ 2880406 w 4937510"/>
                <a:gd name="connsiteY61" fmla="*/ 372592 h 500761"/>
                <a:gd name="connsiteX62" fmla="*/ 2878897 w 4937510"/>
                <a:gd name="connsiteY62" fmla="*/ 366561 h 500761"/>
                <a:gd name="connsiteX63" fmla="*/ 2872862 w 4937510"/>
                <a:gd name="connsiteY63" fmla="*/ 359024 h 500761"/>
                <a:gd name="connsiteX64" fmla="*/ 2869845 w 4937510"/>
                <a:gd name="connsiteY64" fmla="*/ 356008 h 500761"/>
                <a:gd name="connsiteX65" fmla="*/ 2866827 w 4937510"/>
                <a:gd name="connsiteY65" fmla="*/ 351486 h 500761"/>
                <a:gd name="connsiteX66" fmla="*/ 2860793 w 4937510"/>
                <a:gd name="connsiteY66" fmla="*/ 348471 h 500761"/>
                <a:gd name="connsiteX67" fmla="*/ 2854758 w 4937510"/>
                <a:gd name="connsiteY67" fmla="*/ 348471 h 500761"/>
                <a:gd name="connsiteX68" fmla="*/ 2847215 w 4937510"/>
                <a:gd name="connsiteY68" fmla="*/ 348471 h 500761"/>
                <a:gd name="connsiteX69" fmla="*/ 2841180 w 4937510"/>
                <a:gd name="connsiteY69" fmla="*/ 348471 h 500761"/>
                <a:gd name="connsiteX70" fmla="*/ 1178404 w 4937510"/>
                <a:gd name="connsiteY70" fmla="*/ 330923 h 500761"/>
                <a:gd name="connsiteX71" fmla="*/ 1173883 w 4937510"/>
                <a:gd name="connsiteY71" fmla="*/ 332430 h 500761"/>
                <a:gd name="connsiteX72" fmla="*/ 1167856 w 4937510"/>
                <a:gd name="connsiteY72" fmla="*/ 332430 h 500761"/>
                <a:gd name="connsiteX73" fmla="*/ 1164843 w 4937510"/>
                <a:gd name="connsiteY73" fmla="*/ 333937 h 500761"/>
                <a:gd name="connsiteX74" fmla="*/ 1161829 w 4937510"/>
                <a:gd name="connsiteY74" fmla="*/ 336950 h 500761"/>
                <a:gd name="connsiteX75" fmla="*/ 1160322 w 4937510"/>
                <a:gd name="connsiteY75" fmla="*/ 339964 h 500761"/>
                <a:gd name="connsiteX76" fmla="*/ 1158816 w 4937510"/>
                <a:gd name="connsiteY76" fmla="*/ 344484 h 500761"/>
                <a:gd name="connsiteX77" fmla="*/ 1155802 w 4937510"/>
                <a:gd name="connsiteY77" fmla="*/ 350511 h 500761"/>
                <a:gd name="connsiteX78" fmla="*/ 1154295 w 4937510"/>
                <a:gd name="connsiteY78" fmla="*/ 355032 h 500761"/>
                <a:gd name="connsiteX79" fmla="*/ 1155802 w 4937510"/>
                <a:gd name="connsiteY79" fmla="*/ 358045 h 500761"/>
                <a:gd name="connsiteX80" fmla="*/ 1160322 w 4937510"/>
                <a:gd name="connsiteY80" fmla="*/ 361059 h 500761"/>
                <a:gd name="connsiteX81" fmla="*/ 1163336 w 4937510"/>
                <a:gd name="connsiteY81" fmla="*/ 364072 h 500761"/>
                <a:gd name="connsiteX82" fmla="*/ 1166349 w 4937510"/>
                <a:gd name="connsiteY82" fmla="*/ 365579 h 500761"/>
                <a:gd name="connsiteX83" fmla="*/ 1170870 w 4937510"/>
                <a:gd name="connsiteY83" fmla="*/ 367086 h 500761"/>
                <a:gd name="connsiteX84" fmla="*/ 1173883 w 4937510"/>
                <a:gd name="connsiteY84" fmla="*/ 368593 h 500761"/>
                <a:gd name="connsiteX85" fmla="*/ 1179910 w 4937510"/>
                <a:gd name="connsiteY85" fmla="*/ 370099 h 500761"/>
                <a:gd name="connsiteX86" fmla="*/ 1184431 w 4937510"/>
                <a:gd name="connsiteY86" fmla="*/ 370099 h 500761"/>
                <a:gd name="connsiteX87" fmla="*/ 1184431 w 4937510"/>
                <a:gd name="connsiteY87" fmla="*/ 365579 h 500761"/>
                <a:gd name="connsiteX88" fmla="*/ 1182924 w 4937510"/>
                <a:gd name="connsiteY88" fmla="*/ 362566 h 500761"/>
                <a:gd name="connsiteX89" fmla="*/ 1179910 w 4937510"/>
                <a:gd name="connsiteY89" fmla="*/ 358045 h 500761"/>
                <a:gd name="connsiteX90" fmla="*/ 1179910 w 4937510"/>
                <a:gd name="connsiteY90" fmla="*/ 353525 h 500761"/>
                <a:gd name="connsiteX91" fmla="*/ 1181417 w 4937510"/>
                <a:gd name="connsiteY91" fmla="*/ 349005 h 500761"/>
                <a:gd name="connsiteX92" fmla="*/ 1184431 w 4937510"/>
                <a:gd name="connsiteY92" fmla="*/ 345991 h 500761"/>
                <a:gd name="connsiteX93" fmla="*/ 1185938 w 4937510"/>
                <a:gd name="connsiteY93" fmla="*/ 341471 h 500761"/>
                <a:gd name="connsiteX94" fmla="*/ 1185938 w 4937510"/>
                <a:gd name="connsiteY94" fmla="*/ 336950 h 500761"/>
                <a:gd name="connsiteX95" fmla="*/ 1184431 w 4937510"/>
                <a:gd name="connsiteY95" fmla="*/ 332430 h 500761"/>
                <a:gd name="connsiteX96" fmla="*/ 1181417 w 4937510"/>
                <a:gd name="connsiteY96" fmla="*/ 330923 h 500761"/>
                <a:gd name="connsiteX97" fmla="*/ 1178404 w 4937510"/>
                <a:gd name="connsiteY97" fmla="*/ 330923 h 500761"/>
                <a:gd name="connsiteX98" fmla="*/ 1738966 w 4937510"/>
                <a:gd name="connsiteY98" fmla="*/ 319541 h 500761"/>
                <a:gd name="connsiteX99" fmla="*/ 1745130 w 4937510"/>
                <a:gd name="connsiteY99" fmla="*/ 319541 h 500761"/>
                <a:gd name="connsiteX100" fmla="*/ 1754375 w 4937510"/>
                <a:gd name="connsiteY100" fmla="*/ 321068 h 500761"/>
                <a:gd name="connsiteX101" fmla="*/ 1757456 w 4937510"/>
                <a:gd name="connsiteY101" fmla="*/ 322594 h 500761"/>
                <a:gd name="connsiteX102" fmla="*/ 1763620 w 4937510"/>
                <a:gd name="connsiteY102" fmla="*/ 324121 h 500761"/>
                <a:gd name="connsiteX103" fmla="*/ 1768242 w 4937510"/>
                <a:gd name="connsiteY103" fmla="*/ 327173 h 500761"/>
                <a:gd name="connsiteX104" fmla="*/ 1772865 w 4937510"/>
                <a:gd name="connsiteY104" fmla="*/ 328700 h 500761"/>
                <a:gd name="connsiteX105" fmla="*/ 1775946 w 4937510"/>
                <a:gd name="connsiteY105" fmla="*/ 331753 h 500761"/>
                <a:gd name="connsiteX106" fmla="*/ 1780569 w 4937510"/>
                <a:gd name="connsiteY106" fmla="*/ 339385 h 500761"/>
                <a:gd name="connsiteX107" fmla="*/ 1785191 w 4937510"/>
                <a:gd name="connsiteY107" fmla="*/ 343965 h 500761"/>
                <a:gd name="connsiteX108" fmla="*/ 1786732 w 4937510"/>
                <a:gd name="connsiteY108" fmla="*/ 347017 h 500761"/>
                <a:gd name="connsiteX109" fmla="*/ 1785191 w 4937510"/>
                <a:gd name="connsiteY109" fmla="*/ 351597 h 500761"/>
                <a:gd name="connsiteX110" fmla="*/ 1782109 w 4937510"/>
                <a:gd name="connsiteY110" fmla="*/ 353123 h 500761"/>
                <a:gd name="connsiteX111" fmla="*/ 1777487 w 4937510"/>
                <a:gd name="connsiteY111" fmla="*/ 354650 h 500761"/>
                <a:gd name="connsiteX112" fmla="*/ 1771324 w 4937510"/>
                <a:gd name="connsiteY112" fmla="*/ 359229 h 500761"/>
                <a:gd name="connsiteX113" fmla="*/ 1766701 w 4937510"/>
                <a:gd name="connsiteY113" fmla="*/ 357703 h 500761"/>
                <a:gd name="connsiteX114" fmla="*/ 1762079 w 4937510"/>
                <a:gd name="connsiteY114" fmla="*/ 356176 h 500761"/>
                <a:gd name="connsiteX115" fmla="*/ 1754375 w 4937510"/>
                <a:gd name="connsiteY115" fmla="*/ 350070 h 500761"/>
                <a:gd name="connsiteX116" fmla="*/ 1746671 w 4937510"/>
                <a:gd name="connsiteY116" fmla="*/ 342438 h 500761"/>
                <a:gd name="connsiteX117" fmla="*/ 1742048 w 4937510"/>
                <a:gd name="connsiteY117" fmla="*/ 331753 h 500761"/>
                <a:gd name="connsiteX118" fmla="*/ 1738966 w 4937510"/>
                <a:gd name="connsiteY118" fmla="*/ 328700 h 500761"/>
                <a:gd name="connsiteX119" fmla="*/ 1737426 w 4937510"/>
                <a:gd name="connsiteY119" fmla="*/ 325647 h 500761"/>
                <a:gd name="connsiteX120" fmla="*/ 1735885 w 4937510"/>
                <a:gd name="connsiteY120" fmla="*/ 321068 h 500761"/>
                <a:gd name="connsiteX121" fmla="*/ 1738966 w 4937510"/>
                <a:gd name="connsiteY121" fmla="*/ 319541 h 500761"/>
                <a:gd name="connsiteX122" fmla="*/ 4290813 w 4937510"/>
                <a:gd name="connsiteY122" fmla="*/ 269867 h 500761"/>
                <a:gd name="connsiteX123" fmla="*/ 4284803 w 4937510"/>
                <a:gd name="connsiteY123" fmla="*/ 274393 h 500761"/>
                <a:gd name="connsiteX124" fmla="*/ 4274285 w 4937510"/>
                <a:gd name="connsiteY124" fmla="*/ 278919 h 500761"/>
                <a:gd name="connsiteX125" fmla="*/ 4259259 w 4937510"/>
                <a:gd name="connsiteY125" fmla="*/ 287971 h 500761"/>
                <a:gd name="connsiteX126" fmla="*/ 4254752 w 4937510"/>
                <a:gd name="connsiteY126" fmla="*/ 294006 h 500761"/>
                <a:gd name="connsiteX127" fmla="*/ 4260762 w 4937510"/>
                <a:gd name="connsiteY127" fmla="*/ 300041 h 500761"/>
                <a:gd name="connsiteX128" fmla="*/ 4275788 w 4937510"/>
                <a:gd name="connsiteY128" fmla="*/ 304567 h 500761"/>
                <a:gd name="connsiteX129" fmla="*/ 4284803 w 4937510"/>
                <a:gd name="connsiteY129" fmla="*/ 300041 h 500761"/>
                <a:gd name="connsiteX130" fmla="*/ 4292316 w 4937510"/>
                <a:gd name="connsiteY130" fmla="*/ 292497 h 500761"/>
                <a:gd name="connsiteX131" fmla="*/ 4298326 w 4937510"/>
                <a:gd name="connsiteY131" fmla="*/ 283445 h 500761"/>
                <a:gd name="connsiteX132" fmla="*/ 4299829 w 4937510"/>
                <a:gd name="connsiteY132" fmla="*/ 274393 h 500761"/>
                <a:gd name="connsiteX133" fmla="*/ 4300392 w 4937510"/>
                <a:gd name="connsiteY133" fmla="*/ 269867 h 500761"/>
                <a:gd name="connsiteX134" fmla="*/ 4299829 w 4937510"/>
                <a:gd name="connsiteY134" fmla="*/ 269867 h 500761"/>
                <a:gd name="connsiteX135" fmla="*/ 4290813 w 4937510"/>
                <a:gd name="connsiteY135" fmla="*/ 269867 h 500761"/>
                <a:gd name="connsiteX136" fmla="*/ 3841220 w 4937510"/>
                <a:gd name="connsiteY136" fmla="*/ 261965 h 500761"/>
                <a:gd name="connsiteX137" fmla="*/ 3827673 w 4937510"/>
                <a:gd name="connsiteY137" fmla="*/ 263475 h 500761"/>
                <a:gd name="connsiteX138" fmla="*/ 3818641 w 4937510"/>
                <a:gd name="connsiteY138" fmla="*/ 266495 h 500761"/>
                <a:gd name="connsiteX139" fmla="*/ 3812620 w 4937510"/>
                <a:gd name="connsiteY139" fmla="*/ 271026 h 500761"/>
                <a:gd name="connsiteX140" fmla="*/ 3808104 w 4937510"/>
                <a:gd name="connsiteY140" fmla="*/ 277066 h 500761"/>
                <a:gd name="connsiteX141" fmla="*/ 3803588 w 4937510"/>
                <a:gd name="connsiteY141" fmla="*/ 289146 h 500761"/>
                <a:gd name="connsiteX142" fmla="*/ 3796062 w 4937510"/>
                <a:gd name="connsiteY142" fmla="*/ 299717 h 500761"/>
                <a:gd name="connsiteX143" fmla="*/ 3790041 w 4937510"/>
                <a:gd name="connsiteY143" fmla="*/ 308777 h 500761"/>
                <a:gd name="connsiteX144" fmla="*/ 3787030 w 4937510"/>
                <a:gd name="connsiteY144" fmla="*/ 311797 h 500761"/>
                <a:gd name="connsiteX145" fmla="*/ 3784020 w 4937510"/>
                <a:gd name="connsiteY145" fmla="*/ 320858 h 500761"/>
                <a:gd name="connsiteX146" fmla="*/ 3777999 w 4937510"/>
                <a:gd name="connsiteY146" fmla="*/ 326898 h 500761"/>
                <a:gd name="connsiteX147" fmla="*/ 3773483 w 4937510"/>
                <a:gd name="connsiteY147" fmla="*/ 331428 h 500761"/>
                <a:gd name="connsiteX148" fmla="*/ 3770472 w 4937510"/>
                <a:gd name="connsiteY148" fmla="*/ 335958 h 500761"/>
                <a:gd name="connsiteX149" fmla="*/ 3770472 w 4937510"/>
                <a:gd name="connsiteY149" fmla="*/ 341998 h 500761"/>
                <a:gd name="connsiteX150" fmla="*/ 3776493 w 4937510"/>
                <a:gd name="connsiteY150" fmla="*/ 349549 h 500761"/>
                <a:gd name="connsiteX151" fmla="*/ 3785525 w 4937510"/>
                <a:gd name="connsiteY151" fmla="*/ 354079 h 500761"/>
                <a:gd name="connsiteX152" fmla="*/ 3794557 w 4937510"/>
                <a:gd name="connsiteY152" fmla="*/ 354079 h 500761"/>
                <a:gd name="connsiteX153" fmla="*/ 3803588 w 4937510"/>
                <a:gd name="connsiteY153" fmla="*/ 343509 h 500761"/>
                <a:gd name="connsiteX154" fmla="*/ 3811115 w 4937510"/>
                <a:gd name="connsiteY154" fmla="*/ 334448 h 500761"/>
                <a:gd name="connsiteX155" fmla="*/ 3818641 w 4937510"/>
                <a:gd name="connsiteY155" fmla="*/ 319348 h 500761"/>
                <a:gd name="connsiteX156" fmla="*/ 3826168 w 4937510"/>
                <a:gd name="connsiteY156" fmla="*/ 308777 h 500761"/>
                <a:gd name="connsiteX157" fmla="*/ 3833694 w 4937510"/>
                <a:gd name="connsiteY157" fmla="*/ 299717 h 500761"/>
                <a:gd name="connsiteX158" fmla="*/ 3839715 w 4937510"/>
                <a:gd name="connsiteY158" fmla="*/ 289146 h 500761"/>
                <a:gd name="connsiteX159" fmla="*/ 3842726 w 4937510"/>
                <a:gd name="connsiteY159" fmla="*/ 277066 h 500761"/>
                <a:gd name="connsiteX160" fmla="*/ 3844231 w 4937510"/>
                <a:gd name="connsiteY160" fmla="*/ 266495 h 500761"/>
                <a:gd name="connsiteX161" fmla="*/ 3841220 w 4937510"/>
                <a:gd name="connsiteY161" fmla="*/ 261965 h 500761"/>
                <a:gd name="connsiteX162" fmla="*/ 707450 w 4937510"/>
                <a:gd name="connsiteY162" fmla="*/ 256041 h 500761"/>
                <a:gd name="connsiteX163" fmla="*/ 708906 w 4937510"/>
                <a:gd name="connsiteY163" fmla="*/ 257535 h 500761"/>
                <a:gd name="connsiteX164" fmla="*/ 708906 w 4937510"/>
                <a:gd name="connsiteY164" fmla="*/ 260523 h 500761"/>
                <a:gd name="connsiteX165" fmla="*/ 708906 w 4937510"/>
                <a:gd name="connsiteY165" fmla="*/ 263512 h 500761"/>
                <a:gd name="connsiteX166" fmla="*/ 705995 w 4937510"/>
                <a:gd name="connsiteY166" fmla="*/ 266500 h 500761"/>
                <a:gd name="connsiteX167" fmla="*/ 704540 w 4937510"/>
                <a:gd name="connsiteY167" fmla="*/ 267994 h 500761"/>
                <a:gd name="connsiteX168" fmla="*/ 703085 w 4937510"/>
                <a:gd name="connsiteY168" fmla="*/ 269488 h 500761"/>
                <a:gd name="connsiteX169" fmla="*/ 701629 w 4937510"/>
                <a:gd name="connsiteY169" fmla="*/ 272476 h 500761"/>
                <a:gd name="connsiteX170" fmla="*/ 698719 w 4937510"/>
                <a:gd name="connsiteY170" fmla="*/ 276959 h 500761"/>
                <a:gd name="connsiteX171" fmla="*/ 698719 w 4937510"/>
                <a:gd name="connsiteY171" fmla="*/ 279947 h 500761"/>
                <a:gd name="connsiteX172" fmla="*/ 697264 w 4937510"/>
                <a:gd name="connsiteY172" fmla="*/ 279947 h 500761"/>
                <a:gd name="connsiteX173" fmla="*/ 694353 w 4937510"/>
                <a:gd name="connsiteY173" fmla="*/ 279947 h 500761"/>
                <a:gd name="connsiteX174" fmla="*/ 694353 w 4937510"/>
                <a:gd name="connsiteY174" fmla="*/ 278453 h 500761"/>
                <a:gd name="connsiteX175" fmla="*/ 694353 w 4937510"/>
                <a:gd name="connsiteY175" fmla="*/ 273971 h 500761"/>
                <a:gd name="connsiteX176" fmla="*/ 694353 w 4937510"/>
                <a:gd name="connsiteY176" fmla="*/ 272476 h 500761"/>
                <a:gd name="connsiteX177" fmla="*/ 697264 w 4937510"/>
                <a:gd name="connsiteY177" fmla="*/ 270982 h 500761"/>
                <a:gd name="connsiteX178" fmla="*/ 697264 w 4937510"/>
                <a:gd name="connsiteY178" fmla="*/ 267994 h 500761"/>
                <a:gd name="connsiteX179" fmla="*/ 698719 w 4937510"/>
                <a:gd name="connsiteY179" fmla="*/ 265006 h 500761"/>
                <a:gd name="connsiteX180" fmla="*/ 698719 w 4937510"/>
                <a:gd name="connsiteY180" fmla="*/ 262018 h 500761"/>
                <a:gd name="connsiteX181" fmla="*/ 701629 w 4937510"/>
                <a:gd name="connsiteY181" fmla="*/ 260523 h 500761"/>
                <a:gd name="connsiteX182" fmla="*/ 703085 w 4937510"/>
                <a:gd name="connsiteY182" fmla="*/ 257535 h 500761"/>
                <a:gd name="connsiteX183" fmla="*/ 704540 w 4937510"/>
                <a:gd name="connsiteY183" fmla="*/ 257535 h 500761"/>
                <a:gd name="connsiteX184" fmla="*/ 707450 w 4937510"/>
                <a:gd name="connsiteY184" fmla="*/ 256041 h 500761"/>
                <a:gd name="connsiteX185" fmla="*/ 4930432 w 4937510"/>
                <a:gd name="connsiteY185" fmla="*/ 236910 h 500761"/>
                <a:gd name="connsiteX186" fmla="*/ 4933442 w 4937510"/>
                <a:gd name="connsiteY186" fmla="*/ 242935 h 500761"/>
                <a:gd name="connsiteX187" fmla="*/ 4933442 w 4937510"/>
                <a:gd name="connsiteY187" fmla="*/ 257996 h 500761"/>
                <a:gd name="connsiteX188" fmla="*/ 4928927 w 4937510"/>
                <a:gd name="connsiteY188" fmla="*/ 270044 h 500761"/>
                <a:gd name="connsiteX189" fmla="*/ 4925918 w 4937510"/>
                <a:gd name="connsiteY189" fmla="*/ 279081 h 500761"/>
                <a:gd name="connsiteX190" fmla="*/ 4928927 w 4937510"/>
                <a:gd name="connsiteY190" fmla="*/ 294142 h 500761"/>
                <a:gd name="connsiteX191" fmla="*/ 4931937 w 4937510"/>
                <a:gd name="connsiteY191" fmla="*/ 303178 h 500761"/>
                <a:gd name="connsiteX192" fmla="*/ 4936451 w 4937510"/>
                <a:gd name="connsiteY192" fmla="*/ 327276 h 500761"/>
                <a:gd name="connsiteX193" fmla="*/ 4936451 w 4937510"/>
                <a:gd name="connsiteY193" fmla="*/ 345349 h 500761"/>
                <a:gd name="connsiteX194" fmla="*/ 4930432 w 4937510"/>
                <a:gd name="connsiteY194" fmla="*/ 364928 h 500761"/>
                <a:gd name="connsiteX195" fmla="*/ 4924413 w 4937510"/>
                <a:gd name="connsiteY195" fmla="*/ 383001 h 500761"/>
                <a:gd name="connsiteX196" fmla="*/ 4906355 w 4937510"/>
                <a:gd name="connsiteY196" fmla="*/ 396556 h 500761"/>
                <a:gd name="connsiteX197" fmla="*/ 4891307 w 4937510"/>
                <a:gd name="connsiteY197" fmla="*/ 402581 h 500761"/>
                <a:gd name="connsiteX198" fmla="*/ 4879268 w 4937510"/>
                <a:gd name="connsiteY198" fmla="*/ 408605 h 500761"/>
                <a:gd name="connsiteX199" fmla="*/ 4855191 w 4937510"/>
                <a:gd name="connsiteY199" fmla="*/ 410111 h 500761"/>
                <a:gd name="connsiteX200" fmla="*/ 4835628 w 4937510"/>
                <a:gd name="connsiteY200" fmla="*/ 408605 h 500761"/>
                <a:gd name="connsiteX201" fmla="*/ 4816066 w 4937510"/>
                <a:gd name="connsiteY201" fmla="*/ 408605 h 500761"/>
                <a:gd name="connsiteX202" fmla="*/ 4799512 w 4937510"/>
                <a:gd name="connsiteY202" fmla="*/ 398062 h 500761"/>
                <a:gd name="connsiteX203" fmla="*/ 4796503 w 4937510"/>
                <a:gd name="connsiteY203" fmla="*/ 386014 h 500761"/>
                <a:gd name="connsiteX204" fmla="*/ 4796503 w 4937510"/>
                <a:gd name="connsiteY204" fmla="*/ 376977 h 500761"/>
                <a:gd name="connsiteX205" fmla="*/ 4794998 w 4937510"/>
                <a:gd name="connsiteY205" fmla="*/ 363422 h 500761"/>
                <a:gd name="connsiteX206" fmla="*/ 4798008 w 4937510"/>
                <a:gd name="connsiteY206" fmla="*/ 345349 h 500761"/>
                <a:gd name="connsiteX207" fmla="*/ 4807037 w 4937510"/>
                <a:gd name="connsiteY207" fmla="*/ 330288 h 500761"/>
                <a:gd name="connsiteX208" fmla="*/ 4816066 w 4937510"/>
                <a:gd name="connsiteY208" fmla="*/ 321251 h 500761"/>
                <a:gd name="connsiteX209" fmla="*/ 4817570 w 4937510"/>
                <a:gd name="connsiteY209" fmla="*/ 313721 h 500761"/>
                <a:gd name="connsiteX210" fmla="*/ 4814561 w 4937510"/>
                <a:gd name="connsiteY210" fmla="*/ 307697 h 500761"/>
                <a:gd name="connsiteX211" fmla="*/ 4817570 w 4937510"/>
                <a:gd name="connsiteY211" fmla="*/ 301672 h 500761"/>
                <a:gd name="connsiteX212" fmla="*/ 4826599 w 4937510"/>
                <a:gd name="connsiteY212" fmla="*/ 291130 h 500761"/>
                <a:gd name="connsiteX213" fmla="*/ 4834123 w 4937510"/>
                <a:gd name="connsiteY213" fmla="*/ 285105 h 500761"/>
                <a:gd name="connsiteX214" fmla="*/ 4838638 w 4937510"/>
                <a:gd name="connsiteY214" fmla="*/ 288117 h 500761"/>
                <a:gd name="connsiteX215" fmla="*/ 4838638 w 4937510"/>
                <a:gd name="connsiteY215" fmla="*/ 301672 h 500761"/>
                <a:gd name="connsiteX216" fmla="*/ 4834123 w 4937510"/>
                <a:gd name="connsiteY216" fmla="*/ 316733 h 500761"/>
                <a:gd name="connsiteX217" fmla="*/ 4832619 w 4937510"/>
                <a:gd name="connsiteY217" fmla="*/ 331794 h 500761"/>
                <a:gd name="connsiteX218" fmla="*/ 4835628 w 4937510"/>
                <a:gd name="connsiteY218" fmla="*/ 348361 h 500761"/>
                <a:gd name="connsiteX219" fmla="*/ 4840143 w 4937510"/>
                <a:gd name="connsiteY219" fmla="*/ 357398 h 500761"/>
                <a:gd name="connsiteX220" fmla="*/ 4853686 w 4937510"/>
                <a:gd name="connsiteY220" fmla="*/ 354386 h 500761"/>
                <a:gd name="connsiteX221" fmla="*/ 4870239 w 4937510"/>
                <a:gd name="connsiteY221" fmla="*/ 351373 h 500761"/>
                <a:gd name="connsiteX222" fmla="*/ 4885287 w 4937510"/>
                <a:gd name="connsiteY222" fmla="*/ 351373 h 500761"/>
                <a:gd name="connsiteX223" fmla="*/ 4894316 w 4937510"/>
                <a:gd name="connsiteY223" fmla="*/ 337819 h 500761"/>
                <a:gd name="connsiteX224" fmla="*/ 4897326 w 4937510"/>
                <a:gd name="connsiteY224" fmla="*/ 327276 h 500761"/>
                <a:gd name="connsiteX225" fmla="*/ 4901840 w 4937510"/>
                <a:gd name="connsiteY225" fmla="*/ 316733 h 500761"/>
                <a:gd name="connsiteX226" fmla="*/ 4909365 w 4937510"/>
                <a:gd name="connsiteY226" fmla="*/ 303178 h 500761"/>
                <a:gd name="connsiteX227" fmla="*/ 4912374 w 4937510"/>
                <a:gd name="connsiteY227" fmla="*/ 292636 h 500761"/>
                <a:gd name="connsiteX228" fmla="*/ 4918393 w 4937510"/>
                <a:gd name="connsiteY228" fmla="*/ 274563 h 500761"/>
                <a:gd name="connsiteX229" fmla="*/ 4924413 w 4937510"/>
                <a:gd name="connsiteY229" fmla="*/ 256489 h 500761"/>
                <a:gd name="connsiteX230" fmla="*/ 4927422 w 4937510"/>
                <a:gd name="connsiteY230" fmla="*/ 239922 h 500761"/>
                <a:gd name="connsiteX231" fmla="*/ 4930432 w 4937510"/>
                <a:gd name="connsiteY231" fmla="*/ 236910 h 500761"/>
                <a:gd name="connsiteX232" fmla="*/ 3276862 w 4937510"/>
                <a:gd name="connsiteY232" fmla="*/ 233473 h 500761"/>
                <a:gd name="connsiteX233" fmla="*/ 3274982 w 4937510"/>
                <a:gd name="connsiteY233" fmla="*/ 234601 h 500761"/>
                <a:gd name="connsiteX234" fmla="*/ 3273479 w 4937510"/>
                <a:gd name="connsiteY234" fmla="*/ 237611 h 500761"/>
                <a:gd name="connsiteX235" fmla="*/ 3276486 w 4937510"/>
                <a:gd name="connsiteY235" fmla="*/ 240621 h 500761"/>
                <a:gd name="connsiteX236" fmla="*/ 3276486 w 4937510"/>
                <a:gd name="connsiteY236" fmla="*/ 246640 h 500761"/>
                <a:gd name="connsiteX237" fmla="*/ 3276486 w 4937510"/>
                <a:gd name="connsiteY237" fmla="*/ 252660 h 500761"/>
                <a:gd name="connsiteX238" fmla="*/ 3276486 w 4937510"/>
                <a:gd name="connsiteY238" fmla="*/ 258679 h 500761"/>
                <a:gd name="connsiteX239" fmla="*/ 3277990 w 4937510"/>
                <a:gd name="connsiteY239" fmla="*/ 260184 h 500761"/>
                <a:gd name="connsiteX240" fmla="*/ 3282500 w 4937510"/>
                <a:gd name="connsiteY240" fmla="*/ 260184 h 500761"/>
                <a:gd name="connsiteX241" fmla="*/ 3285507 w 4937510"/>
                <a:gd name="connsiteY241" fmla="*/ 257174 h 500761"/>
                <a:gd name="connsiteX242" fmla="*/ 3287011 w 4937510"/>
                <a:gd name="connsiteY242" fmla="*/ 254165 h 500761"/>
                <a:gd name="connsiteX243" fmla="*/ 3287011 w 4937510"/>
                <a:gd name="connsiteY243" fmla="*/ 248145 h 500761"/>
                <a:gd name="connsiteX244" fmla="*/ 3290018 w 4937510"/>
                <a:gd name="connsiteY244" fmla="*/ 245135 h 500761"/>
                <a:gd name="connsiteX245" fmla="*/ 3288514 w 4937510"/>
                <a:gd name="connsiteY245" fmla="*/ 239116 h 500761"/>
                <a:gd name="connsiteX246" fmla="*/ 3287011 w 4937510"/>
                <a:gd name="connsiteY246" fmla="*/ 234601 h 500761"/>
                <a:gd name="connsiteX247" fmla="*/ 3280997 w 4937510"/>
                <a:gd name="connsiteY247" fmla="*/ 234601 h 500761"/>
                <a:gd name="connsiteX248" fmla="*/ 3276862 w 4937510"/>
                <a:gd name="connsiteY248" fmla="*/ 233473 h 500761"/>
                <a:gd name="connsiteX249" fmla="*/ 4855473 w 4937510"/>
                <a:gd name="connsiteY249" fmla="*/ 221116 h 500761"/>
                <a:gd name="connsiteX250" fmla="*/ 4858498 w 4937510"/>
                <a:gd name="connsiteY250" fmla="*/ 228666 h 500761"/>
                <a:gd name="connsiteX251" fmla="*/ 4856986 w 4937510"/>
                <a:gd name="connsiteY251" fmla="*/ 237727 h 500761"/>
                <a:gd name="connsiteX252" fmla="*/ 4841860 w 4937510"/>
                <a:gd name="connsiteY252" fmla="*/ 246787 h 500761"/>
                <a:gd name="connsiteX253" fmla="*/ 4826735 w 4937510"/>
                <a:gd name="connsiteY253" fmla="*/ 257358 h 500761"/>
                <a:gd name="connsiteX254" fmla="*/ 4814635 w 4937510"/>
                <a:gd name="connsiteY254" fmla="*/ 264908 h 500761"/>
                <a:gd name="connsiteX255" fmla="*/ 4801023 w 4937510"/>
                <a:gd name="connsiteY255" fmla="*/ 275478 h 500761"/>
                <a:gd name="connsiteX256" fmla="*/ 4779848 w 4937510"/>
                <a:gd name="connsiteY256" fmla="*/ 296619 h 500761"/>
                <a:gd name="connsiteX257" fmla="*/ 4766235 w 4937510"/>
                <a:gd name="connsiteY257" fmla="*/ 310210 h 500761"/>
                <a:gd name="connsiteX258" fmla="*/ 4755648 w 4937510"/>
                <a:gd name="connsiteY258" fmla="*/ 322290 h 500761"/>
                <a:gd name="connsiteX259" fmla="*/ 4746573 w 4937510"/>
                <a:gd name="connsiteY259" fmla="*/ 332861 h 500761"/>
                <a:gd name="connsiteX260" fmla="*/ 4737498 w 4937510"/>
                <a:gd name="connsiteY260" fmla="*/ 338901 h 500761"/>
                <a:gd name="connsiteX261" fmla="*/ 4720860 w 4937510"/>
                <a:gd name="connsiteY261" fmla="*/ 358532 h 500761"/>
                <a:gd name="connsiteX262" fmla="*/ 4704223 w 4937510"/>
                <a:gd name="connsiteY262" fmla="*/ 376653 h 500761"/>
                <a:gd name="connsiteX263" fmla="*/ 4686073 w 4937510"/>
                <a:gd name="connsiteY263" fmla="*/ 400814 h 500761"/>
                <a:gd name="connsiteX264" fmla="*/ 4672460 w 4937510"/>
                <a:gd name="connsiteY264" fmla="*/ 403834 h 500761"/>
                <a:gd name="connsiteX265" fmla="*/ 4667923 w 4937510"/>
                <a:gd name="connsiteY265" fmla="*/ 402324 h 500761"/>
                <a:gd name="connsiteX266" fmla="*/ 4669435 w 4937510"/>
                <a:gd name="connsiteY266" fmla="*/ 391753 h 500761"/>
                <a:gd name="connsiteX267" fmla="*/ 4672460 w 4937510"/>
                <a:gd name="connsiteY267" fmla="*/ 382693 h 500761"/>
                <a:gd name="connsiteX268" fmla="*/ 4676998 w 4937510"/>
                <a:gd name="connsiteY268" fmla="*/ 375143 h 500761"/>
                <a:gd name="connsiteX269" fmla="*/ 4686073 w 4937510"/>
                <a:gd name="connsiteY269" fmla="*/ 363062 h 500761"/>
                <a:gd name="connsiteX270" fmla="*/ 4695148 w 4937510"/>
                <a:gd name="connsiteY270" fmla="*/ 350982 h 500761"/>
                <a:gd name="connsiteX271" fmla="*/ 4704223 w 4937510"/>
                <a:gd name="connsiteY271" fmla="*/ 346452 h 500761"/>
                <a:gd name="connsiteX272" fmla="*/ 4713298 w 4937510"/>
                <a:gd name="connsiteY272" fmla="*/ 338901 h 500761"/>
                <a:gd name="connsiteX273" fmla="*/ 4720860 w 4937510"/>
                <a:gd name="connsiteY273" fmla="*/ 329841 h 500761"/>
                <a:gd name="connsiteX274" fmla="*/ 4729935 w 4937510"/>
                <a:gd name="connsiteY274" fmla="*/ 322290 h 500761"/>
                <a:gd name="connsiteX275" fmla="*/ 4735985 w 4937510"/>
                <a:gd name="connsiteY275" fmla="*/ 314740 h 500761"/>
                <a:gd name="connsiteX276" fmla="*/ 4735985 w 4937510"/>
                <a:gd name="connsiteY276" fmla="*/ 304170 h 500761"/>
                <a:gd name="connsiteX277" fmla="*/ 4731448 w 4937510"/>
                <a:gd name="connsiteY277" fmla="*/ 299640 h 500761"/>
                <a:gd name="connsiteX278" fmla="*/ 4728423 w 4937510"/>
                <a:gd name="connsiteY278" fmla="*/ 295109 h 500761"/>
                <a:gd name="connsiteX279" fmla="*/ 4731448 w 4937510"/>
                <a:gd name="connsiteY279" fmla="*/ 286049 h 500761"/>
                <a:gd name="connsiteX280" fmla="*/ 4745060 w 4937510"/>
                <a:gd name="connsiteY280" fmla="*/ 278499 h 500761"/>
                <a:gd name="connsiteX281" fmla="*/ 4757160 w 4937510"/>
                <a:gd name="connsiteY281" fmla="*/ 270948 h 500761"/>
                <a:gd name="connsiteX282" fmla="*/ 4767748 w 4937510"/>
                <a:gd name="connsiteY282" fmla="*/ 263398 h 500761"/>
                <a:gd name="connsiteX283" fmla="*/ 4778335 w 4937510"/>
                <a:gd name="connsiteY283" fmla="*/ 255848 h 500761"/>
                <a:gd name="connsiteX284" fmla="*/ 4788923 w 4937510"/>
                <a:gd name="connsiteY284" fmla="*/ 252827 h 500761"/>
                <a:gd name="connsiteX285" fmla="*/ 4797998 w 4937510"/>
                <a:gd name="connsiteY285" fmla="*/ 251317 h 500761"/>
                <a:gd name="connsiteX286" fmla="*/ 4808585 w 4937510"/>
                <a:gd name="connsiteY286" fmla="*/ 245277 h 500761"/>
                <a:gd name="connsiteX287" fmla="*/ 4819173 w 4937510"/>
                <a:gd name="connsiteY287" fmla="*/ 242257 h 500761"/>
                <a:gd name="connsiteX288" fmla="*/ 4829760 w 4937510"/>
                <a:gd name="connsiteY288" fmla="*/ 234707 h 500761"/>
                <a:gd name="connsiteX289" fmla="*/ 4838835 w 4937510"/>
                <a:gd name="connsiteY289" fmla="*/ 228666 h 500761"/>
                <a:gd name="connsiteX290" fmla="*/ 4849423 w 4937510"/>
                <a:gd name="connsiteY290" fmla="*/ 224136 h 500761"/>
                <a:gd name="connsiteX291" fmla="*/ 4855473 w 4937510"/>
                <a:gd name="connsiteY291" fmla="*/ 221116 h 500761"/>
                <a:gd name="connsiteX292" fmla="*/ 28084 w 4937510"/>
                <a:gd name="connsiteY292" fmla="*/ 216354 h 500761"/>
                <a:gd name="connsiteX293" fmla="*/ 31104 w 4937510"/>
                <a:gd name="connsiteY293" fmla="*/ 216354 h 500761"/>
                <a:gd name="connsiteX294" fmla="*/ 35634 w 4937510"/>
                <a:gd name="connsiteY294" fmla="*/ 216354 h 500761"/>
                <a:gd name="connsiteX295" fmla="*/ 43185 w 4937510"/>
                <a:gd name="connsiteY295" fmla="*/ 223904 h 500761"/>
                <a:gd name="connsiteX296" fmla="*/ 47715 w 4937510"/>
                <a:gd name="connsiteY296" fmla="*/ 229945 h 500761"/>
                <a:gd name="connsiteX297" fmla="*/ 55265 w 4937510"/>
                <a:gd name="connsiteY297" fmla="*/ 235985 h 500761"/>
                <a:gd name="connsiteX298" fmla="*/ 59795 w 4937510"/>
                <a:gd name="connsiteY298" fmla="*/ 242025 h 500761"/>
                <a:gd name="connsiteX299" fmla="*/ 64326 w 4937510"/>
                <a:gd name="connsiteY299" fmla="*/ 251086 h 500761"/>
                <a:gd name="connsiteX300" fmla="*/ 64326 w 4937510"/>
                <a:gd name="connsiteY300" fmla="*/ 263166 h 500761"/>
                <a:gd name="connsiteX301" fmla="*/ 62816 w 4937510"/>
                <a:gd name="connsiteY301" fmla="*/ 269207 h 500761"/>
                <a:gd name="connsiteX302" fmla="*/ 59795 w 4937510"/>
                <a:gd name="connsiteY302" fmla="*/ 273737 h 500761"/>
                <a:gd name="connsiteX303" fmla="*/ 53755 w 4937510"/>
                <a:gd name="connsiteY303" fmla="*/ 276757 h 500761"/>
                <a:gd name="connsiteX304" fmla="*/ 44695 w 4937510"/>
                <a:gd name="connsiteY304" fmla="*/ 273737 h 500761"/>
                <a:gd name="connsiteX305" fmla="*/ 34124 w 4937510"/>
                <a:gd name="connsiteY305" fmla="*/ 269207 h 500761"/>
                <a:gd name="connsiteX306" fmla="*/ 19023 w 4937510"/>
                <a:gd name="connsiteY306" fmla="*/ 263166 h 500761"/>
                <a:gd name="connsiteX307" fmla="*/ 12983 w 4937510"/>
                <a:gd name="connsiteY307" fmla="*/ 255616 h 500761"/>
                <a:gd name="connsiteX308" fmla="*/ 8453 w 4937510"/>
                <a:gd name="connsiteY308" fmla="*/ 249576 h 500761"/>
                <a:gd name="connsiteX309" fmla="*/ 8453 w 4937510"/>
                <a:gd name="connsiteY309" fmla="*/ 243535 h 500761"/>
                <a:gd name="connsiteX310" fmla="*/ 6943 w 4937510"/>
                <a:gd name="connsiteY310" fmla="*/ 234475 h 500761"/>
                <a:gd name="connsiteX311" fmla="*/ 3923 w 4937510"/>
                <a:gd name="connsiteY311" fmla="*/ 220884 h 500761"/>
                <a:gd name="connsiteX312" fmla="*/ 12983 w 4937510"/>
                <a:gd name="connsiteY312" fmla="*/ 222394 h 500761"/>
                <a:gd name="connsiteX313" fmla="*/ 19023 w 4937510"/>
                <a:gd name="connsiteY313" fmla="*/ 222394 h 500761"/>
                <a:gd name="connsiteX314" fmla="*/ 28084 w 4937510"/>
                <a:gd name="connsiteY314" fmla="*/ 216354 h 500761"/>
                <a:gd name="connsiteX315" fmla="*/ 603619 w 4937510"/>
                <a:gd name="connsiteY315" fmla="*/ 214686 h 500761"/>
                <a:gd name="connsiteX316" fmla="*/ 606643 w 4937510"/>
                <a:gd name="connsiteY316" fmla="*/ 214686 h 500761"/>
                <a:gd name="connsiteX317" fmla="*/ 609667 w 4937510"/>
                <a:gd name="connsiteY317" fmla="*/ 216192 h 500761"/>
                <a:gd name="connsiteX318" fmla="*/ 612691 w 4937510"/>
                <a:gd name="connsiteY318" fmla="*/ 219205 h 500761"/>
                <a:gd name="connsiteX319" fmla="*/ 614203 w 4937510"/>
                <a:gd name="connsiteY319" fmla="*/ 220711 h 500761"/>
                <a:gd name="connsiteX320" fmla="*/ 614203 w 4937510"/>
                <a:gd name="connsiteY320" fmla="*/ 223724 h 500761"/>
                <a:gd name="connsiteX321" fmla="*/ 618738 w 4937510"/>
                <a:gd name="connsiteY321" fmla="*/ 228243 h 500761"/>
                <a:gd name="connsiteX322" fmla="*/ 624786 w 4937510"/>
                <a:gd name="connsiteY322" fmla="*/ 234269 h 500761"/>
                <a:gd name="connsiteX323" fmla="*/ 626298 w 4937510"/>
                <a:gd name="connsiteY323" fmla="*/ 238788 h 500761"/>
                <a:gd name="connsiteX324" fmla="*/ 629322 w 4937510"/>
                <a:gd name="connsiteY324" fmla="*/ 243307 h 500761"/>
                <a:gd name="connsiteX325" fmla="*/ 633857 w 4937510"/>
                <a:gd name="connsiteY325" fmla="*/ 250839 h 500761"/>
                <a:gd name="connsiteX326" fmla="*/ 635369 w 4937510"/>
                <a:gd name="connsiteY326" fmla="*/ 256864 h 500761"/>
                <a:gd name="connsiteX327" fmla="*/ 638393 w 4937510"/>
                <a:gd name="connsiteY327" fmla="*/ 261384 h 500761"/>
                <a:gd name="connsiteX328" fmla="*/ 632345 w 4937510"/>
                <a:gd name="connsiteY328" fmla="*/ 277954 h 500761"/>
                <a:gd name="connsiteX329" fmla="*/ 626298 w 4937510"/>
                <a:gd name="connsiteY329" fmla="*/ 288498 h 500761"/>
                <a:gd name="connsiteX330" fmla="*/ 620250 w 4937510"/>
                <a:gd name="connsiteY330" fmla="*/ 300550 h 500761"/>
                <a:gd name="connsiteX331" fmla="*/ 615715 w 4937510"/>
                <a:gd name="connsiteY331" fmla="*/ 315613 h 500761"/>
                <a:gd name="connsiteX332" fmla="*/ 617226 w 4937510"/>
                <a:gd name="connsiteY332" fmla="*/ 335196 h 500761"/>
                <a:gd name="connsiteX333" fmla="*/ 629322 w 4937510"/>
                <a:gd name="connsiteY333" fmla="*/ 336703 h 500761"/>
                <a:gd name="connsiteX334" fmla="*/ 636881 w 4937510"/>
                <a:gd name="connsiteY334" fmla="*/ 332184 h 500761"/>
                <a:gd name="connsiteX335" fmla="*/ 644441 w 4937510"/>
                <a:gd name="connsiteY335" fmla="*/ 326158 h 500761"/>
                <a:gd name="connsiteX336" fmla="*/ 652000 w 4937510"/>
                <a:gd name="connsiteY336" fmla="*/ 320133 h 500761"/>
                <a:gd name="connsiteX337" fmla="*/ 658048 w 4937510"/>
                <a:gd name="connsiteY337" fmla="*/ 312601 h 500761"/>
                <a:gd name="connsiteX338" fmla="*/ 665607 w 4937510"/>
                <a:gd name="connsiteY338" fmla="*/ 305069 h 500761"/>
                <a:gd name="connsiteX339" fmla="*/ 670143 w 4937510"/>
                <a:gd name="connsiteY339" fmla="*/ 300550 h 500761"/>
                <a:gd name="connsiteX340" fmla="*/ 679215 w 4937510"/>
                <a:gd name="connsiteY340" fmla="*/ 293018 h 500761"/>
                <a:gd name="connsiteX341" fmla="*/ 685262 w 4937510"/>
                <a:gd name="connsiteY341" fmla="*/ 288498 h 500761"/>
                <a:gd name="connsiteX342" fmla="*/ 686774 w 4937510"/>
                <a:gd name="connsiteY342" fmla="*/ 283979 h 500761"/>
                <a:gd name="connsiteX343" fmla="*/ 688286 w 4937510"/>
                <a:gd name="connsiteY343" fmla="*/ 282473 h 500761"/>
                <a:gd name="connsiteX344" fmla="*/ 689798 w 4937510"/>
                <a:gd name="connsiteY344" fmla="*/ 283979 h 500761"/>
                <a:gd name="connsiteX345" fmla="*/ 691310 w 4937510"/>
                <a:gd name="connsiteY345" fmla="*/ 282473 h 500761"/>
                <a:gd name="connsiteX346" fmla="*/ 691310 w 4937510"/>
                <a:gd name="connsiteY346" fmla="*/ 285486 h 500761"/>
                <a:gd name="connsiteX347" fmla="*/ 691310 w 4937510"/>
                <a:gd name="connsiteY347" fmla="*/ 290005 h 500761"/>
                <a:gd name="connsiteX348" fmla="*/ 688286 w 4937510"/>
                <a:gd name="connsiteY348" fmla="*/ 297537 h 500761"/>
                <a:gd name="connsiteX349" fmla="*/ 688286 w 4937510"/>
                <a:gd name="connsiteY349" fmla="*/ 300550 h 500761"/>
                <a:gd name="connsiteX350" fmla="*/ 683750 w 4937510"/>
                <a:gd name="connsiteY350" fmla="*/ 309588 h 500761"/>
                <a:gd name="connsiteX351" fmla="*/ 682238 w 4937510"/>
                <a:gd name="connsiteY351" fmla="*/ 312601 h 500761"/>
                <a:gd name="connsiteX352" fmla="*/ 679215 w 4937510"/>
                <a:gd name="connsiteY352" fmla="*/ 317120 h 500761"/>
                <a:gd name="connsiteX353" fmla="*/ 674679 w 4937510"/>
                <a:gd name="connsiteY353" fmla="*/ 321639 h 500761"/>
                <a:gd name="connsiteX354" fmla="*/ 671655 w 4937510"/>
                <a:gd name="connsiteY354" fmla="*/ 324652 h 500761"/>
                <a:gd name="connsiteX355" fmla="*/ 665607 w 4937510"/>
                <a:gd name="connsiteY355" fmla="*/ 327665 h 500761"/>
                <a:gd name="connsiteX356" fmla="*/ 661072 w 4937510"/>
                <a:gd name="connsiteY356" fmla="*/ 330677 h 500761"/>
                <a:gd name="connsiteX357" fmla="*/ 659560 w 4937510"/>
                <a:gd name="connsiteY357" fmla="*/ 335196 h 500761"/>
                <a:gd name="connsiteX358" fmla="*/ 652000 w 4937510"/>
                <a:gd name="connsiteY358" fmla="*/ 347248 h 500761"/>
                <a:gd name="connsiteX359" fmla="*/ 632345 w 4937510"/>
                <a:gd name="connsiteY359" fmla="*/ 378882 h 500761"/>
                <a:gd name="connsiteX360" fmla="*/ 624786 w 4937510"/>
                <a:gd name="connsiteY360" fmla="*/ 389426 h 500761"/>
                <a:gd name="connsiteX361" fmla="*/ 612691 w 4937510"/>
                <a:gd name="connsiteY361" fmla="*/ 409009 h 500761"/>
                <a:gd name="connsiteX362" fmla="*/ 605131 w 4937510"/>
                <a:gd name="connsiteY362" fmla="*/ 415035 h 500761"/>
                <a:gd name="connsiteX363" fmla="*/ 602107 w 4937510"/>
                <a:gd name="connsiteY363" fmla="*/ 419554 h 500761"/>
                <a:gd name="connsiteX364" fmla="*/ 600595 w 4937510"/>
                <a:gd name="connsiteY364" fmla="*/ 419554 h 500761"/>
                <a:gd name="connsiteX365" fmla="*/ 597572 w 4937510"/>
                <a:gd name="connsiteY365" fmla="*/ 418048 h 500761"/>
                <a:gd name="connsiteX366" fmla="*/ 594548 w 4937510"/>
                <a:gd name="connsiteY366" fmla="*/ 415035 h 500761"/>
                <a:gd name="connsiteX367" fmla="*/ 588500 w 4937510"/>
                <a:gd name="connsiteY367" fmla="*/ 407503 h 500761"/>
                <a:gd name="connsiteX368" fmla="*/ 582453 w 4937510"/>
                <a:gd name="connsiteY368" fmla="*/ 395452 h 500761"/>
                <a:gd name="connsiteX369" fmla="*/ 576405 w 4937510"/>
                <a:gd name="connsiteY369" fmla="*/ 386414 h 500761"/>
                <a:gd name="connsiteX370" fmla="*/ 567334 w 4937510"/>
                <a:gd name="connsiteY370" fmla="*/ 369843 h 500761"/>
                <a:gd name="connsiteX371" fmla="*/ 567334 w 4937510"/>
                <a:gd name="connsiteY371" fmla="*/ 359299 h 500761"/>
                <a:gd name="connsiteX372" fmla="*/ 571869 w 4937510"/>
                <a:gd name="connsiteY372" fmla="*/ 347248 h 500761"/>
                <a:gd name="connsiteX373" fmla="*/ 576405 w 4937510"/>
                <a:gd name="connsiteY373" fmla="*/ 338209 h 500761"/>
                <a:gd name="connsiteX374" fmla="*/ 579429 w 4937510"/>
                <a:gd name="connsiteY374" fmla="*/ 330677 h 500761"/>
                <a:gd name="connsiteX375" fmla="*/ 585476 w 4937510"/>
                <a:gd name="connsiteY375" fmla="*/ 312601 h 500761"/>
                <a:gd name="connsiteX376" fmla="*/ 590012 w 4937510"/>
                <a:gd name="connsiteY376" fmla="*/ 302056 h 500761"/>
                <a:gd name="connsiteX377" fmla="*/ 593036 w 4937510"/>
                <a:gd name="connsiteY377" fmla="*/ 296030 h 500761"/>
                <a:gd name="connsiteX378" fmla="*/ 594548 w 4937510"/>
                <a:gd name="connsiteY378" fmla="*/ 293018 h 500761"/>
                <a:gd name="connsiteX379" fmla="*/ 597572 w 4937510"/>
                <a:gd name="connsiteY379" fmla="*/ 280967 h 500761"/>
                <a:gd name="connsiteX380" fmla="*/ 600595 w 4937510"/>
                <a:gd name="connsiteY380" fmla="*/ 273435 h 500761"/>
                <a:gd name="connsiteX381" fmla="*/ 602107 w 4937510"/>
                <a:gd name="connsiteY381" fmla="*/ 264396 h 500761"/>
                <a:gd name="connsiteX382" fmla="*/ 600595 w 4937510"/>
                <a:gd name="connsiteY382" fmla="*/ 258371 h 500761"/>
                <a:gd name="connsiteX383" fmla="*/ 599084 w 4937510"/>
                <a:gd name="connsiteY383" fmla="*/ 250839 h 500761"/>
                <a:gd name="connsiteX384" fmla="*/ 599084 w 4937510"/>
                <a:gd name="connsiteY384" fmla="*/ 243307 h 500761"/>
                <a:gd name="connsiteX385" fmla="*/ 600595 w 4937510"/>
                <a:gd name="connsiteY385" fmla="*/ 235775 h 500761"/>
                <a:gd name="connsiteX386" fmla="*/ 600595 w 4937510"/>
                <a:gd name="connsiteY386" fmla="*/ 226737 h 500761"/>
                <a:gd name="connsiteX387" fmla="*/ 602107 w 4937510"/>
                <a:gd name="connsiteY387" fmla="*/ 222217 h 500761"/>
                <a:gd name="connsiteX388" fmla="*/ 602107 w 4937510"/>
                <a:gd name="connsiteY388" fmla="*/ 216192 h 500761"/>
                <a:gd name="connsiteX389" fmla="*/ 603619 w 4937510"/>
                <a:gd name="connsiteY389" fmla="*/ 214686 h 500761"/>
                <a:gd name="connsiteX390" fmla="*/ 409539 w 4937510"/>
                <a:gd name="connsiteY390" fmla="*/ 182608 h 500761"/>
                <a:gd name="connsiteX391" fmla="*/ 413498 w 4937510"/>
                <a:gd name="connsiteY391" fmla="*/ 190370 h 500761"/>
                <a:gd name="connsiteX392" fmla="*/ 413498 w 4937510"/>
                <a:gd name="connsiteY392" fmla="*/ 196428 h 500761"/>
                <a:gd name="connsiteX393" fmla="*/ 408973 w 4937510"/>
                <a:gd name="connsiteY393" fmla="*/ 208544 h 500761"/>
                <a:gd name="connsiteX394" fmla="*/ 404449 w 4937510"/>
                <a:gd name="connsiteY394" fmla="*/ 214602 h 500761"/>
                <a:gd name="connsiteX395" fmla="*/ 401433 w 4937510"/>
                <a:gd name="connsiteY395" fmla="*/ 222175 h 500761"/>
                <a:gd name="connsiteX396" fmla="*/ 390876 w 4937510"/>
                <a:gd name="connsiteY396" fmla="*/ 235806 h 500761"/>
                <a:gd name="connsiteX397" fmla="*/ 389368 w 4937510"/>
                <a:gd name="connsiteY397" fmla="*/ 240349 h 500761"/>
                <a:gd name="connsiteX398" fmla="*/ 384843 w 4937510"/>
                <a:gd name="connsiteY398" fmla="*/ 244893 h 500761"/>
                <a:gd name="connsiteX399" fmla="*/ 384843 w 4937510"/>
                <a:gd name="connsiteY399" fmla="*/ 252465 h 500761"/>
                <a:gd name="connsiteX400" fmla="*/ 383335 w 4937510"/>
                <a:gd name="connsiteY400" fmla="*/ 260038 h 500761"/>
                <a:gd name="connsiteX401" fmla="*/ 386351 w 4937510"/>
                <a:gd name="connsiteY401" fmla="*/ 264581 h 500761"/>
                <a:gd name="connsiteX402" fmla="*/ 399925 w 4937510"/>
                <a:gd name="connsiteY402" fmla="*/ 275183 h 500761"/>
                <a:gd name="connsiteX403" fmla="*/ 404449 w 4937510"/>
                <a:gd name="connsiteY403" fmla="*/ 287299 h 500761"/>
                <a:gd name="connsiteX404" fmla="*/ 407465 w 4937510"/>
                <a:gd name="connsiteY404" fmla="*/ 293357 h 500761"/>
                <a:gd name="connsiteX405" fmla="*/ 407465 w 4937510"/>
                <a:gd name="connsiteY405" fmla="*/ 299415 h 500761"/>
                <a:gd name="connsiteX406" fmla="*/ 410481 w 4937510"/>
                <a:gd name="connsiteY406" fmla="*/ 306988 h 500761"/>
                <a:gd name="connsiteX407" fmla="*/ 410481 w 4937510"/>
                <a:gd name="connsiteY407" fmla="*/ 341821 h 500761"/>
                <a:gd name="connsiteX408" fmla="*/ 405957 w 4937510"/>
                <a:gd name="connsiteY408" fmla="*/ 349394 h 500761"/>
                <a:gd name="connsiteX409" fmla="*/ 405957 w 4937510"/>
                <a:gd name="connsiteY409" fmla="*/ 366054 h 500761"/>
                <a:gd name="connsiteX410" fmla="*/ 402941 w 4937510"/>
                <a:gd name="connsiteY410" fmla="*/ 376655 h 500761"/>
                <a:gd name="connsiteX411" fmla="*/ 401433 w 4937510"/>
                <a:gd name="connsiteY411" fmla="*/ 382713 h 500761"/>
                <a:gd name="connsiteX412" fmla="*/ 398416 w 4937510"/>
                <a:gd name="connsiteY412" fmla="*/ 391800 h 500761"/>
                <a:gd name="connsiteX413" fmla="*/ 395400 w 4937510"/>
                <a:gd name="connsiteY413" fmla="*/ 402402 h 500761"/>
                <a:gd name="connsiteX414" fmla="*/ 390876 w 4937510"/>
                <a:gd name="connsiteY414" fmla="*/ 414518 h 500761"/>
                <a:gd name="connsiteX415" fmla="*/ 387860 w 4937510"/>
                <a:gd name="connsiteY415" fmla="*/ 426634 h 500761"/>
                <a:gd name="connsiteX416" fmla="*/ 378811 w 4937510"/>
                <a:gd name="connsiteY416" fmla="*/ 435721 h 500761"/>
                <a:gd name="connsiteX417" fmla="*/ 372778 w 4937510"/>
                <a:gd name="connsiteY417" fmla="*/ 440265 h 500761"/>
                <a:gd name="connsiteX418" fmla="*/ 366746 w 4937510"/>
                <a:gd name="connsiteY418" fmla="*/ 440265 h 500761"/>
                <a:gd name="connsiteX419" fmla="*/ 362221 w 4937510"/>
                <a:gd name="connsiteY419" fmla="*/ 435721 h 500761"/>
                <a:gd name="connsiteX420" fmla="*/ 362221 w 4937510"/>
                <a:gd name="connsiteY420" fmla="*/ 429663 h 500761"/>
                <a:gd name="connsiteX421" fmla="*/ 360713 w 4937510"/>
                <a:gd name="connsiteY421" fmla="*/ 420576 h 500761"/>
                <a:gd name="connsiteX422" fmla="*/ 360713 w 4937510"/>
                <a:gd name="connsiteY422" fmla="*/ 411489 h 500761"/>
                <a:gd name="connsiteX423" fmla="*/ 360713 w 4937510"/>
                <a:gd name="connsiteY423" fmla="*/ 394829 h 500761"/>
                <a:gd name="connsiteX424" fmla="*/ 357697 w 4937510"/>
                <a:gd name="connsiteY424" fmla="*/ 381199 h 500761"/>
                <a:gd name="connsiteX425" fmla="*/ 357697 w 4937510"/>
                <a:gd name="connsiteY425" fmla="*/ 369083 h 500761"/>
                <a:gd name="connsiteX426" fmla="*/ 357697 w 4937510"/>
                <a:gd name="connsiteY426" fmla="*/ 364539 h 500761"/>
                <a:gd name="connsiteX427" fmla="*/ 357697 w 4937510"/>
                <a:gd name="connsiteY427" fmla="*/ 353937 h 500761"/>
                <a:gd name="connsiteX428" fmla="*/ 357697 w 4937510"/>
                <a:gd name="connsiteY428" fmla="*/ 341821 h 500761"/>
                <a:gd name="connsiteX429" fmla="*/ 359205 w 4937510"/>
                <a:gd name="connsiteY429" fmla="*/ 328191 h 500761"/>
                <a:gd name="connsiteX430" fmla="*/ 357697 w 4937510"/>
                <a:gd name="connsiteY430" fmla="*/ 320618 h 500761"/>
                <a:gd name="connsiteX431" fmla="*/ 357697 w 4937510"/>
                <a:gd name="connsiteY431" fmla="*/ 310017 h 500761"/>
                <a:gd name="connsiteX432" fmla="*/ 354681 w 4937510"/>
                <a:gd name="connsiteY432" fmla="*/ 300930 h 500761"/>
                <a:gd name="connsiteX433" fmla="*/ 356189 w 4937510"/>
                <a:gd name="connsiteY433" fmla="*/ 296386 h 500761"/>
                <a:gd name="connsiteX434" fmla="*/ 356189 w 4937510"/>
                <a:gd name="connsiteY434" fmla="*/ 290328 h 500761"/>
                <a:gd name="connsiteX435" fmla="*/ 354681 w 4937510"/>
                <a:gd name="connsiteY435" fmla="*/ 285784 h 500761"/>
                <a:gd name="connsiteX436" fmla="*/ 353173 w 4937510"/>
                <a:gd name="connsiteY436" fmla="*/ 279726 h 500761"/>
                <a:gd name="connsiteX437" fmla="*/ 350156 w 4937510"/>
                <a:gd name="connsiteY437" fmla="*/ 275183 h 500761"/>
                <a:gd name="connsiteX438" fmla="*/ 348648 w 4937510"/>
                <a:gd name="connsiteY438" fmla="*/ 270639 h 500761"/>
                <a:gd name="connsiteX439" fmla="*/ 345632 w 4937510"/>
                <a:gd name="connsiteY439" fmla="*/ 267610 h 500761"/>
                <a:gd name="connsiteX440" fmla="*/ 341108 w 4937510"/>
                <a:gd name="connsiteY440" fmla="*/ 266096 h 500761"/>
                <a:gd name="connsiteX441" fmla="*/ 336583 w 4937510"/>
                <a:gd name="connsiteY441" fmla="*/ 266096 h 500761"/>
                <a:gd name="connsiteX442" fmla="*/ 333567 w 4937510"/>
                <a:gd name="connsiteY442" fmla="*/ 264581 h 500761"/>
                <a:gd name="connsiteX443" fmla="*/ 332059 w 4937510"/>
                <a:gd name="connsiteY443" fmla="*/ 266096 h 500761"/>
                <a:gd name="connsiteX444" fmla="*/ 330551 w 4937510"/>
                <a:gd name="connsiteY444" fmla="*/ 270639 h 500761"/>
                <a:gd name="connsiteX445" fmla="*/ 329042 w 4937510"/>
                <a:gd name="connsiteY445" fmla="*/ 275183 h 500761"/>
                <a:gd name="connsiteX446" fmla="*/ 327534 w 4937510"/>
                <a:gd name="connsiteY446" fmla="*/ 279726 h 500761"/>
                <a:gd name="connsiteX447" fmla="*/ 324518 w 4937510"/>
                <a:gd name="connsiteY447" fmla="*/ 287299 h 500761"/>
                <a:gd name="connsiteX448" fmla="*/ 321502 w 4937510"/>
                <a:gd name="connsiteY448" fmla="*/ 294872 h 500761"/>
                <a:gd name="connsiteX449" fmla="*/ 321502 w 4937510"/>
                <a:gd name="connsiteY449" fmla="*/ 302444 h 500761"/>
                <a:gd name="connsiteX450" fmla="*/ 319994 w 4937510"/>
                <a:gd name="connsiteY450" fmla="*/ 308502 h 500761"/>
                <a:gd name="connsiteX451" fmla="*/ 318486 w 4937510"/>
                <a:gd name="connsiteY451" fmla="*/ 316075 h 500761"/>
                <a:gd name="connsiteX452" fmla="*/ 318486 w 4937510"/>
                <a:gd name="connsiteY452" fmla="*/ 320618 h 500761"/>
                <a:gd name="connsiteX453" fmla="*/ 315469 w 4937510"/>
                <a:gd name="connsiteY453" fmla="*/ 329705 h 500761"/>
                <a:gd name="connsiteX454" fmla="*/ 312453 w 4937510"/>
                <a:gd name="connsiteY454" fmla="*/ 334249 h 500761"/>
                <a:gd name="connsiteX455" fmla="*/ 310945 w 4937510"/>
                <a:gd name="connsiteY455" fmla="*/ 337278 h 500761"/>
                <a:gd name="connsiteX456" fmla="*/ 306421 w 4937510"/>
                <a:gd name="connsiteY456" fmla="*/ 350908 h 500761"/>
                <a:gd name="connsiteX457" fmla="*/ 304912 w 4937510"/>
                <a:gd name="connsiteY457" fmla="*/ 363025 h 500761"/>
                <a:gd name="connsiteX458" fmla="*/ 304912 w 4937510"/>
                <a:gd name="connsiteY458" fmla="*/ 381199 h 500761"/>
                <a:gd name="connsiteX459" fmla="*/ 304912 w 4937510"/>
                <a:gd name="connsiteY459" fmla="*/ 391800 h 500761"/>
                <a:gd name="connsiteX460" fmla="*/ 301896 w 4937510"/>
                <a:gd name="connsiteY460" fmla="*/ 400887 h 500761"/>
                <a:gd name="connsiteX461" fmla="*/ 297372 w 4937510"/>
                <a:gd name="connsiteY461" fmla="*/ 408460 h 500761"/>
                <a:gd name="connsiteX462" fmla="*/ 294355 w 4937510"/>
                <a:gd name="connsiteY462" fmla="*/ 414518 h 500761"/>
                <a:gd name="connsiteX463" fmla="*/ 292847 w 4937510"/>
                <a:gd name="connsiteY463" fmla="*/ 419061 h 500761"/>
                <a:gd name="connsiteX464" fmla="*/ 289831 w 4937510"/>
                <a:gd name="connsiteY464" fmla="*/ 425120 h 500761"/>
                <a:gd name="connsiteX465" fmla="*/ 288323 w 4937510"/>
                <a:gd name="connsiteY465" fmla="*/ 428149 h 500761"/>
                <a:gd name="connsiteX466" fmla="*/ 282290 w 4937510"/>
                <a:gd name="connsiteY466" fmla="*/ 429663 h 500761"/>
                <a:gd name="connsiteX467" fmla="*/ 280782 w 4937510"/>
                <a:gd name="connsiteY467" fmla="*/ 428149 h 500761"/>
                <a:gd name="connsiteX468" fmla="*/ 279274 w 4937510"/>
                <a:gd name="connsiteY468" fmla="*/ 423605 h 500761"/>
                <a:gd name="connsiteX469" fmla="*/ 274750 w 4937510"/>
                <a:gd name="connsiteY469" fmla="*/ 420576 h 500761"/>
                <a:gd name="connsiteX470" fmla="*/ 271734 w 4937510"/>
                <a:gd name="connsiteY470" fmla="*/ 420576 h 500761"/>
                <a:gd name="connsiteX471" fmla="*/ 268717 w 4937510"/>
                <a:gd name="connsiteY471" fmla="*/ 417547 h 500761"/>
                <a:gd name="connsiteX472" fmla="*/ 267209 w 4937510"/>
                <a:gd name="connsiteY472" fmla="*/ 411489 h 500761"/>
                <a:gd name="connsiteX473" fmla="*/ 265701 w 4937510"/>
                <a:gd name="connsiteY473" fmla="*/ 406945 h 500761"/>
                <a:gd name="connsiteX474" fmla="*/ 265701 w 4937510"/>
                <a:gd name="connsiteY474" fmla="*/ 400887 h 500761"/>
                <a:gd name="connsiteX475" fmla="*/ 265701 w 4937510"/>
                <a:gd name="connsiteY475" fmla="*/ 396344 h 500761"/>
                <a:gd name="connsiteX476" fmla="*/ 265701 w 4937510"/>
                <a:gd name="connsiteY476" fmla="*/ 390286 h 500761"/>
                <a:gd name="connsiteX477" fmla="*/ 264193 w 4937510"/>
                <a:gd name="connsiteY477" fmla="*/ 382713 h 500761"/>
                <a:gd name="connsiteX478" fmla="*/ 267209 w 4937510"/>
                <a:gd name="connsiteY478" fmla="*/ 367568 h 500761"/>
                <a:gd name="connsiteX479" fmla="*/ 268717 w 4937510"/>
                <a:gd name="connsiteY479" fmla="*/ 361510 h 500761"/>
                <a:gd name="connsiteX480" fmla="*/ 271734 w 4937510"/>
                <a:gd name="connsiteY480" fmla="*/ 356966 h 500761"/>
                <a:gd name="connsiteX481" fmla="*/ 273242 w 4937510"/>
                <a:gd name="connsiteY481" fmla="*/ 352423 h 500761"/>
                <a:gd name="connsiteX482" fmla="*/ 274750 w 4937510"/>
                <a:gd name="connsiteY482" fmla="*/ 343336 h 500761"/>
                <a:gd name="connsiteX483" fmla="*/ 277766 w 4937510"/>
                <a:gd name="connsiteY483" fmla="*/ 328191 h 500761"/>
                <a:gd name="connsiteX484" fmla="*/ 279274 w 4937510"/>
                <a:gd name="connsiteY484" fmla="*/ 325162 h 500761"/>
                <a:gd name="connsiteX485" fmla="*/ 279274 w 4937510"/>
                <a:gd name="connsiteY485" fmla="*/ 319104 h 500761"/>
                <a:gd name="connsiteX486" fmla="*/ 282290 w 4937510"/>
                <a:gd name="connsiteY486" fmla="*/ 305473 h 500761"/>
                <a:gd name="connsiteX487" fmla="*/ 283799 w 4937510"/>
                <a:gd name="connsiteY487" fmla="*/ 300930 h 500761"/>
                <a:gd name="connsiteX488" fmla="*/ 283799 w 4937510"/>
                <a:gd name="connsiteY488" fmla="*/ 294872 h 500761"/>
                <a:gd name="connsiteX489" fmla="*/ 286815 w 4937510"/>
                <a:gd name="connsiteY489" fmla="*/ 284270 h 500761"/>
                <a:gd name="connsiteX490" fmla="*/ 286815 w 4937510"/>
                <a:gd name="connsiteY490" fmla="*/ 275183 h 500761"/>
                <a:gd name="connsiteX491" fmla="*/ 285307 w 4937510"/>
                <a:gd name="connsiteY491" fmla="*/ 269125 h 500761"/>
                <a:gd name="connsiteX492" fmla="*/ 285307 w 4937510"/>
                <a:gd name="connsiteY492" fmla="*/ 257009 h 500761"/>
                <a:gd name="connsiteX493" fmla="*/ 285307 w 4937510"/>
                <a:gd name="connsiteY493" fmla="*/ 252465 h 500761"/>
                <a:gd name="connsiteX494" fmla="*/ 285307 w 4937510"/>
                <a:gd name="connsiteY494" fmla="*/ 246407 h 500761"/>
                <a:gd name="connsiteX495" fmla="*/ 286815 w 4937510"/>
                <a:gd name="connsiteY495" fmla="*/ 240349 h 500761"/>
                <a:gd name="connsiteX496" fmla="*/ 285307 w 4937510"/>
                <a:gd name="connsiteY496" fmla="*/ 237320 h 500761"/>
                <a:gd name="connsiteX497" fmla="*/ 285307 w 4937510"/>
                <a:gd name="connsiteY497" fmla="*/ 231262 h 500761"/>
                <a:gd name="connsiteX498" fmla="*/ 283799 w 4937510"/>
                <a:gd name="connsiteY498" fmla="*/ 222175 h 500761"/>
                <a:gd name="connsiteX499" fmla="*/ 282290 w 4937510"/>
                <a:gd name="connsiteY499" fmla="*/ 216117 h 500761"/>
                <a:gd name="connsiteX500" fmla="*/ 282290 w 4937510"/>
                <a:gd name="connsiteY500" fmla="*/ 213088 h 500761"/>
                <a:gd name="connsiteX501" fmla="*/ 280782 w 4937510"/>
                <a:gd name="connsiteY501" fmla="*/ 211573 h 500761"/>
                <a:gd name="connsiteX502" fmla="*/ 279274 w 4937510"/>
                <a:gd name="connsiteY502" fmla="*/ 210059 h 500761"/>
                <a:gd name="connsiteX503" fmla="*/ 277766 w 4937510"/>
                <a:gd name="connsiteY503" fmla="*/ 205515 h 500761"/>
                <a:gd name="connsiteX504" fmla="*/ 277766 w 4937510"/>
                <a:gd name="connsiteY504" fmla="*/ 200972 h 500761"/>
                <a:gd name="connsiteX505" fmla="*/ 279274 w 4937510"/>
                <a:gd name="connsiteY505" fmla="*/ 196428 h 500761"/>
                <a:gd name="connsiteX506" fmla="*/ 283799 w 4937510"/>
                <a:gd name="connsiteY506" fmla="*/ 188856 h 500761"/>
                <a:gd name="connsiteX507" fmla="*/ 289831 w 4937510"/>
                <a:gd name="connsiteY507" fmla="*/ 187341 h 500761"/>
                <a:gd name="connsiteX508" fmla="*/ 297372 w 4937510"/>
                <a:gd name="connsiteY508" fmla="*/ 188856 h 500761"/>
                <a:gd name="connsiteX509" fmla="*/ 310945 w 4937510"/>
                <a:gd name="connsiteY509" fmla="*/ 199457 h 500761"/>
                <a:gd name="connsiteX510" fmla="*/ 315469 w 4937510"/>
                <a:gd name="connsiteY510" fmla="*/ 208544 h 500761"/>
                <a:gd name="connsiteX511" fmla="*/ 319994 w 4937510"/>
                <a:gd name="connsiteY511" fmla="*/ 214602 h 500761"/>
                <a:gd name="connsiteX512" fmla="*/ 324518 w 4937510"/>
                <a:gd name="connsiteY512" fmla="*/ 223689 h 500761"/>
                <a:gd name="connsiteX513" fmla="*/ 330551 w 4937510"/>
                <a:gd name="connsiteY513" fmla="*/ 231262 h 500761"/>
                <a:gd name="connsiteX514" fmla="*/ 338091 w 4937510"/>
                <a:gd name="connsiteY514" fmla="*/ 229748 h 500761"/>
                <a:gd name="connsiteX515" fmla="*/ 357697 w 4937510"/>
                <a:gd name="connsiteY515" fmla="*/ 216117 h 500761"/>
                <a:gd name="connsiteX516" fmla="*/ 375795 w 4937510"/>
                <a:gd name="connsiteY516" fmla="*/ 200972 h 500761"/>
                <a:gd name="connsiteX517" fmla="*/ 378811 w 4937510"/>
                <a:gd name="connsiteY517" fmla="*/ 194914 h 500761"/>
                <a:gd name="connsiteX518" fmla="*/ 384843 w 4937510"/>
                <a:gd name="connsiteY518" fmla="*/ 188856 h 500761"/>
                <a:gd name="connsiteX519" fmla="*/ 393892 w 4937510"/>
                <a:gd name="connsiteY519" fmla="*/ 184312 h 500761"/>
                <a:gd name="connsiteX520" fmla="*/ 399925 w 4937510"/>
                <a:gd name="connsiteY520" fmla="*/ 182798 h 500761"/>
                <a:gd name="connsiteX521" fmla="*/ 409539 w 4937510"/>
                <a:gd name="connsiteY521" fmla="*/ 182608 h 500761"/>
                <a:gd name="connsiteX522" fmla="*/ 3284004 w 4937510"/>
                <a:gd name="connsiteY522" fmla="*/ 180426 h 500761"/>
                <a:gd name="connsiteX523" fmla="*/ 3277990 w 4937510"/>
                <a:gd name="connsiteY523" fmla="*/ 183435 h 500761"/>
                <a:gd name="connsiteX524" fmla="*/ 3270472 w 4937510"/>
                <a:gd name="connsiteY524" fmla="*/ 184940 h 500761"/>
                <a:gd name="connsiteX525" fmla="*/ 3262954 w 4937510"/>
                <a:gd name="connsiteY525" fmla="*/ 190960 h 500761"/>
                <a:gd name="connsiteX526" fmla="*/ 3259947 w 4937510"/>
                <a:gd name="connsiteY526" fmla="*/ 196979 h 500761"/>
                <a:gd name="connsiteX527" fmla="*/ 3261450 w 4937510"/>
                <a:gd name="connsiteY527" fmla="*/ 204504 h 500761"/>
                <a:gd name="connsiteX528" fmla="*/ 3264458 w 4937510"/>
                <a:gd name="connsiteY528" fmla="*/ 213533 h 500761"/>
                <a:gd name="connsiteX529" fmla="*/ 3267465 w 4937510"/>
                <a:gd name="connsiteY529" fmla="*/ 221057 h 500761"/>
                <a:gd name="connsiteX530" fmla="*/ 3270472 w 4937510"/>
                <a:gd name="connsiteY530" fmla="*/ 221057 h 500761"/>
                <a:gd name="connsiteX531" fmla="*/ 3277990 w 4937510"/>
                <a:gd name="connsiteY531" fmla="*/ 221057 h 500761"/>
                <a:gd name="connsiteX532" fmla="*/ 3284004 w 4937510"/>
                <a:gd name="connsiteY532" fmla="*/ 218048 h 500761"/>
                <a:gd name="connsiteX533" fmla="*/ 3288514 w 4937510"/>
                <a:gd name="connsiteY533" fmla="*/ 216543 h 500761"/>
                <a:gd name="connsiteX534" fmla="*/ 3293025 w 4937510"/>
                <a:gd name="connsiteY534" fmla="*/ 212028 h 500761"/>
                <a:gd name="connsiteX535" fmla="*/ 3293025 w 4937510"/>
                <a:gd name="connsiteY535" fmla="*/ 202999 h 500761"/>
                <a:gd name="connsiteX536" fmla="*/ 3293025 w 4937510"/>
                <a:gd name="connsiteY536" fmla="*/ 192465 h 500761"/>
                <a:gd name="connsiteX537" fmla="*/ 3291521 w 4937510"/>
                <a:gd name="connsiteY537" fmla="*/ 181930 h 500761"/>
                <a:gd name="connsiteX538" fmla="*/ 3284004 w 4937510"/>
                <a:gd name="connsiteY538" fmla="*/ 180426 h 500761"/>
                <a:gd name="connsiteX539" fmla="*/ 4260762 w 4937510"/>
                <a:gd name="connsiteY539" fmla="*/ 173311 h 500761"/>
                <a:gd name="connsiteX540" fmla="*/ 4254752 w 4937510"/>
                <a:gd name="connsiteY540" fmla="*/ 174820 h 500761"/>
                <a:gd name="connsiteX541" fmla="*/ 4250244 w 4937510"/>
                <a:gd name="connsiteY541" fmla="*/ 180854 h 500761"/>
                <a:gd name="connsiteX542" fmla="*/ 4248741 w 4937510"/>
                <a:gd name="connsiteY542" fmla="*/ 189907 h 500761"/>
                <a:gd name="connsiteX543" fmla="*/ 4248741 w 4937510"/>
                <a:gd name="connsiteY543" fmla="*/ 198959 h 500761"/>
                <a:gd name="connsiteX544" fmla="*/ 4248741 w 4937510"/>
                <a:gd name="connsiteY544" fmla="*/ 203485 h 500761"/>
                <a:gd name="connsiteX545" fmla="*/ 4254752 w 4937510"/>
                <a:gd name="connsiteY545" fmla="*/ 208011 h 500761"/>
                <a:gd name="connsiteX546" fmla="*/ 4262264 w 4937510"/>
                <a:gd name="connsiteY546" fmla="*/ 206502 h 500761"/>
                <a:gd name="connsiteX547" fmla="*/ 4271280 w 4937510"/>
                <a:gd name="connsiteY547" fmla="*/ 201976 h 500761"/>
                <a:gd name="connsiteX548" fmla="*/ 4280295 w 4937510"/>
                <a:gd name="connsiteY548" fmla="*/ 197450 h 500761"/>
                <a:gd name="connsiteX549" fmla="*/ 4280295 w 4937510"/>
                <a:gd name="connsiteY549" fmla="*/ 186889 h 500761"/>
                <a:gd name="connsiteX550" fmla="*/ 4274285 w 4937510"/>
                <a:gd name="connsiteY550" fmla="*/ 177837 h 500761"/>
                <a:gd name="connsiteX551" fmla="*/ 4268275 w 4937510"/>
                <a:gd name="connsiteY551" fmla="*/ 176328 h 500761"/>
                <a:gd name="connsiteX552" fmla="*/ 4260762 w 4937510"/>
                <a:gd name="connsiteY552" fmla="*/ 173311 h 500761"/>
                <a:gd name="connsiteX553" fmla="*/ 3934548 w 4937510"/>
                <a:gd name="connsiteY553" fmla="*/ 162301 h 500761"/>
                <a:gd name="connsiteX554" fmla="*/ 3945085 w 4937510"/>
                <a:gd name="connsiteY554" fmla="*/ 162301 h 500761"/>
                <a:gd name="connsiteX555" fmla="*/ 3954116 w 4937510"/>
                <a:gd name="connsiteY555" fmla="*/ 163811 h 500761"/>
                <a:gd name="connsiteX556" fmla="*/ 3960137 w 4937510"/>
                <a:gd name="connsiteY556" fmla="*/ 165321 h 500761"/>
                <a:gd name="connsiteX557" fmla="*/ 3961643 w 4937510"/>
                <a:gd name="connsiteY557" fmla="*/ 172872 h 500761"/>
                <a:gd name="connsiteX558" fmla="*/ 3952611 w 4937510"/>
                <a:gd name="connsiteY558" fmla="*/ 184952 h 500761"/>
                <a:gd name="connsiteX559" fmla="*/ 3946590 w 4937510"/>
                <a:gd name="connsiteY559" fmla="*/ 194012 h 500761"/>
                <a:gd name="connsiteX560" fmla="*/ 3939064 w 4937510"/>
                <a:gd name="connsiteY560" fmla="*/ 200053 h 500761"/>
                <a:gd name="connsiteX561" fmla="*/ 3925516 w 4937510"/>
                <a:gd name="connsiteY561" fmla="*/ 200053 h 500761"/>
                <a:gd name="connsiteX562" fmla="*/ 3910463 w 4937510"/>
                <a:gd name="connsiteY562" fmla="*/ 198543 h 500761"/>
                <a:gd name="connsiteX563" fmla="*/ 3902937 w 4937510"/>
                <a:gd name="connsiteY563" fmla="*/ 197033 h 500761"/>
                <a:gd name="connsiteX564" fmla="*/ 3886379 w 4937510"/>
                <a:gd name="connsiteY564" fmla="*/ 197033 h 500761"/>
                <a:gd name="connsiteX565" fmla="*/ 3875842 w 4937510"/>
                <a:gd name="connsiteY565" fmla="*/ 200053 h 500761"/>
                <a:gd name="connsiteX566" fmla="*/ 3859284 w 4937510"/>
                <a:gd name="connsiteY566" fmla="*/ 200053 h 500761"/>
                <a:gd name="connsiteX567" fmla="*/ 3845736 w 4937510"/>
                <a:gd name="connsiteY567" fmla="*/ 198543 h 500761"/>
                <a:gd name="connsiteX568" fmla="*/ 3833694 w 4937510"/>
                <a:gd name="connsiteY568" fmla="*/ 201563 h 500761"/>
                <a:gd name="connsiteX569" fmla="*/ 3814125 w 4937510"/>
                <a:gd name="connsiteY569" fmla="*/ 210623 h 500761"/>
                <a:gd name="connsiteX570" fmla="*/ 3806599 w 4937510"/>
                <a:gd name="connsiteY570" fmla="*/ 213643 h 500761"/>
                <a:gd name="connsiteX571" fmla="*/ 3806599 w 4937510"/>
                <a:gd name="connsiteY571" fmla="*/ 216663 h 500761"/>
                <a:gd name="connsiteX572" fmla="*/ 3812620 w 4937510"/>
                <a:gd name="connsiteY572" fmla="*/ 225724 h 500761"/>
                <a:gd name="connsiteX573" fmla="*/ 3817136 w 4937510"/>
                <a:gd name="connsiteY573" fmla="*/ 231764 h 500761"/>
                <a:gd name="connsiteX574" fmla="*/ 3823157 w 4937510"/>
                <a:gd name="connsiteY574" fmla="*/ 234784 h 500761"/>
                <a:gd name="connsiteX575" fmla="*/ 3829178 w 4937510"/>
                <a:gd name="connsiteY575" fmla="*/ 239314 h 500761"/>
                <a:gd name="connsiteX576" fmla="*/ 3835199 w 4937510"/>
                <a:gd name="connsiteY576" fmla="*/ 239314 h 500761"/>
                <a:gd name="connsiteX577" fmla="*/ 3847242 w 4937510"/>
                <a:gd name="connsiteY577" fmla="*/ 239314 h 500761"/>
                <a:gd name="connsiteX578" fmla="*/ 3854768 w 4937510"/>
                <a:gd name="connsiteY578" fmla="*/ 237804 h 500761"/>
                <a:gd name="connsiteX579" fmla="*/ 3865305 w 4937510"/>
                <a:gd name="connsiteY579" fmla="*/ 237804 h 500761"/>
                <a:gd name="connsiteX580" fmla="*/ 3874337 w 4937510"/>
                <a:gd name="connsiteY580" fmla="*/ 237804 h 500761"/>
                <a:gd name="connsiteX581" fmla="*/ 3884874 w 4937510"/>
                <a:gd name="connsiteY581" fmla="*/ 242334 h 500761"/>
                <a:gd name="connsiteX582" fmla="*/ 3884874 w 4937510"/>
                <a:gd name="connsiteY582" fmla="*/ 248375 h 500761"/>
                <a:gd name="connsiteX583" fmla="*/ 3883368 w 4937510"/>
                <a:gd name="connsiteY583" fmla="*/ 255925 h 500761"/>
                <a:gd name="connsiteX584" fmla="*/ 3883368 w 4937510"/>
                <a:gd name="connsiteY584" fmla="*/ 263475 h 500761"/>
                <a:gd name="connsiteX585" fmla="*/ 3884874 w 4937510"/>
                <a:gd name="connsiteY585" fmla="*/ 268005 h 500761"/>
                <a:gd name="connsiteX586" fmla="*/ 3887884 w 4937510"/>
                <a:gd name="connsiteY586" fmla="*/ 278576 h 500761"/>
                <a:gd name="connsiteX587" fmla="*/ 3887884 w 4937510"/>
                <a:gd name="connsiteY587" fmla="*/ 292166 h 500761"/>
                <a:gd name="connsiteX588" fmla="*/ 3880358 w 4937510"/>
                <a:gd name="connsiteY588" fmla="*/ 307267 h 500761"/>
                <a:gd name="connsiteX589" fmla="*/ 3871326 w 4937510"/>
                <a:gd name="connsiteY589" fmla="*/ 313307 h 500761"/>
                <a:gd name="connsiteX590" fmla="*/ 3863800 w 4937510"/>
                <a:gd name="connsiteY590" fmla="*/ 320858 h 500761"/>
                <a:gd name="connsiteX591" fmla="*/ 3848747 w 4937510"/>
                <a:gd name="connsiteY591" fmla="*/ 338978 h 500761"/>
                <a:gd name="connsiteX592" fmla="*/ 3841220 w 4937510"/>
                <a:gd name="connsiteY592" fmla="*/ 351059 h 500761"/>
                <a:gd name="connsiteX593" fmla="*/ 3835199 w 4937510"/>
                <a:gd name="connsiteY593" fmla="*/ 357099 h 500761"/>
                <a:gd name="connsiteX594" fmla="*/ 3827673 w 4937510"/>
                <a:gd name="connsiteY594" fmla="*/ 370690 h 500761"/>
                <a:gd name="connsiteX595" fmla="*/ 3817136 w 4937510"/>
                <a:gd name="connsiteY595" fmla="*/ 382770 h 500761"/>
                <a:gd name="connsiteX596" fmla="*/ 3800578 w 4937510"/>
                <a:gd name="connsiteY596" fmla="*/ 400891 h 500761"/>
                <a:gd name="connsiteX597" fmla="*/ 3796062 w 4937510"/>
                <a:gd name="connsiteY597" fmla="*/ 406931 h 500761"/>
                <a:gd name="connsiteX598" fmla="*/ 3790041 w 4937510"/>
                <a:gd name="connsiteY598" fmla="*/ 406931 h 500761"/>
                <a:gd name="connsiteX599" fmla="*/ 3784020 w 4937510"/>
                <a:gd name="connsiteY599" fmla="*/ 403911 h 500761"/>
                <a:gd name="connsiteX600" fmla="*/ 3777999 w 4937510"/>
                <a:gd name="connsiteY600" fmla="*/ 399381 h 500761"/>
                <a:gd name="connsiteX601" fmla="*/ 3771978 w 4937510"/>
                <a:gd name="connsiteY601" fmla="*/ 394851 h 500761"/>
                <a:gd name="connsiteX602" fmla="*/ 3771978 w 4937510"/>
                <a:gd name="connsiteY602" fmla="*/ 385790 h 500761"/>
                <a:gd name="connsiteX603" fmla="*/ 3767462 w 4937510"/>
                <a:gd name="connsiteY603" fmla="*/ 375220 h 500761"/>
                <a:gd name="connsiteX604" fmla="*/ 3762946 w 4937510"/>
                <a:gd name="connsiteY604" fmla="*/ 361629 h 500761"/>
                <a:gd name="connsiteX605" fmla="*/ 3756925 w 4937510"/>
                <a:gd name="connsiteY605" fmla="*/ 354079 h 500761"/>
                <a:gd name="connsiteX606" fmla="*/ 3752409 w 4937510"/>
                <a:gd name="connsiteY606" fmla="*/ 352569 h 500761"/>
                <a:gd name="connsiteX607" fmla="*/ 3737356 w 4937510"/>
                <a:gd name="connsiteY607" fmla="*/ 361629 h 500761"/>
                <a:gd name="connsiteX608" fmla="*/ 3731335 w 4937510"/>
                <a:gd name="connsiteY608" fmla="*/ 367669 h 500761"/>
                <a:gd name="connsiteX609" fmla="*/ 3722303 w 4937510"/>
                <a:gd name="connsiteY609" fmla="*/ 373710 h 500761"/>
                <a:gd name="connsiteX610" fmla="*/ 3719293 w 4937510"/>
                <a:gd name="connsiteY610" fmla="*/ 376730 h 500761"/>
                <a:gd name="connsiteX611" fmla="*/ 3714777 w 4937510"/>
                <a:gd name="connsiteY611" fmla="*/ 376730 h 500761"/>
                <a:gd name="connsiteX612" fmla="*/ 3707251 w 4937510"/>
                <a:gd name="connsiteY612" fmla="*/ 378240 h 500761"/>
                <a:gd name="connsiteX613" fmla="*/ 3699724 w 4937510"/>
                <a:gd name="connsiteY613" fmla="*/ 378240 h 500761"/>
                <a:gd name="connsiteX614" fmla="*/ 3695208 w 4937510"/>
                <a:gd name="connsiteY614" fmla="*/ 379750 h 500761"/>
                <a:gd name="connsiteX615" fmla="*/ 3687682 w 4937510"/>
                <a:gd name="connsiteY615" fmla="*/ 382770 h 500761"/>
                <a:gd name="connsiteX616" fmla="*/ 3678650 w 4937510"/>
                <a:gd name="connsiteY616" fmla="*/ 387300 h 500761"/>
                <a:gd name="connsiteX617" fmla="*/ 3666608 w 4937510"/>
                <a:gd name="connsiteY617" fmla="*/ 387300 h 500761"/>
                <a:gd name="connsiteX618" fmla="*/ 3660587 w 4937510"/>
                <a:gd name="connsiteY618" fmla="*/ 384280 h 500761"/>
                <a:gd name="connsiteX619" fmla="*/ 3662092 w 4937510"/>
                <a:gd name="connsiteY619" fmla="*/ 382770 h 500761"/>
                <a:gd name="connsiteX620" fmla="*/ 3674134 w 4937510"/>
                <a:gd name="connsiteY620" fmla="*/ 367669 h 500761"/>
                <a:gd name="connsiteX621" fmla="*/ 3681661 w 4937510"/>
                <a:gd name="connsiteY621" fmla="*/ 355589 h 500761"/>
                <a:gd name="connsiteX622" fmla="*/ 3696714 w 4937510"/>
                <a:gd name="connsiteY622" fmla="*/ 345019 h 500761"/>
                <a:gd name="connsiteX623" fmla="*/ 3714777 w 4937510"/>
                <a:gd name="connsiteY623" fmla="*/ 329918 h 500761"/>
                <a:gd name="connsiteX624" fmla="*/ 3725314 w 4937510"/>
                <a:gd name="connsiteY624" fmla="*/ 314817 h 500761"/>
                <a:gd name="connsiteX625" fmla="*/ 3729830 w 4937510"/>
                <a:gd name="connsiteY625" fmla="*/ 304247 h 500761"/>
                <a:gd name="connsiteX626" fmla="*/ 3732840 w 4937510"/>
                <a:gd name="connsiteY626" fmla="*/ 290656 h 500761"/>
                <a:gd name="connsiteX627" fmla="*/ 3735851 w 4937510"/>
                <a:gd name="connsiteY627" fmla="*/ 272536 h 500761"/>
                <a:gd name="connsiteX628" fmla="*/ 3737356 w 4937510"/>
                <a:gd name="connsiteY628" fmla="*/ 269516 h 500761"/>
                <a:gd name="connsiteX629" fmla="*/ 3741872 w 4937510"/>
                <a:gd name="connsiteY629" fmla="*/ 271026 h 500761"/>
                <a:gd name="connsiteX630" fmla="*/ 3744883 w 4937510"/>
                <a:gd name="connsiteY630" fmla="*/ 277066 h 500761"/>
                <a:gd name="connsiteX631" fmla="*/ 3746388 w 4937510"/>
                <a:gd name="connsiteY631" fmla="*/ 284616 h 500761"/>
                <a:gd name="connsiteX632" fmla="*/ 3749398 w 4937510"/>
                <a:gd name="connsiteY632" fmla="*/ 284616 h 500761"/>
                <a:gd name="connsiteX633" fmla="*/ 3755420 w 4937510"/>
                <a:gd name="connsiteY633" fmla="*/ 277066 h 500761"/>
                <a:gd name="connsiteX634" fmla="*/ 3768967 w 4937510"/>
                <a:gd name="connsiteY634" fmla="*/ 263475 h 500761"/>
                <a:gd name="connsiteX635" fmla="*/ 3776493 w 4937510"/>
                <a:gd name="connsiteY635" fmla="*/ 254415 h 500761"/>
                <a:gd name="connsiteX636" fmla="*/ 3781009 w 4937510"/>
                <a:gd name="connsiteY636" fmla="*/ 231764 h 500761"/>
                <a:gd name="connsiteX637" fmla="*/ 3779504 w 4937510"/>
                <a:gd name="connsiteY637" fmla="*/ 218173 h 500761"/>
                <a:gd name="connsiteX638" fmla="*/ 3776493 w 4937510"/>
                <a:gd name="connsiteY638" fmla="*/ 216663 h 500761"/>
                <a:gd name="connsiteX639" fmla="*/ 3770472 w 4937510"/>
                <a:gd name="connsiteY639" fmla="*/ 219684 h 500761"/>
                <a:gd name="connsiteX640" fmla="*/ 3765956 w 4937510"/>
                <a:gd name="connsiteY640" fmla="*/ 221194 h 500761"/>
                <a:gd name="connsiteX641" fmla="*/ 3755420 w 4937510"/>
                <a:gd name="connsiteY641" fmla="*/ 224214 h 500761"/>
                <a:gd name="connsiteX642" fmla="*/ 3741872 w 4937510"/>
                <a:gd name="connsiteY642" fmla="*/ 230254 h 500761"/>
                <a:gd name="connsiteX643" fmla="*/ 3723809 w 4937510"/>
                <a:gd name="connsiteY643" fmla="*/ 239314 h 500761"/>
                <a:gd name="connsiteX644" fmla="*/ 3708756 w 4937510"/>
                <a:gd name="connsiteY644" fmla="*/ 248375 h 500761"/>
                <a:gd name="connsiteX645" fmla="*/ 3692198 w 4937510"/>
                <a:gd name="connsiteY645" fmla="*/ 258945 h 500761"/>
                <a:gd name="connsiteX646" fmla="*/ 3684671 w 4937510"/>
                <a:gd name="connsiteY646" fmla="*/ 272536 h 500761"/>
                <a:gd name="connsiteX647" fmla="*/ 3678650 w 4937510"/>
                <a:gd name="connsiteY647" fmla="*/ 281596 h 500761"/>
                <a:gd name="connsiteX648" fmla="*/ 3666608 w 4937510"/>
                <a:gd name="connsiteY648" fmla="*/ 290656 h 500761"/>
                <a:gd name="connsiteX649" fmla="*/ 3659082 w 4937510"/>
                <a:gd name="connsiteY649" fmla="*/ 289146 h 500761"/>
                <a:gd name="connsiteX650" fmla="*/ 3651555 w 4937510"/>
                <a:gd name="connsiteY650" fmla="*/ 283106 h 500761"/>
                <a:gd name="connsiteX651" fmla="*/ 3642524 w 4937510"/>
                <a:gd name="connsiteY651" fmla="*/ 281596 h 500761"/>
                <a:gd name="connsiteX652" fmla="*/ 3630481 w 4937510"/>
                <a:gd name="connsiteY652" fmla="*/ 278576 h 500761"/>
                <a:gd name="connsiteX653" fmla="*/ 3621450 w 4937510"/>
                <a:gd name="connsiteY653" fmla="*/ 277066 h 500761"/>
                <a:gd name="connsiteX654" fmla="*/ 3615429 w 4937510"/>
                <a:gd name="connsiteY654" fmla="*/ 274046 h 500761"/>
                <a:gd name="connsiteX655" fmla="*/ 3612418 w 4937510"/>
                <a:gd name="connsiteY655" fmla="*/ 264985 h 500761"/>
                <a:gd name="connsiteX656" fmla="*/ 3606397 w 4937510"/>
                <a:gd name="connsiteY656" fmla="*/ 260455 h 500761"/>
                <a:gd name="connsiteX657" fmla="*/ 3592849 w 4937510"/>
                <a:gd name="connsiteY657" fmla="*/ 248375 h 500761"/>
                <a:gd name="connsiteX658" fmla="*/ 3588334 w 4937510"/>
                <a:gd name="connsiteY658" fmla="*/ 239314 h 500761"/>
                <a:gd name="connsiteX659" fmla="*/ 3585323 w 4937510"/>
                <a:gd name="connsiteY659" fmla="*/ 234784 h 500761"/>
                <a:gd name="connsiteX660" fmla="*/ 3588334 w 4937510"/>
                <a:gd name="connsiteY660" fmla="*/ 231764 h 500761"/>
                <a:gd name="connsiteX661" fmla="*/ 3592849 w 4937510"/>
                <a:gd name="connsiteY661" fmla="*/ 225724 h 500761"/>
                <a:gd name="connsiteX662" fmla="*/ 3601881 w 4937510"/>
                <a:gd name="connsiteY662" fmla="*/ 224214 h 500761"/>
                <a:gd name="connsiteX663" fmla="*/ 3612418 w 4937510"/>
                <a:gd name="connsiteY663" fmla="*/ 224214 h 500761"/>
                <a:gd name="connsiteX664" fmla="*/ 3624460 w 4937510"/>
                <a:gd name="connsiteY664" fmla="*/ 225724 h 500761"/>
                <a:gd name="connsiteX665" fmla="*/ 3630481 w 4937510"/>
                <a:gd name="connsiteY665" fmla="*/ 227234 h 500761"/>
                <a:gd name="connsiteX666" fmla="*/ 3642524 w 4937510"/>
                <a:gd name="connsiteY666" fmla="*/ 231764 h 500761"/>
                <a:gd name="connsiteX667" fmla="*/ 3659082 w 4937510"/>
                <a:gd name="connsiteY667" fmla="*/ 234784 h 500761"/>
                <a:gd name="connsiteX668" fmla="*/ 3674134 w 4937510"/>
                <a:gd name="connsiteY668" fmla="*/ 233274 h 500761"/>
                <a:gd name="connsiteX669" fmla="*/ 3693703 w 4937510"/>
                <a:gd name="connsiteY669" fmla="*/ 225724 h 500761"/>
                <a:gd name="connsiteX670" fmla="*/ 3708756 w 4937510"/>
                <a:gd name="connsiteY670" fmla="*/ 218173 h 500761"/>
                <a:gd name="connsiteX671" fmla="*/ 3728324 w 4937510"/>
                <a:gd name="connsiteY671" fmla="*/ 209113 h 500761"/>
                <a:gd name="connsiteX672" fmla="*/ 3740367 w 4937510"/>
                <a:gd name="connsiteY672" fmla="*/ 206093 h 500761"/>
                <a:gd name="connsiteX673" fmla="*/ 3747893 w 4937510"/>
                <a:gd name="connsiteY673" fmla="*/ 201563 h 500761"/>
                <a:gd name="connsiteX674" fmla="*/ 3759935 w 4937510"/>
                <a:gd name="connsiteY674" fmla="*/ 197033 h 500761"/>
                <a:gd name="connsiteX675" fmla="*/ 3767462 w 4937510"/>
                <a:gd name="connsiteY675" fmla="*/ 194012 h 500761"/>
                <a:gd name="connsiteX676" fmla="*/ 3794557 w 4937510"/>
                <a:gd name="connsiteY676" fmla="*/ 189482 h 500761"/>
                <a:gd name="connsiteX677" fmla="*/ 3806599 w 4937510"/>
                <a:gd name="connsiteY677" fmla="*/ 184952 h 500761"/>
                <a:gd name="connsiteX678" fmla="*/ 3826168 w 4937510"/>
                <a:gd name="connsiteY678" fmla="*/ 177402 h 500761"/>
                <a:gd name="connsiteX679" fmla="*/ 3836705 w 4937510"/>
                <a:gd name="connsiteY679" fmla="*/ 174382 h 500761"/>
                <a:gd name="connsiteX680" fmla="*/ 3844231 w 4937510"/>
                <a:gd name="connsiteY680" fmla="*/ 171362 h 500761"/>
                <a:gd name="connsiteX681" fmla="*/ 3850252 w 4937510"/>
                <a:gd name="connsiteY681" fmla="*/ 169851 h 500761"/>
                <a:gd name="connsiteX682" fmla="*/ 3859284 w 4937510"/>
                <a:gd name="connsiteY682" fmla="*/ 169851 h 500761"/>
                <a:gd name="connsiteX683" fmla="*/ 3871326 w 4937510"/>
                <a:gd name="connsiteY683" fmla="*/ 169851 h 500761"/>
                <a:gd name="connsiteX684" fmla="*/ 3875842 w 4937510"/>
                <a:gd name="connsiteY684" fmla="*/ 171362 h 500761"/>
                <a:gd name="connsiteX685" fmla="*/ 3892400 w 4937510"/>
                <a:gd name="connsiteY685" fmla="*/ 171362 h 500761"/>
                <a:gd name="connsiteX686" fmla="*/ 3902937 w 4937510"/>
                <a:gd name="connsiteY686" fmla="*/ 169851 h 500761"/>
                <a:gd name="connsiteX687" fmla="*/ 3917990 w 4937510"/>
                <a:gd name="connsiteY687" fmla="*/ 163811 h 500761"/>
                <a:gd name="connsiteX688" fmla="*/ 3934548 w 4937510"/>
                <a:gd name="connsiteY688" fmla="*/ 162301 h 500761"/>
                <a:gd name="connsiteX689" fmla="*/ 2901527 w 4937510"/>
                <a:gd name="connsiteY689" fmla="*/ 157011 h 500761"/>
                <a:gd name="connsiteX690" fmla="*/ 2898510 w 4937510"/>
                <a:gd name="connsiteY690" fmla="*/ 160026 h 500761"/>
                <a:gd name="connsiteX691" fmla="*/ 2897001 w 4937510"/>
                <a:gd name="connsiteY691" fmla="*/ 161534 h 500761"/>
                <a:gd name="connsiteX692" fmla="*/ 2897001 w 4937510"/>
                <a:gd name="connsiteY692" fmla="*/ 164549 h 500761"/>
                <a:gd name="connsiteX693" fmla="*/ 2897001 w 4937510"/>
                <a:gd name="connsiteY693" fmla="*/ 166057 h 500761"/>
                <a:gd name="connsiteX694" fmla="*/ 2897001 w 4937510"/>
                <a:gd name="connsiteY694" fmla="*/ 167564 h 500761"/>
                <a:gd name="connsiteX695" fmla="*/ 2895493 w 4937510"/>
                <a:gd name="connsiteY695" fmla="*/ 170579 h 500761"/>
                <a:gd name="connsiteX696" fmla="*/ 2895493 w 4937510"/>
                <a:gd name="connsiteY696" fmla="*/ 175102 h 500761"/>
                <a:gd name="connsiteX697" fmla="*/ 2897001 w 4937510"/>
                <a:gd name="connsiteY697" fmla="*/ 176610 h 500761"/>
                <a:gd name="connsiteX698" fmla="*/ 2897001 w 4937510"/>
                <a:gd name="connsiteY698" fmla="*/ 178117 h 500761"/>
                <a:gd name="connsiteX699" fmla="*/ 2897001 w 4937510"/>
                <a:gd name="connsiteY699" fmla="*/ 179625 h 500761"/>
                <a:gd name="connsiteX700" fmla="*/ 2898510 w 4937510"/>
                <a:gd name="connsiteY700" fmla="*/ 179625 h 500761"/>
                <a:gd name="connsiteX701" fmla="*/ 2900019 w 4937510"/>
                <a:gd name="connsiteY701" fmla="*/ 181132 h 500761"/>
                <a:gd name="connsiteX702" fmla="*/ 2901527 w 4937510"/>
                <a:gd name="connsiteY702" fmla="*/ 181132 h 500761"/>
                <a:gd name="connsiteX703" fmla="*/ 2903036 w 4937510"/>
                <a:gd name="connsiteY703" fmla="*/ 181132 h 500761"/>
                <a:gd name="connsiteX704" fmla="*/ 2904545 w 4937510"/>
                <a:gd name="connsiteY704" fmla="*/ 181132 h 500761"/>
                <a:gd name="connsiteX705" fmla="*/ 2906053 w 4937510"/>
                <a:gd name="connsiteY705" fmla="*/ 181132 h 500761"/>
                <a:gd name="connsiteX706" fmla="*/ 2907562 w 4937510"/>
                <a:gd name="connsiteY706" fmla="*/ 181132 h 500761"/>
                <a:gd name="connsiteX707" fmla="*/ 2909071 w 4937510"/>
                <a:gd name="connsiteY707" fmla="*/ 181132 h 500761"/>
                <a:gd name="connsiteX708" fmla="*/ 2910579 w 4937510"/>
                <a:gd name="connsiteY708" fmla="*/ 179625 h 500761"/>
                <a:gd name="connsiteX709" fmla="*/ 2910579 w 4937510"/>
                <a:gd name="connsiteY709" fmla="*/ 178117 h 500761"/>
                <a:gd name="connsiteX710" fmla="*/ 2909071 w 4937510"/>
                <a:gd name="connsiteY710" fmla="*/ 176610 h 500761"/>
                <a:gd name="connsiteX711" fmla="*/ 2907562 w 4937510"/>
                <a:gd name="connsiteY711" fmla="*/ 175102 h 500761"/>
                <a:gd name="connsiteX712" fmla="*/ 2907562 w 4937510"/>
                <a:gd name="connsiteY712" fmla="*/ 173594 h 500761"/>
                <a:gd name="connsiteX713" fmla="*/ 2906053 w 4937510"/>
                <a:gd name="connsiteY713" fmla="*/ 172087 h 500761"/>
                <a:gd name="connsiteX714" fmla="*/ 2906053 w 4937510"/>
                <a:gd name="connsiteY714" fmla="*/ 169072 h 500761"/>
                <a:gd name="connsiteX715" fmla="*/ 2906053 w 4937510"/>
                <a:gd name="connsiteY715" fmla="*/ 166057 h 500761"/>
                <a:gd name="connsiteX716" fmla="*/ 2907562 w 4937510"/>
                <a:gd name="connsiteY716" fmla="*/ 166057 h 500761"/>
                <a:gd name="connsiteX717" fmla="*/ 2907562 w 4937510"/>
                <a:gd name="connsiteY717" fmla="*/ 164549 h 500761"/>
                <a:gd name="connsiteX718" fmla="*/ 2909071 w 4937510"/>
                <a:gd name="connsiteY718" fmla="*/ 163042 h 500761"/>
                <a:gd name="connsiteX719" fmla="*/ 2909071 w 4937510"/>
                <a:gd name="connsiteY719" fmla="*/ 160026 h 500761"/>
                <a:gd name="connsiteX720" fmla="*/ 2909071 w 4937510"/>
                <a:gd name="connsiteY720" fmla="*/ 158519 h 500761"/>
                <a:gd name="connsiteX721" fmla="*/ 2907562 w 4937510"/>
                <a:gd name="connsiteY721" fmla="*/ 158519 h 500761"/>
                <a:gd name="connsiteX722" fmla="*/ 2906053 w 4937510"/>
                <a:gd name="connsiteY722" fmla="*/ 157011 h 500761"/>
                <a:gd name="connsiteX723" fmla="*/ 2904545 w 4937510"/>
                <a:gd name="connsiteY723" fmla="*/ 157011 h 500761"/>
                <a:gd name="connsiteX724" fmla="*/ 2901527 w 4937510"/>
                <a:gd name="connsiteY724" fmla="*/ 157011 h 500761"/>
                <a:gd name="connsiteX725" fmla="*/ 4328378 w 4937510"/>
                <a:gd name="connsiteY725" fmla="*/ 156715 h 500761"/>
                <a:gd name="connsiteX726" fmla="*/ 4322367 w 4937510"/>
                <a:gd name="connsiteY726" fmla="*/ 158224 h 500761"/>
                <a:gd name="connsiteX727" fmla="*/ 4317860 w 4937510"/>
                <a:gd name="connsiteY727" fmla="*/ 162750 h 500761"/>
                <a:gd name="connsiteX728" fmla="*/ 4310347 w 4937510"/>
                <a:gd name="connsiteY728" fmla="*/ 162750 h 500761"/>
                <a:gd name="connsiteX729" fmla="*/ 4305839 w 4937510"/>
                <a:gd name="connsiteY729" fmla="*/ 162750 h 500761"/>
                <a:gd name="connsiteX730" fmla="*/ 4304336 w 4937510"/>
                <a:gd name="connsiteY730" fmla="*/ 167276 h 500761"/>
                <a:gd name="connsiteX731" fmla="*/ 4304336 w 4937510"/>
                <a:gd name="connsiteY731" fmla="*/ 174820 h 500761"/>
                <a:gd name="connsiteX732" fmla="*/ 4302834 w 4937510"/>
                <a:gd name="connsiteY732" fmla="*/ 179346 h 500761"/>
                <a:gd name="connsiteX733" fmla="*/ 4301331 w 4937510"/>
                <a:gd name="connsiteY733" fmla="*/ 182363 h 500761"/>
                <a:gd name="connsiteX734" fmla="*/ 4301331 w 4937510"/>
                <a:gd name="connsiteY734" fmla="*/ 188398 h 500761"/>
                <a:gd name="connsiteX735" fmla="*/ 4302834 w 4937510"/>
                <a:gd name="connsiteY735" fmla="*/ 189907 h 500761"/>
                <a:gd name="connsiteX736" fmla="*/ 4308844 w 4937510"/>
                <a:gd name="connsiteY736" fmla="*/ 189907 h 500761"/>
                <a:gd name="connsiteX737" fmla="*/ 4316357 w 4937510"/>
                <a:gd name="connsiteY737" fmla="*/ 188398 h 500761"/>
                <a:gd name="connsiteX738" fmla="*/ 4322367 w 4937510"/>
                <a:gd name="connsiteY738" fmla="*/ 186889 h 500761"/>
                <a:gd name="connsiteX739" fmla="*/ 4325372 w 4937510"/>
                <a:gd name="connsiteY739" fmla="*/ 182363 h 500761"/>
                <a:gd name="connsiteX740" fmla="*/ 4328378 w 4937510"/>
                <a:gd name="connsiteY740" fmla="*/ 176328 h 500761"/>
                <a:gd name="connsiteX741" fmla="*/ 4329880 w 4937510"/>
                <a:gd name="connsiteY741" fmla="*/ 171802 h 500761"/>
                <a:gd name="connsiteX742" fmla="*/ 4329880 w 4937510"/>
                <a:gd name="connsiteY742" fmla="*/ 164259 h 500761"/>
                <a:gd name="connsiteX743" fmla="*/ 4329880 w 4937510"/>
                <a:gd name="connsiteY743" fmla="*/ 158224 h 500761"/>
                <a:gd name="connsiteX744" fmla="*/ 4328378 w 4937510"/>
                <a:gd name="connsiteY744" fmla="*/ 156715 h 500761"/>
                <a:gd name="connsiteX745" fmla="*/ 3366699 w 4937510"/>
                <a:gd name="connsiteY745" fmla="*/ 151833 h 500761"/>
                <a:gd name="connsiteX746" fmla="*/ 3362188 w 4937510"/>
                <a:gd name="connsiteY746" fmla="*/ 153338 h 500761"/>
                <a:gd name="connsiteX747" fmla="*/ 3359181 w 4937510"/>
                <a:gd name="connsiteY747" fmla="*/ 159357 h 500761"/>
                <a:gd name="connsiteX748" fmla="*/ 3356174 w 4937510"/>
                <a:gd name="connsiteY748" fmla="*/ 162367 h 500761"/>
                <a:gd name="connsiteX749" fmla="*/ 3356174 w 4937510"/>
                <a:gd name="connsiteY749" fmla="*/ 166882 h 500761"/>
                <a:gd name="connsiteX750" fmla="*/ 3356174 w 4937510"/>
                <a:gd name="connsiteY750" fmla="*/ 174406 h 500761"/>
                <a:gd name="connsiteX751" fmla="*/ 3354670 w 4937510"/>
                <a:gd name="connsiteY751" fmla="*/ 183435 h 500761"/>
                <a:gd name="connsiteX752" fmla="*/ 3353167 w 4937510"/>
                <a:gd name="connsiteY752" fmla="*/ 190960 h 500761"/>
                <a:gd name="connsiteX753" fmla="*/ 3350160 w 4937510"/>
                <a:gd name="connsiteY753" fmla="*/ 198484 h 500761"/>
                <a:gd name="connsiteX754" fmla="*/ 3347153 w 4937510"/>
                <a:gd name="connsiteY754" fmla="*/ 202999 h 500761"/>
                <a:gd name="connsiteX755" fmla="*/ 3341139 w 4937510"/>
                <a:gd name="connsiteY755" fmla="*/ 207513 h 500761"/>
                <a:gd name="connsiteX756" fmla="*/ 3338131 w 4937510"/>
                <a:gd name="connsiteY756" fmla="*/ 213533 h 500761"/>
                <a:gd name="connsiteX757" fmla="*/ 3338131 w 4937510"/>
                <a:gd name="connsiteY757" fmla="*/ 219552 h 500761"/>
                <a:gd name="connsiteX758" fmla="*/ 3338131 w 4937510"/>
                <a:gd name="connsiteY758" fmla="*/ 230087 h 500761"/>
                <a:gd name="connsiteX759" fmla="*/ 3338131 w 4937510"/>
                <a:gd name="connsiteY759" fmla="*/ 236106 h 500761"/>
                <a:gd name="connsiteX760" fmla="*/ 3341139 w 4937510"/>
                <a:gd name="connsiteY760" fmla="*/ 237611 h 500761"/>
                <a:gd name="connsiteX761" fmla="*/ 3353167 w 4937510"/>
                <a:gd name="connsiteY761" fmla="*/ 237611 h 500761"/>
                <a:gd name="connsiteX762" fmla="*/ 3362188 w 4937510"/>
                <a:gd name="connsiteY762" fmla="*/ 236106 h 500761"/>
                <a:gd name="connsiteX763" fmla="*/ 3363692 w 4937510"/>
                <a:gd name="connsiteY763" fmla="*/ 227077 h 500761"/>
                <a:gd name="connsiteX764" fmla="*/ 3369706 w 4937510"/>
                <a:gd name="connsiteY764" fmla="*/ 216543 h 500761"/>
                <a:gd name="connsiteX765" fmla="*/ 3374217 w 4937510"/>
                <a:gd name="connsiteY765" fmla="*/ 204504 h 500761"/>
                <a:gd name="connsiteX766" fmla="*/ 3375720 w 4937510"/>
                <a:gd name="connsiteY766" fmla="*/ 195474 h 500761"/>
                <a:gd name="connsiteX767" fmla="*/ 3377224 w 4937510"/>
                <a:gd name="connsiteY767" fmla="*/ 186445 h 500761"/>
                <a:gd name="connsiteX768" fmla="*/ 3377224 w 4937510"/>
                <a:gd name="connsiteY768" fmla="*/ 171396 h 500761"/>
                <a:gd name="connsiteX769" fmla="*/ 3377224 w 4937510"/>
                <a:gd name="connsiteY769" fmla="*/ 162367 h 500761"/>
                <a:gd name="connsiteX770" fmla="*/ 3372713 w 4937510"/>
                <a:gd name="connsiteY770" fmla="*/ 154843 h 500761"/>
                <a:gd name="connsiteX771" fmla="*/ 3366699 w 4937510"/>
                <a:gd name="connsiteY771" fmla="*/ 151833 h 500761"/>
                <a:gd name="connsiteX772" fmla="*/ 866465 w 4937510"/>
                <a:gd name="connsiteY772" fmla="*/ 144837 h 500761"/>
                <a:gd name="connsiteX773" fmla="*/ 878459 w 4937510"/>
                <a:gd name="connsiteY773" fmla="*/ 146345 h 500761"/>
                <a:gd name="connsiteX774" fmla="*/ 884456 w 4937510"/>
                <a:gd name="connsiteY774" fmla="*/ 153886 h 500761"/>
                <a:gd name="connsiteX775" fmla="*/ 881458 w 4937510"/>
                <a:gd name="connsiteY775" fmla="*/ 158410 h 500761"/>
                <a:gd name="connsiteX776" fmla="*/ 878459 w 4937510"/>
                <a:gd name="connsiteY776" fmla="*/ 162935 h 500761"/>
                <a:gd name="connsiteX777" fmla="*/ 876960 w 4937510"/>
                <a:gd name="connsiteY777" fmla="*/ 167459 h 500761"/>
                <a:gd name="connsiteX778" fmla="*/ 873961 w 4937510"/>
                <a:gd name="connsiteY778" fmla="*/ 173492 h 500761"/>
                <a:gd name="connsiteX779" fmla="*/ 870963 w 4937510"/>
                <a:gd name="connsiteY779" fmla="*/ 178016 h 500761"/>
                <a:gd name="connsiteX780" fmla="*/ 867964 w 4937510"/>
                <a:gd name="connsiteY780" fmla="*/ 184049 h 500761"/>
                <a:gd name="connsiteX781" fmla="*/ 861967 w 4937510"/>
                <a:gd name="connsiteY781" fmla="*/ 196114 h 500761"/>
                <a:gd name="connsiteX782" fmla="*/ 855970 w 4937510"/>
                <a:gd name="connsiteY782" fmla="*/ 200638 h 500761"/>
                <a:gd name="connsiteX783" fmla="*/ 849972 w 4937510"/>
                <a:gd name="connsiteY783" fmla="*/ 202146 h 500761"/>
                <a:gd name="connsiteX784" fmla="*/ 843975 w 4937510"/>
                <a:gd name="connsiteY784" fmla="*/ 205162 h 500761"/>
                <a:gd name="connsiteX785" fmla="*/ 839477 w 4937510"/>
                <a:gd name="connsiteY785" fmla="*/ 209687 h 500761"/>
                <a:gd name="connsiteX786" fmla="*/ 839477 w 4937510"/>
                <a:gd name="connsiteY786" fmla="*/ 212703 h 500761"/>
                <a:gd name="connsiteX787" fmla="*/ 842476 w 4937510"/>
                <a:gd name="connsiteY787" fmla="*/ 217227 h 500761"/>
                <a:gd name="connsiteX788" fmla="*/ 843975 w 4937510"/>
                <a:gd name="connsiteY788" fmla="*/ 224768 h 500761"/>
                <a:gd name="connsiteX789" fmla="*/ 848473 w 4937510"/>
                <a:gd name="connsiteY789" fmla="*/ 244374 h 500761"/>
                <a:gd name="connsiteX790" fmla="*/ 845474 w 4937510"/>
                <a:gd name="connsiteY790" fmla="*/ 251914 h 500761"/>
                <a:gd name="connsiteX791" fmla="*/ 842476 w 4937510"/>
                <a:gd name="connsiteY791" fmla="*/ 254930 h 500761"/>
                <a:gd name="connsiteX792" fmla="*/ 842476 w 4937510"/>
                <a:gd name="connsiteY792" fmla="*/ 257947 h 500761"/>
                <a:gd name="connsiteX793" fmla="*/ 839477 w 4937510"/>
                <a:gd name="connsiteY793" fmla="*/ 262471 h 500761"/>
                <a:gd name="connsiteX794" fmla="*/ 836479 w 4937510"/>
                <a:gd name="connsiteY794" fmla="*/ 266995 h 500761"/>
                <a:gd name="connsiteX795" fmla="*/ 834979 w 4937510"/>
                <a:gd name="connsiteY795" fmla="*/ 271520 h 500761"/>
                <a:gd name="connsiteX796" fmla="*/ 836479 w 4937510"/>
                <a:gd name="connsiteY796" fmla="*/ 274536 h 500761"/>
                <a:gd name="connsiteX797" fmla="*/ 837978 w 4937510"/>
                <a:gd name="connsiteY797" fmla="*/ 276044 h 500761"/>
                <a:gd name="connsiteX798" fmla="*/ 843975 w 4937510"/>
                <a:gd name="connsiteY798" fmla="*/ 279060 h 500761"/>
                <a:gd name="connsiteX799" fmla="*/ 851472 w 4937510"/>
                <a:gd name="connsiteY799" fmla="*/ 280569 h 500761"/>
                <a:gd name="connsiteX800" fmla="*/ 860468 w 4937510"/>
                <a:gd name="connsiteY800" fmla="*/ 282077 h 500761"/>
                <a:gd name="connsiteX801" fmla="*/ 867964 w 4937510"/>
                <a:gd name="connsiteY801" fmla="*/ 283585 h 500761"/>
                <a:gd name="connsiteX802" fmla="*/ 878459 w 4937510"/>
                <a:gd name="connsiteY802" fmla="*/ 288109 h 500761"/>
                <a:gd name="connsiteX803" fmla="*/ 890454 w 4937510"/>
                <a:gd name="connsiteY803" fmla="*/ 291125 h 500761"/>
                <a:gd name="connsiteX804" fmla="*/ 903948 w 4937510"/>
                <a:gd name="connsiteY804" fmla="*/ 292634 h 500761"/>
                <a:gd name="connsiteX805" fmla="*/ 908445 w 4937510"/>
                <a:gd name="connsiteY805" fmla="*/ 294142 h 500761"/>
                <a:gd name="connsiteX806" fmla="*/ 915942 w 4937510"/>
                <a:gd name="connsiteY806" fmla="*/ 292634 h 500761"/>
                <a:gd name="connsiteX807" fmla="*/ 923439 w 4937510"/>
                <a:gd name="connsiteY807" fmla="*/ 292634 h 500761"/>
                <a:gd name="connsiteX808" fmla="*/ 929436 w 4937510"/>
                <a:gd name="connsiteY808" fmla="*/ 301682 h 500761"/>
                <a:gd name="connsiteX809" fmla="*/ 926437 w 4937510"/>
                <a:gd name="connsiteY809" fmla="*/ 306207 h 500761"/>
                <a:gd name="connsiteX810" fmla="*/ 923439 w 4937510"/>
                <a:gd name="connsiteY810" fmla="*/ 312239 h 500761"/>
                <a:gd name="connsiteX811" fmla="*/ 914443 w 4937510"/>
                <a:gd name="connsiteY811" fmla="*/ 327320 h 500761"/>
                <a:gd name="connsiteX812" fmla="*/ 911444 w 4937510"/>
                <a:gd name="connsiteY812" fmla="*/ 333353 h 500761"/>
                <a:gd name="connsiteX813" fmla="*/ 903948 w 4937510"/>
                <a:gd name="connsiteY813" fmla="*/ 349942 h 500761"/>
                <a:gd name="connsiteX814" fmla="*/ 897950 w 4937510"/>
                <a:gd name="connsiteY814" fmla="*/ 351450 h 500761"/>
                <a:gd name="connsiteX815" fmla="*/ 885956 w 4937510"/>
                <a:gd name="connsiteY815" fmla="*/ 352959 h 500761"/>
                <a:gd name="connsiteX816" fmla="*/ 870963 w 4937510"/>
                <a:gd name="connsiteY816" fmla="*/ 352959 h 500761"/>
                <a:gd name="connsiteX817" fmla="*/ 860468 w 4937510"/>
                <a:gd name="connsiteY817" fmla="*/ 352959 h 500761"/>
                <a:gd name="connsiteX818" fmla="*/ 845474 w 4937510"/>
                <a:gd name="connsiteY818" fmla="*/ 352959 h 500761"/>
                <a:gd name="connsiteX819" fmla="*/ 831981 w 4937510"/>
                <a:gd name="connsiteY819" fmla="*/ 352959 h 500761"/>
                <a:gd name="connsiteX820" fmla="*/ 809491 w 4937510"/>
                <a:gd name="connsiteY820" fmla="*/ 352959 h 500761"/>
                <a:gd name="connsiteX821" fmla="*/ 794498 w 4937510"/>
                <a:gd name="connsiteY821" fmla="*/ 355975 h 500761"/>
                <a:gd name="connsiteX822" fmla="*/ 781004 w 4937510"/>
                <a:gd name="connsiteY822" fmla="*/ 358991 h 500761"/>
                <a:gd name="connsiteX823" fmla="*/ 757015 w 4937510"/>
                <a:gd name="connsiteY823" fmla="*/ 366532 h 500761"/>
                <a:gd name="connsiteX824" fmla="*/ 740523 w 4937510"/>
                <a:gd name="connsiteY824" fmla="*/ 374072 h 500761"/>
                <a:gd name="connsiteX825" fmla="*/ 728528 w 4937510"/>
                <a:gd name="connsiteY825" fmla="*/ 380105 h 500761"/>
                <a:gd name="connsiteX826" fmla="*/ 718033 w 4937510"/>
                <a:gd name="connsiteY826" fmla="*/ 383121 h 500761"/>
                <a:gd name="connsiteX827" fmla="*/ 715035 w 4937510"/>
                <a:gd name="connsiteY827" fmla="*/ 381613 h 500761"/>
                <a:gd name="connsiteX828" fmla="*/ 712036 w 4937510"/>
                <a:gd name="connsiteY828" fmla="*/ 378597 h 500761"/>
                <a:gd name="connsiteX829" fmla="*/ 709037 w 4937510"/>
                <a:gd name="connsiteY829" fmla="*/ 369548 h 500761"/>
                <a:gd name="connsiteX830" fmla="*/ 703040 w 4937510"/>
                <a:gd name="connsiteY830" fmla="*/ 363515 h 500761"/>
                <a:gd name="connsiteX831" fmla="*/ 689546 w 4937510"/>
                <a:gd name="connsiteY831" fmla="*/ 349942 h 500761"/>
                <a:gd name="connsiteX832" fmla="*/ 688047 w 4937510"/>
                <a:gd name="connsiteY832" fmla="*/ 342402 h 500761"/>
                <a:gd name="connsiteX833" fmla="*/ 689546 w 4937510"/>
                <a:gd name="connsiteY833" fmla="*/ 336369 h 500761"/>
                <a:gd name="connsiteX834" fmla="*/ 694044 w 4937510"/>
                <a:gd name="connsiteY834" fmla="*/ 330337 h 500761"/>
                <a:gd name="connsiteX835" fmla="*/ 698542 w 4937510"/>
                <a:gd name="connsiteY835" fmla="*/ 325812 h 500761"/>
                <a:gd name="connsiteX836" fmla="*/ 704539 w 4937510"/>
                <a:gd name="connsiteY836" fmla="*/ 325812 h 500761"/>
                <a:gd name="connsiteX837" fmla="*/ 710537 w 4937510"/>
                <a:gd name="connsiteY837" fmla="*/ 321288 h 500761"/>
                <a:gd name="connsiteX838" fmla="*/ 721032 w 4937510"/>
                <a:gd name="connsiteY838" fmla="*/ 319780 h 500761"/>
                <a:gd name="connsiteX839" fmla="*/ 731527 w 4937510"/>
                <a:gd name="connsiteY839" fmla="*/ 316764 h 500761"/>
                <a:gd name="connsiteX840" fmla="*/ 742022 w 4937510"/>
                <a:gd name="connsiteY840" fmla="*/ 312239 h 500761"/>
                <a:gd name="connsiteX841" fmla="*/ 751018 w 4937510"/>
                <a:gd name="connsiteY841" fmla="*/ 310731 h 500761"/>
                <a:gd name="connsiteX842" fmla="*/ 758515 w 4937510"/>
                <a:gd name="connsiteY842" fmla="*/ 310731 h 500761"/>
                <a:gd name="connsiteX843" fmla="*/ 764512 w 4937510"/>
                <a:gd name="connsiteY843" fmla="*/ 307715 h 500761"/>
                <a:gd name="connsiteX844" fmla="*/ 772008 w 4937510"/>
                <a:gd name="connsiteY844" fmla="*/ 306207 h 500761"/>
                <a:gd name="connsiteX845" fmla="*/ 778006 w 4937510"/>
                <a:gd name="connsiteY845" fmla="*/ 304699 h 500761"/>
                <a:gd name="connsiteX846" fmla="*/ 779505 w 4937510"/>
                <a:gd name="connsiteY846" fmla="*/ 301682 h 500761"/>
                <a:gd name="connsiteX847" fmla="*/ 779505 w 4937510"/>
                <a:gd name="connsiteY847" fmla="*/ 300174 h 500761"/>
                <a:gd name="connsiteX848" fmla="*/ 775007 w 4937510"/>
                <a:gd name="connsiteY848" fmla="*/ 298666 h 500761"/>
                <a:gd name="connsiteX849" fmla="*/ 770509 w 4937510"/>
                <a:gd name="connsiteY849" fmla="*/ 295650 h 500761"/>
                <a:gd name="connsiteX850" fmla="*/ 767510 w 4937510"/>
                <a:gd name="connsiteY850" fmla="*/ 294142 h 500761"/>
                <a:gd name="connsiteX851" fmla="*/ 767510 w 4937510"/>
                <a:gd name="connsiteY851" fmla="*/ 283585 h 500761"/>
                <a:gd name="connsiteX852" fmla="*/ 770509 w 4937510"/>
                <a:gd name="connsiteY852" fmla="*/ 277552 h 500761"/>
                <a:gd name="connsiteX853" fmla="*/ 772008 w 4937510"/>
                <a:gd name="connsiteY853" fmla="*/ 268504 h 500761"/>
                <a:gd name="connsiteX854" fmla="*/ 776506 w 4937510"/>
                <a:gd name="connsiteY854" fmla="*/ 262471 h 500761"/>
                <a:gd name="connsiteX855" fmla="*/ 772008 w 4937510"/>
                <a:gd name="connsiteY855" fmla="*/ 253422 h 500761"/>
                <a:gd name="connsiteX856" fmla="*/ 766011 w 4937510"/>
                <a:gd name="connsiteY856" fmla="*/ 247390 h 500761"/>
                <a:gd name="connsiteX857" fmla="*/ 760014 w 4937510"/>
                <a:gd name="connsiteY857" fmla="*/ 244374 h 500761"/>
                <a:gd name="connsiteX858" fmla="*/ 749519 w 4937510"/>
                <a:gd name="connsiteY858" fmla="*/ 242865 h 500761"/>
                <a:gd name="connsiteX859" fmla="*/ 743521 w 4937510"/>
                <a:gd name="connsiteY859" fmla="*/ 239849 h 500761"/>
                <a:gd name="connsiteX860" fmla="*/ 737524 w 4937510"/>
                <a:gd name="connsiteY860" fmla="*/ 238341 h 500761"/>
                <a:gd name="connsiteX861" fmla="*/ 731527 w 4937510"/>
                <a:gd name="connsiteY861" fmla="*/ 233817 h 500761"/>
                <a:gd name="connsiteX862" fmla="*/ 728528 w 4937510"/>
                <a:gd name="connsiteY862" fmla="*/ 229292 h 500761"/>
                <a:gd name="connsiteX863" fmla="*/ 727029 w 4937510"/>
                <a:gd name="connsiteY863" fmla="*/ 223260 h 500761"/>
                <a:gd name="connsiteX864" fmla="*/ 728528 w 4937510"/>
                <a:gd name="connsiteY864" fmla="*/ 217227 h 500761"/>
                <a:gd name="connsiteX865" fmla="*/ 730028 w 4937510"/>
                <a:gd name="connsiteY865" fmla="*/ 212703 h 500761"/>
                <a:gd name="connsiteX866" fmla="*/ 734526 w 4937510"/>
                <a:gd name="connsiteY866" fmla="*/ 209687 h 500761"/>
                <a:gd name="connsiteX867" fmla="*/ 739024 w 4937510"/>
                <a:gd name="connsiteY867" fmla="*/ 208179 h 500761"/>
                <a:gd name="connsiteX868" fmla="*/ 742022 w 4937510"/>
                <a:gd name="connsiteY868" fmla="*/ 206670 h 500761"/>
                <a:gd name="connsiteX869" fmla="*/ 746520 w 4937510"/>
                <a:gd name="connsiteY869" fmla="*/ 206670 h 500761"/>
                <a:gd name="connsiteX870" fmla="*/ 752517 w 4937510"/>
                <a:gd name="connsiteY870" fmla="*/ 205162 h 500761"/>
                <a:gd name="connsiteX871" fmla="*/ 758515 w 4937510"/>
                <a:gd name="connsiteY871" fmla="*/ 205162 h 500761"/>
                <a:gd name="connsiteX872" fmla="*/ 761513 w 4937510"/>
                <a:gd name="connsiteY872" fmla="*/ 203654 h 500761"/>
                <a:gd name="connsiteX873" fmla="*/ 767510 w 4937510"/>
                <a:gd name="connsiteY873" fmla="*/ 199130 h 500761"/>
                <a:gd name="connsiteX874" fmla="*/ 775007 w 4937510"/>
                <a:gd name="connsiteY874" fmla="*/ 196114 h 500761"/>
                <a:gd name="connsiteX875" fmla="*/ 782504 w 4937510"/>
                <a:gd name="connsiteY875" fmla="*/ 190081 h 500761"/>
                <a:gd name="connsiteX876" fmla="*/ 790000 w 4937510"/>
                <a:gd name="connsiteY876" fmla="*/ 185557 h 500761"/>
                <a:gd name="connsiteX877" fmla="*/ 798996 w 4937510"/>
                <a:gd name="connsiteY877" fmla="*/ 179524 h 500761"/>
                <a:gd name="connsiteX878" fmla="*/ 806492 w 4937510"/>
                <a:gd name="connsiteY878" fmla="*/ 175000 h 500761"/>
                <a:gd name="connsiteX879" fmla="*/ 813989 w 4937510"/>
                <a:gd name="connsiteY879" fmla="*/ 170475 h 500761"/>
                <a:gd name="connsiteX880" fmla="*/ 821486 w 4937510"/>
                <a:gd name="connsiteY880" fmla="*/ 165951 h 500761"/>
                <a:gd name="connsiteX881" fmla="*/ 833480 w 4937510"/>
                <a:gd name="connsiteY881" fmla="*/ 161427 h 500761"/>
                <a:gd name="connsiteX882" fmla="*/ 843975 w 4937510"/>
                <a:gd name="connsiteY882" fmla="*/ 156902 h 500761"/>
                <a:gd name="connsiteX883" fmla="*/ 851472 w 4937510"/>
                <a:gd name="connsiteY883" fmla="*/ 152378 h 500761"/>
                <a:gd name="connsiteX884" fmla="*/ 860468 w 4937510"/>
                <a:gd name="connsiteY884" fmla="*/ 147854 h 500761"/>
                <a:gd name="connsiteX885" fmla="*/ 866465 w 4937510"/>
                <a:gd name="connsiteY885" fmla="*/ 144837 h 500761"/>
                <a:gd name="connsiteX886" fmla="*/ 4313352 w 4937510"/>
                <a:gd name="connsiteY886" fmla="*/ 140120 h 500761"/>
                <a:gd name="connsiteX887" fmla="*/ 4310347 w 4937510"/>
                <a:gd name="connsiteY887" fmla="*/ 144646 h 500761"/>
                <a:gd name="connsiteX888" fmla="*/ 4310347 w 4937510"/>
                <a:gd name="connsiteY888" fmla="*/ 147663 h 500761"/>
                <a:gd name="connsiteX889" fmla="*/ 4310347 w 4937510"/>
                <a:gd name="connsiteY889" fmla="*/ 152189 h 500761"/>
                <a:gd name="connsiteX890" fmla="*/ 4311849 w 4937510"/>
                <a:gd name="connsiteY890" fmla="*/ 152189 h 500761"/>
                <a:gd name="connsiteX891" fmla="*/ 4316357 w 4937510"/>
                <a:gd name="connsiteY891" fmla="*/ 149172 h 500761"/>
                <a:gd name="connsiteX892" fmla="*/ 4316357 w 4937510"/>
                <a:gd name="connsiteY892" fmla="*/ 146155 h 500761"/>
                <a:gd name="connsiteX893" fmla="*/ 4316357 w 4937510"/>
                <a:gd name="connsiteY893" fmla="*/ 143137 h 500761"/>
                <a:gd name="connsiteX894" fmla="*/ 4314854 w 4937510"/>
                <a:gd name="connsiteY894" fmla="*/ 140120 h 500761"/>
                <a:gd name="connsiteX895" fmla="*/ 4313352 w 4937510"/>
                <a:gd name="connsiteY895" fmla="*/ 140120 h 500761"/>
                <a:gd name="connsiteX896" fmla="*/ 639716 w 4937510"/>
                <a:gd name="connsiteY896" fmla="*/ 135391 h 500761"/>
                <a:gd name="connsiteX897" fmla="*/ 646992 w 4937510"/>
                <a:gd name="connsiteY897" fmla="*/ 136920 h 500761"/>
                <a:gd name="connsiteX898" fmla="*/ 651358 w 4937510"/>
                <a:gd name="connsiteY898" fmla="*/ 139977 h 500761"/>
                <a:gd name="connsiteX899" fmla="*/ 654268 w 4937510"/>
                <a:gd name="connsiteY899" fmla="*/ 141506 h 500761"/>
                <a:gd name="connsiteX900" fmla="*/ 655723 w 4937510"/>
                <a:gd name="connsiteY900" fmla="*/ 144563 h 500761"/>
                <a:gd name="connsiteX901" fmla="*/ 658634 w 4937510"/>
                <a:gd name="connsiteY901" fmla="*/ 149149 h 500761"/>
                <a:gd name="connsiteX902" fmla="*/ 660089 w 4937510"/>
                <a:gd name="connsiteY902" fmla="*/ 152207 h 500761"/>
                <a:gd name="connsiteX903" fmla="*/ 661544 w 4937510"/>
                <a:gd name="connsiteY903" fmla="*/ 153736 h 500761"/>
                <a:gd name="connsiteX904" fmla="*/ 664455 w 4937510"/>
                <a:gd name="connsiteY904" fmla="*/ 156793 h 500761"/>
                <a:gd name="connsiteX905" fmla="*/ 665910 w 4937510"/>
                <a:gd name="connsiteY905" fmla="*/ 161379 h 500761"/>
                <a:gd name="connsiteX906" fmla="*/ 664455 w 4937510"/>
                <a:gd name="connsiteY906" fmla="*/ 167494 h 500761"/>
                <a:gd name="connsiteX907" fmla="*/ 662999 w 4937510"/>
                <a:gd name="connsiteY907" fmla="*/ 172080 h 500761"/>
                <a:gd name="connsiteX908" fmla="*/ 661544 w 4937510"/>
                <a:gd name="connsiteY908" fmla="*/ 175137 h 500761"/>
                <a:gd name="connsiteX909" fmla="*/ 657179 w 4937510"/>
                <a:gd name="connsiteY909" fmla="*/ 176666 h 500761"/>
                <a:gd name="connsiteX910" fmla="*/ 649902 w 4937510"/>
                <a:gd name="connsiteY910" fmla="*/ 176666 h 500761"/>
                <a:gd name="connsiteX911" fmla="*/ 645537 w 4937510"/>
                <a:gd name="connsiteY911" fmla="*/ 173609 h 500761"/>
                <a:gd name="connsiteX912" fmla="*/ 639716 w 4937510"/>
                <a:gd name="connsiteY912" fmla="*/ 170551 h 500761"/>
                <a:gd name="connsiteX913" fmla="*/ 636806 w 4937510"/>
                <a:gd name="connsiteY913" fmla="*/ 165965 h 500761"/>
                <a:gd name="connsiteX914" fmla="*/ 632440 w 4937510"/>
                <a:gd name="connsiteY914" fmla="*/ 155264 h 500761"/>
                <a:gd name="connsiteX915" fmla="*/ 632440 w 4937510"/>
                <a:gd name="connsiteY915" fmla="*/ 150678 h 500761"/>
                <a:gd name="connsiteX916" fmla="*/ 630985 w 4937510"/>
                <a:gd name="connsiteY916" fmla="*/ 146092 h 500761"/>
                <a:gd name="connsiteX917" fmla="*/ 632440 w 4937510"/>
                <a:gd name="connsiteY917" fmla="*/ 141506 h 500761"/>
                <a:gd name="connsiteX918" fmla="*/ 633895 w 4937510"/>
                <a:gd name="connsiteY918" fmla="*/ 138449 h 500761"/>
                <a:gd name="connsiteX919" fmla="*/ 636806 w 4937510"/>
                <a:gd name="connsiteY919" fmla="*/ 136920 h 500761"/>
                <a:gd name="connsiteX920" fmla="*/ 639716 w 4937510"/>
                <a:gd name="connsiteY920" fmla="*/ 135391 h 500761"/>
                <a:gd name="connsiteX921" fmla="*/ 1176897 w 4937510"/>
                <a:gd name="connsiteY921" fmla="*/ 133535 h 500761"/>
                <a:gd name="connsiteX922" fmla="*/ 1170870 w 4937510"/>
                <a:gd name="connsiteY922" fmla="*/ 136549 h 500761"/>
                <a:gd name="connsiteX923" fmla="*/ 1166349 w 4937510"/>
                <a:gd name="connsiteY923" fmla="*/ 142576 h 500761"/>
                <a:gd name="connsiteX924" fmla="*/ 1163336 w 4937510"/>
                <a:gd name="connsiteY924" fmla="*/ 148603 h 500761"/>
                <a:gd name="connsiteX925" fmla="*/ 1160322 w 4937510"/>
                <a:gd name="connsiteY925" fmla="*/ 154630 h 500761"/>
                <a:gd name="connsiteX926" fmla="*/ 1154295 w 4937510"/>
                <a:gd name="connsiteY926" fmla="*/ 160657 h 500761"/>
                <a:gd name="connsiteX927" fmla="*/ 1151282 w 4937510"/>
                <a:gd name="connsiteY927" fmla="*/ 168191 h 500761"/>
                <a:gd name="connsiteX928" fmla="*/ 1148268 w 4937510"/>
                <a:gd name="connsiteY928" fmla="*/ 174218 h 500761"/>
                <a:gd name="connsiteX929" fmla="*/ 1148268 w 4937510"/>
                <a:gd name="connsiteY929" fmla="*/ 183259 h 500761"/>
                <a:gd name="connsiteX930" fmla="*/ 1149775 w 4937510"/>
                <a:gd name="connsiteY930" fmla="*/ 190793 h 500761"/>
                <a:gd name="connsiteX931" fmla="*/ 1151282 w 4937510"/>
                <a:gd name="connsiteY931" fmla="*/ 195313 h 500761"/>
                <a:gd name="connsiteX932" fmla="*/ 1152788 w 4937510"/>
                <a:gd name="connsiteY932" fmla="*/ 196820 h 500761"/>
                <a:gd name="connsiteX933" fmla="*/ 1158816 w 4937510"/>
                <a:gd name="connsiteY933" fmla="*/ 198327 h 500761"/>
                <a:gd name="connsiteX934" fmla="*/ 1161829 w 4937510"/>
                <a:gd name="connsiteY934" fmla="*/ 196820 h 500761"/>
                <a:gd name="connsiteX935" fmla="*/ 1166349 w 4937510"/>
                <a:gd name="connsiteY935" fmla="*/ 195313 h 500761"/>
                <a:gd name="connsiteX936" fmla="*/ 1169363 w 4937510"/>
                <a:gd name="connsiteY936" fmla="*/ 193806 h 500761"/>
                <a:gd name="connsiteX937" fmla="*/ 1169363 w 4937510"/>
                <a:gd name="connsiteY937" fmla="*/ 196820 h 500761"/>
                <a:gd name="connsiteX938" fmla="*/ 1167856 w 4937510"/>
                <a:gd name="connsiteY938" fmla="*/ 201340 h 500761"/>
                <a:gd name="connsiteX939" fmla="*/ 1164843 w 4937510"/>
                <a:gd name="connsiteY939" fmla="*/ 204354 h 500761"/>
                <a:gd name="connsiteX940" fmla="*/ 1163336 w 4937510"/>
                <a:gd name="connsiteY940" fmla="*/ 208874 h 500761"/>
                <a:gd name="connsiteX941" fmla="*/ 1160322 w 4937510"/>
                <a:gd name="connsiteY941" fmla="*/ 213394 h 500761"/>
                <a:gd name="connsiteX942" fmla="*/ 1154295 w 4937510"/>
                <a:gd name="connsiteY942" fmla="*/ 216408 h 500761"/>
                <a:gd name="connsiteX943" fmla="*/ 1146761 w 4937510"/>
                <a:gd name="connsiteY943" fmla="*/ 217915 h 500761"/>
                <a:gd name="connsiteX944" fmla="*/ 1140734 w 4937510"/>
                <a:gd name="connsiteY944" fmla="*/ 217915 h 500761"/>
                <a:gd name="connsiteX945" fmla="*/ 1137721 w 4937510"/>
                <a:gd name="connsiteY945" fmla="*/ 220928 h 500761"/>
                <a:gd name="connsiteX946" fmla="*/ 1134707 w 4937510"/>
                <a:gd name="connsiteY946" fmla="*/ 228462 h 500761"/>
                <a:gd name="connsiteX947" fmla="*/ 1130187 w 4937510"/>
                <a:gd name="connsiteY947" fmla="*/ 235996 h 500761"/>
                <a:gd name="connsiteX948" fmla="*/ 1128680 w 4937510"/>
                <a:gd name="connsiteY948" fmla="*/ 240516 h 500761"/>
                <a:gd name="connsiteX949" fmla="*/ 1128680 w 4937510"/>
                <a:gd name="connsiteY949" fmla="*/ 249557 h 500761"/>
                <a:gd name="connsiteX950" fmla="*/ 1127173 w 4937510"/>
                <a:gd name="connsiteY950" fmla="*/ 254077 h 500761"/>
                <a:gd name="connsiteX951" fmla="*/ 1125666 w 4937510"/>
                <a:gd name="connsiteY951" fmla="*/ 257091 h 500761"/>
                <a:gd name="connsiteX952" fmla="*/ 1127173 w 4937510"/>
                <a:gd name="connsiteY952" fmla="*/ 263118 h 500761"/>
                <a:gd name="connsiteX953" fmla="*/ 1133200 w 4937510"/>
                <a:gd name="connsiteY953" fmla="*/ 266132 h 500761"/>
                <a:gd name="connsiteX954" fmla="*/ 1137721 w 4937510"/>
                <a:gd name="connsiteY954" fmla="*/ 264625 h 500761"/>
                <a:gd name="connsiteX955" fmla="*/ 1142241 w 4937510"/>
                <a:gd name="connsiteY955" fmla="*/ 263118 h 500761"/>
                <a:gd name="connsiteX956" fmla="*/ 1146761 w 4937510"/>
                <a:gd name="connsiteY956" fmla="*/ 260105 h 500761"/>
                <a:gd name="connsiteX957" fmla="*/ 1151282 w 4937510"/>
                <a:gd name="connsiteY957" fmla="*/ 260105 h 500761"/>
                <a:gd name="connsiteX958" fmla="*/ 1152788 w 4937510"/>
                <a:gd name="connsiteY958" fmla="*/ 257091 h 500761"/>
                <a:gd name="connsiteX959" fmla="*/ 1157309 w 4937510"/>
                <a:gd name="connsiteY959" fmla="*/ 255584 h 500761"/>
                <a:gd name="connsiteX960" fmla="*/ 1160322 w 4937510"/>
                <a:gd name="connsiteY960" fmla="*/ 257091 h 500761"/>
                <a:gd name="connsiteX961" fmla="*/ 1163336 w 4937510"/>
                <a:gd name="connsiteY961" fmla="*/ 261611 h 500761"/>
                <a:gd name="connsiteX962" fmla="*/ 1160322 w 4937510"/>
                <a:gd name="connsiteY962" fmla="*/ 266132 h 500761"/>
                <a:gd name="connsiteX963" fmla="*/ 1155802 w 4937510"/>
                <a:gd name="connsiteY963" fmla="*/ 270652 h 500761"/>
                <a:gd name="connsiteX964" fmla="*/ 1149775 w 4937510"/>
                <a:gd name="connsiteY964" fmla="*/ 275172 h 500761"/>
                <a:gd name="connsiteX965" fmla="*/ 1142241 w 4937510"/>
                <a:gd name="connsiteY965" fmla="*/ 279693 h 500761"/>
                <a:gd name="connsiteX966" fmla="*/ 1136214 w 4937510"/>
                <a:gd name="connsiteY966" fmla="*/ 284213 h 500761"/>
                <a:gd name="connsiteX967" fmla="*/ 1127173 w 4937510"/>
                <a:gd name="connsiteY967" fmla="*/ 290240 h 500761"/>
                <a:gd name="connsiteX968" fmla="*/ 1122653 w 4937510"/>
                <a:gd name="connsiteY968" fmla="*/ 293254 h 500761"/>
                <a:gd name="connsiteX969" fmla="*/ 1122653 w 4937510"/>
                <a:gd name="connsiteY969" fmla="*/ 302294 h 500761"/>
                <a:gd name="connsiteX970" fmla="*/ 1122653 w 4937510"/>
                <a:gd name="connsiteY970" fmla="*/ 308322 h 500761"/>
                <a:gd name="connsiteX971" fmla="*/ 1122653 w 4937510"/>
                <a:gd name="connsiteY971" fmla="*/ 315855 h 500761"/>
                <a:gd name="connsiteX972" fmla="*/ 1121146 w 4937510"/>
                <a:gd name="connsiteY972" fmla="*/ 321883 h 500761"/>
                <a:gd name="connsiteX973" fmla="*/ 1122653 w 4937510"/>
                <a:gd name="connsiteY973" fmla="*/ 327910 h 500761"/>
                <a:gd name="connsiteX974" fmla="*/ 1125666 w 4937510"/>
                <a:gd name="connsiteY974" fmla="*/ 329416 h 500761"/>
                <a:gd name="connsiteX975" fmla="*/ 1131694 w 4937510"/>
                <a:gd name="connsiteY975" fmla="*/ 327910 h 500761"/>
                <a:gd name="connsiteX976" fmla="*/ 1139227 w 4937510"/>
                <a:gd name="connsiteY976" fmla="*/ 324896 h 500761"/>
                <a:gd name="connsiteX977" fmla="*/ 1145255 w 4937510"/>
                <a:gd name="connsiteY977" fmla="*/ 323389 h 500761"/>
                <a:gd name="connsiteX978" fmla="*/ 1154295 w 4937510"/>
                <a:gd name="connsiteY978" fmla="*/ 318869 h 500761"/>
                <a:gd name="connsiteX979" fmla="*/ 1158816 w 4937510"/>
                <a:gd name="connsiteY979" fmla="*/ 317362 h 500761"/>
                <a:gd name="connsiteX980" fmla="*/ 1169363 w 4937510"/>
                <a:gd name="connsiteY980" fmla="*/ 314349 h 500761"/>
                <a:gd name="connsiteX981" fmla="*/ 1181417 w 4937510"/>
                <a:gd name="connsiteY981" fmla="*/ 303801 h 500761"/>
                <a:gd name="connsiteX982" fmla="*/ 1184431 w 4937510"/>
                <a:gd name="connsiteY982" fmla="*/ 291747 h 500761"/>
                <a:gd name="connsiteX983" fmla="*/ 1185938 w 4937510"/>
                <a:gd name="connsiteY983" fmla="*/ 278186 h 500761"/>
                <a:gd name="connsiteX984" fmla="*/ 1187444 w 4937510"/>
                <a:gd name="connsiteY984" fmla="*/ 263118 h 500761"/>
                <a:gd name="connsiteX985" fmla="*/ 1185938 w 4937510"/>
                <a:gd name="connsiteY985" fmla="*/ 254077 h 500761"/>
                <a:gd name="connsiteX986" fmla="*/ 1185938 w 4937510"/>
                <a:gd name="connsiteY986" fmla="*/ 245037 h 500761"/>
                <a:gd name="connsiteX987" fmla="*/ 1187444 w 4937510"/>
                <a:gd name="connsiteY987" fmla="*/ 231476 h 500761"/>
                <a:gd name="connsiteX988" fmla="*/ 1187444 w 4937510"/>
                <a:gd name="connsiteY988" fmla="*/ 216408 h 500761"/>
                <a:gd name="connsiteX989" fmla="*/ 1188951 w 4937510"/>
                <a:gd name="connsiteY989" fmla="*/ 204354 h 500761"/>
                <a:gd name="connsiteX990" fmla="*/ 1190458 w 4937510"/>
                <a:gd name="connsiteY990" fmla="*/ 199833 h 500761"/>
                <a:gd name="connsiteX991" fmla="*/ 1191965 w 4937510"/>
                <a:gd name="connsiteY991" fmla="*/ 193806 h 500761"/>
                <a:gd name="connsiteX992" fmla="*/ 1191965 w 4937510"/>
                <a:gd name="connsiteY992" fmla="*/ 186272 h 500761"/>
                <a:gd name="connsiteX993" fmla="*/ 1191965 w 4937510"/>
                <a:gd name="connsiteY993" fmla="*/ 180245 h 500761"/>
                <a:gd name="connsiteX994" fmla="*/ 1193471 w 4937510"/>
                <a:gd name="connsiteY994" fmla="*/ 171205 h 500761"/>
                <a:gd name="connsiteX995" fmla="*/ 1193471 w 4937510"/>
                <a:gd name="connsiteY995" fmla="*/ 162164 h 500761"/>
                <a:gd name="connsiteX996" fmla="*/ 1193471 w 4937510"/>
                <a:gd name="connsiteY996" fmla="*/ 156137 h 500761"/>
                <a:gd name="connsiteX997" fmla="*/ 1193471 w 4937510"/>
                <a:gd name="connsiteY997" fmla="*/ 144083 h 500761"/>
                <a:gd name="connsiteX998" fmla="*/ 1190458 w 4937510"/>
                <a:gd name="connsiteY998" fmla="*/ 139562 h 500761"/>
                <a:gd name="connsiteX999" fmla="*/ 1187444 w 4937510"/>
                <a:gd name="connsiteY999" fmla="*/ 136549 h 500761"/>
                <a:gd name="connsiteX1000" fmla="*/ 1181417 w 4937510"/>
                <a:gd name="connsiteY1000" fmla="*/ 133535 h 500761"/>
                <a:gd name="connsiteX1001" fmla="*/ 1176897 w 4937510"/>
                <a:gd name="connsiteY1001" fmla="*/ 133535 h 500761"/>
                <a:gd name="connsiteX1002" fmla="*/ 2897001 w 4937510"/>
                <a:gd name="connsiteY1002" fmla="*/ 132890 h 500761"/>
                <a:gd name="connsiteX1003" fmla="*/ 2895493 w 4937510"/>
                <a:gd name="connsiteY1003" fmla="*/ 134398 h 500761"/>
                <a:gd name="connsiteX1004" fmla="*/ 2895493 w 4937510"/>
                <a:gd name="connsiteY1004" fmla="*/ 137413 h 500761"/>
                <a:gd name="connsiteX1005" fmla="*/ 2893984 w 4937510"/>
                <a:gd name="connsiteY1005" fmla="*/ 138921 h 500761"/>
                <a:gd name="connsiteX1006" fmla="*/ 2893984 w 4937510"/>
                <a:gd name="connsiteY1006" fmla="*/ 140428 h 500761"/>
                <a:gd name="connsiteX1007" fmla="*/ 2893984 w 4937510"/>
                <a:gd name="connsiteY1007" fmla="*/ 143443 h 500761"/>
                <a:gd name="connsiteX1008" fmla="*/ 2895493 w 4937510"/>
                <a:gd name="connsiteY1008" fmla="*/ 143443 h 500761"/>
                <a:gd name="connsiteX1009" fmla="*/ 2897001 w 4937510"/>
                <a:gd name="connsiteY1009" fmla="*/ 144951 h 500761"/>
                <a:gd name="connsiteX1010" fmla="*/ 2898510 w 4937510"/>
                <a:gd name="connsiteY1010" fmla="*/ 146458 h 500761"/>
                <a:gd name="connsiteX1011" fmla="*/ 2900019 w 4937510"/>
                <a:gd name="connsiteY1011" fmla="*/ 146458 h 500761"/>
                <a:gd name="connsiteX1012" fmla="*/ 2900019 w 4937510"/>
                <a:gd name="connsiteY1012" fmla="*/ 144951 h 500761"/>
                <a:gd name="connsiteX1013" fmla="*/ 2901527 w 4937510"/>
                <a:gd name="connsiteY1013" fmla="*/ 143443 h 500761"/>
                <a:gd name="connsiteX1014" fmla="*/ 2901527 w 4937510"/>
                <a:gd name="connsiteY1014" fmla="*/ 141936 h 500761"/>
                <a:gd name="connsiteX1015" fmla="*/ 2901527 w 4937510"/>
                <a:gd name="connsiteY1015" fmla="*/ 140428 h 500761"/>
                <a:gd name="connsiteX1016" fmla="*/ 2900019 w 4937510"/>
                <a:gd name="connsiteY1016" fmla="*/ 138921 h 500761"/>
                <a:gd name="connsiteX1017" fmla="*/ 2901527 w 4937510"/>
                <a:gd name="connsiteY1017" fmla="*/ 137413 h 500761"/>
                <a:gd name="connsiteX1018" fmla="*/ 2901527 w 4937510"/>
                <a:gd name="connsiteY1018" fmla="*/ 134398 h 500761"/>
                <a:gd name="connsiteX1019" fmla="*/ 2900019 w 4937510"/>
                <a:gd name="connsiteY1019" fmla="*/ 132890 h 500761"/>
                <a:gd name="connsiteX1020" fmla="*/ 2898510 w 4937510"/>
                <a:gd name="connsiteY1020" fmla="*/ 132890 h 500761"/>
                <a:gd name="connsiteX1021" fmla="*/ 2897001 w 4937510"/>
                <a:gd name="connsiteY1021" fmla="*/ 132890 h 500761"/>
                <a:gd name="connsiteX1022" fmla="*/ 36931 w 4937510"/>
                <a:gd name="connsiteY1022" fmla="*/ 109991 h 500761"/>
                <a:gd name="connsiteX1023" fmla="*/ 42953 w 4937510"/>
                <a:gd name="connsiteY1023" fmla="*/ 111495 h 500761"/>
                <a:gd name="connsiteX1024" fmla="*/ 54996 w 4937510"/>
                <a:gd name="connsiteY1024" fmla="*/ 111495 h 500761"/>
                <a:gd name="connsiteX1025" fmla="*/ 65534 w 4937510"/>
                <a:gd name="connsiteY1025" fmla="*/ 111495 h 500761"/>
                <a:gd name="connsiteX1026" fmla="*/ 83599 w 4937510"/>
                <a:gd name="connsiteY1026" fmla="*/ 114503 h 500761"/>
                <a:gd name="connsiteX1027" fmla="*/ 92631 w 4937510"/>
                <a:gd name="connsiteY1027" fmla="*/ 119015 h 500761"/>
                <a:gd name="connsiteX1028" fmla="*/ 100158 w 4937510"/>
                <a:gd name="connsiteY1028" fmla="*/ 125031 h 500761"/>
                <a:gd name="connsiteX1029" fmla="*/ 104674 w 4937510"/>
                <a:gd name="connsiteY1029" fmla="*/ 128038 h 500761"/>
                <a:gd name="connsiteX1030" fmla="*/ 106180 w 4937510"/>
                <a:gd name="connsiteY1030" fmla="*/ 129542 h 500761"/>
                <a:gd name="connsiteX1031" fmla="*/ 116717 w 4937510"/>
                <a:gd name="connsiteY1031" fmla="*/ 137062 h 500761"/>
                <a:gd name="connsiteX1032" fmla="*/ 116717 w 4937510"/>
                <a:gd name="connsiteY1032" fmla="*/ 149094 h 500761"/>
                <a:gd name="connsiteX1033" fmla="*/ 104674 w 4937510"/>
                <a:gd name="connsiteY1033" fmla="*/ 162629 h 500761"/>
                <a:gd name="connsiteX1034" fmla="*/ 95642 w 4937510"/>
                <a:gd name="connsiteY1034" fmla="*/ 165637 h 500761"/>
                <a:gd name="connsiteX1035" fmla="*/ 80588 w 4937510"/>
                <a:gd name="connsiteY1035" fmla="*/ 164133 h 500761"/>
                <a:gd name="connsiteX1036" fmla="*/ 68545 w 4937510"/>
                <a:gd name="connsiteY1036" fmla="*/ 161125 h 500761"/>
                <a:gd name="connsiteX1037" fmla="*/ 59512 w 4937510"/>
                <a:gd name="connsiteY1037" fmla="*/ 152102 h 500761"/>
                <a:gd name="connsiteX1038" fmla="*/ 42953 w 4937510"/>
                <a:gd name="connsiteY1038" fmla="*/ 134054 h 500761"/>
                <a:gd name="connsiteX1039" fmla="*/ 41448 w 4937510"/>
                <a:gd name="connsiteY1039" fmla="*/ 128038 h 500761"/>
                <a:gd name="connsiteX1040" fmla="*/ 36931 w 4937510"/>
                <a:gd name="connsiteY1040" fmla="*/ 123527 h 500761"/>
                <a:gd name="connsiteX1041" fmla="*/ 30910 w 4937510"/>
                <a:gd name="connsiteY1041" fmla="*/ 116007 h 500761"/>
                <a:gd name="connsiteX1042" fmla="*/ 36931 w 4937510"/>
                <a:gd name="connsiteY1042" fmla="*/ 109991 h 500761"/>
                <a:gd name="connsiteX1043" fmla="*/ 1196485 w 4937510"/>
                <a:gd name="connsiteY1043" fmla="*/ 98879 h 500761"/>
                <a:gd name="connsiteX1044" fmla="*/ 1204019 w 4937510"/>
                <a:gd name="connsiteY1044" fmla="*/ 98879 h 500761"/>
                <a:gd name="connsiteX1045" fmla="*/ 1210046 w 4937510"/>
                <a:gd name="connsiteY1045" fmla="*/ 100386 h 500761"/>
                <a:gd name="connsiteX1046" fmla="*/ 1216073 w 4937510"/>
                <a:gd name="connsiteY1046" fmla="*/ 104906 h 500761"/>
                <a:gd name="connsiteX1047" fmla="*/ 1219087 w 4937510"/>
                <a:gd name="connsiteY1047" fmla="*/ 110933 h 500761"/>
                <a:gd name="connsiteX1048" fmla="*/ 1220594 w 4937510"/>
                <a:gd name="connsiteY1048" fmla="*/ 118467 h 500761"/>
                <a:gd name="connsiteX1049" fmla="*/ 1222100 w 4937510"/>
                <a:gd name="connsiteY1049" fmla="*/ 130521 h 500761"/>
                <a:gd name="connsiteX1050" fmla="*/ 1222100 w 4937510"/>
                <a:gd name="connsiteY1050" fmla="*/ 138055 h 500761"/>
                <a:gd name="connsiteX1051" fmla="*/ 1225114 w 4937510"/>
                <a:gd name="connsiteY1051" fmla="*/ 147096 h 500761"/>
                <a:gd name="connsiteX1052" fmla="*/ 1225114 w 4937510"/>
                <a:gd name="connsiteY1052" fmla="*/ 156137 h 500761"/>
                <a:gd name="connsiteX1053" fmla="*/ 1225114 w 4937510"/>
                <a:gd name="connsiteY1053" fmla="*/ 162164 h 500761"/>
                <a:gd name="connsiteX1054" fmla="*/ 1225114 w 4937510"/>
                <a:gd name="connsiteY1054" fmla="*/ 172711 h 500761"/>
                <a:gd name="connsiteX1055" fmla="*/ 1223607 w 4937510"/>
                <a:gd name="connsiteY1055" fmla="*/ 180245 h 500761"/>
                <a:gd name="connsiteX1056" fmla="*/ 1222100 w 4937510"/>
                <a:gd name="connsiteY1056" fmla="*/ 187779 h 500761"/>
                <a:gd name="connsiteX1057" fmla="*/ 1220594 w 4937510"/>
                <a:gd name="connsiteY1057" fmla="*/ 195313 h 500761"/>
                <a:gd name="connsiteX1058" fmla="*/ 1219087 w 4937510"/>
                <a:gd name="connsiteY1058" fmla="*/ 213394 h 500761"/>
                <a:gd name="connsiteX1059" fmla="*/ 1219087 w 4937510"/>
                <a:gd name="connsiteY1059" fmla="*/ 225449 h 500761"/>
                <a:gd name="connsiteX1060" fmla="*/ 1220594 w 4937510"/>
                <a:gd name="connsiteY1060" fmla="*/ 231476 h 500761"/>
                <a:gd name="connsiteX1061" fmla="*/ 1222100 w 4937510"/>
                <a:gd name="connsiteY1061" fmla="*/ 240516 h 500761"/>
                <a:gd name="connsiteX1062" fmla="*/ 1225114 w 4937510"/>
                <a:gd name="connsiteY1062" fmla="*/ 245037 h 500761"/>
                <a:gd name="connsiteX1063" fmla="*/ 1225114 w 4937510"/>
                <a:gd name="connsiteY1063" fmla="*/ 273666 h 500761"/>
                <a:gd name="connsiteX1064" fmla="*/ 1226621 w 4937510"/>
                <a:gd name="connsiteY1064" fmla="*/ 291747 h 500761"/>
                <a:gd name="connsiteX1065" fmla="*/ 1226621 w 4937510"/>
                <a:gd name="connsiteY1065" fmla="*/ 308322 h 500761"/>
                <a:gd name="connsiteX1066" fmla="*/ 1225114 w 4937510"/>
                <a:gd name="connsiteY1066" fmla="*/ 330923 h 500761"/>
                <a:gd name="connsiteX1067" fmla="*/ 1223607 w 4937510"/>
                <a:gd name="connsiteY1067" fmla="*/ 342977 h 500761"/>
                <a:gd name="connsiteX1068" fmla="*/ 1225114 w 4937510"/>
                <a:gd name="connsiteY1068" fmla="*/ 350511 h 500761"/>
                <a:gd name="connsiteX1069" fmla="*/ 1223607 w 4937510"/>
                <a:gd name="connsiteY1069" fmla="*/ 355032 h 500761"/>
                <a:gd name="connsiteX1070" fmla="*/ 1222100 w 4937510"/>
                <a:gd name="connsiteY1070" fmla="*/ 359552 h 500761"/>
                <a:gd name="connsiteX1071" fmla="*/ 1220594 w 4937510"/>
                <a:gd name="connsiteY1071" fmla="*/ 365579 h 500761"/>
                <a:gd name="connsiteX1072" fmla="*/ 1219087 w 4937510"/>
                <a:gd name="connsiteY1072" fmla="*/ 370099 h 500761"/>
                <a:gd name="connsiteX1073" fmla="*/ 1222100 w 4937510"/>
                <a:gd name="connsiteY1073" fmla="*/ 373113 h 500761"/>
                <a:gd name="connsiteX1074" fmla="*/ 1228127 w 4937510"/>
                <a:gd name="connsiteY1074" fmla="*/ 374620 h 500761"/>
                <a:gd name="connsiteX1075" fmla="*/ 1231141 w 4937510"/>
                <a:gd name="connsiteY1075" fmla="*/ 376127 h 500761"/>
                <a:gd name="connsiteX1076" fmla="*/ 1231141 w 4937510"/>
                <a:gd name="connsiteY1076" fmla="*/ 385167 h 500761"/>
                <a:gd name="connsiteX1077" fmla="*/ 1231141 w 4937510"/>
                <a:gd name="connsiteY1077" fmla="*/ 392701 h 500761"/>
                <a:gd name="connsiteX1078" fmla="*/ 1228127 w 4937510"/>
                <a:gd name="connsiteY1078" fmla="*/ 397222 h 500761"/>
                <a:gd name="connsiteX1079" fmla="*/ 1226621 w 4937510"/>
                <a:gd name="connsiteY1079" fmla="*/ 406262 h 500761"/>
                <a:gd name="connsiteX1080" fmla="*/ 1226621 w 4937510"/>
                <a:gd name="connsiteY1080" fmla="*/ 413796 h 500761"/>
                <a:gd name="connsiteX1081" fmla="*/ 1228127 w 4937510"/>
                <a:gd name="connsiteY1081" fmla="*/ 421330 h 500761"/>
                <a:gd name="connsiteX1082" fmla="*/ 1226621 w 4937510"/>
                <a:gd name="connsiteY1082" fmla="*/ 425850 h 500761"/>
                <a:gd name="connsiteX1083" fmla="*/ 1219087 w 4937510"/>
                <a:gd name="connsiteY1083" fmla="*/ 427357 h 500761"/>
                <a:gd name="connsiteX1084" fmla="*/ 1213060 w 4937510"/>
                <a:gd name="connsiteY1084" fmla="*/ 428864 h 500761"/>
                <a:gd name="connsiteX1085" fmla="*/ 1207033 w 4937510"/>
                <a:gd name="connsiteY1085" fmla="*/ 431877 h 500761"/>
                <a:gd name="connsiteX1086" fmla="*/ 1201005 w 4937510"/>
                <a:gd name="connsiteY1086" fmla="*/ 431877 h 500761"/>
                <a:gd name="connsiteX1087" fmla="*/ 1196485 w 4937510"/>
                <a:gd name="connsiteY1087" fmla="*/ 428864 h 500761"/>
                <a:gd name="connsiteX1088" fmla="*/ 1190458 w 4937510"/>
                <a:gd name="connsiteY1088" fmla="*/ 424344 h 500761"/>
                <a:gd name="connsiteX1089" fmla="*/ 1185938 w 4937510"/>
                <a:gd name="connsiteY1089" fmla="*/ 418316 h 500761"/>
                <a:gd name="connsiteX1090" fmla="*/ 1176897 w 4937510"/>
                <a:gd name="connsiteY1090" fmla="*/ 410783 h 500761"/>
                <a:gd name="connsiteX1091" fmla="*/ 1167856 w 4937510"/>
                <a:gd name="connsiteY1091" fmla="*/ 401742 h 500761"/>
                <a:gd name="connsiteX1092" fmla="*/ 1160322 w 4937510"/>
                <a:gd name="connsiteY1092" fmla="*/ 397222 h 500761"/>
                <a:gd name="connsiteX1093" fmla="*/ 1155802 w 4937510"/>
                <a:gd name="connsiteY1093" fmla="*/ 394208 h 500761"/>
                <a:gd name="connsiteX1094" fmla="*/ 1151282 w 4937510"/>
                <a:gd name="connsiteY1094" fmla="*/ 389688 h 500761"/>
                <a:gd name="connsiteX1095" fmla="*/ 1148268 w 4937510"/>
                <a:gd name="connsiteY1095" fmla="*/ 389688 h 500761"/>
                <a:gd name="connsiteX1096" fmla="*/ 1140734 w 4937510"/>
                <a:gd name="connsiteY1096" fmla="*/ 389688 h 500761"/>
                <a:gd name="connsiteX1097" fmla="*/ 1133200 w 4937510"/>
                <a:gd name="connsiteY1097" fmla="*/ 389688 h 500761"/>
                <a:gd name="connsiteX1098" fmla="*/ 1128680 w 4937510"/>
                <a:gd name="connsiteY1098" fmla="*/ 392701 h 500761"/>
                <a:gd name="connsiteX1099" fmla="*/ 1124160 w 4937510"/>
                <a:gd name="connsiteY1099" fmla="*/ 397222 h 500761"/>
                <a:gd name="connsiteX1100" fmla="*/ 1118132 w 4937510"/>
                <a:gd name="connsiteY1100" fmla="*/ 404755 h 500761"/>
                <a:gd name="connsiteX1101" fmla="*/ 1115119 w 4937510"/>
                <a:gd name="connsiteY1101" fmla="*/ 409276 h 500761"/>
                <a:gd name="connsiteX1102" fmla="*/ 1110599 w 4937510"/>
                <a:gd name="connsiteY1102" fmla="*/ 421330 h 500761"/>
                <a:gd name="connsiteX1103" fmla="*/ 1103065 w 4937510"/>
                <a:gd name="connsiteY1103" fmla="*/ 427357 h 500761"/>
                <a:gd name="connsiteX1104" fmla="*/ 1098544 w 4937510"/>
                <a:gd name="connsiteY1104" fmla="*/ 433384 h 500761"/>
                <a:gd name="connsiteX1105" fmla="*/ 1092517 w 4937510"/>
                <a:gd name="connsiteY1105" fmla="*/ 442425 h 500761"/>
                <a:gd name="connsiteX1106" fmla="*/ 1089504 w 4937510"/>
                <a:gd name="connsiteY1106" fmla="*/ 446945 h 500761"/>
                <a:gd name="connsiteX1107" fmla="*/ 1078956 w 4937510"/>
                <a:gd name="connsiteY1107" fmla="*/ 454479 h 500761"/>
                <a:gd name="connsiteX1108" fmla="*/ 1074436 w 4937510"/>
                <a:gd name="connsiteY1108" fmla="*/ 451466 h 500761"/>
                <a:gd name="connsiteX1109" fmla="*/ 1074436 w 4937510"/>
                <a:gd name="connsiteY1109" fmla="*/ 445438 h 500761"/>
                <a:gd name="connsiteX1110" fmla="*/ 1077449 w 4937510"/>
                <a:gd name="connsiteY1110" fmla="*/ 434891 h 500761"/>
                <a:gd name="connsiteX1111" fmla="*/ 1080463 w 4937510"/>
                <a:gd name="connsiteY1111" fmla="*/ 416810 h 500761"/>
                <a:gd name="connsiteX1112" fmla="*/ 1077449 w 4937510"/>
                <a:gd name="connsiteY1112" fmla="*/ 401742 h 500761"/>
                <a:gd name="connsiteX1113" fmla="*/ 1074436 w 4937510"/>
                <a:gd name="connsiteY1113" fmla="*/ 395715 h 500761"/>
                <a:gd name="connsiteX1114" fmla="*/ 1071422 w 4937510"/>
                <a:gd name="connsiteY1114" fmla="*/ 388181 h 500761"/>
                <a:gd name="connsiteX1115" fmla="*/ 1068409 w 4937510"/>
                <a:gd name="connsiteY1115" fmla="*/ 377633 h 500761"/>
                <a:gd name="connsiteX1116" fmla="*/ 1066902 w 4937510"/>
                <a:gd name="connsiteY1116" fmla="*/ 370099 h 500761"/>
                <a:gd name="connsiteX1117" fmla="*/ 1062382 w 4937510"/>
                <a:gd name="connsiteY1117" fmla="*/ 368593 h 500761"/>
                <a:gd name="connsiteX1118" fmla="*/ 1054848 w 4937510"/>
                <a:gd name="connsiteY1118" fmla="*/ 361059 h 500761"/>
                <a:gd name="connsiteX1119" fmla="*/ 1057861 w 4937510"/>
                <a:gd name="connsiteY1119" fmla="*/ 347498 h 500761"/>
                <a:gd name="connsiteX1120" fmla="*/ 1062382 w 4937510"/>
                <a:gd name="connsiteY1120" fmla="*/ 336950 h 500761"/>
                <a:gd name="connsiteX1121" fmla="*/ 1065395 w 4937510"/>
                <a:gd name="connsiteY1121" fmla="*/ 330923 h 500761"/>
                <a:gd name="connsiteX1122" fmla="*/ 1065395 w 4937510"/>
                <a:gd name="connsiteY1122" fmla="*/ 317362 h 500761"/>
                <a:gd name="connsiteX1123" fmla="*/ 1066902 w 4937510"/>
                <a:gd name="connsiteY1123" fmla="*/ 309828 h 500761"/>
                <a:gd name="connsiteX1124" fmla="*/ 1069916 w 4937510"/>
                <a:gd name="connsiteY1124" fmla="*/ 297774 h 500761"/>
                <a:gd name="connsiteX1125" fmla="*/ 1071422 w 4937510"/>
                <a:gd name="connsiteY1125" fmla="*/ 285720 h 500761"/>
                <a:gd name="connsiteX1126" fmla="*/ 1072929 w 4937510"/>
                <a:gd name="connsiteY1126" fmla="*/ 267638 h 500761"/>
                <a:gd name="connsiteX1127" fmla="*/ 1074436 w 4937510"/>
                <a:gd name="connsiteY1127" fmla="*/ 258598 h 500761"/>
                <a:gd name="connsiteX1128" fmla="*/ 1077449 w 4937510"/>
                <a:gd name="connsiteY1128" fmla="*/ 239010 h 500761"/>
                <a:gd name="connsiteX1129" fmla="*/ 1080463 w 4937510"/>
                <a:gd name="connsiteY1129" fmla="*/ 226955 h 500761"/>
                <a:gd name="connsiteX1130" fmla="*/ 1084983 w 4937510"/>
                <a:gd name="connsiteY1130" fmla="*/ 202847 h 500761"/>
                <a:gd name="connsiteX1131" fmla="*/ 1084983 w 4937510"/>
                <a:gd name="connsiteY1131" fmla="*/ 195313 h 500761"/>
                <a:gd name="connsiteX1132" fmla="*/ 1086490 w 4937510"/>
                <a:gd name="connsiteY1132" fmla="*/ 190793 h 500761"/>
                <a:gd name="connsiteX1133" fmla="*/ 1091010 w 4937510"/>
                <a:gd name="connsiteY1133" fmla="*/ 186272 h 500761"/>
                <a:gd name="connsiteX1134" fmla="*/ 1092517 w 4937510"/>
                <a:gd name="connsiteY1134" fmla="*/ 181752 h 500761"/>
                <a:gd name="connsiteX1135" fmla="*/ 1094024 w 4937510"/>
                <a:gd name="connsiteY1135" fmla="*/ 178738 h 500761"/>
                <a:gd name="connsiteX1136" fmla="*/ 1095531 w 4937510"/>
                <a:gd name="connsiteY1136" fmla="*/ 172711 h 500761"/>
                <a:gd name="connsiteX1137" fmla="*/ 1097038 w 4937510"/>
                <a:gd name="connsiteY1137" fmla="*/ 163671 h 500761"/>
                <a:gd name="connsiteX1138" fmla="*/ 1097038 w 4937510"/>
                <a:gd name="connsiteY1138" fmla="*/ 159150 h 500761"/>
                <a:gd name="connsiteX1139" fmla="*/ 1098544 w 4937510"/>
                <a:gd name="connsiteY1139" fmla="*/ 156137 h 500761"/>
                <a:gd name="connsiteX1140" fmla="*/ 1098544 w 4937510"/>
                <a:gd name="connsiteY1140" fmla="*/ 150110 h 500761"/>
                <a:gd name="connsiteX1141" fmla="*/ 1098544 w 4937510"/>
                <a:gd name="connsiteY1141" fmla="*/ 142576 h 500761"/>
                <a:gd name="connsiteX1142" fmla="*/ 1110599 w 4937510"/>
                <a:gd name="connsiteY1142" fmla="*/ 136549 h 500761"/>
                <a:gd name="connsiteX1143" fmla="*/ 1112105 w 4937510"/>
                <a:gd name="connsiteY1143" fmla="*/ 133535 h 500761"/>
                <a:gd name="connsiteX1144" fmla="*/ 1118132 w 4937510"/>
                <a:gd name="connsiteY1144" fmla="*/ 130521 h 500761"/>
                <a:gd name="connsiteX1145" fmla="*/ 1124160 w 4937510"/>
                <a:gd name="connsiteY1145" fmla="*/ 132028 h 500761"/>
                <a:gd name="connsiteX1146" fmla="*/ 1127173 w 4937510"/>
                <a:gd name="connsiteY1146" fmla="*/ 136549 h 500761"/>
                <a:gd name="connsiteX1147" fmla="*/ 1130187 w 4937510"/>
                <a:gd name="connsiteY1147" fmla="*/ 139562 h 500761"/>
                <a:gd name="connsiteX1148" fmla="*/ 1133200 w 4937510"/>
                <a:gd name="connsiteY1148" fmla="*/ 147096 h 500761"/>
                <a:gd name="connsiteX1149" fmla="*/ 1137721 w 4937510"/>
                <a:gd name="connsiteY1149" fmla="*/ 151616 h 500761"/>
                <a:gd name="connsiteX1150" fmla="*/ 1142241 w 4937510"/>
                <a:gd name="connsiteY1150" fmla="*/ 151616 h 500761"/>
                <a:gd name="connsiteX1151" fmla="*/ 1148268 w 4937510"/>
                <a:gd name="connsiteY1151" fmla="*/ 147096 h 500761"/>
                <a:gd name="connsiteX1152" fmla="*/ 1152788 w 4937510"/>
                <a:gd name="connsiteY1152" fmla="*/ 141069 h 500761"/>
                <a:gd name="connsiteX1153" fmla="*/ 1157309 w 4937510"/>
                <a:gd name="connsiteY1153" fmla="*/ 136549 h 500761"/>
                <a:gd name="connsiteX1154" fmla="*/ 1160322 w 4937510"/>
                <a:gd name="connsiteY1154" fmla="*/ 130521 h 500761"/>
                <a:gd name="connsiteX1155" fmla="*/ 1164843 w 4937510"/>
                <a:gd name="connsiteY1155" fmla="*/ 124494 h 500761"/>
                <a:gd name="connsiteX1156" fmla="*/ 1169363 w 4937510"/>
                <a:gd name="connsiteY1156" fmla="*/ 118467 h 500761"/>
                <a:gd name="connsiteX1157" fmla="*/ 1173883 w 4937510"/>
                <a:gd name="connsiteY1157" fmla="*/ 112440 h 500761"/>
                <a:gd name="connsiteX1158" fmla="*/ 1181417 w 4937510"/>
                <a:gd name="connsiteY1158" fmla="*/ 104906 h 500761"/>
                <a:gd name="connsiteX1159" fmla="*/ 1188951 w 4937510"/>
                <a:gd name="connsiteY1159" fmla="*/ 100386 h 500761"/>
                <a:gd name="connsiteX1160" fmla="*/ 1196485 w 4937510"/>
                <a:gd name="connsiteY1160" fmla="*/ 98879 h 500761"/>
                <a:gd name="connsiteX1161" fmla="*/ 2930192 w 4937510"/>
                <a:gd name="connsiteY1161" fmla="*/ 98217 h 500761"/>
                <a:gd name="connsiteX1162" fmla="*/ 2930192 w 4937510"/>
                <a:gd name="connsiteY1162" fmla="*/ 99724 h 500761"/>
                <a:gd name="connsiteX1163" fmla="*/ 2930192 w 4937510"/>
                <a:gd name="connsiteY1163" fmla="*/ 101232 h 500761"/>
                <a:gd name="connsiteX1164" fmla="*/ 2928684 w 4937510"/>
                <a:gd name="connsiteY1164" fmla="*/ 102739 h 500761"/>
                <a:gd name="connsiteX1165" fmla="*/ 2927175 w 4937510"/>
                <a:gd name="connsiteY1165" fmla="*/ 102739 h 500761"/>
                <a:gd name="connsiteX1166" fmla="*/ 2924158 w 4937510"/>
                <a:gd name="connsiteY1166" fmla="*/ 102739 h 500761"/>
                <a:gd name="connsiteX1167" fmla="*/ 2922649 w 4937510"/>
                <a:gd name="connsiteY1167" fmla="*/ 104247 h 500761"/>
                <a:gd name="connsiteX1168" fmla="*/ 2921140 w 4937510"/>
                <a:gd name="connsiteY1168" fmla="*/ 105754 h 500761"/>
                <a:gd name="connsiteX1169" fmla="*/ 2919632 w 4937510"/>
                <a:gd name="connsiteY1169" fmla="*/ 107262 h 500761"/>
                <a:gd name="connsiteX1170" fmla="*/ 2918123 w 4937510"/>
                <a:gd name="connsiteY1170" fmla="*/ 107262 h 500761"/>
                <a:gd name="connsiteX1171" fmla="*/ 2916614 w 4937510"/>
                <a:gd name="connsiteY1171" fmla="*/ 108770 h 500761"/>
                <a:gd name="connsiteX1172" fmla="*/ 2915106 w 4937510"/>
                <a:gd name="connsiteY1172" fmla="*/ 110277 h 500761"/>
                <a:gd name="connsiteX1173" fmla="*/ 2913597 w 4937510"/>
                <a:gd name="connsiteY1173" fmla="*/ 111785 h 500761"/>
                <a:gd name="connsiteX1174" fmla="*/ 2912088 w 4937510"/>
                <a:gd name="connsiteY1174" fmla="*/ 113292 h 500761"/>
                <a:gd name="connsiteX1175" fmla="*/ 2910579 w 4937510"/>
                <a:gd name="connsiteY1175" fmla="*/ 113292 h 500761"/>
                <a:gd name="connsiteX1176" fmla="*/ 2909071 w 4937510"/>
                <a:gd name="connsiteY1176" fmla="*/ 113292 h 500761"/>
                <a:gd name="connsiteX1177" fmla="*/ 2909071 w 4937510"/>
                <a:gd name="connsiteY1177" fmla="*/ 114800 h 500761"/>
                <a:gd name="connsiteX1178" fmla="*/ 2909071 w 4937510"/>
                <a:gd name="connsiteY1178" fmla="*/ 116307 h 500761"/>
                <a:gd name="connsiteX1179" fmla="*/ 2910579 w 4937510"/>
                <a:gd name="connsiteY1179" fmla="*/ 117815 h 500761"/>
                <a:gd name="connsiteX1180" fmla="*/ 2912088 w 4937510"/>
                <a:gd name="connsiteY1180" fmla="*/ 117815 h 500761"/>
                <a:gd name="connsiteX1181" fmla="*/ 2912088 w 4937510"/>
                <a:gd name="connsiteY1181" fmla="*/ 119322 h 500761"/>
                <a:gd name="connsiteX1182" fmla="*/ 2913597 w 4937510"/>
                <a:gd name="connsiteY1182" fmla="*/ 119322 h 500761"/>
                <a:gd name="connsiteX1183" fmla="*/ 2913597 w 4937510"/>
                <a:gd name="connsiteY1183" fmla="*/ 120830 h 500761"/>
                <a:gd name="connsiteX1184" fmla="*/ 2915106 w 4937510"/>
                <a:gd name="connsiteY1184" fmla="*/ 120830 h 500761"/>
                <a:gd name="connsiteX1185" fmla="*/ 2916614 w 4937510"/>
                <a:gd name="connsiteY1185" fmla="*/ 122338 h 500761"/>
                <a:gd name="connsiteX1186" fmla="*/ 2918123 w 4937510"/>
                <a:gd name="connsiteY1186" fmla="*/ 122338 h 500761"/>
                <a:gd name="connsiteX1187" fmla="*/ 2921140 w 4937510"/>
                <a:gd name="connsiteY1187" fmla="*/ 126860 h 500761"/>
                <a:gd name="connsiteX1188" fmla="*/ 2922649 w 4937510"/>
                <a:gd name="connsiteY1188" fmla="*/ 126860 h 500761"/>
                <a:gd name="connsiteX1189" fmla="*/ 2922649 w 4937510"/>
                <a:gd name="connsiteY1189" fmla="*/ 128368 h 500761"/>
                <a:gd name="connsiteX1190" fmla="*/ 2924158 w 4937510"/>
                <a:gd name="connsiteY1190" fmla="*/ 128368 h 500761"/>
                <a:gd name="connsiteX1191" fmla="*/ 2924158 w 4937510"/>
                <a:gd name="connsiteY1191" fmla="*/ 126860 h 500761"/>
                <a:gd name="connsiteX1192" fmla="*/ 2925666 w 4937510"/>
                <a:gd name="connsiteY1192" fmla="*/ 126860 h 500761"/>
                <a:gd name="connsiteX1193" fmla="*/ 2927175 w 4937510"/>
                <a:gd name="connsiteY1193" fmla="*/ 125353 h 500761"/>
                <a:gd name="connsiteX1194" fmla="*/ 2927175 w 4937510"/>
                <a:gd name="connsiteY1194" fmla="*/ 123845 h 500761"/>
                <a:gd name="connsiteX1195" fmla="*/ 2928684 w 4937510"/>
                <a:gd name="connsiteY1195" fmla="*/ 122338 h 500761"/>
                <a:gd name="connsiteX1196" fmla="*/ 2927175 w 4937510"/>
                <a:gd name="connsiteY1196" fmla="*/ 120830 h 500761"/>
                <a:gd name="connsiteX1197" fmla="*/ 2928684 w 4937510"/>
                <a:gd name="connsiteY1197" fmla="*/ 119322 h 500761"/>
                <a:gd name="connsiteX1198" fmla="*/ 2928684 w 4937510"/>
                <a:gd name="connsiteY1198" fmla="*/ 114800 h 500761"/>
                <a:gd name="connsiteX1199" fmla="*/ 2930192 w 4937510"/>
                <a:gd name="connsiteY1199" fmla="*/ 113292 h 500761"/>
                <a:gd name="connsiteX1200" fmla="*/ 2930192 w 4937510"/>
                <a:gd name="connsiteY1200" fmla="*/ 111785 h 500761"/>
                <a:gd name="connsiteX1201" fmla="*/ 2930192 w 4937510"/>
                <a:gd name="connsiteY1201" fmla="*/ 108770 h 500761"/>
                <a:gd name="connsiteX1202" fmla="*/ 2931701 w 4937510"/>
                <a:gd name="connsiteY1202" fmla="*/ 107262 h 500761"/>
                <a:gd name="connsiteX1203" fmla="*/ 2931701 w 4937510"/>
                <a:gd name="connsiteY1203" fmla="*/ 104247 h 500761"/>
                <a:gd name="connsiteX1204" fmla="*/ 2931701 w 4937510"/>
                <a:gd name="connsiteY1204" fmla="*/ 101232 h 500761"/>
                <a:gd name="connsiteX1205" fmla="*/ 2931701 w 4937510"/>
                <a:gd name="connsiteY1205" fmla="*/ 99724 h 500761"/>
                <a:gd name="connsiteX1206" fmla="*/ 2933210 w 4937510"/>
                <a:gd name="connsiteY1206" fmla="*/ 99724 h 500761"/>
                <a:gd name="connsiteX1207" fmla="*/ 2933210 w 4937510"/>
                <a:gd name="connsiteY1207" fmla="*/ 98217 h 500761"/>
                <a:gd name="connsiteX1208" fmla="*/ 2931701 w 4937510"/>
                <a:gd name="connsiteY1208" fmla="*/ 98217 h 500761"/>
                <a:gd name="connsiteX1209" fmla="*/ 2930192 w 4937510"/>
                <a:gd name="connsiteY1209" fmla="*/ 98217 h 500761"/>
                <a:gd name="connsiteX1210" fmla="*/ 361348 w 4937510"/>
                <a:gd name="connsiteY1210" fmla="*/ 90941 h 500761"/>
                <a:gd name="connsiteX1211" fmla="*/ 364377 w 4937510"/>
                <a:gd name="connsiteY1211" fmla="*/ 90941 h 500761"/>
                <a:gd name="connsiteX1212" fmla="*/ 376493 w 4937510"/>
                <a:gd name="connsiteY1212" fmla="*/ 90941 h 500761"/>
                <a:gd name="connsiteX1213" fmla="*/ 390124 w 4937510"/>
                <a:gd name="connsiteY1213" fmla="*/ 94001 h 500761"/>
                <a:gd name="connsiteX1214" fmla="*/ 393153 w 4937510"/>
                <a:gd name="connsiteY1214" fmla="*/ 95530 h 500761"/>
                <a:gd name="connsiteX1215" fmla="*/ 397696 w 4937510"/>
                <a:gd name="connsiteY1215" fmla="*/ 101650 h 500761"/>
                <a:gd name="connsiteX1216" fmla="*/ 399211 w 4937510"/>
                <a:gd name="connsiteY1216" fmla="*/ 112358 h 500761"/>
                <a:gd name="connsiteX1217" fmla="*/ 397696 w 4937510"/>
                <a:gd name="connsiteY1217" fmla="*/ 121537 h 500761"/>
                <a:gd name="connsiteX1218" fmla="*/ 394667 w 4937510"/>
                <a:gd name="connsiteY1218" fmla="*/ 130715 h 500761"/>
                <a:gd name="connsiteX1219" fmla="*/ 390124 w 4937510"/>
                <a:gd name="connsiteY1219" fmla="*/ 133775 h 500761"/>
                <a:gd name="connsiteX1220" fmla="*/ 381037 w 4937510"/>
                <a:gd name="connsiteY1220" fmla="*/ 135305 h 500761"/>
                <a:gd name="connsiteX1221" fmla="*/ 371949 w 4937510"/>
                <a:gd name="connsiteY1221" fmla="*/ 135305 h 500761"/>
                <a:gd name="connsiteX1222" fmla="*/ 361348 w 4937510"/>
                <a:gd name="connsiteY1222" fmla="*/ 130715 h 500761"/>
                <a:gd name="connsiteX1223" fmla="*/ 359833 w 4937510"/>
                <a:gd name="connsiteY1223" fmla="*/ 129186 h 500761"/>
                <a:gd name="connsiteX1224" fmla="*/ 353775 w 4937510"/>
                <a:gd name="connsiteY1224" fmla="*/ 126126 h 500761"/>
                <a:gd name="connsiteX1225" fmla="*/ 347717 w 4937510"/>
                <a:gd name="connsiteY1225" fmla="*/ 124596 h 500761"/>
                <a:gd name="connsiteX1226" fmla="*/ 344688 w 4937510"/>
                <a:gd name="connsiteY1226" fmla="*/ 124596 h 500761"/>
                <a:gd name="connsiteX1227" fmla="*/ 340145 w 4937510"/>
                <a:gd name="connsiteY1227" fmla="*/ 126126 h 500761"/>
                <a:gd name="connsiteX1228" fmla="*/ 332572 w 4937510"/>
                <a:gd name="connsiteY1228" fmla="*/ 129186 h 500761"/>
                <a:gd name="connsiteX1229" fmla="*/ 328028 w 4937510"/>
                <a:gd name="connsiteY1229" fmla="*/ 132245 h 500761"/>
                <a:gd name="connsiteX1230" fmla="*/ 323485 w 4937510"/>
                <a:gd name="connsiteY1230" fmla="*/ 135305 h 500761"/>
                <a:gd name="connsiteX1231" fmla="*/ 320456 w 4937510"/>
                <a:gd name="connsiteY1231" fmla="*/ 141424 h 500761"/>
                <a:gd name="connsiteX1232" fmla="*/ 317427 w 4937510"/>
                <a:gd name="connsiteY1232" fmla="*/ 146013 h 500761"/>
                <a:gd name="connsiteX1233" fmla="*/ 312883 w 4937510"/>
                <a:gd name="connsiteY1233" fmla="*/ 153662 h 500761"/>
                <a:gd name="connsiteX1234" fmla="*/ 311369 w 4937510"/>
                <a:gd name="connsiteY1234" fmla="*/ 156722 h 500761"/>
                <a:gd name="connsiteX1235" fmla="*/ 309854 w 4937510"/>
                <a:gd name="connsiteY1235" fmla="*/ 161311 h 500761"/>
                <a:gd name="connsiteX1236" fmla="*/ 309854 w 4937510"/>
                <a:gd name="connsiteY1236" fmla="*/ 164371 h 500761"/>
                <a:gd name="connsiteX1237" fmla="*/ 306825 w 4937510"/>
                <a:gd name="connsiteY1237" fmla="*/ 165900 h 500761"/>
                <a:gd name="connsiteX1238" fmla="*/ 303796 w 4937510"/>
                <a:gd name="connsiteY1238" fmla="*/ 165900 h 500761"/>
                <a:gd name="connsiteX1239" fmla="*/ 302282 w 4937510"/>
                <a:gd name="connsiteY1239" fmla="*/ 165900 h 500761"/>
                <a:gd name="connsiteX1240" fmla="*/ 302282 w 4937510"/>
                <a:gd name="connsiteY1240" fmla="*/ 161311 h 500761"/>
                <a:gd name="connsiteX1241" fmla="*/ 302282 w 4937510"/>
                <a:gd name="connsiteY1241" fmla="*/ 158252 h 500761"/>
                <a:gd name="connsiteX1242" fmla="*/ 300767 w 4937510"/>
                <a:gd name="connsiteY1242" fmla="*/ 158252 h 500761"/>
                <a:gd name="connsiteX1243" fmla="*/ 296224 w 4937510"/>
                <a:gd name="connsiteY1243" fmla="*/ 156722 h 500761"/>
                <a:gd name="connsiteX1244" fmla="*/ 291680 w 4937510"/>
                <a:gd name="connsiteY1244" fmla="*/ 159781 h 500761"/>
                <a:gd name="connsiteX1245" fmla="*/ 288651 w 4937510"/>
                <a:gd name="connsiteY1245" fmla="*/ 162841 h 500761"/>
                <a:gd name="connsiteX1246" fmla="*/ 285622 w 4937510"/>
                <a:gd name="connsiteY1246" fmla="*/ 164371 h 500761"/>
                <a:gd name="connsiteX1247" fmla="*/ 282593 w 4937510"/>
                <a:gd name="connsiteY1247" fmla="*/ 167430 h 500761"/>
                <a:gd name="connsiteX1248" fmla="*/ 278049 w 4937510"/>
                <a:gd name="connsiteY1248" fmla="*/ 172020 h 500761"/>
                <a:gd name="connsiteX1249" fmla="*/ 271991 w 4937510"/>
                <a:gd name="connsiteY1249" fmla="*/ 175079 h 500761"/>
                <a:gd name="connsiteX1250" fmla="*/ 268962 w 4937510"/>
                <a:gd name="connsiteY1250" fmla="*/ 175079 h 500761"/>
                <a:gd name="connsiteX1251" fmla="*/ 268962 w 4937510"/>
                <a:gd name="connsiteY1251" fmla="*/ 172020 h 500761"/>
                <a:gd name="connsiteX1252" fmla="*/ 270477 w 4937510"/>
                <a:gd name="connsiteY1252" fmla="*/ 168960 h 500761"/>
                <a:gd name="connsiteX1253" fmla="*/ 275020 w 4937510"/>
                <a:gd name="connsiteY1253" fmla="*/ 164371 h 500761"/>
                <a:gd name="connsiteX1254" fmla="*/ 281078 w 4937510"/>
                <a:gd name="connsiteY1254" fmla="*/ 159781 h 500761"/>
                <a:gd name="connsiteX1255" fmla="*/ 291680 w 4937510"/>
                <a:gd name="connsiteY1255" fmla="*/ 149073 h 500761"/>
                <a:gd name="connsiteX1256" fmla="*/ 297738 w 4937510"/>
                <a:gd name="connsiteY1256" fmla="*/ 142954 h 500761"/>
                <a:gd name="connsiteX1257" fmla="*/ 311369 w 4937510"/>
                <a:gd name="connsiteY1257" fmla="*/ 130715 h 500761"/>
                <a:gd name="connsiteX1258" fmla="*/ 326514 w 4937510"/>
                <a:gd name="connsiteY1258" fmla="*/ 116947 h 500761"/>
                <a:gd name="connsiteX1259" fmla="*/ 332572 w 4937510"/>
                <a:gd name="connsiteY1259" fmla="*/ 110828 h 500761"/>
                <a:gd name="connsiteX1260" fmla="*/ 335601 w 4937510"/>
                <a:gd name="connsiteY1260" fmla="*/ 107769 h 500761"/>
                <a:gd name="connsiteX1261" fmla="*/ 350746 w 4937510"/>
                <a:gd name="connsiteY1261" fmla="*/ 95530 h 500761"/>
                <a:gd name="connsiteX1262" fmla="*/ 361348 w 4937510"/>
                <a:gd name="connsiteY1262" fmla="*/ 90941 h 500761"/>
                <a:gd name="connsiteX1263" fmla="*/ 3770560 w 4937510"/>
                <a:gd name="connsiteY1263" fmla="*/ 89354 h 500761"/>
                <a:gd name="connsiteX1264" fmla="*/ 3781064 w 4937510"/>
                <a:gd name="connsiteY1264" fmla="*/ 89354 h 500761"/>
                <a:gd name="connsiteX1265" fmla="*/ 3794569 w 4937510"/>
                <a:gd name="connsiteY1265" fmla="*/ 92385 h 500761"/>
                <a:gd name="connsiteX1266" fmla="*/ 3805072 w 4937510"/>
                <a:gd name="connsiteY1266" fmla="*/ 93900 h 500761"/>
                <a:gd name="connsiteX1267" fmla="*/ 3817077 w 4937510"/>
                <a:gd name="connsiteY1267" fmla="*/ 95415 h 500761"/>
                <a:gd name="connsiteX1268" fmla="*/ 3832082 w 4937510"/>
                <a:gd name="connsiteY1268" fmla="*/ 101477 h 500761"/>
                <a:gd name="connsiteX1269" fmla="*/ 3838084 w 4937510"/>
                <a:gd name="connsiteY1269" fmla="*/ 109054 h 500761"/>
                <a:gd name="connsiteX1270" fmla="*/ 3841085 w 4937510"/>
                <a:gd name="connsiteY1270" fmla="*/ 121176 h 500761"/>
                <a:gd name="connsiteX1271" fmla="*/ 3842585 w 4937510"/>
                <a:gd name="connsiteY1271" fmla="*/ 130268 h 500761"/>
                <a:gd name="connsiteX1272" fmla="*/ 3838084 w 4937510"/>
                <a:gd name="connsiteY1272" fmla="*/ 142391 h 500761"/>
                <a:gd name="connsiteX1273" fmla="*/ 3829081 w 4937510"/>
                <a:gd name="connsiteY1273" fmla="*/ 151483 h 500761"/>
                <a:gd name="connsiteX1274" fmla="*/ 3821578 w 4937510"/>
                <a:gd name="connsiteY1274" fmla="*/ 152998 h 500761"/>
                <a:gd name="connsiteX1275" fmla="*/ 3809574 w 4937510"/>
                <a:gd name="connsiteY1275" fmla="*/ 149968 h 500761"/>
                <a:gd name="connsiteX1276" fmla="*/ 3803572 w 4937510"/>
                <a:gd name="connsiteY1276" fmla="*/ 154514 h 500761"/>
                <a:gd name="connsiteX1277" fmla="*/ 3797570 w 4937510"/>
                <a:gd name="connsiteY1277" fmla="*/ 152998 h 500761"/>
                <a:gd name="connsiteX1278" fmla="*/ 3788567 w 4937510"/>
                <a:gd name="connsiteY1278" fmla="*/ 145422 h 500761"/>
                <a:gd name="connsiteX1279" fmla="*/ 3776563 w 4937510"/>
                <a:gd name="connsiteY1279" fmla="*/ 142391 h 500761"/>
                <a:gd name="connsiteX1280" fmla="*/ 3767559 w 4937510"/>
                <a:gd name="connsiteY1280" fmla="*/ 134814 h 500761"/>
                <a:gd name="connsiteX1281" fmla="*/ 3755555 w 4937510"/>
                <a:gd name="connsiteY1281" fmla="*/ 127238 h 500761"/>
                <a:gd name="connsiteX1282" fmla="*/ 3745052 w 4937510"/>
                <a:gd name="connsiteY1282" fmla="*/ 119661 h 500761"/>
                <a:gd name="connsiteX1283" fmla="*/ 3737549 w 4937510"/>
                <a:gd name="connsiteY1283" fmla="*/ 110569 h 500761"/>
                <a:gd name="connsiteX1284" fmla="*/ 3742051 w 4937510"/>
                <a:gd name="connsiteY1284" fmla="*/ 102992 h 500761"/>
                <a:gd name="connsiteX1285" fmla="*/ 3752554 w 4937510"/>
                <a:gd name="connsiteY1285" fmla="*/ 96931 h 500761"/>
                <a:gd name="connsiteX1286" fmla="*/ 3761557 w 4937510"/>
                <a:gd name="connsiteY1286" fmla="*/ 93900 h 500761"/>
                <a:gd name="connsiteX1287" fmla="*/ 3770560 w 4937510"/>
                <a:gd name="connsiteY1287" fmla="*/ 89354 h 500761"/>
                <a:gd name="connsiteX1288" fmla="*/ 4684433 w 4937510"/>
                <a:gd name="connsiteY1288" fmla="*/ 87766 h 500761"/>
                <a:gd name="connsiteX1289" fmla="*/ 4688916 w 4937510"/>
                <a:gd name="connsiteY1289" fmla="*/ 93779 h 500761"/>
                <a:gd name="connsiteX1290" fmla="*/ 4690410 w 4937510"/>
                <a:gd name="connsiteY1290" fmla="*/ 105805 h 500761"/>
                <a:gd name="connsiteX1291" fmla="*/ 4681445 w 4937510"/>
                <a:gd name="connsiteY1291" fmla="*/ 116327 h 500761"/>
                <a:gd name="connsiteX1292" fmla="*/ 4676963 w 4937510"/>
                <a:gd name="connsiteY1292" fmla="*/ 125346 h 500761"/>
                <a:gd name="connsiteX1293" fmla="*/ 4673974 w 4937510"/>
                <a:gd name="connsiteY1293" fmla="*/ 138875 h 500761"/>
                <a:gd name="connsiteX1294" fmla="*/ 4673974 w 4937510"/>
                <a:gd name="connsiteY1294" fmla="*/ 153907 h 500761"/>
                <a:gd name="connsiteX1295" fmla="*/ 4676963 w 4937510"/>
                <a:gd name="connsiteY1295" fmla="*/ 164430 h 500761"/>
                <a:gd name="connsiteX1296" fmla="*/ 4684433 w 4937510"/>
                <a:gd name="connsiteY1296" fmla="*/ 182468 h 500761"/>
                <a:gd name="connsiteX1297" fmla="*/ 4685927 w 4937510"/>
                <a:gd name="connsiteY1297" fmla="*/ 203513 h 500761"/>
                <a:gd name="connsiteX1298" fmla="*/ 4684433 w 4937510"/>
                <a:gd name="connsiteY1298" fmla="*/ 226061 h 500761"/>
                <a:gd name="connsiteX1299" fmla="*/ 4675469 w 4937510"/>
                <a:gd name="connsiteY1299" fmla="*/ 238087 h 500761"/>
                <a:gd name="connsiteX1300" fmla="*/ 4669492 w 4937510"/>
                <a:gd name="connsiteY1300" fmla="*/ 248609 h 500761"/>
                <a:gd name="connsiteX1301" fmla="*/ 4660527 w 4937510"/>
                <a:gd name="connsiteY1301" fmla="*/ 250113 h 500761"/>
                <a:gd name="connsiteX1302" fmla="*/ 4651563 w 4937510"/>
                <a:gd name="connsiteY1302" fmla="*/ 244100 h 500761"/>
                <a:gd name="connsiteX1303" fmla="*/ 4644092 w 4937510"/>
                <a:gd name="connsiteY1303" fmla="*/ 238087 h 500761"/>
                <a:gd name="connsiteX1304" fmla="*/ 4635127 w 4937510"/>
                <a:gd name="connsiteY1304" fmla="*/ 229068 h 500761"/>
                <a:gd name="connsiteX1305" fmla="*/ 4629151 w 4937510"/>
                <a:gd name="connsiteY1305" fmla="*/ 238087 h 500761"/>
                <a:gd name="connsiteX1306" fmla="*/ 4620186 w 4937510"/>
                <a:gd name="connsiteY1306" fmla="*/ 254622 h 500761"/>
                <a:gd name="connsiteX1307" fmla="*/ 4617198 w 4937510"/>
                <a:gd name="connsiteY1307" fmla="*/ 278674 h 500761"/>
                <a:gd name="connsiteX1308" fmla="*/ 4617198 w 4937510"/>
                <a:gd name="connsiteY1308" fmla="*/ 325273 h 500761"/>
                <a:gd name="connsiteX1309" fmla="*/ 4615704 w 4937510"/>
                <a:gd name="connsiteY1309" fmla="*/ 337299 h 500761"/>
                <a:gd name="connsiteX1310" fmla="*/ 4615704 w 4937510"/>
                <a:gd name="connsiteY1310" fmla="*/ 358344 h 500761"/>
                <a:gd name="connsiteX1311" fmla="*/ 4612716 w 4937510"/>
                <a:gd name="connsiteY1311" fmla="*/ 379388 h 500761"/>
                <a:gd name="connsiteX1312" fmla="*/ 4612716 w 4937510"/>
                <a:gd name="connsiteY1312" fmla="*/ 397427 h 500761"/>
                <a:gd name="connsiteX1313" fmla="*/ 4608233 w 4937510"/>
                <a:gd name="connsiteY1313" fmla="*/ 410956 h 500761"/>
                <a:gd name="connsiteX1314" fmla="*/ 4600763 w 4937510"/>
                <a:gd name="connsiteY1314" fmla="*/ 425988 h 500761"/>
                <a:gd name="connsiteX1315" fmla="*/ 4590304 w 4937510"/>
                <a:gd name="connsiteY1315" fmla="*/ 425988 h 500761"/>
                <a:gd name="connsiteX1316" fmla="*/ 4578351 w 4937510"/>
                <a:gd name="connsiteY1316" fmla="*/ 419975 h 500761"/>
                <a:gd name="connsiteX1317" fmla="*/ 4569386 w 4937510"/>
                <a:gd name="connsiteY1317" fmla="*/ 416969 h 500761"/>
                <a:gd name="connsiteX1318" fmla="*/ 4567892 w 4937510"/>
                <a:gd name="connsiteY1318" fmla="*/ 410956 h 500761"/>
                <a:gd name="connsiteX1319" fmla="*/ 4575363 w 4937510"/>
                <a:gd name="connsiteY1319" fmla="*/ 395924 h 500761"/>
                <a:gd name="connsiteX1320" fmla="*/ 4575363 w 4937510"/>
                <a:gd name="connsiteY1320" fmla="*/ 385401 h 500761"/>
                <a:gd name="connsiteX1321" fmla="*/ 4572374 w 4937510"/>
                <a:gd name="connsiteY1321" fmla="*/ 365860 h 500761"/>
                <a:gd name="connsiteX1322" fmla="*/ 4570880 w 4937510"/>
                <a:gd name="connsiteY1322" fmla="*/ 353834 h 500761"/>
                <a:gd name="connsiteX1323" fmla="*/ 4579845 w 4937510"/>
                <a:gd name="connsiteY1323" fmla="*/ 343311 h 500761"/>
                <a:gd name="connsiteX1324" fmla="*/ 4585822 w 4937510"/>
                <a:gd name="connsiteY1324" fmla="*/ 314751 h 500761"/>
                <a:gd name="connsiteX1325" fmla="*/ 4587316 w 4937510"/>
                <a:gd name="connsiteY1325" fmla="*/ 283183 h 500761"/>
                <a:gd name="connsiteX1326" fmla="*/ 4596280 w 4937510"/>
                <a:gd name="connsiteY1326" fmla="*/ 244100 h 500761"/>
                <a:gd name="connsiteX1327" fmla="*/ 4600763 w 4937510"/>
                <a:gd name="connsiteY1327" fmla="*/ 211029 h 500761"/>
                <a:gd name="connsiteX1328" fmla="*/ 4600763 w 4937510"/>
                <a:gd name="connsiteY1328" fmla="*/ 199004 h 500761"/>
                <a:gd name="connsiteX1329" fmla="*/ 4609727 w 4937510"/>
                <a:gd name="connsiteY1329" fmla="*/ 197500 h 500761"/>
                <a:gd name="connsiteX1330" fmla="*/ 4624669 w 4937510"/>
                <a:gd name="connsiteY1330" fmla="*/ 206520 h 500761"/>
                <a:gd name="connsiteX1331" fmla="*/ 4638116 w 4937510"/>
                <a:gd name="connsiteY1331" fmla="*/ 194494 h 500761"/>
                <a:gd name="connsiteX1332" fmla="*/ 4641104 w 4937510"/>
                <a:gd name="connsiteY1332" fmla="*/ 165933 h 500761"/>
                <a:gd name="connsiteX1333" fmla="*/ 4642598 w 4937510"/>
                <a:gd name="connsiteY1333" fmla="*/ 143385 h 500761"/>
                <a:gd name="connsiteX1334" fmla="*/ 4639610 w 4937510"/>
                <a:gd name="connsiteY1334" fmla="*/ 129856 h 500761"/>
                <a:gd name="connsiteX1335" fmla="*/ 4630645 w 4937510"/>
                <a:gd name="connsiteY1335" fmla="*/ 128353 h 500761"/>
                <a:gd name="connsiteX1336" fmla="*/ 4623174 w 4937510"/>
                <a:gd name="connsiteY1336" fmla="*/ 135869 h 500761"/>
                <a:gd name="connsiteX1337" fmla="*/ 4615704 w 4937510"/>
                <a:gd name="connsiteY1337" fmla="*/ 137372 h 500761"/>
                <a:gd name="connsiteX1338" fmla="*/ 4614210 w 4937510"/>
                <a:gd name="connsiteY1338" fmla="*/ 129856 h 500761"/>
                <a:gd name="connsiteX1339" fmla="*/ 4627657 w 4937510"/>
                <a:gd name="connsiteY1339" fmla="*/ 120837 h 500761"/>
                <a:gd name="connsiteX1340" fmla="*/ 4644092 w 4937510"/>
                <a:gd name="connsiteY1340" fmla="*/ 107308 h 500761"/>
                <a:gd name="connsiteX1341" fmla="*/ 4659033 w 4937510"/>
                <a:gd name="connsiteY1341" fmla="*/ 99792 h 500761"/>
                <a:gd name="connsiteX1342" fmla="*/ 4676963 w 4937510"/>
                <a:gd name="connsiteY1342" fmla="*/ 92276 h 500761"/>
                <a:gd name="connsiteX1343" fmla="*/ 4684433 w 4937510"/>
                <a:gd name="connsiteY1343" fmla="*/ 87766 h 500761"/>
                <a:gd name="connsiteX1344" fmla="*/ 4338896 w 4937510"/>
                <a:gd name="connsiteY1344" fmla="*/ 87316 h 500761"/>
                <a:gd name="connsiteX1345" fmla="*/ 4331383 w 4937510"/>
                <a:gd name="connsiteY1345" fmla="*/ 88824 h 500761"/>
                <a:gd name="connsiteX1346" fmla="*/ 4325372 w 4937510"/>
                <a:gd name="connsiteY1346" fmla="*/ 91842 h 500761"/>
                <a:gd name="connsiteX1347" fmla="*/ 4320865 w 4937510"/>
                <a:gd name="connsiteY1347" fmla="*/ 102403 h 500761"/>
                <a:gd name="connsiteX1348" fmla="*/ 4317860 w 4937510"/>
                <a:gd name="connsiteY1348" fmla="*/ 108437 h 500761"/>
                <a:gd name="connsiteX1349" fmla="*/ 4316357 w 4937510"/>
                <a:gd name="connsiteY1349" fmla="*/ 115981 h 500761"/>
                <a:gd name="connsiteX1350" fmla="*/ 4319362 w 4937510"/>
                <a:gd name="connsiteY1350" fmla="*/ 122016 h 500761"/>
                <a:gd name="connsiteX1351" fmla="*/ 4326875 w 4937510"/>
                <a:gd name="connsiteY1351" fmla="*/ 126542 h 500761"/>
                <a:gd name="connsiteX1352" fmla="*/ 4335890 w 4937510"/>
                <a:gd name="connsiteY1352" fmla="*/ 132576 h 500761"/>
                <a:gd name="connsiteX1353" fmla="*/ 4338896 w 4937510"/>
                <a:gd name="connsiteY1353" fmla="*/ 135594 h 500761"/>
                <a:gd name="connsiteX1354" fmla="*/ 4343403 w 4937510"/>
                <a:gd name="connsiteY1354" fmla="*/ 134085 h 500761"/>
                <a:gd name="connsiteX1355" fmla="*/ 4346408 w 4937510"/>
                <a:gd name="connsiteY1355" fmla="*/ 126542 h 500761"/>
                <a:gd name="connsiteX1356" fmla="*/ 4346408 w 4937510"/>
                <a:gd name="connsiteY1356" fmla="*/ 114472 h 500761"/>
                <a:gd name="connsiteX1357" fmla="*/ 4349414 w 4937510"/>
                <a:gd name="connsiteY1357" fmla="*/ 102403 h 500761"/>
                <a:gd name="connsiteX1358" fmla="*/ 4352419 w 4937510"/>
                <a:gd name="connsiteY1358" fmla="*/ 96368 h 500761"/>
                <a:gd name="connsiteX1359" fmla="*/ 4349414 w 4937510"/>
                <a:gd name="connsiteY1359" fmla="*/ 90333 h 500761"/>
                <a:gd name="connsiteX1360" fmla="*/ 4346408 w 4937510"/>
                <a:gd name="connsiteY1360" fmla="*/ 87316 h 500761"/>
                <a:gd name="connsiteX1361" fmla="*/ 4338896 w 4937510"/>
                <a:gd name="connsiteY1361" fmla="*/ 87316 h 500761"/>
                <a:gd name="connsiteX1362" fmla="*/ 4811036 w 4937510"/>
                <a:gd name="connsiteY1362" fmla="*/ 78241 h 500761"/>
                <a:gd name="connsiteX1363" fmla="*/ 4826097 w 4937510"/>
                <a:gd name="connsiteY1363" fmla="*/ 81257 h 500761"/>
                <a:gd name="connsiteX1364" fmla="*/ 4829109 w 4937510"/>
                <a:gd name="connsiteY1364" fmla="*/ 82766 h 500761"/>
                <a:gd name="connsiteX1365" fmla="*/ 4847182 w 4937510"/>
                <a:gd name="connsiteY1365" fmla="*/ 91814 h 500761"/>
                <a:gd name="connsiteX1366" fmla="*/ 4853206 w 4937510"/>
                <a:gd name="connsiteY1366" fmla="*/ 102371 h 500761"/>
                <a:gd name="connsiteX1367" fmla="*/ 4854712 w 4937510"/>
                <a:gd name="connsiteY1367" fmla="*/ 109912 h 500761"/>
                <a:gd name="connsiteX1368" fmla="*/ 4862243 w 4937510"/>
                <a:gd name="connsiteY1368" fmla="*/ 115944 h 500761"/>
                <a:gd name="connsiteX1369" fmla="*/ 4871279 w 4937510"/>
                <a:gd name="connsiteY1369" fmla="*/ 112928 h 500761"/>
                <a:gd name="connsiteX1370" fmla="*/ 4883328 w 4937510"/>
                <a:gd name="connsiteY1370" fmla="*/ 103879 h 500761"/>
                <a:gd name="connsiteX1371" fmla="*/ 4893871 w 4937510"/>
                <a:gd name="connsiteY1371" fmla="*/ 100863 h 500761"/>
                <a:gd name="connsiteX1372" fmla="*/ 4911944 w 4937510"/>
                <a:gd name="connsiteY1372" fmla="*/ 103879 h 500761"/>
                <a:gd name="connsiteX1373" fmla="*/ 4927005 w 4937510"/>
                <a:gd name="connsiteY1373" fmla="*/ 112928 h 500761"/>
                <a:gd name="connsiteX1374" fmla="*/ 4927005 w 4937510"/>
                <a:gd name="connsiteY1374" fmla="*/ 124993 h 500761"/>
                <a:gd name="connsiteX1375" fmla="*/ 4923993 w 4937510"/>
                <a:gd name="connsiteY1375" fmla="*/ 134042 h 500761"/>
                <a:gd name="connsiteX1376" fmla="*/ 4928511 w 4937510"/>
                <a:gd name="connsiteY1376" fmla="*/ 146107 h 500761"/>
                <a:gd name="connsiteX1377" fmla="*/ 4928511 w 4937510"/>
                <a:gd name="connsiteY1377" fmla="*/ 165712 h 500761"/>
                <a:gd name="connsiteX1378" fmla="*/ 4917968 w 4937510"/>
                <a:gd name="connsiteY1378" fmla="*/ 176269 h 500761"/>
                <a:gd name="connsiteX1379" fmla="*/ 4908932 w 4937510"/>
                <a:gd name="connsiteY1379" fmla="*/ 176269 h 500761"/>
                <a:gd name="connsiteX1380" fmla="*/ 4884834 w 4937510"/>
                <a:gd name="connsiteY1380" fmla="*/ 176269 h 500761"/>
                <a:gd name="connsiteX1381" fmla="*/ 4872786 w 4937510"/>
                <a:gd name="connsiteY1381" fmla="*/ 177777 h 500761"/>
                <a:gd name="connsiteX1382" fmla="*/ 4865255 w 4937510"/>
                <a:gd name="connsiteY1382" fmla="*/ 186826 h 500761"/>
                <a:gd name="connsiteX1383" fmla="*/ 4851700 w 4937510"/>
                <a:gd name="connsiteY1383" fmla="*/ 192859 h 500761"/>
                <a:gd name="connsiteX1384" fmla="*/ 4842664 w 4937510"/>
                <a:gd name="connsiteY1384" fmla="*/ 186826 h 500761"/>
                <a:gd name="connsiteX1385" fmla="*/ 4836639 w 4937510"/>
                <a:gd name="connsiteY1385" fmla="*/ 189842 h 500761"/>
                <a:gd name="connsiteX1386" fmla="*/ 4832121 w 4937510"/>
                <a:gd name="connsiteY1386" fmla="*/ 198891 h 500761"/>
                <a:gd name="connsiteX1387" fmla="*/ 4821578 w 4937510"/>
                <a:gd name="connsiteY1387" fmla="*/ 207940 h 500761"/>
                <a:gd name="connsiteX1388" fmla="*/ 4808024 w 4937510"/>
                <a:gd name="connsiteY1388" fmla="*/ 210956 h 500761"/>
                <a:gd name="connsiteX1389" fmla="*/ 4794469 w 4937510"/>
                <a:gd name="connsiteY1389" fmla="*/ 215481 h 500761"/>
                <a:gd name="connsiteX1390" fmla="*/ 4783926 w 4937510"/>
                <a:gd name="connsiteY1390" fmla="*/ 218497 h 500761"/>
                <a:gd name="connsiteX1391" fmla="*/ 4780914 w 4937510"/>
                <a:gd name="connsiteY1391" fmla="*/ 209448 h 500761"/>
                <a:gd name="connsiteX1392" fmla="*/ 4791457 w 4937510"/>
                <a:gd name="connsiteY1392" fmla="*/ 204924 h 500761"/>
                <a:gd name="connsiteX1393" fmla="*/ 4808024 w 4937510"/>
                <a:gd name="connsiteY1393" fmla="*/ 197383 h 500761"/>
                <a:gd name="connsiteX1394" fmla="*/ 4817060 w 4937510"/>
                <a:gd name="connsiteY1394" fmla="*/ 192859 h 500761"/>
                <a:gd name="connsiteX1395" fmla="*/ 4826097 w 4937510"/>
                <a:gd name="connsiteY1395" fmla="*/ 191351 h 500761"/>
                <a:gd name="connsiteX1396" fmla="*/ 4832121 w 4937510"/>
                <a:gd name="connsiteY1396" fmla="*/ 177777 h 500761"/>
                <a:gd name="connsiteX1397" fmla="*/ 4848688 w 4937510"/>
                <a:gd name="connsiteY1397" fmla="*/ 164204 h 500761"/>
                <a:gd name="connsiteX1398" fmla="*/ 4869773 w 4937510"/>
                <a:gd name="connsiteY1398" fmla="*/ 149123 h 500761"/>
                <a:gd name="connsiteX1399" fmla="*/ 4889352 w 4937510"/>
                <a:gd name="connsiteY1399" fmla="*/ 135550 h 500761"/>
                <a:gd name="connsiteX1400" fmla="*/ 4893871 w 4937510"/>
                <a:gd name="connsiteY1400" fmla="*/ 132534 h 500761"/>
                <a:gd name="connsiteX1401" fmla="*/ 4893871 w 4937510"/>
                <a:gd name="connsiteY1401" fmla="*/ 124993 h 500761"/>
                <a:gd name="connsiteX1402" fmla="*/ 4889352 w 4937510"/>
                <a:gd name="connsiteY1402" fmla="*/ 118961 h 500761"/>
                <a:gd name="connsiteX1403" fmla="*/ 4872786 w 4937510"/>
                <a:gd name="connsiteY1403" fmla="*/ 121977 h 500761"/>
                <a:gd name="connsiteX1404" fmla="*/ 4848688 w 4937510"/>
                <a:gd name="connsiteY1404" fmla="*/ 128009 h 500761"/>
                <a:gd name="connsiteX1405" fmla="*/ 4836639 w 4937510"/>
                <a:gd name="connsiteY1405" fmla="*/ 137058 h 500761"/>
                <a:gd name="connsiteX1406" fmla="*/ 4826097 w 4937510"/>
                <a:gd name="connsiteY1406" fmla="*/ 141582 h 500761"/>
                <a:gd name="connsiteX1407" fmla="*/ 4821578 w 4937510"/>
                <a:gd name="connsiteY1407" fmla="*/ 149123 h 500761"/>
                <a:gd name="connsiteX1408" fmla="*/ 4806518 w 4937510"/>
                <a:gd name="connsiteY1408" fmla="*/ 152139 h 500761"/>
                <a:gd name="connsiteX1409" fmla="*/ 4794469 w 4937510"/>
                <a:gd name="connsiteY1409" fmla="*/ 152139 h 500761"/>
                <a:gd name="connsiteX1410" fmla="*/ 4788444 w 4937510"/>
                <a:gd name="connsiteY1410" fmla="*/ 156664 h 500761"/>
                <a:gd name="connsiteX1411" fmla="*/ 4779408 w 4937510"/>
                <a:gd name="connsiteY1411" fmla="*/ 162696 h 500761"/>
                <a:gd name="connsiteX1412" fmla="*/ 4774890 w 4937510"/>
                <a:gd name="connsiteY1412" fmla="*/ 167221 h 500761"/>
                <a:gd name="connsiteX1413" fmla="*/ 4764347 w 4937510"/>
                <a:gd name="connsiteY1413" fmla="*/ 171745 h 500761"/>
                <a:gd name="connsiteX1414" fmla="*/ 4756817 w 4937510"/>
                <a:gd name="connsiteY1414" fmla="*/ 177777 h 500761"/>
                <a:gd name="connsiteX1415" fmla="*/ 4753804 w 4937510"/>
                <a:gd name="connsiteY1415" fmla="*/ 185318 h 500761"/>
                <a:gd name="connsiteX1416" fmla="*/ 4753804 w 4937510"/>
                <a:gd name="connsiteY1416" fmla="*/ 198891 h 500761"/>
                <a:gd name="connsiteX1417" fmla="*/ 4756817 w 4937510"/>
                <a:gd name="connsiteY1417" fmla="*/ 210956 h 500761"/>
                <a:gd name="connsiteX1418" fmla="*/ 4753804 w 4937510"/>
                <a:gd name="connsiteY1418" fmla="*/ 221513 h 500761"/>
                <a:gd name="connsiteX1419" fmla="*/ 4749286 w 4937510"/>
                <a:gd name="connsiteY1419" fmla="*/ 229054 h 500761"/>
                <a:gd name="connsiteX1420" fmla="*/ 4743262 w 4937510"/>
                <a:gd name="connsiteY1420" fmla="*/ 241119 h 500761"/>
                <a:gd name="connsiteX1421" fmla="*/ 4734225 w 4937510"/>
                <a:gd name="connsiteY1421" fmla="*/ 256200 h 500761"/>
                <a:gd name="connsiteX1422" fmla="*/ 4722177 w 4937510"/>
                <a:gd name="connsiteY1422" fmla="*/ 254692 h 500761"/>
                <a:gd name="connsiteX1423" fmla="*/ 4714646 w 4937510"/>
                <a:gd name="connsiteY1423" fmla="*/ 254692 h 500761"/>
                <a:gd name="connsiteX1424" fmla="*/ 4704103 w 4937510"/>
                <a:gd name="connsiteY1424" fmla="*/ 256200 h 500761"/>
                <a:gd name="connsiteX1425" fmla="*/ 4702597 w 4937510"/>
                <a:gd name="connsiteY1425" fmla="*/ 245643 h 500761"/>
                <a:gd name="connsiteX1426" fmla="*/ 4699585 w 4937510"/>
                <a:gd name="connsiteY1426" fmla="*/ 238102 h 500761"/>
                <a:gd name="connsiteX1427" fmla="*/ 4696573 w 4937510"/>
                <a:gd name="connsiteY1427" fmla="*/ 227546 h 500761"/>
                <a:gd name="connsiteX1428" fmla="*/ 4704103 w 4937510"/>
                <a:gd name="connsiteY1428" fmla="*/ 215481 h 500761"/>
                <a:gd name="connsiteX1429" fmla="*/ 4707116 w 4937510"/>
                <a:gd name="connsiteY1429" fmla="*/ 204924 h 500761"/>
                <a:gd name="connsiteX1430" fmla="*/ 4707116 w 4937510"/>
                <a:gd name="connsiteY1430" fmla="*/ 188334 h 500761"/>
                <a:gd name="connsiteX1431" fmla="*/ 4711634 w 4937510"/>
                <a:gd name="connsiteY1431" fmla="*/ 176269 h 500761"/>
                <a:gd name="connsiteX1432" fmla="*/ 4720670 w 4937510"/>
                <a:gd name="connsiteY1432" fmla="*/ 162696 h 500761"/>
                <a:gd name="connsiteX1433" fmla="*/ 4725189 w 4937510"/>
                <a:gd name="connsiteY1433" fmla="*/ 155156 h 500761"/>
                <a:gd name="connsiteX1434" fmla="*/ 4731213 w 4937510"/>
                <a:gd name="connsiteY1434" fmla="*/ 152139 h 500761"/>
                <a:gd name="connsiteX1435" fmla="*/ 4738744 w 4937510"/>
                <a:gd name="connsiteY1435" fmla="*/ 159680 h 500761"/>
                <a:gd name="connsiteX1436" fmla="*/ 4746274 w 4937510"/>
                <a:gd name="connsiteY1436" fmla="*/ 167221 h 500761"/>
                <a:gd name="connsiteX1437" fmla="*/ 4752298 w 4937510"/>
                <a:gd name="connsiteY1437" fmla="*/ 170237 h 500761"/>
                <a:gd name="connsiteX1438" fmla="*/ 4764347 w 4937510"/>
                <a:gd name="connsiteY1438" fmla="*/ 164204 h 500761"/>
                <a:gd name="connsiteX1439" fmla="*/ 4776396 w 4937510"/>
                <a:gd name="connsiteY1439" fmla="*/ 158172 h 500761"/>
                <a:gd name="connsiteX1440" fmla="*/ 4789951 w 4937510"/>
                <a:gd name="connsiteY1440" fmla="*/ 147615 h 500761"/>
                <a:gd name="connsiteX1441" fmla="*/ 4805011 w 4937510"/>
                <a:gd name="connsiteY1441" fmla="*/ 140074 h 500761"/>
                <a:gd name="connsiteX1442" fmla="*/ 4806518 w 4937510"/>
                <a:gd name="connsiteY1442" fmla="*/ 134042 h 500761"/>
                <a:gd name="connsiteX1443" fmla="*/ 4808024 w 4937510"/>
                <a:gd name="connsiteY1443" fmla="*/ 120469 h 500761"/>
                <a:gd name="connsiteX1444" fmla="*/ 4808024 w 4937510"/>
                <a:gd name="connsiteY1444" fmla="*/ 111420 h 500761"/>
                <a:gd name="connsiteX1445" fmla="*/ 4808024 w 4937510"/>
                <a:gd name="connsiteY1445" fmla="*/ 102371 h 500761"/>
                <a:gd name="connsiteX1446" fmla="*/ 4809530 w 4937510"/>
                <a:gd name="connsiteY1446" fmla="*/ 94831 h 500761"/>
                <a:gd name="connsiteX1447" fmla="*/ 4808024 w 4937510"/>
                <a:gd name="connsiteY1447" fmla="*/ 85782 h 500761"/>
                <a:gd name="connsiteX1448" fmla="*/ 4811036 w 4937510"/>
                <a:gd name="connsiteY1448" fmla="*/ 78241 h 500761"/>
                <a:gd name="connsiteX1449" fmla="*/ 1918922 w 4937510"/>
                <a:gd name="connsiteY1449" fmla="*/ 75066 h 500761"/>
                <a:gd name="connsiteX1450" fmla="*/ 1923442 w 4937510"/>
                <a:gd name="connsiteY1450" fmla="*/ 79591 h 500761"/>
                <a:gd name="connsiteX1451" fmla="*/ 1924948 w 4937510"/>
                <a:gd name="connsiteY1451" fmla="*/ 82607 h 500761"/>
                <a:gd name="connsiteX1452" fmla="*/ 1926454 w 4937510"/>
                <a:gd name="connsiteY1452" fmla="*/ 87131 h 500761"/>
                <a:gd name="connsiteX1453" fmla="*/ 1923442 w 4937510"/>
                <a:gd name="connsiteY1453" fmla="*/ 94672 h 500761"/>
                <a:gd name="connsiteX1454" fmla="*/ 1921935 w 4937510"/>
                <a:gd name="connsiteY1454" fmla="*/ 100704 h 500761"/>
                <a:gd name="connsiteX1455" fmla="*/ 1918922 w 4937510"/>
                <a:gd name="connsiteY1455" fmla="*/ 106737 h 500761"/>
                <a:gd name="connsiteX1456" fmla="*/ 1917416 w 4937510"/>
                <a:gd name="connsiteY1456" fmla="*/ 111261 h 500761"/>
                <a:gd name="connsiteX1457" fmla="*/ 1914403 w 4937510"/>
                <a:gd name="connsiteY1457" fmla="*/ 115786 h 500761"/>
                <a:gd name="connsiteX1458" fmla="*/ 1912897 w 4937510"/>
                <a:gd name="connsiteY1458" fmla="*/ 121818 h 500761"/>
                <a:gd name="connsiteX1459" fmla="*/ 1908378 w 4937510"/>
                <a:gd name="connsiteY1459" fmla="*/ 127851 h 500761"/>
                <a:gd name="connsiteX1460" fmla="*/ 1903858 w 4937510"/>
                <a:gd name="connsiteY1460" fmla="*/ 132375 h 500761"/>
                <a:gd name="connsiteX1461" fmla="*/ 1902352 w 4937510"/>
                <a:gd name="connsiteY1461" fmla="*/ 138407 h 500761"/>
                <a:gd name="connsiteX1462" fmla="*/ 1899339 w 4937510"/>
                <a:gd name="connsiteY1462" fmla="*/ 142932 h 500761"/>
                <a:gd name="connsiteX1463" fmla="*/ 1896327 w 4937510"/>
                <a:gd name="connsiteY1463" fmla="*/ 150472 h 500761"/>
                <a:gd name="connsiteX1464" fmla="*/ 1897833 w 4937510"/>
                <a:gd name="connsiteY1464" fmla="*/ 158013 h 500761"/>
                <a:gd name="connsiteX1465" fmla="*/ 1899339 w 4937510"/>
                <a:gd name="connsiteY1465" fmla="*/ 162538 h 500761"/>
                <a:gd name="connsiteX1466" fmla="*/ 1903858 w 4937510"/>
                <a:gd name="connsiteY1466" fmla="*/ 165554 h 500761"/>
                <a:gd name="connsiteX1467" fmla="*/ 1911390 w 4937510"/>
                <a:gd name="connsiteY1467" fmla="*/ 167062 h 500761"/>
                <a:gd name="connsiteX1468" fmla="*/ 1921935 w 4937510"/>
                <a:gd name="connsiteY1468" fmla="*/ 168570 h 500761"/>
                <a:gd name="connsiteX1469" fmla="*/ 1932480 w 4937510"/>
                <a:gd name="connsiteY1469" fmla="*/ 170078 h 500761"/>
                <a:gd name="connsiteX1470" fmla="*/ 1944531 w 4937510"/>
                <a:gd name="connsiteY1470" fmla="*/ 170078 h 500761"/>
                <a:gd name="connsiteX1471" fmla="*/ 1953569 w 4937510"/>
                <a:gd name="connsiteY1471" fmla="*/ 168570 h 500761"/>
                <a:gd name="connsiteX1472" fmla="*/ 1961101 w 4937510"/>
                <a:gd name="connsiteY1472" fmla="*/ 168570 h 500761"/>
                <a:gd name="connsiteX1473" fmla="*/ 1968633 w 4937510"/>
                <a:gd name="connsiteY1473" fmla="*/ 170078 h 500761"/>
                <a:gd name="connsiteX1474" fmla="*/ 1974659 w 4937510"/>
                <a:gd name="connsiteY1474" fmla="*/ 171586 h 500761"/>
                <a:gd name="connsiteX1475" fmla="*/ 1980684 w 4937510"/>
                <a:gd name="connsiteY1475" fmla="*/ 174603 h 500761"/>
                <a:gd name="connsiteX1476" fmla="*/ 1985203 w 4937510"/>
                <a:gd name="connsiteY1476" fmla="*/ 180635 h 500761"/>
                <a:gd name="connsiteX1477" fmla="*/ 1986710 w 4937510"/>
                <a:gd name="connsiteY1477" fmla="*/ 188176 h 500761"/>
                <a:gd name="connsiteX1478" fmla="*/ 1985203 w 4937510"/>
                <a:gd name="connsiteY1478" fmla="*/ 195716 h 500761"/>
                <a:gd name="connsiteX1479" fmla="*/ 1983697 w 4937510"/>
                <a:gd name="connsiteY1479" fmla="*/ 198733 h 500761"/>
                <a:gd name="connsiteX1480" fmla="*/ 1979178 w 4937510"/>
                <a:gd name="connsiteY1480" fmla="*/ 201749 h 500761"/>
                <a:gd name="connsiteX1481" fmla="*/ 1974659 w 4937510"/>
                <a:gd name="connsiteY1481" fmla="*/ 204765 h 500761"/>
                <a:gd name="connsiteX1482" fmla="*/ 1967127 w 4937510"/>
                <a:gd name="connsiteY1482" fmla="*/ 203257 h 500761"/>
                <a:gd name="connsiteX1483" fmla="*/ 1959595 w 4937510"/>
                <a:gd name="connsiteY1483" fmla="*/ 201749 h 500761"/>
                <a:gd name="connsiteX1484" fmla="*/ 1955076 w 4937510"/>
                <a:gd name="connsiteY1484" fmla="*/ 198733 h 500761"/>
                <a:gd name="connsiteX1485" fmla="*/ 1947544 w 4937510"/>
                <a:gd name="connsiteY1485" fmla="*/ 197224 h 500761"/>
                <a:gd name="connsiteX1486" fmla="*/ 1941518 w 4937510"/>
                <a:gd name="connsiteY1486" fmla="*/ 194208 h 500761"/>
                <a:gd name="connsiteX1487" fmla="*/ 1932480 w 4937510"/>
                <a:gd name="connsiteY1487" fmla="*/ 194208 h 500761"/>
                <a:gd name="connsiteX1488" fmla="*/ 1926454 w 4937510"/>
                <a:gd name="connsiteY1488" fmla="*/ 197224 h 500761"/>
                <a:gd name="connsiteX1489" fmla="*/ 1921935 w 4937510"/>
                <a:gd name="connsiteY1489" fmla="*/ 201749 h 500761"/>
                <a:gd name="connsiteX1490" fmla="*/ 1920429 w 4937510"/>
                <a:gd name="connsiteY1490" fmla="*/ 215322 h 500761"/>
                <a:gd name="connsiteX1491" fmla="*/ 1920429 w 4937510"/>
                <a:gd name="connsiteY1491" fmla="*/ 221354 h 500761"/>
                <a:gd name="connsiteX1492" fmla="*/ 1917416 w 4937510"/>
                <a:gd name="connsiteY1492" fmla="*/ 236436 h 500761"/>
                <a:gd name="connsiteX1493" fmla="*/ 1921935 w 4937510"/>
                <a:gd name="connsiteY1493" fmla="*/ 248501 h 500761"/>
                <a:gd name="connsiteX1494" fmla="*/ 1929467 w 4937510"/>
                <a:gd name="connsiteY1494" fmla="*/ 256041 h 500761"/>
                <a:gd name="connsiteX1495" fmla="*/ 1935493 w 4937510"/>
                <a:gd name="connsiteY1495" fmla="*/ 259058 h 500761"/>
                <a:gd name="connsiteX1496" fmla="*/ 1935493 w 4937510"/>
                <a:gd name="connsiteY1496" fmla="*/ 265090 h 500761"/>
                <a:gd name="connsiteX1497" fmla="*/ 1933986 w 4937510"/>
                <a:gd name="connsiteY1497" fmla="*/ 271123 h 500761"/>
                <a:gd name="connsiteX1498" fmla="*/ 1929467 w 4937510"/>
                <a:gd name="connsiteY1498" fmla="*/ 277155 h 500761"/>
                <a:gd name="connsiteX1499" fmla="*/ 1923442 w 4937510"/>
                <a:gd name="connsiteY1499" fmla="*/ 284696 h 500761"/>
                <a:gd name="connsiteX1500" fmla="*/ 1920429 w 4937510"/>
                <a:gd name="connsiteY1500" fmla="*/ 290728 h 500761"/>
                <a:gd name="connsiteX1501" fmla="*/ 1917416 w 4937510"/>
                <a:gd name="connsiteY1501" fmla="*/ 296761 h 500761"/>
                <a:gd name="connsiteX1502" fmla="*/ 1915910 w 4937510"/>
                <a:gd name="connsiteY1502" fmla="*/ 302793 h 500761"/>
                <a:gd name="connsiteX1503" fmla="*/ 1914403 w 4937510"/>
                <a:gd name="connsiteY1503" fmla="*/ 307318 h 500761"/>
                <a:gd name="connsiteX1504" fmla="*/ 1914403 w 4937510"/>
                <a:gd name="connsiteY1504" fmla="*/ 314858 h 500761"/>
                <a:gd name="connsiteX1505" fmla="*/ 1920429 w 4937510"/>
                <a:gd name="connsiteY1505" fmla="*/ 317875 h 500761"/>
                <a:gd name="connsiteX1506" fmla="*/ 1924948 w 4937510"/>
                <a:gd name="connsiteY1506" fmla="*/ 323907 h 500761"/>
                <a:gd name="connsiteX1507" fmla="*/ 1935493 w 4937510"/>
                <a:gd name="connsiteY1507" fmla="*/ 329940 h 500761"/>
                <a:gd name="connsiteX1508" fmla="*/ 1950556 w 4937510"/>
                <a:gd name="connsiteY1508" fmla="*/ 338988 h 500761"/>
                <a:gd name="connsiteX1509" fmla="*/ 1955076 w 4937510"/>
                <a:gd name="connsiteY1509" fmla="*/ 338988 h 500761"/>
                <a:gd name="connsiteX1510" fmla="*/ 1958088 w 4937510"/>
                <a:gd name="connsiteY1510" fmla="*/ 346529 h 500761"/>
                <a:gd name="connsiteX1511" fmla="*/ 1959595 w 4937510"/>
                <a:gd name="connsiteY1511" fmla="*/ 355578 h 500761"/>
                <a:gd name="connsiteX1512" fmla="*/ 1958088 w 4937510"/>
                <a:gd name="connsiteY1512" fmla="*/ 363118 h 500761"/>
                <a:gd name="connsiteX1513" fmla="*/ 1950556 w 4937510"/>
                <a:gd name="connsiteY1513" fmla="*/ 369151 h 500761"/>
                <a:gd name="connsiteX1514" fmla="*/ 1943025 w 4937510"/>
                <a:gd name="connsiteY1514" fmla="*/ 375183 h 500761"/>
                <a:gd name="connsiteX1515" fmla="*/ 1938505 w 4937510"/>
                <a:gd name="connsiteY1515" fmla="*/ 375183 h 500761"/>
                <a:gd name="connsiteX1516" fmla="*/ 1932480 w 4937510"/>
                <a:gd name="connsiteY1516" fmla="*/ 379708 h 500761"/>
                <a:gd name="connsiteX1517" fmla="*/ 1920429 w 4937510"/>
                <a:gd name="connsiteY1517" fmla="*/ 388757 h 500761"/>
                <a:gd name="connsiteX1518" fmla="*/ 1912897 w 4937510"/>
                <a:gd name="connsiteY1518" fmla="*/ 390265 h 500761"/>
                <a:gd name="connsiteX1519" fmla="*/ 1905365 w 4937510"/>
                <a:gd name="connsiteY1519" fmla="*/ 390265 h 500761"/>
                <a:gd name="connsiteX1520" fmla="*/ 1899339 w 4937510"/>
                <a:gd name="connsiteY1520" fmla="*/ 390265 h 500761"/>
                <a:gd name="connsiteX1521" fmla="*/ 1891807 w 4937510"/>
                <a:gd name="connsiteY1521" fmla="*/ 393281 h 500761"/>
                <a:gd name="connsiteX1522" fmla="*/ 1879756 w 4937510"/>
                <a:gd name="connsiteY1522" fmla="*/ 399314 h 500761"/>
                <a:gd name="connsiteX1523" fmla="*/ 1869212 w 4937510"/>
                <a:gd name="connsiteY1523" fmla="*/ 400822 h 500761"/>
                <a:gd name="connsiteX1524" fmla="*/ 1860173 w 4937510"/>
                <a:gd name="connsiteY1524" fmla="*/ 400822 h 500761"/>
                <a:gd name="connsiteX1525" fmla="*/ 1855654 w 4937510"/>
                <a:gd name="connsiteY1525" fmla="*/ 405346 h 500761"/>
                <a:gd name="connsiteX1526" fmla="*/ 1845109 w 4937510"/>
                <a:gd name="connsiteY1526" fmla="*/ 405346 h 500761"/>
                <a:gd name="connsiteX1527" fmla="*/ 1839084 w 4937510"/>
                <a:gd name="connsiteY1527" fmla="*/ 403838 h 500761"/>
                <a:gd name="connsiteX1528" fmla="*/ 1831552 w 4937510"/>
                <a:gd name="connsiteY1528" fmla="*/ 399314 h 500761"/>
                <a:gd name="connsiteX1529" fmla="*/ 1825526 w 4937510"/>
                <a:gd name="connsiteY1529" fmla="*/ 394789 h 500761"/>
                <a:gd name="connsiteX1530" fmla="*/ 1821007 w 4937510"/>
                <a:gd name="connsiteY1530" fmla="*/ 390265 h 500761"/>
                <a:gd name="connsiteX1531" fmla="*/ 1814982 w 4937510"/>
                <a:gd name="connsiteY1531" fmla="*/ 388757 h 500761"/>
                <a:gd name="connsiteX1532" fmla="*/ 1813475 w 4937510"/>
                <a:gd name="connsiteY1532" fmla="*/ 382724 h 500761"/>
                <a:gd name="connsiteX1533" fmla="*/ 1813475 w 4937510"/>
                <a:gd name="connsiteY1533" fmla="*/ 375183 h 500761"/>
                <a:gd name="connsiteX1534" fmla="*/ 1813475 w 4937510"/>
                <a:gd name="connsiteY1534" fmla="*/ 370659 h 500761"/>
                <a:gd name="connsiteX1535" fmla="*/ 1813475 w 4937510"/>
                <a:gd name="connsiteY1535" fmla="*/ 366135 h 500761"/>
                <a:gd name="connsiteX1536" fmla="*/ 1814982 w 4937510"/>
                <a:gd name="connsiteY1536" fmla="*/ 358594 h 500761"/>
                <a:gd name="connsiteX1537" fmla="*/ 1811969 w 4937510"/>
                <a:gd name="connsiteY1537" fmla="*/ 352562 h 500761"/>
                <a:gd name="connsiteX1538" fmla="*/ 1807450 w 4937510"/>
                <a:gd name="connsiteY1538" fmla="*/ 348037 h 500761"/>
                <a:gd name="connsiteX1539" fmla="*/ 1807450 w 4937510"/>
                <a:gd name="connsiteY1539" fmla="*/ 340497 h 500761"/>
                <a:gd name="connsiteX1540" fmla="*/ 1807450 w 4937510"/>
                <a:gd name="connsiteY1540" fmla="*/ 334464 h 500761"/>
                <a:gd name="connsiteX1541" fmla="*/ 1802931 w 4937510"/>
                <a:gd name="connsiteY1541" fmla="*/ 326923 h 500761"/>
                <a:gd name="connsiteX1542" fmla="*/ 1801424 w 4937510"/>
                <a:gd name="connsiteY1542" fmla="*/ 323907 h 500761"/>
                <a:gd name="connsiteX1543" fmla="*/ 1798411 w 4937510"/>
                <a:gd name="connsiteY1543" fmla="*/ 319383 h 500761"/>
                <a:gd name="connsiteX1544" fmla="*/ 1795399 w 4937510"/>
                <a:gd name="connsiteY1544" fmla="*/ 316366 h 500761"/>
                <a:gd name="connsiteX1545" fmla="*/ 1792386 w 4937510"/>
                <a:gd name="connsiteY1545" fmla="*/ 311842 h 500761"/>
                <a:gd name="connsiteX1546" fmla="*/ 1793892 w 4937510"/>
                <a:gd name="connsiteY1546" fmla="*/ 308826 h 500761"/>
                <a:gd name="connsiteX1547" fmla="*/ 1798411 w 4937510"/>
                <a:gd name="connsiteY1547" fmla="*/ 302793 h 500761"/>
                <a:gd name="connsiteX1548" fmla="*/ 1804437 w 4937510"/>
                <a:gd name="connsiteY1548" fmla="*/ 299777 h 500761"/>
                <a:gd name="connsiteX1549" fmla="*/ 1807450 w 4937510"/>
                <a:gd name="connsiteY1549" fmla="*/ 293745 h 500761"/>
                <a:gd name="connsiteX1550" fmla="*/ 1811969 w 4937510"/>
                <a:gd name="connsiteY1550" fmla="*/ 287712 h 500761"/>
                <a:gd name="connsiteX1551" fmla="*/ 1817994 w 4937510"/>
                <a:gd name="connsiteY1551" fmla="*/ 281680 h 500761"/>
                <a:gd name="connsiteX1552" fmla="*/ 1821007 w 4937510"/>
                <a:gd name="connsiteY1552" fmla="*/ 277155 h 500761"/>
                <a:gd name="connsiteX1553" fmla="*/ 1822514 w 4937510"/>
                <a:gd name="connsiteY1553" fmla="*/ 274139 h 500761"/>
                <a:gd name="connsiteX1554" fmla="*/ 1827033 w 4937510"/>
                <a:gd name="connsiteY1554" fmla="*/ 268106 h 500761"/>
                <a:gd name="connsiteX1555" fmla="*/ 1830046 w 4937510"/>
                <a:gd name="connsiteY1555" fmla="*/ 266598 h 500761"/>
                <a:gd name="connsiteX1556" fmla="*/ 1834565 w 4937510"/>
                <a:gd name="connsiteY1556" fmla="*/ 263582 h 500761"/>
                <a:gd name="connsiteX1557" fmla="*/ 1842097 w 4937510"/>
                <a:gd name="connsiteY1557" fmla="*/ 259058 h 500761"/>
                <a:gd name="connsiteX1558" fmla="*/ 1843603 w 4937510"/>
                <a:gd name="connsiteY1558" fmla="*/ 254533 h 500761"/>
                <a:gd name="connsiteX1559" fmla="*/ 1845109 w 4937510"/>
                <a:gd name="connsiteY1559" fmla="*/ 248501 h 500761"/>
                <a:gd name="connsiteX1560" fmla="*/ 1851135 w 4937510"/>
                <a:gd name="connsiteY1560" fmla="*/ 245485 h 500761"/>
                <a:gd name="connsiteX1561" fmla="*/ 1855654 w 4937510"/>
                <a:gd name="connsiteY1561" fmla="*/ 240960 h 500761"/>
                <a:gd name="connsiteX1562" fmla="*/ 1857160 w 4937510"/>
                <a:gd name="connsiteY1562" fmla="*/ 236436 h 500761"/>
                <a:gd name="connsiteX1563" fmla="*/ 1855654 w 4937510"/>
                <a:gd name="connsiteY1563" fmla="*/ 230403 h 500761"/>
                <a:gd name="connsiteX1564" fmla="*/ 1855654 w 4937510"/>
                <a:gd name="connsiteY1564" fmla="*/ 227387 h 500761"/>
                <a:gd name="connsiteX1565" fmla="*/ 1855654 w 4937510"/>
                <a:gd name="connsiteY1565" fmla="*/ 224371 h 500761"/>
                <a:gd name="connsiteX1566" fmla="*/ 1855654 w 4937510"/>
                <a:gd name="connsiteY1566" fmla="*/ 219846 h 500761"/>
                <a:gd name="connsiteX1567" fmla="*/ 1852641 w 4937510"/>
                <a:gd name="connsiteY1567" fmla="*/ 216830 h 500761"/>
                <a:gd name="connsiteX1568" fmla="*/ 1849629 w 4937510"/>
                <a:gd name="connsiteY1568" fmla="*/ 215322 h 500761"/>
                <a:gd name="connsiteX1569" fmla="*/ 1845109 w 4937510"/>
                <a:gd name="connsiteY1569" fmla="*/ 216830 h 500761"/>
                <a:gd name="connsiteX1570" fmla="*/ 1842097 w 4937510"/>
                <a:gd name="connsiteY1570" fmla="*/ 221354 h 500761"/>
                <a:gd name="connsiteX1571" fmla="*/ 1839084 w 4937510"/>
                <a:gd name="connsiteY1571" fmla="*/ 225879 h 500761"/>
                <a:gd name="connsiteX1572" fmla="*/ 1834565 w 4937510"/>
                <a:gd name="connsiteY1572" fmla="*/ 228895 h 500761"/>
                <a:gd name="connsiteX1573" fmla="*/ 1831552 w 4937510"/>
                <a:gd name="connsiteY1573" fmla="*/ 231911 h 500761"/>
                <a:gd name="connsiteX1574" fmla="*/ 1828539 w 4937510"/>
                <a:gd name="connsiteY1574" fmla="*/ 237944 h 500761"/>
                <a:gd name="connsiteX1575" fmla="*/ 1825526 w 4937510"/>
                <a:gd name="connsiteY1575" fmla="*/ 242468 h 500761"/>
                <a:gd name="connsiteX1576" fmla="*/ 1817994 w 4937510"/>
                <a:gd name="connsiteY1576" fmla="*/ 250009 h 500761"/>
                <a:gd name="connsiteX1577" fmla="*/ 1808956 w 4937510"/>
                <a:gd name="connsiteY1577" fmla="*/ 251517 h 500761"/>
                <a:gd name="connsiteX1578" fmla="*/ 1805943 w 4937510"/>
                <a:gd name="connsiteY1578" fmla="*/ 254533 h 500761"/>
                <a:gd name="connsiteX1579" fmla="*/ 1799918 w 4937510"/>
                <a:gd name="connsiteY1579" fmla="*/ 257550 h 500761"/>
                <a:gd name="connsiteX1580" fmla="*/ 1793892 w 4937510"/>
                <a:gd name="connsiteY1580" fmla="*/ 259058 h 500761"/>
                <a:gd name="connsiteX1581" fmla="*/ 1789373 w 4937510"/>
                <a:gd name="connsiteY1581" fmla="*/ 260566 h 500761"/>
                <a:gd name="connsiteX1582" fmla="*/ 1784854 w 4937510"/>
                <a:gd name="connsiteY1582" fmla="*/ 259058 h 500761"/>
                <a:gd name="connsiteX1583" fmla="*/ 1780335 w 4937510"/>
                <a:gd name="connsiteY1583" fmla="*/ 254533 h 500761"/>
                <a:gd name="connsiteX1584" fmla="*/ 1783348 w 4937510"/>
                <a:gd name="connsiteY1584" fmla="*/ 251517 h 500761"/>
                <a:gd name="connsiteX1585" fmla="*/ 1787867 w 4937510"/>
                <a:gd name="connsiteY1585" fmla="*/ 245485 h 500761"/>
                <a:gd name="connsiteX1586" fmla="*/ 1790879 w 4937510"/>
                <a:gd name="connsiteY1586" fmla="*/ 239452 h 500761"/>
                <a:gd name="connsiteX1587" fmla="*/ 1801424 w 4937510"/>
                <a:gd name="connsiteY1587" fmla="*/ 230403 h 500761"/>
                <a:gd name="connsiteX1588" fmla="*/ 1807450 w 4937510"/>
                <a:gd name="connsiteY1588" fmla="*/ 222863 h 500761"/>
                <a:gd name="connsiteX1589" fmla="*/ 1817994 w 4937510"/>
                <a:gd name="connsiteY1589" fmla="*/ 215322 h 500761"/>
                <a:gd name="connsiteX1590" fmla="*/ 1827033 w 4937510"/>
                <a:gd name="connsiteY1590" fmla="*/ 200241 h 500761"/>
                <a:gd name="connsiteX1591" fmla="*/ 1834565 w 4937510"/>
                <a:gd name="connsiteY1591" fmla="*/ 194208 h 500761"/>
                <a:gd name="connsiteX1592" fmla="*/ 1839084 w 4937510"/>
                <a:gd name="connsiteY1592" fmla="*/ 191192 h 500761"/>
                <a:gd name="connsiteX1593" fmla="*/ 1842097 w 4937510"/>
                <a:gd name="connsiteY1593" fmla="*/ 186668 h 500761"/>
                <a:gd name="connsiteX1594" fmla="*/ 1845109 w 4937510"/>
                <a:gd name="connsiteY1594" fmla="*/ 177619 h 500761"/>
                <a:gd name="connsiteX1595" fmla="*/ 1860173 w 4937510"/>
                <a:gd name="connsiteY1595" fmla="*/ 164046 h 500761"/>
                <a:gd name="connsiteX1596" fmla="*/ 1866199 w 4937510"/>
                <a:gd name="connsiteY1596" fmla="*/ 156505 h 500761"/>
                <a:gd name="connsiteX1597" fmla="*/ 1869212 w 4937510"/>
                <a:gd name="connsiteY1597" fmla="*/ 151981 h 500761"/>
                <a:gd name="connsiteX1598" fmla="*/ 1876744 w 4937510"/>
                <a:gd name="connsiteY1598" fmla="*/ 142932 h 500761"/>
                <a:gd name="connsiteX1599" fmla="*/ 1882769 w 4937510"/>
                <a:gd name="connsiteY1599" fmla="*/ 136899 h 500761"/>
                <a:gd name="connsiteX1600" fmla="*/ 1885782 w 4937510"/>
                <a:gd name="connsiteY1600" fmla="*/ 130867 h 500761"/>
                <a:gd name="connsiteX1601" fmla="*/ 1888795 w 4937510"/>
                <a:gd name="connsiteY1601" fmla="*/ 123326 h 500761"/>
                <a:gd name="connsiteX1602" fmla="*/ 1890301 w 4937510"/>
                <a:gd name="connsiteY1602" fmla="*/ 120310 h 500761"/>
                <a:gd name="connsiteX1603" fmla="*/ 1891807 w 4937510"/>
                <a:gd name="connsiteY1603" fmla="*/ 115786 h 500761"/>
                <a:gd name="connsiteX1604" fmla="*/ 1893314 w 4937510"/>
                <a:gd name="connsiteY1604" fmla="*/ 111261 h 500761"/>
                <a:gd name="connsiteX1605" fmla="*/ 1893314 w 4937510"/>
                <a:gd name="connsiteY1605" fmla="*/ 106737 h 500761"/>
                <a:gd name="connsiteX1606" fmla="*/ 1890301 w 4937510"/>
                <a:gd name="connsiteY1606" fmla="*/ 105229 h 500761"/>
                <a:gd name="connsiteX1607" fmla="*/ 1885782 w 4937510"/>
                <a:gd name="connsiteY1607" fmla="*/ 106737 h 500761"/>
                <a:gd name="connsiteX1608" fmla="*/ 1881263 w 4937510"/>
                <a:gd name="connsiteY1608" fmla="*/ 111261 h 500761"/>
                <a:gd name="connsiteX1609" fmla="*/ 1876744 w 4937510"/>
                <a:gd name="connsiteY1609" fmla="*/ 115786 h 500761"/>
                <a:gd name="connsiteX1610" fmla="*/ 1870718 w 4937510"/>
                <a:gd name="connsiteY1610" fmla="*/ 120310 h 500761"/>
                <a:gd name="connsiteX1611" fmla="*/ 1864692 w 4937510"/>
                <a:gd name="connsiteY1611" fmla="*/ 124834 h 500761"/>
                <a:gd name="connsiteX1612" fmla="*/ 1860173 w 4937510"/>
                <a:gd name="connsiteY1612" fmla="*/ 129359 h 500761"/>
                <a:gd name="connsiteX1613" fmla="*/ 1854148 w 4937510"/>
                <a:gd name="connsiteY1613" fmla="*/ 132375 h 500761"/>
                <a:gd name="connsiteX1614" fmla="*/ 1851135 w 4937510"/>
                <a:gd name="connsiteY1614" fmla="*/ 136899 h 500761"/>
                <a:gd name="connsiteX1615" fmla="*/ 1846616 w 4937510"/>
                <a:gd name="connsiteY1615" fmla="*/ 139916 h 500761"/>
                <a:gd name="connsiteX1616" fmla="*/ 1843603 w 4937510"/>
                <a:gd name="connsiteY1616" fmla="*/ 145948 h 500761"/>
                <a:gd name="connsiteX1617" fmla="*/ 1842097 w 4937510"/>
                <a:gd name="connsiteY1617" fmla="*/ 150472 h 500761"/>
                <a:gd name="connsiteX1618" fmla="*/ 1840590 w 4937510"/>
                <a:gd name="connsiteY1618" fmla="*/ 153489 h 500761"/>
                <a:gd name="connsiteX1619" fmla="*/ 1839084 w 4937510"/>
                <a:gd name="connsiteY1619" fmla="*/ 158013 h 500761"/>
                <a:gd name="connsiteX1620" fmla="*/ 1836071 w 4937510"/>
                <a:gd name="connsiteY1620" fmla="*/ 164046 h 500761"/>
                <a:gd name="connsiteX1621" fmla="*/ 1833058 w 4937510"/>
                <a:gd name="connsiteY1621" fmla="*/ 164046 h 500761"/>
                <a:gd name="connsiteX1622" fmla="*/ 1824020 w 4937510"/>
                <a:gd name="connsiteY1622" fmla="*/ 161029 h 500761"/>
                <a:gd name="connsiteX1623" fmla="*/ 1819501 w 4937510"/>
                <a:gd name="connsiteY1623" fmla="*/ 154997 h 500761"/>
                <a:gd name="connsiteX1624" fmla="*/ 1817994 w 4937510"/>
                <a:gd name="connsiteY1624" fmla="*/ 150472 h 500761"/>
                <a:gd name="connsiteX1625" fmla="*/ 1817994 w 4937510"/>
                <a:gd name="connsiteY1625" fmla="*/ 142932 h 500761"/>
                <a:gd name="connsiteX1626" fmla="*/ 1824020 w 4937510"/>
                <a:gd name="connsiteY1626" fmla="*/ 138407 h 500761"/>
                <a:gd name="connsiteX1627" fmla="*/ 1825526 w 4937510"/>
                <a:gd name="connsiteY1627" fmla="*/ 135391 h 500761"/>
                <a:gd name="connsiteX1628" fmla="*/ 1828539 w 4937510"/>
                <a:gd name="connsiteY1628" fmla="*/ 132375 h 500761"/>
                <a:gd name="connsiteX1629" fmla="*/ 1833058 w 4937510"/>
                <a:gd name="connsiteY1629" fmla="*/ 129359 h 500761"/>
                <a:gd name="connsiteX1630" fmla="*/ 1840590 w 4937510"/>
                <a:gd name="connsiteY1630" fmla="*/ 124834 h 500761"/>
                <a:gd name="connsiteX1631" fmla="*/ 1848122 w 4937510"/>
                <a:gd name="connsiteY1631" fmla="*/ 120310 h 500761"/>
                <a:gd name="connsiteX1632" fmla="*/ 1852641 w 4937510"/>
                <a:gd name="connsiteY1632" fmla="*/ 117294 h 500761"/>
                <a:gd name="connsiteX1633" fmla="*/ 1860173 w 4937510"/>
                <a:gd name="connsiteY1633" fmla="*/ 111261 h 500761"/>
                <a:gd name="connsiteX1634" fmla="*/ 1864692 w 4937510"/>
                <a:gd name="connsiteY1634" fmla="*/ 105229 h 500761"/>
                <a:gd name="connsiteX1635" fmla="*/ 1869212 w 4937510"/>
                <a:gd name="connsiteY1635" fmla="*/ 100704 h 500761"/>
                <a:gd name="connsiteX1636" fmla="*/ 1875237 w 4937510"/>
                <a:gd name="connsiteY1636" fmla="*/ 97688 h 500761"/>
                <a:gd name="connsiteX1637" fmla="*/ 1893314 w 4937510"/>
                <a:gd name="connsiteY1637" fmla="*/ 84115 h 500761"/>
                <a:gd name="connsiteX1638" fmla="*/ 1899339 w 4937510"/>
                <a:gd name="connsiteY1638" fmla="*/ 81099 h 500761"/>
                <a:gd name="connsiteX1639" fmla="*/ 1903858 w 4937510"/>
                <a:gd name="connsiteY1639" fmla="*/ 79591 h 500761"/>
                <a:gd name="connsiteX1640" fmla="*/ 1908378 w 4937510"/>
                <a:gd name="connsiteY1640" fmla="*/ 76574 h 500761"/>
                <a:gd name="connsiteX1641" fmla="*/ 1912897 w 4937510"/>
                <a:gd name="connsiteY1641" fmla="*/ 76574 h 500761"/>
                <a:gd name="connsiteX1642" fmla="*/ 1918922 w 4937510"/>
                <a:gd name="connsiteY1642" fmla="*/ 75066 h 500761"/>
                <a:gd name="connsiteX1643" fmla="*/ 2303542 w 4937510"/>
                <a:gd name="connsiteY1643" fmla="*/ 57604 h 500761"/>
                <a:gd name="connsiteX1644" fmla="*/ 2305046 w 4937510"/>
                <a:gd name="connsiteY1644" fmla="*/ 59108 h 500761"/>
                <a:gd name="connsiteX1645" fmla="*/ 2311062 w 4937510"/>
                <a:gd name="connsiteY1645" fmla="*/ 60612 h 500761"/>
                <a:gd name="connsiteX1646" fmla="*/ 2312566 w 4937510"/>
                <a:gd name="connsiteY1646" fmla="*/ 62116 h 500761"/>
                <a:gd name="connsiteX1647" fmla="*/ 2315573 w 4937510"/>
                <a:gd name="connsiteY1647" fmla="*/ 65124 h 500761"/>
                <a:gd name="connsiteX1648" fmla="*/ 2317077 w 4937510"/>
                <a:gd name="connsiteY1648" fmla="*/ 66628 h 500761"/>
                <a:gd name="connsiteX1649" fmla="*/ 2321589 w 4937510"/>
                <a:gd name="connsiteY1649" fmla="*/ 69636 h 500761"/>
                <a:gd name="connsiteX1650" fmla="*/ 2324597 w 4937510"/>
                <a:gd name="connsiteY1650" fmla="*/ 74148 h 500761"/>
                <a:gd name="connsiteX1651" fmla="*/ 2324597 w 4937510"/>
                <a:gd name="connsiteY1651" fmla="*/ 78659 h 500761"/>
                <a:gd name="connsiteX1652" fmla="*/ 2324597 w 4937510"/>
                <a:gd name="connsiteY1652" fmla="*/ 84675 h 500761"/>
                <a:gd name="connsiteX1653" fmla="*/ 2323093 w 4937510"/>
                <a:gd name="connsiteY1653" fmla="*/ 90691 h 500761"/>
                <a:gd name="connsiteX1654" fmla="*/ 2323093 w 4937510"/>
                <a:gd name="connsiteY1654" fmla="*/ 93699 h 500761"/>
                <a:gd name="connsiteX1655" fmla="*/ 2321589 w 4937510"/>
                <a:gd name="connsiteY1655" fmla="*/ 99715 h 500761"/>
                <a:gd name="connsiteX1656" fmla="*/ 2321589 w 4937510"/>
                <a:gd name="connsiteY1656" fmla="*/ 101219 h 500761"/>
                <a:gd name="connsiteX1657" fmla="*/ 2321589 w 4937510"/>
                <a:gd name="connsiteY1657" fmla="*/ 105730 h 500761"/>
                <a:gd name="connsiteX1658" fmla="*/ 2321589 w 4937510"/>
                <a:gd name="connsiteY1658" fmla="*/ 110242 h 500761"/>
                <a:gd name="connsiteX1659" fmla="*/ 2320085 w 4937510"/>
                <a:gd name="connsiteY1659" fmla="*/ 119266 h 500761"/>
                <a:gd name="connsiteX1660" fmla="*/ 2317077 w 4937510"/>
                <a:gd name="connsiteY1660" fmla="*/ 126786 h 500761"/>
                <a:gd name="connsiteX1661" fmla="*/ 2317077 w 4937510"/>
                <a:gd name="connsiteY1661" fmla="*/ 131298 h 500761"/>
                <a:gd name="connsiteX1662" fmla="*/ 2315573 w 4937510"/>
                <a:gd name="connsiteY1662" fmla="*/ 140321 h 500761"/>
                <a:gd name="connsiteX1663" fmla="*/ 2314069 w 4937510"/>
                <a:gd name="connsiteY1663" fmla="*/ 147841 h 500761"/>
                <a:gd name="connsiteX1664" fmla="*/ 2312566 w 4937510"/>
                <a:gd name="connsiteY1664" fmla="*/ 156865 h 500761"/>
                <a:gd name="connsiteX1665" fmla="*/ 2311062 w 4937510"/>
                <a:gd name="connsiteY1665" fmla="*/ 165888 h 500761"/>
                <a:gd name="connsiteX1666" fmla="*/ 2308054 w 4937510"/>
                <a:gd name="connsiteY1666" fmla="*/ 171904 h 500761"/>
                <a:gd name="connsiteX1667" fmla="*/ 2305046 w 4937510"/>
                <a:gd name="connsiteY1667" fmla="*/ 182432 h 500761"/>
                <a:gd name="connsiteX1668" fmla="*/ 2303542 w 4937510"/>
                <a:gd name="connsiteY1668" fmla="*/ 192959 h 500761"/>
                <a:gd name="connsiteX1669" fmla="*/ 2303542 w 4937510"/>
                <a:gd name="connsiteY1669" fmla="*/ 197471 h 500761"/>
                <a:gd name="connsiteX1670" fmla="*/ 2303542 w 4937510"/>
                <a:gd name="connsiteY1670" fmla="*/ 204991 h 500761"/>
                <a:gd name="connsiteX1671" fmla="*/ 2303542 w 4937510"/>
                <a:gd name="connsiteY1671" fmla="*/ 206495 h 500761"/>
                <a:gd name="connsiteX1672" fmla="*/ 2305046 w 4937510"/>
                <a:gd name="connsiteY1672" fmla="*/ 207999 h 500761"/>
                <a:gd name="connsiteX1673" fmla="*/ 2308054 w 4937510"/>
                <a:gd name="connsiteY1673" fmla="*/ 207999 h 500761"/>
                <a:gd name="connsiteX1674" fmla="*/ 2314069 w 4937510"/>
                <a:gd name="connsiteY1674" fmla="*/ 206495 h 500761"/>
                <a:gd name="connsiteX1675" fmla="*/ 2320085 w 4937510"/>
                <a:gd name="connsiteY1675" fmla="*/ 204991 h 500761"/>
                <a:gd name="connsiteX1676" fmla="*/ 2324597 w 4937510"/>
                <a:gd name="connsiteY1676" fmla="*/ 204991 h 500761"/>
                <a:gd name="connsiteX1677" fmla="*/ 2330613 w 4937510"/>
                <a:gd name="connsiteY1677" fmla="*/ 201983 h 500761"/>
                <a:gd name="connsiteX1678" fmla="*/ 2339637 w 4937510"/>
                <a:gd name="connsiteY1678" fmla="*/ 200479 h 500761"/>
                <a:gd name="connsiteX1679" fmla="*/ 2342644 w 4937510"/>
                <a:gd name="connsiteY1679" fmla="*/ 197471 h 500761"/>
                <a:gd name="connsiteX1680" fmla="*/ 2347156 w 4937510"/>
                <a:gd name="connsiteY1680" fmla="*/ 195967 h 500761"/>
                <a:gd name="connsiteX1681" fmla="*/ 2354676 w 4937510"/>
                <a:gd name="connsiteY1681" fmla="*/ 192959 h 500761"/>
                <a:gd name="connsiteX1682" fmla="*/ 2362196 w 4937510"/>
                <a:gd name="connsiteY1682" fmla="*/ 189952 h 500761"/>
                <a:gd name="connsiteX1683" fmla="*/ 2369715 w 4937510"/>
                <a:gd name="connsiteY1683" fmla="*/ 186944 h 500761"/>
                <a:gd name="connsiteX1684" fmla="*/ 2371219 w 4937510"/>
                <a:gd name="connsiteY1684" fmla="*/ 186944 h 500761"/>
                <a:gd name="connsiteX1685" fmla="*/ 2375731 w 4937510"/>
                <a:gd name="connsiteY1685" fmla="*/ 185440 h 500761"/>
                <a:gd name="connsiteX1686" fmla="*/ 2378739 w 4937510"/>
                <a:gd name="connsiteY1686" fmla="*/ 185440 h 500761"/>
                <a:gd name="connsiteX1687" fmla="*/ 2383251 w 4937510"/>
                <a:gd name="connsiteY1687" fmla="*/ 185440 h 500761"/>
                <a:gd name="connsiteX1688" fmla="*/ 2386259 w 4937510"/>
                <a:gd name="connsiteY1688" fmla="*/ 186944 h 500761"/>
                <a:gd name="connsiteX1689" fmla="*/ 2389267 w 4937510"/>
                <a:gd name="connsiteY1689" fmla="*/ 188448 h 500761"/>
                <a:gd name="connsiteX1690" fmla="*/ 2392275 w 4937510"/>
                <a:gd name="connsiteY1690" fmla="*/ 188448 h 500761"/>
                <a:gd name="connsiteX1691" fmla="*/ 2395283 w 4937510"/>
                <a:gd name="connsiteY1691" fmla="*/ 189952 h 500761"/>
                <a:gd name="connsiteX1692" fmla="*/ 2396787 w 4937510"/>
                <a:gd name="connsiteY1692" fmla="*/ 192959 h 500761"/>
                <a:gd name="connsiteX1693" fmla="*/ 2399794 w 4937510"/>
                <a:gd name="connsiteY1693" fmla="*/ 194463 h 500761"/>
                <a:gd name="connsiteX1694" fmla="*/ 2402802 w 4937510"/>
                <a:gd name="connsiteY1694" fmla="*/ 198975 h 500761"/>
                <a:gd name="connsiteX1695" fmla="*/ 2405810 w 4937510"/>
                <a:gd name="connsiteY1695" fmla="*/ 200479 h 500761"/>
                <a:gd name="connsiteX1696" fmla="*/ 2407314 w 4937510"/>
                <a:gd name="connsiteY1696" fmla="*/ 203487 h 500761"/>
                <a:gd name="connsiteX1697" fmla="*/ 2408818 w 4937510"/>
                <a:gd name="connsiteY1697" fmla="*/ 207999 h 500761"/>
                <a:gd name="connsiteX1698" fmla="*/ 2411826 w 4937510"/>
                <a:gd name="connsiteY1698" fmla="*/ 209503 h 500761"/>
                <a:gd name="connsiteX1699" fmla="*/ 2411826 w 4937510"/>
                <a:gd name="connsiteY1699" fmla="*/ 214015 h 500761"/>
                <a:gd name="connsiteX1700" fmla="*/ 2413330 w 4937510"/>
                <a:gd name="connsiteY1700" fmla="*/ 215519 h 500761"/>
                <a:gd name="connsiteX1701" fmla="*/ 2410322 w 4937510"/>
                <a:gd name="connsiteY1701" fmla="*/ 218527 h 500761"/>
                <a:gd name="connsiteX1702" fmla="*/ 2408818 w 4937510"/>
                <a:gd name="connsiteY1702" fmla="*/ 220030 h 500761"/>
                <a:gd name="connsiteX1703" fmla="*/ 2407314 w 4937510"/>
                <a:gd name="connsiteY1703" fmla="*/ 223038 h 500761"/>
                <a:gd name="connsiteX1704" fmla="*/ 2405810 w 4937510"/>
                <a:gd name="connsiteY1704" fmla="*/ 226046 h 500761"/>
                <a:gd name="connsiteX1705" fmla="*/ 2404306 w 4937510"/>
                <a:gd name="connsiteY1705" fmla="*/ 229054 h 500761"/>
                <a:gd name="connsiteX1706" fmla="*/ 2402802 w 4937510"/>
                <a:gd name="connsiteY1706" fmla="*/ 232062 h 500761"/>
                <a:gd name="connsiteX1707" fmla="*/ 2399794 w 4937510"/>
                <a:gd name="connsiteY1707" fmla="*/ 233566 h 500761"/>
                <a:gd name="connsiteX1708" fmla="*/ 2395283 w 4937510"/>
                <a:gd name="connsiteY1708" fmla="*/ 236574 h 500761"/>
                <a:gd name="connsiteX1709" fmla="*/ 2390771 w 4937510"/>
                <a:gd name="connsiteY1709" fmla="*/ 239582 h 500761"/>
                <a:gd name="connsiteX1710" fmla="*/ 2386259 w 4937510"/>
                <a:gd name="connsiteY1710" fmla="*/ 241086 h 500761"/>
                <a:gd name="connsiteX1711" fmla="*/ 2383251 w 4937510"/>
                <a:gd name="connsiteY1711" fmla="*/ 244094 h 500761"/>
                <a:gd name="connsiteX1712" fmla="*/ 2378739 w 4937510"/>
                <a:gd name="connsiteY1712" fmla="*/ 245598 h 500761"/>
                <a:gd name="connsiteX1713" fmla="*/ 2374227 w 4937510"/>
                <a:gd name="connsiteY1713" fmla="*/ 245598 h 500761"/>
                <a:gd name="connsiteX1714" fmla="*/ 2369715 w 4937510"/>
                <a:gd name="connsiteY1714" fmla="*/ 247102 h 500761"/>
                <a:gd name="connsiteX1715" fmla="*/ 2368212 w 4937510"/>
                <a:gd name="connsiteY1715" fmla="*/ 250109 h 500761"/>
                <a:gd name="connsiteX1716" fmla="*/ 2363700 w 4937510"/>
                <a:gd name="connsiteY1716" fmla="*/ 251613 h 500761"/>
                <a:gd name="connsiteX1717" fmla="*/ 2357684 w 4937510"/>
                <a:gd name="connsiteY1717" fmla="*/ 251613 h 500761"/>
                <a:gd name="connsiteX1718" fmla="*/ 2353172 w 4937510"/>
                <a:gd name="connsiteY1718" fmla="*/ 253117 h 500761"/>
                <a:gd name="connsiteX1719" fmla="*/ 2350164 w 4937510"/>
                <a:gd name="connsiteY1719" fmla="*/ 254621 h 500761"/>
                <a:gd name="connsiteX1720" fmla="*/ 2347156 w 4937510"/>
                <a:gd name="connsiteY1720" fmla="*/ 256125 h 500761"/>
                <a:gd name="connsiteX1721" fmla="*/ 2345652 w 4937510"/>
                <a:gd name="connsiteY1721" fmla="*/ 257629 h 500761"/>
                <a:gd name="connsiteX1722" fmla="*/ 2338133 w 4937510"/>
                <a:gd name="connsiteY1722" fmla="*/ 259133 h 500761"/>
                <a:gd name="connsiteX1723" fmla="*/ 2335125 w 4937510"/>
                <a:gd name="connsiteY1723" fmla="*/ 260637 h 500761"/>
                <a:gd name="connsiteX1724" fmla="*/ 2330613 w 4937510"/>
                <a:gd name="connsiteY1724" fmla="*/ 262141 h 500761"/>
                <a:gd name="connsiteX1725" fmla="*/ 2306550 w 4937510"/>
                <a:gd name="connsiteY1725" fmla="*/ 269661 h 500761"/>
                <a:gd name="connsiteX1726" fmla="*/ 2302038 w 4937510"/>
                <a:gd name="connsiteY1726" fmla="*/ 271165 h 500761"/>
                <a:gd name="connsiteX1727" fmla="*/ 2297526 w 4937510"/>
                <a:gd name="connsiteY1727" fmla="*/ 272669 h 500761"/>
                <a:gd name="connsiteX1728" fmla="*/ 2293014 w 4937510"/>
                <a:gd name="connsiteY1728" fmla="*/ 275677 h 500761"/>
                <a:gd name="connsiteX1729" fmla="*/ 2291510 w 4937510"/>
                <a:gd name="connsiteY1729" fmla="*/ 277180 h 500761"/>
                <a:gd name="connsiteX1730" fmla="*/ 2291510 w 4937510"/>
                <a:gd name="connsiteY1730" fmla="*/ 280188 h 500761"/>
                <a:gd name="connsiteX1731" fmla="*/ 2293014 w 4937510"/>
                <a:gd name="connsiteY1731" fmla="*/ 281692 h 500761"/>
                <a:gd name="connsiteX1732" fmla="*/ 2294518 w 4937510"/>
                <a:gd name="connsiteY1732" fmla="*/ 283196 h 500761"/>
                <a:gd name="connsiteX1733" fmla="*/ 2297526 w 4937510"/>
                <a:gd name="connsiteY1733" fmla="*/ 284700 h 500761"/>
                <a:gd name="connsiteX1734" fmla="*/ 2300534 w 4937510"/>
                <a:gd name="connsiteY1734" fmla="*/ 286204 h 500761"/>
                <a:gd name="connsiteX1735" fmla="*/ 2303542 w 4937510"/>
                <a:gd name="connsiteY1735" fmla="*/ 289212 h 500761"/>
                <a:gd name="connsiteX1736" fmla="*/ 2308054 w 4937510"/>
                <a:gd name="connsiteY1736" fmla="*/ 293724 h 500761"/>
                <a:gd name="connsiteX1737" fmla="*/ 2312566 w 4937510"/>
                <a:gd name="connsiteY1737" fmla="*/ 296732 h 500761"/>
                <a:gd name="connsiteX1738" fmla="*/ 2317077 w 4937510"/>
                <a:gd name="connsiteY1738" fmla="*/ 301244 h 500761"/>
                <a:gd name="connsiteX1739" fmla="*/ 2321589 w 4937510"/>
                <a:gd name="connsiteY1739" fmla="*/ 304252 h 500761"/>
                <a:gd name="connsiteX1740" fmla="*/ 2327605 w 4937510"/>
                <a:gd name="connsiteY1740" fmla="*/ 308763 h 500761"/>
                <a:gd name="connsiteX1741" fmla="*/ 2330613 w 4937510"/>
                <a:gd name="connsiteY1741" fmla="*/ 310267 h 500761"/>
                <a:gd name="connsiteX1742" fmla="*/ 2335125 w 4937510"/>
                <a:gd name="connsiteY1742" fmla="*/ 314779 h 500761"/>
                <a:gd name="connsiteX1743" fmla="*/ 2341141 w 4937510"/>
                <a:gd name="connsiteY1743" fmla="*/ 320795 h 500761"/>
                <a:gd name="connsiteX1744" fmla="*/ 2350164 w 4937510"/>
                <a:gd name="connsiteY1744" fmla="*/ 326811 h 500761"/>
                <a:gd name="connsiteX1745" fmla="*/ 2359188 w 4937510"/>
                <a:gd name="connsiteY1745" fmla="*/ 331323 h 500761"/>
                <a:gd name="connsiteX1746" fmla="*/ 2366708 w 4937510"/>
                <a:gd name="connsiteY1746" fmla="*/ 335834 h 500761"/>
                <a:gd name="connsiteX1747" fmla="*/ 2377235 w 4937510"/>
                <a:gd name="connsiteY1747" fmla="*/ 340346 h 500761"/>
                <a:gd name="connsiteX1748" fmla="*/ 2383251 w 4937510"/>
                <a:gd name="connsiteY1748" fmla="*/ 343354 h 500761"/>
                <a:gd name="connsiteX1749" fmla="*/ 2386259 w 4937510"/>
                <a:gd name="connsiteY1749" fmla="*/ 344858 h 500761"/>
                <a:gd name="connsiteX1750" fmla="*/ 2392275 w 4937510"/>
                <a:gd name="connsiteY1750" fmla="*/ 346362 h 500761"/>
                <a:gd name="connsiteX1751" fmla="*/ 2399794 w 4937510"/>
                <a:gd name="connsiteY1751" fmla="*/ 346362 h 500761"/>
                <a:gd name="connsiteX1752" fmla="*/ 2411826 w 4937510"/>
                <a:gd name="connsiteY1752" fmla="*/ 347866 h 500761"/>
                <a:gd name="connsiteX1753" fmla="*/ 2420850 w 4937510"/>
                <a:gd name="connsiteY1753" fmla="*/ 347866 h 500761"/>
                <a:gd name="connsiteX1754" fmla="*/ 2437393 w 4937510"/>
                <a:gd name="connsiteY1754" fmla="*/ 350874 h 500761"/>
                <a:gd name="connsiteX1755" fmla="*/ 2453937 w 4937510"/>
                <a:gd name="connsiteY1755" fmla="*/ 352378 h 500761"/>
                <a:gd name="connsiteX1756" fmla="*/ 2462960 w 4937510"/>
                <a:gd name="connsiteY1756" fmla="*/ 355386 h 500761"/>
                <a:gd name="connsiteX1757" fmla="*/ 2470480 w 4937510"/>
                <a:gd name="connsiteY1757" fmla="*/ 356890 h 500761"/>
                <a:gd name="connsiteX1758" fmla="*/ 2479504 w 4937510"/>
                <a:gd name="connsiteY1758" fmla="*/ 359898 h 500761"/>
                <a:gd name="connsiteX1759" fmla="*/ 2485519 w 4937510"/>
                <a:gd name="connsiteY1759" fmla="*/ 361402 h 500761"/>
                <a:gd name="connsiteX1760" fmla="*/ 2493039 w 4937510"/>
                <a:gd name="connsiteY1760" fmla="*/ 362905 h 500761"/>
                <a:gd name="connsiteX1761" fmla="*/ 2505071 w 4937510"/>
                <a:gd name="connsiteY1761" fmla="*/ 365913 h 500761"/>
                <a:gd name="connsiteX1762" fmla="*/ 2515598 w 4937510"/>
                <a:gd name="connsiteY1762" fmla="*/ 368921 h 500761"/>
                <a:gd name="connsiteX1763" fmla="*/ 2518606 w 4937510"/>
                <a:gd name="connsiteY1763" fmla="*/ 371929 h 500761"/>
                <a:gd name="connsiteX1764" fmla="*/ 2520110 w 4937510"/>
                <a:gd name="connsiteY1764" fmla="*/ 374937 h 500761"/>
                <a:gd name="connsiteX1765" fmla="*/ 2517102 w 4937510"/>
                <a:gd name="connsiteY1765" fmla="*/ 377945 h 500761"/>
                <a:gd name="connsiteX1766" fmla="*/ 2514094 w 4937510"/>
                <a:gd name="connsiteY1766" fmla="*/ 379449 h 500761"/>
                <a:gd name="connsiteX1767" fmla="*/ 2511087 w 4937510"/>
                <a:gd name="connsiteY1767" fmla="*/ 380953 h 500761"/>
                <a:gd name="connsiteX1768" fmla="*/ 2506575 w 4937510"/>
                <a:gd name="connsiteY1768" fmla="*/ 382457 h 500761"/>
                <a:gd name="connsiteX1769" fmla="*/ 2499055 w 4937510"/>
                <a:gd name="connsiteY1769" fmla="*/ 385465 h 500761"/>
                <a:gd name="connsiteX1770" fmla="*/ 2491535 w 4937510"/>
                <a:gd name="connsiteY1770" fmla="*/ 389977 h 500761"/>
                <a:gd name="connsiteX1771" fmla="*/ 2485519 w 4937510"/>
                <a:gd name="connsiteY1771" fmla="*/ 392984 h 500761"/>
                <a:gd name="connsiteX1772" fmla="*/ 2478000 w 4937510"/>
                <a:gd name="connsiteY1772" fmla="*/ 397496 h 500761"/>
                <a:gd name="connsiteX1773" fmla="*/ 2467472 w 4937510"/>
                <a:gd name="connsiteY1773" fmla="*/ 402008 h 500761"/>
                <a:gd name="connsiteX1774" fmla="*/ 2459952 w 4937510"/>
                <a:gd name="connsiteY1774" fmla="*/ 405016 h 500761"/>
                <a:gd name="connsiteX1775" fmla="*/ 2453937 w 4937510"/>
                <a:gd name="connsiteY1775" fmla="*/ 405016 h 500761"/>
                <a:gd name="connsiteX1776" fmla="*/ 2441905 w 4937510"/>
                <a:gd name="connsiteY1776" fmla="*/ 408024 h 500761"/>
                <a:gd name="connsiteX1777" fmla="*/ 2434385 w 4937510"/>
                <a:gd name="connsiteY1777" fmla="*/ 408024 h 500761"/>
                <a:gd name="connsiteX1778" fmla="*/ 2431377 w 4937510"/>
                <a:gd name="connsiteY1778" fmla="*/ 408024 h 500761"/>
                <a:gd name="connsiteX1779" fmla="*/ 2425362 w 4937510"/>
                <a:gd name="connsiteY1779" fmla="*/ 408024 h 500761"/>
                <a:gd name="connsiteX1780" fmla="*/ 2417842 w 4937510"/>
                <a:gd name="connsiteY1780" fmla="*/ 408024 h 500761"/>
                <a:gd name="connsiteX1781" fmla="*/ 2408818 w 4937510"/>
                <a:gd name="connsiteY1781" fmla="*/ 408024 h 500761"/>
                <a:gd name="connsiteX1782" fmla="*/ 2401298 w 4937510"/>
                <a:gd name="connsiteY1782" fmla="*/ 408024 h 500761"/>
                <a:gd name="connsiteX1783" fmla="*/ 2396787 w 4937510"/>
                <a:gd name="connsiteY1783" fmla="*/ 408024 h 500761"/>
                <a:gd name="connsiteX1784" fmla="*/ 2389267 w 4937510"/>
                <a:gd name="connsiteY1784" fmla="*/ 408024 h 500761"/>
                <a:gd name="connsiteX1785" fmla="*/ 2378739 w 4937510"/>
                <a:gd name="connsiteY1785" fmla="*/ 408024 h 500761"/>
                <a:gd name="connsiteX1786" fmla="*/ 2362196 w 4937510"/>
                <a:gd name="connsiteY1786" fmla="*/ 408024 h 500761"/>
                <a:gd name="connsiteX1787" fmla="*/ 2354676 w 4937510"/>
                <a:gd name="connsiteY1787" fmla="*/ 408024 h 500761"/>
                <a:gd name="connsiteX1788" fmla="*/ 2351668 w 4937510"/>
                <a:gd name="connsiteY1788" fmla="*/ 406520 h 500761"/>
                <a:gd name="connsiteX1789" fmla="*/ 2347156 w 4937510"/>
                <a:gd name="connsiteY1789" fmla="*/ 403512 h 500761"/>
                <a:gd name="connsiteX1790" fmla="*/ 2341141 w 4937510"/>
                <a:gd name="connsiteY1790" fmla="*/ 402008 h 500761"/>
                <a:gd name="connsiteX1791" fmla="*/ 2336629 w 4937510"/>
                <a:gd name="connsiteY1791" fmla="*/ 399000 h 500761"/>
                <a:gd name="connsiteX1792" fmla="*/ 2327605 w 4937510"/>
                <a:gd name="connsiteY1792" fmla="*/ 392984 h 500761"/>
                <a:gd name="connsiteX1793" fmla="*/ 2324597 w 4937510"/>
                <a:gd name="connsiteY1793" fmla="*/ 389977 h 500761"/>
                <a:gd name="connsiteX1794" fmla="*/ 2321589 w 4937510"/>
                <a:gd name="connsiteY1794" fmla="*/ 385465 h 500761"/>
                <a:gd name="connsiteX1795" fmla="*/ 2317077 w 4937510"/>
                <a:gd name="connsiteY1795" fmla="*/ 382457 h 500761"/>
                <a:gd name="connsiteX1796" fmla="*/ 2314069 w 4937510"/>
                <a:gd name="connsiteY1796" fmla="*/ 379449 h 500761"/>
                <a:gd name="connsiteX1797" fmla="*/ 2312566 w 4937510"/>
                <a:gd name="connsiteY1797" fmla="*/ 377945 h 500761"/>
                <a:gd name="connsiteX1798" fmla="*/ 2309558 w 4937510"/>
                <a:gd name="connsiteY1798" fmla="*/ 377945 h 500761"/>
                <a:gd name="connsiteX1799" fmla="*/ 2306550 w 4937510"/>
                <a:gd name="connsiteY1799" fmla="*/ 374937 h 500761"/>
                <a:gd name="connsiteX1800" fmla="*/ 2303542 w 4937510"/>
                <a:gd name="connsiteY1800" fmla="*/ 373433 h 500761"/>
                <a:gd name="connsiteX1801" fmla="*/ 2302038 w 4937510"/>
                <a:gd name="connsiteY1801" fmla="*/ 371929 h 500761"/>
                <a:gd name="connsiteX1802" fmla="*/ 2299030 w 4937510"/>
                <a:gd name="connsiteY1802" fmla="*/ 368921 h 500761"/>
                <a:gd name="connsiteX1803" fmla="*/ 2297526 w 4937510"/>
                <a:gd name="connsiteY1803" fmla="*/ 367417 h 500761"/>
                <a:gd name="connsiteX1804" fmla="*/ 2293014 w 4937510"/>
                <a:gd name="connsiteY1804" fmla="*/ 362905 h 500761"/>
                <a:gd name="connsiteX1805" fmla="*/ 2286998 w 4937510"/>
                <a:gd name="connsiteY1805" fmla="*/ 358394 h 500761"/>
                <a:gd name="connsiteX1806" fmla="*/ 2280983 w 4937510"/>
                <a:gd name="connsiteY1806" fmla="*/ 353882 h 500761"/>
                <a:gd name="connsiteX1807" fmla="*/ 2273463 w 4937510"/>
                <a:gd name="connsiteY1807" fmla="*/ 346362 h 500761"/>
                <a:gd name="connsiteX1808" fmla="*/ 2268951 w 4937510"/>
                <a:gd name="connsiteY1808" fmla="*/ 341850 h 500761"/>
                <a:gd name="connsiteX1809" fmla="*/ 2267447 w 4937510"/>
                <a:gd name="connsiteY1809" fmla="*/ 343354 h 500761"/>
                <a:gd name="connsiteX1810" fmla="*/ 2264439 w 4937510"/>
                <a:gd name="connsiteY1810" fmla="*/ 346362 h 500761"/>
                <a:gd name="connsiteX1811" fmla="*/ 2259927 w 4937510"/>
                <a:gd name="connsiteY1811" fmla="*/ 352378 h 500761"/>
                <a:gd name="connsiteX1812" fmla="*/ 2258423 w 4937510"/>
                <a:gd name="connsiteY1812" fmla="*/ 358394 h 500761"/>
                <a:gd name="connsiteX1813" fmla="*/ 2253912 w 4937510"/>
                <a:gd name="connsiteY1813" fmla="*/ 367417 h 500761"/>
                <a:gd name="connsiteX1814" fmla="*/ 2250904 w 4937510"/>
                <a:gd name="connsiteY1814" fmla="*/ 373433 h 500761"/>
                <a:gd name="connsiteX1815" fmla="*/ 2246392 w 4937510"/>
                <a:gd name="connsiteY1815" fmla="*/ 382457 h 500761"/>
                <a:gd name="connsiteX1816" fmla="*/ 2240376 w 4937510"/>
                <a:gd name="connsiteY1816" fmla="*/ 389977 h 500761"/>
                <a:gd name="connsiteX1817" fmla="*/ 2237368 w 4937510"/>
                <a:gd name="connsiteY1817" fmla="*/ 392984 h 500761"/>
                <a:gd name="connsiteX1818" fmla="*/ 2232856 w 4937510"/>
                <a:gd name="connsiteY1818" fmla="*/ 397496 h 500761"/>
                <a:gd name="connsiteX1819" fmla="*/ 2226841 w 4937510"/>
                <a:gd name="connsiteY1819" fmla="*/ 403512 h 500761"/>
                <a:gd name="connsiteX1820" fmla="*/ 2220825 w 4937510"/>
                <a:gd name="connsiteY1820" fmla="*/ 408024 h 500761"/>
                <a:gd name="connsiteX1821" fmla="*/ 2214809 w 4937510"/>
                <a:gd name="connsiteY1821" fmla="*/ 412536 h 500761"/>
                <a:gd name="connsiteX1822" fmla="*/ 2208793 w 4937510"/>
                <a:gd name="connsiteY1822" fmla="*/ 415544 h 500761"/>
                <a:gd name="connsiteX1823" fmla="*/ 2205785 w 4937510"/>
                <a:gd name="connsiteY1823" fmla="*/ 417048 h 500761"/>
                <a:gd name="connsiteX1824" fmla="*/ 2198266 w 4937510"/>
                <a:gd name="connsiteY1824" fmla="*/ 420055 h 500761"/>
                <a:gd name="connsiteX1825" fmla="*/ 2193754 w 4937510"/>
                <a:gd name="connsiteY1825" fmla="*/ 421559 h 500761"/>
                <a:gd name="connsiteX1826" fmla="*/ 2186234 w 4937510"/>
                <a:gd name="connsiteY1826" fmla="*/ 423063 h 500761"/>
                <a:gd name="connsiteX1827" fmla="*/ 2181722 w 4937510"/>
                <a:gd name="connsiteY1827" fmla="*/ 424567 h 500761"/>
                <a:gd name="connsiteX1828" fmla="*/ 2175706 w 4937510"/>
                <a:gd name="connsiteY1828" fmla="*/ 424567 h 500761"/>
                <a:gd name="connsiteX1829" fmla="*/ 2166683 w 4937510"/>
                <a:gd name="connsiteY1829" fmla="*/ 427575 h 500761"/>
                <a:gd name="connsiteX1830" fmla="*/ 2159163 w 4937510"/>
                <a:gd name="connsiteY1830" fmla="*/ 427575 h 500761"/>
                <a:gd name="connsiteX1831" fmla="*/ 2147131 w 4937510"/>
                <a:gd name="connsiteY1831" fmla="*/ 429079 h 500761"/>
                <a:gd name="connsiteX1832" fmla="*/ 2141116 w 4937510"/>
                <a:gd name="connsiteY1832" fmla="*/ 427575 h 500761"/>
                <a:gd name="connsiteX1833" fmla="*/ 2133596 w 4937510"/>
                <a:gd name="connsiteY1833" fmla="*/ 427575 h 500761"/>
                <a:gd name="connsiteX1834" fmla="*/ 2129084 w 4937510"/>
                <a:gd name="connsiteY1834" fmla="*/ 426071 h 500761"/>
                <a:gd name="connsiteX1835" fmla="*/ 2124572 w 4937510"/>
                <a:gd name="connsiteY1835" fmla="*/ 424567 h 500761"/>
                <a:gd name="connsiteX1836" fmla="*/ 2118556 w 4937510"/>
                <a:gd name="connsiteY1836" fmla="*/ 424567 h 500761"/>
                <a:gd name="connsiteX1837" fmla="*/ 2111037 w 4937510"/>
                <a:gd name="connsiteY1837" fmla="*/ 420055 h 500761"/>
                <a:gd name="connsiteX1838" fmla="*/ 2111037 w 4937510"/>
                <a:gd name="connsiteY1838" fmla="*/ 418552 h 500761"/>
                <a:gd name="connsiteX1839" fmla="*/ 2115548 w 4937510"/>
                <a:gd name="connsiteY1839" fmla="*/ 417048 h 500761"/>
                <a:gd name="connsiteX1840" fmla="*/ 2121564 w 4937510"/>
                <a:gd name="connsiteY1840" fmla="*/ 414040 h 500761"/>
                <a:gd name="connsiteX1841" fmla="*/ 2123068 w 4937510"/>
                <a:gd name="connsiteY1841" fmla="*/ 411032 h 500761"/>
                <a:gd name="connsiteX1842" fmla="*/ 2123068 w 4937510"/>
                <a:gd name="connsiteY1842" fmla="*/ 408024 h 500761"/>
                <a:gd name="connsiteX1843" fmla="*/ 2118556 w 4937510"/>
                <a:gd name="connsiteY1843" fmla="*/ 403512 h 500761"/>
                <a:gd name="connsiteX1844" fmla="*/ 2114044 w 4937510"/>
                <a:gd name="connsiteY1844" fmla="*/ 400504 h 500761"/>
                <a:gd name="connsiteX1845" fmla="*/ 2111037 w 4937510"/>
                <a:gd name="connsiteY1845" fmla="*/ 399000 h 500761"/>
                <a:gd name="connsiteX1846" fmla="*/ 2106525 w 4937510"/>
                <a:gd name="connsiteY1846" fmla="*/ 395992 h 500761"/>
                <a:gd name="connsiteX1847" fmla="*/ 2103517 w 4937510"/>
                <a:gd name="connsiteY1847" fmla="*/ 392984 h 500761"/>
                <a:gd name="connsiteX1848" fmla="*/ 2099005 w 4937510"/>
                <a:gd name="connsiteY1848" fmla="*/ 391480 h 500761"/>
                <a:gd name="connsiteX1849" fmla="*/ 2094493 w 4937510"/>
                <a:gd name="connsiteY1849" fmla="*/ 389977 h 500761"/>
                <a:gd name="connsiteX1850" fmla="*/ 2091485 w 4937510"/>
                <a:gd name="connsiteY1850" fmla="*/ 386969 h 500761"/>
                <a:gd name="connsiteX1851" fmla="*/ 2092989 w 4937510"/>
                <a:gd name="connsiteY1851" fmla="*/ 380953 h 500761"/>
                <a:gd name="connsiteX1852" fmla="*/ 2095997 w 4937510"/>
                <a:gd name="connsiteY1852" fmla="*/ 379449 h 500761"/>
                <a:gd name="connsiteX1853" fmla="*/ 2105021 w 4937510"/>
                <a:gd name="connsiteY1853" fmla="*/ 379449 h 500761"/>
                <a:gd name="connsiteX1854" fmla="*/ 2115548 w 4937510"/>
                <a:gd name="connsiteY1854" fmla="*/ 379449 h 500761"/>
                <a:gd name="connsiteX1855" fmla="*/ 2127580 w 4937510"/>
                <a:gd name="connsiteY1855" fmla="*/ 379449 h 500761"/>
                <a:gd name="connsiteX1856" fmla="*/ 2135100 w 4937510"/>
                <a:gd name="connsiteY1856" fmla="*/ 377945 h 500761"/>
                <a:gd name="connsiteX1857" fmla="*/ 2139612 w 4937510"/>
                <a:gd name="connsiteY1857" fmla="*/ 377945 h 500761"/>
                <a:gd name="connsiteX1858" fmla="*/ 2153147 w 4937510"/>
                <a:gd name="connsiteY1858" fmla="*/ 377945 h 500761"/>
                <a:gd name="connsiteX1859" fmla="*/ 2163675 w 4937510"/>
                <a:gd name="connsiteY1859" fmla="*/ 376441 h 500761"/>
                <a:gd name="connsiteX1860" fmla="*/ 2169691 w 4937510"/>
                <a:gd name="connsiteY1860" fmla="*/ 374937 h 500761"/>
                <a:gd name="connsiteX1861" fmla="*/ 2177210 w 4937510"/>
                <a:gd name="connsiteY1861" fmla="*/ 373433 h 500761"/>
                <a:gd name="connsiteX1862" fmla="*/ 2187738 w 4937510"/>
                <a:gd name="connsiteY1862" fmla="*/ 368921 h 500761"/>
                <a:gd name="connsiteX1863" fmla="*/ 2196762 w 4937510"/>
                <a:gd name="connsiteY1863" fmla="*/ 358394 h 500761"/>
                <a:gd name="connsiteX1864" fmla="*/ 2201273 w 4937510"/>
                <a:gd name="connsiteY1864" fmla="*/ 355386 h 500761"/>
                <a:gd name="connsiteX1865" fmla="*/ 2205785 w 4937510"/>
                <a:gd name="connsiteY1865" fmla="*/ 350874 h 500761"/>
                <a:gd name="connsiteX1866" fmla="*/ 2214809 w 4937510"/>
                <a:gd name="connsiteY1866" fmla="*/ 334330 h 500761"/>
                <a:gd name="connsiteX1867" fmla="*/ 2217817 w 4937510"/>
                <a:gd name="connsiteY1867" fmla="*/ 328315 h 500761"/>
                <a:gd name="connsiteX1868" fmla="*/ 2220825 w 4937510"/>
                <a:gd name="connsiteY1868" fmla="*/ 323803 h 500761"/>
                <a:gd name="connsiteX1869" fmla="*/ 2222329 w 4937510"/>
                <a:gd name="connsiteY1869" fmla="*/ 319291 h 500761"/>
                <a:gd name="connsiteX1870" fmla="*/ 2225337 w 4937510"/>
                <a:gd name="connsiteY1870" fmla="*/ 316283 h 500761"/>
                <a:gd name="connsiteX1871" fmla="*/ 2229848 w 4937510"/>
                <a:gd name="connsiteY1871" fmla="*/ 307259 h 500761"/>
                <a:gd name="connsiteX1872" fmla="*/ 2231352 w 4937510"/>
                <a:gd name="connsiteY1872" fmla="*/ 302748 h 500761"/>
                <a:gd name="connsiteX1873" fmla="*/ 2235864 w 4937510"/>
                <a:gd name="connsiteY1873" fmla="*/ 293724 h 500761"/>
                <a:gd name="connsiteX1874" fmla="*/ 2237368 w 4937510"/>
                <a:gd name="connsiteY1874" fmla="*/ 292220 h 500761"/>
                <a:gd name="connsiteX1875" fmla="*/ 2237368 w 4937510"/>
                <a:gd name="connsiteY1875" fmla="*/ 287708 h 500761"/>
                <a:gd name="connsiteX1876" fmla="*/ 2238872 w 4937510"/>
                <a:gd name="connsiteY1876" fmla="*/ 283196 h 500761"/>
                <a:gd name="connsiteX1877" fmla="*/ 2237368 w 4937510"/>
                <a:gd name="connsiteY1877" fmla="*/ 283196 h 500761"/>
                <a:gd name="connsiteX1878" fmla="*/ 2234360 w 4937510"/>
                <a:gd name="connsiteY1878" fmla="*/ 283196 h 500761"/>
                <a:gd name="connsiteX1879" fmla="*/ 2231352 w 4937510"/>
                <a:gd name="connsiteY1879" fmla="*/ 283196 h 500761"/>
                <a:gd name="connsiteX1880" fmla="*/ 2229848 w 4937510"/>
                <a:gd name="connsiteY1880" fmla="*/ 283196 h 500761"/>
                <a:gd name="connsiteX1881" fmla="*/ 2226841 w 4937510"/>
                <a:gd name="connsiteY1881" fmla="*/ 283196 h 500761"/>
                <a:gd name="connsiteX1882" fmla="*/ 2220825 w 4937510"/>
                <a:gd name="connsiteY1882" fmla="*/ 283196 h 500761"/>
                <a:gd name="connsiteX1883" fmla="*/ 2216313 w 4937510"/>
                <a:gd name="connsiteY1883" fmla="*/ 284700 h 500761"/>
                <a:gd name="connsiteX1884" fmla="*/ 2210297 w 4937510"/>
                <a:gd name="connsiteY1884" fmla="*/ 284700 h 500761"/>
                <a:gd name="connsiteX1885" fmla="*/ 2205785 w 4937510"/>
                <a:gd name="connsiteY1885" fmla="*/ 284700 h 500761"/>
                <a:gd name="connsiteX1886" fmla="*/ 2202777 w 4937510"/>
                <a:gd name="connsiteY1886" fmla="*/ 284700 h 500761"/>
                <a:gd name="connsiteX1887" fmla="*/ 2199769 w 4937510"/>
                <a:gd name="connsiteY1887" fmla="*/ 284700 h 500761"/>
                <a:gd name="connsiteX1888" fmla="*/ 2192250 w 4937510"/>
                <a:gd name="connsiteY1888" fmla="*/ 283196 h 500761"/>
                <a:gd name="connsiteX1889" fmla="*/ 2187738 w 4937510"/>
                <a:gd name="connsiteY1889" fmla="*/ 281692 h 500761"/>
                <a:gd name="connsiteX1890" fmla="*/ 2181722 w 4937510"/>
                <a:gd name="connsiteY1890" fmla="*/ 278684 h 500761"/>
                <a:gd name="connsiteX1891" fmla="*/ 2178714 w 4937510"/>
                <a:gd name="connsiteY1891" fmla="*/ 275677 h 500761"/>
                <a:gd name="connsiteX1892" fmla="*/ 2172698 w 4937510"/>
                <a:gd name="connsiteY1892" fmla="*/ 274173 h 500761"/>
                <a:gd name="connsiteX1893" fmla="*/ 2165179 w 4937510"/>
                <a:gd name="connsiteY1893" fmla="*/ 266653 h 500761"/>
                <a:gd name="connsiteX1894" fmla="*/ 2166683 w 4937510"/>
                <a:gd name="connsiteY1894" fmla="*/ 262141 h 500761"/>
                <a:gd name="connsiteX1895" fmla="*/ 2168187 w 4937510"/>
                <a:gd name="connsiteY1895" fmla="*/ 260637 h 500761"/>
                <a:gd name="connsiteX1896" fmla="*/ 2171194 w 4937510"/>
                <a:gd name="connsiteY1896" fmla="*/ 260637 h 500761"/>
                <a:gd name="connsiteX1897" fmla="*/ 2172698 w 4937510"/>
                <a:gd name="connsiteY1897" fmla="*/ 259133 h 500761"/>
                <a:gd name="connsiteX1898" fmla="*/ 2175706 w 4937510"/>
                <a:gd name="connsiteY1898" fmla="*/ 257629 h 500761"/>
                <a:gd name="connsiteX1899" fmla="*/ 2177210 w 4937510"/>
                <a:gd name="connsiteY1899" fmla="*/ 257629 h 500761"/>
                <a:gd name="connsiteX1900" fmla="*/ 2180218 w 4937510"/>
                <a:gd name="connsiteY1900" fmla="*/ 256125 h 500761"/>
                <a:gd name="connsiteX1901" fmla="*/ 2184730 w 4937510"/>
                <a:gd name="connsiteY1901" fmla="*/ 254621 h 500761"/>
                <a:gd name="connsiteX1902" fmla="*/ 2187738 w 4937510"/>
                <a:gd name="connsiteY1902" fmla="*/ 253117 h 500761"/>
                <a:gd name="connsiteX1903" fmla="*/ 2190746 w 4937510"/>
                <a:gd name="connsiteY1903" fmla="*/ 251613 h 500761"/>
                <a:gd name="connsiteX1904" fmla="*/ 2195258 w 4937510"/>
                <a:gd name="connsiteY1904" fmla="*/ 248605 h 500761"/>
                <a:gd name="connsiteX1905" fmla="*/ 2202777 w 4937510"/>
                <a:gd name="connsiteY1905" fmla="*/ 247102 h 500761"/>
                <a:gd name="connsiteX1906" fmla="*/ 2211801 w 4937510"/>
                <a:gd name="connsiteY1906" fmla="*/ 244094 h 500761"/>
                <a:gd name="connsiteX1907" fmla="*/ 2222329 w 4937510"/>
                <a:gd name="connsiteY1907" fmla="*/ 241086 h 500761"/>
                <a:gd name="connsiteX1908" fmla="*/ 2231352 w 4937510"/>
                <a:gd name="connsiteY1908" fmla="*/ 235070 h 500761"/>
                <a:gd name="connsiteX1909" fmla="*/ 2237368 w 4937510"/>
                <a:gd name="connsiteY1909" fmla="*/ 233566 h 500761"/>
                <a:gd name="connsiteX1910" fmla="*/ 2253912 w 4937510"/>
                <a:gd name="connsiteY1910" fmla="*/ 227550 h 500761"/>
                <a:gd name="connsiteX1911" fmla="*/ 2258423 w 4937510"/>
                <a:gd name="connsiteY1911" fmla="*/ 226046 h 500761"/>
                <a:gd name="connsiteX1912" fmla="*/ 2259927 w 4937510"/>
                <a:gd name="connsiteY1912" fmla="*/ 223038 h 500761"/>
                <a:gd name="connsiteX1913" fmla="*/ 2261431 w 4937510"/>
                <a:gd name="connsiteY1913" fmla="*/ 212511 h 500761"/>
                <a:gd name="connsiteX1914" fmla="*/ 2262935 w 4937510"/>
                <a:gd name="connsiteY1914" fmla="*/ 203487 h 500761"/>
                <a:gd name="connsiteX1915" fmla="*/ 2262935 w 4937510"/>
                <a:gd name="connsiteY1915" fmla="*/ 195967 h 500761"/>
                <a:gd name="connsiteX1916" fmla="*/ 2262935 w 4937510"/>
                <a:gd name="connsiteY1916" fmla="*/ 185440 h 500761"/>
                <a:gd name="connsiteX1917" fmla="*/ 2264439 w 4937510"/>
                <a:gd name="connsiteY1917" fmla="*/ 162880 h 500761"/>
                <a:gd name="connsiteX1918" fmla="*/ 2264439 w 4937510"/>
                <a:gd name="connsiteY1918" fmla="*/ 153857 h 500761"/>
                <a:gd name="connsiteX1919" fmla="*/ 2265943 w 4937510"/>
                <a:gd name="connsiteY1919" fmla="*/ 144833 h 500761"/>
                <a:gd name="connsiteX1920" fmla="*/ 2267447 w 4937510"/>
                <a:gd name="connsiteY1920" fmla="*/ 123778 h 500761"/>
                <a:gd name="connsiteX1921" fmla="*/ 2267447 w 4937510"/>
                <a:gd name="connsiteY1921" fmla="*/ 119266 h 500761"/>
                <a:gd name="connsiteX1922" fmla="*/ 2268951 w 4937510"/>
                <a:gd name="connsiteY1922" fmla="*/ 114754 h 500761"/>
                <a:gd name="connsiteX1923" fmla="*/ 2271959 w 4937510"/>
                <a:gd name="connsiteY1923" fmla="*/ 104226 h 500761"/>
                <a:gd name="connsiteX1924" fmla="*/ 2271959 w 4937510"/>
                <a:gd name="connsiteY1924" fmla="*/ 101219 h 500761"/>
                <a:gd name="connsiteX1925" fmla="*/ 2271959 w 4937510"/>
                <a:gd name="connsiteY1925" fmla="*/ 98211 h 500761"/>
                <a:gd name="connsiteX1926" fmla="*/ 2273463 w 4937510"/>
                <a:gd name="connsiteY1926" fmla="*/ 95203 h 500761"/>
                <a:gd name="connsiteX1927" fmla="*/ 2273463 w 4937510"/>
                <a:gd name="connsiteY1927" fmla="*/ 92195 h 500761"/>
                <a:gd name="connsiteX1928" fmla="*/ 2274967 w 4937510"/>
                <a:gd name="connsiteY1928" fmla="*/ 89187 h 500761"/>
                <a:gd name="connsiteX1929" fmla="*/ 2276471 w 4937510"/>
                <a:gd name="connsiteY1929" fmla="*/ 83171 h 500761"/>
                <a:gd name="connsiteX1930" fmla="*/ 2277975 w 4937510"/>
                <a:gd name="connsiteY1930" fmla="*/ 78659 h 500761"/>
                <a:gd name="connsiteX1931" fmla="*/ 2279479 w 4937510"/>
                <a:gd name="connsiteY1931" fmla="*/ 74148 h 500761"/>
                <a:gd name="connsiteX1932" fmla="*/ 2283991 w 4937510"/>
                <a:gd name="connsiteY1932" fmla="*/ 68132 h 500761"/>
                <a:gd name="connsiteX1933" fmla="*/ 2290006 w 4937510"/>
                <a:gd name="connsiteY1933" fmla="*/ 65124 h 500761"/>
                <a:gd name="connsiteX1934" fmla="*/ 2291510 w 4937510"/>
                <a:gd name="connsiteY1934" fmla="*/ 62116 h 500761"/>
                <a:gd name="connsiteX1935" fmla="*/ 2293014 w 4937510"/>
                <a:gd name="connsiteY1935" fmla="*/ 59108 h 500761"/>
                <a:gd name="connsiteX1936" fmla="*/ 2297526 w 4937510"/>
                <a:gd name="connsiteY1936" fmla="*/ 59108 h 500761"/>
                <a:gd name="connsiteX1937" fmla="*/ 2303542 w 4937510"/>
                <a:gd name="connsiteY1937" fmla="*/ 57604 h 500761"/>
                <a:gd name="connsiteX1938" fmla="*/ 1734062 w 4937510"/>
                <a:gd name="connsiteY1938" fmla="*/ 52841 h 500761"/>
                <a:gd name="connsiteX1939" fmla="*/ 1741577 w 4937510"/>
                <a:gd name="connsiteY1939" fmla="*/ 54350 h 500761"/>
                <a:gd name="connsiteX1940" fmla="*/ 1744583 w 4937510"/>
                <a:gd name="connsiteY1940" fmla="*/ 55859 h 500761"/>
                <a:gd name="connsiteX1941" fmla="*/ 1749092 w 4937510"/>
                <a:gd name="connsiteY1941" fmla="*/ 60386 h 500761"/>
                <a:gd name="connsiteX1942" fmla="*/ 1750595 w 4937510"/>
                <a:gd name="connsiteY1942" fmla="*/ 64913 h 500761"/>
                <a:gd name="connsiteX1943" fmla="*/ 1752099 w 4937510"/>
                <a:gd name="connsiteY1943" fmla="*/ 69440 h 500761"/>
                <a:gd name="connsiteX1944" fmla="*/ 1756608 w 4937510"/>
                <a:gd name="connsiteY1944" fmla="*/ 76986 h 500761"/>
                <a:gd name="connsiteX1945" fmla="*/ 1758111 w 4937510"/>
                <a:gd name="connsiteY1945" fmla="*/ 89058 h 500761"/>
                <a:gd name="connsiteX1946" fmla="*/ 1758111 w 4937510"/>
                <a:gd name="connsiteY1946" fmla="*/ 95094 h 500761"/>
                <a:gd name="connsiteX1947" fmla="*/ 1756608 w 4937510"/>
                <a:gd name="connsiteY1947" fmla="*/ 99621 h 500761"/>
                <a:gd name="connsiteX1948" fmla="*/ 1747589 w 4937510"/>
                <a:gd name="connsiteY1948" fmla="*/ 105657 h 500761"/>
                <a:gd name="connsiteX1949" fmla="*/ 1743080 w 4937510"/>
                <a:gd name="connsiteY1949" fmla="*/ 108675 h 500761"/>
                <a:gd name="connsiteX1950" fmla="*/ 1738571 w 4937510"/>
                <a:gd name="connsiteY1950" fmla="*/ 111693 h 500761"/>
                <a:gd name="connsiteX1951" fmla="*/ 1735565 w 4937510"/>
                <a:gd name="connsiteY1951" fmla="*/ 114711 h 500761"/>
                <a:gd name="connsiteX1952" fmla="*/ 1732559 w 4937510"/>
                <a:gd name="connsiteY1952" fmla="*/ 119238 h 500761"/>
                <a:gd name="connsiteX1953" fmla="*/ 1729553 w 4937510"/>
                <a:gd name="connsiteY1953" fmla="*/ 120747 h 500761"/>
                <a:gd name="connsiteX1954" fmla="*/ 1728049 w 4937510"/>
                <a:gd name="connsiteY1954" fmla="*/ 123766 h 500761"/>
                <a:gd name="connsiteX1955" fmla="*/ 1725043 w 4937510"/>
                <a:gd name="connsiteY1955" fmla="*/ 134329 h 500761"/>
                <a:gd name="connsiteX1956" fmla="*/ 1722037 w 4937510"/>
                <a:gd name="connsiteY1956" fmla="*/ 138856 h 500761"/>
                <a:gd name="connsiteX1957" fmla="*/ 1720534 w 4937510"/>
                <a:gd name="connsiteY1957" fmla="*/ 143383 h 500761"/>
                <a:gd name="connsiteX1958" fmla="*/ 1720534 w 4937510"/>
                <a:gd name="connsiteY1958" fmla="*/ 147910 h 500761"/>
                <a:gd name="connsiteX1959" fmla="*/ 1722037 w 4937510"/>
                <a:gd name="connsiteY1959" fmla="*/ 152437 h 500761"/>
                <a:gd name="connsiteX1960" fmla="*/ 1728049 w 4937510"/>
                <a:gd name="connsiteY1960" fmla="*/ 153946 h 500761"/>
                <a:gd name="connsiteX1961" fmla="*/ 1738571 w 4937510"/>
                <a:gd name="connsiteY1961" fmla="*/ 153946 h 500761"/>
                <a:gd name="connsiteX1962" fmla="*/ 1746086 w 4937510"/>
                <a:gd name="connsiteY1962" fmla="*/ 156964 h 500761"/>
                <a:gd name="connsiteX1963" fmla="*/ 1753602 w 4937510"/>
                <a:gd name="connsiteY1963" fmla="*/ 169036 h 500761"/>
                <a:gd name="connsiteX1964" fmla="*/ 1753602 w 4937510"/>
                <a:gd name="connsiteY1964" fmla="*/ 175073 h 500761"/>
                <a:gd name="connsiteX1965" fmla="*/ 1749092 w 4937510"/>
                <a:gd name="connsiteY1965" fmla="*/ 185636 h 500761"/>
                <a:gd name="connsiteX1966" fmla="*/ 1744583 w 4937510"/>
                <a:gd name="connsiteY1966" fmla="*/ 190163 h 500761"/>
                <a:gd name="connsiteX1967" fmla="*/ 1738571 w 4937510"/>
                <a:gd name="connsiteY1967" fmla="*/ 202235 h 500761"/>
                <a:gd name="connsiteX1968" fmla="*/ 1734062 w 4937510"/>
                <a:gd name="connsiteY1968" fmla="*/ 208271 h 500761"/>
                <a:gd name="connsiteX1969" fmla="*/ 1729553 w 4937510"/>
                <a:gd name="connsiteY1969" fmla="*/ 215816 h 500761"/>
                <a:gd name="connsiteX1970" fmla="*/ 1725043 w 4937510"/>
                <a:gd name="connsiteY1970" fmla="*/ 223362 h 500761"/>
                <a:gd name="connsiteX1971" fmla="*/ 1719031 w 4937510"/>
                <a:gd name="connsiteY1971" fmla="*/ 230907 h 500761"/>
                <a:gd name="connsiteX1972" fmla="*/ 1713019 w 4937510"/>
                <a:gd name="connsiteY1972" fmla="*/ 236943 h 500761"/>
                <a:gd name="connsiteX1973" fmla="*/ 1708510 w 4937510"/>
                <a:gd name="connsiteY1973" fmla="*/ 241470 h 500761"/>
                <a:gd name="connsiteX1974" fmla="*/ 1705504 w 4937510"/>
                <a:gd name="connsiteY1974" fmla="*/ 247506 h 500761"/>
                <a:gd name="connsiteX1975" fmla="*/ 1702497 w 4937510"/>
                <a:gd name="connsiteY1975" fmla="*/ 250524 h 500761"/>
                <a:gd name="connsiteX1976" fmla="*/ 1702497 w 4937510"/>
                <a:gd name="connsiteY1976" fmla="*/ 253542 h 500761"/>
                <a:gd name="connsiteX1977" fmla="*/ 1705504 w 4937510"/>
                <a:gd name="connsiteY1977" fmla="*/ 258069 h 500761"/>
                <a:gd name="connsiteX1978" fmla="*/ 1705504 w 4937510"/>
                <a:gd name="connsiteY1978" fmla="*/ 262596 h 500761"/>
                <a:gd name="connsiteX1979" fmla="*/ 1710013 w 4937510"/>
                <a:gd name="connsiteY1979" fmla="*/ 264105 h 500761"/>
                <a:gd name="connsiteX1980" fmla="*/ 1714522 w 4937510"/>
                <a:gd name="connsiteY1980" fmla="*/ 261087 h 500761"/>
                <a:gd name="connsiteX1981" fmla="*/ 1719031 w 4937510"/>
                <a:gd name="connsiteY1981" fmla="*/ 259578 h 500761"/>
                <a:gd name="connsiteX1982" fmla="*/ 1726546 w 4937510"/>
                <a:gd name="connsiteY1982" fmla="*/ 255051 h 500761"/>
                <a:gd name="connsiteX1983" fmla="*/ 1729553 w 4937510"/>
                <a:gd name="connsiteY1983" fmla="*/ 250524 h 500761"/>
                <a:gd name="connsiteX1984" fmla="*/ 1734062 w 4937510"/>
                <a:gd name="connsiteY1984" fmla="*/ 247506 h 500761"/>
                <a:gd name="connsiteX1985" fmla="*/ 1737068 w 4937510"/>
                <a:gd name="connsiteY1985" fmla="*/ 244488 h 500761"/>
                <a:gd name="connsiteX1986" fmla="*/ 1741577 w 4937510"/>
                <a:gd name="connsiteY1986" fmla="*/ 241470 h 500761"/>
                <a:gd name="connsiteX1987" fmla="*/ 1744583 w 4937510"/>
                <a:gd name="connsiteY1987" fmla="*/ 239961 h 500761"/>
                <a:gd name="connsiteX1988" fmla="*/ 1747589 w 4937510"/>
                <a:gd name="connsiteY1988" fmla="*/ 241470 h 500761"/>
                <a:gd name="connsiteX1989" fmla="*/ 1749092 w 4937510"/>
                <a:gd name="connsiteY1989" fmla="*/ 245997 h 500761"/>
                <a:gd name="connsiteX1990" fmla="*/ 1749092 w 4937510"/>
                <a:gd name="connsiteY1990" fmla="*/ 253542 h 500761"/>
                <a:gd name="connsiteX1991" fmla="*/ 1747589 w 4937510"/>
                <a:gd name="connsiteY1991" fmla="*/ 261087 h 500761"/>
                <a:gd name="connsiteX1992" fmla="*/ 1747589 w 4937510"/>
                <a:gd name="connsiteY1992" fmla="*/ 265614 h 500761"/>
                <a:gd name="connsiteX1993" fmla="*/ 1744583 w 4937510"/>
                <a:gd name="connsiteY1993" fmla="*/ 271651 h 500761"/>
                <a:gd name="connsiteX1994" fmla="*/ 1741577 w 4937510"/>
                <a:gd name="connsiteY1994" fmla="*/ 274669 h 500761"/>
                <a:gd name="connsiteX1995" fmla="*/ 1738571 w 4937510"/>
                <a:gd name="connsiteY1995" fmla="*/ 276178 h 500761"/>
                <a:gd name="connsiteX1996" fmla="*/ 1735565 w 4937510"/>
                <a:gd name="connsiteY1996" fmla="*/ 279196 h 500761"/>
                <a:gd name="connsiteX1997" fmla="*/ 1729553 w 4937510"/>
                <a:gd name="connsiteY1997" fmla="*/ 282214 h 500761"/>
                <a:gd name="connsiteX1998" fmla="*/ 1723540 w 4937510"/>
                <a:gd name="connsiteY1998" fmla="*/ 289759 h 500761"/>
                <a:gd name="connsiteX1999" fmla="*/ 1716025 w 4937510"/>
                <a:gd name="connsiteY1999" fmla="*/ 295795 h 500761"/>
                <a:gd name="connsiteX2000" fmla="*/ 1710013 w 4937510"/>
                <a:gd name="connsiteY2000" fmla="*/ 300322 h 500761"/>
                <a:gd name="connsiteX2001" fmla="*/ 1705504 w 4937510"/>
                <a:gd name="connsiteY2001" fmla="*/ 300322 h 500761"/>
                <a:gd name="connsiteX2002" fmla="*/ 1704000 w 4937510"/>
                <a:gd name="connsiteY2002" fmla="*/ 303340 h 500761"/>
                <a:gd name="connsiteX2003" fmla="*/ 1704000 w 4937510"/>
                <a:gd name="connsiteY2003" fmla="*/ 307867 h 500761"/>
                <a:gd name="connsiteX2004" fmla="*/ 1708510 w 4937510"/>
                <a:gd name="connsiteY2004" fmla="*/ 309376 h 500761"/>
                <a:gd name="connsiteX2005" fmla="*/ 1713019 w 4937510"/>
                <a:gd name="connsiteY2005" fmla="*/ 312394 h 500761"/>
                <a:gd name="connsiteX2006" fmla="*/ 1717528 w 4937510"/>
                <a:gd name="connsiteY2006" fmla="*/ 318430 h 500761"/>
                <a:gd name="connsiteX2007" fmla="*/ 1720534 w 4937510"/>
                <a:gd name="connsiteY2007" fmla="*/ 327485 h 500761"/>
                <a:gd name="connsiteX2008" fmla="*/ 1720534 w 4937510"/>
                <a:gd name="connsiteY2008" fmla="*/ 330503 h 500761"/>
                <a:gd name="connsiteX2009" fmla="*/ 1722037 w 4937510"/>
                <a:gd name="connsiteY2009" fmla="*/ 335030 h 500761"/>
                <a:gd name="connsiteX2010" fmla="*/ 1720534 w 4937510"/>
                <a:gd name="connsiteY2010" fmla="*/ 342575 h 500761"/>
                <a:gd name="connsiteX2011" fmla="*/ 1719031 w 4937510"/>
                <a:gd name="connsiteY2011" fmla="*/ 354647 h 500761"/>
                <a:gd name="connsiteX2012" fmla="*/ 1720534 w 4937510"/>
                <a:gd name="connsiteY2012" fmla="*/ 362192 h 500761"/>
                <a:gd name="connsiteX2013" fmla="*/ 1720534 w 4937510"/>
                <a:gd name="connsiteY2013" fmla="*/ 369738 h 500761"/>
                <a:gd name="connsiteX2014" fmla="*/ 1720534 w 4937510"/>
                <a:gd name="connsiteY2014" fmla="*/ 374265 h 500761"/>
                <a:gd name="connsiteX2015" fmla="*/ 1717528 w 4937510"/>
                <a:gd name="connsiteY2015" fmla="*/ 380301 h 500761"/>
                <a:gd name="connsiteX2016" fmla="*/ 1719031 w 4937510"/>
                <a:gd name="connsiteY2016" fmla="*/ 386337 h 500761"/>
                <a:gd name="connsiteX2017" fmla="*/ 1720534 w 4937510"/>
                <a:gd name="connsiteY2017" fmla="*/ 390864 h 500761"/>
                <a:gd name="connsiteX2018" fmla="*/ 1719031 w 4937510"/>
                <a:gd name="connsiteY2018" fmla="*/ 398409 h 500761"/>
                <a:gd name="connsiteX2019" fmla="*/ 1719031 w 4937510"/>
                <a:gd name="connsiteY2019" fmla="*/ 405954 h 500761"/>
                <a:gd name="connsiteX2020" fmla="*/ 1716025 w 4937510"/>
                <a:gd name="connsiteY2020" fmla="*/ 416517 h 500761"/>
                <a:gd name="connsiteX2021" fmla="*/ 1713019 w 4937510"/>
                <a:gd name="connsiteY2021" fmla="*/ 422554 h 500761"/>
                <a:gd name="connsiteX2022" fmla="*/ 1711516 w 4937510"/>
                <a:gd name="connsiteY2022" fmla="*/ 428590 h 500761"/>
                <a:gd name="connsiteX2023" fmla="*/ 1710013 w 4937510"/>
                <a:gd name="connsiteY2023" fmla="*/ 434626 h 500761"/>
                <a:gd name="connsiteX2024" fmla="*/ 1705504 w 4937510"/>
                <a:gd name="connsiteY2024" fmla="*/ 440662 h 500761"/>
                <a:gd name="connsiteX2025" fmla="*/ 1697988 w 4937510"/>
                <a:gd name="connsiteY2025" fmla="*/ 446698 h 500761"/>
                <a:gd name="connsiteX2026" fmla="*/ 1691976 w 4937510"/>
                <a:gd name="connsiteY2026" fmla="*/ 448207 h 500761"/>
                <a:gd name="connsiteX2027" fmla="*/ 1682958 w 4937510"/>
                <a:gd name="connsiteY2027" fmla="*/ 449716 h 500761"/>
                <a:gd name="connsiteX2028" fmla="*/ 1678448 w 4937510"/>
                <a:gd name="connsiteY2028" fmla="*/ 448207 h 500761"/>
                <a:gd name="connsiteX2029" fmla="*/ 1672436 w 4937510"/>
                <a:gd name="connsiteY2029" fmla="*/ 443680 h 500761"/>
                <a:gd name="connsiteX2030" fmla="*/ 1669430 w 4937510"/>
                <a:gd name="connsiteY2030" fmla="*/ 440662 h 500761"/>
                <a:gd name="connsiteX2031" fmla="*/ 1669430 w 4937510"/>
                <a:gd name="connsiteY2031" fmla="*/ 434626 h 500761"/>
                <a:gd name="connsiteX2032" fmla="*/ 1667927 w 4937510"/>
                <a:gd name="connsiteY2032" fmla="*/ 430099 h 500761"/>
                <a:gd name="connsiteX2033" fmla="*/ 1664921 w 4937510"/>
                <a:gd name="connsiteY2033" fmla="*/ 422554 h 500761"/>
                <a:gd name="connsiteX2034" fmla="*/ 1661915 w 4937510"/>
                <a:gd name="connsiteY2034" fmla="*/ 419536 h 500761"/>
                <a:gd name="connsiteX2035" fmla="*/ 1657405 w 4937510"/>
                <a:gd name="connsiteY2035" fmla="*/ 416517 h 500761"/>
                <a:gd name="connsiteX2036" fmla="*/ 1652896 w 4937510"/>
                <a:gd name="connsiteY2036" fmla="*/ 413499 h 500761"/>
                <a:gd name="connsiteX2037" fmla="*/ 1652896 w 4937510"/>
                <a:gd name="connsiteY2037" fmla="*/ 408972 h 500761"/>
                <a:gd name="connsiteX2038" fmla="*/ 1654399 w 4937510"/>
                <a:gd name="connsiteY2038" fmla="*/ 404445 h 500761"/>
                <a:gd name="connsiteX2039" fmla="*/ 1654399 w 4937510"/>
                <a:gd name="connsiteY2039" fmla="*/ 398409 h 500761"/>
                <a:gd name="connsiteX2040" fmla="*/ 1654399 w 4937510"/>
                <a:gd name="connsiteY2040" fmla="*/ 395391 h 500761"/>
                <a:gd name="connsiteX2041" fmla="*/ 1654399 w 4937510"/>
                <a:gd name="connsiteY2041" fmla="*/ 392373 h 500761"/>
                <a:gd name="connsiteX2042" fmla="*/ 1657405 w 4937510"/>
                <a:gd name="connsiteY2042" fmla="*/ 390864 h 500761"/>
                <a:gd name="connsiteX2043" fmla="*/ 1658909 w 4937510"/>
                <a:gd name="connsiteY2043" fmla="*/ 387846 h 500761"/>
                <a:gd name="connsiteX2044" fmla="*/ 1661915 w 4937510"/>
                <a:gd name="connsiteY2044" fmla="*/ 381810 h 500761"/>
                <a:gd name="connsiteX2045" fmla="*/ 1661915 w 4937510"/>
                <a:gd name="connsiteY2045" fmla="*/ 372756 h 500761"/>
                <a:gd name="connsiteX2046" fmla="*/ 1661915 w 4937510"/>
                <a:gd name="connsiteY2046" fmla="*/ 365210 h 500761"/>
                <a:gd name="connsiteX2047" fmla="*/ 1661915 w 4937510"/>
                <a:gd name="connsiteY2047" fmla="*/ 357665 h 500761"/>
                <a:gd name="connsiteX2048" fmla="*/ 1660412 w 4937510"/>
                <a:gd name="connsiteY2048" fmla="*/ 351629 h 500761"/>
                <a:gd name="connsiteX2049" fmla="*/ 1655902 w 4937510"/>
                <a:gd name="connsiteY2049" fmla="*/ 350120 h 500761"/>
                <a:gd name="connsiteX2050" fmla="*/ 1651393 w 4937510"/>
                <a:gd name="connsiteY2050" fmla="*/ 354647 h 500761"/>
                <a:gd name="connsiteX2051" fmla="*/ 1642375 w 4937510"/>
                <a:gd name="connsiteY2051" fmla="*/ 354647 h 500761"/>
                <a:gd name="connsiteX2052" fmla="*/ 1636363 w 4937510"/>
                <a:gd name="connsiteY2052" fmla="*/ 353138 h 500761"/>
                <a:gd name="connsiteX2053" fmla="*/ 1633356 w 4937510"/>
                <a:gd name="connsiteY2053" fmla="*/ 347102 h 500761"/>
                <a:gd name="connsiteX2054" fmla="*/ 1630350 w 4937510"/>
                <a:gd name="connsiteY2054" fmla="*/ 339557 h 500761"/>
                <a:gd name="connsiteX2055" fmla="*/ 1625841 w 4937510"/>
                <a:gd name="connsiteY2055" fmla="*/ 333521 h 500761"/>
                <a:gd name="connsiteX2056" fmla="*/ 1624338 w 4937510"/>
                <a:gd name="connsiteY2056" fmla="*/ 324467 h 500761"/>
                <a:gd name="connsiteX2057" fmla="*/ 1622835 w 4937510"/>
                <a:gd name="connsiteY2057" fmla="*/ 310885 h 500761"/>
                <a:gd name="connsiteX2058" fmla="*/ 1624338 w 4937510"/>
                <a:gd name="connsiteY2058" fmla="*/ 301831 h 500761"/>
                <a:gd name="connsiteX2059" fmla="*/ 1627344 w 4937510"/>
                <a:gd name="connsiteY2059" fmla="*/ 295795 h 500761"/>
                <a:gd name="connsiteX2060" fmla="*/ 1630350 w 4937510"/>
                <a:gd name="connsiteY2060" fmla="*/ 291268 h 500761"/>
                <a:gd name="connsiteX2061" fmla="*/ 1637866 w 4937510"/>
                <a:gd name="connsiteY2061" fmla="*/ 283723 h 500761"/>
                <a:gd name="connsiteX2062" fmla="*/ 1637866 w 4937510"/>
                <a:gd name="connsiteY2062" fmla="*/ 279196 h 500761"/>
                <a:gd name="connsiteX2063" fmla="*/ 1636363 w 4937510"/>
                <a:gd name="connsiteY2063" fmla="*/ 274669 h 500761"/>
                <a:gd name="connsiteX2064" fmla="*/ 1633356 w 4937510"/>
                <a:gd name="connsiteY2064" fmla="*/ 270142 h 500761"/>
                <a:gd name="connsiteX2065" fmla="*/ 1628847 w 4937510"/>
                <a:gd name="connsiteY2065" fmla="*/ 261087 h 500761"/>
                <a:gd name="connsiteX2066" fmla="*/ 1624338 w 4937510"/>
                <a:gd name="connsiteY2066" fmla="*/ 255051 h 500761"/>
                <a:gd name="connsiteX2067" fmla="*/ 1619829 w 4937510"/>
                <a:gd name="connsiteY2067" fmla="*/ 249015 h 500761"/>
                <a:gd name="connsiteX2068" fmla="*/ 1616823 w 4937510"/>
                <a:gd name="connsiteY2068" fmla="*/ 239961 h 500761"/>
                <a:gd name="connsiteX2069" fmla="*/ 1618326 w 4937510"/>
                <a:gd name="connsiteY2069" fmla="*/ 230907 h 500761"/>
                <a:gd name="connsiteX2070" fmla="*/ 1621332 w 4937510"/>
                <a:gd name="connsiteY2070" fmla="*/ 226380 h 500761"/>
                <a:gd name="connsiteX2071" fmla="*/ 1622835 w 4937510"/>
                <a:gd name="connsiteY2071" fmla="*/ 218834 h 500761"/>
                <a:gd name="connsiteX2072" fmla="*/ 1625841 w 4937510"/>
                <a:gd name="connsiteY2072" fmla="*/ 212798 h 500761"/>
                <a:gd name="connsiteX2073" fmla="*/ 1628847 w 4937510"/>
                <a:gd name="connsiteY2073" fmla="*/ 209780 h 500761"/>
                <a:gd name="connsiteX2074" fmla="*/ 1631853 w 4937510"/>
                <a:gd name="connsiteY2074" fmla="*/ 202235 h 500761"/>
                <a:gd name="connsiteX2075" fmla="*/ 1636363 w 4937510"/>
                <a:gd name="connsiteY2075" fmla="*/ 199217 h 500761"/>
                <a:gd name="connsiteX2076" fmla="*/ 1639369 w 4937510"/>
                <a:gd name="connsiteY2076" fmla="*/ 196199 h 500761"/>
                <a:gd name="connsiteX2077" fmla="*/ 1643878 w 4937510"/>
                <a:gd name="connsiteY2077" fmla="*/ 191672 h 500761"/>
                <a:gd name="connsiteX2078" fmla="*/ 1648387 w 4937510"/>
                <a:gd name="connsiteY2078" fmla="*/ 188654 h 500761"/>
                <a:gd name="connsiteX2079" fmla="*/ 1651393 w 4937510"/>
                <a:gd name="connsiteY2079" fmla="*/ 184127 h 500761"/>
                <a:gd name="connsiteX2080" fmla="*/ 1652896 w 4937510"/>
                <a:gd name="connsiteY2080" fmla="*/ 178091 h 500761"/>
                <a:gd name="connsiteX2081" fmla="*/ 1655902 w 4937510"/>
                <a:gd name="connsiteY2081" fmla="*/ 173564 h 500761"/>
                <a:gd name="connsiteX2082" fmla="*/ 1661915 w 4937510"/>
                <a:gd name="connsiteY2082" fmla="*/ 166018 h 500761"/>
                <a:gd name="connsiteX2083" fmla="*/ 1667927 w 4937510"/>
                <a:gd name="connsiteY2083" fmla="*/ 161491 h 500761"/>
                <a:gd name="connsiteX2084" fmla="*/ 1672436 w 4937510"/>
                <a:gd name="connsiteY2084" fmla="*/ 155455 h 500761"/>
                <a:gd name="connsiteX2085" fmla="*/ 1675442 w 4937510"/>
                <a:gd name="connsiteY2085" fmla="*/ 150928 h 500761"/>
                <a:gd name="connsiteX2086" fmla="*/ 1681454 w 4937510"/>
                <a:gd name="connsiteY2086" fmla="*/ 143383 h 500761"/>
                <a:gd name="connsiteX2087" fmla="*/ 1685964 w 4937510"/>
                <a:gd name="connsiteY2087" fmla="*/ 137347 h 500761"/>
                <a:gd name="connsiteX2088" fmla="*/ 1691976 w 4937510"/>
                <a:gd name="connsiteY2088" fmla="*/ 129802 h 500761"/>
                <a:gd name="connsiteX2089" fmla="*/ 1697988 w 4937510"/>
                <a:gd name="connsiteY2089" fmla="*/ 120747 h 500761"/>
                <a:gd name="connsiteX2090" fmla="*/ 1702497 w 4937510"/>
                <a:gd name="connsiteY2090" fmla="*/ 114711 h 500761"/>
                <a:gd name="connsiteX2091" fmla="*/ 1707007 w 4937510"/>
                <a:gd name="connsiteY2091" fmla="*/ 107166 h 500761"/>
                <a:gd name="connsiteX2092" fmla="*/ 1717528 w 4937510"/>
                <a:gd name="connsiteY2092" fmla="*/ 92076 h 500761"/>
                <a:gd name="connsiteX2093" fmla="*/ 1723540 w 4937510"/>
                <a:gd name="connsiteY2093" fmla="*/ 78495 h 500761"/>
                <a:gd name="connsiteX2094" fmla="*/ 1728049 w 4937510"/>
                <a:gd name="connsiteY2094" fmla="*/ 66422 h 500761"/>
                <a:gd name="connsiteX2095" fmla="*/ 1734062 w 4937510"/>
                <a:gd name="connsiteY2095" fmla="*/ 52841 h 500761"/>
                <a:gd name="connsiteX2096" fmla="*/ 3321592 w 4937510"/>
                <a:gd name="connsiteY2096" fmla="*/ 46491 h 500761"/>
                <a:gd name="connsiteX2097" fmla="*/ 3332117 w 4937510"/>
                <a:gd name="connsiteY2097" fmla="*/ 51006 h 500761"/>
                <a:gd name="connsiteX2098" fmla="*/ 3342642 w 4937510"/>
                <a:gd name="connsiteY2098" fmla="*/ 58530 h 500761"/>
                <a:gd name="connsiteX2099" fmla="*/ 3351663 w 4937510"/>
                <a:gd name="connsiteY2099" fmla="*/ 67559 h 500761"/>
                <a:gd name="connsiteX2100" fmla="*/ 3362188 w 4937510"/>
                <a:gd name="connsiteY2100" fmla="*/ 70569 h 500761"/>
                <a:gd name="connsiteX2101" fmla="*/ 3371209 w 4937510"/>
                <a:gd name="connsiteY2101" fmla="*/ 69064 h 500761"/>
                <a:gd name="connsiteX2102" fmla="*/ 3381734 w 4937510"/>
                <a:gd name="connsiteY2102" fmla="*/ 67559 h 500761"/>
                <a:gd name="connsiteX2103" fmla="*/ 3390756 w 4937510"/>
                <a:gd name="connsiteY2103" fmla="*/ 67559 h 500761"/>
                <a:gd name="connsiteX2104" fmla="*/ 3389252 w 4937510"/>
                <a:gd name="connsiteY2104" fmla="*/ 70569 h 500761"/>
                <a:gd name="connsiteX2105" fmla="*/ 3384741 w 4937510"/>
                <a:gd name="connsiteY2105" fmla="*/ 79599 h 500761"/>
                <a:gd name="connsiteX2106" fmla="*/ 3368202 w 4937510"/>
                <a:gd name="connsiteY2106" fmla="*/ 91638 h 500761"/>
                <a:gd name="connsiteX2107" fmla="*/ 3357678 w 4937510"/>
                <a:gd name="connsiteY2107" fmla="*/ 97657 h 500761"/>
                <a:gd name="connsiteX2108" fmla="*/ 3353167 w 4937510"/>
                <a:gd name="connsiteY2108" fmla="*/ 102172 h 500761"/>
                <a:gd name="connsiteX2109" fmla="*/ 3350160 w 4937510"/>
                <a:gd name="connsiteY2109" fmla="*/ 111201 h 500761"/>
                <a:gd name="connsiteX2110" fmla="*/ 3350160 w 4937510"/>
                <a:gd name="connsiteY2110" fmla="*/ 124745 h 500761"/>
                <a:gd name="connsiteX2111" fmla="*/ 3356174 w 4937510"/>
                <a:gd name="connsiteY2111" fmla="*/ 135279 h 500761"/>
                <a:gd name="connsiteX2112" fmla="*/ 3360685 w 4937510"/>
                <a:gd name="connsiteY2112" fmla="*/ 142804 h 500761"/>
                <a:gd name="connsiteX2113" fmla="*/ 3372713 w 4937510"/>
                <a:gd name="connsiteY2113" fmla="*/ 139794 h 500761"/>
                <a:gd name="connsiteX2114" fmla="*/ 3383238 w 4937510"/>
                <a:gd name="connsiteY2114" fmla="*/ 136784 h 500761"/>
                <a:gd name="connsiteX2115" fmla="*/ 3395266 w 4937510"/>
                <a:gd name="connsiteY2115" fmla="*/ 136784 h 500761"/>
                <a:gd name="connsiteX2116" fmla="*/ 3408798 w 4937510"/>
                <a:gd name="connsiteY2116" fmla="*/ 142804 h 500761"/>
                <a:gd name="connsiteX2117" fmla="*/ 3417819 w 4937510"/>
                <a:gd name="connsiteY2117" fmla="*/ 145813 h 500761"/>
                <a:gd name="connsiteX2118" fmla="*/ 3417819 w 4937510"/>
                <a:gd name="connsiteY2118" fmla="*/ 156347 h 500761"/>
                <a:gd name="connsiteX2119" fmla="*/ 3417819 w 4937510"/>
                <a:gd name="connsiteY2119" fmla="*/ 168386 h 500761"/>
                <a:gd name="connsiteX2120" fmla="*/ 3407295 w 4937510"/>
                <a:gd name="connsiteY2120" fmla="*/ 206009 h 500761"/>
                <a:gd name="connsiteX2121" fmla="*/ 3396770 w 4937510"/>
                <a:gd name="connsiteY2121" fmla="*/ 227077 h 500761"/>
                <a:gd name="connsiteX2122" fmla="*/ 3390756 w 4937510"/>
                <a:gd name="connsiteY2122" fmla="*/ 233096 h 500761"/>
                <a:gd name="connsiteX2123" fmla="*/ 3386245 w 4937510"/>
                <a:gd name="connsiteY2123" fmla="*/ 243631 h 500761"/>
                <a:gd name="connsiteX2124" fmla="*/ 3383238 w 4937510"/>
                <a:gd name="connsiteY2124" fmla="*/ 254165 h 500761"/>
                <a:gd name="connsiteX2125" fmla="*/ 3359181 w 4937510"/>
                <a:gd name="connsiteY2125" fmla="*/ 261689 h 500761"/>
                <a:gd name="connsiteX2126" fmla="*/ 3348656 w 4937510"/>
                <a:gd name="connsiteY2126" fmla="*/ 267709 h 500761"/>
                <a:gd name="connsiteX2127" fmla="*/ 3339635 w 4937510"/>
                <a:gd name="connsiteY2127" fmla="*/ 281253 h 500761"/>
                <a:gd name="connsiteX2128" fmla="*/ 3341139 w 4937510"/>
                <a:gd name="connsiteY2128" fmla="*/ 299311 h 500761"/>
                <a:gd name="connsiteX2129" fmla="*/ 3353167 w 4937510"/>
                <a:gd name="connsiteY2129" fmla="*/ 311350 h 500761"/>
                <a:gd name="connsiteX2130" fmla="*/ 3390756 w 4937510"/>
                <a:gd name="connsiteY2130" fmla="*/ 309845 h 500761"/>
                <a:gd name="connsiteX2131" fmla="*/ 3411805 w 4937510"/>
                <a:gd name="connsiteY2131" fmla="*/ 318875 h 500761"/>
                <a:gd name="connsiteX2132" fmla="*/ 3432855 w 4937510"/>
                <a:gd name="connsiteY2132" fmla="*/ 330914 h 500761"/>
                <a:gd name="connsiteX2133" fmla="*/ 3458415 w 4937510"/>
                <a:gd name="connsiteY2133" fmla="*/ 345962 h 500761"/>
                <a:gd name="connsiteX2134" fmla="*/ 3470444 w 4937510"/>
                <a:gd name="connsiteY2134" fmla="*/ 354992 h 500761"/>
                <a:gd name="connsiteX2135" fmla="*/ 3477961 w 4937510"/>
                <a:gd name="connsiteY2135" fmla="*/ 362516 h 500761"/>
                <a:gd name="connsiteX2136" fmla="*/ 3488486 w 4937510"/>
                <a:gd name="connsiteY2136" fmla="*/ 382080 h 500761"/>
                <a:gd name="connsiteX2137" fmla="*/ 3480968 w 4937510"/>
                <a:gd name="connsiteY2137" fmla="*/ 401643 h 500761"/>
                <a:gd name="connsiteX2138" fmla="*/ 3465933 w 4937510"/>
                <a:gd name="connsiteY2138" fmla="*/ 404653 h 500761"/>
                <a:gd name="connsiteX2139" fmla="*/ 3422330 w 4937510"/>
                <a:gd name="connsiteY2139" fmla="*/ 373050 h 500761"/>
                <a:gd name="connsiteX2140" fmla="*/ 3405791 w 4937510"/>
                <a:gd name="connsiteY2140" fmla="*/ 361011 h 500761"/>
                <a:gd name="connsiteX2141" fmla="*/ 3387749 w 4937510"/>
                <a:gd name="connsiteY2141" fmla="*/ 345962 h 500761"/>
                <a:gd name="connsiteX2142" fmla="*/ 3380231 w 4937510"/>
                <a:gd name="connsiteY2142" fmla="*/ 341448 h 500761"/>
                <a:gd name="connsiteX2143" fmla="*/ 3365195 w 4937510"/>
                <a:gd name="connsiteY2143" fmla="*/ 341448 h 500761"/>
                <a:gd name="connsiteX2144" fmla="*/ 3353167 w 4937510"/>
                <a:gd name="connsiteY2144" fmla="*/ 336933 h 500761"/>
                <a:gd name="connsiteX2145" fmla="*/ 3338131 w 4937510"/>
                <a:gd name="connsiteY2145" fmla="*/ 336933 h 500761"/>
                <a:gd name="connsiteX2146" fmla="*/ 3335124 w 4937510"/>
                <a:gd name="connsiteY2146" fmla="*/ 341448 h 500761"/>
                <a:gd name="connsiteX2147" fmla="*/ 3335124 w 4937510"/>
                <a:gd name="connsiteY2147" fmla="*/ 348972 h 500761"/>
                <a:gd name="connsiteX2148" fmla="*/ 3336628 w 4937510"/>
                <a:gd name="connsiteY2148" fmla="*/ 356497 h 500761"/>
                <a:gd name="connsiteX2149" fmla="*/ 3338131 w 4937510"/>
                <a:gd name="connsiteY2149" fmla="*/ 370041 h 500761"/>
                <a:gd name="connsiteX2150" fmla="*/ 3339635 w 4937510"/>
                <a:gd name="connsiteY2150" fmla="*/ 391109 h 500761"/>
                <a:gd name="connsiteX2151" fmla="*/ 3339635 w 4937510"/>
                <a:gd name="connsiteY2151" fmla="*/ 419702 h 500761"/>
                <a:gd name="connsiteX2152" fmla="*/ 3329110 w 4937510"/>
                <a:gd name="connsiteY2152" fmla="*/ 440770 h 500761"/>
                <a:gd name="connsiteX2153" fmla="*/ 3308060 w 4937510"/>
                <a:gd name="connsiteY2153" fmla="*/ 449799 h 500761"/>
                <a:gd name="connsiteX2154" fmla="*/ 3293025 w 4937510"/>
                <a:gd name="connsiteY2154" fmla="*/ 448294 h 500761"/>
                <a:gd name="connsiteX2155" fmla="*/ 3287011 w 4937510"/>
                <a:gd name="connsiteY2155" fmla="*/ 445285 h 500761"/>
                <a:gd name="connsiteX2156" fmla="*/ 3282500 w 4937510"/>
                <a:gd name="connsiteY2156" fmla="*/ 436255 h 500761"/>
                <a:gd name="connsiteX2157" fmla="*/ 3279493 w 4937510"/>
                <a:gd name="connsiteY2157" fmla="*/ 428731 h 500761"/>
                <a:gd name="connsiteX2158" fmla="*/ 3276486 w 4937510"/>
                <a:gd name="connsiteY2158" fmla="*/ 425721 h 500761"/>
                <a:gd name="connsiteX2159" fmla="*/ 3273479 w 4937510"/>
                <a:gd name="connsiteY2159" fmla="*/ 419702 h 500761"/>
                <a:gd name="connsiteX2160" fmla="*/ 3274982 w 4937510"/>
                <a:gd name="connsiteY2160" fmla="*/ 409167 h 500761"/>
                <a:gd name="connsiteX2161" fmla="*/ 3274982 w 4937510"/>
                <a:gd name="connsiteY2161" fmla="*/ 394119 h 500761"/>
                <a:gd name="connsiteX2162" fmla="*/ 3279493 w 4937510"/>
                <a:gd name="connsiteY2162" fmla="*/ 380575 h 500761"/>
                <a:gd name="connsiteX2163" fmla="*/ 3280997 w 4937510"/>
                <a:gd name="connsiteY2163" fmla="*/ 368536 h 500761"/>
                <a:gd name="connsiteX2164" fmla="*/ 3280997 w 4937510"/>
                <a:gd name="connsiteY2164" fmla="*/ 348972 h 500761"/>
                <a:gd name="connsiteX2165" fmla="*/ 3279493 w 4937510"/>
                <a:gd name="connsiteY2165" fmla="*/ 341448 h 500761"/>
                <a:gd name="connsiteX2166" fmla="*/ 3273479 w 4937510"/>
                <a:gd name="connsiteY2166" fmla="*/ 338438 h 500761"/>
                <a:gd name="connsiteX2167" fmla="*/ 3265961 w 4937510"/>
                <a:gd name="connsiteY2167" fmla="*/ 342953 h 500761"/>
                <a:gd name="connsiteX2168" fmla="*/ 3258443 w 4937510"/>
                <a:gd name="connsiteY2168" fmla="*/ 351982 h 500761"/>
                <a:gd name="connsiteX2169" fmla="*/ 3250926 w 4937510"/>
                <a:gd name="connsiteY2169" fmla="*/ 361011 h 500761"/>
                <a:gd name="connsiteX2170" fmla="*/ 3240401 w 4937510"/>
                <a:gd name="connsiteY2170" fmla="*/ 373050 h 500761"/>
                <a:gd name="connsiteX2171" fmla="*/ 3229876 w 4937510"/>
                <a:gd name="connsiteY2171" fmla="*/ 382080 h 500761"/>
                <a:gd name="connsiteX2172" fmla="*/ 3225365 w 4937510"/>
                <a:gd name="connsiteY2172" fmla="*/ 388099 h 500761"/>
                <a:gd name="connsiteX2173" fmla="*/ 3220855 w 4937510"/>
                <a:gd name="connsiteY2173" fmla="*/ 394119 h 500761"/>
                <a:gd name="connsiteX2174" fmla="*/ 3216344 w 4937510"/>
                <a:gd name="connsiteY2174" fmla="*/ 401643 h 500761"/>
                <a:gd name="connsiteX2175" fmla="*/ 3207323 w 4937510"/>
                <a:gd name="connsiteY2175" fmla="*/ 406158 h 500761"/>
                <a:gd name="connsiteX2176" fmla="*/ 3198301 w 4937510"/>
                <a:gd name="connsiteY2176" fmla="*/ 412177 h 500761"/>
                <a:gd name="connsiteX2177" fmla="*/ 3186273 w 4937510"/>
                <a:gd name="connsiteY2177" fmla="*/ 421207 h 500761"/>
                <a:gd name="connsiteX2178" fmla="*/ 3177252 w 4937510"/>
                <a:gd name="connsiteY2178" fmla="*/ 413682 h 500761"/>
                <a:gd name="connsiteX2179" fmla="*/ 3177252 w 4937510"/>
                <a:gd name="connsiteY2179" fmla="*/ 400138 h 500761"/>
                <a:gd name="connsiteX2180" fmla="*/ 3180259 w 4937510"/>
                <a:gd name="connsiteY2180" fmla="*/ 392614 h 500761"/>
                <a:gd name="connsiteX2181" fmla="*/ 3187777 w 4937510"/>
                <a:gd name="connsiteY2181" fmla="*/ 389604 h 500761"/>
                <a:gd name="connsiteX2182" fmla="*/ 3196798 w 4937510"/>
                <a:gd name="connsiteY2182" fmla="*/ 386594 h 500761"/>
                <a:gd name="connsiteX2183" fmla="*/ 3202812 w 4937510"/>
                <a:gd name="connsiteY2183" fmla="*/ 385089 h 500761"/>
                <a:gd name="connsiteX2184" fmla="*/ 3208826 w 4937510"/>
                <a:gd name="connsiteY2184" fmla="*/ 382080 h 500761"/>
                <a:gd name="connsiteX2185" fmla="*/ 3222358 w 4937510"/>
                <a:gd name="connsiteY2185" fmla="*/ 365526 h 500761"/>
                <a:gd name="connsiteX2186" fmla="*/ 3231380 w 4937510"/>
                <a:gd name="connsiteY2186" fmla="*/ 356497 h 500761"/>
                <a:gd name="connsiteX2187" fmla="*/ 3235890 w 4937510"/>
                <a:gd name="connsiteY2187" fmla="*/ 351982 h 500761"/>
                <a:gd name="connsiteX2188" fmla="*/ 3238897 w 4937510"/>
                <a:gd name="connsiteY2188" fmla="*/ 345962 h 500761"/>
                <a:gd name="connsiteX2189" fmla="*/ 3246415 w 4937510"/>
                <a:gd name="connsiteY2189" fmla="*/ 336933 h 500761"/>
                <a:gd name="connsiteX2190" fmla="*/ 3255436 w 4937510"/>
                <a:gd name="connsiteY2190" fmla="*/ 330914 h 500761"/>
                <a:gd name="connsiteX2191" fmla="*/ 3262954 w 4937510"/>
                <a:gd name="connsiteY2191" fmla="*/ 324894 h 500761"/>
                <a:gd name="connsiteX2192" fmla="*/ 3267465 w 4937510"/>
                <a:gd name="connsiteY2192" fmla="*/ 318875 h 500761"/>
                <a:gd name="connsiteX2193" fmla="*/ 3267465 w 4937510"/>
                <a:gd name="connsiteY2193" fmla="*/ 314360 h 500761"/>
                <a:gd name="connsiteX2194" fmla="*/ 3264458 w 4937510"/>
                <a:gd name="connsiteY2194" fmla="*/ 308340 h 500761"/>
                <a:gd name="connsiteX2195" fmla="*/ 3253933 w 4937510"/>
                <a:gd name="connsiteY2195" fmla="*/ 308340 h 500761"/>
                <a:gd name="connsiteX2196" fmla="*/ 3247919 w 4937510"/>
                <a:gd name="connsiteY2196" fmla="*/ 306836 h 500761"/>
                <a:gd name="connsiteX2197" fmla="*/ 3241904 w 4937510"/>
                <a:gd name="connsiteY2197" fmla="*/ 297806 h 500761"/>
                <a:gd name="connsiteX2198" fmla="*/ 3232883 w 4937510"/>
                <a:gd name="connsiteY2198" fmla="*/ 300816 h 500761"/>
                <a:gd name="connsiteX2199" fmla="*/ 3223862 w 4937510"/>
                <a:gd name="connsiteY2199" fmla="*/ 305331 h 500761"/>
                <a:gd name="connsiteX2200" fmla="*/ 3214840 w 4937510"/>
                <a:gd name="connsiteY2200" fmla="*/ 305331 h 500761"/>
                <a:gd name="connsiteX2201" fmla="*/ 3207323 w 4937510"/>
                <a:gd name="connsiteY2201" fmla="*/ 302321 h 500761"/>
                <a:gd name="connsiteX2202" fmla="*/ 3201309 w 4937510"/>
                <a:gd name="connsiteY2202" fmla="*/ 296301 h 500761"/>
                <a:gd name="connsiteX2203" fmla="*/ 3199805 w 4937510"/>
                <a:gd name="connsiteY2203" fmla="*/ 290282 h 500761"/>
                <a:gd name="connsiteX2204" fmla="*/ 3199805 w 4937510"/>
                <a:gd name="connsiteY2204" fmla="*/ 281253 h 500761"/>
                <a:gd name="connsiteX2205" fmla="*/ 3201309 w 4937510"/>
                <a:gd name="connsiteY2205" fmla="*/ 266204 h 500761"/>
                <a:gd name="connsiteX2206" fmla="*/ 3198301 w 4937510"/>
                <a:gd name="connsiteY2206" fmla="*/ 246640 h 500761"/>
                <a:gd name="connsiteX2207" fmla="*/ 3198301 w 4937510"/>
                <a:gd name="connsiteY2207" fmla="*/ 233096 h 500761"/>
                <a:gd name="connsiteX2208" fmla="*/ 3201309 w 4937510"/>
                <a:gd name="connsiteY2208" fmla="*/ 221057 h 500761"/>
                <a:gd name="connsiteX2209" fmla="*/ 3201309 w 4937510"/>
                <a:gd name="connsiteY2209" fmla="*/ 212028 h 500761"/>
                <a:gd name="connsiteX2210" fmla="*/ 3196798 w 4937510"/>
                <a:gd name="connsiteY2210" fmla="*/ 201494 h 500761"/>
                <a:gd name="connsiteX2211" fmla="*/ 3193791 w 4937510"/>
                <a:gd name="connsiteY2211" fmla="*/ 190960 h 500761"/>
                <a:gd name="connsiteX2212" fmla="*/ 3196798 w 4937510"/>
                <a:gd name="connsiteY2212" fmla="*/ 186445 h 500761"/>
                <a:gd name="connsiteX2213" fmla="*/ 3202812 w 4937510"/>
                <a:gd name="connsiteY2213" fmla="*/ 181930 h 500761"/>
                <a:gd name="connsiteX2214" fmla="*/ 3213337 w 4937510"/>
                <a:gd name="connsiteY2214" fmla="*/ 181930 h 500761"/>
                <a:gd name="connsiteX2215" fmla="*/ 3226869 w 4937510"/>
                <a:gd name="connsiteY2215" fmla="*/ 181930 h 500761"/>
                <a:gd name="connsiteX2216" fmla="*/ 3232883 w 4937510"/>
                <a:gd name="connsiteY2216" fmla="*/ 181930 h 500761"/>
                <a:gd name="connsiteX2217" fmla="*/ 3241904 w 4937510"/>
                <a:gd name="connsiteY2217" fmla="*/ 181930 h 500761"/>
                <a:gd name="connsiteX2218" fmla="*/ 3246415 w 4937510"/>
                <a:gd name="connsiteY2218" fmla="*/ 184940 h 500761"/>
                <a:gd name="connsiteX2219" fmla="*/ 3253933 w 4937510"/>
                <a:gd name="connsiteY2219" fmla="*/ 187950 h 500761"/>
                <a:gd name="connsiteX2220" fmla="*/ 3270472 w 4937510"/>
                <a:gd name="connsiteY2220" fmla="*/ 178921 h 500761"/>
                <a:gd name="connsiteX2221" fmla="*/ 3291521 w 4937510"/>
                <a:gd name="connsiteY2221" fmla="*/ 165377 h 500761"/>
                <a:gd name="connsiteX2222" fmla="*/ 3294529 w 4937510"/>
                <a:gd name="connsiteY2222" fmla="*/ 147318 h 500761"/>
                <a:gd name="connsiteX2223" fmla="*/ 3297536 w 4937510"/>
                <a:gd name="connsiteY2223" fmla="*/ 127755 h 500761"/>
                <a:gd name="connsiteX2224" fmla="*/ 3294529 w 4937510"/>
                <a:gd name="connsiteY2224" fmla="*/ 111201 h 500761"/>
                <a:gd name="connsiteX2225" fmla="*/ 3279493 w 4937510"/>
                <a:gd name="connsiteY2225" fmla="*/ 102172 h 500761"/>
                <a:gd name="connsiteX2226" fmla="*/ 3270472 w 4937510"/>
                <a:gd name="connsiteY2226" fmla="*/ 96152 h 500761"/>
                <a:gd name="connsiteX2227" fmla="*/ 3277990 w 4937510"/>
                <a:gd name="connsiteY2227" fmla="*/ 91638 h 500761"/>
                <a:gd name="connsiteX2228" fmla="*/ 3287011 w 4937510"/>
                <a:gd name="connsiteY2228" fmla="*/ 88628 h 500761"/>
                <a:gd name="connsiteX2229" fmla="*/ 3294529 w 4937510"/>
                <a:gd name="connsiteY2229" fmla="*/ 85618 h 500761"/>
                <a:gd name="connsiteX2230" fmla="*/ 3297536 w 4937510"/>
                <a:gd name="connsiteY2230" fmla="*/ 73579 h 500761"/>
                <a:gd name="connsiteX2231" fmla="*/ 3296032 w 4937510"/>
                <a:gd name="connsiteY2231" fmla="*/ 60035 h 500761"/>
                <a:gd name="connsiteX2232" fmla="*/ 3296032 w 4937510"/>
                <a:gd name="connsiteY2232" fmla="*/ 54015 h 500761"/>
                <a:gd name="connsiteX2233" fmla="*/ 3300543 w 4937510"/>
                <a:gd name="connsiteY2233" fmla="*/ 49501 h 500761"/>
                <a:gd name="connsiteX2234" fmla="*/ 3311068 w 4937510"/>
                <a:gd name="connsiteY2234" fmla="*/ 47996 h 500761"/>
                <a:gd name="connsiteX2235" fmla="*/ 3321592 w 4937510"/>
                <a:gd name="connsiteY2235" fmla="*/ 46491 h 500761"/>
                <a:gd name="connsiteX2236" fmla="*/ 1375688 w 4937510"/>
                <a:gd name="connsiteY2236" fmla="*/ 46414 h 500761"/>
                <a:gd name="connsiteX2237" fmla="*/ 1381754 w 4937510"/>
                <a:gd name="connsiteY2237" fmla="*/ 47924 h 500761"/>
                <a:gd name="connsiteX2238" fmla="*/ 1386303 w 4937510"/>
                <a:gd name="connsiteY2238" fmla="*/ 52453 h 500761"/>
                <a:gd name="connsiteX2239" fmla="*/ 1389336 w 4937510"/>
                <a:gd name="connsiteY2239" fmla="*/ 58493 h 500761"/>
                <a:gd name="connsiteX2240" fmla="*/ 1393885 w 4937510"/>
                <a:gd name="connsiteY2240" fmla="*/ 64533 h 500761"/>
                <a:gd name="connsiteX2241" fmla="*/ 1396918 w 4937510"/>
                <a:gd name="connsiteY2241" fmla="*/ 73593 h 500761"/>
                <a:gd name="connsiteX2242" fmla="*/ 1399951 w 4937510"/>
                <a:gd name="connsiteY2242" fmla="*/ 81142 h 500761"/>
                <a:gd name="connsiteX2243" fmla="*/ 1401467 w 4937510"/>
                <a:gd name="connsiteY2243" fmla="*/ 87182 h 500761"/>
                <a:gd name="connsiteX2244" fmla="*/ 1399951 w 4937510"/>
                <a:gd name="connsiteY2244" fmla="*/ 91712 h 500761"/>
                <a:gd name="connsiteX2245" fmla="*/ 1398434 w 4937510"/>
                <a:gd name="connsiteY2245" fmla="*/ 97751 h 500761"/>
                <a:gd name="connsiteX2246" fmla="*/ 1396918 w 4937510"/>
                <a:gd name="connsiteY2246" fmla="*/ 111340 h 500761"/>
                <a:gd name="connsiteX2247" fmla="*/ 1393885 w 4937510"/>
                <a:gd name="connsiteY2247" fmla="*/ 129459 h 500761"/>
                <a:gd name="connsiteX2248" fmla="*/ 1393885 w 4937510"/>
                <a:gd name="connsiteY2248" fmla="*/ 137009 h 500761"/>
                <a:gd name="connsiteX2249" fmla="*/ 1393885 w 4937510"/>
                <a:gd name="connsiteY2249" fmla="*/ 150598 h 500761"/>
                <a:gd name="connsiteX2250" fmla="*/ 1393885 w 4937510"/>
                <a:gd name="connsiteY2250" fmla="*/ 158148 h 500761"/>
                <a:gd name="connsiteX2251" fmla="*/ 1395402 w 4937510"/>
                <a:gd name="connsiteY2251" fmla="*/ 162678 h 500761"/>
                <a:gd name="connsiteX2252" fmla="*/ 1398434 w 4937510"/>
                <a:gd name="connsiteY2252" fmla="*/ 162678 h 500761"/>
                <a:gd name="connsiteX2253" fmla="*/ 1404500 w 4937510"/>
                <a:gd name="connsiteY2253" fmla="*/ 159658 h 500761"/>
                <a:gd name="connsiteX2254" fmla="*/ 1409049 w 4937510"/>
                <a:gd name="connsiteY2254" fmla="*/ 155128 h 500761"/>
                <a:gd name="connsiteX2255" fmla="*/ 1415115 w 4937510"/>
                <a:gd name="connsiteY2255" fmla="*/ 153618 h 500761"/>
                <a:gd name="connsiteX2256" fmla="*/ 1421181 w 4937510"/>
                <a:gd name="connsiteY2256" fmla="*/ 153618 h 500761"/>
                <a:gd name="connsiteX2257" fmla="*/ 1427246 w 4937510"/>
                <a:gd name="connsiteY2257" fmla="*/ 152108 h 500761"/>
                <a:gd name="connsiteX2258" fmla="*/ 1433312 w 4937510"/>
                <a:gd name="connsiteY2258" fmla="*/ 152108 h 500761"/>
                <a:gd name="connsiteX2259" fmla="*/ 1440894 w 4937510"/>
                <a:gd name="connsiteY2259" fmla="*/ 152108 h 500761"/>
                <a:gd name="connsiteX2260" fmla="*/ 1445443 w 4937510"/>
                <a:gd name="connsiteY2260" fmla="*/ 152108 h 500761"/>
                <a:gd name="connsiteX2261" fmla="*/ 1446960 w 4937510"/>
                <a:gd name="connsiteY2261" fmla="*/ 158148 h 500761"/>
                <a:gd name="connsiteX2262" fmla="*/ 1443927 w 4937510"/>
                <a:gd name="connsiteY2262" fmla="*/ 164188 h 500761"/>
                <a:gd name="connsiteX2263" fmla="*/ 1439378 w 4937510"/>
                <a:gd name="connsiteY2263" fmla="*/ 168717 h 500761"/>
                <a:gd name="connsiteX2264" fmla="*/ 1430279 w 4937510"/>
                <a:gd name="connsiteY2264" fmla="*/ 174757 h 500761"/>
                <a:gd name="connsiteX2265" fmla="*/ 1425730 w 4937510"/>
                <a:gd name="connsiteY2265" fmla="*/ 177777 h 500761"/>
                <a:gd name="connsiteX2266" fmla="*/ 1421181 w 4937510"/>
                <a:gd name="connsiteY2266" fmla="*/ 182307 h 500761"/>
                <a:gd name="connsiteX2267" fmla="*/ 1413599 w 4937510"/>
                <a:gd name="connsiteY2267" fmla="*/ 188346 h 500761"/>
                <a:gd name="connsiteX2268" fmla="*/ 1407533 w 4937510"/>
                <a:gd name="connsiteY2268" fmla="*/ 191366 h 500761"/>
                <a:gd name="connsiteX2269" fmla="*/ 1401467 w 4937510"/>
                <a:gd name="connsiteY2269" fmla="*/ 197406 h 500761"/>
                <a:gd name="connsiteX2270" fmla="*/ 1395402 w 4937510"/>
                <a:gd name="connsiteY2270" fmla="*/ 200426 h 500761"/>
                <a:gd name="connsiteX2271" fmla="*/ 1393885 w 4937510"/>
                <a:gd name="connsiteY2271" fmla="*/ 203445 h 500761"/>
                <a:gd name="connsiteX2272" fmla="*/ 1393885 w 4937510"/>
                <a:gd name="connsiteY2272" fmla="*/ 209485 h 500761"/>
                <a:gd name="connsiteX2273" fmla="*/ 1393885 w 4937510"/>
                <a:gd name="connsiteY2273" fmla="*/ 214015 h 500761"/>
                <a:gd name="connsiteX2274" fmla="*/ 1398434 w 4937510"/>
                <a:gd name="connsiteY2274" fmla="*/ 218545 h 500761"/>
                <a:gd name="connsiteX2275" fmla="*/ 1402984 w 4937510"/>
                <a:gd name="connsiteY2275" fmla="*/ 220055 h 500761"/>
                <a:gd name="connsiteX2276" fmla="*/ 1404500 w 4937510"/>
                <a:gd name="connsiteY2276" fmla="*/ 218545 h 500761"/>
                <a:gd name="connsiteX2277" fmla="*/ 1409049 w 4937510"/>
                <a:gd name="connsiteY2277" fmla="*/ 214015 h 500761"/>
                <a:gd name="connsiteX2278" fmla="*/ 1410566 w 4937510"/>
                <a:gd name="connsiteY2278" fmla="*/ 209485 h 500761"/>
                <a:gd name="connsiteX2279" fmla="*/ 1413599 w 4937510"/>
                <a:gd name="connsiteY2279" fmla="*/ 204955 h 500761"/>
                <a:gd name="connsiteX2280" fmla="*/ 1418148 w 4937510"/>
                <a:gd name="connsiteY2280" fmla="*/ 201936 h 500761"/>
                <a:gd name="connsiteX2281" fmla="*/ 1424213 w 4937510"/>
                <a:gd name="connsiteY2281" fmla="*/ 200426 h 500761"/>
                <a:gd name="connsiteX2282" fmla="*/ 1428763 w 4937510"/>
                <a:gd name="connsiteY2282" fmla="*/ 201936 h 500761"/>
                <a:gd name="connsiteX2283" fmla="*/ 1431796 w 4937510"/>
                <a:gd name="connsiteY2283" fmla="*/ 204955 h 500761"/>
                <a:gd name="connsiteX2284" fmla="*/ 1433312 w 4937510"/>
                <a:gd name="connsiteY2284" fmla="*/ 210995 h 500761"/>
                <a:gd name="connsiteX2285" fmla="*/ 1434828 w 4937510"/>
                <a:gd name="connsiteY2285" fmla="*/ 218545 h 500761"/>
                <a:gd name="connsiteX2286" fmla="*/ 1433312 w 4937510"/>
                <a:gd name="connsiteY2286" fmla="*/ 230624 h 500761"/>
                <a:gd name="connsiteX2287" fmla="*/ 1430279 w 4937510"/>
                <a:gd name="connsiteY2287" fmla="*/ 235154 h 500761"/>
                <a:gd name="connsiteX2288" fmla="*/ 1427246 w 4937510"/>
                <a:gd name="connsiteY2288" fmla="*/ 241193 h 500761"/>
                <a:gd name="connsiteX2289" fmla="*/ 1425730 w 4937510"/>
                <a:gd name="connsiteY2289" fmla="*/ 245723 h 500761"/>
                <a:gd name="connsiteX2290" fmla="*/ 1419664 w 4937510"/>
                <a:gd name="connsiteY2290" fmla="*/ 256293 h 500761"/>
                <a:gd name="connsiteX2291" fmla="*/ 1416631 w 4937510"/>
                <a:gd name="connsiteY2291" fmla="*/ 262332 h 500761"/>
                <a:gd name="connsiteX2292" fmla="*/ 1413599 w 4937510"/>
                <a:gd name="connsiteY2292" fmla="*/ 268372 h 500761"/>
                <a:gd name="connsiteX2293" fmla="*/ 1409049 w 4937510"/>
                <a:gd name="connsiteY2293" fmla="*/ 272902 h 500761"/>
                <a:gd name="connsiteX2294" fmla="*/ 1402984 w 4937510"/>
                <a:gd name="connsiteY2294" fmla="*/ 275921 h 500761"/>
                <a:gd name="connsiteX2295" fmla="*/ 1398434 w 4937510"/>
                <a:gd name="connsiteY2295" fmla="*/ 280451 h 500761"/>
                <a:gd name="connsiteX2296" fmla="*/ 1395402 w 4937510"/>
                <a:gd name="connsiteY2296" fmla="*/ 286491 h 500761"/>
                <a:gd name="connsiteX2297" fmla="*/ 1393885 w 4937510"/>
                <a:gd name="connsiteY2297" fmla="*/ 292531 h 500761"/>
                <a:gd name="connsiteX2298" fmla="*/ 1390852 w 4937510"/>
                <a:gd name="connsiteY2298" fmla="*/ 297060 h 500761"/>
                <a:gd name="connsiteX2299" fmla="*/ 1389336 w 4937510"/>
                <a:gd name="connsiteY2299" fmla="*/ 301590 h 500761"/>
                <a:gd name="connsiteX2300" fmla="*/ 1387819 w 4937510"/>
                <a:gd name="connsiteY2300" fmla="*/ 307630 h 500761"/>
                <a:gd name="connsiteX2301" fmla="*/ 1387819 w 4937510"/>
                <a:gd name="connsiteY2301" fmla="*/ 316689 h 500761"/>
                <a:gd name="connsiteX2302" fmla="*/ 1386303 w 4937510"/>
                <a:gd name="connsiteY2302" fmla="*/ 333298 h 500761"/>
                <a:gd name="connsiteX2303" fmla="*/ 1387819 w 4937510"/>
                <a:gd name="connsiteY2303" fmla="*/ 337828 h 500761"/>
                <a:gd name="connsiteX2304" fmla="*/ 1389336 w 4937510"/>
                <a:gd name="connsiteY2304" fmla="*/ 342358 h 500761"/>
                <a:gd name="connsiteX2305" fmla="*/ 1389336 w 4937510"/>
                <a:gd name="connsiteY2305" fmla="*/ 368026 h 500761"/>
                <a:gd name="connsiteX2306" fmla="*/ 1387819 w 4937510"/>
                <a:gd name="connsiteY2306" fmla="*/ 378596 h 500761"/>
                <a:gd name="connsiteX2307" fmla="*/ 1387819 w 4937510"/>
                <a:gd name="connsiteY2307" fmla="*/ 392185 h 500761"/>
                <a:gd name="connsiteX2308" fmla="*/ 1386303 w 4937510"/>
                <a:gd name="connsiteY2308" fmla="*/ 405774 h 500761"/>
                <a:gd name="connsiteX2309" fmla="*/ 1387819 w 4937510"/>
                <a:gd name="connsiteY2309" fmla="*/ 417854 h 500761"/>
                <a:gd name="connsiteX2310" fmla="*/ 1387819 w 4937510"/>
                <a:gd name="connsiteY2310" fmla="*/ 431443 h 500761"/>
                <a:gd name="connsiteX2311" fmla="*/ 1386303 w 4937510"/>
                <a:gd name="connsiteY2311" fmla="*/ 437483 h 500761"/>
                <a:gd name="connsiteX2312" fmla="*/ 1386303 w 4937510"/>
                <a:gd name="connsiteY2312" fmla="*/ 442012 h 500761"/>
                <a:gd name="connsiteX2313" fmla="*/ 1380237 w 4937510"/>
                <a:gd name="connsiteY2313" fmla="*/ 445032 h 500761"/>
                <a:gd name="connsiteX2314" fmla="*/ 1372655 w 4937510"/>
                <a:gd name="connsiteY2314" fmla="*/ 443522 h 500761"/>
                <a:gd name="connsiteX2315" fmla="*/ 1366590 w 4937510"/>
                <a:gd name="connsiteY2315" fmla="*/ 437483 h 500761"/>
                <a:gd name="connsiteX2316" fmla="*/ 1357491 w 4937510"/>
                <a:gd name="connsiteY2316" fmla="*/ 417854 h 500761"/>
                <a:gd name="connsiteX2317" fmla="*/ 1352942 w 4937510"/>
                <a:gd name="connsiteY2317" fmla="*/ 410304 h 500761"/>
                <a:gd name="connsiteX2318" fmla="*/ 1351425 w 4937510"/>
                <a:gd name="connsiteY2318" fmla="*/ 404264 h 500761"/>
                <a:gd name="connsiteX2319" fmla="*/ 1352942 w 4937510"/>
                <a:gd name="connsiteY2319" fmla="*/ 389165 h 500761"/>
                <a:gd name="connsiteX2320" fmla="*/ 1351425 w 4937510"/>
                <a:gd name="connsiteY2320" fmla="*/ 371046 h 500761"/>
                <a:gd name="connsiteX2321" fmla="*/ 1352942 w 4937510"/>
                <a:gd name="connsiteY2321" fmla="*/ 361987 h 500761"/>
                <a:gd name="connsiteX2322" fmla="*/ 1352942 w 4937510"/>
                <a:gd name="connsiteY2322" fmla="*/ 354437 h 500761"/>
                <a:gd name="connsiteX2323" fmla="*/ 1349909 w 4937510"/>
                <a:gd name="connsiteY2323" fmla="*/ 345378 h 500761"/>
                <a:gd name="connsiteX2324" fmla="*/ 1346876 w 4937510"/>
                <a:gd name="connsiteY2324" fmla="*/ 340848 h 500761"/>
                <a:gd name="connsiteX2325" fmla="*/ 1339294 w 4937510"/>
                <a:gd name="connsiteY2325" fmla="*/ 339338 h 500761"/>
                <a:gd name="connsiteX2326" fmla="*/ 1331712 w 4937510"/>
                <a:gd name="connsiteY2326" fmla="*/ 343868 h 500761"/>
                <a:gd name="connsiteX2327" fmla="*/ 1325646 w 4937510"/>
                <a:gd name="connsiteY2327" fmla="*/ 348398 h 500761"/>
                <a:gd name="connsiteX2328" fmla="*/ 1322613 w 4937510"/>
                <a:gd name="connsiteY2328" fmla="*/ 352927 h 500761"/>
                <a:gd name="connsiteX2329" fmla="*/ 1311999 w 4937510"/>
                <a:gd name="connsiteY2329" fmla="*/ 358967 h 500761"/>
                <a:gd name="connsiteX2330" fmla="*/ 1307449 w 4937510"/>
                <a:gd name="connsiteY2330" fmla="*/ 360477 h 500761"/>
                <a:gd name="connsiteX2331" fmla="*/ 1298351 w 4937510"/>
                <a:gd name="connsiteY2331" fmla="*/ 363497 h 500761"/>
                <a:gd name="connsiteX2332" fmla="*/ 1287736 w 4937510"/>
                <a:gd name="connsiteY2332" fmla="*/ 365007 h 500761"/>
                <a:gd name="connsiteX2333" fmla="*/ 1274088 w 4937510"/>
                <a:gd name="connsiteY2333" fmla="*/ 365007 h 500761"/>
                <a:gd name="connsiteX2334" fmla="*/ 1263473 w 4937510"/>
                <a:gd name="connsiteY2334" fmla="*/ 365007 h 500761"/>
                <a:gd name="connsiteX2335" fmla="*/ 1260440 w 4937510"/>
                <a:gd name="connsiteY2335" fmla="*/ 363497 h 500761"/>
                <a:gd name="connsiteX2336" fmla="*/ 1258924 w 4937510"/>
                <a:gd name="connsiteY2336" fmla="*/ 361987 h 500761"/>
                <a:gd name="connsiteX2337" fmla="*/ 1251342 w 4937510"/>
                <a:gd name="connsiteY2337" fmla="*/ 360477 h 500761"/>
                <a:gd name="connsiteX2338" fmla="*/ 1245276 w 4937510"/>
                <a:gd name="connsiteY2338" fmla="*/ 360477 h 500761"/>
                <a:gd name="connsiteX2339" fmla="*/ 1243760 w 4937510"/>
                <a:gd name="connsiteY2339" fmla="*/ 357457 h 500761"/>
                <a:gd name="connsiteX2340" fmla="*/ 1249825 w 4937510"/>
                <a:gd name="connsiteY2340" fmla="*/ 352927 h 500761"/>
                <a:gd name="connsiteX2341" fmla="*/ 1257408 w 4937510"/>
                <a:gd name="connsiteY2341" fmla="*/ 348398 h 500761"/>
                <a:gd name="connsiteX2342" fmla="*/ 1266506 w 4937510"/>
                <a:gd name="connsiteY2342" fmla="*/ 345378 h 500761"/>
                <a:gd name="connsiteX2343" fmla="*/ 1277121 w 4937510"/>
                <a:gd name="connsiteY2343" fmla="*/ 340848 h 500761"/>
                <a:gd name="connsiteX2344" fmla="*/ 1289252 w 4937510"/>
                <a:gd name="connsiteY2344" fmla="*/ 336318 h 500761"/>
                <a:gd name="connsiteX2345" fmla="*/ 1295318 w 4937510"/>
                <a:gd name="connsiteY2345" fmla="*/ 333298 h 500761"/>
                <a:gd name="connsiteX2346" fmla="*/ 1301384 w 4937510"/>
                <a:gd name="connsiteY2346" fmla="*/ 330279 h 500761"/>
                <a:gd name="connsiteX2347" fmla="*/ 1305933 w 4937510"/>
                <a:gd name="connsiteY2347" fmla="*/ 327259 h 500761"/>
                <a:gd name="connsiteX2348" fmla="*/ 1310482 w 4937510"/>
                <a:gd name="connsiteY2348" fmla="*/ 319709 h 500761"/>
                <a:gd name="connsiteX2349" fmla="*/ 1319581 w 4937510"/>
                <a:gd name="connsiteY2349" fmla="*/ 315179 h 500761"/>
                <a:gd name="connsiteX2350" fmla="*/ 1325646 w 4937510"/>
                <a:gd name="connsiteY2350" fmla="*/ 309140 h 500761"/>
                <a:gd name="connsiteX2351" fmla="*/ 1331712 w 4937510"/>
                <a:gd name="connsiteY2351" fmla="*/ 306120 h 500761"/>
                <a:gd name="connsiteX2352" fmla="*/ 1336261 w 4937510"/>
                <a:gd name="connsiteY2352" fmla="*/ 300080 h 500761"/>
                <a:gd name="connsiteX2353" fmla="*/ 1342327 w 4937510"/>
                <a:gd name="connsiteY2353" fmla="*/ 292531 h 500761"/>
                <a:gd name="connsiteX2354" fmla="*/ 1346876 w 4937510"/>
                <a:gd name="connsiteY2354" fmla="*/ 289511 h 500761"/>
                <a:gd name="connsiteX2355" fmla="*/ 1352942 w 4937510"/>
                <a:gd name="connsiteY2355" fmla="*/ 283471 h 500761"/>
                <a:gd name="connsiteX2356" fmla="*/ 1355975 w 4937510"/>
                <a:gd name="connsiteY2356" fmla="*/ 269882 h 500761"/>
                <a:gd name="connsiteX2357" fmla="*/ 1355975 w 4937510"/>
                <a:gd name="connsiteY2357" fmla="*/ 262332 h 500761"/>
                <a:gd name="connsiteX2358" fmla="*/ 1357491 w 4937510"/>
                <a:gd name="connsiteY2358" fmla="*/ 256293 h 500761"/>
                <a:gd name="connsiteX2359" fmla="*/ 1357491 w 4937510"/>
                <a:gd name="connsiteY2359" fmla="*/ 248743 h 500761"/>
                <a:gd name="connsiteX2360" fmla="*/ 1357491 w 4937510"/>
                <a:gd name="connsiteY2360" fmla="*/ 241193 h 500761"/>
                <a:gd name="connsiteX2361" fmla="*/ 1359008 w 4937510"/>
                <a:gd name="connsiteY2361" fmla="*/ 235154 h 500761"/>
                <a:gd name="connsiteX2362" fmla="*/ 1359008 w 4937510"/>
                <a:gd name="connsiteY2362" fmla="*/ 227604 h 500761"/>
                <a:gd name="connsiteX2363" fmla="*/ 1355975 w 4937510"/>
                <a:gd name="connsiteY2363" fmla="*/ 223074 h 500761"/>
                <a:gd name="connsiteX2364" fmla="*/ 1349909 w 4937510"/>
                <a:gd name="connsiteY2364" fmla="*/ 221564 h 500761"/>
                <a:gd name="connsiteX2365" fmla="*/ 1342327 w 4937510"/>
                <a:gd name="connsiteY2365" fmla="*/ 224584 h 500761"/>
                <a:gd name="connsiteX2366" fmla="*/ 1337778 w 4937510"/>
                <a:gd name="connsiteY2366" fmla="*/ 227604 h 500761"/>
                <a:gd name="connsiteX2367" fmla="*/ 1334745 w 4937510"/>
                <a:gd name="connsiteY2367" fmla="*/ 232134 h 500761"/>
                <a:gd name="connsiteX2368" fmla="*/ 1330196 w 4937510"/>
                <a:gd name="connsiteY2368" fmla="*/ 233644 h 500761"/>
                <a:gd name="connsiteX2369" fmla="*/ 1324130 w 4937510"/>
                <a:gd name="connsiteY2369" fmla="*/ 236664 h 500761"/>
                <a:gd name="connsiteX2370" fmla="*/ 1319581 w 4937510"/>
                <a:gd name="connsiteY2370" fmla="*/ 241193 h 500761"/>
                <a:gd name="connsiteX2371" fmla="*/ 1313515 w 4937510"/>
                <a:gd name="connsiteY2371" fmla="*/ 244213 h 500761"/>
                <a:gd name="connsiteX2372" fmla="*/ 1307449 w 4937510"/>
                <a:gd name="connsiteY2372" fmla="*/ 248743 h 500761"/>
                <a:gd name="connsiteX2373" fmla="*/ 1304416 w 4937510"/>
                <a:gd name="connsiteY2373" fmla="*/ 251763 h 500761"/>
                <a:gd name="connsiteX2374" fmla="*/ 1301384 w 4937510"/>
                <a:gd name="connsiteY2374" fmla="*/ 254783 h 500761"/>
                <a:gd name="connsiteX2375" fmla="*/ 1296834 w 4937510"/>
                <a:gd name="connsiteY2375" fmla="*/ 254783 h 500761"/>
                <a:gd name="connsiteX2376" fmla="*/ 1292285 w 4937510"/>
                <a:gd name="connsiteY2376" fmla="*/ 250253 h 500761"/>
                <a:gd name="connsiteX2377" fmla="*/ 1289252 w 4937510"/>
                <a:gd name="connsiteY2377" fmla="*/ 245723 h 500761"/>
                <a:gd name="connsiteX2378" fmla="*/ 1287736 w 4937510"/>
                <a:gd name="connsiteY2378" fmla="*/ 241193 h 500761"/>
                <a:gd name="connsiteX2379" fmla="*/ 1284703 w 4937510"/>
                <a:gd name="connsiteY2379" fmla="*/ 239683 h 500761"/>
                <a:gd name="connsiteX2380" fmla="*/ 1281670 w 4937510"/>
                <a:gd name="connsiteY2380" fmla="*/ 238174 h 500761"/>
                <a:gd name="connsiteX2381" fmla="*/ 1275605 w 4937510"/>
                <a:gd name="connsiteY2381" fmla="*/ 235154 h 500761"/>
                <a:gd name="connsiteX2382" fmla="*/ 1271055 w 4937510"/>
                <a:gd name="connsiteY2382" fmla="*/ 232134 h 500761"/>
                <a:gd name="connsiteX2383" fmla="*/ 1271055 w 4937510"/>
                <a:gd name="connsiteY2383" fmla="*/ 227604 h 500761"/>
                <a:gd name="connsiteX2384" fmla="*/ 1272572 w 4937510"/>
                <a:gd name="connsiteY2384" fmla="*/ 220055 h 500761"/>
                <a:gd name="connsiteX2385" fmla="*/ 1277121 w 4937510"/>
                <a:gd name="connsiteY2385" fmla="*/ 214015 h 500761"/>
                <a:gd name="connsiteX2386" fmla="*/ 1278637 w 4937510"/>
                <a:gd name="connsiteY2386" fmla="*/ 209485 h 500761"/>
                <a:gd name="connsiteX2387" fmla="*/ 1280154 w 4937510"/>
                <a:gd name="connsiteY2387" fmla="*/ 204955 h 500761"/>
                <a:gd name="connsiteX2388" fmla="*/ 1284703 w 4937510"/>
                <a:gd name="connsiteY2388" fmla="*/ 204955 h 500761"/>
                <a:gd name="connsiteX2389" fmla="*/ 1292285 w 4937510"/>
                <a:gd name="connsiteY2389" fmla="*/ 204955 h 500761"/>
                <a:gd name="connsiteX2390" fmla="*/ 1299867 w 4937510"/>
                <a:gd name="connsiteY2390" fmla="*/ 206465 h 500761"/>
                <a:gd name="connsiteX2391" fmla="*/ 1305933 w 4937510"/>
                <a:gd name="connsiteY2391" fmla="*/ 204955 h 500761"/>
                <a:gd name="connsiteX2392" fmla="*/ 1311999 w 4937510"/>
                <a:gd name="connsiteY2392" fmla="*/ 201936 h 500761"/>
                <a:gd name="connsiteX2393" fmla="*/ 1319581 w 4937510"/>
                <a:gd name="connsiteY2393" fmla="*/ 206465 h 500761"/>
                <a:gd name="connsiteX2394" fmla="*/ 1325646 w 4937510"/>
                <a:gd name="connsiteY2394" fmla="*/ 204955 h 500761"/>
                <a:gd name="connsiteX2395" fmla="*/ 1333228 w 4937510"/>
                <a:gd name="connsiteY2395" fmla="*/ 203445 h 500761"/>
                <a:gd name="connsiteX2396" fmla="*/ 1340811 w 4937510"/>
                <a:gd name="connsiteY2396" fmla="*/ 201936 h 500761"/>
                <a:gd name="connsiteX2397" fmla="*/ 1348393 w 4937510"/>
                <a:gd name="connsiteY2397" fmla="*/ 200426 h 500761"/>
                <a:gd name="connsiteX2398" fmla="*/ 1351425 w 4937510"/>
                <a:gd name="connsiteY2398" fmla="*/ 198916 h 500761"/>
                <a:gd name="connsiteX2399" fmla="*/ 1357491 w 4937510"/>
                <a:gd name="connsiteY2399" fmla="*/ 194386 h 500761"/>
                <a:gd name="connsiteX2400" fmla="*/ 1357491 w 4937510"/>
                <a:gd name="connsiteY2400" fmla="*/ 188346 h 500761"/>
                <a:gd name="connsiteX2401" fmla="*/ 1360524 w 4937510"/>
                <a:gd name="connsiteY2401" fmla="*/ 182307 h 500761"/>
                <a:gd name="connsiteX2402" fmla="*/ 1363557 w 4937510"/>
                <a:gd name="connsiteY2402" fmla="*/ 177777 h 500761"/>
                <a:gd name="connsiteX2403" fmla="*/ 1363557 w 4937510"/>
                <a:gd name="connsiteY2403" fmla="*/ 168717 h 500761"/>
                <a:gd name="connsiteX2404" fmla="*/ 1365073 w 4937510"/>
                <a:gd name="connsiteY2404" fmla="*/ 164188 h 500761"/>
                <a:gd name="connsiteX2405" fmla="*/ 1366590 w 4937510"/>
                <a:gd name="connsiteY2405" fmla="*/ 153618 h 500761"/>
                <a:gd name="connsiteX2406" fmla="*/ 1368106 w 4937510"/>
                <a:gd name="connsiteY2406" fmla="*/ 140029 h 500761"/>
                <a:gd name="connsiteX2407" fmla="*/ 1368106 w 4937510"/>
                <a:gd name="connsiteY2407" fmla="*/ 129459 h 500761"/>
                <a:gd name="connsiteX2408" fmla="*/ 1371139 w 4937510"/>
                <a:gd name="connsiteY2408" fmla="*/ 106811 h 500761"/>
                <a:gd name="connsiteX2409" fmla="*/ 1372655 w 4937510"/>
                <a:gd name="connsiteY2409" fmla="*/ 90202 h 500761"/>
                <a:gd name="connsiteX2410" fmla="*/ 1372655 w 4937510"/>
                <a:gd name="connsiteY2410" fmla="*/ 73593 h 500761"/>
                <a:gd name="connsiteX2411" fmla="*/ 1368106 w 4937510"/>
                <a:gd name="connsiteY2411" fmla="*/ 66043 h 500761"/>
                <a:gd name="connsiteX2412" fmla="*/ 1365073 w 4937510"/>
                <a:gd name="connsiteY2412" fmla="*/ 60003 h 500761"/>
                <a:gd name="connsiteX2413" fmla="*/ 1363557 w 4937510"/>
                <a:gd name="connsiteY2413" fmla="*/ 55473 h 500761"/>
                <a:gd name="connsiteX2414" fmla="*/ 1366590 w 4937510"/>
                <a:gd name="connsiteY2414" fmla="*/ 52453 h 500761"/>
                <a:gd name="connsiteX2415" fmla="*/ 1369622 w 4937510"/>
                <a:gd name="connsiteY2415" fmla="*/ 47924 h 500761"/>
                <a:gd name="connsiteX2416" fmla="*/ 1375688 w 4937510"/>
                <a:gd name="connsiteY2416" fmla="*/ 46414 h 500761"/>
                <a:gd name="connsiteX2417" fmla="*/ 2869845 w 4937510"/>
                <a:gd name="connsiteY2417" fmla="*/ 27361 h 500761"/>
                <a:gd name="connsiteX2418" fmla="*/ 2877388 w 4937510"/>
                <a:gd name="connsiteY2418" fmla="*/ 27361 h 500761"/>
                <a:gd name="connsiteX2419" fmla="*/ 2881914 w 4937510"/>
                <a:gd name="connsiteY2419" fmla="*/ 31884 h 500761"/>
                <a:gd name="connsiteX2420" fmla="*/ 2883423 w 4937510"/>
                <a:gd name="connsiteY2420" fmla="*/ 34899 h 500761"/>
                <a:gd name="connsiteX2421" fmla="*/ 2884932 w 4937510"/>
                <a:gd name="connsiteY2421" fmla="*/ 37914 h 500761"/>
                <a:gd name="connsiteX2422" fmla="*/ 2886440 w 4937510"/>
                <a:gd name="connsiteY2422" fmla="*/ 39422 h 500761"/>
                <a:gd name="connsiteX2423" fmla="*/ 2886440 w 4937510"/>
                <a:gd name="connsiteY2423" fmla="*/ 46960 h 500761"/>
                <a:gd name="connsiteX2424" fmla="*/ 2886440 w 4937510"/>
                <a:gd name="connsiteY2424" fmla="*/ 52990 h 500761"/>
                <a:gd name="connsiteX2425" fmla="*/ 2886440 w 4937510"/>
                <a:gd name="connsiteY2425" fmla="*/ 56005 h 500761"/>
                <a:gd name="connsiteX2426" fmla="*/ 2886440 w 4937510"/>
                <a:gd name="connsiteY2426" fmla="*/ 59020 h 500761"/>
                <a:gd name="connsiteX2427" fmla="*/ 2884932 w 4937510"/>
                <a:gd name="connsiteY2427" fmla="*/ 60528 h 500761"/>
                <a:gd name="connsiteX2428" fmla="*/ 2886440 w 4937510"/>
                <a:gd name="connsiteY2428" fmla="*/ 63543 h 500761"/>
                <a:gd name="connsiteX2429" fmla="*/ 2887949 w 4937510"/>
                <a:gd name="connsiteY2429" fmla="*/ 63543 h 500761"/>
                <a:gd name="connsiteX2430" fmla="*/ 2895493 w 4937510"/>
                <a:gd name="connsiteY2430" fmla="*/ 63543 h 500761"/>
                <a:gd name="connsiteX2431" fmla="*/ 2900019 w 4937510"/>
                <a:gd name="connsiteY2431" fmla="*/ 62035 h 500761"/>
                <a:gd name="connsiteX2432" fmla="*/ 2903036 w 4937510"/>
                <a:gd name="connsiteY2432" fmla="*/ 62035 h 500761"/>
                <a:gd name="connsiteX2433" fmla="*/ 2906053 w 4937510"/>
                <a:gd name="connsiteY2433" fmla="*/ 65051 h 500761"/>
                <a:gd name="connsiteX2434" fmla="*/ 2904545 w 4937510"/>
                <a:gd name="connsiteY2434" fmla="*/ 69573 h 500761"/>
                <a:gd name="connsiteX2435" fmla="*/ 2903036 w 4937510"/>
                <a:gd name="connsiteY2435" fmla="*/ 72588 h 500761"/>
                <a:gd name="connsiteX2436" fmla="*/ 2903036 w 4937510"/>
                <a:gd name="connsiteY2436" fmla="*/ 77111 h 500761"/>
                <a:gd name="connsiteX2437" fmla="*/ 2901527 w 4937510"/>
                <a:gd name="connsiteY2437" fmla="*/ 78619 h 500761"/>
                <a:gd name="connsiteX2438" fmla="*/ 2900019 w 4937510"/>
                <a:gd name="connsiteY2438" fmla="*/ 80126 h 500761"/>
                <a:gd name="connsiteX2439" fmla="*/ 2898510 w 4937510"/>
                <a:gd name="connsiteY2439" fmla="*/ 80126 h 500761"/>
                <a:gd name="connsiteX2440" fmla="*/ 2897001 w 4937510"/>
                <a:gd name="connsiteY2440" fmla="*/ 80126 h 500761"/>
                <a:gd name="connsiteX2441" fmla="*/ 2893984 w 4937510"/>
                <a:gd name="connsiteY2441" fmla="*/ 78619 h 500761"/>
                <a:gd name="connsiteX2442" fmla="*/ 2889458 w 4937510"/>
                <a:gd name="connsiteY2442" fmla="*/ 78619 h 500761"/>
                <a:gd name="connsiteX2443" fmla="*/ 2884932 w 4937510"/>
                <a:gd name="connsiteY2443" fmla="*/ 78619 h 500761"/>
                <a:gd name="connsiteX2444" fmla="*/ 2881914 w 4937510"/>
                <a:gd name="connsiteY2444" fmla="*/ 81634 h 500761"/>
                <a:gd name="connsiteX2445" fmla="*/ 2878897 w 4937510"/>
                <a:gd name="connsiteY2445" fmla="*/ 86156 h 500761"/>
                <a:gd name="connsiteX2446" fmla="*/ 2877388 w 4937510"/>
                <a:gd name="connsiteY2446" fmla="*/ 89171 h 500761"/>
                <a:gd name="connsiteX2447" fmla="*/ 2877388 w 4937510"/>
                <a:gd name="connsiteY2447" fmla="*/ 92187 h 500761"/>
                <a:gd name="connsiteX2448" fmla="*/ 2877388 w 4937510"/>
                <a:gd name="connsiteY2448" fmla="*/ 95202 h 500761"/>
                <a:gd name="connsiteX2449" fmla="*/ 2877388 w 4937510"/>
                <a:gd name="connsiteY2449" fmla="*/ 98217 h 500761"/>
                <a:gd name="connsiteX2450" fmla="*/ 2877388 w 4937510"/>
                <a:gd name="connsiteY2450" fmla="*/ 102739 h 500761"/>
                <a:gd name="connsiteX2451" fmla="*/ 2878897 w 4937510"/>
                <a:gd name="connsiteY2451" fmla="*/ 105754 h 500761"/>
                <a:gd name="connsiteX2452" fmla="*/ 2880406 w 4937510"/>
                <a:gd name="connsiteY2452" fmla="*/ 107262 h 500761"/>
                <a:gd name="connsiteX2453" fmla="*/ 2883423 w 4937510"/>
                <a:gd name="connsiteY2453" fmla="*/ 108770 h 500761"/>
                <a:gd name="connsiteX2454" fmla="*/ 2886440 w 4937510"/>
                <a:gd name="connsiteY2454" fmla="*/ 110277 h 500761"/>
                <a:gd name="connsiteX2455" fmla="*/ 2890967 w 4937510"/>
                <a:gd name="connsiteY2455" fmla="*/ 108770 h 500761"/>
                <a:gd name="connsiteX2456" fmla="*/ 2893984 w 4937510"/>
                <a:gd name="connsiteY2456" fmla="*/ 107262 h 500761"/>
                <a:gd name="connsiteX2457" fmla="*/ 2897001 w 4937510"/>
                <a:gd name="connsiteY2457" fmla="*/ 104247 h 500761"/>
                <a:gd name="connsiteX2458" fmla="*/ 2901527 w 4937510"/>
                <a:gd name="connsiteY2458" fmla="*/ 99724 h 500761"/>
                <a:gd name="connsiteX2459" fmla="*/ 2904545 w 4937510"/>
                <a:gd name="connsiteY2459" fmla="*/ 96709 h 500761"/>
                <a:gd name="connsiteX2460" fmla="*/ 2906053 w 4937510"/>
                <a:gd name="connsiteY2460" fmla="*/ 95202 h 500761"/>
                <a:gd name="connsiteX2461" fmla="*/ 2907562 w 4937510"/>
                <a:gd name="connsiteY2461" fmla="*/ 93694 h 500761"/>
                <a:gd name="connsiteX2462" fmla="*/ 2909071 w 4937510"/>
                <a:gd name="connsiteY2462" fmla="*/ 92187 h 500761"/>
                <a:gd name="connsiteX2463" fmla="*/ 2912088 w 4937510"/>
                <a:gd name="connsiteY2463" fmla="*/ 90679 h 500761"/>
                <a:gd name="connsiteX2464" fmla="*/ 2913597 w 4937510"/>
                <a:gd name="connsiteY2464" fmla="*/ 89171 h 500761"/>
                <a:gd name="connsiteX2465" fmla="*/ 2915106 w 4937510"/>
                <a:gd name="connsiteY2465" fmla="*/ 87664 h 500761"/>
                <a:gd name="connsiteX2466" fmla="*/ 2916614 w 4937510"/>
                <a:gd name="connsiteY2466" fmla="*/ 78619 h 500761"/>
                <a:gd name="connsiteX2467" fmla="*/ 2916614 w 4937510"/>
                <a:gd name="connsiteY2467" fmla="*/ 75603 h 500761"/>
                <a:gd name="connsiteX2468" fmla="*/ 2918123 w 4937510"/>
                <a:gd name="connsiteY2468" fmla="*/ 72588 h 500761"/>
                <a:gd name="connsiteX2469" fmla="*/ 2921140 w 4937510"/>
                <a:gd name="connsiteY2469" fmla="*/ 68066 h 500761"/>
                <a:gd name="connsiteX2470" fmla="*/ 2924158 w 4937510"/>
                <a:gd name="connsiteY2470" fmla="*/ 65051 h 500761"/>
                <a:gd name="connsiteX2471" fmla="*/ 2927175 w 4937510"/>
                <a:gd name="connsiteY2471" fmla="*/ 63543 h 500761"/>
                <a:gd name="connsiteX2472" fmla="*/ 2928684 w 4937510"/>
                <a:gd name="connsiteY2472" fmla="*/ 62035 h 500761"/>
                <a:gd name="connsiteX2473" fmla="*/ 2930192 w 4937510"/>
                <a:gd name="connsiteY2473" fmla="*/ 60528 h 500761"/>
                <a:gd name="connsiteX2474" fmla="*/ 2931701 w 4937510"/>
                <a:gd name="connsiteY2474" fmla="*/ 60528 h 500761"/>
                <a:gd name="connsiteX2475" fmla="*/ 2934718 w 4937510"/>
                <a:gd name="connsiteY2475" fmla="*/ 59020 h 500761"/>
                <a:gd name="connsiteX2476" fmla="*/ 2939245 w 4937510"/>
                <a:gd name="connsiteY2476" fmla="*/ 59020 h 500761"/>
                <a:gd name="connsiteX2477" fmla="*/ 2939245 w 4937510"/>
                <a:gd name="connsiteY2477" fmla="*/ 62035 h 500761"/>
                <a:gd name="connsiteX2478" fmla="*/ 2942262 w 4937510"/>
                <a:gd name="connsiteY2478" fmla="*/ 62035 h 500761"/>
                <a:gd name="connsiteX2479" fmla="*/ 2943771 w 4937510"/>
                <a:gd name="connsiteY2479" fmla="*/ 63543 h 500761"/>
                <a:gd name="connsiteX2480" fmla="*/ 2946788 w 4937510"/>
                <a:gd name="connsiteY2480" fmla="*/ 66558 h 500761"/>
                <a:gd name="connsiteX2481" fmla="*/ 2948297 w 4937510"/>
                <a:gd name="connsiteY2481" fmla="*/ 71081 h 500761"/>
                <a:gd name="connsiteX2482" fmla="*/ 2951314 w 4937510"/>
                <a:gd name="connsiteY2482" fmla="*/ 78619 h 500761"/>
                <a:gd name="connsiteX2483" fmla="*/ 2951314 w 4937510"/>
                <a:gd name="connsiteY2483" fmla="*/ 86156 h 500761"/>
                <a:gd name="connsiteX2484" fmla="*/ 2952823 w 4937510"/>
                <a:gd name="connsiteY2484" fmla="*/ 90679 h 500761"/>
                <a:gd name="connsiteX2485" fmla="*/ 2952823 w 4937510"/>
                <a:gd name="connsiteY2485" fmla="*/ 92187 h 500761"/>
                <a:gd name="connsiteX2486" fmla="*/ 2954331 w 4937510"/>
                <a:gd name="connsiteY2486" fmla="*/ 98217 h 500761"/>
                <a:gd name="connsiteX2487" fmla="*/ 2955840 w 4937510"/>
                <a:gd name="connsiteY2487" fmla="*/ 102739 h 500761"/>
                <a:gd name="connsiteX2488" fmla="*/ 2955840 w 4937510"/>
                <a:gd name="connsiteY2488" fmla="*/ 113292 h 500761"/>
                <a:gd name="connsiteX2489" fmla="*/ 2954331 w 4937510"/>
                <a:gd name="connsiteY2489" fmla="*/ 117815 h 500761"/>
                <a:gd name="connsiteX2490" fmla="*/ 2951314 w 4937510"/>
                <a:gd name="connsiteY2490" fmla="*/ 125353 h 500761"/>
                <a:gd name="connsiteX2491" fmla="*/ 2951314 w 4937510"/>
                <a:gd name="connsiteY2491" fmla="*/ 132890 h 500761"/>
                <a:gd name="connsiteX2492" fmla="*/ 2948297 w 4937510"/>
                <a:gd name="connsiteY2492" fmla="*/ 135906 h 500761"/>
                <a:gd name="connsiteX2493" fmla="*/ 2948297 w 4937510"/>
                <a:gd name="connsiteY2493" fmla="*/ 143443 h 500761"/>
                <a:gd name="connsiteX2494" fmla="*/ 2943771 w 4937510"/>
                <a:gd name="connsiteY2494" fmla="*/ 152489 h 500761"/>
                <a:gd name="connsiteX2495" fmla="*/ 2943771 w 4937510"/>
                <a:gd name="connsiteY2495" fmla="*/ 153996 h 500761"/>
                <a:gd name="connsiteX2496" fmla="*/ 2942262 w 4937510"/>
                <a:gd name="connsiteY2496" fmla="*/ 157011 h 500761"/>
                <a:gd name="connsiteX2497" fmla="*/ 2940753 w 4937510"/>
                <a:gd name="connsiteY2497" fmla="*/ 160026 h 500761"/>
                <a:gd name="connsiteX2498" fmla="*/ 2939245 w 4937510"/>
                <a:gd name="connsiteY2498" fmla="*/ 163042 h 500761"/>
                <a:gd name="connsiteX2499" fmla="*/ 2939245 w 4937510"/>
                <a:gd name="connsiteY2499" fmla="*/ 173594 h 500761"/>
                <a:gd name="connsiteX2500" fmla="*/ 2940753 w 4937510"/>
                <a:gd name="connsiteY2500" fmla="*/ 175102 h 500761"/>
                <a:gd name="connsiteX2501" fmla="*/ 2943771 w 4937510"/>
                <a:gd name="connsiteY2501" fmla="*/ 176610 h 500761"/>
                <a:gd name="connsiteX2502" fmla="*/ 2945279 w 4937510"/>
                <a:gd name="connsiteY2502" fmla="*/ 176610 h 500761"/>
                <a:gd name="connsiteX2503" fmla="*/ 2951314 w 4937510"/>
                <a:gd name="connsiteY2503" fmla="*/ 178117 h 500761"/>
                <a:gd name="connsiteX2504" fmla="*/ 2958857 w 4937510"/>
                <a:gd name="connsiteY2504" fmla="*/ 179625 h 500761"/>
                <a:gd name="connsiteX2505" fmla="*/ 2972436 w 4937510"/>
                <a:gd name="connsiteY2505" fmla="*/ 182640 h 500761"/>
                <a:gd name="connsiteX2506" fmla="*/ 2976962 w 4937510"/>
                <a:gd name="connsiteY2506" fmla="*/ 185655 h 500761"/>
                <a:gd name="connsiteX2507" fmla="*/ 2987523 w 4937510"/>
                <a:gd name="connsiteY2507" fmla="*/ 187162 h 500761"/>
                <a:gd name="connsiteX2508" fmla="*/ 2993557 w 4937510"/>
                <a:gd name="connsiteY2508" fmla="*/ 188670 h 500761"/>
                <a:gd name="connsiteX2509" fmla="*/ 3004118 w 4937510"/>
                <a:gd name="connsiteY2509" fmla="*/ 191685 h 500761"/>
                <a:gd name="connsiteX2510" fmla="*/ 3022222 w 4937510"/>
                <a:gd name="connsiteY2510" fmla="*/ 196208 h 500761"/>
                <a:gd name="connsiteX2511" fmla="*/ 3023731 w 4937510"/>
                <a:gd name="connsiteY2511" fmla="*/ 197715 h 500761"/>
                <a:gd name="connsiteX2512" fmla="*/ 3031274 w 4937510"/>
                <a:gd name="connsiteY2512" fmla="*/ 199223 h 500761"/>
                <a:gd name="connsiteX2513" fmla="*/ 3035801 w 4937510"/>
                <a:gd name="connsiteY2513" fmla="*/ 199223 h 500761"/>
                <a:gd name="connsiteX2514" fmla="*/ 3037309 w 4937510"/>
                <a:gd name="connsiteY2514" fmla="*/ 200730 h 500761"/>
                <a:gd name="connsiteX2515" fmla="*/ 3044853 w 4937510"/>
                <a:gd name="connsiteY2515" fmla="*/ 205253 h 500761"/>
                <a:gd name="connsiteX2516" fmla="*/ 3050887 w 4937510"/>
                <a:gd name="connsiteY2516" fmla="*/ 208268 h 500761"/>
                <a:gd name="connsiteX2517" fmla="*/ 3056922 w 4937510"/>
                <a:gd name="connsiteY2517" fmla="*/ 215806 h 500761"/>
                <a:gd name="connsiteX2518" fmla="*/ 3059940 w 4937510"/>
                <a:gd name="connsiteY2518" fmla="*/ 218821 h 500761"/>
                <a:gd name="connsiteX2519" fmla="*/ 3061448 w 4937510"/>
                <a:gd name="connsiteY2519" fmla="*/ 221836 h 500761"/>
                <a:gd name="connsiteX2520" fmla="*/ 3061448 w 4937510"/>
                <a:gd name="connsiteY2520" fmla="*/ 227866 h 500761"/>
                <a:gd name="connsiteX2521" fmla="*/ 3058431 w 4937510"/>
                <a:gd name="connsiteY2521" fmla="*/ 230881 h 500761"/>
                <a:gd name="connsiteX2522" fmla="*/ 3056922 w 4937510"/>
                <a:gd name="connsiteY2522" fmla="*/ 233897 h 500761"/>
                <a:gd name="connsiteX2523" fmla="*/ 3050887 w 4937510"/>
                <a:gd name="connsiteY2523" fmla="*/ 241434 h 500761"/>
                <a:gd name="connsiteX2524" fmla="*/ 3043344 w 4937510"/>
                <a:gd name="connsiteY2524" fmla="*/ 244449 h 500761"/>
                <a:gd name="connsiteX2525" fmla="*/ 3038818 w 4937510"/>
                <a:gd name="connsiteY2525" fmla="*/ 244449 h 500761"/>
                <a:gd name="connsiteX2526" fmla="*/ 3031274 w 4937510"/>
                <a:gd name="connsiteY2526" fmla="*/ 245957 h 500761"/>
                <a:gd name="connsiteX2527" fmla="*/ 3020714 w 4937510"/>
                <a:gd name="connsiteY2527" fmla="*/ 245957 h 500761"/>
                <a:gd name="connsiteX2528" fmla="*/ 3019205 w 4937510"/>
                <a:gd name="connsiteY2528" fmla="*/ 247465 h 500761"/>
                <a:gd name="connsiteX2529" fmla="*/ 3010153 w 4937510"/>
                <a:gd name="connsiteY2529" fmla="*/ 247465 h 500761"/>
                <a:gd name="connsiteX2530" fmla="*/ 2998083 w 4937510"/>
                <a:gd name="connsiteY2530" fmla="*/ 247465 h 500761"/>
                <a:gd name="connsiteX2531" fmla="*/ 2992049 w 4937510"/>
                <a:gd name="connsiteY2531" fmla="*/ 248972 h 500761"/>
                <a:gd name="connsiteX2532" fmla="*/ 2982996 w 4937510"/>
                <a:gd name="connsiteY2532" fmla="*/ 253495 h 500761"/>
                <a:gd name="connsiteX2533" fmla="*/ 2972436 w 4937510"/>
                <a:gd name="connsiteY2533" fmla="*/ 258017 h 500761"/>
                <a:gd name="connsiteX2534" fmla="*/ 2966401 w 4937510"/>
                <a:gd name="connsiteY2534" fmla="*/ 258017 h 500761"/>
                <a:gd name="connsiteX2535" fmla="*/ 2961875 w 4937510"/>
                <a:gd name="connsiteY2535" fmla="*/ 259525 h 500761"/>
                <a:gd name="connsiteX2536" fmla="*/ 2954331 w 4937510"/>
                <a:gd name="connsiteY2536" fmla="*/ 262540 h 500761"/>
                <a:gd name="connsiteX2537" fmla="*/ 2949805 w 4937510"/>
                <a:gd name="connsiteY2537" fmla="*/ 262540 h 500761"/>
                <a:gd name="connsiteX2538" fmla="*/ 2943771 w 4937510"/>
                <a:gd name="connsiteY2538" fmla="*/ 264048 h 500761"/>
                <a:gd name="connsiteX2539" fmla="*/ 2942262 w 4937510"/>
                <a:gd name="connsiteY2539" fmla="*/ 265555 h 500761"/>
                <a:gd name="connsiteX2540" fmla="*/ 2934718 w 4937510"/>
                <a:gd name="connsiteY2540" fmla="*/ 267063 h 500761"/>
                <a:gd name="connsiteX2541" fmla="*/ 2931701 w 4937510"/>
                <a:gd name="connsiteY2541" fmla="*/ 267063 h 500761"/>
                <a:gd name="connsiteX2542" fmla="*/ 2918123 w 4937510"/>
                <a:gd name="connsiteY2542" fmla="*/ 270078 h 500761"/>
                <a:gd name="connsiteX2543" fmla="*/ 2910579 w 4937510"/>
                <a:gd name="connsiteY2543" fmla="*/ 271585 h 500761"/>
                <a:gd name="connsiteX2544" fmla="*/ 2909071 w 4937510"/>
                <a:gd name="connsiteY2544" fmla="*/ 271585 h 500761"/>
                <a:gd name="connsiteX2545" fmla="*/ 2904545 w 4937510"/>
                <a:gd name="connsiteY2545" fmla="*/ 276108 h 500761"/>
                <a:gd name="connsiteX2546" fmla="*/ 2903036 w 4937510"/>
                <a:gd name="connsiteY2546" fmla="*/ 280631 h 500761"/>
                <a:gd name="connsiteX2547" fmla="*/ 2901527 w 4937510"/>
                <a:gd name="connsiteY2547" fmla="*/ 283646 h 500761"/>
                <a:gd name="connsiteX2548" fmla="*/ 2900019 w 4937510"/>
                <a:gd name="connsiteY2548" fmla="*/ 286661 h 500761"/>
                <a:gd name="connsiteX2549" fmla="*/ 2897001 w 4937510"/>
                <a:gd name="connsiteY2549" fmla="*/ 291184 h 500761"/>
                <a:gd name="connsiteX2550" fmla="*/ 2893984 w 4937510"/>
                <a:gd name="connsiteY2550" fmla="*/ 292691 h 500761"/>
                <a:gd name="connsiteX2551" fmla="*/ 2890967 w 4937510"/>
                <a:gd name="connsiteY2551" fmla="*/ 295706 h 500761"/>
                <a:gd name="connsiteX2552" fmla="*/ 2880406 w 4937510"/>
                <a:gd name="connsiteY2552" fmla="*/ 297214 h 500761"/>
                <a:gd name="connsiteX2553" fmla="*/ 2874371 w 4937510"/>
                <a:gd name="connsiteY2553" fmla="*/ 298721 h 500761"/>
                <a:gd name="connsiteX2554" fmla="*/ 2872862 w 4937510"/>
                <a:gd name="connsiteY2554" fmla="*/ 301737 h 500761"/>
                <a:gd name="connsiteX2555" fmla="*/ 2872862 w 4937510"/>
                <a:gd name="connsiteY2555" fmla="*/ 303244 h 500761"/>
                <a:gd name="connsiteX2556" fmla="*/ 2872862 w 4937510"/>
                <a:gd name="connsiteY2556" fmla="*/ 307767 h 500761"/>
                <a:gd name="connsiteX2557" fmla="*/ 2872862 w 4937510"/>
                <a:gd name="connsiteY2557" fmla="*/ 313797 h 500761"/>
                <a:gd name="connsiteX2558" fmla="*/ 2872862 w 4937510"/>
                <a:gd name="connsiteY2558" fmla="*/ 319827 h 500761"/>
                <a:gd name="connsiteX2559" fmla="*/ 2874371 w 4937510"/>
                <a:gd name="connsiteY2559" fmla="*/ 321335 h 500761"/>
                <a:gd name="connsiteX2560" fmla="*/ 2880406 w 4937510"/>
                <a:gd name="connsiteY2560" fmla="*/ 318320 h 500761"/>
                <a:gd name="connsiteX2561" fmla="*/ 2883423 w 4937510"/>
                <a:gd name="connsiteY2561" fmla="*/ 318320 h 500761"/>
                <a:gd name="connsiteX2562" fmla="*/ 2887949 w 4937510"/>
                <a:gd name="connsiteY2562" fmla="*/ 316812 h 500761"/>
                <a:gd name="connsiteX2563" fmla="*/ 2889458 w 4937510"/>
                <a:gd name="connsiteY2563" fmla="*/ 315305 h 500761"/>
                <a:gd name="connsiteX2564" fmla="*/ 2893984 w 4937510"/>
                <a:gd name="connsiteY2564" fmla="*/ 312289 h 500761"/>
                <a:gd name="connsiteX2565" fmla="*/ 2901527 w 4937510"/>
                <a:gd name="connsiteY2565" fmla="*/ 310782 h 500761"/>
                <a:gd name="connsiteX2566" fmla="*/ 2907562 w 4937510"/>
                <a:gd name="connsiteY2566" fmla="*/ 310782 h 500761"/>
                <a:gd name="connsiteX2567" fmla="*/ 2912088 w 4937510"/>
                <a:gd name="connsiteY2567" fmla="*/ 310782 h 500761"/>
                <a:gd name="connsiteX2568" fmla="*/ 2918123 w 4937510"/>
                <a:gd name="connsiteY2568" fmla="*/ 313797 h 500761"/>
                <a:gd name="connsiteX2569" fmla="*/ 2924158 w 4937510"/>
                <a:gd name="connsiteY2569" fmla="*/ 315305 h 500761"/>
                <a:gd name="connsiteX2570" fmla="*/ 2928684 w 4937510"/>
                <a:gd name="connsiteY2570" fmla="*/ 316812 h 500761"/>
                <a:gd name="connsiteX2571" fmla="*/ 2936227 w 4937510"/>
                <a:gd name="connsiteY2571" fmla="*/ 319827 h 500761"/>
                <a:gd name="connsiteX2572" fmla="*/ 2946788 w 4937510"/>
                <a:gd name="connsiteY2572" fmla="*/ 324350 h 500761"/>
                <a:gd name="connsiteX2573" fmla="*/ 2949805 w 4937510"/>
                <a:gd name="connsiteY2573" fmla="*/ 325857 h 500761"/>
                <a:gd name="connsiteX2574" fmla="*/ 2954331 w 4937510"/>
                <a:gd name="connsiteY2574" fmla="*/ 327365 h 500761"/>
                <a:gd name="connsiteX2575" fmla="*/ 2963384 w 4937510"/>
                <a:gd name="connsiteY2575" fmla="*/ 330380 h 500761"/>
                <a:gd name="connsiteX2576" fmla="*/ 2966401 w 4937510"/>
                <a:gd name="connsiteY2576" fmla="*/ 331888 h 500761"/>
                <a:gd name="connsiteX2577" fmla="*/ 2969418 w 4937510"/>
                <a:gd name="connsiteY2577" fmla="*/ 333395 h 500761"/>
                <a:gd name="connsiteX2578" fmla="*/ 2972436 w 4937510"/>
                <a:gd name="connsiteY2578" fmla="*/ 337918 h 500761"/>
                <a:gd name="connsiteX2579" fmla="*/ 2973944 w 4937510"/>
                <a:gd name="connsiteY2579" fmla="*/ 339425 h 500761"/>
                <a:gd name="connsiteX2580" fmla="*/ 2975453 w 4937510"/>
                <a:gd name="connsiteY2580" fmla="*/ 340933 h 500761"/>
                <a:gd name="connsiteX2581" fmla="*/ 2975453 w 4937510"/>
                <a:gd name="connsiteY2581" fmla="*/ 343948 h 500761"/>
                <a:gd name="connsiteX2582" fmla="*/ 2975453 w 4937510"/>
                <a:gd name="connsiteY2582" fmla="*/ 348471 h 500761"/>
                <a:gd name="connsiteX2583" fmla="*/ 2972436 w 4937510"/>
                <a:gd name="connsiteY2583" fmla="*/ 354501 h 500761"/>
                <a:gd name="connsiteX2584" fmla="*/ 2967910 w 4937510"/>
                <a:gd name="connsiteY2584" fmla="*/ 360531 h 500761"/>
                <a:gd name="connsiteX2585" fmla="*/ 2963384 w 4937510"/>
                <a:gd name="connsiteY2585" fmla="*/ 368069 h 500761"/>
                <a:gd name="connsiteX2586" fmla="*/ 2960366 w 4937510"/>
                <a:gd name="connsiteY2586" fmla="*/ 372592 h 500761"/>
                <a:gd name="connsiteX2587" fmla="*/ 2957349 w 4937510"/>
                <a:gd name="connsiteY2587" fmla="*/ 375607 h 500761"/>
                <a:gd name="connsiteX2588" fmla="*/ 2949805 w 4937510"/>
                <a:gd name="connsiteY2588" fmla="*/ 374099 h 500761"/>
                <a:gd name="connsiteX2589" fmla="*/ 2943771 w 4937510"/>
                <a:gd name="connsiteY2589" fmla="*/ 368069 h 500761"/>
                <a:gd name="connsiteX2590" fmla="*/ 2942262 w 4937510"/>
                <a:gd name="connsiteY2590" fmla="*/ 366561 h 500761"/>
                <a:gd name="connsiteX2591" fmla="*/ 2937736 w 4937510"/>
                <a:gd name="connsiteY2591" fmla="*/ 363546 h 500761"/>
                <a:gd name="connsiteX2592" fmla="*/ 2934718 w 4937510"/>
                <a:gd name="connsiteY2592" fmla="*/ 362039 h 500761"/>
                <a:gd name="connsiteX2593" fmla="*/ 2930192 w 4937510"/>
                <a:gd name="connsiteY2593" fmla="*/ 359024 h 500761"/>
                <a:gd name="connsiteX2594" fmla="*/ 2924158 w 4937510"/>
                <a:gd name="connsiteY2594" fmla="*/ 359024 h 500761"/>
                <a:gd name="connsiteX2595" fmla="*/ 2916614 w 4937510"/>
                <a:gd name="connsiteY2595" fmla="*/ 359024 h 500761"/>
                <a:gd name="connsiteX2596" fmla="*/ 2910579 w 4937510"/>
                <a:gd name="connsiteY2596" fmla="*/ 359024 h 500761"/>
                <a:gd name="connsiteX2597" fmla="*/ 2910579 w 4937510"/>
                <a:gd name="connsiteY2597" fmla="*/ 360531 h 500761"/>
                <a:gd name="connsiteX2598" fmla="*/ 2912088 w 4937510"/>
                <a:gd name="connsiteY2598" fmla="*/ 363546 h 500761"/>
                <a:gd name="connsiteX2599" fmla="*/ 2915106 w 4937510"/>
                <a:gd name="connsiteY2599" fmla="*/ 365054 h 500761"/>
                <a:gd name="connsiteX2600" fmla="*/ 2915106 w 4937510"/>
                <a:gd name="connsiteY2600" fmla="*/ 368069 h 500761"/>
                <a:gd name="connsiteX2601" fmla="*/ 2916614 w 4937510"/>
                <a:gd name="connsiteY2601" fmla="*/ 369576 h 500761"/>
                <a:gd name="connsiteX2602" fmla="*/ 2916614 w 4937510"/>
                <a:gd name="connsiteY2602" fmla="*/ 372592 h 500761"/>
                <a:gd name="connsiteX2603" fmla="*/ 2916614 w 4937510"/>
                <a:gd name="connsiteY2603" fmla="*/ 378622 h 500761"/>
                <a:gd name="connsiteX2604" fmla="*/ 2916614 w 4937510"/>
                <a:gd name="connsiteY2604" fmla="*/ 380129 h 500761"/>
                <a:gd name="connsiteX2605" fmla="*/ 2916614 w 4937510"/>
                <a:gd name="connsiteY2605" fmla="*/ 384652 h 500761"/>
                <a:gd name="connsiteX2606" fmla="*/ 2916614 w 4937510"/>
                <a:gd name="connsiteY2606" fmla="*/ 386160 h 500761"/>
                <a:gd name="connsiteX2607" fmla="*/ 2915106 w 4937510"/>
                <a:gd name="connsiteY2607" fmla="*/ 393697 h 500761"/>
                <a:gd name="connsiteX2608" fmla="*/ 2915106 w 4937510"/>
                <a:gd name="connsiteY2608" fmla="*/ 398220 h 500761"/>
                <a:gd name="connsiteX2609" fmla="*/ 2915106 w 4937510"/>
                <a:gd name="connsiteY2609" fmla="*/ 408773 h 500761"/>
                <a:gd name="connsiteX2610" fmla="*/ 2913597 w 4937510"/>
                <a:gd name="connsiteY2610" fmla="*/ 411788 h 500761"/>
                <a:gd name="connsiteX2611" fmla="*/ 2912088 w 4937510"/>
                <a:gd name="connsiteY2611" fmla="*/ 414803 h 500761"/>
                <a:gd name="connsiteX2612" fmla="*/ 2910579 w 4937510"/>
                <a:gd name="connsiteY2612" fmla="*/ 417818 h 500761"/>
                <a:gd name="connsiteX2613" fmla="*/ 2909071 w 4937510"/>
                <a:gd name="connsiteY2613" fmla="*/ 420833 h 500761"/>
                <a:gd name="connsiteX2614" fmla="*/ 2907562 w 4937510"/>
                <a:gd name="connsiteY2614" fmla="*/ 423848 h 500761"/>
                <a:gd name="connsiteX2615" fmla="*/ 2906053 w 4937510"/>
                <a:gd name="connsiteY2615" fmla="*/ 425356 h 500761"/>
                <a:gd name="connsiteX2616" fmla="*/ 2906053 w 4937510"/>
                <a:gd name="connsiteY2616" fmla="*/ 429879 h 500761"/>
                <a:gd name="connsiteX2617" fmla="*/ 2903036 w 4937510"/>
                <a:gd name="connsiteY2617" fmla="*/ 432894 h 500761"/>
                <a:gd name="connsiteX2618" fmla="*/ 2901527 w 4937510"/>
                <a:gd name="connsiteY2618" fmla="*/ 438924 h 500761"/>
                <a:gd name="connsiteX2619" fmla="*/ 2895493 w 4937510"/>
                <a:gd name="connsiteY2619" fmla="*/ 441939 h 500761"/>
                <a:gd name="connsiteX2620" fmla="*/ 2889458 w 4937510"/>
                <a:gd name="connsiteY2620" fmla="*/ 441939 h 500761"/>
                <a:gd name="connsiteX2621" fmla="*/ 2883423 w 4937510"/>
                <a:gd name="connsiteY2621" fmla="*/ 441939 h 500761"/>
                <a:gd name="connsiteX2622" fmla="*/ 2878897 w 4937510"/>
                <a:gd name="connsiteY2622" fmla="*/ 438924 h 500761"/>
                <a:gd name="connsiteX2623" fmla="*/ 2877388 w 4937510"/>
                <a:gd name="connsiteY2623" fmla="*/ 438924 h 500761"/>
                <a:gd name="connsiteX2624" fmla="*/ 2874371 w 4937510"/>
                <a:gd name="connsiteY2624" fmla="*/ 437416 h 500761"/>
                <a:gd name="connsiteX2625" fmla="*/ 2872862 w 4937510"/>
                <a:gd name="connsiteY2625" fmla="*/ 435909 h 500761"/>
                <a:gd name="connsiteX2626" fmla="*/ 2869845 w 4937510"/>
                <a:gd name="connsiteY2626" fmla="*/ 434401 h 500761"/>
                <a:gd name="connsiteX2627" fmla="*/ 2865319 w 4937510"/>
                <a:gd name="connsiteY2627" fmla="*/ 432894 h 500761"/>
                <a:gd name="connsiteX2628" fmla="*/ 2862301 w 4937510"/>
                <a:gd name="connsiteY2628" fmla="*/ 432894 h 500761"/>
                <a:gd name="connsiteX2629" fmla="*/ 2848723 w 4937510"/>
                <a:gd name="connsiteY2629" fmla="*/ 432894 h 500761"/>
                <a:gd name="connsiteX2630" fmla="*/ 2839671 w 4937510"/>
                <a:gd name="connsiteY2630" fmla="*/ 432894 h 500761"/>
                <a:gd name="connsiteX2631" fmla="*/ 2830619 w 4937510"/>
                <a:gd name="connsiteY2631" fmla="*/ 434401 h 500761"/>
                <a:gd name="connsiteX2632" fmla="*/ 2823076 w 4937510"/>
                <a:gd name="connsiteY2632" fmla="*/ 434401 h 500761"/>
                <a:gd name="connsiteX2633" fmla="*/ 2815532 w 4937510"/>
                <a:gd name="connsiteY2633" fmla="*/ 434401 h 500761"/>
                <a:gd name="connsiteX2634" fmla="*/ 2809497 w 4937510"/>
                <a:gd name="connsiteY2634" fmla="*/ 434401 h 500761"/>
                <a:gd name="connsiteX2635" fmla="*/ 2806480 w 4937510"/>
                <a:gd name="connsiteY2635" fmla="*/ 434401 h 500761"/>
                <a:gd name="connsiteX2636" fmla="*/ 2803463 w 4937510"/>
                <a:gd name="connsiteY2636" fmla="*/ 434401 h 500761"/>
                <a:gd name="connsiteX2637" fmla="*/ 2800445 w 4937510"/>
                <a:gd name="connsiteY2637" fmla="*/ 434401 h 500761"/>
                <a:gd name="connsiteX2638" fmla="*/ 2794410 w 4937510"/>
                <a:gd name="connsiteY2638" fmla="*/ 432894 h 500761"/>
                <a:gd name="connsiteX2639" fmla="*/ 2791393 w 4937510"/>
                <a:gd name="connsiteY2639" fmla="*/ 432894 h 500761"/>
                <a:gd name="connsiteX2640" fmla="*/ 2783850 w 4937510"/>
                <a:gd name="connsiteY2640" fmla="*/ 432894 h 500761"/>
                <a:gd name="connsiteX2641" fmla="*/ 2779324 w 4937510"/>
                <a:gd name="connsiteY2641" fmla="*/ 432894 h 500761"/>
                <a:gd name="connsiteX2642" fmla="*/ 2777815 w 4937510"/>
                <a:gd name="connsiteY2642" fmla="*/ 429879 h 500761"/>
                <a:gd name="connsiteX2643" fmla="*/ 2774798 w 4937510"/>
                <a:gd name="connsiteY2643" fmla="*/ 429879 h 500761"/>
                <a:gd name="connsiteX2644" fmla="*/ 2771780 w 4937510"/>
                <a:gd name="connsiteY2644" fmla="*/ 428371 h 500761"/>
                <a:gd name="connsiteX2645" fmla="*/ 2770271 w 4937510"/>
                <a:gd name="connsiteY2645" fmla="*/ 428371 h 500761"/>
                <a:gd name="connsiteX2646" fmla="*/ 2768763 w 4937510"/>
                <a:gd name="connsiteY2646" fmla="*/ 426863 h 500761"/>
                <a:gd name="connsiteX2647" fmla="*/ 2764237 w 4937510"/>
                <a:gd name="connsiteY2647" fmla="*/ 422341 h 500761"/>
                <a:gd name="connsiteX2648" fmla="*/ 2762728 w 4937510"/>
                <a:gd name="connsiteY2648" fmla="*/ 417818 h 500761"/>
                <a:gd name="connsiteX2649" fmla="*/ 2761219 w 4937510"/>
                <a:gd name="connsiteY2649" fmla="*/ 416311 h 500761"/>
                <a:gd name="connsiteX2650" fmla="*/ 2759711 w 4937510"/>
                <a:gd name="connsiteY2650" fmla="*/ 413296 h 500761"/>
                <a:gd name="connsiteX2651" fmla="*/ 2759711 w 4937510"/>
                <a:gd name="connsiteY2651" fmla="*/ 410280 h 500761"/>
                <a:gd name="connsiteX2652" fmla="*/ 2758202 w 4937510"/>
                <a:gd name="connsiteY2652" fmla="*/ 408773 h 500761"/>
                <a:gd name="connsiteX2653" fmla="*/ 2756693 w 4937510"/>
                <a:gd name="connsiteY2653" fmla="*/ 407265 h 500761"/>
                <a:gd name="connsiteX2654" fmla="*/ 2755185 w 4937510"/>
                <a:gd name="connsiteY2654" fmla="*/ 401235 h 500761"/>
                <a:gd name="connsiteX2655" fmla="*/ 2755185 w 4937510"/>
                <a:gd name="connsiteY2655" fmla="*/ 395205 h 500761"/>
                <a:gd name="connsiteX2656" fmla="*/ 2755185 w 4937510"/>
                <a:gd name="connsiteY2656" fmla="*/ 390682 h 500761"/>
                <a:gd name="connsiteX2657" fmla="*/ 2755185 w 4937510"/>
                <a:gd name="connsiteY2657" fmla="*/ 386160 h 500761"/>
                <a:gd name="connsiteX2658" fmla="*/ 2753676 w 4937510"/>
                <a:gd name="connsiteY2658" fmla="*/ 378622 h 500761"/>
                <a:gd name="connsiteX2659" fmla="*/ 2753676 w 4937510"/>
                <a:gd name="connsiteY2659" fmla="*/ 375607 h 500761"/>
                <a:gd name="connsiteX2660" fmla="*/ 2752167 w 4937510"/>
                <a:gd name="connsiteY2660" fmla="*/ 372592 h 500761"/>
                <a:gd name="connsiteX2661" fmla="*/ 2750659 w 4937510"/>
                <a:gd name="connsiteY2661" fmla="*/ 369576 h 500761"/>
                <a:gd name="connsiteX2662" fmla="*/ 2750659 w 4937510"/>
                <a:gd name="connsiteY2662" fmla="*/ 365054 h 500761"/>
                <a:gd name="connsiteX2663" fmla="*/ 2750659 w 4937510"/>
                <a:gd name="connsiteY2663" fmla="*/ 357516 h 500761"/>
                <a:gd name="connsiteX2664" fmla="*/ 2750659 w 4937510"/>
                <a:gd name="connsiteY2664" fmla="*/ 354501 h 500761"/>
                <a:gd name="connsiteX2665" fmla="*/ 2752167 w 4937510"/>
                <a:gd name="connsiteY2665" fmla="*/ 351486 h 500761"/>
                <a:gd name="connsiteX2666" fmla="*/ 2755185 w 4937510"/>
                <a:gd name="connsiteY2666" fmla="*/ 348471 h 500761"/>
                <a:gd name="connsiteX2667" fmla="*/ 2764237 w 4937510"/>
                <a:gd name="connsiteY2667" fmla="*/ 345456 h 500761"/>
                <a:gd name="connsiteX2668" fmla="*/ 2770271 w 4937510"/>
                <a:gd name="connsiteY2668" fmla="*/ 342440 h 500761"/>
                <a:gd name="connsiteX2669" fmla="*/ 2776306 w 4937510"/>
                <a:gd name="connsiteY2669" fmla="*/ 339425 h 500761"/>
                <a:gd name="connsiteX2670" fmla="*/ 2783850 w 4937510"/>
                <a:gd name="connsiteY2670" fmla="*/ 337918 h 500761"/>
                <a:gd name="connsiteX2671" fmla="*/ 2791393 w 4937510"/>
                <a:gd name="connsiteY2671" fmla="*/ 336410 h 500761"/>
                <a:gd name="connsiteX2672" fmla="*/ 2801954 w 4937510"/>
                <a:gd name="connsiteY2672" fmla="*/ 333395 h 500761"/>
                <a:gd name="connsiteX2673" fmla="*/ 2806480 w 4937510"/>
                <a:gd name="connsiteY2673" fmla="*/ 333395 h 500761"/>
                <a:gd name="connsiteX2674" fmla="*/ 2812515 w 4937510"/>
                <a:gd name="connsiteY2674" fmla="*/ 328872 h 500761"/>
                <a:gd name="connsiteX2675" fmla="*/ 2812515 w 4937510"/>
                <a:gd name="connsiteY2675" fmla="*/ 322842 h 500761"/>
                <a:gd name="connsiteX2676" fmla="*/ 2812515 w 4937510"/>
                <a:gd name="connsiteY2676" fmla="*/ 316812 h 500761"/>
                <a:gd name="connsiteX2677" fmla="*/ 2812515 w 4937510"/>
                <a:gd name="connsiteY2677" fmla="*/ 313797 h 500761"/>
                <a:gd name="connsiteX2678" fmla="*/ 2814023 w 4937510"/>
                <a:gd name="connsiteY2678" fmla="*/ 310782 h 500761"/>
                <a:gd name="connsiteX2679" fmla="*/ 2815532 w 4937510"/>
                <a:gd name="connsiteY2679" fmla="*/ 309274 h 500761"/>
                <a:gd name="connsiteX2680" fmla="*/ 2817041 w 4937510"/>
                <a:gd name="connsiteY2680" fmla="*/ 307767 h 500761"/>
                <a:gd name="connsiteX2681" fmla="*/ 2817041 w 4937510"/>
                <a:gd name="connsiteY2681" fmla="*/ 304752 h 500761"/>
                <a:gd name="connsiteX2682" fmla="*/ 2818549 w 4937510"/>
                <a:gd name="connsiteY2682" fmla="*/ 303244 h 500761"/>
                <a:gd name="connsiteX2683" fmla="*/ 2820058 w 4937510"/>
                <a:gd name="connsiteY2683" fmla="*/ 301737 h 500761"/>
                <a:gd name="connsiteX2684" fmla="*/ 2821567 w 4937510"/>
                <a:gd name="connsiteY2684" fmla="*/ 300229 h 500761"/>
                <a:gd name="connsiteX2685" fmla="*/ 2823076 w 4937510"/>
                <a:gd name="connsiteY2685" fmla="*/ 300229 h 500761"/>
                <a:gd name="connsiteX2686" fmla="*/ 2824584 w 4937510"/>
                <a:gd name="connsiteY2686" fmla="*/ 298721 h 500761"/>
                <a:gd name="connsiteX2687" fmla="*/ 2829110 w 4937510"/>
                <a:gd name="connsiteY2687" fmla="*/ 298721 h 500761"/>
                <a:gd name="connsiteX2688" fmla="*/ 2832128 w 4937510"/>
                <a:gd name="connsiteY2688" fmla="*/ 295706 h 500761"/>
                <a:gd name="connsiteX2689" fmla="*/ 2833636 w 4937510"/>
                <a:gd name="connsiteY2689" fmla="*/ 294199 h 500761"/>
                <a:gd name="connsiteX2690" fmla="*/ 2836654 w 4937510"/>
                <a:gd name="connsiteY2690" fmla="*/ 291184 h 500761"/>
                <a:gd name="connsiteX2691" fmla="*/ 2836654 w 4937510"/>
                <a:gd name="connsiteY2691" fmla="*/ 289676 h 500761"/>
                <a:gd name="connsiteX2692" fmla="*/ 2838162 w 4937510"/>
                <a:gd name="connsiteY2692" fmla="*/ 288169 h 500761"/>
                <a:gd name="connsiteX2693" fmla="*/ 2832128 w 4937510"/>
                <a:gd name="connsiteY2693" fmla="*/ 285153 h 500761"/>
                <a:gd name="connsiteX2694" fmla="*/ 2827602 w 4937510"/>
                <a:gd name="connsiteY2694" fmla="*/ 283646 h 500761"/>
                <a:gd name="connsiteX2695" fmla="*/ 2821567 w 4937510"/>
                <a:gd name="connsiteY2695" fmla="*/ 285153 h 500761"/>
                <a:gd name="connsiteX2696" fmla="*/ 2817041 w 4937510"/>
                <a:gd name="connsiteY2696" fmla="*/ 285153 h 500761"/>
                <a:gd name="connsiteX2697" fmla="*/ 2812515 w 4937510"/>
                <a:gd name="connsiteY2697" fmla="*/ 286661 h 500761"/>
                <a:gd name="connsiteX2698" fmla="*/ 2804971 w 4937510"/>
                <a:gd name="connsiteY2698" fmla="*/ 286661 h 500761"/>
                <a:gd name="connsiteX2699" fmla="*/ 2798937 w 4937510"/>
                <a:gd name="connsiteY2699" fmla="*/ 286661 h 500761"/>
                <a:gd name="connsiteX2700" fmla="*/ 2794410 w 4937510"/>
                <a:gd name="connsiteY2700" fmla="*/ 286661 h 500761"/>
                <a:gd name="connsiteX2701" fmla="*/ 2791393 w 4937510"/>
                <a:gd name="connsiteY2701" fmla="*/ 285153 h 500761"/>
                <a:gd name="connsiteX2702" fmla="*/ 2794410 w 4937510"/>
                <a:gd name="connsiteY2702" fmla="*/ 282138 h 500761"/>
                <a:gd name="connsiteX2703" fmla="*/ 2795919 w 4937510"/>
                <a:gd name="connsiteY2703" fmla="*/ 280631 h 500761"/>
                <a:gd name="connsiteX2704" fmla="*/ 2800445 w 4937510"/>
                <a:gd name="connsiteY2704" fmla="*/ 277616 h 500761"/>
                <a:gd name="connsiteX2705" fmla="*/ 2804971 w 4937510"/>
                <a:gd name="connsiteY2705" fmla="*/ 276108 h 500761"/>
                <a:gd name="connsiteX2706" fmla="*/ 2807989 w 4937510"/>
                <a:gd name="connsiteY2706" fmla="*/ 276108 h 500761"/>
                <a:gd name="connsiteX2707" fmla="*/ 2807989 w 4937510"/>
                <a:gd name="connsiteY2707" fmla="*/ 274601 h 500761"/>
                <a:gd name="connsiteX2708" fmla="*/ 2811006 w 4937510"/>
                <a:gd name="connsiteY2708" fmla="*/ 271585 h 500761"/>
                <a:gd name="connsiteX2709" fmla="*/ 2815532 w 4937510"/>
                <a:gd name="connsiteY2709" fmla="*/ 268570 h 500761"/>
                <a:gd name="connsiteX2710" fmla="*/ 2820058 w 4937510"/>
                <a:gd name="connsiteY2710" fmla="*/ 265555 h 500761"/>
                <a:gd name="connsiteX2711" fmla="*/ 2821567 w 4937510"/>
                <a:gd name="connsiteY2711" fmla="*/ 262540 h 500761"/>
                <a:gd name="connsiteX2712" fmla="*/ 2827602 w 4937510"/>
                <a:gd name="connsiteY2712" fmla="*/ 258017 h 500761"/>
                <a:gd name="connsiteX2713" fmla="*/ 2833636 w 4937510"/>
                <a:gd name="connsiteY2713" fmla="*/ 255002 h 500761"/>
                <a:gd name="connsiteX2714" fmla="*/ 2839671 w 4937510"/>
                <a:gd name="connsiteY2714" fmla="*/ 255002 h 500761"/>
                <a:gd name="connsiteX2715" fmla="*/ 2847215 w 4937510"/>
                <a:gd name="connsiteY2715" fmla="*/ 253495 h 500761"/>
                <a:gd name="connsiteX2716" fmla="*/ 2853249 w 4937510"/>
                <a:gd name="connsiteY2716" fmla="*/ 255002 h 500761"/>
                <a:gd name="connsiteX2717" fmla="*/ 2860793 w 4937510"/>
                <a:gd name="connsiteY2717" fmla="*/ 256510 h 500761"/>
                <a:gd name="connsiteX2718" fmla="*/ 2871354 w 4937510"/>
                <a:gd name="connsiteY2718" fmla="*/ 256510 h 500761"/>
                <a:gd name="connsiteX2719" fmla="*/ 2878897 w 4937510"/>
                <a:gd name="connsiteY2719" fmla="*/ 258017 h 500761"/>
                <a:gd name="connsiteX2720" fmla="*/ 2884932 w 4937510"/>
                <a:gd name="connsiteY2720" fmla="*/ 258017 h 500761"/>
                <a:gd name="connsiteX2721" fmla="*/ 2889458 w 4937510"/>
                <a:gd name="connsiteY2721" fmla="*/ 258017 h 500761"/>
                <a:gd name="connsiteX2722" fmla="*/ 2900019 w 4937510"/>
                <a:gd name="connsiteY2722" fmla="*/ 259525 h 500761"/>
                <a:gd name="connsiteX2723" fmla="*/ 2904545 w 4937510"/>
                <a:gd name="connsiteY2723" fmla="*/ 261033 h 500761"/>
                <a:gd name="connsiteX2724" fmla="*/ 2910579 w 4937510"/>
                <a:gd name="connsiteY2724" fmla="*/ 262540 h 500761"/>
                <a:gd name="connsiteX2725" fmla="*/ 2912088 w 4937510"/>
                <a:gd name="connsiteY2725" fmla="*/ 262540 h 500761"/>
                <a:gd name="connsiteX2726" fmla="*/ 2915106 w 4937510"/>
                <a:gd name="connsiteY2726" fmla="*/ 262540 h 500761"/>
                <a:gd name="connsiteX2727" fmla="*/ 2918123 w 4937510"/>
                <a:gd name="connsiteY2727" fmla="*/ 262540 h 500761"/>
                <a:gd name="connsiteX2728" fmla="*/ 2924158 w 4937510"/>
                <a:gd name="connsiteY2728" fmla="*/ 262540 h 500761"/>
                <a:gd name="connsiteX2729" fmla="*/ 2933210 w 4937510"/>
                <a:gd name="connsiteY2729" fmla="*/ 261033 h 500761"/>
                <a:gd name="connsiteX2730" fmla="*/ 2943771 w 4937510"/>
                <a:gd name="connsiteY2730" fmla="*/ 258017 h 500761"/>
                <a:gd name="connsiteX2731" fmla="*/ 2951314 w 4937510"/>
                <a:gd name="connsiteY2731" fmla="*/ 255002 h 500761"/>
                <a:gd name="connsiteX2732" fmla="*/ 2958857 w 4937510"/>
                <a:gd name="connsiteY2732" fmla="*/ 253495 h 500761"/>
                <a:gd name="connsiteX2733" fmla="*/ 2967910 w 4937510"/>
                <a:gd name="connsiteY2733" fmla="*/ 250480 h 500761"/>
                <a:gd name="connsiteX2734" fmla="*/ 2973944 w 4937510"/>
                <a:gd name="connsiteY2734" fmla="*/ 248972 h 500761"/>
                <a:gd name="connsiteX2735" fmla="*/ 2981488 w 4937510"/>
                <a:gd name="connsiteY2735" fmla="*/ 245957 h 500761"/>
                <a:gd name="connsiteX2736" fmla="*/ 2982996 w 4937510"/>
                <a:gd name="connsiteY2736" fmla="*/ 245957 h 500761"/>
                <a:gd name="connsiteX2737" fmla="*/ 2987523 w 4937510"/>
                <a:gd name="connsiteY2737" fmla="*/ 244449 h 500761"/>
                <a:gd name="connsiteX2738" fmla="*/ 2990540 w 4937510"/>
                <a:gd name="connsiteY2738" fmla="*/ 241434 h 500761"/>
                <a:gd name="connsiteX2739" fmla="*/ 2996575 w 4937510"/>
                <a:gd name="connsiteY2739" fmla="*/ 239927 h 500761"/>
                <a:gd name="connsiteX2740" fmla="*/ 2998083 w 4937510"/>
                <a:gd name="connsiteY2740" fmla="*/ 239927 h 500761"/>
                <a:gd name="connsiteX2741" fmla="*/ 3005627 w 4937510"/>
                <a:gd name="connsiteY2741" fmla="*/ 238419 h 500761"/>
                <a:gd name="connsiteX2742" fmla="*/ 3010153 w 4937510"/>
                <a:gd name="connsiteY2742" fmla="*/ 235404 h 500761"/>
                <a:gd name="connsiteX2743" fmla="*/ 3016188 w 4937510"/>
                <a:gd name="connsiteY2743" fmla="*/ 235404 h 500761"/>
                <a:gd name="connsiteX2744" fmla="*/ 3017696 w 4937510"/>
                <a:gd name="connsiteY2744" fmla="*/ 235404 h 500761"/>
                <a:gd name="connsiteX2745" fmla="*/ 3020714 w 4937510"/>
                <a:gd name="connsiteY2745" fmla="*/ 233897 h 500761"/>
                <a:gd name="connsiteX2746" fmla="*/ 3022222 w 4937510"/>
                <a:gd name="connsiteY2746" fmla="*/ 230881 h 500761"/>
                <a:gd name="connsiteX2747" fmla="*/ 3022222 w 4937510"/>
                <a:gd name="connsiteY2747" fmla="*/ 229374 h 500761"/>
                <a:gd name="connsiteX2748" fmla="*/ 3022222 w 4937510"/>
                <a:gd name="connsiteY2748" fmla="*/ 226359 h 500761"/>
                <a:gd name="connsiteX2749" fmla="*/ 3017696 w 4937510"/>
                <a:gd name="connsiteY2749" fmla="*/ 220329 h 500761"/>
                <a:gd name="connsiteX2750" fmla="*/ 3008644 w 4937510"/>
                <a:gd name="connsiteY2750" fmla="*/ 214298 h 500761"/>
                <a:gd name="connsiteX2751" fmla="*/ 3001101 w 4937510"/>
                <a:gd name="connsiteY2751" fmla="*/ 211283 h 500761"/>
                <a:gd name="connsiteX2752" fmla="*/ 2989031 w 4937510"/>
                <a:gd name="connsiteY2752" fmla="*/ 206761 h 500761"/>
                <a:gd name="connsiteX2753" fmla="*/ 2978470 w 4937510"/>
                <a:gd name="connsiteY2753" fmla="*/ 205253 h 500761"/>
                <a:gd name="connsiteX2754" fmla="*/ 2961875 w 4937510"/>
                <a:gd name="connsiteY2754" fmla="*/ 203745 h 500761"/>
                <a:gd name="connsiteX2755" fmla="*/ 2946788 w 4937510"/>
                <a:gd name="connsiteY2755" fmla="*/ 202238 h 500761"/>
                <a:gd name="connsiteX2756" fmla="*/ 2928684 w 4937510"/>
                <a:gd name="connsiteY2756" fmla="*/ 202238 h 500761"/>
                <a:gd name="connsiteX2757" fmla="*/ 2916614 w 4937510"/>
                <a:gd name="connsiteY2757" fmla="*/ 202238 h 500761"/>
                <a:gd name="connsiteX2758" fmla="*/ 2907562 w 4937510"/>
                <a:gd name="connsiteY2758" fmla="*/ 203745 h 500761"/>
                <a:gd name="connsiteX2759" fmla="*/ 2901527 w 4937510"/>
                <a:gd name="connsiteY2759" fmla="*/ 205253 h 500761"/>
                <a:gd name="connsiteX2760" fmla="*/ 2892475 w 4937510"/>
                <a:gd name="connsiteY2760" fmla="*/ 208268 h 500761"/>
                <a:gd name="connsiteX2761" fmla="*/ 2886440 w 4937510"/>
                <a:gd name="connsiteY2761" fmla="*/ 212791 h 500761"/>
                <a:gd name="connsiteX2762" fmla="*/ 2881914 w 4937510"/>
                <a:gd name="connsiteY2762" fmla="*/ 215806 h 500761"/>
                <a:gd name="connsiteX2763" fmla="*/ 2878897 w 4937510"/>
                <a:gd name="connsiteY2763" fmla="*/ 217313 h 500761"/>
                <a:gd name="connsiteX2764" fmla="*/ 2865319 w 4937510"/>
                <a:gd name="connsiteY2764" fmla="*/ 223344 h 500761"/>
                <a:gd name="connsiteX2765" fmla="*/ 2859284 w 4937510"/>
                <a:gd name="connsiteY2765" fmla="*/ 224851 h 500761"/>
                <a:gd name="connsiteX2766" fmla="*/ 2853249 w 4937510"/>
                <a:gd name="connsiteY2766" fmla="*/ 224851 h 500761"/>
                <a:gd name="connsiteX2767" fmla="*/ 2847215 w 4937510"/>
                <a:gd name="connsiteY2767" fmla="*/ 226359 h 500761"/>
                <a:gd name="connsiteX2768" fmla="*/ 2842688 w 4937510"/>
                <a:gd name="connsiteY2768" fmla="*/ 226359 h 500761"/>
                <a:gd name="connsiteX2769" fmla="*/ 2832128 w 4937510"/>
                <a:gd name="connsiteY2769" fmla="*/ 227866 h 500761"/>
                <a:gd name="connsiteX2770" fmla="*/ 2817041 w 4937510"/>
                <a:gd name="connsiteY2770" fmla="*/ 232389 h 500761"/>
                <a:gd name="connsiteX2771" fmla="*/ 2804971 w 4937510"/>
                <a:gd name="connsiteY2771" fmla="*/ 235404 h 500761"/>
                <a:gd name="connsiteX2772" fmla="*/ 2792902 w 4937510"/>
                <a:gd name="connsiteY2772" fmla="*/ 241434 h 500761"/>
                <a:gd name="connsiteX2773" fmla="*/ 2777815 w 4937510"/>
                <a:gd name="connsiteY2773" fmla="*/ 248972 h 500761"/>
                <a:gd name="connsiteX2774" fmla="*/ 2770271 w 4937510"/>
                <a:gd name="connsiteY2774" fmla="*/ 255002 h 500761"/>
                <a:gd name="connsiteX2775" fmla="*/ 2761219 w 4937510"/>
                <a:gd name="connsiteY2775" fmla="*/ 264048 h 500761"/>
                <a:gd name="connsiteX2776" fmla="*/ 2753676 w 4937510"/>
                <a:gd name="connsiteY2776" fmla="*/ 270078 h 500761"/>
                <a:gd name="connsiteX2777" fmla="*/ 2752167 w 4937510"/>
                <a:gd name="connsiteY2777" fmla="*/ 271585 h 500761"/>
                <a:gd name="connsiteX2778" fmla="*/ 2743115 w 4937510"/>
                <a:gd name="connsiteY2778" fmla="*/ 271585 h 500761"/>
                <a:gd name="connsiteX2779" fmla="*/ 2741606 w 4937510"/>
                <a:gd name="connsiteY2779" fmla="*/ 270078 h 500761"/>
                <a:gd name="connsiteX2780" fmla="*/ 2741606 w 4937510"/>
                <a:gd name="connsiteY2780" fmla="*/ 268570 h 500761"/>
                <a:gd name="connsiteX2781" fmla="*/ 2740098 w 4937510"/>
                <a:gd name="connsiteY2781" fmla="*/ 268570 h 500761"/>
                <a:gd name="connsiteX2782" fmla="*/ 2735572 w 4937510"/>
                <a:gd name="connsiteY2782" fmla="*/ 265555 h 500761"/>
                <a:gd name="connsiteX2783" fmla="*/ 2732554 w 4937510"/>
                <a:gd name="connsiteY2783" fmla="*/ 264048 h 500761"/>
                <a:gd name="connsiteX2784" fmla="*/ 2732554 w 4937510"/>
                <a:gd name="connsiteY2784" fmla="*/ 262540 h 500761"/>
                <a:gd name="connsiteX2785" fmla="*/ 2731046 w 4937510"/>
                <a:gd name="connsiteY2785" fmla="*/ 261033 h 500761"/>
                <a:gd name="connsiteX2786" fmla="*/ 2726520 w 4937510"/>
                <a:gd name="connsiteY2786" fmla="*/ 256510 h 500761"/>
                <a:gd name="connsiteX2787" fmla="*/ 2721993 w 4937510"/>
                <a:gd name="connsiteY2787" fmla="*/ 258017 h 500761"/>
                <a:gd name="connsiteX2788" fmla="*/ 2720485 w 4937510"/>
                <a:gd name="connsiteY2788" fmla="*/ 273093 h 500761"/>
                <a:gd name="connsiteX2789" fmla="*/ 2717467 w 4937510"/>
                <a:gd name="connsiteY2789" fmla="*/ 285153 h 500761"/>
                <a:gd name="connsiteX2790" fmla="*/ 2714450 w 4937510"/>
                <a:gd name="connsiteY2790" fmla="*/ 300229 h 500761"/>
                <a:gd name="connsiteX2791" fmla="*/ 2714450 w 4937510"/>
                <a:gd name="connsiteY2791" fmla="*/ 307767 h 500761"/>
                <a:gd name="connsiteX2792" fmla="*/ 2712941 w 4937510"/>
                <a:gd name="connsiteY2792" fmla="*/ 316812 h 500761"/>
                <a:gd name="connsiteX2793" fmla="*/ 2712941 w 4937510"/>
                <a:gd name="connsiteY2793" fmla="*/ 324350 h 500761"/>
                <a:gd name="connsiteX2794" fmla="*/ 2711433 w 4937510"/>
                <a:gd name="connsiteY2794" fmla="*/ 333395 h 500761"/>
                <a:gd name="connsiteX2795" fmla="*/ 2708415 w 4937510"/>
                <a:gd name="connsiteY2795" fmla="*/ 342440 h 500761"/>
                <a:gd name="connsiteX2796" fmla="*/ 2706907 w 4937510"/>
                <a:gd name="connsiteY2796" fmla="*/ 359024 h 500761"/>
                <a:gd name="connsiteX2797" fmla="*/ 2705398 w 4937510"/>
                <a:gd name="connsiteY2797" fmla="*/ 362039 h 500761"/>
                <a:gd name="connsiteX2798" fmla="*/ 2705398 w 4937510"/>
                <a:gd name="connsiteY2798" fmla="*/ 368069 h 500761"/>
                <a:gd name="connsiteX2799" fmla="*/ 2705398 w 4937510"/>
                <a:gd name="connsiteY2799" fmla="*/ 381637 h 500761"/>
                <a:gd name="connsiteX2800" fmla="*/ 2702381 w 4937510"/>
                <a:gd name="connsiteY2800" fmla="*/ 384652 h 500761"/>
                <a:gd name="connsiteX2801" fmla="*/ 2699363 w 4937510"/>
                <a:gd name="connsiteY2801" fmla="*/ 389175 h 500761"/>
                <a:gd name="connsiteX2802" fmla="*/ 2696346 w 4937510"/>
                <a:gd name="connsiteY2802" fmla="*/ 390682 h 500761"/>
                <a:gd name="connsiteX2803" fmla="*/ 2693328 w 4937510"/>
                <a:gd name="connsiteY2803" fmla="*/ 396712 h 500761"/>
                <a:gd name="connsiteX2804" fmla="*/ 2684276 w 4937510"/>
                <a:gd name="connsiteY2804" fmla="*/ 402743 h 500761"/>
                <a:gd name="connsiteX2805" fmla="*/ 2682768 w 4937510"/>
                <a:gd name="connsiteY2805" fmla="*/ 404250 h 500761"/>
                <a:gd name="connsiteX2806" fmla="*/ 2673715 w 4937510"/>
                <a:gd name="connsiteY2806" fmla="*/ 404250 h 500761"/>
                <a:gd name="connsiteX2807" fmla="*/ 2663155 w 4937510"/>
                <a:gd name="connsiteY2807" fmla="*/ 404250 h 500761"/>
                <a:gd name="connsiteX2808" fmla="*/ 2657120 w 4937510"/>
                <a:gd name="connsiteY2808" fmla="*/ 404250 h 500761"/>
                <a:gd name="connsiteX2809" fmla="*/ 2649576 w 4937510"/>
                <a:gd name="connsiteY2809" fmla="*/ 402743 h 500761"/>
                <a:gd name="connsiteX2810" fmla="*/ 2648068 w 4937510"/>
                <a:gd name="connsiteY2810" fmla="*/ 402743 h 500761"/>
                <a:gd name="connsiteX2811" fmla="*/ 2643542 w 4937510"/>
                <a:gd name="connsiteY2811" fmla="*/ 402743 h 500761"/>
                <a:gd name="connsiteX2812" fmla="*/ 2637507 w 4937510"/>
                <a:gd name="connsiteY2812" fmla="*/ 396712 h 500761"/>
                <a:gd name="connsiteX2813" fmla="*/ 2637507 w 4937510"/>
                <a:gd name="connsiteY2813" fmla="*/ 392190 h 500761"/>
                <a:gd name="connsiteX2814" fmla="*/ 2635998 w 4937510"/>
                <a:gd name="connsiteY2814" fmla="*/ 381637 h 500761"/>
                <a:gd name="connsiteX2815" fmla="*/ 2635998 w 4937510"/>
                <a:gd name="connsiteY2815" fmla="*/ 372592 h 500761"/>
                <a:gd name="connsiteX2816" fmla="*/ 2635998 w 4937510"/>
                <a:gd name="connsiteY2816" fmla="*/ 362039 h 500761"/>
                <a:gd name="connsiteX2817" fmla="*/ 2640524 w 4937510"/>
                <a:gd name="connsiteY2817" fmla="*/ 349978 h 500761"/>
                <a:gd name="connsiteX2818" fmla="*/ 2642033 w 4937510"/>
                <a:gd name="connsiteY2818" fmla="*/ 343948 h 500761"/>
                <a:gd name="connsiteX2819" fmla="*/ 2643542 w 4937510"/>
                <a:gd name="connsiteY2819" fmla="*/ 337918 h 500761"/>
                <a:gd name="connsiteX2820" fmla="*/ 2645050 w 4937510"/>
                <a:gd name="connsiteY2820" fmla="*/ 333395 h 500761"/>
                <a:gd name="connsiteX2821" fmla="*/ 2646559 w 4937510"/>
                <a:gd name="connsiteY2821" fmla="*/ 330380 h 500761"/>
                <a:gd name="connsiteX2822" fmla="*/ 2648068 w 4937510"/>
                <a:gd name="connsiteY2822" fmla="*/ 324350 h 500761"/>
                <a:gd name="connsiteX2823" fmla="*/ 2651085 w 4937510"/>
                <a:gd name="connsiteY2823" fmla="*/ 319827 h 500761"/>
                <a:gd name="connsiteX2824" fmla="*/ 2652594 w 4937510"/>
                <a:gd name="connsiteY2824" fmla="*/ 315305 h 500761"/>
                <a:gd name="connsiteX2825" fmla="*/ 2655611 w 4937510"/>
                <a:gd name="connsiteY2825" fmla="*/ 309274 h 500761"/>
                <a:gd name="connsiteX2826" fmla="*/ 2657120 w 4937510"/>
                <a:gd name="connsiteY2826" fmla="*/ 306259 h 500761"/>
                <a:gd name="connsiteX2827" fmla="*/ 2657120 w 4937510"/>
                <a:gd name="connsiteY2827" fmla="*/ 303244 h 500761"/>
                <a:gd name="connsiteX2828" fmla="*/ 2660137 w 4937510"/>
                <a:gd name="connsiteY2828" fmla="*/ 298721 h 500761"/>
                <a:gd name="connsiteX2829" fmla="*/ 2660137 w 4937510"/>
                <a:gd name="connsiteY2829" fmla="*/ 295706 h 500761"/>
                <a:gd name="connsiteX2830" fmla="*/ 2661646 w 4937510"/>
                <a:gd name="connsiteY2830" fmla="*/ 292691 h 500761"/>
                <a:gd name="connsiteX2831" fmla="*/ 2661646 w 4937510"/>
                <a:gd name="connsiteY2831" fmla="*/ 291184 h 500761"/>
                <a:gd name="connsiteX2832" fmla="*/ 2664663 w 4937510"/>
                <a:gd name="connsiteY2832" fmla="*/ 285153 h 500761"/>
                <a:gd name="connsiteX2833" fmla="*/ 2666172 w 4937510"/>
                <a:gd name="connsiteY2833" fmla="*/ 280631 h 500761"/>
                <a:gd name="connsiteX2834" fmla="*/ 2666172 w 4937510"/>
                <a:gd name="connsiteY2834" fmla="*/ 279123 h 500761"/>
                <a:gd name="connsiteX2835" fmla="*/ 2669189 w 4937510"/>
                <a:gd name="connsiteY2835" fmla="*/ 268570 h 500761"/>
                <a:gd name="connsiteX2836" fmla="*/ 2678242 w 4937510"/>
                <a:gd name="connsiteY2836" fmla="*/ 258017 h 500761"/>
                <a:gd name="connsiteX2837" fmla="*/ 2682768 w 4937510"/>
                <a:gd name="connsiteY2837" fmla="*/ 250480 h 500761"/>
                <a:gd name="connsiteX2838" fmla="*/ 2685785 w 4937510"/>
                <a:gd name="connsiteY2838" fmla="*/ 245957 h 500761"/>
                <a:gd name="connsiteX2839" fmla="*/ 2691820 w 4937510"/>
                <a:gd name="connsiteY2839" fmla="*/ 238419 h 500761"/>
                <a:gd name="connsiteX2840" fmla="*/ 2694837 w 4937510"/>
                <a:gd name="connsiteY2840" fmla="*/ 235404 h 500761"/>
                <a:gd name="connsiteX2841" fmla="*/ 2699363 w 4937510"/>
                <a:gd name="connsiteY2841" fmla="*/ 229374 h 500761"/>
                <a:gd name="connsiteX2842" fmla="*/ 2705398 w 4937510"/>
                <a:gd name="connsiteY2842" fmla="*/ 230881 h 500761"/>
                <a:gd name="connsiteX2843" fmla="*/ 2708415 w 4937510"/>
                <a:gd name="connsiteY2843" fmla="*/ 233897 h 500761"/>
                <a:gd name="connsiteX2844" fmla="*/ 2715959 w 4937510"/>
                <a:gd name="connsiteY2844" fmla="*/ 239927 h 500761"/>
                <a:gd name="connsiteX2845" fmla="*/ 2717467 w 4937510"/>
                <a:gd name="connsiteY2845" fmla="*/ 241434 h 500761"/>
                <a:gd name="connsiteX2846" fmla="*/ 2725011 w 4937510"/>
                <a:gd name="connsiteY2846" fmla="*/ 238419 h 500761"/>
                <a:gd name="connsiteX2847" fmla="*/ 2732554 w 4937510"/>
                <a:gd name="connsiteY2847" fmla="*/ 233897 h 500761"/>
                <a:gd name="connsiteX2848" fmla="*/ 2737080 w 4937510"/>
                <a:gd name="connsiteY2848" fmla="*/ 233897 h 500761"/>
                <a:gd name="connsiteX2849" fmla="*/ 2743115 w 4937510"/>
                <a:gd name="connsiteY2849" fmla="*/ 232389 h 500761"/>
                <a:gd name="connsiteX2850" fmla="*/ 2750659 w 4937510"/>
                <a:gd name="connsiteY2850" fmla="*/ 232389 h 500761"/>
                <a:gd name="connsiteX2851" fmla="*/ 2756693 w 4937510"/>
                <a:gd name="connsiteY2851" fmla="*/ 235404 h 500761"/>
                <a:gd name="connsiteX2852" fmla="*/ 2759711 w 4937510"/>
                <a:gd name="connsiteY2852" fmla="*/ 232389 h 500761"/>
                <a:gd name="connsiteX2853" fmla="*/ 2770271 w 4937510"/>
                <a:gd name="connsiteY2853" fmla="*/ 229374 h 500761"/>
                <a:gd name="connsiteX2854" fmla="*/ 2777815 w 4937510"/>
                <a:gd name="connsiteY2854" fmla="*/ 226359 h 500761"/>
                <a:gd name="connsiteX2855" fmla="*/ 2776306 w 4937510"/>
                <a:gd name="connsiteY2855" fmla="*/ 224851 h 500761"/>
                <a:gd name="connsiteX2856" fmla="*/ 2771780 w 4937510"/>
                <a:gd name="connsiteY2856" fmla="*/ 223344 h 500761"/>
                <a:gd name="connsiteX2857" fmla="*/ 2771780 w 4937510"/>
                <a:gd name="connsiteY2857" fmla="*/ 221836 h 500761"/>
                <a:gd name="connsiteX2858" fmla="*/ 2770271 w 4937510"/>
                <a:gd name="connsiteY2858" fmla="*/ 220329 h 500761"/>
                <a:gd name="connsiteX2859" fmla="*/ 2767254 w 4937510"/>
                <a:gd name="connsiteY2859" fmla="*/ 218821 h 500761"/>
                <a:gd name="connsiteX2860" fmla="*/ 2767254 w 4937510"/>
                <a:gd name="connsiteY2860" fmla="*/ 217313 h 500761"/>
                <a:gd name="connsiteX2861" fmla="*/ 2762728 w 4937510"/>
                <a:gd name="connsiteY2861" fmla="*/ 214298 h 500761"/>
                <a:gd name="connsiteX2862" fmla="*/ 2762728 w 4937510"/>
                <a:gd name="connsiteY2862" fmla="*/ 211283 h 500761"/>
                <a:gd name="connsiteX2863" fmla="*/ 2762728 w 4937510"/>
                <a:gd name="connsiteY2863" fmla="*/ 208268 h 500761"/>
                <a:gd name="connsiteX2864" fmla="*/ 2761219 w 4937510"/>
                <a:gd name="connsiteY2864" fmla="*/ 205253 h 500761"/>
                <a:gd name="connsiteX2865" fmla="*/ 2759711 w 4937510"/>
                <a:gd name="connsiteY2865" fmla="*/ 202238 h 500761"/>
                <a:gd name="connsiteX2866" fmla="*/ 2761219 w 4937510"/>
                <a:gd name="connsiteY2866" fmla="*/ 200730 h 500761"/>
                <a:gd name="connsiteX2867" fmla="*/ 2759711 w 4937510"/>
                <a:gd name="connsiteY2867" fmla="*/ 197715 h 500761"/>
                <a:gd name="connsiteX2868" fmla="*/ 2758202 w 4937510"/>
                <a:gd name="connsiteY2868" fmla="*/ 178117 h 500761"/>
                <a:gd name="connsiteX2869" fmla="*/ 2759711 w 4937510"/>
                <a:gd name="connsiteY2869" fmla="*/ 172087 h 500761"/>
                <a:gd name="connsiteX2870" fmla="*/ 2759711 w 4937510"/>
                <a:gd name="connsiteY2870" fmla="*/ 152489 h 500761"/>
                <a:gd name="connsiteX2871" fmla="*/ 2759711 w 4937510"/>
                <a:gd name="connsiteY2871" fmla="*/ 125353 h 500761"/>
                <a:gd name="connsiteX2872" fmla="*/ 2761219 w 4937510"/>
                <a:gd name="connsiteY2872" fmla="*/ 122338 h 500761"/>
                <a:gd name="connsiteX2873" fmla="*/ 2764237 w 4937510"/>
                <a:gd name="connsiteY2873" fmla="*/ 119322 h 500761"/>
                <a:gd name="connsiteX2874" fmla="*/ 2767254 w 4937510"/>
                <a:gd name="connsiteY2874" fmla="*/ 114800 h 500761"/>
                <a:gd name="connsiteX2875" fmla="*/ 2770271 w 4937510"/>
                <a:gd name="connsiteY2875" fmla="*/ 114800 h 500761"/>
                <a:gd name="connsiteX2876" fmla="*/ 2776306 w 4937510"/>
                <a:gd name="connsiteY2876" fmla="*/ 114800 h 500761"/>
                <a:gd name="connsiteX2877" fmla="*/ 2779324 w 4937510"/>
                <a:gd name="connsiteY2877" fmla="*/ 119322 h 500761"/>
                <a:gd name="connsiteX2878" fmla="*/ 2782341 w 4937510"/>
                <a:gd name="connsiteY2878" fmla="*/ 120830 h 500761"/>
                <a:gd name="connsiteX2879" fmla="*/ 2782341 w 4937510"/>
                <a:gd name="connsiteY2879" fmla="*/ 125353 h 500761"/>
                <a:gd name="connsiteX2880" fmla="*/ 2782341 w 4937510"/>
                <a:gd name="connsiteY2880" fmla="*/ 126860 h 500761"/>
                <a:gd name="connsiteX2881" fmla="*/ 2783850 w 4937510"/>
                <a:gd name="connsiteY2881" fmla="*/ 146458 h 500761"/>
                <a:gd name="connsiteX2882" fmla="*/ 2783850 w 4937510"/>
                <a:gd name="connsiteY2882" fmla="*/ 160026 h 500761"/>
                <a:gd name="connsiteX2883" fmla="*/ 2789884 w 4937510"/>
                <a:gd name="connsiteY2883" fmla="*/ 170579 h 500761"/>
                <a:gd name="connsiteX2884" fmla="*/ 2791393 w 4937510"/>
                <a:gd name="connsiteY2884" fmla="*/ 200730 h 500761"/>
                <a:gd name="connsiteX2885" fmla="*/ 2795919 w 4937510"/>
                <a:gd name="connsiteY2885" fmla="*/ 203745 h 500761"/>
                <a:gd name="connsiteX2886" fmla="*/ 2797428 w 4937510"/>
                <a:gd name="connsiteY2886" fmla="*/ 205253 h 500761"/>
                <a:gd name="connsiteX2887" fmla="*/ 2797428 w 4937510"/>
                <a:gd name="connsiteY2887" fmla="*/ 209776 h 500761"/>
                <a:gd name="connsiteX2888" fmla="*/ 2800445 w 4937510"/>
                <a:gd name="connsiteY2888" fmla="*/ 211283 h 500761"/>
                <a:gd name="connsiteX2889" fmla="*/ 2803463 w 4937510"/>
                <a:gd name="connsiteY2889" fmla="*/ 212791 h 500761"/>
                <a:gd name="connsiteX2890" fmla="*/ 2804971 w 4937510"/>
                <a:gd name="connsiteY2890" fmla="*/ 211283 h 500761"/>
                <a:gd name="connsiteX2891" fmla="*/ 2806480 w 4937510"/>
                <a:gd name="connsiteY2891" fmla="*/ 211283 h 500761"/>
                <a:gd name="connsiteX2892" fmla="*/ 2806480 w 4937510"/>
                <a:gd name="connsiteY2892" fmla="*/ 208268 h 500761"/>
                <a:gd name="connsiteX2893" fmla="*/ 2806480 w 4937510"/>
                <a:gd name="connsiteY2893" fmla="*/ 200730 h 500761"/>
                <a:gd name="connsiteX2894" fmla="*/ 2806480 w 4937510"/>
                <a:gd name="connsiteY2894" fmla="*/ 188670 h 500761"/>
                <a:gd name="connsiteX2895" fmla="*/ 2806480 w 4937510"/>
                <a:gd name="connsiteY2895" fmla="*/ 185655 h 500761"/>
                <a:gd name="connsiteX2896" fmla="*/ 2804971 w 4937510"/>
                <a:gd name="connsiteY2896" fmla="*/ 172087 h 500761"/>
                <a:gd name="connsiteX2897" fmla="*/ 2807989 w 4937510"/>
                <a:gd name="connsiteY2897" fmla="*/ 160026 h 500761"/>
                <a:gd name="connsiteX2898" fmla="*/ 2809497 w 4937510"/>
                <a:gd name="connsiteY2898" fmla="*/ 153996 h 500761"/>
                <a:gd name="connsiteX2899" fmla="*/ 2811006 w 4937510"/>
                <a:gd name="connsiteY2899" fmla="*/ 152489 h 500761"/>
                <a:gd name="connsiteX2900" fmla="*/ 2814023 w 4937510"/>
                <a:gd name="connsiteY2900" fmla="*/ 141936 h 500761"/>
                <a:gd name="connsiteX2901" fmla="*/ 2817041 w 4937510"/>
                <a:gd name="connsiteY2901" fmla="*/ 126860 h 500761"/>
                <a:gd name="connsiteX2902" fmla="*/ 2818549 w 4937510"/>
                <a:gd name="connsiteY2902" fmla="*/ 120830 h 500761"/>
                <a:gd name="connsiteX2903" fmla="*/ 2817041 w 4937510"/>
                <a:gd name="connsiteY2903" fmla="*/ 119322 h 500761"/>
                <a:gd name="connsiteX2904" fmla="*/ 2818549 w 4937510"/>
                <a:gd name="connsiteY2904" fmla="*/ 116307 h 500761"/>
                <a:gd name="connsiteX2905" fmla="*/ 2823076 w 4937510"/>
                <a:gd name="connsiteY2905" fmla="*/ 113292 h 500761"/>
                <a:gd name="connsiteX2906" fmla="*/ 2827602 w 4937510"/>
                <a:gd name="connsiteY2906" fmla="*/ 114800 h 500761"/>
                <a:gd name="connsiteX2907" fmla="*/ 2829110 w 4937510"/>
                <a:gd name="connsiteY2907" fmla="*/ 116307 h 500761"/>
                <a:gd name="connsiteX2908" fmla="*/ 2830619 w 4937510"/>
                <a:gd name="connsiteY2908" fmla="*/ 119322 h 500761"/>
                <a:gd name="connsiteX2909" fmla="*/ 2832128 w 4937510"/>
                <a:gd name="connsiteY2909" fmla="*/ 120830 h 500761"/>
                <a:gd name="connsiteX2910" fmla="*/ 2833636 w 4937510"/>
                <a:gd name="connsiteY2910" fmla="*/ 122338 h 500761"/>
                <a:gd name="connsiteX2911" fmla="*/ 2835145 w 4937510"/>
                <a:gd name="connsiteY2911" fmla="*/ 123845 h 500761"/>
                <a:gd name="connsiteX2912" fmla="*/ 2835145 w 4937510"/>
                <a:gd name="connsiteY2912" fmla="*/ 125353 h 500761"/>
                <a:gd name="connsiteX2913" fmla="*/ 2836654 w 4937510"/>
                <a:gd name="connsiteY2913" fmla="*/ 126860 h 500761"/>
                <a:gd name="connsiteX2914" fmla="*/ 2836654 w 4937510"/>
                <a:gd name="connsiteY2914" fmla="*/ 131383 h 500761"/>
                <a:gd name="connsiteX2915" fmla="*/ 2835145 w 4937510"/>
                <a:gd name="connsiteY2915" fmla="*/ 132890 h 500761"/>
                <a:gd name="connsiteX2916" fmla="*/ 2835145 w 4937510"/>
                <a:gd name="connsiteY2916" fmla="*/ 138921 h 500761"/>
                <a:gd name="connsiteX2917" fmla="*/ 2835145 w 4937510"/>
                <a:gd name="connsiteY2917" fmla="*/ 143443 h 500761"/>
                <a:gd name="connsiteX2918" fmla="*/ 2836654 w 4937510"/>
                <a:gd name="connsiteY2918" fmla="*/ 146458 h 500761"/>
                <a:gd name="connsiteX2919" fmla="*/ 2835145 w 4937510"/>
                <a:gd name="connsiteY2919" fmla="*/ 152489 h 500761"/>
                <a:gd name="connsiteX2920" fmla="*/ 2836654 w 4937510"/>
                <a:gd name="connsiteY2920" fmla="*/ 164549 h 500761"/>
                <a:gd name="connsiteX2921" fmla="*/ 2835145 w 4937510"/>
                <a:gd name="connsiteY2921" fmla="*/ 170579 h 500761"/>
                <a:gd name="connsiteX2922" fmla="*/ 2836654 w 4937510"/>
                <a:gd name="connsiteY2922" fmla="*/ 176610 h 500761"/>
                <a:gd name="connsiteX2923" fmla="*/ 2835145 w 4937510"/>
                <a:gd name="connsiteY2923" fmla="*/ 182640 h 500761"/>
                <a:gd name="connsiteX2924" fmla="*/ 2835145 w 4937510"/>
                <a:gd name="connsiteY2924" fmla="*/ 190178 h 500761"/>
                <a:gd name="connsiteX2925" fmla="*/ 2838162 w 4937510"/>
                <a:gd name="connsiteY2925" fmla="*/ 197715 h 500761"/>
                <a:gd name="connsiteX2926" fmla="*/ 2838162 w 4937510"/>
                <a:gd name="connsiteY2926" fmla="*/ 200730 h 500761"/>
                <a:gd name="connsiteX2927" fmla="*/ 2841180 w 4937510"/>
                <a:gd name="connsiteY2927" fmla="*/ 200730 h 500761"/>
                <a:gd name="connsiteX2928" fmla="*/ 2844197 w 4937510"/>
                <a:gd name="connsiteY2928" fmla="*/ 200730 h 500761"/>
                <a:gd name="connsiteX2929" fmla="*/ 2848723 w 4937510"/>
                <a:gd name="connsiteY2929" fmla="*/ 200730 h 500761"/>
                <a:gd name="connsiteX2930" fmla="*/ 2853249 w 4937510"/>
                <a:gd name="connsiteY2930" fmla="*/ 199223 h 500761"/>
                <a:gd name="connsiteX2931" fmla="*/ 2856267 w 4937510"/>
                <a:gd name="connsiteY2931" fmla="*/ 196208 h 500761"/>
                <a:gd name="connsiteX2932" fmla="*/ 2859284 w 4937510"/>
                <a:gd name="connsiteY2932" fmla="*/ 194700 h 500761"/>
                <a:gd name="connsiteX2933" fmla="*/ 2862301 w 4937510"/>
                <a:gd name="connsiteY2933" fmla="*/ 193193 h 500761"/>
                <a:gd name="connsiteX2934" fmla="*/ 2863810 w 4937510"/>
                <a:gd name="connsiteY2934" fmla="*/ 190178 h 500761"/>
                <a:gd name="connsiteX2935" fmla="*/ 2860793 w 4937510"/>
                <a:gd name="connsiteY2935" fmla="*/ 190178 h 500761"/>
                <a:gd name="connsiteX2936" fmla="*/ 2857775 w 4937510"/>
                <a:gd name="connsiteY2936" fmla="*/ 188670 h 500761"/>
                <a:gd name="connsiteX2937" fmla="*/ 2856267 w 4937510"/>
                <a:gd name="connsiteY2937" fmla="*/ 185655 h 500761"/>
                <a:gd name="connsiteX2938" fmla="*/ 2854758 w 4937510"/>
                <a:gd name="connsiteY2938" fmla="*/ 181132 h 500761"/>
                <a:gd name="connsiteX2939" fmla="*/ 2854758 w 4937510"/>
                <a:gd name="connsiteY2939" fmla="*/ 172087 h 500761"/>
                <a:gd name="connsiteX2940" fmla="*/ 2854758 w 4937510"/>
                <a:gd name="connsiteY2940" fmla="*/ 167564 h 500761"/>
                <a:gd name="connsiteX2941" fmla="*/ 2856267 w 4937510"/>
                <a:gd name="connsiteY2941" fmla="*/ 161534 h 500761"/>
                <a:gd name="connsiteX2942" fmla="*/ 2857775 w 4937510"/>
                <a:gd name="connsiteY2942" fmla="*/ 157011 h 500761"/>
                <a:gd name="connsiteX2943" fmla="*/ 2860793 w 4937510"/>
                <a:gd name="connsiteY2943" fmla="*/ 150981 h 500761"/>
                <a:gd name="connsiteX2944" fmla="*/ 2865319 w 4937510"/>
                <a:gd name="connsiteY2944" fmla="*/ 144951 h 500761"/>
                <a:gd name="connsiteX2945" fmla="*/ 2868336 w 4937510"/>
                <a:gd name="connsiteY2945" fmla="*/ 140428 h 500761"/>
                <a:gd name="connsiteX2946" fmla="*/ 2869845 w 4937510"/>
                <a:gd name="connsiteY2946" fmla="*/ 135906 h 500761"/>
                <a:gd name="connsiteX2947" fmla="*/ 2869845 w 4937510"/>
                <a:gd name="connsiteY2947" fmla="*/ 134398 h 500761"/>
                <a:gd name="connsiteX2948" fmla="*/ 2866827 w 4937510"/>
                <a:gd name="connsiteY2948" fmla="*/ 132890 h 500761"/>
                <a:gd name="connsiteX2949" fmla="*/ 2860793 w 4937510"/>
                <a:gd name="connsiteY2949" fmla="*/ 128368 h 500761"/>
                <a:gd name="connsiteX2950" fmla="*/ 2853249 w 4937510"/>
                <a:gd name="connsiteY2950" fmla="*/ 123845 h 500761"/>
                <a:gd name="connsiteX2951" fmla="*/ 2850232 w 4937510"/>
                <a:gd name="connsiteY2951" fmla="*/ 120830 h 500761"/>
                <a:gd name="connsiteX2952" fmla="*/ 2848723 w 4937510"/>
                <a:gd name="connsiteY2952" fmla="*/ 114800 h 500761"/>
                <a:gd name="connsiteX2953" fmla="*/ 2848723 w 4937510"/>
                <a:gd name="connsiteY2953" fmla="*/ 96709 h 500761"/>
                <a:gd name="connsiteX2954" fmla="*/ 2851741 w 4937510"/>
                <a:gd name="connsiteY2954" fmla="*/ 86156 h 500761"/>
                <a:gd name="connsiteX2955" fmla="*/ 2854758 w 4937510"/>
                <a:gd name="connsiteY2955" fmla="*/ 63543 h 500761"/>
                <a:gd name="connsiteX2956" fmla="*/ 2856267 w 4937510"/>
                <a:gd name="connsiteY2956" fmla="*/ 52990 h 500761"/>
                <a:gd name="connsiteX2957" fmla="*/ 2857775 w 4937510"/>
                <a:gd name="connsiteY2957" fmla="*/ 45452 h 500761"/>
                <a:gd name="connsiteX2958" fmla="*/ 2862301 w 4937510"/>
                <a:gd name="connsiteY2958" fmla="*/ 39422 h 500761"/>
                <a:gd name="connsiteX2959" fmla="*/ 2863810 w 4937510"/>
                <a:gd name="connsiteY2959" fmla="*/ 34899 h 500761"/>
                <a:gd name="connsiteX2960" fmla="*/ 2866827 w 4937510"/>
                <a:gd name="connsiteY2960" fmla="*/ 31884 h 500761"/>
                <a:gd name="connsiteX2961" fmla="*/ 2869845 w 4937510"/>
                <a:gd name="connsiteY2961" fmla="*/ 27361 h 500761"/>
                <a:gd name="connsiteX2962" fmla="*/ 4286306 w 4937510"/>
                <a:gd name="connsiteY2962" fmla="*/ 17916 h 500761"/>
                <a:gd name="connsiteX2963" fmla="*/ 4298326 w 4937510"/>
                <a:gd name="connsiteY2963" fmla="*/ 17916 h 500761"/>
                <a:gd name="connsiteX2964" fmla="*/ 4304336 w 4937510"/>
                <a:gd name="connsiteY2964" fmla="*/ 25459 h 500761"/>
                <a:gd name="connsiteX2965" fmla="*/ 4310347 w 4937510"/>
                <a:gd name="connsiteY2965" fmla="*/ 36020 h 500761"/>
                <a:gd name="connsiteX2966" fmla="*/ 4322367 w 4937510"/>
                <a:gd name="connsiteY2966" fmla="*/ 33003 h 500761"/>
                <a:gd name="connsiteX2967" fmla="*/ 4332885 w 4937510"/>
                <a:gd name="connsiteY2967" fmla="*/ 37529 h 500761"/>
                <a:gd name="connsiteX2968" fmla="*/ 4323870 w 4937510"/>
                <a:gd name="connsiteY2968" fmla="*/ 43564 h 500761"/>
                <a:gd name="connsiteX2969" fmla="*/ 4311849 w 4937510"/>
                <a:gd name="connsiteY2969" fmla="*/ 52616 h 500761"/>
                <a:gd name="connsiteX2970" fmla="*/ 4304336 w 4937510"/>
                <a:gd name="connsiteY2970" fmla="*/ 63177 h 500761"/>
                <a:gd name="connsiteX2971" fmla="*/ 4307342 w 4937510"/>
                <a:gd name="connsiteY2971" fmla="*/ 75246 h 500761"/>
                <a:gd name="connsiteX2972" fmla="*/ 4316357 w 4937510"/>
                <a:gd name="connsiteY2972" fmla="*/ 76755 h 500761"/>
                <a:gd name="connsiteX2973" fmla="*/ 4323870 w 4937510"/>
                <a:gd name="connsiteY2973" fmla="*/ 79772 h 500761"/>
                <a:gd name="connsiteX2974" fmla="*/ 4334388 w 4937510"/>
                <a:gd name="connsiteY2974" fmla="*/ 75246 h 500761"/>
                <a:gd name="connsiteX2975" fmla="*/ 4347911 w 4937510"/>
                <a:gd name="connsiteY2975" fmla="*/ 73738 h 500761"/>
                <a:gd name="connsiteX2976" fmla="*/ 4364439 w 4937510"/>
                <a:gd name="connsiteY2976" fmla="*/ 73738 h 500761"/>
                <a:gd name="connsiteX2977" fmla="*/ 4376460 w 4937510"/>
                <a:gd name="connsiteY2977" fmla="*/ 76755 h 500761"/>
                <a:gd name="connsiteX2978" fmla="*/ 4380968 w 4937510"/>
                <a:gd name="connsiteY2978" fmla="*/ 93351 h 500761"/>
                <a:gd name="connsiteX2979" fmla="*/ 4371952 w 4937510"/>
                <a:gd name="connsiteY2979" fmla="*/ 129559 h 500761"/>
                <a:gd name="connsiteX2980" fmla="*/ 4361434 w 4937510"/>
                <a:gd name="connsiteY2980" fmla="*/ 152189 h 500761"/>
                <a:gd name="connsiteX2981" fmla="*/ 4356926 w 4937510"/>
                <a:gd name="connsiteY2981" fmla="*/ 177837 h 500761"/>
                <a:gd name="connsiteX2982" fmla="*/ 4370450 w 4937510"/>
                <a:gd name="connsiteY2982" fmla="*/ 180854 h 500761"/>
                <a:gd name="connsiteX2983" fmla="*/ 4383973 w 4937510"/>
                <a:gd name="connsiteY2983" fmla="*/ 180854 h 500761"/>
                <a:gd name="connsiteX2984" fmla="*/ 4400501 w 4937510"/>
                <a:gd name="connsiteY2984" fmla="*/ 174820 h 500761"/>
                <a:gd name="connsiteX2985" fmla="*/ 4415527 w 4937510"/>
                <a:gd name="connsiteY2985" fmla="*/ 176328 h 500761"/>
                <a:gd name="connsiteX2986" fmla="*/ 4435060 w 4937510"/>
                <a:gd name="connsiteY2986" fmla="*/ 185380 h 500761"/>
                <a:gd name="connsiteX2987" fmla="*/ 4441070 w 4937510"/>
                <a:gd name="connsiteY2987" fmla="*/ 201976 h 500761"/>
                <a:gd name="connsiteX2988" fmla="*/ 4427547 w 4937510"/>
                <a:gd name="connsiteY2988" fmla="*/ 223098 h 500761"/>
                <a:gd name="connsiteX2989" fmla="*/ 4409516 w 4937510"/>
                <a:gd name="connsiteY2989" fmla="*/ 233659 h 500761"/>
                <a:gd name="connsiteX2990" fmla="*/ 4398998 w 4937510"/>
                <a:gd name="connsiteY2990" fmla="*/ 235167 h 500761"/>
                <a:gd name="connsiteX2991" fmla="*/ 4371952 w 4937510"/>
                <a:gd name="connsiteY2991" fmla="*/ 251763 h 500761"/>
                <a:gd name="connsiteX2992" fmla="*/ 4350916 w 4937510"/>
                <a:gd name="connsiteY2992" fmla="*/ 256289 h 500761"/>
                <a:gd name="connsiteX2993" fmla="*/ 4337393 w 4937510"/>
                <a:gd name="connsiteY2993" fmla="*/ 265341 h 500761"/>
                <a:gd name="connsiteX2994" fmla="*/ 4331383 w 4937510"/>
                <a:gd name="connsiteY2994" fmla="*/ 280428 h 500761"/>
                <a:gd name="connsiteX2995" fmla="*/ 4316357 w 4937510"/>
                <a:gd name="connsiteY2995" fmla="*/ 303058 h 500761"/>
                <a:gd name="connsiteX2996" fmla="*/ 4305839 w 4937510"/>
                <a:gd name="connsiteY2996" fmla="*/ 310602 h 500761"/>
                <a:gd name="connsiteX2997" fmla="*/ 4299829 w 4937510"/>
                <a:gd name="connsiteY2997" fmla="*/ 316636 h 500761"/>
                <a:gd name="connsiteX2998" fmla="*/ 4308844 w 4937510"/>
                <a:gd name="connsiteY2998" fmla="*/ 322671 h 500761"/>
                <a:gd name="connsiteX2999" fmla="*/ 4325372 w 4937510"/>
                <a:gd name="connsiteY2999" fmla="*/ 316636 h 500761"/>
                <a:gd name="connsiteX3000" fmla="*/ 4344906 w 4937510"/>
                <a:gd name="connsiteY3000" fmla="*/ 316636 h 500761"/>
                <a:gd name="connsiteX3001" fmla="*/ 4359932 w 4937510"/>
                <a:gd name="connsiteY3001" fmla="*/ 319654 h 500761"/>
                <a:gd name="connsiteX3002" fmla="*/ 4374957 w 4937510"/>
                <a:gd name="connsiteY3002" fmla="*/ 327197 h 500761"/>
                <a:gd name="connsiteX3003" fmla="*/ 4377962 w 4937510"/>
                <a:gd name="connsiteY3003" fmla="*/ 339267 h 500761"/>
                <a:gd name="connsiteX3004" fmla="*/ 4359932 w 4937510"/>
                <a:gd name="connsiteY3004" fmla="*/ 364914 h 500761"/>
                <a:gd name="connsiteX3005" fmla="*/ 4340398 w 4937510"/>
                <a:gd name="connsiteY3005" fmla="*/ 366423 h 500761"/>
                <a:gd name="connsiteX3006" fmla="*/ 4329880 w 4937510"/>
                <a:gd name="connsiteY3006" fmla="*/ 363406 h 500761"/>
                <a:gd name="connsiteX3007" fmla="*/ 4316357 w 4937510"/>
                <a:gd name="connsiteY3007" fmla="*/ 364914 h 500761"/>
                <a:gd name="connsiteX3008" fmla="*/ 4310347 w 4937510"/>
                <a:gd name="connsiteY3008" fmla="*/ 395088 h 500761"/>
                <a:gd name="connsiteX3009" fmla="*/ 4307342 w 4937510"/>
                <a:gd name="connsiteY3009" fmla="*/ 416210 h 500761"/>
                <a:gd name="connsiteX3010" fmla="*/ 4295321 w 4937510"/>
                <a:gd name="connsiteY3010" fmla="*/ 435823 h 500761"/>
                <a:gd name="connsiteX3011" fmla="*/ 4275788 w 4937510"/>
                <a:gd name="connsiteY3011" fmla="*/ 441857 h 500761"/>
                <a:gd name="connsiteX3012" fmla="*/ 4256254 w 4937510"/>
                <a:gd name="connsiteY3012" fmla="*/ 441857 h 500761"/>
                <a:gd name="connsiteX3013" fmla="*/ 4247239 w 4937510"/>
                <a:gd name="connsiteY3013" fmla="*/ 426771 h 500761"/>
                <a:gd name="connsiteX3014" fmla="*/ 4244234 w 4937510"/>
                <a:gd name="connsiteY3014" fmla="*/ 410175 h 500761"/>
                <a:gd name="connsiteX3015" fmla="*/ 4257757 w 4937510"/>
                <a:gd name="connsiteY3015" fmla="*/ 389053 h 500761"/>
                <a:gd name="connsiteX3016" fmla="*/ 4260762 w 4937510"/>
                <a:gd name="connsiteY3016" fmla="*/ 370949 h 500761"/>
                <a:gd name="connsiteX3017" fmla="*/ 4227705 w 4937510"/>
                <a:gd name="connsiteY3017" fmla="*/ 380001 h 500761"/>
                <a:gd name="connsiteX3018" fmla="*/ 4208172 w 4937510"/>
                <a:gd name="connsiteY3018" fmla="*/ 384527 h 500761"/>
                <a:gd name="connsiteX3019" fmla="*/ 4184131 w 4937510"/>
                <a:gd name="connsiteY3019" fmla="*/ 364914 h 500761"/>
                <a:gd name="connsiteX3020" fmla="*/ 4187136 w 4937510"/>
                <a:gd name="connsiteY3020" fmla="*/ 357371 h 500761"/>
                <a:gd name="connsiteX3021" fmla="*/ 4208172 w 4937510"/>
                <a:gd name="connsiteY3021" fmla="*/ 355862 h 500761"/>
                <a:gd name="connsiteX3022" fmla="*/ 4227705 w 4937510"/>
                <a:gd name="connsiteY3022" fmla="*/ 352845 h 500761"/>
                <a:gd name="connsiteX3023" fmla="*/ 4248741 w 4937510"/>
                <a:gd name="connsiteY3023" fmla="*/ 346810 h 500761"/>
                <a:gd name="connsiteX3024" fmla="*/ 4250244 w 4937510"/>
                <a:gd name="connsiteY3024" fmla="*/ 334741 h 500761"/>
                <a:gd name="connsiteX3025" fmla="*/ 4241228 w 4937510"/>
                <a:gd name="connsiteY3025" fmla="*/ 322671 h 500761"/>
                <a:gd name="connsiteX3026" fmla="*/ 4238223 w 4937510"/>
                <a:gd name="connsiteY3026" fmla="*/ 309093 h 500761"/>
                <a:gd name="connsiteX3027" fmla="*/ 4226203 w 4937510"/>
                <a:gd name="connsiteY3027" fmla="*/ 295515 h 500761"/>
                <a:gd name="connsiteX3028" fmla="*/ 4230710 w 4937510"/>
                <a:gd name="connsiteY3028" fmla="*/ 278919 h 500761"/>
                <a:gd name="connsiteX3029" fmla="*/ 4244234 w 4937510"/>
                <a:gd name="connsiteY3029" fmla="*/ 271376 h 500761"/>
                <a:gd name="connsiteX3030" fmla="*/ 4260762 w 4937510"/>
                <a:gd name="connsiteY3030" fmla="*/ 263832 h 500761"/>
                <a:gd name="connsiteX3031" fmla="*/ 4283300 w 4937510"/>
                <a:gd name="connsiteY3031" fmla="*/ 260815 h 500761"/>
                <a:gd name="connsiteX3032" fmla="*/ 4304336 w 4937510"/>
                <a:gd name="connsiteY3032" fmla="*/ 253271 h 500761"/>
                <a:gd name="connsiteX3033" fmla="*/ 4329880 w 4937510"/>
                <a:gd name="connsiteY3033" fmla="*/ 251763 h 500761"/>
                <a:gd name="connsiteX3034" fmla="*/ 4335890 w 4937510"/>
                <a:gd name="connsiteY3034" fmla="*/ 257798 h 500761"/>
                <a:gd name="connsiteX3035" fmla="*/ 4350916 w 4937510"/>
                <a:gd name="connsiteY3035" fmla="*/ 244219 h 500761"/>
                <a:gd name="connsiteX3036" fmla="*/ 4365942 w 4937510"/>
                <a:gd name="connsiteY3036" fmla="*/ 232150 h 500761"/>
                <a:gd name="connsiteX3037" fmla="*/ 4380968 w 4937510"/>
                <a:gd name="connsiteY3037" fmla="*/ 224606 h 500761"/>
                <a:gd name="connsiteX3038" fmla="*/ 4389983 w 4937510"/>
                <a:gd name="connsiteY3038" fmla="*/ 218572 h 500761"/>
                <a:gd name="connsiteX3039" fmla="*/ 4385475 w 4937510"/>
                <a:gd name="connsiteY3039" fmla="*/ 200467 h 500761"/>
                <a:gd name="connsiteX3040" fmla="*/ 4365942 w 4937510"/>
                <a:gd name="connsiteY3040" fmla="*/ 198959 h 500761"/>
                <a:gd name="connsiteX3041" fmla="*/ 4349414 w 4937510"/>
                <a:gd name="connsiteY3041" fmla="*/ 203485 h 500761"/>
                <a:gd name="connsiteX3042" fmla="*/ 4334388 w 4937510"/>
                <a:gd name="connsiteY3042" fmla="*/ 217063 h 500761"/>
                <a:gd name="connsiteX3043" fmla="*/ 4319362 w 4937510"/>
                <a:gd name="connsiteY3043" fmla="*/ 217063 h 500761"/>
                <a:gd name="connsiteX3044" fmla="*/ 4308844 w 4937510"/>
                <a:gd name="connsiteY3044" fmla="*/ 214046 h 500761"/>
                <a:gd name="connsiteX3045" fmla="*/ 4284803 w 4937510"/>
                <a:gd name="connsiteY3045" fmla="*/ 217063 h 500761"/>
                <a:gd name="connsiteX3046" fmla="*/ 4266772 w 4937510"/>
                <a:gd name="connsiteY3046" fmla="*/ 226115 h 500761"/>
                <a:gd name="connsiteX3047" fmla="*/ 4248741 w 4937510"/>
                <a:gd name="connsiteY3047" fmla="*/ 233659 h 500761"/>
                <a:gd name="connsiteX3048" fmla="*/ 4230710 w 4937510"/>
                <a:gd name="connsiteY3048" fmla="*/ 236676 h 500761"/>
                <a:gd name="connsiteX3049" fmla="*/ 4209674 w 4937510"/>
                <a:gd name="connsiteY3049" fmla="*/ 245728 h 500761"/>
                <a:gd name="connsiteX3050" fmla="*/ 4194649 w 4937510"/>
                <a:gd name="connsiteY3050" fmla="*/ 251763 h 500761"/>
                <a:gd name="connsiteX3051" fmla="*/ 4161592 w 4937510"/>
                <a:gd name="connsiteY3051" fmla="*/ 260815 h 500761"/>
                <a:gd name="connsiteX3052" fmla="*/ 4155582 w 4937510"/>
                <a:gd name="connsiteY3052" fmla="*/ 269867 h 500761"/>
                <a:gd name="connsiteX3053" fmla="*/ 4146566 w 4937510"/>
                <a:gd name="connsiteY3053" fmla="*/ 287971 h 500761"/>
                <a:gd name="connsiteX3054" fmla="*/ 4137551 w 4937510"/>
                <a:gd name="connsiteY3054" fmla="*/ 297023 h 500761"/>
                <a:gd name="connsiteX3055" fmla="*/ 4136048 w 4937510"/>
                <a:gd name="connsiteY3055" fmla="*/ 310602 h 500761"/>
                <a:gd name="connsiteX3056" fmla="*/ 4133043 w 4937510"/>
                <a:gd name="connsiteY3056" fmla="*/ 324180 h 500761"/>
                <a:gd name="connsiteX3057" fmla="*/ 4118017 w 4937510"/>
                <a:gd name="connsiteY3057" fmla="*/ 336249 h 500761"/>
                <a:gd name="connsiteX3058" fmla="*/ 4102992 w 4937510"/>
                <a:gd name="connsiteY3058" fmla="*/ 346810 h 500761"/>
                <a:gd name="connsiteX3059" fmla="*/ 4080453 w 4937510"/>
                <a:gd name="connsiteY3059" fmla="*/ 340775 h 500761"/>
                <a:gd name="connsiteX3060" fmla="*/ 4080453 w 4937510"/>
                <a:gd name="connsiteY3060" fmla="*/ 316636 h 500761"/>
                <a:gd name="connsiteX3061" fmla="*/ 4087966 w 4937510"/>
                <a:gd name="connsiteY3061" fmla="*/ 289480 h 500761"/>
                <a:gd name="connsiteX3062" fmla="*/ 4099987 w 4937510"/>
                <a:gd name="connsiteY3062" fmla="*/ 254780 h 500761"/>
                <a:gd name="connsiteX3063" fmla="*/ 4121023 w 4937510"/>
                <a:gd name="connsiteY3063" fmla="*/ 215554 h 500761"/>
                <a:gd name="connsiteX3064" fmla="*/ 4128535 w 4937510"/>
                <a:gd name="connsiteY3064" fmla="*/ 206502 h 500761"/>
                <a:gd name="connsiteX3065" fmla="*/ 4137551 w 4937510"/>
                <a:gd name="connsiteY3065" fmla="*/ 209520 h 500761"/>
                <a:gd name="connsiteX3066" fmla="*/ 4136048 w 4937510"/>
                <a:gd name="connsiteY3066" fmla="*/ 230641 h 500761"/>
                <a:gd name="connsiteX3067" fmla="*/ 4136048 w 4937510"/>
                <a:gd name="connsiteY3067" fmla="*/ 244219 h 500761"/>
                <a:gd name="connsiteX3068" fmla="*/ 4148069 w 4937510"/>
                <a:gd name="connsiteY3068" fmla="*/ 242711 h 500761"/>
                <a:gd name="connsiteX3069" fmla="*/ 4161592 w 4937510"/>
                <a:gd name="connsiteY3069" fmla="*/ 235167 h 500761"/>
                <a:gd name="connsiteX3070" fmla="*/ 4182628 w 4937510"/>
                <a:gd name="connsiteY3070" fmla="*/ 221589 h 500761"/>
                <a:gd name="connsiteX3071" fmla="*/ 4190141 w 4937510"/>
                <a:gd name="connsiteY3071" fmla="*/ 214046 h 500761"/>
                <a:gd name="connsiteX3072" fmla="*/ 4190141 w 4937510"/>
                <a:gd name="connsiteY3072" fmla="*/ 165768 h 500761"/>
                <a:gd name="connsiteX3073" fmla="*/ 4187136 w 4937510"/>
                <a:gd name="connsiteY3073" fmla="*/ 150681 h 500761"/>
                <a:gd name="connsiteX3074" fmla="*/ 4187136 w 4937510"/>
                <a:gd name="connsiteY3074" fmla="*/ 131068 h 500761"/>
                <a:gd name="connsiteX3075" fmla="*/ 4190141 w 4937510"/>
                <a:gd name="connsiteY3075" fmla="*/ 111455 h 500761"/>
                <a:gd name="connsiteX3076" fmla="*/ 4191643 w 4937510"/>
                <a:gd name="connsiteY3076" fmla="*/ 97877 h 500761"/>
                <a:gd name="connsiteX3077" fmla="*/ 4200659 w 4937510"/>
                <a:gd name="connsiteY3077" fmla="*/ 96368 h 500761"/>
                <a:gd name="connsiteX3078" fmla="*/ 4205167 w 4937510"/>
                <a:gd name="connsiteY3078" fmla="*/ 109946 h 500761"/>
                <a:gd name="connsiteX3079" fmla="*/ 4205167 w 4937510"/>
                <a:gd name="connsiteY3079" fmla="*/ 143137 h 500761"/>
                <a:gd name="connsiteX3080" fmla="*/ 4209674 w 4937510"/>
                <a:gd name="connsiteY3080" fmla="*/ 162750 h 500761"/>
                <a:gd name="connsiteX3081" fmla="*/ 4206669 w 4937510"/>
                <a:gd name="connsiteY3081" fmla="*/ 182363 h 500761"/>
                <a:gd name="connsiteX3082" fmla="*/ 4202161 w 4937510"/>
                <a:gd name="connsiteY3082" fmla="*/ 198959 h 500761"/>
                <a:gd name="connsiteX3083" fmla="*/ 4203664 w 4937510"/>
                <a:gd name="connsiteY3083" fmla="*/ 212537 h 500761"/>
                <a:gd name="connsiteX3084" fmla="*/ 4206669 w 4937510"/>
                <a:gd name="connsiteY3084" fmla="*/ 220080 h 500761"/>
                <a:gd name="connsiteX3085" fmla="*/ 4223197 w 4937510"/>
                <a:gd name="connsiteY3085" fmla="*/ 218572 h 500761"/>
                <a:gd name="connsiteX3086" fmla="*/ 4230710 w 4937510"/>
                <a:gd name="connsiteY3086" fmla="*/ 200467 h 500761"/>
                <a:gd name="connsiteX3087" fmla="*/ 4229208 w 4937510"/>
                <a:gd name="connsiteY3087" fmla="*/ 182363 h 500761"/>
                <a:gd name="connsiteX3088" fmla="*/ 4235218 w 4937510"/>
                <a:gd name="connsiteY3088" fmla="*/ 156715 h 500761"/>
                <a:gd name="connsiteX3089" fmla="*/ 4238223 w 4937510"/>
                <a:gd name="connsiteY3089" fmla="*/ 135594 h 500761"/>
                <a:gd name="connsiteX3090" fmla="*/ 4238223 w 4937510"/>
                <a:gd name="connsiteY3090" fmla="*/ 106929 h 500761"/>
                <a:gd name="connsiteX3091" fmla="*/ 4239726 w 4937510"/>
                <a:gd name="connsiteY3091" fmla="*/ 88824 h 500761"/>
                <a:gd name="connsiteX3092" fmla="*/ 4239726 w 4937510"/>
                <a:gd name="connsiteY3092" fmla="*/ 63177 h 500761"/>
                <a:gd name="connsiteX3093" fmla="*/ 4248741 w 4937510"/>
                <a:gd name="connsiteY3093" fmla="*/ 58651 h 500761"/>
                <a:gd name="connsiteX3094" fmla="*/ 4257757 w 4937510"/>
                <a:gd name="connsiteY3094" fmla="*/ 67703 h 500761"/>
                <a:gd name="connsiteX3095" fmla="*/ 4259259 w 4937510"/>
                <a:gd name="connsiteY3095" fmla="*/ 93351 h 500761"/>
                <a:gd name="connsiteX3096" fmla="*/ 4259259 w 4937510"/>
                <a:gd name="connsiteY3096" fmla="*/ 111455 h 500761"/>
                <a:gd name="connsiteX3097" fmla="*/ 4257757 w 4937510"/>
                <a:gd name="connsiteY3097" fmla="*/ 132576 h 500761"/>
                <a:gd name="connsiteX3098" fmla="*/ 4254752 w 4937510"/>
                <a:gd name="connsiteY3098" fmla="*/ 147663 h 500761"/>
                <a:gd name="connsiteX3099" fmla="*/ 4263767 w 4937510"/>
                <a:gd name="connsiteY3099" fmla="*/ 138611 h 500761"/>
                <a:gd name="connsiteX3100" fmla="*/ 4278793 w 4937510"/>
                <a:gd name="connsiteY3100" fmla="*/ 122016 h 500761"/>
                <a:gd name="connsiteX3101" fmla="*/ 4293818 w 4937510"/>
                <a:gd name="connsiteY3101" fmla="*/ 100894 h 500761"/>
                <a:gd name="connsiteX3102" fmla="*/ 4284803 w 4937510"/>
                <a:gd name="connsiteY3102" fmla="*/ 94859 h 500761"/>
                <a:gd name="connsiteX3103" fmla="*/ 4283300 w 4937510"/>
                <a:gd name="connsiteY3103" fmla="*/ 82790 h 500761"/>
                <a:gd name="connsiteX3104" fmla="*/ 4283300 w 4937510"/>
                <a:gd name="connsiteY3104" fmla="*/ 66194 h 500761"/>
                <a:gd name="connsiteX3105" fmla="*/ 4274285 w 4937510"/>
                <a:gd name="connsiteY3105" fmla="*/ 64685 h 500761"/>
                <a:gd name="connsiteX3106" fmla="*/ 4263767 w 4937510"/>
                <a:gd name="connsiteY3106" fmla="*/ 67703 h 500761"/>
                <a:gd name="connsiteX3107" fmla="*/ 4265270 w 4937510"/>
                <a:gd name="connsiteY3107" fmla="*/ 58651 h 500761"/>
                <a:gd name="connsiteX3108" fmla="*/ 4278793 w 4937510"/>
                <a:gd name="connsiteY3108" fmla="*/ 51107 h 500761"/>
                <a:gd name="connsiteX3109" fmla="*/ 4283300 w 4937510"/>
                <a:gd name="connsiteY3109" fmla="*/ 42055 h 500761"/>
                <a:gd name="connsiteX3110" fmla="*/ 4283300 w 4937510"/>
                <a:gd name="connsiteY3110" fmla="*/ 31494 h 500761"/>
                <a:gd name="connsiteX3111" fmla="*/ 4281798 w 4937510"/>
                <a:gd name="connsiteY3111" fmla="*/ 22442 h 500761"/>
                <a:gd name="connsiteX3112" fmla="*/ 4286306 w 4937510"/>
                <a:gd name="connsiteY3112" fmla="*/ 17916 h 500761"/>
                <a:gd name="connsiteX3113" fmla="*/ 192741 w 4937510"/>
                <a:gd name="connsiteY3113" fmla="*/ 377 h 500761"/>
                <a:gd name="connsiteX3114" fmla="*/ 201815 w 4937510"/>
                <a:gd name="connsiteY3114" fmla="*/ 3400 h 500761"/>
                <a:gd name="connsiteX3115" fmla="*/ 206352 w 4937510"/>
                <a:gd name="connsiteY3115" fmla="*/ 9444 h 500761"/>
                <a:gd name="connsiteX3116" fmla="*/ 212402 w 4937510"/>
                <a:gd name="connsiteY3116" fmla="*/ 17001 h 500761"/>
                <a:gd name="connsiteX3117" fmla="*/ 219964 w 4937510"/>
                <a:gd name="connsiteY3117" fmla="*/ 26068 h 500761"/>
                <a:gd name="connsiteX3118" fmla="*/ 233575 w 4937510"/>
                <a:gd name="connsiteY3118" fmla="*/ 39669 h 500761"/>
                <a:gd name="connsiteX3119" fmla="*/ 236599 w 4937510"/>
                <a:gd name="connsiteY3119" fmla="*/ 48736 h 500761"/>
                <a:gd name="connsiteX3120" fmla="*/ 236599 w 4937510"/>
                <a:gd name="connsiteY3120" fmla="*/ 71405 h 500761"/>
                <a:gd name="connsiteX3121" fmla="*/ 235087 w 4937510"/>
                <a:gd name="connsiteY3121" fmla="*/ 94073 h 500761"/>
                <a:gd name="connsiteX3122" fmla="*/ 235087 w 4937510"/>
                <a:gd name="connsiteY3122" fmla="*/ 101629 h 500761"/>
                <a:gd name="connsiteX3123" fmla="*/ 232062 w 4937510"/>
                <a:gd name="connsiteY3123" fmla="*/ 107674 h 500761"/>
                <a:gd name="connsiteX3124" fmla="*/ 230550 w 4937510"/>
                <a:gd name="connsiteY3124" fmla="*/ 125809 h 500761"/>
                <a:gd name="connsiteX3125" fmla="*/ 230550 w 4937510"/>
                <a:gd name="connsiteY3125" fmla="*/ 130343 h 500761"/>
                <a:gd name="connsiteX3126" fmla="*/ 230550 w 4937510"/>
                <a:gd name="connsiteY3126" fmla="*/ 134876 h 500761"/>
                <a:gd name="connsiteX3127" fmla="*/ 229038 w 4937510"/>
                <a:gd name="connsiteY3127" fmla="*/ 140921 h 500761"/>
                <a:gd name="connsiteX3128" fmla="*/ 226013 w 4937510"/>
                <a:gd name="connsiteY3128" fmla="*/ 146966 h 500761"/>
                <a:gd name="connsiteX3129" fmla="*/ 227525 w 4937510"/>
                <a:gd name="connsiteY3129" fmla="*/ 151500 h 500761"/>
                <a:gd name="connsiteX3130" fmla="*/ 229038 w 4937510"/>
                <a:gd name="connsiteY3130" fmla="*/ 153011 h 500761"/>
                <a:gd name="connsiteX3131" fmla="*/ 233575 w 4937510"/>
                <a:gd name="connsiteY3131" fmla="*/ 156034 h 500761"/>
                <a:gd name="connsiteX3132" fmla="*/ 238112 w 4937510"/>
                <a:gd name="connsiteY3132" fmla="*/ 159056 h 500761"/>
                <a:gd name="connsiteX3133" fmla="*/ 241137 w 4937510"/>
                <a:gd name="connsiteY3133" fmla="*/ 162078 h 500761"/>
                <a:gd name="connsiteX3134" fmla="*/ 248698 w 4937510"/>
                <a:gd name="connsiteY3134" fmla="*/ 165101 h 500761"/>
                <a:gd name="connsiteX3135" fmla="*/ 254748 w 4937510"/>
                <a:gd name="connsiteY3135" fmla="*/ 172657 h 500761"/>
                <a:gd name="connsiteX3136" fmla="*/ 254748 w 4937510"/>
                <a:gd name="connsiteY3136" fmla="*/ 180213 h 500761"/>
                <a:gd name="connsiteX3137" fmla="*/ 251723 w 4937510"/>
                <a:gd name="connsiteY3137" fmla="*/ 187769 h 500761"/>
                <a:gd name="connsiteX3138" fmla="*/ 236599 w 4937510"/>
                <a:gd name="connsiteY3138" fmla="*/ 202882 h 500761"/>
                <a:gd name="connsiteX3139" fmla="*/ 236599 w 4937510"/>
                <a:gd name="connsiteY3139" fmla="*/ 207415 h 500761"/>
                <a:gd name="connsiteX3140" fmla="*/ 239624 w 4937510"/>
                <a:gd name="connsiteY3140" fmla="*/ 207415 h 500761"/>
                <a:gd name="connsiteX3141" fmla="*/ 241137 w 4937510"/>
                <a:gd name="connsiteY3141" fmla="*/ 211949 h 500761"/>
                <a:gd name="connsiteX3142" fmla="*/ 241137 w 4937510"/>
                <a:gd name="connsiteY3142" fmla="*/ 213460 h 500761"/>
                <a:gd name="connsiteX3143" fmla="*/ 233575 w 4937510"/>
                <a:gd name="connsiteY3143" fmla="*/ 222527 h 500761"/>
                <a:gd name="connsiteX3144" fmla="*/ 232062 w 4937510"/>
                <a:gd name="connsiteY3144" fmla="*/ 225550 h 500761"/>
                <a:gd name="connsiteX3145" fmla="*/ 224501 w 4937510"/>
                <a:gd name="connsiteY3145" fmla="*/ 242173 h 500761"/>
                <a:gd name="connsiteX3146" fmla="*/ 222988 w 4937510"/>
                <a:gd name="connsiteY3146" fmla="*/ 251241 h 500761"/>
                <a:gd name="connsiteX3147" fmla="*/ 222988 w 4937510"/>
                <a:gd name="connsiteY3147" fmla="*/ 261819 h 500761"/>
                <a:gd name="connsiteX3148" fmla="*/ 222988 w 4937510"/>
                <a:gd name="connsiteY3148" fmla="*/ 270887 h 500761"/>
                <a:gd name="connsiteX3149" fmla="*/ 222988 w 4937510"/>
                <a:gd name="connsiteY3149" fmla="*/ 285999 h 500761"/>
                <a:gd name="connsiteX3150" fmla="*/ 222988 w 4937510"/>
                <a:gd name="connsiteY3150" fmla="*/ 299600 h 500761"/>
                <a:gd name="connsiteX3151" fmla="*/ 222988 w 4937510"/>
                <a:gd name="connsiteY3151" fmla="*/ 310179 h 500761"/>
                <a:gd name="connsiteX3152" fmla="*/ 224501 w 4937510"/>
                <a:gd name="connsiteY3152" fmla="*/ 316223 h 500761"/>
                <a:gd name="connsiteX3153" fmla="*/ 226013 w 4937510"/>
                <a:gd name="connsiteY3153" fmla="*/ 341914 h 500761"/>
                <a:gd name="connsiteX3154" fmla="*/ 226013 w 4937510"/>
                <a:gd name="connsiteY3154" fmla="*/ 357027 h 500761"/>
                <a:gd name="connsiteX3155" fmla="*/ 226013 w 4937510"/>
                <a:gd name="connsiteY3155" fmla="*/ 366094 h 500761"/>
                <a:gd name="connsiteX3156" fmla="*/ 224501 w 4937510"/>
                <a:gd name="connsiteY3156" fmla="*/ 379695 h 500761"/>
                <a:gd name="connsiteX3157" fmla="*/ 224501 w 4937510"/>
                <a:gd name="connsiteY3157" fmla="*/ 418987 h 500761"/>
                <a:gd name="connsiteX3158" fmla="*/ 215427 w 4937510"/>
                <a:gd name="connsiteY3158" fmla="*/ 443166 h 500761"/>
                <a:gd name="connsiteX3159" fmla="*/ 195766 w 4937510"/>
                <a:gd name="connsiteY3159" fmla="*/ 446189 h 500761"/>
                <a:gd name="connsiteX3160" fmla="*/ 189716 w 4937510"/>
                <a:gd name="connsiteY3160" fmla="*/ 443166 h 500761"/>
                <a:gd name="connsiteX3161" fmla="*/ 168544 w 4937510"/>
                <a:gd name="connsiteY3161" fmla="*/ 428054 h 500761"/>
                <a:gd name="connsiteX3162" fmla="*/ 164006 w 4937510"/>
                <a:gd name="connsiteY3162" fmla="*/ 415964 h 500761"/>
                <a:gd name="connsiteX3163" fmla="*/ 159469 w 4937510"/>
                <a:gd name="connsiteY3163" fmla="*/ 403875 h 500761"/>
                <a:gd name="connsiteX3164" fmla="*/ 157957 w 4937510"/>
                <a:gd name="connsiteY3164" fmla="*/ 375161 h 500761"/>
                <a:gd name="connsiteX3165" fmla="*/ 157957 w 4937510"/>
                <a:gd name="connsiteY3165" fmla="*/ 360049 h 500761"/>
                <a:gd name="connsiteX3166" fmla="*/ 156445 w 4937510"/>
                <a:gd name="connsiteY3166" fmla="*/ 350982 h 500761"/>
                <a:gd name="connsiteX3167" fmla="*/ 153420 w 4937510"/>
                <a:gd name="connsiteY3167" fmla="*/ 354004 h 500761"/>
                <a:gd name="connsiteX3168" fmla="*/ 145858 w 4937510"/>
                <a:gd name="connsiteY3168" fmla="*/ 363071 h 500761"/>
                <a:gd name="connsiteX3169" fmla="*/ 142833 w 4937510"/>
                <a:gd name="connsiteY3169" fmla="*/ 370628 h 500761"/>
                <a:gd name="connsiteX3170" fmla="*/ 135272 w 4937510"/>
                <a:gd name="connsiteY3170" fmla="*/ 388762 h 500761"/>
                <a:gd name="connsiteX3171" fmla="*/ 129222 w 4937510"/>
                <a:gd name="connsiteY3171" fmla="*/ 405386 h 500761"/>
                <a:gd name="connsiteX3172" fmla="*/ 121661 w 4937510"/>
                <a:gd name="connsiteY3172" fmla="*/ 414453 h 500761"/>
                <a:gd name="connsiteX3173" fmla="*/ 103512 w 4937510"/>
                <a:gd name="connsiteY3173" fmla="*/ 408408 h 500761"/>
                <a:gd name="connsiteX3174" fmla="*/ 94438 w 4937510"/>
                <a:gd name="connsiteY3174" fmla="*/ 400852 h 500761"/>
                <a:gd name="connsiteX3175" fmla="*/ 85364 w 4937510"/>
                <a:gd name="connsiteY3175" fmla="*/ 405386 h 500761"/>
                <a:gd name="connsiteX3176" fmla="*/ 74778 w 4937510"/>
                <a:gd name="connsiteY3176" fmla="*/ 418987 h 500761"/>
                <a:gd name="connsiteX3177" fmla="*/ 70240 w 4937510"/>
                <a:gd name="connsiteY3177" fmla="*/ 429565 h 500761"/>
                <a:gd name="connsiteX3178" fmla="*/ 64191 w 4937510"/>
                <a:gd name="connsiteY3178" fmla="*/ 434099 h 500761"/>
                <a:gd name="connsiteX3179" fmla="*/ 62679 w 4937510"/>
                <a:gd name="connsiteY3179" fmla="*/ 441655 h 500761"/>
                <a:gd name="connsiteX3180" fmla="*/ 59654 w 4937510"/>
                <a:gd name="connsiteY3180" fmla="*/ 450722 h 500761"/>
                <a:gd name="connsiteX3181" fmla="*/ 58142 w 4937510"/>
                <a:gd name="connsiteY3181" fmla="*/ 462812 h 500761"/>
                <a:gd name="connsiteX3182" fmla="*/ 53605 w 4937510"/>
                <a:gd name="connsiteY3182" fmla="*/ 479436 h 500761"/>
                <a:gd name="connsiteX3183" fmla="*/ 50580 w 4937510"/>
                <a:gd name="connsiteY3183" fmla="*/ 491526 h 500761"/>
                <a:gd name="connsiteX3184" fmla="*/ 39993 w 4937510"/>
                <a:gd name="connsiteY3184" fmla="*/ 500593 h 500761"/>
                <a:gd name="connsiteX3185" fmla="*/ 18820 w 4937510"/>
                <a:gd name="connsiteY3185" fmla="*/ 490014 h 500761"/>
                <a:gd name="connsiteX3186" fmla="*/ 8234 w 4937510"/>
                <a:gd name="connsiteY3186" fmla="*/ 474902 h 500761"/>
                <a:gd name="connsiteX3187" fmla="*/ 5209 w 4937510"/>
                <a:gd name="connsiteY3187" fmla="*/ 470368 h 500761"/>
                <a:gd name="connsiteX3188" fmla="*/ 3697 w 4937510"/>
                <a:gd name="connsiteY3188" fmla="*/ 465835 h 500761"/>
                <a:gd name="connsiteX3189" fmla="*/ 672 w 4937510"/>
                <a:gd name="connsiteY3189" fmla="*/ 455256 h 500761"/>
                <a:gd name="connsiteX3190" fmla="*/ 672 w 4937510"/>
                <a:gd name="connsiteY3190" fmla="*/ 447700 h 500761"/>
                <a:gd name="connsiteX3191" fmla="*/ 672 w 4937510"/>
                <a:gd name="connsiteY3191" fmla="*/ 440144 h 500761"/>
                <a:gd name="connsiteX3192" fmla="*/ 2184 w 4937510"/>
                <a:gd name="connsiteY3192" fmla="*/ 437121 h 500761"/>
                <a:gd name="connsiteX3193" fmla="*/ 672 w 4937510"/>
                <a:gd name="connsiteY3193" fmla="*/ 432588 h 500761"/>
                <a:gd name="connsiteX3194" fmla="*/ 672 w 4937510"/>
                <a:gd name="connsiteY3194" fmla="*/ 425032 h 500761"/>
                <a:gd name="connsiteX3195" fmla="*/ 5209 w 4937510"/>
                <a:gd name="connsiteY3195" fmla="*/ 420498 h 500761"/>
                <a:gd name="connsiteX3196" fmla="*/ 5209 w 4937510"/>
                <a:gd name="connsiteY3196" fmla="*/ 402363 h 500761"/>
                <a:gd name="connsiteX3197" fmla="*/ 5209 w 4937510"/>
                <a:gd name="connsiteY3197" fmla="*/ 397830 h 500761"/>
                <a:gd name="connsiteX3198" fmla="*/ 5209 w 4937510"/>
                <a:gd name="connsiteY3198" fmla="*/ 393296 h 500761"/>
                <a:gd name="connsiteX3199" fmla="*/ 5209 w 4937510"/>
                <a:gd name="connsiteY3199" fmla="*/ 388762 h 500761"/>
                <a:gd name="connsiteX3200" fmla="*/ 5209 w 4937510"/>
                <a:gd name="connsiteY3200" fmla="*/ 384229 h 500761"/>
                <a:gd name="connsiteX3201" fmla="*/ 5209 w 4937510"/>
                <a:gd name="connsiteY3201" fmla="*/ 379695 h 500761"/>
                <a:gd name="connsiteX3202" fmla="*/ 9746 w 4937510"/>
                <a:gd name="connsiteY3202" fmla="*/ 378184 h 500761"/>
                <a:gd name="connsiteX3203" fmla="*/ 14283 w 4937510"/>
                <a:gd name="connsiteY3203" fmla="*/ 381206 h 500761"/>
                <a:gd name="connsiteX3204" fmla="*/ 17308 w 4937510"/>
                <a:gd name="connsiteY3204" fmla="*/ 385740 h 500761"/>
                <a:gd name="connsiteX3205" fmla="*/ 18820 w 4937510"/>
                <a:gd name="connsiteY3205" fmla="*/ 394807 h 500761"/>
                <a:gd name="connsiteX3206" fmla="*/ 18820 w 4937510"/>
                <a:gd name="connsiteY3206" fmla="*/ 400852 h 500761"/>
                <a:gd name="connsiteX3207" fmla="*/ 18820 w 4937510"/>
                <a:gd name="connsiteY3207" fmla="*/ 403875 h 500761"/>
                <a:gd name="connsiteX3208" fmla="*/ 20333 w 4937510"/>
                <a:gd name="connsiteY3208" fmla="*/ 409919 h 500761"/>
                <a:gd name="connsiteX3209" fmla="*/ 21845 w 4937510"/>
                <a:gd name="connsiteY3209" fmla="*/ 420498 h 500761"/>
                <a:gd name="connsiteX3210" fmla="*/ 27894 w 4937510"/>
                <a:gd name="connsiteY3210" fmla="*/ 425032 h 500761"/>
                <a:gd name="connsiteX3211" fmla="*/ 33944 w 4937510"/>
                <a:gd name="connsiteY3211" fmla="*/ 422009 h 500761"/>
                <a:gd name="connsiteX3212" fmla="*/ 39993 w 4937510"/>
                <a:gd name="connsiteY3212" fmla="*/ 420498 h 500761"/>
                <a:gd name="connsiteX3213" fmla="*/ 50580 w 4937510"/>
                <a:gd name="connsiteY3213" fmla="*/ 415964 h 500761"/>
                <a:gd name="connsiteX3214" fmla="*/ 53605 w 4937510"/>
                <a:gd name="connsiteY3214" fmla="*/ 412942 h 500761"/>
                <a:gd name="connsiteX3215" fmla="*/ 53605 w 4937510"/>
                <a:gd name="connsiteY3215" fmla="*/ 409919 h 500761"/>
                <a:gd name="connsiteX3216" fmla="*/ 56629 w 4937510"/>
                <a:gd name="connsiteY3216" fmla="*/ 405386 h 500761"/>
                <a:gd name="connsiteX3217" fmla="*/ 59654 w 4937510"/>
                <a:gd name="connsiteY3217" fmla="*/ 400852 h 500761"/>
                <a:gd name="connsiteX3218" fmla="*/ 67216 w 4937510"/>
                <a:gd name="connsiteY3218" fmla="*/ 396318 h 500761"/>
                <a:gd name="connsiteX3219" fmla="*/ 73265 w 4937510"/>
                <a:gd name="connsiteY3219" fmla="*/ 388762 h 500761"/>
                <a:gd name="connsiteX3220" fmla="*/ 77802 w 4937510"/>
                <a:gd name="connsiteY3220" fmla="*/ 385740 h 500761"/>
                <a:gd name="connsiteX3221" fmla="*/ 79315 w 4937510"/>
                <a:gd name="connsiteY3221" fmla="*/ 381206 h 500761"/>
                <a:gd name="connsiteX3222" fmla="*/ 79315 w 4937510"/>
                <a:gd name="connsiteY3222" fmla="*/ 375161 h 500761"/>
                <a:gd name="connsiteX3223" fmla="*/ 82339 w 4937510"/>
                <a:gd name="connsiteY3223" fmla="*/ 369116 h 500761"/>
                <a:gd name="connsiteX3224" fmla="*/ 82339 w 4937510"/>
                <a:gd name="connsiteY3224" fmla="*/ 363071 h 500761"/>
                <a:gd name="connsiteX3225" fmla="*/ 82339 w 4937510"/>
                <a:gd name="connsiteY3225" fmla="*/ 357027 h 500761"/>
                <a:gd name="connsiteX3226" fmla="*/ 83852 w 4937510"/>
                <a:gd name="connsiteY3226" fmla="*/ 350982 h 500761"/>
                <a:gd name="connsiteX3227" fmla="*/ 86876 w 4937510"/>
                <a:gd name="connsiteY3227" fmla="*/ 347959 h 500761"/>
                <a:gd name="connsiteX3228" fmla="*/ 94438 w 4937510"/>
                <a:gd name="connsiteY3228" fmla="*/ 347959 h 500761"/>
                <a:gd name="connsiteX3229" fmla="*/ 100488 w 4937510"/>
                <a:gd name="connsiteY3229" fmla="*/ 346448 h 500761"/>
                <a:gd name="connsiteX3230" fmla="*/ 105025 w 4937510"/>
                <a:gd name="connsiteY3230" fmla="*/ 343425 h 500761"/>
                <a:gd name="connsiteX3231" fmla="*/ 108049 w 4937510"/>
                <a:gd name="connsiteY3231" fmla="*/ 340403 h 500761"/>
                <a:gd name="connsiteX3232" fmla="*/ 111074 w 4937510"/>
                <a:gd name="connsiteY3232" fmla="*/ 337381 h 500761"/>
                <a:gd name="connsiteX3233" fmla="*/ 117123 w 4937510"/>
                <a:gd name="connsiteY3233" fmla="*/ 334358 h 500761"/>
                <a:gd name="connsiteX3234" fmla="*/ 129222 w 4937510"/>
                <a:gd name="connsiteY3234" fmla="*/ 319246 h 500761"/>
                <a:gd name="connsiteX3235" fmla="*/ 135272 w 4937510"/>
                <a:gd name="connsiteY3235" fmla="*/ 313201 h 500761"/>
                <a:gd name="connsiteX3236" fmla="*/ 151908 w 4937510"/>
                <a:gd name="connsiteY3236" fmla="*/ 298089 h 500761"/>
                <a:gd name="connsiteX3237" fmla="*/ 160982 w 4937510"/>
                <a:gd name="connsiteY3237" fmla="*/ 289021 h 500761"/>
                <a:gd name="connsiteX3238" fmla="*/ 165519 w 4937510"/>
                <a:gd name="connsiteY3238" fmla="*/ 281465 h 500761"/>
                <a:gd name="connsiteX3239" fmla="*/ 168544 w 4937510"/>
                <a:gd name="connsiteY3239" fmla="*/ 276932 h 500761"/>
                <a:gd name="connsiteX3240" fmla="*/ 170056 w 4937510"/>
                <a:gd name="connsiteY3240" fmla="*/ 272398 h 500761"/>
                <a:gd name="connsiteX3241" fmla="*/ 170056 w 4937510"/>
                <a:gd name="connsiteY3241" fmla="*/ 267864 h 500761"/>
                <a:gd name="connsiteX3242" fmla="*/ 170056 w 4937510"/>
                <a:gd name="connsiteY3242" fmla="*/ 261819 h 500761"/>
                <a:gd name="connsiteX3243" fmla="*/ 170056 w 4937510"/>
                <a:gd name="connsiteY3243" fmla="*/ 254263 h 500761"/>
                <a:gd name="connsiteX3244" fmla="*/ 168544 w 4937510"/>
                <a:gd name="connsiteY3244" fmla="*/ 248218 h 500761"/>
                <a:gd name="connsiteX3245" fmla="*/ 167031 w 4937510"/>
                <a:gd name="connsiteY3245" fmla="*/ 245196 h 500761"/>
                <a:gd name="connsiteX3246" fmla="*/ 167031 w 4937510"/>
                <a:gd name="connsiteY3246" fmla="*/ 242173 h 500761"/>
                <a:gd name="connsiteX3247" fmla="*/ 165519 w 4937510"/>
                <a:gd name="connsiteY3247" fmla="*/ 237640 h 500761"/>
                <a:gd name="connsiteX3248" fmla="*/ 162494 w 4937510"/>
                <a:gd name="connsiteY3248" fmla="*/ 231595 h 500761"/>
                <a:gd name="connsiteX3249" fmla="*/ 151908 w 4937510"/>
                <a:gd name="connsiteY3249" fmla="*/ 230084 h 500761"/>
                <a:gd name="connsiteX3250" fmla="*/ 138296 w 4937510"/>
                <a:gd name="connsiteY3250" fmla="*/ 228572 h 500761"/>
                <a:gd name="connsiteX3251" fmla="*/ 129222 w 4937510"/>
                <a:gd name="connsiteY3251" fmla="*/ 228572 h 500761"/>
                <a:gd name="connsiteX3252" fmla="*/ 121661 w 4937510"/>
                <a:gd name="connsiteY3252" fmla="*/ 227061 h 500761"/>
                <a:gd name="connsiteX3253" fmla="*/ 117123 w 4937510"/>
                <a:gd name="connsiteY3253" fmla="*/ 224039 h 500761"/>
                <a:gd name="connsiteX3254" fmla="*/ 115611 w 4937510"/>
                <a:gd name="connsiteY3254" fmla="*/ 221016 h 500761"/>
                <a:gd name="connsiteX3255" fmla="*/ 121661 w 4937510"/>
                <a:gd name="connsiteY3255" fmla="*/ 213460 h 500761"/>
                <a:gd name="connsiteX3256" fmla="*/ 133759 w 4937510"/>
                <a:gd name="connsiteY3256" fmla="*/ 207415 h 500761"/>
                <a:gd name="connsiteX3257" fmla="*/ 145858 w 4937510"/>
                <a:gd name="connsiteY3257" fmla="*/ 198348 h 500761"/>
                <a:gd name="connsiteX3258" fmla="*/ 147371 w 4937510"/>
                <a:gd name="connsiteY3258" fmla="*/ 196837 h 500761"/>
                <a:gd name="connsiteX3259" fmla="*/ 170056 w 4937510"/>
                <a:gd name="connsiteY3259" fmla="*/ 183236 h 500761"/>
                <a:gd name="connsiteX3260" fmla="*/ 170056 w 4937510"/>
                <a:gd name="connsiteY3260" fmla="*/ 178702 h 500761"/>
                <a:gd name="connsiteX3261" fmla="*/ 170056 w 4937510"/>
                <a:gd name="connsiteY3261" fmla="*/ 166612 h 500761"/>
                <a:gd name="connsiteX3262" fmla="*/ 170056 w 4937510"/>
                <a:gd name="connsiteY3262" fmla="*/ 156034 h 500761"/>
                <a:gd name="connsiteX3263" fmla="*/ 174593 w 4937510"/>
                <a:gd name="connsiteY3263" fmla="*/ 149989 h 500761"/>
                <a:gd name="connsiteX3264" fmla="*/ 176105 w 4937510"/>
                <a:gd name="connsiteY3264" fmla="*/ 134876 h 500761"/>
                <a:gd name="connsiteX3265" fmla="*/ 174593 w 4937510"/>
                <a:gd name="connsiteY3265" fmla="*/ 118253 h 500761"/>
                <a:gd name="connsiteX3266" fmla="*/ 177618 w 4937510"/>
                <a:gd name="connsiteY3266" fmla="*/ 103141 h 500761"/>
                <a:gd name="connsiteX3267" fmla="*/ 177618 w 4937510"/>
                <a:gd name="connsiteY3267" fmla="*/ 92562 h 500761"/>
                <a:gd name="connsiteX3268" fmla="*/ 176105 w 4937510"/>
                <a:gd name="connsiteY3268" fmla="*/ 57804 h 500761"/>
                <a:gd name="connsiteX3269" fmla="*/ 174593 w 4937510"/>
                <a:gd name="connsiteY3269" fmla="*/ 45714 h 500761"/>
                <a:gd name="connsiteX3270" fmla="*/ 173081 w 4937510"/>
                <a:gd name="connsiteY3270" fmla="*/ 36647 h 500761"/>
                <a:gd name="connsiteX3271" fmla="*/ 173081 w 4937510"/>
                <a:gd name="connsiteY3271" fmla="*/ 29090 h 500761"/>
                <a:gd name="connsiteX3272" fmla="*/ 173081 w 4937510"/>
                <a:gd name="connsiteY3272" fmla="*/ 20023 h 500761"/>
                <a:gd name="connsiteX3273" fmla="*/ 176105 w 4937510"/>
                <a:gd name="connsiteY3273" fmla="*/ 15489 h 500761"/>
                <a:gd name="connsiteX3274" fmla="*/ 176105 w 4937510"/>
                <a:gd name="connsiteY3274" fmla="*/ 10956 h 500761"/>
                <a:gd name="connsiteX3275" fmla="*/ 182155 w 4937510"/>
                <a:gd name="connsiteY3275" fmla="*/ 1888 h 500761"/>
                <a:gd name="connsiteX3276" fmla="*/ 192741 w 4937510"/>
                <a:gd name="connsiteY3276" fmla="*/ 377 h 500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Lst>
              <a:rect l="l" t="t" r="r" b="b"/>
              <a:pathLst>
                <a:path w="4937510" h="500761">
                  <a:moveTo>
                    <a:pt x="1584576" y="395678"/>
                  </a:moveTo>
                  <a:cubicBezTo>
                    <a:pt x="1586064" y="395678"/>
                    <a:pt x="1587553" y="395678"/>
                    <a:pt x="1587553" y="395678"/>
                  </a:cubicBezTo>
                  <a:cubicBezTo>
                    <a:pt x="1589041" y="394154"/>
                    <a:pt x="1590529" y="395678"/>
                    <a:pt x="1590529" y="395678"/>
                  </a:cubicBezTo>
                  <a:cubicBezTo>
                    <a:pt x="1592018" y="395678"/>
                    <a:pt x="1593506" y="395678"/>
                    <a:pt x="1593506" y="395678"/>
                  </a:cubicBezTo>
                  <a:cubicBezTo>
                    <a:pt x="1593506" y="395678"/>
                    <a:pt x="1593506" y="397202"/>
                    <a:pt x="1593506" y="398726"/>
                  </a:cubicBezTo>
                  <a:cubicBezTo>
                    <a:pt x="1594994" y="400250"/>
                    <a:pt x="1596482" y="398726"/>
                    <a:pt x="1597971" y="400250"/>
                  </a:cubicBezTo>
                  <a:cubicBezTo>
                    <a:pt x="1599459" y="401774"/>
                    <a:pt x="1600947" y="401774"/>
                    <a:pt x="1602436" y="401774"/>
                  </a:cubicBezTo>
                  <a:cubicBezTo>
                    <a:pt x="1603924" y="401774"/>
                    <a:pt x="1605412" y="401774"/>
                    <a:pt x="1608389" y="403298"/>
                  </a:cubicBezTo>
                  <a:cubicBezTo>
                    <a:pt x="1609877" y="403298"/>
                    <a:pt x="1609877" y="403298"/>
                    <a:pt x="1611365" y="403298"/>
                  </a:cubicBezTo>
                  <a:cubicBezTo>
                    <a:pt x="1612854" y="403298"/>
                    <a:pt x="1614342" y="403298"/>
                    <a:pt x="1617318" y="401774"/>
                  </a:cubicBezTo>
                  <a:cubicBezTo>
                    <a:pt x="1620295" y="400250"/>
                    <a:pt x="1618807" y="401774"/>
                    <a:pt x="1620295" y="400250"/>
                  </a:cubicBezTo>
                  <a:cubicBezTo>
                    <a:pt x="1621783" y="400250"/>
                    <a:pt x="1623271" y="398726"/>
                    <a:pt x="1623271" y="398726"/>
                  </a:cubicBezTo>
                  <a:cubicBezTo>
                    <a:pt x="1623271" y="398726"/>
                    <a:pt x="1623271" y="400250"/>
                    <a:pt x="1624760" y="401774"/>
                  </a:cubicBezTo>
                  <a:cubicBezTo>
                    <a:pt x="1624760" y="403298"/>
                    <a:pt x="1624760" y="404822"/>
                    <a:pt x="1623271" y="406346"/>
                  </a:cubicBezTo>
                  <a:cubicBezTo>
                    <a:pt x="1623271" y="409394"/>
                    <a:pt x="1623271" y="409394"/>
                    <a:pt x="1621783" y="412442"/>
                  </a:cubicBezTo>
                  <a:cubicBezTo>
                    <a:pt x="1620295" y="415490"/>
                    <a:pt x="1620295" y="413966"/>
                    <a:pt x="1618807" y="415490"/>
                  </a:cubicBezTo>
                  <a:cubicBezTo>
                    <a:pt x="1618807" y="417014"/>
                    <a:pt x="1615830" y="418538"/>
                    <a:pt x="1615830" y="420062"/>
                  </a:cubicBezTo>
                  <a:cubicBezTo>
                    <a:pt x="1614342" y="421586"/>
                    <a:pt x="1614342" y="421586"/>
                    <a:pt x="1612854" y="423110"/>
                  </a:cubicBezTo>
                  <a:cubicBezTo>
                    <a:pt x="1612854" y="426158"/>
                    <a:pt x="1611365" y="426158"/>
                    <a:pt x="1609877" y="427682"/>
                  </a:cubicBezTo>
                  <a:cubicBezTo>
                    <a:pt x="1609877" y="429206"/>
                    <a:pt x="1606900" y="429206"/>
                    <a:pt x="1605412" y="430730"/>
                  </a:cubicBezTo>
                  <a:cubicBezTo>
                    <a:pt x="1603924" y="432254"/>
                    <a:pt x="1603924" y="430730"/>
                    <a:pt x="1602436" y="432254"/>
                  </a:cubicBezTo>
                  <a:cubicBezTo>
                    <a:pt x="1600947" y="432254"/>
                    <a:pt x="1597971" y="430730"/>
                    <a:pt x="1594994" y="430730"/>
                  </a:cubicBezTo>
                  <a:cubicBezTo>
                    <a:pt x="1592018" y="432254"/>
                    <a:pt x="1592018" y="430730"/>
                    <a:pt x="1589041" y="430730"/>
                  </a:cubicBezTo>
                  <a:cubicBezTo>
                    <a:pt x="1586064" y="429206"/>
                    <a:pt x="1586064" y="429206"/>
                    <a:pt x="1584576" y="427682"/>
                  </a:cubicBezTo>
                  <a:cubicBezTo>
                    <a:pt x="1583088" y="426158"/>
                    <a:pt x="1583088" y="424634"/>
                    <a:pt x="1581600" y="423110"/>
                  </a:cubicBezTo>
                  <a:cubicBezTo>
                    <a:pt x="1581600" y="421586"/>
                    <a:pt x="1581600" y="420062"/>
                    <a:pt x="1580111" y="418538"/>
                  </a:cubicBezTo>
                  <a:cubicBezTo>
                    <a:pt x="1580111" y="415490"/>
                    <a:pt x="1580111" y="415490"/>
                    <a:pt x="1578623" y="413966"/>
                  </a:cubicBezTo>
                  <a:cubicBezTo>
                    <a:pt x="1577135" y="412442"/>
                    <a:pt x="1578623" y="410918"/>
                    <a:pt x="1578623" y="409394"/>
                  </a:cubicBezTo>
                  <a:cubicBezTo>
                    <a:pt x="1578623" y="409394"/>
                    <a:pt x="1577135" y="406346"/>
                    <a:pt x="1577135" y="406346"/>
                  </a:cubicBezTo>
                  <a:cubicBezTo>
                    <a:pt x="1577135" y="404822"/>
                    <a:pt x="1577135" y="403298"/>
                    <a:pt x="1577135" y="401774"/>
                  </a:cubicBezTo>
                  <a:cubicBezTo>
                    <a:pt x="1577135" y="400250"/>
                    <a:pt x="1577135" y="400250"/>
                    <a:pt x="1578623" y="398726"/>
                  </a:cubicBezTo>
                  <a:cubicBezTo>
                    <a:pt x="1578623" y="398726"/>
                    <a:pt x="1580111" y="397202"/>
                    <a:pt x="1581600" y="397202"/>
                  </a:cubicBezTo>
                  <a:cubicBezTo>
                    <a:pt x="1581600" y="395678"/>
                    <a:pt x="1583088" y="395678"/>
                    <a:pt x="1584576" y="395678"/>
                  </a:cubicBezTo>
                  <a:close/>
                  <a:moveTo>
                    <a:pt x="2841180" y="348471"/>
                  </a:moveTo>
                  <a:cubicBezTo>
                    <a:pt x="2838162" y="348471"/>
                    <a:pt x="2838162" y="348471"/>
                    <a:pt x="2836654" y="349978"/>
                  </a:cubicBezTo>
                  <a:cubicBezTo>
                    <a:pt x="2835145" y="349978"/>
                    <a:pt x="2832128" y="349978"/>
                    <a:pt x="2829110" y="349978"/>
                  </a:cubicBezTo>
                  <a:cubicBezTo>
                    <a:pt x="2827602" y="351486"/>
                    <a:pt x="2823076" y="352993"/>
                    <a:pt x="2821567" y="351486"/>
                  </a:cubicBezTo>
                  <a:cubicBezTo>
                    <a:pt x="2820058" y="351486"/>
                    <a:pt x="2818549" y="352993"/>
                    <a:pt x="2815532" y="352993"/>
                  </a:cubicBezTo>
                  <a:cubicBezTo>
                    <a:pt x="2815532" y="354501"/>
                    <a:pt x="2812515" y="354501"/>
                    <a:pt x="2811006" y="354501"/>
                  </a:cubicBezTo>
                  <a:cubicBezTo>
                    <a:pt x="2806480" y="357516"/>
                    <a:pt x="2803463" y="357516"/>
                    <a:pt x="2798937" y="360531"/>
                  </a:cubicBezTo>
                  <a:cubicBezTo>
                    <a:pt x="2798937" y="362039"/>
                    <a:pt x="2797428" y="360531"/>
                    <a:pt x="2794410" y="363546"/>
                  </a:cubicBezTo>
                  <a:cubicBezTo>
                    <a:pt x="2794410" y="365054"/>
                    <a:pt x="2792902" y="365054"/>
                    <a:pt x="2791393" y="366561"/>
                  </a:cubicBezTo>
                  <a:cubicBezTo>
                    <a:pt x="2791393" y="368069"/>
                    <a:pt x="2791393" y="369576"/>
                    <a:pt x="2789884" y="371084"/>
                  </a:cubicBezTo>
                  <a:cubicBezTo>
                    <a:pt x="2788376" y="375607"/>
                    <a:pt x="2789884" y="374099"/>
                    <a:pt x="2788376" y="380129"/>
                  </a:cubicBezTo>
                  <a:cubicBezTo>
                    <a:pt x="2785358" y="387667"/>
                    <a:pt x="2786867" y="386160"/>
                    <a:pt x="2786867" y="389175"/>
                  </a:cubicBezTo>
                  <a:cubicBezTo>
                    <a:pt x="2786867" y="390682"/>
                    <a:pt x="2786867" y="392190"/>
                    <a:pt x="2788376" y="393697"/>
                  </a:cubicBezTo>
                  <a:cubicBezTo>
                    <a:pt x="2789884" y="396712"/>
                    <a:pt x="2789884" y="396712"/>
                    <a:pt x="2791393" y="398220"/>
                  </a:cubicBezTo>
                  <a:cubicBezTo>
                    <a:pt x="2791393" y="398220"/>
                    <a:pt x="2791393" y="399728"/>
                    <a:pt x="2792902" y="399728"/>
                  </a:cubicBezTo>
                  <a:cubicBezTo>
                    <a:pt x="2794410" y="401235"/>
                    <a:pt x="2797428" y="402743"/>
                    <a:pt x="2801954" y="405758"/>
                  </a:cubicBezTo>
                  <a:cubicBezTo>
                    <a:pt x="2801954" y="405758"/>
                    <a:pt x="2803463" y="405758"/>
                    <a:pt x="2804971" y="405758"/>
                  </a:cubicBezTo>
                  <a:cubicBezTo>
                    <a:pt x="2807989" y="407265"/>
                    <a:pt x="2806480" y="407265"/>
                    <a:pt x="2807989" y="408773"/>
                  </a:cubicBezTo>
                  <a:cubicBezTo>
                    <a:pt x="2809497" y="408773"/>
                    <a:pt x="2811006" y="408773"/>
                    <a:pt x="2812515" y="408773"/>
                  </a:cubicBezTo>
                  <a:cubicBezTo>
                    <a:pt x="2815532" y="408773"/>
                    <a:pt x="2817041" y="408773"/>
                    <a:pt x="2820058" y="408773"/>
                  </a:cubicBezTo>
                  <a:cubicBezTo>
                    <a:pt x="2821567" y="408773"/>
                    <a:pt x="2823076" y="408773"/>
                    <a:pt x="2826093" y="408773"/>
                  </a:cubicBezTo>
                  <a:cubicBezTo>
                    <a:pt x="2827602" y="408773"/>
                    <a:pt x="2829110" y="410280"/>
                    <a:pt x="2829110" y="410280"/>
                  </a:cubicBezTo>
                  <a:cubicBezTo>
                    <a:pt x="2833636" y="410280"/>
                    <a:pt x="2833636" y="410280"/>
                    <a:pt x="2835145" y="410280"/>
                  </a:cubicBezTo>
                  <a:cubicBezTo>
                    <a:pt x="2839671" y="408773"/>
                    <a:pt x="2842688" y="408773"/>
                    <a:pt x="2845706" y="408773"/>
                  </a:cubicBezTo>
                  <a:cubicBezTo>
                    <a:pt x="2848723" y="408773"/>
                    <a:pt x="2854758" y="408773"/>
                    <a:pt x="2859284" y="405758"/>
                  </a:cubicBezTo>
                  <a:cubicBezTo>
                    <a:pt x="2863810" y="404250"/>
                    <a:pt x="2865319" y="404250"/>
                    <a:pt x="2869845" y="401235"/>
                  </a:cubicBezTo>
                  <a:cubicBezTo>
                    <a:pt x="2874371" y="399728"/>
                    <a:pt x="2875880" y="396712"/>
                    <a:pt x="2877388" y="393697"/>
                  </a:cubicBezTo>
                  <a:cubicBezTo>
                    <a:pt x="2878897" y="390682"/>
                    <a:pt x="2878897" y="392190"/>
                    <a:pt x="2880406" y="387667"/>
                  </a:cubicBezTo>
                  <a:cubicBezTo>
                    <a:pt x="2880406" y="384652"/>
                    <a:pt x="2881914" y="375607"/>
                    <a:pt x="2880406" y="372592"/>
                  </a:cubicBezTo>
                  <a:cubicBezTo>
                    <a:pt x="2880406" y="369576"/>
                    <a:pt x="2880406" y="369576"/>
                    <a:pt x="2878897" y="366561"/>
                  </a:cubicBezTo>
                  <a:cubicBezTo>
                    <a:pt x="2877388" y="362039"/>
                    <a:pt x="2874371" y="360531"/>
                    <a:pt x="2872862" y="359024"/>
                  </a:cubicBezTo>
                  <a:cubicBezTo>
                    <a:pt x="2872862" y="359024"/>
                    <a:pt x="2872862" y="359024"/>
                    <a:pt x="2869845" y="356008"/>
                  </a:cubicBezTo>
                  <a:cubicBezTo>
                    <a:pt x="2869845" y="356008"/>
                    <a:pt x="2869845" y="356008"/>
                    <a:pt x="2866827" y="351486"/>
                  </a:cubicBezTo>
                  <a:cubicBezTo>
                    <a:pt x="2866827" y="351486"/>
                    <a:pt x="2863810" y="348471"/>
                    <a:pt x="2860793" y="348471"/>
                  </a:cubicBezTo>
                  <a:cubicBezTo>
                    <a:pt x="2859284" y="346963"/>
                    <a:pt x="2859284" y="348471"/>
                    <a:pt x="2854758" y="348471"/>
                  </a:cubicBezTo>
                  <a:cubicBezTo>
                    <a:pt x="2850232" y="346963"/>
                    <a:pt x="2850232" y="348471"/>
                    <a:pt x="2847215" y="348471"/>
                  </a:cubicBezTo>
                  <a:cubicBezTo>
                    <a:pt x="2844197" y="348471"/>
                    <a:pt x="2844197" y="348471"/>
                    <a:pt x="2841180" y="348471"/>
                  </a:cubicBezTo>
                  <a:close/>
                  <a:moveTo>
                    <a:pt x="1178404" y="330923"/>
                  </a:moveTo>
                  <a:cubicBezTo>
                    <a:pt x="1175390" y="330923"/>
                    <a:pt x="1175390" y="330923"/>
                    <a:pt x="1173883" y="332430"/>
                  </a:cubicBezTo>
                  <a:cubicBezTo>
                    <a:pt x="1170870" y="332430"/>
                    <a:pt x="1169363" y="332430"/>
                    <a:pt x="1167856" y="332430"/>
                  </a:cubicBezTo>
                  <a:cubicBezTo>
                    <a:pt x="1167856" y="332430"/>
                    <a:pt x="1166349" y="332430"/>
                    <a:pt x="1164843" y="333937"/>
                  </a:cubicBezTo>
                  <a:cubicBezTo>
                    <a:pt x="1161829" y="335444"/>
                    <a:pt x="1161829" y="335444"/>
                    <a:pt x="1161829" y="336950"/>
                  </a:cubicBezTo>
                  <a:cubicBezTo>
                    <a:pt x="1160322" y="338457"/>
                    <a:pt x="1160322" y="338457"/>
                    <a:pt x="1160322" y="339964"/>
                  </a:cubicBezTo>
                  <a:cubicBezTo>
                    <a:pt x="1158816" y="342977"/>
                    <a:pt x="1158816" y="342977"/>
                    <a:pt x="1158816" y="344484"/>
                  </a:cubicBezTo>
                  <a:cubicBezTo>
                    <a:pt x="1157309" y="347498"/>
                    <a:pt x="1157309" y="350511"/>
                    <a:pt x="1155802" y="350511"/>
                  </a:cubicBezTo>
                  <a:cubicBezTo>
                    <a:pt x="1154295" y="352018"/>
                    <a:pt x="1154295" y="352018"/>
                    <a:pt x="1154295" y="355032"/>
                  </a:cubicBezTo>
                  <a:cubicBezTo>
                    <a:pt x="1155802" y="356538"/>
                    <a:pt x="1154295" y="356538"/>
                    <a:pt x="1155802" y="358045"/>
                  </a:cubicBezTo>
                  <a:cubicBezTo>
                    <a:pt x="1157309" y="359552"/>
                    <a:pt x="1158816" y="361059"/>
                    <a:pt x="1160322" y="361059"/>
                  </a:cubicBezTo>
                  <a:cubicBezTo>
                    <a:pt x="1160322" y="361059"/>
                    <a:pt x="1161829" y="362566"/>
                    <a:pt x="1163336" y="364072"/>
                  </a:cubicBezTo>
                  <a:cubicBezTo>
                    <a:pt x="1164843" y="365579"/>
                    <a:pt x="1164843" y="365579"/>
                    <a:pt x="1166349" y="365579"/>
                  </a:cubicBezTo>
                  <a:cubicBezTo>
                    <a:pt x="1167856" y="365579"/>
                    <a:pt x="1169363" y="365579"/>
                    <a:pt x="1170870" y="367086"/>
                  </a:cubicBezTo>
                  <a:cubicBezTo>
                    <a:pt x="1172377" y="367086"/>
                    <a:pt x="1172377" y="367086"/>
                    <a:pt x="1173883" y="368593"/>
                  </a:cubicBezTo>
                  <a:cubicBezTo>
                    <a:pt x="1176897" y="370099"/>
                    <a:pt x="1176897" y="370099"/>
                    <a:pt x="1179910" y="370099"/>
                  </a:cubicBezTo>
                  <a:cubicBezTo>
                    <a:pt x="1181417" y="370099"/>
                    <a:pt x="1184431" y="370099"/>
                    <a:pt x="1184431" y="370099"/>
                  </a:cubicBezTo>
                  <a:cubicBezTo>
                    <a:pt x="1184431" y="370099"/>
                    <a:pt x="1185938" y="367086"/>
                    <a:pt x="1184431" y="365579"/>
                  </a:cubicBezTo>
                  <a:cubicBezTo>
                    <a:pt x="1184431" y="364072"/>
                    <a:pt x="1182924" y="364072"/>
                    <a:pt x="1182924" y="362566"/>
                  </a:cubicBezTo>
                  <a:cubicBezTo>
                    <a:pt x="1182924" y="361059"/>
                    <a:pt x="1181417" y="361059"/>
                    <a:pt x="1179910" y="358045"/>
                  </a:cubicBezTo>
                  <a:cubicBezTo>
                    <a:pt x="1179910" y="356538"/>
                    <a:pt x="1179910" y="355032"/>
                    <a:pt x="1179910" y="353525"/>
                  </a:cubicBezTo>
                  <a:cubicBezTo>
                    <a:pt x="1181417" y="352018"/>
                    <a:pt x="1181417" y="350511"/>
                    <a:pt x="1181417" y="349005"/>
                  </a:cubicBezTo>
                  <a:cubicBezTo>
                    <a:pt x="1182924" y="347498"/>
                    <a:pt x="1184431" y="349005"/>
                    <a:pt x="1184431" y="345991"/>
                  </a:cubicBezTo>
                  <a:cubicBezTo>
                    <a:pt x="1184431" y="344484"/>
                    <a:pt x="1185938" y="344484"/>
                    <a:pt x="1185938" y="341471"/>
                  </a:cubicBezTo>
                  <a:cubicBezTo>
                    <a:pt x="1185938" y="339964"/>
                    <a:pt x="1185938" y="336950"/>
                    <a:pt x="1185938" y="336950"/>
                  </a:cubicBezTo>
                  <a:cubicBezTo>
                    <a:pt x="1185938" y="335444"/>
                    <a:pt x="1185938" y="333937"/>
                    <a:pt x="1184431" y="332430"/>
                  </a:cubicBezTo>
                  <a:cubicBezTo>
                    <a:pt x="1182924" y="332430"/>
                    <a:pt x="1182924" y="330923"/>
                    <a:pt x="1181417" y="330923"/>
                  </a:cubicBezTo>
                  <a:cubicBezTo>
                    <a:pt x="1181417" y="330923"/>
                    <a:pt x="1179910" y="330923"/>
                    <a:pt x="1178404" y="330923"/>
                  </a:cubicBezTo>
                  <a:close/>
                  <a:moveTo>
                    <a:pt x="1738966" y="319541"/>
                  </a:moveTo>
                  <a:cubicBezTo>
                    <a:pt x="1738966" y="319541"/>
                    <a:pt x="1743589" y="319541"/>
                    <a:pt x="1745130" y="319541"/>
                  </a:cubicBezTo>
                  <a:cubicBezTo>
                    <a:pt x="1746671" y="319541"/>
                    <a:pt x="1754375" y="321068"/>
                    <a:pt x="1754375" y="321068"/>
                  </a:cubicBezTo>
                  <a:cubicBezTo>
                    <a:pt x="1754375" y="321068"/>
                    <a:pt x="1755915" y="322594"/>
                    <a:pt x="1757456" y="322594"/>
                  </a:cubicBezTo>
                  <a:cubicBezTo>
                    <a:pt x="1758997" y="322594"/>
                    <a:pt x="1762079" y="324121"/>
                    <a:pt x="1763620" y="324121"/>
                  </a:cubicBezTo>
                  <a:cubicBezTo>
                    <a:pt x="1765160" y="324121"/>
                    <a:pt x="1766701" y="325647"/>
                    <a:pt x="1768242" y="327173"/>
                  </a:cubicBezTo>
                  <a:cubicBezTo>
                    <a:pt x="1771324" y="328700"/>
                    <a:pt x="1772865" y="328700"/>
                    <a:pt x="1772865" y="328700"/>
                  </a:cubicBezTo>
                  <a:cubicBezTo>
                    <a:pt x="1772865" y="330226"/>
                    <a:pt x="1774405" y="331753"/>
                    <a:pt x="1775946" y="331753"/>
                  </a:cubicBezTo>
                  <a:cubicBezTo>
                    <a:pt x="1779028" y="334806"/>
                    <a:pt x="1779028" y="336332"/>
                    <a:pt x="1780569" y="339385"/>
                  </a:cubicBezTo>
                  <a:cubicBezTo>
                    <a:pt x="1783650" y="342438"/>
                    <a:pt x="1783650" y="342438"/>
                    <a:pt x="1785191" y="343965"/>
                  </a:cubicBezTo>
                  <a:cubicBezTo>
                    <a:pt x="1786732" y="343965"/>
                    <a:pt x="1786732" y="343965"/>
                    <a:pt x="1786732" y="347017"/>
                  </a:cubicBezTo>
                  <a:cubicBezTo>
                    <a:pt x="1786732" y="348544"/>
                    <a:pt x="1788273" y="351597"/>
                    <a:pt x="1785191" y="351597"/>
                  </a:cubicBezTo>
                  <a:cubicBezTo>
                    <a:pt x="1783650" y="353123"/>
                    <a:pt x="1783650" y="351597"/>
                    <a:pt x="1782109" y="353123"/>
                  </a:cubicBezTo>
                  <a:cubicBezTo>
                    <a:pt x="1780569" y="353123"/>
                    <a:pt x="1779028" y="354650"/>
                    <a:pt x="1777487" y="354650"/>
                  </a:cubicBezTo>
                  <a:cubicBezTo>
                    <a:pt x="1774405" y="356176"/>
                    <a:pt x="1772865" y="359229"/>
                    <a:pt x="1771324" y="359229"/>
                  </a:cubicBezTo>
                  <a:cubicBezTo>
                    <a:pt x="1768242" y="359229"/>
                    <a:pt x="1768242" y="359229"/>
                    <a:pt x="1766701" y="357703"/>
                  </a:cubicBezTo>
                  <a:cubicBezTo>
                    <a:pt x="1763620" y="356176"/>
                    <a:pt x="1763620" y="356176"/>
                    <a:pt x="1762079" y="356176"/>
                  </a:cubicBezTo>
                  <a:cubicBezTo>
                    <a:pt x="1757456" y="354650"/>
                    <a:pt x="1757456" y="353123"/>
                    <a:pt x="1754375" y="350070"/>
                  </a:cubicBezTo>
                  <a:cubicBezTo>
                    <a:pt x="1751293" y="348544"/>
                    <a:pt x="1748211" y="345491"/>
                    <a:pt x="1746671" y="342438"/>
                  </a:cubicBezTo>
                  <a:cubicBezTo>
                    <a:pt x="1743589" y="337859"/>
                    <a:pt x="1743589" y="336332"/>
                    <a:pt x="1742048" y="331753"/>
                  </a:cubicBezTo>
                  <a:cubicBezTo>
                    <a:pt x="1740507" y="330226"/>
                    <a:pt x="1742048" y="331753"/>
                    <a:pt x="1738966" y="328700"/>
                  </a:cubicBezTo>
                  <a:cubicBezTo>
                    <a:pt x="1737426" y="327173"/>
                    <a:pt x="1737426" y="327173"/>
                    <a:pt x="1737426" y="325647"/>
                  </a:cubicBezTo>
                  <a:cubicBezTo>
                    <a:pt x="1735885" y="322594"/>
                    <a:pt x="1735885" y="321068"/>
                    <a:pt x="1735885" y="321068"/>
                  </a:cubicBezTo>
                  <a:cubicBezTo>
                    <a:pt x="1735885" y="321068"/>
                    <a:pt x="1737426" y="319541"/>
                    <a:pt x="1738966" y="319541"/>
                  </a:cubicBezTo>
                  <a:close/>
                  <a:moveTo>
                    <a:pt x="4290813" y="269867"/>
                  </a:moveTo>
                  <a:cubicBezTo>
                    <a:pt x="4284803" y="269867"/>
                    <a:pt x="4287808" y="271376"/>
                    <a:pt x="4284803" y="274393"/>
                  </a:cubicBezTo>
                  <a:cubicBezTo>
                    <a:pt x="4281798" y="277410"/>
                    <a:pt x="4280295" y="275902"/>
                    <a:pt x="4274285" y="278919"/>
                  </a:cubicBezTo>
                  <a:cubicBezTo>
                    <a:pt x="4269777" y="280428"/>
                    <a:pt x="4263767" y="283445"/>
                    <a:pt x="4259259" y="287971"/>
                  </a:cubicBezTo>
                  <a:cubicBezTo>
                    <a:pt x="4253249" y="290989"/>
                    <a:pt x="4254752" y="290989"/>
                    <a:pt x="4254752" y="294006"/>
                  </a:cubicBezTo>
                  <a:cubicBezTo>
                    <a:pt x="4254752" y="298532"/>
                    <a:pt x="4257757" y="297023"/>
                    <a:pt x="4260762" y="300041"/>
                  </a:cubicBezTo>
                  <a:cubicBezTo>
                    <a:pt x="4265270" y="303058"/>
                    <a:pt x="4274285" y="304567"/>
                    <a:pt x="4275788" y="304567"/>
                  </a:cubicBezTo>
                  <a:cubicBezTo>
                    <a:pt x="4275788" y="304567"/>
                    <a:pt x="4281798" y="303058"/>
                    <a:pt x="4284803" y="300041"/>
                  </a:cubicBezTo>
                  <a:cubicBezTo>
                    <a:pt x="4287808" y="298532"/>
                    <a:pt x="4290813" y="295515"/>
                    <a:pt x="4292316" y="292497"/>
                  </a:cubicBezTo>
                  <a:cubicBezTo>
                    <a:pt x="4293818" y="287971"/>
                    <a:pt x="4293818" y="286463"/>
                    <a:pt x="4298326" y="283445"/>
                  </a:cubicBezTo>
                  <a:cubicBezTo>
                    <a:pt x="4302834" y="280428"/>
                    <a:pt x="4299829" y="280428"/>
                    <a:pt x="4299829" y="274393"/>
                  </a:cubicBezTo>
                  <a:cubicBezTo>
                    <a:pt x="4300580" y="271376"/>
                    <a:pt x="4300580" y="270244"/>
                    <a:pt x="4300392" y="269867"/>
                  </a:cubicBezTo>
                  <a:cubicBezTo>
                    <a:pt x="4300204" y="269490"/>
                    <a:pt x="4299829" y="269867"/>
                    <a:pt x="4299829" y="269867"/>
                  </a:cubicBezTo>
                  <a:cubicBezTo>
                    <a:pt x="4299829" y="269867"/>
                    <a:pt x="4296824" y="269867"/>
                    <a:pt x="4290813" y="269867"/>
                  </a:cubicBezTo>
                  <a:close/>
                  <a:moveTo>
                    <a:pt x="3841220" y="261965"/>
                  </a:moveTo>
                  <a:cubicBezTo>
                    <a:pt x="3833694" y="261965"/>
                    <a:pt x="3830683" y="261965"/>
                    <a:pt x="3827673" y="263475"/>
                  </a:cubicBezTo>
                  <a:cubicBezTo>
                    <a:pt x="3824662" y="264985"/>
                    <a:pt x="3821652" y="264985"/>
                    <a:pt x="3818641" y="266495"/>
                  </a:cubicBezTo>
                  <a:cubicBezTo>
                    <a:pt x="3815631" y="269516"/>
                    <a:pt x="3812620" y="271026"/>
                    <a:pt x="3812620" y="271026"/>
                  </a:cubicBezTo>
                  <a:cubicBezTo>
                    <a:pt x="3812620" y="271026"/>
                    <a:pt x="3809610" y="272536"/>
                    <a:pt x="3808104" y="277066"/>
                  </a:cubicBezTo>
                  <a:cubicBezTo>
                    <a:pt x="3808104" y="281596"/>
                    <a:pt x="3805094" y="284616"/>
                    <a:pt x="3803588" y="289146"/>
                  </a:cubicBezTo>
                  <a:cubicBezTo>
                    <a:pt x="3802083" y="295187"/>
                    <a:pt x="3797567" y="298207"/>
                    <a:pt x="3796062" y="299717"/>
                  </a:cubicBezTo>
                  <a:cubicBezTo>
                    <a:pt x="3796062" y="302737"/>
                    <a:pt x="3793051" y="307267"/>
                    <a:pt x="3790041" y="308777"/>
                  </a:cubicBezTo>
                  <a:cubicBezTo>
                    <a:pt x="3788536" y="308777"/>
                    <a:pt x="3788536" y="307267"/>
                    <a:pt x="3787030" y="311797"/>
                  </a:cubicBezTo>
                  <a:cubicBezTo>
                    <a:pt x="3784020" y="317837"/>
                    <a:pt x="3785525" y="316327"/>
                    <a:pt x="3784020" y="320858"/>
                  </a:cubicBezTo>
                  <a:cubicBezTo>
                    <a:pt x="3781009" y="323878"/>
                    <a:pt x="3777999" y="326898"/>
                    <a:pt x="3777999" y="326898"/>
                  </a:cubicBezTo>
                  <a:cubicBezTo>
                    <a:pt x="3777999" y="326898"/>
                    <a:pt x="3777999" y="326898"/>
                    <a:pt x="3773483" y="331428"/>
                  </a:cubicBezTo>
                  <a:cubicBezTo>
                    <a:pt x="3773483" y="331428"/>
                    <a:pt x="3773483" y="331428"/>
                    <a:pt x="3770472" y="335958"/>
                  </a:cubicBezTo>
                  <a:cubicBezTo>
                    <a:pt x="3770472" y="338978"/>
                    <a:pt x="3768967" y="340488"/>
                    <a:pt x="3770472" y="341998"/>
                  </a:cubicBezTo>
                  <a:cubicBezTo>
                    <a:pt x="3770472" y="345019"/>
                    <a:pt x="3773483" y="348039"/>
                    <a:pt x="3776493" y="349549"/>
                  </a:cubicBezTo>
                  <a:cubicBezTo>
                    <a:pt x="3779504" y="349549"/>
                    <a:pt x="3781009" y="352569"/>
                    <a:pt x="3785525" y="354079"/>
                  </a:cubicBezTo>
                  <a:cubicBezTo>
                    <a:pt x="3790041" y="355589"/>
                    <a:pt x="3793051" y="357099"/>
                    <a:pt x="3794557" y="354079"/>
                  </a:cubicBezTo>
                  <a:cubicBezTo>
                    <a:pt x="3797567" y="352569"/>
                    <a:pt x="3800578" y="349549"/>
                    <a:pt x="3803588" y="343509"/>
                  </a:cubicBezTo>
                  <a:cubicBezTo>
                    <a:pt x="3805094" y="338978"/>
                    <a:pt x="3811115" y="334448"/>
                    <a:pt x="3811115" y="334448"/>
                  </a:cubicBezTo>
                  <a:cubicBezTo>
                    <a:pt x="3811115" y="334448"/>
                    <a:pt x="3817136" y="322368"/>
                    <a:pt x="3818641" y="319348"/>
                  </a:cubicBezTo>
                  <a:cubicBezTo>
                    <a:pt x="3821652" y="317837"/>
                    <a:pt x="3824662" y="311797"/>
                    <a:pt x="3826168" y="308777"/>
                  </a:cubicBezTo>
                  <a:cubicBezTo>
                    <a:pt x="3829178" y="305757"/>
                    <a:pt x="3832189" y="304247"/>
                    <a:pt x="3833694" y="299717"/>
                  </a:cubicBezTo>
                  <a:cubicBezTo>
                    <a:pt x="3836705" y="296697"/>
                    <a:pt x="3839715" y="293676"/>
                    <a:pt x="3839715" y="289146"/>
                  </a:cubicBezTo>
                  <a:cubicBezTo>
                    <a:pt x="3841220" y="284616"/>
                    <a:pt x="3842726" y="281596"/>
                    <a:pt x="3842726" y="277066"/>
                  </a:cubicBezTo>
                  <a:cubicBezTo>
                    <a:pt x="3844231" y="272536"/>
                    <a:pt x="3844231" y="271026"/>
                    <a:pt x="3844231" y="266495"/>
                  </a:cubicBezTo>
                  <a:cubicBezTo>
                    <a:pt x="3844231" y="261965"/>
                    <a:pt x="3847242" y="261965"/>
                    <a:pt x="3841220" y="261965"/>
                  </a:cubicBezTo>
                  <a:close/>
                  <a:moveTo>
                    <a:pt x="707450" y="256041"/>
                  </a:moveTo>
                  <a:cubicBezTo>
                    <a:pt x="708906" y="256041"/>
                    <a:pt x="708906" y="257535"/>
                    <a:pt x="708906" y="257535"/>
                  </a:cubicBezTo>
                  <a:cubicBezTo>
                    <a:pt x="708906" y="257535"/>
                    <a:pt x="710361" y="259029"/>
                    <a:pt x="708906" y="260523"/>
                  </a:cubicBezTo>
                  <a:cubicBezTo>
                    <a:pt x="708906" y="263512"/>
                    <a:pt x="708906" y="263512"/>
                    <a:pt x="708906" y="263512"/>
                  </a:cubicBezTo>
                  <a:cubicBezTo>
                    <a:pt x="708906" y="263512"/>
                    <a:pt x="707450" y="265006"/>
                    <a:pt x="705995" y="266500"/>
                  </a:cubicBezTo>
                  <a:cubicBezTo>
                    <a:pt x="705995" y="266500"/>
                    <a:pt x="705995" y="266500"/>
                    <a:pt x="704540" y="267994"/>
                  </a:cubicBezTo>
                  <a:cubicBezTo>
                    <a:pt x="703085" y="267994"/>
                    <a:pt x="703085" y="267994"/>
                    <a:pt x="703085" y="269488"/>
                  </a:cubicBezTo>
                  <a:cubicBezTo>
                    <a:pt x="703085" y="270982"/>
                    <a:pt x="701629" y="272476"/>
                    <a:pt x="701629" y="272476"/>
                  </a:cubicBezTo>
                  <a:cubicBezTo>
                    <a:pt x="701629" y="275465"/>
                    <a:pt x="700174" y="273971"/>
                    <a:pt x="698719" y="276959"/>
                  </a:cubicBezTo>
                  <a:cubicBezTo>
                    <a:pt x="698719" y="276959"/>
                    <a:pt x="698719" y="278453"/>
                    <a:pt x="698719" y="279947"/>
                  </a:cubicBezTo>
                  <a:cubicBezTo>
                    <a:pt x="698719" y="281441"/>
                    <a:pt x="697264" y="279947"/>
                    <a:pt x="697264" y="279947"/>
                  </a:cubicBezTo>
                  <a:cubicBezTo>
                    <a:pt x="697264" y="279947"/>
                    <a:pt x="695808" y="281441"/>
                    <a:pt x="694353" y="279947"/>
                  </a:cubicBezTo>
                  <a:cubicBezTo>
                    <a:pt x="692898" y="279947"/>
                    <a:pt x="694353" y="278453"/>
                    <a:pt x="694353" y="278453"/>
                  </a:cubicBezTo>
                  <a:cubicBezTo>
                    <a:pt x="694353" y="276959"/>
                    <a:pt x="694353" y="275465"/>
                    <a:pt x="694353" y="273971"/>
                  </a:cubicBezTo>
                  <a:cubicBezTo>
                    <a:pt x="694353" y="272476"/>
                    <a:pt x="694353" y="272476"/>
                    <a:pt x="694353" y="272476"/>
                  </a:cubicBezTo>
                  <a:cubicBezTo>
                    <a:pt x="695808" y="272476"/>
                    <a:pt x="695808" y="272476"/>
                    <a:pt x="697264" y="270982"/>
                  </a:cubicBezTo>
                  <a:cubicBezTo>
                    <a:pt x="697264" y="270982"/>
                    <a:pt x="697264" y="269488"/>
                    <a:pt x="697264" y="267994"/>
                  </a:cubicBezTo>
                  <a:cubicBezTo>
                    <a:pt x="697264" y="266500"/>
                    <a:pt x="697264" y="266500"/>
                    <a:pt x="698719" y="265006"/>
                  </a:cubicBezTo>
                  <a:cubicBezTo>
                    <a:pt x="698719" y="263512"/>
                    <a:pt x="698719" y="263512"/>
                    <a:pt x="698719" y="262018"/>
                  </a:cubicBezTo>
                  <a:cubicBezTo>
                    <a:pt x="700174" y="262018"/>
                    <a:pt x="700174" y="260523"/>
                    <a:pt x="701629" y="260523"/>
                  </a:cubicBezTo>
                  <a:cubicBezTo>
                    <a:pt x="703085" y="259029"/>
                    <a:pt x="703085" y="259029"/>
                    <a:pt x="703085" y="257535"/>
                  </a:cubicBezTo>
                  <a:cubicBezTo>
                    <a:pt x="703085" y="257535"/>
                    <a:pt x="703085" y="257535"/>
                    <a:pt x="704540" y="257535"/>
                  </a:cubicBezTo>
                  <a:cubicBezTo>
                    <a:pt x="704540" y="257535"/>
                    <a:pt x="707450" y="256041"/>
                    <a:pt x="707450" y="256041"/>
                  </a:cubicBezTo>
                  <a:close/>
                  <a:moveTo>
                    <a:pt x="4930432" y="236910"/>
                  </a:moveTo>
                  <a:cubicBezTo>
                    <a:pt x="4930432" y="236910"/>
                    <a:pt x="4933442" y="235404"/>
                    <a:pt x="4933442" y="242935"/>
                  </a:cubicBezTo>
                  <a:cubicBezTo>
                    <a:pt x="4933442" y="250465"/>
                    <a:pt x="4933442" y="253477"/>
                    <a:pt x="4933442" y="257996"/>
                  </a:cubicBezTo>
                  <a:cubicBezTo>
                    <a:pt x="4933442" y="262514"/>
                    <a:pt x="4930432" y="267032"/>
                    <a:pt x="4928927" y="270044"/>
                  </a:cubicBezTo>
                  <a:cubicBezTo>
                    <a:pt x="4927422" y="274563"/>
                    <a:pt x="4925918" y="274563"/>
                    <a:pt x="4925918" y="279081"/>
                  </a:cubicBezTo>
                  <a:cubicBezTo>
                    <a:pt x="4925918" y="283599"/>
                    <a:pt x="4928927" y="289624"/>
                    <a:pt x="4928927" y="294142"/>
                  </a:cubicBezTo>
                  <a:cubicBezTo>
                    <a:pt x="4928927" y="300166"/>
                    <a:pt x="4928927" y="298660"/>
                    <a:pt x="4931937" y="303178"/>
                  </a:cubicBezTo>
                  <a:cubicBezTo>
                    <a:pt x="4933442" y="306191"/>
                    <a:pt x="4936451" y="313721"/>
                    <a:pt x="4936451" y="327276"/>
                  </a:cubicBezTo>
                  <a:cubicBezTo>
                    <a:pt x="4934947" y="342337"/>
                    <a:pt x="4939461" y="339325"/>
                    <a:pt x="4936451" y="345349"/>
                  </a:cubicBezTo>
                  <a:cubicBezTo>
                    <a:pt x="4934947" y="349867"/>
                    <a:pt x="4934947" y="360410"/>
                    <a:pt x="4930432" y="364928"/>
                  </a:cubicBezTo>
                  <a:cubicBezTo>
                    <a:pt x="4925918" y="369447"/>
                    <a:pt x="4928927" y="378483"/>
                    <a:pt x="4924413" y="383001"/>
                  </a:cubicBezTo>
                  <a:cubicBezTo>
                    <a:pt x="4921403" y="387520"/>
                    <a:pt x="4910869" y="389026"/>
                    <a:pt x="4906355" y="396556"/>
                  </a:cubicBezTo>
                  <a:cubicBezTo>
                    <a:pt x="4903345" y="402581"/>
                    <a:pt x="4897326" y="402581"/>
                    <a:pt x="4891307" y="402581"/>
                  </a:cubicBezTo>
                  <a:cubicBezTo>
                    <a:pt x="4883783" y="402581"/>
                    <a:pt x="4883783" y="408605"/>
                    <a:pt x="4879268" y="408605"/>
                  </a:cubicBezTo>
                  <a:cubicBezTo>
                    <a:pt x="4874754" y="408605"/>
                    <a:pt x="4865725" y="410111"/>
                    <a:pt x="4855191" y="410111"/>
                  </a:cubicBezTo>
                  <a:cubicBezTo>
                    <a:pt x="4844657" y="411617"/>
                    <a:pt x="4838638" y="410111"/>
                    <a:pt x="4835628" y="408605"/>
                  </a:cubicBezTo>
                  <a:cubicBezTo>
                    <a:pt x="4831114" y="407099"/>
                    <a:pt x="4822085" y="408605"/>
                    <a:pt x="4816066" y="408605"/>
                  </a:cubicBezTo>
                  <a:cubicBezTo>
                    <a:pt x="4811551" y="410111"/>
                    <a:pt x="4802522" y="404087"/>
                    <a:pt x="4799512" y="398062"/>
                  </a:cubicBezTo>
                  <a:cubicBezTo>
                    <a:pt x="4798008" y="392038"/>
                    <a:pt x="4794998" y="389026"/>
                    <a:pt x="4796503" y="386014"/>
                  </a:cubicBezTo>
                  <a:cubicBezTo>
                    <a:pt x="4798008" y="383001"/>
                    <a:pt x="4796503" y="376977"/>
                    <a:pt x="4796503" y="376977"/>
                  </a:cubicBezTo>
                  <a:cubicBezTo>
                    <a:pt x="4794998" y="370953"/>
                    <a:pt x="4794998" y="372459"/>
                    <a:pt x="4794998" y="363422"/>
                  </a:cubicBezTo>
                  <a:cubicBezTo>
                    <a:pt x="4794998" y="355892"/>
                    <a:pt x="4794998" y="349867"/>
                    <a:pt x="4798008" y="345349"/>
                  </a:cubicBezTo>
                  <a:cubicBezTo>
                    <a:pt x="4801017" y="342337"/>
                    <a:pt x="4805532" y="334806"/>
                    <a:pt x="4807037" y="330288"/>
                  </a:cubicBezTo>
                  <a:cubicBezTo>
                    <a:pt x="4808541" y="325770"/>
                    <a:pt x="4814561" y="325770"/>
                    <a:pt x="4816066" y="321251"/>
                  </a:cubicBezTo>
                  <a:cubicBezTo>
                    <a:pt x="4817570" y="318239"/>
                    <a:pt x="4822085" y="318239"/>
                    <a:pt x="4817570" y="313721"/>
                  </a:cubicBezTo>
                  <a:cubicBezTo>
                    <a:pt x="4813056" y="309203"/>
                    <a:pt x="4814561" y="307697"/>
                    <a:pt x="4814561" y="307697"/>
                  </a:cubicBezTo>
                  <a:cubicBezTo>
                    <a:pt x="4814561" y="307697"/>
                    <a:pt x="4813056" y="307697"/>
                    <a:pt x="4817570" y="301672"/>
                  </a:cubicBezTo>
                  <a:cubicBezTo>
                    <a:pt x="4822085" y="295648"/>
                    <a:pt x="4823590" y="295648"/>
                    <a:pt x="4826599" y="291130"/>
                  </a:cubicBezTo>
                  <a:cubicBezTo>
                    <a:pt x="4831114" y="288117"/>
                    <a:pt x="4834123" y="279081"/>
                    <a:pt x="4834123" y="285105"/>
                  </a:cubicBezTo>
                  <a:cubicBezTo>
                    <a:pt x="4832619" y="289624"/>
                    <a:pt x="4838638" y="282093"/>
                    <a:pt x="4838638" y="288117"/>
                  </a:cubicBezTo>
                  <a:cubicBezTo>
                    <a:pt x="4838638" y="292636"/>
                    <a:pt x="4838638" y="295648"/>
                    <a:pt x="4838638" y="301672"/>
                  </a:cubicBezTo>
                  <a:cubicBezTo>
                    <a:pt x="4838638" y="307697"/>
                    <a:pt x="4835628" y="310709"/>
                    <a:pt x="4834123" y="316733"/>
                  </a:cubicBezTo>
                  <a:cubicBezTo>
                    <a:pt x="4832619" y="322758"/>
                    <a:pt x="4831114" y="327276"/>
                    <a:pt x="4832619" y="331794"/>
                  </a:cubicBezTo>
                  <a:cubicBezTo>
                    <a:pt x="4832619" y="336312"/>
                    <a:pt x="4834123" y="343843"/>
                    <a:pt x="4835628" y="348361"/>
                  </a:cubicBezTo>
                  <a:cubicBezTo>
                    <a:pt x="4837133" y="352879"/>
                    <a:pt x="4834123" y="357398"/>
                    <a:pt x="4840143" y="357398"/>
                  </a:cubicBezTo>
                  <a:cubicBezTo>
                    <a:pt x="4844657" y="357398"/>
                    <a:pt x="4849172" y="357398"/>
                    <a:pt x="4853686" y="354386"/>
                  </a:cubicBezTo>
                  <a:cubicBezTo>
                    <a:pt x="4859705" y="351373"/>
                    <a:pt x="4861210" y="351373"/>
                    <a:pt x="4870239" y="351373"/>
                  </a:cubicBezTo>
                  <a:cubicBezTo>
                    <a:pt x="4880773" y="351373"/>
                    <a:pt x="4882278" y="354386"/>
                    <a:pt x="4885287" y="351373"/>
                  </a:cubicBezTo>
                  <a:cubicBezTo>
                    <a:pt x="4889802" y="348361"/>
                    <a:pt x="4891307" y="342337"/>
                    <a:pt x="4894316" y="337819"/>
                  </a:cubicBezTo>
                  <a:cubicBezTo>
                    <a:pt x="4898831" y="331794"/>
                    <a:pt x="4897326" y="334806"/>
                    <a:pt x="4897326" y="327276"/>
                  </a:cubicBezTo>
                  <a:cubicBezTo>
                    <a:pt x="4897326" y="321251"/>
                    <a:pt x="4895821" y="322758"/>
                    <a:pt x="4901840" y="316733"/>
                  </a:cubicBezTo>
                  <a:cubicBezTo>
                    <a:pt x="4909365" y="310709"/>
                    <a:pt x="4909365" y="312215"/>
                    <a:pt x="4909365" y="303178"/>
                  </a:cubicBezTo>
                  <a:cubicBezTo>
                    <a:pt x="4909365" y="294142"/>
                    <a:pt x="4912374" y="297154"/>
                    <a:pt x="4912374" y="292636"/>
                  </a:cubicBezTo>
                  <a:cubicBezTo>
                    <a:pt x="4913879" y="289624"/>
                    <a:pt x="4915384" y="283599"/>
                    <a:pt x="4918393" y="274563"/>
                  </a:cubicBezTo>
                  <a:cubicBezTo>
                    <a:pt x="4919898" y="267032"/>
                    <a:pt x="4922908" y="262514"/>
                    <a:pt x="4924413" y="256489"/>
                  </a:cubicBezTo>
                  <a:cubicBezTo>
                    <a:pt x="4924413" y="248959"/>
                    <a:pt x="4925918" y="242935"/>
                    <a:pt x="4927422" y="239922"/>
                  </a:cubicBezTo>
                  <a:cubicBezTo>
                    <a:pt x="4928927" y="236910"/>
                    <a:pt x="4930432" y="236910"/>
                    <a:pt x="4930432" y="236910"/>
                  </a:cubicBezTo>
                  <a:close/>
                  <a:moveTo>
                    <a:pt x="3276862" y="233473"/>
                  </a:moveTo>
                  <a:cubicBezTo>
                    <a:pt x="3276110" y="233096"/>
                    <a:pt x="3275734" y="233096"/>
                    <a:pt x="3274982" y="234601"/>
                  </a:cubicBezTo>
                  <a:cubicBezTo>
                    <a:pt x="3273479" y="236106"/>
                    <a:pt x="3273479" y="236106"/>
                    <a:pt x="3273479" y="237611"/>
                  </a:cubicBezTo>
                  <a:cubicBezTo>
                    <a:pt x="3273479" y="239116"/>
                    <a:pt x="3276486" y="237611"/>
                    <a:pt x="3276486" y="240621"/>
                  </a:cubicBezTo>
                  <a:cubicBezTo>
                    <a:pt x="3276486" y="242126"/>
                    <a:pt x="3277990" y="243631"/>
                    <a:pt x="3276486" y="246640"/>
                  </a:cubicBezTo>
                  <a:cubicBezTo>
                    <a:pt x="3276486" y="249650"/>
                    <a:pt x="3276486" y="249650"/>
                    <a:pt x="3276486" y="252660"/>
                  </a:cubicBezTo>
                  <a:cubicBezTo>
                    <a:pt x="3276486" y="255670"/>
                    <a:pt x="3274982" y="257174"/>
                    <a:pt x="3276486" y="258679"/>
                  </a:cubicBezTo>
                  <a:cubicBezTo>
                    <a:pt x="3276486" y="260184"/>
                    <a:pt x="3276486" y="260184"/>
                    <a:pt x="3277990" y="260184"/>
                  </a:cubicBezTo>
                  <a:cubicBezTo>
                    <a:pt x="3279493" y="260184"/>
                    <a:pt x="3279493" y="260184"/>
                    <a:pt x="3282500" y="260184"/>
                  </a:cubicBezTo>
                  <a:cubicBezTo>
                    <a:pt x="3284004" y="260184"/>
                    <a:pt x="3285507" y="260184"/>
                    <a:pt x="3285507" y="257174"/>
                  </a:cubicBezTo>
                  <a:cubicBezTo>
                    <a:pt x="3285507" y="255670"/>
                    <a:pt x="3285507" y="258679"/>
                    <a:pt x="3287011" y="254165"/>
                  </a:cubicBezTo>
                  <a:cubicBezTo>
                    <a:pt x="3287011" y="249650"/>
                    <a:pt x="3285507" y="251155"/>
                    <a:pt x="3287011" y="248145"/>
                  </a:cubicBezTo>
                  <a:cubicBezTo>
                    <a:pt x="3290018" y="245135"/>
                    <a:pt x="3290018" y="246640"/>
                    <a:pt x="3290018" y="245135"/>
                  </a:cubicBezTo>
                  <a:cubicBezTo>
                    <a:pt x="3290018" y="243631"/>
                    <a:pt x="3288514" y="239116"/>
                    <a:pt x="3288514" y="239116"/>
                  </a:cubicBezTo>
                  <a:cubicBezTo>
                    <a:pt x="3288514" y="239116"/>
                    <a:pt x="3288514" y="239116"/>
                    <a:pt x="3287011" y="234601"/>
                  </a:cubicBezTo>
                  <a:cubicBezTo>
                    <a:pt x="3287011" y="234601"/>
                    <a:pt x="3285507" y="234601"/>
                    <a:pt x="3280997" y="234601"/>
                  </a:cubicBezTo>
                  <a:cubicBezTo>
                    <a:pt x="3278741" y="234601"/>
                    <a:pt x="3277613" y="233849"/>
                    <a:pt x="3276862" y="233473"/>
                  </a:cubicBezTo>
                  <a:close/>
                  <a:moveTo>
                    <a:pt x="4855473" y="221116"/>
                  </a:moveTo>
                  <a:cubicBezTo>
                    <a:pt x="4858498" y="221116"/>
                    <a:pt x="4856986" y="222626"/>
                    <a:pt x="4858498" y="228666"/>
                  </a:cubicBezTo>
                  <a:cubicBezTo>
                    <a:pt x="4858498" y="233197"/>
                    <a:pt x="4856986" y="237727"/>
                    <a:pt x="4856986" y="237727"/>
                  </a:cubicBezTo>
                  <a:cubicBezTo>
                    <a:pt x="4856986" y="237727"/>
                    <a:pt x="4846398" y="242257"/>
                    <a:pt x="4841860" y="246787"/>
                  </a:cubicBezTo>
                  <a:cubicBezTo>
                    <a:pt x="4838835" y="252827"/>
                    <a:pt x="4832785" y="254338"/>
                    <a:pt x="4826735" y="257358"/>
                  </a:cubicBezTo>
                  <a:cubicBezTo>
                    <a:pt x="4820685" y="260378"/>
                    <a:pt x="4819173" y="261888"/>
                    <a:pt x="4814635" y="264908"/>
                  </a:cubicBezTo>
                  <a:cubicBezTo>
                    <a:pt x="4810098" y="267928"/>
                    <a:pt x="4805560" y="272458"/>
                    <a:pt x="4801023" y="275478"/>
                  </a:cubicBezTo>
                  <a:cubicBezTo>
                    <a:pt x="4796485" y="280009"/>
                    <a:pt x="4787410" y="292089"/>
                    <a:pt x="4779848" y="296619"/>
                  </a:cubicBezTo>
                  <a:cubicBezTo>
                    <a:pt x="4773798" y="302660"/>
                    <a:pt x="4770773" y="307190"/>
                    <a:pt x="4766235" y="310210"/>
                  </a:cubicBezTo>
                  <a:cubicBezTo>
                    <a:pt x="4761698" y="313230"/>
                    <a:pt x="4760185" y="316250"/>
                    <a:pt x="4755648" y="322290"/>
                  </a:cubicBezTo>
                  <a:cubicBezTo>
                    <a:pt x="4749598" y="328331"/>
                    <a:pt x="4749598" y="329841"/>
                    <a:pt x="4746573" y="332861"/>
                  </a:cubicBezTo>
                  <a:cubicBezTo>
                    <a:pt x="4743548" y="337391"/>
                    <a:pt x="4740523" y="338901"/>
                    <a:pt x="4737498" y="338901"/>
                  </a:cubicBezTo>
                  <a:cubicBezTo>
                    <a:pt x="4735985" y="340411"/>
                    <a:pt x="4726910" y="352492"/>
                    <a:pt x="4720860" y="358532"/>
                  </a:cubicBezTo>
                  <a:cubicBezTo>
                    <a:pt x="4714810" y="364572"/>
                    <a:pt x="4710273" y="372123"/>
                    <a:pt x="4704223" y="376653"/>
                  </a:cubicBezTo>
                  <a:cubicBezTo>
                    <a:pt x="4699685" y="382693"/>
                    <a:pt x="4690610" y="393264"/>
                    <a:pt x="4686073" y="400814"/>
                  </a:cubicBezTo>
                  <a:cubicBezTo>
                    <a:pt x="4681535" y="406854"/>
                    <a:pt x="4678510" y="403834"/>
                    <a:pt x="4672460" y="403834"/>
                  </a:cubicBezTo>
                  <a:cubicBezTo>
                    <a:pt x="4667923" y="403834"/>
                    <a:pt x="4667923" y="402324"/>
                    <a:pt x="4667923" y="402324"/>
                  </a:cubicBezTo>
                  <a:cubicBezTo>
                    <a:pt x="4667923" y="402324"/>
                    <a:pt x="4666410" y="396284"/>
                    <a:pt x="4669435" y="391753"/>
                  </a:cubicBezTo>
                  <a:cubicBezTo>
                    <a:pt x="4672460" y="385713"/>
                    <a:pt x="4672460" y="387223"/>
                    <a:pt x="4672460" y="382693"/>
                  </a:cubicBezTo>
                  <a:cubicBezTo>
                    <a:pt x="4672460" y="378163"/>
                    <a:pt x="4675485" y="378163"/>
                    <a:pt x="4676998" y="375143"/>
                  </a:cubicBezTo>
                  <a:cubicBezTo>
                    <a:pt x="4680023" y="373633"/>
                    <a:pt x="4683048" y="367592"/>
                    <a:pt x="4686073" y="363062"/>
                  </a:cubicBezTo>
                  <a:cubicBezTo>
                    <a:pt x="4690610" y="357022"/>
                    <a:pt x="4693635" y="352492"/>
                    <a:pt x="4695148" y="350982"/>
                  </a:cubicBezTo>
                  <a:cubicBezTo>
                    <a:pt x="4696660" y="347962"/>
                    <a:pt x="4704223" y="346452"/>
                    <a:pt x="4704223" y="346452"/>
                  </a:cubicBezTo>
                  <a:cubicBezTo>
                    <a:pt x="4704223" y="346452"/>
                    <a:pt x="4710273" y="343431"/>
                    <a:pt x="4713298" y="338901"/>
                  </a:cubicBezTo>
                  <a:cubicBezTo>
                    <a:pt x="4716323" y="335881"/>
                    <a:pt x="4717835" y="331351"/>
                    <a:pt x="4720860" y="329841"/>
                  </a:cubicBezTo>
                  <a:cubicBezTo>
                    <a:pt x="4722373" y="326821"/>
                    <a:pt x="4723885" y="325311"/>
                    <a:pt x="4729935" y="322290"/>
                  </a:cubicBezTo>
                  <a:cubicBezTo>
                    <a:pt x="4735985" y="319270"/>
                    <a:pt x="4734473" y="317760"/>
                    <a:pt x="4735985" y="314740"/>
                  </a:cubicBezTo>
                  <a:cubicBezTo>
                    <a:pt x="4737498" y="311720"/>
                    <a:pt x="4735985" y="310210"/>
                    <a:pt x="4735985" y="304170"/>
                  </a:cubicBezTo>
                  <a:cubicBezTo>
                    <a:pt x="4735985" y="298129"/>
                    <a:pt x="4731448" y="302660"/>
                    <a:pt x="4731448" y="299640"/>
                  </a:cubicBezTo>
                  <a:cubicBezTo>
                    <a:pt x="4731448" y="296619"/>
                    <a:pt x="4728423" y="298129"/>
                    <a:pt x="4728423" y="295109"/>
                  </a:cubicBezTo>
                  <a:cubicBezTo>
                    <a:pt x="4726910" y="292089"/>
                    <a:pt x="4728423" y="290579"/>
                    <a:pt x="4731448" y="286049"/>
                  </a:cubicBezTo>
                  <a:cubicBezTo>
                    <a:pt x="4731448" y="286049"/>
                    <a:pt x="4740523" y="281519"/>
                    <a:pt x="4745060" y="278499"/>
                  </a:cubicBezTo>
                  <a:cubicBezTo>
                    <a:pt x="4749598" y="275478"/>
                    <a:pt x="4752623" y="272458"/>
                    <a:pt x="4757160" y="270948"/>
                  </a:cubicBezTo>
                  <a:cubicBezTo>
                    <a:pt x="4760185" y="269438"/>
                    <a:pt x="4763210" y="266418"/>
                    <a:pt x="4767748" y="263398"/>
                  </a:cubicBezTo>
                  <a:cubicBezTo>
                    <a:pt x="4772285" y="260378"/>
                    <a:pt x="4775310" y="257358"/>
                    <a:pt x="4778335" y="255848"/>
                  </a:cubicBezTo>
                  <a:cubicBezTo>
                    <a:pt x="4781360" y="254338"/>
                    <a:pt x="4782873" y="252827"/>
                    <a:pt x="4788923" y="252827"/>
                  </a:cubicBezTo>
                  <a:cubicBezTo>
                    <a:pt x="4793460" y="252827"/>
                    <a:pt x="4794973" y="252827"/>
                    <a:pt x="4797998" y="251317"/>
                  </a:cubicBezTo>
                  <a:cubicBezTo>
                    <a:pt x="4801023" y="249807"/>
                    <a:pt x="4804048" y="246787"/>
                    <a:pt x="4808585" y="245277"/>
                  </a:cubicBezTo>
                  <a:cubicBezTo>
                    <a:pt x="4813123" y="243767"/>
                    <a:pt x="4813123" y="243767"/>
                    <a:pt x="4819173" y="242257"/>
                  </a:cubicBezTo>
                  <a:cubicBezTo>
                    <a:pt x="4825223" y="240747"/>
                    <a:pt x="4825223" y="237727"/>
                    <a:pt x="4829760" y="234707"/>
                  </a:cubicBezTo>
                  <a:cubicBezTo>
                    <a:pt x="4834298" y="231687"/>
                    <a:pt x="4834298" y="231687"/>
                    <a:pt x="4838835" y="228666"/>
                  </a:cubicBezTo>
                  <a:cubicBezTo>
                    <a:pt x="4841860" y="224136"/>
                    <a:pt x="4844885" y="227156"/>
                    <a:pt x="4849423" y="224136"/>
                  </a:cubicBezTo>
                  <a:cubicBezTo>
                    <a:pt x="4852448" y="221116"/>
                    <a:pt x="4852448" y="221116"/>
                    <a:pt x="4855473" y="221116"/>
                  </a:cubicBezTo>
                  <a:close/>
                  <a:moveTo>
                    <a:pt x="28084" y="216354"/>
                  </a:moveTo>
                  <a:cubicBezTo>
                    <a:pt x="29594" y="216354"/>
                    <a:pt x="29594" y="216354"/>
                    <a:pt x="31104" y="216354"/>
                  </a:cubicBezTo>
                  <a:cubicBezTo>
                    <a:pt x="32614" y="216354"/>
                    <a:pt x="32614" y="216354"/>
                    <a:pt x="35634" y="216354"/>
                  </a:cubicBezTo>
                  <a:cubicBezTo>
                    <a:pt x="38654" y="217864"/>
                    <a:pt x="41675" y="222394"/>
                    <a:pt x="43185" y="223904"/>
                  </a:cubicBezTo>
                  <a:cubicBezTo>
                    <a:pt x="43185" y="226925"/>
                    <a:pt x="46205" y="228435"/>
                    <a:pt x="47715" y="229945"/>
                  </a:cubicBezTo>
                  <a:cubicBezTo>
                    <a:pt x="50735" y="231455"/>
                    <a:pt x="52245" y="232965"/>
                    <a:pt x="55265" y="235985"/>
                  </a:cubicBezTo>
                  <a:cubicBezTo>
                    <a:pt x="56775" y="237495"/>
                    <a:pt x="58285" y="240515"/>
                    <a:pt x="59795" y="242025"/>
                  </a:cubicBezTo>
                  <a:cubicBezTo>
                    <a:pt x="59795" y="242025"/>
                    <a:pt x="64326" y="246556"/>
                    <a:pt x="64326" y="251086"/>
                  </a:cubicBezTo>
                  <a:cubicBezTo>
                    <a:pt x="64326" y="254106"/>
                    <a:pt x="65836" y="260146"/>
                    <a:pt x="64326" y="263166"/>
                  </a:cubicBezTo>
                  <a:cubicBezTo>
                    <a:pt x="64326" y="266187"/>
                    <a:pt x="62816" y="266187"/>
                    <a:pt x="62816" y="269207"/>
                  </a:cubicBezTo>
                  <a:cubicBezTo>
                    <a:pt x="62816" y="270717"/>
                    <a:pt x="59795" y="273737"/>
                    <a:pt x="59795" y="273737"/>
                  </a:cubicBezTo>
                  <a:cubicBezTo>
                    <a:pt x="59795" y="273737"/>
                    <a:pt x="56775" y="278267"/>
                    <a:pt x="53755" y="276757"/>
                  </a:cubicBezTo>
                  <a:cubicBezTo>
                    <a:pt x="49225" y="275247"/>
                    <a:pt x="49225" y="275247"/>
                    <a:pt x="44695" y="273737"/>
                  </a:cubicBezTo>
                  <a:cubicBezTo>
                    <a:pt x="41675" y="270717"/>
                    <a:pt x="35634" y="269207"/>
                    <a:pt x="34124" y="269207"/>
                  </a:cubicBezTo>
                  <a:cubicBezTo>
                    <a:pt x="32614" y="267697"/>
                    <a:pt x="20534" y="264676"/>
                    <a:pt x="19023" y="263166"/>
                  </a:cubicBezTo>
                  <a:cubicBezTo>
                    <a:pt x="16003" y="260146"/>
                    <a:pt x="14493" y="257126"/>
                    <a:pt x="12983" y="255616"/>
                  </a:cubicBezTo>
                  <a:cubicBezTo>
                    <a:pt x="12983" y="254106"/>
                    <a:pt x="9963" y="251086"/>
                    <a:pt x="8453" y="249576"/>
                  </a:cubicBezTo>
                  <a:cubicBezTo>
                    <a:pt x="8453" y="246556"/>
                    <a:pt x="8453" y="245046"/>
                    <a:pt x="8453" y="243535"/>
                  </a:cubicBezTo>
                  <a:cubicBezTo>
                    <a:pt x="8453" y="240515"/>
                    <a:pt x="8453" y="237495"/>
                    <a:pt x="6943" y="234475"/>
                  </a:cubicBezTo>
                  <a:cubicBezTo>
                    <a:pt x="3923" y="228435"/>
                    <a:pt x="3923" y="228435"/>
                    <a:pt x="3923" y="220884"/>
                  </a:cubicBezTo>
                  <a:cubicBezTo>
                    <a:pt x="8453" y="219374"/>
                    <a:pt x="11473" y="222394"/>
                    <a:pt x="12983" y="222394"/>
                  </a:cubicBezTo>
                  <a:cubicBezTo>
                    <a:pt x="14493" y="222394"/>
                    <a:pt x="16003" y="222394"/>
                    <a:pt x="19023" y="222394"/>
                  </a:cubicBezTo>
                  <a:cubicBezTo>
                    <a:pt x="25064" y="220884"/>
                    <a:pt x="25064" y="220884"/>
                    <a:pt x="28084" y="216354"/>
                  </a:cubicBezTo>
                  <a:close/>
                  <a:moveTo>
                    <a:pt x="603619" y="214686"/>
                  </a:moveTo>
                  <a:cubicBezTo>
                    <a:pt x="603619" y="214686"/>
                    <a:pt x="606643" y="213179"/>
                    <a:pt x="606643" y="214686"/>
                  </a:cubicBezTo>
                  <a:cubicBezTo>
                    <a:pt x="608155" y="214686"/>
                    <a:pt x="609667" y="216192"/>
                    <a:pt x="609667" y="216192"/>
                  </a:cubicBezTo>
                  <a:cubicBezTo>
                    <a:pt x="611179" y="216192"/>
                    <a:pt x="612691" y="217698"/>
                    <a:pt x="612691" y="219205"/>
                  </a:cubicBezTo>
                  <a:cubicBezTo>
                    <a:pt x="612691" y="219205"/>
                    <a:pt x="614203" y="220711"/>
                    <a:pt x="614203" y="220711"/>
                  </a:cubicBezTo>
                  <a:cubicBezTo>
                    <a:pt x="614203" y="222217"/>
                    <a:pt x="614203" y="223724"/>
                    <a:pt x="614203" y="223724"/>
                  </a:cubicBezTo>
                  <a:cubicBezTo>
                    <a:pt x="615715" y="223724"/>
                    <a:pt x="617226" y="226737"/>
                    <a:pt x="618738" y="228243"/>
                  </a:cubicBezTo>
                  <a:cubicBezTo>
                    <a:pt x="618738" y="229749"/>
                    <a:pt x="623274" y="231256"/>
                    <a:pt x="624786" y="234269"/>
                  </a:cubicBezTo>
                  <a:cubicBezTo>
                    <a:pt x="624786" y="235775"/>
                    <a:pt x="624786" y="237281"/>
                    <a:pt x="626298" y="238788"/>
                  </a:cubicBezTo>
                  <a:cubicBezTo>
                    <a:pt x="626298" y="238788"/>
                    <a:pt x="629322" y="241800"/>
                    <a:pt x="629322" y="243307"/>
                  </a:cubicBezTo>
                  <a:cubicBezTo>
                    <a:pt x="630834" y="246320"/>
                    <a:pt x="633857" y="249332"/>
                    <a:pt x="633857" y="250839"/>
                  </a:cubicBezTo>
                  <a:cubicBezTo>
                    <a:pt x="633857" y="253852"/>
                    <a:pt x="635369" y="256864"/>
                    <a:pt x="635369" y="256864"/>
                  </a:cubicBezTo>
                  <a:cubicBezTo>
                    <a:pt x="635369" y="256864"/>
                    <a:pt x="638393" y="259877"/>
                    <a:pt x="638393" y="261384"/>
                  </a:cubicBezTo>
                  <a:cubicBezTo>
                    <a:pt x="636881" y="270422"/>
                    <a:pt x="635369" y="271928"/>
                    <a:pt x="632345" y="277954"/>
                  </a:cubicBezTo>
                  <a:cubicBezTo>
                    <a:pt x="632345" y="277954"/>
                    <a:pt x="626298" y="288498"/>
                    <a:pt x="626298" y="288498"/>
                  </a:cubicBezTo>
                  <a:cubicBezTo>
                    <a:pt x="626298" y="290005"/>
                    <a:pt x="620250" y="300550"/>
                    <a:pt x="620250" y="300550"/>
                  </a:cubicBezTo>
                  <a:cubicBezTo>
                    <a:pt x="618738" y="302056"/>
                    <a:pt x="615715" y="308082"/>
                    <a:pt x="615715" y="315613"/>
                  </a:cubicBezTo>
                  <a:cubicBezTo>
                    <a:pt x="614203" y="323145"/>
                    <a:pt x="612691" y="329171"/>
                    <a:pt x="617226" y="335196"/>
                  </a:cubicBezTo>
                  <a:cubicBezTo>
                    <a:pt x="618738" y="338209"/>
                    <a:pt x="626298" y="336703"/>
                    <a:pt x="629322" y="336703"/>
                  </a:cubicBezTo>
                  <a:cubicBezTo>
                    <a:pt x="630834" y="336703"/>
                    <a:pt x="632345" y="336703"/>
                    <a:pt x="636881" y="332184"/>
                  </a:cubicBezTo>
                  <a:cubicBezTo>
                    <a:pt x="641417" y="326158"/>
                    <a:pt x="642929" y="327665"/>
                    <a:pt x="644441" y="326158"/>
                  </a:cubicBezTo>
                  <a:cubicBezTo>
                    <a:pt x="645953" y="323145"/>
                    <a:pt x="650488" y="320133"/>
                    <a:pt x="652000" y="320133"/>
                  </a:cubicBezTo>
                  <a:cubicBezTo>
                    <a:pt x="653512" y="318626"/>
                    <a:pt x="658048" y="315613"/>
                    <a:pt x="658048" y="312601"/>
                  </a:cubicBezTo>
                  <a:cubicBezTo>
                    <a:pt x="659560" y="311094"/>
                    <a:pt x="664095" y="305069"/>
                    <a:pt x="665607" y="305069"/>
                  </a:cubicBezTo>
                  <a:cubicBezTo>
                    <a:pt x="667119" y="303562"/>
                    <a:pt x="670143" y="302056"/>
                    <a:pt x="670143" y="300550"/>
                  </a:cubicBezTo>
                  <a:cubicBezTo>
                    <a:pt x="671655" y="299043"/>
                    <a:pt x="676191" y="293018"/>
                    <a:pt x="679215" y="293018"/>
                  </a:cubicBezTo>
                  <a:cubicBezTo>
                    <a:pt x="682238" y="293018"/>
                    <a:pt x="682238" y="288498"/>
                    <a:pt x="685262" y="288498"/>
                  </a:cubicBezTo>
                  <a:cubicBezTo>
                    <a:pt x="685262" y="286992"/>
                    <a:pt x="685262" y="285486"/>
                    <a:pt x="686774" y="283979"/>
                  </a:cubicBezTo>
                  <a:cubicBezTo>
                    <a:pt x="686774" y="282473"/>
                    <a:pt x="688286" y="282473"/>
                    <a:pt x="688286" y="282473"/>
                  </a:cubicBezTo>
                  <a:cubicBezTo>
                    <a:pt x="689798" y="282473"/>
                    <a:pt x="689798" y="282473"/>
                    <a:pt x="689798" y="283979"/>
                  </a:cubicBezTo>
                  <a:cubicBezTo>
                    <a:pt x="689798" y="283979"/>
                    <a:pt x="691310" y="282473"/>
                    <a:pt x="691310" y="282473"/>
                  </a:cubicBezTo>
                  <a:cubicBezTo>
                    <a:pt x="691310" y="283979"/>
                    <a:pt x="691310" y="283979"/>
                    <a:pt x="691310" y="285486"/>
                  </a:cubicBezTo>
                  <a:cubicBezTo>
                    <a:pt x="691310" y="285486"/>
                    <a:pt x="691310" y="288498"/>
                    <a:pt x="691310" y="290005"/>
                  </a:cubicBezTo>
                  <a:cubicBezTo>
                    <a:pt x="689798" y="291511"/>
                    <a:pt x="689798" y="296030"/>
                    <a:pt x="688286" y="297537"/>
                  </a:cubicBezTo>
                  <a:cubicBezTo>
                    <a:pt x="688286" y="297537"/>
                    <a:pt x="688286" y="299043"/>
                    <a:pt x="688286" y="300550"/>
                  </a:cubicBezTo>
                  <a:cubicBezTo>
                    <a:pt x="686774" y="303562"/>
                    <a:pt x="686774" y="306575"/>
                    <a:pt x="683750" y="309588"/>
                  </a:cubicBezTo>
                  <a:cubicBezTo>
                    <a:pt x="683750" y="309588"/>
                    <a:pt x="682238" y="312601"/>
                    <a:pt x="682238" y="312601"/>
                  </a:cubicBezTo>
                  <a:cubicBezTo>
                    <a:pt x="682238" y="314107"/>
                    <a:pt x="680726" y="317120"/>
                    <a:pt x="679215" y="317120"/>
                  </a:cubicBezTo>
                  <a:cubicBezTo>
                    <a:pt x="676191" y="318626"/>
                    <a:pt x="676191" y="321639"/>
                    <a:pt x="674679" y="321639"/>
                  </a:cubicBezTo>
                  <a:cubicBezTo>
                    <a:pt x="673167" y="323145"/>
                    <a:pt x="671655" y="323145"/>
                    <a:pt x="671655" y="324652"/>
                  </a:cubicBezTo>
                  <a:cubicBezTo>
                    <a:pt x="670143" y="324652"/>
                    <a:pt x="668631" y="326158"/>
                    <a:pt x="665607" y="327665"/>
                  </a:cubicBezTo>
                  <a:cubicBezTo>
                    <a:pt x="664095" y="327665"/>
                    <a:pt x="661072" y="329171"/>
                    <a:pt x="661072" y="330677"/>
                  </a:cubicBezTo>
                  <a:cubicBezTo>
                    <a:pt x="659560" y="332184"/>
                    <a:pt x="659560" y="333690"/>
                    <a:pt x="659560" y="335196"/>
                  </a:cubicBezTo>
                  <a:cubicBezTo>
                    <a:pt x="659560" y="336703"/>
                    <a:pt x="656536" y="342728"/>
                    <a:pt x="652000" y="347248"/>
                  </a:cubicBezTo>
                  <a:cubicBezTo>
                    <a:pt x="645953" y="354779"/>
                    <a:pt x="639905" y="374363"/>
                    <a:pt x="632345" y="378882"/>
                  </a:cubicBezTo>
                  <a:cubicBezTo>
                    <a:pt x="630834" y="378882"/>
                    <a:pt x="624786" y="387920"/>
                    <a:pt x="624786" y="389426"/>
                  </a:cubicBezTo>
                  <a:cubicBezTo>
                    <a:pt x="624786" y="390933"/>
                    <a:pt x="614203" y="407503"/>
                    <a:pt x="612691" y="409009"/>
                  </a:cubicBezTo>
                  <a:cubicBezTo>
                    <a:pt x="609667" y="410516"/>
                    <a:pt x="606643" y="413529"/>
                    <a:pt x="605131" y="415035"/>
                  </a:cubicBezTo>
                  <a:cubicBezTo>
                    <a:pt x="605131" y="416541"/>
                    <a:pt x="603619" y="418048"/>
                    <a:pt x="602107" y="419554"/>
                  </a:cubicBezTo>
                  <a:cubicBezTo>
                    <a:pt x="600595" y="419554"/>
                    <a:pt x="600595" y="419554"/>
                    <a:pt x="600595" y="419554"/>
                  </a:cubicBezTo>
                  <a:cubicBezTo>
                    <a:pt x="600595" y="419554"/>
                    <a:pt x="599084" y="419554"/>
                    <a:pt x="597572" y="418048"/>
                  </a:cubicBezTo>
                  <a:cubicBezTo>
                    <a:pt x="596060" y="416541"/>
                    <a:pt x="594548" y="415035"/>
                    <a:pt x="594548" y="415035"/>
                  </a:cubicBezTo>
                  <a:cubicBezTo>
                    <a:pt x="594548" y="413529"/>
                    <a:pt x="590012" y="409009"/>
                    <a:pt x="588500" y="407503"/>
                  </a:cubicBezTo>
                  <a:cubicBezTo>
                    <a:pt x="586988" y="404490"/>
                    <a:pt x="582453" y="396958"/>
                    <a:pt x="582453" y="395452"/>
                  </a:cubicBezTo>
                  <a:cubicBezTo>
                    <a:pt x="582453" y="392439"/>
                    <a:pt x="577917" y="389426"/>
                    <a:pt x="576405" y="386414"/>
                  </a:cubicBezTo>
                  <a:cubicBezTo>
                    <a:pt x="574893" y="383401"/>
                    <a:pt x="568845" y="371350"/>
                    <a:pt x="567334" y="369843"/>
                  </a:cubicBezTo>
                  <a:cubicBezTo>
                    <a:pt x="567334" y="366831"/>
                    <a:pt x="564310" y="365324"/>
                    <a:pt x="567334" y="359299"/>
                  </a:cubicBezTo>
                  <a:cubicBezTo>
                    <a:pt x="568845" y="354779"/>
                    <a:pt x="571869" y="350260"/>
                    <a:pt x="571869" y="347248"/>
                  </a:cubicBezTo>
                  <a:cubicBezTo>
                    <a:pt x="573381" y="344235"/>
                    <a:pt x="576405" y="339716"/>
                    <a:pt x="576405" y="338209"/>
                  </a:cubicBezTo>
                  <a:cubicBezTo>
                    <a:pt x="577917" y="336703"/>
                    <a:pt x="579429" y="333690"/>
                    <a:pt x="579429" y="330677"/>
                  </a:cubicBezTo>
                  <a:cubicBezTo>
                    <a:pt x="580941" y="329171"/>
                    <a:pt x="585476" y="315613"/>
                    <a:pt x="585476" y="312601"/>
                  </a:cubicBezTo>
                  <a:cubicBezTo>
                    <a:pt x="585476" y="309588"/>
                    <a:pt x="590012" y="303562"/>
                    <a:pt x="590012" y="302056"/>
                  </a:cubicBezTo>
                  <a:cubicBezTo>
                    <a:pt x="591524" y="302056"/>
                    <a:pt x="591524" y="297537"/>
                    <a:pt x="593036" y="296030"/>
                  </a:cubicBezTo>
                  <a:cubicBezTo>
                    <a:pt x="593036" y="294524"/>
                    <a:pt x="593036" y="296030"/>
                    <a:pt x="594548" y="293018"/>
                  </a:cubicBezTo>
                  <a:cubicBezTo>
                    <a:pt x="596060" y="290005"/>
                    <a:pt x="594548" y="285486"/>
                    <a:pt x="597572" y="280967"/>
                  </a:cubicBezTo>
                  <a:cubicBezTo>
                    <a:pt x="599084" y="276447"/>
                    <a:pt x="600595" y="274941"/>
                    <a:pt x="600595" y="273435"/>
                  </a:cubicBezTo>
                  <a:cubicBezTo>
                    <a:pt x="600595" y="271928"/>
                    <a:pt x="600595" y="265903"/>
                    <a:pt x="602107" y="264396"/>
                  </a:cubicBezTo>
                  <a:cubicBezTo>
                    <a:pt x="602107" y="262890"/>
                    <a:pt x="602107" y="261384"/>
                    <a:pt x="600595" y="258371"/>
                  </a:cubicBezTo>
                  <a:cubicBezTo>
                    <a:pt x="600595" y="256864"/>
                    <a:pt x="599084" y="252345"/>
                    <a:pt x="599084" y="250839"/>
                  </a:cubicBezTo>
                  <a:cubicBezTo>
                    <a:pt x="599084" y="249332"/>
                    <a:pt x="599084" y="244813"/>
                    <a:pt x="599084" y="243307"/>
                  </a:cubicBezTo>
                  <a:cubicBezTo>
                    <a:pt x="599084" y="243307"/>
                    <a:pt x="599084" y="237281"/>
                    <a:pt x="600595" y="235775"/>
                  </a:cubicBezTo>
                  <a:cubicBezTo>
                    <a:pt x="600595" y="234269"/>
                    <a:pt x="600595" y="228243"/>
                    <a:pt x="600595" y="226737"/>
                  </a:cubicBezTo>
                  <a:cubicBezTo>
                    <a:pt x="600595" y="225230"/>
                    <a:pt x="602107" y="223724"/>
                    <a:pt x="602107" y="222217"/>
                  </a:cubicBezTo>
                  <a:cubicBezTo>
                    <a:pt x="602107" y="220711"/>
                    <a:pt x="602107" y="216192"/>
                    <a:pt x="602107" y="216192"/>
                  </a:cubicBezTo>
                  <a:cubicBezTo>
                    <a:pt x="603619" y="216192"/>
                    <a:pt x="603619" y="216192"/>
                    <a:pt x="603619" y="214686"/>
                  </a:cubicBezTo>
                  <a:close/>
                  <a:moveTo>
                    <a:pt x="409539" y="182608"/>
                  </a:moveTo>
                  <a:cubicBezTo>
                    <a:pt x="411990" y="182798"/>
                    <a:pt x="413498" y="184312"/>
                    <a:pt x="413498" y="190370"/>
                  </a:cubicBezTo>
                  <a:cubicBezTo>
                    <a:pt x="413498" y="191885"/>
                    <a:pt x="413498" y="194914"/>
                    <a:pt x="413498" y="196428"/>
                  </a:cubicBezTo>
                  <a:cubicBezTo>
                    <a:pt x="413498" y="199457"/>
                    <a:pt x="410481" y="205515"/>
                    <a:pt x="408973" y="208544"/>
                  </a:cubicBezTo>
                  <a:cubicBezTo>
                    <a:pt x="407465" y="211573"/>
                    <a:pt x="404449" y="214602"/>
                    <a:pt x="404449" y="214602"/>
                  </a:cubicBezTo>
                  <a:cubicBezTo>
                    <a:pt x="404449" y="214602"/>
                    <a:pt x="404449" y="216117"/>
                    <a:pt x="401433" y="222175"/>
                  </a:cubicBezTo>
                  <a:cubicBezTo>
                    <a:pt x="398416" y="226718"/>
                    <a:pt x="390876" y="235806"/>
                    <a:pt x="390876" y="235806"/>
                  </a:cubicBezTo>
                  <a:cubicBezTo>
                    <a:pt x="392384" y="235806"/>
                    <a:pt x="390876" y="238835"/>
                    <a:pt x="389368" y="240349"/>
                  </a:cubicBezTo>
                  <a:cubicBezTo>
                    <a:pt x="387860" y="241864"/>
                    <a:pt x="386351" y="243378"/>
                    <a:pt x="384843" y="244893"/>
                  </a:cubicBezTo>
                  <a:cubicBezTo>
                    <a:pt x="384843" y="246407"/>
                    <a:pt x="384843" y="247922"/>
                    <a:pt x="384843" y="252465"/>
                  </a:cubicBezTo>
                  <a:cubicBezTo>
                    <a:pt x="384843" y="255494"/>
                    <a:pt x="383335" y="258523"/>
                    <a:pt x="383335" y="260038"/>
                  </a:cubicBezTo>
                  <a:cubicBezTo>
                    <a:pt x="383335" y="261552"/>
                    <a:pt x="384843" y="264581"/>
                    <a:pt x="386351" y="264581"/>
                  </a:cubicBezTo>
                  <a:cubicBezTo>
                    <a:pt x="387860" y="264581"/>
                    <a:pt x="396908" y="272154"/>
                    <a:pt x="399925" y="275183"/>
                  </a:cubicBezTo>
                  <a:cubicBezTo>
                    <a:pt x="401433" y="278212"/>
                    <a:pt x="404449" y="287299"/>
                    <a:pt x="404449" y="287299"/>
                  </a:cubicBezTo>
                  <a:cubicBezTo>
                    <a:pt x="404449" y="288813"/>
                    <a:pt x="405957" y="290328"/>
                    <a:pt x="407465" y="293357"/>
                  </a:cubicBezTo>
                  <a:cubicBezTo>
                    <a:pt x="407465" y="296386"/>
                    <a:pt x="405957" y="297901"/>
                    <a:pt x="407465" y="299415"/>
                  </a:cubicBezTo>
                  <a:cubicBezTo>
                    <a:pt x="407465" y="300930"/>
                    <a:pt x="408973" y="302444"/>
                    <a:pt x="410481" y="306988"/>
                  </a:cubicBezTo>
                  <a:cubicBezTo>
                    <a:pt x="411990" y="311531"/>
                    <a:pt x="410481" y="338792"/>
                    <a:pt x="410481" y="341821"/>
                  </a:cubicBezTo>
                  <a:cubicBezTo>
                    <a:pt x="410481" y="344850"/>
                    <a:pt x="405957" y="346365"/>
                    <a:pt x="405957" y="349394"/>
                  </a:cubicBezTo>
                  <a:cubicBezTo>
                    <a:pt x="407465" y="353937"/>
                    <a:pt x="404449" y="363025"/>
                    <a:pt x="405957" y="366054"/>
                  </a:cubicBezTo>
                  <a:cubicBezTo>
                    <a:pt x="405957" y="367568"/>
                    <a:pt x="402941" y="376655"/>
                    <a:pt x="402941" y="376655"/>
                  </a:cubicBezTo>
                  <a:cubicBezTo>
                    <a:pt x="402941" y="376655"/>
                    <a:pt x="401433" y="381199"/>
                    <a:pt x="401433" y="382713"/>
                  </a:cubicBezTo>
                  <a:cubicBezTo>
                    <a:pt x="402941" y="385742"/>
                    <a:pt x="399925" y="390286"/>
                    <a:pt x="398416" y="391800"/>
                  </a:cubicBezTo>
                  <a:cubicBezTo>
                    <a:pt x="398416" y="394829"/>
                    <a:pt x="395400" y="400887"/>
                    <a:pt x="395400" y="402402"/>
                  </a:cubicBezTo>
                  <a:cubicBezTo>
                    <a:pt x="393892" y="405431"/>
                    <a:pt x="390876" y="413003"/>
                    <a:pt x="390876" y="414518"/>
                  </a:cubicBezTo>
                  <a:cubicBezTo>
                    <a:pt x="389368" y="416032"/>
                    <a:pt x="387860" y="423605"/>
                    <a:pt x="387860" y="426634"/>
                  </a:cubicBezTo>
                  <a:cubicBezTo>
                    <a:pt x="386351" y="429663"/>
                    <a:pt x="378811" y="434207"/>
                    <a:pt x="378811" y="435721"/>
                  </a:cubicBezTo>
                  <a:cubicBezTo>
                    <a:pt x="377303" y="437236"/>
                    <a:pt x="374286" y="437236"/>
                    <a:pt x="372778" y="440265"/>
                  </a:cubicBezTo>
                  <a:cubicBezTo>
                    <a:pt x="369762" y="441779"/>
                    <a:pt x="366746" y="440265"/>
                    <a:pt x="366746" y="440265"/>
                  </a:cubicBezTo>
                  <a:cubicBezTo>
                    <a:pt x="365238" y="438750"/>
                    <a:pt x="363729" y="435721"/>
                    <a:pt x="362221" y="435721"/>
                  </a:cubicBezTo>
                  <a:cubicBezTo>
                    <a:pt x="362221" y="434207"/>
                    <a:pt x="363729" y="432692"/>
                    <a:pt x="362221" y="429663"/>
                  </a:cubicBezTo>
                  <a:cubicBezTo>
                    <a:pt x="360713" y="426634"/>
                    <a:pt x="360713" y="422090"/>
                    <a:pt x="360713" y="420576"/>
                  </a:cubicBezTo>
                  <a:cubicBezTo>
                    <a:pt x="360713" y="419061"/>
                    <a:pt x="360713" y="411489"/>
                    <a:pt x="360713" y="411489"/>
                  </a:cubicBezTo>
                  <a:cubicBezTo>
                    <a:pt x="360713" y="411489"/>
                    <a:pt x="362221" y="396344"/>
                    <a:pt x="360713" y="394829"/>
                  </a:cubicBezTo>
                  <a:cubicBezTo>
                    <a:pt x="359205" y="393315"/>
                    <a:pt x="359205" y="387257"/>
                    <a:pt x="357697" y="381199"/>
                  </a:cubicBezTo>
                  <a:cubicBezTo>
                    <a:pt x="356189" y="375141"/>
                    <a:pt x="357697" y="369083"/>
                    <a:pt x="357697" y="369083"/>
                  </a:cubicBezTo>
                  <a:cubicBezTo>
                    <a:pt x="357697" y="367568"/>
                    <a:pt x="357697" y="366054"/>
                    <a:pt x="357697" y="364539"/>
                  </a:cubicBezTo>
                  <a:cubicBezTo>
                    <a:pt x="357697" y="364539"/>
                    <a:pt x="357697" y="356966"/>
                    <a:pt x="357697" y="353937"/>
                  </a:cubicBezTo>
                  <a:cubicBezTo>
                    <a:pt x="357697" y="352423"/>
                    <a:pt x="357697" y="343336"/>
                    <a:pt x="357697" y="341821"/>
                  </a:cubicBezTo>
                  <a:cubicBezTo>
                    <a:pt x="357697" y="338792"/>
                    <a:pt x="357697" y="329705"/>
                    <a:pt x="359205" y="328191"/>
                  </a:cubicBezTo>
                  <a:cubicBezTo>
                    <a:pt x="359205" y="326676"/>
                    <a:pt x="357697" y="323647"/>
                    <a:pt x="357697" y="320618"/>
                  </a:cubicBezTo>
                  <a:cubicBezTo>
                    <a:pt x="357697" y="317589"/>
                    <a:pt x="357697" y="311531"/>
                    <a:pt x="357697" y="310017"/>
                  </a:cubicBezTo>
                  <a:cubicBezTo>
                    <a:pt x="357697" y="306988"/>
                    <a:pt x="356189" y="302444"/>
                    <a:pt x="354681" y="300930"/>
                  </a:cubicBezTo>
                  <a:cubicBezTo>
                    <a:pt x="354681" y="300930"/>
                    <a:pt x="356189" y="297901"/>
                    <a:pt x="356189" y="296386"/>
                  </a:cubicBezTo>
                  <a:cubicBezTo>
                    <a:pt x="356189" y="294872"/>
                    <a:pt x="356189" y="290328"/>
                    <a:pt x="356189" y="290328"/>
                  </a:cubicBezTo>
                  <a:cubicBezTo>
                    <a:pt x="356189" y="290328"/>
                    <a:pt x="356189" y="288813"/>
                    <a:pt x="354681" y="285784"/>
                  </a:cubicBezTo>
                  <a:cubicBezTo>
                    <a:pt x="354681" y="282755"/>
                    <a:pt x="353173" y="282755"/>
                    <a:pt x="353173" y="279726"/>
                  </a:cubicBezTo>
                  <a:cubicBezTo>
                    <a:pt x="353173" y="276697"/>
                    <a:pt x="351664" y="278212"/>
                    <a:pt x="350156" y="275183"/>
                  </a:cubicBezTo>
                  <a:cubicBezTo>
                    <a:pt x="350156" y="272154"/>
                    <a:pt x="348648" y="272154"/>
                    <a:pt x="348648" y="270639"/>
                  </a:cubicBezTo>
                  <a:cubicBezTo>
                    <a:pt x="347140" y="267610"/>
                    <a:pt x="345632" y="267610"/>
                    <a:pt x="345632" y="267610"/>
                  </a:cubicBezTo>
                  <a:cubicBezTo>
                    <a:pt x="345632" y="267610"/>
                    <a:pt x="342616" y="267610"/>
                    <a:pt x="341108" y="266096"/>
                  </a:cubicBezTo>
                  <a:cubicBezTo>
                    <a:pt x="341108" y="266096"/>
                    <a:pt x="336583" y="266096"/>
                    <a:pt x="336583" y="266096"/>
                  </a:cubicBezTo>
                  <a:cubicBezTo>
                    <a:pt x="336583" y="266096"/>
                    <a:pt x="335075" y="264581"/>
                    <a:pt x="333567" y="264581"/>
                  </a:cubicBezTo>
                  <a:cubicBezTo>
                    <a:pt x="330551" y="264581"/>
                    <a:pt x="332059" y="266096"/>
                    <a:pt x="332059" y="266096"/>
                  </a:cubicBezTo>
                  <a:cubicBezTo>
                    <a:pt x="332059" y="266096"/>
                    <a:pt x="330551" y="267610"/>
                    <a:pt x="330551" y="270639"/>
                  </a:cubicBezTo>
                  <a:cubicBezTo>
                    <a:pt x="329042" y="272154"/>
                    <a:pt x="329042" y="275183"/>
                    <a:pt x="329042" y="275183"/>
                  </a:cubicBezTo>
                  <a:cubicBezTo>
                    <a:pt x="329042" y="276697"/>
                    <a:pt x="327534" y="278212"/>
                    <a:pt x="327534" y="279726"/>
                  </a:cubicBezTo>
                  <a:cubicBezTo>
                    <a:pt x="327534" y="279726"/>
                    <a:pt x="326026" y="284270"/>
                    <a:pt x="324518" y="287299"/>
                  </a:cubicBezTo>
                  <a:cubicBezTo>
                    <a:pt x="324518" y="288813"/>
                    <a:pt x="321502" y="294872"/>
                    <a:pt x="321502" y="294872"/>
                  </a:cubicBezTo>
                  <a:cubicBezTo>
                    <a:pt x="321502" y="294872"/>
                    <a:pt x="321502" y="300930"/>
                    <a:pt x="321502" y="302444"/>
                  </a:cubicBezTo>
                  <a:cubicBezTo>
                    <a:pt x="321502" y="303959"/>
                    <a:pt x="319994" y="306988"/>
                    <a:pt x="319994" y="308502"/>
                  </a:cubicBezTo>
                  <a:cubicBezTo>
                    <a:pt x="319994" y="308502"/>
                    <a:pt x="318486" y="314560"/>
                    <a:pt x="318486" y="316075"/>
                  </a:cubicBezTo>
                  <a:cubicBezTo>
                    <a:pt x="318486" y="316075"/>
                    <a:pt x="318486" y="319104"/>
                    <a:pt x="318486" y="320618"/>
                  </a:cubicBezTo>
                  <a:cubicBezTo>
                    <a:pt x="318486" y="322133"/>
                    <a:pt x="316977" y="326676"/>
                    <a:pt x="315469" y="329705"/>
                  </a:cubicBezTo>
                  <a:cubicBezTo>
                    <a:pt x="313961" y="332734"/>
                    <a:pt x="313961" y="332734"/>
                    <a:pt x="312453" y="334249"/>
                  </a:cubicBezTo>
                  <a:cubicBezTo>
                    <a:pt x="312453" y="335763"/>
                    <a:pt x="312453" y="335763"/>
                    <a:pt x="310945" y="337278"/>
                  </a:cubicBezTo>
                  <a:cubicBezTo>
                    <a:pt x="309437" y="338792"/>
                    <a:pt x="306421" y="349394"/>
                    <a:pt x="306421" y="350908"/>
                  </a:cubicBezTo>
                  <a:cubicBezTo>
                    <a:pt x="306421" y="355452"/>
                    <a:pt x="306421" y="358481"/>
                    <a:pt x="304912" y="363025"/>
                  </a:cubicBezTo>
                  <a:cubicBezTo>
                    <a:pt x="303404" y="364539"/>
                    <a:pt x="304912" y="378170"/>
                    <a:pt x="304912" y="381199"/>
                  </a:cubicBezTo>
                  <a:cubicBezTo>
                    <a:pt x="306421" y="384228"/>
                    <a:pt x="304912" y="388771"/>
                    <a:pt x="304912" y="391800"/>
                  </a:cubicBezTo>
                  <a:cubicBezTo>
                    <a:pt x="304912" y="394829"/>
                    <a:pt x="303404" y="397858"/>
                    <a:pt x="301896" y="400887"/>
                  </a:cubicBezTo>
                  <a:cubicBezTo>
                    <a:pt x="300388" y="402402"/>
                    <a:pt x="300388" y="405431"/>
                    <a:pt x="297372" y="408460"/>
                  </a:cubicBezTo>
                  <a:cubicBezTo>
                    <a:pt x="295864" y="411489"/>
                    <a:pt x="295864" y="411489"/>
                    <a:pt x="294355" y="414518"/>
                  </a:cubicBezTo>
                  <a:cubicBezTo>
                    <a:pt x="294355" y="416032"/>
                    <a:pt x="292847" y="417547"/>
                    <a:pt x="292847" y="419061"/>
                  </a:cubicBezTo>
                  <a:cubicBezTo>
                    <a:pt x="291339" y="420576"/>
                    <a:pt x="289831" y="423605"/>
                    <a:pt x="289831" y="425120"/>
                  </a:cubicBezTo>
                  <a:cubicBezTo>
                    <a:pt x="288323" y="426634"/>
                    <a:pt x="288323" y="426634"/>
                    <a:pt x="288323" y="428149"/>
                  </a:cubicBezTo>
                  <a:cubicBezTo>
                    <a:pt x="288323" y="429663"/>
                    <a:pt x="283799" y="429663"/>
                    <a:pt x="282290" y="429663"/>
                  </a:cubicBezTo>
                  <a:cubicBezTo>
                    <a:pt x="280782" y="429663"/>
                    <a:pt x="280782" y="428149"/>
                    <a:pt x="280782" y="428149"/>
                  </a:cubicBezTo>
                  <a:cubicBezTo>
                    <a:pt x="280782" y="428149"/>
                    <a:pt x="280782" y="425120"/>
                    <a:pt x="279274" y="423605"/>
                  </a:cubicBezTo>
                  <a:cubicBezTo>
                    <a:pt x="277766" y="422090"/>
                    <a:pt x="276258" y="422090"/>
                    <a:pt x="274750" y="420576"/>
                  </a:cubicBezTo>
                  <a:cubicBezTo>
                    <a:pt x="273242" y="419061"/>
                    <a:pt x="271734" y="420576"/>
                    <a:pt x="271734" y="420576"/>
                  </a:cubicBezTo>
                  <a:cubicBezTo>
                    <a:pt x="270225" y="420576"/>
                    <a:pt x="268717" y="419061"/>
                    <a:pt x="268717" y="417547"/>
                  </a:cubicBezTo>
                  <a:cubicBezTo>
                    <a:pt x="268717" y="414518"/>
                    <a:pt x="268717" y="413003"/>
                    <a:pt x="267209" y="411489"/>
                  </a:cubicBezTo>
                  <a:cubicBezTo>
                    <a:pt x="267209" y="408460"/>
                    <a:pt x="267209" y="408460"/>
                    <a:pt x="265701" y="406945"/>
                  </a:cubicBezTo>
                  <a:cubicBezTo>
                    <a:pt x="265701" y="403916"/>
                    <a:pt x="265701" y="402402"/>
                    <a:pt x="265701" y="400887"/>
                  </a:cubicBezTo>
                  <a:cubicBezTo>
                    <a:pt x="265701" y="399373"/>
                    <a:pt x="265701" y="396344"/>
                    <a:pt x="265701" y="396344"/>
                  </a:cubicBezTo>
                  <a:cubicBezTo>
                    <a:pt x="265701" y="396344"/>
                    <a:pt x="264193" y="391800"/>
                    <a:pt x="265701" y="390286"/>
                  </a:cubicBezTo>
                  <a:cubicBezTo>
                    <a:pt x="267209" y="387257"/>
                    <a:pt x="264193" y="385742"/>
                    <a:pt x="264193" y="382713"/>
                  </a:cubicBezTo>
                  <a:cubicBezTo>
                    <a:pt x="262685" y="378170"/>
                    <a:pt x="267209" y="369083"/>
                    <a:pt x="267209" y="367568"/>
                  </a:cubicBezTo>
                  <a:cubicBezTo>
                    <a:pt x="267209" y="366054"/>
                    <a:pt x="268717" y="363025"/>
                    <a:pt x="268717" y="361510"/>
                  </a:cubicBezTo>
                  <a:cubicBezTo>
                    <a:pt x="268717" y="359996"/>
                    <a:pt x="271734" y="356966"/>
                    <a:pt x="271734" y="356966"/>
                  </a:cubicBezTo>
                  <a:cubicBezTo>
                    <a:pt x="271734" y="356966"/>
                    <a:pt x="273242" y="352423"/>
                    <a:pt x="273242" y="352423"/>
                  </a:cubicBezTo>
                  <a:cubicBezTo>
                    <a:pt x="273242" y="350908"/>
                    <a:pt x="274750" y="344850"/>
                    <a:pt x="274750" y="343336"/>
                  </a:cubicBezTo>
                  <a:cubicBezTo>
                    <a:pt x="276258" y="341821"/>
                    <a:pt x="277766" y="329705"/>
                    <a:pt x="277766" y="328191"/>
                  </a:cubicBezTo>
                  <a:cubicBezTo>
                    <a:pt x="277766" y="326676"/>
                    <a:pt x="279274" y="326676"/>
                    <a:pt x="279274" y="325162"/>
                  </a:cubicBezTo>
                  <a:cubicBezTo>
                    <a:pt x="280782" y="323647"/>
                    <a:pt x="279274" y="322133"/>
                    <a:pt x="279274" y="319104"/>
                  </a:cubicBezTo>
                  <a:cubicBezTo>
                    <a:pt x="279274" y="311531"/>
                    <a:pt x="279274" y="311531"/>
                    <a:pt x="282290" y="305473"/>
                  </a:cubicBezTo>
                  <a:cubicBezTo>
                    <a:pt x="282290" y="303959"/>
                    <a:pt x="282290" y="302444"/>
                    <a:pt x="283799" y="300930"/>
                  </a:cubicBezTo>
                  <a:cubicBezTo>
                    <a:pt x="283799" y="299415"/>
                    <a:pt x="283799" y="294872"/>
                    <a:pt x="283799" y="294872"/>
                  </a:cubicBezTo>
                  <a:cubicBezTo>
                    <a:pt x="283799" y="294872"/>
                    <a:pt x="285307" y="287299"/>
                    <a:pt x="286815" y="284270"/>
                  </a:cubicBezTo>
                  <a:cubicBezTo>
                    <a:pt x="286815" y="281241"/>
                    <a:pt x="286815" y="276697"/>
                    <a:pt x="286815" y="275183"/>
                  </a:cubicBezTo>
                  <a:cubicBezTo>
                    <a:pt x="286815" y="272154"/>
                    <a:pt x="285307" y="270639"/>
                    <a:pt x="285307" y="269125"/>
                  </a:cubicBezTo>
                  <a:cubicBezTo>
                    <a:pt x="285307" y="266096"/>
                    <a:pt x="285307" y="258523"/>
                    <a:pt x="285307" y="257009"/>
                  </a:cubicBezTo>
                  <a:cubicBezTo>
                    <a:pt x="285307" y="257009"/>
                    <a:pt x="286815" y="253980"/>
                    <a:pt x="285307" y="252465"/>
                  </a:cubicBezTo>
                  <a:cubicBezTo>
                    <a:pt x="285307" y="250951"/>
                    <a:pt x="285307" y="246407"/>
                    <a:pt x="285307" y="246407"/>
                  </a:cubicBezTo>
                  <a:cubicBezTo>
                    <a:pt x="285307" y="244893"/>
                    <a:pt x="286815" y="241864"/>
                    <a:pt x="286815" y="240349"/>
                  </a:cubicBezTo>
                  <a:cubicBezTo>
                    <a:pt x="286815" y="238835"/>
                    <a:pt x="285307" y="237320"/>
                    <a:pt x="285307" y="237320"/>
                  </a:cubicBezTo>
                  <a:cubicBezTo>
                    <a:pt x="285307" y="237320"/>
                    <a:pt x="285307" y="232777"/>
                    <a:pt x="285307" y="231262"/>
                  </a:cubicBezTo>
                  <a:cubicBezTo>
                    <a:pt x="285307" y="229748"/>
                    <a:pt x="283799" y="222175"/>
                    <a:pt x="283799" y="222175"/>
                  </a:cubicBezTo>
                  <a:cubicBezTo>
                    <a:pt x="283799" y="220660"/>
                    <a:pt x="282290" y="216117"/>
                    <a:pt x="282290" y="216117"/>
                  </a:cubicBezTo>
                  <a:cubicBezTo>
                    <a:pt x="282290" y="214602"/>
                    <a:pt x="282290" y="214602"/>
                    <a:pt x="282290" y="213088"/>
                  </a:cubicBezTo>
                  <a:cubicBezTo>
                    <a:pt x="282290" y="213088"/>
                    <a:pt x="282290" y="213088"/>
                    <a:pt x="280782" y="211573"/>
                  </a:cubicBezTo>
                  <a:cubicBezTo>
                    <a:pt x="280782" y="211573"/>
                    <a:pt x="279274" y="210059"/>
                    <a:pt x="279274" y="210059"/>
                  </a:cubicBezTo>
                  <a:cubicBezTo>
                    <a:pt x="279274" y="210059"/>
                    <a:pt x="277766" y="207030"/>
                    <a:pt x="277766" y="205515"/>
                  </a:cubicBezTo>
                  <a:cubicBezTo>
                    <a:pt x="277766" y="204001"/>
                    <a:pt x="277766" y="200972"/>
                    <a:pt x="277766" y="200972"/>
                  </a:cubicBezTo>
                  <a:cubicBezTo>
                    <a:pt x="279274" y="199457"/>
                    <a:pt x="279274" y="197943"/>
                    <a:pt x="279274" y="196428"/>
                  </a:cubicBezTo>
                  <a:cubicBezTo>
                    <a:pt x="279274" y="196428"/>
                    <a:pt x="282290" y="191885"/>
                    <a:pt x="283799" y="188856"/>
                  </a:cubicBezTo>
                  <a:cubicBezTo>
                    <a:pt x="286815" y="185827"/>
                    <a:pt x="289831" y="187341"/>
                    <a:pt x="289831" y="187341"/>
                  </a:cubicBezTo>
                  <a:cubicBezTo>
                    <a:pt x="289831" y="187341"/>
                    <a:pt x="289831" y="188856"/>
                    <a:pt x="297372" y="188856"/>
                  </a:cubicBezTo>
                  <a:cubicBezTo>
                    <a:pt x="303404" y="188856"/>
                    <a:pt x="306421" y="194914"/>
                    <a:pt x="310945" y="199457"/>
                  </a:cubicBezTo>
                  <a:cubicBezTo>
                    <a:pt x="315469" y="205515"/>
                    <a:pt x="315469" y="207030"/>
                    <a:pt x="315469" y="208544"/>
                  </a:cubicBezTo>
                  <a:cubicBezTo>
                    <a:pt x="316977" y="208544"/>
                    <a:pt x="318486" y="211573"/>
                    <a:pt x="319994" y="214602"/>
                  </a:cubicBezTo>
                  <a:cubicBezTo>
                    <a:pt x="321502" y="216117"/>
                    <a:pt x="323010" y="219146"/>
                    <a:pt x="324518" y="223689"/>
                  </a:cubicBezTo>
                  <a:cubicBezTo>
                    <a:pt x="326026" y="228233"/>
                    <a:pt x="327534" y="229748"/>
                    <a:pt x="330551" y="231262"/>
                  </a:cubicBezTo>
                  <a:cubicBezTo>
                    <a:pt x="332059" y="232777"/>
                    <a:pt x="336583" y="229748"/>
                    <a:pt x="338091" y="229748"/>
                  </a:cubicBezTo>
                  <a:cubicBezTo>
                    <a:pt x="339599" y="229748"/>
                    <a:pt x="356189" y="217631"/>
                    <a:pt x="357697" y="216117"/>
                  </a:cubicBezTo>
                  <a:cubicBezTo>
                    <a:pt x="360713" y="214602"/>
                    <a:pt x="374286" y="202486"/>
                    <a:pt x="375795" y="200972"/>
                  </a:cubicBezTo>
                  <a:cubicBezTo>
                    <a:pt x="375795" y="200972"/>
                    <a:pt x="377303" y="197943"/>
                    <a:pt x="378811" y="194914"/>
                  </a:cubicBezTo>
                  <a:cubicBezTo>
                    <a:pt x="380319" y="193399"/>
                    <a:pt x="384843" y="190370"/>
                    <a:pt x="384843" y="188856"/>
                  </a:cubicBezTo>
                  <a:cubicBezTo>
                    <a:pt x="386351" y="187341"/>
                    <a:pt x="390876" y="184312"/>
                    <a:pt x="393892" y="184312"/>
                  </a:cubicBezTo>
                  <a:cubicBezTo>
                    <a:pt x="398416" y="184312"/>
                    <a:pt x="398416" y="182798"/>
                    <a:pt x="399925" y="182798"/>
                  </a:cubicBezTo>
                  <a:cubicBezTo>
                    <a:pt x="403695" y="183555"/>
                    <a:pt x="407088" y="182419"/>
                    <a:pt x="409539" y="182608"/>
                  </a:cubicBezTo>
                  <a:close/>
                  <a:moveTo>
                    <a:pt x="3284004" y="180426"/>
                  </a:moveTo>
                  <a:cubicBezTo>
                    <a:pt x="3282500" y="180426"/>
                    <a:pt x="3280997" y="181930"/>
                    <a:pt x="3277990" y="183435"/>
                  </a:cubicBezTo>
                  <a:cubicBezTo>
                    <a:pt x="3274982" y="184940"/>
                    <a:pt x="3273479" y="184940"/>
                    <a:pt x="3270472" y="184940"/>
                  </a:cubicBezTo>
                  <a:cubicBezTo>
                    <a:pt x="3265961" y="186445"/>
                    <a:pt x="3264458" y="189455"/>
                    <a:pt x="3262954" y="190960"/>
                  </a:cubicBezTo>
                  <a:cubicBezTo>
                    <a:pt x="3259947" y="193969"/>
                    <a:pt x="3259947" y="193969"/>
                    <a:pt x="3259947" y="196979"/>
                  </a:cubicBezTo>
                  <a:cubicBezTo>
                    <a:pt x="3259947" y="199989"/>
                    <a:pt x="3261450" y="201494"/>
                    <a:pt x="3261450" y="204504"/>
                  </a:cubicBezTo>
                  <a:cubicBezTo>
                    <a:pt x="3262954" y="209018"/>
                    <a:pt x="3264458" y="209018"/>
                    <a:pt x="3264458" y="213533"/>
                  </a:cubicBezTo>
                  <a:cubicBezTo>
                    <a:pt x="3264458" y="216543"/>
                    <a:pt x="3267465" y="221057"/>
                    <a:pt x="3267465" y="221057"/>
                  </a:cubicBezTo>
                  <a:cubicBezTo>
                    <a:pt x="3267465" y="221057"/>
                    <a:pt x="3267465" y="221057"/>
                    <a:pt x="3270472" y="221057"/>
                  </a:cubicBezTo>
                  <a:cubicBezTo>
                    <a:pt x="3270472" y="221057"/>
                    <a:pt x="3274982" y="221057"/>
                    <a:pt x="3277990" y="221057"/>
                  </a:cubicBezTo>
                  <a:cubicBezTo>
                    <a:pt x="3279493" y="221057"/>
                    <a:pt x="3282500" y="219552"/>
                    <a:pt x="3284004" y="218048"/>
                  </a:cubicBezTo>
                  <a:cubicBezTo>
                    <a:pt x="3285507" y="218048"/>
                    <a:pt x="3287011" y="216543"/>
                    <a:pt x="3288514" y="216543"/>
                  </a:cubicBezTo>
                  <a:cubicBezTo>
                    <a:pt x="3291521" y="216543"/>
                    <a:pt x="3293025" y="212028"/>
                    <a:pt x="3293025" y="212028"/>
                  </a:cubicBezTo>
                  <a:cubicBezTo>
                    <a:pt x="3293025" y="212028"/>
                    <a:pt x="3293025" y="206009"/>
                    <a:pt x="3293025" y="202999"/>
                  </a:cubicBezTo>
                  <a:cubicBezTo>
                    <a:pt x="3293025" y="201494"/>
                    <a:pt x="3293025" y="196979"/>
                    <a:pt x="3293025" y="192465"/>
                  </a:cubicBezTo>
                  <a:cubicBezTo>
                    <a:pt x="3293025" y="186445"/>
                    <a:pt x="3291521" y="184940"/>
                    <a:pt x="3291521" y="181930"/>
                  </a:cubicBezTo>
                  <a:cubicBezTo>
                    <a:pt x="3291521" y="180426"/>
                    <a:pt x="3287011" y="180426"/>
                    <a:pt x="3284004" y="180426"/>
                  </a:cubicBezTo>
                  <a:close/>
                  <a:moveTo>
                    <a:pt x="4260762" y="173311"/>
                  </a:moveTo>
                  <a:cubicBezTo>
                    <a:pt x="4256254" y="173311"/>
                    <a:pt x="4254752" y="174820"/>
                    <a:pt x="4254752" y="174820"/>
                  </a:cubicBezTo>
                  <a:cubicBezTo>
                    <a:pt x="4254752" y="174820"/>
                    <a:pt x="4251746" y="177837"/>
                    <a:pt x="4250244" y="180854"/>
                  </a:cubicBezTo>
                  <a:cubicBezTo>
                    <a:pt x="4248741" y="185380"/>
                    <a:pt x="4248741" y="183872"/>
                    <a:pt x="4248741" y="189907"/>
                  </a:cubicBezTo>
                  <a:cubicBezTo>
                    <a:pt x="4248741" y="194433"/>
                    <a:pt x="4248741" y="194433"/>
                    <a:pt x="4248741" y="198959"/>
                  </a:cubicBezTo>
                  <a:cubicBezTo>
                    <a:pt x="4248741" y="203485"/>
                    <a:pt x="4248741" y="204993"/>
                    <a:pt x="4248741" y="203485"/>
                  </a:cubicBezTo>
                  <a:cubicBezTo>
                    <a:pt x="4248741" y="203485"/>
                    <a:pt x="4250244" y="206502"/>
                    <a:pt x="4254752" y="208011"/>
                  </a:cubicBezTo>
                  <a:cubicBezTo>
                    <a:pt x="4257757" y="209520"/>
                    <a:pt x="4259259" y="209520"/>
                    <a:pt x="4262264" y="206502"/>
                  </a:cubicBezTo>
                  <a:cubicBezTo>
                    <a:pt x="4263767" y="204993"/>
                    <a:pt x="4266772" y="201976"/>
                    <a:pt x="4271280" y="201976"/>
                  </a:cubicBezTo>
                  <a:cubicBezTo>
                    <a:pt x="4275788" y="201976"/>
                    <a:pt x="4275788" y="197450"/>
                    <a:pt x="4280295" y="197450"/>
                  </a:cubicBezTo>
                  <a:cubicBezTo>
                    <a:pt x="4284803" y="195941"/>
                    <a:pt x="4281798" y="192924"/>
                    <a:pt x="4280295" y="186889"/>
                  </a:cubicBezTo>
                  <a:cubicBezTo>
                    <a:pt x="4278793" y="180854"/>
                    <a:pt x="4278793" y="182363"/>
                    <a:pt x="4274285" y="177837"/>
                  </a:cubicBezTo>
                  <a:cubicBezTo>
                    <a:pt x="4269777" y="174820"/>
                    <a:pt x="4269777" y="176328"/>
                    <a:pt x="4268275" y="176328"/>
                  </a:cubicBezTo>
                  <a:cubicBezTo>
                    <a:pt x="4266772" y="176328"/>
                    <a:pt x="4266772" y="174820"/>
                    <a:pt x="4260762" y="173311"/>
                  </a:cubicBezTo>
                  <a:close/>
                  <a:moveTo>
                    <a:pt x="3934548" y="162301"/>
                  </a:moveTo>
                  <a:cubicBezTo>
                    <a:pt x="3937558" y="163811"/>
                    <a:pt x="3943579" y="162301"/>
                    <a:pt x="3945085" y="162301"/>
                  </a:cubicBezTo>
                  <a:cubicBezTo>
                    <a:pt x="3948095" y="162301"/>
                    <a:pt x="3952611" y="163811"/>
                    <a:pt x="3954116" y="163811"/>
                  </a:cubicBezTo>
                  <a:cubicBezTo>
                    <a:pt x="3957127" y="163811"/>
                    <a:pt x="3960137" y="163811"/>
                    <a:pt x="3960137" y="165321"/>
                  </a:cubicBezTo>
                  <a:cubicBezTo>
                    <a:pt x="3961643" y="168341"/>
                    <a:pt x="3963148" y="169851"/>
                    <a:pt x="3961643" y="172872"/>
                  </a:cubicBezTo>
                  <a:cubicBezTo>
                    <a:pt x="3960137" y="175892"/>
                    <a:pt x="3954116" y="180422"/>
                    <a:pt x="3952611" y="184952"/>
                  </a:cubicBezTo>
                  <a:cubicBezTo>
                    <a:pt x="3949600" y="189482"/>
                    <a:pt x="3948095" y="189482"/>
                    <a:pt x="3946590" y="194012"/>
                  </a:cubicBezTo>
                  <a:cubicBezTo>
                    <a:pt x="3943579" y="197033"/>
                    <a:pt x="3942074" y="198543"/>
                    <a:pt x="3939064" y="200053"/>
                  </a:cubicBezTo>
                  <a:cubicBezTo>
                    <a:pt x="3936053" y="200053"/>
                    <a:pt x="3928527" y="200053"/>
                    <a:pt x="3925516" y="200053"/>
                  </a:cubicBezTo>
                  <a:cubicBezTo>
                    <a:pt x="3922505" y="200053"/>
                    <a:pt x="3914979" y="200053"/>
                    <a:pt x="3910463" y="198543"/>
                  </a:cubicBezTo>
                  <a:cubicBezTo>
                    <a:pt x="3905947" y="197033"/>
                    <a:pt x="3907453" y="197033"/>
                    <a:pt x="3902937" y="197033"/>
                  </a:cubicBezTo>
                  <a:cubicBezTo>
                    <a:pt x="3898421" y="197033"/>
                    <a:pt x="3890895" y="195523"/>
                    <a:pt x="3886379" y="197033"/>
                  </a:cubicBezTo>
                  <a:cubicBezTo>
                    <a:pt x="3881863" y="198543"/>
                    <a:pt x="3877347" y="200053"/>
                    <a:pt x="3875842" y="200053"/>
                  </a:cubicBezTo>
                  <a:cubicBezTo>
                    <a:pt x="3872831" y="200053"/>
                    <a:pt x="3865305" y="200053"/>
                    <a:pt x="3859284" y="200053"/>
                  </a:cubicBezTo>
                  <a:cubicBezTo>
                    <a:pt x="3853263" y="200053"/>
                    <a:pt x="3850252" y="198543"/>
                    <a:pt x="3845736" y="198543"/>
                  </a:cubicBezTo>
                  <a:cubicBezTo>
                    <a:pt x="3842726" y="198543"/>
                    <a:pt x="3839715" y="200053"/>
                    <a:pt x="3833694" y="201563"/>
                  </a:cubicBezTo>
                  <a:cubicBezTo>
                    <a:pt x="3827673" y="204583"/>
                    <a:pt x="3817136" y="210623"/>
                    <a:pt x="3814125" y="210623"/>
                  </a:cubicBezTo>
                  <a:cubicBezTo>
                    <a:pt x="3811115" y="210623"/>
                    <a:pt x="3806599" y="212133"/>
                    <a:pt x="3806599" y="213643"/>
                  </a:cubicBezTo>
                  <a:cubicBezTo>
                    <a:pt x="3806599" y="215153"/>
                    <a:pt x="3805094" y="215153"/>
                    <a:pt x="3806599" y="216663"/>
                  </a:cubicBezTo>
                  <a:cubicBezTo>
                    <a:pt x="3808104" y="219684"/>
                    <a:pt x="3812620" y="222704"/>
                    <a:pt x="3812620" y="225724"/>
                  </a:cubicBezTo>
                  <a:cubicBezTo>
                    <a:pt x="3812620" y="228744"/>
                    <a:pt x="3817136" y="231764"/>
                    <a:pt x="3817136" y="231764"/>
                  </a:cubicBezTo>
                  <a:cubicBezTo>
                    <a:pt x="3817136" y="231764"/>
                    <a:pt x="3821652" y="234784"/>
                    <a:pt x="3823157" y="234784"/>
                  </a:cubicBezTo>
                  <a:cubicBezTo>
                    <a:pt x="3824662" y="234784"/>
                    <a:pt x="3826168" y="239314"/>
                    <a:pt x="3829178" y="239314"/>
                  </a:cubicBezTo>
                  <a:cubicBezTo>
                    <a:pt x="3830683" y="239314"/>
                    <a:pt x="3829178" y="239314"/>
                    <a:pt x="3835199" y="239314"/>
                  </a:cubicBezTo>
                  <a:cubicBezTo>
                    <a:pt x="3842726" y="239314"/>
                    <a:pt x="3844231" y="240824"/>
                    <a:pt x="3847242" y="239314"/>
                  </a:cubicBezTo>
                  <a:cubicBezTo>
                    <a:pt x="3848747" y="237804"/>
                    <a:pt x="3848747" y="237804"/>
                    <a:pt x="3854768" y="237804"/>
                  </a:cubicBezTo>
                  <a:cubicBezTo>
                    <a:pt x="3859284" y="237804"/>
                    <a:pt x="3860789" y="237804"/>
                    <a:pt x="3865305" y="237804"/>
                  </a:cubicBezTo>
                  <a:cubicBezTo>
                    <a:pt x="3868315" y="237804"/>
                    <a:pt x="3871326" y="236294"/>
                    <a:pt x="3874337" y="237804"/>
                  </a:cubicBezTo>
                  <a:cubicBezTo>
                    <a:pt x="3877347" y="239314"/>
                    <a:pt x="3884874" y="239314"/>
                    <a:pt x="3884874" y="242334"/>
                  </a:cubicBezTo>
                  <a:cubicBezTo>
                    <a:pt x="3884874" y="243844"/>
                    <a:pt x="3884874" y="243844"/>
                    <a:pt x="3884874" y="248375"/>
                  </a:cubicBezTo>
                  <a:cubicBezTo>
                    <a:pt x="3884874" y="251395"/>
                    <a:pt x="3883368" y="252905"/>
                    <a:pt x="3883368" y="255925"/>
                  </a:cubicBezTo>
                  <a:cubicBezTo>
                    <a:pt x="3883368" y="260455"/>
                    <a:pt x="3883368" y="260455"/>
                    <a:pt x="3883368" y="263475"/>
                  </a:cubicBezTo>
                  <a:cubicBezTo>
                    <a:pt x="3883368" y="266495"/>
                    <a:pt x="3884874" y="264985"/>
                    <a:pt x="3884874" y="268005"/>
                  </a:cubicBezTo>
                  <a:cubicBezTo>
                    <a:pt x="3884874" y="272536"/>
                    <a:pt x="3887884" y="274046"/>
                    <a:pt x="3887884" y="278576"/>
                  </a:cubicBezTo>
                  <a:cubicBezTo>
                    <a:pt x="3887884" y="283106"/>
                    <a:pt x="3889389" y="287636"/>
                    <a:pt x="3887884" y="292166"/>
                  </a:cubicBezTo>
                  <a:cubicBezTo>
                    <a:pt x="3884874" y="295187"/>
                    <a:pt x="3883368" y="304247"/>
                    <a:pt x="3880358" y="307267"/>
                  </a:cubicBezTo>
                  <a:cubicBezTo>
                    <a:pt x="3877347" y="310287"/>
                    <a:pt x="3872831" y="310287"/>
                    <a:pt x="3871326" y="313307"/>
                  </a:cubicBezTo>
                  <a:cubicBezTo>
                    <a:pt x="3868315" y="316327"/>
                    <a:pt x="3863800" y="320858"/>
                    <a:pt x="3863800" y="320858"/>
                  </a:cubicBezTo>
                  <a:cubicBezTo>
                    <a:pt x="3863800" y="320858"/>
                    <a:pt x="3850252" y="335958"/>
                    <a:pt x="3848747" y="338978"/>
                  </a:cubicBezTo>
                  <a:cubicBezTo>
                    <a:pt x="3848747" y="340488"/>
                    <a:pt x="3844231" y="348039"/>
                    <a:pt x="3841220" y="351059"/>
                  </a:cubicBezTo>
                  <a:cubicBezTo>
                    <a:pt x="3839715" y="354079"/>
                    <a:pt x="3838210" y="354079"/>
                    <a:pt x="3835199" y="357099"/>
                  </a:cubicBezTo>
                  <a:cubicBezTo>
                    <a:pt x="3833694" y="361629"/>
                    <a:pt x="3829178" y="366159"/>
                    <a:pt x="3827673" y="370690"/>
                  </a:cubicBezTo>
                  <a:cubicBezTo>
                    <a:pt x="3824662" y="373710"/>
                    <a:pt x="3818641" y="381260"/>
                    <a:pt x="3817136" y="382770"/>
                  </a:cubicBezTo>
                  <a:cubicBezTo>
                    <a:pt x="3815631" y="385790"/>
                    <a:pt x="3802083" y="399381"/>
                    <a:pt x="3800578" y="400891"/>
                  </a:cubicBezTo>
                  <a:cubicBezTo>
                    <a:pt x="3800578" y="400891"/>
                    <a:pt x="3799073" y="405421"/>
                    <a:pt x="3796062" y="406931"/>
                  </a:cubicBezTo>
                  <a:cubicBezTo>
                    <a:pt x="3794557" y="406931"/>
                    <a:pt x="3793051" y="408441"/>
                    <a:pt x="3790041" y="406931"/>
                  </a:cubicBezTo>
                  <a:cubicBezTo>
                    <a:pt x="3788536" y="405421"/>
                    <a:pt x="3788536" y="406931"/>
                    <a:pt x="3784020" y="403911"/>
                  </a:cubicBezTo>
                  <a:cubicBezTo>
                    <a:pt x="3781009" y="402401"/>
                    <a:pt x="3779504" y="402401"/>
                    <a:pt x="3777999" y="399381"/>
                  </a:cubicBezTo>
                  <a:cubicBezTo>
                    <a:pt x="3774988" y="397871"/>
                    <a:pt x="3771978" y="399381"/>
                    <a:pt x="3771978" y="394851"/>
                  </a:cubicBezTo>
                  <a:cubicBezTo>
                    <a:pt x="3771978" y="390320"/>
                    <a:pt x="3771978" y="388810"/>
                    <a:pt x="3771978" y="385790"/>
                  </a:cubicBezTo>
                  <a:cubicBezTo>
                    <a:pt x="3770472" y="381260"/>
                    <a:pt x="3770472" y="379750"/>
                    <a:pt x="3767462" y="375220"/>
                  </a:cubicBezTo>
                  <a:cubicBezTo>
                    <a:pt x="3765956" y="370690"/>
                    <a:pt x="3765956" y="366159"/>
                    <a:pt x="3762946" y="361629"/>
                  </a:cubicBezTo>
                  <a:cubicBezTo>
                    <a:pt x="3759935" y="357099"/>
                    <a:pt x="3759935" y="355589"/>
                    <a:pt x="3756925" y="354079"/>
                  </a:cubicBezTo>
                  <a:cubicBezTo>
                    <a:pt x="3755420" y="352569"/>
                    <a:pt x="3753914" y="352569"/>
                    <a:pt x="3752409" y="352569"/>
                  </a:cubicBezTo>
                  <a:cubicBezTo>
                    <a:pt x="3750904" y="351059"/>
                    <a:pt x="3738861" y="361629"/>
                    <a:pt x="3737356" y="361629"/>
                  </a:cubicBezTo>
                  <a:cubicBezTo>
                    <a:pt x="3735851" y="363139"/>
                    <a:pt x="3732840" y="366159"/>
                    <a:pt x="3731335" y="367669"/>
                  </a:cubicBezTo>
                  <a:cubicBezTo>
                    <a:pt x="3728324" y="369180"/>
                    <a:pt x="3722303" y="373710"/>
                    <a:pt x="3722303" y="373710"/>
                  </a:cubicBezTo>
                  <a:cubicBezTo>
                    <a:pt x="3722303" y="373710"/>
                    <a:pt x="3722303" y="376730"/>
                    <a:pt x="3719293" y="376730"/>
                  </a:cubicBezTo>
                  <a:cubicBezTo>
                    <a:pt x="3716282" y="376730"/>
                    <a:pt x="3717788" y="376730"/>
                    <a:pt x="3714777" y="376730"/>
                  </a:cubicBezTo>
                  <a:cubicBezTo>
                    <a:pt x="3710261" y="376730"/>
                    <a:pt x="3711766" y="378240"/>
                    <a:pt x="3707251" y="378240"/>
                  </a:cubicBezTo>
                  <a:cubicBezTo>
                    <a:pt x="3702735" y="378240"/>
                    <a:pt x="3702735" y="378240"/>
                    <a:pt x="3699724" y="378240"/>
                  </a:cubicBezTo>
                  <a:cubicBezTo>
                    <a:pt x="3696714" y="379750"/>
                    <a:pt x="3698219" y="379750"/>
                    <a:pt x="3695208" y="379750"/>
                  </a:cubicBezTo>
                  <a:cubicBezTo>
                    <a:pt x="3690693" y="379750"/>
                    <a:pt x="3690693" y="382770"/>
                    <a:pt x="3687682" y="382770"/>
                  </a:cubicBezTo>
                  <a:cubicBezTo>
                    <a:pt x="3684671" y="382770"/>
                    <a:pt x="3680156" y="387300"/>
                    <a:pt x="3678650" y="387300"/>
                  </a:cubicBezTo>
                  <a:cubicBezTo>
                    <a:pt x="3675640" y="387300"/>
                    <a:pt x="3668113" y="387300"/>
                    <a:pt x="3666608" y="387300"/>
                  </a:cubicBezTo>
                  <a:cubicBezTo>
                    <a:pt x="3663598" y="387300"/>
                    <a:pt x="3660587" y="384280"/>
                    <a:pt x="3660587" y="384280"/>
                  </a:cubicBezTo>
                  <a:cubicBezTo>
                    <a:pt x="3660587" y="384280"/>
                    <a:pt x="3660587" y="384280"/>
                    <a:pt x="3662092" y="382770"/>
                  </a:cubicBezTo>
                  <a:cubicBezTo>
                    <a:pt x="3662092" y="382770"/>
                    <a:pt x="3672629" y="370690"/>
                    <a:pt x="3674134" y="367669"/>
                  </a:cubicBezTo>
                  <a:cubicBezTo>
                    <a:pt x="3677145" y="364649"/>
                    <a:pt x="3680156" y="357099"/>
                    <a:pt x="3681661" y="355589"/>
                  </a:cubicBezTo>
                  <a:cubicBezTo>
                    <a:pt x="3684671" y="354079"/>
                    <a:pt x="3693703" y="346529"/>
                    <a:pt x="3696714" y="345019"/>
                  </a:cubicBezTo>
                  <a:cubicBezTo>
                    <a:pt x="3698219" y="341998"/>
                    <a:pt x="3713272" y="331428"/>
                    <a:pt x="3714777" y="329918"/>
                  </a:cubicBezTo>
                  <a:cubicBezTo>
                    <a:pt x="3716282" y="326898"/>
                    <a:pt x="3723809" y="317837"/>
                    <a:pt x="3725314" y="314817"/>
                  </a:cubicBezTo>
                  <a:cubicBezTo>
                    <a:pt x="3726819" y="310287"/>
                    <a:pt x="3729830" y="308777"/>
                    <a:pt x="3729830" y="304247"/>
                  </a:cubicBezTo>
                  <a:cubicBezTo>
                    <a:pt x="3731335" y="301227"/>
                    <a:pt x="3734346" y="304247"/>
                    <a:pt x="3732840" y="290656"/>
                  </a:cubicBezTo>
                  <a:cubicBezTo>
                    <a:pt x="3732840" y="277066"/>
                    <a:pt x="3735851" y="274046"/>
                    <a:pt x="3735851" y="272536"/>
                  </a:cubicBezTo>
                  <a:cubicBezTo>
                    <a:pt x="3735851" y="271026"/>
                    <a:pt x="3737356" y="269516"/>
                    <a:pt x="3737356" y="269516"/>
                  </a:cubicBezTo>
                  <a:cubicBezTo>
                    <a:pt x="3737356" y="269516"/>
                    <a:pt x="3740367" y="269516"/>
                    <a:pt x="3741872" y="271026"/>
                  </a:cubicBezTo>
                  <a:cubicBezTo>
                    <a:pt x="3741872" y="274046"/>
                    <a:pt x="3744883" y="275556"/>
                    <a:pt x="3744883" y="277066"/>
                  </a:cubicBezTo>
                  <a:cubicBezTo>
                    <a:pt x="3744883" y="280086"/>
                    <a:pt x="3744883" y="281596"/>
                    <a:pt x="3746388" y="284616"/>
                  </a:cubicBezTo>
                  <a:cubicBezTo>
                    <a:pt x="3747893" y="286126"/>
                    <a:pt x="3747893" y="287636"/>
                    <a:pt x="3749398" y="284616"/>
                  </a:cubicBezTo>
                  <a:cubicBezTo>
                    <a:pt x="3752409" y="283106"/>
                    <a:pt x="3755420" y="277066"/>
                    <a:pt x="3755420" y="277066"/>
                  </a:cubicBezTo>
                  <a:cubicBezTo>
                    <a:pt x="3755420" y="277066"/>
                    <a:pt x="3768967" y="264985"/>
                    <a:pt x="3768967" y="263475"/>
                  </a:cubicBezTo>
                  <a:cubicBezTo>
                    <a:pt x="3770472" y="261965"/>
                    <a:pt x="3776493" y="254415"/>
                    <a:pt x="3776493" y="254415"/>
                  </a:cubicBezTo>
                  <a:cubicBezTo>
                    <a:pt x="3776493" y="254415"/>
                    <a:pt x="3782515" y="239314"/>
                    <a:pt x="3781009" y="231764"/>
                  </a:cubicBezTo>
                  <a:cubicBezTo>
                    <a:pt x="3781009" y="224214"/>
                    <a:pt x="3779504" y="218173"/>
                    <a:pt x="3779504" y="218173"/>
                  </a:cubicBezTo>
                  <a:cubicBezTo>
                    <a:pt x="3779504" y="218173"/>
                    <a:pt x="3777999" y="216663"/>
                    <a:pt x="3776493" y="216663"/>
                  </a:cubicBezTo>
                  <a:cubicBezTo>
                    <a:pt x="3774988" y="216663"/>
                    <a:pt x="3773483" y="218173"/>
                    <a:pt x="3770472" y="219684"/>
                  </a:cubicBezTo>
                  <a:cubicBezTo>
                    <a:pt x="3768967" y="219684"/>
                    <a:pt x="3767462" y="221194"/>
                    <a:pt x="3765956" y="221194"/>
                  </a:cubicBezTo>
                  <a:cubicBezTo>
                    <a:pt x="3762946" y="222704"/>
                    <a:pt x="3758430" y="224214"/>
                    <a:pt x="3755420" y="224214"/>
                  </a:cubicBezTo>
                  <a:cubicBezTo>
                    <a:pt x="3752409" y="224214"/>
                    <a:pt x="3744883" y="228744"/>
                    <a:pt x="3741872" y="230254"/>
                  </a:cubicBezTo>
                  <a:cubicBezTo>
                    <a:pt x="3738861" y="231764"/>
                    <a:pt x="3726819" y="237804"/>
                    <a:pt x="3723809" y="239314"/>
                  </a:cubicBezTo>
                  <a:cubicBezTo>
                    <a:pt x="3720798" y="239314"/>
                    <a:pt x="3711766" y="246865"/>
                    <a:pt x="3708756" y="248375"/>
                  </a:cubicBezTo>
                  <a:cubicBezTo>
                    <a:pt x="3705745" y="251395"/>
                    <a:pt x="3693703" y="257435"/>
                    <a:pt x="3692198" y="258945"/>
                  </a:cubicBezTo>
                  <a:cubicBezTo>
                    <a:pt x="3692198" y="261965"/>
                    <a:pt x="3684671" y="271026"/>
                    <a:pt x="3684671" y="272536"/>
                  </a:cubicBezTo>
                  <a:cubicBezTo>
                    <a:pt x="3684671" y="274046"/>
                    <a:pt x="3680156" y="275556"/>
                    <a:pt x="3678650" y="281596"/>
                  </a:cubicBezTo>
                  <a:cubicBezTo>
                    <a:pt x="3677145" y="286126"/>
                    <a:pt x="3668113" y="289146"/>
                    <a:pt x="3666608" y="290656"/>
                  </a:cubicBezTo>
                  <a:cubicBezTo>
                    <a:pt x="3666608" y="290656"/>
                    <a:pt x="3660587" y="290656"/>
                    <a:pt x="3659082" y="289146"/>
                  </a:cubicBezTo>
                  <a:cubicBezTo>
                    <a:pt x="3656071" y="287636"/>
                    <a:pt x="3653061" y="284616"/>
                    <a:pt x="3651555" y="283106"/>
                  </a:cubicBezTo>
                  <a:cubicBezTo>
                    <a:pt x="3650050" y="281596"/>
                    <a:pt x="3645534" y="281596"/>
                    <a:pt x="3642524" y="281596"/>
                  </a:cubicBezTo>
                  <a:cubicBezTo>
                    <a:pt x="3638008" y="281596"/>
                    <a:pt x="3633492" y="280086"/>
                    <a:pt x="3630481" y="278576"/>
                  </a:cubicBezTo>
                  <a:cubicBezTo>
                    <a:pt x="3628976" y="278576"/>
                    <a:pt x="3627471" y="277066"/>
                    <a:pt x="3621450" y="277066"/>
                  </a:cubicBezTo>
                  <a:cubicBezTo>
                    <a:pt x="3615429" y="275556"/>
                    <a:pt x="3615429" y="275556"/>
                    <a:pt x="3615429" y="274046"/>
                  </a:cubicBezTo>
                  <a:cubicBezTo>
                    <a:pt x="3615429" y="271026"/>
                    <a:pt x="3613923" y="268005"/>
                    <a:pt x="3612418" y="264985"/>
                  </a:cubicBezTo>
                  <a:cubicBezTo>
                    <a:pt x="3612418" y="261965"/>
                    <a:pt x="3609407" y="261965"/>
                    <a:pt x="3606397" y="260455"/>
                  </a:cubicBezTo>
                  <a:cubicBezTo>
                    <a:pt x="3603386" y="258945"/>
                    <a:pt x="3595860" y="252905"/>
                    <a:pt x="3592849" y="248375"/>
                  </a:cubicBezTo>
                  <a:cubicBezTo>
                    <a:pt x="3591344" y="242334"/>
                    <a:pt x="3591344" y="240824"/>
                    <a:pt x="3588334" y="239314"/>
                  </a:cubicBezTo>
                  <a:cubicBezTo>
                    <a:pt x="3585323" y="236294"/>
                    <a:pt x="3585323" y="237804"/>
                    <a:pt x="3585323" y="234784"/>
                  </a:cubicBezTo>
                  <a:cubicBezTo>
                    <a:pt x="3585323" y="231764"/>
                    <a:pt x="3585323" y="234784"/>
                    <a:pt x="3588334" y="231764"/>
                  </a:cubicBezTo>
                  <a:cubicBezTo>
                    <a:pt x="3589839" y="228744"/>
                    <a:pt x="3591344" y="227234"/>
                    <a:pt x="3592849" y="225724"/>
                  </a:cubicBezTo>
                  <a:cubicBezTo>
                    <a:pt x="3595860" y="224214"/>
                    <a:pt x="3595860" y="224214"/>
                    <a:pt x="3601881" y="224214"/>
                  </a:cubicBezTo>
                  <a:cubicBezTo>
                    <a:pt x="3606397" y="224214"/>
                    <a:pt x="3606397" y="222704"/>
                    <a:pt x="3612418" y="224214"/>
                  </a:cubicBezTo>
                  <a:cubicBezTo>
                    <a:pt x="3618439" y="225724"/>
                    <a:pt x="3619944" y="225724"/>
                    <a:pt x="3624460" y="225724"/>
                  </a:cubicBezTo>
                  <a:cubicBezTo>
                    <a:pt x="3627471" y="225724"/>
                    <a:pt x="3624460" y="224214"/>
                    <a:pt x="3630481" y="227234"/>
                  </a:cubicBezTo>
                  <a:cubicBezTo>
                    <a:pt x="3638008" y="230254"/>
                    <a:pt x="3633492" y="230254"/>
                    <a:pt x="3642524" y="231764"/>
                  </a:cubicBezTo>
                  <a:cubicBezTo>
                    <a:pt x="3650050" y="233274"/>
                    <a:pt x="3651555" y="234784"/>
                    <a:pt x="3659082" y="234784"/>
                  </a:cubicBezTo>
                  <a:cubicBezTo>
                    <a:pt x="3666608" y="233274"/>
                    <a:pt x="3668113" y="236294"/>
                    <a:pt x="3674134" y="233274"/>
                  </a:cubicBezTo>
                  <a:cubicBezTo>
                    <a:pt x="3680156" y="230254"/>
                    <a:pt x="3687682" y="228744"/>
                    <a:pt x="3693703" y="225724"/>
                  </a:cubicBezTo>
                  <a:cubicBezTo>
                    <a:pt x="3698219" y="222704"/>
                    <a:pt x="3702735" y="221194"/>
                    <a:pt x="3708756" y="218173"/>
                  </a:cubicBezTo>
                  <a:cubicBezTo>
                    <a:pt x="3713272" y="215153"/>
                    <a:pt x="3728324" y="209113"/>
                    <a:pt x="3728324" y="209113"/>
                  </a:cubicBezTo>
                  <a:cubicBezTo>
                    <a:pt x="3728324" y="209113"/>
                    <a:pt x="3738861" y="207603"/>
                    <a:pt x="3740367" y="206093"/>
                  </a:cubicBezTo>
                  <a:cubicBezTo>
                    <a:pt x="3743377" y="206093"/>
                    <a:pt x="3744883" y="203073"/>
                    <a:pt x="3747893" y="201563"/>
                  </a:cubicBezTo>
                  <a:cubicBezTo>
                    <a:pt x="3752409" y="200053"/>
                    <a:pt x="3756925" y="197033"/>
                    <a:pt x="3759935" y="197033"/>
                  </a:cubicBezTo>
                  <a:cubicBezTo>
                    <a:pt x="3762946" y="197033"/>
                    <a:pt x="3765956" y="194012"/>
                    <a:pt x="3767462" y="194012"/>
                  </a:cubicBezTo>
                  <a:cubicBezTo>
                    <a:pt x="3770472" y="194012"/>
                    <a:pt x="3793051" y="187972"/>
                    <a:pt x="3794557" y="189482"/>
                  </a:cubicBezTo>
                  <a:cubicBezTo>
                    <a:pt x="3796062" y="189482"/>
                    <a:pt x="3802083" y="186462"/>
                    <a:pt x="3806599" y="184952"/>
                  </a:cubicBezTo>
                  <a:cubicBezTo>
                    <a:pt x="3812620" y="183442"/>
                    <a:pt x="3826168" y="177402"/>
                    <a:pt x="3826168" y="177402"/>
                  </a:cubicBezTo>
                  <a:cubicBezTo>
                    <a:pt x="3826168" y="177402"/>
                    <a:pt x="3835199" y="174382"/>
                    <a:pt x="3836705" y="174382"/>
                  </a:cubicBezTo>
                  <a:cubicBezTo>
                    <a:pt x="3839715" y="172872"/>
                    <a:pt x="3841220" y="172872"/>
                    <a:pt x="3844231" y="171362"/>
                  </a:cubicBezTo>
                  <a:cubicBezTo>
                    <a:pt x="3847242" y="169851"/>
                    <a:pt x="3844231" y="169851"/>
                    <a:pt x="3850252" y="169851"/>
                  </a:cubicBezTo>
                  <a:cubicBezTo>
                    <a:pt x="3854768" y="169851"/>
                    <a:pt x="3856273" y="169851"/>
                    <a:pt x="3859284" y="169851"/>
                  </a:cubicBezTo>
                  <a:cubicBezTo>
                    <a:pt x="3862294" y="169851"/>
                    <a:pt x="3871326" y="169851"/>
                    <a:pt x="3871326" y="169851"/>
                  </a:cubicBezTo>
                  <a:cubicBezTo>
                    <a:pt x="3871326" y="169851"/>
                    <a:pt x="3872831" y="171362"/>
                    <a:pt x="3875842" y="171362"/>
                  </a:cubicBezTo>
                  <a:cubicBezTo>
                    <a:pt x="3878852" y="171362"/>
                    <a:pt x="3887884" y="171362"/>
                    <a:pt x="3892400" y="171362"/>
                  </a:cubicBezTo>
                  <a:cubicBezTo>
                    <a:pt x="3895410" y="171362"/>
                    <a:pt x="3899926" y="171362"/>
                    <a:pt x="3902937" y="169851"/>
                  </a:cubicBezTo>
                  <a:cubicBezTo>
                    <a:pt x="3905947" y="169851"/>
                    <a:pt x="3913474" y="165321"/>
                    <a:pt x="3917990" y="163811"/>
                  </a:cubicBezTo>
                  <a:cubicBezTo>
                    <a:pt x="3922505" y="162301"/>
                    <a:pt x="3931537" y="160791"/>
                    <a:pt x="3934548" y="162301"/>
                  </a:cubicBezTo>
                  <a:close/>
                  <a:moveTo>
                    <a:pt x="2901527" y="157011"/>
                  </a:moveTo>
                  <a:cubicBezTo>
                    <a:pt x="2901527" y="157011"/>
                    <a:pt x="2901527" y="157011"/>
                    <a:pt x="2898510" y="160026"/>
                  </a:cubicBezTo>
                  <a:cubicBezTo>
                    <a:pt x="2898510" y="160026"/>
                    <a:pt x="2898510" y="160026"/>
                    <a:pt x="2897001" y="161534"/>
                  </a:cubicBezTo>
                  <a:cubicBezTo>
                    <a:pt x="2897001" y="161534"/>
                    <a:pt x="2897001" y="161534"/>
                    <a:pt x="2897001" y="164549"/>
                  </a:cubicBezTo>
                  <a:cubicBezTo>
                    <a:pt x="2897001" y="164549"/>
                    <a:pt x="2897001" y="164549"/>
                    <a:pt x="2897001" y="166057"/>
                  </a:cubicBezTo>
                  <a:cubicBezTo>
                    <a:pt x="2897001" y="166057"/>
                    <a:pt x="2897001" y="166057"/>
                    <a:pt x="2897001" y="167564"/>
                  </a:cubicBezTo>
                  <a:cubicBezTo>
                    <a:pt x="2897001" y="167564"/>
                    <a:pt x="2897001" y="167564"/>
                    <a:pt x="2895493" y="170579"/>
                  </a:cubicBezTo>
                  <a:cubicBezTo>
                    <a:pt x="2895493" y="170579"/>
                    <a:pt x="2895493" y="170579"/>
                    <a:pt x="2895493" y="175102"/>
                  </a:cubicBezTo>
                  <a:cubicBezTo>
                    <a:pt x="2895493" y="175102"/>
                    <a:pt x="2895493" y="175102"/>
                    <a:pt x="2897001" y="176610"/>
                  </a:cubicBezTo>
                  <a:cubicBezTo>
                    <a:pt x="2897001" y="176610"/>
                    <a:pt x="2897001" y="176610"/>
                    <a:pt x="2897001" y="178117"/>
                  </a:cubicBezTo>
                  <a:cubicBezTo>
                    <a:pt x="2897001" y="178117"/>
                    <a:pt x="2897001" y="178117"/>
                    <a:pt x="2897001" y="179625"/>
                  </a:cubicBezTo>
                  <a:cubicBezTo>
                    <a:pt x="2897001" y="179625"/>
                    <a:pt x="2897001" y="179625"/>
                    <a:pt x="2898510" y="179625"/>
                  </a:cubicBezTo>
                  <a:cubicBezTo>
                    <a:pt x="2898510" y="179625"/>
                    <a:pt x="2900019" y="181132"/>
                    <a:pt x="2900019" y="181132"/>
                  </a:cubicBezTo>
                  <a:cubicBezTo>
                    <a:pt x="2900019" y="181132"/>
                    <a:pt x="2901527" y="181132"/>
                    <a:pt x="2901527" y="181132"/>
                  </a:cubicBezTo>
                  <a:cubicBezTo>
                    <a:pt x="2901527" y="181132"/>
                    <a:pt x="2901527" y="181132"/>
                    <a:pt x="2903036" y="181132"/>
                  </a:cubicBezTo>
                  <a:cubicBezTo>
                    <a:pt x="2903036" y="181132"/>
                    <a:pt x="2903036" y="181132"/>
                    <a:pt x="2904545" y="181132"/>
                  </a:cubicBezTo>
                  <a:cubicBezTo>
                    <a:pt x="2904545" y="181132"/>
                    <a:pt x="2904545" y="181132"/>
                    <a:pt x="2906053" y="181132"/>
                  </a:cubicBezTo>
                  <a:cubicBezTo>
                    <a:pt x="2906053" y="181132"/>
                    <a:pt x="2906053" y="181132"/>
                    <a:pt x="2907562" y="181132"/>
                  </a:cubicBezTo>
                  <a:cubicBezTo>
                    <a:pt x="2907562" y="181132"/>
                    <a:pt x="2907562" y="181132"/>
                    <a:pt x="2909071" y="181132"/>
                  </a:cubicBezTo>
                  <a:cubicBezTo>
                    <a:pt x="2909071" y="181132"/>
                    <a:pt x="2909071" y="181132"/>
                    <a:pt x="2910579" y="179625"/>
                  </a:cubicBezTo>
                  <a:lnTo>
                    <a:pt x="2910579" y="178117"/>
                  </a:lnTo>
                  <a:cubicBezTo>
                    <a:pt x="2910579" y="178117"/>
                    <a:pt x="2910579" y="178117"/>
                    <a:pt x="2909071" y="176610"/>
                  </a:cubicBezTo>
                  <a:cubicBezTo>
                    <a:pt x="2909071" y="176610"/>
                    <a:pt x="2909071" y="176610"/>
                    <a:pt x="2907562" y="175102"/>
                  </a:cubicBezTo>
                  <a:cubicBezTo>
                    <a:pt x="2907562" y="175102"/>
                    <a:pt x="2907562" y="175102"/>
                    <a:pt x="2907562" y="173594"/>
                  </a:cubicBezTo>
                  <a:cubicBezTo>
                    <a:pt x="2907562" y="173594"/>
                    <a:pt x="2907562" y="173594"/>
                    <a:pt x="2906053" y="172087"/>
                  </a:cubicBezTo>
                  <a:cubicBezTo>
                    <a:pt x="2906053" y="172087"/>
                    <a:pt x="2906053" y="172087"/>
                    <a:pt x="2906053" y="169072"/>
                  </a:cubicBezTo>
                  <a:cubicBezTo>
                    <a:pt x="2906053" y="169072"/>
                    <a:pt x="2906053" y="169072"/>
                    <a:pt x="2906053" y="166057"/>
                  </a:cubicBezTo>
                  <a:cubicBezTo>
                    <a:pt x="2906053" y="166057"/>
                    <a:pt x="2906053" y="166057"/>
                    <a:pt x="2907562" y="166057"/>
                  </a:cubicBezTo>
                  <a:cubicBezTo>
                    <a:pt x="2907562" y="166057"/>
                    <a:pt x="2907562" y="166057"/>
                    <a:pt x="2907562" y="164549"/>
                  </a:cubicBezTo>
                  <a:cubicBezTo>
                    <a:pt x="2907562" y="164549"/>
                    <a:pt x="2907562" y="164549"/>
                    <a:pt x="2909071" y="163042"/>
                  </a:cubicBezTo>
                  <a:cubicBezTo>
                    <a:pt x="2909071" y="163042"/>
                    <a:pt x="2909071" y="163042"/>
                    <a:pt x="2909071" y="160026"/>
                  </a:cubicBezTo>
                  <a:cubicBezTo>
                    <a:pt x="2909071" y="160026"/>
                    <a:pt x="2909071" y="160026"/>
                    <a:pt x="2909071" y="158519"/>
                  </a:cubicBezTo>
                  <a:cubicBezTo>
                    <a:pt x="2909071" y="158519"/>
                    <a:pt x="2909071" y="158519"/>
                    <a:pt x="2907562" y="158519"/>
                  </a:cubicBezTo>
                  <a:cubicBezTo>
                    <a:pt x="2907562" y="158519"/>
                    <a:pt x="2907562" y="158519"/>
                    <a:pt x="2906053" y="157011"/>
                  </a:cubicBezTo>
                  <a:cubicBezTo>
                    <a:pt x="2906053" y="157011"/>
                    <a:pt x="2906053" y="157011"/>
                    <a:pt x="2904545" y="157011"/>
                  </a:cubicBezTo>
                  <a:cubicBezTo>
                    <a:pt x="2904545" y="157011"/>
                    <a:pt x="2904545" y="157011"/>
                    <a:pt x="2901527" y="157011"/>
                  </a:cubicBezTo>
                  <a:close/>
                  <a:moveTo>
                    <a:pt x="4328378" y="156715"/>
                  </a:moveTo>
                  <a:cubicBezTo>
                    <a:pt x="4328378" y="156715"/>
                    <a:pt x="4325372" y="156715"/>
                    <a:pt x="4322367" y="158224"/>
                  </a:cubicBezTo>
                  <a:cubicBezTo>
                    <a:pt x="4320865" y="158224"/>
                    <a:pt x="4319362" y="159733"/>
                    <a:pt x="4317860" y="162750"/>
                  </a:cubicBezTo>
                  <a:cubicBezTo>
                    <a:pt x="4316357" y="164259"/>
                    <a:pt x="4311849" y="162750"/>
                    <a:pt x="4310347" y="162750"/>
                  </a:cubicBezTo>
                  <a:cubicBezTo>
                    <a:pt x="4308844" y="162750"/>
                    <a:pt x="4308844" y="162750"/>
                    <a:pt x="4305839" y="162750"/>
                  </a:cubicBezTo>
                  <a:cubicBezTo>
                    <a:pt x="4302834" y="161241"/>
                    <a:pt x="4305839" y="162750"/>
                    <a:pt x="4304336" y="167276"/>
                  </a:cubicBezTo>
                  <a:cubicBezTo>
                    <a:pt x="4302834" y="170294"/>
                    <a:pt x="4304336" y="170294"/>
                    <a:pt x="4304336" y="174820"/>
                  </a:cubicBezTo>
                  <a:cubicBezTo>
                    <a:pt x="4304336" y="179346"/>
                    <a:pt x="4304336" y="176328"/>
                    <a:pt x="4302834" y="179346"/>
                  </a:cubicBezTo>
                  <a:cubicBezTo>
                    <a:pt x="4301331" y="182363"/>
                    <a:pt x="4301331" y="182363"/>
                    <a:pt x="4301331" y="182363"/>
                  </a:cubicBezTo>
                  <a:cubicBezTo>
                    <a:pt x="4301331" y="182363"/>
                    <a:pt x="4301331" y="182363"/>
                    <a:pt x="4301331" y="188398"/>
                  </a:cubicBezTo>
                  <a:cubicBezTo>
                    <a:pt x="4301331" y="188398"/>
                    <a:pt x="4301331" y="188398"/>
                    <a:pt x="4302834" y="189907"/>
                  </a:cubicBezTo>
                  <a:cubicBezTo>
                    <a:pt x="4302834" y="189907"/>
                    <a:pt x="4305839" y="189907"/>
                    <a:pt x="4308844" y="189907"/>
                  </a:cubicBezTo>
                  <a:cubicBezTo>
                    <a:pt x="4311849" y="189907"/>
                    <a:pt x="4314854" y="188398"/>
                    <a:pt x="4316357" y="188398"/>
                  </a:cubicBezTo>
                  <a:cubicBezTo>
                    <a:pt x="4317860" y="188398"/>
                    <a:pt x="4319362" y="186889"/>
                    <a:pt x="4322367" y="186889"/>
                  </a:cubicBezTo>
                  <a:cubicBezTo>
                    <a:pt x="4323870" y="185380"/>
                    <a:pt x="4323870" y="183872"/>
                    <a:pt x="4325372" y="182363"/>
                  </a:cubicBezTo>
                  <a:cubicBezTo>
                    <a:pt x="4328378" y="179346"/>
                    <a:pt x="4328378" y="179346"/>
                    <a:pt x="4328378" y="176328"/>
                  </a:cubicBezTo>
                  <a:cubicBezTo>
                    <a:pt x="4328378" y="174820"/>
                    <a:pt x="4328378" y="173311"/>
                    <a:pt x="4329880" y="171802"/>
                  </a:cubicBezTo>
                  <a:cubicBezTo>
                    <a:pt x="4329880" y="168785"/>
                    <a:pt x="4329880" y="167276"/>
                    <a:pt x="4329880" y="164259"/>
                  </a:cubicBezTo>
                  <a:cubicBezTo>
                    <a:pt x="4329880" y="161241"/>
                    <a:pt x="4329880" y="159733"/>
                    <a:pt x="4329880" y="158224"/>
                  </a:cubicBezTo>
                  <a:cubicBezTo>
                    <a:pt x="4329880" y="156715"/>
                    <a:pt x="4328378" y="156715"/>
                    <a:pt x="4328378" y="156715"/>
                  </a:cubicBezTo>
                  <a:close/>
                  <a:moveTo>
                    <a:pt x="3366699" y="151833"/>
                  </a:moveTo>
                  <a:cubicBezTo>
                    <a:pt x="3366699" y="151833"/>
                    <a:pt x="3366699" y="151833"/>
                    <a:pt x="3362188" y="153338"/>
                  </a:cubicBezTo>
                  <a:cubicBezTo>
                    <a:pt x="3362188" y="153338"/>
                    <a:pt x="3362188" y="153338"/>
                    <a:pt x="3359181" y="159357"/>
                  </a:cubicBezTo>
                  <a:cubicBezTo>
                    <a:pt x="3359181" y="159357"/>
                    <a:pt x="3359181" y="159357"/>
                    <a:pt x="3356174" y="162367"/>
                  </a:cubicBezTo>
                  <a:cubicBezTo>
                    <a:pt x="3356174" y="162367"/>
                    <a:pt x="3356174" y="162367"/>
                    <a:pt x="3356174" y="166882"/>
                  </a:cubicBezTo>
                  <a:cubicBezTo>
                    <a:pt x="3356174" y="166882"/>
                    <a:pt x="3356174" y="166882"/>
                    <a:pt x="3356174" y="174406"/>
                  </a:cubicBezTo>
                  <a:cubicBezTo>
                    <a:pt x="3356174" y="174406"/>
                    <a:pt x="3356174" y="174406"/>
                    <a:pt x="3354670" y="183435"/>
                  </a:cubicBezTo>
                  <a:cubicBezTo>
                    <a:pt x="3354670" y="183435"/>
                    <a:pt x="3354670" y="183435"/>
                    <a:pt x="3353167" y="190960"/>
                  </a:cubicBezTo>
                  <a:cubicBezTo>
                    <a:pt x="3353167" y="190960"/>
                    <a:pt x="3353167" y="190960"/>
                    <a:pt x="3350160" y="198484"/>
                  </a:cubicBezTo>
                  <a:cubicBezTo>
                    <a:pt x="3350160" y="198484"/>
                    <a:pt x="3350160" y="201494"/>
                    <a:pt x="3347153" y="202999"/>
                  </a:cubicBezTo>
                  <a:cubicBezTo>
                    <a:pt x="3345649" y="206009"/>
                    <a:pt x="3341139" y="207513"/>
                    <a:pt x="3341139" y="207513"/>
                  </a:cubicBezTo>
                  <a:cubicBezTo>
                    <a:pt x="3341139" y="207513"/>
                    <a:pt x="3341139" y="207513"/>
                    <a:pt x="3338131" y="213533"/>
                  </a:cubicBezTo>
                  <a:cubicBezTo>
                    <a:pt x="3338131" y="213533"/>
                    <a:pt x="3338131" y="213533"/>
                    <a:pt x="3338131" y="219552"/>
                  </a:cubicBezTo>
                  <a:cubicBezTo>
                    <a:pt x="3338131" y="225572"/>
                    <a:pt x="3338131" y="225572"/>
                    <a:pt x="3338131" y="230087"/>
                  </a:cubicBezTo>
                  <a:cubicBezTo>
                    <a:pt x="3338131" y="233096"/>
                    <a:pt x="3338131" y="236106"/>
                    <a:pt x="3338131" y="236106"/>
                  </a:cubicBezTo>
                  <a:cubicBezTo>
                    <a:pt x="3338131" y="236106"/>
                    <a:pt x="3336628" y="236106"/>
                    <a:pt x="3341139" y="237611"/>
                  </a:cubicBezTo>
                  <a:cubicBezTo>
                    <a:pt x="3344146" y="237611"/>
                    <a:pt x="3348656" y="237611"/>
                    <a:pt x="3353167" y="237611"/>
                  </a:cubicBezTo>
                  <a:cubicBezTo>
                    <a:pt x="3356174" y="237611"/>
                    <a:pt x="3360685" y="239116"/>
                    <a:pt x="3362188" y="236106"/>
                  </a:cubicBezTo>
                  <a:cubicBezTo>
                    <a:pt x="3362188" y="233096"/>
                    <a:pt x="3360685" y="230087"/>
                    <a:pt x="3363692" y="227077"/>
                  </a:cubicBezTo>
                  <a:cubicBezTo>
                    <a:pt x="3366699" y="224067"/>
                    <a:pt x="3369706" y="219552"/>
                    <a:pt x="3369706" y="216543"/>
                  </a:cubicBezTo>
                  <a:cubicBezTo>
                    <a:pt x="3369706" y="213533"/>
                    <a:pt x="3374217" y="204504"/>
                    <a:pt x="3374217" y="204504"/>
                  </a:cubicBezTo>
                  <a:cubicBezTo>
                    <a:pt x="3374217" y="204504"/>
                    <a:pt x="3374217" y="198484"/>
                    <a:pt x="3375720" y="195474"/>
                  </a:cubicBezTo>
                  <a:cubicBezTo>
                    <a:pt x="3375720" y="192465"/>
                    <a:pt x="3377224" y="190960"/>
                    <a:pt x="3377224" y="186445"/>
                  </a:cubicBezTo>
                  <a:cubicBezTo>
                    <a:pt x="3377224" y="181930"/>
                    <a:pt x="3377224" y="175911"/>
                    <a:pt x="3377224" y="171396"/>
                  </a:cubicBezTo>
                  <a:cubicBezTo>
                    <a:pt x="3377224" y="165377"/>
                    <a:pt x="3380231" y="166882"/>
                    <a:pt x="3377224" y="162367"/>
                  </a:cubicBezTo>
                  <a:cubicBezTo>
                    <a:pt x="3374217" y="157852"/>
                    <a:pt x="3375720" y="156347"/>
                    <a:pt x="3372713" y="154843"/>
                  </a:cubicBezTo>
                  <a:cubicBezTo>
                    <a:pt x="3369706" y="153338"/>
                    <a:pt x="3366699" y="151833"/>
                    <a:pt x="3366699" y="151833"/>
                  </a:cubicBezTo>
                  <a:close/>
                  <a:moveTo>
                    <a:pt x="866465" y="144837"/>
                  </a:moveTo>
                  <a:cubicBezTo>
                    <a:pt x="872462" y="143329"/>
                    <a:pt x="873961" y="144837"/>
                    <a:pt x="878459" y="146345"/>
                  </a:cubicBezTo>
                  <a:cubicBezTo>
                    <a:pt x="879959" y="147854"/>
                    <a:pt x="884456" y="150870"/>
                    <a:pt x="884456" y="153886"/>
                  </a:cubicBezTo>
                  <a:cubicBezTo>
                    <a:pt x="884456" y="153886"/>
                    <a:pt x="884456" y="155394"/>
                    <a:pt x="881458" y="158410"/>
                  </a:cubicBezTo>
                  <a:cubicBezTo>
                    <a:pt x="879959" y="161427"/>
                    <a:pt x="879959" y="158410"/>
                    <a:pt x="878459" y="162935"/>
                  </a:cubicBezTo>
                  <a:cubicBezTo>
                    <a:pt x="875461" y="165951"/>
                    <a:pt x="876960" y="164443"/>
                    <a:pt x="876960" y="167459"/>
                  </a:cubicBezTo>
                  <a:cubicBezTo>
                    <a:pt x="875461" y="171984"/>
                    <a:pt x="875461" y="170475"/>
                    <a:pt x="873961" y="173492"/>
                  </a:cubicBezTo>
                  <a:cubicBezTo>
                    <a:pt x="872462" y="176508"/>
                    <a:pt x="872462" y="176508"/>
                    <a:pt x="870963" y="178016"/>
                  </a:cubicBezTo>
                  <a:cubicBezTo>
                    <a:pt x="870963" y="178016"/>
                    <a:pt x="869463" y="181032"/>
                    <a:pt x="867964" y="184049"/>
                  </a:cubicBezTo>
                  <a:cubicBezTo>
                    <a:pt x="866465" y="188573"/>
                    <a:pt x="863466" y="191589"/>
                    <a:pt x="861967" y="196114"/>
                  </a:cubicBezTo>
                  <a:cubicBezTo>
                    <a:pt x="861967" y="196114"/>
                    <a:pt x="858968" y="199130"/>
                    <a:pt x="855970" y="200638"/>
                  </a:cubicBezTo>
                  <a:cubicBezTo>
                    <a:pt x="852971" y="200638"/>
                    <a:pt x="851472" y="200638"/>
                    <a:pt x="849972" y="202146"/>
                  </a:cubicBezTo>
                  <a:cubicBezTo>
                    <a:pt x="846974" y="202146"/>
                    <a:pt x="846974" y="203654"/>
                    <a:pt x="843975" y="205162"/>
                  </a:cubicBezTo>
                  <a:cubicBezTo>
                    <a:pt x="840977" y="206670"/>
                    <a:pt x="840977" y="208179"/>
                    <a:pt x="839477" y="209687"/>
                  </a:cubicBezTo>
                  <a:cubicBezTo>
                    <a:pt x="837978" y="211195"/>
                    <a:pt x="839477" y="211195"/>
                    <a:pt x="839477" y="212703"/>
                  </a:cubicBezTo>
                  <a:cubicBezTo>
                    <a:pt x="839477" y="214211"/>
                    <a:pt x="842476" y="215719"/>
                    <a:pt x="842476" y="217227"/>
                  </a:cubicBezTo>
                  <a:cubicBezTo>
                    <a:pt x="843975" y="218735"/>
                    <a:pt x="843975" y="221752"/>
                    <a:pt x="843975" y="224768"/>
                  </a:cubicBezTo>
                  <a:cubicBezTo>
                    <a:pt x="843975" y="227784"/>
                    <a:pt x="846974" y="241357"/>
                    <a:pt x="848473" y="244374"/>
                  </a:cubicBezTo>
                  <a:cubicBezTo>
                    <a:pt x="848473" y="248898"/>
                    <a:pt x="845474" y="251914"/>
                    <a:pt x="845474" y="251914"/>
                  </a:cubicBezTo>
                  <a:cubicBezTo>
                    <a:pt x="843975" y="253422"/>
                    <a:pt x="843975" y="254930"/>
                    <a:pt x="842476" y="254930"/>
                  </a:cubicBezTo>
                  <a:cubicBezTo>
                    <a:pt x="842476" y="256439"/>
                    <a:pt x="842476" y="257947"/>
                    <a:pt x="842476" y="257947"/>
                  </a:cubicBezTo>
                  <a:cubicBezTo>
                    <a:pt x="842476" y="259455"/>
                    <a:pt x="840977" y="260963"/>
                    <a:pt x="839477" y="262471"/>
                  </a:cubicBezTo>
                  <a:cubicBezTo>
                    <a:pt x="839477" y="262471"/>
                    <a:pt x="837978" y="265487"/>
                    <a:pt x="836479" y="266995"/>
                  </a:cubicBezTo>
                  <a:cubicBezTo>
                    <a:pt x="834979" y="268504"/>
                    <a:pt x="836479" y="268504"/>
                    <a:pt x="834979" y="271520"/>
                  </a:cubicBezTo>
                  <a:cubicBezTo>
                    <a:pt x="834979" y="274536"/>
                    <a:pt x="834979" y="273028"/>
                    <a:pt x="836479" y="274536"/>
                  </a:cubicBezTo>
                  <a:cubicBezTo>
                    <a:pt x="836479" y="276044"/>
                    <a:pt x="837978" y="276044"/>
                    <a:pt x="837978" y="276044"/>
                  </a:cubicBezTo>
                  <a:cubicBezTo>
                    <a:pt x="839477" y="277552"/>
                    <a:pt x="840977" y="277552"/>
                    <a:pt x="843975" y="279060"/>
                  </a:cubicBezTo>
                  <a:cubicBezTo>
                    <a:pt x="846974" y="280569"/>
                    <a:pt x="848473" y="279060"/>
                    <a:pt x="851472" y="280569"/>
                  </a:cubicBezTo>
                  <a:cubicBezTo>
                    <a:pt x="855970" y="282077"/>
                    <a:pt x="857469" y="280569"/>
                    <a:pt x="860468" y="282077"/>
                  </a:cubicBezTo>
                  <a:cubicBezTo>
                    <a:pt x="861967" y="282077"/>
                    <a:pt x="866465" y="282077"/>
                    <a:pt x="867964" y="283585"/>
                  </a:cubicBezTo>
                  <a:cubicBezTo>
                    <a:pt x="870963" y="285093"/>
                    <a:pt x="875461" y="286601"/>
                    <a:pt x="878459" y="288109"/>
                  </a:cubicBezTo>
                  <a:cubicBezTo>
                    <a:pt x="881458" y="289617"/>
                    <a:pt x="884456" y="289617"/>
                    <a:pt x="890454" y="291125"/>
                  </a:cubicBezTo>
                  <a:cubicBezTo>
                    <a:pt x="894952" y="294142"/>
                    <a:pt x="899450" y="291125"/>
                    <a:pt x="903948" y="292634"/>
                  </a:cubicBezTo>
                  <a:cubicBezTo>
                    <a:pt x="906946" y="292634"/>
                    <a:pt x="906946" y="292634"/>
                    <a:pt x="908445" y="294142"/>
                  </a:cubicBezTo>
                  <a:cubicBezTo>
                    <a:pt x="911444" y="294142"/>
                    <a:pt x="911444" y="292634"/>
                    <a:pt x="915942" y="292634"/>
                  </a:cubicBezTo>
                  <a:cubicBezTo>
                    <a:pt x="920440" y="292634"/>
                    <a:pt x="920440" y="291125"/>
                    <a:pt x="923439" y="292634"/>
                  </a:cubicBezTo>
                  <a:cubicBezTo>
                    <a:pt x="927936" y="294142"/>
                    <a:pt x="929436" y="298666"/>
                    <a:pt x="929436" y="301682"/>
                  </a:cubicBezTo>
                  <a:cubicBezTo>
                    <a:pt x="929436" y="303190"/>
                    <a:pt x="927936" y="304699"/>
                    <a:pt x="926437" y="306207"/>
                  </a:cubicBezTo>
                  <a:cubicBezTo>
                    <a:pt x="926437" y="307715"/>
                    <a:pt x="923439" y="312239"/>
                    <a:pt x="923439" y="312239"/>
                  </a:cubicBezTo>
                  <a:cubicBezTo>
                    <a:pt x="921939" y="319780"/>
                    <a:pt x="918941" y="321288"/>
                    <a:pt x="914443" y="327320"/>
                  </a:cubicBezTo>
                  <a:cubicBezTo>
                    <a:pt x="912943" y="330337"/>
                    <a:pt x="912943" y="330337"/>
                    <a:pt x="911444" y="333353"/>
                  </a:cubicBezTo>
                  <a:cubicBezTo>
                    <a:pt x="909945" y="340894"/>
                    <a:pt x="908445" y="343910"/>
                    <a:pt x="903948" y="349942"/>
                  </a:cubicBezTo>
                  <a:cubicBezTo>
                    <a:pt x="903948" y="351450"/>
                    <a:pt x="900949" y="351450"/>
                    <a:pt x="897950" y="351450"/>
                  </a:cubicBezTo>
                  <a:cubicBezTo>
                    <a:pt x="894952" y="351450"/>
                    <a:pt x="887455" y="352959"/>
                    <a:pt x="885956" y="352959"/>
                  </a:cubicBezTo>
                  <a:cubicBezTo>
                    <a:pt x="882957" y="352959"/>
                    <a:pt x="875461" y="352959"/>
                    <a:pt x="870963" y="352959"/>
                  </a:cubicBezTo>
                  <a:cubicBezTo>
                    <a:pt x="867964" y="352959"/>
                    <a:pt x="866465" y="352959"/>
                    <a:pt x="860468" y="352959"/>
                  </a:cubicBezTo>
                  <a:cubicBezTo>
                    <a:pt x="852971" y="351450"/>
                    <a:pt x="852971" y="352959"/>
                    <a:pt x="845474" y="352959"/>
                  </a:cubicBezTo>
                  <a:cubicBezTo>
                    <a:pt x="836479" y="352959"/>
                    <a:pt x="833480" y="354467"/>
                    <a:pt x="831981" y="352959"/>
                  </a:cubicBezTo>
                  <a:cubicBezTo>
                    <a:pt x="827483" y="349942"/>
                    <a:pt x="813989" y="352959"/>
                    <a:pt x="809491" y="352959"/>
                  </a:cubicBezTo>
                  <a:cubicBezTo>
                    <a:pt x="804993" y="352959"/>
                    <a:pt x="797497" y="354467"/>
                    <a:pt x="794498" y="355975"/>
                  </a:cubicBezTo>
                  <a:cubicBezTo>
                    <a:pt x="791499" y="355975"/>
                    <a:pt x="785502" y="358991"/>
                    <a:pt x="781004" y="358991"/>
                  </a:cubicBezTo>
                  <a:cubicBezTo>
                    <a:pt x="770509" y="358991"/>
                    <a:pt x="764512" y="362007"/>
                    <a:pt x="757015" y="366532"/>
                  </a:cubicBezTo>
                  <a:cubicBezTo>
                    <a:pt x="754017" y="366532"/>
                    <a:pt x="742022" y="372564"/>
                    <a:pt x="740523" y="374072"/>
                  </a:cubicBezTo>
                  <a:cubicBezTo>
                    <a:pt x="739024" y="374072"/>
                    <a:pt x="736025" y="377089"/>
                    <a:pt x="728528" y="380105"/>
                  </a:cubicBezTo>
                  <a:cubicBezTo>
                    <a:pt x="721032" y="384629"/>
                    <a:pt x="721032" y="384629"/>
                    <a:pt x="718033" y="383121"/>
                  </a:cubicBezTo>
                  <a:cubicBezTo>
                    <a:pt x="715035" y="383121"/>
                    <a:pt x="715035" y="381613"/>
                    <a:pt x="715035" y="381613"/>
                  </a:cubicBezTo>
                  <a:cubicBezTo>
                    <a:pt x="713535" y="380105"/>
                    <a:pt x="712036" y="378597"/>
                    <a:pt x="712036" y="378597"/>
                  </a:cubicBezTo>
                  <a:cubicBezTo>
                    <a:pt x="712036" y="377089"/>
                    <a:pt x="710537" y="371056"/>
                    <a:pt x="709037" y="369548"/>
                  </a:cubicBezTo>
                  <a:cubicBezTo>
                    <a:pt x="707538" y="366532"/>
                    <a:pt x="706039" y="366532"/>
                    <a:pt x="703040" y="363515"/>
                  </a:cubicBezTo>
                  <a:cubicBezTo>
                    <a:pt x="700042" y="358991"/>
                    <a:pt x="691046" y="351450"/>
                    <a:pt x="689546" y="349942"/>
                  </a:cubicBezTo>
                  <a:cubicBezTo>
                    <a:pt x="688047" y="349942"/>
                    <a:pt x="688047" y="345418"/>
                    <a:pt x="688047" y="342402"/>
                  </a:cubicBezTo>
                  <a:cubicBezTo>
                    <a:pt x="686548" y="340894"/>
                    <a:pt x="689546" y="336369"/>
                    <a:pt x="689546" y="336369"/>
                  </a:cubicBezTo>
                  <a:cubicBezTo>
                    <a:pt x="689546" y="336369"/>
                    <a:pt x="692545" y="333353"/>
                    <a:pt x="694044" y="330337"/>
                  </a:cubicBezTo>
                  <a:cubicBezTo>
                    <a:pt x="695544" y="325812"/>
                    <a:pt x="697043" y="325812"/>
                    <a:pt x="698542" y="325812"/>
                  </a:cubicBezTo>
                  <a:cubicBezTo>
                    <a:pt x="700042" y="325812"/>
                    <a:pt x="704539" y="325812"/>
                    <a:pt x="704539" y="325812"/>
                  </a:cubicBezTo>
                  <a:cubicBezTo>
                    <a:pt x="706039" y="325812"/>
                    <a:pt x="709037" y="324304"/>
                    <a:pt x="710537" y="321288"/>
                  </a:cubicBezTo>
                  <a:cubicBezTo>
                    <a:pt x="713535" y="319780"/>
                    <a:pt x="719533" y="319780"/>
                    <a:pt x="721032" y="319780"/>
                  </a:cubicBezTo>
                  <a:cubicBezTo>
                    <a:pt x="722531" y="319780"/>
                    <a:pt x="728528" y="316764"/>
                    <a:pt x="731527" y="316764"/>
                  </a:cubicBezTo>
                  <a:cubicBezTo>
                    <a:pt x="734526" y="315255"/>
                    <a:pt x="739024" y="313747"/>
                    <a:pt x="742022" y="312239"/>
                  </a:cubicBezTo>
                  <a:cubicBezTo>
                    <a:pt x="743521" y="312239"/>
                    <a:pt x="749519" y="310731"/>
                    <a:pt x="751018" y="310731"/>
                  </a:cubicBezTo>
                  <a:cubicBezTo>
                    <a:pt x="752517" y="310731"/>
                    <a:pt x="755516" y="310731"/>
                    <a:pt x="758515" y="310731"/>
                  </a:cubicBezTo>
                  <a:cubicBezTo>
                    <a:pt x="760014" y="310731"/>
                    <a:pt x="761513" y="307715"/>
                    <a:pt x="764512" y="307715"/>
                  </a:cubicBezTo>
                  <a:cubicBezTo>
                    <a:pt x="769010" y="309223"/>
                    <a:pt x="769010" y="307715"/>
                    <a:pt x="772008" y="306207"/>
                  </a:cubicBezTo>
                  <a:cubicBezTo>
                    <a:pt x="775007" y="306207"/>
                    <a:pt x="775007" y="304699"/>
                    <a:pt x="778006" y="304699"/>
                  </a:cubicBezTo>
                  <a:cubicBezTo>
                    <a:pt x="781004" y="304699"/>
                    <a:pt x="779505" y="303190"/>
                    <a:pt x="779505" y="301682"/>
                  </a:cubicBezTo>
                  <a:cubicBezTo>
                    <a:pt x="781004" y="300174"/>
                    <a:pt x="781004" y="300174"/>
                    <a:pt x="779505" y="300174"/>
                  </a:cubicBezTo>
                  <a:cubicBezTo>
                    <a:pt x="778006" y="300174"/>
                    <a:pt x="776506" y="300174"/>
                    <a:pt x="775007" y="298666"/>
                  </a:cubicBezTo>
                  <a:cubicBezTo>
                    <a:pt x="773508" y="298666"/>
                    <a:pt x="772008" y="297158"/>
                    <a:pt x="770509" y="295650"/>
                  </a:cubicBezTo>
                  <a:cubicBezTo>
                    <a:pt x="769010" y="294142"/>
                    <a:pt x="769010" y="294142"/>
                    <a:pt x="767510" y="294142"/>
                  </a:cubicBezTo>
                  <a:cubicBezTo>
                    <a:pt x="763012" y="294142"/>
                    <a:pt x="766011" y="283585"/>
                    <a:pt x="767510" y="283585"/>
                  </a:cubicBezTo>
                  <a:cubicBezTo>
                    <a:pt x="769010" y="282077"/>
                    <a:pt x="769010" y="279060"/>
                    <a:pt x="770509" y="277552"/>
                  </a:cubicBezTo>
                  <a:cubicBezTo>
                    <a:pt x="770509" y="276044"/>
                    <a:pt x="772008" y="270012"/>
                    <a:pt x="772008" y="268504"/>
                  </a:cubicBezTo>
                  <a:cubicBezTo>
                    <a:pt x="773508" y="268504"/>
                    <a:pt x="776506" y="263979"/>
                    <a:pt x="776506" y="262471"/>
                  </a:cubicBezTo>
                  <a:cubicBezTo>
                    <a:pt x="776506" y="260963"/>
                    <a:pt x="773508" y="257947"/>
                    <a:pt x="772008" y="253422"/>
                  </a:cubicBezTo>
                  <a:cubicBezTo>
                    <a:pt x="770509" y="248898"/>
                    <a:pt x="767510" y="248898"/>
                    <a:pt x="766011" y="247390"/>
                  </a:cubicBezTo>
                  <a:cubicBezTo>
                    <a:pt x="764512" y="245882"/>
                    <a:pt x="763012" y="245882"/>
                    <a:pt x="760014" y="244374"/>
                  </a:cubicBezTo>
                  <a:cubicBezTo>
                    <a:pt x="755516" y="244374"/>
                    <a:pt x="752517" y="242865"/>
                    <a:pt x="749519" y="242865"/>
                  </a:cubicBezTo>
                  <a:cubicBezTo>
                    <a:pt x="746520" y="241357"/>
                    <a:pt x="746520" y="239849"/>
                    <a:pt x="743521" y="239849"/>
                  </a:cubicBezTo>
                  <a:cubicBezTo>
                    <a:pt x="742022" y="239849"/>
                    <a:pt x="737524" y="238341"/>
                    <a:pt x="737524" y="238341"/>
                  </a:cubicBezTo>
                  <a:cubicBezTo>
                    <a:pt x="736025" y="238341"/>
                    <a:pt x="734526" y="236833"/>
                    <a:pt x="731527" y="233817"/>
                  </a:cubicBezTo>
                  <a:cubicBezTo>
                    <a:pt x="728528" y="232309"/>
                    <a:pt x="731527" y="233817"/>
                    <a:pt x="728528" y="229292"/>
                  </a:cubicBezTo>
                  <a:cubicBezTo>
                    <a:pt x="727029" y="224768"/>
                    <a:pt x="727029" y="224768"/>
                    <a:pt x="727029" y="223260"/>
                  </a:cubicBezTo>
                  <a:cubicBezTo>
                    <a:pt x="727029" y="220244"/>
                    <a:pt x="728528" y="218735"/>
                    <a:pt x="728528" y="217227"/>
                  </a:cubicBezTo>
                  <a:cubicBezTo>
                    <a:pt x="728528" y="215719"/>
                    <a:pt x="730028" y="212703"/>
                    <a:pt x="730028" y="212703"/>
                  </a:cubicBezTo>
                  <a:cubicBezTo>
                    <a:pt x="731527" y="211195"/>
                    <a:pt x="734526" y="209687"/>
                    <a:pt x="734526" y="209687"/>
                  </a:cubicBezTo>
                  <a:cubicBezTo>
                    <a:pt x="734526" y="209687"/>
                    <a:pt x="737524" y="208179"/>
                    <a:pt x="739024" y="208179"/>
                  </a:cubicBezTo>
                  <a:cubicBezTo>
                    <a:pt x="740523" y="208179"/>
                    <a:pt x="740523" y="206670"/>
                    <a:pt x="742022" y="206670"/>
                  </a:cubicBezTo>
                  <a:cubicBezTo>
                    <a:pt x="742022" y="206670"/>
                    <a:pt x="743521" y="206670"/>
                    <a:pt x="746520" y="206670"/>
                  </a:cubicBezTo>
                  <a:cubicBezTo>
                    <a:pt x="749519" y="206670"/>
                    <a:pt x="751018" y="205162"/>
                    <a:pt x="752517" y="205162"/>
                  </a:cubicBezTo>
                  <a:cubicBezTo>
                    <a:pt x="752517" y="206670"/>
                    <a:pt x="755516" y="205162"/>
                    <a:pt x="758515" y="205162"/>
                  </a:cubicBezTo>
                  <a:cubicBezTo>
                    <a:pt x="758515" y="205162"/>
                    <a:pt x="760014" y="203654"/>
                    <a:pt x="761513" y="203654"/>
                  </a:cubicBezTo>
                  <a:cubicBezTo>
                    <a:pt x="763012" y="203654"/>
                    <a:pt x="766011" y="200638"/>
                    <a:pt x="767510" y="199130"/>
                  </a:cubicBezTo>
                  <a:cubicBezTo>
                    <a:pt x="769010" y="197622"/>
                    <a:pt x="773508" y="197622"/>
                    <a:pt x="775007" y="196114"/>
                  </a:cubicBezTo>
                  <a:cubicBezTo>
                    <a:pt x="775007" y="194605"/>
                    <a:pt x="781004" y="191589"/>
                    <a:pt x="782504" y="190081"/>
                  </a:cubicBezTo>
                  <a:cubicBezTo>
                    <a:pt x="782504" y="190081"/>
                    <a:pt x="788501" y="187065"/>
                    <a:pt x="790000" y="185557"/>
                  </a:cubicBezTo>
                  <a:cubicBezTo>
                    <a:pt x="791499" y="184049"/>
                    <a:pt x="792999" y="184049"/>
                    <a:pt x="798996" y="179524"/>
                  </a:cubicBezTo>
                  <a:cubicBezTo>
                    <a:pt x="804993" y="176508"/>
                    <a:pt x="801995" y="178016"/>
                    <a:pt x="806492" y="175000"/>
                  </a:cubicBezTo>
                  <a:cubicBezTo>
                    <a:pt x="809491" y="171984"/>
                    <a:pt x="810990" y="171984"/>
                    <a:pt x="813989" y="170475"/>
                  </a:cubicBezTo>
                  <a:cubicBezTo>
                    <a:pt x="816988" y="168967"/>
                    <a:pt x="816988" y="168967"/>
                    <a:pt x="821486" y="165951"/>
                  </a:cubicBezTo>
                  <a:cubicBezTo>
                    <a:pt x="827483" y="164443"/>
                    <a:pt x="828982" y="162935"/>
                    <a:pt x="833480" y="161427"/>
                  </a:cubicBezTo>
                  <a:cubicBezTo>
                    <a:pt x="839477" y="158410"/>
                    <a:pt x="840977" y="158410"/>
                    <a:pt x="843975" y="156902"/>
                  </a:cubicBezTo>
                  <a:cubicBezTo>
                    <a:pt x="846974" y="153886"/>
                    <a:pt x="848473" y="153886"/>
                    <a:pt x="851472" y="152378"/>
                  </a:cubicBezTo>
                  <a:cubicBezTo>
                    <a:pt x="855970" y="150870"/>
                    <a:pt x="857469" y="149362"/>
                    <a:pt x="860468" y="147854"/>
                  </a:cubicBezTo>
                  <a:cubicBezTo>
                    <a:pt x="863466" y="146345"/>
                    <a:pt x="863466" y="144837"/>
                    <a:pt x="866465" y="144837"/>
                  </a:cubicBezTo>
                  <a:close/>
                  <a:moveTo>
                    <a:pt x="4313352" y="140120"/>
                  </a:moveTo>
                  <a:cubicBezTo>
                    <a:pt x="4313352" y="140120"/>
                    <a:pt x="4311849" y="143137"/>
                    <a:pt x="4310347" y="144646"/>
                  </a:cubicBezTo>
                  <a:cubicBezTo>
                    <a:pt x="4310347" y="146155"/>
                    <a:pt x="4310347" y="146155"/>
                    <a:pt x="4310347" y="147663"/>
                  </a:cubicBezTo>
                  <a:cubicBezTo>
                    <a:pt x="4308844" y="149172"/>
                    <a:pt x="4310347" y="152189"/>
                    <a:pt x="4310347" y="152189"/>
                  </a:cubicBezTo>
                  <a:cubicBezTo>
                    <a:pt x="4310347" y="152189"/>
                    <a:pt x="4310347" y="152189"/>
                    <a:pt x="4311849" y="152189"/>
                  </a:cubicBezTo>
                  <a:cubicBezTo>
                    <a:pt x="4311849" y="152189"/>
                    <a:pt x="4316357" y="150681"/>
                    <a:pt x="4316357" y="149172"/>
                  </a:cubicBezTo>
                  <a:cubicBezTo>
                    <a:pt x="4316357" y="149172"/>
                    <a:pt x="4316357" y="149172"/>
                    <a:pt x="4316357" y="146155"/>
                  </a:cubicBezTo>
                  <a:cubicBezTo>
                    <a:pt x="4316357" y="146155"/>
                    <a:pt x="4316357" y="144646"/>
                    <a:pt x="4316357" y="143137"/>
                  </a:cubicBezTo>
                  <a:cubicBezTo>
                    <a:pt x="4316357" y="141629"/>
                    <a:pt x="4314854" y="140120"/>
                    <a:pt x="4314854" y="140120"/>
                  </a:cubicBezTo>
                  <a:cubicBezTo>
                    <a:pt x="4314854" y="140120"/>
                    <a:pt x="4314854" y="140120"/>
                    <a:pt x="4313352" y="140120"/>
                  </a:cubicBezTo>
                  <a:close/>
                  <a:moveTo>
                    <a:pt x="639716" y="135391"/>
                  </a:moveTo>
                  <a:cubicBezTo>
                    <a:pt x="639716" y="135391"/>
                    <a:pt x="646992" y="135391"/>
                    <a:pt x="646992" y="136920"/>
                  </a:cubicBezTo>
                  <a:cubicBezTo>
                    <a:pt x="648447" y="136920"/>
                    <a:pt x="651358" y="138449"/>
                    <a:pt x="651358" y="139977"/>
                  </a:cubicBezTo>
                  <a:cubicBezTo>
                    <a:pt x="651358" y="139977"/>
                    <a:pt x="652813" y="141506"/>
                    <a:pt x="654268" y="141506"/>
                  </a:cubicBezTo>
                  <a:cubicBezTo>
                    <a:pt x="654268" y="143035"/>
                    <a:pt x="655723" y="144563"/>
                    <a:pt x="655723" y="144563"/>
                  </a:cubicBezTo>
                  <a:cubicBezTo>
                    <a:pt x="655723" y="146092"/>
                    <a:pt x="657179" y="147621"/>
                    <a:pt x="658634" y="149149"/>
                  </a:cubicBezTo>
                  <a:cubicBezTo>
                    <a:pt x="658634" y="149149"/>
                    <a:pt x="658634" y="150678"/>
                    <a:pt x="660089" y="152207"/>
                  </a:cubicBezTo>
                  <a:cubicBezTo>
                    <a:pt x="661544" y="152207"/>
                    <a:pt x="661544" y="153736"/>
                    <a:pt x="661544" y="153736"/>
                  </a:cubicBezTo>
                  <a:cubicBezTo>
                    <a:pt x="661544" y="153736"/>
                    <a:pt x="662999" y="156793"/>
                    <a:pt x="664455" y="156793"/>
                  </a:cubicBezTo>
                  <a:cubicBezTo>
                    <a:pt x="664455" y="158322"/>
                    <a:pt x="664455" y="159850"/>
                    <a:pt x="665910" y="161379"/>
                  </a:cubicBezTo>
                  <a:cubicBezTo>
                    <a:pt x="665910" y="162908"/>
                    <a:pt x="665910" y="167494"/>
                    <a:pt x="664455" y="167494"/>
                  </a:cubicBezTo>
                  <a:cubicBezTo>
                    <a:pt x="664455" y="169023"/>
                    <a:pt x="662999" y="172080"/>
                    <a:pt x="662999" y="172080"/>
                  </a:cubicBezTo>
                  <a:cubicBezTo>
                    <a:pt x="662999" y="172080"/>
                    <a:pt x="661544" y="173609"/>
                    <a:pt x="661544" y="175137"/>
                  </a:cubicBezTo>
                  <a:cubicBezTo>
                    <a:pt x="660089" y="175137"/>
                    <a:pt x="658634" y="176666"/>
                    <a:pt x="657179" y="176666"/>
                  </a:cubicBezTo>
                  <a:cubicBezTo>
                    <a:pt x="655723" y="176666"/>
                    <a:pt x="651358" y="176666"/>
                    <a:pt x="649902" y="176666"/>
                  </a:cubicBezTo>
                  <a:cubicBezTo>
                    <a:pt x="648447" y="175137"/>
                    <a:pt x="648447" y="175137"/>
                    <a:pt x="645537" y="173609"/>
                  </a:cubicBezTo>
                  <a:cubicBezTo>
                    <a:pt x="644082" y="172080"/>
                    <a:pt x="641171" y="170551"/>
                    <a:pt x="639716" y="170551"/>
                  </a:cubicBezTo>
                  <a:cubicBezTo>
                    <a:pt x="639716" y="169023"/>
                    <a:pt x="636806" y="167494"/>
                    <a:pt x="636806" y="165965"/>
                  </a:cubicBezTo>
                  <a:cubicBezTo>
                    <a:pt x="633895" y="162908"/>
                    <a:pt x="633895" y="159850"/>
                    <a:pt x="632440" y="155264"/>
                  </a:cubicBezTo>
                  <a:cubicBezTo>
                    <a:pt x="632440" y="155264"/>
                    <a:pt x="632440" y="152207"/>
                    <a:pt x="632440" y="150678"/>
                  </a:cubicBezTo>
                  <a:cubicBezTo>
                    <a:pt x="632440" y="150678"/>
                    <a:pt x="630985" y="147621"/>
                    <a:pt x="630985" y="146092"/>
                  </a:cubicBezTo>
                  <a:cubicBezTo>
                    <a:pt x="632440" y="144563"/>
                    <a:pt x="630985" y="143035"/>
                    <a:pt x="632440" y="141506"/>
                  </a:cubicBezTo>
                  <a:cubicBezTo>
                    <a:pt x="632440" y="141506"/>
                    <a:pt x="633895" y="138449"/>
                    <a:pt x="633895" y="138449"/>
                  </a:cubicBezTo>
                  <a:cubicBezTo>
                    <a:pt x="633895" y="138449"/>
                    <a:pt x="635350" y="136920"/>
                    <a:pt x="636806" y="136920"/>
                  </a:cubicBezTo>
                  <a:cubicBezTo>
                    <a:pt x="638261" y="135391"/>
                    <a:pt x="639716" y="135391"/>
                    <a:pt x="639716" y="135391"/>
                  </a:cubicBezTo>
                  <a:close/>
                  <a:moveTo>
                    <a:pt x="1176897" y="133535"/>
                  </a:moveTo>
                  <a:cubicBezTo>
                    <a:pt x="1173883" y="133535"/>
                    <a:pt x="1173883" y="135042"/>
                    <a:pt x="1170870" y="136549"/>
                  </a:cubicBezTo>
                  <a:cubicBezTo>
                    <a:pt x="1169363" y="138055"/>
                    <a:pt x="1169363" y="139562"/>
                    <a:pt x="1166349" y="142576"/>
                  </a:cubicBezTo>
                  <a:cubicBezTo>
                    <a:pt x="1164843" y="144083"/>
                    <a:pt x="1164843" y="145589"/>
                    <a:pt x="1163336" y="148603"/>
                  </a:cubicBezTo>
                  <a:cubicBezTo>
                    <a:pt x="1161829" y="151616"/>
                    <a:pt x="1161829" y="151616"/>
                    <a:pt x="1160322" y="154630"/>
                  </a:cubicBezTo>
                  <a:cubicBezTo>
                    <a:pt x="1158816" y="157644"/>
                    <a:pt x="1155802" y="159150"/>
                    <a:pt x="1154295" y="160657"/>
                  </a:cubicBezTo>
                  <a:cubicBezTo>
                    <a:pt x="1152788" y="163671"/>
                    <a:pt x="1154295" y="163671"/>
                    <a:pt x="1151282" y="168191"/>
                  </a:cubicBezTo>
                  <a:cubicBezTo>
                    <a:pt x="1149775" y="172711"/>
                    <a:pt x="1149775" y="172711"/>
                    <a:pt x="1148268" y="174218"/>
                  </a:cubicBezTo>
                  <a:cubicBezTo>
                    <a:pt x="1148268" y="175725"/>
                    <a:pt x="1148268" y="180245"/>
                    <a:pt x="1148268" y="183259"/>
                  </a:cubicBezTo>
                  <a:cubicBezTo>
                    <a:pt x="1146761" y="184766"/>
                    <a:pt x="1149775" y="187779"/>
                    <a:pt x="1149775" y="190793"/>
                  </a:cubicBezTo>
                  <a:cubicBezTo>
                    <a:pt x="1151282" y="192299"/>
                    <a:pt x="1149775" y="195313"/>
                    <a:pt x="1151282" y="195313"/>
                  </a:cubicBezTo>
                  <a:cubicBezTo>
                    <a:pt x="1151282" y="195313"/>
                    <a:pt x="1152788" y="196820"/>
                    <a:pt x="1152788" y="196820"/>
                  </a:cubicBezTo>
                  <a:cubicBezTo>
                    <a:pt x="1154295" y="198327"/>
                    <a:pt x="1157309" y="198327"/>
                    <a:pt x="1158816" y="198327"/>
                  </a:cubicBezTo>
                  <a:cubicBezTo>
                    <a:pt x="1160322" y="196820"/>
                    <a:pt x="1160322" y="196820"/>
                    <a:pt x="1161829" y="196820"/>
                  </a:cubicBezTo>
                  <a:cubicBezTo>
                    <a:pt x="1163336" y="195313"/>
                    <a:pt x="1164843" y="195313"/>
                    <a:pt x="1166349" y="195313"/>
                  </a:cubicBezTo>
                  <a:cubicBezTo>
                    <a:pt x="1167856" y="195313"/>
                    <a:pt x="1169363" y="193806"/>
                    <a:pt x="1169363" y="193806"/>
                  </a:cubicBezTo>
                  <a:cubicBezTo>
                    <a:pt x="1169363" y="193806"/>
                    <a:pt x="1170870" y="195313"/>
                    <a:pt x="1169363" y="196820"/>
                  </a:cubicBezTo>
                  <a:cubicBezTo>
                    <a:pt x="1169363" y="199833"/>
                    <a:pt x="1167856" y="199833"/>
                    <a:pt x="1167856" y="201340"/>
                  </a:cubicBezTo>
                  <a:cubicBezTo>
                    <a:pt x="1166349" y="202847"/>
                    <a:pt x="1166349" y="202847"/>
                    <a:pt x="1164843" y="204354"/>
                  </a:cubicBezTo>
                  <a:cubicBezTo>
                    <a:pt x="1163336" y="205860"/>
                    <a:pt x="1163336" y="207367"/>
                    <a:pt x="1163336" y="208874"/>
                  </a:cubicBezTo>
                  <a:cubicBezTo>
                    <a:pt x="1161829" y="210381"/>
                    <a:pt x="1161829" y="211888"/>
                    <a:pt x="1160322" y="213394"/>
                  </a:cubicBezTo>
                  <a:cubicBezTo>
                    <a:pt x="1158816" y="214901"/>
                    <a:pt x="1155802" y="214901"/>
                    <a:pt x="1154295" y="216408"/>
                  </a:cubicBezTo>
                  <a:cubicBezTo>
                    <a:pt x="1152788" y="217915"/>
                    <a:pt x="1149775" y="217915"/>
                    <a:pt x="1146761" y="217915"/>
                  </a:cubicBezTo>
                  <a:cubicBezTo>
                    <a:pt x="1143748" y="217915"/>
                    <a:pt x="1143748" y="217915"/>
                    <a:pt x="1140734" y="217915"/>
                  </a:cubicBezTo>
                  <a:cubicBezTo>
                    <a:pt x="1137721" y="217915"/>
                    <a:pt x="1139227" y="219422"/>
                    <a:pt x="1137721" y="220928"/>
                  </a:cubicBezTo>
                  <a:cubicBezTo>
                    <a:pt x="1137721" y="222435"/>
                    <a:pt x="1136214" y="225449"/>
                    <a:pt x="1134707" y="228462"/>
                  </a:cubicBezTo>
                  <a:cubicBezTo>
                    <a:pt x="1133200" y="231476"/>
                    <a:pt x="1133200" y="231476"/>
                    <a:pt x="1130187" y="235996"/>
                  </a:cubicBezTo>
                  <a:cubicBezTo>
                    <a:pt x="1127173" y="240516"/>
                    <a:pt x="1128680" y="239010"/>
                    <a:pt x="1128680" y="240516"/>
                  </a:cubicBezTo>
                  <a:cubicBezTo>
                    <a:pt x="1128680" y="243530"/>
                    <a:pt x="1128680" y="246544"/>
                    <a:pt x="1128680" y="249557"/>
                  </a:cubicBezTo>
                  <a:cubicBezTo>
                    <a:pt x="1128680" y="252571"/>
                    <a:pt x="1128680" y="252571"/>
                    <a:pt x="1127173" y="254077"/>
                  </a:cubicBezTo>
                  <a:cubicBezTo>
                    <a:pt x="1125666" y="255584"/>
                    <a:pt x="1125666" y="255584"/>
                    <a:pt x="1125666" y="257091"/>
                  </a:cubicBezTo>
                  <a:cubicBezTo>
                    <a:pt x="1125666" y="260105"/>
                    <a:pt x="1127173" y="260105"/>
                    <a:pt x="1127173" y="263118"/>
                  </a:cubicBezTo>
                  <a:cubicBezTo>
                    <a:pt x="1128680" y="266132"/>
                    <a:pt x="1128680" y="266132"/>
                    <a:pt x="1133200" y="266132"/>
                  </a:cubicBezTo>
                  <a:cubicBezTo>
                    <a:pt x="1136214" y="267638"/>
                    <a:pt x="1136214" y="266132"/>
                    <a:pt x="1137721" y="264625"/>
                  </a:cubicBezTo>
                  <a:cubicBezTo>
                    <a:pt x="1140734" y="264625"/>
                    <a:pt x="1140734" y="264625"/>
                    <a:pt x="1142241" y="263118"/>
                  </a:cubicBezTo>
                  <a:cubicBezTo>
                    <a:pt x="1143748" y="263118"/>
                    <a:pt x="1145255" y="261611"/>
                    <a:pt x="1146761" y="260105"/>
                  </a:cubicBezTo>
                  <a:cubicBezTo>
                    <a:pt x="1146761" y="258598"/>
                    <a:pt x="1148268" y="260105"/>
                    <a:pt x="1151282" y="260105"/>
                  </a:cubicBezTo>
                  <a:cubicBezTo>
                    <a:pt x="1154295" y="260105"/>
                    <a:pt x="1152788" y="258598"/>
                    <a:pt x="1152788" y="257091"/>
                  </a:cubicBezTo>
                  <a:cubicBezTo>
                    <a:pt x="1154295" y="255584"/>
                    <a:pt x="1155802" y="257091"/>
                    <a:pt x="1157309" y="255584"/>
                  </a:cubicBezTo>
                  <a:cubicBezTo>
                    <a:pt x="1158816" y="255584"/>
                    <a:pt x="1158816" y="255584"/>
                    <a:pt x="1160322" y="257091"/>
                  </a:cubicBezTo>
                  <a:cubicBezTo>
                    <a:pt x="1163336" y="260105"/>
                    <a:pt x="1163336" y="258598"/>
                    <a:pt x="1163336" y="261611"/>
                  </a:cubicBezTo>
                  <a:cubicBezTo>
                    <a:pt x="1163336" y="264625"/>
                    <a:pt x="1161829" y="263118"/>
                    <a:pt x="1160322" y="266132"/>
                  </a:cubicBezTo>
                  <a:cubicBezTo>
                    <a:pt x="1160322" y="269145"/>
                    <a:pt x="1158816" y="267638"/>
                    <a:pt x="1155802" y="270652"/>
                  </a:cubicBezTo>
                  <a:cubicBezTo>
                    <a:pt x="1152788" y="273666"/>
                    <a:pt x="1151282" y="273666"/>
                    <a:pt x="1149775" y="275172"/>
                  </a:cubicBezTo>
                  <a:cubicBezTo>
                    <a:pt x="1148268" y="275172"/>
                    <a:pt x="1145255" y="278186"/>
                    <a:pt x="1142241" y="279693"/>
                  </a:cubicBezTo>
                  <a:cubicBezTo>
                    <a:pt x="1139227" y="281199"/>
                    <a:pt x="1139227" y="282706"/>
                    <a:pt x="1136214" y="284213"/>
                  </a:cubicBezTo>
                  <a:cubicBezTo>
                    <a:pt x="1133200" y="285720"/>
                    <a:pt x="1130187" y="287227"/>
                    <a:pt x="1127173" y="290240"/>
                  </a:cubicBezTo>
                  <a:cubicBezTo>
                    <a:pt x="1124160" y="291747"/>
                    <a:pt x="1124160" y="291747"/>
                    <a:pt x="1122653" y="293254"/>
                  </a:cubicBezTo>
                  <a:cubicBezTo>
                    <a:pt x="1119639" y="296267"/>
                    <a:pt x="1121146" y="296267"/>
                    <a:pt x="1122653" y="302294"/>
                  </a:cubicBezTo>
                  <a:cubicBezTo>
                    <a:pt x="1122653" y="306815"/>
                    <a:pt x="1122653" y="303801"/>
                    <a:pt x="1122653" y="308322"/>
                  </a:cubicBezTo>
                  <a:cubicBezTo>
                    <a:pt x="1122653" y="311335"/>
                    <a:pt x="1122653" y="312842"/>
                    <a:pt x="1122653" y="315855"/>
                  </a:cubicBezTo>
                  <a:cubicBezTo>
                    <a:pt x="1122653" y="318869"/>
                    <a:pt x="1122653" y="318869"/>
                    <a:pt x="1121146" y="321883"/>
                  </a:cubicBezTo>
                  <a:cubicBezTo>
                    <a:pt x="1121146" y="324896"/>
                    <a:pt x="1122653" y="327910"/>
                    <a:pt x="1122653" y="327910"/>
                  </a:cubicBezTo>
                  <a:cubicBezTo>
                    <a:pt x="1122653" y="327910"/>
                    <a:pt x="1125666" y="329416"/>
                    <a:pt x="1125666" y="329416"/>
                  </a:cubicBezTo>
                  <a:cubicBezTo>
                    <a:pt x="1127173" y="329416"/>
                    <a:pt x="1128680" y="329416"/>
                    <a:pt x="1131694" y="327910"/>
                  </a:cubicBezTo>
                  <a:cubicBezTo>
                    <a:pt x="1134707" y="327910"/>
                    <a:pt x="1134707" y="326403"/>
                    <a:pt x="1139227" y="324896"/>
                  </a:cubicBezTo>
                  <a:cubicBezTo>
                    <a:pt x="1142241" y="323389"/>
                    <a:pt x="1142241" y="324896"/>
                    <a:pt x="1145255" y="323389"/>
                  </a:cubicBezTo>
                  <a:cubicBezTo>
                    <a:pt x="1148268" y="320376"/>
                    <a:pt x="1151282" y="320376"/>
                    <a:pt x="1154295" y="318869"/>
                  </a:cubicBezTo>
                  <a:cubicBezTo>
                    <a:pt x="1157309" y="318869"/>
                    <a:pt x="1155802" y="318869"/>
                    <a:pt x="1158816" y="317362"/>
                  </a:cubicBezTo>
                  <a:cubicBezTo>
                    <a:pt x="1163336" y="314349"/>
                    <a:pt x="1167856" y="314349"/>
                    <a:pt x="1169363" y="314349"/>
                  </a:cubicBezTo>
                  <a:cubicBezTo>
                    <a:pt x="1170870" y="312842"/>
                    <a:pt x="1181417" y="305308"/>
                    <a:pt x="1181417" y="303801"/>
                  </a:cubicBezTo>
                  <a:cubicBezTo>
                    <a:pt x="1182924" y="302294"/>
                    <a:pt x="1184431" y="296267"/>
                    <a:pt x="1184431" y="291747"/>
                  </a:cubicBezTo>
                  <a:cubicBezTo>
                    <a:pt x="1184431" y="287227"/>
                    <a:pt x="1185938" y="278186"/>
                    <a:pt x="1185938" y="278186"/>
                  </a:cubicBezTo>
                  <a:cubicBezTo>
                    <a:pt x="1185938" y="278186"/>
                    <a:pt x="1187444" y="264625"/>
                    <a:pt x="1187444" y="263118"/>
                  </a:cubicBezTo>
                  <a:cubicBezTo>
                    <a:pt x="1187444" y="260105"/>
                    <a:pt x="1187444" y="258598"/>
                    <a:pt x="1185938" y="254077"/>
                  </a:cubicBezTo>
                  <a:cubicBezTo>
                    <a:pt x="1185938" y="251064"/>
                    <a:pt x="1185938" y="246544"/>
                    <a:pt x="1185938" y="245037"/>
                  </a:cubicBezTo>
                  <a:cubicBezTo>
                    <a:pt x="1185938" y="243530"/>
                    <a:pt x="1187444" y="234489"/>
                    <a:pt x="1187444" y="231476"/>
                  </a:cubicBezTo>
                  <a:cubicBezTo>
                    <a:pt x="1187444" y="226955"/>
                    <a:pt x="1187444" y="217915"/>
                    <a:pt x="1187444" y="216408"/>
                  </a:cubicBezTo>
                  <a:cubicBezTo>
                    <a:pt x="1187444" y="214901"/>
                    <a:pt x="1187444" y="208874"/>
                    <a:pt x="1188951" y="204354"/>
                  </a:cubicBezTo>
                  <a:cubicBezTo>
                    <a:pt x="1188951" y="201340"/>
                    <a:pt x="1188951" y="201340"/>
                    <a:pt x="1190458" y="199833"/>
                  </a:cubicBezTo>
                  <a:cubicBezTo>
                    <a:pt x="1191965" y="198327"/>
                    <a:pt x="1191965" y="196820"/>
                    <a:pt x="1191965" y="193806"/>
                  </a:cubicBezTo>
                  <a:cubicBezTo>
                    <a:pt x="1193471" y="190793"/>
                    <a:pt x="1193471" y="190793"/>
                    <a:pt x="1191965" y="186272"/>
                  </a:cubicBezTo>
                  <a:cubicBezTo>
                    <a:pt x="1191965" y="181752"/>
                    <a:pt x="1191965" y="181752"/>
                    <a:pt x="1191965" y="180245"/>
                  </a:cubicBezTo>
                  <a:cubicBezTo>
                    <a:pt x="1191965" y="177232"/>
                    <a:pt x="1191965" y="175725"/>
                    <a:pt x="1193471" y="171205"/>
                  </a:cubicBezTo>
                  <a:cubicBezTo>
                    <a:pt x="1193471" y="168191"/>
                    <a:pt x="1193471" y="165177"/>
                    <a:pt x="1193471" y="162164"/>
                  </a:cubicBezTo>
                  <a:cubicBezTo>
                    <a:pt x="1193471" y="160657"/>
                    <a:pt x="1191965" y="157644"/>
                    <a:pt x="1193471" y="156137"/>
                  </a:cubicBezTo>
                  <a:cubicBezTo>
                    <a:pt x="1193471" y="153123"/>
                    <a:pt x="1193471" y="147096"/>
                    <a:pt x="1193471" y="144083"/>
                  </a:cubicBezTo>
                  <a:cubicBezTo>
                    <a:pt x="1193471" y="141069"/>
                    <a:pt x="1191965" y="141069"/>
                    <a:pt x="1190458" y="139562"/>
                  </a:cubicBezTo>
                  <a:cubicBezTo>
                    <a:pt x="1190458" y="136549"/>
                    <a:pt x="1187444" y="136549"/>
                    <a:pt x="1187444" y="136549"/>
                  </a:cubicBezTo>
                  <a:cubicBezTo>
                    <a:pt x="1187444" y="136549"/>
                    <a:pt x="1187444" y="135042"/>
                    <a:pt x="1181417" y="133535"/>
                  </a:cubicBezTo>
                  <a:cubicBezTo>
                    <a:pt x="1176897" y="133535"/>
                    <a:pt x="1178404" y="133535"/>
                    <a:pt x="1176897" y="133535"/>
                  </a:cubicBezTo>
                  <a:close/>
                  <a:moveTo>
                    <a:pt x="2897001" y="132890"/>
                  </a:moveTo>
                  <a:cubicBezTo>
                    <a:pt x="2897001" y="132890"/>
                    <a:pt x="2897001" y="132890"/>
                    <a:pt x="2895493" y="134398"/>
                  </a:cubicBezTo>
                  <a:cubicBezTo>
                    <a:pt x="2895493" y="134398"/>
                    <a:pt x="2895493" y="134398"/>
                    <a:pt x="2895493" y="137413"/>
                  </a:cubicBezTo>
                  <a:cubicBezTo>
                    <a:pt x="2895493" y="137413"/>
                    <a:pt x="2895493" y="137413"/>
                    <a:pt x="2893984" y="138921"/>
                  </a:cubicBezTo>
                  <a:cubicBezTo>
                    <a:pt x="2893984" y="138921"/>
                    <a:pt x="2893984" y="138921"/>
                    <a:pt x="2893984" y="140428"/>
                  </a:cubicBezTo>
                  <a:cubicBezTo>
                    <a:pt x="2893984" y="140428"/>
                    <a:pt x="2893984" y="140428"/>
                    <a:pt x="2893984" y="143443"/>
                  </a:cubicBezTo>
                  <a:lnTo>
                    <a:pt x="2895493" y="143443"/>
                  </a:lnTo>
                  <a:cubicBezTo>
                    <a:pt x="2895493" y="143443"/>
                    <a:pt x="2895493" y="143443"/>
                    <a:pt x="2897001" y="144951"/>
                  </a:cubicBezTo>
                  <a:cubicBezTo>
                    <a:pt x="2897001" y="144951"/>
                    <a:pt x="2897001" y="144951"/>
                    <a:pt x="2898510" y="146458"/>
                  </a:cubicBezTo>
                  <a:cubicBezTo>
                    <a:pt x="2898510" y="146458"/>
                    <a:pt x="2898510" y="146458"/>
                    <a:pt x="2900019" y="146458"/>
                  </a:cubicBezTo>
                  <a:cubicBezTo>
                    <a:pt x="2900019" y="146458"/>
                    <a:pt x="2900019" y="144951"/>
                    <a:pt x="2900019" y="144951"/>
                  </a:cubicBezTo>
                  <a:cubicBezTo>
                    <a:pt x="2900019" y="144951"/>
                    <a:pt x="2901527" y="143443"/>
                    <a:pt x="2901527" y="143443"/>
                  </a:cubicBezTo>
                  <a:cubicBezTo>
                    <a:pt x="2901527" y="143443"/>
                    <a:pt x="2901527" y="143443"/>
                    <a:pt x="2901527" y="141936"/>
                  </a:cubicBezTo>
                  <a:cubicBezTo>
                    <a:pt x="2901527" y="141936"/>
                    <a:pt x="2901527" y="141936"/>
                    <a:pt x="2901527" y="140428"/>
                  </a:cubicBezTo>
                  <a:cubicBezTo>
                    <a:pt x="2901527" y="140428"/>
                    <a:pt x="2901527" y="140428"/>
                    <a:pt x="2900019" y="138921"/>
                  </a:cubicBezTo>
                  <a:cubicBezTo>
                    <a:pt x="2900019" y="138921"/>
                    <a:pt x="2900019" y="138921"/>
                    <a:pt x="2901527" y="137413"/>
                  </a:cubicBezTo>
                  <a:cubicBezTo>
                    <a:pt x="2901527" y="137413"/>
                    <a:pt x="2901527" y="137413"/>
                    <a:pt x="2901527" y="134398"/>
                  </a:cubicBezTo>
                  <a:cubicBezTo>
                    <a:pt x="2901527" y="134398"/>
                    <a:pt x="2901527" y="134398"/>
                    <a:pt x="2900019" y="132890"/>
                  </a:cubicBezTo>
                  <a:cubicBezTo>
                    <a:pt x="2900019" y="132890"/>
                    <a:pt x="2900019" y="132890"/>
                    <a:pt x="2898510" y="132890"/>
                  </a:cubicBezTo>
                  <a:cubicBezTo>
                    <a:pt x="2898510" y="132890"/>
                    <a:pt x="2898510" y="132890"/>
                    <a:pt x="2897001" y="132890"/>
                  </a:cubicBezTo>
                  <a:close/>
                  <a:moveTo>
                    <a:pt x="36931" y="109991"/>
                  </a:moveTo>
                  <a:cubicBezTo>
                    <a:pt x="38437" y="109991"/>
                    <a:pt x="39942" y="111495"/>
                    <a:pt x="42953" y="111495"/>
                  </a:cubicBezTo>
                  <a:cubicBezTo>
                    <a:pt x="45964" y="112999"/>
                    <a:pt x="50480" y="111495"/>
                    <a:pt x="54996" y="111495"/>
                  </a:cubicBezTo>
                  <a:cubicBezTo>
                    <a:pt x="58007" y="111495"/>
                    <a:pt x="62523" y="111495"/>
                    <a:pt x="65534" y="111495"/>
                  </a:cubicBezTo>
                  <a:cubicBezTo>
                    <a:pt x="68545" y="109991"/>
                    <a:pt x="77577" y="112999"/>
                    <a:pt x="83599" y="114503"/>
                  </a:cubicBezTo>
                  <a:cubicBezTo>
                    <a:pt x="89620" y="116007"/>
                    <a:pt x="88115" y="116007"/>
                    <a:pt x="92631" y="119015"/>
                  </a:cubicBezTo>
                  <a:cubicBezTo>
                    <a:pt x="97147" y="123527"/>
                    <a:pt x="97147" y="122023"/>
                    <a:pt x="100158" y="125031"/>
                  </a:cubicBezTo>
                  <a:cubicBezTo>
                    <a:pt x="100158" y="125031"/>
                    <a:pt x="103169" y="128038"/>
                    <a:pt x="104674" y="128038"/>
                  </a:cubicBezTo>
                  <a:cubicBezTo>
                    <a:pt x="104674" y="129542"/>
                    <a:pt x="106180" y="129542"/>
                    <a:pt x="106180" y="129542"/>
                  </a:cubicBezTo>
                  <a:cubicBezTo>
                    <a:pt x="112201" y="132550"/>
                    <a:pt x="113707" y="132550"/>
                    <a:pt x="116717" y="137062"/>
                  </a:cubicBezTo>
                  <a:cubicBezTo>
                    <a:pt x="118223" y="140070"/>
                    <a:pt x="118223" y="141574"/>
                    <a:pt x="116717" y="149094"/>
                  </a:cubicBezTo>
                  <a:cubicBezTo>
                    <a:pt x="115212" y="153606"/>
                    <a:pt x="109190" y="159621"/>
                    <a:pt x="104674" y="162629"/>
                  </a:cubicBezTo>
                  <a:cubicBezTo>
                    <a:pt x="97147" y="167141"/>
                    <a:pt x="101663" y="165637"/>
                    <a:pt x="95642" y="165637"/>
                  </a:cubicBezTo>
                  <a:cubicBezTo>
                    <a:pt x="88115" y="167141"/>
                    <a:pt x="89620" y="165637"/>
                    <a:pt x="80588" y="164133"/>
                  </a:cubicBezTo>
                  <a:cubicBezTo>
                    <a:pt x="70050" y="162629"/>
                    <a:pt x="74566" y="164133"/>
                    <a:pt x="68545" y="161125"/>
                  </a:cubicBezTo>
                  <a:cubicBezTo>
                    <a:pt x="62523" y="159621"/>
                    <a:pt x="64028" y="155110"/>
                    <a:pt x="59512" y="152102"/>
                  </a:cubicBezTo>
                  <a:cubicBezTo>
                    <a:pt x="53491" y="146086"/>
                    <a:pt x="48975" y="141574"/>
                    <a:pt x="42953" y="134054"/>
                  </a:cubicBezTo>
                  <a:cubicBezTo>
                    <a:pt x="39942" y="129542"/>
                    <a:pt x="41448" y="128038"/>
                    <a:pt x="41448" y="128038"/>
                  </a:cubicBezTo>
                  <a:cubicBezTo>
                    <a:pt x="41448" y="128038"/>
                    <a:pt x="38437" y="126535"/>
                    <a:pt x="36931" y="123527"/>
                  </a:cubicBezTo>
                  <a:cubicBezTo>
                    <a:pt x="35426" y="120519"/>
                    <a:pt x="32415" y="119015"/>
                    <a:pt x="30910" y="116007"/>
                  </a:cubicBezTo>
                  <a:cubicBezTo>
                    <a:pt x="30910" y="112999"/>
                    <a:pt x="30910" y="109991"/>
                    <a:pt x="36931" y="109991"/>
                  </a:cubicBezTo>
                  <a:close/>
                  <a:moveTo>
                    <a:pt x="1196485" y="98879"/>
                  </a:moveTo>
                  <a:cubicBezTo>
                    <a:pt x="1197992" y="98879"/>
                    <a:pt x="1201005" y="98879"/>
                    <a:pt x="1204019" y="98879"/>
                  </a:cubicBezTo>
                  <a:cubicBezTo>
                    <a:pt x="1205526" y="100386"/>
                    <a:pt x="1208539" y="100386"/>
                    <a:pt x="1210046" y="100386"/>
                  </a:cubicBezTo>
                  <a:cubicBezTo>
                    <a:pt x="1210046" y="100386"/>
                    <a:pt x="1213060" y="103399"/>
                    <a:pt x="1216073" y="104906"/>
                  </a:cubicBezTo>
                  <a:cubicBezTo>
                    <a:pt x="1217580" y="107920"/>
                    <a:pt x="1219087" y="110933"/>
                    <a:pt x="1219087" y="110933"/>
                  </a:cubicBezTo>
                  <a:cubicBezTo>
                    <a:pt x="1219087" y="110933"/>
                    <a:pt x="1220594" y="116960"/>
                    <a:pt x="1220594" y="118467"/>
                  </a:cubicBezTo>
                  <a:cubicBezTo>
                    <a:pt x="1220594" y="121481"/>
                    <a:pt x="1222100" y="129015"/>
                    <a:pt x="1222100" y="130521"/>
                  </a:cubicBezTo>
                  <a:cubicBezTo>
                    <a:pt x="1222100" y="130521"/>
                    <a:pt x="1222100" y="138055"/>
                    <a:pt x="1222100" y="138055"/>
                  </a:cubicBezTo>
                  <a:cubicBezTo>
                    <a:pt x="1223607" y="141069"/>
                    <a:pt x="1223607" y="144083"/>
                    <a:pt x="1225114" y="147096"/>
                  </a:cubicBezTo>
                  <a:cubicBezTo>
                    <a:pt x="1225114" y="150110"/>
                    <a:pt x="1225114" y="153123"/>
                    <a:pt x="1225114" y="156137"/>
                  </a:cubicBezTo>
                  <a:cubicBezTo>
                    <a:pt x="1225114" y="156137"/>
                    <a:pt x="1225114" y="157644"/>
                    <a:pt x="1225114" y="162164"/>
                  </a:cubicBezTo>
                  <a:cubicBezTo>
                    <a:pt x="1225114" y="165177"/>
                    <a:pt x="1226621" y="169698"/>
                    <a:pt x="1225114" y="172711"/>
                  </a:cubicBezTo>
                  <a:cubicBezTo>
                    <a:pt x="1223607" y="177232"/>
                    <a:pt x="1223607" y="175725"/>
                    <a:pt x="1223607" y="180245"/>
                  </a:cubicBezTo>
                  <a:cubicBezTo>
                    <a:pt x="1223607" y="183259"/>
                    <a:pt x="1222100" y="184766"/>
                    <a:pt x="1222100" y="187779"/>
                  </a:cubicBezTo>
                  <a:cubicBezTo>
                    <a:pt x="1222100" y="189286"/>
                    <a:pt x="1220594" y="192299"/>
                    <a:pt x="1220594" y="195313"/>
                  </a:cubicBezTo>
                  <a:cubicBezTo>
                    <a:pt x="1219087" y="199833"/>
                    <a:pt x="1219087" y="208874"/>
                    <a:pt x="1219087" y="213394"/>
                  </a:cubicBezTo>
                  <a:cubicBezTo>
                    <a:pt x="1217580" y="217915"/>
                    <a:pt x="1219087" y="220928"/>
                    <a:pt x="1219087" y="225449"/>
                  </a:cubicBezTo>
                  <a:cubicBezTo>
                    <a:pt x="1219087" y="228462"/>
                    <a:pt x="1219087" y="228462"/>
                    <a:pt x="1220594" y="231476"/>
                  </a:cubicBezTo>
                  <a:cubicBezTo>
                    <a:pt x="1222100" y="235996"/>
                    <a:pt x="1222100" y="240516"/>
                    <a:pt x="1222100" y="240516"/>
                  </a:cubicBezTo>
                  <a:cubicBezTo>
                    <a:pt x="1222100" y="242023"/>
                    <a:pt x="1225114" y="242023"/>
                    <a:pt x="1225114" y="245037"/>
                  </a:cubicBezTo>
                  <a:cubicBezTo>
                    <a:pt x="1226621" y="254077"/>
                    <a:pt x="1223607" y="264625"/>
                    <a:pt x="1225114" y="273666"/>
                  </a:cubicBezTo>
                  <a:cubicBezTo>
                    <a:pt x="1226621" y="279693"/>
                    <a:pt x="1225114" y="285720"/>
                    <a:pt x="1226621" y="291747"/>
                  </a:cubicBezTo>
                  <a:cubicBezTo>
                    <a:pt x="1226621" y="293254"/>
                    <a:pt x="1226621" y="306815"/>
                    <a:pt x="1226621" y="308322"/>
                  </a:cubicBezTo>
                  <a:cubicBezTo>
                    <a:pt x="1223607" y="315855"/>
                    <a:pt x="1225114" y="323389"/>
                    <a:pt x="1225114" y="330923"/>
                  </a:cubicBezTo>
                  <a:cubicBezTo>
                    <a:pt x="1223607" y="335444"/>
                    <a:pt x="1223607" y="338457"/>
                    <a:pt x="1223607" y="342977"/>
                  </a:cubicBezTo>
                  <a:cubicBezTo>
                    <a:pt x="1223607" y="347498"/>
                    <a:pt x="1225114" y="347498"/>
                    <a:pt x="1225114" y="350511"/>
                  </a:cubicBezTo>
                  <a:cubicBezTo>
                    <a:pt x="1225114" y="353525"/>
                    <a:pt x="1225114" y="353525"/>
                    <a:pt x="1223607" y="355032"/>
                  </a:cubicBezTo>
                  <a:cubicBezTo>
                    <a:pt x="1223607" y="356538"/>
                    <a:pt x="1222100" y="359552"/>
                    <a:pt x="1222100" y="359552"/>
                  </a:cubicBezTo>
                  <a:cubicBezTo>
                    <a:pt x="1222100" y="359552"/>
                    <a:pt x="1220594" y="362566"/>
                    <a:pt x="1220594" y="365579"/>
                  </a:cubicBezTo>
                  <a:cubicBezTo>
                    <a:pt x="1219087" y="367086"/>
                    <a:pt x="1219087" y="367086"/>
                    <a:pt x="1219087" y="370099"/>
                  </a:cubicBezTo>
                  <a:cubicBezTo>
                    <a:pt x="1217580" y="373113"/>
                    <a:pt x="1220594" y="371606"/>
                    <a:pt x="1222100" y="373113"/>
                  </a:cubicBezTo>
                  <a:cubicBezTo>
                    <a:pt x="1223607" y="374620"/>
                    <a:pt x="1225114" y="374620"/>
                    <a:pt x="1228127" y="374620"/>
                  </a:cubicBezTo>
                  <a:cubicBezTo>
                    <a:pt x="1229634" y="374620"/>
                    <a:pt x="1229634" y="376127"/>
                    <a:pt x="1231141" y="376127"/>
                  </a:cubicBezTo>
                  <a:cubicBezTo>
                    <a:pt x="1232648" y="379140"/>
                    <a:pt x="1231141" y="383660"/>
                    <a:pt x="1231141" y="385167"/>
                  </a:cubicBezTo>
                  <a:cubicBezTo>
                    <a:pt x="1229634" y="388181"/>
                    <a:pt x="1231141" y="388181"/>
                    <a:pt x="1231141" y="392701"/>
                  </a:cubicBezTo>
                  <a:cubicBezTo>
                    <a:pt x="1231141" y="397222"/>
                    <a:pt x="1229634" y="394208"/>
                    <a:pt x="1228127" y="397222"/>
                  </a:cubicBezTo>
                  <a:cubicBezTo>
                    <a:pt x="1226621" y="398728"/>
                    <a:pt x="1228127" y="401742"/>
                    <a:pt x="1226621" y="406262"/>
                  </a:cubicBezTo>
                  <a:cubicBezTo>
                    <a:pt x="1225114" y="410783"/>
                    <a:pt x="1226621" y="410783"/>
                    <a:pt x="1226621" y="413796"/>
                  </a:cubicBezTo>
                  <a:cubicBezTo>
                    <a:pt x="1226621" y="418316"/>
                    <a:pt x="1228127" y="418316"/>
                    <a:pt x="1228127" y="421330"/>
                  </a:cubicBezTo>
                  <a:cubicBezTo>
                    <a:pt x="1228127" y="424344"/>
                    <a:pt x="1226621" y="425850"/>
                    <a:pt x="1226621" y="425850"/>
                  </a:cubicBezTo>
                  <a:cubicBezTo>
                    <a:pt x="1226621" y="425850"/>
                    <a:pt x="1222100" y="427357"/>
                    <a:pt x="1219087" y="427357"/>
                  </a:cubicBezTo>
                  <a:cubicBezTo>
                    <a:pt x="1216073" y="427357"/>
                    <a:pt x="1216073" y="428864"/>
                    <a:pt x="1213060" y="428864"/>
                  </a:cubicBezTo>
                  <a:cubicBezTo>
                    <a:pt x="1208539" y="428864"/>
                    <a:pt x="1210046" y="428864"/>
                    <a:pt x="1207033" y="431877"/>
                  </a:cubicBezTo>
                  <a:cubicBezTo>
                    <a:pt x="1202512" y="433384"/>
                    <a:pt x="1201005" y="431877"/>
                    <a:pt x="1201005" y="431877"/>
                  </a:cubicBezTo>
                  <a:cubicBezTo>
                    <a:pt x="1201005" y="431877"/>
                    <a:pt x="1197992" y="428864"/>
                    <a:pt x="1196485" y="428864"/>
                  </a:cubicBezTo>
                  <a:cubicBezTo>
                    <a:pt x="1196485" y="428864"/>
                    <a:pt x="1193471" y="427357"/>
                    <a:pt x="1190458" y="424344"/>
                  </a:cubicBezTo>
                  <a:cubicBezTo>
                    <a:pt x="1188951" y="422837"/>
                    <a:pt x="1190458" y="421330"/>
                    <a:pt x="1185938" y="418316"/>
                  </a:cubicBezTo>
                  <a:cubicBezTo>
                    <a:pt x="1182924" y="415303"/>
                    <a:pt x="1178404" y="412289"/>
                    <a:pt x="1176897" y="410783"/>
                  </a:cubicBezTo>
                  <a:cubicBezTo>
                    <a:pt x="1173883" y="407769"/>
                    <a:pt x="1170870" y="401742"/>
                    <a:pt x="1167856" y="401742"/>
                  </a:cubicBezTo>
                  <a:cubicBezTo>
                    <a:pt x="1164843" y="401742"/>
                    <a:pt x="1161829" y="397222"/>
                    <a:pt x="1160322" y="397222"/>
                  </a:cubicBezTo>
                  <a:cubicBezTo>
                    <a:pt x="1158816" y="397222"/>
                    <a:pt x="1157309" y="395715"/>
                    <a:pt x="1155802" y="394208"/>
                  </a:cubicBezTo>
                  <a:cubicBezTo>
                    <a:pt x="1154295" y="394208"/>
                    <a:pt x="1152788" y="392701"/>
                    <a:pt x="1151282" y="389688"/>
                  </a:cubicBezTo>
                  <a:cubicBezTo>
                    <a:pt x="1148268" y="388181"/>
                    <a:pt x="1148268" y="388181"/>
                    <a:pt x="1148268" y="389688"/>
                  </a:cubicBezTo>
                  <a:cubicBezTo>
                    <a:pt x="1146761" y="389688"/>
                    <a:pt x="1143748" y="389688"/>
                    <a:pt x="1140734" y="389688"/>
                  </a:cubicBezTo>
                  <a:cubicBezTo>
                    <a:pt x="1139227" y="389688"/>
                    <a:pt x="1136214" y="389688"/>
                    <a:pt x="1133200" y="389688"/>
                  </a:cubicBezTo>
                  <a:cubicBezTo>
                    <a:pt x="1130187" y="389688"/>
                    <a:pt x="1130187" y="392701"/>
                    <a:pt x="1128680" y="392701"/>
                  </a:cubicBezTo>
                  <a:cubicBezTo>
                    <a:pt x="1127173" y="394208"/>
                    <a:pt x="1125666" y="395715"/>
                    <a:pt x="1124160" y="397222"/>
                  </a:cubicBezTo>
                  <a:cubicBezTo>
                    <a:pt x="1124160" y="398728"/>
                    <a:pt x="1121146" y="403249"/>
                    <a:pt x="1118132" y="404755"/>
                  </a:cubicBezTo>
                  <a:cubicBezTo>
                    <a:pt x="1116626" y="406262"/>
                    <a:pt x="1116626" y="407769"/>
                    <a:pt x="1115119" y="409276"/>
                  </a:cubicBezTo>
                  <a:cubicBezTo>
                    <a:pt x="1113612" y="410783"/>
                    <a:pt x="1112105" y="419823"/>
                    <a:pt x="1110599" y="421330"/>
                  </a:cubicBezTo>
                  <a:cubicBezTo>
                    <a:pt x="1107585" y="422837"/>
                    <a:pt x="1104571" y="424344"/>
                    <a:pt x="1103065" y="427357"/>
                  </a:cubicBezTo>
                  <a:cubicBezTo>
                    <a:pt x="1101558" y="428864"/>
                    <a:pt x="1100051" y="430371"/>
                    <a:pt x="1098544" y="433384"/>
                  </a:cubicBezTo>
                  <a:cubicBezTo>
                    <a:pt x="1098544" y="437905"/>
                    <a:pt x="1094024" y="442425"/>
                    <a:pt x="1092517" y="442425"/>
                  </a:cubicBezTo>
                  <a:cubicBezTo>
                    <a:pt x="1091010" y="443932"/>
                    <a:pt x="1089504" y="445438"/>
                    <a:pt x="1089504" y="446945"/>
                  </a:cubicBezTo>
                  <a:cubicBezTo>
                    <a:pt x="1087997" y="448452"/>
                    <a:pt x="1080463" y="452972"/>
                    <a:pt x="1078956" y="454479"/>
                  </a:cubicBezTo>
                  <a:cubicBezTo>
                    <a:pt x="1077449" y="454479"/>
                    <a:pt x="1074436" y="452972"/>
                    <a:pt x="1074436" y="451466"/>
                  </a:cubicBezTo>
                  <a:cubicBezTo>
                    <a:pt x="1074436" y="449959"/>
                    <a:pt x="1074436" y="446945"/>
                    <a:pt x="1074436" y="445438"/>
                  </a:cubicBezTo>
                  <a:cubicBezTo>
                    <a:pt x="1074436" y="443932"/>
                    <a:pt x="1077449" y="437905"/>
                    <a:pt x="1077449" y="434891"/>
                  </a:cubicBezTo>
                  <a:cubicBezTo>
                    <a:pt x="1078956" y="433384"/>
                    <a:pt x="1080463" y="421330"/>
                    <a:pt x="1080463" y="416810"/>
                  </a:cubicBezTo>
                  <a:cubicBezTo>
                    <a:pt x="1081970" y="412289"/>
                    <a:pt x="1081970" y="403249"/>
                    <a:pt x="1077449" y="401742"/>
                  </a:cubicBezTo>
                  <a:cubicBezTo>
                    <a:pt x="1077449" y="401742"/>
                    <a:pt x="1074436" y="398728"/>
                    <a:pt x="1074436" y="395715"/>
                  </a:cubicBezTo>
                  <a:cubicBezTo>
                    <a:pt x="1072929" y="394208"/>
                    <a:pt x="1069916" y="392701"/>
                    <a:pt x="1071422" y="388181"/>
                  </a:cubicBezTo>
                  <a:cubicBezTo>
                    <a:pt x="1072929" y="382154"/>
                    <a:pt x="1068409" y="377633"/>
                    <a:pt x="1068409" y="377633"/>
                  </a:cubicBezTo>
                  <a:cubicBezTo>
                    <a:pt x="1069916" y="376127"/>
                    <a:pt x="1068409" y="370099"/>
                    <a:pt x="1066902" y="370099"/>
                  </a:cubicBezTo>
                  <a:cubicBezTo>
                    <a:pt x="1065395" y="370099"/>
                    <a:pt x="1065395" y="368593"/>
                    <a:pt x="1062382" y="368593"/>
                  </a:cubicBezTo>
                  <a:cubicBezTo>
                    <a:pt x="1059368" y="370099"/>
                    <a:pt x="1056355" y="364072"/>
                    <a:pt x="1054848" y="361059"/>
                  </a:cubicBezTo>
                  <a:cubicBezTo>
                    <a:pt x="1054848" y="358045"/>
                    <a:pt x="1057861" y="350511"/>
                    <a:pt x="1057861" y="347498"/>
                  </a:cubicBezTo>
                  <a:cubicBezTo>
                    <a:pt x="1059368" y="344484"/>
                    <a:pt x="1062382" y="338457"/>
                    <a:pt x="1062382" y="336950"/>
                  </a:cubicBezTo>
                  <a:cubicBezTo>
                    <a:pt x="1062382" y="335444"/>
                    <a:pt x="1063888" y="330923"/>
                    <a:pt x="1065395" y="330923"/>
                  </a:cubicBezTo>
                  <a:cubicBezTo>
                    <a:pt x="1065395" y="329416"/>
                    <a:pt x="1065395" y="318869"/>
                    <a:pt x="1065395" y="317362"/>
                  </a:cubicBezTo>
                  <a:cubicBezTo>
                    <a:pt x="1065395" y="317362"/>
                    <a:pt x="1066902" y="312842"/>
                    <a:pt x="1066902" y="309828"/>
                  </a:cubicBezTo>
                  <a:cubicBezTo>
                    <a:pt x="1066902" y="305308"/>
                    <a:pt x="1068409" y="299281"/>
                    <a:pt x="1069916" y="297774"/>
                  </a:cubicBezTo>
                  <a:cubicBezTo>
                    <a:pt x="1069916" y="296267"/>
                    <a:pt x="1069916" y="288733"/>
                    <a:pt x="1071422" y="285720"/>
                  </a:cubicBezTo>
                  <a:cubicBezTo>
                    <a:pt x="1071422" y="282706"/>
                    <a:pt x="1072929" y="267638"/>
                    <a:pt x="1072929" y="267638"/>
                  </a:cubicBezTo>
                  <a:cubicBezTo>
                    <a:pt x="1072929" y="267638"/>
                    <a:pt x="1074436" y="261611"/>
                    <a:pt x="1074436" y="258598"/>
                  </a:cubicBezTo>
                  <a:cubicBezTo>
                    <a:pt x="1075943" y="257091"/>
                    <a:pt x="1077449" y="240516"/>
                    <a:pt x="1077449" y="239010"/>
                  </a:cubicBezTo>
                  <a:cubicBezTo>
                    <a:pt x="1078956" y="235996"/>
                    <a:pt x="1080463" y="228462"/>
                    <a:pt x="1080463" y="226955"/>
                  </a:cubicBezTo>
                  <a:cubicBezTo>
                    <a:pt x="1080463" y="219422"/>
                    <a:pt x="1084983" y="208874"/>
                    <a:pt x="1084983" y="202847"/>
                  </a:cubicBezTo>
                  <a:cubicBezTo>
                    <a:pt x="1083477" y="201340"/>
                    <a:pt x="1084983" y="196820"/>
                    <a:pt x="1084983" y="195313"/>
                  </a:cubicBezTo>
                  <a:cubicBezTo>
                    <a:pt x="1084983" y="193806"/>
                    <a:pt x="1086490" y="190793"/>
                    <a:pt x="1086490" y="190793"/>
                  </a:cubicBezTo>
                  <a:cubicBezTo>
                    <a:pt x="1086490" y="190793"/>
                    <a:pt x="1089504" y="187779"/>
                    <a:pt x="1091010" y="186272"/>
                  </a:cubicBezTo>
                  <a:cubicBezTo>
                    <a:pt x="1091010" y="184766"/>
                    <a:pt x="1091010" y="183259"/>
                    <a:pt x="1092517" y="181752"/>
                  </a:cubicBezTo>
                  <a:cubicBezTo>
                    <a:pt x="1094024" y="180245"/>
                    <a:pt x="1094024" y="180245"/>
                    <a:pt x="1094024" y="178738"/>
                  </a:cubicBezTo>
                  <a:cubicBezTo>
                    <a:pt x="1094024" y="175725"/>
                    <a:pt x="1094024" y="174218"/>
                    <a:pt x="1095531" y="172711"/>
                  </a:cubicBezTo>
                  <a:cubicBezTo>
                    <a:pt x="1095531" y="169698"/>
                    <a:pt x="1097038" y="163671"/>
                    <a:pt x="1097038" y="163671"/>
                  </a:cubicBezTo>
                  <a:cubicBezTo>
                    <a:pt x="1097038" y="162164"/>
                    <a:pt x="1097038" y="160657"/>
                    <a:pt x="1097038" y="159150"/>
                  </a:cubicBezTo>
                  <a:cubicBezTo>
                    <a:pt x="1097038" y="157644"/>
                    <a:pt x="1098544" y="157644"/>
                    <a:pt x="1098544" y="156137"/>
                  </a:cubicBezTo>
                  <a:cubicBezTo>
                    <a:pt x="1098544" y="154630"/>
                    <a:pt x="1098544" y="153123"/>
                    <a:pt x="1098544" y="150110"/>
                  </a:cubicBezTo>
                  <a:cubicBezTo>
                    <a:pt x="1098544" y="148603"/>
                    <a:pt x="1098544" y="145589"/>
                    <a:pt x="1098544" y="142576"/>
                  </a:cubicBezTo>
                  <a:cubicBezTo>
                    <a:pt x="1101558" y="138055"/>
                    <a:pt x="1106078" y="138055"/>
                    <a:pt x="1110599" y="136549"/>
                  </a:cubicBezTo>
                  <a:cubicBezTo>
                    <a:pt x="1110599" y="136549"/>
                    <a:pt x="1110599" y="135042"/>
                    <a:pt x="1112105" y="133535"/>
                  </a:cubicBezTo>
                  <a:cubicBezTo>
                    <a:pt x="1113612" y="130521"/>
                    <a:pt x="1115119" y="132028"/>
                    <a:pt x="1118132" y="130521"/>
                  </a:cubicBezTo>
                  <a:cubicBezTo>
                    <a:pt x="1119639" y="130521"/>
                    <a:pt x="1124160" y="132028"/>
                    <a:pt x="1124160" y="132028"/>
                  </a:cubicBezTo>
                  <a:cubicBezTo>
                    <a:pt x="1124160" y="132028"/>
                    <a:pt x="1125666" y="133535"/>
                    <a:pt x="1127173" y="136549"/>
                  </a:cubicBezTo>
                  <a:cubicBezTo>
                    <a:pt x="1127173" y="139562"/>
                    <a:pt x="1128680" y="138055"/>
                    <a:pt x="1130187" y="139562"/>
                  </a:cubicBezTo>
                  <a:cubicBezTo>
                    <a:pt x="1131694" y="142576"/>
                    <a:pt x="1133200" y="145589"/>
                    <a:pt x="1133200" y="147096"/>
                  </a:cubicBezTo>
                  <a:cubicBezTo>
                    <a:pt x="1134707" y="150110"/>
                    <a:pt x="1137721" y="151616"/>
                    <a:pt x="1137721" y="151616"/>
                  </a:cubicBezTo>
                  <a:cubicBezTo>
                    <a:pt x="1137721" y="151616"/>
                    <a:pt x="1140734" y="153123"/>
                    <a:pt x="1142241" y="151616"/>
                  </a:cubicBezTo>
                  <a:cubicBezTo>
                    <a:pt x="1143748" y="151616"/>
                    <a:pt x="1146761" y="150110"/>
                    <a:pt x="1148268" y="147096"/>
                  </a:cubicBezTo>
                  <a:cubicBezTo>
                    <a:pt x="1149775" y="145589"/>
                    <a:pt x="1151282" y="142576"/>
                    <a:pt x="1152788" y="141069"/>
                  </a:cubicBezTo>
                  <a:cubicBezTo>
                    <a:pt x="1154295" y="138055"/>
                    <a:pt x="1155802" y="138055"/>
                    <a:pt x="1157309" y="136549"/>
                  </a:cubicBezTo>
                  <a:cubicBezTo>
                    <a:pt x="1158816" y="133535"/>
                    <a:pt x="1158816" y="132028"/>
                    <a:pt x="1160322" y="130521"/>
                  </a:cubicBezTo>
                  <a:cubicBezTo>
                    <a:pt x="1161829" y="129015"/>
                    <a:pt x="1163336" y="126001"/>
                    <a:pt x="1164843" y="124494"/>
                  </a:cubicBezTo>
                  <a:cubicBezTo>
                    <a:pt x="1166349" y="122988"/>
                    <a:pt x="1167856" y="119974"/>
                    <a:pt x="1169363" y="118467"/>
                  </a:cubicBezTo>
                  <a:cubicBezTo>
                    <a:pt x="1169363" y="116960"/>
                    <a:pt x="1173883" y="113947"/>
                    <a:pt x="1173883" y="112440"/>
                  </a:cubicBezTo>
                  <a:cubicBezTo>
                    <a:pt x="1175390" y="109427"/>
                    <a:pt x="1179910" y="106413"/>
                    <a:pt x="1181417" y="104906"/>
                  </a:cubicBezTo>
                  <a:cubicBezTo>
                    <a:pt x="1181417" y="103399"/>
                    <a:pt x="1187444" y="101893"/>
                    <a:pt x="1188951" y="100386"/>
                  </a:cubicBezTo>
                  <a:cubicBezTo>
                    <a:pt x="1191965" y="98879"/>
                    <a:pt x="1193471" y="100386"/>
                    <a:pt x="1196485" y="98879"/>
                  </a:cubicBezTo>
                  <a:close/>
                  <a:moveTo>
                    <a:pt x="2930192" y="98217"/>
                  </a:moveTo>
                  <a:cubicBezTo>
                    <a:pt x="2930192" y="98217"/>
                    <a:pt x="2930192" y="98217"/>
                    <a:pt x="2930192" y="99724"/>
                  </a:cubicBezTo>
                  <a:cubicBezTo>
                    <a:pt x="2930192" y="99724"/>
                    <a:pt x="2930192" y="99724"/>
                    <a:pt x="2930192" y="101232"/>
                  </a:cubicBezTo>
                  <a:cubicBezTo>
                    <a:pt x="2930192" y="101232"/>
                    <a:pt x="2930192" y="101232"/>
                    <a:pt x="2928684" y="102739"/>
                  </a:cubicBezTo>
                  <a:cubicBezTo>
                    <a:pt x="2928684" y="102739"/>
                    <a:pt x="2928684" y="102739"/>
                    <a:pt x="2927175" y="102739"/>
                  </a:cubicBezTo>
                  <a:cubicBezTo>
                    <a:pt x="2927175" y="102739"/>
                    <a:pt x="2927175" y="102739"/>
                    <a:pt x="2924158" y="102739"/>
                  </a:cubicBezTo>
                  <a:cubicBezTo>
                    <a:pt x="2924158" y="102739"/>
                    <a:pt x="2924158" y="102739"/>
                    <a:pt x="2922649" y="104247"/>
                  </a:cubicBezTo>
                  <a:cubicBezTo>
                    <a:pt x="2922649" y="104247"/>
                    <a:pt x="2922649" y="104247"/>
                    <a:pt x="2921140" y="105754"/>
                  </a:cubicBezTo>
                  <a:cubicBezTo>
                    <a:pt x="2921140" y="105754"/>
                    <a:pt x="2921140" y="105754"/>
                    <a:pt x="2919632" y="107262"/>
                  </a:cubicBezTo>
                  <a:cubicBezTo>
                    <a:pt x="2919632" y="107262"/>
                    <a:pt x="2919632" y="107262"/>
                    <a:pt x="2918123" y="107262"/>
                  </a:cubicBezTo>
                  <a:cubicBezTo>
                    <a:pt x="2916614" y="107262"/>
                    <a:pt x="2916614" y="108770"/>
                    <a:pt x="2916614" y="108770"/>
                  </a:cubicBezTo>
                  <a:cubicBezTo>
                    <a:pt x="2916614" y="108770"/>
                    <a:pt x="2916614" y="108770"/>
                    <a:pt x="2915106" y="110277"/>
                  </a:cubicBezTo>
                  <a:cubicBezTo>
                    <a:pt x="2915106" y="110277"/>
                    <a:pt x="2915106" y="110277"/>
                    <a:pt x="2913597" y="111785"/>
                  </a:cubicBezTo>
                  <a:cubicBezTo>
                    <a:pt x="2913597" y="111785"/>
                    <a:pt x="2913597" y="111785"/>
                    <a:pt x="2912088" y="113292"/>
                  </a:cubicBezTo>
                  <a:cubicBezTo>
                    <a:pt x="2912088" y="113292"/>
                    <a:pt x="2912088" y="113292"/>
                    <a:pt x="2910579" y="113292"/>
                  </a:cubicBezTo>
                  <a:cubicBezTo>
                    <a:pt x="2910579" y="113292"/>
                    <a:pt x="2910579" y="113292"/>
                    <a:pt x="2909071" y="113292"/>
                  </a:cubicBezTo>
                  <a:cubicBezTo>
                    <a:pt x="2909071" y="113292"/>
                    <a:pt x="2909071" y="113292"/>
                    <a:pt x="2909071" y="114800"/>
                  </a:cubicBezTo>
                  <a:cubicBezTo>
                    <a:pt x="2909071" y="114800"/>
                    <a:pt x="2909071" y="114800"/>
                    <a:pt x="2909071" y="116307"/>
                  </a:cubicBezTo>
                  <a:cubicBezTo>
                    <a:pt x="2909071" y="116307"/>
                    <a:pt x="2909071" y="116307"/>
                    <a:pt x="2910579" y="117815"/>
                  </a:cubicBezTo>
                  <a:cubicBezTo>
                    <a:pt x="2910579" y="117815"/>
                    <a:pt x="2910579" y="117815"/>
                    <a:pt x="2912088" y="117815"/>
                  </a:cubicBezTo>
                  <a:cubicBezTo>
                    <a:pt x="2912088" y="117815"/>
                    <a:pt x="2912088" y="117815"/>
                    <a:pt x="2912088" y="119322"/>
                  </a:cubicBezTo>
                  <a:cubicBezTo>
                    <a:pt x="2912088" y="119322"/>
                    <a:pt x="2912088" y="119322"/>
                    <a:pt x="2913597" y="119322"/>
                  </a:cubicBezTo>
                  <a:cubicBezTo>
                    <a:pt x="2913597" y="119322"/>
                    <a:pt x="2913597" y="119322"/>
                    <a:pt x="2913597" y="120830"/>
                  </a:cubicBezTo>
                  <a:cubicBezTo>
                    <a:pt x="2913597" y="120830"/>
                    <a:pt x="2913597" y="120830"/>
                    <a:pt x="2915106" y="120830"/>
                  </a:cubicBezTo>
                  <a:cubicBezTo>
                    <a:pt x="2915106" y="120830"/>
                    <a:pt x="2915106" y="120830"/>
                    <a:pt x="2916614" y="122338"/>
                  </a:cubicBezTo>
                  <a:cubicBezTo>
                    <a:pt x="2916614" y="122338"/>
                    <a:pt x="2916614" y="122338"/>
                    <a:pt x="2918123" y="122338"/>
                  </a:cubicBezTo>
                  <a:cubicBezTo>
                    <a:pt x="2918123" y="122338"/>
                    <a:pt x="2918123" y="122338"/>
                    <a:pt x="2921140" y="126860"/>
                  </a:cubicBezTo>
                  <a:cubicBezTo>
                    <a:pt x="2921140" y="126860"/>
                    <a:pt x="2921140" y="126860"/>
                    <a:pt x="2922649" y="126860"/>
                  </a:cubicBezTo>
                  <a:cubicBezTo>
                    <a:pt x="2922649" y="126860"/>
                    <a:pt x="2922649" y="126860"/>
                    <a:pt x="2922649" y="128368"/>
                  </a:cubicBezTo>
                  <a:cubicBezTo>
                    <a:pt x="2922649" y="128368"/>
                    <a:pt x="2922649" y="128368"/>
                    <a:pt x="2924158" y="128368"/>
                  </a:cubicBezTo>
                  <a:cubicBezTo>
                    <a:pt x="2924158" y="128368"/>
                    <a:pt x="2924158" y="128368"/>
                    <a:pt x="2924158" y="126860"/>
                  </a:cubicBezTo>
                  <a:cubicBezTo>
                    <a:pt x="2924158" y="126860"/>
                    <a:pt x="2924158" y="126860"/>
                    <a:pt x="2925666" y="126860"/>
                  </a:cubicBezTo>
                  <a:cubicBezTo>
                    <a:pt x="2925666" y="126860"/>
                    <a:pt x="2925666" y="126860"/>
                    <a:pt x="2927175" y="125353"/>
                  </a:cubicBezTo>
                  <a:cubicBezTo>
                    <a:pt x="2927175" y="125353"/>
                    <a:pt x="2927175" y="125353"/>
                    <a:pt x="2927175" y="123845"/>
                  </a:cubicBezTo>
                  <a:cubicBezTo>
                    <a:pt x="2927175" y="123845"/>
                    <a:pt x="2927175" y="123845"/>
                    <a:pt x="2928684" y="122338"/>
                  </a:cubicBezTo>
                  <a:cubicBezTo>
                    <a:pt x="2928684" y="122338"/>
                    <a:pt x="2928684" y="122338"/>
                    <a:pt x="2927175" y="120830"/>
                  </a:cubicBezTo>
                  <a:cubicBezTo>
                    <a:pt x="2927175" y="120830"/>
                    <a:pt x="2927175" y="120830"/>
                    <a:pt x="2928684" y="119322"/>
                  </a:cubicBezTo>
                  <a:cubicBezTo>
                    <a:pt x="2928684" y="119322"/>
                    <a:pt x="2928684" y="119322"/>
                    <a:pt x="2928684" y="114800"/>
                  </a:cubicBezTo>
                  <a:cubicBezTo>
                    <a:pt x="2928684" y="114800"/>
                    <a:pt x="2928684" y="114800"/>
                    <a:pt x="2930192" y="113292"/>
                  </a:cubicBezTo>
                  <a:cubicBezTo>
                    <a:pt x="2930192" y="113292"/>
                    <a:pt x="2930192" y="113292"/>
                    <a:pt x="2930192" y="111785"/>
                  </a:cubicBezTo>
                  <a:cubicBezTo>
                    <a:pt x="2930192" y="111785"/>
                    <a:pt x="2930192" y="111785"/>
                    <a:pt x="2930192" y="108770"/>
                  </a:cubicBezTo>
                  <a:cubicBezTo>
                    <a:pt x="2930192" y="108770"/>
                    <a:pt x="2930192" y="108770"/>
                    <a:pt x="2931701" y="107262"/>
                  </a:cubicBezTo>
                  <a:cubicBezTo>
                    <a:pt x="2931701" y="107262"/>
                    <a:pt x="2931701" y="107262"/>
                    <a:pt x="2931701" y="104247"/>
                  </a:cubicBezTo>
                  <a:cubicBezTo>
                    <a:pt x="2931701" y="104247"/>
                    <a:pt x="2931701" y="104247"/>
                    <a:pt x="2931701" y="101232"/>
                  </a:cubicBezTo>
                  <a:cubicBezTo>
                    <a:pt x="2931701" y="101232"/>
                    <a:pt x="2931701" y="101232"/>
                    <a:pt x="2931701" y="99724"/>
                  </a:cubicBezTo>
                  <a:cubicBezTo>
                    <a:pt x="2931701" y="99724"/>
                    <a:pt x="2931701" y="99724"/>
                    <a:pt x="2933210" y="99724"/>
                  </a:cubicBezTo>
                  <a:lnTo>
                    <a:pt x="2933210" y="98217"/>
                  </a:lnTo>
                  <a:cubicBezTo>
                    <a:pt x="2933210" y="98217"/>
                    <a:pt x="2933210" y="98217"/>
                    <a:pt x="2931701" y="98217"/>
                  </a:cubicBezTo>
                  <a:cubicBezTo>
                    <a:pt x="2931701" y="98217"/>
                    <a:pt x="2931701" y="98217"/>
                    <a:pt x="2930192" y="98217"/>
                  </a:cubicBezTo>
                  <a:close/>
                  <a:moveTo>
                    <a:pt x="361348" y="90941"/>
                  </a:moveTo>
                  <a:cubicBezTo>
                    <a:pt x="361348" y="90941"/>
                    <a:pt x="364377" y="90941"/>
                    <a:pt x="364377" y="90941"/>
                  </a:cubicBezTo>
                  <a:cubicBezTo>
                    <a:pt x="376493" y="92471"/>
                    <a:pt x="370435" y="90941"/>
                    <a:pt x="376493" y="90941"/>
                  </a:cubicBezTo>
                  <a:cubicBezTo>
                    <a:pt x="384066" y="90941"/>
                    <a:pt x="385580" y="94001"/>
                    <a:pt x="390124" y="94001"/>
                  </a:cubicBezTo>
                  <a:cubicBezTo>
                    <a:pt x="391638" y="94001"/>
                    <a:pt x="391638" y="95530"/>
                    <a:pt x="393153" y="95530"/>
                  </a:cubicBezTo>
                  <a:cubicBezTo>
                    <a:pt x="396182" y="97060"/>
                    <a:pt x="397696" y="101650"/>
                    <a:pt x="397696" y="101650"/>
                  </a:cubicBezTo>
                  <a:cubicBezTo>
                    <a:pt x="399211" y="104709"/>
                    <a:pt x="399211" y="109299"/>
                    <a:pt x="399211" y="112358"/>
                  </a:cubicBezTo>
                  <a:cubicBezTo>
                    <a:pt x="399211" y="115418"/>
                    <a:pt x="399211" y="121537"/>
                    <a:pt x="397696" y="121537"/>
                  </a:cubicBezTo>
                  <a:cubicBezTo>
                    <a:pt x="397696" y="123067"/>
                    <a:pt x="396182" y="127656"/>
                    <a:pt x="394667" y="130715"/>
                  </a:cubicBezTo>
                  <a:cubicBezTo>
                    <a:pt x="391638" y="132245"/>
                    <a:pt x="393153" y="133775"/>
                    <a:pt x="390124" y="133775"/>
                  </a:cubicBezTo>
                  <a:cubicBezTo>
                    <a:pt x="388609" y="135305"/>
                    <a:pt x="390124" y="132245"/>
                    <a:pt x="381037" y="135305"/>
                  </a:cubicBezTo>
                  <a:cubicBezTo>
                    <a:pt x="371949" y="138364"/>
                    <a:pt x="371949" y="135305"/>
                    <a:pt x="371949" y="135305"/>
                  </a:cubicBezTo>
                  <a:cubicBezTo>
                    <a:pt x="370435" y="135305"/>
                    <a:pt x="362862" y="132245"/>
                    <a:pt x="361348" y="130715"/>
                  </a:cubicBezTo>
                  <a:cubicBezTo>
                    <a:pt x="361348" y="130715"/>
                    <a:pt x="359833" y="129186"/>
                    <a:pt x="359833" y="129186"/>
                  </a:cubicBezTo>
                  <a:cubicBezTo>
                    <a:pt x="356804" y="127656"/>
                    <a:pt x="353775" y="126126"/>
                    <a:pt x="353775" y="126126"/>
                  </a:cubicBezTo>
                  <a:cubicBezTo>
                    <a:pt x="352261" y="126126"/>
                    <a:pt x="350746" y="124596"/>
                    <a:pt x="347717" y="124596"/>
                  </a:cubicBezTo>
                  <a:cubicBezTo>
                    <a:pt x="347717" y="124596"/>
                    <a:pt x="346203" y="124596"/>
                    <a:pt x="344688" y="124596"/>
                  </a:cubicBezTo>
                  <a:cubicBezTo>
                    <a:pt x="341659" y="124596"/>
                    <a:pt x="341659" y="127656"/>
                    <a:pt x="340145" y="126126"/>
                  </a:cubicBezTo>
                  <a:cubicBezTo>
                    <a:pt x="338630" y="126126"/>
                    <a:pt x="335601" y="129186"/>
                    <a:pt x="332572" y="129186"/>
                  </a:cubicBezTo>
                  <a:cubicBezTo>
                    <a:pt x="331057" y="129186"/>
                    <a:pt x="329543" y="130715"/>
                    <a:pt x="328028" y="132245"/>
                  </a:cubicBezTo>
                  <a:cubicBezTo>
                    <a:pt x="328028" y="132245"/>
                    <a:pt x="324999" y="135305"/>
                    <a:pt x="323485" y="135305"/>
                  </a:cubicBezTo>
                  <a:cubicBezTo>
                    <a:pt x="321970" y="136835"/>
                    <a:pt x="321970" y="139894"/>
                    <a:pt x="320456" y="141424"/>
                  </a:cubicBezTo>
                  <a:cubicBezTo>
                    <a:pt x="320456" y="142954"/>
                    <a:pt x="317427" y="146013"/>
                    <a:pt x="317427" y="146013"/>
                  </a:cubicBezTo>
                  <a:cubicBezTo>
                    <a:pt x="315912" y="147543"/>
                    <a:pt x="314398" y="153662"/>
                    <a:pt x="312883" y="153662"/>
                  </a:cubicBezTo>
                  <a:cubicBezTo>
                    <a:pt x="312883" y="153662"/>
                    <a:pt x="311369" y="156722"/>
                    <a:pt x="311369" y="156722"/>
                  </a:cubicBezTo>
                  <a:cubicBezTo>
                    <a:pt x="311369" y="158252"/>
                    <a:pt x="311369" y="159781"/>
                    <a:pt x="309854" y="161311"/>
                  </a:cubicBezTo>
                  <a:cubicBezTo>
                    <a:pt x="309854" y="161311"/>
                    <a:pt x="309854" y="162841"/>
                    <a:pt x="309854" y="164371"/>
                  </a:cubicBezTo>
                  <a:cubicBezTo>
                    <a:pt x="308340" y="164371"/>
                    <a:pt x="308340" y="165900"/>
                    <a:pt x="306825" y="165900"/>
                  </a:cubicBezTo>
                  <a:cubicBezTo>
                    <a:pt x="305311" y="165900"/>
                    <a:pt x="305311" y="165900"/>
                    <a:pt x="303796" y="165900"/>
                  </a:cubicBezTo>
                  <a:cubicBezTo>
                    <a:pt x="303796" y="165900"/>
                    <a:pt x="303796" y="165900"/>
                    <a:pt x="302282" y="165900"/>
                  </a:cubicBezTo>
                  <a:cubicBezTo>
                    <a:pt x="302282" y="165900"/>
                    <a:pt x="302282" y="164371"/>
                    <a:pt x="302282" y="161311"/>
                  </a:cubicBezTo>
                  <a:cubicBezTo>
                    <a:pt x="302282" y="161311"/>
                    <a:pt x="302282" y="159781"/>
                    <a:pt x="302282" y="158252"/>
                  </a:cubicBezTo>
                  <a:cubicBezTo>
                    <a:pt x="302282" y="158252"/>
                    <a:pt x="300767" y="158252"/>
                    <a:pt x="300767" y="158252"/>
                  </a:cubicBezTo>
                  <a:cubicBezTo>
                    <a:pt x="299253" y="156722"/>
                    <a:pt x="297738" y="156722"/>
                    <a:pt x="296224" y="156722"/>
                  </a:cubicBezTo>
                  <a:cubicBezTo>
                    <a:pt x="294709" y="156722"/>
                    <a:pt x="293195" y="158252"/>
                    <a:pt x="291680" y="159781"/>
                  </a:cubicBezTo>
                  <a:cubicBezTo>
                    <a:pt x="291680" y="159781"/>
                    <a:pt x="288651" y="161311"/>
                    <a:pt x="288651" y="162841"/>
                  </a:cubicBezTo>
                  <a:cubicBezTo>
                    <a:pt x="287136" y="162841"/>
                    <a:pt x="287136" y="164371"/>
                    <a:pt x="285622" y="164371"/>
                  </a:cubicBezTo>
                  <a:cubicBezTo>
                    <a:pt x="284107" y="165900"/>
                    <a:pt x="282593" y="167430"/>
                    <a:pt x="282593" y="167430"/>
                  </a:cubicBezTo>
                  <a:cubicBezTo>
                    <a:pt x="282593" y="167430"/>
                    <a:pt x="279564" y="170490"/>
                    <a:pt x="278049" y="172020"/>
                  </a:cubicBezTo>
                  <a:cubicBezTo>
                    <a:pt x="276535" y="173549"/>
                    <a:pt x="271991" y="175079"/>
                    <a:pt x="271991" y="175079"/>
                  </a:cubicBezTo>
                  <a:cubicBezTo>
                    <a:pt x="271991" y="175079"/>
                    <a:pt x="270477" y="175079"/>
                    <a:pt x="268962" y="175079"/>
                  </a:cubicBezTo>
                  <a:cubicBezTo>
                    <a:pt x="267448" y="175079"/>
                    <a:pt x="267448" y="173549"/>
                    <a:pt x="268962" y="172020"/>
                  </a:cubicBezTo>
                  <a:cubicBezTo>
                    <a:pt x="268962" y="172020"/>
                    <a:pt x="268962" y="170490"/>
                    <a:pt x="270477" y="168960"/>
                  </a:cubicBezTo>
                  <a:cubicBezTo>
                    <a:pt x="273506" y="167430"/>
                    <a:pt x="275020" y="164371"/>
                    <a:pt x="275020" y="164371"/>
                  </a:cubicBezTo>
                  <a:cubicBezTo>
                    <a:pt x="276535" y="162841"/>
                    <a:pt x="281078" y="159781"/>
                    <a:pt x="281078" y="159781"/>
                  </a:cubicBezTo>
                  <a:cubicBezTo>
                    <a:pt x="282593" y="158252"/>
                    <a:pt x="291680" y="149073"/>
                    <a:pt x="291680" y="149073"/>
                  </a:cubicBezTo>
                  <a:cubicBezTo>
                    <a:pt x="293195" y="147543"/>
                    <a:pt x="296224" y="146013"/>
                    <a:pt x="297738" y="142954"/>
                  </a:cubicBezTo>
                  <a:cubicBezTo>
                    <a:pt x="302282" y="138364"/>
                    <a:pt x="306825" y="133775"/>
                    <a:pt x="311369" y="130715"/>
                  </a:cubicBezTo>
                  <a:cubicBezTo>
                    <a:pt x="317427" y="126126"/>
                    <a:pt x="323485" y="118477"/>
                    <a:pt x="326514" y="116947"/>
                  </a:cubicBezTo>
                  <a:cubicBezTo>
                    <a:pt x="328028" y="115418"/>
                    <a:pt x="329543" y="112358"/>
                    <a:pt x="332572" y="110828"/>
                  </a:cubicBezTo>
                  <a:cubicBezTo>
                    <a:pt x="334087" y="109299"/>
                    <a:pt x="335601" y="107769"/>
                    <a:pt x="335601" y="107769"/>
                  </a:cubicBezTo>
                  <a:cubicBezTo>
                    <a:pt x="338630" y="104709"/>
                    <a:pt x="349232" y="97060"/>
                    <a:pt x="350746" y="95530"/>
                  </a:cubicBezTo>
                  <a:cubicBezTo>
                    <a:pt x="352261" y="94001"/>
                    <a:pt x="358319" y="92471"/>
                    <a:pt x="361348" y="90941"/>
                  </a:cubicBezTo>
                  <a:close/>
                  <a:moveTo>
                    <a:pt x="3770560" y="89354"/>
                  </a:moveTo>
                  <a:cubicBezTo>
                    <a:pt x="3776563" y="89354"/>
                    <a:pt x="3781064" y="89354"/>
                    <a:pt x="3781064" y="89354"/>
                  </a:cubicBezTo>
                  <a:cubicBezTo>
                    <a:pt x="3781064" y="89354"/>
                    <a:pt x="3788567" y="90869"/>
                    <a:pt x="3794569" y="92385"/>
                  </a:cubicBezTo>
                  <a:cubicBezTo>
                    <a:pt x="3799070" y="92385"/>
                    <a:pt x="3800571" y="93900"/>
                    <a:pt x="3805072" y="93900"/>
                  </a:cubicBezTo>
                  <a:cubicBezTo>
                    <a:pt x="3809574" y="95415"/>
                    <a:pt x="3812575" y="93900"/>
                    <a:pt x="3817077" y="95415"/>
                  </a:cubicBezTo>
                  <a:cubicBezTo>
                    <a:pt x="3821578" y="95415"/>
                    <a:pt x="3827580" y="98446"/>
                    <a:pt x="3832082" y="101477"/>
                  </a:cubicBezTo>
                  <a:cubicBezTo>
                    <a:pt x="3835083" y="104508"/>
                    <a:pt x="3838084" y="101477"/>
                    <a:pt x="3838084" y="109054"/>
                  </a:cubicBezTo>
                  <a:cubicBezTo>
                    <a:pt x="3838084" y="116630"/>
                    <a:pt x="3839584" y="118146"/>
                    <a:pt x="3841085" y="121176"/>
                  </a:cubicBezTo>
                  <a:cubicBezTo>
                    <a:pt x="3842585" y="125722"/>
                    <a:pt x="3844086" y="125722"/>
                    <a:pt x="3842585" y="130268"/>
                  </a:cubicBezTo>
                  <a:cubicBezTo>
                    <a:pt x="3841085" y="136330"/>
                    <a:pt x="3838084" y="142391"/>
                    <a:pt x="3838084" y="142391"/>
                  </a:cubicBezTo>
                  <a:cubicBezTo>
                    <a:pt x="3838084" y="142391"/>
                    <a:pt x="3833582" y="149968"/>
                    <a:pt x="3829081" y="151483"/>
                  </a:cubicBezTo>
                  <a:cubicBezTo>
                    <a:pt x="3824579" y="151483"/>
                    <a:pt x="3821578" y="152998"/>
                    <a:pt x="3821578" y="152998"/>
                  </a:cubicBezTo>
                  <a:cubicBezTo>
                    <a:pt x="3821578" y="152998"/>
                    <a:pt x="3821578" y="152998"/>
                    <a:pt x="3809574" y="149968"/>
                  </a:cubicBezTo>
                  <a:cubicBezTo>
                    <a:pt x="3809574" y="149968"/>
                    <a:pt x="3809574" y="149968"/>
                    <a:pt x="3803572" y="154514"/>
                  </a:cubicBezTo>
                  <a:cubicBezTo>
                    <a:pt x="3803572" y="154514"/>
                    <a:pt x="3800571" y="156029"/>
                    <a:pt x="3797570" y="152998"/>
                  </a:cubicBezTo>
                  <a:cubicBezTo>
                    <a:pt x="3794569" y="148452"/>
                    <a:pt x="3796069" y="146937"/>
                    <a:pt x="3788567" y="145422"/>
                  </a:cubicBezTo>
                  <a:cubicBezTo>
                    <a:pt x="3782565" y="143906"/>
                    <a:pt x="3776563" y="142391"/>
                    <a:pt x="3776563" y="142391"/>
                  </a:cubicBezTo>
                  <a:cubicBezTo>
                    <a:pt x="3776563" y="142391"/>
                    <a:pt x="3776563" y="142391"/>
                    <a:pt x="3767559" y="134814"/>
                  </a:cubicBezTo>
                  <a:cubicBezTo>
                    <a:pt x="3767559" y="134814"/>
                    <a:pt x="3758556" y="128753"/>
                    <a:pt x="3755555" y="127238"/>
                  </a:cubicBezTo>
                  <a:cubicBezTo>
                    <a:pt x="3751054" y="125722"/>
                    <a:pt x="3748053" y="121176"/>
                    <a:pt x="3745052" y="119661"/>
                  </a:cubicBezTo>
                  <a:cubicBezTo>
                    <a:pt x="3742051" y="118146"/>
                    <a:pt x="3739050" y="113600"/>
                    <a:pt x="3737549" y="110569"/>
                  </a:cubicBezTo>
                  <a:cubicBezTo>
                    <a:pt x="3737549" y="107538"/>
                    <a:pt x="3734548" y="106023"/>
                    <a:pt x="3742051" y="102992"/>
                  </a:cubicBezTo>
                  <a:cubicBezTo>
                    <a:pt x="3748053" y="101477"/>
                    <a:pt x="3752554" y="98446"/>
                    <a:pt x="3752554" y="96931"/>
                  </a:cubicBezTo>
                  <a:cubicBezTo>
                    <a:pt x="3752554" y="96931"/>
                    <a:pt x="3752554" y="96931"/>
                    <a:pt x="3761557" y="93900"/>
                  </a:cubicBezTo>
                  <a:cubicBezTo>
                    <a:pt x="3761557" y="93900"/>
                    <a:pt x="3766059" y="90869"/>
                    <a:pt x="3770560" y="89354"/>
                  </a:cubicBezTo>
                  <a:close/>
                  <a:moveTo>
                    <a:pt x="4684433" y="87766"/>
                  </a:moveTo>
                  <a:cubicBezTo>
                    <a:pt x="4685927" y="87766"/>
                    <a:pt x="4688916" y="87766"/>
                    <a:pt x="4688916" y="93779"/>
                  </a:cubicBezTo>
                  <a:cubicBezTo>
                    <a:pt x="4688916" y="101295"/>
                    <a:pt x="4693398" y="102798"/>
                    <a:pt x="4690410" y="105805"/>
                  </a:cubicBezTo>
                  <a:cubicBezTo>
                    <a:pt x="4687422" y="110314"/>
                    <a:pt x="4684433" y="114824"/>
                    <a:pt x="4681445" y="116327"/>
                  </a:cubicBezTo>
                  <a:cubicBezTo>
                    <a:pt x="4678457" y="119333"/>
                    <a:pt x="4676963" y="122340"/>
                    <a:pt x="4676963" y="125346"/>
                  </a:cubicBezTo>
                  <a:cubicBezTo>
                    <a:pt x="4676963" y="128353"/>
                    <a:pt x="4673974" y="132862"/>
                    <a:pt x="4673974" y="138875"/>
                  </a:cubicBezTo>
                  <a:cubicBezTo>
                    <a:pt x="4673974" y="146391"/>
                    <a:pt x="4673974" y="147894"/>
                    <a:pt x="4673974" y="153907"/>
                  </a:cubicBezTo>
                  <a:cubicBezTo>
                    <a:pt x="4673974" y="159920"/>
                    <a:pt x="4673974" y="156914"/>
                    <a:pt x="4676963" y="164430"/>
                  </a:cubicBezTo>
                  <a:cubicBezTo>
                    <a:pt x="4679951" y="170443"/>
                    <a:pt x="4684433" y="170443"/>
                    <a:pt x="4684433" y="182468"/>
                  </a:cubicBezTo>
                  <a:cubicBezTo>
                    <a:pt x="4684433" y="192991"/>
                    <a:pt x="4685927" y="200507"/>
                    <a:pt x="4685927" y="203513"/>
                  </a:cubicBezTo>
                  <a:cubicBezTo>
                    <a:pt x="4685927" y="208023"/>
                    <a:pt x="4685927" y="220048"/>
                    <a:pt x="4684433" y="226061"/>
                  </a:cubicBezTo>
                  <a:cubicBezTo>
                    <a:pt x="4682939" y="230571"/>
                    <a:pt x="4679951" y="235081"/>
                    <a:pt x="4675469" y="238087"/>
                  </a:cubicBezTo>
                  <a:cubicBezTo>
                    <a:pt x="4672480" y="242597"/>
                    <a:pt x="4670986" y="247106"/>
                    <a:pt x="4669492" y="248609"/>
                  </a:cubicBezTo>
                  <a:cubicBezTo>
                    <a:pt x="4667998" y="251616"/>
                    <a:pt x="4666504" y="254622"/>
                    <a:pt x="4660527" y="250113"/>
                  </a:cubicBezTo>
                  <a:cubicBezTo>
                    <a:pt x="4656045" y="245603"/>
                    <a:pt x="4651563" y="244100"/>
                    <a:pt x="4651563" y="244100"/>
                  </a:cubicBezTo>
                  <a:cubicBezTo>
                    <a:pt x="4651563" y="244100"/>
                    <a:pt x="4648574" y="244100"/>
                    <a:pt x="4644092" y="238087"/>
                  </a:cubicBezTo>
                  <a:cubicBezTo>
                    <a:pt x="4638116" y="232074"/>
                    <a:pt x="4638116" y="226061"/>
                    <a:pt x="4635127" y="229068"/>
                  </a:cubicBezTo>
                  <a:cubicBezTo>
                    <a:pt x="4632139" y="233577"/>
                    <a:pt x="4632139" y="232074"/>
                    <a:pt x="4629151" y="238087"/>
                  </a:cubicBezTo>
                  <a:cubicBezTo>
                    <a:pt x="4626163" y="245603"/>
                    <a:pt x="4621680" y="247106"/>
                    <a:pt x="4620186" y="254622"/>
                  </a:cubicBezTo>
                  <a:cubicBezTo>
                    <a:pt x="4618692" y="262138"/>
                    <a:pt x="4617198" y="262138"/>
                    <a:pt x="4617198" y="278674"/>
                  </a:cubicBezTo>
                  <a:cubicBezTo>
                    <a:pt x="4617198" y="296712"/>
                    <a:pt x="4617198" y="325273"/>
                    <a:pt x="4617198" y="325273"/>
                  </a:cubicBezTo>
                  <a:cubicBezTo>
                    <a:pt x="4617198" y="325273"/>
                    <a:pt x="4614210" y="328279"/>
                    <a:pt x="4615704" y="337299"/>
                  </a:cubicBezTo>
                  <a:cubicBezTo>
                    <a:pt x="4617198" y="346318"/>
                    <a:pt x="4615704" y="353834"/>
                    <a:pt x="4615704" y="358344"/>
                  </a:cubicBezTo>
                  <a:cubicBezTo>
                    <a:pt x="4615704" y="362853"/>
                    <a:pt x="4612716" y="370369"/>
                    <a:pt x="4612716" y="379388"/>
                  </a:cubicBezTo>
                  <a:cubicBezTo>
                    <a:pt x="4612716" y="386905"/>
                    <a:pt x="4612716" y="391414"/>
                    <a:pt x="4612716" y="397427"/>
                  </a:cubicBezTo>
                  <a:cubicBezTo>
                    <a:pt x="4612716" y="403440"/>
                    <a:pt x="4612716" y="403440"/>
                    <a:pt x="4608233" y="410956"/>
                  </a:cubicBezTo>
                  <a:cubicBezTo>
                    <a:pt x="4603751" y="418472"/>
                    <a:pt x="4603751" y="425988"/>
                    <a:pt x="4600763" y="425988"/>
                  </a:cubicBezTo>
                  <a:cubicBezTo>
                    <a:pt x="4599269" y="427491"/>
                    <a:pt x="4596280" y="427491"/>
                    <a:pt x="4590304" y="425988"/>
                  </a:cubicBezTo>
                  <a:cubicBezTo>
                    <a:pt x="4584327" y="422982"/>
                    <a:pt x="4582833" y="421478"/>
                    <a:pt x="4578351" y="419975"/>
                  </a:cubicBezTo>
                  <a:cubicBezTo>
                    <a:pt x="4572374" y="416969"/>
                    <a:pt x="4569386" y="416969"/>
                    <a:pt x="4569386" y="416969"/>
                  </a:cubicBezTo>
                  <a:cubicBezTo>
                    <a:pt x="4569386" y="416969"/>
                    <a:pt x="4566398" y="418472"/>
                    <a:pt x="4567892" y="410956"/>
                  </a:cubicBezTo>
                  <a:cubicBezTo>
                    <a:pt x="4570880" y="403440"/>
                    <a:pt x="4575363" y="400433"/>
                    <a:pt x="4575363" y="395924"/>
                  </a:cubicBezTo>
                  <a:cubicBezTo>
                    <a:pt x="4575363" y="389911"/>
                    <a:pt x="4575363" y="394421"/>
                    <a:pt x="4575363" y="385401"/>
                  </a:cubicBezTo>
                  <a:cubicBezTo>
                    <a:pt x="4575363" y="376382"/>
                    <a:pt x="4572374" y="373376"/>
                    <a:pt x="4572374" y="365860"/>
                  </a:cubicBezTo>
                  <a:cubicBezTo>
                    <a:pt x="4570880" y="356840"/>
                    <a:pt x="4570880" y="356840"/>
                    <a:pt x="4570880" y="353834"/>
                  </a:cubicBezTo>
                  <a:cubicBezTo>
                    <a:pt x="4572374" y="349324"/>
                    <a:pt x="4576857" y="350828"/>
                    <a:pt x="4579845" y="343311"/>
                  </a:cubicBezTo>
                  <a:cubicBezTo>
                    <a:pt x="4582833" y="335795"/>
                    <a:pt x="4585822" y="323770"/>
                    <a:pt x="4585822" y="314751"/>
                  </a:cubicBezTo>
                  <a:cubicBezTo>
                    <a:pt x="4585822" y="307234"/>
                    <a:pt x="4587316" y="286190"/>
                    <a:pt x="4587316" y="283183"/>
                  </a:cubicBezTo>
                  <a:cubicBezTo>
                    <a:pt x="4587316" y="281680"/>
                    <a:pt x="4596280" y="251616"/>
                    <a:pt x="4596280" y="244100"/>
                  </a:cubicBezTo>
                  <a:cubicBezTo>
                    <a:pt x="4596280" y="236584"/>
                    <a:pt x="4603751" y="218545"/>
                    <a:pt x="4600763" y="211029"/>
                  </a:cubicBezTo>
                  <a:cubicBezTo>
                    <a:pt x="4597774" y="203513"/>
                    <a:pt x="4597774" y="202010"/>
                    <a:pt x="4600763" y="199004"/>
                  </a:cubicBezTo>
                  <a:cubicBezTo>
                    <a:pt x="4605245" y="194494"/>
                    <a:pt x="4605245" y="195997"/>
                    <a:pt x="4609727" y="197500"/>
                  </a:cubicBezTo>
                  <a:cubicBezTo>
                    <a:pt x="4614210" y="199004"/>
                    <a:pt x="4620186" y="206520"/>
                    <a:pt x="4624669" y="206520"/>
                  </a:cubicBezTo>
                  <a:cubicBezTo>
                    <a:pt x="4630645" y="206520"/>
                    <a:pt x="4636622" y="199004"/>
                    <a:pt x="4638116" y="194494"/>
                  </a:cubicBezTo>
                  <a:cubicBezTo>
                    <a:pt x="4639610" y="189984"/>
                    <a:pt x="4641104" y="176455"/>
                    <a:pt x="4641104" y="165933"/>
                  </a:cubicBezTo>
                  <a:cubicBezTo>
                    <a:pt x="4642598" y="156914"/>
                    <a:pt x="4644092" y="150901"/>
                    <a:pt x="4642598" y="143385"/>
                  </a:cubicBezTo>
                  <a:cubicBezTo>
                    <a:pt x="4642598" y="135869"/>
                    <a:pt x="4644092" y="129856"/>
                    <a:pt x="4639610" y="129856"/>
                  </a:cubicBezTo>
                  <a:cubicBezTo>
                    <a:pt x="4635127" y="128353"/>
                    <a:pt x="4633633" y="126850"/>
                    <a:pt x="4630645" y="128353"/>
                  </a:cubicBezTo>
                  <a:cubicBezTo>
                    <a:pt x="4626163" y="129856"/>
                    <a:pt x="4626163" y="134366"/>
                    <a:pt x="4623174" y="135869"/>
                  </a:cubicBezTo>
                  <a:cubicBezTo>
                    <a:pt x="4618692" y="135869"/>
                    <a:pt x="4617198" y="140378"/>
                    <a:pt x="4615704" y="137372"/>
                  </a:cubicBezTo>
                  <a:cubicBezTo>
                    <a:pt x="4615704" y="135869"/>
                    <a:pt x="4614210" y="129856"/>
                    <a:pt x="4614210" y="129856"/>
                  </a:cubicBezTo>
                  <a:cubicBezTo>
                    <a:pt x="4614210" y="129856"/>
                    <a:pt x="4624669" y="125346"/>
                    <a:pt x="4627657" y="120837"/>
                  </a:cubicBezTo>
                  <a:cubicBezTo>
                    <a:pt x="4632139" y="114824"/>
                    <a:pt x="4639610" y="113321"/>
                    <a:pt x="4644092" y="107308"/>
                  </a:cubicBezTo>
                  <a:cubicBezTo>
                    <a:pt x="4648574" y="102798"/>
                    <a:pt x="4654551" y="104301"/>
                    <a:pt x="4659033" y="99792"/>
                  </a:cubicBezTo>
                  <a:cubicBezTo>
                    <a:pt x="4663516" y="95282"/>
                    <a:pt x="4673974" y="95282"/>
                    <a:pt x="4676963" y="92276"/>
                  </a:cubicBezTo>
                  <a:cubicBezTo>
                    <a:pt x="4679951" y="87766"/>
                    <a:pt x="4681445" y="87766"/>
                    <a:pt x="4684433" y="87766"/>
                  </a:cubicBezTo>
                  <a:close/>
                  <a:moveTo>
                    <a:pt x="4338896" y="87316"/>
                  </a:moveTo>
                  <a:cubicBezTo>
                    <a:pt x="4335890" y="87316"/>
                    <a:pt x="4337393" y="88824"/>
                    <a:pt x="4331383" y="88824"/>
                  </a:cubicBezTo>
                  <a:cubicBezTo>
                    <a:pt x="4325372" y="88824"/>
                    <a:pt x="4328378" y="88824"/>
                    <a:pt x="4325372" y="91842"/>
                  </a:cubicBezTo>
                  <a:cubicBezTo>
                    <a:pt x="4323870" y="93351"/>
                    <a:pt x="4323870" y="96368"/>
                    <a:pt x="4320865" y="102403"/>
                  </a:cubicBezTo>
                  <a:cubicBezTo>
                    <a:pt x="4317860" y="108437"/>
                    <a:pt x="4319362" y="105420"/>
                    <a:pt x="4317860" y="108437"/>
                  </a:cubicBezTo>
                  <a:cubicBezTo>
                    <a:pt x="4316357" y="112963"/>
                    <a:pt x="4316357" y="109946"/>
                    <a:pt x="4316357" y="115981"/>
                  </a:cubicBezTo>
                  <a:cubicBezTo>
                    <a:pt x="4316357" y="122016"/>
                    <a:pt x="4316357" y="118998"/>
                    <a:pt x="4319362" y="122016"/>
                  </a:cubicBezTo>
                  <a:cubicBezTo>
                    <a:pt x="4320865" y="125033"/>
                    <a:pt x="4320865" y="123524"/>
                    <a:pt x="4326875" y="126542"/>
                  </a:cubicBezTo>
                  <a:cubicBezTo>
                    <a:pt x="4332885" y="129559"/>
                    <a:pt x="4335890" y="132576"/>
                    <a:pt x="4335890" y="132576"/>
                  </a:cubicBezTo>
                  <a:cubicBezTo>
                    <a:pt x="4335890" y="132576"/>
                    <a:pt x="4337393" y="134085"/>
                    <a:pt x="4338896" y="135594"/>
                  </a:cubicBezTo>
                  <a:cubicBezTo>
                    <a:pt x="4340398" y="137102"/>
                    <a:pt x="4340398" y="135594"/>
                    <a:pt x="4343403" y="134085"/>
                  </a:cubicBezTo>
                  <a:cubicBezTo>
                    <a:pt x="4344906" y="131068"/>
                    <a:pt x="4346408" y="131068"/>
                    <a:pt x="4346408" y="126542"/>
                  </a:cubicBezTo>
                  <a:cubicBezTo>
                    <a:pt x="4346408" y="123524"/>
                    <a:pt x="4346408" y="117490"/>
                    <a:pt x="4346408" y="114472"/>
                  </a:cubicBezTo>
                  <a:cubicBezTo>
                    <a:pt x="4346408" y="109946"/>
                    <a:pt x="4349414" y="105420"/>
                    <a:pt x="4349414" y="102403"/>
                  </a:cubicBezTo>
                  <a:cubicBezTo>
                    <a:pt x="4349414" y="99385"/>
                    <a:pt x="4349414" y="97877"/>
                    <a:pt x="4352419" y="96368"/>
                  </a:cubicBezTo>
                  <a:cubicBezTo>
                    <a:pt x="4353921" y="94859"/>
                    <a:pt x="4352419" y="91842"/>
                    <a:pt x="4349414" y="90333"/>
                  </a:cubicBezTo>
                  <a:cubicBezTo>
                    <a:pt x="4347911" y="88824"/>
                    <a:pt x="4347911" y="87316"/>
                    <a:pt x="4346408" y="87316"/>
                  </a:cubicBezTo>
                  <a:cubicBezTo>
                    <a:pt x="4343403" y="87316"/>
                    <a:pt x="4343403" y="87316"/>
                    <a:pt x="4338896" y="87316"/>
                  </a:cubicBezTo>
                  <a:close/>
                  <a:moveTo>
                    <a:pt x="4811036" y="78241"/>
                  </a:moveTo>
                  <a:cubicBezTo>
                    <a:pt x="4811036" y="78241"/>
                    <a:pt x="4811036" y="78241"/>
                    <a:pt x="4826097" y="81257"/>
                  </a:cubicBezTo>
                  <a:cubicBezTo>
                    <a:pt x="4826097" y="81257"/>
                    <a:pt x="4826097" y="81257"/>
                    <a:pt x="4829109" y="82766"/>
                  </a:cubicBezTo>
                  <a:cubicBezTo>
                    <a:pt x="4829109" y="82766"/>
                    <a:pt x="4842664" y="87290"/>
                    <a:pt x="4847182" y="91814"/>
                  </a:cubicBezTo>
                  <a:cubicBezTo>
                    <a:pt x="4851700" y="94831"/>
                    <a:pt x="4851700" y="97847"/>
                    <a:pt x="4853206" y="102371"/>
                  </a:cubicBezTo>
                  <a:cubicBezTo>
                    <a:pt x="4853206" y="105387"/>
                    <a:pt x="4854712" y="106896"/>
                    <a:pt x="4854712" y="109912"/>
                  </a:cubicBezTo>
                  <a:cubicBezTo>
                    <a:pt x="4856219" y="117452"/>
                    <a:pt x="4857725" y="115944"/>
                    <a:pt x="4862243" y="115944"/>
                  </a:cubicBezTo>
                  <a:cubicBezTo>
                    <a:pt x="4868267" y="115944"/>
                    <a:pt x="4866761" y="114436"/>
                    <a:pt x="4871279" y="112928"/>
                  </a:cubicBezTo>
                  <a:cubicBezTo>
                    <a:pt x="4875798" y="111420"/>
                    <a:pt x="4880316" y="106896"/>
                    <a:pt x="4883328" y="103879"/>
                  </a:cubicBezTo>
                  <a:cubicBezTo>
                    <a:pt x="4884834" y="100863"/>
                    <a:pt x="4889352" y="100863"/>
                    <a:pt x="4893871" y="100863"/>
                  </a:cubicBezTo>
                  <a:cubicBezTo>
                    <a:pt x="4899895" y="100863"/>
                    <a:pt x="4905919" y="102371"/>
                    <a:pt x="4911944" y="103879"/>
                  </a:cubicBezTo>
                  <a:cubicBezTo>
                    <a:pt x="4917968" y="105387"/>
                    <a:pt x="4920980" y="108404"/>
                    <a:pt x="4927005" y="112928"/>
                  </a:cubicBezTo>
                  <a:cubicBezTo>
                    <a:pt x="4931523" y="117452"/>
                    <a:pt x="4928511" y="121977"/>
                    <a:pt x="4927005" y="124993"/>
                  </a:cubicBezTo>
                  <a:cubicBezTo>
                    <a:pt x="4925499" y="128009"/>
                    <a:pt x="4923993" y="129517"/>
                    <a:pt x="4923993" y="134042"/>
                  </a:cubicBezTo>
                  <a:cubicBezTo>
                    <a:pt x="4923993" y="140074"/>
                    <a:pt x="4928511" y="140074"/>
                    <a:pt x="4928511" y="146107"/>
                  </a:cubicBezTo>
                  <a:cubicBezTo>
                    <a:pt x="4928511" y="153647"/>
                    <a:pt x="4928511" y="159680"/>
                    <a:pt x="4928511" y="165712"/>
                  </a:cubicBezTo>
                  <a:cubicBezTo>
                    <a:pt x="4928511" y="170237"/>
                    <a:pt x="4923993" y="171745"/>
                    <a:pt x="4917968" y="176269"/>
                  </a:cubicBezTo>
                  <a:cubicBezTo>
                    <a:pt x="4913450" y="179286"/>
                    <a:pt x="4916462" y="176269"/>
                    <a:pt x="4908932" y="176269"/>
                  </a:cubicBezTo>
                  <a:cubicBezTo>
                    <a:pt x="4899895" y="176269"/>
                    <a:pt x="4893871" y="176269"/>
                    <a:pt x="4884834" y="176269"/>
                  </a:cubicBezTo>
                  <a:cubicBezTo>
                    <a:pt x="4875798" y="176269"/>
                    <a:pt x="4877304" y="176269"/>
                    <a:pt x="4872786" y="177777"/>
                  </a:cubicBezTo>
                  <a:cubicBezTo>
                    <a:pt x="4866761" y="179286"/>
                    <a:pt x="4866761" y="182302"/>
                    <a:pt x="4865255" y="186826"/>
                  </a:cubicBezTo>
                  <a:cubicBezTo>
                    <a:pt x="4863749" y="189842"/>
                    <a:pt x="4859231" y="194367"/>
                    <a:pt x="4851700" y="192859"/>
                  </a:cubicBezTo>
                  <a:cubicBezTo>
                    <a:pt x="4845676" y="192859"/>
                    <a:pt x="4845676" y="189842"/>
                    <a:pt x="4842664" y="186826"/>
                  </a:cubicBezTo>
                  <a:cubicBezTo>
                    <a:pt x="4839652" y="183810"/>
                    <a:pt x="4839652" y="186826"/>
                    <a:pt x="4836639" y="189842"/>
                  </a:cubicBezTo>
                  <a:cubicBezTo>
                    <a:pt x="4835133" y="192859"/>
                    <a:pt x="4833627" y="194367"/>
                    <a:pt x="4832121" y="198891"/>
                  </a:cubicBezTo>
                  <a:cubicBezTo>
                    <a:pt x="4832121" y="203416"/>
                    <a:pt x="4826097" y="204924"/>
                    <a:pt x="4821578" y="207940"/>
                  </a:cubicBezTo>
                  <a:cubicBezTo>
                    <a:pt x="4818566" y="210956"/>
                    <a:pt x="4814048" y="210956"/>
                    <a:pt x="4808024" y="210956"/>
                  </a:cubicBezTo>
                  <a:cubicBezTo>
                    <a:pt x="4800493" y="210956"/>
                    <a:pt x="4798987" y="213972"/>
                    <a:pt x="4794469" y="215481"/>
                  </a:cubicBezTo>
                  <a:cubicBezTo>
                    <a:pt x="4789951" y="216989"/>
                    <a:pt x="4786938" y="220005"/>
                    <a:pt x="4783926" y="218497"/>
                  </a:cubicBezTo>
                  <a:cubicBezTo>
                    <a:pt x="4780914" y="215481"/>
                    <a:pt x="4780914" y="215481"/>
                    <a:pt x="4780914" y="209448"/>
                  </a:cubicBezTo>
                  <a:cubicBezTo>
                    <a:pt x="4780914" y="204924"/>
                    <a:pt x="4788444" y="207940"/>
                    <a:pt x="4791457" y="204924"/>
                  </a:cubicBezTo>
                  <a:cubicBezTo>
                    <a:pt x="4795975" y="201907"/>
                    <a:pt x="4803505" y="200399"/>
                    <a:pt x="4808024" y="197383"/>
                  </a:cubicBezTo>
                  <a:cubicBezTo>
                    <a:pt x="4812542" y="192859"/>
                    <a:pt x="4812542" y="194367"/>
                    <a:pt x="4817060" y="192859"/>
                  </a:cubicBezTo>
                  <a:cubicBezTo>
                    <a:pt x="4823085" y="191351"/>
                    <a:pt x="4826097" y="191351"/>
                    <a:pt x="4826097" y="191351"/>
                  </a:cubicBezTo>
                  <a:cubicBezTo>
                    <a:pt x="4826097" y="191351"/>
                    <a:pt x="4829109" y="183810"/>
                    <a:pt x="4832121" y="177777"/>
                  </a:cubicBezTo>
                  <a:cubicBezTo>
                    <a:pt x="4835133" y="171745"/>
                    <a:pt x="4844170" y="167221"/>
                    <a:pt x="4848688" y="164204"/>
                  </a:cubicBezTo>
                  <a:cubicBezTo>
                    <a:pt x="4851700" y="161188"/>
                    <a:pt x="4865255" y="152139"/>
                    <a:pt x="4869773" y="149123"/>
                  </a:cubicBezTo>
                  <a:cubicBezTo>
                    <a:pt x="4874292" y="146107"/>
                    <a:pt x="4886340" y="137058"/>
                    <a:pt x="4889352" y="135550"/>
                  </a:cubicBezTo>
                  <a:cubicBezTo>
                    <a:pt x="4890859" y="134042"/>
                    <a:pt x="4893871" y="134042"/>
                    <a:pt x="4893871" y="132534"/>
                  </a:cubicBezTo>
                  <a:cubicBezTo>
                    <a:pt x="4893871" y="128009"/>
                    <a:pt x="4892365" y="128009"/>
                    <a:pt x="4893871" y="124993"/>
                  </a:cubicBezTo>
                  <a:cubicBezTo>
                    <a:pt x="4893871" y="120469"/>
                    <a:pt x="4890859" y="120469"/>
                    <a:pt x="4889352" y="118961"/>
                  </a:cubicBezTo>
                  <a:cubicBezTo>
                    <a:pt x="4886340" y="118961"/>
                    <a:pt x="4880316" y="117452"/>
                    <a:pt x="4872786" y="121977"/>
                  </a:cubicBezTo>
                  <a:cubicBezTo>
                    <a:pt x="4866761" y="126501"/>
                    <a:pt x="4851700" y="126501"/>
                    <a:pt x="4848688" y="128009"/>
                  </a:cubicBezTo>
                  <a:cubicBezTo>
                    <a:pt x="4847182" y="128009"/>
                    <a:pt x="4841158" y="134042"/>
                    <a:pt x="4836639" y="137058"/>
                  </a:cubicBezTo>
                  <a:cubicBezTo>
                    <a:pt x="4832121" y="141582"/>
                    <a:pt x="4832121" y="138566"/>
                    <a:pt x="4826097" y="141582"/>
                  </a:cubicBezTo>
                  <a:cubicBezTo>
                    <a:pt x="4821578" y="144599"/>
                    <a:pt x="4824591" y="144599"/>
                    <a:pt x="4821578" y="149123"/>
                  </a:cubicBezTo>
                  <a:cubicBezTo>
                    <a:pt x="4817060" y="153647"/>
                    <a:pt x="4815554" y="150631"/>
                    <a:pt x="4806518" y="152139"/>
                  </a:cubicBezTo>
                  <a:cubicBezTo>
                    <a:pt x="4798987" y="153647"/>
                    <a:pt x="4798987" y="152139"/>
                    <a:pt x="4794469" y="152139"/>
                  </a:cubicBezTo>
                  <a:cubicBezTo>
                    <a:pt x="4789951" y="153647"/>
                    <a:pt x="4789951" y="153647"/>
                    <a:pt x="4788444" y="156664"/>
                  </a:cubicBezTo>
                  <a:cubicBezTo>
                    <a:pt x="4785432" y="161188"/>
                    <a:pt x="4783926" y="159680"/>
                    <a:pt x="4779408" y="162696"/>
                  </a:cubicBezTo>
                  <a:cubicBezTo>
                    <a:pt x="4776396" y="164204"/>
                    <a:pt x="4779408" y="165712"/>
                    <a:pt x="4774890" y="167221"/>
                  </a:cubicBezTo>
                  <a:cubicBezTo>
                    <a:pt x="4770371" y="170237"/>
                    <a:pt x="4768865" y="170237"/>
                    <a:pt x="4764347" y="171745"/>
                  </a:cubicBezTo>
                  <a:cubicBezTo>
                    <a:pt x="4759829" y="171745"/>
                    <a:pt x="4758323" y="174761"/>
                    <a:pt x="4756817" y="177777"/>
                  </a:cubicBezTo>
                  <a:cubicBezTo>
                    <a:pt x="4753804" y="180794"/>
                    <a:pt x="4753804" y="179286"/>
                    <a:pt x="4753804" y="185318"/>
                  </a:cubicBezTo>
                  <a:cubicBezTo>
                    <a:pt x="4753804" y="191351"/>
                    <a:pt x="4753804" y="192859"/>
                    <a:pt x="4753804" y="198891"/>
                  </a:cubicBezTo>
                  <a:cubicBezTo>
                    <a:pt x="4753804" y="204924"/>
                    <a:pt x="4753804" y="203416"/>
                    <a:pt x="4756817" y="210956"/>
                  </a:cubicBezTo>
                  <a:cubicBezTo>
                    <a:pt x="4758323" y="216989"/>
                    <a:pt x="4756817" y="216989"/>
                    <a:pt x="4753804" y="221513"/>
                  </a:cubicBezTo>
                  <a:cubicBezTo>
                    <a:pt x="4752298" y="224529"/>
                    <a:pt x="4752298" y="224529"/>
                    <a:pt x="4749286" y="229054"/>
                  </a:cubicBezTo>
                  <a:cubicBezTo>
                    <a:pt x="4746274" y="233578"/>
                    <a:pt x="4743262" y="235086"/>
                    <a:pt x="4743262" y="241119"/>
                  </a:cubicBezTo>
                  <a:cubicBezTo>
                    <a:pt x="4741756" y="247151"/>
                    <a:pt x="4738744" y="253184"/>
                    <a:pt x="4734225" y="256200"/>
                  </a:cubicBezTo>
                  <a:cubicBezTo>
                    <a:pt x="4731213" y="259216"/>
                    <a:pt x="4728201" y="256200"/>
                    <a:pt x="4722177" y="254692"/>
                  </a:cubicBezTo>
                  <a:cubicBezTo>
                    <a:pt x="4717658" y="254692"/>
                    <a:pt x="4717658" y="254692"/>
                    <a:pt x="4714646" y="254692"/>
                  </a:cubicBezTo>
                  <a:cubicBezTo>
                    <a:pt x="4711634" y="253184"/>
                    <a:pt x="4704103" y="256200"/>
                    <a:pt x="4704103" y="256200"/>
                  </a:cubicBezTo>
                  <a:cubicBezTo>
                    <a:pt x="4704103" y="256200"/>
                    <a:pt x="4702597" y="253184"/>
                    <a:pt x="4702597" y="245643"/>
                  </a:cubicBezTo>
                  <a:cubicBezTo>
                    <a:pt x="4702597" y="236594"/>
                    <a:pt x="4699585" y="242627"/>
                    <a:pt x="4699585" y="238102"/>
                  </a:cubicBezTo>
                  <a:cubicBezTo>
                    <a:pt x="4698079" y="235086"/>
                    <a:pt x="4696573" y="233578"/>
                    <a:pt x="4696573" y="227546"/>
                  </a:cubicBezTo>
                  <a:cubicBezTo>
                    <a:pt x="4696573" y="223021"/>
                    <a:pt x="4699585" y="218497"/>
                    <a:pt x="4704103" y="215481"/>
                  </a:cubicBezTo>
                  <a:cubicBezTo>
                    <a:pt x="4708622" y="210956"/>
                    <a:pt x="4705610" y="209448"/>
                    <a:pt x="4707116" y="204924"/>
                  </a:cubicBezTo>
                  <a:cubicBezTo>
                    <a:pt x="4707116" y="198891"/>
                    <a:pt x="4707116" y="195875"/>
                    <a:pt x="4707116" y="188334"/>
                  </a:cubicBezTo>
                  <a:cubicBezTo>
                    <a:pt x="4707116" y="182302"/>
                    <a:pt x="4708622" y="182302"/>
                    <a:pt x="4711634" y="176269"/>
                  </a:cubicBezTo>
                  <a:cubicBezTo>
                    <a:pt x="4716152" y="171745"/>
                    <a:pt x="4717658" y="164204"/>
                    <a:pt x="4720670" y="162696"/>
                  </a:cubicBezTo>
                  <a:cubicBezTo>
                    <a:pt x="4725189" y="161188"/>
                    <a:pt x="4725189" y="159680"/>
                    <a:pt x="4725189" y="155156"/>
                  </a:cubicBezTo>
                  <a:cubicBezTo>
                    <a:pt x="4725189" y="150631"/>
                    <a:pt x="4725189" y="152139"/>
                    <a:pt x="4731213" y="152139"/>
                  </a:cubicBezTo>
                  <a:cubicBezTo>
                    <a:pt x="4735731" y="153647"/>
                    <a:pt x="4737237" y="155156"/>
                    <a:pt x="4738744" y="159680"/>
                  </a:cubicBezTo>
                  <a:cubicBezTo>
                    <a:pt x="4741756" y="164204"/>
                    <a:pt x="4744768" y="164204"/>
                    <a:pt x="4746274" y="167221"/>
                  </a:cubicBezTo>
                  <a:cubicBezTo>
                    <a:pt x="4746274" y="170237"/>
                    <a:pt x="4747780" y="170237"/>
                    <a:pt x="4752298" y="170237"/>
                  </a:cubicBezTo>
                  <a:cubicBezTo>
                    <a:pt x="4756817" y="170237"/>
                    <a:pt x="4761335" y="167221"/>
                    <a:pt x="4764347" y="164204"/>
                  </a:cubicBezTo>
                  <a:cubicBezTo>
                    <a:pt x="4768865" y="159680"/>
                    <a:pt x="4776396" y="158172"/>
                    <a:pt x="4776396" y="158172"/>
                  </a:cubicBezTo>
                  <a:cubicBezTo>
                    <a:pt x="4776396" y="158172"/>
                    <a:pt x="4785432" y="150631"/>
                    <a:pt x="4789951" y="147615"/>
                  </a:cubicBezTo>
                  <a:cubicBezTo>
                    <a:pt x="4794469" y="146107"/>
                    <a:pt x="4805011" y="140074"/>
                    <a:pt x="4805011" y="140074"/>
                  </a:cubicBezTo>
                  <a:cubicBezTo>
                    <a:pt x="4805011" y="141582"/>
                    <a:pt x="4803505" y="137058"/>
                    <a:pt x="4806518" y="134042"/>
                  </a:cubicBezTo>
                  <a:cubicBezTo>
                    <a:pt x="4808024" y="129517"/>
                    <a:pt x="4808024" y="124993"/>
                    <a:pt x="4808024" y="120469"/>
                  </a:cubicBezTo>
                  <a:cubicBezTo>
                    <a:pt x="4808024" y="115944"/>
                    <a:pt x="4808024" y="114436"/>
                    <a:pt x="4808024" y="111420"/>
                  </a:cubicBezTo>
                  <a:cubicBezTo>
                    <a:pt x="4808024" y="106896"/>
                    <a:pt x="4808024" y="103879"/>
                    <a:pt x="4808024" y="102371"/>
                  </a:cubicBezTo>
                  <a:cubicBezTo>
                    <a:pt x="4809530" y="99355"/>
                    <a:pt x="4808024" y="97847"/>
                    <a:pt x="4809530" y="94831"/>
                  </a:cubicBezTo>
                  <a:cubicBezTo>
                    <a:pt x="4811036" y="91814"/>
                    <a:pt x="4808024" y="85782"/>
                    <a:pt x="4808024" y="85782"/>
                  </a:cubicBezTo>
                  <a:cubicBezTo>
                    <a:pt x="4808024" y="85782"/>
                    <a:pt x="4808024" y="85782"/>
                    <a:pt x="4811036" y="78241"/>
                  </a:cubicBezTo>
                  <a:close/>
                  <a:moveTo>
                    <a:pt x="1918922" y="75066"/>
                  </a:moveTo>
                  <a:cubicBezTo>
                    <a:pt x="1923442" y="75066"/>
                    <a:pt x="1923442" y="79591"/>
                    <a:pt x="1923442" y="79591"/>
                  </a:cubicBezTo>
                  <a:cubicBezTo>
                    <a:pt x="1923442" y="79591"/>
                    <a:pt x="1923442" y="81099"/>
                    <a:pt x="1924948" y="82607"/>
                  </a:cubicBezTo>
                  <a:cubicBezTo>
                    <a:pt x="1926454" y="84115"/>
                    <a:pt x="1926454" y="85623"/>
                    <a:pt x="1926454" y="87131"/>
                  </a:cubicBezTo>
                  <a:cubicBezTo>
                    <a:pt x="1926454" y="93164"/>
                    <a:pt x="1924948" y="91656"/>
                    <a:pt x="1923442" y="94672"/>
                  </a:cubicBezTo>
                  <a:cubicBezTo>
                    <a:pt x="1921935" y="97688"/>
                    <a:pt x="1921935" y="100704"/>
                    <a:pt x="1921935" y="100704"/>
                  </a:cubicBezTo>
                  <a:cubicBezTo>
                    <a:pt x="1921935" y="100704"/>
                    <a:pt x="1920429" y="105229"/>
                    <a:pt x="1918922" y="106737"/>
                  </a:cubicBezTo>
                  <a:cubicBezTo>
                    <a:pt x="1918922" y="106737"/>
                    <a:pt x="1918922" y="109753"/>
                    <a:pt x="1917416" y="111261"/>
                  </a:cubicBezTo>
                  <a:cubicBezTo>
                    <a:pt x="1915910" y="114277"/>
                    <a:pt x="1915910" y="114277"/>
                    <a:pt x="1914403" y="115786"/>
                  </a:cubicBezTo>
                  <a:cubicBezTo>
                    <a:pt x="1912897" y="118802"/>
                    <a:pt x="1912897" y="120310"/>
                    <a:pt x="1912897" y="121818"/>
                  </a:cubicBezTo>
                  <a:cubicBezTo>
                    <a:pt x="1912897" y="123326"/>
                    <a:pt x="1909884" y="126342"/>
                    <a:pt x="1908378" y="127851"/>
                  </a:cubicBezTo>
                  <a:cubicBezTo>
                    <a:pt x="1906871" y="129359"/>
                    <a:pt x="1905365" y="132375"/>
                    <a:pt x="1903858" y="132375"/>
                  </a:cubicBezTo>
                  <a:cubicBezTo>
                    <a:pt x="1902352" y="133883"/>
                    <a:pt x="1903858" y="136899"/>
                    <a:pt x="1902352" y="138407"/>
                  </a:cubicBezTo>
                  <a:cubicBezTo>
                    <a:pt x="1902352" y="139916"/>
                    <a:pt x="1900846" y="141424"/>
                    <a:pt x="1899339" y="142932"/>
                  </a:cubicBezTo>
                  <a:cubicBezTo>
                    <a:pt x="1897833" y="145948"/>
                    <a:pt x="1897833" y="147456"/>
                    <a:pt x="1896327" y="150472"/>
                  </a:cubicBezTo>
                  <a:cubicBezTo>
                    <a:pt x="1896327" y="151981"/>
                    <a:pt x="1896327" y="156505"/>
                    <a:pt x="1897833" y="158013"/>
                  </a:cubicBezTo>
                  <a:cubicBezTo>
                    <a:pt x="1897833" y="161029"/>
                    <a:pt x="1899339" y="162538"/>
                    <a:pt x="1899339" y="162538"/>
                  </a:cubicBezTo>
                  <a:cubicBezTo>
                    <a:pt x="1899339" y="162538"/>
                    <a:pt x="1899339" y="162538"/>
                    <a:pt x="1903858" y="165554"/>
                  </a:cubicBezTo>
                  <a:cubicBezTo>
                    <a:pt x="1903858" y="165554"/>
                    <a:pt x="1903858" y="165554"/>
                    <a:pt x="1911390" y="167062"/>
                  </a:cubicBezTo>
                  <a:cubicBezTo>
                    <a:pt x="1911390" y="167062"/>
                    <a:pt x="1920429" y="168570"/>
                    <a:pt x="1921935" y="168570"/>
                  </a:cubicBezTo>
                  <a:cubicBezTo>
                    <a:pt x="1923442" y="168570"/>
                    <a:pt x="1932480" y="170078"/>
                    <a:pt x="1932480" y="170078"/>
                  </a:cubicBezTo>
                  <a:cubicBezTo>
                    <a:pt x="1933986" y="170078"/>
                    <a:pt x="1941518" y="168570"/>
                    <a:pt x="1944531" y="170078"/>
                  </a:cubicBezTo>
                  <a:cubicBezTo>
                    <a:pt x="1947544" y="170078"/>
                    <a:pt x="1950556" y="168570"/>
                    <a:pt x="1953569" y="168570"/>
                  </a:cubicBezTo>
                  <a:cubicBezTo>
                    <a:pt x="1955076" y="168570"/>
                    <a:pt x="1959595" y="168570"/>
                    <a:pt x="1961101" y="168570"/>
                  </a:cubicBezTo>
                  <a:cubicBezTo>
                    <a:pt x="1962608" y="168570"/>
                    <a:pt x="1968633" y="170078"/>
                    <a:pt x="1968633" y="170078"/>
                  </a:cubicBezTo>
                  <a:cubicBezTo>
                    <a:pt x="1968633" y="170078"/>
                    <a:pt x="1973152" y="171586"/>
                    <a:pt x="1974659" y="171586"/>
                  </a:cubicBezTo>
                  <a:cubicBezTo>
                    <a:pt x="1977671" y="173094"/>
                    <a:pt x="1980684" y="173094"/>
                    <a:pt x="1980684" y="174603"/>
                  </a:cubicBezTo>
                  <a:cubicBezTo>
                    <a:pt x="1982191" y="176111"/>
                    <a:pt x="1985203" y="179127"/>
                    <a:pt x="1985203" y="180635"/>
                  </a:cubicBezTo>
                  <a:cubicBezTo>
                    <a:pt x="1986710" y="182143"/>
                    <a:pt x="1986710" y="185159"/>
                    <a:pt x="1986710" y="188176"/>
                  </a:cubicBezTo>
                  <a:cubicBezTo>
                    <a:pt x="1985203" y="191192"/>
                    <a:pt x="1985203" y="192700"/>
                    <a:pt x="1985203" y="195716"/>
                  </a:cubicBezTo>
                  <a:cubicBezTo>
                    <a:pt x="1985203" y="198733"/>
                    <a:pt x="1985203" y="198733"/>
                    <a:pt x="1983697" y="198733"/>
                  </a:cubicBezTo>
                  <a:cubicBezTo>
                    <a:pt x="1982191" y="200241"/>
                    <a:pt x="1980684" y="201749"/>
                    <a:pt x="1979178" y="201749"/>
                  </a:cubicBezTo>
                  <a:cubicBezTo>
                    <a:pt x="1977671" y="203257"/>
                    <a:pt x="1976165" y="204765"/>
                    <a:pt x="1974659" y="204765"/>
                  </a:cubicBezTo>
                  <a:cubicBezTo>
                    <a:pt x="1971646" y="204765"/>
                    <a:pt x="1968633" y="204765"/>
                    <a:pt x="1967127" y="203257"/>
                  </a:cubicBezTo>
                  <a:cubicBezTo>
                    <a:pt x="1965620" y="203257"/>
                    <a:pt x="1962608" y="203257"/>
                    <a:pt x="1959595" y="201749"/>
                  </a:cubicBezTo>
                  <a:cubicBezTo>
                    <a:pt x="1958088" y="200241"/>
                    <a:pt x="1956582" y="198733"/>
                    <a:pt x="1955076" y="198733"/>
                  </a:cubicBezTo>
                  <a:cubicBezTo>
                    <a:pt x="1953569" y="198733"/>
                    <a:pt x="1950556" y="197224"/>
                    <a:pt x="1947544" y="197224"/>
                  </a:cubicBezTo>
                  <a:cubicBezTo>
                    <a:pt x="1944531" y="195716"/>
                    <a:pt x="1943025" y="194208"/>
                    <a:pt x="1941518" y="194208"/>
                  </a:cubicBezTo>
                  <a:cubicBezTo>
                    <a:pt x="1938505" y="194208"/>
                    <a:pt x="1935493" y="192700"/>
                    <a:pt x="1932480" y="194208"/>
                  </a:cubicBezTo>
                  <a:cubicBezTo>
                    <a:pt x="1929467" y="194208"/>
                    <a:pt x="1927961" y="195716"/>
                    <a:pt x="1926454" y="197224"/>
                  </a:cubicBezTo>
                  <a:cubicBezTo>
                    <a:pt x="1923442" y="198733"/>
                    <a:pt x="1924948" y="198733"/>
                    <a:pt x="1921935" y="201749"/>
                  </a:cubicBezTo>
                  <a:cubicBezTo>
                    <a:pt x="1920429" y="204765"/>
                    <a:pt x="1920429" y="213814"/>
                    <a:pt x="1920429" y="215322"/>
                  </a:cubicBezTo>
                  <a:cubicBezTo>
                    <a:pt x="1920429" y="216830"/>
                    <a:pt x="1920429" y="218338"/>
                    <a:pt x="1920429" y="221354"/>
                  </a:cubicBezTo>
                  <a:cubicBezTo>
                    <a:pt x="1918922" y="224371"/>
                    <a:pt x="1920429" y="228895"/>
                    <a:pt x="1917416" y="236436"/>
                  </a:cubicBezTo>
                  <a:cubicBezTo>
                    <a:pt x="1915910" y="242468"/>
                    <a:pt x="1920429" y="242468"/>
                    <a:pt x="1921935" y="248501"/>
                  </a:cubicBezTo>
                  <a:cubicBezTo>
                    <a:pt x="1923442" y="250009"/>
                    <a:pt x="1926454" y="253025"/>
                    <a:pt x="1929467" y="256041"/>
                  </a:cubicBezTo>
                  <a:cubicBezTo>
                    <a:pt x="1932480" y="257550"/>
                    <a:pt x="1935493" y="259058"/>
                    <a:pt x="1935493" y="259058"/>
                  </a:cubicBezTo>
                  <a:cubicBezTo>
                    <a:pt x="1935493" y="259058"/>
                    <a:pt x="1935493" y="262074"/>
                    <a:pt x="1935493" y="265090"/>
                  </a:cubicBezTo>
                  <a:cubicBezTo>
                    <a:pt x="1935493" y="266598"/>
                    <a:pt x="1935493" y="268106"/>
                    <a:pt x="1933986" y="271123"/>
                  </a:cubicBezTo>
                  <a:cubicBezTo>
                    <a:pt x="1932480" y="274139"/>
                    <a:pt x="1932480" y="274139"/>
                    <a:pt x="1929467" y="277155"/>
                  </a:cubicBezTo>
                  <a:cubicBezTo>
                    <a:pt x="1926454" y="280171"/>
                    <a:pt x="1924948" y="281680"/>
                    <a:pt x="1923442" y="284696"/>
                  </a:cubicBezTo>
                  <a:cubicBezTo>
                    <a:pt x="1923442" y="286204"/>
                    <a:pt x="1920429" y="289220"/>
                    <a:pt x="1920429" y="290728"/>
                  </a:cubicBezTo>
                  <a:cubicBezTo>
                    <a:pt x="1918922" y="290728"/>
                    <a:pt x="1917416" y="295253"/>
                    <a:pt x="1917416" y="296761"/>
                  </a:cubicBezTo>
                  <a:cubicBezTo>
                    <a:pt x="1917416" y="298269"/>
                    <a:pt x="1915910" y="301285"/>
                    <a:pt x="1915910" y="302793"/>
                  </a:cubicBezTo>
                  <a:cubicBezTo>
                    <a:pt x="1914403" y="304301"/>
                    <a:pt x="1914403" y="305810"/>
                    <a:pt x="1914403" y="307318"/>
                  </a:cubicBezTo>
                  <a:cubicBezTo>
                    <a:pt x="1912897" y="308826"/>
                    <a:pt x="1912897" y="310334"/>
                    <a:pt x="1914403" y="314858"/>
                  </a:cubicBezTo>
                  <a:cubicBezTo>
                    <a:pt x="1917416" y="317875"/>
                    <a:pt x="1917416" y="316366"/>
                    <a:pt x="1920429" y="317875"/>
                  </a:cubicBezTo>
                  <a:cubicBezTo>
                    <a:pt x="1921935" y="319383"/>
                    <a:pt x="1924948" y="323907"/>
                    <a:pt x="1924948" y="323907"/>
                  </a:cubicBezTo>
                  <a:cubicBezTo>
                    <a:pt x="1924948" y="323907"/>
                    <a:pt x="1932480" y="328432"/>
                    <a:pt x="1935493" y="329940"/>
                  </a:cubicBezTo>
                  <a:cubicBezTo>
                    <a:pt x="1938505" y="331448"/>
                    <a:pt x="1950556" y="338988"/>
                    <a:pt x="1950556" y="338988"/>
                  </a:cubicBezTo>
                  <a:cubicBezTo>
                    <a:pt x="1950556" y="338988"/>
                    <a:pt x="1953569" y="338988"/>
                    <a:pt x="1955076" y="338988"/>
                  </a:cubicBezTo>
                  <a:cubicBezTo>
                    <a:pt x="1956582" y="338988"/>
                    <a:pt x="1956582" y="343513"/>
                    <a:pt x="1958088" y="346529"/>
                  </a:cubicBezTo>
                  <a:cubicBezTo>
                    <a:pt x="1959595" y="348037"/>
                    <a:pt x="1959595" y="352562"/>
                    <a:pt x="1959595" y="355578"/>
                  </a:cubicBezTo>
                  <a:cubicBezTo>
                    <a:pt x="1958088" y="358594"/>
                    <a:pt x="1958088" y="361610"/>
                    <a:pt x="1958088" y="363118"/>
                  </a:cubicBezTo>
                  <a:cubicBezTo>
                    <a:pt x="1956582" y="364627"/>
                    <a:pt x="1953569" y="366135"/>
                    <a:pt x="1950556" y="369151"/>
                  </a:cubicBezTo>
                  <a:cubicBezTo>
                    <a:pt x="1947544" y="370659"/>
                    <a:pt x="1946037" y="372167"/>
                    <a:pt x="1943025" y="375183"/>
                  </a:cubicBezTo>
                  <a:cubicBezTo>
                    <a:pt x="1940012" y="376692"/>
                    <a:pt x="1940012" y="375183"/>
                    <a:pt x="1938505" y="375183"/>
                  </a:cubicBezTo>
                  <a:cubicBezTo>
                    <a:pt x="1935493" y="376692"/>
                    <a:pt x="1933986" y="378200"/>
                    <a:pt x="1932480" y="379708"/>
                  </a:cubicBezTo>
                  <a:cubicBezTo>
                    <a:pt x="1930973" y="382724"/>
                    <a:pt x="1921935" y="387248"/>
                    <a:pt x="1920429" y="388757"/>
                  </a:cubicBezTo>
                  <a:cubicBezTo>
                    <a:pt x="1917416" y="390265"/>
                    <a:pt x="1915910" y="390265"/>
                    <a:pt x="1912897" y="390265"/>
                  </a:cubicBezTo>
                  <a:cubicBezTo>
                    <a:pt x="1909884" y="391773"/>
                    <a:pt x="1911390" y="391773"/>
                    <a:pt x="1905365" y="390265"/>
                  </a:cubicBezTo>
                  <a:cubicBezTo>
                    <a:pt x="1900846" y="388757"/>
                    <a:pt x="1903858" y="390265"/>
                    <a:pt x="1899339" y="390265"/>
                  </a:cubicBezTo>
                  <a:cubicBezTo>
                    <a:pt x="1894820" y="391773"/>
                    <a:pt x="1894820" y="391773"/>
                    <a:pt x="1891807" y="393281"/>
                  </a:cubicBezTo>
                  <a:cubicBezTo>
                    <a:pt x="1888795" y="394789"/>
                    <a:pt x="1881263" y="397805"/>
                    <a:pt x="1879756" y="399314"/>
                  </a:cubicBezTo>
                  <a:cubicBezTo>
                    <a:pt x="1876744" y="400822"/>
                    <a:pt x="1875237" y="397805"/>
                    <a:pt x="1869212" y="400822"/>
                  </a:cubicBezTo>
                  <a:cubicBezTo>
                    <a:pt x="1863186" y="402330"/>
                    <a:pt x="1864692" y="400822"/>
                    <a:pt x="1860173" y="400822"/>
                  </a:cubicBezTo>
                  <a:cubicBezTo>
                    <a:pt x="1857160" y="402330"/>
                    <a:pt x="1857160" y="403838"/>
                    <a:pt x="1855654" y="405346"/>
                  </a:cubicBezTo>
                  <a:cubicBezTo>
                    <a:pt x="1854148" y="406854"/>
                    <a:pt x="1849629" y="405346"/>
                    <a:pt x="1845109" y="405346"/>
                  </a:cubicBezTo>
                  <a:cubicBezTo>
                    <a:pt x="1840590" y="405346"/>
                    <a:pt x="1842097" y="403838"/>
                    <a:pt x="1839084" y="403838"/>
                  </a:cubicBezTo>
                  <a:cubicBezTo>
                    <a:pt x="1837577" y="403838"/>
                    <a:pt x="1834565" y="400822"/>
                    <a:pt x="1831552" y="399314"/>
                  </a:cubicBezTo>
                  <a:cubicBezTo>
                    <a:pt x="1830046" y="396297"/>
                    <a:pt x="1828539" y="397805"/>
                    <a:pt x="1825526" y="394789"/>
                  </a:cubicBezTo>
                  <a:cubicBezTo>
                    <a:pt x="1822514" y="393281"/>
                    <a:pt x="1822514" y="391773"/>
                    <a:pt x="1821007" y="390265"/>
                  </a:cubicBezTo>
                  <a:cubicBezTo>
                    <a:pt x="1817994" y="390265"/>
                    <a:pt x="1816488" y="390265"/>
                    <a:pt x="1814982" y="388757"/>
                  </a:cubicBezTo>
                  <a:cubicBezTo>
                    <a:pt x="1813475" y="387248"/>
                    <a:pt x="1811969" y="385740"/>
                    <a:pt x="1813475" y="382724"/>
                  </a:cubicBezTo>
                  <a:cubicBezTo>
                    <a:pt x="1813475" y="381216"/>
                    <a:pt x="1811969" y="376692"/>
                    <a:pt x="1813475" y="375183"/>
                  </a:cubicBezTo>
                  <a:cubicBezTo>
                    <a:pt x="1813475" y="373675"/>
                    <a:pt x="1813475" y="372167"/>
                    <a:pt x="1813475" y="370659"/>
                  </a:cubicBezTo>
                  <a:cubicBezTo>
                    <a:pt x="1813475" y="367643"/>
                    <a:pt x="1813475" y="367643"/>
                    <a:pt x="1813475" y="366135"/>
                  </a:cubicBezTo>
                  <a:cubicBezTo>
                    <a:pt x="1814982" y="364627"/>
                    <a:pt x="1814982" y="361610"/>
                    <a:pt x="1814982" y="358594"/>
                  </a:cubicBezTo>
                  <a:cubicBezTo>
                    <a:pt x="1814982" y="355578"/>
                    <a:pt x="1813475" y="355578"/>
                    <a:pt x="1811969" y="352562"/>
                  </a:cubicBezTo>
                  <a:cubicBezTo>
                    <a:pt x="1810462" y="351053"/>
                    <a:pt x="1810462" y="351053"/>
                    <a:pt x="1807450" y="348037"/>
                  </a:cubicBezTo>
                  <a:cubicBezTo>
                    <a:pt x="1805943" y="343513"/>
                    <a:pt x="1807450" y="343513"/>
                    <a:pt x="1807450" y="340497"/>
                  </a:cubicBezTo>
                  <a:cubicBezTo>
                    <a:pt x="1807450" y="338988"/>
                    <a:pt x="1807450" y="338988"/>
                    <a:pt x="1807450" y="334464"/>
                  </a:cubicBezTo>
                  <a:cubicBezTo>
                    <a:pt x="1805943" y="329940"/>
                    <a:pt x="1804437" y="331448"/>
                    <a:pt x="1802931" y="326923"/>
                  </a:cubicBezTo>
                  <a:cubicBezTo>
                    <a:pt x="1802931" y="322399"/>
                    <a:pt x="1802931" y="325415"/>
                    <a:pt x="1801424" y="323907"/>
                  </a:cubicBezTo>
                  <a:cubicBezTo>
                    <a:pt x="1799918" y="320891"/>
                    <a:pt x="1799918" y="320891"/>
                    <a:pt x="1798411" y="319383"/>
                  </a:cubicBezTo>
                  <a:cubicBezTo>
                    <a:pt x="1796905" y="316366"/>
                    <a:pt x="1796905" y="316366"/>
                    <a:pt x="1795399" y="316366"/>
                  </a:cubicBezTo>
                  <a:cubicBezTo>
                    <a:pt x="1793892" y="314858"/>
                    <a:pt x="1792386" y="314858"/>
                    <a:pt x="1792386" y="311842"/>
                  </a:cubicBezTo>
                  <a:cubicBezTo>
                    <a:pt x="1790879" y="310334"/>
                    <a:pt x="1792386" y="310334"/>
                    <a:pt x="1793892" y="308826"/>
                  </a:cubicBezTo>
                  <a:cubicBezTo>
                    <a:pt x="1793892" y="307318"/>
                    <a:pt x="1798411" y="304301"/>
                    <a:pt x="1798411" y="302793"/>
                  </a:cubicBezTo>
                  <a:cubicBezTo>
                    <a:pt x="1799918" y="301285"/>
                    <a:pt x="1801424" y="301285"/>
                    <a:pt x="1804437" y="299777"/>
                  </a:cubicBezTo>
                  <a:cubicBezTo>
                    <a:pt x="1805943" y="298269"/>
                    <a:pt x="1805943" y="296761"/>
                    <a:pt x="1807450" y="293745"/>
                  </a:cubicBezTo>
                  <a:cubicBezTo>
                    <a:pt x="1810462" y="289220"/>
                    <a:pt x="1808956" y="290728"/>
                    <a:pt x="1811969" y="287712"/>
                  </a:cubicBezTo>
                  <a:cubicBezTo>
                    <a:pt x="1814982" y="284696"/>
                    <a:pt x="1813475" y="286204"/>
                    <a:pt x="1817994" y="281680"/>
                  </a:cubicBezTo>
                  <a:cubicBezTo>
                    <a:pt x="1822514" y="278663"/>
                    <a:pt x="1819501" y="280171"/>
                    <a:pt x="1821007" y="277155"/>
                  </a:cubicBezTo>
                  <a:cubicBezTo>
                    <a:pt x="1821007" y="274139"/>
                    <a:pt x="1821007" y="274139"/>
                    <a:pt x="1822514" y="274139"/>
                  </a:cubicBezTo>
                  <a:cubicBezTo>
                    <a:pt x="1824020" y="272631"/>
                    <a:pt x="1825526" y="269615"/>
                    <a:pt x="1827033" y="268106"/>
                  </a:cubicBezTo>
                  <a:cubicBezTo>
                    <a:pt x="1827033" y="268106"/>
                    <a:pt x="1828539" y="268106"/>
                    <a:pt x="1830046" y="266598"/>
                  </a:cubicBezTo>
                  <a:cubicBezTo>
                    <a:pt x="1830046" y="266598"/>
                    <a:pt x="1831552" y="265090"/>
                    <a:pt x="1834565" y="263582"/>
                  </a:cubicBezTo>
                  <a:cubicBezTo>
                    <a:pt x="1837577" y="262074"/>
                    <a:pt x="1839084" y="262074"/>
                    <a:pt x="1842097" y="259058"/>
                  </a:cubicBezTo>
                  <a:cubicBezTo>
                    <a:pt x="1845109" y="257550"/>
                    <a:pt x="1843603" y="257550"/>
                    <a:pt x="1843603" y="254533"/>
                  </a:cubicBezTo>
                  <a:cubicBezTo>
                    <a:pt x="1845109" y="253025"/>
                    <a:pt x="1843603" y="253025"/>
                    <a:pt x="1845109" y="248501"/>
                  </a:cubicBezTo>
                  <a:cubicBezTo>
                    <a:pt x="1848122" y="245485"/>
                    <a:pt x="1848122" y="248501"/>
                    <a:pt x="1851135" y="245485"/>
                  </a:cubicBezTo>
                  <a:cubicBezTo>
                    <a:pt x="1854148" y="243976"/>
                    <a:pt x="1852641" y="243976"/>
                    <a:pt x="1855654" y="240960"/>
                  </a:cubicBezTo>
                  <a:cubicBezTo>
                    <a:pt x="1857160" y="237944"/>
                    <a:pt x="1857160" y="239452"/>
                    <a:pt x="1857160" y="236436"/>
                  </a:cubicBezTo>
                  <a:cubicBezTo>
                    <a:pt x="1855654" y="231911"/>
                    <a:pt x="1857160" y="231911"/>
                    <a:pt x="1855654" y="230403"/>
                  </a:cubicBezTo>
                  <a:cubicBezTo>
                    <a:pt x="1855654" y="228895"/>
                    <a:pt x="1855654" y="227387"/>
                    <a:pt x="1855654" y="227387"/>
                  </a:cubicBezTo>
                  <a:cubicBezTo>
                    <a:pt x="1855654" y="227387"/>
                    <a:pt x="1855654" y="225879"/>
                    <a:pt x="1855654" y="224371"/>
                  </a:cubicBezTo>
                  <a:cubicBezTo>
                    <a:pt x="1857160" y="222863"/>
                    <a:pt x="1855654" y="222863"/>
                    <a:pt x="1855654" y="219846"/>
                  </a:cubicBezTo>
                  <a:cubicBezTo>
                    <a:pt x="1855654" y="218338"/>
                    <a:pt x="1854148" y="218338"/>
                    <a:pt x="1852641" y="216830"/>
                  </a:cubicBezTo>
                  <a:cubicBezTo>
                    <a:pt x="1851135" y="216830"/>
                    <a:pt x="1851135" y="216830"/>
                    <a:pt x="1849629" y="215322"/>
                  </a:cubicBezTo>
                  <a:cubicBezTo>
                    <a:pt x="1848122" y="215322"/>
                    <a:pt x="1846616" y="215322"/>
                    <a:pt x="1845109" y="216830"/>
                  </a:cubicBezTo>
                  <a:cubicBezTo>
                    <a:pt x="1843603" y="218338"/>
                    <a:pt x="1843603" y="219846"/>
                    <a:pt x="1842097" y="221354"/>
                  </a:cubicBezTo>
                  <a:cubicBezTo>
                    <a:pt x="1842097" y="222863"/>
                    <a:pt x="1842097" y="222863"/>
                    <a:pt x="1839084" y="225879"/>
                  </a:cubicBezTo>
                  <a:cubicBezTo>
                    <a:pt x="1837577" y="228895"/>
                    <a:pt x="1836071" y="227387"/>
                    <a:pt x="1834565" y="228895"/>
                  </a:cubicBezTo>
                  <a:cubicBezTo>
                    <a:pt x="1833058" y="228895"/>
                    <a:pt x="1833058" y="228895"/>
                    <a:pt x="1831552" y="231911"/>
                  </a:cubicBezTo>
                  <a:cubicBezTo>
                    <a:pt x="1831552" y="233419"/>
                    <a:pt x="1830046" y="234928"/>
                    <a:pt x="1828539" y="237944"/>
                  </a:cubicBezTo>
                  <a:cubicBezTo>
                    <a:pt x="1827033" y="240960"/>
                    <a:pt x="1827033" y="239452"/>
                    <a:pt x="1825526" y="242468"/>
                  </a:cubicBezTo>
                  <a:cubicBezTo>
                    <a:pt x="1824020" y="245485"/>
                    <a:pt x="1821007" y="246993"/>
                    <a:pt x="1817994" y="250009"/>
                  </a:cubicBezTo>
                  <a:cubicBezTo>
                    <a:pt x="1814982" y="251517"/>
                    <a:pt x="1813475" y="251517"/>
                    <a:pt x="1808956" y="251517"/>
                  </a:cubicBezTo>
                  <a:cubicBezTo>
                    <a:pt x="1805943" y="253025"/>
                    <a:pt x="1807450" y="253025"/>
                    <a:pt x="1805943" y="254533"/>
                  </a:cubicBezTo>
                  <a:cubicBezTo>
                    <a:pt x="1804437" y="256041"/>
                    <a:pt x="1801424" y="257550"/>
                    <a:pt x="1799918" y="257550"/>
                  </a:cubicBezTo>
                  <a:cubicBezTo>
                    <a:pt x="1796905" y="257550"/>
                    <a:pt x="1796905" y="257550"/>
                    <a:pt x="1793892" y="259058"/>
                  </a:cubicBezTo>
                  <a:cubicBezTo>
                    <a:pt x="1792386" y="260566"/>
                    <a:pt x="1792386" y="260566"/>
                    <a:pt x="1789373" y="260566"/>
                  </a:cubicBezTo>
                  <a:cubicBezTo>
                    <a:pt x="1787867" y="260566"/>
                    <a:pt x="1786360" y="260566"/>
                    <a:pt x="1784854" y="259058"/>
                  </a:cubicBezTo>
                  <a:cubicBezTo>
                    <a:pt x="1781841" y="259058"/>
                    <a:pt x="1780335" y="256041"/>
                    <a:pt x="1780335" y="254533"/>
                  </a:cubicBezTo>
                  <a:cubicBezTo>
                    <a:pt x="1780335" y="254533"/>
                    <a:pt x="1783348" y="251517"/>
                    <a:pt x="1783348" y="251517"/>
                  </a:cubicBezTo>
                  <a:cubicBezTo>
                    <a:pt x="1783348" y="251517"/>
                    <a:pt x="1786360" y="246993"/>
                    <a:pt x="1787867" y="245485"/>
                  </a:cubicBezTo>
                  <a:cubicBezTo>
                    <a:pt x="1787867" y="245485"/>
                    <a:pt x="1790879" y="239452"/>
                    <a:pt x="1790879" y="239452"/>
                  </a:cubicBezTo>
                  <a:cubicBezTo>
                    <a:pt x="1790879" y="239452"/>
                    <a:pt x="1799918" y="230403"/>
                    <a:pt x="1801424" y="230403"/>
                  </a:cubicBezTo>
                  <a:cubicBezTo>
                    <a:pt x="1802931" y="228895"/>
                    <a:pt x="1805943" y="222863"/>
                    <a:pt x="1807450" y="222863"/>
                  </a:cubicBezTo>
                  <a:cubicBezTo>
                    <a:pt x="1810462" y="222863"/>
                    <a:pt x="1813475" y="221354"/>
                    <a:pt x="1817994" y="215322"/>
                  </a:cubicBezTo>
                  <a:cubicBezTo>
                    <a:pt x="1822514" y="209289"/>
                    <a:pt x="1827033" y="200241"/>
                    <a:pt x="1827033" y="200241"/>
                  </a:cubicBezTo>
                  <a:cubicBezTo>
                    <a:pt x="1827033" y="200241"/>
                    <a:pt x="1831552" y="197224"/>
                    <a:pt x="1834565" y="194208"/>
                  </a:cubicBezTo>
                  <a:cubicBezTo>
                    <a:pt x="1836071" y="191192"/>
                    <a:pt x="1839084" y="192700"/>
                    <a:pt x="1839084" y="191192"/>
                  </a:cubicBezTo>
                  <a:cubicBezTo>
                    <a:pt x="1840590" y="191192"/>
                    <a:pt x="1842097" y="188176"/>
                    <a:pt x="1842097" y="186668"/>
                  </a:cubicBezTo>
                  <a:cubicBezTo>
                    <a:pt x="1842097" y="185159"/>
                    <a:pt x="1845109" y="179127"/>
                    <a:pt x="1845109" y="177619"/>
                  </a:cubicBezTo>
                  <a:cubicBezTo>
                    <a:pt x="1846616" y="176111"/>
                    <a:pt x="1858667" y="164046"/>
                    <a:pt x="1860173" y="164046"/>
                  </a:cubicBezTo>
                  <a:cubicBezTo>
                    <a:pt x="1860173" y="162538"/>
                    <a:pt x="1864692" y="158013"/>
                    <a:pt x="1866199" y="156505"/>
                  </a:cubicBezTo>
                  <a:cubicBezTo>
                    <a:pt x="1867705" y="154997"/>
                    <a:pt x="1869212" y="153489"/>
                    <a:pt x="1869212" y="151981"/>
                  </a:cubicBezTo>
                  <a:cubicBezTo>
                    <a:pt x="1870718" y="150472"/>
                    <a:pt x="1873731" y="144440"/>
                    <a:pt x="1876744" y="142932"/>
                  </a:cubicBezTo>
                  <a:cubicBezTo>
                    <a:pt x="1878250" y="141424"/>
                    <a:pt x="1881263" y="139916"/>
                    <a:pt x="1882769" y="136899"/>
                  </a:cubicBezTo>
                  <a:cubicBezTo>
                    <a:pt x="1884275" y="135391"/>
                    <a:pt x="1884275" y="132375"/>
                    <a:pt x="1885782" y="130867"/>
                  </a:cubicBezTo>
                  <a:cubicBezTo>
                    <a:pt x="1887288" y="127851"/>
                    <a:pt x="1887288" y="126342"/>
                    <a:pt x="1888795" y="123326"/>
                  </a:cubicBezTo>
                  <a:cubicBezTo>
                    <a:pt x="1890301" y="121818"/>
                    <a:pt x="1890301" y="121818"/>
                    <a:pt x="1890301" y="120310"/>
                  </a:cubicBezTo>
                  <a:cubicBezTo>
                    <a:pt x="1891807" y="118802"/>
                    <a:pt x="1891807" y="117294"/>
                    <a:pt x="1891807" y="115786"/>
                  </a:cubicBezTo>
                  <a:cubicBezTo>
                    <a:pt x="1891807" y="114277"/>
                    <a:pt x="1893314" y="111261"/>
                    <a:pt x="1893314" y="111261"/>
                  </a:cubicBezTo>
                  <a:cubicBezTo>
                    <a:pt x="1893314" y="109753"/>
                    <a:pt x="1893314" y="109753"/>
                    <a:pt x="1893314" y="106737"/>
                  </a:cubicBezTo>
                  <a:cubicBezTo>
                    <a:pt x="1893314" y="105229"/>
                    <a:pt x="1891807" y="106737"/>
                    <a:pt x="1890301" y="105229"/>
                  </a:cubicBezTo>
                  <a:cubicBezTo>
                    <a:pt x="1887288" y="105229"/>
                    <a:pt x="1887288" y="106737"/>
                    <a:pt x="1885782" y="106737"/>
                  </a:cubicBezTo>
                  <a:cubicBezTo>
                    <a:pt x="1884275" y="108245"/>
                    <a:pt x="1884275" y="109753"/>
                    <a:pt x="1881263" y="111261"/>
                  </a:cubicBezTo>
                  <a:cubicBezTo>
                    <a:pt x="1879756" y="114277"/>
                    <a:pt x="1878250" y="114277"/>
                    <a:pt x="1876744" y="115786"/>
                  </a:cubicBezTo>
                  <a:cubicBezTo>
                    <a:pt x="1875237" y="117294"/>
                    <a:pt x="1872224" y="118802"/>
                    <a:pt x="1870718" y="120310"/>
                  </a:cubicBezTo>
                  <a:cubicBezTo>
                    <a:pt x="1869212" y="121818"/>
                    <a:pt x="1866199" y="123326"/>
                    <a:pt x="1864692" y="124834"/>
                  </a:cubicBezTo>
                  <a:cubicBezTo>
                    <a:pt x="1863186" y="126342"/>
                    <a:pt x="1863186" y="127851"/>
                    <a:pt x="1860173" y="129359"/>
                  </a:cubicBezTo>
                  <a:cubicBezTo>
                    <a:pt x="1857160" y="130867"/>
                    <a:pt x="1855654" y="132375"/>
                    <a:pt x="1854148" y="132375"/>
                  </a:cubicBezTo>
                  <a:cubicBezTo>
                    <a:pt x="1854148" y="133883"/>
                    <a:pt x="1852641" y="135391"/>
                    <a:pt x="1851135" y="136899"/>
                  </a:cubicBezTo>
                  <a:cubicBezTo>
                    <a:pt x="1849629" y="136899"/>
                    <a:pt x="1848122" y="138407"/>
                    <a:pt x="1846616" y="139916"/>
                  </a:cubicBezTo>
                  <a:cubicBezTo>
                    <a:pt x="1846616" y="141424"/>
                    <a:pt x="1845109" y="142932"/>
                    <a:pt x="1843603" y="145948"/>
                  </a:cubicBezTo>
                  <a:cubicBezTo>
                    <a:pt x="1842097" y="147456"/>
                    <a:pt x="1842097" y="147456"/>
                    <a:pt x="1842097" y="150472"/>
                  </a:cubicBezTo>
                  <a:cubicBezTo>
                    <a:pt x="1842097" y="151981"/>
                    <a:pt x="1840590" y="151981"/>
                    <a:pt x="1840590" y="153489"/>
                  </a:cubicBezTo>
                  <a:cubicBezTo>
                    <a:pt x="1839084" y="154997"/>
                    <a:pt x="1837577" y="154997"/>
                    <a:pt x="1839084" y="158013"/>
                  </a:cubicBezTo>
                  <a:cubicBezTo>
                    <a:pt x="1839084" y="162538"/>
                    <a:pt x="1836071" y="164046"/>
                    <a:pt x="1836071" y="164046"/>
                  </a:cubicBezTo>
                  <a:cubicBezTo>
                    <a:pt x="1836071" y="164046"/>
                    <a:pt x="1836071" y="164046"/>
                    <a:pt x="1833058" y="164046"/>
                  </a:cubicBezTo>
                  <a:cubicBezTo>
                    <a:pt x="1833058" y="164046"/>
                    <a:pt x="1833058" y="164046"/>
                    <a:pt x="1824020" y="161029"/>
                  </a:cubicBezTo>
                  <a:cubicBezTo>
                    <a:pt x="1824020" y="161029"/>
                    <a:pt x="1824020" y="161029"/>
                    <a:pt x="1819501" y="154997"/>
                  </a:cubicBezTo>
                  <a:cubicBezTo>
                    <a:pt x="1819501" y="154997"/>
                    <a:pt x="1819501" y="154997"/>
                    <a:pt x="1817994" y="150472"/>
                  </a:cubicBezTo>
                  <a:cubicBezTo>
                    <a:pt x="1817994" y="150472"/>
                    <a:pt x="1817994" y="150472"/>
                    <a:pt x="1817994" y="142932"/>
                  </a:cubicBezTo>
                  <a:cubicBezTo>
                    <a:pt x="1817994" y="142932"/>
                    <a:pt x="1817994" y="142932"/>
                    <a:pt x="1824020" y="138407"/>
                  </a:cubicBezTo>
                  <a:cubicBezTo>
                    <a:pt x="1824020" y="138407"/>
                    <a:pt x="1825526" y="136899"/>
                    <a:pt x="1825526" y="135391"/>
                  </a:cubicBezTo>
                  <a:cubicBezTo>
                    <a:pt x="1827033" y="135391"/>
                    <a:pt x="1828539" y="133883"/>
                    <a:pt x="1828539" y="132375"/>
                  </a:cubicBezTo>
                  <a:cubicBezTo>
                    <a:pt x="1828539" y="132375"/>
                    <a:pt x="1833058" y="130867"/>
                    <a:pt x="1833058" y="129359"/>
                  </a:cubicBezTo>
                  <a:cubicBezTo>
                    <a:pt x="1834565" y="129359"/>
                    <a:pt x="1840590" y="124834"/>
                    <a:pt x="1840590" y="124834"/>
                  </a:cubicBezTo>
                  <a:cubicBezTo>
                    <a:pt x="1842097" y="123326"/>
                    <a:pt x="1848122" y="120310"/>
                    <a:pt x="1848122" y="120310"/>
                  </a:cubicBezTo>
                  <a:cubicBezTo>
                    <a:pt x="1848122" y="120310"/>
                    <a:pt x="1851135" y="117294"/>
                    <a:pt x="1852641" y="117294"/>
                  </a:cubicBezTo>
                  <a:cubicBezTo>
                    <a:pt x="1854148" y="115786"/>
                    <a:pt x="1857160" y="112769"/>
                    <a:pt x="1860173" y="111261"/>
                  </a:cubicBezTo>
                  <a:cubicBezTo>
                    <a:pt x="1861680" y="109753"/>
                    <a:pt x="1863186" y="106737"/>
                    <a:pt x="1864692" y="105229"/>
                  </a:cubicBezTo>
                  <a:cubicBezTo>
                    <a:pt x="1867705" y="102212"/>
                    <a:pt x="1867705" y="102212"/>
                    <a:pt x="1869212" y="100704"/>
                  </a:cubicBezTo>
                  <a:cubicBezTo>
                    <a:pt x="1870718" y="99196"/>
                    <a:pt x="1873731" y="97688"/>
                    <a:pt x="1875237" y="97688"/>
                  </a:cubicBezTo>
                  <a:cubicBezTo>
                    <a:pt x="1875237" y="96180"/>
                    <a:pt x="1891807" y="85623"/>
                    <a:pt x="1893314" y="84115"/>
                  </a:cubicBezTo>
                  <a:cubicBezTo>
                    <a:pt x="1896327" y="82607"/>
                    <a:pt x="1896327" y="82607"/>
                    <a:pt x="1899339" y="81099"/>
                  </a:cubicBezTo>
                  <a:cubicBezTo>
                    <a:pt x="1902352" y="81099"/>
                    <a:pt x="1902352" y="81099"/>
                    <a:pt x="1903858" y="79591"/>
                  </a:cubicBezTo>
                  <a:cubicBezTo>
                    <a:pt x="1905365" y="78082"/>
                    <a:pt x="1905365" y="78082"/>
                    <a:pt x="1908378" y="76574"/>
                  </a:cubicBezTo>
                  <a:cubicBezTo>
                    <a:pt x="1909884" y="76574"/>
                    <a:pt x="1911390" y="76574"/>
                    <a:pt x="1912897" y="76574"/>
                  </a:cubicBezTo>
                  <a:cubicBezTo>
                    <a:pt x="1915910" y="75066"/>
                    <a:pt x="1915910" y="76574"/>
                    <a:pt x="1918922" y="75066"/>
                  </a:cubicBezTo>
                  <a:close/>
                  <a:moveTo>
                    <a:pt x="2303542" y="57604"/>
                  </a:moveTo>
                  <a:cubicBezTo>
                    <a:pt x="2303542" y="57604"/>
                    <a:pt x="2303542" y="57604"/>
                    <a:pt x="2305046" y="59108"/>
                  </a:cubicBezTo>
                  <a:cubicBezTo>
                    <a:pt x="2305046" y="59108"/>
                    <a:pt x="2305046" y="59108"/>
                    <a:pt x="2311062" y="60612"/>
                  </a:cubicBezTo>
                  <a:cubicBezTo>
                    <a:pt x="2311062" y="60612"/>
                    <a:pt x="2311062" y="60612"/>
                    <a:pt x="2312566" y="62116"/>
                  </a:cubicBezTo>
                  <a:cubicBezTo>
                    <a:pt x="2312566" y="62116"/>
                    <a:pt x="2312566" y="62116"/>
                    <a:pt x="2315573" y="65124"/>
                  </a:cubicBezTo>
                  <a:cubicBezTo>
                    <a:pt x="2315573" y="65124"/>
                    <a:pt x="2315573" y="65124"/>
                    <a:pt x="2317077" y="66628"/>
                  </a:cubicBezTo>
                  <a:cubicBezTo>
                    <a:pt x="2317077" y="66628"/>
                    <a:pt x="2317077" y="66628"/>
                    <a:pt x="2321589" y="69636"/>
                  </a:cubicBezTo>
                  <a:cubicBezTo>
                    <a:pt x="2321589" y="69636"/>
                    <a:pt x="2321589" y="69636"/>
                    <a:pt x="2324597" y="74148"/>
                  </a:cubicBezTo>
                  <a:cubicBezTo>
                    <a:pt x="2324597" y="74148"/>
                    <a:pt x="2324597" y="74148"/>
                    <a:pt x="2324597" y="78659"/>
                  </a:cubicBezTo>
                  <a:cubicBezTo>
                    <a:pt x="2324597" y="78659"/>
                    <a:pt x="2324597" y="78659"/>
                    <a:pt x="2324597" y="84675"/>
                  </a:cubicBezTo>
                  <a:cubicBezTo>
                    <a:pt x="2324597" y="84675"/>
                    <a:pt x="2324597" y="84675"/>
                    <a:pt x="2323093" y="90691"/>
                  </a:cubicBezTo>
                  <a:cubicBezTo>
                    <a:pt x="2323093" y="90691"/>
                    <a:pt x="2323093" y="90691"/>
                    <a:pt x="2323093" y="93699"/>
                  </a:cubicBezTo>
                  <a:cubicBezTo>
                    <a:pt x="2323093" y="93699"/>
                    <a:pt x="2323093" y="93699"/>
                    <a:pt x="2321589" y="99715"/>
                  </a:cubicBezTo>
                  <a:cubicBezTo>
                    <a:pt x="2321589" y="99715"/>
                    <a:pt x="2321589" y="99715"/>
                    <a:pt x="2321589" y="101219"/>
                  </a:cubicBezTo>
                  <a:cubicBezTo>
                    <a:pt x="2321589" y="101219"/>
                    <a:pt x="2321589" y="101219"/>
                    <a:pt x="2321589" y="105730"/>
                  </a:cubicBezTo>
                  <a:cubicBezTo>
                    <a:pt x="2321589" y="105730"/>
                    <a:pt x="2321589" y="105730"/>
                    <a:pt x="2321589" y="110242"/>
                  </a:cubicBezTo>
                  <a:cubicBezTo>
                    <a:pt x="2321589" y="110242"/>
                    <a:pt x="2321589" y="110242"/>
                    <a:pt x="2320085" y="119266"/>
                  </a:cubicBezTo>
                  <a:cubicBezTo>
                    <a:pt x="2320085" y="119266"/>
                    <a:pt x="2320085" y="119266"/>
                    <a:pt x="2317077" y="126786"/>
                  </a:cubicBezTo>
                  <a:cubicBezTo>
                    <a:pt x="2317077" y="126786"/>
                    <a:pt x="2317077" y="126786"/>
                    <a:pt x="2317077" y="131298"/>
                  </a:cubicBezTo>
                  <a:cubicBezTo>
                    <a:pt x="2317077" y="131298"/>
                    <a:pt x="2317077" y="131298"/>
                    <a:pt x="2315573" y="140321"/>
                  </a:cubicBezTo>
                  <a:cubicBezTo>
                    <a:pt x="2315573" y="140321"/>
                    <a:pt x="2315573" y="140321"/>
                    <a:pt x="2314069" y="147841"/>
                  </a:cubicBezTo>
                  <a:cubicBezTo>
                    <a:pt x="2314069" y="147841"/>
                    <a:pt x="2314069" y="147841"/>
                    <a:pt x="2312566" y="156865"/>
                  </a:cubicBezTo>
                  <a:cubicBezTo>
                    <a:pt x="2312566" y="156865"/>
                    <a:pt x="2312566" y="156865"/>
                    <a:pt x="2311062" y="165888"/>
                  </a:cubicBezTo>
                  <a:cubicBezTo>
                    <a:pt x="2311062" y="165888"/>
                    <a:pt x="2311062" y="165888"/>
                    <a:pt x="2308054" y="171904"/>
                  </a:cubicBezTo>
                  <a:cubicBezTo>
                    <a:pt x="2308054" y="171904"/>
                    <a:pt x="2308054" y="171904"/>
                    <a:pt x="2305046" y="182432"/>
                  </a:cubicBezTo>
                  <a:cubicBezTo>
                    <a:pt x="2305046" y="182432"/>
                    <a:pt x="2305046" y="182432"/>
                    <a:pt x="2303542" y="192959"/>
                  </a:cubicBezTo>
                  <a:cubicBezTo>
                    <a:pt x="2303542" y="192959"/>
                    <a:pt x="2303542" y="192959"/>
                    <a:pt x="2303542" y="197471"/>
                  </a:cubicBezTo>
                  <a:cubicBezTo>
                    <a:pt x="2303542" y="197471"/>
                    <a:pt x="2303542" y="197471"/>
                    <a:pt x="2303542" y="204991"/>
                  </a:cubicBezTo>
                  <a:cubicBezTo>
                    <a:pt x="2303542" y="204991"/>
                    <a:pt x="2303542" y="204991"/>
                    <a:pt x="2303542" y="206495"/>
                  </a:cubicBezTo>
                  <a:cubicBezTo>
                    <a:pt x="2303542" y="206495"/>
                    <a:pt x="2303542" y="206495"/>
                    <a:pt x="2305046" y="207999"/>
                  </a:cubicBezTo>
                  <a:cubicBezTo>
                    <a:pt x="2305046" y="207999"/>
                    <a:pt x="2305046" y="207999"/>
                    <a:pt x="2308054" y="207999"/>
                  </a:cubicBezTo>
                  <a:cubicBezTo>
                    <a:pt x="2308054" y="207999"/>
                    <a:pt x="2308054" y="207999"/>
                    <a:pt x="2314069" y="206495"/>
                  </a:cubicBezTo>
                  <a:cubicBezTo>
                    <a:pt x="2314069" y="206495"/>
                    <a:pt x="2314069" y="206495"/>
                    <a:pt x="2320085" y="204991"/>
                  </a:cubicBezTo>
                  <a:cubicBezTo>
                    <a:pt x="2320085" y="204991"/>
                    <a:pt x="2320085" y="204991"/>
                    <a:pt x="2324597" y="204991"/>
                  </a:cubicBezTo>
                  <a:cubicBezTo>
                    <a:pt x="2324597" y="204991"/>
                    <a:pt x="2324597" y="204991"/>
                    <a:pt x="2330613" y="201983"/>
                  </a:cubicBezTo>
                  <a:cubicBezTo>
                    <a:pt x="2330613" y="201983"/>
                    <a:pt x="2330613" y="201983"/>
                    <a:pt x="2339637" y="200479"/>
                  </a:cubicBezTo>
                  <a:cubicBezTo>
                    <a:pt x="2339637" y="200479"/>
                    <a:pt x="2339637" y="200479"/>
                    <a:pt x="2342644" y="197471"/>
                  </a:cubicBezTo>
                  <a:cubicBezTo>
                    <a:pt x="2342644" y="197471"/>
                    <a:pt x="2342644" y="197471"/>
                    <a:pt x="2347156" y="195967"/>
                  </a:cubicBezTo>
                  <a:cubicBezTo>
                    <a:pt x="2347156" y="195967"/>
                    <a:pt x="2347156" y="195967"/>
                    <a:pt x="2354676" y="192959"/>
                  </a:cubicBezTo>
                  <a:cubicBezTo>
                    <a:pt x="2354676" y="192959"/>
                    <a:pt x="2354676" y="192959"/>
                    <a:pt x="2362196" y="189952"/>
                  </a:cubicBezTo>
                  <a:cubicBezTo>
                    <a:pt x="2362196" y="189952"/>
                    <a:pt x="2362196" y="189952"/>
                    <a:pt x="2369715" y="186944"/>
                  </a:cubicBezTo>
                  <a:cubicBezTo>
                    <a:pt x="2369715" y="186944"/>
                    <a:pt x="2369715" y="186944"/>
                    <a:pt x="2371219" y="186944"/>
                  </a:cubicBezTo>
                  <a:cubicBezTo>
                    <a:pt x="2371219" y="186944"/>
                    <a:pt x="2371219" y="186944"/>
                    <a:pt x="2375731" y="185440"/>
                  </a:cubicBezTo>
                  <a:cubicBezTo>
                    <a:pt x="2375731" y="185440"/>
                    <a:pt x="2375731" y="185440"/>
                    <a:pt x="2378739" y="185440"/>
                  </a:cubicBezTo>
                  <a:cubicBezTo>
                    <a:pt x="2378739" y="185440"/>
                    <a:pt x="2378739" y="185440"/>
                    <a:pt x="2383251" y="185440"/>
                  </a:cubicBezTo>
                  <a:cubicBezTo>
                    <a:pt x="2383251" y="185440"/>
                    <a:pt x="2383251" y="185440"/>
                    <a:pt x="2386259" y="186944"/>
                  </a:cubicBezTo>
                  <a:cubicBezTo>
                    <a:pt x="2386259" y="186944"/>
                    <a:pt x="2386259" y="186944"/>
                    <a:pt x="2389267" y="188448"/>
                  </a:cubicBezTo>
                  <a:cubicBezTo>
                    <a:pt x="2389267" y="188448"/>
                    <a:pt x="2389267" y="188448"/>
                    <a:pt x="2392275" y="188448"/>
                  </a:cubicBezTo>
                  <a:cubicBezTo>
                    <a:pt x="2392275" y="188448"/>
                    <a:pt x="2392275" y="188448"/>
                    <a:pt x="2395283" y="189952"/>
                  </a:cubicBezTo>
                  <a:cubicBezTo>
                    <a:pt x="2395283" y="189952"/>
                    <a:pt x="2395283" y="189952"/>
                    <a:pt x="2396787" y="192959"/>
                  </a:cubicBezTo>
                  <a:cubicBezTo>
                    <a:pt x="2396787" y="192959"/>
                    <a:pt x="2396787" y="192959"/>
                    <a:pt x="2399794" y="194463"/>
                  </a:cubicBezTo>
                  <a:cubicBezTo>
                    <a:pt x="2399794" y="194463"/>
                    <a:pt x="2399794" y="194463"/>
                    <a:pt x="2402802" y="198975"/>
                  </a:cubicBezTo>
                  <a:cubicBezTo>
                    <a:pt x="2402802" y="198975"/>
                    <a:pt x="2402802" y="198975"/>
                    <a:pt x="2405810" y="200479"/>
                  </a:cubicBezTo>
                  <a:cubicBezTo>
                    <a:pt x="2405810" y="200479"/>
                    <a:pt x="2405810" y="200479"/>
                    <a:pt x="2407314" y="203487"/>
                  </a:cubicBezTo>
                  <a:cubicBezTo>
                    <a:pt x="2407314" y="203487"/>
                    <a:pt x="2407314" y="203487"/>
                    <a:pt x="2408818" y="207999"/>
                  </a:cubicBezTo>
                  <a:cubicBezTo>
                    <a:pt x="2408818" y="207999"/>
                    <a:pt x="2408818" y="207999"/>
                    <a:pt x="2411826" y="209503"/>
                  </a:cubicBezTo>
                  <a:cubicBezTo>
                    <a:pt x="2411826" y="209503"/>
                    <a:pt x="2411826" y="209503"/>
                    <a:pt x="2411826" y="214015"/>
                  </a:cubicBezTo>
                  <a:cubicBezTo>
                    <a:pt x="2411826" y="214015"/>
                    <a:pt x="2411826" y="214015"/>
                    <a:pt x="2413330" y="215519"/>
                  </a:cubicBezTo>
                  <a:cubicBezTo>
                    <a:pt x="2413330" y="215519"/>
                    <a:pt x="2413330" y="215519"/>
                    <a:pt x="2410322" y="218527"/>
                  </a:cubicBezTo>
                  <a:cubicBezTo>
                    <a:pt x="2410322" y="218527"/>
                    <a:pt x="2410322" y="218527"/>
                    <a:pt x="2408818" y="220030"/>
                  </a:cubicBezTo>
                  <a:cubicBezTo>
                    <a:pt x="2408818" y="220030"/>
                    <a:pt x="2408818" y="220030"/>
                    <a:pt x="2407314" y="223038"/>
                  </a:cubicBezTo>
                  <a:cubicBezTo>
                    <a:pt x="2407314" y="223038"/>
                    <a:pt x="2407314" y="223038"/>
                    <a:pt x="2405810" y="226046"/>
                  </a:cubicBezTo>
                  <a:cubicBezTo>
                    <a:pt x="2405810" y="226046"/>
                    <a:pt x="2405810" y="226046"/>
                    <a:pt x="2404306" y="229054"/>
                  </a:cubicBezTo>
                  <a:cubicBezTo>
                    <a:pt x="2404306" y="229054"/>
                    <a:pt x="2404306" y="229054"/>
                    <a:pt x="2402802" y="232062"/>
                  </a:cubicBezTo>
                  <a:cubicBezTo>
                    <a:pt x="2402802" y="232062"/>
                    <a:pt x="2402802" y="232062"/>
                    <a:pt x="2399794" y="233566"/>
                  </a:cubicBezTo>
                  <a:cubicBezTo>
                    <a:pt x="2399794" y="233566"/>
                    <a:pt x="2399794" y="233566"/>
                    <a:pt x="2395283" y="236574"/>
                  </a:cubicBezTo>
                  <a:cubicBezTo>
                    <a:pt x="2395283" y="236574"/>
                    <a:pt x="2395283" y="236574"/>
                    <a:pt x="2390771" y="239582"/>
                  </a:cubicBezTo>
                  <a:cubicBezTo>
                    <a:pt x="2390771" y="239582"/>
                    <a:pt x="2390771" y="239582"/>
                    <a:pt x="2386259" y="241086"/>
                  </a:cubicBezTo>
                  <a:cubicBezTo>
                    <a:pt x="2386259" y="241086"/>
                    <a:pt x="2386259" y="241086"/>
                    <a:pt x="2383251" y="244094"/>
                  </a:cubicBezTo>
                  <a:cubicBezTo>
                    <a:pt x="2383251" y="244094"/>
                    <a:pt x="2383251" y="244094"/>
                    <a:pt x="2378739" y="245598"/>
                  </a:cubicBezTo>
                  <a:cubicBezTo>
                    <a:pt x="2378739" y="245598"/>
                    <a:pt x="2378739" y="245598"/>
                    <a:pt x="2374227" y="245598"/>
                  </a:cubicBezTo>
                  <a:cubicBezTo>
                    <a:pt x="2374227" y="245598"/>
                    <a:pt x="2374227" y="245598"/>
                    <a:pt x="2369715" y="247102"/>
                  </a:cubicBezTo>
                  <a:cubicBezTo>
                    <a:pt x="2369715" y="247102"/>
                    <a:pt x="2369715" y="247102"/>
                    <a:pt x="2368212" y="250109"/>
                  </a:cubicBezTo>
                  <a:cubicBezTo>
                    <a:pt x="2368212" y="250109"/>
                    <a:pt x="2368212" y="250109"/>
                    <a:pt x="2363700" y="251613"/>
                  </a:cubicBezTo>
                  <a:cubicBezTo>
                    <a:pt x="2363700" y="251613"/>
                    <a:pt x="2363700" y="251613"/>
                    <a:pt x="2357684" y="251613"/>
                  </a:cubicBezTo>
                  <a:cubicBezTo>
                    <a:pt x="2357684" y="251613"/>
                    <a:pt x="2357684" y="251613"/>
                    <a:pt x="2353172" y="253117"/>
                  </a:cubicBezTo>
                  <a:cubicBezTo>
                    <a:pt x="2353172" y="253117"/>
                    <a:pt x="2353172" y="253117"/>
                    <a:pt x="2350164" y="254621"/>
                  </a:cubicBezTo>
                  <a:cubicBezTo>
                    <a:pt x="2350164" y="254621"/>
                    <a:pt x="2350164" y="254621"/>
                    <a:pt x="2347156" y="256125"/>
                  </a:cubicBezTo>
                  <a:cubicBezTo>
                    <a:pt x="2347156" y="256125"/>
                    <a:pt x="2347156" y="256125"/>
                    <a:pt x="2345652" y="257629"/>
                  </a:cubicBezTo>
                  <a:cubicBezTo>
                    <a:pt x="2345652" y="257629"/>
                    <a:pt x="2339637" y="259133"/>
                    <a:pt x="2338133" y="259133"/>
                  </a:cubicBezTo>
                  <a:cubicBezTo>
                    <a:pt x="2338133" y="259133"/>
                    <a:pt x="2335125" y="260637"/>
                    <a:pt x="2335125" y="260637"/>
                  </a:cubicBezTo>
                  <a:cubicBezTo>
                    <a:pt x="2335125" y="260637"/>
                    <a:pt x="2335125" y="260637"/>
                    <a:pt x="2330613" y="262141"/>
                  </a:cubicBezTo>
                  <a:cubicBezTo>
                    <a:pt x="2330613" y="262141"/>
                    <a:pt x="2330613" y="262141"/>
                    <a:pt x="2306550" y="269661"/>
                  </a:cubicBezTo>
                  <a:cubicBezTo>
                    <a:pt x="2306550" y="269661"/>
                    <a:pt x="2306550" y="269661"/>
                    <a:pt x="2302038" y="271165"/>
                  </a:cubicBezTo>
                  <a:cubicBezTo>
                    <a:pt x="2302038" y="271165"/>
                    <a:pt x="2302038" y="271165"/>
                    <a:pt x="2297526" y="272669"/>
                  </a:cubicBezTo>
                  <a:cubicBezTo>
                    <a:pt x="2297526" y="272669"/>
                    <a:pt x="2297526" y="272669"/>
                    <a:pt x="2293014" y="275677"/>
                  </a:cubicBezTo>
                  <a:cubicBezTo>
                    <a:pt x="2293014" y="275677"/>
                    <a:pt x="2293014" y="275677"/>
                    <a:pt x="2291510" y="277180"/>
                  </a:cubicBezTo>
                  <a:cubicBezTo>
                    <a:pt x="2291510" y="277180"/>
                    <a:pt x="2291510" y="277180"/>
                    <a:pt x="2291510" y="280188"/>
                  </a:cubicBezTo>
                  <a:cubicBezTo>
                    <a:pt x="2291510" y="280188"/>
                    <a:pt x="2291510" y="280188"/>
                    <a:pt x="2293014" y="281692"/>
                  </a:cubicBezTo>
                  <a:cubicBezTo>
                    <a:pt x="2293014" y="281692"/>
                    <a:pt x="2293014" y="281692"/>
                    <a:pt x="2294518" y="283196"/>
                  </a:cubicBezTo>
                  <a:cubicBezTo>
                    <a:pt x="2294518" y="283196"/>
                    <a:pt x="2294518" y="283196"/>
                    <a:pt x="2297526" y="284700"/>
                  </a:cubicBezTo>
                  <a:cubicBezTo>
                    <a:pt x="2297526" y="284700"/>
                    <a:pt x="2297526" y="284700"/>
                    <a:pt x="2300534" y="286204"/>
                  </a:cubicBezTo>
                  <a:cubicBezTo>
                    <a:pt x="2300534" y="286204"/>
                    <a:pt x="2303542" y="289212"/>
                    <a:pt x="2303542" y="289212"/>
                  </a:cubicBezTo>
                  <a:cubicBezTo>
                    <a:pt x="2303542" y="290716"/>
                    <a:pt x="2308054" y="293724"/>
                    <a:pt x="2308054" y="293724"/>
                  </a:cubicBezTo>
                  <a:cubicBezTo>
                    <a:pt x="2308054" y="293724"/>
                    <a:pt x="2308054" y="293724"/>
                    <a:pt x="2312566" y="296732"/>
                  </a:cubicBezTo>
                  <a:cubicBezTo>
                    <a:pt x="2312566" y="296732"/>
                    <a:pt x="2312566" y="296732"/>
                    <a:pt x="2317077" y="301244"/>
                  </a:cubicBezTo>
                  <a:cubicBezTo>
                    <a:pt x="2317077" y="301244"/>
                    <a:pt x="2317077" y="301244"/>
                    <a:pt x="2321589" y="304252"/>
                  </a:cubicBezTo>
                  <a:cubicBezTo>
                    <a:pt x="2321589" y="304252"/>
                    <a:pt x="2321589" y="304252"/>
                    <a:pt x="2327605" y="308763"/>
                  </a:cubicBezTo>
                  <a:cubicBezTo>
                    <a:pt x="2327605" y="308763"/>
                    <a:pt x="2327605" y="308763"/>
                    <a:pt x="2330613" y="310267"/>
                  </a:cubicBezTo>
                  <a:cubicBezTo>
                    <a:pt x="2330613" y="310267"/>
                    <a:pt x="2330613" y="310267"/>
                    <a:pt x="2335125" y="314779"/>
                  </a:cubicBezTo>
                  <a:cubicBezTo>
                    <a:pt x="2335125" y="314779"/>
                    <a:pt x="2335125" y="314779"/>
                    <a:pt x="2341141" y="320795"/>
                  </a:cubicBezTo>
                  <a:cubicBezTo>
                    <a:pt x="2341141" y="320795"/>
                    <a:pt x="2341141" y="320795"/>
                    <a:pt x="2350164" y="326811"/>
                  </a:cubicBezTo>
                  <a:cubicBezTo>
                    <a:pt x="2350164" y="326811"/>
                    <a:pt x="2350164" y="326811"/>
                    <a:pt x="2359188" y="331323"/>
                  </a:cubicBezTo>
                  <a:cubicBezTo>
                    <a:pt x="2359188" y="331323"/>
                    <a:pt x="2359188" y="331323"/>
                    <a:pt x="2366708" y="335834"/>
                  </a:cubicBezTo>
                  <a:cubicBezTo>
                    <a:pt x="2366708" y="335834"/>
                    <a:pt x="2366708" y="335834"/>
                    <a:pt x="2377235" y="340346"/>
                  </a:cubicBezTo>
                  <a:cubicBezTo>
                    <a:pt x="2377235" y="340346"/>
                    <a:pt x="2381747" y="343354"/>
                    <a:pt x="2383251" y="343354"/>
                  </a:cubicBezTo>
                  <a:cubicBezTo>
                    <a:pt x="2384755" y="344858"/>
                    <a:pt x="2386259" y="344858"/>
                    <a:pt x="2386259" y="344858"/>
                  </a:cubicBezTo>
                  <a:cubicBezTo>
                    <a:pt x="2386259" y="344858"/>
                    <a:pt x="2386259" y="344858"/>
                    <a:pt x="2392275" y="346362"/>
                  </a:cubicBezTo>
                  <a:cubicBezTo>
                    <a:pt x="2392275" y="346362"/>
                    <a:pt x="2392275" y="346362"/>
                    <a:pt x="2399794" y="346362"/>
                  </a:cubicBezTo>
                  <a:cubicBezTo>
                    <a:pt x="2399794" y="346362"/>
                    <a:pt x="2399794" y="346362"/>
                    <a:pt x="2411826" y="347866"/>
                  </a:cubicBezTo>
                  <a:cubicBezTo>
                    <a:pt x="2411826" y="347866"/>
                    <a:pt x="2411826" y="347866"/>
                    <a:pt x="2420850" y="347866"/>
                  </a:cubicBezTo>
                  <a:cubicBezTo>
                    <a:pt x="2420850" y="347866"/>
                    <a:pt x="2420850" y="347866"/>
                    <a:pt x="2437393" y="350874"/>
                  </a:cubicBezTo>
                  <a:cubicBezTo>
                    <a:pt x="2437393" y="350874"/>
                    <a:pt x="2437393" y="350874"/>
                    <a:pt x="2453937" y="352378"/>
                  </a:cubicBezTo>
                  <a:cubicBezTo>
                    <a:pt x="2453937" y="352378"/>
                    <a:pt x="2453937" y="352378"/>
                    <a:pt x="2462960" y="355386"/>
                  </a:cubicBezTo>
                  <a:cubicBezTo>
                    <a:pt x="2462960" y="355386"/>
                    <a:pt x="2462960" y="355386"/>
                    <a:pt x="2470480" y="356890"/>
                  </a:cubicBezTo>
                  <a:cubicBezTo>
                    <a:pt x="2470480" y="356890"/>
                    <a:pt x="2470480" y="356890"/>
                    <a:pt x="2479504" y="359898"/>
                  </a:cubicBezTo>
                  <a:cubicBezTo>
                    <a:pt x="2479504" y="359898"/>
                    <a:pt x="2479504" y="359898"/>
                    <a:pt x="2485519" y="361402"/>
                  </a:cubicBezTo>
                  <a:cubicBezTo>
                    <a:pt x="2485519" y="361402"/>
                    <a:pt x="2485519" y="361402"/>
                    <a:pt x="2493039" y="362905"/>
                  </a:cubicBezTo>
                  <a:cubicBezTo>
                    <a:pt x="2493039" y="362905"/>
                    <a:pt x="2493039" y="362905"/>
                    <a:pt x="2505071" y="365913"/>
                  </a:cubicBezTo>
                  <a:cubicBezTo>
                    <a:pt x="2505071" y="365913"/>
                    <a:pt x="2505071" y="365913"/>
                    <a:pt x="2515598" y="368921"/>
                  </a:cubicBezTo>
                  <a:lnTo>
                    <a:pt x="2518606" y="371929"/>
                  </a:lnTo>
                  <a:cubicBezTo>
                    <a:pt x="2518606" y="371929"/>
                    <a:pt x="2518606" y="371929"/>
                    <a:pt x="2520110" y="374937"/>
                  </a:cubicBezTo>
                  <a:cubicBezTo>
                    <a:pt x="2520110" y="374937"/>
                    <a:pt x="2520110" y="374937"/>
                    <a:pt x="2517102" y="377945"/>
                  </a:cubicBezTo>
                  <a:cubicBezTo>
                    <a:pt x="2517102" y="377945"/>
                    <a:pt x="2515598" y="379449"/>
                    <a:pt x="2514094" y="379449"/>
                  </a:cubicBezTo>
                  <a:cubicBezTo>
                    <a:pt x="2514094" y="379449"/>
                    <a:pt x="2511087" y="380953"/>
                    <a:pt x="2511087" y="380953"/>
                  </a:cubicBezTo>
                  <a:cubicBezTo>
                    <a:pt x="2511087" y="380953"/>
                    <a:pt x="2511087" y="380953"/>
                    <a:pt x="2506575" y="382457"/>
                  </a:cubicBezTo>
                  <a:cubicBezTo>
                    <a:pt x="2506575" y="382457"/>
                    <a:pt x="2506575" y="382457"/>
                    <a:pt x="2499055" y="385465"/>
                  </a:cubicBezTo>
                  <a:cubicBezTo>
                    <a:pt x="2499055" y="385465"/>
                    <a:pt x="2499055" y="385465"/>
                    <a:pt x="2491535" y="389977"/>
                  </a:cubicBezTo>
                  <a:cubicBezTo>
                    <a:pt x="2491535" y="389977"/>
                    <a:pt x="2491535" y="389977"/>
                    <a:pt x="2485519" y="392984"/>
                  </a:cubicBezTo>
                  <a:cubicBezTo>
                    <a:pt x="2485519" y="392984"/>
                    <a:pt x="2485519" y="392984"/>
                    <a:pt x="2478000" y="397496"/>
                  </a:cubicBezTo>
                  <a:cubicBezTo>
                    <a:pt x="2478000" y="397496"/>
                    <a:pt x="2478000" y="397496"/>
                    <a:pt x="2467472" y="402008"/>
                  </a:cubicBezTo>
                  <a:cubicBezTo>
                    <a:pt x="2467472" y="402008"/>
                    <a:pt x="2467472" y="402008"/>
                    <a:pt x="2459952" y="405016"/>
                  </a:cubicBezTo>
                  <a:cubicBezTo>
                    <a:pt x="2459952" y="405016"/>
                    <a:pt x="2459952" y="405016"/>
                    <a:pt x="2453937" y="405016"/>
                  </a:cubicBezTo>
                  <a:cubicBezTo>
                    <a:pt x="2453937" y="405016"/>
                    <a:pt x="2453937" y="405016"/>
                    <a:pt x="2441905" y="408024"/>
                  </a:cubicBezTo>
                  <a:cubicBezTo>
                    <a:pt x="2441905" y="408024"/>
                    <a:pt x="2441905" y="408024"/>
                    <a:pt x="2434385" y="408024"/>
                  </a:cubicBezTo>
                  <a:cubicBezTo>
                    <a:pt x="2434385" y="408024"/>
                    <a:pt x="2434385" y="408024"/>
                    <a:pt x="2431377" y="408024"/>
                  </a:cubicBezTo>
                  <a:cubicBezTo>
                    <a:pt x="2431377" y="408024"/>
                    <a:pt x="2431377" y="408024"/>
                    <a:pt x="2425362" y="408024"/>
                  </a:cubicBezTo>
                  <a:cubicBezTo>
                    <a:pt x="2425362" y="408024"/>
                    <a:pt x="2425362" y="408024"/>
                    <a:pt x="2417842" y="408024"/>
                  </a:cubicBezTo>
                  <a:cubicBezTo>
                    <a:pt x="2417842" y="408024"/>
                    <a:pt x="2417842" y="408024"/>
                    <a:pt x="2408818" y="408024"/>
                  </a:cubicBezTo>
                  <a:cubicBezTo>
                    <a:pt x="2408818" y="408024"/>
                    <a:pt x="2408818" y="408024"/>
                    <a:pt x="2401298" y="408024"/>
                  </a:cubicBezTo>
                  <a:cubicBezTo>
                    <a:pt x="2401298" y="408024"/>
                    <a:pt x="2401298" y="408024"/>
                    <a:pt x="2396787" y="408024"/>
                  </a:cubicBezTo>
                  <a:cubicBezTo>
                    <a:pt x="2396787" y="408024"/>
                    <a:pt x="2396787" y="408024"/>
                    <a:pt x="2389267" y="408024"/>
                  </a:cubicBezTo>
                  <a:cubicBezTo>
                    <a:pt x="2389267" y="408024"/>
                    <a:pt x="2389267" y="408024"/>
                    <a:pt x="2378739" y="408024"/>
                  </a:cubicBezTo>
                  <a:cubicBezTo>
                    <a:pt x="2378739" y="408024"/>
                    <a:pt x="2378739" y="408024"/>
                    <a:pt x="2362196" y="408024"/>
                  </a:cubicBezTo>
                  <a:cubicBezTo>
                    <a:pt x="2362196" y="408024"/>
                    <a:pt x="2356180" y="408024"/>
                    <a:pt x="2354676" y="408024"/>
                  </a:cubicBezTo>
                  <a:cubicBezTo>
                    <a:pt x="2354676" y="408024"/>
                    <a:pt x="2351668" y="406520"/>
                    <a:pt x="2351668" y="406520"/>
                  </a:cubicBezTo>
                  <a:cubicBezTo>
                    <a:pt x="2351668" y="406520"/>
                    <a:pt x="2351668" y="406520"/>
                    <a:pt x="2347156" y="403512"/>
                  </a:cubicBezTo>
                  <a:cubicBezTo>
                    <a:pt x="2347156" y="403512"/>
                    <a:pt x="2347156" y="403512"/>
                    <a:pt x="2341141" y="402008"/>
                  </a:cubicBezTo>
                  <a:cubicBezTo>
                    <a:pt x="2341141" y="402008"/>
                    <a:pt x="2341141" y="402008"/>
                    <a:pt x="2336629" y="399000"/>
                  </a:cubicBezTo>
                  <a:cubicBezTo>
                    <a:pt x="2336629" y="399000"/>
                    <a:pt x="2329109" y="392984"/>
                    <a:pt x="2327605" y="392984"/>
                  </a:cubicBezTo>
                  <a:cubicBezTo>
                    <a:pt x="2327605" y="392984"/>
                    <a:pt x="2324597" y="389977"/>
                    <a:pt x="2324597" y="389977"/>
                  </a:cubicBezTo>
                  <a:cubicBezTo>
                    <a:pt x="2324597" y="389977"/>
                    <a:pt x="2324597" y="389977"/>
                    <a:pt x="2321589" y="385465"/>
                  </a:cubicBezTo>
                  <a:cubicBezTo>
                    <a:pt x="2321589" y="385465"/>
                    <a:pt x="2321589" y="385465"/>
                    <a:pt x="2317077" y="382457"/>
                  </a:cubicBezTo>
                  <a:cubicBezTo>
                    <a:pt x="2317077" y="382457"/>
                    <a:pt x="2317077" y="382457"/>
                    <a:pt x="2314069" y="379449"/>
                  </a:cubicBezTo>
                  <a:cubicBezTo>
                    <a:pt x="2314069" y="379449"/>
                    <a:pt x="2314069" y="379449"/>
                    <a:pt x="2312566" y="377945"/>
                  </a:cubicBezTo>
                  <a:cubicBezTo>
                    <a:pt x="2312566" y="377945"/>
                    <a:pt x="2312566" y="377945"/>
                    <a:pt x="2309558" y="377945"/>
                  </a:cubicBezTo>
                  <a:cubicBezTo>
                    <a:pt x="2309558" y="377945"/>
                    <a:pt x="2309558" y="377945"/>
                    <a:pt x="2306550" y="374937"/>
                  </a:cubicBezTo>
                  <a:cubicBezTo>
                    <a:pt x="2306550" y="374937"/>
                    <a:pt x="2306550" y="374937"/>
                    <a:pt x="2303542" y="373433"/>
                  </a:cubicBezTo>
                  <a:cubicBezTo>
                    <a:pt x="2303542" y="373433"/>
                    <a:pt x="2303542" y="373433"/>
                    <a:pt x="2302038" y="371929"/>
                  </a:cubicBezTo>
                  <a:cubicBezTo>
                    <a:pt x="2302038" y="371929"/>
                    <a:pt x="2302038" y="371929"/>
                    <a:pt x="2299030" y="368921"/>
                  </a:cubicBezTo>
                  <a:cubicBezTo>
                    <a:pt x="2299030" y="368921"/>
                    <a:pt x="2299030" y="368921"/>
                    <a:pt x="2297526" y="367417"/>
                  </a:cubicBezTo>
                  <a:cubicBezTo>
                    <a:pt x="2297526" y="367417"/>
                    <a:pt x="2297526" y="367417"/>
                    <a:pt x="2293014" y="362905"/>
                  </a:cubicBezTo>
                  <a:cubicBezTo>
                    <a:pt x="2293014" y="362905"/>
                    <a:pt x="2293014" y="362905"/>
                    <a:pt x="2286998" y="358394"/>
                  </a:cubicBezTo>
                  <a:cubicBezTo>
                    <a:pt x="2286998" y="358394"/>
                    <a:pt x="2286998" y="358394"/>
                    <a:pt x="2280983" y="353882"/>
                  </a:cubicBezTo>
                  <a:cubicBezTo>
                    <a:pt x="2280983" y="353882"/>
                    <a:pt x="2280983" y="353882"/>
                    <a:pt x="2273463" y="346362"/>
                  </a:cubicBezTo>
                  <a:cubicBezTo>
                    <a:pt x="2273463" y="346362"/>
                    <a:pt x="2273463" y="346362"/>
                    <a:pt x="2268951" y="341850"/>
                  </a:cubicBezTo>
                  <a:cubicBezTo>
                    <a:pt x="2268951" y="341850"/>
                    <a:pt x="2268951" y="341850"/>
                    <a:pt x="2267447" y="343354"/>
                  </a:cubicBezTo>
                  <a:cubicBezTo>
                    <a:pt x="2267447" y="343354"/>
                    <a:pt x="2267447" y="343354"/>
                    <a:pt x="2264439" y="346362"/>
                  </a:cubicBezTo>
                  <a:cubicBezTo>
                    <a:pt x="2264439" y="346362"/>
                    <a:pt x="2264439" y="346362"/>
                    <a:pt x="2259927" y="352378"/>
                  </a:cubicBezTo>
                  <a:cubicBezTo>
                    <a:pt x="2259927" y="352378"/>
                    <a:pt x="2259927" y="352378"/>
                    <a:pt x="2258423" y="358394"/>
                  </a:cubicBezTo>
                  <a:cubicBezTo>
                    <a:pt x="2258423" y="358394"/>
                    <a:pt x="2258423" y="358394"/>
                    <a:pt x="2253912" y="367417"/>
                  </a:cubicBezTo>
                  <a:cubicBezTo>
                    <a:pt x="2253912" y="367417"/>
                    <a:pt x="2253912" y="367417"/>
                    <a:pt x="2250904" y="373433"/>
                  </a:cubicBezTo>
                  <a:cubicBezTo>
                    <a:pt x="2250904" y="373433"/>
                    <a:pt x="2250904" y="373433"/>
                    <a:pt x="2246392" y="382457"/>
                  </a:cubicBezTo>
                  <a:cubicBezTo>
                    <a:pt x="2246392" y="382457"/>
                    <a:pt x="2246392" y="382457"/>
                    <a:pt x="2240376" y="389977"/>
                  </a:cubicBezTo>
                  <a:cubicBezTo>
                    <a:pt x="2240376" y="389977"/>
                    <a:pt x="2240376" y="389977"/>
                    <a:pt x="2237368" y="392984"/>
                  </a:cubicBezTo>
                  <a:cubicBezTo>
                    <a:pt x="2237368" y="392984"/>
                    <a:pt x="2237368" y="392984"/>
                    <a:pt x="2232856" y="397496"/>
                  </a:cubicBezTo>
                  <a:cubicBezTo>
                    <a:pt x="2232856" y="397496"/>
                    <a:pt x="2232856" y="397496"/>
                    <a:pt x="2226841" y="403512"/>
                  </a:cubicBezTo>
                  <a:cubicBezTo>
                    <a:pt x="2226841" y="403512"/>
                    <a:pt x="2226841" y="403512"/>
                    <a:pt x="2220825" y="408024"/>
                  </a:cubicBezTo>
                  <a:cubicBezTo>
                    <a:pt x="2220825" y="408024"/>
                    <a:pt x="2220825" y="408024"/>
                    <a:pt x="2214809" y="412536"/>
                  </a:cubicBezTo>
                  <a:cubicBezTo>
                    <a:pt x="2214809" y="412536"/>
                    <a:pt x="2208793" y="415544"/>
                    <a:pt x="2208793" y="415544"/>
                  </a:cubicBezTo>
                  <a:cubicBezTo>
                    <a:pt x="2210297" y="415544"/>
                    <a:pt x="2205785" y="417048"/>
                    <a:pt x="2205785" y="417048"/>
                  </a:cubicBezTo>
                  <a:cubicBezTo>
                    <a:pt x="2205785" y="417048"/>
                    <a:pt x="2205785" y="417048"/>
                    <a:pt x="2198266" y="420055"/>
                  </a:cubicBezTo>
                  <a:cubicBezTo>
                    <a:pt x="2198266" y="420055"/>
                    <a:pt x="2198266" y="420055"/>
                    <a:pt x="2193754" y="421559"/>
                  </a:cubicBezTo>
                  <a:cubicBezTo>
                    <a:pt x="2193754" y="421559"/>
                    <a:pt x="2193754" y="421559"/>
                    <a:pt x="2186234" y="423063"/>
                  </a:cubicBezTo>
                  <a:cubicBezTo>
                    <a:pt x="2186234" y="423063"/>
                    <a:pt x="2186234" y="423063"/>
                    <a:pt x="2181722" y="424567"/>
                  </a:cubicBezTo>
                  <a:cubicBezTo>
                    <a:pt x="2181722" y="424567"/>
                    <a:pt x="2181722" y="424567"/>
                    <a:pt x="2175706" y="424567"/>
                  </a:cubicBezTo>
                  <a:cubicBezTo>
                    <a:pt x="2175706" y="424567"/>
                    <a:pt x="2175706" y="424567"/>
                    <a:pt x="2166683" y="427575"/>
                  </a:cubicBezTo>
                  <a:cubicBezTo>
                    <a:pt x="2166683" y="427575"/>
                    <a:pt x="2166683" y="427575"/>
                    <a:pt x="2159163" y="427575"/>
                  </a:cubicBezTo>
                  <a:cubicBezTo>
                    <a:pt x="2159163" y="427575"/>
                    <a:pt x="2159163" y="427575"/>
                    <a:pt x="2147131" y="429079"/>
                  </a:cubicBezTo>
                  <a:cubicBezTo>
                    <a:pt x="2147131" y="429079"/>
                    <a:pt x="2147131" y="429079"/>
                    <a:pt x="2141116" y="427575"/>
                  </a:cubicBezTo>
                  <a:cubicBezTo>
                    <a:pt x="2141116" y="427575"/>
                    <a:pt x="2141116" y="427575"/>
                    <a:pt x="2133596" y="427575"/>
                  </a:cubicBezTo>
                  <a:cubicBezTo>
                    <a:pt x="2133596" y="427575"/>
                    <a:pt x="2133596" y="427575"/>
                    <a:pt x="2129084" y="426071"/>
                  </a:cubicBezTo>
                  <a:cubicBezTo>
                    <a:pt x="2129084" y="426071"/>
                    <a:pt x="2129084" y="426071"/>
                    <a:pt x="2124572" y="424567"/>
                  </a:cubicBezTo>
                  <a:cubicBezTo>
                    <a:pt x="2124572" y="424567"/>
                    <a:pt x="2124572" y="424567"/>
                    <a:pt x="2118556" y="424567"/>
                  </a:cubicBezTo>
                  <a:cubicBezTo>
                    <a:pt x="2118556" y="424567"/>
                    <a:pt x="2118556" y="424567"/>
                    <a:pt x="2111037" y="420055"/>
                  </a:cubicBezTo>
                  <a:cubicBezTo>
                    <a:pt x="2111037" y="420055"/>
                    <a:pt x="2111037" y="420055"/>
                    <a:pt x="2111037" y="418552"/>
                  </a:cubicBezTo>
                  <a:cubicBezTo>
                    <a:pt x="2111037" y="418552"/>
                    <a:pt x="2111037" y="418552"/>
                    <a:pt x="2115548" y="417048"/>
                  </a:cubicBezTo>
                  <a:cubicBezTo>
                    <a:pt x="2115548" y="417048"/>
                    <a:pt x="2115548" y="417048"/>
                    <a:pt x="2121564" y="414040"/>
                  </a:cubicBezTo>
                  <a:cubicBezTo>
                    <a:pt x="2121564" y="414040"/>
                    <a:pt x="2121564" y="414040"/>
                    <a:pt x="2123068" y="411032"/>
                  </a:cubicBezTo>
                  <a:cubicBezTo>
                    <a:pt x="2123068" y="411032"/>
                    <a:pt x="2123068" y="411032"/>
                    <a:pt x="2123068" y="408024"/>
                  </a:cubicBezTo>
                  <a:cubicBezTo>
                    <a:pt x="2123068" y="408024"/>
                    <a:pt x="2123068" y="408024"/>
                    <a:pt x="2118556" y="403512"/>
                  </a:cubicBezTo>
                  <a:cubicBezTo>
                    <a:pt x="2118556" y="403512"/>
                    <a:pt x="2118556" y="403512"/>
                    <a:pt x="2114044" y="400504"/>
                  </a:cubicBezTo>
                  <a:cubicBezTo>
                    <a:pt x="2114044" y="400504"/>
                    <a:pt x="2112541" y="399000"/>
                    <a:pt x="2111037" y="399000"/>
                  </a:cubicBezTo>
                  <a:cubicBezTo>
                    <a:pt x="2109533" y="399000"/>
                    <a:pt x="2106525" y="395992"/>
                    <a:pt x="2106525" y="395992"/>
                  </a:cubicBezTo>
                  <a:cubicBezTo>
                    <a:pt x="2106525" y="395992"/>
                    <a:pt x="2106525" y="395992"/>
                    <a:pt x="2103517" y="392984"/>
                  </a:cubicBezTo>
                  <a:cubicBezTo>
                    <a:pt x="2103517" y="392984"/>
                    <a:pt x="2103517" y="392984"/>
                    <a:pt x="2099005" y="391480"/>
                  </a:cubicBezTo>
                  <a:cubicBezTo>
                    <a:pt x="2099005" y="391480"/>
                    <a:pt x="2099005" y="391480"/>
                    <a:pt x="2094493" y="389977"/>
                  </a:cubicBezTo>
                  <a:cubicBezTo>
                    <a:pt x="2094493" y="389977"/>
                    <a:pt x="2094493" y="389977"/>
                    <a:pt x="2091485" y="386969"/>
                  </a:cubicBezTo>
                  <a:cubicBezTo>
                    <a:pt x="2091485" y="386969"/>
                    <a:pt x="2091485" y="386969"/>
                    <a:pt x="2092989" y="380953"/>
                  </a:cubicBezTo>
                  <a:cubicBezTo>
                    <a:pt x="2092989" y="380953"/>
                    <a:pt x="2092989" y="380953"/>
                    <a:pt x="2095997" y="379449"/>
                  </a:cubicBezTo>
                  <a:cubicBezTo>
                    <a:pt x="2095997" y="379449"/>
                    <a:pt x="2095997" y="379449"/>
                    <a:pt x="2105021" y="379449"/>
                  </a:cubicBezTo>
                  <a:cubicBezTo>
                    <a:pt x="2105021" y="379449"/>
                    <a:pt x="2105021" y="379449"/>
                    <a:pt x="2115548" y="379449"/>
                  </a:cubicBezTo>
                  <a:cubicBezTo>
                    <a:pt x="2115548" y="379449"/>
                    <a:pt x="2115548" y="379449"/>
                    <a:pt x="2127580" y="379449"/>
                  </a:cubicBezTo>
                  <a:cubicBezTo>
                    <a:pt x="2127580" y="379449"/>
                    <a:pt x="2127580" y="379449"/>
                    <a:pt x="2135100" y="377945"/>
                  </a:cubicBezTo>
                  <a:cubicBezTo>
                    <a:pt x="2135100" y="377945"/>
                    <a:pt x="2135100" y="377945"/>
                    <a:pt x="2139612" y="377945"/>
                  </a:cubicBezTo>
                  <a:cubicBezTo>
                    <a:pt x="2139612" y="377945"/>
                    <a:pt x="2139612" y="377945"/>
                    <a:pt x="2153147" y="377945"/>
                  </a:cubicBezTo>
                  <a:cubicBezTo>
                    <a:pt x="2153147" y="377945"/>
                    <a:pt x="2153147" y="377945"/>
                    <a:pt x="2163675" y="376441"/>
                  </a:cubicBezTo>
                  <a:cubicBezTo>
                    <a:pt x="2163675" y="376441"/>
                    <a:pt x="2163675" y="376441"/>
                    <a:pt x="2169691" y="374937"/>
                  </a:cubicBezTo>
                  <a:cubicBezTo>
                    <a:pt x="2169691" y="374937"/>
                    <a:pt x="2169691" y="374937"/>
                    <a:pt x="2177210" y="373433"/>
                  </a:cubicBezTo>
                  <a:cubicBezTo>
                    <a:pt x="2177210" y="373433"/>
                    <a:pt x="2177210" y="373433"/>
                    <a:pt x="2187738" y="368921"/>
                  </a:cubicBezTo>
                  <a:cubicBezTo>
                    <a:pt x="2187738" y="368921"/>
                    <a:pt x="2187738" y="368921"/>
                    <a:pt x="2196762" y="358394"/>
                  </a:cubicBezTo>
                  <a:cubicBezTo>
                    <a:pt x="2196762" y="358394"/>
                    <a:pt x="2196762" y="358394"/>
                    <a:pt x="2201273" y="355386"/>
                  </a:cubicBezTo>
                  <a:cubicBezTo>
                    <a:pt x="2201273" y="355386"/>
                    <a:pt x="2201273" y="355386"/>
                    <a:pt x="2205785" y="350874"/>
                  </a:cubicBezTo>
                  <a:cubicBezTo>
                    <a:pt x="2205785" y="350874"/>
                    <a:pt x="2205785" y="350874"/>
                    <a:pt x="2214809" y="334330"/>
                  </a:cubicBezTo>
                  <a:cubicBezTo>
                    <a:pt x="2214809" y="334330"/>
                    <a:pt x="2214809" y="334330"/>
                    <a:pt x="2217817" y="328315"/>
                  </a:cubicBezTo>
                  <a:cubicBezTo>
                    <a:pt x="2217817" y="328315"/>
                    <a:pt x="2217817" y="328315"/>
                    <a:pt x="2220825" y="323803"/>
                  </a:cubicBezTo>
                  <a:cubicBezTo>
                    <a:pt x="2220825" y="323803"/>
                    <a:pt x="2222329" y="320795"/>
                    <a:pt x="2222329" y="319291"/>
                  </a:cubicBezTo>
                  <a:cubicBezTo>
                    <a:pt x="2220825" y="317787"/>
                    <a:pt x="2225337" y="316283"/>
                    <a:pt x="2225337" y="316283"/>
                  </a:cubicBezTo>
                  <a:cubicBezTo>
                    <a:pt x="2225337" y="316283"/>
                    <a:pt x="2229848" y="307259"/>
                    <a:pt x="2229848" y="307259"/>
                  </a:cubicBezTo>
                  <a:cubicBezTo>
                    <a:pt x="2228344" y="305755"/>
                    <a:pt x="2231352" y="302748"/>
                    <a:pt x="2231352" y="302748"/>
                  </a:cubicBezTo>
                  <a:cubicBezTo>
                    <a:pt x="2231352" y="302748"/>
                    <a:pt x="2231352" y="302748"/>
                    <a:pt x="2235864" y="293724"/>
                  </a:cubicBezTo>
                  <a:cubicBezTo>
                    <a:pt x="2235864" y="293724"/>
                    <a:pt x="2235864" y="293724"/>
                    <a:pt x="2237368" y="292220"/>
                  </a:cubicBezTo>
                  <a:cubicBezTo>
                    <a:pt x="2237368" y="292220"/>
                    <a:pt x="2237368" y="292220"/>
                    <a:pt x="2237368" y="287708"/>
                  </a:cubicBezTo>
                  <a:cubicBezTo>
                    <a:pt x="2237368" y="287708"/>
                    <a:pt x="2237368" y="287708"/>
                    <a:pt x="2238872" y="283196"/>
                  </a:cubicBezTo>
                  <a:cubicBezTo>
                    <a:pt x="2238872" y="283196"/>
                    <a:pt x="2238872" y="283196"/>
                    <a:pt x="2237368" y="283196"/>
                  </a:cubicBezTo>
                  <a:cubicBezTo>
                    <a:pt x="2237368" y="283196"/>
                    <a:pt x="2237368" y="283196"/>
                    <a:pt x="2234360" y="283196"/>
                  </a:cubicBezTo>
                  <a:cubicBezTo>
                    <a:pt x="2234360" y="283196"/>
                    <a:pt x="2234360" y="283196"/>
                    <a:pt x="2231352" y="283196"/>
                  </a:cubicBezTo>
                  <a:cubicBezTo>
                    <a:pt x="2231352" y="283196"/>
                    <a:pt x="2231352" y="283196"/>
                    <a:pt x="2229848" y="283196"/>
                  </a:cubicBezTo>
                  <a:cubicBezTo>
                    <a:pt x="2229848" y="283196"/>
                    <a:pt x="2229848" y="283196"/>
                    <a:pt x="2226841" y="283196"/>
                  </a:cubicBezTo>
                  <a:cubicBezTo>
                    <a:pt x="2226841" y="283196"/>
                    <a:pt x="2226841" y="283196"/>
                    <a:pt x="2220825" y="283196"/>
                  </a:cubicBezTo>
                  <a:cubicBezTo>
                    <a:pt x="2220825" y="283196"/>
                    <a:pt x="2220825" y="283196"/>
                    <a:pt x="2216313" y="284700"/>
                  </a:cubicBezTo>
                  <a:cubicBezTo>
                    <a:pt x="2216313" y="284700"/>
                    <a:pt x="2216313" y="284700"/>
                    <a:pt x="2210297" y="284700"/>
                  </a:cubicBezTo>
                  <a:cubicBezTo>
                    <a:pt x="2210297" y="284700"/>
                    <a:pt x="2210297" y="284700"/>
                    <a:pt x="2205785" y="284700"/>
                  </a:cubicBezTo>
                  <a:cubicBezTo>
                    <a:pt x="2205785" y="284700"/>
                    <a:pt x="2205785" y="284700"/>
                    <a:pt x="2202777" y="284700"/>
                  </a:cubicBezTo>
                  <a:cubicBezTo>
                    <a:pt x="2202777" y="284700"/>
                    <a:pt x="2202777" y="284700"/>
                    <a:pt x="2199769" y="284700"/>
                  </a:cubicBezTo>
                  <a:cubicBezTo>
                    <a:pt x="2199769" y="284700"/>
                    <a:pt x="2199769" y="284700"/>
                    <a:pt x="2192250" y="283196"/>
                  </a:cubicBezTo>
                  <a:cubicBezTo>
                    <a:pt x="2192250" y="283196"/>
                    <a:pt x="2192250" y="283196"/>
                    <a:pt x="2187738" y="281692"/>
                  </a:cubicBezTo>
                  <a:cubicBezTo>
                    <a:pt x="2187738" y="281692"/>
                    <a:pt x="2187738" y="281692"/>
                    <a:pt x="2181722" y="278684"/>
                  </a:cubicBezTo>
                  <a:cubicBezTo>
                    <a:pt x="2181722" y="278684"/>
                    <a:pt x="2181722" y="278684"/>
                    <a:pt x="2178714" y="275677"/>
                  </a:cubicBezTo>
                  <a:cubicBezTo>
                    <a:pt x="2178714" y="275677"/>
                    <a:pt x="2178714" y="275677"/>
                    <a:pt x="2172698" y="274173"/>
                  </a:cubicBezTo>
                  <a:cubicBezTo>
                    <a:pt x="2172698" y="274173"/>
                    <a:pt x="2172698" y="274173"/>
                    <a:pt x="2165179" y="266653"/>
                  </a:cubicBezTo>
                  <a:cubicBezTo>
                    <a:pt x="2165179" y="266653"/>
                    <a:pt x="2165179" y="266653"/>
                    <a:pt x="2166683" y="262141"/>
                  </a:cubicBezTo>
                  <a:cubicBezTo>
                    <a:pt x="2166683" y="262141"/>
                    <a:pt x="2166683" y="262141"/>
                    <a:pt x="2168187" y="260637"/>
                  </a:cubicBezTo>
                  <a:cubicBezTo>
                    <a:pt x="2168187" y="260637"/>
                    <a:pt x="2168187" y="260637"/>
                    <a:pt x="2171194" y="260637"/>
                  </a:cubicBezTo>
                  <a:cubicBezTo>
                    <a:pt x="2171194" y="260637"/>
                    <a:pt x="2171194" y="260637"/>
                    <a:pt x="2172698" y="259133"/>
                  </a:cubicBezTo>
                  <a:cubicBezTo>
                    <a:pt x="2172698" y="259133"/>
                    <a:pt x="2172698" y="259133"/>
                    <a:pt x="2175706" y="257629"/>
                  </a:cubicBezTo>
                  <a:cubicBezTo>
                    <a:pt x="2175706" y="257629"/>
                    <a:pt x="2175706" y="257629"/>
                    <a:pt x="2177210" y="257629"/>
                  </a:cubicBezTo>
                  <a:cubicBezTo>
                    <a:pt x="2177210" y="257629"/>
                    <a:pt x="2177210" y="257629"/>
                    <a:pt x="2180218" y="256125"/>
                  </a:cubicBezTo>
                  <a:cubicBezTo>
                    <a:pt x="2180218" y="256125"/>
                    <a:pt x="2180218" y="256125"/>
                    <a:pt x="2184730" y="254621"/>
                  </a:cubicBezTo>
                  <a:cubicBezTo>
                    <a:pt x="2184730" y="254621"/>
                    <a:pt x="2184730" y="254621"/>
                    <a:pt x="2187738" y="253117"/>
                  </a:cubicBezTo>
                  <a:cubicBezTo>
                    <a:pt x="2187738" y="253117"/>
                    <a:pt x="2187738" y="253117"/>
                    <a:pt x="2190746" y="251613"/>
                  </a:cubicBezTo>
                  <a:cubicBezTo>
                    <a:pt x="2190746" y="251613"/>
                    <a:pt x="2190746" y="251613"/>
                    <a:pt x="2195258" y="248605"/>
                  </a:cubicBezTo>
                  <a:cubicBezTo>
                    <a:pt x="2195258" y="248605"/>
                    <a:pt x="2195258" y="248605"/>
                    <a:pt x="2202777" y="247102"/>
                  </a:cubicBezTo>
                  <a:cubicBezTo>
                    <a:pt x="2202777" y="247102"/>
                    <a:pt x="2202777" y="247102"/>
                    <a:pt x="2211801" y="244094"/>
                  </a:cubicBezTo>
                  <a:cubicBezTo>
                    <a:pt x="2211801" y="244094"/>
                    <a:pt x="2211801" y="244094"/>
                    <a:pt x="2222329" y="241086"/>
                  </a:cubicBezTo>
                  <a:cubicBezTo>
                    <a:pt x="2222329" y="241086"/>
                    <a:pt x="2222329" y="241086"/>
                    <a:pt x="2231352" y="235070"/>
                  </a:cubicBezTo>
                  <a:cubicBezTo>
                    <a:pt x="2231352" y="235070"/>
                    <a:pt x="2231352" y="235070"/>
                    <a:pt x="2237368" y="233566"/>
                  </a:cubicBezTo>
                  <a:cubicBezTo>
                    <a:pt x="2237368" y="233566"/>
                    <a:pt x="2237368" y="233566"/>
                    <a:pt x="2253912" y="227550"/>
                  </a:cubicBezTo>
                  <a:cubicBezTo>
                    <a:pt x="2253912" y="227550"/>
                    <a:pt x="2253912" y="227550"/>
                    <a:pt x="2258423" y="226046"/>
                  </a:cubicBezTo>
                  <a:cubicBezTo>
                    <a:pt x="2258423" y="226046"/>
                    <a:pt x="2258423" y="226046"/>
                    <a:pt x="2259927" y="223038"/>
                  </a:cubicBezTo>
                  <a:cubicBezTo>
                    <a:pt x="2259927" y="223038"/>
                    <a:pt x="2259927" y="223038"/>
                    <a:pt x="2261431" y="212511"/>
                  </a:cubicBezTo>
                  <a:cubicBezTo>
                    <a:pt x="2261431" y="212511"/>
                    <a:pt x="2261431" y="212511"/>
                    <a:pt x="2262935" y="203487"/>
                  </a:cubicBezTo>
                  <a:cubicBezTo>
                    <a:pt x="2262935" y="203487"/>
                    <a:pt x="2262935" y="203487"/>
                    <a:pt x="2262935" y="195967"/>
                  </a:cubicBezTo>
                  <a:cubicBezTo>
                    <a:pt x="2262935" y="195967"/>
                    <a:pt x="2262935" y="195967"/>
                    <a:pt x="2262935" y="185440"/>
                  </a:cubicBezTo>
                  <a:cubicBezTo>
                    <a:pt x="2262935" y="185440"/>
                    <a:pt x="2262935" y="185440"/>
                    <a:pt x="2264439" y="162880"/>
                  </a:cubicBezTo>
                  <a:cubicBezTo>
                    <a:pt x="2264439" y="162880"/>
                    <a:pt x="2264439" y="162880"/>
                    <a:pt x="2264439" y="153857"/>
                  </a:cubicBezTo>
                  <a:cubicBezTo>
                    <a:pt x="2264439" y="153857"/>
                    <a:pt x="2264439" y="153857"/>
                    <a:pt x="2265943" y="144833"/>
                  </a:cubicBezTo>
                  <a:cubicBezTo>
                    <a:pt x="2265943" y="144833"/>
                    <a:pt x="2265943" y="144833"/>
                    <a:pt x="2267447" y="123778"/>
                  </a:cubicBezTo>
                  <a:cubicBezTo>
                    <a:pt x="2267447" y="123778"/>
                    <a:pt x="2267447" y="123778"/>
                    <a:pt x="2267447" y="119266"/>
                  </a:cubicBezTo>
                  <a:cubicBezTo>
                    <a:pt x="2267447" y="119266"/>
                    <a:pt x="2267447" y="119266"/>
                    <a:pt x="2268951" y="114754"/>
                  </a:cubicBezTo>
                  <a:cubicBezTo>
                    <a:pt x="2268951" y="114754"/>
                    <a:pt x="2268951" y="114754"/>
                    <a:pt x="2271959" y="104226"/>
                  </a:cubicBezTo>
                  <a:cubicBezTo>
                    <a:pt x="2271959" y="104226"/>
                    <a:pt x="2271959" y="104226"/>
                    <a:pt x="2271959" y="101219"/>
                  </a:cubicBezTo>
                  <a:cubicBezTo>
                    <a:pt x="2271959" y="101219"/>
                    <a:pt x="2271959" y="101219"/>
                    <a:pt x="2271959" y="98211"/>
                  </a:cubicBezTo>
                  <a:cubicBezTo>
                    <a:pt x="2271959" y="98211"/>
                    <a:pt x="2271959" y="98211"/>
                    <a:pt x="2273463" y="95203"/>
                  </a:cubicBezTo>
                  <a:cubicBezTo>
                    <a:pt x="2273463" y="95203"/>
                    <a:pt x="2273463" y="95203"/>
                    <a:pt x="2273463" y="92195"/>
                  </a:cubicBezTo>
                  <a:cubicBezTo>
                    <a:pt x="2273463" y="92195"/>
                    <a:pt x="2273463" y="92195"/>
                    <a:pt x="2274967" y="89187"/>
                  </a:cubicBezTo>
                  <a:cubicBezTo>
                    <a:pt x="2274967" y="89187"/>
                    <a:pt x="2274967" y="89187"/>
                    <a:pt x="2276471" y="83171"/>
                  </a:cubicBezTo>
                  <a:cubicBezTo>
                    <a:pt x="2276471" y="83171"/>
                    <a:pt x="2276471" y="83171"/>
                    <a:pt x="2277975" y="78659"/>
                  </a:cubicBezTo>
                  <a:cubicBezTo>
                    <a:pt x="2277975" y="78659"/>
                    <a:pt x="2277975" y="78659"/>
                    <a:pt x="2279479" y="74148"/>
                  </a:cubicBezTo>
                  <a:cubicBezTo>
                    <a:pt x="2279479" y="74148"/>
                    <a:pt x="2279479" y="74148"/>
                    <a:pt x="2283991" y="68132"/>
                  </a:cubicBezTo>
                  <a:cubicBezTo>
                    <a:pt x="2283991" y="68132"/>
                    <a:pt x="2283991" y="68132"/>
                    <a:pt x="2290006" y="65124"/>
                  </a:cubicBezTo>
                  <a:cubicBezTo>
                    <a:pt x="2290006" y="65124"/>
                    <a:pt x="2290006" y="65124"/>
                    <a:pt x="2291510" y="62116"/>
                  </a:cubicBezTo>
                  <a:cubicBezTo>
                    <a:pt x="2291510" y="62116"/>
                    <a:pt x="2291510" y="62116"/>
                    <a:pt x="2293014" y="59108"/>
                  </a:cubicBezTo>
                  <a:cubicBezTo>
                    <a:pt x="2293014" y="59108"/>
                    <a:pt x="2293014" y="59108"/>
                    <a:pt x="2297526" y="59108"/>
                  </a:cubicBezTo>
                  <a:cubicBezTo>
                    <a:pt x="2297526" y="59108"/>
                    <a:pt x="2297526" y="59108"/>
                    <a:pt x="2303542" y="57604"/>
                  </a:cubicBezTo>
                  <a:close/>
                  <a:moveTo>
                    <a:pt x="1734062" y="52841"/>
                  </a:moveTo>
                  <a:cubicBezTo>
                    <a:pt x="1735565" y="52841"/>
                    <a:pt x="1741577" y="54350"/>
                    <a:pt x="1741577" y="54350"/>
                  </a:cubicBezTo>
                  <a:cubicBezTo>
                    <a:pt x="1743080" y="55859"/>
                    <a:pt x="1744583" y="55859"/>
                    <a:pt x="1744583" y="55859"/>
                  </a:cubicBezTo>
                  <a:cubicBezTo>
                    <a:pt x="1744583" y="55859"/>
                    <a:pt x="1747589" y="58877"/>
                    <a:pt x="1749092" y="60386"/>
                  </a:cubicBezTo>
                  <a:cubicBezTo>
                    <a:pt x="1749092" y="61895"/>
                    <a:pt x="1750595" y="63404"/>
                    <a:pt x="1750595" y="64913"/>
                  </a:cubicBezTo>
                  <a:cubicBezTo>
                    <a:pt x="1750595" y="66422"/>
                    <a:pt x="1752099" y="67931"/>
                    <a:pt x="1752099" y="69440"/>
                  </a:cubicBezTo>
                  <a:cubicBezTo>
                    <a:pt x="1753602" y="69440"/>
                    <a:pt x="1756608" y="76986"/>
                    <a:pt x="1756608" y="76986"/>
                  </a:cubicBezTo>
                  <a:cubicBezTo>
                    <a:pt x="1756608" y="81513"/>
                    <a:pt x="1758111" y="84531"/>
                    <a:pt x="1758111" y="89058"/>
                  </a:cubicBezTo>
                  <a:cubicBezTo>
                    <a:pt x="1758111" y="92076"/>
                    <a:pt x="1758111" y="93585"/>
                    <a:pt x="1758111" y="95094"/>
                  </a:cubicBezTo>
                  <a:cubicBezTo>
                    <a:pt x="1758111" y="96603"/>
                    <a:pt x="1756608" y="98112"/>
                    <a:pt x="1756608" y="99621"/>
                  </a:cubicBezTo>
                  <a:cubicBezTo>
                    <a:pt x="1755105" y="102639"/>
                    <a:pt x="1749092" y="104148"/>
                    <a:pt x="1747589" y="105657"/>
                  </a:cubicBezTo>
                  <a:cubicBezTo>
                    <a:pt x="1746086" y="105657"/>
                    <a:pt x="1746086" y="107166"/>
                    <a:pt x="1743080" y="108675"/>
                  </a:cubicBezTo>
                  <a:cubicBezTo>
                    <a:pt x="1740074" y="110184"/>
                    <a:pt x="1740074" y="110184"/>
                    <a:pt x="1738571" y="111693"/>
                  </a:cubicBezTo>
                  <a:cubicBezTo>
                    <a:pt x="1735565" y="113202"/>
                    <a:pt x="1737068" y="113202"/>
                    <a:pt x="1735565" y="114711"/>
                  </a:cubicBezTo>
                  <a:cubicBezTo>
                    <a:pt x="1734062" y="116220"/>
                    <a:pt x="1734062" y="116220"/>
                    <a:pt x="1732559" y="119238"/>
                  </a:cubicBezTo>
                  <a:cubicBezTo>
                    <a:pt x="1731056" y="120747"/>
                    <a:pt x="1731056" y="119238"/>
                    <a:pt x="1729553" y="120747"/>
                  </a:cubicBezTo>
                  <a:cubicBezTo>
                    <a:pt x="1728049" y="120747"/>
                    <a:pt x="1729553" y="122257"/>
                    <a:pt x="1728049" y="123766"/>
                  </a:cubicBezTo>
                  <a:cubicBezTo>
                    <a:pt x="1728049" y="125275"/>
                    <a:pt x="1725043" y="134329"/>
                    <a:pt x="1725043" y="134329"/>
                  </a:cubicBezTo>
                  <a:cubicBezTo>
                    <a:pt x="1725043" y="134329"/>
                    <a:pt x="1723540" y="137347"/>
                    <a:pt x="1722037" y="138856"/>
                  </a:cubicBezTo>
                  <a:cubicBezTo>
                    <a:pt x="1720534" y="140365"/>
                    <a:pt x="1720534" y="141874"/>
                    <a:pt x="1720534" y="143383"/>
                  </a:cubicBezTo>
                  <a:cubicBezTo>
                    <a:pt x="1720534" y="144892"/>
                    <a:pt x="1720534" y="146401"/>
                    <a:pt x="1720534" y="147910"/>
                  </a:cubicBezTo>
                  <a:cubicBezTo>
                    <a:pt x="1720534" y="149419"/>
                    <a:pt x="1722037" y="150928"/>
                    <a:pt x="1722037" y="152437"/>
                  </a:cubicBezTo>
                  <a:cubicBezTo>
                    <a:pt x="1723540" y="153946"/>
                    <a:pt x="1726546" y="152437"/>
                    <a:pt x="1728049" y="153946"/>
                  </a:cubicBezTo>
                  <a:cubicBezTo>
                    <a:pt x="1729553" y="153946"/>
                    <a:pt x="1731056" y="152437"/>
                    <a:pt x="1738571" y="153946"/>
                  </a:cubicBezTo>
                  <a:cubicBezTo>
                    <a:pt x="1746086" y="155455"/>
                    <a:pt x="1741577" y="153946"/>
                    <a:pt x="1746086" y="156964"/>
                  </a:cubicBezTo>
                  <a:cubicBezTo>
                    <a:pt x="1750595" y="158473"/>
                    <a:pt x="1755105" y="169036"/>
                    <a:pt x="1753602" y="169036"/>
                  </a:cubicBezTo>
                  <a:cubicBezTo>
                    <a:pt x="1753602" y="170546"/>
                    <a:pt x="1755105" y="173564"/>
                    <a:pt x="1753602" y="175073"/>
                  </a:cubicBezTo>
                  <a:cubicBezTo>
                    <a:pt x="1752099" y="176582"/>
                    <a:pt x="1750595" y="182618"/>
                    <a:pt x="1749092" y="185636"/>
                  </a:cubicBezTo>
                  <a:cubicBezTo>
                    <a:pt x="1747589" y="187145"/>
                    <a:pt x="1747589" y="188654"/>
                    <a:pt x="1744583" y="190163"/>
                  </a:cubicBezTo>
                  <a:cubicBezTo>
                    <a:pt x="1743080" y="193181"/>
                    <a:pt x="1740074" y="199217"/>
                    <a:pt x="1738571" y="202235"/>
                  </a:cubicBezTo>
                  <a:cubicBezTo>
                    <a:pt x="1735565" y="205253"/>
                    <a:pt x="1737068" y="203744"/>
                    <a:pt x="1734062" y="208271"/>
                  </a:cubicBezTo>
                  <a:cubicBezTo>
                    <a:pt x="1731056" y="211289"/>
                    <a:pt x="1732559" y="211289"/>
                    <a:pt x="1729553" y="215816"/>
                  </a:cubicBezTo>
                  <a:cubicBezTo>
                    <a:pt x="1726546" y="221853"/>
                    <a:pt x="1726546" y="220344"/>
                    <a:pt x="1725043" y="223362"/>
                  </a:cubicBezTo>
                  <a:cubicBezTo>
                    <a:pt x="1723540" y="226380"/>
                    <a:pt x="1720534" y="227889"/>
                    <a:pt x="1719031" y="230907"/>
                  </a:cubicBezTo>
                  <a:cubicBezTo>
                    <a:pt x="1716025" y="233925"/>
                    <a:pt x="1714522" y="235434"/>
                    <a:pt x="1713019" y="236943"/>
                  </a:cubicBezTo>
                  <a:cubicBezTo>
                    <a:pt x="1713019" y="238452"/>
                    <a:pt x="1710013" y="239961"/>
                    <a:pt x="1708510" y="241470"/>
                  </a:cubicBezTo>
                  <a:cubicBezTo>
                    <a:pt x="1707007" y="242979"/>
                    <a:pt x="1707007" y="244488"/>
                    <a:pt x="1705504" y="247506"/>
                  </a:cubicBezTo>
                  <a:cubicBezTo>
                    <a:pt x="1704000" y="250524"/>
                    <a:pt x="1702497" y="249015"/>
                    <a:pt x="1702497" y="250524"/>
                  </a:cubicBezTo>
                  <a:cubicBezTo>
                    <a:pt x="1700994" y="250524"/>
                    <a:pt x="1702497" y="252033"/>
                    <a:pt x="1702497" y="253542"/>
                  </a:cubicBezTo>
                  <a:cubicBezTo>
                    <a:pt x="1704000" y="256560"/>
                    <a:pt x="1704000" y="255051"/>
                    <a:pt x="1705504" y="258069"/>
                  </a:cubicBezTo>
                  <a:cubicBezTo>
                    <a:pt x="1705504" y="259578"/>
                    <a:pt x="1705504" y="259578"/>
                    <a:pt x="1705504" y="262596"/>
                  </a:cubicBezTo>
                  <a:cubicBezTo>
                    <a:pt x="1707007" y="264105"/>
                    <a:pt x="1707007" y="262596"/>
                    <a:pt x="1710013" y="264105"/>
                  </a:cubicBezTo>
                  <a:cubicBezTo>
                    <a:pt x="1713019" y="264105"/>
                    <a:pt x="1713019" y="262596"/>
                    <a:pt x="1714522" y="261087"/>
                  </a:cubicBezTo>
                  <a:cubicBezTo>
                    <a:pt x="1716025" y="261087"/>
                    <a:pt x="1717528" y="259578"/>
                    <a:pt x="1719031" y="259578"/>
                  </a:cubicBezTo>
                  <a:cubicBezTo>
                    <a:pt x="1722037" y="258069"/>
                    <a:pt x="1723540" y="256560"/>
                    <a:pt x="1726546" y="255051"/>
                  </a:cubicBezTo>
                  <a:cubicBezTo>
                    <a:pt x="1728049" y="253542"/>
                    <a:pt x="1729553" y="250524"/>
                    <a:pt x="1729553" y="250524"/>
                  </a:cubicBezTo>
                  <a:cubicBezTo>
                    <a:pt x="1729553" y="250524"/>
                    <a:pt x="1732559" y="249015"/>
                    <a:pt x="1734062" y="247506"/>
                  </a:cubicBezTo>
                  <a:cubicBezTo>
                    <a:pt x="1735565" y="245997"/>
                    <a:pt x="1737068" y="245997"/>
                    <a:pt x="1737068" y="244488"/>
                  </a:cubicBezTo>
                  <a:cubicBezTo>
                    <a:pt x="1738571" y="242979"/>
                    <a:pt x="1740074" y="242979"/>
                    <a:pt x="1741577" y="241470"/>
                  </a:cubicBezTo>
                  <a:cubicBezTo>
                    <a:pt x="1741577" y="241470"/>
                    <a:pt x="1743080" y="241470"/>
                    <a:pt x="1744583" y="239961"/>
                  </a:cubicBezTo>
                  <a:cubicBezTo>
                    <a:pt x="1746086" y="239961"/>
                    <a:pt x="1746086" y="239961"/>
                    <a:pt x="1747589" y="241470"/>
                  </a:cubicBezTo>
                  <a:cubicBezTo>
                    <a:pt x="1747589" y="241470"/>
                    <a:pt x="1747589" y="242979"/>
                    <a:pt x="1749092" y="245997"/>
                  </a:cubicBezTo>
                  <a:cubicBezTo>
                    <a:pt x="1749092" y="247506"/>
                    <a:pt x="1749092" y="249015"/>
                    <a:pt x="1749092" y="253542"/>
                  </a:cubicBezTo>
                  <a:cubicBezTo>
                    <a:pt x="1749092" y="256560"/>
                    <a:pt x="1749092" y="261087"/>
                    <a:pt x="1747589" y="261087"/>
                  </a:cubicBezTo>
                  <a:cubicBezTo>
                    <a:pt x="1746086" y="262596"/>
                    <a:pt x="1747589" y="264105"/>
                    <a:pt x="1747589" y="265614"/>
                  </a:cubicBezTo>
                  <a:cubicBezTo>
                    <a:pt x="1746086" y="268632"/>
                    <a:pt x="1746086" y="268632"/>
                    <a:pt x="1744583" y="271651"/>
                  </a:cubicBezTo>
                  <a:cubicBezTo>
                    <a:pt x="1744583" y="274669"/>
                    <a:pt x="1743080" y="274669"/>
                    <a:pt x="1741577" y="274669"/>
                  </a:cubicBezTo>
                  <a:cubicBezTo>
                    <a:pt x="1741577" y="274669"/>
                    <a:pt x="1740074" y="274669"/>
                    <a:pt x="1738571" y="276178"/>
                  </a:cubicBezTo>
                  <a:cubicBezTo>
                    <a:pt x="1738571" y="276178"/>
                    <a:pt x="1737068" y="279196"/>
                    <a:pt x="1735565" y="279196"/>
                  </a:cubicBezTo>
                  <a:cubicBezTo>
                    <a:pt x="1732559" y="279196"/>
                    <a:pt x="1731056" y="280705"/>
                    <a:pt x="1729553" y="282214"/>
                  </a:cubicBezTo>
                  <a:cubicBezTo>
                    <a:pt x="1729553" y="283723"/>
                    <a:pt x="1726546" y="286741"/>
                    <a:pt x="1723540" y="289759"/>
                  </a:cubicBezTo>
                  <a:cubicBezTo>
                    <a:pt x="1720534" y="292777"/>
                    <a:pt x="1719031" y="292777"/>
                    <a:pt x="1716025" y="295795"/>
                  </a:cubicBezTo>
                  <a:cubicBezTo>
                    <a:pt x="1714522" y="298813"/>
                    <a:pt x="1713019" y="298813"/>
                    <a:pt x="1710013" y="300322"/>
                  </a:cubicBezTo>
                  <a:cubicBezTo>
                    <a:pt x="1708510" y="301831"/>
                    <a:pt x="1707007" y="300322"/>
                    <a:pt x="1705504" y="300322"/>
                  </a:cubicBezTo>
                  <a:cubicBezTo>
                    <a:pt x="1704000" y="301831"/>
                    <a:pt x="1704000" y="301831"/>
                    <a:pt x="1704000" y="303340"/>
                  </a:cubicBezTo>
                  <a:cubicBezTo>
                    <a:pt x="1702497" y="304849"/>
                    <a:pt x="1704000" y="304849"/>
                    <a:pt x="1704000" y="307867"/>
                  </a:cubicBezTo>
                  <a:cubicBezTo>
                    <a:pt x="1704000" y="309376"/>
                    <a:pt x="1708510" y="309376"/>
                    <a:pt x="1708510" y="309376"/>
                  </a:cubicBezTo>
                  <a:cubicBezTo>
                    <a:pt x="1708510" y="309376"/>
                    <a:pt x="1711516" y="312394"/>
                    <a:pt x="1713019" y="312394"/>
                  </a:cubicBezTo>
                  <a:cubicBezTo>
                    <a:pt x="1714522" y="312394"/>
                    <a:pt x="1717528" y="315412"/>
                    <a:pt x="1717528" y="318430"/>
                  </a:cubicBezTo>
                  <a:cubicBezTo>
                    <a:pt x="1717528" y="322958"/>
                    <a:pt x="1720534" y="324467"/>
                    <a:pt x="1720534" y="327485"/>
                  </a:cubicBezTo>
                  <a:cubicBezTo>
                    <a:pt x="1720534" y="328994"/>
                    <a:pt x="1720534" y="330503"/>
                    <a:pt x="1720534" y="330503"/>
                  </a:cubicBezTo>
                  <a:cubicBezTo>
                    <a:pt x="1722037" y="332012"/>
                    <a:pt x="1722037" y="333521"/>
                    <a:pt x="1722037" y="335030"/>
                  </a:cubicBezTo>
                  <a:cubicBezTo>
                    <a:pt x="1722037" y="336539"/>
                    <a:pt x="1722037" y="339557"/>
                    <a:pt x="1720534" y="342575"/>
                  </a:cubicBezTo>
                  <a:cubicBezTo>
                    <a:pt x="1719031" y="345593"/>
                    <a:pt x="1719031" y="351629"/>
                    <a:pt x="1719031" y="354647"/>
                  </a:cubicBezTo>
                  <a:cubicBezTo>
                    <a:pt x="1719031" y="356156"/>
                    <a:pt x="1720534" y="360683"/>
                    <a:pt x="1720534" y="362192"/>
                  </a:cubicBezTo>
                  <a:cubicBezTo>
                    <a:pt x="1720534" y="362192"/>
                    <a:pt x="1720534" y="366719"/>
                    <a:pt x="1720534" y="369738"/>
                  </a:cubicBezTo>
                  <a:cubicBezTo>
                    <a:pt x="1720534" y="372756"/>
                    <a:pt x="1720534" y="372756"/>
                    <a:pt x="1720534" y="374265"/>
                  </a:cubicBezTo>
                  <a:cubicBezTo>
                    <a:pt x="1720534" y="375774"/>
                    <a:pt x="1719031" y="378792"/>
                    <a:pt x="1717528" y="380301"/>
                  </a:cubicBezTo>
                  <a:cubicBezTo>
                    <a:pt x="1717528" y="383319"/>
                    <a:pt x="1719031" y="383319"/>
                    <a:pt x="1719031" y="386337"/>
                  </a:cubicBezTo>
                  <a:cubicBezTo>
                    <a:pt x="1720534" y="387846"/>
                    <a:pt x="1720534" y="389355"/>
                    <a:pt x="1720534" y="390864"/>
                  </a:cubicBezTo>
                  <a:cubicBezTo>
                    <a:pt x="1720534" y="393882"/>
                    <a:pt x="1719031" y="395391"/>
                    <a:pt x="1719031" y="398409"/>
                  </a:cubicBezTo>
                  <a:cubicBezTo>
                    <a:pt x="1719031" y="401427"/>
                    <a:pt x="1719031" y="404445"/>
                    <a:pt x="1719031" y="405954"/>
                  </a:cubicBezTo>
                  <a:cubicBezTo>
                    <a:pt x="1717528" y="408972"/>
                    <a:pt x="1716025" y="413499"/>
                    <a:pt x="1716025" y="416517"/>
                  </a:cubicBezTo>
                  <a:cubicBezTo>
                    <a:pt x="1714522" y="419536"/>
                    <a:pt x="1714522" y="421045"/>
                    <a:pt x="1713019" y="422554"/>
                  </a:cubicBezTo>
                  <a:cubicBezTo>
                    <a:pt x="1713019" y="424063"/>
                    <a:pt x="1711516" y="425572"/>
                    <a:pt x="1711516" y="428590"/>
                  </a:cubicBezTo>
                  <a:cubicBezTo>
                    <a:pt x="1711516" y="430099"/>
                    <a:pt x="1711516" y="431608"/>
                    <a:pt x="1710013" y="434626"/>
                  </a:cubicBezTo>
                  <a:cubicBezTo>
                    <a:pt x="1708510" y="439153"/>
                    <a:pt x="1708510" y="437644"/>
                    <a:pt x="1705504" y="440662"/>
                  </a:cubicBezTo>
                  <a:cubicBezTo>
                    <a:pt x="1704000" y="445189"/>
                    <a:pt x="1700994" y="443680"/>
                    <a:pt x="1697988" y="446698"/>
                  </a:cubicBezTo>
                  <a:cubicBezTo>
                    <a:pt x="1694982" y="448207"/>
                    <a:pt x="1694982" y="446698"/>
                    <a:pt x="1691976" y="448207"/>
                  </a:cubicBezTo>
                  <a:cubicBezTo>
                    <a:pt x="1687467" y="449716"/>
                    <a:pt x="1685964" y="448207"/>
                    <a:pt x="1682958" y="449716"/>
                  </a:cubicBezTo>
                  <a:cubicBezTo>
                    <a:pt x="1679951" y="449716"/>
                    <a:pt x="1679951" y="449716"/>
                    <a:pt x="1678448" y="448207"/>
                  </a:cubicBezTo>
                  <a:cubicBezTo>
                    <a:pt x="1676945" y="448207"/>
                    <a:pt x="1672436" y="445189"/>
                    <a:pt x="1672436" y="443680"/>
                  </a:cubicBezTo>
                  <a:cubicBezTo>
                    <a:pt x="1672436" y="443680"/>
                    <a:pt x="1670933" y="440662"/>
                    <a:pt x="1669430" y="440662"/>
                  </a:cubicBezTo>
                  <a:cubicBezTo>
                    <a:pt x="1669430" y="439153"/>
                    <a:pt x="1669430" y="436135"/>
                    <a:pt x="1669430" y="434626"/>
                  </a:cubicBezTo>
                  <a:cubicBezTo>
                    <a:pt x="1669430" y="433117"/>
                    <a:pt x="1667927" y="431608"/>
                    <a:pt x="1667927" y="430099"/>
                  </a:cubicBezTo>
                  <a:cubicBezTo>
                    <a:pt x="1667927" y="428590"/>
                    <a:pt x="1664921" y="422554"/>
                    <a:pt x="1664921" y="422554"/>
                  </a:cubicBezTo>
                  <a:cubicBezTo>
                    <a:pt x="1664921" y="422554"/>
                    <a:pt x="1663418" y="421045"/>
                    <a:pt x="1661915" y="419536"/>
                  </a:cubicBezTo>
                  <a:cubicBezTo>
                    <a:pt x="1660412" y="416517"/>
                    <a:pt x="1658909" y="418027"/>
                    <a:pt x="1657405" y="416517"/>
                  </a:cubicBezTo>
                  <a:cubicBezTo>
                    <a:pt x="1655902" y="416517"/>
                    <a:pt x="1654399" y="415008"/>
                    <a:pt x="1652896" y="413499"/>
                  </a:cubicBezTo>
                  <a:cubicBezTo>
                    <a:pt x="1651393" y="411990"/>
                    <a:pt x="1652896" y="410481"/>
                    <a:pt x="1652896" y="408972"/>
                  </a:cubicBezTo>
                  <a:cubicBezTo>
                    <a:pt x="1652896" y="408972"/>
                    <a:pt x="1652896" y="405954"/>
                    <a:pt x="1654399" y="404445"/>
                  </a:cubicBezTo>
                  <a:cubicBezTo>
                    <a:pt x="1654399" y="402936"/>
                    <a:pt x="1654399" y="399918"/>
                    <a:pt x="1654399" y="398409"/>
                  </a:cubicBezTo>
                  <a:cubicBezTo>
                    <a:pt x="1654399" y="396900"/>
                    <a:pt x="1654399" y="395391"/>
                    <a:pt x="1654399" y="395391"/>
                  </a:cubicBezTo>
                  <a:cubicBezTo>
                    <a:pt x="1654399" y="395391"/>
                    <a:pt x="1654399" y="393882"/>
                    <a:pt x="1654399" y="392373"/>
                  </a:cubicBezTo>
                  <a:cubicBezTo>
                    <a:pt x="1655902" y="392373"/>
                    <a:pt x="1655902" y="390864"/>
                    <a:pt x="1657405" y="390864"/>
                  </a:cubicBezTo>
                  <a:cubicBezTo>
                    <a:pt x="1657405" y="389355"/>
                    <a:pt x="1657405" y="387846"/>
                    <a:pt x="1658909" y="387846"/>
                  </a:cubicBezTo>
                  <a:cubicBezTo>
                    <a:pt x="1658909" y="386337"/>
                    <a:pt x="1660412" y="383319"/>
                    <a:pt x="1661915" y="381810"/>
                  </a:cubicBezTo>
                  <a:cubicBezTo>
                    <a:pt x="1661915" y="378792"/>
                    <a:pt x="1661915" y="375774"/>
                    <a:pt x="1661915" y="372756"/>
                  </a:cubicBezTo>
                  <a:cubicBezTo>
                    <a:pt x="1661915" y="369738"/>
                    <a:pt x="1661915" y="368228"/>
                    <a:pt x="1661915" y="365210"/>
                  </a:cubicBezTo>
                  <a:cubicBezTo>
                    <a:pt x="1661915" y="362192"/>
                    <a:pt x="1661915" y="359174"/>
                    <a:pt x="1661915" y="357665"/>
                  </a:cubicBezTo>
                  <a:cubicBezTo>
                    <a:pt x="1661915" y="357665"/>
                    <a:pt x="1661915" y="354647"/>
                    <a:pt x="1660412" y="351629"/>
                  </a:cubicBezTo>
                  <a:cubicBezTo>
                    <a:pt x="1657405" y="350120"/>
                    <a:pt x="1658909" y="350120"/>
                    <a:pt x="1655902" y="350120"/>
                  </a:cubicBezTo>
                  <a:cubicBezTo>
                    <a:pt x="1652896" y="350120"/>
                    <a:pt x="1654399" y="353138"/>
                    <a:pt x="1651393" y="354647"/>
                  </a:cubicBezTo>
                  <a:cubicBezTo>
                    <a:pt x="1648387" y="356156"/>
                    <a:pt x="1645381" y="356156"/>
                    <a:pt x="1642375" y="354647"/>
                  </a:cubicBezTo>
                  <a:cubicBezTo>
                    <a:pt x="1639369" y="354647"/>
                    <a:pt x="1636363" y="353138"/>
                    <a:pt x="1636363" y="353138"/>
                  </a:cubicBezTo>
                  <a:cubicBezTo>
                    <a:pt x="1636363" y="353138"/>
                    <a:pt x="1633356" y="350120"/>
                    <a:pt x="1633356" y="347102"/>
                  </a:cubicBezTo>
                  <a:cubicBezTo>
                    <a:pt x="1631853" y="345593"/>
                    <a:pt x="1631853" y="342575"/>
                    <a:pt x="1630350" y="339557"/>
                  </a:cubicBezTo>
                  <a:cubicBezTo>
                    <a:pt x="1628847" y="336539"/>
                    <a:pt x="1627344" y="335030"/>
                    <a:pt x="1625841" y="333521"/>
                  </a:cubicBezTo>
                  <a:cubicBezTo>
                    <a:pt x="1624338" y="332012"/>
                    <a:pt x="1624338" y="325976"/>
                    <a:pt x="1624338" y="324467"/>
                  </a:cubicBezTo>
                  <a:cubicBezTo>
                    <a:pt x="1622835" y="322958"/>
                    <a:pt x="1622835" y="310885"/>
                    <a:pt x="1622835" y="310885"/>
                  </a:cubicBezTo>
                  <a:cubicBezTo>
                    <a:pt x="1622835" y="310885"/>
                    <a:pt x="1624338" y="303340"/>
                    <a:pt x="1624338" y="301831"/>
                  </a:cubicBezTo>
                  <a:cubicBezTo>
                    <a:pt x="1624338" y="298813"/>
                    <a:pt x="1625841" y="295795"/>
                    <a:pt x="1627344" y="295795"/>
                  </a:cubicBezTo>
                  <a:cubicBezTo>
                    <a:pt x="1627344" y="295795"/>
                    <a:pt x="1630350" y="292777"/>
                    <a:pt x="1630350" y="291268"/>
                  </a:cubicBezTo>
                  <a:cubicBezTo>
                    <a:pt x="1633356" y="288250"/>
                    <a:pt x="1634860" y="286741"/>
                    <a:pt x="1637866" y="283723"/>
                  </a:cubicBezTo>
                  <a:cubicBezTo>
                    <a:pt x="1637866" y="283723"/>
                    <a:pt x="1637866" y="280705"/>
                    <a:pt x="1637866" y="279196"/>
                  </a:cubicBezTo>
                  <a:cubicBezTo>
                    <a:pt x="1637866" y="277687"/>
                    <a:pt x="1636363" y="276178"/>
                    <a:pt x="1636363" y="274669"/>
                  </a:cubicBezTo>
                  <a:cubicBezTo>
                    <a:pt x="1636363" y="271651"/>
                    <a:pt x="1633356" y="270142"/>
                    <a:pt x="1633356" y="270142"/>
                  </a:cubicBezTo>
                  <a:cubicBezTo>
                    <a:pt x="1633356" y="270142"/>
                    <a:pt x="1630350" y="264105"/>
                    <a:pt x="1628847" y="261087"/>
                  </a:cubicBezTo>
                  <a:cubicBezTo>
                    <a:pt x="1627344" y="259578"/>
                    <a:pt x="1625841" y="258069"/>
                    <a:pt x="1624338" y="255051"/>
                  </a:cubicBezTo>
                  <a:cubicBezTo>
                    <a:pt x="1622835" y="252033"/>
                    <a:pt x="1621332" y="250524"/>
                    <a:pt x="1619829" y="249015"/>
                  </a:cubicBezTo>
                  <a:cubicBezTo>
                    <a:pt x="1619829" y="247506"/>
                    <a:pt x="1616823" y="241470"/>
                    <a:pt x="1616823" y="239961"/>
                  </a:cubicBezTo>
                  <a:cubicBezTo>
                    <a:pt x="1616823" y="238452"/>
                    <a:pt x="1618326" y="233925"/>
                    <a:pt x="1618326" y="230907"/>
                  </a:cubicBezTo>
                  <a:cubicBezTo>
                    <a:pt x="1618326" y="230907"/>
                    <a:pt x="1619829" y="227889"/>
                    <a:pt x="1621332" y="226380"/>
                  </a:cubicBezTo>
                  <a:cubicBezTo>
                    <a:pt x="1621332" y="223362"/>
                    <a:pt x="1621332" y="221853"/>
                    <a:pt x="1622835" y="218834"/>
                  </a:cubicBezTo>
                  <a:cubicBezTo>
                    <a:pt x="1624338" y="215816"/>
                    <a:pt x="1624338" y="215816"/>
                    <a:pt x="1625841" y="212798"/>
                  </a:cubicBezTo>
                  <a:cubicBezTo>
                    <a:pt x="1627344" y="211289"/>
                    <a:pt x="1627344" y="211289"/>
                    <a:pt x="1628847" y="209780"/>
                  </a:cubicBezTo>
                  <a:cubicBezTo>
                    <a:pt x="1628847" y="208271"/>
                    <a:pt x="1631853" y="205253"/>
                    <a:pt x="1631853" y="202235"/>
                  </a:cubicBezTo>
                  <a:cubicBezTo>
                    <a:pt x="1631853" y="202235"/>
                    <a:pt x="1634860" y="199217"/>
                    <a:pt x="1636363" y="199217"/>
                  </a:cubicBezTo>
                  <a:cubicBezTo>
                    <a:pt x="1637866" y="197708"/>
                    <a:pt x="1639369" y="196199"/>
                    <a:pt x="1639369" y="196199"/>
                  </a:cubicBezTo>
                  <a:cubicBezTo>
                    <a:pt x="1639369" y="196199"/>
                    <a:pt x="1642375" y="193181"/>
                    <a:pt x="1643878" y="191672"/>
                  </a:cubicBezTo>
                  <a:cubicBezTo>
                    <a:pt x="1645381" y="190163"/>
                    <a:pt x="1648387" y="188654"/>
                    <a:pt x="1648387" y="188654"/>
                  </a:cubicBezTo>
                  <a:cubicBezTo>
                    <a:pt x="1648387" y="187145"/>
                    <a:pt x="1649890" y="185636"/>
                    <a:pt x="1651393" y="184127"/>
                  </a:cubicBezTo>
                  <a:cubicBezTo>
                    <a:pt x="1651393" y="184127"/>
                    <a:pt x="1652896" y="181109"/>
                    <a:pt x="1652896" y="178091"/>
                  </a:cubicBezTo>
                  <a:cubicBezTo>
                    <a:pt x="1652896" y="176582"/>
                    <a:pt x="1655902" y="173564"/>
                    <a:pt x="1655902" y="173564"/>
                  </a:cubicBezTo>
                  <a:cubicBezTo>
                    <a:pt x="1655902" y="173564"/>
                    <a:pt x="1660412" y="167527"/>
                    <a:pt x="1661915" y="166018"/>
                  </a:cubicBezTo>
                  <a:cubicBezTo>
                    <a:pt x="1663418" y="164509"/>
                    <a:pt x="1666424" y="163000"/>
                    <a:pt x="1667927" y="161491"/>
                  </a:cubicBezTo>
                  <a:cubicBezTo>
                    <a:pt x="1670933" y="158473"/>
                    <a:pt x="1670933" y="156964"/>
                    <a:pt x="1672436" y="155455"/>
                  </a:cubicBezTo>
                  <a:cubicBezTo>
                    <a:pt x="1673939" y="152437"/>
                    <a:pt x="1673939" y="152437"/>
                    <a:pt x="1675442" y="150928"/>
                  </a:cubicBezTo>
                  <a:cubicBezTo>
                    <a:pt x="1676945" y="149419"/>
                    <a:pt x="1679951" y="144892"/>
                    <a:pt x="1681454" y="143383"/>
                  </a:cubicBezTo>
                  <a:cubicBezTo>
                    <a:pt x="1682958" y="140365"/>
                    <a:pt x="1684461" y="138856"/>
                    <a:pt x="1685964" y="137347"/>
                  </a:cubicBezTo>
                  <a:cubicBezTo>
                    <a:pt x="1687467" y="137347"/>
                    <a:pt x="1691976" y="131311"/>
                    <a:pt x="1691976" y="129802"/>
                  </a:cubicBezTo>
                  <a:cubicBezTo>
                    <a:pt x="1693479" y="128293"/>
                    <a:pt x="1697988" y="120747"/>
                    <a:pt x="1697988" y="120747"/>
                  </a:cubicBezTo>
                  <a:cubicBezTo>
                    <a:pt x="1697988" y="120747"/>
                    <a:pt x="1700994" y="116220"/>
                    <a:pt x="1702497" y="114711"/>
                  </a:cubicBezTo>
                  <a:cubicBezTo>
                    <a:pt x="1702497" y="114711"/>
                    <a:pt x="1707007" y="107166"/>
                    <a:pt x="1707007" y="107166"/>
                  </a:cubicBezTo>
                  <a:cubicBezTo>
                    <a:pt x="1710013" y="102639"/>
                    <a:pt x="1713019" y="96603"/>
                    <a:pt x="1717528" y="92076"/>
                  </a:cubicBezTo>
                  <a:cubicBezTo>
                    <a:pt x="1719031" y="87549"/>
                    <a:pt x="1722037" y="83022"/>
                    <a:pt x="1723540" y="78495"/>
                  </a:cubicBezTo>
                  <a:cubicBezTo>
                    <a:pt x="1725043" y="73968"/>
                    <a:pt x="1726546" y="70949"/>
                    <a:pt x="1728049" y="66422"/>
                  </a:cubicBezTo>
                  <a:cubicBezTo>
                    <a:pt x="1729553" y="61895"/>
                    <a:pt x="1729553" y="54350"/>
                    <a:pt x="1734062" y="52841"/>
                  </a:cubicBezTo>
                  <a:close/>
                  <a:moveTo>
                    <a:pt x="3321592" y="46491"/>
                  </a:moveTo>
                  <a:cubicBezTo>
                    <a:pt x="3324600" y="47996"/>
                    <a:pt x="3329110" y="51006"/>
                    <a:pt x="3332117" y="51006"/>
                  </a:cubicBezTo>
                  <a:cubicBezTo>
                    <a:pt x="3333621" y="51006"/>
                    <a:pt x="3342642" y="58530"/>
                    <a:pt x="3342642" y="58530"/>
                  </a:cubicBezTo>
                  <a:cubicBezTo>
                    <a:pt x="3342642" y="58530"/>
                    <a:pt x="3347153" y="66055"/>
                    <a:pt x="3351663" y="67559"/>
                  </a:cubicBezTo>
                  <a:cubicBezTo>
                    <a:pt x="3354670" y="67559"/>
                    <a:pt x="3357678" y="70569"/>
                    <a:pt x="3362188" y="70569"/>
                  </a:cubicBezTo>
                  <a:cubicBezTo>
                    <a:pt x="3365195" y="70569"/>
                    <a:pt x="3368202" y="70569"/>
                    <a:pt x="3371209" y="69064"/>
                  </a:cubicBezTo>
                  <a:cubicBezTo>
                    <a:pt x="3374217" y="67559"/>
                    <a:pt x="3377224" y="67559"/>
                    <a:pt x="3381734" y="67559"/>
                  </a:cubicBezTo>
                  <a:cubicBezTo>
                    <a:pt x="3384741" y="67559"/>
                    <a:pt x="3390756" y="67559"/>
                    <a:pt x="3390756" y="67559"/>
                  </a:cubicBezTo>
                  <a:cubicBezTo>
                    <a:pt x="3390756" y="67559"/>
                    <a:pt x="3390756" y="67559"/>
                    <a:pt x="3389252" y="70569"/>
                  </a:cubicBezTo>
                  <a:cubicBezTo>
                    <a:pt x="3387749" y="75084"/>
                    <a:pt x="3387749" y="78094"/>
                    <a:pt x="3384741" y="79599"/>
                  </a:cubicBezTo>
                  <a:cubicBezTo>
                    <a:pt x="3380231" y="82608"/>
                    <a:pt x="3371209" y="91638"/>
                    <a:pt x="3368202" y="91638"/>
                  </a:cubicBezTo>
                  <a:cubicBezTo>
                    <a:pt x="3365195" y="91638"/>
                    <a:pt x="3357678" y="97657"/>
                    <a:pt x="3357678" y="97657"/>
                  </a:cubicBezTo>
                  <a:cubicBezTo>
                    <a:pt x="3357678" y="97657"/>
                    <a:pt x="3357678" y="97657"/>
                    <a:pt x="3353167" y="102172"/>
                  </a:cubicBezTo>
                  <a:cubicBezTo>
                    <a:pt x="3353167" y="102172"/>
                    <a:pt x="3350160" y="103677"/>
                    <a:pt x="3350160" y="111201"/>
                  </a:cubicBezTo>
                  <a:cubicBezTo>
                    <a:pt x="3350160" y="117221"/>
                    <a:pt x="3350160" y="123240"/>
                    <a:pt x="3350160" y="124745"/>
                  </a:cubicBezTo>
                  <a:cubicBezTo>
                    <a:pt x="3350160" y="127755"/>
                    <a:pt x="3354670" y="132269"/>
                    <a:pt x="3356174" y="135279"/>
                  </a:cubicBezTo>
                  <a:cubicBezTo>
                    <a:pt x="3359181" y="138289"/>
                    <a:pt x="3357678" y="142804"/>
                    <a:pt x="3360685" y="142804"/>
                  </a:cubicBezTo>
                  <a:cubicBezTo>
                    <a:pt x="3365195" y="142804"/>
                    <a:pt x="3372713" y="139794"/>
                    <a:pt x="3372713" y="139794"/>
                  </a:cubicBezTo>
                  <a:cubicBezTo>
                    <a:pt x="3372713" y="139794"/>
                    <a:pt x="3378727" y="136784"/>
                    <a:pt x="3383238" y="136784"/>
                  </a:cubicBezTo>
                  <a:cubicBezTo>
                    <a:pt x="3387749" y="136784"/>
                    <a:pt x="3392259" y="136784"/>
                    <a:pt x="3395266" y="136784"/>
                  </a:cubicBezTo>
                  <a:cubicBezTo>
                    <a:pt x="3398273" y="136784"/>
                    <a:pt x="3408798" y="142804"/>
                    <a:pt x="3408798" y="142804"/>
                  </a:cubicBezTo>
                  <a:cubicBezTo>
                    <a:pt x="3408798" y="142804"/>
                    <a:pt x="3416316" y="142804"/>
                    <a:pt x="3417819" y="145813"/>
                  </a:cubicBezTo>
                  <a:cubicBezTo>
                    <a:pt x="3417819" y="148823"/>
                    <a:pt x="3417819" y="153338"/>
                    <a:pt x="3417819" y="156347"/>
                  </a:cubicBezTo>
                  <a:cubicBezTo>
                    <a:pt x="3417819" y="159357"/>
                    <a:pt x="3417819" y="165377"/>
                    <a:pt x="3417819" y="168386"/>
                  </a:cubicBezTo>
                  <a:cubicBezTo>
                    <a:pt x="3417819" y="171396"/>
                    <a:pt x="3410302" y="201494"/>
                    <a:pt x="3407295" y="206009"/>
                  </a:cubicBezTo>
                  <a:cubicBezTo>
                    <a:pt x="3402784" y="210523"/>
                    <a:pt x="3396770" y="227077"/>
                    <a:pt x="3396770" y="227077"/>
                  </a:cubicBezTo>
                  <a:cubicBezTo>
                    <a:pt x="3396770" y="227077"/>
                    <a:pt x="3392259" y="231592"/>
                    <a:pt x="3390756" y="233096"/>
                  </a:cubicBezTo>
                  <a:cubicBezTo>
                    <a:pt x="3387749" y="234601"/>
                    <a:pt x="3386245" y="239116"/>
                    <a:pt x="3386245" y="243631"/>
                  </a:cubicBezTo>
                  <a:cubicBezTo>
                    <a:pt x="3384741" y="248145"/>
                    <a:pt x="3383238" y="254165"/>
                    <a:pt x="3383238" y="254165"/>
                  </a:cubicBezTo>
                  <a:cubicBezTo>
                    <a:pt x="3383238" y="254165"/>
                    <a:pt x="3360685" y="263194"/>
                    <a:pt x="3359181" y="261689"/>
                  </a:cubicBezTo>
                  <a:cubicBezTo>
                    <a:pt x="3356174" y="261689"/>
                    <a:pt x="3350160" y="266204"/>
                    <a:pt x="3348656" y="267709"/>
                  </a:cubicBezTo>
                  <a:cubicBezTo>
                    <a:pt x="3345649" y="269214"/>
                    <a:pt x="3339635" y="270718"/>
                    <a:pt x="3339635" y="281253"/>
                  </a:cubicBezTo>
                  <a:cubicBezTo>
                    <a:pt x="3339635" y="293292"/>
                    <a:pt x="3338131" y="297806"/>
                    <a:pt x="3341139" y="299311"/>
                  </a:cubicBezTo>
                  <a:cubicBezTo>
                    <a:pt x="3342642" y="302321"/>
                    <a:pt x="3347153" y="311350"/>
                    <a:pt x="3353167" y="311350"/>
                  </a:cubicBezTo>
                  <a:cubicBezTo>
                    <a:pt x="3359181" y="311350"/>
                    <a:pt x="3383238" y="306836"/>
                    <a:pt x="3390756" y="309845"/>
                  </a:cubicBezTo>
                  <a:cubicBezTo>
                    <a:pt x="3398273" y="312855"/>
                    <a:pt x="3408798" y="315865"/>
                    <a:pt x="3411805" y="318875"/>
                  </a:cubicBezTo>
                  <a:cubicBezTo>
                    <a:pt x="3414812" y="320379"/>
                    <a:pt x="3431351" y="332419"/>
                    <a:pt x="3432855" y="330914"/>
                  </a:cubicBezTo>
                  <a:cubicBezTo>
                    <a:pt x="3435862" y="329409"/>
                    <a:pt x="3453905" y="345962"/>
                    <a:pt x="3458415" y="345962"/>
                  </a:cubicBezTo>
                  <a:cubicBezTo>
                    <a:pt x="3459919" y="345962"/>
                    <a:pt x="3462926" y="351982"/>
                    <a:pt x="3470444" y="354992"/>
                  </a:cubicBezTo>
                  <a:cubicBezTo>
                    <a:pt x="3474954" y="358002"/>
                    <a:pt x="3480968" y="362516"/>
                    <a:pt x="3477961" y="362516"/>
                  </a:cubicBezTo>
                  <a:cubicBezTo>
                    <a:pt x="3477961" y="362516"/>
                    <a:pt x="3488486" y="374555"/>
                    <a:pt x="3488486" y="382080"/>
                  </a:cubicBezTo>
                  <a:cubicBezTo>
                    <a:pt x="3488486" y="389604"/>
                    <a:pt x="3483976" y="401643"/>
                    <a:pt x="3480968" y="401643"/>
                  </a:cubicBezTo>
                  <a:cubicBezTo>
                    <a:pt x="3476458" y="401643"/>
                    <a:pt x="3470444" y="406158"/>
                    <a:pt x="3465933" y="404653"/>
                  </a:cubicBezTo>
                  <a:cubicBezTo>
                    <a:pt x="3461422" y="403148"/>
                    <a:pt x="3425337" y="376060"/>
                    <a:pt x="3422330" y="373050"/>
                  </a:cubicBezTo>
                  <a:cubicBezTo>
                    <a:pt x="3419323" y="368536"/>
                    <a:pt x="3408798" y="364021"/>
                    <a:pt x="3405791" y="361011"/>
                  </a:cubicBezTo>
                  <a:cubicBezTo>
                    <a:pt x="3402784" y="356497"/>
                    <a:pt x="3390756" y="350477"/>
                    <a:pt x="3387749" y="345962"/>
                  </a:cubicBezTo>
                  <a:cubicBezTo>
                    <a:pt x="3384741" y="342953"/>
                    <a:pt x="3384741" y="341448"/>
                    <a:pt x="3380231" y="341448"/>
                  </a:cubicBezTo>
                  <a:cubicBezTo>
                    <a:pt x="3374217" y="341448"/>
                    <a:pt x="3371209" y="341448"/>
                    <a:pt x="3365195" y="341448"/>
                  </a:cubicBezTo>
                  <a:cubicBezTo>
                    <a:pt x="3360685" y="339943"/>
                    <a:pt x="3357678" y="338438"/>
                    <a:pt x="3353167" y="336933"/>
                  </a:cubicBezTo>
                  <a:cubicBezTo>
                    <a:pt x="3348656" y="336933"/>
                    <a:pt x="3341139" y="335428"/>
                    <a:pt x="3338131" y="336933"/>
                  </a:cubicBezTo>
                  <a:cubicBezTo>
                    <a:pt x="3336628" y="338438"/>
                    <a:pt x="3335124" y="335428"/>
                    <a:pt x="3335124" y="341448"/>
                  </a:cubicBezTo>
                  <a:cubicBezTo>
                    <a:pt x="3335124" y="345962"/>
                    <a:pt x="3335124" y="345962"/>
                    <a:pt x="3335124" y="348972"/>
                  </a:cubicBezTo>
                  <a:cubicBezTo>
                    <a:pt x="3335124" y="353487"/>
                    <a:pt x="3336628" y="351982"/>
                    <a:pt x="3336628" y="356497"/>
                  </a:cubicBezTo>
                  <a:cubicBezTo>
                    <a:pt x="3336628" y="361011"/>
                    <a:pt x="3338131" y="364021"/>
                    <a:pt x="3338131" y="370041"/>
                  </a:cubicBezTo>
                  <a:cubicBezTo>
                    <a:pt x="3338131" y="377565"/>
                    <a:pt x="3341139" y="385089"/>
                    <a:pt x="3339635" y="391109"/>
                  </a:cubicBezTo>
                  <a:cubicBezTo>
                    <a:pt x="3339635" y="397128"/>
                    <a:pt x="3342642" y="413682"/>
                    <a:pt x="3339635" y="419702"/>
                  </a:cubicBezTo>
                  <a:cubicBezTo>
                    <a:pt x="3335124" y="425721"/>
                    <a:pt x="3333621" y="436255"/>
                    <a:pt x="3329110" y="440770"/>
                  </a:cubicBezTo>
                  <a:cubicBezTo>
                    <a:pt x="3326103" y="445285"/>
                    <a:pt x="3312571" y="449799"/>
                    <a:pt x="3308060" y="449799"/>
                  </a:cubicBezTo>
                  <a:cubicBezTo>
                    <a:pt x="3303550" y="449799"/>
                    <a:pt x="3296032" y="451304"/>
                    <a:pt x="3293025" y="448294"/>
                  </a:cubicBezTo>
                  <a:cubicBezTo>
                    <a:pt x="3288514" y="446789"/>
                    <a:pt x="3287011" y="445285"/>
                    <a:pt x="3287011" y="445285"/>
                  </a:cubicBezTo>
                  <a:cubicBezTo>
                    <a:pt x="3287011" y="445285"/>
                    <a:pt x="3287011" y="445285"/>
                    <a:pt x="3282500" y="436255"/>
                  </a:cubicBezTo>
                  <a:cubicBezTo>
                    <a:pt x="3282500" y="436255"/>
                    <a:pt x="3282500" y="436255"/>
                    <a:pt x="3279493" y="428731"/>
                  </a:cubicBezTo>
                  <a:cubicBezTo>
                    <a:pt x="3279493" y="428731"/>
                    <a:pt x="3279493" y="430236"/>
                    <a:pt x="3276486" y="425721"/>
                  </a:cubicBezTo>
                  <a:cubicBezTo>
                    <a:pt x="3273479" y="422711"/>
                    <a:pt x="3271975" y="425721"/>
                    <a:pt x="3273479" y="419702"/>
                  </a:cubicBezTo>
                  <a:cubicBezTo>
                    <a:pt x="3274982" y="413682"/>
                    <a:pt x="3274982" y="412177"/>
                    <a:pt x="3274982" y="409167"/>
                  </a:cubicBezTo>
                  <a:cubicBezTo>
                    <a:pt x="3274982" y="406158"/>
                    <a:pt x="3274982" y="398633"/>
                    <a:pt x="3274982" y="394119"/>
                  </a:cubicBezTo>
                  <a:cubicBezTo>
                    <a:pt x="3274982" y="389604"/>
                    <a:pt x="3277990" y="385089"/>
                    <a:pt x="3279493" y="380575"/>
                  </a:cubicBezTo>
                  <a:cubicBezTo>
                    <a:pt x="3279493" y="377565"/>
                    <a:pt x="3280997" y="373050"/>
                    <a:pt x="3280997" y="368536"/>
                  </a:cubicBezTo>
                  <a:cubicBezTo>
                    <a:pt x="3280997" y="362516"/>
                    <a:pt x="3280997" y="353487"/>
                    <a:pt x="3280997" y="348972"/>
                  </a:cubicBezTo>
                  <a:cubicBezTo>
                    <a:pt x="3280997" y="344458"/>
                    <a:pt x="3282500" y="341448"/>
                    <a:pt x="3279493" y="341448"/>
                  </a:cubicBezTo>
                  <a:cubicBezTo>
                    <a:pt x="3276486" y="339943"/>
                    <a:pt x="3276486" y="338438"/>
                    <a:pt x="3273479" y="338438"/>
                  </a:cubicBezTo>
                  <a:cubicBezTo>
                    <a:pt x="3270472" y="338438"/>
                    <a:pt x="3268968" y="341448"/>
                    <a:pt x="3265961" y="342953"/>
                  </a:cubicBezTo>
                  <a:cubicBezTo>
                    <a:pt x="3264458" y="345962"/>
                    <a:pt x="3259947" y="347467"/>
                    <a:pt x="3258443" y="351982"/>
                  </a:cubicBezTo>
                  <a:cubicBezTo>
                    <a:pt x="3255436" y="356497"/>
                    <a:pt x="3253933" y="359506"/>
                    <a:pt x="3250926" y="361011"/>
                  </a:cubicBezTo>
                  <a:cubicBezTo>
                    <a:pt x="3249422" y="362516"/>
                    <a:pt x="3241904" y="368536"/>
                    <a:pt x="3240401" y="373050"/>
                  </a:cubicBezTo>
                  <a:cubicBezTo>
                    <a:pt x="3237394" y="377565"/>
                    <a:pt x="3232883" y="379070"/>
                    <a:pt x="3229876" y="382080"/>
                  </a:cubicBezTo>
                  <a:cubicBezTo>
                    <a:pt x="3228372" y="385089"/>
                    <a:pt x="3226869" y="383584"/>
                    <a:pt x="3225365" y="388099"/>
                  </a:cubicBezTo>
                  <a:cubicBezTo>
                    <a:pt x="3223862" y="391109"/>
                    <a:pt x="3222358" y="391109"/>
                    <a:pt x="3220855" y="394119"/>
                  </a:cubicBezTo>
                  <a:cubicBezTo>
                    <a:pt x="3219351" y="397128"/>
                    <a:pt x="3219351" y="398633"/>
                    <a:pt x="3216344" y="401643"/>
                  </a:cubicBezTo>
                  <a:cubicBezTo>
                    <a:pt x="3213337" y="403148"/>
                    <a:pt x="3211833" y="404653"/>
                    <a:pt x="3207323" y="406158"/>
                  </a:cubicBezTo>
                  <a:cubicBezTo>
                    <a:pt x="3202812" y="409167"/>
                    <a:pt x="3201309" y="412177"/>
                    <a:pt x="3198301" y="412177"/>
                  </a:cubicBezTo>
                  <a:cubicBezTo>
                    <a:pt x="3195294" y="412177"/>
                    <a:pt x="3187777" y="422711"/>
                    <a:pt x="3186273" y="421207"/>
                  </a:cubicBezTo>
                  <a:cubicBezTo>
                    <a:pt x="3183266" y="421207"/>
                    <a:pt x="3178755" y="419702"/>
                    <a:pt x="3177252" y="413682"/>
                  </a:cubicBezTo>
                  <a:cubicBezTo>
                    <a:pt x="3175748" y="409167"/>
                    <a:pt x="3175748" y="403148"/>
                    <a:pt x="3177252" y="400138"/>
                  </a:cubicBezTo>
                  <a:cubicBezTo>
                    <a:pt x="3177252" y="398633"/>
                    <a:pt x="3177252" y="394119"/>
                    <a:pt x="3180259" y="392614"/>
                  </a:cubicBezTo>
                  <a:cubicBezTo>
                    <a:pt x="3183266" y="392614"/>
                    <a:pt x="3184770" y="389604"/>
                    <a:pt x="3187777" y="389604"/>
                  </a:cubicBezTo>
                  <a:cubicBezTo>
                    <a:pt x="3192287" y="389604"/>
                    <a:pt x="3196798" y="386594"/>
                    <a:pt x="3196798" y="386594"/>
                  </a:cubicBezTo>
                  <a:cubicBezTo>
                    <a:pt x="3196798" y="386594"/>
                    <a:pt x="3198301" y="385089"/>
                    <a:pt x="3202812" y="385089"/>
                  </a:cubicBezTo>
                  <a:cubicBezTo>
                    <a:pt x="3207323" y="385089"/>
                    <a:pt x="3207323" y="386594"/>
                    <a:pt x="3208826" y="382080"/>
                  </a:cubicBezTo>
                  <a:cubicBezTo>
                    <a:pt x="3210330" y="379070"/>
                    <a:pt x="3219351" y="370041"/>
                    <a:pt x="3222358" y="365526"/>
                  </a:cubicBezTo>
                  <a:cubicBezTo>
                    <a:pt x="3225365" y="361011"/>
                    <a:pt x="3229876" y="359506"/>
                    <a:pt x="3231380" y="356497"/>
                  </a:cubicBezTo>
                  <a:cubicBezTo>
                    <a:pt x="3231380" y="353487"/>
                    <a:pt x="3234387" y="356497"/>
                    <a:pt x="3235890" y="351982"/>
                  </a:cubicBezTo>
                  <a:cubicBezTo>
                    <a:pt x="3237394" y="347467"/>
                    <a:pt x="3235890" y="351982"/>
                    <a:pt x="3238897" y="345962"/>
                  </a:cubicBezTo>
                  <a:cubicBezTo>
                    <a:pt x="3241904" y="339943"/>
                    <a:pt x="3241904" y="339943"/>
                    <a:pt x="3246415" y="336933"/>
                  </a:cubicBezTo>
                  <a:cubicBezTo>
                    <a:pt x="3250926" y="335428"/>
                    <a:pt x="3247919" y="333923"/>
                    <a:pt x="3255436" y="330914"/>
                  </a:cubicBezTo>
                  <a:cubicBezTo>
                    <a:pt x="3261450" y="326399"/>
                    <a:pt x="3261450" y="326399"/>
                    <a:pt x="3262954" y="324894"/>
                  </a:cubicBezTo>
                  <a:cubicBezTo>
                    <a:pt x="3264458" y="321884"/>
                    <a:pt x="3267465" y="323389"/>
                    <a:pt x="3267465" y="318875"/>
                  </a:cubicBezTo>
                  <a:cubicBezTo>
                    <a:pt x="3267465" y="315865"/>
                    <a:pt x="3268968" y="317370"/>
                    <a:pt x="3267465" y="314360"/>
                  </a:cubicBezTo>
                  <a:cubicBezTo>
                    <a:pt x="3264458" y="309845"/>
                    <a:pt x="3267465" y="308340"/>
                    <a:pt x="3264458" y="308340"/>
                  </a:cubicBezTo>
                  <a:cubicBezTo>
                    <a:pt x="3259947" y="308340"/>
                    <a:pt x="3256940" y="309845"/>
                    <a:pt x="3253933" y="308340"/>
                  </a:cubicBezTo>
                  <a:cubicBezTo>
                    <a:pt x="3250926" y="308340"/>
                    <a:pt x="3250926" y="309845"/>
                    <a:pt x="3247919" y="306836"/>
                  </a:cubicBezTo>
                  <a:cubicBezTo>
                    <a:pt x="3246415" y="302321"/>
                    <a:pt x="3243408" y="303826"/>
                    <a:pt x="3241904" y="297806"/>
                  </a:cubicBezTo>
                  <a:cubicBezTo>
                    <a:pt x="3240401" y="291787"/>
                    <a:pt x="3232883" y="300816"/>
                    <a:pt x="3232883" y="300816"/>
                  </a:cubicBezTo>
                  <a:cubicBezTo>
                    <a:pt x="3232883" y="300816"/>
                    <a:pt x="3226869" y="305331"/>
                    <a:pt x="3223862" y="305331"/>
                  </a:cubicBezTo>
                  <a:cubicBezTo>
                    <a:pt x="3220855" y="305331"/>
                    <a:pt x="3216344" y="306836"/>
                    <a:pt x="3214840" y="305331"/>
                  </a:cubicBezTo>
                  <a:cubicBezTo>
                    <a:pt x="3211833" y="302321"/>
                    <a:pt x="3211833" y="303826"/>
                    <a:pt x="3207323" y="302321"/>
                  </a:cubicBezTo>
                  <a:cubicBezTo>
                    <a:pt x="3204316" y="299311"/>
                    <a:pt x="3201309" y="296301"/>
                    <a:pt x="3201309" y="296301"/>
                  </a:cubicBezTo>
                  <a:cubicBezTo>
                    <a:pt x="3201309" y="296301"/>
                    <a:pt x="3199805" y="296301"/>
                    <a:pt x="3199805" y="290282"/>
                  </a:cubicBezTo>
                  <a:cubicBezTo>
                    <a:pt x="3199805" y="284262"/>
                    <a:pt x="3198301" y="288777"/>
                    <a:pt x="3199805" y="281253"/>
                  </a:cubicBezTo>
                  <a:cubicBezTo>
                    <a:pt x="3201309" y="273728"/>
                    <a:pt x="3201309" y="270718"/>
                    <a:pt x="3201309" y="266204"/>
                  </a:cubicBezTo>
                  <a:cubicBezTo>
                    <a:pt x="3201309" y="261689"/>
                    <a:pt x="3196798" y="254165"/>
                    <a:pt x="3198301" y="246640"/>
                  </a:cubicBezTo>
                  <a:cubicBezTo>
                    <a:pt x="3198301" y="240621"/>
                    <a:pt x="3198301" y="237611"/>
                    <a:pt x="3198301" y="233096"/>
                  </a:cubicBezTo>
                  <a:cubicBezTo>
                    <a:pt x="3198301" y="227077"/>
                    <a:pt x="3201309" y="224067"/>
                    <a:pt x="3201309" y="221057"/>
                  </a:cubicBezTo>
                  <a:cubicBezTo>
                    <a:pt x="3201309" y="216543"/>
                    <a:pt x="3202812" y="216543"/>
                    <a:pt x="3201309" y="212028"/>
                  </a:cubicBezTo>
                  <a:cubicBezTo>
                    <a:pt x="3199805" y="209018"/>
                    <a:pt x="3198301" y="207513"/>
                    <a:pt x="3196798" y="201494"/>
                  </a:cubicBezTo>
                  <a:cubicBezTo>
                    <a:pt x="3196798" y="196979"/>
                    <a:pt x="3193791" y="195474"/>
                    <a:pt x="3193791" y="190960"/>
                  </a:cubicBezTo>
                  <a:cubicBezTo>
                    <a:pt x="3193791" y="187950"/>
                    <a:pt x="3193791" y="187950"/>
                    <a:pt x="3196798" y="186445"/>
                  </a:cubicBezTo>
                  <a:cubicBezTo>
                    <a:pt x="3199805" y="183435"/>
                    <a:pt x="3198301" y="181930"/>
                    <a:pt x="3202812" y="181930"/>
                  </a:cubicBezTo>
                  <a:cubicBezTo>
                    <a:pt x="3207323" y="181930"/>
                    <a:pt x="3204316" y="181930"/>
                    <a:pt x="3213337" y="181930"/>
                  </a:cubicBezTo>
                  <a:cubicBezTo>
                    <a:pt x="3220855" y="181930"/>
                    <a:pt x="3223862" y="180426"/>
                    <a:pt x="3226869" y="181930"/>
                  </a:cubicBezTo>
                  <a:cubicBezTo>
                    <a:pt x="3229876" y="181930"/>
                    <a:pt x="3229876" y="181930"/>
                    <a:pt x="3232883" y="181930"/>
                  </a:cubicBezTo>
                  <a:cubicBezTo>
                    <a:pt x="3237394" y="181930"/>
                    <a:pt x="3241904" y="181930"/>
                    <a:pt x="3241904" y="181930"/>
                  </a:cubicBezTo>
                  <a:cubicBezTo>
                    <a:pt x="3241904" y="181930"/>
                    <a:pt x="3241904" y="183435"/>
                    <a:pt x="3246415" y="184940"/>
                  </a:cubicBezTo>
                  <a:cubicBezTo>
                    <a:pt x="3250926" y="186445"/>
                    <a:pt x="3249422" y="187950"/>
                    <a:pt x="3253933" y="187950"/>
                  </a:cubicBezTo>
                  <a:cubicBezTo>
                    <a:pt x="3256940" y="187950"/>
                    <a:pt x="3264458" y="181930"/>
                    <a:pt x="3270472" y="178921"/>
                  </a:cubicBezTo>
                  <a:cubicBezTo>
                    <a:pt x="3274982" y="175911"/>
                    <a:pt x="3287011" y="166882"/>
                    <a:pt x="3291521" y="165377"/>
                  </a:cubicBezTo>
                  <a:cubicBezTo>
                    <a:pt x="3296032" y="163872"/>
                    <a:pt x="3293025" y="153338"/>
                    <a:pt x="3294529" y="147318"/>
                  </a:cubicBezTo>
                  <a:cubicBezTo>
                    <a:pt x="3296032" y="142804"/>
                    <a:pt x="3297536" y="135279"/>
                    <a:pt x="3297536" y="127755"/>
                  </a:cubicBezTo>
                  <a:cubicBezTo>
                    <a:pt x="3296032" y="118725"/>
                    <a:pt x="3297536" y="112706"/>
                    <a:pt x="3294529" y="111201"/>
                  </a:cubicBezTo>
                  <a:cubicBezTo>
                    <a:pt x="3291521" y="109696"/>
                    <a:pt x="3282500" y="108191"/>
                    <a:pt x="3279493" y="102172"/>
                  </a:cubicBezTo>
                  <a:cubicBezTo>
                    <a:pt x="3276486" y="97657"/>
                    <a:pt x="3271975" y="99162"/>
                    <a:pt x="3270472" y="96152"/>
                  </a:cubicBezTo>
                  <a:cubicBezTo>
                    <a:pt x="3270472" y="93142"/>
                    <a:pt x="3276486" y="91638"/>
                    <a:pt x="3277990" y="91638"/>
                  </a:cubicBezTo>
                  <a:cubicBezTo>
                    <a:pt x="3280997" y="91638"/>
                    <a:pt x="3284004" y="88628"/>
                    <a:pt x="3287011" y="88628"/>
                  </a:cubicBezTo>
                  <a:cubicBezTo>
                    <a:pt x="3290018" y="87123"/>
                    <a:pt x="3293025" y="85618"/>
                    <a:pt x="3294529" y="85618"/>
                  </a:cubicBezTo>
                  <a:cubicBezTo>
                    <a:pt x="3296032" y="84113"/>
                    <a:pt x="3299039" y="78094"/>
                    <a:pt x="3297536" y="73579"/>
                  </a:cubicBezTo>
                  <a:cubicBezTo>
                    <a:pt x="3297536" y="67559"/>
                    <a:pt x="3296032" y="63045"/>
                    <a:pt x="3296032" y="60035"/>
                  </a:cubicBezTo>
                  <a:cubicBezTo>
                    <a:pt x="3296032" y="58530"/>
                    <a:pt x="3296032" y="57025"/>
                    <a:pt x="3296032" y="54015"/>
                  </a:cubicBezTo>
                  <a:cubicBezTo>
                    <a:pt x="3296032" y="52510"/>
                    <a:pt x="3297536" y="51006"/>
                    <a:pt x="3300543" y="49501"/>
                  </a:cubicBezTo>
                  <a:cubicBezTo>
                    <a:pt x="3303550" y="47996"/>
                    <a:pt x="3305053" y="47996"/>
                    <a:pt x="3311068" y="47996"/>
                  </a:cubicBezTo>
                  <a:cubicBezTo>
                    <a:pt x="3315578" y="46491"/>
                    <a:pt x="3318585" y="46491"/>
                    <a:pt x="3321592" y="46491"/>
                  </a:cubicBezTo>
                  <a:close/>
                  <a:moveTo>
                    <a:pt x="1375688" y="46414"/>
                  </a:moveTo>
                  <a:cubicBezTo>
                    <a:pt x="1377205" y="44904"/>
                    <a:pt x="1378721" y="46414"/>
                    <a:pt x="1381754" y="47924"/>
                  </a:cubicBezTo>
                  <a:cubicBezTo>
                    <a:pt x="1383270" y="47924"/>
                    <a:pt x="1386303" y="50944"/>
                    <a:pt x="1386303" y="52453"/>
                  </a:cubicBezTo>
                  <a:cubicBezTo>
                    <a:pt x="1387819" y="53963"/>
                    <a:pt x="1389336" y="58493"/>
                    <a:pt x="1389336" y="58493"/>
                  </a:cubicBezTo>
                  <a:cubicBezTo>
                    <a:pt x="1389336" y="58493"/>
                    <a:pt x="1392369" y="63023"/>
                    <a:pt x="1393885" y="64533"/>
                  </a:cubicBezTo>
                  <a:cubicBezTo>
                    <a:pt x="1395402" y="67553"/>
                    <a:pt x="1396918" y="70573"/>
                    <a:pt x="1396918" y="73593"/>
                  </a:cubicBezTo>
                  <a:cubicBezTo>
                    <a:pt x="1398434" y="75102"/>
                    <a:pt x="1399951" y="78122"/>
                    <a:pt x="1399951" y="81142"/>
                  </a:cubicBezTo>
                  <a:cubicBezTo>
                    <a:pt x="1401467" y="82652"/>
                    <a:pt x="1401467" y="85672"/>
                    <a:pt x="1401467" y="87182"/>
                  </a:cubicBezTo>
                  <a:cubicBezTo>
                    <a:pt x="1401467" y="88692"/>
                    <a:pt x="1399951" y="90202"/>
                    <a:pt x="1399951" y="91712"/>
                  </a:cubicBezTo>
                  <a:cubicBezTo>
                    <a:pt x="1398434" y="93221"/>
                    <a:pt x="1398434" y="96241"/>
                    <a:pt x="1398434" y="97751"/>
                  </a:cubicBezTo>
                  <a:cubicBezTo>
                    <a:pt x="1398434" y="99261"/>
                    <a:pt x="1395402" y="102281"/>
                    <a:pt x="1396918" y="111340"/>
                  </a:cubicBezTo>
                  <a:cubicBezTo>
                    <a:pt x="1396918" y="117380"/>
                    <a:pt x="1395402" y="123420"/>
                    <a:pt x="1393885" y="129459"/>
                  </a:cubicBezTo>
                  <a:cubicBezTo>
                    <a:pt x="1393885" y="130969"/>
                    <a:pt x="1393885" y="133989"/>
                    <a:pt x="1393885" y="137009"/>
                  </a:cubicBezTo>
                  <a:cubicBezTo>
                    <a:pt x="1393885" y="138519"/>
                    <a:pt x="1393885" y="150598"/>
                    <a:pt x="1393885" y="150598"/>
                  </a:cubicBezTo>
                  <a:cubicBezTo>
                    <a:pt x="1393885" y="150598"/>
                    <a:pt x="1393885" y="155128"/>
                    <a:pt x="1393885" y="158148"/>
                  </a:cubicBezTo>
                  <a:cubicBezTo>
                    <a:pt x="1393885" y="159658"/>
                    <a:pt x="1395402" y="161168"/>
                    <a:pt x="1395402" y="162678"/>
                  </a:cubicBezTo>
                  <a:cubicBezTo>
                    <a:pt x="1396918" y="162678"/>
                    <a:pt x="1398434" y="162678"/>
                    <a:pt x="1398434" y="162678"/>
                  </a:cubicBezTo>
                  <a:cubicBezTo>
                    <a:pt x="1398434" y="162678"/>
                    <a:pt x="1402984" y="161168"/>
                    <a:pt x="1404500" y="159658"/>
                  </a:cubicBezTo>
                  <a:cubicBezTo>
                    <a:pt x="1404500" y="158148"/>
                    <a:pt x="1409049" y="156638"/>
                    <a:pt x="1409049" y="155128"/>
                  </a:cubicBezTo>
                  <a:cubicBezTo>
                    <a:pt x="1410566" y="153618"/>
                    <a:pt x="1412082" y="155128"/>
                    <a:pt x="1415115" y="153618"/>
                  </a:cubicBezTo>
                  <a:cubicBezTo>
                    <a:pt x="1418148" y="153618"/>
                    <a:pt x="1418148" y="153618"/>
                    <a:pt x="1421181" y="153618"/>
                  </a:cubicBezTo>
                  <a:cubicBezTo>
                    <a:pt x="1425730" y="153618"/>
                    <a:pt x="1425730" y="152108"/>
                    <a:pt x="1427246" y="152108"/>
                  </a:cubicBezTo>
                  <a:cubicBezTo>
                    <a:pt x="1428763" y="152108"/>
                    <a:pt x="1433312" y="152108"/>
                    <a:pt x="1433312" y="152108"/>
                  </a:cubicBezTo>
                  <a:cubicBezTo>
                    <a:pt x="1433312" y="152108"/>
                    <a:pt x="1439378" y="150598"/>
                    <a:pt x="1440894" y="152108"/>
                  </a:cubicBezTo>
                  <a:cubicBezTo>
                    <a:pt x="1442411" y="152108"/>
                    <a:pt x="1445443" y="152108"/>
                    <a:pt x="1445443" y="152108"/>
                  </a:cubicBezTo>
                  <a:cubicBezTo>
                    <a:pt x="1445443" y="153618"/>
                    <a:pt x="1446960" y="156638"/>
                    <a:pt x="1446960" y="158148"/>
                  </a:cubicBezTo>
                  <a:cubicBezTo>
                    <a:pt x="1445443" y="159658"/>
                    <a:pt x="1445443" y="162678"/>
                    <a:pt x="1443927" y="164188"/>
                  </a:cubicBezTo>
                  <a:cubicBezTo>
                    <a:pt x="1442411" y="165698"/>
                    <a:pt x="1440894" y="167207"/>
                    <a:pt x="1439378" y="168717"/>
                  </a:cubicBezTo>
                  <a:cubicBezTo>
                    <a:pt x="1439378" y="168717"/>
                    <a:pt x="1431796" y="173247"/>
                    <a:pt x="1430279" y="174757"/>
                  </a:cubicBezTo>
                  <a:cubicBezTo>
                    <a:pt x="1428763" y="174757"/>
                    <a:pt x="1427246" y="176267"/>
                    <a:pt x="1425730" y="177777"/>
                  </a:cubicBezTo>
                  <a:cubicBezTo>
                    <a:pt x="1422697" y="179287"/>
                    <a:pt x="1422697" y="180797"/>
                    <a:pt x="1421181" y="182307"/>
                  </a:cubicBezTo>
                  <a:cubicBezTo>
                    <a:pt x="1418148" y="185326"/>
                    <a:pt x="1413599" y="188346"/>
                    <a:pt x="1413599" y="188346"/>
                  </a:cubicBezTo>
                  <a:cubicBezTo>
                    <a:pt x="1412082" y="188346"/>
                    <a:pt x="1410566" y="189856"/>
                    <a:pt x="1407533" y="191366"/>
                  </a:cubicBezTo>
                  <a:cubicBezTo>
                    <a:pt x="1407533" y="191366"/>
                    <a:pt x="1402984" y="195896"/>
                    <a:pt x="1401467" y="197406"/>
                  </a:cubicBezTo>
                  <a:cubicBezTo>
                    <a:pt x="1398434" y="198916"/>
                    <a:pt x="1396918" y="200426"/>
                    <a:pt x="1395402" y="200426"/>
                  </a:cubicBezTo>
                  <a:cubicBezTo>
                    <a:pt x="1393885" y="201936"/>
                    <a:pt x="1393885" y="201936"/>
                    <a:pt x="1393885" y="203445"/>
                  </a:cubicBezTo>
                  <a:cubicBezTo>
                    <a:pt x="1392369" y="204955"/>
                    <a:pt x="1393885" y="204955"/>
                    <a:pt x="1393885" y="209485"/>
                  </a:cubicBezTo>
                  <a:cubicBezTo>
                    <a:pt x="1393885" y="214015"/>
                    <a:pt x="1393885" y="212505"/>
                    <a:pt x="1393885" y="214015"/>
                  </a:cubicBezTo>
                  <a:cubicBezTo>
                    <a:pt x="1395402" y="217035"/>
                    <a:pt x="1396918" y="217035"/>
                    <a:pt x="1398434" y="218545"/>
                  </a:cubicBezTo>
                  <a:cubicBezTo>
                    <a:pt x="1399951" y="220055"/>
                    <a:pt x="1399951" y="220055"/>
                    <a:pt x="1402984" y="220055"/>
                  </a:cubicBezTo>
                  <a:cubicBezTo>
                    <a:pt x="1404500" y="221564"/>
                    <a:pt x="1404500" y="220055"/>
                    <a:pt x="1404500" y="218545"/>
                  </a:cubicBezTo>
                  <a:cubicBezTo>
                    <a:pt x="1406016" y="217035"/>
                    <a:pt x="1409049" y="214015"/>
                    <a:pt x="1409049" y="214015"/>
                  </a:cubicBezTo>
                  <a:cubicBezTo>
                    <a:pt x="1409049" y="214015"/>
                    <a:pt x="1410566" y="210995"/>
                    <a:pt x="1410566" y="209485"/>
                  </a:cubicBezTo>
                  <a:cubicBezTo>
                    <a:pt x="1412082" y="207975"/>
                    <a:pt x="1412082" y="206465"/>
                    <a:pt x="1413599" y="204955"/>
                  </a:cubicBezTo>
                  <a:cubicBezTo>
                    <a:pt x="1413599" y="201936"/>
                    <a:pt x="1416631" y="201936"/>
                    <a:pt x="1418148" y="201936"/>
                  </a:cubicBezTo>
                  <a:cubicBezTo>
                    <a:pt x="1419664" y="200426"/>
                    <a:pt x="1421181" y="200426"/>
                    <a:pt x="1424213" y="200426"/>
                  </a:cubicBezTo>
                  <a:cubicBezTo>
                    <a:pt x="1427246" y="200426"/>
                    <a:pt x="1427246" y="200426"/>
                    <a:pt x="1428763" y="201936"/>
                  </a:cubicBezTo>
                  <a:cubicBezTo>
                    <a:pt x="1430279" y="201936"/>
                    <a:pt x="1430279" y="203445"/>
                    <a:pt x="1431796" y="204955"/>
                  </a:cubicBezTo>
                  <a:cubicBezTo>
                    <a:pt x="1431796" y="207975"/>
                    <a:pt x="1431796" y="207975"/>
                    <a:pt x="1433312" y="210995"/>
                  </a:cubicBezTo>
                  <a:cubicBezTo>
                    <a:pt x="1434828" y="214015"/>
                    <a:pt x="1434828" y="217035"/>
                    <a:pt x="1434828" y="218545"/>
                  </a:cubicBezTo>
                  <a:cubicBezTo>
                    <a:pt x="1434828" y="220055"/>
                    <a:pt x="1433312" y="229114"/>
                    <a:pt x="1433312" y="230624"/>
                  </a:cubicBezTo>
                  <a:cubicBezTo>
                    <a:pt x="1433312" y="232134"/>
                    <a:pt x="1431796" y="233644"/>
                    <a:pt x="1430279" y="235154"/>
                  </a:cubicBezTo>
                  <a:cubicBezTo>
                    <a:pt x="1428763" y="238174"/>
                    <a:pt x="1428763" y="239683"/>
                    <a:pt x="1427246" y="241193"/>
                  </a:cubicBezTo>
                  <a:cubicBezTo>
                    <a:pt x="1425730" y="244213"/>
                    <a:pt x="1425730" y="244213"/>
                    <a:pt x="1425730" y="245723"/>
                  </a:cubicBezTo>
                  <a:cubicBezTo>
                    <a:pt x="1424213" y="248743"/>
                    <a:pt x="1421181" y="253273"/>
                    <a:pt x="1419664" y="256293"/>
                  </a:cubicBezTo>
                  <a:cubicBezTo>
                    <a:pt x="1419664" y="256293"/>
                    <a:pt x="1418148" y="260822"/>
                    <a:pt x="1416631" y="262332"/>
                  </a:cubicBezTo>
                  <a:cubicBezTo>
                    <a:pt x="1416631" y="263842"/>
                    <a:pt x="1415115" y="265352"/>
                    <a:pt x="1413599" y="268372"/>
                  </a:cubicBezTo>
                  <a:cubicBezTo>
                    <a:pt x="1412082" y="271392"/>
                    <a:pt x="1410566" y="272902"/>
                    <a:pt x="1409049" y="272902"/>
                  </a:cubicBezTo>
                  <a:cubicBezTo>
                    <a:pt x="1407533" y="274412"/>
                    <a:pt x="1404500" y="275921"/>
                    <a:pt x="1402984" y="275921"/>
                  </a:cubicBezTo>
                  <a:cubicBezTo>
                    <a:pt x="1401467" y="275921"/>
                    <a:pt x="1399951" y="278941"/>
                    <a:pt x="1398434" y="280451"/>
                  </a:cubicBezTo>
                  <a:cubicBezTo>
                    <a:pt x="1396918" y="281961"/>
                    <a:pt x="1395402" y="283471"/>
                    <a:pt x="1395402" y="286491"/>
                  </a:cubicBezTo>
                  <a:cubicBezTo>
                    <a:pt x="1393885" y="289511"/>
                    <a:pt x="1393885" y="291021"/>
                    <a:pt x="1393885" y="292531"/>
                  </a:cubicBezTo>
                  <a:cubicBezTo>
                    <a:pt x="1392369" y="294040"/>
                    <a:pt x="1390852" y="297060"/>
                    <a:pt x="1390852" y="297060"/>
                  </a:cubicBezTo>
                  <a:cubicBezTo>
                    <a:pt x="1390852" y="298570"/>
                    <a:pt x="1389336" y="301590"/>
                    <a:pt x="1389336" y="301590"/>
                  </a:cubicBezTo>
                  <a:cubicBezTo>
                    <a:pt x="1389336" y="301590"/>
                    <a:pt x="1387819" y="307630"/>
                    <a:pt x="1387819" y="307630"/>
                  </a:cubicBezTo>
                  <a:cubicBezTo>
                    <a:pt x="1387819" y="309140"/>
                    <a:pt x="1387819" y="315179"/>
                    <a:pt x="1387819" y="316689"/>
                  </a:cubicBezTo>
                  <a:cubicBezTo>
                    <a:pt x="1387819" y="319709"/>
                    <a:pt x="1386303" y="328769"/>
                    <a:pt x="1386303" y="333298"/>
                  </a:cubicBezTo>
                  <a:cubicBezTo>
                    <a:pt x="1386303" y="336318"/>
                    <a:pt x="1387819" y="336318"/>
                    <a:pt x="1387819" y="337828"/>
                  </a:cubicBezTo>
                  <a:cubicBezTo>
                    <a:pt x="1389336" y="339338"/>
                    <a:pt x="1389336" y="342358"/>
                    <a:pt x="1389336" y="342358"/>
                  </a:cubicBezTo>
                  <a:cubicBezTo>
                    <a:pt x="1389336" y="342358"/>
                    <a:pt x="1390852" y="365007"/>
                    <a:pt x="1389336" y="368026"/>
                  </a:cubicBezTo>
                  <a:cubicBezTo>
                    <a:pt x="1389336" y="371046"/>
                    <a:pt x="1389336" y="375576"/>
                    <a:pt x="1387819" y="378596"/>
                  </a:cubicBezTo>
                  <a:cubicBezTo>
                    <a:pt x="1386303" y="383126"/>
                    <a:pt x="1387819" y="390675"/>
                    <a:pt x="1387819" y="392185"/>
                  </a:cubicBezTo>
                  <a:cubicBezTo>
                    <a:pt x="1387819" y="393695"/>
                    <a:pt x="1386303" y="405774"/>
                    <a:pt x="1386303" y="405774"/>
                  </a:cubicBezTo>
                  <a:cubicBezTo>
                    <a:pt x="1386303" y="410304"/>
                    <a:pt x="1387819" y="414834"/>
                    <a:pt x="1387819" y="417854"/>
                  </a:cubicBezTo>
                  <a:cubicBezTo>
                    <a:pt x="1387819" y="417854"/>
                    <a:pt x="1387819" y="429933"/>
                    <a:pt x="1387819" y="431443"/>
                  </a:cubicBezTo>
                  <a:cubicBezTo>
                    <a:pt x="1387819" y="434463"/>
                    <a:pt x="1386303" y="435973"/>
                    <a:pt x="1386303" y="437483"/>
                  </a:cubicBezTo>
                  <a:cubicBezTo>
                    <a:pt x="1386303" y="438993"/>
                    <a:pt x="1386303" y="440502"/>
                    <a:pt x="1386303" y="442012"/>
                  </a:cubicBezTo>
                  <a:cubicBezTo>
                    <a:pt x="1384787" y="443522"/>
                    <a:pt x="1383270" y="445032"/>
                    <a:pt x="1380237" y="445032"/>
                  </a:cubicBezTo>
                  <a:cubicBezTo>
                    <a:pt x="1378721" y="446542"/>
                    <a:pt x="1374172" y="443522"/>
                    <a:pt x="1372655" y="443522"/>
                  </a:cubicBezTo>
                  <a:cubicBezTo>
                    <a:pt x="1371139" y="443522"/>
                    <a:pt x="1366590" y="440502"/>
                    <a:pt x="1366590" y="437483"/>
                  </a:cubicBezTo>
                  <a:cubicBezTo>
                    <a:pt x="1365073" y="434463"/>
                    <a:pt x="1359008" y="420874"/>
                    <a:pt x="1357491" y="417854"/>
                  </a:cubicBezTo>
                  <a:cubicBezTo>
                    <a:pt x="1355975" y="414834"/>
                    <a:pt x="1354458" y="413324"/>
                    <a:pt x="1352942" y="410304"/>
                  </a:cubicBezTo>
                  <a:cubicBezTo>
                    <a:pt x="1351425" y="408794"/>
                    <a:pt x="1351425" y="405774"/>
                    <a:pt x="1351425" y="404264"/>
                  </a:cubicBezTo>
                  <a:cubicBezTo>
                    <a:pt x="1351425" y="402755"/>
                    <a:pt x="1351425" y="390675"/>
                    <a:pt x="1352942" y="389165"/>
                  </a:cubicBezTo>
                  <a:cubicBezTo>
                    <a:pt x="1352942" y="386145"/>
                    <a:pt x="1351425" y="371046"/>
                    <a:pt x="1351425" y="371046"/>
                  </a:cubicBezTo>
                  <a:cubicBezTo>
                    <a:pt x="1351425" y="371046"/>
                    <a:pt x="1352942" y="365007"/>
                    <a:pt x="1352942" y="361987"/>
                  </a:cubicBezTo>
                  <a:cubicBezTo>
                    <a:pt x="1351425" y="358967"/>
                    <a:pt x="1351425" y="357457"/>
                    <a:pt x="1352942" y="354437"/>
                  </a:cubicBezTo>
                  <a:cubicBezTo>
                    <a:pt x="1352942" y="349907"/>
                    <a:pt x="1351425" y="348398"/>
                    <a:pt x="1349909" y="345378"/>
                  </a:cubicBezTo>
                  <a:cubicBezTo>
                    <a:pt x="1348393" y="340848"/>
                    <a:pt x="1346876" y="340848"/>
                    <a:pt x="1346876" y="340848"/>
                  </a:cubicBezTo>
                  <a:cubicBezTo>
                    <a:pt x="1346876" y="340848"/>
                    <a:pt x="1342327" y="339338"/>
                    <a:pt x="1339294" y="339338"/>
                  </a:cubicBezTo>
                  <a:cubicBezTo>
                    <a:pt x="1337778" y="339338"/>
                    <a:pt x="1334745" y="340848"/>
                    <a:pt x="1331712" y="343868"/>
                  </a:cubicBezTo>
                  <a:cubicBezTo>
                    <a:pt x="1327163" y="345378"/>
                    <a:pt x="1328679" y="345378"/>
                    <a:pt x="1325646" y="348398"/>
                  </a:cubicBezTo>
                  <a:cubicBezTo>
                    <a:pt x="1322613" y="351417"/>
                    <a:pt x="1324130" y="351417"/>
                    <a:pt x="1322613" y="352927"/>
                  </a:cubicBezTo>
                  <a:cubicBezTo>
                    <a:pt x="1319581" y="358967"/>
                    <a:pt x="1318064" y="357457"/>
                    <a:pt x="1311999" y="358967"/>
                  </a:cubicBezTo>
                  <a:cubicBezTo>
                    <a:pt x="1310482" y="358967"/>
                    <a:pt x="1310482" y="360477"/>
                    <a:pt x="1307449" y="360477"/>
                  </a:cubicBezTo>
                  <a:cubicBezTo>
                    <a:pt x="1304416" y="360477"/>
                    <a:pt x="1301384" y="360477"/>
                    <a:pt x="1298351" y="363497"/>
                  </a:cubicBezTo>
                  <a:cubicBezTo>
                    <a:pt x="1293802" y="365007"/>
                    <a:pt x="1290769" y="365007"/>
                    <a:pt x="1287736" y="365007"/>
                  </a:cubicBezTo>
                  <a:cubicBezTo>
                    <a:pt x="1283187" y="365007"/>
                    <a:pt x="1277121" y="365007"/>
                    <a:pt x="1274088" y="365007"/>
                  </a:cubicBezTo>
                  <a:cubicBezTo>
                    <a:pt x="1271055" y="365007"/>
                    <a:pt x="1266506" y="365007"/>
                    <a:pt x="1263473" y="365007"/>
                  </a:cubicBezTo>
                  <a:cubicBezTo>
                    <a:pt x="1260440" y="365007"/>
                    <a:pt x="1260440" y="363497"/>
                    <a:pt x="1260440" y="363497"/>
                  </a:cubicBezTo>
                  <a:cubicBezTo>
                    <a:pt x="1260440" y="363497"/>
                    <a:pt x="1258924" y="361987"/>
                    <a:pt x="1258924" y="361987"/>
                  </a:cubicBezTo>
                  <a:cubicBezTo>
                    <a:pt x="1258924" y="360477"/>
                    <a:pt x="1254375" y="360477"/>
                    <a:pt x="1251342" y="360477"/>
                  </a:cubicBezTo>
                  <a:cubicBezTo>
                    <a:pt x="1249825" y="360477"/>
                    <a:pt x="1245276" y="360477"/>
                    <a:pt x="1245276" y="360477"/>
                  </a:cubicBezTo>
                  <a:cubicBezTo>
                    <a:pt x="1243760" y="358967"/>
                    <a:pt x="1243760" y="358967"/>
                    <a:pt x="1243760" y="357457"/>
                  </a:cubicBezTo>
                  <a:cubicBezTo>
                    <a:pt x="1243760" y="355947"/>
                    <a:pt x="1249825" y="352927"/>
                    <a:pt x="1249825" y="352927"/>
                  </a:cubicBezTo>
                  <a:cubicBezTo>
                    <a:pt x="1251342" y="351417"/>
                    <a:pt x="1254375" y="349907"/>
                    <a:pt x="1257408" y="348398"/>
                  </a:cubicBezTo>
                  <a:cubicBezTo>
                    <a:pt x="1260440" y="348398"/>
                    <a:pt x="1264990" y="345378"/>
                    <a:pt x="1266506" y="345378"/>
                  </a:cubicBezTo>
                  <a:cubicBezTo>
                    <a:pt x="1268022" y="345378"/>
                    <a:pt x="1275605" y="342358"/>
                    <a:pt x="1277121" y="340848"/>
                  </a:cubicBezTo>
                  <a:cubicBezTo>
                    <a:pt x="1278637" y="340848"/>
                    <a:pt x="1284703" y="337828"/>
                    <a:pt x="1289252" y="336318"/>
                  </a:cubicBezTo>
                  <a:cubicBezTo>
                    <a:pt x="1293802" y="334808"/>
                    <a:pt x="1293802" y="333298"/>
                    <a:pt x="1295318" y="333298"/>
                  </a:cubicBezTo>
                  <a:cubicBezTo>
                    <a:pt x="1298351" y="331788"/>
                    <a:pt x="1301384" y="330279"/>
                    <a:pt x="1301384" y="330279"/>
                  </a:cubicBezTo>
                  <a:cubicBezTo>
                    <a:pt x="1301384" y="330279"/>
                    <a:pt x="1305933" y="327259"/>
                    <a:pt x="1305933" y="327259"/>
                  </a:cubicBezTo>
                  <a:cubicBezTo>
                    <a:pt x="1307449" y="325749"/>
                    <a:pt x="1310482" y="321219"/>
                    <a:pt x="1310482" y="319709"/>
                  </a:cubicBezTo>
                  <a:cubicBezTo>
                    <a:pt x="1311999" y="318199"/>
                    <a:pt x="1316548" y="318199"/>
                    <a:pt x="1319581" y="315179"/>
                  </a:cubicBezTo>
                  <a:cubicBezTo>
                    <a:pt x="1322613" y="312160"/>
                    <a:pt x="1324130" y="312160"/>
                    <a:pt x="1325646" y="309140"/>
                  </a:cubicBezTo>
                  <a:cubicBezTo>
                    <a:pt x="1327163" y="307630"/>
                    <a:pt x="1328679" y="307630"/>
                    <a:pt x="1331712" y="306120"/>
                  </a:cubicBezTo>
                  <a:cubicBezTo>
                    <a:pt x="1333228" y="304610"/>
                    <a:pt x="1334745" y="301590"/>
                    <a:pt x="1336261" y="300080"/>
                  </a:cubicBezTo>
                  <a:cubicBezTo>
                    <a:pt x="1337778" y="298570"/>
                    <a:pt x="1340811" y="295550"/>
                    <a:pt x="1342327" y="292531"/>
                  </a:cubicBezTo>
                  <a:cubicBezTo>
                    <a:pt x="1343843" y="292531"/>
                    <a:pt x="1346876" y="289511"/>
                    <a:pt x="1346876" y="289511"/>
                  </a:cubicBezTo>
                  <a:cubicBezTo>
                    <a:pt x="1348393" y="289511"/>
                    <a:pt x="1349909" y="284981"/>
                    <a:pt x="1352942" y="283471"/>
                  </a:cubicBezTo>
                  <a:cubicBezTo>
                    <a:pt x="1354458" y="281961"/>
                    <a:pt x="1355975" y="272902"/>
                    <a:pt x="1355975" y="269882"/>
                  </a:cubicBezTo>
                  <a:cubicBezTo>
                    <a:pt x="1355975" y="268372"/>
                    <a:pt x="1355975" y="265352"/>
                    <a:pt x="1355975" y="262332"/>
                  </a:cubicBezTo>
                  <a:cubicBezTo>
                    <a:pt x="1355975" y="260822"/>
                    <a:pt x="1357491" y="257802"/>
                    <a:pt x="1357491" y="256293"/>
                  </a:cubicBezTo>
                  <a:cubicBezTo>
                    <a:pt x="1357491" y="254783"/>
                    <a:pt x="1357491" y="251763"/>
                    <a:pt x="1357491" y="248743"/>
                  </a:cubicBezTo>
                  <a:cubicBezTo>
                    <a:pt x="1357491" y="245723"/>
                    <a:pt x="1357491" y="244213"/>
                    <a:pt x="1357491" y="241193"/>
                  </a:cubicBezTo>
                  <a:cubicBezTo>
                    <a:pt x="1357491" y="239683"/>
                    <a:pt x="1357491" y="238174"/>
                    <a:pt x="1359008" y="235154"/>
                  </a:cubicBezTo>
                  <a:cubicBezTo>
                    <a:pt x="1359008" y="233644"/>
                    <a:pt x="1359008" y="230624"/>
                    <a:pt x="1359008" y="227604"/>
                  </a:cubicBezTo>
                  <a:cubicBezTo>
                    <a:pt x="1359008" y="226094"/>
                    <a:pt x="1357491" y="226094"/>
                    <a:pt x="1355975" y="223074"/>
                  </a:cubicBezTo>
                  <a:cubicBezTo>
                    <a:pt x="1354458" y="221564"/>
                    <a:pt x="1351425" y="221564"/>
                    <a:pt x="1349909" y="221564"/>
                  </a:cubicBezTo>
                  <a:cubicBezTo>
                    <a:pt x="1346876" y="221564"/>
                    <a:pt x="1343843" y="223074"/>
                    <a:pt x="1342327" y="224584"/>
                  </a:cubicBezTo>
                  <a:cubicBezTo>
                    <a:pt x="1340811" y="224584"/>
                    <a:pt x="1337778" y="227604"/>
                    <a:pt x="1337778" y="227604"/>
                  </a:cubicBezTo>
                  <a:cubicBezTo>
                    <a:pt x="1336261" y="229114"/>
                    <a:pt x="1334745" y="230624"/>
                    <a:pt x="1334745" y="232134"/>
                  </a:cubicBezTo>
                  <a:cubicBezTo>
                    <a:pt x="1333228" y="232134"/>
                    <a:pt x="1331712" y="232134"/>
                    <a:pt x="1330196" y="233644"/>
                  </a:cubicBezTo>
                  <a:cubicBezTo>
                    <a:pt x="1330196" y="233644"/>
                    <a:pt x="1324130" y="236664"/>
                    <a:pt x="1324130" y="236664"/>
                  </a:cubicBezTo>
                  <a:cubicBezTo>
                    <a:pt x="1322613" y="238174"/>
                    <a:pt x="1321097" y="239683"/>
                    <a:pt x="1319581" y="241193"/>
                  </a:cubicBezTo>
                  <a:cubicBezTo>
                    <a:pt x="1318064" y="241193"/>
                    <a:pt x="1315031" y="242703"/>
                    <a:pt x="1313515" y="244213"/>
                  </a:cubicBezTo>
                  <a:cubicBezTo>
                    <a:pt x="1311999" y="244213"/>
                    <a:pt x="1308966" y="245723"/>
                    <a:pt x="1307449" y="248743"/>
                  </a:cubicBezTo>
                  <a:cubicBezTo>
                    <a:pt x="1305933" y="250253"/>
                    <a:pt x="1305933" y="250253"/>
                    <a:pt x="1304416" y="251763"/>
                  </a:cubicBezTo>
                  <a:cubicBezTo>
                    <a:pt x="1302900" y="251763"/>
                    <a:pt x="1302900" y="254783"/>
                    <a:pt x="1301384" y="254783"/>
                  </a:cubicBezTo>
                  <a:cubicBezTo>
                    <a:pt x="1299867" y="256293"/>
                    <a:pt x="1296834" y="254783"/>
                    <a:pt x="1296834" y="254783"/>
                  </a:cubicBezTo>
                  <a:cubicBezTo>
                    <a:pt x="1295318" y="253273"/>
                    <a:pt x="1293802" y="251763"/>
                    <a:pt x="1292285" y="250253"/>
                  </a:cubicBezTo>
                  <a:cubicBezTo>
                    <a:pt x="1290769" y="248743"/>
                    <a:pt x="1290769" y="247233"/>
                    <a:pt x="1289252" y="245723"/>
                  </a:cubicBezTo>
                  <a:cubicBezTo>
                    <a:pt x="1289252" y="244213"/>
                    <a:pt x="1289252" y="242703"/>
                    <a:pt x="1287736" y="241193"/>
                  </a:cubicBezTo>
                  <a:cubicBezTo>
                    <a:pt x="1287736" y="241193"/>
                    <a:pt x="1286219" y="239683"/>
                    <a:pt x="1284703" y="239683"/>
                  </a:cubicBezTo>
                  <a:cubicBezTo>
                    <a:pt x="1283187" y="239683"/>
                    <a:pt x="1281670" y="238174"/>
                    <a:pt x="1281670" y="238174"/>
                  </a:cubicBezTo>
                  <a:cubicBezTo>
                    <a:pt x="1280154" y="238174"/>
                    <a:pt x="1277121" y="236664"/>
                    <a:pt x="1275605" y="235154"/>
                  </a:cubicBezTo>
                  <a:cubicBezTo>
                    <a:pt x="1275605" y="235154"/>
                    <a:pt x="1272572" y="233644"/>
                    <a:pt x="1271055" y="232134"/>
                  </a:cubicBezTo>
                  <a:cubicBezTo>
                    <a:pt x="1271055" y="230624"/>
                    <a:pt x="1271055" y="227604"/>
                    <a:pt x="1271055" y="227604"/>
                  </a:cubicBezTo>
                  <a:cubicBezTo>
                    <a:pt x="1272572" y="224584"/>
                    <a:pt x="1272572" y="223074"/>
                    <a:pt x="1272572" y="220055"/>
                  </a:cubicBezTo>
                  <a:cubicBezTo>
                    <a:pt x="1274088" y="218545"/>
                    <a:pt x="1275605" y="215525"/>
                    <a:pt x="1277121" y="214015"/>
                  </a:cubicBezTo>
                  <a:cubicBezTo>
                    <a:pt x="1277121" y="214015"/>
                    <a:pt x="1278637" y="210995"/>
                    <a:pt x="1278637" y="209485"/>
                  </a:cubicBezTo>
                  <a:cubicBezTo>
                    <a:pt x="1278637" y="207975"/>
                    <a:pt x="1280154" y="204955"/>
                    <a:pt x="1280154" y="204955"/>
                  </a:cubicBezTo>
                  <a:cubicBezTo>
                    <a:pt x="1280154" y="204955"/>
                    <a:pt x="1283187" y="204955"/>
                    <a:pt x="1284703" y="204955"/>
                  </a:cubicBezTo>
                  <a:cubicBezTo>
                    <a:pt x="1286219" y="204955"/>
                    <a:pt x="1289252" y="204955"/>
                    <a:pt x="1292285" y="204955"/>
                  </a:cubicBezTo>
                  <a:cubicBezTo>
                    <a:pt x="1293802" y="204955"/>
                    <a:pt x="1296834" y="206465"/>
                    <a:pt x="1299867" y="206465"/>
                  </a:cubicBezTo>
                  <a:cubicBezTo>
                    <a:pt x="1302900" y="204955"/>
                    <a:pt x="1305933" y="204955"/>
                    <a:pt x="1305933" y="204955"/>
                  </a:cubicBezTo>
                  <a:cubicBezTo>
                    <a:pt x="1307449" y="203445"/>
                    <a:pt x="1308966" y="201936"/>
                    <a:pt x="1311999" y="201936"/>
                  </a:cubicBezTo>
                  <a:cubicBezTo>
                    <a:pt x="1316548" y="201936"/>
                    <a:pt x="1315031" y="204955"/>
                    <a:pt x="1319581" y="206465"/>
                  </a:cubicBezTo>
                  <a:cubicBezTo>
                    <a:pt x="1321097" y="206465"/>
                    <a:pt x="1322613" y="206465"/>
                    <a:pt x="1325646" y="204955"/>
                  </a:cubicBezTo>
                  <a:cubicBezTo>
                    <a:pt x="1328679" y="204955"/>
                    <a:pt x="1330196" y="204955"/>
                    <a:pt x="1333228" y="203445"/>
                  </a:cubicBezTo>
                  <a:cubicBezTo>
                    <a:pt x="1336261" y="203445"/>
                    <a:pt x="1337778" y="203445"/>
                    <a:pt x="1340811" y="201936"/>
                  </a:cubicBezTo>
                  <a:cubicBezTo>
                    <a:pt x="1342327" y="201936"/>
                    <a:pt x="1345360" y="200426"/>
                    <a:pt x="1348393" y="200426"/>
                  </a:cubicBezTo>
                  <a:cubicBezTo>
                    <a:pt x="1351425" y="200426"/>
                    <a:pt x="1351425" y="198916"/>
                    <a:pt x="1351425" y="198916"/>
                  </a:cubicBezTo>
                  <a:cubicBezTo>
                    <a:pt x="1351425" y="198916"/>
                    <a:pt x="1355975" y="194386"/>
                    <a:pt x="1357491" y="194386"/>
                  </a:cubicBezTo>
                  <a:cubicBezTo>
                    <a:pt x="1359008" y="192876"/>
                    <a:pt x="1357491" y="189856"/>
                    <a:pt x="1357491" y="188346"/>
                  </a:cubicBezTo>
                  <a:cubicBezTo>
                    <a:pt x="1357491" y="186836"/>
                    <a:pt x="1359008" y="183817"/>
                    <a:pt x="1360524" y="182307"/>
                  </a:cubicBezTo>
                  <a:cubicBezTo>
                    <a:pt x="1362040" y="179287"/>
                    <a:pt x="1363557" y="177777"/>
                    <a:pt x="1363557" y="177777"/>
                  </a:cubicBezTo>
                  <a:cubicBezTo>
                    <a:pt x="1363557" y="174757"/>
                    <a:pt x="1363557" y="171737"/>
                    <a:pt x="1363557" y="168717"/>
                  </a:cubicBezTo>
                  <a:cubicBezTo>
                    <a:pt x="1363557" y="167207"/>
                    <a:pt x="1363557" y="165698"/>
                    <a:pt x="1365073" y="164188"/>
                  </a:cubicBezTo>
                  <a:cubicBezTo>
                    <a:pt x="1365073" y="164188"/>
                    <a:pt x="1366590" y="155128"/>
                    <a:pt x="1366590" y="153618"/>
                  </a:cubicBezTo>
                  <a:cubicBezTo>
                    <a:pt x="1366590" y="152108"/>
                    <a:pt x="1368106" y="143049"/>
                    <a:pt x="1368106" y="140029"/>
                  </a:cubicBezTo>
                  <a:cubicBezTo>
                    <a:pt x="1368106" y="138519"/>
                    <a:pt x="1369622" y="130969"/>
                    <a:pt x="1368106" y="129459"/>
                  </a:cubicBezTo>
                  <a:cubicBezTo>
                    <a:pt x="1368106" y="127950"/>
                    <a:pt x="1371139" y="109831"/>
                    <a:pt x="1371139" y="106811"/>
                  </a:cubicBezTo>
                  <a:cubicBezTo>
                    <a:pt x="1371139" y="103791"/>
                    <a:pt x="1372655" y="93221"/>
                    <a:pt x="1372655" y="90202"/>
                  </a:cubicBezTo>
                  <a:cubicBezTo>
                    <a:pt x="1372655" y="85672"/>
                    <a:pt x="1372655" y="78122"/>
                    <a:pt x="1372655" y="73593"/>
                  </a:cubicBezTo>
                  <a:cubicBezTo>
                    <a:pt x="1371139" y="69063"/>
                    <a:pt x="1368106" y="67553"/>
                    <a:pt x="1368106" y="66043"/>
                  </a:cubicBezTo>
                  <a:cubicBezTo>
                    <a:pt x="1366590" y="64533"/>
                    <a:pt x="1366590" y="61513"/>
                    <a:pt x="1365073" y="60003"/>
                  </a:cubicBezTo>
                  <a:cubicBezTo>
                    <a:pt x="1365073" y="58493"/>
                    <a:pt x="1363557" y="56983"/>
                    <a:pt x="1363557" y="55473"/>
                  </a:cubicBezTo>
                  <a:cubicBezTo>
                    <a:pt x="1362040" y="53963"/>
                    <a:pt x="1365073" y="53963"/>
                    <a:pt x="1366590" y="52453"/>
                  </a:cubicBezTo>
                  <a:cubicBezTo>
                    <a:pt x="1366590" y="50944"/>
                    <a:pt x="1368106" y="49434"/>
                    <a:pt x="1369622" y="47924"/>
                  </a:cubicBezTo>
                  <a:cubicBezTo>
                    <a:pt x="1372655" y="46414"/>
                    <a:pt x="1372655" y="47924"/>
                    <a:pt x="1375688" y="46414"/>
                  </a:cubicBezTo>
                  <a:close/>
                  <a:moveTo>
                    <a:pt x="2869845" y="27361"/>
                  </a:moveTo>
                  <a:cubicBezTo>
                    <a:pt x="2871354" y="25854"/>
                    <a:pt x="2874371" y="25854"/>
                    <a:pt x="2877388" y="27361"/>
                  </a:cubicBezTo>
                  <a:cubicBezTo>
                    <a:pt x="2878897" y="28869"/>
                    <a:pt x="2880406" y="30377"/>
                    <a:pt x="2881914" y="31884"/>
                  </a:cubicBezTo>
                  <a:cubicBezTo>
                    <a:pt x="2881914" y="33392"/>
                    <a:pt x="2883423" y="33392"/>
                    <a:pt x="2883423" y="34899"/>
                  </a:cubicBezTo>
                  <a:cubicBezTo>
                    <a:pt x="2883423" y="34899"/>
                    <a:pt x="2883423" y="36407"/>
                    <a:pt x="2884932" y="37914"/>
                  </a:cubicBezTo>
                  <a:cubicBezTo>
                    <a:pt x="2884932" y="37914"/>
                    <a:pt x="2886440" y="37914"/>
                    <a:pt x="2886440" y="39422"/>
                  </a:cubicBezTo>
                  <a:cubicBezTo>
                    <a:pt x="2886440" y="40929"/>
                    <a:pt x="2886440" y="43945"/>
                    <a:pt x="2886440" y="46960"/>
                  </a:cubicBezTo>
                  <a:cubicBezTo>
                    <a:pt x="2886440" y="48467"/>
                    <a:pt x="2886440" y="51482"/>
                    <a:pt x="2886440" y="52990"/>
                  </a:cubicBezTo>
                  <a:cubicBezTo>
                    <a:pt x="2886440" y="54497"/>
                    <a:pt x="2886440" y="54497"/>
                    <a:pt x="2886440" y="56005"/>
                  </a:cubicBezTo>
                  <a:cubicBezTo>
                    <a:pt x="2886440" y="56005"/>
                    <a:pt x="2886440" y="57513"/>
                    <a:pt x="2886440" y="59020"/>
                  </a:cubicBezTo>
                  <a:cubicBezTo>
                    <a:pt x="2886440" y="59020"/>
                    <a:pt x="2884932" y="60528"/>
                    <a:pt x="2884932" y="60528"/>
                  </a:cubicBezTo>
                  <a:cubicBezTo>
                    <a:pt x="2884932" y="62035"/>
                    <a:pt x="2884932" y="62035"/>
                    <a:pt x="2886440" y="63543"/>
                  </a:cubicBezTo>
                  <a:cubicBezTo>
                    <a:pt x="2886440" y="63543"/>
                    <a:pt x="2886440" y="63543"/>
                    <a:pt x="2887949" y="63543"/>
                  </a:cubicBezTo>
                  <a:cubicBezTo>
                    <a:pt x="2889458" y="63543"/>
                    <a:pt x="2893984" y="63543"/>
                    <a:pt x="2895493" y="63543"/>
                  </a:cubicBezTo>
                  <a:cubicBezTo>
                    <a:pt x="2897001" y="63543"/>
                    <a:pt x="2898510" y="62035"/>
                    <a:pt x="2900019" y="62035"/>
                  </a:cubicBezTo>
                  <a:cubicBezTo>
                    <a:pt x="2901527" y="62035"/>
                    <a:pt x="2903036" y="62035"/>
                    <a:pt x="2903036" y="62035"/>
                  </a:cubicBezTo>
                  <a:cubicBezTo>
                    <a:pt x="2904545" y="62035"/>
                    <a:pt x="2906053" y="65051"/>
                    <a:pt x="2906053" y="65051"/>
                  </a:cubicBezTo>
                  <a:cubicBezTo>
                    <a:pt x="2906053" y="66558"/>
                    <a:pt x="2904545" y="68066"/>
                    <a:pt x="2904545" y="69573"/>
                  </a:cubicBezTo>
                  <a:cubicBezTo>
                    <a:pt x="2904545" y="71081"/>
                    <a:pt x="2904545" y="72588"/>
                    <a:pt x="2903036" y="72588"/>
                  </a:cubicBezTo>
                  <a:cubicBezTo>
                    <a:pt x="2903036" y="74096"/>
                    <a:pt x="2903036" y="75603"/>
                    <a:pt x="2903036" y="77111"/>
                  </a:cubicBezTo>
                  <a:cubicBezTo>
                    <a:pt x="2903036" y="77111"/>
                    <a:pt x="2901527" y="78619"/>
                    <a:pt x="2901527" y="78619"/>
                  </a:cubicBezTo>
                  <a:cubicBezTo>
                    <a:pt x="2901527" y="80126"/>
                    <a:pt x="2901527" y="80126"/>
                    <a:pt x="2900019" y="80126"/>
                  </a:cubicBezTo>
                  <a:cubicBezTo>
                    <a:pt x="2900019" y="80126"/>
                    <a:pt x="2900019" y="80126"/>
                    <a:pt x="2898510" y="80126"/>
                  </a:cubicBezTo>
                  <a:cubicBezTo>
                    <a:pt x="2898510" y="80126"/>
                    <a:pt x="2897001" y="81634"/>
                    <a:pt x="2897001" y="80126"/>
                  </a:cubicBezTo>
                  <a:cubicBezTo>
                    <a:pt x="2895493" y="80126"/>
                    <a:pt x="2895493" y="78619"/>
                    <a:pt x="2893984" y="78619"/>
                  </a:cubicBezTo>
                  <a:cubicBezTo>
                    <a:pt x="2892475" y="78619"/>
                    <a:pt x="2890967" y="78619"/>
                    <a:pt x="2889458" y="78619"/>
                  </a:cubicBezTo>
                  <a:cubicBezTo>
                    <a:pt x="2886440" y="78619"/>
                    <a:pt x="2884932" y="78619"/>
                    <a:pt x="2884932" y="78619"/>
                  </a:cubicBezTo>
                  <a:cubicBezTo>
                    <a:pt x="2884932" y="78619"/>
                    <a:pt x="2883423" y="80126"/>
                    <a:pt x="2881914" y="81634"/>
                  </a:cubicBezTo>
                  <a:cubicBezTo>
                    <a:pt x="2880406" y="83141"/>
                    <a:pt x="2878897" y="83141"/>
                    <a:pt x="2878897" y="86156"/>
                  </a:cubicBezTo>
                  <a:cubicBezTo>
                    <a:pt x="2878897" y="87664"/>
                    <a:pt x="2877388" y="87664"/>
                    <a:pt x="2877388" y="89171"/>
                  </a:cubicBezTo>
                  <a:cubicBezTo>
                    <a:pt x="2877388" y="90679"/>
                    <a:pt x="2877388" y="90679"/>
                    <a:pt x="2877388" y="92187"/>
                  </a:cubicBezTo>
                  <a:cubicBezTo>
                    <a:pt x="2877388" y="92187"/>
                    <a:pt x="2877388" y="93694"/>
                    <a:pt x="2877388" y="95202"/>
                  </a:cubicBezTo>
                  <a:cubicBezTo>
                    <a:pt x="2877388" y="96709"/>
                    <a:pt x="2877388" y="96709"/>
                    <a:pt x="2877388" y="98217"/>
                  </a:cubicBezTo>
                  <a:cubicBezTo>
                    <a:pt x="2877388" y="99724"/>
                    <a:pt x="2877388" y="101232"/>
                    <a:pt x="2877388" y="102739"/>
                  </a:cubicBezTo>
                  <a:cubicBezTo>
                    <a:pt x="2877388" y="105754"/>
                    <a:pt x="2878897" y="104247"/>
                    <a:pt x="2878897" y="105754"/>
                  </a:cubicBezTo>
                  <a:cubicBezTo>
                    <a:pt x="2880406" y="107262"/>
                    <a:pt x="2878897" y="107262"/>
                    <a:pt x="2880406" y="107262"/>
                  </a:cubicBezTo>
                  <a:cubicBezTo>
                    <a:pt x="2881914" y="108770"/>
                    <a:pt x="2881914" y="108770"/>
                    <a:pt x="2883423" y="108770"/>
                  </a:cubicBezTo>
                  <a:cubicBezTo>
                    <a:pt x="2884932" y="108770"/>
                    <a:pt x="2886440" y="108770"/>
                    <a:pt x="2886440" y="110277"/>
                  </a:cubicBezTo>
                  <a:cubicBezTo>
                    <a:pt x="2889458" y="110277"/>
                    <a:pt x="2889458" y="110277"/>
                    <a:pt x="2890967" y="108770"/>
                  </a:cubicBezTo>
                  <a:cubicBezTo>
                    <a:pt x="2892475" y="108770"/>
                    <a:pt x="2893984" y="107262"/>
                    <a:pt x="2893984" y="107262"/>
                  </a:cubicBezTo>
                  <a:cubicBezTo>
                    <a:pt x="2895493" y="107262"/>
                    <a:pt x="2895493" y="105754"/>
                    <a:pt x="2897001" y="104247"/>
                  </a:cubicBezTo>
                  <a:cubicBezTo>
                    <a:pt x="2898510" y="102739"/>
                    <a:pt x="2900019" y="102739"/>
                    <a:pt x="2901527" y="99724"/>
                  </a:cubicBezTo>
                  <a:cubicBezTo>
                    <a:pt x="2903036" y="98217"/>
                    <a:pt x="2903036" y="98217"/>
                    <a:pt x="2904545" y="96709"/>
                  </a:cubicBezTo>
                  <a:cubicBezTo>
                    <a:pt x="2904545" y="96709"/>
                    <a:pt x="2906053" y="96709"/>
                    <a:pt x="2906053" y="95202"/>
                  </a:cubicBezTo>
                  <a:cubicBezTo>
                    <a:pt x="2906053" y="95202"/>
                    <a:pt x="2907562" y="95202"/>
                    <a:pt x="2907562" y="93694"/>
                  </a:cubicBezTo>
                  <a:cubicBezTo>
                    <a:pt x="2909071" y="93694"/>
                    <a:pt x="2909071" y="93694"/>
                    <a:pt x="2909071" y="92187"/>
                  </a:cubicBezTo>
                  <a:cubicBezTo>
                    <a:pt x="2910579" y="90679"/>
                    <a:pt x="2910579" y="92187"/>
                    <a:pt x="2912088" y="90679"/>
                  </a:cubicBezTo>
                  <a:cubicBezTo>
                    <a:pt x="2912088" y="89171"/>
                    <a:pt x="2912088" y="89171"/>
                    <a:pt x="2913597" y="89171"/>
                  </a:cubicBezTo>
                  <a:cubicBezTo>
                    <a:pt x="2915106" y="87664"/>
                    <a:pt x="2913597" y="87664"/>
                    <a:pt x="2915106" y="87664"/>
                  </a:cubicBezTo>
                  <a:cubicBezTo>
                    <a:pt x="2915106" y="87664"/>
                    <a:pt x="2916614" y="80126"/>
                    <a:pt x="2916614" y="78619"/>
                  </a:cubicBezTo>
                  <a:cubicBezTo>
                    <a:pt x="2916614" y="77111"/>
                    <a:pt x="2916614" y="77111"/>
                    <a:pt x="2916614" y="75603"/>
                  </a:cubicBezTo>
                  <a:cubicBezTo>
                    <a:pt x="2918123" y="74096"/>
                    <a:pt x="2918123" y="74096"/>
                    <a:pt x="2918123" y="72588"/>
                  </a:cubicBezTo>
                  <a:cubicBezTo>
                    <a:pt x="2918123" y="71081"/>
                    <a:pt x="2919632" y="71081"/>
                    <a:pt x="2921140" y="68066"/>
                  </a:cubicBezTo>
                  <a:cubicBezTo>
                    <a:pt x="2921140" y="66558"/>
                    <a:pt x="2924158" y="66558"/>
                    <a:pt x="2924158" y="65051"/>
                  </a:cubicBezTo>
                  <a:cubicBezTo>
                    <a:pt x="2925666" y="63543"/>
                    <a:pt x="2927175" y="65051"/>
                    <a:pt x="2927175" y="63543"/>
                  </a:cubicBezTo>
                  <a:cubicBezTo>
                    <a:pt x="2927175" y="62035"/>
                    <a:pt x="2928684" y="63543"/>
                    <a:pt x="2928684" y="62035"/>
                  </a:cubicBezTo>
                  <a:cubicBezTo>
                    <a:pt x="2930192" y="60528"/>
                    <a:pt x="2930192" y="60528"/>
                    <a:pt x="2930192" y="60528"/>
                  </a:cubicBezTo>
                  <a:cubicBezTo>
                    <a:pt x="2930192" y="60528"/>
                    <a:pt x="2931701" y="60528"/>
                    <a:pt x="2931701" y="60528"/>
                  </a:cubicBezTo>
                  <a:cubicBezTo>
                    <a:pt x="2933210" y="59020"/>
                    <a:pt x="2934718" y="59020"/>
                    <a:pt x="2934718" y="59020"/>
                  </a:cubicBezTo>
                  <a:cubicBezTo>
                    <a:pt x="2936227" y="60528"/>
                    <a:pt x="2937736" y="59020"/>
                    <a:pt x="2939245" y="59020"/>
                  </a:cubicBezTo>
                  <a:cubicBezTo>
                    <a:pt x="2939245" y="59020"/>
                    <a:pt x="2939245" y="60528"/>
                    <a:pt x="2939245" y="62035"/>
                  </a:cubicBezTo>
                  <a:cubicBezTo>
                    <a:pt x="2940753" y="62035"/>
                    <a:pt x="2940753" y="62035"/>
                    <a:pt x="2942262" y="62035"/>
                  </a:cubicBezTo>
                  <a:cubicBezTo>
                    <a:pt x="2942262" y="62035"/>
                    <a:pt x="2942262" y="63543"/>
                    <a:pt x="2943771" y="63543"/>
                  </a:cubicBezTo>
                  <a:cubicBezTo>
                    <a:pt x="2943771" y="65051"/>
                    <a:pt x="2945279" y="65051"/>
                    <a:pt x="2946788" y="66558"/>
                  </a:cubicBezTo>
                  <a:cubicBezTo>
                    <a:pt x="2946788" y="68066"/>
                    <a:pt x="2948297" y="69573"/>
                    <a:pt x="2948297" y="71081"/>
                  </a:cubicBezTo>
                  <a:cubicBezTo>
                    <a:pt x="2949805" y="74096"/>
                    <a:pt x="2949805" y="77111"/>
                    <a:pt x="2951314" y="78619"/>
                  </a:cubicBezTo>
                  <a:cubicBezTo>
                    <a:pt x="2952823" y="80126"/>
                    <a:pt x="2951314" y="83141"/>
                    <a:pt x="2951314" y="86156"/>
                  </a:cubicBezTo>
                  <a:cubicBezTo>
                    <a:pt x="2952823" y="86156"/>
                    <a:pt x="2952823" y="87664"/>
                    <a:pt x="2952823" y="90679"/>
                  </a:cubicBezTo>
                  <a:cubicBezTo>
                    <a:pt x="2952823" y="90679"/>
                    <a:pt x="2952823" y="92187"/>
                    <a:pt x="2952823" y="92187"/>
                  </a:cubicBezTo>
                  <a:cubicBezTo>
                    <a:pt x="2952823" y="93694"/>
                    <a:pt x="2954331" y="95202"/>
                    <a:pt x="2954331" y="98217"/>
                  </a:cubicBezTo>
                  <a:cubicBezTo>
                    <a:pt x="2954331" y="99724"/>
                    <a:pt x="2954331" y="101232"/>
                    <a:pt x="2955840" y="102739"/>
                  </a:cubicBezTo>
                  <a:cubicBezTo>
                    <a:pt x="2955840" y="107262"/>
                    <a:pt x="2955840" y="108770"/>
                    <a:pt x="2955840" y="113292"/>
                  </a:cubicBezTo>
                  <a:cubicBezTo>
                    <a:pt x="2955840" y="114800"/>
                    <a:pt x="2954331" y="116307"/>
                    <a:pt x="2954331" y="117815"/>
                  </a:cubicBezTo>
                  <a:cubicBezTo>
                    <a:pt x="2954331" y="120830"/>
                    <a:pt x="2951314" y="122338"/>
                    <a:pt x="2951314" y="125353"/>
                  </a:cubicBezTo>
                  <a:cubicBezTo>
                    <a:pt x="2951314" y="126860"/>
                    <a:pt x="2951314" y="131383"/>
                    <a:pt x="2951314" y="132890"/>
                  </a:cubicBezTo>
                  <a:cubicBezTo>
                    <a:pt x="2949805" y="134398"/>
                    <a:pt x="2949805" y="135906"/>
                    <a:pt x="2948297" y="135906"/>
                  </a:cubicBezTo>
                  <a:cubicBezTo>
                    <a:pt x="2948297" y="138921"/>
                    <a:pt x="2948297" y="141936"/>
                    <a:pt x="2948297" y="143443"/>
                  </a:cubicBezTo>
                  <a:cubicBezTo>
                    <a:pt x="2946788" y="149474"/>
                    <a:pt x="2943771" y="149474"/>
                    <a:pt x="2943771" y="152489"/>
                  </a:cubicBezTo>
                  <a:cubicBezTo>
                    <a:pt x="2943771" y="153996"/>
                    <a:pt x="2943771" y="153996"/>
                    <a:pt x="2943771" y="153996"/>
                  </a:cubicBezTo>
                  <a:cubicBezTo>
                    <a:pt x="2943771" y="155504"/>
                    <a:pt x="2942262" y="157011"/>
                    <a:pt x="2942262" y="157011"/>
                  </a:cubicBezTo>
                  <a:cubicBezTo>
                    <a:pt x="2940753" y="158519"/>
                    <a:pt x="2940753" y="158519"/>
                    <a:pt x="2940753" y="160026"/>
                  </a:cubicBezTo>
                  <a:cubicBezTo>
                    <a:pt x="2939245" y="160026"/>
                    <a:pt x="2940753" y="161534"/>
                    <a:pt x="2939245" y="163042"/>
                  </a:cubicBezTo>
                  <a:cubicBezTo>
                    <a:pt x="2939245" y="167564"/>
                    <a:pt x="2937736" y="173594"/>
                    <a:pt x="2939245" y="173594"/>
                  </a:cubicBezTo>
                  <a:cubicBezTo>
                    <a:pt x="2940753" y="173594"/>
                    <a:pt x="2940753" y="173594"/>
                    <a:pt x="2940753" y="175102"/>
                  </a:cubicBezTo>
                  <a:cubicBezTo>
                    <a:pt x="2942262" y="175102"/>
                    <a:pt x="2942262" y="175102"/>
                    <a:pt x="2943771" y="176610"/>
                  </a:cubicBezTo>
                  <a:cubicBezTo>
                    <a:pt x="2943771" y="176610"/>
                    <a:pt x="2945279" y="176610"/>
                    <a:pt x="2945279" y="176610"/>
                  </a:cubicBezTo>
                  <a:cubicBezTo>
                    <a:pt x="2946788" y="178117"/>
                    <a:pt x="2948297" y="178117"/>
                    <a:pt x="2951314" y="178117"/>
                  </a:cubicBezTo>
                  <a:cubicBezTo>
                    <a:pt x="2952823" y="179625"/>
                    <a:pt x="2955840" y="178117"/>
                    <a:pt x="2958857" y="179625"/>
                  </a:cubicBezTo>
                  <a:cubicBezTo>
                    <a:pt x="2963384" y="181132"/>
                    <a:pt x="2966401" y="182640"/>
                    <a:pt x="2972436" y="182640"/>
                  </a:cubicBezTo>
                  <a:cubicBezTo>
                    <a:pt x="2973944" y="182640"/>
                    <a:pt x="2975453" y="184147"/>
                    <a:pt x="2976962" y="185655"/>
                  </a:cubicBezTo>
                  <a:cubicBezTo>
                    <a:pt x="2981488" y="185655"/>
                    <a:pt x="2984505" y="187162"/>
                    <a:pt x="2987523" y="187162"/>
                  </a:cubicBezTo>
                  <a:cubicBezTo>
                    <a:pt x="2987523" y="187162"/>
                    <a:pt x="2990540" y="188670"/>
                    <a:pt x="2993557" y="188670"/>
                  </a:cubicBezTo>
                  <a:cubicBezTo>
                    <a:pt x="2998083" y="190178"/>
                    <a:pt x="3004118" y="191685"/>
                    <a:pt x="3004118" y="191685"/>
                  </a:cubicBezTo>
                  <a:cubicBezTo>
                    <a:pt x="3004118" y="191685"/>
                    <a:pt x="3016188" y="194700"/>
                    <a:pt x="3022222" y="196208"/>
                  </a:cubicBezTo>
                  <a:cubicBezTo>
                    <a:pt x="3022222" y="197715"/>
                    <a:pt x="3023731" y="196208"/>
                    <a:pt x="3023731" y="197715"/>
                  </a:cubicBezTo>
                  <a:cubicBezTo>
                    <a:pt x="3026748" y="197715"/>
                    <a:pt x="3028257" y="199223"/>
                    <a:pt x="3031274" y="199223"/>
                  </a:cubicBezTo>
                  <a:cubicBezTo>
                    <a:pt x="3032783" y="199223"/>
                    <a:pt x="3035801" y="199223"/>
                    <a:pt x="3035801" y="199223"/>
                  </a:cubicBezTo>
                  <a:cubicBezTo>
                    <a:pt x="3037309" y="200730"/>
                    <a:pt x="3037309" y="200730"/>
                    <a:pt x="3037309" y="200730"/>
                  </a:cubicBezTo>
                  <a:cubicBezTo>
                    <a:pt x="3040327" y="202238"/>
                    <a:pt x="3041835" y="202238"/>
                    <a:pt x="3044853" y="205253"/>
                  </a:cubicBezTo>
                  <a:cubicBezTo>
                    <a:pt x="3047870" y="206761"/>
                    <a:pt x="3050887" y="208268"/>
                    <a:pt x="3050887" y="208268"/>
                  </a:cubicBezTo>
                  <a:cubicBezTo>
                    <a:pt x="3050887" y="208268"/>
                    <a:pt x="3055413" y="214298"/>
                    <a:pt x="3056922" y="215806"/>
                  </a:cubicBezTo>
                  <a:cubicBezTo>
                    <a:pt x="3056922" y="217313"/>
                    <a:pt x="3058431" y="218821"/>
                    <a:pt x="3059940" y="218821"/>
                  </a:cubicBezTo>
                  <a:cubicBezTo>
                    <a:pt x="3059940" y="220329"/>
                    <a:pt x="3061448" y="220329"/>
                    <a:pt x="3061448" y="221836"/>
                  </a:cubicBezTo>
                  <a:cubicBezTo>
                    <a:pt x="3061448" y="223344"/>
                    <a:pt x="3061448" y="227866"/>
                    <a:pt x="3061448" y="227866"/>
                  </a:cubicBezTo>
                  <a:cubicBezTo>
                    <a:pt x="3059940" y="229374"/>
                    <a:pt x="3059940" y="229374"/>
                    <a:pt x="3058431" y="230881"/>
                  </a:cubicBezTo>
                  <a:cubicBezTo>
                    <a:pt x="3058431" y="232389"/>
                    <a:pt x="3058431" y="233897"/>
                    <a:pt x="3056922" y="233897"/>
                  </a:cubicBezTo>
                  <a:cubicBezTo>
                    <a:pt x="3055413" y="235404"/>
                    <a:pt x="3052396" y="239927"/>
                    <a:pt x="3050887" y="241434"/>
                  </a:cubicBezTo>
                  <a:cubicBezTo>
                    <a:pt x="3047870" y="241434"/>
                    <a:pt x="3044853" y="242942"/>
                    <a:pt x="3043344" y="244449"/>
                  </a:cubicBezTo>
                  <a:cubicBezTo>
                    <a:pt x="3043344" y="244449"/>
                    <a:pt x="3040327" y="244449"/>
                    <a:pt x="3038818" y="244449"/>
                  </a:cubicBezTo>
                  <a:cubicBezTo>
                    <a:pt x="3035801" y="244449"/>
                    <a:pt x="3034292" y="244449"/>
                    <a:pt x="3031274" y="245957"/>
                  </a:cubicBezTo>
                  <a:cubicBezTo>
                    <a:pt x="3028257" y="245957"/>
                    <a:pt x="3023731" y="245957"/>
                    <a:pt x="3020714" y="245957"/>
                  </a:cubicBezTo>
                  <a:cubicBezTo>
                    <a:pt x="3020714" y="245957"/>
                    <a:pt x="3020714" y="245957"/>
                    <a:pt x="3019205" y="247465"/>
                  </a:cubicBezTo>
                  <a:cubicBezTo>
                    <a:pt x="3019205" y="247465"/>
                    <a:pt x="3014679" y="247465"/>
                    <a:pt x="3010153" y="247465"/>
                  </a:cubicBezTo>
                  <a:cubicBezTo>
                    <a:pt x="3007135" y="247465"/>
                    <a:pt x="2999592" y="247465"/>
                    <a:pt x="2998083" y="247465"/>
                  </a:cubicBezTo>
                  <a:cubicBezTo>
                    <a:pt x="2996575" y="247465"/>
                    <a:pt x="2995066" y="248972"/>
                    <a:pt x="2992049" y="248972"/>
                  </a:cubicBezTo>
                  <a:cubicBezTo>
                    <a:pt x="2989031" y="250480"/>
                    <a:pt x="2986014" y="251987"/>
                    <a:pt x="2982996" y="253495"/>
                  </a:cubicBezTo>
                  <a:cubicBezTo>
                    <a:pt x="2979979" y="253495"/>
                    <a:pt x="2975453" y="256510"/>
                    <a:pt x="2972436" y="258017"/>
                  </a:cubicBezTo>
                  <a:cubicBezTo>
                    <a:pt x="2970927" y="258017"/>
                    <a:pt x="2966401" y="258017"/>
                    <a:pt x="2966401" y="258017"/>
                  </a:cubicBezTo>
                  <a:cubicBezTo>
                    <a:pt x="2964892" y="258017"/>
                    <a:pt x="2963384" y="259525"/>
                    <a:pt x="2961875" y="259525"/>
                  </a:cubicBezTo>
                  <a:cubicBezTo>
                    <a:pt x="2960366" y="261033"/>
                    <a:pt x="2957349" y="262540"/>
                    <a:pt x="2954331" y="262540"/>
                  </a:cubicBezTo>
                  <a:cubicBezTo>
                    <a:pt x="2952823" y="262540"/>
                    <a:pt x="2951314" y="262540"/>
                    <a:pt x="2949805" y="262540"/>
                  </a:cubicBezTo>
                  <a:cubicBezTo>
                    <a:pt x="2949805" y="262540"/>
                    <a:pt x="2946788" y="264048"/>
                    <a:pt x="2943771" y="264048"/>
                  </a:cubicBezTo>
                  <a:cubicBezTo>
                    <a:pt x="2943771" y="264048"/>
                    <a:pt x="2942262" y="265555"/>
                    <a:pt x="2942262" y="265555"/>
                  </a:cubicBezTo>
                  <a:cubicBezTo>
                    <a:pt x="2939245" y="267063"/>
                    <a:pt x="2937736" y="267063"/>
                    <a:pt x="2934718" y="267063"/>
                  </a:cubicBezTo>
                  <a:cubicBezTo>
                    <a:pt x="2934718" y="267063"/>
                    <a:pt x="2931701" y="267063"/>
                    <a:pt x="2931701" y="267063"/>
                  </a:cubicBezTo>
                  <a:cubicBezTo>
                    <a:pt x="2927175" y="268570"/>
                    <a:pt x="2919632" y="270078"/>
                    <a:pt x="2918123" y="270078"/>
                  </a:cubicBezTo>
                  <a:cubicBezTo>
                    <a:pt x="2913597" y="270078"/>
                    <a:pt x="2910579" y="271585"/>
                    <a:pt x="2910579" y="271585"/>
                  </a:cubicBezTo>
                  <a:cubicBezTo>
                    <a:pt x="2910579" y="271585"/>
                    <a:pt x="2909071" y="271585"/>
                    <a:pt x="2909071" y="271585"/>
                  </a:cubicBezTo>
                  <a:cubicBezTo>
                    <a:pt x="2907562" y="273093"/>
                    <a:pt x="2904545" y="276108"/>
                    <a:pt x="2904545" y="276108"/>
                  </a:cubicBezTo>
                  <a:cubicBezTo>
                    <a:pt x="2904545" y="276108"/>
                    <a:pt x="2904545" y="276108"/>
                    <a:pt x="2903036" y="280631"/>
                  </a:cubicBezTo>
                  <a:cubicBezTo>
                    <a:pt x="2903036" y="280631"/>
                    <a:pt x="2901527" y="280631"/>
                    <a:pt x="2901527" y="283646"/>
                  </a:cubicBezTo>
                  <a:cubicBezTo>
                    <a:pt x="2900019" y="285153"/>
                    <a:pt x="2900019" y="285153"/>
                    <a:pt x="2900019" y="286661"/>
                  </a:cubicBezTo>
                  <a:cubicBezTo>
                    <a:pt x="2898510" y="288169"/>
                    <a:pt x="2897001" y="289676"/>
                    <a:pt x="2897001" y="291184"/>
                  </a:cubicBezTo>
                  <a:cubicBezTo>
                    <a:pt x="2895493" y="292691"/>
                    <a:pt x="2895493" y="292691"/>
                    <a:pt x="2893984" y="292691"/>
                  </a:cubicBezTo>
                  <a:cubicBezTo>
                    <a:pt x="2893984" y="294199"/>
                    <a:pt x="2892475" y="295706"/>
                    <a:pt x="2890967" y="295706"/>
                  </a:cubicBezTo>
                  <a:cubicBezTo>
                    <a:pt x="2886440" y="297214"/>
                    <a:pt x="2880406" y="297214"/>
                    <a:pt x="2880406" y="297214"/>
                  </a:cubicBezTo>
                  <a:cubicBezTo>
                    <a:pt x="2878897" y="297214"/>
                    <a:pt x="2875880" y="297214"/>
                    <a:pt x="2874371" y="298721"/>
                  </a:cubicBezTo>
                  <a:cubicBezTo>
                    <a:pt x="2874371" y="298721"/>
                    <a:pt x="2872862" y="298721"/>
                    <a:pt x="2872862" y="301737"/>
                  </a:cubicBezTo>
                  <a:cubicBezTo>
                    <a:pt x="2872862" y="303244"/>
                    <a:pt x="2872862" y="303244"/>
                    <a:pt x="2872862" y="303244"/>
                  </a:cubicBezTo>
                  <a:cubicBezTo>
                    <a:pt x="2872862" y="304752"/>
                    <a:pt x="2872862" y="306259"/>
                    <a:pt x="2872862" y="307767"/>
                  </a:cubicBezTo>
                  <a:cubicBezTo>
                    <a:pt x="2872862" y="310782"/>
                    <a:pt x="2872862" y="310782"/>
                    <a:pt x="2872862" y="313797"/>
                  </a:cubicBezTo>
                  <a:cubicBezTo>
                    <a:pt x="2872862" y="315305"/>
                    <a:pt x="2872862" y="319827"/>
                    <a:pt x="2872862" y="319827"/>
                  </a:cubicBezTo>
                  <a:cubicBezTo>
                    <a:pt x="2872862" y="321335"/>
                    <a:pt x="2874371" y="321335"/>
                    <a:pt x="2874371" y="321335"/>
                  </a:cubicBezTo>
                  <a:cubicBezTo>
                    <a:pt x="2875880" y="322842"/>
                    <a:pt x="2878897" y="319827"/>
                    <a:pt x="2880406" y="318320"/>
                  </a:cubicBezTo>
                  <a:cubicBezTo>
                    <a:pt x="2880406" y="318320"/>
                    <a:pt x="2881914" y="318320"/>
                    <a:pt x="2883423" y="318320"/>
                  </a:cubicBezTo>
                  <a:cubicBezTo>
                    <a:pt x="2884932" y="318320"/>
                    <a:pt x="2886440" y="316812"/>
                    <a:pt x="2887949" y="316812"/>
                  </a:cubicBezTo>
                  <a:cubicBezTo>
                    <a:pt x="2887949" y="316812"/>
                    <a:pt x="2889458" y="315305"/>
                    <a:pt x="2889458" y="315305"/>
                  </a:cubicBezTo>
                  <a:cubicBezTo>
                    <a:pt x="2889458" y="313797"/>
                    <a:pt x="2890967" y="315305"/>
                    <a:pt x="2893984" y="312289"/>
                  </a:cubicBezTo>
                  <a:cubicBezTo>
                    <a:pt x="2895493" y="310782"/>
                    <a:pt x="2898510" y="310782"/>
                    <a:pt x="2901527" y="310782"/>
                  </a:cubicBezTo>
                  <a:cubicBezTo>
                    <a:pt x="2904545" y="309274"/>
                    <a:pt x="2904545" y="309274"/>
                    <a:pt x="2907562" y="310782"/>
                  </a:cubicBezTo>
                  <a:cubicBezTo>
                    <a:pt x="2909071" y="310782"/>
                    <a:pt x="2912088" y="310782"/>
                    <a:pt x="2912088" y="310782"/>
                  </a:cubicBezTo>
                  <a:cubicBezTo>
                    <a:pt x="2916614" y="313797"/>
                    <a:pt x="2918123" y="313797"/>
                    <a:pt x="2918123" y="313797"/>
                  </a:cubicBezTo>
                  <a:cubicBezTo>
                    <a:pt x="2918123" y="313797"/>
                    <a:pt x="2922649" y="313797"/>
                    <a:pt x="2924158" y="315305"/>
                  </a:cubicBezTo>
                  <a:cubicBezTo>
                    <a:pt x="2925666" y="315305"/>
                    <a:pt x="2928684" y="316812"/>
                    <a:pt x="2928684" y="316812"/>
                  </a:cubicBezTo>
                  <a:cubicBezTo>
                    <a:pt x="2930192" y="316812"/>
                    <a:pt x="2933210" y="318320"/>
                    <a:pt x="2936227" y="319827"/>
                  </a:cubicBezTo>
                  <a:cubicBezTo>
                    <a:pt x="2940753" y="321335"/>
                    <a:pt x="2945279" y="322842"/>
                    <a:pt x="2946788" y="324350"/>
                  </a:cubicBezTo>
                  <a:cubicBezTo>
                    <a:pt x="2948297" y="324350"/>
                    <a:pt x="2948297" y="324350"/>
                    <a:pt x="2949805" y="325857"/>
                  </a:cubicBezTo>
                  <a:cubicBezTo>
                    <a:pt x="2951314" y="325857"/>
                    <a:pt x="2952823" y="325857"/>
                    <a:pt x="2954331" y="327365"/>
                  </a:cubicBezTo>
                  <a:cubicBezTo>
                    <a:pt x="2958857" y="328872"/>
                    <a:pt x="2961875" y="330380"/>
                    <a:pt x="2963384" y="330380"/>
                  </a:cubicBezTo>
                  <a:cubicBezTo>
                    <a:pt x="2964892" y="330380"/>
                    <a:pt x="2966401" y="331888"/>
                    <a:pt x="2966401" y="331888"/>
                  </a:cubicBezTo>
                  <a:cubicBezTo>
                    <a:pt x="2966401" y="331888"/>
                    <a:pt x="2966401" y="331888"/>
                    <a:pt x="2969418" y="333395"/>
                  </a:cubicBezTo>
                  <a:cubicBezTo>
                    <a:pt x="2969418" y="333395"/>
                    <a:pt x="2970927" y="334903"/>
                    <a:pt x="2972436" y="337918"/>
                  </a:cubicBezTo>
                  <a:cubicBezTo>
                    <a:pt x="2972436" y="337918"/>
                    <a:pt x="2973944" y="337918"/>
                    <a:pt x="2973944" y="339425"/>
                  </a:cubicBezTo>
                  <a:cubicBezTo>
                    <a:pt x="2975453" y="339425"/>
                    <a:pt x="2975453" y="339425"/>
                    <a:pt x="2975453" y="340933"/>
                  </a:cubicBezTo>
                  <a:cubicBezTo>
                    <a:pt x="2976962" y="342440"/>
                    <a:pt x="2975453" y="343948"/>
                    <a:pt x="2975453" y="343948"/>
                  </a:cubicBezTo>
                  <a:cubicBezTo>
                    <a:pt x="2975453" y="343948"/>
                    <a:pt x="2975453" y="346963"/>
                    <a:pt x="2975453" y="348471"/>
                  </a:cubicBezTo>
                  <a:cubicBezTo>
                    <a:pt x="2975453" y="349978"/>
                    <a:pt x="2973944" y="352993"/>
                    <a:pt x="2972436" y="354501"/>
                  </a:cubicBezTo>
                  <a:cubicBezTo>
                    <a:pt x="2972436" y="356008"/>
                    <a:pt x="2969418" y="357516"/>
                    <a:pt x="2967910" y="360531"/>
                  </a:cubicBezTo>
                  <a:cubicBezTo>
                    <a:pt x="2966401" y="363546"/>
                    <a:pt x="2964892" y="365054"/>
                    <a:pt x="2963384" y="368069"/>
                  </a:cubicBezTo>
                  <a:cubicBezTo>
                    <a:pt x="2961875" y="371084"/>
                    <a:pt x="2961875" y="371084"/>
                    <a:pt x="2960366" y="372592"/>
                  </a:cubicBezTo>
                  <a:cubicBezTo>
                    <a:pt x="2958857" y="374099"/>
                    <a:pt x="2958857" y="375607"/>
                    <a:pt x="2957349" y="375607"/>
                  </a:cubicBezTo>
                  <a:cubicBezTo>
                    <a:pt x="2954331" y="375607"/>
                    <a:pt x="2954331" y="377114"/>
                    <a:pt x="2949805" y="374099"/>
                  </a:cubicBezTo>
                  <a:cubicBezTo>
                    <a:pt x="2946788" y="371084"/>
                    <a:pt x="2943771" y="369576"/>
                    <a:pt x="2943771" y="368069"/>
                  </a:cubicBezTo>
                  <a:cubicBezTo>
                    <a:pt x="2943771" y="368069"/>
                    <a:pt x="2945279" y="368069"/>
                    <a:pt x="2942262" y="366561"/>
                  </a:cubicBezTo>
                  <a:cubicBezTo>
                    <a:pt x="2939245" y="365054"/>
                    <a:pt x="2942262" y="365054"/>
                    <a:pt x="2937736" y="363546"/>
                  </a:cubicBezTo>
                  <a:cubicBezTo>
                    <a:pt x="2936227" y="363546"/>
                    <a:pt x="2936227" y="362039"/>
                    <a:pt x="2934718" y="362039"/>
                  </a:cubicBezTo>
                  <a:cubicBezTo>
                    <a:pt x="2931701" y="360531"/>
                    <a:pt x="2930192" y="360531"/>
                    <a:pt x="2930192" y="359024"/>
                  </a:cubicBezTo>
                  <a:cubicBezTo>
                    <a:pt x="2927175" y="359024"/>
                    <a:pt x="2927175" y="359024"/>
                    <a:pt x="2924158" y="359024"/>
                  </a:cubicBezTo>
                  <a:cubicBezTo>
                    <a:pt x="2921140" y="359024"/>
                    <a:pt x="2919632" y="357516"/>
                    <a:pt x="2916614" y="359024"/>
                  </a:cubicBezTo>
                  <a:cubicBezTo>
                    <a:pt x="2915106" y="359024"/>
                    <a:pt x="2912088" y="359024"/>
                    <a:pt x="2910579" y="359024"/>
                  </a:cubicBezTo>
                  <a:cubicBezTo>
                    <a:pt x="2910579" y="360531"/>
                    <a:pt x="2910579" y="360531"/>
                    <a:pt x="2910579" y="360531"/>
                  </a:cubicBezTo>
                  <a:cubicBezTo>
                    <a:pt x="2910579" y="362039"/>
                    <a:pt x="2910579" y="362039"/>
                    <a:pt x="2912088" y="363546"/>
                  </a:cubicBezTo>
                  <a:cubicBezTo>
                    <a:pt x="2912088" y="363546"/>
                    <a:pt x="2913597" y="365054"/>
                    <a:pt x="2915106" y="365054"/>
                  </a:cubicBezTo>
                  <a:cubicBezTo>
                    <a:pt x="2915106" y="365054"/>
                    <a:pt x="2915106" y="368069"/>
                    <a:pt x="2915106" y="368069"/>
                  </a:cubicBezTo>
                  <a:cubicBezTo>
                    <a:pt x="2915106" y="368069"/>
                    <a:pt x="2916614" y="369576"/>
                    <a:pt x="2916614" y="369576"/>
                  </a:cubicBezTo>
                  <a:cubicBezTo>
                    <a:pt x="2916614" y="371084"/>
                    <a:pt x="2916614" y="371084"/>
                    <a:pt x="2916614" y="372592"/>
                  </a:cubicBezTo>
                  <a:cubicBezTo>
                    <a:pt x="2916614" y="375607"/>
                    <a:pt x="2916614" y="377114"/>
                    <a:pt x="2916614" y="378622"/>
                  </a:cubicBezTo>
                  <a:cubicBezTo>
                    <a:pt x="2916614" y="378622"/>
                    <a:pt x="2916614" y="378622"/>
                    <a:pt x="2916614" y="380129"/>
                  </a:cubicBezTo>
                  <a:cubicBezTo>
                    <a:pt x="2916614" y="381637"/>
                    <a:pt x="2916614" y="383144"/>
                    <a:pt x="2916614" y="384652"/>
                  </a:cubicBezTo>
                  <a:cubicBezTo>
                    <a:pt x="2916614" y="384652"/>
                    <a:pt x="2916614" y="386160"/>
                    <a:pt x="2916614" y="386160"/>
                  </a:cubicBezTo>
                  <a:cubicBezTo>
                    <a:pt x="2916614" y="387667"/>
                    <a:pt x="2916614" y="392190"/>
                    <a:pt x="2915106" y="393697"/>
                  </a:cubicBezTo>
                  <a:cubicBezTo>
                    <a:pt x="2915106" y="393697"/>
                    <a:pt x="2915106" y="395205"/>
                    <a:pt x="2915106" y="398220"/>
                  </a:cubicBezTo>
                  <a:cubicBezTo>
                    <a:pt x="2915106" y="402743"/>
                    <a:pt x="2915106" y="408773"/>
                    <a:pt x="2915106" y="408773"/>
                  </a:cubicBezTo>
                  <a:cubicBezTo>
                    <a:pt x="2913597" y="410280"/>
                    <a:pt x="2913597" y="411788"/>
                    <a:pt x="2913597" y="411788"/>
                  </a:cubicBezTo>
                  <a:cubicBezTo>
                    <a:pt x="2913597" y="413296"/>
                    <a:pt x="2912088" y="413296"/>
                    <a:pt x="2912088" y="414803"/>
                  </a:cubicBezTo>
                  <a:cubicBezTo>
                    <a:pt x="2912088" y="416311"/>
                    <a:pt x="2912088" y="416311"/>
                    <a:pt x="2910579" y="417818"/>
                  </a:cubicBezTo>
                  <a:cubicBezTo>
                    <a:pt x="2910579" y="419326"/>
                    <a:pt x="2909071" y="420833"/>
                    <a:pt x="2909071" y="420833"/>
                  </a:cubicBezTo>
                  <a:cubicBezTo>
                    <a:pt x="2907562" y="422341"/>
                    <a:pt x="2907562" y="423848"/>
                    <a:pt x="2907562" y="423848"/>
                  </a:cubicBezTo>
                  <a:cubicBezTo>
                    <a:pt x="2907562" y="425356"/>
                    <a:pt x="2906053" y="425356"/>
                    <a:pt x="2906053" y="425356"/>
                  </a:cubicBezTo>
                  <a:cubicBezTo>
                    <a:pt x="2906053" y="428371"/>
                    <a:pt x="2906053" y="429879"/>
                    <a:pt x="2906053" y="429879"/>
                  </a:cubicBezTo>
                  <a:cubicBezTo>
                    <a:pt x="2906053" y="429879"/>
                    <a:pt x="2906053" y="429879"/>
                    <a:pt x="2903036" y="432894"/>
                  </a:cubicBezTo>
                  <a:cubicBezTo>
                    <a:pt x="2903036" y="432894"/>
                    <a:pt x="2901527" y="435909"/>
                    <a:pt x="2901527" y="438924"/>
                  </a:cubicBezTo>
                  <a:cubicBezTo>
                    <a:pt x="2900019" y="440431"/>
                    <a:pt x="2895493" y="440431"/>
                    <a:pt x="2895493" y="441939"/>
                  </a:cubicBezTo>
                  <a:cubicBezTo>
                    <a:pt x="2893984" y="443447"/>
                    <a:pt x="2890967" y="443447"/>
                    <a:pt x="2889458" y="441939"/>
                  </a:cubicBezTo>
                  <a:cubicBezTo>
                    <a:pt x="2887949" y="441939"/>
                    <a:pt x="2886440" y="444954"/>
                    <a:pt x="2883423" y="441939"/>
                  </a:cubicBezTo>
                  <a:cubicBezTo>
                    <a:pt x="2881914" y="441939"/>
                    <a:pt x="2880406" y="440431"/>
                    <a:pt x="2878897" y="438924"/>
                  </a:cubicBezTo>
                  <a:cubicBezTo>
                    <a:pt x="2878897" y="438924"/>
                    <a:pt x="2877388" y="438924"/>
                    <a:pt x="2877388" y="438924"/>
                  </a:cubicBezTo>
                  <a:cubicBezTo>
                    <a:pt x="2875880" y="438924"/>
                    <a:pt x="2875880" y="437416"/>
                    <a:pt x="2874371" y="437416"/>
                  </a:cubicBezTo>
                  <a:cubicBezTo>
                    <a:pt x="2872862" y="437416"/>
                    <a:pt x="2872862" y="435909"/>
                    <a:pt x="2872862" y="435909"/>
                  </a:cubicBezTo>
                  <a:cubicBezTo>
                    <a:pt x="2871354" y="435909"/>
                    <a:pt x="2871354" y="434401"/>
                    <a:pt x="2869845" y="434401"/>
                  </a:cubicBezTo>
                  <a:cubicBezTo>
                    <a:pt x="2868336" y="434401"/>
                    <a:pt x="2866827" y="432894"/>
                    <a:pt x="2865319" y="432894"/>
                  </a:cubicBezTo>
                  <a:cubicBezTo>
                    <a:pt x="2865319" y="432894"/>
                    <a:pt x="2863810" y="432894"/>
                    <a:pt x="2862301" y="432894"/>
                  </a:cubicBezTo>
                  <a:cubicBezTo>
                    <a:pt x="2859284" y="432894"/>
                    <a:pt x="2850232" y="432894"/>
                    <a:pt x="2848723" y="432894"/>
                  </a:cubicBezTo>
                  <a:cubicBezTo>
                    <a:pt x="2847215" y="432894"/>
                    <a:pt x="2844197" y="432894"/>
                    <a:pt x="2839671" y="432894"/>
                  </a:cubicBezTo>
                  <a:cubicBezTo>
                    <a:pt x="2836654" y="432894"/>
                    <a:pt x="2835145" y="434401"/>
                    <a:pt x="2830619" y="434401"/>
                  </a:cubicBezTo>
                  <a:cubicBezTo>
                    <a:pt x="2827602" y="434401"/>
                    <a:pt x="2826093" y="434401"/>
                    <a:pt x="2823076" y="434401"/>
                  </a:cubicBezTo>
                  <a:cubicBezTo>
                    <a:pt x="2820058" y="434401"/>
                    <a:pt x="2818549" y="432894"/>
                    <a:pt x="2815532" y="434401"/>
                  </a:cubicBezTo>
                  <a:cubicBezTo>
                    <a:pt x="2812515" y="434401"/>
                    <a:pt x="2812515" y="432894"/>
                    <a:pt x="2809497" y="434401"/>
                  </a:cubicBezTo>
                  <a:cubicBezTo>
                    <a:pt x="2809497" y="434401"/>
                    <a:pt x="2807989" y="434401"/>
                    <a:pt x="2806480" y="434401"/>
                  </a:cubicBezTo>
                  <a:cubicBezTo>
                    <a:pt x="2806480" y="434401"/>
                    <a:pt x="2804971" y="434401"/>
                    <a:pt x="2803463" y="434401"/>
                  </a:cubicBezTo>
                  <a:cubicBezTo>
                    <a:pt x="2803463" y="434401"/>
                    <a:pt x="2801954" y="434401"/>
                    <a:pt x="2800445" y="434401"/>
                  </a:cubicBezTo>
                  <a:cubicBezTo>
                    <a:pt x="2798937" y="432894"/>
                    <a:pt x="2795919" y="432894"/>
                    <a:pt x="2794410" y="432894"/>
                  </a:cubicBezTo>
                  <a:cubicBezTo>
                    <a:pt x="2794410" y="432894"/>
                    <a:pt x="2792902" y="432894"/>
                    <a:pt x="2791393" y="432894"/>
                  </a:cubicBezTo>
                  <a:cubicBezTo>
                    <a:pt x="2788376" y="432894"/>
                    <a:pt x="2785358" y="432894"/>
                    <a:pt x="2783850" y="432894"/>
                  </a:cubicBezTo>
                  <a:cubicBezTo>
                    <a:pt x="2782341" y="432894"/>
                    <a:pt x="2782341" y="432894"/>
                    <a:pt x="2779324" y="432894"/>
                  </a:cubicBezTo>
                  <a:cubicBezTo>
                    <a:pt x="2779324" y="431386"/>
                    <a:pt x="2779324" y="431386"/>
                    <a:pt x="2777815" y="429879"/>
                  </a:cubicBezTo>
                  <a:cubicBezTo>
                    <a:pt x="2776306" y="429879"/>
                    <a:pt x="2776306" y="429879"/>
                    <a:pt x="2774798" y="429879"/>
                  </a:cubicBezTo>
                  <a:cubicBezTo>
                    <a:pt x="2774798" y="428371"/>
                    <a:pt x="2773289" y="429879"/>
                    <a:pt x="2771780" y="428371"/>
                  </a:cubicBezTo>
                  <a:cubicBezTo>
                    <a:pt x="2771780" y="428371"/>
                    <a:pt x="2771780" y="428371"/>
                    <a:pt x="2770271" y="428371"/>
                  </a:cubicBezTo>
                  <a:cubicBezTo>
                    <a:pt x="2770271" y="426863"/>
                    <a:pt x="2770271" y="428371"/>
                    <a:pt x="2768763" y="426863"/>
                  </a:cubicBezTo>
                  <a:cubicBezTo>
                    <a:pt x="2767254" y="425356"/>
                    <a:pt x="2764237" y="422341"/>
                    <a:pt x="2764237" y="422341"/>
                  </a:cubicBezTo>
                  <a:cubicBezTo>
                    <a:pt x="2762728" y="420833"/>
                    <a:pt x="2762728" y="420833"/>
                    <a:pt x="2762728" y="417818"/>
                  </a:cubicBezTo>
                  <a:cubicBezTo>
                    <a:pt x="2761219" y="417818"/>
                    <a:pt x="2761219" y="417818"/>
                    <a:pt x="2761219" y="416311"/>
                  </a:cubicBezTo>
                  <a:cubicBezTo>
                    <a:pt x="2759711" y="414803"/>
                    <a:pt x="2759711" y="414803"/>
                    <a:pt x="2759711" y="413296"/>
                  </a:cubicBezTo>
                  <a:cubicBezTo>
                    <a:pt x="2759711" y="411788"/>
                    <a:pt x="2759711" y="411788"/>
                    <a:pt x="2759711" y="410280"/>
                  </a:cubicBezTo>
                  <a:cubicBezTo>
                    <a:pt x="2759711" y="410280"/>
                    <a:pt x="2758202" y="410280"/>
                    <a:pt x="2758202" y="408773"/>
                  </a:cubicBezTo>
                  <a:cubicBezTo>
                    <a:pt x="2758202" y="408773"/>
                    <a:pt x="2756693" y="407265"/>
                    <a:pt x="2756693" y="407265"/>
                  </a:cubicBezTo>
                  <a:cubicBezTo>
                    <a:pt x="2756693" y="405758"/>
                    <a:pt x="2755185" y="402743"/>
                    <a:pt x="2755185" y="401235"/>
                  </a:cubicBezTo>
                  <a:cubicBezTo>
                    <a:pt x="2755185" y="399728"/>
                    <a:pt x="2756693" y="396712"/>
                    <a:pt x="2755185" y="395205"/>
                  </a:cubicBezTo>
                  <a:cubicBezTo>
                    <a:pt x="2755185" y="395205"/>
                    <a:pt x="2755185" y="392190"/>
                    <a:pt x="2755185" y="390682"/>
                  </a:cubicBezTo>
                  <a:cubicBezTo>
                    <a:pt x="2755185" y="389175"/>
                    <a:pt x="2755185" y="387667"/>
                    <a:pt x="2755185" y="386160"/>
                  </a:cubicBezTo>
                  <a:cubicBezTo>
                    <a:pt x="2753676" y="384652"/>
                    <a:pt x="2753676" y="381637"/>
                    <a:pt x="2753676" y="378622"/>
                  </a:cubicBezTo>
                  <a:cubicBezTo>
                    <a:pt x="2753676" y="378622"/>
                    <a:pt x="2753676" y="377114"/>
                    <a:pt x="2753676" y="375607"/>
                  </a:cubicBezTo>
                  <a:cubicBezTo>
                    <a:pt x="2752167" y="375607"/>
                    <a:pt x="2752167" y="374099"/>
                    <a:pt x="2752167" y="372592"/>
                  </a:cubicBezTo>
                  <a:cubicBezTo>
                    <a:pt x="2752167" y="372592"/>
                    <a:pt x="2752167" y="371084"/>
                    <a:pt x="2750659" y="369576"/>
                  </a:cubicBezTo>
                  <a:cubicBezTo>
                    <a:pt x="2750659" y="369576"/>
                    <a:pt x="2750659" y="366561"/>
                    <a:pt x="2750659" y="365054"/>
                  </a:cubicBezTo>
                  <a:cubicBezTo>
                    <a:pt x="2750659" y="362039"/>
                    <a:pt x="2750659" y="360531"/>
                    <a:pt x="2750659" y="357516"/>
                  </a:cubicBezTo>
                  <a:cubicBezTo>
                    <a:pt x="2750659" y="356008"/>
                    <a:pt x="2749150" y="354501"/>
                    <a:pt x="2750659" y="354501"/>
                  </a:cubicBezTo>
                  <a:cubicBezTo>
                    <a:pt x="2752167" y="351486"/>
                    <a:pt x="2750659" y="352993"/>
                    <a:pt x="2752167" y="351486"/>
                  </a:cubicBezTo>
                  <a:cubicBezTo>
                    <a:pt x="2753676" y="349978"/>
                    <a:pt x="2753676" y="348471"/>
                    <a:pt x="2755185" y="348471"/>
                  </a:cubicBezTo>
                  <a:cubicBezTo>
                    <a:pt x="2756693" y="346963"/>
                    <a:pt x="2762728" y="345456"/>
                    <a:pt x="2764237" y="345456"/>
                  </a:cubicBezTo>
                  <a:cubicBezTo>
                    <a:pt x="2764237" y="345456"/>
                    <a:pt x="2768763" y="342440"/>
                    <a:pt x="2770271" y="342440"/>
                  </a:cubicBezTo>
                  <a:cubicBezTo>
                    <a:pt x="2773289" y="342440"/>
                    <a:pt x="2773289" y="340933"/>
                    <a:pt x="2776306" y="339425"/>
                  </a:cubicBezTo>
                  <a:cubicBezTo>
                    <a:pt x="2779324" y="337918"/>
                    <a:pt x="2779324" y="337918"/>
                    <a:pt x="2783850" y="337918"/>
                  </a:cubicBezTo>
                  <a:cubicBezTo>
                    <a:pt x="2786867" y="337918"/>
                    <a:pt x="2789884" y="337918"/>
                    <a:pt x="2791393" y="336410"/>
                  </a:cubicBezTo>
                  <a:cubicBezTo>
                    <a:pt x="2795919" y="336410"/>
                    <a:pt x="2800445" y="334903"/>
                    <a:pt x="2801954" y="333395"/>
                  </a:cubicBezTo>
                  <a:cubicBezTo>
                    <a:pt x="2803463" y="333395"/>
                    <a:pt x="2804971" y="333395"/>
                    <a:pt x="2806480" y="333395"/>
                  </a:cubicBezTo>
                  <a:cubicBezTo>
                    <a:pt x="2809497" y="331888"/>
                    <a:pt x="2811006" y="330380"/>
                    <a:pt x="2812515" y="328872"/>
                  </a:cubicBezTo>
                  <a:cubicBezTo>
                    <a:pt x="2812515" y="327365"/>
                    <a:pt x="2812515" y="325857"/>
                    <a:pt x="2812515" y="322842"/>
                  </a:cubicBezTo>
                  <a:cubicBezTo>
                    <a:pt x="2812515" y="321335"/>
                    <a:pt x="2812515" y="318320"/>
                    <a:pt x="2812515" y="316812"/>
                  </a:cubicBezTo>
                  <a:cubicBezTo>
                    <a:pt x="2812515" y="313797"/>
                    <a:pt x="2812515" y="316812"/>
                    <a:pt x="2812515" y="313797"/>
                  </a:cubicBezTo>
                  <a:cubicBezTo>
                    <a:pt x="2812515" y="312289"/>
                    <a:pt x="2814023" y="312289"/>
                    <a:pt x="2814023" y="310782"/>
                  </a:cubicBezTo>
                  <a:cubicBezTo>
                    <a:pt x="2815532" y="310782"/>
                    <a:pt x="2814023" y="310782"/>
                    <a:pt x="2815532" y="309274"/>
                  </a:cubicBezTo>
                  <a:cubicBezTo>
                    <a:pt x="2815532" y="309274"/>
                    <a:pt x="2815532" y="309274"/>
                    <a:pt x="2817041" y="307767"/>
                  </a:cubicBezTo>
                  <a:cubicBezTo>
                    <a:pt x="2817041" y="307767"/>
                    <a:pt x="2817041" y="306259"/>
                    <a:pt x="2817041" y="304752"/>
                  </a:cubicBezTo>
                  <a:cubicBezTo>
                    <a:pt x="2818549" y="304752"/>
                    <a:pt x="2818549" y="304752"/>
                    <a:pt x="2818549" y="303244"/>
                  </a:cubicBezTo>
                  <a:cubicBezTo>
                    <a:pt x="2820058" y="303244"/>
                    <a:pt x="2820058" y="303244"/>
                    <a:pt x="2820058" y="301737"/>
                  </a:cubicBezTo>
                  <a:cubicBezTo>
                    <a:pt x="2820058" y="301737"/>
                    <a:pt x="2820058" y="300229"/>
                    <a:pt x="2821567" y="300229"/>
                  </a:cubicBezTo>
                  <a:cubicBezTo>
                    <a:pt x="2821567" y="300229"/>
                    <a:pt x="2823076" y="300229"/>
                    <a:pt x="2823076" y="300229"/>
                  </a:cubicBezTo>
                  <a:cubicBezTo>
                    <a:pt x="2824584" y="298721"/>
                    <a:pt x="2823076" y="300229"/>
                    <a:pt x="2824584" y="298721"/>
                  </a:cubicBezTo>
                  <a:cubicBezTo>
                    <a:pt x="2824584" y="297214"/>
                    <a:pt x="2827602" y="298721"/>
                    <a:pt x="2829110" y="298721"/>
                  </a:cubicBezTo>
                  <a:cubicBezTo>
                    <a:pt x="2830619" y="297214"/>
                    <a:pt x="2832128" y="297214"/>
                    <a:pt x="2832128" y="295706"/>
                  </a:cubicBezTo>
                  <a:cubicBezTo>
                    <a:pt x="2832128" y="295706"/>
                    <a:pt x="2833636" y="295706"/>
                    <a:pt x="2833636" y="294199"/>
                  </a:cubicBezTo>
                  <a:cubicBezTo>
                    <a:pt x="2835145" y="294199"/>
                    <a:pt x="2835145" y="292691"/>
                    <a:pt x="2836654" y="291184"/>
                  </a:cubicBezTo>
                  <a:cubicBezTo>
                    <a:pt x="2836654" y="291184"/>
                    <a:pt x="2836654" y="291184"/>
                    <a:pt x="2836654" y="289676"/>
                  </a:cubicBezTo>
                  <a:cubicBezTo>
                    <a:pt x="2838162" y="288169"/>
                    <a:pt x="2838162" y="288169"/>
                    <a:pt x="2838162" y="288169"/>
                  </a:cubicBezTo>
                  <a:cubicBezTo>
                    <a:pt x="2838162" y="286661"/>
                    <a:pt x="2835145" y="285153"/>
                    <a:pt x="2832128" y="285153"/>
                  </a:cubicBezTo>
                  <a:cubicBezTo>
                    <a:pt x="2832128" y="285153"/>
                    <a:pt x="2830619" y="283646"/>
                    <a:pt x="2827602" y="283646"/>
                  </a:cubicBezTo>
                  <a:cubicBezTo>
                    <a:pt x="2826093" y="283646"/>
                    <a:pt x="2823076" y="285153"/>
                    <a:pt x="2821567" y="285153"/>
                  </a:cubicBezTo>
                  <a:cubicBezTo>
                    <a:pt x="2820058" y="285153"/>
                    <a:pt x="2818549" y="285153"/>
                    <a:pt x="2817041" y="285153"/>
                  </a:cubicBezTo>
                  <a:cubicBezTo>
                    <a:pt x="2815532" y="286661"/>
                    <a:pt x="2815532" y="286661"/>
                    <a:pt x="2812515" y="286661"/>
                  </a:cubicBezTo>
                  <a:cubicBezTo>
                    <a:pt x="2811006" y="285153"/>
                    <a:pt x="2807989" y="286661"/>
                    <a:pt x="2804971" y="286661"/>
                  </a:cubicBezTo>
                  <a:cubicBezTo>
                    <a:pt x="2801954" y="286661"/>
                    <a:pt x="2798937" y="286661"/>
                    <a:pt x="2798937" y="286661"/>
                  </a:cubicBezTo>
                  <a:cubicBezTo>
                    <a:pt x="2798937" y="286661"/>
                    <a:pt x="2795919" y="286661"/>
                    <a:pt x="2794410" y="286661"/>
                  </a:cubicBezTo>
                  <a:cubicBezTo>
                    <a:pt x="2792902" y="286661"/>
                    <a:pt x="2789884" y="286661"/>
                    <a:pt x="2791393" y="285153"/>
                  </a:cubicBezTo>
                  <a:cubicBezTo>
                    <a:pt x="2791393" y="285153"/>
                    <a:pt x="2792902" y="283646"/>
                    <a:pt x="2794410" y="282138"/>
                  </a:cubicBezTo>
                  <a:cubicBezTo>
                    <a:pt x="2795919" y="282138"/>
                    <a:pt x="2795919" y="280631"/>
                    <a:pt x="2795919" y="280631"/>
                  </a:cubicBezTo>
                  <a:cubicBezTo>
                    <a:pt x="2797428" y="279123"/>
                    <a:pt x="2798937" y="279123"/>
                    <a:pt x="2800445" y="277616"/>
                  </a:cubicBezTo>
                  <a:cubicBezTo>
                    <a:pt x="2801954" y="277616"/>
                    <a:pt x="2803463" y="276108"/>
                    <a:pt x="2804971" y="276108"/>
                  </a:cubicBezTo>
                  <a:cubicBezTo>
                    <a:pt x="2804971" y="274601"/>
                    <a:pt x="2806480" y="276108"/>
                    <a:pt x="2807989" y="276108"/>
                  </a:cubicBezTo>
                  <a:cubicBezTo>
                    <a:pt x="2807989" y="274601"/>
                    <a:pt x="2807989" y="274601"/>
                    <a:pt x="2807989" y="274601"/>
                  </a:cubicBezTo>
                  <a:cubicBezTo>
                    <a:pt x="2809497" y="273093"/>
                    <a:pt x="2811006" y="271585"/>
                    <a:pt x="2811006" y="271585"/>
                  </a:cubicBezTo>
                  <a:cubicBezTo>
                    <a:pt x="2812515" y="270078"/>
                    <a:pt x="2815532" y="268570"/>
                    <a:pt x="2815532" y="268570"/>
                  </a:cubicBezTo>
                  <a:cubicBezTo>
                    <a:pt x="2817041" y="268570"/>
                    <a:pt x="2818549" y="265555"/>
                    <a:pt x="2820058" y="265555"/>
                  </a:cubicBezTo>
                  <a:cubicBezTo>
                    <a:pt x="2820058" y="265555"/>
                    <a:pt x="2820058" y="265555"/>
                    <a:pt x="2821567" y="262540"/>
                  </a:cubicBezTo>
                  <a:cubicBezTo>
                    <a:pt x="2821567" y="262540"/>
                    <a:pt x="2821567" y="262540"/>
                    <a:pt x="2827602" y="258017"/>
                  </a:cubicBezTo>
                  <a:cubicBezTo>
                    <a:pt x="2827602" y="258017"/>
                    <a:pt x="2827602" y="258017"/>
                    <a:pt x="2833636" y="255002"/>
                  </a:cubicBezTo>
                  <a:cubicBezTo>
                    <a:pt x="2833636" y="255002"/>
                    <a:pt x="2836654" y="253495"/>
                    <a:pt x="2839671" y="255002"/>
                  </a:cubicBezTo>
                  <a:cubicBezTo>
                    <a:pt x="2842688" y="255002"/>
                    <a:pt x="2842688" y="255002"/>
                    <a:pt x="2847215" y="253495"/>
                  </a:cubicBezTo>
                  <a:cubicBezTo>
                    <a:pt x="2850232" y="253495"/>
                    <a:pt x="2850232" y="255002"/>
                    <a:pt x="2853249" y="255002"/>
                  </a:cubicBezTo>
                  <a:cubicBezTo>
                    <a:pt x="2854758" y="256510"/>
                    <a:pt x="2857775" y="256510"/>
                    <a:pt x="2860793" y="256510"/>
                  </a:cubicBezTo>
                  <a:cubicBezTo>
                    <a:pt x="2863810" y="255002"/>
                    <a:pt x="2865319" y="256510"/>
                    <a:pt x="2871354" y="256510"/>
                  </a:cubicBezTo>
                  <a:cubicBezTo>
                    <a:pt x="2875880" y="258017"/>
                    <a:pt x="2875880" y="256510"/>
                    <a:pt x="2878897" y="258017"/>
                  </a:cubicBezTo>
                  <a:cubicBezTo>
                    <a:pt x="2880406" y="258017"/>
                    <a:pt x="2881914" y="256510"/>
                    <a:pt x="2884932" y="258017"/>
                  </a:cubicBezTo>
                  <a:cubicBezTo>
                    <a:pt x="2886440" y="258017"/>
                    <a:pt x="2884932" y="258017"/>
                    <a:pt x="2889458" y="258017"/>
                  </a:cubicBezTo>
                  <a:cubicBezTo>
                    <a:pt x="2893984" y="259525"/>
                    <a:pt x="2898510" y="259525"/>
                    <a:pt x="2900019" y="259525"/>
                  </a:cubicBezTo>
                  <a:cubicBezTo>
                    <a:pt x="2901527" y="259525"/>
                    <a:pt x="2904545" y="261033"/>
                    <a:pt x="2904545" y="261033"/>
                  </a:cubicBezTo>
                  <a:cubicBezTo>
                    <a:pt x="2906053" y="262540"/>
                    <a:pt x="2909071" y="262540"/>
                    <a:pt x="2910579" y="262540"/>
                  </a:cubicBezTo>
                  <a:cubicBezTo>
                    <a:pt x="2910579" y="262540"/>
                    <a:pt x="2912088" y="262540"/>
                    <a:pt x="2912088" y="262540"/>
                  </a:cubicBezTo>
                  <a:cubicBezTo>
                    <a:pt x="2913597" y="262540"/>
                    <a:pt x="2913597" y="264048"/>
                    <a:pt x="2915106" y="262540"/>
                  </a:cubicBezTo>
                  <a:cubicBezTo>
                    <a:pt x="2915106" y="262540"/>
                    <a:pt x="2918123" y="262540"/>
                    <a:pt x="2918123" y="262540"/>
                  </a:cubicBezTo>
                  <a:cubicBezTo>
                    <a:pt x="2919632" y="264048"/>
                    <a:pt x="2921140" y="262540"/>
                    <a:pt x="2924158" y="262540"/>
                  </a:cubicBezTo>
                  <a:cubicBezTo>
                    <a:pt x="2927175" y="261033"/>
                    <a:pt x="2930192" y="261033"/>
                    <a:pt x="2933210" y="261033"/>
                  </a:cubicBezTo>
                  <a:cubicBezTo>
                    <a:pt x="2936227" y="259525"/>
                    <a:pt x="2939245" y="259525"/>
                    <a:pt x="2943771" y="258017"/>
                  </a:cubicBezTo>
                  <a:cubicBezTo>
                    <a:pt x="2948297" y="256510"/>
                    <a:pt x="2951314" y="255002"/>
                    <a:pt x="2951314" y="255002"/>
                  </a:cubicBezTo>
                  <a:cubicBezTo>
                    <a:pt x="2951314" y="255002"/>
                    <a:pt x="2955840" y="253495"/>
                    <a:pt x="2958857" y="253495"/>
                  </a:cubicBezTo>
                  <a:cubicBezTo>
                    <a:pt x="2963384" y="253495"/>
                    <a:pt x="2964892" y="251987"/>
                    <a:pt x="2967910" y="250480"/>
                  </a:cubicBezTo>
                  <a:cubicBezTo>
                    <a:pt x="2969418" y="250480"/>
                    <a:pt x="2970927" y="248972"/>
                    <a:pt x="2973944" y="248972"/>
                  </a:cubicBezTo>
                  <a:cubicBezTo>
                    <a:pt x="2975453" y="247465"/>
                    <a:pt x="2978470" y="245957"/>
                    <a:pt x="2981488" y="245957"/>
                  </a:cubicBezTo>
                  <a:cubicBezTo>
                    <a:pt x="2981488" y="245957"/>
                    <a:pt x="2982996" y="245957"/>
                    <a:pt x="2982996" y="245957"/>
                  </a:cubicBezTo>
                  <a:cubicBezTo>
                    <a:pt x="2984505" y="244449"/>
                    <a:pt x="2986014" y="244449"/>
                    <a:pt x="2987523" y="244449"/>
                  </a:cubicBezTo>
                  <a:cubicBezTo>
                    <a:pt x="2987523" y="244449"/>
                    <a:pt x="2987523" y="244449"/>
                    <a:pt x="2990540" y="241434"/>
                  </a:cubicBezTo>
                  <a:cubicBezTo>
                    <a:pt x="2992049" y="241434"/>
                    <a:pt x="2995066" y="241434"/>
                    <a:pt x="2996575" y="239927"/>
                  </a:cubicBezTo>
                  <a:cubicBezTo>
                    <a:pt x="2996575" y="239927"/>
                    <a:pt x="2998083" y="239927"/>
                    <a:pt x="2998083" y="239927"/>
                  </a:cubicBezTo>
                  <a:cubicBezTo>
                    <a:pt x="3001101" y="239927"/>
                    <a:pt x="3004118" y="238419"/>
                    <a:pt x="3005627" y="238419"/>
                  </a:cubicBezTo>
                  <a:cubicBezTo>
                    <a:pt x="3008644" y="236912"/>
                    <a:pt x="3008644" y="236912"/>
                    <a:pt x="3010153" y="235404"/>
                  </a:cubicBezTo>
                  <a:cubicBezTo>
                    <a:pt x="3013170" y="235404"/>
                    <a:pt x="3014679" y="235404"/>
                    <a:pt x="3016188" y="235404"/>
                  </a:cubicBezTo>
                  <a:cubicBezTo>
                    <a:pt x="3016188" y="235404"/>
                    <a:pt x="3016188" y="235404"/>
                    <a:pt x="3017696" y="235404"/>
                  </a:cubicBezTo>
                  <a:cubicBezTo>
                    <a:pt x="3017696" y="235404"/>
                    <a:pt x="3019205" y="233897"/>
                    <a:pt x="3020714" y="233897"/>
                  </a:cubicBezTo>
                  <a:cubicBezTo>
                    <a:pt x="3022222" y="233897"/>
                    <a:pt x="3022222" y="230881"/>
                    <a:pt x="3022222" y="230881"/>
                  </a:cubicBezTo>
                  <a:cubicBezTo>
                    <a:pt x="3022222" y="230881"/>
                    <a:pt x="3022222" y="230881"/>
                    <a:pt x="3022222" y="229374"/>
                  </a:cubicBezTo>
                  <a:cubicBezTo>
                    <a:pt x="3023731" y="229374"/>
                    <a:pt x="3022222" y="226359"/>
                    <a:pt x="3022222" y="226359"/>
                  </a:cubicBezTo>
                  <a:cubicBezTo>
                    <a:pt x="3020714" y="223344"/>
                    <a:pt x="3019205" y="223344"/>
                    <a:pt x="3017696" y="220329"/>
                  </a:cubicBezTo>
                  <a:cubicBezTo>
                    <a:pt x="3016188" y="218821"/>
                    <a:pt x="3013170" y="217313"/>
                    <a:pt x="3008644" y="214298"/>
                  </a:cubicBezTo>
                  <a:cubicBezTo>
                    <a:pt x="3005627" y="212791"/>
                    <a:pt x="3004118" y="212791"/>
                    <a:pt x="3001101" y="211283"/>
                  </a:cubicBezTo>
                  <a:cubicBezTo>
                    <a:pt x="2996575" y="209776"/>
                    <a:pt x="2993557" y="208268"/>
                    <a:pt x="2989031" y="206761"/>
                  </a:cubicBezTo>
                  <a:cubicBezTo>
                    <a:pt x="2982996" y="206761"/>
                    <a:pt x="2982996" y="205253"/>
                    <a:pt x="2978470" y="205253"/>
                  </a:cubicBezTo>
                  <a:cubicBezTo>
                    <a:pt x="2973944" y="203745"/>
                    <a:pt x="2973944" y="205253"/>
                    <a:pt x="2961875" y="203745"/>
                  </a:cubicBezTo>
                  <a:cubicBezTo>
                    <a:pt x="2958857" y="203745"/>
                    <a:pt x="2951314" y="203745"/>
                    <a:pt x="2946788" y="202238"/>
                  </a:cubicBezTo>
                  <a:cubicBezTo>
                    <a:pt x="2942262" y="202238"/>
                    <a:pt x="2931701" y="200730"/>
                    <a:pt x="2928684" y="202238"/>
                  </a:cubicBezTo>
                  <a:cubicBezTo>
                    <a:pt x="2924158" y="202238"/>
                    <a:pt x="2919632" y="202238"/>
                    <a:pt x="2916614" y="202238"/>
                  </a:cubicBezTo>
                  <a:cubicBezTo>
                    <a:pt x="2915106" y="202238"/>
                    <a:pt x="2912088" y="202238"/>
                    <a:pt x="2907562" y="203745"/>
                  </a:cubicBezTo>
                  <a:cubicBezTo>
                    <a:pt x="2906053" y="203745"/>
                    <a:pt x="2904545" y="203745"/>
                    <a:pt x="2901527" y="205253"/>
                  </a:cubicBezTo>
                  <a:cubicBezTo>
                    <a:pt x="2898510" y="205253"/>
                    <a:pt x="2895493" y="208268"/>
                    <a:pt x="2892475" y="208268"/>
                  </a:cubicBezTo>
                  <a:cubicBezTo>
                    <a:pt x="2889458" y="209776"/>
                    <a:pt x="2887949" y="211283"/>
                    <a:pt x="2886440" y="212791"/>
                  </a:cubicBezTo>
                  <a:cubicBezTo>
                    <a:pt x="2884932" y="212791"/>
                    <a:pt x="2883423" y="214298"/>
                    <a:pt x="2881914" y="215806"/>
                  </a:cubicBezTo>
                  <a:cubicBezTo>
                    <a:pt x="2880406" y="215806"/>
                    <a:pt x="2878897" y="217313"/>
                    <a:pt x="2878897" y="217313"/>
                  </a:cubicBezTo>
                  <a:cubicBezTo>
                    <a:pt x="2877388" y="220329"/>
                    <a:pt x="2868336" y="223344"/>
                    <a:pt x="2865319" y="223344"/>
                  </a:cubicBezTo>
                  <a:cubicBezTo>
                    <a:pt x="2862301" y="223344"/>
                    <a:pt x="2860793" y="224851"/>
                    <a:pt x="2859284" y="224851"/>
                  </a:cubicBezTo>
                  <a:cubicBezTo>
                    <a:pt x="2857775" y="224851"/>
                    <a:pt x="2854758" y="224851"/>
                    <a:pt x="2853249" y="224851"/>
                  </a:cubicBezTo>
                  <a:cubicBezTo>
                    <a:pt x="2850232" y="226359"/>
                    <a:pt x="2848723" y="226359"/>
                    <a:pt x="2847215" y="226359"/>
                  </a:cubicBezTo>
                  <a:cubicBezTo>
                    <a:pt x="2845706" y="226359"/>
                    <a:pt x="2844197" y="226359"/>
                    <a:pt x="2842688" y="226359"/>
                  </a:cubicBezTo>
                  <a:cubicBezTo>
                    <a:pt x="2841180" y="227866"/>
                    <a:pt x="2833636" y="227866"/>
                    <a:pt x="2832128" y="227866"/>
                  </a:cubicBezTo>
                  <a:cubicBezTo>
                    <a:pt x="2830619" y="227866"/>
                    <a:pt x="2821567" y="232389"/>
                    <a:pt x="2817041" y="232389"/>
                  </a:cubicBezTo>
                  <a:cubicBezTo>
                    <a:pt x="2812515" y="233897"/>
                    <a:pt x="2809497" y="233897"/>
                    <a:pt x="2804971" y="235404"/>
                  </a:cubicBezTo>
                  <a:cubicBezTo>
                    <a:pt x="2800445" y="236912"/>
                    <a:pt x="2792902" y="241434"/>
                    <a:pt x="2792902" y="241434"/>
                  </a:cubicBezTo>
                  <a:cubicBezTo>
                    <a:pt x="2792902" y="241434"/>
                    <a:pt x="2783850" y="244449"/>
                    <a:pt x="2777815" y="248972"/>
                  </a:cubicBezTo>
                  <a:cubicBezTo>
                    <a:pt x="2773289" y="251987"/>
                    <a:pt x="2771780" y="255002"/>
                    <a:pt x="2770271" y="255002"/>
                  </a:cubicBezTo>
                  <a:cubicBezTo>
                    <a:pt x="2770271" y="255002"/>
                    <a:pt x="2765745" y="259525"/>
                    <a:pt x="2761219" y="264048"/>
                  </a:cubicBezTo>
                  <a:cubicBezTo>
                    <a:pt x="2759711" y="267063"/>
                    <a:pt x="2756693" y="268570"/>
                    <a:pt x="2753676" y="270078"/>
                  </a:cubicBezTo>
                  <a:cubicBezTo>
                    <a:pt x="2753676" y="270078"/>
                    <a:pt x="2753676" y="271585"/>
                    <a:pt x="2752167" y="271585"/>
                  </a:cubicBezTo>
                  <a:cubicBezTo>
                    <a:pt x="2750659" y="271585"/>
                    <a:pt x="2746132" y="271585"/>
                    <a:pt x="2743115" y="271585"/>
                  </a:cubicBezTo>
                  <a:cubicBezTo>
                    <a:pt x="2743115" y="271585"/>
                    <a:pt x="2743115" y="271585"/>
                    <a:pt x="2741606" y="270078"/>
                  </a:cubicBezTo>
                  <a:cubicBezTo>
                    <a:pt x="2741606" y="270078"/>
                    <a:pt x="2741606" y="268570"/>
                    <a:pt x="2741606" y="268570"/>
                  </a:cubicBezTo>
                  <a:cubicBezTo>
                    <a:pt x="2740098" y="268570"/>
                    <a:pt x="2740098" y="268570"/>
                    <a:pt x="2740098" y="268570"/>
                  </a:cubicBezTo>
                  <a:cubicBezTo>
                    <a:pt x="2738589" y="268570"/>
                    <a:pt x="2737080" y="267063"/>
                    <a:pt x="2735572" y="265555"/>
                  </a:cubicBezTo>
                  <a:cubicBezTo>
                    <a:pt x="2735572" y="265555"/>
                    <a:pt x="2734063" y="264048"/>
                    <a:pt x="2732554" y="264048"/>
                  </a:cubicBezTo>
                  <a:cubicBezTo>
                    <a:pt x="2732554" y="264048"/>
                    <a:pt x="2732554" y="262540"/>
                    <a:pt x="2732554" y="262540"/>
                  </a:cubicBezTo>
                  <a:cubicBezTo>
                    <a:pt x="2731046" y="262540"/>
                    <a:pt x="2731046" y="261033"/>
                    <a:pt x="2731046" y="261033"/>
                  </a:cubicBezTo>
                  <a:cubicBezTo>
                    <a:pt x="2728028" y="258017"/>
                    <a:pt x="2726520" y="256510"/>
                    <a:pt x="2726520" y="256510"/>
                  </a:cubicBezTo>
                  <a:cubicBezTo>
                    <a:pt x="2725011" y="258017"/>
                    <a:pt x="2721993" y="256510"/>
                    <a:pt x="2721993" y="258017"/>
                  </a:cubicBezTo>
                  <a:cubicBezTo>
                    <a:pt x="2721993" y="259525"/>
                    <a:pt x="2723502" y="268570"/>
                    <a:pt x="2720485" y="273093"/>
                  </a:cubicBezTo>
                  <a:cubicBezTo>
                    <a:pt x="2718976" y="277616"/>
                    <a:pt x="2717467" y="282138"/>
                    <a:pt x="2717467" y="285153"/>
                  </a:cubicBezTo>
                  <a:cubicBezTo>
                    <a:pt x="2717467" y="288169"/>
                    <a:pt x="2714450" y="300229"/>
                    <a:pt x="2714450" y="300229"/>
                  </a:cubicBezTo>
                  <a:cubicBezTo>
                    <a:pt x="2714450" y="300229"/>
                    <a:pt x="2714450" y="303244"/>
                    <a:pt x="2714450" y="307767"/>
                  </a:cubicBezTo>
                  <a:cubicBezTo>
                    <a:pt x="2714450" y="310782"/>
                    <a:pt x="2712941" y="313797"/>
                    <a:pt x="2712941" y="316812"/>
                  </a:cubicBezTo>
                  <a:cubicBezTo>
                    <a:pt x="2712941" y="321335"/>
                    <a:pt x="2714450" y="324350"/>
                    <a:pt x="2712941" y="324350"/>
                  </a:cubicBezTo>
                  <a:cubicBezTo>
                    <a:pt x="2712941" y="327365"/>
                    <a:pt x="2711433" y="331888"/>
                    <a:pt x="2711433" y="333395"/>
                  </a:cubicBezTo>
                  <a:cubicBezTo>
                    <a:pt x="2709924" y="336410"/>
                    <a:pt x="2708415" y="339425"/>
                    <a:pt x="2708415" y="342440"/>
                  </a:cubicBezTo>
                  <a:cubicBezTo>
                    <a:pt x="2708415" y="343948"/>
                    <a:pt x="2706907" y="351486"/>
                    <a:pt x="2706907" y="359024"/>
                  </a:cubicBezTo>
                  <a:cubicBezTo>
                    <a:pt x="2705398" y="359024"/>
                    <a:pt x="2705398" y="362039"/>
                    <a:pt x="2705398" y="362039"/>
                  </a:cubicBezTo>
                  <a:cubicBezTo>
                    <a:pt x="2705398" y="363546"/>
                    <a:pt x="2705398" y="366561"/>
                    <a:pt x="2705398" y="368069"/>
                  </a:cubicBezTo>
                  <a:cubicBezTo>
                    <a:pt x="2706907" y="371084"/>
                    <a:pt x="2705398" y="380129"/>
                    <a:pt x="2705398" y="381637"/>
                  </a:cubicBezTo>
                  <a:cubicBezTo>
                    <a:pt x="2705398" y="381637"/>
                    <a:pt x="2702381" y="383144"/>
                    <a:pt x="2702381" y="384652"/>
                  </a:cubicBezTo>
                  <a:cubicBezTo>
                    <a:pt x="2700872" y="387667"/>
                    <a:pt x="2699363" y="389175"/>
                    <a:pt x="2699363" y="389175"/>
                  </a:cubicBezTo>
                  <a:cubicBezTo>
                    <a:pt x="2699363" y="389175"/>
                    <a:pt x="2699363" y="389175"/>
                    <a:pt x="2696346" y="390682"/>
                  </a:cubicBezTo>
                  <a:cubicBezTo>
                    <a:pt x="2696346" y="390682"/>
                    <a:pt x="2694837" y="393697"/>
                    <a:pt x="2693328" y="396712"/>
                  </a:cubicBezTo>
                  <a:cubicBezTo>
                    <a:pt x="2690311" y="399728"/>
                    <a:pt x="2687294" y="401235"/>
                    <a:pt x="2684276" y="402743"/>
                  </a:cubicBezTo>
                  <a:cubicBezTo>
                    <a:pt x="2682768" y="402743"/>
                    <a:pt x="2682768" y="402743"/>
                    <a:pt x="2682768" y="404250"/>
                  </a:cubicBezTo>
                  <a:cubicBezTo>
                    <a:pt x="2679750" y="404250"/>
                    <a:pt x="2676733" y="404250"/>
                    <a:pt x="2673715" y="404250"/>
                  </a:cubicBezTo>
                  <a:cubicBezTo>
                    <a:pt x="2670698" y="404250"/>
                    <a:pt x="2666172" y="404250"/>
                    <a:pt x="2663155" y="404250"/>
                  </a:cubicBezTo>
                  <a:cubicBezTo>
                    <a:pt x="2661646" y="404250"/>
                    <a:pt x="2658629" y="404250"/>
                    <a:pt x="2657120" y="404250"/>
                  </a:cubicBezTo>
                  <a:cubicBezTo>
                    <a:pt x="2654103" y="404250"/>
                    <a:pt x="2651085" y="404250"/>
                    <a:pt x="2649576" y="402743"/>
                  </a:cubicBezTo>
                  <a:cubicBezTo>
                    <a:pt x="2648068" y="402743"/>
                    <a:pt x="2649576" y="402743"/>
                    <a:pt x="2648068" y="402743"/>
                  </a:cubicBezTo>
                  <a:cubicBezTo>
                    <a:pt x="2646559" y="402743"/>
                    <a:pt x="2645050" y="402743"/>
                    <a:pt x="2643542" y="402743"/>
                  </a:cubicBezTo>
                  <a:cubicBezTo>
                    <a:pt x="2643542" y="402743"/>
                    <a:pt x="2639016" y="398220"/>
                    <a:pt x="2637507" y="396712"/>
                  </a:cubicBezTo>
                  <a:cubicBezTo>
                    <a:pt x="2635998" y="395205"/>
                    <a:pt x="2637507" y="395205"/>
                    <a:pt x="2637507" y="392190"/>
                  </a:cubicBezTo>
                  <a:cubicBezTo>
                    <a:pt x="2635998" y="390682"/>
                    <a:pt x="2637507" y="384652"/>
                    <a:pt x="2635998" y="381637"/>
                  </a:cubicBezTo>
                  <a:cubicBezTo>
                    <a:pt x="2635998" y="378622"/>
                    <a:pt x="2637507" y="377114"/>
                    <a:pt x="2635998" y="372592"/>
                  </a:cubicBezTo>
                  <a:cubicBezTo>
                    <a:pt x="2635998" y="369576"/>
                    <a:pt x="2635998" y="363546"/>
                    <a:pt x="2635998" y="362039"/>
                  </a:cubicBezTo>
                  <a:cubicBezTo>
                    <a:pt x="2637507" y="360531"/>
                    <a:pt x="2640524" y="352993"/>
                    <a:pt x="2640524" y="349978"/>
                  </a:cubicBezTo>
                  <a:cubicBezTo>
                    <a:pt x="2640524" y="348471"/>
                    <a:pt x="2640524" y="345456"/>
                    <a:pt x="2642033" y="343948"/>
                  </a:cubicBezTo>
                  <a:cubicBezTo>
                    <a:pt x="2643542" y="342440"/>
                    <a:pt x="2643542" y="337918"/>
                    <a:pt x="2643542" y="337918"/>
                  </a:cubicBezTo>
                  <a:cubicBezTo>
                    <a:pt x="2643542" y="336410"/>
                    <a:pt x="2643542" y="336410"/>
                    <a:pt x="2645050" y="333395"/>
                  </a:cubicBezTo>
                  <a:cubicBezTo>
                    <a:pt x="2645050" y="331888"/>
                    <a:pt x="2646559" y="330380"/>
                    <a:pt x="2646559" y="330380"/>
                  </a:cubicBezTo>
                  <a:cubicBezTo>
                    <a:pt x="2646559" y="330380"/>
                    <a:pt x="2648068" y="327365"/>
                    <a:pt x="2648068" y="324350"/>
                  </a:cubicBezTo>
                  <a:cubicBezTo>
                    <a:pt x="2649576" y="322842"/>
                    <a:pt x="2649576" y="322842"/>
                    <a:pt x="2651085" y="319827"/>
                  </a:cubicBezTo>
                  <a:cubicBezTo>
                    <a:pt x="2651085" y="316812"/>
                    <a:pt x="2651085" y="318320"/>
                    <a:pt x="2652594" y="315305"/>
                  </a:cubicBezTo>
                  <a:cubicBezTo>
                    <a:pt x="2652594" y="312289"/>
                    <a:pt x="2654103" y="310782"/>
                    <a:pt x="2655611" y="309274"/>
                  </a:cubicBezTo>
                  <a:cubicBezTo>
                    <a:pt x="2655611" y="309274"/>
                    <a:pt x="2655611" y="307767"/>
                    <a:pt x="2657120" y="306259"/>
                  </a:cubicBezTo>
                  <a:cubicBezTo>
                    <a:pt x="2657120" y="304752"/>
                    <a:pt x="2657120" y="304752"/>
                    <a:pt x="2657120" y="303244"/>
                  </a:cubicBezTo>
                  <a:cubicBezTo>
                    <a:pt x="2657120" y="301737"/>
                    <a:pt x="2658629" y="300229"/>
                    <a:pt x="2660137" y="298721"/>
                  </a:cubicBezTo>
                  <a:cubicBezTo>
                    <a:pt x="2660137" y="298721"/>
                    <a:pt x="2658629" y="297214"/>
                    <a:pt x="2660137" y="295706"/>
                  </a:cubicBezTo>
                  <a:cubicBezTo>
                    <a:pt x="2660137" y="295706"/>
                    <a:pt x="2660137" y="295706"/>
                    <a:pt x="2661646" y="292691"/>
                  </a:cubicBezTo>
                  <a:cubicBezTo>
                    <a:pt x="2661646" y="292691"/>
                    <a:pt x="2661646" y="291184"/>
                    <a:pt x="2661646" y="291184"/>
                  </a:cubicBezTo>
                  <a:cubicBezTo>
                    <a:pt x="2663155" y="288169"/>
                    <a:pt x="2664663" y="286661"/>
                    <a:pt x="2664663" y="285153"/>
                  </a:cubicBezTo>
                  <a:cubicBezTo>
                    <a:pt x="2664663" y="283646"/>
                    <a:pt x="2664663" y="283646"/>
                    <a:pt x="2666172" y="280631"/>
                  </a:cubicBezTo>
                  <a:cubicBezTo>
                    <a:pt x="2666172" y="280631"/>
                    <a:pt x="2666172" y="280631"/>
                    <a:pt x="2666172" y="279123"/>
                  </a:cubicBezTo>
                  <a:cubicBezTo>
                    <a:pt x="2667681" y="276108"/>
                    <a:pt x="2667681" y="274601"/>
                    <a:pt x="2669189" y="268570"/>
                  </a:cubicBezTo>
                  <a:cubicBezTo>
                    <a:pt x="2672207" y="264048"/>
                    <a:pt x="2676733" y="259525"/>
                    <a:pt x="2678242" y="258017"/>
                  </a:cubicBezTo>
                  <a:cubicBezTo>
                    <a:pt x="2679750" y="258017"/>
                    <a:pt x="2681259" y="251987"/>
                    <a:pt x="2682768" y="250480"/>
                  </a:cubicBezTo>
                  <a:cubicBezTo>
                    <a:pt x="2684276" y="248972"/>
                    <a:pt x="2682768" y="247465"/>
                    <a:pt x="2685785" y="245957"/>
                  </a:cubicBezTo>
                  <a:cubicBezTo>
                    <a:pt x="2688802" y="242942"/>
                    <a:pt x="2690311" y="241434"/>
                    <a:pt x="2691820" y="238419"/>
                  </a:cubicBezTo>
                  <a:cubicBezTo>
                    <a:pt x="2693328" y="235404"/>
                    <a:pt x="2693328" y="236912"/>
                    <a:pt x="2694837" y="235404"/>
                  </a:cubicBezTo>
                  <a:cubicBezTo>
                    <a:pt x="2696346" y="232389"/>
                    <a:pt x="2697854" y="229374"/>
                    <a:pt x="2699363" y="229374"/>
                  </a:cubicBezTo>
                  <a:cubicBezTo>
                    <a:pt x="2703889" y="229374"/>
                    <a:pt x="2703889" y="230881"/>
                    <a:pt x="2705398" y="230881"/>
                  </a:cubicBezTo>
                  <a:cubicBezTo>
                    <a:pt x="2706907" y="232389"/>
                    <a:pt x="2706907" y="232389"/>
                    <a:pt x="2708415" y="233897"/>
                  </a:cubicBezTo>
                  <a:cubicBezTo>
                    <a:pt x="2709924" y="235404"/>
                    <a:pt x="2712941" y="238419"/>
                    <a:pt x="2715959" y="239927"/>
                  </a:cubicBezTo>
                  <a:cubicBezTo>
                    <a:pt x="2715959" y="239927"/>
                    <a:pt x="2717467" y="241434"/>
                    <a:pt x="2717467" y="241434"/>
                  </a:cubicBezTo>
                  <a:cubicBezTo>
                    <a:pt x="2720485" y="241434"/>
                    <a:pt x="2723502" y="238419"/>
                    <a:pt x="2725011" y="238419"/>
                  </a:cubicBezTo>
                  <a:cubicBezTo>
                    <a:pt x="2728028" y="236912"/>
                    <a:pt x="2732554" y="233897"/>
                    <a:pt x="2732554" y="233897"/>
                  </a:cubicBezTo>
                  <a:cubicBezTo>
                    <a:pt x="2732554" y="233897"/>
                    <a:pt x="2732554" y="233897"/>
                    <a:pt x="2737080" y="233897"/>
                  </a:cubicBezTo>
                  <a:cubicBezTo>
                    <a:pt x="2737080" y="233897"/>
                    <a:pt x="2738589" y="232389"/>
                    <a:pt x="2743115" y="232389"/>
                  </a:cubicBezTo>
                  <a:cubicBezTo>
                    <a:pt x="2746132" y="230881"/>
                    <a:pt x="2747641" y="232389"/>
                    <a:pt x="2750659" y="232389"/>
                  </a:cubicBezTo>
                  <a:cubicBezTo>
                    <a:pt x="2753676" y="233897"/>
                    <a:pt x="2753676" y="235404"/>
                    <a:pt x="2756693" y="235404"/>
                  </a:cubicBezTo>
                  <a:cubicBezTo>
                    <a:pt x="2761219" y="235404"/>
                    <a:pt x="2758202" y="233897"/>
                    <a:pt x="2759711" y="232389"/>
                  </a:cubicBezTo>
                  <a:cubicBezTo>
                    <a:pt x="2762728" y="232389"/>
                    <a:pt x="2768763" y="229374"/>
                    <a:pt x="2770271" y="229374"/>
                  </a:cubicBezTo>
                  <a:cubicBezTo>
                    <a:pt x="2773289" y="229374"/>
                    <a:pt x="2776306" y="226359"/>
                    <a:pt x="2777815" y="226359"/>
                  </a:cubicBezTo>
                  <a:cubicBezTo>
                    <a:pt x="2777815" y="226359"/>
                    <a:pt x="2777815" y="226359"/>
                    <a:pt x="2776306" y="224851"/>
                  </a:cubicBezTo>
                  <a:cubicBezTo>
                    <a:pt x="2774798" y="224851"/>
                    <a:pt x="2773289" y="223344"/>
                    <a:pt x="2771780" y="223344"/>
                  </a:cubicBezTo>
                  <a:cubicBezTo>
                    <a:pt x="2771780" y="223344"/>
                    <a:pt x="2771780" y="221836"/>
                    <a:pt x="2771780" y="221836"/>
                  </a:cubicBezTo>
                  <a:cubicBezTo>
                    <a:pt x="2770271" y="221836"/>
                    <a:pt x="2770271" y="221836"/>
                    <a:pt x="2770271" y="220329"/>
                  </a:cubicBezTo>
                  <a:cubicBezTo>
                    <a:pt x="2768763" y="220329"/>
                    <a:pt x="2768763" y="218821"/>
                    <a:pt x="2767254" y="218821"/>
                  </a:cubicBezTo>
                  <a:cubicBezTo>
                    <a:pt x="2767254" y="218821"/>
                    <a:pt x="2767254" y="217313"/>
                    <a:pt x="2767254" y="217313"/>
                  </a:cubicBezTo>
                  <a:cubicBezTo>
                    <a:pt x="2765745" y="217313"/>
                    <a:pt x="2764237" y="215806"/>
                    <a:pt x="2762728" y="214298"/>
                  </a:cubicBezTo>
                  <a:cubicBezTo>
                    <a:pt x="2762728" y="212791"/>
                    <a:pt x="2762728" y="211283"/>
                    <a:pt x="2762728" y="211283"/>
                  </a:cubicBezTo>
                  <a:cubicBezTo>
                    <a:pt x="2762728" y="209776"/>
                    <a:pt x="2762728" y="209776"/>
                    <a:pt x="2762728" y="208268"/>
                  </a:cubicBezTo>
                  <a:cubicBezTo>
                    <a:pt x="2762728" y="208268"/>
                    <a:pt x="2761219" y="206761"/>
                    <a:pt x="2761219" y="205253"/>
                  </a:cubicBezTo>
                  <a:cubicBezTo>
                    <a:pt x="2761219" y="203745"/>
                    <a:pt x="2761219" y="203745"/>
                    <a:pt x="2759711" y="202238"/>
                  </a:cubicBezTo>
                  <a:cubicBezTo>
                    <a:pt x="2759711" y="200730"/>
                    <a:pt x="2761219" y="200730"/>
                    <a:pt x="2761219" y="200730"/>
                  </a:cubicBezTo>
                  <a:cubicBezTo>
                    <a:pt x="2759711" y="199223"/>
                    <a:pt x="2759711" y="197715"/>
                    <a:pt x="2759711" y="197715"/>
                  </a:cubicBezTo>
                  <a:cubicBezTo>
                    <a:pt x="2759711" y="196208"/>
                    <a:pt x="2758202" y="188670"/>
                    <a:pt x="2758202" y="178117"/>
                  </a:cubicBezTo>
                  <a:cubicBezTo>
                    <a:pt x="2758202" y="175102"/>
                    <a:pt x="2758202" y="173594"/>
                    <a:pt x="2759711" y="172087"/>
                  </a:cubicBezTo>
                  <a:cubicBezTo>
                    <a:pt x="2759711" y="166057"/>
                    <a:pt x="2759711" y="158519"/>
                    <a:pt x="2759711" y="152489"/>
                  </a:cubicBezTo>
                  <a:cubicBezTo>
                    <a:pt x="2759711" y="141936"/>
                    <a:pt x="2758202" y="132890"/>
                    <a:pt x="2759711" y="125353"/>
                  </a:cubicBezTo>
                  <a:cubicBezTo>
                    <a:pt x="2759711" y="125353"/>
                    <a:pt x="2759711" y="123845"/>
                    <a:pt x="2761219" y="122338"/>
                  </a:cubicBezTo>
                  <a:cubicBezTo>
                    <a:pt x="2761219" y="122338"/>
                    <a:pt x="2762728" y="120830"/>
                    <a:pt x="2764237" y="119322"/>
                  </a:cubicBezTo>
                  <a:cubicBezTo>
                    <a:pt x="2765745" y="117815"/>
                    <a:pt x="2765745" y="116307"/>
                    <a:pt x="2767254" y="114800"/>
                  </a:cubicBezTo>
                  <a:cubicBezTo>
                    <a:pt x="2768763" y="114800"/>
                    <a:pt x="2768763" y="114800"/>
                    <a:pt x="2770271" y="114800"/>
                  </a:cubicBezTo>
                  <a:cubicBezTo>
                    <a:pt x="2771780" y="114800"/>
                    <a:pt x="2774798" y="113292"/>
                    <a:pt x="2776306" y="114800"/>
                  </a:cubicBezTo>
                  <a:cubicBezTo>
                    <a:pt x="2776306" y="116307"/>
                    <a:pt x="2776306" y="117815"/>
                    <a:pt x="2779324" y="119322"/>
                  </a:cubicBezTo>
                  <a:cubicBezTo>
                    <a:pt x="2780832" y="119322"/>
                    <a:pt x="2782341" y="120830"/>
                    <a:pt x="2782341" y="120830"/>
                  </a:cubicBezTo>
                  <a:cubicBezTo>
                    <a:pt x="2782341" y="122338"/>
                    <a:pt x="2782341" y="123845"/>
                    <a:pt x="2782341" y="125353"/>
                  </a:cubicBezTo>
                  <a:cubicBezTo>
                    <a:pt x="2782341" y="125353"/>
                    <a:pt x="2782341" y="126860"/>
                    <a:pt x="2782341" y="126860"/>
                  </a:cubicBezTo>
                  <a:cubicBezTo>
                    <a:pt x="2782341" y="132890"/>
                    <a:pt x="2783850" y="138921"/>
                    <a:pt x="2783850" y="146458"/>
                  </a:cubicBezTo>
                  <a:cubicBezTo>
                    <a:pt x="2783850" y="153996"/>
                    <a:pt x="2782341" y="152489"/>
                    <a:pt x="2783850" y="160026"/>
                  </a:cubicBezTo>
                  <a:cubicBezTo>
                    <a:pt x="2785358" y="167564"/>
                    <a:pt x="2788376" y="161534"/>
                    <a:pt x="2789884" y="170579"/>
                  </a:cubicBezTo>
                  <a:cubicBezTo>
                    <a:pt x="2789884" y="176610"/>
                    <a:pt x="2789884" y="196208"/>
                    <a:pt x="2791393" y="200730"/>
                  </a:cubicBezTo>
                  <a:cubicBezTo>
                    <a:pt x="2791393" y="202238"/>
                    <a:pt x="2794410" y="202238"/>
                    <a:pt x="2795919" y="203745"/>
                  </a:cubicBezTo>
                  <a:cubicBezTo>
                    <a:pt x="2795919" y="203745"/>
                    <a:pt x="2797428" y="203745"/>
                    <a:pt x="2797428" y="205253"/>
                  </a:cubicBezTo>
                  <a:cubicBezTo>
                    <a:pt x="2797428" y="205253"/>
                    <a:pt x="2797428" y="208268"/>
                    <a:pt x="2797428" y="209776"/>
                  </a:cubicBezTo>
                  <a:cubicBezTo>
                    <a:pt x="2797428" y="211283"/>
                    <a:pt x="2798937" y="209776"/>
                    <a:pt x="2800445" y="211283"/>
                  </a:cubicBezTo>
                  <a:cubicBezTo>
                    <a:pt x="2801954" y="211283"/>
                    <a:pt x="2801954" y="211283"/>
                    <a:pt x="2803463" y="212791"/>
                  </a:cubicBezTo>
                  <a:cubicBezTo>
                    <a:pt x="2804971" y="212791"/>
                    <a:pt x="2804971" y="212791"/>
                    <a:pt x="2804971" y="211283"/>
                  </a:cubicBezTo>
                  <a:cubicBezTo>
                    <a:pt x="2806480" y="211283"/>
                    <a:pt x="2806480" y="211283"/>
                    <a:pt x="2806480" y="211283"/>
                  </a:cubicBezTo>
                  <a:cubicBezTo>
                    <a:pt x="2806480" y="209776"/>
                    <a:pt x="2806480" y="208268"/>
                    <a:pt x="2806480" y="208268"/>
                  </a:cubicBezTo>
                  <a:cubicBezTo>
                    <a:pt x="2806480" y="203745"/>
                    <a:pt x="2806480" y="203745"/>
                    <a:pt x="2806480" y="200730"/>
                  </a:cubicBezTo>
                  <a:cubicBezTo>
                    <a:pt x="2806480" y="199223"/>
                    <a:pt x="2806480" y="194700"/>
                    <a:pt x="2806480" y="188670"/>
                  </a:cubicBezTo>
                  <a:cubicBezTo>
                    <a:pt x="2806480" y="187162"/>
                    <a:pt x="2806480" y="187162"/>
                    <a:pt x="2806480" y="185655"/>
                  </a:cubicBezTo>
                  <a:cubicBezTo>
                    <a:pt x="2804971" y="181132"/>
                    <a:pt x="2804971" y="176610"/>
                    <a:pt x="2804971" y="172087"/>
                  </a:cubicBezTo>
                  <a:cubicBezTo>
                    <a:pt x="2806480" y="167564"/>
                    <a:pt x="2806480" y="164549"/>
                    <a:pt x="2807989" y="160026"/>
                  </a:cubicBezTo>
                  <a:cubicBezTo>
                    <a:pt x="2807989" y="158519"/>
                    <a:pt x="2809497" y="155504"/>
                    <a:pt x="2809497" y="153996"/>
                  </a:cubicBezTo>
                  <a:cubicBezTo>
                    <a:pt x="2809497" y="153996"/>
                    <a:pt x="2811006" y="153996"/>
                    <a:pt x="2811006" y="152489"/>
                  </a:cubicBezTo>
                  <a:cubicBezTo>
                    <a:pt x="2811006" y="147966"/>
                    <a:pt x="2812515" y="146458"/>
                    <a:pt x="2814023" y="141936"/>
                  </a:cubicBezTo>
                  <a:cubicBezTo>
                    <a:pt x="2815532" y="134398"/>
                    <a:pt x="2815532" y="132890"/>
                    <a:pt x="2817041" y="126860"/>
                  </a:cubicBezTo>
                  <a:cubicBezTo>
                    <a:pt x="2817041" y="126860"/>
                    <a:pt x="2818549" y="122338"/>
                    <a:pt x="2818549" y="120830"/>
                  </a:cubicBezTo>
                  <a:cubicBezTo>
                    <a:pt x="2818549" y="120830"/>
                    <a:pt x="2817041" y="119322"/>
                    <a:pt x="2817041" y="119322"/>
                  </a:cubicBezTo>
                  <a:cubicBezTo>
                    <a:pt x="2817041" y="117815"/>
                    <a:pt x="2818549" y="117815"/>
                    <a:pt x="2818549" y="116307"/>
                  </a:cubicBezTo>
                  <a:cubicBezTo>
                    <a:pt x="2820058" y="114800"/>
                    <a:pt x="2823076" y="114800"/>
                    <a:pt x="2823076" y="113292"/>
                  </a:cubicBezTo>
                  <a:cubicBezTo>
                    <a:pt x="2824584" y="113292"/>
                    <a:pt x="2826093" y="114800"/>
                    <a:pt x="2827602" y="114800"/>
                  </a:cubicBezTo>
                  <a:cubicBezTo>
                    <a:pt x="2827602" y="116307"/>
                    <a:pt x="2829110" y="116307"/>
                    <a:pt x="2829110" y="116307"/>
                  </a:cubicBezTo>
                  <a:cubicBezTo>
                    <a:pt x="2830619" y="117815"/>
                    <a:pt x="2830619" y="117815"/>
                    <a:pt x="2830619" y="119322"/>
                  </a:cubicBezTo>
                  <a:cubicBezTo>
                    <a:pt x="2830619" y="120830"/>
                    <a:pt x="2830619" y="120830"/>
                    <a:pt x="2832128" y="120830"/>
                  </a:cubicBezTo>
                  <a:cubicBezTo>
                    <a:pt x="2832128" y="120830"/>
                    <a:pt x="2833636" y="120830"/>
                    <a:pt x="2833636" y="122338"/>
                  </a:cubicBezTo>
                  <a:cubicBezTo>
                    <a:pt x="2833636" y="122338"/>
                    <a:pt x="2833636" y="122338"/>
                    <a:pt x="2835145" y="123845"/>
                  </a:cubicBezTo>
                  <a:cubicBezTo>
                    <a:pt x="2835145" y="123845"/>
                    <a:pt x="2835145" y="123845"/>
                    <a:pt x="2835145" y="125353"/>
                  </a:cubicBezTo>
                  <a:cubicBezTo>
                    <a:pt x="2835145" y="125353"/>
                    <a:pt x="2836654" y="125353"/>
                    <a:pt x="2836654" y="126860"/>
                  </a:cubicBezTo>
                  <a:cubicBezTo>
                    <a:pt x="2836654" y="128368"/>
                    <a:pt x="2835145" y="129875"/>
                    <a:pt x="2836654" y="131383"/>
                  </a:cubicBezTo>
                  <a:cubicBezTo>
                    <a:pt x="2836654" y="132890"/>
                    <a:pt x="2835145" y="132890"/>
                    <a:pt x="2835145" y="132890"/>
                  </a:cubicBezTo>
                  <a:cubicBezTo>
                    <a:pt x="2835145" y="135906"/>
                    <a:pt x="2835145" y="137413"/>
                    <a:pt x="2835145" y="138921"/>
                  </a:cubicBezTo>
                  <a:cubicBezTo>
                    <a:pt x="2835145" y="140428"/>
                    <a:pt x="2835145" y="141936"/>
                    <a:pt x="2835145" y="143443"/>
                  </a:cubicBezTo>
                  <a:cubicBezTo>
                    <a:pt x="2835145" y="144951"/>
                    <a:pt x="2836654" y="144951"/>
                    <a:pt x="2836654" y="146458"/>
                  </a:cubicBezTo>
                  <a:cubicBezTo>
                    <a:pt x="2836654" y="149474"/>
                    <a:pt x="2835145" y="150981"/>
                    <a:pt x="2835145" y="152489"/>
                  </a:cubicBezTo>
                  <a:cubicBezTo>
                    <a:pt x="2835145" y="157011"/>
                    <a:pt x="2836654" y="161534"/>
                    <a:pt x="2836654" y="164549"/>
                  </a:cubicBezTo>
                  <a:cubicBezTo>
                    <a:pt x="2836654" y="167564"/>
                    <a:pt x="2835145" y="169072"/>
                    <a:pt x="2835145" y="170579"/>
                  </a:cubicBezTo>
                  <a:cubicBezTo>
                    <a:pt x="2835145" y="172087"/>
                    <a:pt x="2836654" y="175102"/>
                    <a:pt x="2836654" y="176610"/>
                  </a:cubicBezTo>
                  <a:cubicBezTo>
                    <a:pt x="2836654" y="178117"/>
                    <a:pt x="2835145" y="181132"/>
                    <a:pt x="2835145" y="182640"/>
                  </a:cubicBezTo>
                  <a:cubicBezTo>
                    <a:pt x="2835145" y="185655"/>
                    <a:pt x="2835145" y="187162"/>
                    <a:pt x="2835145" y="190178"/>
                  </a:cubicBezTo>
                  <a:cubicBezTo>
                    <a:pt x="2835145" y="196208"/>
                    <a:pt x="2838162" y="197715"/>
                    <a:pt x="2838162" y="197715"/>
                  </a:cubicBezTo>
                  <a:cubicBezTo>
                    <a:pt x="2838162" y="199223"/>
                    <a:pt x="2838162" y="199223"/>
                    <a:pt x="2838162" y="200730"/>
                  </a:cubicBezTo>
                  <a:cubicBezTo>
                    <a:pt x="2839671" y="202238"/>
                    <a:pt x="2839671" y="202238"/>
                    <a:pt x="2841180" y="200730"/>
                  </a:cubicBezTo>
                  <a:cubicBezTo>
                    <a:pt x="2842688" y="200730"/>
                    <a:pt x="2844197" y="200730"/>
                    <a:pt x="2844197" y="200730"/>
                  </a:cubicBezTo>
                  <a:cubicBezTo>
                    <a:pt x="2845706" y="200730"/>
                    <a:pt x="2847215" y="200730"/>
                    <a:pt x="2848723" y="200730"/>
                  </a:cubicBezTo>
                  <a:cubicBezTo>
                    <a:pt x="2848723" y="199223"/>
                    <a:pt x="2850232" y="199223"/>
                    <a:pt x="2853249" y="199223"/>
                  </a:cubicBezTo>
                  <a:cubicBezTo>
                    <a:pt x="2854758" y="197715"/>
                    <a:pt x="2854758" y="197715"/>
                    <a:pt x="2856267" y="196208"/>
                  </a:cubicBezTo>
                  <a:cubicBezTo>
                    <a:pt x="2857775" y="196208"/>
                    <a:pt x="2859284" y="196208"/>
                    <a:pt x="2859284" y="194700"/>
                  </a:cubicBezTo>
                  <a:cubicBezTo>
                    <a:pt x="2860793" y="194700"/>
                    <a:pt x="2862301" y="193193"/>
                    <a:pt x="2862301" y="193193"/>
                  </a:cubicBezTo>
                  <a:cubicBezTo>
                    <a:pt x="2862301" y="191685"/>
                    <a:pt x="2863810" y="191685"/>
                    <a:pt x="2863810" y="190178"/>
                  </a:cubicBezTo>
                  <a:cubicBezTo>
                    <a:pt x="2863810" y="190178"/>
                    <a:pt x="2862301" y="190178"/>
                    <a:pt x="2860793" y="190178"/>
                  </a:cubicBezTo>
                  <a:cubicBezTo>
                    <a:pt x="2859284" y="190178"/>
                    <a:pt x="2859284" y="190178"/>
                    <a:pt x="2857775" y="188670"/>
                  </a:cubicBezTo>
                  <a:cubicBezTo>
                    <a:pt x="2857775" y="187162"/>
                    <a:pt x="2856267" y="187162"/>
                    <a:pt x="2856267" y="185655"/>
                  </a:cubicBezTo>
                  <a:cubicBezTo>
                    <a:pt x="2856267" y="184147"/>
                    <a:pt x="2854758" y="182640"/>
                    <a:pt x="2854758" y="181132"/>
                  </a:cubicBezTo>
                  <a:cubicBezTo>
                    <a:pt x="2854758" y="176610"/>
                    <a:pt x="2853249" y="173594"/>
                    <a:pt x="2854758" y="172087"/>
                  </a:cubicBezTo>
                  <a:cubicBezTo>
                    <a:pt x="2854758" y="170579"/>
                    <a:pt x="2854758" y="169072"/>
                    <a:pt x="2854758" y="167564"/>
                  </a:cubicBezTo>
                  <a:cubicBezTo>
                    <a:pt x="2854758" y="164549"/>
                    <a:pt x="2856267" y="163042"/>
                    <a:pt x="2856267" y="161534"/>
                  </a:cubicBezTo>
                  <a:cubicBezTo>
                    <a:pt x="2856267" y="161534"/>
                    <a:pt x="2856267" y="160026"/>
                    <a:pt x="2857775" y="157011"/>
                  </a:cubicBezTo>
                  <a:cubicBezTo>
                    <a:pt x="2857775" y="153996"/>
                    <a:pt x="2859284" y="152489"/>
                    <a:pt x="2860793" y="150981"/>
                  </a:cubicBezTo>
                  <a:cubicBezTo>
                    <a:pt x="2862301" y="149474"/>
                    <a:pt x="2863810" y="146458"/>
                    <a:pt x="2865319" y="144951"/>
                  </a:cubicBezTo>
                  <a:cubicBezTo>
                    <a:pt x="2865319" y="144951"/>
                    <a:pt x="2865319" y="141936"/>
                    <a:pt x="2868336" y="140428"/>
                  </a:cubicBezTo>
                  <a:cubicBezTo>
                    <a:pt x="2869845" y="138921"/>
                    <a:pt x="2869845" y="137413"/>
                    <a:pt x="2869845" y="135906"/>
                  </a:cubicBezTo>
                  <a:cubicBezTo>
                    <a:pt x="2869845" y="135906"/>
                    <a:pt x="2869845" y="135906"/>
                    <a:pt x="2869845" y="134398"/>
                  </a:cubicBezTo>
                  <a:cubicBezTo>
                    <a:pt x="2868336" y="134398"/>
                    <a:pt x="2866827" y="132890"/>
                    <a:pt x="2866827" y="132890"/>
                  </a:cubicBezTo>
                  <a:cubicBezTo>
                    <a:pt x="2865319" y="131383"/>
                    <a:pt x="2862301" y="129875"/>
                    <a:pt x="2860793" y="128368"/>
                  </a:cubicBezTo>
                  <a:cubicBezTo>
                    <a:pt x="2857775" y="126860"/>
                    <a:pt x="2856267" y="125353"/>
                    <a:pt x="2853249" y="123845"/>
                  </a:cubicBezTo>
                  <a:cubicBezTo>
                    <a:pt x="2851741" y="122338"/>
                    <a:pt x="2850232" y="122338"/>
                    <a:pt x="2850232" y="120830"/>
                  </a:cubicBezTo>
                  <a:cubicBezTo>
                    <a:pt x="2848723" y="119322"/>
                    <a:pt x="2848723" y="117815"/>
                    <a:pt x="2848723" y="114800"/>
                  </a:cubicBezTo>
                  <a:cubicBezTo>
                    <a:pt x="2848723" y="111785"/>
                    <a:pt x="2848723" y="102739"/>
                    <a:pt x="2848723" y="96709"/>
                  </a:cubicBezTo>
                  <a:cubicBezTo>
                    <a:pt x="2850232" y="93694"/>
                    <a:pt x="2850232" y="89171"/>
                    <a:pt x="2851741" y="86156"/>
                  </a:cubicBezTo>
                  <a:cubicBezTo>
                    <a:pt x="2851741" y="77111"/>
                    <a:pt x="2853249" y="66558"/>
                    <a:pt x="2854758" y="63543"/>
                  </a:cubicBezTo>
                  <a:cubicBezTo>
                    <a:pt x="2854758" y="62035"/>
                    <a:pt x="2854758" y="57513"/>
                    <a:pt x="2856267" y="52990"/>
                  </a:cubicBezTo>
                  <a:cubicBezTo>
                    <a:pt x="2856267" y="51482"/>
                    <a:pt x="2856267" y="48467"/>
                    <a:pt x="2857775" y="45452"/>
                  </a:cubicBezTo>
                  <a:cubicBezTo>
                    <a:pt x="2857775" y="42437"/>
                    <a:pt x="2859284" y="40929"/>
                    <a:pt x="2862301" y="39422"/>
                  </a:cubicBezTo>
                  <a:cubicBezTo>
                    <a:pt x="2862301" y="37914"/>
                    <a:pt x="2863810" y="36407"/>
                    <a:pt x="2863810" y="34899"/>
                  </a:cubicBezTo>
                  <a:cubicBezTo>
                    <a:pt x="2865319" y="31884"/>
                    <a:pt x="2865319" y="31884"/>
                    <a:pt x="2866827" y="31884"/>
                  </a:cubicBezTo>
                  <a:cubicBezTo>
                    <a:pt x="2868336" y="28869"/>
                    <a:pt x="2869845" y="27361"/>
                    <a:pt x="2869845" y="27361"/>
                  </a:cubicBezTo>
                  <a:close/>
                  <a:moveTo>
                    <a:pt x="4286306" y="17916"/>
                  </a:moveTo>
                  <a:cubicBezTo>
                    <a:pt x="4292316" y="17916"/>
                    <a:pt x="4298326" y="17916"/>
                    <a:pt x="4298326" y="17916"/>
                  </a:cubicBezTo>
                  <a:cubicBezTo>
                    <a:pt x="4298326" y="17916"/>
                    <a:pt x="4302834" y="19425"/>
                    <a:pt x="4304336" y="25459"/>
                  </a:cubicBezTo>
                  <a:cubicBezTo>
                    <a:pt x="4304336" y="31494"/>
                    <a:pt x="4304336" y="36020"/>
                    <a:pt x="4310347" y="36020"/>
                  </a:cubicBezTo>
                  <a:cubicBezTo>
                    <a:pt x="4314854" y="36020"/>
                    <a:pt x="4316357" y="33003"/>
                    <a:pt x="4322367" y="33003"/>
                  </a:cubicBezTo>
                  <a:cubicBezTo>
                    <a:pt x="4328378" y="33003"/>
                    <a:pt x="4332885" y="33003"/>
                    <a:pt x="4332885" y="37529"/>
                  </a:cubicBezTo>
                  <a:cubicBezTo>
                    <a:pt x="4332885" y="43564"/>
                    <a:pt x="4331383" y="39038"/>
                    <a:pt x="4323870" y="43564"/>
                  </a:cubicBezTo>
                  <a:cubicBezTo>
                    <a:pt x="4316357" y="46581"/>
                    <a:pt x="4314854" y="46581"/>
                    <a:pt x="4311849" y="52616"/>
                  </a:cubicBezTo>
                  <a:cubicBezTo>
                    <a:pt x="4308844" y="57142"/>
                    <a:pt x="4304336" y="57142"/>
                    <a:pt x="4304336" y="63177"/>
                  </a:cubicBezTo>
                  <a:cubicBezTo>
                    <a:pt x="4304336" y="70720"/>
                    <a:pt x="4307342" y="75246"/>
                    <a:pt x="4307342" y="75246"/>
                  </a:cubicBezTo>
                  <a:cubicBezTo>
                    <a:pt x="4307342" y="75246"/>
                    <a:pt x="4307342" y="75246"/>
                    <a:pt x="4316357" y="76755"/>
                  </a:cubicBezTo>
                  <a:cubicBezTo>
                    <a:pt x="4316357" y="76755"/>
                    <a:pt x="4316357" y="79772"/>
                    <a:pt x="4323870" y="79772"/>
                  </a:cubicBezTo>
                  <a:cubicBezTo>
                    <a:pt x="4331383" y="79772"/>
                    <a:pt x="4334388" y="75246"/>
                    <a:pt x="4334388" y="75246"/>
                  </a:cubicBezTo>
                  <a:cubicBezTo>
                    <a:pt x="4334388" y="75246"/>
                    <a:pt x="4340398" y="73738"/>
                    <a:pt x="4347911" y="73738"/>
                  </a:cubicBezTo>
                  <a:cubicBezTo>
                    <a:pt x="4355424" y="73738"/>
                    <a:pt x="4359932" y="72229"/>
                    <a:pt x="4364439" y="73738"/>
                  </a:cubicBezTo>
                  <a:cubicBezTo>
                    <a:pt x="4368947" y="73738"/>
                    <a:pt x="4371952" y="70720"/>
                    <a:pt x="4376460" y="76755"/>
                  </a:cubicBezTo>
                  <a:cubicBezTo>
                    <a:pt x="4382470" y="81281"/>
                    <a:pt x="4382470" y="85807"/>
                    <a:pt x="4380968" y="93351"/>
                  </a:cubicBezTo>
                  <a:cubicBezTo>
                    <a:pt x="4380968" y="102403"/>
                    <a:pt x="4374957" y="120507"/>
                    <a:pt x="4371952" y="129559"/>
                  </a:cubicBezTo>
                  <a:cubicBezTo>
                    <a:pt x="4368947" y="138611"/>
                    <a:pt x="4364439" y="143137"/>
                    <a:pt x="4361434" y="152189"/>
                  </a:cubicBezTo>
                  <a:cubicBezTo>
                    <a:pt x="4356926" y="162750"/>
                    <a:pt x="4355424" y="174820"/>
                    <a:pt x="4356926" y="177837"/>
                  </a:cubicBezTo>
                  <a:cubicBezTo>
                    <a:pt x="4359932" y="182363"/>
                    <a:pt x="4361434" y="180854"/>
                    <a:pt x="4370450" y="180854"/>
                  </a:cubicBezTo>
                  <a:cubicBezTo>
                    <a:pt x="4379465" y="180854"/>
                    <a:pt x="4371952" y="185380"/>
                    <a:pt x="4383973" y="180854"/>
                  </a:cubicBezTo>
                  <a:cubicBezTo>
                    <a:pt x="4395993" y="174820"/>
                    <a:pt x="4391486" y="174820"/>
                    <a:pt x="4400501" y="174820"/>
                  </a:cubicBezTo>
                  <a:cubicBezTo>
                    <a:pt x="4411019" y="174820"/>
                    <a:pt x="4405009" y="171802"/>
                    <a:pt x="4415527" y="176328"/>
                  </a:cubicBezTo>
                  <a:cubicBezTo>
                    <a:pt x="4424542" y="180854"/>
                    <a:pt x="4427547" y="177837"/>
                    <a:pt x="4435060" y="185380"/>
                  </a:cubicBezTo>
                  <a:cubicBezTo>
                    <a:pt x="4442573" y="192924"/>
                    <a:pt x="4441070" y="197450"/>
                    <a:pt x="4441070" y="201976"/>
                  </a:cubicBezTo>
                  <a:cubicBezTo>
                    <a:pt x="4441070" y="208011"/>
                    <a:pt x="4432055" y="221589"/>
                    <a:pt x="4427547" y="223098"/>
                  </a:cubicBezTo>
                  <a:cubicBezTo>
                    <a:pt x="4421537" y="224606"/>
                    <a:pt x="4414024" y="232150"/>
                    <a:pt x="4409516" y="233659"/>
                  </a:cubicBezTo>
                  <a:cubicBezTo>
                    <a:pt x="4406511" y="235167"/>
                    <a:pt x="4398998" y="235167"/>
                    <a:pt x="4398998" y="235167"/>
                  </a:cubicBezTo>
                  <a:cubicBezTo>
                    <a:pt x="4398998" y="235167"/>
                    <a:pt x="4379465" y="251763"/>
                    <a:pt x="4371952" y="251763"/>
                  </a:cubicBezTo>
                  <a:cubicBezTo>
                    <a:pt x="4365942" y="253271"/>
                    <a:pt x="4356926" y="256289"/>
                    <a:pt x="4350916" y="256289"/>
                  </a:cubicBezTo>
                  <a:cubicBezTo>
                    <a:pt x="4346408" y="257798"/>
                    <a:pt x="4337393" y="265341"/>
                    <a:pt x="4337393" y="265341"/>
                  </a:cubicBezTo>
                  <a:cubicBezTo>
                    <a:pt x="4337393" y="265341"/>
                    <a:pt x="4335890" y="274393"/>
                    <a:pt x="4331383" y="280428"/>
                  </a:cubicBezTo>
                  <a:cubicBezTo>
                    <a:pt x="4326875" y="287971"/>
                    <a:pt x="4319362" y="300041"/>
                    <a:pt x="4316357" y="303058"/>
                  </a:cubicBezTo>
                  <a:cubicBezTo>
                    <a:pt x="4313352" y="306076"/>
                    <a:pt x="4307342" y="306076"/>
                    <a:pt x="4305839" y="310602"/>
                  </a:cubicBezTo>
                  <a:cubicBezTo>
                    <a:pt x="4304336" y="315128"/>
                    <a:pt x="4299829" y="316636"/>
                    <a:pt x="4299829" y="316636"/>
                  </a:cubicBezTo>
                  <a:cubicBezTo>
                    <a:pt x="4299829" y="316636"/>
                    <a:pt x="4299829" y="324180"/>
                    <a:pt x="4308844" y="322671"/>
                  </a:cubicBezTo>
                  <a:cubicBezTo>
                    <a:pt x="4316357" y="321162"/>
                    <a:pt x="4317860" y="316636"/>
                    <a:pt x="4325372" y="316636"/>
                  </a:cubicBezTo>
                  <a:cubicBezTo>
                    <a:pt x="4334388" y="316636"/>
                    <a:pt x="4340398" y="312110"/>
                    <a:pt x="4344906" y="316636"/>
                  </a:cubicBezTo>
                  <a:cubicBezTo>
                    <a:pt x="4349414" y="319654"/>
                    <a:pt x="4352419" y="319654"/>
                    <a:pt x="4359932" y="319654"/>
                  </a:cubicBezTo>
                  <a:cubicBezTo>
                    <a:pt x="4367444" y="319654"/>
                    <a:pt x="4368947" y="324180"/>
                    <a:pt x="4374957" y="327197"/>
                  </a:cubicBezTo>
                  <a:cubicBezTo>
                    <a:pt x="4379465" y="328706"/>
                    <a:pt x="4382470" y="334741"/>
                    <a:pt x="4377962" y="339267"/>
                  </a:cubicBezTo>
                  <a:cubicBezTo>
                    <a:pt x="4373455" y="343793"/>
                    <a:pt x="4364439" y="363406"/>
                    <a:pt x="4359932" y="364914"/>
                  </a:cubicBezTo>
                  <a:cubicBezTo>
                    <a:pt x="4353921" y="364914"/>
                    <a:pt x="4346408" y="369440"/>
                    <a:pt x="4340398" y="366423"/>
                  </a:cubicBezTo>
                  <a:cubicBezTo>
                    <a:pt x="4332885" y="364914"/>
                    <a:pt x="4331383" y="363406"/>
                    <a:pt x="4329880" y="363406"/>
                  </a:cubicBezTo>
                  <a:cubicBezTo>
                    <a:pt x="4326875" y="363406"/>
                    <a:pt x="4314854" y="355862"/>
                    <a:pt x="4316357" y="364914"/>
                  </a:cubicBezTo>
                  <a:cubicBezTo>
                    <a:pt x="4316357" y="372458"/>
                    <a:pt x="4310347" y="383019"/>
                    <a:pt x="4310347" y="395088"/>
                  </a:cubicBezTo>
                  <a:cubicBezTo>
                    <a:pt x="4310347" y="405649"/>
                    <a:pt x="4308844" y="411684"/>
                    <a:pt x="4307342" y="416210"/>
                  </a:cubicBezTo>
                  <a:cubicBezTo>
                    <a:pt x="4304336" y="420736"/>
                    <a:pt x="4298326" y="431297"/>
                    <a:pt x="4295321" y="435823"/>
                  </a:cubicBezTo>
                  <a:cubicBezTo>
                    <a:pt x="4290813" y="441857"/>
                    <a:pt x="4284803" y="441857"/>
                    <a:pt x="4275788" y="441857"/>
                  </a:cubicBezTo>
                  <a:cubicBezTo>
                    <a:pt x="4268275" y="441857"/>
                    <a:pt x="4260762" y="443366"/>
                    <a:pt x="4256254" y="441857"/>
                  </a:cubicBezTo>
                  <a:cubicBezTo>
                    <a:pt x="4251746" y="440349"/>
                    <a:pt x="4250244" y="437331"/>
                    <a:pt x="4247239" y="426771"/>
                  </a:cubicBezTo>
                  <a:cubicBezTo>
                    <a:pt x="4244234" y="416210"/>
                    <a:pt x="4241228" y="419227"/>
                    <a:pt x="4244234" y="410175"/>
                  </a:cubicBezTo>
                  <a:cubicBezTo>
                    <a:pt x="4248741" y="399614"/>
                    <a:pt x="4251746" y="393579"/>
                    <a:pt x="4257757" y="389053"/>
                  </a:cubicBezTo>
                  <a:cubicBezTo>
                    <a:pt x="4262264" y="384527"/>
                    <a:pt x="4263767" y="376984"/>
                    <a:pt x="4260762" y="370949"/>
                  </a:cubicBezTo>
                  <a:cubicBezTo>
                    <a:pt x="4257757" y="364914"/>
                    <a:pt x="4236721" y="375475"/>
                    <a:pt x="4227705" y="380001"/>
                  </a:cubicBezTo>
                  <a:cubicBezTo>
                    <a:pt x="4217187" y="383019"/>
                    <a:pt x="4206669" y="384527"/>
                    <a:pt x="4208172" y="384527"/>
                  </a:cubicBezTo>
                  <a:cubicBezTo>
                    <a:pt x="4208172" y="383019"/>
                    <a:pt x="4187136" y="372458"/>
                    <a:pt x="4184131" y="364914"/>
                  </a:cubicBezTo>
                  <a:cubicBezTo>
                    <a:pt x="4182628" y="358880"/>
                    <a:pt x="4178120" y="358880"/>
                    <a:pt x="4187136" y="357371"/>
                  </a:cubicBezTo>
                  <a:cubicBezTo>
                    <a:pt x="4196151" y="355862"/>
                    <a:pt x="4197654" y="355862"/>
                    <a:pt x="4208172" y="355862"/>
                  </a:cubicBezTo>
                  <a:cubicBezTo>
                    <a:pt x="4218690" y="355862"/>
                    <a:pt x="4215685" y="355862"/>
                    <a:pt x="4227705" y="352845"/>
                  </a:cubicBezTo>
                  <a:cubicBezTo>
                    <a:pt x="4239726" y="349827"/>
                    <a:pt x="4248741" y="346810"/>
                    <a:pt x="4248741" y="346810"/>
                  </a:cubicBezTo>
                  <a:cubicBezTo>
                    <a:pt x="4248741" y="346810"/>
                    <a:pt x="4256254" y="342284"/>
                    <a:pt x="4250244" y="334741"/>
                  </a:cubicBezTo>
                  <a:cubicBezTo>
                    <a:pt x="4244234" y="328706"/>
                    <a:pt x="4244234" y="327197"/>
                    <a:pt x="4241228" y="322671"/>
                  </a:cubicBezTo>
                  <a:cubicBezTo>
                    <a:pt x="4238223" y="319654"/>
                    <a:pt x="4239726" y="316636"/>
                    <a:pt x="4238223" y="309093"/>
                  </a:cubicBezTo>
                  <a:cubicBezTo>
                    <a:pt x="4236721" y="300041"/>
                    <a:pt x="4230710" y="298532"/>
                    <a:pt x="4226203" y="295515"/>
                  </a:cubicBezTo>
                  <a:cubicBezTo>
                    <a:pt x="4221695" y="290989"/>
                    <a:pt x="4226203" y="284954"/>
                    <a:pt x="4230710" y="278919"/>
                  </a:cubicBezTo>
                  <a:cubicBezTo>
                    <a:pt x="4233715" y="272884"/>
                    <a:pt x="4236721" y="277410"/>
                    <a:pt x="4244234" y="271376"/>
                  </a:cubicBezTo>
                  <a:cubicBezTo>
                    <a:pt x="4253249" y="266850"/>
                    <a:pt x="4250244" y="265341"/>
                    <a:pt x="4260762" y="263832"/>
                  </a:cubicBezTo>
                  <a:cubicBezTo>
                    <a:pt x="4272782" y="262324"/>
                    <a:pt x="4277290" y="263832"/>
                    <a:pt x="4283300" y="260815"/>
                  </a:cubicBezTo>
                  <a:cubicBezTo>
                    <a:pt x="4290813" y="256289"/>
                    <a:pt x="4293818" y="256289"/>
                    <a:pt x="4304336" y="253271"/>
                  </a:cubicBezTo>
                  <a:cubicBezTo>
                    <a:pt x="4314854" y="250254"/>
                    <a:pt x="4323870" y="250254"/>
                    <a:pt x="4329880" y="251763"/>
                  </a:cubicBezTo>
                  <a:cubicBezTo>
                    <a:pt x="4334388" y="254780"/>
                    <a:pt x="4332885" y="259306"/>
                    <a:pt x="4335890" y="257798"/>
                  </a:cubicBezTo>
                  <a:cubicBezTo>
                    <a:pt x="4338896" y="254780"/>
                    <a:pt x="4346408" y="247237"/>
                    <a:pt x="4350916" y="244219"/>
                  </a:cubicBezTo>
                  <a:cubicBezTo>
                    <a:pt x="4356926" y="239693"/>
                    <a:pt x="4358429" y="238185"/>
                    <a:pt x="4365942" y="232150"/>
                  </a:cubicBezTo>
                  <a:cubicBezTo>
                    <a:pt x="4373455" y="227624"/>
                    <a:pt x="4376460" y="229132"/>
                    <a:pt x="4380968" y="224606"/>
                  </a:cubicBezTo>
                  <a:cubicBezTo>
                    <a:pt x="4385475" y="220080"/>
                    <a:pt x="4388480" y="221589"/>
                    <a:pt x="4389983" y="218572"/>
                  </a:cubicBezTo>
                  <a:cubicBezTo>
                    <a:pt x="4389983" y="215554"/>
                    <a:pt x="4388480" y="203485"/>
                    <a:pt x="4385475" y="200467"/>
                  </a:cubicBezTo>
                  <a:cubicBezTo>
                    <a:pt x="4382470" y="195941"/>
                    <a:pt x="4376460" y="198959"/>
                    <a:pt x="4365942" y="198959"/>
                  </a:cubicBezTo>
                  <a:cubicBezTo>
                    <a:pt x="4356926" y="198959"/>
                    <a:pt x="4355424" y="197450"/>
                    <a:pt x="4349414" y="203485"/>
                  </a:cubicBezTo>
                  <a:cubicBezTo>
                    <a:pt x="4343403" y="209520"/>
                    <a:pt x="4341901" y="214046"/>
                    <a:pt x="4334388" y="217063"/>
                  </a:cubicBezTo>
                  <a:cubicBezTo>
                    <a:pt x="4328378" y="218572"/>
                    <a:pt x="4325372" y="220080"/>
                    <a:pt x="4319362" y="217063"/>
                  </a:cubicBezTo>
                  <a:cubicBezTo>
                    <a:pt x="4314854" y="214046"/>
                    <a:pt x="4316357" y="212537"/>
                    <a:pt x="4308844" y="214046"/>
                  </a:cubicBezTo>
                  <a:cubicBezTo>
                    <a:pt x="4301331" y="215554"/>
                    <a:pt x="4290813" y="215554"/>
                    <a:pt x="4284803" y="217063"/>
                  </a:cubicBezTo>
                  <a:cubicBezTo>
                    <a:pt x="4278793" y="220080"/>
                    <a:pt x="4275788" y="224606"/>
                    <a:pt x="4266772" y="226115"/>
                  </a:cubicBezTo>
                  <a:cubicBezTo>
                    <a:pt x="4257757" y="227624"/>
                    <a:pt x="4254752" y="233659"/>
                    <a:pt x="4248741" y="233659"/>
                  </a:cubicBezTo>
                  <a:cubicBezTo>
                    <a:pt x="4242731" y="233659"/>
                    <a:pt x="4242731" y="233659"/>
                    <a:pt x="4230710" y="236676"/>
                  </a:cubicBezTo>
                  <a:cubicBezTo>
                    <a:pt x="4218690" y="241202"/>
                    <a:pt x="4220192" y="241202"/>
                    <a:pt x="4209674" y="245728"/>
                  </a:cubicBezTo>
                  <a:cubicBezTo>
                    <a:pt x="4200659" y="250254"/>
                    <a:pt x="4209674" y="248745"/>
                    <a:pt x="4194649" y="251763"/>
                  </a:cubicBezTo>
                  <a:cubicBezTo>
                    <a:pt x="4179623" y="256289"/>
                    <a:pt x="4166100" y="256289"/>
                    <a:pt x="4161592" y="260815"/>
                  </a:cubicBezTo>
                  <a:cubicBezTo>
                    <a:pt x="4158587" y="263832"/>
                    <a:pt x="4157084" y="260815"/>
                    <a:pt x="4155582" y="269867"/>
                  </a:cubicBezTo>
                  <a:cubicBezTo>
                    <a:pt x="4154079" y="277410"/>
                    <a:pt x="4152577" y="286463"/>
                    <a:pt x="4146566" y="287971"/>
                  </a:cubicBezTo>
                  <a:cubicBezTo>
                    <a:pt x="4140556" y="289480"/>
                    <a:pt x="4137551" y="297023"/>
                    <a:pt x="4137551" y="297023"/>
                  </a:cubicBezTo>
                  <a:cubicBezTo>
                    <a:pt x="4137551" y="297023"/>
                    <a:pt x="4136048" y="303058"/>
                    <a:pt x="4136048" y="310602"/>
                  </a:cubicBezTo>
                  <a:cubicBezTo>
                    <a:pt x="4136048" y="316636"/>
                    <a:pt x="4137551" y="321162"/>
                    <a:pt x="4133043" y="324180"/>
                  </a:cubicBezTo>
                  <a:cubicBezTo>
                    <a:pt x="4128535" y="325688"/>
                    <a:pt x="4118017" y="336249"/>
                    <a:pt x="4118017" y="336249"/>
                  </a:cubicBezTo>
                  <a:cubicBezTo>
                    <a:pt x="4118017" y="336249"/>
                    <a:pt x="4109002" y="346810"/>
                    <a:pt x="4102992" y="346810"/>
                  </a:cubicBezTo>
                  <a:cubicBezTo>
                    <a:pt x="4095479" y="346810"/>
                    <a:pt x="4080453" y="345301"/>
                    <a:pt x="4080453" y="340775"/>
                  </a:cubicBezTo>
                  <a:cubicBezTo>
                    <a:pt x="4080453" y="334741"/>
                    <a:pt x="4077448" y="324180"/>
                    <a:pt x="4080453" y="316636"/>
                  </a:cubicBezTo>
                  <a:cubicBezTo>
                    <a:pt x="4083458" y="310602"/>
                    <a:pt x="4083458" y="297023"/>
                    <a:pt x="4087966" y="289480"/>
                  </a:cubicBezTo>
                  <a:cubicBezTo>
                    <a:pt x="4090971" y="281937"/>
                    <a:pt x="4098484" y="262324"/>
                    <a:pt x="4099987" y="254780"/>
                  </a:cubicBezTo>
                  <a:cubicBezTo>
                    <a:pt x="4102992" y="247237"/>
                    <a:pt x="4119520" y="220080"/>
                    <a:pt x="4121023" y="215554"/>
                  </a:cubicBezTo>
                  <a:cubicBezTo>
                    <a:pt x="4122525" y="209520"/>
                    <a:pt x="4124028" y="206502"/>
                    <a:pt x="4128535" y="206502"/>
                  </a:cubicBezTo>
                  <a:cubicBezTo>
                    <a:pt x="4133043" y="206502"/>
                    <a:pt x="4136048" y="203485"/>
                    <a:pt x="4137551" y="209520"/>
                  </a:cubicBezTo>
                  <a:cubicBezTo>
                    <a:pt x="4139053" y="214046"/>
                    <a:pt x="4136048" y="224606"/>
                    <a:pt x="4136048" y="230641"/>
                  </a:cubicBezTo>
                  <a:cubicBezTo>
                    <a:pt x="4136048" y="235167"/>
                    <a:pt x="4131541" y="244219"/>
                    <a:pt x="4136048" y="244219"/>
                  </a:cubicBezTo>
                  <a:cubicBezTo>
                    <a:pt x="4142059" y="244219"/>
                    <a:pt x="4142059" y="245728"/>
                    <a:pt x="4148069" y="242711"/>
                  </a:cubicBezTo>
                  <a:cubicBezTo>
                    <a:pt x="4152577" y="239693"/>
                    <a:pt x="4154079" y="238185"/>
                    <a:pt x="4161592" y="235167"/>
                  </a:cubicBezTo>
                  <a:cubicBezTo>
                    <a:pt x="4169105" y="230641"/>
                    <a:pt x="4175115" y="226115"/>
                    <a:pt x="4182628" y="221589"/>
                  </a:cubicBezTo>
                  <a:cubicBezTo>
                    <a:pt x="4188638" y="218572"/>
                    <a:pt x="4190141" y="218572"/>
                    <a:pt x="4190141" y="214046"/>
                  </a:cubicBezTo>
                  <a:cubicBezTo>
                    <a:pt x="4190141" y="209520"/>
                    <a:pt x="4190141" y="176328"/>
                    <a:pt x="4190141" y="165768"/>
                  </a:cubicBezTo>
                  <a:cubicBezTo>
                    <a:pt x="4190141" y="153698"/>
                    <a:pt x="4187136" y="150681"/>
                    <a:pt x="4187136" y="150681"/>
                  </a:cubicBezTo>
                  <a:cubicBezTo>
                    <a:pt x="4187136" y="150681"/>
                    <a:pt x="4187136" y="140120"/>
                    <a:pt x="4187136" y="131068"/>
                  </a:cubicBezTo>
                  <a:cubicBezTo>
                    <a:pt x="4187136" y="123524"/>
                    <a:pt x="4190141" y="117490"/>
                    <a:pt x="4190141" y="111455"/>
                  </a:cubicBezTo>
                  <a:cubicBezTo>
                    <a:pt x="4190141" y="106929"/>
                    <a:pt x="4191643" y="97877"/>
                    <a:pt x="4191643" y="97877"/>
                  </a:cubicBezTo>
                  <a:cubicBezTo>
                    <a:pt x="4191643" y="97877"/>
                    <a:pt x="4199156" y="91842"/>
                    <a:pt x="4200659" y="96368"/>
                  </a:cubicBezTo>
                  <a:cubicBezTo>
                    <a:pt x="4202161" y="100894"/>
                    <a:pt x="4205167" y="100894"/>
                    <a:pt x="4205167" y="109946"/>
                  </a:cubicBezTo>
                  <a:cubicBezTo>
                    <a:pt x="4205167" y="120507"/>
                    <a:pt x="4205167" y="129559"/>
                    <a:pt x="4205167" y="143137"/>
                  </a:cubicBezTo>
                  <a:cubicBezTo>
                    <a:pt x="4205167" y="158224"/>
                    <a:pt x="4209674" y="156715"/>
                    <a:pt x="4209674" y="162750"/>
                  </a:cubicBezTo>
                  <a:cubicBezTo>
                    <a:pt x="4209674" y="167276"/>
                    <a:pt x="4209674" y="174820"/>
                    <a:pt x="4206669" y="182363"/>
                  </a:cubicBezTo>
                  <a:cubicBezTo>
                    <a:pt x="4202161" y="191415"/>
                    <a:pt x="4202161" y="191415"/>
                    <a:pt x="4202161" y="198959"/>
                  </a:cubicBezTo>
                  <a:cubicBezTo>
                    <a:pt x="4202161" y="206502"/>
                    <a:pt x="4203664" y="212537"/>
                    <a:pt x="4203664" y="212537"/>
                  </a:cubicBezTo>
                  <a:cubicBezTo>
                    <a:pt x="4203664" y="212537"/>
                    <a:pt x="4202161" y="220080"/>
                    <a:pt x="4206669" y="220080"/>
                  </a:cubicBezTo>
                  <a:cubicBezTo>
                    <a:pt x="4212679" y="220080"/>
                    <a:pt x="4218690" y="218572"/>
                    <a:pt x="4223197" y="218572"/>
                  </a:cubicBezTo>
                  <a:cubicBezTo>
                    <a:pt x="4229208" y="218572"/>
                    <a:pt x="4230710" y="206502"/>
                    <a:pt x="4230710" y="200467"/>
                  </a:cubicBezTo>
                  <a:cubicBezTo>
                    <a:pt x="4229208" y="192924"/>
                    <a:pt x="4229208" y="189907"/>
                    <a:pt x="4229208" y="182363"/>
                  </a:cubicBezTo>
                  <a:cubicBezTo>
                    <a:pt x="4229208" y="174820"/>
                    <a:pt x="4235218" y="162750"/>
                    <a:pt x="4235218" y="156715"/>
                  </a:cubicBezTo>
                  <a:cubicBezTo>
                    <a:pt x="4236721" y="152189"/>
                    <a:pt x="4238223" y="143137"/>
                    <a:pt x="4238223" y="135594"/>
                  </a:cubicBezTo>
                  <a:cubicBezTo>
                    <a:pt x="4238223" y="128050"/>
                    <a:pt x="4238223" y="115981"/>
                    <a:pt x="4238223" y="106929"/>
                  </a:cubicBezTo>
                  <a:cubicBezTo>
                    <a:pt x="4238223" y="97877"/>
                    <a:pt x="4238223" y="100894"/>
                    <a:pt x="4239726" y="88824"/>
                  </a:cubicBezTo>
                  <a:cubicBezTo>
                    <a:pt x="4239726" y="78264"/>
                    <a:pt x="4235218" y="73738"/>
                    <a:pt x="4239726" y="63177"/>
                  </a:cubicBezTo>
                  <a:cubicBezTo>
                    <a:pt x="4244234" y="54124"/>
                    <a:pt x="4248741" y="58651"/>
                    <a:pt x="4248741" y="58651"/>
                  </a:cubicBezTo>
                  <a:cubicBezTo>
                    <a:pt x="4248741" y="58651"/>
                    <a:pt x="4257757" y="60159"/>
                    <a:pt x="4257757" y="67703"/>
                  </a:cubicBezTo>
                  <a:cubicBezTo>
                    <a:pt x="4257757" y="76755"/>
                    <a:pt x="4259259" y="87316"/>
                    <a:pt x="4259259" y="93351"/>
                  </a:cubicBezTo>
                  <a:cubicBezTo>
                    <a:pt x="4259259" y="97877"/>
                    <a:pt x="4259259" y="100894"/>
                    <a:pt x="4259259" y="111455"/>
                  </a:cubicBezTo>
                  <a:cubicBezTo>
                    <a:pt x="4257757" y="122016"/>
                    <a:pt x="4257757" y="123524"/>
                    <a:pt x="4257757" y="132576"/>
                  </a:cubicBezTo>
                  <a:cubicBezTo>
                    <a:pt x="4257757" y="141629"/>
                    <a:pt x="4254752" y="147663"/>
                    <a:pt x="4254752" y="147663"/>
                  </a:cubicBezTo>
                  <a:cubicBezTo>
                    <a:pt x="4254752" y="147663"/>
                    <a:pt x="4257757" y="144646"/>
                    <a:pt x="4263767" y="138611"/>
                  </a:cubicBezTo>
                  <a:cubicBezTo>
                    <a:pt x="4268275" y="132576"/>
                    <a:pt x="4274285" y="132576"/>
                    <a:pt x="4278793" y="122016"/>
                  </a:cubicBezTo>
                  <a:cubicBezTo>
                    <a:pt x="4283300" y="111455"/>
                    <a:pt x="4295321" y="105420"/>
                    <a:pt x="4293818" y="100894"/>
                  </a:cubicBezTo>
                  <a:cubicBezTo>
                    <a:pt x="4293818" y="94859"/>
                    <a:pt x="4286306" y="102403"/>
                    <a:pt x="4284803" y="94859"/>
                  </a:cubicBezTo>
                  <a:cubicBezTo>
                    <a:pt x="4283300" y="87316"/>
                    <a:pt x="4281798" y="90333"/>
                    <a:pt x="4283300" y="82790"/>
                  </a:cubicBezTo>
                  <a:cubicBezTo>
                    <a:pt x="4284803" y="76755"/>
                    <a:pt x="4283300" y="66194"/>
                    <a:pt x="4283300" y="66194"/>
                  </a:cubicBezTo>
                  <a:cubicBezTo>
                    <a:pt x="4283300" y="66194"/>
                    <a:pt x="4278793" y="63177"/>
                    <a:pt x="4274285" y="64685"/>
                  </a:cubicBezTo>
                  <a:cubicBezTo>
                    <a:pt x="4269777" y="66194"/>
                    <a:pt x="4263767" y="67703"/>
                    <a:pt x="4263767" y="67703"/>
                  </a:cubicBezTo>
                  <a:cubicBezTo>
                    <a:pt x="4263767" y="67703"/>
                    <a:pt x="4263767" y="67703"/>
                    <a:pt x="4265270" y="58651"/>
                  </a:cubicBezTo>
                  <a:cubicBezTo>
                    <a:pt x="4265270" y="58651"/>
                    <a:pt x="4265270" y="58651"/>
                    <a:pt x="4278793" y="51107"/>
                  </a:cubicBezTo>
                  <a:cubicBezTo>
                    <a:pt x="4278793" y="51107"/>
                    <a:pt x="4280295" y="48090"/>
                    <a:pt x="4283300" y="42055"/>
                  </a:cubicBezTo>
                  <a:cubicBezTo>
                    <a:pt x="4284803" y="37529"/>
                    <a:pt x="4284803" y="36020"/>
                    <a:pt x="4283300" y="31494"/>
                  </a:cubicBezTo>
                  <a:cubicBezTo>
                    <a:pt x="4283300" y="26968"/>
                    <a:pt x="4281798" y="22442"/>
                    <a:pt x="4281798" y="22442"/>
                  </a:cubicBezTo>
                  <a:cubicBezTo>
                    <a:pt x="4281798" y="22442"/>
                    <a:pt x="4280295" y="17916"/>
                    <a:pt x="4286306" y="17916"/>
                  </a:cubicBezTo>
                  <a:close/>
                  <a:moveTo>
                    <a:pt x="192741" y="377"/>
                  </a:moveTo>
                  <a:cubicBezTo>
                    <a:pt x="194254" y="377"/>
                    <a:pt x="200303" y="1888"/>
                    <a:pt x="201815" y="3400"/>
                  </a:cubicBezTo>
                  <a:cubicBezTo>
                    <a:pt x="204840" y="4911"/>
                    <a:pt x="204840" y="6422"/>
                    <a:pt x="206352" y="9444"/>
                  </a:cubicBezTo>
                  <a:cubicBezTo>
                    <a:pt x="207865" y="10956"/>
                    <a:pt x="210889" y="13978"/>
                    <a:pt x="212402" y="17001"/>
                  </a:cubicBezTo>
                  <a:cubicBezTo>
                    <a:pt x="212402" y="18512"/>
                    <a:pt x="218451" y="24557"/>
                    <a:pt x="219964" y="26068"/>
                  </a:cubicBezTo>
                  <a:cubicBezTo>
                    <a:pt x="221476" y="27579"/>
                    <a:pt x="230550" y="36647"/>
                    <a:pt x="233575" y="39669"/>
                  </a:cubicBezTo>
                  <a:cubicBezTo>
                    <a:pt x="235087" y="42691"/>
                    <a:pt x="236599" y="48736"/>
                    <a:pt x="236599" y="48736"/>
                  </a:cubicBezTo>
                  <a:cubicBezTo>
                    <a:pt x="236599" y="48736"/>
                    <a:pt x="236599" y="68382"/>
                    <a:pt x="236599" y="71405"/>
                  </a:cubicBezTo>
                  <a:cubicBezTo>
                    <a:pt x="238112" y="74427"/>
                    <a:pt x="235087" y="91051"/>
                    <a:pt x="235087" y="94073"/>
                  </a:cubicBezTo>
                  <a:cubicBezTo>
                    <a:pt x="235087" y="95585"/>
                    <a:pt x="235087" y="100118"/>
                    <a:pt x="235087" y="101629"/>
                  </a:cubicBezTo>
                  <a:cubicBezTo>
                    <a:pt x="235087" y="103141"/>
                    <a:pt x="233575" y="106163"/>
                    <a:pt x="232062" y="107674"/>
                  </a:cubicBezTo>
                  <a:cubicBezTo>
                    <a:pt x="230550" y="107674"/>
                    <a:pt x="230550" y="121275"/>
                    <a:pt x="230550" y="125809"/>
                  </a:cubicBezTo>
                  <a:cubicBezTo>
                    <a:pt x="230550" y="130343"/>
                    <a:pt x="230550" y="127320"/>
                    <a:pt x="230550" y="130343"/>
                  </a:cubicBezTo>
                  <a:cubicBezTo>
                    <a:pt x="232062" y="131854"/>
                    <a:pt x="232062" y="134876"/>
                    <a:pt x="230550" y="134876"/>
                  </a:cubicBezTo>
                  <a:cubicBezTo>
                    <a:pt x="230550" y="136388"/>
                    <a:pt x="229038" y="139410"/>
                    <a:pt x="229038" y="140921"/>
                  </a:cubicBezTo>
                  <a:cubicBezTo>
                    <a:pt x="229038" y="142433"/>
                    <a:pt x="226013" y="146966"/>
                    <a:pt x="226013" y="146966"/>
                  </a:cubicBezTo>
                  <a:cubicBezTo>
                    <a:pt x="226013" y="148477"/>
                    <a:pt x="227525" y="149989"/>
                    <a:pt x="227525" y="151500"/>
                  </a:cubicBezTo>
                  <a:cubicBezTo>
                    <a:pt x="227525" y="151500"/>
                    <a:pt x="229038" y="153011"/>
                    <a:pt x="229038" y="153011"/>
                  </a:cubicBezTo>
                  <a:cubicBezTo>
                    <a:pt x="230550" y="154522"/>
                    <a:pt x="232062" y="154522"/>
                    <a:pt x="233575" y="156034"/>
                  </a:cubicBezTo>
                  <a:cubicBezTo>
                    <a:pt x="233575" y="156034"/>
                    <a:pt x="236599" y="160567"/>
                    <a:pt x="238112" y="159056"/>
                  </a:cubicBezTo>
                  <a:cubicBezTo>
                    <a:pt x="239624" y="159056"/>
                    <a:pt x="239624" y="160567"/>
                    <a:pt x="241137" y="162078"/>
                  </a:cubicBezTo>
                  <a:cubicBezTo>
                    <a:pt x="242649" y="163590"/>
                    <a:pt x="245674" y="163590"/>
                    <a:pt x="248698" y="165101"/>
                  </a:cubicBezTo>
                  <a:cubicBezTo>
                    <a:pt x="253235" y="166612"/>
                    <a:pt x="254748" y="172657"/>
                    <a:pt x="254748" y="172657"/>
                  </a:cubicBezTo>
                  <a:cubicBezTo>
                    <a:pt x="254748" y="174168"/>
                    <a:pt x="254748" y="178702"/>
                    <a:pt x="254748" y="180213"/>
                  </a:cubicBezTo>
                  <a:cubicBezTo>
                    <a:pt x="254748" y="183236"/>
                    <a:pt x="251723" y="184747"/>
                    <a:pt x="251723" y="187769"/>
                  </a:cubicBezTo>
                  <a:cubicBezTo>
                    <a:pt x="250211" y="189281"/>
                    <a:pt x="236599" y="199859"/>
                    <a:pt x="236599" y="202882"/>
                  </a:cubicBezTo>
                  <a:cubicBezTo>
                    <a:pt x="235087" y="204393"/>
                    <a:pt x="235087" y="207415"/>
                    <a:pt x="236599" y="207415"/>
                  </a:cubicBezTo>
                  <a:cubicBezTo>
                    <a:pt x="236599" y="208926"/>
                    <a:pt x="239624" y="207415"/>
                    <a:pt x="239624" y="207415"/>
                  </a:cubicBezTo>
                  <a:cubicBezTo>
                    <a:pt x="239624" y="208926"/>
                    <a:pt x="241137" y="208926"/>
                    <a:pt x="241137" y="211949"/>
                  </a:cubicBezTo>
                  <a:cubicBezTo>
                    <a:pt x="239624" y="211949"/>
                    <a:pt x="241137" y="213460"/>
                    <a:pt x="241137" y="213460"/>
                  </a:cubicBezTo>
                  <a:cubicBezTo>
                    <a:pt x="235087" y="219505"/>
                    <a:pt x="233575" y="219505"/>
                    <a:pt x="233575" y="222527"/>
                  </a:cubicBezTo>
                  <a:cubicBezTo>
                    <a:pt x="232062" y="222527"/>
                    <a:pt x="233575" y="225550"/>
                    <a:pt x="232062" y="225550"/>
                  </a:cubicBezTo>
                  <a:cubicBezTo>
                    <a:pt x="227525" y="228572"/>
                    <a:pt x="226013" y="239151"/>
                    <a:pt x="224501" y="242173"/>
                  </a:cubicBezTo>
                  <a:cubicBezTo>
                    <a:pt x="224501" y="245196"/>
                    <a:pt x="222988" y="246707"/>
                    <a:pt x="222988" y="251241"/>
                  </a:cubicBezTo>
                  <a:cubicBezTo>
                    <a:pt x="222988" y="255774"/>
                    <a:pt x="222988" y="257286"/>
                    <a:pt x="222988" y="261819"/>
                  </a:cubicBezTo>
                  <a:cubicBezTo>
                    <a:pt x="222988" y="266353"/>
                    <a:pt x="222988" y="267864"/>
                    <a:pt x="222988" y="270887"/>
                  </a:cubicBezTo>
                  <a:cubicBezTo>
                    <a:pt x="222988" y="275420"/>
                    <a:pt x="222988" y="275420"/>
                    <a:pt x="222988" y="285999"/>
                  </a:cubicBezTo>
                  <a:cubicBezTo>
                    <a:pt x="224501" y="298089"/>
                    <a:pt x="222988" y="295066"/>
                    <a:pt x="222988" y="299600"/>
                  </a:cubicBezTo>
                  <a:cubicBezTo>
                    <a:pt x="222988" y="301111"/>
                    <a:pt x="222988" y="305645"/>
                    <a:pt x="222988" y="310179"/>
                  </a:cubicBezTo>
                  <a:cubicBezTo>
                    <a:pt x="222988" y="311690"/>
                    <a:pt x="224501" y="313201"/>
                    <a:pt x="224501" y="316223"/>
                  </a:cubicBezTo>
                  <a:cubicBezTo>
                    <a:pt x="224501" y="326802"/>
                    <a:pt x="226013" y="340403"/>
                    <a:pt x="226013" y="341914"/>
                  </a:cubicBezTo>
                  <a:cubicBezTo>
                    <a:pt x="226013" y="343425"/>
                    <a:pt x="226013" y="350982"/>
                    <a:pt x="226013" y="357027"/>
                  </a:cubicBezTo>
                  <a:cubicBezTo>
                    <a:pt x="226013" y="361560"/>
                    <a:pt x="226013" y="366094"/>
                    <a:pt x="226013" y="366094"/>
                  </a:cubicBezTo>
                  <a:cubicBezTo>
                    <a:pt x="226013" y="369116"/>
                    <a:pt x="224501" y="375161"/>
                    <a:pt x="224501" y="379695"/>
                  </a:cubicBezTo>
                  <a:cubicBezTo>
                    <a:pt x="226013" y="385740"/>
                    <a:pt x="226013" y="411431"/>
                    <a:pt x="224501" y="418987"/>
                  </a:cubicBezTo>
                  <a:cubicBezTo>
                    <a:pt x="224501" y="426543"/>
                    <a:pt x="222988" y="438633"/>
                    <a:pt x="215427" y="443166"/>
                  </a:cubicBezTo>
                  <a:cubicBezTo>
                    <a:pt x="210889" y="446189"/>
                    <a:pt x="215427" y="447700"/>
                    <a:pt x="195766" y="446189"/>
                  </a:cubicBezTo>
                  <a:cubicBezTo>
                    <a:pt x="194254" y="444678"/>
                    <a:pt x="191229" y="443166"/>
                    <a:pt x="189716" y="443166"/>
                  </a:cubicBezTo>
                  <a:cubicBezTo>
                    <a:pt x="176105" y="438633"/>
                    <a:pt x="170056" y="429565"/>
                    <a:pt x="168544" y="428054"/>
                  </a:cubicBezTo>
                  <a:cubicBezTo>
                    <a:pt x="167031" y="428054"/>
                    <a:pt x="165519" y="417476"/>
                    <a:pt x="164006" y="415964"/>
                  </a:cubicBezTo>
                  <a:cubicBezTo>
                    <a:pt x="162494" y="414453"/>
                    <a:pt x="160982" y="405386"/>
                    <a:pt x="159469" y="403875"/>
                  </a:cubicBezTo>
                  <a:cubicBezTo>
                    <a:pt x="157957" y="402363"/>
                    <a:pt x="159469" y="376672"/>
                    <a:pt x="157957" y="375161"/>
                  </a:cubicBezTo>
                  <a:cubicBezTo>
                    <a:pt x="157957" y="373650"/>
                    <a:pt x="156445" y="361560"/>
                    <a:pt x="157957" y="360049"/>
                  </a:cubicBezTo>
                  <a:cubicBezTo>
                    <a:pt x="157957" y="358538"/>
                    <a:pt x="157957" y="352493"/>
                    <a:pt x="156445" y="350982"/>
                  </a:cubicBezTo>
                  <a:cubicBezTo>
                    <a:pt x="156445" y="347959"/>
                    <a:pt x="153420" y="352493"/>
                    <a:pt x="153420" y="354004"/>
                  </a:cubicBezTo>
                  <a:cubicBezTo>
                    <a:pt x="153420" y="357027"/>
                    <a:pt x="145858" y="360049"/>
                    <a:pt x="145858" y="363071"/>
                  </a:cubicBezTo>
                  <a:cubicBezTo>
                    <a:pt x="145858" y="364583"/>
                    <a:pt x="144346" y="367605"/>
                    <a:pt x="142833" y="370628"/>
                  </a:cubicBezTo>
                  <a:cubicBezTo>
                    <a:pt x="138296" y="378184"/>
                    <a:pt x="135272" y="387251"/>
                    <a:pt x="135272" y="388762"/>
                  </a:cubicBezTo>
                  <a:cubicBezTo>
                    <a:pt x="136784" y="390273"/>
                    <a:pt x="129222" y="399341"/>
                    <a:pt x="129222" y="405386"/>
                  </a:cubicBezTo>
                  <a:cubicBezTo>
                    <a:pt x="127710" y="412942"/>
                    <a:pt x="124685" y="412942"/>
                    <a:pt x="121661" y="414453"/>
                  </a:cubicBezTo>
                  <a:cubicBezTo>
                    <a:pt x="120148" y="415964"/>
                    <a:pt x="109562" y="417476"/>
                    <a:pt x="103512" y="408408"/>
                  </a:cubicBezTo>
                  <a:cubicBezTo>
                    <a:pt x="97463" y="400852"/>
                    <a:pt x="97463" y="403875"/>
                    <a:pt x="94438" y="400852"/>
                  </a:cubicBezTo>
                  <a:cubicBezTo>
                    <a:pt x="89901" y="399341"/>
                    <a:pt x="86876" y="400852"/>
                    <a:pt x="85364" y="405386"/>
                  </a:cubicBezTo>
                  <a:cubicBezTo>
                    <a:pt x="83852" y="409919"/>
                    <a:pt x="76290" y="415964"/>
                    <a:pt x="74778" y="418987"/>
                  </a:cubicBezTo>
                  <a:cubicBezTo>
                    <a:pt x="73265" y="420498"/>
                    <a:pt x="71753" y="428054"/>
                    <a:pt x="70240" y="429565"/>
                  </a:cubicBezTo>
                  <a:cubicBezTo>
                    <a:pt x="68728" y="431077"/>
                    <a:pt x="65703" y="432588"/>
                    <a:pt x="64191" y="434099"/>
                  </a:cubicBezTo>
                  <a:cubicBezTo>
                    <a:pt x="62679" y="437121"/>
                    <a:pt x="61166" y="440144"/>
                    <a:pt x="62679" y="441655"/>
                  </a:cubicBezTo>
                  <a:cubicBezTo>
                    <a:pt x="62679" y="444678"/>
                    <a:pt x="59654" y="449211"/>
                    <a:pt x="59654" y="450722"/>
                  </a:cubicBezTo>
                  <a:cubicBezTo>
                    <a:pt x="59654" y="453745"/>
                    <a:pt x="58142" y="458279"/>
                    <a:pt x="58142" y="462812"/>
                  </a:cubicBezTo>
                  <a:cubicBezTo>
                    <a:pt x="56629" y="465835"/>
                    <a:pt x="53605" y="474902"/>
                    <a:pt x="53605" y="479436"/>
                  </a:cubicBezTo>
                  <a:cubicBezTo>
                    <a:pt x="53605" y="482458"/>
                    <a:pt x="50580" y="488503"/>
                    <a:pt x="50580" y="491526"/>
                  </a:cubicBezTo>
                  <a:cubicBezTo>
                    <a:pt x="49067" y="493037"/>
                    <a:pt x="46043" y="499082"/>
                    <a:pt x="39993" y="500593"/>
                  </a:cubicBezTo>
                  <a:cubicBezTo>
                    <a:pt x="32432" y="502104"/>
                    <a:pt x="23357" y="493037"/>
                    <a:pt x="18820" y="490014"/>
                  </a:cubicBezTo>
                  <a:cubicBezTo>
                    <a:pt x="15796" y="486992"/>
                    <a:pt x="11259" y="477925"/>
                    <a:pt x="8234" y="474902"/>
                  </a:cubicBezTo>
                  <a:cubicBezTo>
                    <a:pt x="6722" y="471880"/>
                    <a:pt x="5209" y="471880"/>
                    <a:pt x="5209" y="470368"/>
                  </a:cubicBezTo>
                  <a:cubicBezTo>
                    <a:pt x="5209" y="470368"/>
                    <a:pt x="3697" y="467346"/>
                    <a:pt x="3697" y="465835"/>
                  </a:cubicBezTo>
                  <a:cubicBezTo>
                    <a:pt x="2184" y="462812"/>
                    <a:pt x="672" y="459790"/>
                    <a:pt x="672" y="455256"/>
                  </a:cubicBezTo>
                  <a:cubicBezTo>
                    <a:pt x="-840" y="452234"/>
                    <a:pt x="672" y="449211"/>
                    <a:pt x="672" y="447700"/>
                  </a:cubicBezTo>
                  <a:cubicBezTo>
                    <a:pt x="672" y="446189"/>
                    <a:pt x="672" y="443166"/>
                    <a:pt x="672" y="440144"/>
                  </a:cubicBezTo>
                  <a:cubicBezTo>
                    <a:pt x="672" y="438633"/>
                    <a:pt x="672" y="438633"/>
                    <a:pt x="2184" y="437121"/>
                  </a:cubicBezTo>
                  <a:cubicBezTo>
                    <a:pt x="2184" y="435610"/>
                    <a:pt x="672" y="434099"/>
                    <a:pt x="672" y="432588"/>
                  </a:cubicBezTo>
                  <a:cubicBezTo>
                    <a:pt x="672" y="431077"/>
                    <a:pt x="672" y="428054"/>
                    <a:pt x="672" y="425032"/>
                  </a:cubicBezTo>
                  <a:cubicBezTo>
                    <a:pt x="2184" y="423520"/>
                    <a:pt x="3697" y="422009"/>
                    <a:pt x="5209" y="420498"/>
                  </a:cubicBezTo>
                  <a:cubicBezTo>
                    <a:pt x="5209" y="418987"/>
                    <a:pt x="5209" y="405386"/>
                    <a:pt x="5209" y="402363"/>
                  </a:cubicBezTo>
                  <a:cubicBezTo>
                    <a:pt x="6722" y="399341"/>
                    <a:pt x="5209" y="399341"/>
                    <a:pt x="5209" y="397830"/>
                  </a:cubicBezTo>
                  <a:cubicBezTo>
                    <a:pt x="5209" y="396318"/>
                    <a:pt x="5209" y="396318"/>
                    <a:pt x="5209" y="393296"/>
                  </a:cubicBezTo>
                  <a:cubicBezTo>
                    <a:pt x="3697" y="391785"/>
                    <a:pt x="5209" y="390273"/>
                    <a:pt x="5209" y="388762"/>
                  </a:cubicBezTo>
                  <a:cubicBezTo>
                    <a:pt x="3697" y="387251"/>
                    <a:pt x="5209" y="384229"/>
                    <a:pt x="5209" y="384229"/>
                  </a:cubicBezTo>
                  <a:cubicBezTo>
                    <a:pt x="5209" y="382717"/>
                    <a:pt x="5209" y="379695"/>
                    <a:pt x="5209" y="379695"/>
                  </a:cubicBezTo>
                  <a:cubicBezTo>
                    <a:pt x="6722" y="379695"/>
                    <a:pt x="8234" y="378184"/>
                    <a:pt x="9746" y="378184"/>
                  </a:cubicBezTo>
                  <a:cubicBezTo>
                    <a:pt x="12771" y="378184"/>
                    <a:pt x="14283" y="379695"/>
                    <a:pt x="14283" y="381206"/>
                  </a:cubicBezTo>
                  <a:cubicBezTo>
                    <a:pt x="14283" y="381206"/>
                    <a:pt x="15796" y="384229"/>
                    <a:pt x="17308" y="385740"/>
                  </a:cubicBezTo>
                  <a:cubicBezTo>
                    <a:pt x="17308" y="387251"/>
                    <a:pt x="18820" y="391785"/>
                    <a:pt x="18820" y="394807"/>
                  </a:cubicBezTo>
                  <a:cubicBezTo>
                    <a:pt x="18820" y="397830"/>
                    <a:pt x="18820" y="399341"/>
                    <a:pt x="18820" y="400852"/>
                  </a:cubicBezTo>
                  <a:cubicBezTo>
                    <a:pt x="17308" y="400852"/>
                    <a:pt x="18820" y="402363"/>
                    <a:pt x="18820" y="403875"/>
                  </a:cubicBezTo>
                  <a:cubicBezTo>
                    <a:pt x="18820" y="406897"/>
                    <a:pt x="20333" y="408408"/>
                    <a:pt x="20333" y="409919"/>
                  </a:cubicBezTo>
                  <a:cubicBezTo>
                    <a:pt x="20333" y="412942"/>
                    <a:pt x="21845" y="417476"/>
                    <a:pt x="21845" y="420498"/>
                  </a:cubicBezTo>
                  <a:cubicBezTo>
                    <a:pt x="21845" y="422009"/>
                    <a:pt x="26382" y="425032"/>
                    <a:pt x="27894" y="425032"/>
                  </a:cubicBezTo>
                  <a:cubicBezTo>
                    <a:pt x="29407" y="423520"/>
                    <a:pt x="33944" y="423520"/>
                    <a:pt x="33944" y="422009"/>
                  </a:cubicBezTo>
                  <a:cubicBezTo>
                    <a:pt x="35456" y="420498"/>
                    <a:pt x="39993" y="420498"/>
                    <a:pt x="39993" y="420498"/>
                  </a:cubicBezTo>
                  <a:cubicBezTo>
                    <a:pt x="39993" y="420498"/>
                    <a:pt x="47555" y="417476"/>
                    <a:pt x="50580" y="415964"/>
                  </a:cubicBezTo>
                  <a:cubicBezTo>
                    <a:pt x="53605" y="414453"/>
                    <a:pt x="52092" y="414453"/>
                    <a:pt x="53605" y="412942"/>
                  </a:cubicBezTo>
                  <a:cubicBezTo>
                    <a:pt x="53605" y="412942"/>
                    <a:pt x="53605" y="411431"/>
                    <a:pt x="53605" y="409919"/>
                  </a:cubicBezTo>
                  <a:cubicBezTo>
                    <a:pt x="53605" y="408408"/>
                    <a:pt x="55117" y="406897"/>
                    <a:pt x="56629" y="405386"/>
                  </a:cubicBezTo>
                  <a:cubicBezTo>
                    <a:pt x="56629" y="403875"/>
                    <a:pt x="58142" y="402363"/>
                    <a:pt x="59654" y="400852"/>
                  </a:cubicBezTo>
                  <a:cubicBezTo>
                    <a:pt x="61166" y="399341"/>
                    <a:pt x="64191" y="397830"/>
                    <a:pt x="67216" y="396318"/>
                  </a:cubicBezTo>
                  <a:cubicBezTo>
                    <a:pt x="70240" y="396318"/>
                    <a:pt x="73265" y="390273"/>
                    <a:pt x="73265" y="388762"/>
                  </a:cubicBezTo>
                  <a:cubicBezTo>
                    <a:pt x="74778" y="387251"/>
                    <a:pt x="76290" y="387251"/>
                    <a:pt x="77802" y="385740"/>
                  </a:cubicBezTo>
                  <a:cubicBezTo>
                    <a:pt x="79315" y="382717"/>
                    <a:pt x="79315" y="382717"/>
                    <a:pt x="79315" y="381206"/>
                  </a:cubicBezTo>
                  <a:cubicBezTo>
                    <a:pt x="79315" y="378184"/>
                    <a:pt x="79315" y="378184"/>
                    <a:pt x="79315" y="375161"/>
                  </a:cubicBezTo>
                  <a:cubicBezTo>
                    <a:pt x="79315" y="373650"/>
                    <a:pt x="80827" y="372139"/>
                    <a:pt x="82339" y="369116"/>
                  </a:cubicBezTo>
                  <a:cubicBezTo>
                    <a:pt x="83852" y="366094"/>
                    <a:pt x="82339" y="366094"/>
                    <a:pt x="82339" y="363071"/>
                  </a:cubicBezTo>
                  <a:cubicBezTo>
                    <a:pt x="82339" y="361560"/>
                    <a:pt x="82339" y="360049"/>
                    <a:pt x="82339" y="357027"/>
                  </a:cubicBezTo>
                  <a:cubicBezTo>
                    <a:pt x="82339" y="355515"/>
                    <a:pt x="82339" y="354004"/>
                    <a:pt x="83852" y="350982"/>
                  </a:cubicBezTo>
                  <a:cubicBezTo>
                    <a:pt x="83852" y="349470"/>
                    <a:pt x="86876" y="347959"/>
                    <a:pt x="86876" y="347959"/>
                  </a:cubicBezTo>
                  <a:cubicBezTo>
                    <a:pt x="86876" y="347959"/>
                    <a:pt x="91413" y="347959"/>
                    <a:pt x="94438" y="347959"/>
                  </a:cubicBezTo>
                  <a:cubicBezTo>
                    <a:pt x="97463" y="346448"/>
                    <a:pt x="97463" y="346448"/>
                    <a:pt x="100488" y="346448"/>
                  </a:cubicBezTo>
                  <a:cubicBezTo>
                    <a:pt x="103512" y="344937"/>
                    <a:pt x="103512" y="344937"/>
                    <a:pt x="105025" y="343425"/>
                  </a:cubicBezTo>
                  <a:cubicBezTo>
                    <a:pt x="108049" y="341914"/>
                    <a:pt x="108049" y="343425"/>
                    <a:pt x="108049" y="340403"/>
                  </a:cubicBezTo>
                  <a:cubicBezTo>
                    <a:pt x="109562" y="338892"/>
                    <a:pt x="109562" y="337381"/>
                    <a:pt x="111074" y="337381"/>
                  </a:cubicBezTo>
                  <a:cubicBezTo>
                    <a:pt x="112586" y="337381"/>
                    <a:pt x="117123" y="334358"/>
                    <a:pt x="117123" y="334358"/>
                  </a:cubicBezTo>
                  <a:cubicBezTo>
                    <a:pt x="118636" y="332847"/>
                    <a:pt x="127710" y="320757"/>
                    <a:pt x="129222" y="319246"/>
                  </a:cubicBezTo>
                  <a:cubicBezTo>
                    <a:pt x="129222" y="316223"/>
                    <a:pt x="133759" y="314712"/>
                    <a:pt x="135272" y="313201"/>
                  </a:cubicBezTo>
                  <a:cubicBezTo>
                    <a:pt x="141321" y="308667"/>
                    <a:pt x="147371" y="302622"/>
                    <a:pt x="151908" y="298089"/>
                  </a:cubicBezTo>
                  <a:cubicBezTo>
                    <a:pt x="154932" y="295066"/>
                    <a:pt x="157957" y="292044"/>
                    <a:pt x="160982" y="289021"/>
                  </a:cubicBezTo>
                  <a:cubicBezTo>
                    <a:pt x="164006" y="285999"/>
                    <a:pt x="162494" y="284488"/>
                    <a:pt x="165519" y="281465"/>
                  </a:cubicBezTo>
                  <a:cubicBezTo>
                    <a:pt x="167031" y="279954"/>
                    <a:pt x="167031" y="278443"/>
                    <a:pt x="168544" y="276932"/>
                  </a:cubicBezTo>
                  <a:cubicBezTo>
                    <a:pt x="170056" y="273909"/>
                    <a:pt x="170056" y="275420"/>
                    <a:pt x="170056" y="272398"/>
                  </a:cubicBezTo>
                  <a:cubicBezTo>
                    <a:pt x="170056" y="269375"/>
                    <a:pt x="171568" y="269375"/>
                    <a:pt x="170056" y="267864"/>
                  </a:cubicBezTo>
                  <a:cubicBezTo>
                    <a:pt x="168544" y="266353"/>
                    <a:pt x="170056" y="264842"/>
                    <a:pt x="170056" y="261819"/>
                  </a:cubicBezTo>
                  <a:cubicBezTo>
                    <a:pt x="170056" y="258797"/>
                    <a:pt x="170056" y="255774"/>
                    <a:pt x="170056" y="254263"/>
                  </a:cubicBezTo>
                  <a:cubicBezTo>
                    <a:pt x="170056" y="251241"/>
                    <a:pt x="170056" y="252752"/>
                    <a:pt x="168544" y="248218"/>
                  </a:cubicBezTo>
                  <a:cubicBezTo>
                    <a:pt x="168544" y="245196"/>
                    <a:pt x="168544" y="246707"/>
                    <a:pt x="167031" y="245196"/>
                  </a:cubicBezTo>
                  <a:cubicBezTo>
                    <a:pt x="167031" y="245196"/>
                    <a:pt x="167031" y="243685"/>
                    <a:pt x="167031" y="242173"/>
                  </a:cubicBezTo>
                  <a:cubicBezTo>
                    <a:pt x="167031" y="240662"/>
                    <a:pt x="167031" y="239151"/>
                    <a:pt x="165519" y="237640"/>
                  </a:cubicBezTo>
                  <a:cubicBezTo>
                    <a:pt x="165519" y="236128"/>
                    <a:pt x="164006" y="231595"/>
                    <a:pt x="162494" y="231595"/>
                  </a:cubicBezTo>
                  <a:cubicBezTo>
                    <a:pt x="160982" y="230084"/>
                    <a:pt x="153420" y="231595"/>
                    <a:pt x="151908" y="230084"/>
                  </a:cubicBezTo>
                  <a:cubicBezTo>
                    <a:pt x="148883" y="228572"/>
                    <a:pt x="141321" y="228572"/>
                    <a:pt x="138296" y="228572"/>
                  </a:cubicBezTo>
                  <a:cubicBezTo>
                    <a:pt x="135272" y="228572"/>
                    <a:pt x="130735" y="228572"/>
                    <a:pt x="129222" y="228572"/>
                  </a:cubicBezTo>
                  <a:cubicBezTo>
                    <a:pt x="127710" y="228572"/>
                    <a:pt x="121661" y="227061"/>
                    <a:pt x="121661" y="227061"/>
                  </a:cubicBezTo>
                  <a:cubicBezTo>
                    <a:pt x="121661" y="227061"/>
                    <a:pt x="118636" y="225550"/>
                    <a:pt x="117123" y="224039"/>
                  </a:cubicBezTo>
                  <a:cubicBezTo>
                    <a:pt x="117123" y="224039"/>
                    <a:pt x="115611" y="222527"/>
                    <a:pt x="115611" y="221016"/>
                  </a:cubicBezTo>
                  <a:cubicBezTo>
                    <a:pt x="115611" y="221016"/>
                    <a:pt x="118636" y="216483"/>
                    <a:pt x="121661" y="213460"/>
                  </a:cubicBezTo>
                  <a:cubicBezTo>
                    <a:pt x="124685" y="211949"/>
                    <a:pt x="130735" y="208926"/>
                    <a:pt x="133759" y="207415"/>
                  </a:cubicBezTo>
                  <a:cubicBezTo>
                    <a:pt x="135272" y="205904"/>
                    <a:pt x="141321" y="199859"/>
                    <a:pt x="145858" y="198348"/>
                  </a:cubicBezTo>
                  <a:cubicBezTo>
                    <a:pt x="145858" y="198348"/>
                    <a:pt x="147371" y="196837"/>
                    <a:pt x="147371" y="196837"/>
                  </a:cubicBezTo>
                  <a:cubicBezTo>
                    <a:pt x="151908" y="193814"/>
                    <a:pt x="170056" y="183236"/>
                    <a:pt x="170056" y="183236"/>
                  </a:cubicBezTo>
                  <a:cubicBezTo>
                    <a:pt x="170056" y="183236"/>
                    <a:pt x="170056" y="183236"/>
                    <a:pt x="170056" y="178702"/>
                  </a:cubicBezTo>
                  <a:cubicBezTo>
                    <a:pt x="168544" y="174168"/>
                    <a:pt x="170056" y="169635"/>
                    <a:pt x="170056" y="166612"/>
                  </a:cubicBezTo>
                  <a:cubicBezTo>
                    <a:pt x="170056" y="163590"/>
                    <a:pt x="171568" y="160567"/>
                    <a:pt x="170056" y="156034"/>
                  </a:cubicBezTo>
                  <a:cubicBezTo>
                    <a:pt x="170056" y="151500"/>
                    <a:pt x="173081" y="149989"/>
                    <a:pt x="174593" y="149989"/>
                  </a:cubicBezTo>
                  <a:cubicBezTo>
                    <a:pt x="174593" y="148477"/>
                    <a:pt x="176105" y="136388"/>
                    <a:pt x="176105" y="134876"/>
                  </a:cubicBezTo>
                  <a:cubicBezTo>
                    <a:pt x="176105" y="133365"/>
                    <a:pt x="174593" y="121275"/>
                    <a:pt x="174593" y="118253"/>
                  </a:cubicBezTo>
                  <a:cubicBezTo>
                    <a:pt x="174593" y="116742"/>
                    <a:pt x="174593" y="109186"/>
                    <a:pt x="177618" y="103141"/>
                  </a:cubicBezTo>
                  <a:cubicBezTo>
                    <a:pt x="177618" y="98607"/>
                    <a:pt x="177618" y="94073"/>
                    <a:pt x="177618" y="92562"/>
                  </a:cubicBezTo>
                  <a:cubicBezTo>
                    <a:pt x="180642" y="89540"/>
                    <a:pt x="176105" y="59315"/>
                    <a:pt x="176105" y="57804"/>
                  </a:cubicBezTo>
                  <a:cubicBezTo>
                    <a:pt x="176105" y="56292"/>
                    <a:pt x="174593" y="48736"/>
                    <a:pt x="174593" y="45714"/>
                  </a:cubicBezTo>
                  <a:cubicBezTo>
                    <a:pt x="174593" y="44203"/>
                    <a:pt x="174593" y="39669"/>
                    <a:pt x="173081" y="36647"/>
                  </a:cubicBezTo>
                  <a:cubicBezTo>
                    <a:pt x="173081" y="33624"/>
                    <a:pt x="174593" y="33624"/>
                    <a:pt x="173081" y="29090"/>
                  </a:cubicBezTo>
                  <a:cubicBezTo>
                    <a:pt x="170056" y="24557"/>
                    <a:pt x="173081" y="20023"/>
                    <a:pt x="173081" y="20023"/>
                  </a:cubicBezTo>
                  <a:cubicBezTo>
                    <a:pt x="173081" y="20023"/>
                    <a:pt x="174593" y="17001"/>
                    <a:pt x="176105" y="15489"/>
                  </a:cubicBezTo>
                  <a:cubicBezTo>
                    <a:pt x="176105" y="13978"/>
                    <a:pt x="176105" y="12467"/>
                    <a:pt x="176105" y="10956"/>
                  </a:cubicBezTo>
                  <a:cubicBezTo>
                    <a:pt x="176105" y="7933"/>
                    <a:pt x="180642" y="3400"/>
                    <a:pt x="182155" y="1888"/>
                  </a:cubicBezTo>
                  <a:cubicBezTo>
                    <a:pt x="185179" y="-1134"/>
                    <a:pt x="191229" y="377"/>
                    <a:pt x="192741" y="3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 name="ísḻîḓe">
              <a:extLst>
                <a:ext uri="{FF2B5EF4-FFF2-40B4-BE49-F238E27FC236}">
                  <a16:creationId xmlns:a16="http://schemas.microsoft.com/office/drawing/2014/main" id="{1DCBBEFB-474E-4EDF-B316-31F594787491}"/>
                </a:ext>
              </a:extLst>
            </p:cNvPr>
            <p:cNvSpPr/>
            <p:nvPr userDrawn="1"/>
          </p:nvSpPr>
          <p:spPr bwMode="auto">
            <a:xfrm>
              <a:off x="4849813" y="3722688"/>
              <a:ext cx="4924425" cy="93663"/>
            </a:xfrm>
            <a:custGeom>
              <a:avLst/>
              <a:gdLst>
                <a:gd name="connsiteX0" fmla="*/ 2490643 w 4924425"/>
                <a:gd name="connsiteY0" fmla="*/ 49853 h 93663"/>
                <a:gd name="connsiteX1" fmla="*/ 2481637 w 4924425"/>
                <a:gd name="connsiteY1" fmla="*/ 57406 h 93663"/>
                <a:gd name="connsiteX2" fmla="*/ 2478636 w 4924425"/>
                <a:gd name="connsiteY2" fmla="*/ 66471 h 93663"/>
                <a:gd name="connsiteX3" fmla="*/ 2481637 w 4924425"/>
                <a:gd name="connsiteY3" fmla="*/ 75535 h 93663"/>
                <a:gd name="connsiteX4" fmla="*/ 2492144 w 4924425"/>
                <a:gd name="connsiteY4" fmla="*/ 78556 h 93663"/>
                <a:gd name="connsiteX5" fmla="*/ 2499648 w 4924425"/>
                <a:gd name="connsiteY5" fmla="*/ 77045 h 93663"/>
                <a:gd name="connsiteX6" fmla="*/ 2507153 w 4924425"/>
                <a:gd name="connsiteY6" fmla="*/ 72513 h 93663"/>
                <a:gd name="connsiteX7" fmla="*/ 2490643 w 4924425"/>
                <a:gd name="connsiteY7" fmla="*/ 49853 h 93663"/>
                <a:gd name="connsiteX8" fmla="*/ 3989387 w 4924425"/>
                <a:gd name="connsiteY8" fmla="*/ 22225 h 93663"/>
                <a:gd name="connsiteX9" fmla="*/ 3976687 w 4924425"/>
                <a:gd name="connsiteY9" fmla="*/ 55562 h 93663"/>
                <a:gd name="connsiteX10" fmla="*/ 4000500 w 4924425"/>
                <a:gd name="connsiteY10" fmla="*/ 55562 h 93663"/>
                <a:gd name="connsiteX11" fmla="*/ 2076450 w 4924425"/>
                <a:gd name="connsiteY11" fmla="*/ 22225 h 93663"/>
                <a:gd name="connsiteX12" fmla="*/ 2063749 w 4924425"/>
                <a:gd name="connsiteY12" fmla="*/ 55562 h 93663"/>
                <a:gd name="connsiteX13" fmla="*/ 2087562 w 4924425"/>
                <a:gd name="connsiteY13" fmla="*/ 55562 h 93663"/>
                <a:gd name="connsiteX14" fmla="*/ 430212 w 4924425"/>
                <a:gd name="connsiteY14" fmla="*/ 22225 h 93663"/>
                <a:gd name="connsiteX15" fmla="*/ 417512 w 4924425"/>
                <a:gd name="connsiteY15" fmla="*/ 55562 h 93663"/>
                <a:gd name="connsiteX16" fmla="*/ 441325 w 4924425"/>
                <a:gd name="connsiteY16" fmla="*/ 55562 h 93663"/>
                <a:gd name="connsiteX17" fmla="*/ 3494532 w 4924425"/>
                <a:gd name="connsiteY17" fmla="*/ 16668 h 93663"/>
                <a:gd name="connsiteX18" fmla="*/ 3494532 w 4924425"/>
                <a:gd name="connsiteY18" fmla="*/ 76994 h 93663"/>
                <a:gd name="connsiteX19" fmla="*/ 3507962 w 4924425"/>
                <a:gd name="connsiteY19" fmla="*/ 76994 h 93663"/>
                <a:gd name="connsiteX20" fmla="*/ 3518408 w 4924425"/>
                <a:gd name="connsiteY20" fmla="*/ 75486 h 93663"/>
                <a:gd name="connsiteX21" fmla="*/ 3525869 w 4924425"/>
                <a:gd name="connsiteY21" fmla="*/ 72469 h 93663"/>
                <a:gd name="connsiteX22" fmla="*/ 3530346 w 4924425"/>
                <a:gd name="connsiteY22" fmla="*/ 63421 h 93663"/>
                <a:gd name="connsiteX23" fmla="*/ 3531838 w 4924425"/>
                <a:gd name="connsiteY23" fmla="*/ 46831 h 93663"/>
                <a:gd name="connsiteX24" fmla="*/ 3530346 w 4924425"/>
                <a:gd name="connsiteY24" fmla="*/ 30242 h 93663"/>
                <a:gd name="connsiteX25" fmla="*/ 3525869 w 4924425"/>
                <a:gd name="connsiteY25" fmla="*/ 21193 h 93663"/>
                <a:gd name="connsiteX26" fmla="*/ 3516916 w 4924425"/>
                <a:gd name="connsiteY26" fmla="*/ 18177 h 93663"/>
                <a:gd name="connsiteX27" fmla="*/ 3501993 w 4924425"/>
                <a:gd name="connsiteY27" fmla="*/ 16668 h 93663"/>
                <a:gd name="connsiteX28" fmla="*/ 3494532 w 4924425"/>
                <a:gd name="connsiteY28" fmla="*/ 16668 h 93663"/>
                <a:gd name="connsiteX29" fmla="*/ 1168908 w 4924425"/>
                <a:gd name="connsiteY29" fmla="*/ 16668 h 93663"/>
                <a:gd name="connsiteX30" fmla="*/ 1168908 w 4924425"/>
                <a:gd name="connsiteY30" fmla="*/ 39290 h 93663"/>
                <a:gd name="connsiteX31" fmla="*/ 1182387 w 4924425"/>
                <a:gd name="connsiteY31" fmla="*/ 39290 h 93663"/>
                <a:gd name="connsiteX32" fmla="*/ 1198861 w 4924425"/>
                <a:gd name="connsiteY32" fmla="*/ 37782 h 93663"/>
                <a:gd name="connsiteX33" fmla="*/ 1203354 w 4924425"/>
                <a:gd name="connsiteY33" fmla="*/ 34766 h 93663"/>
                <a:gd name="connsiteX34" fmla="*/ 1204852 w 4924425"/>
                <a:gd name="connsiteY34" fmla="*/ 27225 h 93663"/>
                <a:gd name="connsiteX35" fmla="*/ 1203354 w 4924425"/>
                <a:gd name="connsiteY35" fmla="*/ 21193 h 93663"/>
                <a:gd name="connsiteX36" fmla="*/ 1195866 w 4924425"/>
                <a:gd name="connsiteY36" fmla="*/ 16668 h 93663"/>
                <a:gd name="connsiteX37" fmla="*/ 1182387 w 4924425"/>
                <a:gd name="connsiteY37" fmla="*/ 16668 h 93663"/>
                <a:gd name="connsiteX38" fmla="*/ 1168908 w 4924425"/>
                <a:gd name="connsiteY38" fmla="*/ 16668 h 93663"/>
                <a:gd name="connsiteX39" fmla="*/ 4429919 w 4924425"/>
                <a:gd name="connsiteY39" fmla="*/ 15107 h 93663"/>
                <a:gd name="connsiteX40" fmla="*/ 4411854 w 4924425"/>
                <a:gd name="connsiteY40" fmla="*/ 22661 h 93663"/>
                <a:gd name="connsiteX41" fmla="*/ 4405832 w 4924425"/>
                <a:gd name="connsiteY41" fmla="*/ 46832 h 93663"/>
                <a:gd name="connsiteX42" fmla="*/ 4413359 w 4924425"/>
                <a:gd name="connsiteY42" fmla="*/ 69492 h 93663"/>
                <a:gd name="connsiteX43" fmla="*/ 4429919 w 4924425"/>
                <a:gd name="connsiteY43" fmla="*/ 77045 h 93663"/>
                <a:gd name="connsiteX44" fmla="*/ 4447983 w 4924425"/>
                <a:gd name="connsiteY44" fmla="*/ 69492 h 93663"/>
                <a:gd name="connsiteX45" fmla="*/ 4455510 w 4924425"/>
                <a:gd name="connsiteY45" fmla="*/ 46832 h 93663"/>
                <a:gd name="connsiteX46" fmla="*/ 4447983 w 4924425"/>
                <a:gd name="connsiteY46" fmla="*/ 22661 h 93663"/>
                <a:gd name="connsiteX47" fmla="*/ 4429919 w 4924425"/>
                <a:gd name="connsiteY47" fmla="*/ 15107 h 93663"/>
                <a:gd name="connsiteX48" fmla="*/ 3612357 w 4924425"/>
                <a:gd name="connsiteY48" fmla="*/ 15107 h 93663"/>
                <a:gd name="connsiteX49" fmla="*/ 3594292 w 4924425"/>
                <a:gd name="connsiteY49" fmla="*/ 22661 h 93663"/>
                <a:gd name="connsiteX50" fmla="*/ 3586765 w 4924425"/>
                <a:gd name="connsiteY50" fmla="*/ 46832 h 93663"/>
                <a:gd name="connsiteX51" fmla="*/ 3594292 w 4924425"/>
                <a:gd name="connsiteY51" fmla="*/ 69492 h 93663"/>
                <a:gd name="connsiteX52" fmla="*/ 3612357 w 4924425"/>
                <a:gd name="connsiteY52" fmla="*/ 77045 h 93663"/>
                <a:gd name="connsiteX53" fmla="*/ 3630421 w 4924425"/>
                <a:gd name="connsiteY53" fmla="*/ 69492 h 93663"/>
                <a:gd name="connsiteX54" fmla="*/ 3636443 w 4924425"/>
                <a:gd name="connsiteY54" fmla="*/ 46832 h 93663"/>
                <a:gd name="connsiteX55" fmla="*/ 3630421 w 4924425"/>
                <a:gd name="connsiteY55" fmla="*/ 22661 h 93663"/>
                <a:gd name="connsiteX56" fmla="*/ 3612357 w 4924425"/>
                <a:gd name="connsiteY56" fmla="*/ 15107 h 93663"/>
                <a:gd name="connsiteX57" fmla="*/ 3029743 w 4924425"/>
                <a:gd name="connsiteY57" fmla="*/ 15107 h 93663"/>
                <a:gd name="connsiteX58" fmla="*/ 3011678 w 4924425"/>
                <a:gd name="connsiteY58" fmla="*/ 22661 h 93663"/>
                <a:gd name="connsiteX59" fmla="*/ 3004152 w 4924425"/>
                <a:gd name="connsiteY59" fmla="*/ 46832 h 93663"/>
                <a:gd name="connsiteX60" fmla="*/ 3011678 w 4924425"/>
                <a:gd name="connsiteY60" fmla="*/ 69492 h 93663"/>
                <a:gd name="connsiteX61" fmla="*/ 3029743 w 4924425"/>
                <a:gd name="connsiteY61" fmla="*/ 77045 h 93663"/>
                <a:gd name="connsiteX62" fmla="*/ 3047808 w 4924425"/>
                <a:gd name="connsiteY62" fmla="*/ 69492 h 93663"/>
                <a:gd name="connsiteX63" fmla="*/ 3055335 w 4924425"/>
                <a:gd name="connsiteY63" fmla="*/ 46832 h 93663"/>
                <a:gd name="connsiteX64" fmla="*/ 3047808 w 4924425"/>
                <a:gd name="connsiteY64" fmla="*/ 22661 h 93663"/>
                <a:gd name="connsiteX65" fmla="*/ 3029743 w 4924425"/>
                <a:gd name="connsiteY65" fmla="*/ 15107 h 93663"/>
                <a:gd name="connsiteX66" fmla="*/ 2828131 w 4924425"/>
                <a:gd name="connsiteY66" fmla="*/ 15107 h 93663"/>
                <a:gd name="connsiteX67" fmla="*/ 2810066 w 4924425"/>
                <a:gd name="connsiteY67" fmla="*/ 22661 h 93663"/>
                <a:gd name="connsiteX68" fmla="*/ 2804045 w 4924425"/>
                <a:gd name="connsiteY68" fmla="*/ 46832 h 93663"/>
                <a:gd name="connsiteX69" fmla="*/ 2810066 w 4924425"/>
                <a:gd name="connsiteY69" fmla="*/ 69492 h 93663"/>
                <a:gd name="connsiteX70" fmla="*/ 2828131 w 4924425"/>
                <a:gd name="connsiteY70" fmla="*/ 77045 h 93663"/>
                <a:gd name="connsiteX71" fmla="*/ 2846196 w 4924425"/>
                <a:gd name="connsiteY71" fmla="*/ 69492 h 93663"/>
                <a:gd name="connsiteX72" fmla="*/ 2853723 w 4924425"/>
                <a:gd name="connsiteY72" fmla="*/ 46832 h 93663"/>
                <a:gd name="connsiteX73" fmla="*/ 2846196 w 4924425"/>
                <a:gd name="connsiteY73" fmla="*/ 22661 h 93663"/>
                <a:gd name="connsiteX74" fmla="*/ 2828131 w 4924425"/>
                <a:gd name="connsiteY74" fmla="*/ 15107 h 93663"/>
                <a:gd name="connsiteX75" fmla="*/ 1631156 w 4924425"/>
                <a:gd name="connsiteY75" fmla="*/ 15107 h 93663"/>
                <a:gd name="connsiteX76" fmla="*/ 1613091 w 4924425"/>
                <a:gd name="connsiteY76" fmla="*/ 22661 h 93663"/>
                <a:gd name="connsiteX77" fmla="*/ 1607070 w 4924425"/>
                <a:gd name="connsiteY77" fmla="*/ 46832 h 93663"/>
                <a:gd name="connsiteX78" fmla="*/ 1613091 w 4924425"/>
                <a:gd name="connsiteY78" fmla="*/ 69492 h 93663"/>
                <a:gd name="connsiteX79" fmla="*/ 1631156 w 4924425"/>
                <a:gd name="connsiteY79" fmla="*/ 77045 h 93663"/>
                <a:gd name="connsiteX80" fmla="*/ 1649221 w 4924425"/>
                <a:gd name="connsiteY80" fmla="*/ 69492 h 93663"/>
                <a:gd name="connsiteX81" fmla="*/ 1656748 w 4924425"/>
                <a:gd name="connsiteY81" fmla="*/ 46832 h 93663"/>
                <a:gd name="connsiteX82" fmla="*/ 1649221 w 4924425"/>
                <a:gd name="connsiteY82" fmla="*/ 22661 h 93663"/>
                <a:gd name="connsiteX83" fmla="*/ 1631156 w 4924425"/>
                <a:gd name="connsiteY83" fmla="*/ 15107 h 93663"/>
                <a:gd name="connsiteX84" fmla="*/ 2498147 w 4924425"/>
                <a:gd name="connsiteY84" fmla="*/ 12086 h 93663"/>
                <a:gd name="connsiteX85" fmla="*/ 2490643 w 4924425"/>
                <a:gd name="connsiteY85" fmla="*/ 13596 h 93663"/>
                <a:gd name="connsiteX86" fmla="*/ 2489142 w 4924425"/>
                <a:gd name="connsiteY86" fmla="*/ 19639 h 93663"/>
                <a:gd name="connsiteX87" fmla="*/ 2492144 w 4924425"/>
                <a:gd name="connsiteY87" fmla="*/ 27193 h 93663"/>
                <a:gd name="connsiteX88" fmla="*/ 2496647 w 4924425"/>
                <a:gd name="connsiteY88" fmla="*/ 31725 h 93663"/>
                <a:gd name="connsiteX89" fmla="*/ 2501149 w 4924425"/>
                <a:gd name="connsiteY89" fmla="*/ 28703 h 93663"/>
                <a:gd name="connsiteX90" fmla="*/ 2507153 w 4924425"/>
                <a:gd name="connsiteY90" fmla="*/ 19639 h 93663"/>
                <a:gd name="connsiteX91" fmla="*/ 2504151 w 4924425"/>
                <a:gd name="connsiteY91" fmla="*/ 15107 h 93663"/>
                <a:gd name="connsiteX92" fmla="*/ 2498147 w 4924425"/>
                <a:gd name="connsiteY92" fmla="*/ 12086 h 93663"/>
                <a:gd name="connsiteX93" fmla="*/ 4856162 w 4924425"/>
                <a:gd name="connsiteY93" fmla="*/ 1587 h 93663"/>
                <a:gd name="connsiteX94" fmla="*/ 4922837 w 4924425"/>
                <a:gd name="connsiteY94" fmla="*/ 1587 h 93663"/>
                <a:gd name="connsiteX95" fmla="*/ 4922837 w 4924425"/>
                <a:gd name="connsiteY95" fmla="*/ 15875 h 93663"/>
                <a:gd name="connsiteX96" fmla="*/ 4873625 w 4924425"/>
                <a:gd name="connsiteY96" fmla="*/ 15875 h 93663"/>
                <a:gd name="connsiteX97" fmla="*/ 4873625 w 4924425"/>
                <a:gd name="connsiteY97" fmla="*/ 36512 h 93663"/>
                <a:gd name="connsiteX98" fmla="*/ 4919662 w 4924425"/>
                <a:gd name="connsiteY98" fmla="*/ 36512 h 93663"/>
                <a:gd name="connsiteX99" fmla="*/ 4919662 w 4924425"/>
                <a:gd name="connsiteY99" fmla="*/ 50800 h 93663"/>
                <a:gd name="connsiteX100" fmla="*/ 4873625 w 4924425"/>
                <a:gd name="connsiteY100" fmla="*/ 50800 h 93663"/>
                <a:gd name="connsiteX101" fmla="*/ 4873625 w 4924425"/>
                <a:gd name="connsiteY101" fmla="*/ 76200 h 93663"/>
                <a:gd name="connsiteX102" fmla="*/ 4924425 w 4924425"/>
                <a:gd name="connsiteY102" fmla="*/ 76200 h 93663"/>
                <a:gd name="connsiteX103" fmla="*/ 4924425 w 4924425"/>
                <a:gd name="connsiteY103" fmla="*/ 92075 h 93663"/>
                <a:gd name="connsiteX104" fmla="*/ 4856162 w 4924425"/>
                <a:gd name="connsiteY104" fmla="*/ 92075 h 93663"/>
                <a:gd name="connsiteX105" fmla="*/ 4662487 w 4924425"/>
                <a:gd name="connsiteY105" fmla="*/ 1587 h 93663"/>
                <a:gd name="connsiteX106" fmla="*/ 4727575 w 4924425"/>
                <a:gd name="connsiteY106" fmla="*/ 1587 h 93663"/>
                <a:gd name="connsiteX107" fmla="*/ 4727575 w 4924425"/>
                <a:gd name="connsiteY107" fmla="*/ 15875 h 93663"/>
                <a:gd name="connsiteX108" fmla="*/ 4679949 w 4924425"/>
                <a:gd name="connsiteY108" fmla="*/ 15875 h 93663"/>
                <a:gd name="connsiteX109" fmla="*/ 4679949 w 4924425"/>
                <a:gd name="connsiteY109" fmla="*/ 36512 h 93663"/>
                <a:gd name="connsiteX110" fmla="*/ 4724399 w 4924425"/>
                <a:gd name="connsiteY110" fmla="*/ 36512 h 93663"/>
                <a:gd name="connsiteX111" fmla="*/ 4724399 w 4924425"/>
                <a:gd name="connsiteY111" fmla="*/ 50800 h 93663"/>
                <a:gd name="connsiteX112" fmla="*/ 4679949 w 4924425"/>
                <a:gd name="connsiteY112" fmla="*/ 50800 h 93663"/>
                <a:gd name="connsiteX113" fmla="*/ 4679949 w 4924425"/>
                <a:gd name="connsiteY113" fmla="*/ 76200 h 93663"/>
                <a:gd name="connsiteX114" fmla="*/ 4729162 w 4924425"/>
                <a:gd name="connsiteY114" fmla="*/ 76200 h 93663"/>
                <a:gd name="connsiteX115" fmla="*/ 4729162 w 4924425"/>
                <a:gd name="connsiteY115" fmla="*/ 92075 h 93663"/>
                <a:gd name="connsiteX116" fmla="*/ 4662487 w 4924425"/>
                <a:gd name="connsiteY116" fmla="*/ 92075 h 93663"/>
                <a:gd name="connsiteX117" fmla="*/ 4579937 w 4924425"/>
                <a:gd name="connsiteY117" fmla="*/ 1587 h 93663"/>
                <a:gd name="connsiteX118" fmla="*/ 4597400 w 4924425"/>
                <a:gd name="connsiteY118" fmla="*/ 1587 h 93663"/>
                <a:gd name="connsiteX119" fmla="*/ 4597400 w 4924425"/>
                <a:gd name="connsiteY119" fmla="*/ 76200 h 93663"/>
                <a:gd name="connsiteX120" fmla="*/ 4641850 w 4924425"/>
                <a:gd name="connsiteY120" fmla="*/ 76200 h 93663"/>
                <a:gd name="connsiteX121" fmla="*/ 4641850 w 4924425"/>
                <a:gd name="connsiteY121" fmla="*/ 92075 h 93663"/>
                <a:gd name="connsiteX122" fmla="*/ 4579937 w 4924425"/>
                <a:gd name="connsiteY122" fmla="*/ 92075 h 93663"/>
                <a:gd name="connsiteX123" fmla="*/ 4494212 w 4924425"/>
                <a:gd name="connsiteY123" fmla="*/ 1587 h 93663"/>
                <a:gd name="connsiteX124" fmla="*/ 4513262 w 4924425"/>
                <a:gd name="connsiteY124" fmla="*/ 1587 h 93663"/>
                <a:gd name="connsiteX125" fmla="*/ 4513262 w 4924425"/>
                <a:gd name="connsiteY125" fmla="*/ 76200 h 93663"/>
                <a:gd name="connsiteX126" fmla="*/ 4557712 w 4924425"/>
                <a:gd name="connsiteY126" fmla="*/ 76200 h 93663"/>
                <a:gd name="connsiteX127" fmla="*/ 4557712 w 4924425"/>
                <a:gd name="connsiteY127" fmla="*/ 92075 h 93663"/>
                <a:gd name="connsiteX128" fmla="*/ 4494212 w 4924425"/>
                <a:gd name="connsiteY128" fmla="*/ 92075 h 93663"/>
                <a:gd name="connsiteX129" fmla="*/ 4051300 w 4924425"/>
                <a:gd name="connsiteY129" fmla="*/ 1587 h 93663"/>
                <a:gd name="connsiteX130" fmla="*/ 4068763 w 4924425"/>
                <a:gd name="connsiteY130" fmla="*/ 1587 h 93663"/>
                <a:gd name="connsiteX131" fmla="*/ 4106863 w 4924425"/>
                <a:gd name="connsiteY131" fmla="*/ 61912 h 93663"/>
                <a:gd name="connsiteX132" fmla="*/ 4106863 w 4924425"/>
                <a:gd name="connsiteY132" fmla="*/ 1587 h 93663"/>
                <a:gd name="connsiteX133" fmla="*/ 4122738 w 4924425"/>
                <a:gd name="connsiteY133" fmla="*/ 1587 h 93663"/>
                <a:gd name="connsiteX134" fmla="*/ 4122738 w 4924425"/>
                <a:gd name="connsiteY134" fmla="*/ 92075 h 93663"/>
                <a:gd name="connsiteX135" fmla="*/ 4105275 w 4924425"/>
                <a:gd name="connsiteY135" fmla="*/ 92075 h 93663"/>
                <a:gd name="connsiteX136" fmla="*/ 4068763 w 4924425"/>
                <a:gd name="connsiteY136" fmla="*/ 33337 h 93663"/>
                <a:gd name="connsiteX137" fmla="*/ 4068763 w 4924425"/>
                <a:gd name="connsiteY137" fmla="*/ 92075 h 93663"/>
                <a:gd name="connsiteX138" fmla="*/ 4051300 w 4924425"/>
                <a:gd name="connsiteY138" fmla="*/ 92075 h 93663"/>
                <a:gd name="connsiteX139" fmla="*/ 3979862 w 4924425"/>
                <a:gd name="connsiteY139" fmla="*/ 1587 h 93663"/>
                <a:gd name="connsiteX140" fmla="*/ 4000500 w 4924425"/>
                <a:gd name="connsiteY140" fmla="*/ 1587 h 93663"/>
                <a:gd name="connsiteX141" fmla="*/ 4035425 w 4924425"/>
                <a:gd name="connsiteY141" fmla="*/ 92075 h 93663"/>
                <a:gd name="connsiteX142" fmla="*/ 4016375 w 4924425"/>
                <a:gd name="connsiteY142" fmla="*/ 92075 h 93663"/>
                <a:gd name="connsiteX143" fmla="*/ 4006850 w 4924425"/>
                <a:gd name="connsiteY143" fmla="*/ 69850 h 93663"/>
                <a:gd name="connsiteX144" fmla="*/ 3970337 w 4924425"/>
                <a:gd name="connsiteY144" fmla="*/ 69850 h 93663"/>
                <a:gd name="connsiteX145" fmla="*/ 3963987 w 4924425"/>
                <a:gd name="connsiteY145" fmla="*/ 92075 h 93663"/>
                <a:gd name="connsiteX146" fmla="*/ 3944937 w 4924425"/>
                <a:gd name="connsiteY146" fmla="*/ 92075 h 93663"/>
                <a:gd name="connsiteX147" fmla="*/ 3878262 w 4924425"/>
                <a:gd name="connsiteY147" fmla="*/ 1587 h 93663"/>
                <a:gd name="connsiteX148" fmla="*/ 3940175 w 4924425"/>
                <a:gd name="connsiteY148" fmla="*/ 1587 h 93663"/>
                <a:gd name="connsiteX149" fmla="*/ 3940175 w 4924425"/>
                <a:gd name="connsiteY149" fmla="*/ 15875 h 93663"/>
                <a:gd name="connsiteX150" fmla="*/ 3895725 w 4924425"/>
                <a:gd name="connsiteY150" fmla="*/ 15875 h 93663"/>
                <a:gd name="connsiteX151" fmla="*/ 3895725 w 4924425"/>
                <a:gd name="connsiteY151" fmla="*/ 38100 h 93663"/>
                <a:gd name="connsiteX152" fmla="*/ 3933825 w 4924425"/>
                <a:gd name="connsiteY152" fmla="*/ 38100 h 93663"/>
                <a:gd name="connsiteX153" fmla="*/ 3933825 w 4924425"/>
                <a:gd name="connsiteY153" fmla="*/ 52387 h 93663"/>
                <a:gd name="connsiteX154" fmla="*/ 3895725 w 4924425"/>
                <a:gd name="connsiteY154" fmla="*/ 52387 h 93663"/>
                <a:gd name="connsiteX155" fmla="*/ 3895725 w 4924425"/>
                <a:gd name="connsiteY155" fmla="*/ 92075 h 93663"/>
                <a:gd name="connsiteX156" fmla="*/ 3878262 w 4924425"/>
                <a:gd name="connsiteY156" fmla="*/ 92075 h 93663"/>
                <a:gd name="connsiteX157" fmla="*/ 3678237 w 4924425"/>
                <a:gd name="connsiteY157" fmla="*/ 1587 h 93663"/>
                <a:gd name="connsiteX158" fmla="*/ 3694112 w 4924425"/>
                <a:gd name="connsiteY158" fmla="*/ 1587 h 93663"/>
                <a:gd name="connsiteX159" fmla="*/ 3732212 w 4924425"/>
                <a:gd name="connsiteY159" fmla="*/ 61912 h 93663"/>
                <a:gd name="connsiteX160" fmla="*/ 3732212 w 4924425"/>
                <a:gd name="connsiteY160" fmla="*/ 1587 h 93663"/>
                <a:gd name="connsiteX161" fmla="*/ 3748087 w 4924425"/>
                <a:gd name="connsiteY161" fmla="*/ 1587 h 93663"/>
                <a:gd name="connsiteX162" fmla="*/ 3748087 w 4924425"/>
                <a:gd name="connsiteY162" fmla="*/ 92075 h 93663"/>
                <a:gd name="connsiteX163" fmla="*/ 3730625 w 4924425"/>
                <a:gd name="connsiteY163" fmla="*/ 92075 h 93663"/>
                <a:gd name="connsiteX164" fmla="*/ 3694112 w 4924425"/>
                <a:gd name="connsiteY164" fmla="*/ 33337 h 93663"/>
                <a:gd name="connsiteX165" fmla="*/ 3694112 w 4924425"/>
                <a:gd name="connsiteY165" fmla="*/ 92075 h 93663"/>
                <a:gd name="connsiteX166" fmla="*/ 3678237 w 4924425"/>
                <a:gd name="connsiteY166" fmla="*/ 92075 h 93663"/>
                <a:gd name="connsiteX167" fmla="*/ 3476625 w 4924425"/>
                <a:gd name="connsiteY167" fmla="*/ 1587 h 93663"/>
                <a:gd name="connsiteX168" fmla="*/ 3509454 w 4924425"/>
                <a:gd name="connsiteY168" fmla="*/ 1587 h 93663"/>
                <a:gd name="connsiteX169" fmla="*/ 3525869 w 4924425"/>
                <a:gd name="connsiteY169" fmla="*/ 3095 h 93663"/>
                <a:gd name="connsiteX170" fmla="*/ 3539300 w 4924425"/>
                <a:gd name="connsiteY170" fmla="*/ 12144 h 93663"/>
                <a:gd name="connsiteX171" fmla="*/ 3548253 w 4924425"/>
                <a:gd name="connsiteY171" fmla="*/ 25717 h 93663"/>
                <a:gd name="connsiteX172" fmla="*/ 3551238 w 4924425"/>
                <a:gd name="connsiteY172" fmla="*/ 46831 h 93663"/>
                <a:gd name="connsiteX173" fmla="*/ 3548253 w 4924425"/>
                <a:gd name="connsiteY173" fmla="*/ 66437 h 93663"/>
                <a:gd name="connsiteX174" fmla="*/ 3539300 w 4924425"/>
                <a:gd name="connsiteY174" fmla="*/ 83026 h 93663"/>
                <a:gd name="connsiteX175" fmla="*/ 3525869 w 4924425"/>
                <a:gd name="connsiteY175" fmla="*/ 89059 h 93663"/>
                <a:gd name="connsiteX176" fmla="*/ 3509454 w 4924425"/>
                <a:gd name="connsiteY176" fmla="*/ 92075 h 93663"/>
                <a:gd name="connsiteX177" fmla="*/ 3476625 w 4924425"/>
                <a:gd name="connsiteY177" fmla="*/ 92075 h 93663"/>
                <a:gd name="connsiteX178" fmla="*/ 3476625 w 4924425"/>
                <a:gd name="connsiteY178" fmla="*/ 1587 h 93663"/>
                <a:gd name="connsiteX179" fmla="*/ 3205162 w 4924425"/>
                <a:gd name="connsiteY179" fmla="*/ 1587 h 93663"/>
                <a:gd name="connsiteX180" fmla="*/ 3222625 w 4924425"/>
                <a:gd name="connsiteY180" fmla="*/ 1587 h 93663"/>
                <a:gd name="connsiteX181" fmla="*/ 3222625 w 4924425"/>
                <a:gd name="connsiteY181" fmla="*/ 92075 h 93663"/>
                <a:gd name="connsiteX182" fmla="*/ 3205162 w 4924425"/>
                <a:gd name="connsiteY182" fmla="*/ 92075 h 93663"/>
                <a:gd name="connsiteX183" fmla="*/ 3094037 w 4924425"/>
                <a:gd name="connsiteY183" fmla="*/ 1587 h 93663"/>
                <a:gd name="connsiteX184" fmla="*/ 3122612 w 4924425"/>
                <a:gd name="connsiteY184" fmla="*/ 1587 h 93663"/>
                <a:gd name="connsiteX185" fmla="*/ 3136899 w 4924425"/>
                <a:gd name="connsiteY185" fmla="*/ 63500 h 93663"/>
                <a:gd name="connsiteX186" fmla="*/ 3154362 w 4924425"/>
                <a:gd name="connsiteY186" fmla="*/ 1587 h 93663"/>
                <a:gd name="connsiteX187" fmla="*/ 3181350 w 4924425"/>
                <a:gd name="connsiteY187" fmla="*/ 1587 h 93663"/>
                <a:gd name="connsiteX188" fmla="*/ 3181350 w 4924425"/>
                <a:gd name="connsiteY188" fmla="*/ 92075 h 93663"/>
                <a:gd name="connsiteX189" fmla="*/ 3163887 w 4924425"/>
                <a:gd name="connsiteY189" fmla="*/ 92075 h 93663"/>
                <a:gd name="connsiteX190" fmla="*/ 3163887 w 4924425"/>
                <a:gd name="connsiteY190" fmla="*/ 20637 h 93663"/>
                <a:gd name="connsiteX191" fmla="*/ 3146425 w 4924425"/>
                <a:gd name="connsiteY191" fmla="*/ 92075 h 93663"/>
                <a:gd name="connsiteX192" fmla="*/ 3130549 w 4924425"/>
                <a:gd name="connsiteY192" fmla="*/ 92075 h 93663"/>
                <a:gd name="connsiteX193" fmla="*/ 3111499 w 4924425"/>
                <a:gd name="connsiteY193" fmla="*/ 20637 h 93663"/>
                <a:gd name="connsiteX194" fmla="*/ 3111499 w 4924425"/>
                <a:gd name="connsiteY194" fmla="*/ 92075 h 93663"/>
                <a:gd name="connsiteX195" fmla="*/ 3094037 w 4924425"/>
                <a:gd name="connsiteY195" fmla="*/ 92075 h 93663"/>
                <a:gd name="connsiteX196" fmla="*/ 2894012 w 4924425"/>
                <a:gd name="connsiteY196" fmla="*/ 1587 h 93663"/>
                <a:gd name="connsiteX197" fmla="*/ 2911474 w 4924425"/>
                <a:gd name="connsiteY197" fmla="*/ 1587 h 93663"/>
                <a:gd name="connsiteX198" fmla="*/ 2947987 w 4924425"/>
                <a:gd name="connsiteY198" fmla="*/ 61912 h 93663"/>
                <a:gd name="connsiteX199" fmla="*/ 2947987 w 4924425"/>
                <a:gd name="connsiteY199" fmla="*/ 1587 h 93663"/>
                <a:gd name="connsiteX200" fmla="*/ 2965450 w 4924425"/>
                <a:gd name="connsiteY200" fmla="*/ 1587 h 93663"/>
                <a:gd name="connsiteX201" fmla="*/ 2965450 w 4924425"/>
                <a:gd name="connsiteY201" fmla="*/ 92075 h 93663"/>
                <a:gd name="connsiteX202" fmla="*/ 2946400 w 4924425"/>
                <a:gd name="connsiteY202" fmla="*/ 92075 h 93663"/>
                <a:gd name="connsiteX203" fmla="*/ 2909887 w 4924425"/>
                <a:gd name="connsiteY203" fmla="*/ 33337 h 93663"/>
                <a:gd name="connsiteX204" fmla="*/ 2909887 w 4924425"/>
                <a:gd name="connsiteY204" fmla="*/ 92075 h 93663"/>
                <a:gd name="connsiteX205" fmla="*/ 2894012 w 4924425"/>
                <a:gd name="connsiteY205" fmla="*/ 92075 h 93663"/>
                <a:gd name="connsiteX206" fmla="*/ 2601912 w 4924425"/>
                <a:gd name="connsiteY206" fmla="*/ 1587 h 93663"/>
                <a:gd name="connsiteX207" fmla="*/ 2668587 w 4924425"/>
                <a:gd name="connsiteY207" fmla="*/ 1587 h 93663"/>
                <a:gd name="connsiteX208" fmla="*/ 2668587 w 4924425"/>
                <a:gd name="connsiteY208" fmla="*/ 15875 h 93663"/>
                <a:gd name="connsiteX209" fmla="*/ 2619374 w 4924425"/>
                <a:gd name="connsiteY209" fmla="*/ 15875 h 93663"/>
                <a:gd name="connsiteX210" fmla="*/ 2619374 w 4924425"/>
                <a:gd name="connsiteY210" fmla="*/ 36512 h 93663"/>
                <a:gd name="connsiteX211" fmla="*/ 2665412 w 4924425"/>
                <a:gd name="connsiteY211" fmla="*/ 36512 h 93663"/>
                <a:gd name="connsiteX212" fmla="*/ 2665412 w 4924425"/>
                <a:gd name="connsiteY212" fmla="*/ 50800 h 93663"/>
                <a:gd name="connsiteX213" fmla="*/ 2619374 w 4924425"/>
                <a:gd name="connsiteY213" fmla="*/ 50800 h 93663"/>
                <a:gd name="connsiteX214" fmla="*/ 2619374 w 4924425"/>
                <a:gd name="connsiteY214" fmla="*/ 76200 h 93663"/>
                <a:gd name="connsiteX215" fmla="*/ 2670175 w 4924425"/>
                <a:gd name="connsiteY215" fmla="*/ 76200 h 93663"/>
                <a:gd name="connsiteX216" fmla="*/ 2670175 w 4924425"/>
                <a:gd name="connsiteY216" fmla="*/ 92075 h 93663"/>
                <a:gd name="connsiteX217" fmla="*/ 2601912 w 4924425"/>
                <a:gd name="connsiteY217" fmla="*/ 92075 h 93663"/>
                <a:gd name="connsiteX218" fmla="*/ 2332037 w 4924425"/>
                <a:gd name="connsiteY218" fmla="*/ 1587 h 93663"/>
                <a:gd name="connsiteX219" fmla="*/ 2398712 w 4924425"/>
                <a:gd name="connsiteY219" fmla="*/ 1587 h 93663"/>
                <a:gd name="connsiteX220" fmla="*/ 2398712 w 4924425"/>
                <a:gd name="connsiteY220" fmla="*/ 15875 h 93663"/>
                <a:gd name="connsiteX221" fmla="*/ 2349499 w 4924425"/>
                <a:gd name="connsiteY221" fmla="*/ 15875 h 93663"/>
                <a:gd name="connsiteX222" fmla="*/ 2349499 w 4924425"/>
                <a:gd name="connsiteY222" fmla="*/ 36512 h 93663"/>
                <a:gd name="connsiteX223" fmla="*/ 2395537 w 4924425"/>
                <a:gd name="connsiteY223" fmla="*/ 36512 h 93663"/>
                <a:gd name="connsiteX224" fmla="*/ 2395537 w 4924425"/>
                <a:gd name="connsiteY224" fmla="*/ 50800 h 93663"/>
                <a:gd name="connsiteX225" fmla="*/ 2349499 w 4924425"/>
                <a:gd name="connsiteY225" fmla="*/ 50800 h 93663"/>
                <a:gd name="connsiteX226" fmla="*/ 2349499 w 4924425"/>
                <a:gd name="connsiteY226" fmla="*/ 76200 h 93663"/>
                <a:gd name="connsiteX227" fmla="*/ 2401887 w 4924425"/>
                <a:gd name="connsiteY227" fmla="*/ 76200 h 93663"/>
                <a:gd name="connsiteX228" fmla="*/ 2401887 w 4924425"/>
                <a:gd name="connsiteY228" fmla="*/ 92075 h 93663"/>
                <a:gd name="connsiteX229" fmla="*/ 2332037 w 4924425"/>
                <a:gd name="connsiteY229" fmla="*/ 92075 h 93663"/>
                <a:gd name="connsiteX230" fmla="*/ 2138362 w 4924425"/>
                <a:gd name="connsiteY230" fmla="*/ 1587 h 93663"/>
                <a:gd name="connsiteX231" fmla="*/ 2155824 w 4924425"/>
                <a:gd name="connsiteY231" fmla="*/ 1587 h 93663"/>
                <a:gd name="connsiteX232" fmla="*/ 2192337 w 4924425"/>
                <a:gd name="connsiteY232" fmla="*/ 61912 h 93663"/>
                <a:gd name="connsiteX233" fmla="*/ 2192337 w 4924425"/>
                <a:gd name="connsiteY233" fmla="*/ 1587 h 93663"/>
                <a:gd name="connsiteX234" fmla="*/ 2209800 w 4924425"/>
                <a:gd name="connsiteY234" fmla="*/ 1587 h 93663"/>
                <a:gd name="connsiteX235" fmla="*/ 2209800 w 4924425"/>
                <a:gd name="connsiteY235" fmla="*/ 92075 h 93663"/>
                <a:gd name="connsiteX236" fmla="*/ 2190750 w 4924425"/>
                <a:gd name="connsiteY236" fmla="*/ 92075 h 93663"/>
                <a:gd name="connsiteX237" fmla="*/ 2154237 w 4924425"/>
                <a:gd name="connsiteY237" fmla="*/ 33337 h 93663"/>
                <a:gd name="connsiteX238" fmla="*/ 2154237 w 4924425"/>
                <a:gd name="connsiteY238" fmla="*/ 92075 h 93663"/>
                <a:gd name="connsiteX239" fmla="*/ 2138362 w 4924425"/>
                <a:gd name="connsiteY239" fmla="*/ 92075 h 93663"/>
                <a:gd name="connsiteX240" fmla="*/ 2066924 w 4924425"/>
                <a:gd name="connsiteY240" fmla="*/ 1587 h 93663"/>
                <a:gd name="connsiteX241" fmla="*/ 2085975 w 4924425"/>
                <a:gd name="connsiteY241" fmla="*/ 1587 h 93663"/>
                <a:gd name="connsiteX242" fmla="*/ 2120900 w 4924425"/>
                <a:gd name="connsiteY242" fmla="*/ 92075 h 93663"/>
                <a:gd name="connsiteX243" fmla="*/ 2101850 w 4924425"/>
                <a:gd name="connsiteY243" fmla="*/ 92075 h 93663"/>
                <a:gd name="connsiteX244" fmla="*/ 2093912 w 4924425"/>
                <a:gd name="connsiteY244" fmla="*/ 69850 h 93663"/>
                <a:gd name="connsiteX245" fmla="*/ 2057399 w 4924425"/>
                <a:gd name="connsiteY245" fmla="*/ 69850 h 93663"/>
                <a:gd name="connsiteX246" fmla="*/ 2051049 w 4924425"/>
                <a:gd name="connsiteY246" fmla="*/ 92075 h 93663"/>
                <a:gd name="connsiteX247" fmla="*/ 2030412 w 4924425"/>
                <a:gd name="connsiteY247" fmla="*/ 92075 h 93663"/>
                <a:gd name="connsiteX248" fmla="*/ 1943100 w 4924425"/>
                <a:gd name="connsiteY248" fmla="*/ 1587 h 93663"/>
                <a:gd name="connsiteX249" fmla="*/ 1962150 w 4924425"/>
                <a:gd name="connsiteY249" fmla="*/ 1587 h 93663"/>
                <a:gd name="connsiteX250" fmla="*/ 1998662 w 4924425"/>
                <a:gd name="connsiteY250" fmla="*/ 61912 h 93663"/>
                <a:gd name="connsiteX251" fmla="*/ 1998662 w 4924425"/>
                <a:gd name="connsiteY251" fmla="*/ 1587 h 93663"/>
                <a:gd name="connsiteX252" fmla="*/ 2016125 w 4924425"/>
                <a:gd name="connsiteY252" fmla="*/ 1587 h 93663"/>
                <a:gd name="connsiteX253" fmla="*/ 2016125 w 4924425"/>
                <a:gd name="connsiteY253" fmla="*/ 92075 h 93663"/>
                <a:gd name="connsiteX254" fmla="*/ 1997075 w 4924425"/>
                <a:gd name="connsiteY254" fmla="*/ 92075 h 93663"/>
                <a:gd name="connsiteX255" fmla="*/ 1960562 w 4924425"/>
                <a:gd name="connsiteY255" fmla="*/ 33337 h 93663"/>
                <a:gd name="connsiteX256" fmla="*/ 1960562 w 4924425"/>
                <a:gd name="connsiteY256" fmla="*/ 92075 h 93663"/>
                <a:gd name="connsiteX257" fmla="*/ 1943100 w 4924425"/>
                <a:gd name="connsiteY257" fmla="*/ 92075 h 93663"/>
                <a:gd name="connsiteX258" fmla="*/ 1901825 w 4924425"/>
                <a:gd name="connsiteY258" fmla="*/ 1587 h 93663"/>
                <a:gd name="connsiteX259" fmla="*/ 1919288 w 4924425"/>
                <a:gd name="connsiteY259" fmla="*/ 1587 h 93663"/>
                <a:gd name="connsiteX260" fmla="*/ 1919288 w 4924425"/>
                <a:gd name="connsiteY260" fmla="*/ 92075 h 93663"/>
                <a:gd name="connsiteX261" fmla="*/ 1901825 w 4924425"/>
                <a:gd name="connsiteY261" fmla="*/ 92075 h 93663"/>
                <a:gd name="connsiteX262" fmla="*/ 1819275 w 4924425"/>
                <a:gd name="connsiteY262" fmla="*/ 1587 h 93663"/>
                <a:gd name="connsiteX263" fmla="*/ 1881188 w 4924425"/>
                <a:gd name="connsiteY263" fmla="*/ 1587 h 93663"/>
                <a:gd name="connsiteX264" fmla="*/ 1881188 w 4924425"/>
                <a:gd name="connsiteY264" fmla="*/ 15875 h 93663"/>
                <a:gd name="connsiteX265" fmla="*/ 1836737 w 4924425"/>
                <a:gd name="connsiteY265" fmla="*/ 15875 h 93663"/>
                <a:gd name="connsiteX266" fmla="*/ 1836737 w 4924425"/>
                <a:gd name="connsiteY266" fmla="*/ 38100 h 93663"/>
                <a:gd name="connsiteX267" fmla="*/ 1874838 w 4924425"/>
                <a:gd name="connsiteY267" fmla="*/ 38100 h 93663"/>
                <a:gd name="connsiteX268" fmla="*/ 1874838 w 4924425"/>
                <a:gd name="connsiteY268" fmla="*/ 52387 h 93663"/>
                <a:gd name="connsiteX269" fmla="*/ 1836737 w 4924425"/>
                <a:gd name="connsiteY269" fmla="*/ 52387 h 93663"/>
                <a:gd name="connsiteX270" fmla="*/ 1836737 w 4924425"/>
                <a:gd name="connsiteY270" fmla="*/ 92075 h 93663"/>
                <a:gd name="connsiteX271" fmla="*/ 1819275 w 4924425"/>
                <a:gd name="connsiteY271" fmla="*/ 92075 h 93663"/>
                <a:gd name="connsiteX272" fmla="*/ 1695450 w 4924425"/>
                <a:gd name="connsiteY272" fmla="*/ 1587 h 93663"/>
                <a:gd name="connsiteX273" fmla="*/ 1757363 w 4924425"/>
                <a:gd name="connsiteY273" fmla="*/ 1587 h 93663"/>
                <a:gd name="connsiteX274" fmla="*/ 1757363 w 4924425"/>
                <a:gd name="connsiteY274" fmla="*/ 15875 h 93663"/>
                <a:gd name="connsiteX275" fmla="*/ 1712912 w 4924425"/>
                <a:gd name="connsiteY275" fmla="*/ 15875 h 93663"/>
                <a:gd name="connsiteX276" fmla="*/ 1712912 w 4924425"/>
                <a:gd name="connsiteY276" fmla="*/ 38100 h 93663"/>
                <a:gd name="connsiteX277" fmla="*/ 1751013 w 4924425"/>
                <a:gd name="connsiteY277" fmla="*/ 38100 h 93663"/>
                <a:gd name="connsiteX278" fmla="*/ 1751013 w 4924425"/>
                <a:gd name="connsiteY278" fmla="*/ 52387 h 93663"/>
                <a:gd name="connsiteX279" fmla="*/ 1712912 w 4924425"/>
                <a:gd name="connsiteY279" fmla="*/ 52387 h 93663"/>
                <a:gd name="connsiteX280" fmla="*/ 1712912 w 4924425"/>
                <a:gd name="connsiteY280" fmla="*/ 92075 h 93663"/>
                <a:gd name="connsiteX281" fmla="*/ 1695450 w 4924425"/>
                <a:gd name="connsiteY281" fmla="*/ 92075 h 93663"/>
                <a:gd name="connsiteX282" fmla="*/ 1452562 w 4924425"/>
                <a:gd name="connsiteY282" fmla="*/ 1587 h 93663"/>
                <a:gd name="connsiteX283" fmla="*/ 1474787 w 4924425"/>
                <a:gd name="connsiteY283" fmla="*/ 1587 h 93663"/>
                <a:gd name="connsiteX284" fmla="*/ 1495424 w 4924425"/>
                <a:gd name="connsiteY284" fmla="*/ 38100 h 93663"/>
                <a:gd name="connsiteX285" fmla="*/ 1516062 w 4924425"/>
                <a:gd name="connsiteY285" fmla="*/ 1587 h 93663"/>
                <a:gd name="connsiteX286" fmla="*/ 1535112 w 4924425"/>
                <a:gd name="connsiteY286" fmla="*/ 1587 h 93663"/>
                <a:gd name="connsiteX287" fmla="*/ 1503362 w 4924425"/>
                <a:gd name="connsiteY287" fmla="*/ 53975 h 93663"/>
                <a:gd name="connsiteX288" fmla="*/ 1503362 w 4924425"/>
                <a:gd name="connsiteY288" fmla="*/ 92075 h 93663"/>
                <a:gd name="connsiteX289" fmla="*/ 1484312 w 4924425"/>
                <a:gd name="connsiteY289" fmla="*/ 92075 h 93663"/>
                <a:gd name="connsiteX290" fmla="*/ 1484312 w 4924425"/>
                <a:gd name="connsiteY290" fmla="*/ 53975 h 93663"/>
                <a:gd name="connsiteX291" fmla="*/ 1371600 w 4924425"/>
                <a:gd name="connsiteY291" fmla="*/ 1587 h 93663"/>
                <a:gd name="connsiteX292" fmla="*/ 1444625 w 4924425"/>
                <a:gd name="connsiteY292" fmla="*/ 1587 h 93663"/>
                <a:gd name="connsiteX293" fmla="*/ 1444625 w 4924425"/>
                <a:gd name="connsiteY293" fmla="*/ 15875 h 93663"/>
                <a:gd name="connsiteX294" fmla="*/ 1417637 w 4924425"/>
                <a:gd name="connsiteY294" fmla="*/ 15875 h 93663"/>
                <a:gd name="connsiteX295" fmla="*/ 1417637 w 4924425"/>
                <a:gd name="connsiteY295" fmla="*/ 92075 h 93663"/>
                <a:gd name="connsiteX296" fmla="*/ 1398587 w 4924425"/>
                <a:gd name="connsiteY296" fmla="*/ 92075 h 93663"/>
                <a:gd name="connsiteX297" fmla="*/ 1398587 w 4924425"/>
                <a:gd name="connsiteY297" fmla="*/ 15875 h 93663"/>
                <a:gd name="connsiteX298" fmla="*/ 1371600 w 4924425"/>
                <a:gd name="connsiteY298" fmla="*/ 15875 h 93663"/>
                <a:gd name="connsiteX299" fmla="*/ 1336675 w 4924425"/>
                <a:gd name="connsiteY299" fmla="*/ 1587 h 93663"/>
                <a:gd name="connsiteX300" fmla="*/ 1355725 w 4924425"/>
                <a:gd name="connsiteY300" fmla="*/ 1587 h 93663"/>
                <a:gd name="connsiteX301" fmla="*/ 1355725 w 4924425"/>
                <a:gd name="connsiteY301" fmla="*/ 92075 h 93663"/>
                <a:gd name="connsiteX302" fmla="*/ 1336675 w 4924425"/>
                <a:gd name="connsiteY302" fmla="*/ 92075 h 93663"/>
                <a:gd name="connsiteX303" fmla="*/ 1150937 w 4924425"/>
                <a:gd name="connsiteY303" fmla="*/ 1587 h 93663"/>
                <a:gd name="connsiteX304" fmla="*/ 1188378 w 4924425"/>
                <a:gd name="connsiteY304" fmla="*/ 1587 h 93663"/>
                <a:gd name="connsiteX305" fmla="*/ 1209345 w 4924425"/>
                <a:gd name="connsiteY305" fmla="*/ 4603 h 93663"/>
                <a:gd name="connsiteX306" fmla="*/ 1219828 w 4924425"/>
                <a:gd name="connsiteY306" fmla="*/ 12144 h 93663"/>
                <a:gd name="connsiteX307" fmla="*/ 1224321 w 4924425"/>
                <a:gd name="connsiteY307" fmla="*/ 27225 h 93663"/>
                <a:gd name="connsiteX308" fmla="*/ 1218331 w 4924425"/>
                <a:gd name="connsiteY308" fmla="*/ 43815 h 93663"/>
                <a:gd name="connsiteX309" fmla="*/ 1200359 w 4924425"/>
                <a:gd name="connsiteY309" fmla="*/ 51356 h 93663"/>
                <a:gd name="connsiteX310" fmla="*/ 1209345 w 4924425"/>
                <a:gd name="connsiteY310" fmla="*/ 58896 h 93663"/>
                <a:gd name="connsiteX311" fmla="*/ 1219828 w 4924425"/>
                <a:gd name="connsiteY311" fmla="*/ 73978 h 93663"/>
                <a:gd name="connsiteX312" fmla="*/ 1230312 w 4924425"/>
                <a:gd name="connsiteY312" fmla="*/ 92075 h 93663"/>
                <a:gd name="connsiteX313" fmla="*/ 1209345 w 4924425"/>
                <a:gd name="connsiteY313" fmla="*/ 92075 h 93663"/>
                <a:gd name="connsiteX314" fmla="*/ 1195866 w 4924425"/>
                <a:gd name="connsiteY314" fmla="*/ 72469 h 93663"/>
                <a:gd name="connsiteX315" fmla="*/ 1186880 w 4924425"/>
                <a:gd name="connsiteY315" fmla="*/ 58896 h 93663"/>
                <a:gd name="connsiteX316" fmla="*/ 1180890 w 4924425"/>
                <a:gd name="connsiteY316" fmla="*/ 54372 h 93663"/>
                <a:gd name="connsiteX317" fmla="*/ 1171904 w 4924425"/>
                <a:gd name="connsiteY317" fmla="*/ 54372 h 93663"/>
                <a:gd name="connsiteX318" fmla="*/ 1168908 w 4924425"/>
                <a:gd name="connsiteY318" fmla="*/ 54372 h 93663"/>
                <a:gd name="connsiteX319" fmla="*/ 1168908 w 4924425"/>
                <a:gd name="connsiteY319" fmla="*/ 92075 h 93663"/>
                <a:gd name="connsiteX320" fmla="*/ 1150937 w 4924425"/>
                <a:gd name="connsiteY320" fmla="*/ 92075 h 93663"/>
                <a:gd name="connsiteX321" fmla="*/ 1150937 w 4924425"/>
                <a:gd name="connsiteY321" fmla="*/ 1587 h 93663"/>
                <a:gd name="connsiteX322" fmla="*/ 1060450 w 4924425"/>
                <a:gd name="connsiteY322" fmla="*/ 1587 h 93663"/>
                <a:gd name="connsiteX323" fmla="*/ 1127125 w 4924425"/>
                <a:gd name="connsiteY323" fmla="*/ 1587 h 93663"/>
                <a:gd name="connsiteX324" fmla="*/ 1127125 w 4924425"/>
                <a:gd name="connsiteY324" fmla="*/ 15875 h 93663"/>
                <a:gd name="connsiteX325" fmla="*/ 1077912 w 4924425"/>
                <a:gd name="connsiteY325" fmla="*/ 15875 h 93663"/>
                <a:gd name="connsiteX326" fmla="*/ 1077912 w 4924425"/>
                <a:gd name="connsiteY326" fmla="*/ 36512 h 93663"/>
                <a:gd name="connsiteX327" fmla="*/ 1123950 w 4924425"/>
                <a:gd name="connsiteY327" fmla="*/ 36512 h 93663"/>
                <a:gd name="connsiteX328" fmla="*/ 1123950 w 4924425"/>
                <a:gd name="connsiteY328" fmla="*/ 50800 h 93663"/>
                <a:gd name="connsiteX329" fmla="*/ 1077912 w 4924425"/>
                <a:gd name="connsiteY329" fmla="*/ 50800 h 93663"/>
                <a:gd name="connsiteX330" fmla="*/ 1077912 w 4924425"/>
                <a:gd name="connsiteY330" fmla="*/ 76200 h 93663"/>
                <a:gd name="connsiteX331" fmla="*/ 1128713 w 4924425"/>
                <a:gd name="connsiteY331" fmla="*/ 76200 h 93663"/>
                <a:gd name="connsiteX332" fmla="*/ 1128713 w 4924425"/>
                <a:gd name="connsiteY332" fmla="*/ 92075 h 93663"/>
                <a:gd name="connsiteX333" fmla="*/ 1060450 w 4924425"/>
                <a:gd name="connsiteY333" fmla="*/ 92075 h 93663"/>
                <a:gd name="connsiteX334" fmla="*/ 960437 w 4924425"/>
                <a:gd name="connsiteY334" fmla="*/ 1587 h 93663"/>
                <a:gd name="connsiteX335" fmla="*/ 981074 w 4924425"/>
                <a:gd name="connsiteY335" fmla="*/ 1587 h 93663"/>
                <a:gd name="connsiteX336" fmla="*/ 1003299 w 4924425"/>
                <a:gd name="connsiteY336" fmla="*/ 68262 h 93663"/>
                <a:gd name="connsiteX337" fmla="*/ 1025524 w 4924425"/>
                <a:gd name="connsiteY337" fmla="*/ 1587 h 93663"/>
                <a:gd name="connsiteX338" fmla="*/ 1042987 w 4924425"/>
                <a:gd name="connsiteY338" fmla="*/ 1587 h 93663"/>
                <a:gd name="connsiteX339" fmla="*/ 1012824 w 4924425"/>
                <a:gd name="connsiteY339" fmla="*/ 92075 h 93663"/>
                <a:gd name="connsiteX340" fmla="*/ 992187 w 4924425"/>
                <a:gd name="connsiteY340" fmla="*/ 92075 h 93663"/>
                <a:gd name="connsiteX341" fmla="*/ 927100 w 4924425"/>
                <a:gd name="connsiteY341" fmla="*/ 1587 h 93663"/>
                <a:gd name="connsiteX342" fmla="*/ 946150 w 4924425"/>
                <a:gd name="connsiteY342" fmla="*/ 1587 h 93663"/>
                <a:gd name="connsiteX343" fmla="*/ 946150 w 4924425"/>
                <a:gd name="connsiteY343" fmla="*/ 92075 h 93663"/>
                <a:gd name="connsiteX344" fmla="*/ 927100 w 4924425"/>
                <a:gd name="connsiteY344" fmla="*/ 92075 h 93663"/>
                <a:gd name="connsiteX345" fmla="*/ 831850 w 4924425"/>
                <a:gd name="connsiteY345" fmla="*/ 1587 h 93663"/>
                <a:gd name="connsiteX346" fmla="*/ 849312 w 4924425"/>
                <a:gd name="connsiteY346" fmla="*/ 1587 h 93663"/>
                <a:gd name="connsiteX347" fmla="*/ 885825 w 4924425"/>
                <a:gd name="connsiteY347" fmla="*/ 61912 h 93663"/>
                <a:gd name="connsiteX348" fmla="*/ 885825 w 4924425"/>
                <a:gd name="connsiteY348" fmla="*/ 1587 h 93663"/>
                <a:gd name="connsiteX349" fmla="*/ 901700 w 4924425"/>
                <a:gd name="connsiteY349" fmla="*/ 1587 h 93663"/>
                <a:gd name="connsiteX350" fmla="*/ 901700 w 4924425"/>
                <a:gd name="connsiteY350" fmla="*/ 92075 h 93663"/>
                <a:gd name="connsiteX351" fmla="*/ 884237 w 4924425"/>
                <a:gd name="connsiteY351" fmla="*/ 92075 h 93663"/>
                <a:gd name="connsiteX352" fmla="*/ 847725 w 4924425"/>
                <a:gd name="connsiteY352" fmla="*/ 33337 h 93663"/>
                <a:gd name="connsiteX353" fmla="*/ 847725 w 4924425"/>
                <a:gd name="connsiteY353" fmla="*/ 92075 h 93663"/>
                <a:gd name="connsiteX354" fmla="*/ 831850 w 4924425"/>
                <a:gd name="connsiteY354" fmla="*/ 92075 h 93663"/>
                <a:gd name="connsiteX355" fmla="*/ 733425 w 4924425"/>
                <a:gd name="connsiteY355" fmla="*/ 1587 h 93663"/>
                <a:gd name="connsiteX356" fmla="*/ 751681 w 4924425"/>
                <a:gd name="connsiteY356" fmla="*/ 1587 h 93663"/>
                <a:gd name="connsiteX357" fmla="*/ 751681 w 4924425"/>
                <a:gd name="connsiteY357" fmla="*/ 49889 h 93663"/>
                <a:gd name="connsiteX358" fmla="*/ 753202 w 4924425"/>
                <a:gd name="connsiteY358" fmla="*/ 64983 h 93663"/>
                <a:gd name="connsiteX359" fmla="*/ 757766 w 4924425"/>
                <a:gd name="connsiteY359" fmla="*/ 74040 h 93663"/>
                <a:gd name="connsiteX360" fmla="*/ 769937 w 4924425"/>
                <a:gd name="connsiteY360" fmla="*/ 77058 h 93663"/>
                <a:gd name="connsiteX361" fmla="*/ 782108 w 4924425"/>
                <a:gd name="connsiteY361" fmla="*/ 74040 h 93663"/>
                <a:gd name="connsiteX362" fmla="*/ 786672 w 4924425"/>
                <a:gd name="connsiteY362" fmla="*/ 66492 h 93663"/>
                <a:gd name="connsiteX363" fmla="*/ 788194 w 4924425"/>
                <a:gd name="connsiteY363" fmla="*/ 51398 h 93663"/>
                <a:gd name="connsiteX364" fmla="*/ 788194 w 4924425"/>
                <a:gd name="connsiteY364" fmla="*/ 1587 h 93663"/>
                <a:gd name="connsiteX365" fmla="*/ 806450 w 4924425"/>
                <a:gd name="connsiteY365" fmla="*/ 1587 h 93663"/>
                <a:gd name="connsiteX366" fmla="*/ 806450 w 4924425"/>
                <a:gd name="connsiteY366" fmla="*/ 48379 h 93663"/>
                <a:gd name="connsiteX367" fmla="*/ 804928 w 4924425"/>
                <a:gd name="connsiteY367" fmla="*/ 72530 h 93663"/>
                <a:gd name="connsiteX368" fmla="*/ 798843 w 4924425"/>
                <a:gd name="connsiteY368" fmla="*/ 83096 h 93663"/>
                <a:gd name="connsiteX369" fmla="*/ 788194 w 4924425"/>
                <a:gd name="connsiteY369" fmla="*/ 90643 h 93663"/>
                <a:gd name="connsiteX370" fmla="*/ 771459 w 4924425"/>
                <a:gd name="connsiteY370" fmla="*/ 93662 h 93663"/>
                <a:gd name="connsiteX371" fmla="*/ 751681 w 4924425"/>
                <a:gd name="connsiteY371" fmla="*/ 90643 h 93663"/>
                <a:gd name="connsiteX372" fmla="*/ 741032 w 4924425"/>
                <a:gd name="connsiteY372" fmla="*/ 83096 h 93663"/>
                <a:gd name="connsiteX373" fmla="*/ 734946 w 4924425"/>
                <a:gd name="connsiteY373" fmla="*/ 72530 h 93663"/>
                <a:gd name="connsiteX374" fmla="*/ 733425 w 4924425"/>
                <a:gd name="connsiteY374" fmla="*/ 49889 h 93663"/>
                <a:gd name="connsiteX375" fmla="*/ 733425 w 4924425"/>
                <a:gd name="connsiteY375" fmla="*/ 1587 h 93663"/>
                <a:gd name="connsiteX376" fmla="*/ 492125 w 4924425"/>
                <a:gd name="connsiteY376" fmla="*/ 1587 h 93663"/>
                <a:gd name="connsiteX377" fmla="*/ 509587 w 4924425"/>
                <a:gd name="connsiteY377" fmla="*/ 1587 h 93663"/>
                <a:gd name="connsiteX378" fmla="*/ 547688 w 4924425"/>
                <a:gd name="connsiteY378" fmla="*/ 61912 h 93663"/>
                <a:gd name="connsiteX379" fmla="*/ 547688 w 4924425"/>
                <a:gd name="connsiteY379" fmla="*/ 1587 h 93663"/>
                <a:gd name="connsiteX380" fmla="*/ 563563 w 4924425"/>
                <a:gd name="connsiteY380" fmla="*/ 1587 h 93663"/>
                <a:gd name="connsiteX381" fmla="*/ 563563 w 4924425"/>
                <a:gd name="connsiteY381" fmla="*/ 92075 h 93663"/>
                <a:gd name="connsiteX382" fmla="*/ 546100 w 4924425"/>
                <a:gd name="connsiteY382" fmla="*/ 92075 h 93663"/>
                <a:gd name="connsiteX383" fmla="*/ 509587 w 4924425"/>
                <a:gd name="connsiteY383" fmla="*/ 33337 h 93663"/>
                <a:gd name="connsiteX384" fmla="*/ 509587 w 4924425"/>
                <a:gd name="connsiteY384" fmla="*/ 92075 h 93663"/>
                <a:gd name="connsiteX385" fmla="*/ 492125 w 4924425"/>
                <a:gd name="connsiteY385" fmla="*/ 92075 h 93663"/>
                <a:gd name="connsiteX386" fmla="*/ 420687 w 4924425"/>
                <a:gd name="connsiteY386" fmla="*/ 1587 h 93663"/>
                <a:gd name="connsiteX387" fmla="*/ 439737 w 4924425"/>
                <a:gd name="connsiteY387" fmla="*/ 1587 h 93663"/>
                <a:gd name="connsiteX388" fmla="*/ 476250 w 4924425"/>
                <a:gd name="connsiteY388" fmla="*/ 92075 h 93663"/>
                <a:gd name="connsiteX389" fmla="*/ 457200 w 4924425"/>
                <a:gd name="connsiteY389" fmla="*/ 92075 h 93663"/>
                <a:gd name="connsiteX390" fmla="*/ 447675 w 4924425"/>
                <a:gd name="connsiteY390" fmla="*/ 69850 h 93663"/>
                <a:gd name="connsiteX391" fmla="*/ 411162 w 4924425"/>
                <a:gd name="connsiteY391" fmla="*/ 69850 h 93663"/>
                <a:gd name="connsiteX392" fmla="*/ 404812 w 4924425"/>
                <a:gd name="connsiteY392" fmla="*/ 92075 h 93663"/>
                <a:gd name="connsiteX393" fmla="*/ 385762 w 4924425"/>
                <a:gd name="connsiteY393" fmla="*/ 92075 h 93663"/>
                <a:gd name="connsiteX394" fmla="*/ 352425 w 4924425"/>
                <a:gd name="connsiteY394" fmla="*/ 1587 h 93663"/>
                <a:gd name="connsiteX395" fmla="*/ 371475 w 4924425"/>
                <a:gd name="connsiteY395" fmla="*/ 1587 h 93663"/>
                <a:gd name="connsiteX396" fmla="*/ 371475 w 4924425"/>
                <a:gd name="connsiteY396" fmla="*/ 92075 h 93663"/>
                <a:gd name="connsiteX397" fmla="*/ 352425 w 4924425"/>
                <a:gd name="connsiteY397" fmla="*/ 92075 h 93663"/>
                <a:gd name="connsiteX398" fmla="*/ 308977 w 4924425"/>
                <a:gd name="connsiteY398" fmla="*/ 1587 h 93663"/>
                <a:gd name="connsiteX399" fmla="*/ 327025 w 4924425"/>
                <a:gd name="connsiteY399" fmla="*/ 1587 h 93663"/>
                <a:gd name="connsiteX400" fmla="*/ 327025 w 4924425"/>
                <a:gd name="connsiteY400" fmla="*/ 58945 h 93663"/>
                <a:gd name="connsiteX401" fmla="*/ 325521 w 4924425"/>
                <a:gd name="connsiteY401" fmla="*/ 75549 h 93663"/>
                <a:gd name="connsiteX402" fmla="*/ 316497 w 4924425"/>
                <a:gd name="connsiteY402" fmla="*/ 89134 h 93663"/>
                <a:gd name="connsiteX403" fmla="*/ 296946 w 4924425"/>
                <a:gd name="connsiteY403" fmla="*/ 93662 h 93663"/>
                <a:gd name="connsiteX404" fmla="*/ 277394 w 4924425"/>
                <a:gd name="connsiteY404" fmla="*/ 86115 h 93663"/>
                <a:gd name="connsiteX405" fmla="*/ 269875 w 4924425"/>
                <a:gd name="connsiteY405" fmla="*/ 63474 h 93663"/>
                <a:gd name="connsiteX406" fmla="*/ 286418 w 4924425"/>
                <a:gd name="connsiteY406" fmla="*/ 61964 h 93663"/>
                <a:gd name="connsiteX407" fmla="*/ 289426 w 4924425"/>
                <a:gd name="connsiteY407" fmla="*/ 72530 h 93663"/>
                <a:gd name="connsiteX408" fmla="*/ 298450 w 4924425"/>
                <a:gd name="connsiteY408" fmla="*/ 77058 h 93663"/>
                <a:gd name="connsiteX409" fmla="*/ 307473 w 4924425"/>
                <a:gd name="connsiteY409" fmla="*/ 74040 h 93663"/>
                <a:gd name="connsiteX410" fmla="*/ 308977 w 4924425"/>
                <a:gd name="connsiteY410" fmla="*/ 60455 h 93663"/>
                <a:gd name="connsiteX411" fmla="*/ 187325 w 4924425"/>
                <a:gd name="connsiteY411" fmla="*/ 1587 h 93663"/>
                <a:gd name="connsiteX412" fmla="*/ 254000 w 4924425"/>
                <a:gd name="connsiteY412" fmla="*/ 1587 h 93663"/>
                <a:gd name="connsiteX413" fmla="*/ 254000 w 4924425"/>
                <a:gd name="connsiteY413" fmla="*/ 15875 h 93663"/>
                <a:gd name="connsiteX414" fmla="*/ 204787 w 4924425"/>
                <a:gd name="connsiteY414" fmla="*/ 15875 h 93663"/>
                <a:gd name="connsiteX415" fmla="*/ 204787 w 4924425"/>
                <a:gd name="connsiteY415" fmla="*/ 36512 h 93663"/>
                <a:gd name="connsiteX416" fmla="*/ 250825 w 4924425"/>
                <a:gd name="connsiteY416" fmla="*/ 36512 h 93663"/>
                <a:gd name="connsiteX417" fmla="*/ 250825 w 4924425"/>
                <a:gd name="connsiteY417" fmla="*/ 50800 h 93663"/>
                <a:gd name="connsiteX418" fmla="*/ 204787 w 4924425"/>
                <a:gd name="connsiteY418" fmla="*/ 50800 h 93663"/>
                <a:gd name="connsiteX419" fmla="*/ 204787 w 4924425"/>
                <a:gd name="connsiteY419" fmla="*/ 76200 h 93663"/>
                <a:gd name="connsiteX420" fmla="*/ 255588 w 4924425"/>
                <a:gd name="connsiteY420" fmla="*/ 76200 h 93663"/>
                <a:gd name="connsiteX421" fmla="*/ 255588 w 4924425"/>
                <a:gd name="connsiteY421" fmla="*/ 92075 h 93663"/>
                <a:gd name="connsiteX422" fmla="*/ 187325 w 4924425"/>
                <a:gd name="connsiteY422" fmla="*/ 92075 h 93663"/>
                <a:gd name="connsiteX423" fmla="*/ 88900 w 4924425"/>
                <a:gd name="connsiteY423" fmla="*/ 1587 h 93663"/>
                <a:gd name="connsiteX424" fmla="*/ 107950 w 4924425"/>
                <a:gd name="connsiteY424" fmla="*/ 1587 h 93663"/>
                <a:gd name="connsiteX425" fmla="*/ 107950 w 4924425"/>
                <a:gd name="connsiteY425" fmla="*/ 36512 h 93663"/>
                <a:gd name="connsiteX426" fmla="*/ 144462 w 4924425"/>
                <a:gd name="connsiteY426" fmla="*/ 36512 h 93663"/>
                <a:gd name="connsiteX427" fmla="*/ 144462 w 4924425"/>
                <a:gd name="connsiteY427" fmla="*/ 1587 h 93663"/>
                <a:gd name="connsiteX428" fmla="*/ 161925 w 4924425"/>
                <a:gd name="connsiteY428" fmla="*/ 1587 h 93663"/>
                <a:gd name="connsiteX429" fmla="*/ 161925 w 4924425"/>
                <a:gd name="connsiteY429" fmla="*/ 92075 h 93663"/>
                <a:gd name="connsiteX430" fmla="*/ 144462 w 4924425"/>
                <a:gd name="connsiteY430" fmla="*/ 92075 h 93663"/>
                <a:gd name="connsiteX431" fmla="*/ 144462 w 4924425"/>
                <a:gd name="connsiteY431" fmla="*/ 52387 h 93663"/>
                <a:gd name="connsiteX432" fmla="*/ 107950 w 4924425"/>
                <a:gd name="connsiteY432" fmla="*/ 52387 h 93663"/>
                <a:gd name="connsiteX433" fmla="*/ 107950 w 4924425"/>
                <a:gd name="connsiteY433" fmla="*/ 92075 h 93663"/>
                <a:gd name="connsiteX434" fmla="*/ 88900 w 4924425"/>
                <a:gd name="connsiteY434" fmla="*/ 92075 h 93663"/>
                <a:gd name="connsiteX435" fmla="*/ 3175 w 4924425"/>
                <a:gd name="connsiteY435" fmla="*/ 1587 h 93663"/>
                <a:gd name="connsiteX436" fmla="*/ 69850 w 4924425"/>
                <a:gd name="connsiteY436" fmla="*/ 1587 h 93663"/>
                <a:gd name="connsiteX437" fmla="*/ 69850 w 4924425"/>
                <a:gd name="connsiteY437" fmla="*/ 14287 h 93663"/>
                <a:gd name="connsiteX438" fmla="*/ 20637 w 4924425"/>
                <a:gd name="connsiteY438" fmla="*/ 76200 h 93663"/>
                <a:gd name="connsiteX439" fmla="*/ 71438 w 4924425"/>
                <a:gd name="connsiteY439" fmla="*/ 76200 h 93663"/>
                <a:gd name="connsiteX440" fmla="*/ 71438 w 4924425"/>
                <a:gd name="connsiteY440" fmla="*/ 92075 h 93663"/>
                <a:gd name="connsiteX441" fmla="*/ 0 w 4924425"/>
                <a:gd name="connsiteY441" fmla="*/ 92075 h 93663"/>
                <a:gd name="connsiteX442" fmla="*/ 0 w 4924425"/>
                <a:gd name="connsiteY442" fmla="*/ 74613 h 93663"/>
                <a:gd name="connsiteX443" fmla="*/ 46038 w 4924425"/>
                <a:gd name="connsiteY443" fmla="*/ 15875 h 93663"/>
                <a:gd name="connsiteX444" fmla="*/ 3175 w 4924425"/>
                <a:gd name="connsiteY444" fmla="*/ 15875 h 93663"/>
                <a:gd name="connsiteX445" fmla="*/ 4793286 w 4924425"/>
                <a:gd name="connsiteY445" fmla="*/ 0 h 93663"/>
                <a:gd name="connsiteX446" fmla="*/ 4818828 w 4924425"/>
                <a:gd name="connsiteY446" fmla="*/ 7554 h 93663"/>
                <a:gd name="connsiteX447" fmla="*/ 4832350 w 4924425"/>
                <a:gd name="connsiteY447" fmla="*/ 27193 h 93663"/>
                <a:gd name="connsiteX448" fmla="*/ 4814320 w 4924425"/>
                <a:gd name="connsiteY448" fmla="*/ 30214 h 93663"/>
                <a:gd name="connsiteX449" fmla="*/ 4806808 w 4924425"/>
                <a:gd name="connsiteY449" fmla="*/ 19639 h 93663"/>
                <a:gd name="connsiteX450" fmla="*/ 4793286 w 4924425"/>
                <a:gd name="connsiteY450" fmla="*/ 15107 h 93663"/>
                <a:gd name="connsiteX451" fmla="*/ 4773754 w 4924425"/>
                <a:gd name="connsiteY451" fmla="*/ 22661 h 93663"/>
                <a:gd name="connsiteX452" fmla="*/ 4767744 w 4924425"/>
                <a:gd name="connsiteY452" fmla="*/ 45321 h 93663"/>
                <a:gd name="connsiteX453" fmla="*/ 4775256 w 4924425"/>
                <a:gd name="connsiteY453" fmla="*/ 69492 h 93663"/>
                <a:gd name="connsiteX454" fmla="*/ 4793286 w 4924425"/>
                <a:gd name="connsiteY454" fmla="*/ 77045 h 93663"/>
                <a:gd name="connsiteX455" fmla="*/ 4805306 w 4924425"/>
                <a:gd name="connsiteY455" fmla="*/ 75535 h 93663"/>
                <a:gd name="connsiteX456" fmla="*/ 4814320 w 4924425"/>
                <a:gd name="connsiteY456" fmla="*/ 69492 h 93663"/>
                <a:gd name="connsiteX457" fmla="*/ 4814320 w 4924425"/>
                <a:gd name="connsiteY457" fmla="*/ 58917 h 93663"/>
                <a:gd name="connsiteX458" fmla="*/ 4793286 w 4924425"/>
                <a:gd name="connsiteY458" fmla="*/ 58917 h 93663"/>
                <a:gd name="connsiteX459" fmla="*/ 4793286 w 4924425"/>
                <a:gd name="connsiteY459" fmla="*/ 43810 h 93663"/>
                <a:gd name="connsiteX460" fmla="*/ 4832350 w 4924425"/>
                <a:gd name="connsiteY460" fmla="*/ 43810 h 93663"/>
                <a:gd name="connsiteX461" fmla="*/ 4832350 w 4924425"/>
                <a:gd name="connsiteY461" fmla="*/ 80067 h 93663"/>
                <a:gd name="connsiteX462" fmla="*/ 4815823 w 4924425"/>
                <a:gd name="connsiteY462" fmla="*/ 89131 h 93663"/>
                <a:gd name="connsiteX463" fmla="*/ 4794788 w 4924425"/>
                <a:gd name="connsiteY463" fmla="*/ 93663 h 93663"/>
                <a:gd name="connsiteX464" fmla="*/ 4769247 w 4924425"/>
                <a:gd name="connsiteY464" fmla="*/ 87620 h 93663"/>
                <a:gd name="connsiteX465" fmla="*/ 4754222 w 4924425"/>
                <a:gd name="connsiteY465" fmla="*/ 71003 h 93663"/>
                <a:gd name="connsiteX466" fmla="*/ 4748212 w 4924425"/>
                <a:gd name="connsiteY466" fmla="*/ 46832 h 93663"/>
                <a:gd name="connsiteX467" fmla="*/ 4754222 w 4924425"/>
                <a:gd name="connsiteY467" fmla="*/ 21150 h 93663"/>
                <a:gd name="connsiteX468" fmla="*/ 4772251 w 4924425"/>
                <a:gd name="connsiteY468" fmla="*/ 4532 h 93663"/>
                <a:gd name="connsiteX469" fmla="*/ 4793286 w 4924425"/>
                <a:gd name="connsiteY469" fmla="*/ 0 h 93663"/>
                <a:gd name="connsiteX470" fmla="*/ 4429919 w 4924425"/>
                <a:gd name="connsiteY470" fmla="*/ 0 h 93663"/>
                <a:gd name="connsiteX471" fmla="*/ 4463037 w 4924425"/>
                <a:gd name="connsiteY471" fmla="*/ 12086 h 93663"/>
                <a:gd name="connsiteX472" fmla="*/ 4473575 w 4924425"/>
                <a:gd name="connsiteY472" fmla="*/ 46832 h 93663"/>
                <a:gd name="connsiteX473" fmla="*/ 4463037 w 4924425"/>
                <a:gd name="connsiteY473" fmla="*/ 81578 h 93663"/>
                <a:gd name="connsiteX474" fmla="*/ 4431424 w 4924425"/>
                <a:gd name="connsiteY474" fmla="*/ 93663 h 93663"/>
                <a:gd name="connsiteX475" fmla="*/ 4398305 w 4924425"/>
                <a:gd name="connsiteY475" fmla="*/ 81578 h 93663"/>
                <a:gd name="connsiteX476" fmla="*/ 4386262 w 4924425"/>
                <a:gd name="connsiteY476" fmla="*/ 46832 h 93663"/>
                <a:gd name="connsiteX477" fmla="*/ 4390778 w 4924425"/>
                <a:gd name="connsiteY477" fmla="*/ 24171 h 93663"/>
                <a:gd name="connsiteX478" fmla="*/ 4399811 w 4924425"/>
                <a:gd name="connsiteY478" fmla="*/ 12086 h 93663"/>
                <a:gd name="connsiteX479" fmla="*/ 4410348 w 4924425"/>
                <a:gd name="connsiteY479" fmla="*/ 3022 h 93663"/>
                <a:gd name="connsiteX480" fmla="*/ 4429919 w 4924425"/>
                <a:gd name="connsiteY480" fmla="*/ 0 h 93663"/>
                <a:gd name="connsiteX481" fmla="*/ 4332165 w 4924425"/>
                <a:gd name="connsiteY481" fmla="*/ 0 h 93663"/>
                <a:gd name="connsiteX482" fmla="*/ 4359641 w 4924425"/>
                <a:gd name="connsiteY482" fmla="*/ 9064 h 93663"/>
                <a:gd name="connsiteX483" fmla="*/ 4368800 w 4924425"/>
                <a:gd name="connsiteY483" fmla="*/ 25682 h 93663"/>
                <a:gd name="connsiteX484" fmla="*/ 4350483 w 4924425"/>
                <a:gd name="connsiteY484" fmla="*/ 30214 h 93663"/>
                <a:gd name="connsiteX485" fmla="*/ 4344377 w 4924425"/>
                <a:gd name="connsiteY485" fmla="*/ 19639 h 93663"/>
                <a:gd name="connsiteX486" fmla="*/ 4332165 w 4924425"/>
                <a:gd name="connsiteY486" fmla="*/ 15107 h 93663"/>
                <a:gd name="connsiteX487" fmla="*/ 4315375 w 4924425"/>
                <a:gd name="connsiteY487" fmla="*/ 22661 h 93663"/>
                <a:gd name="connsiteX488" fmla="*/ 4309269 w 4924425"/>
                <a:gd name="connsiteY488" fmla="*/ 45321 h 93663"/>
                <a:gd name="connsiteX489" fmla="*/ 4315375 w 4924425"/>
                <a:gd name="connsiteY489" fmla="*/ 71003 h 93663"/>
                <a:gd name="connsiteX490" fmla="*/ 4330639 w 4924425"/>
                <a:gd name="connsiteY490" fmla="*/ 77045 h 93663"/>
                <a:gd name="connsiteX491" fmla="*/ 4344377 w 4924425"/>
                <a:gd name="connsiteY491" fmla="*/ 72513 h 93663"/>
                <a:gd name="connsiteX492" fmla="*/ 4352009 w 4924425"/>
                <a:gd name="connsiteY492" fmla="*/ 58917 h 93663"/>
                <a:gd name="connsiteX493" fmla="*/ 4368800 w 4924425"/>
                <a:gd name="connsiteY493" fmla="*/ 63449 h 93663"/>
                <a:gd name="connsiteX494" fmla="*/ 4355062 w 4924425"/>
                <a:gd name="connsiteY494" fmla="*/ 86110 h 93663"/>
                <a:gd name="connsiteX495" fmla="*/ 4330639 w 4924425"/>
                <a:gd name="connsiteY495" fmla="*/ 93663 h 93663"/>
                <a:gd name="connsiteX496" fmla="*/ 4301637 w 4924425"/>
                <a:gd name="connsiteY496" fmla="*/ 81578 h 93663"/>
                <a:gd name="connsiteX497" fmla="*/ 4289425 w 4924425"/>
                <a:gd name="connsiteY497" fmla="*/ 46832 h 93663"/>
                <a:gd name="connsiteX498" fmla="*/ 4301637 w 4924425"/>
                <a:gd name="connsiteY498" fmla="*/ 12086 h 93663"/>
                <a:gd name="connsiteX499" fmla="*/ 4332165 w 4924425"/>
                <a:gd name="connsiteY499" fmla="*/ 0 h 93663"/>
                <a:gd name="connsiteX500" fmla="*/ 4189355 w 4924425"/>
                <a:gd name="connsiteY500" fmla="*/ 0 h 93663"/>
                <a:gd name="connsiteX501" fmla="*/ 4216910 w 4924425"/>
                <a:gd name="connsiteY501" fmla="*/ 7554 h 93663"/>
                <a:gd name="connsiteX502" fmla="*/ 4229156 w 4924425"/>
                <a:gd name="connsiteY502" fmla="*/ 27193 h 93663"/>
                <a:gd name="connsiteX503" fmla="*/ 4210787 w 4924425"/>
                <a:gd name="connsiteY503" fmla="*/ 30214 h 93663"/>
                <a:gd name="connsiteX504" fmla="*/ 4203133 w 4924425"/>
                <a:gd name="connsiteY504" fmla="*/ 19639 h 93663"/>
                <a:gd name="connsiteX505" fmla="*/ 4189355 w 4924425"/>
                <a:gd name="connsiteY505" fmla="*/ 15107 h 93663"/>
                <a:gd name="connsiteX506" fmla="*/ 4170986 w 4924425"/>
                <a:gd name="connsiteY506" fmla="*/ 22661 h 93663"/>
                <a:gd name="connsiteX507" fmla="*/ 4163332 w 4924425"/>
                <a:gd name="connsiteY507" fmla="*/ 45321 h 93663"/>
                <a:gd name="connsiteX508" fmla="*/ 4170986 w 4924425"/>
                <a:gd name="connsiteY508" fmla="*/ 69492 h 93663"/>
                <a:gd name="connsiteX509" fmla="*/ 4189355 w 4924425"/>
                <a:gd name="connsiteY509" fmla="*/ 77045 h 93663"/>
                <a:gd name="connsiteX510" fmla="*/ 4201602 w 4924425"/>
                <a:gd name="connsiteY510" fmla="*/ 75535 h 93663"/>
                <a:gd name="connsiteX511" fmla="*/ 4210787 w 4924425"/>
                <a:gd name="connsiteY511" fmla="*/ 69492 h 93663"/>
                <a:gd name="connsiteX512" fmla="*/ 4210787 w 4924425"/>
                <a:gd name="connsiteY512" fmla="*/ 58917 h 93663"/>
                <a:gd name="connsiteX513" fmla="*/ 4190886 w 4924425"/>
                <a:gd name="connsiteY513" fmla="*/ 58917 h 93663"/>
                <a:gd name="connsiteX514" fmla="*/ 4190886 w 4924425"/>
                <a:gd name="connsiteY514" fmla="*/ 43810 h 93663"/>
                <a:gd name="connsiteX515" fmla="*/ 4230687 w 4924425"/>
                <a:gd name="connsiteY515" fmla="*/ 43810 h 93663"/>
                <a:gd name="connsiteX516" fmla="*/ 4230687 w 4924425"/>
                <a:gd name="connsiteY516" fmla="*/ 80067 h 93663"/>
                <a:gd name="connsiteX517" fmla="*/ 4213848 w 4924425"/>
                <a:gd name="connsiteY517" fmla="*/ 89131 h 93663"/>
                <a:gd name="connsiteX518" fmla="*/ 4190886 w 4924425"/>
                <a:gd name="connsiteY518" fmla="*/ 93663 h 93663"/>
                <a:gd name="connsiteX519" fmla="*/ 4166393 w 4924425"/>
                <a:gd name="connsiteY519" fmla="*/ 87620 h 93663"/>
                <a:gd name="connsiteX520" fmla="*/ 4149554 w 4924425"/>
                <a:gd name="connsiteY520" fmla="*/ 71003 h 93663"/>
                <a:gd name="connsiteX521" fmla="*/ 4144962 w 4924425"/>
                <a:gd name="connsiteY521" fmla="*/ 46832 h 93663"/>
                <a:gd name="connsiteX522" fmla="*/ 4151085 w 4924425"/>
                <a:gd name="connsiteY522" fmla="*/ 21150 h 93663"/>
                <a:gd name="connsiteX523" fmla="*/ 4167924 w 4924425"/>
                <a:gd name="connsiteY523" fmla="*/ 4532 h 93663"/>
                <a:gd name="connsiteX524" fmla="*/ 4189355 w 4924425"/>
                <a:gd name="connsiteY524" fmla="*/ 0 h 93663"/>
                <a:gd name="connsiteX525" fmla="*/ 3815386 w 4924425"/>
                <a:gd name="connsiteY525" fmla="*/ 0 h 93663"/>
                <a:gd name="connsiteX526" fmla="*/ 3840928 w 4924425"/>
                <a:gd name="connsiteY526" fmla="*/ 7554 h 93663"/>
                <a:gd name="connsiteX527" fmla="*/ 3852948 w 4924425"/>
                <a:gd name="connsiteY527" fmla="*/ 27193 h 93663"/>
                <a:gd name="connsiteX528" fmla="*/ 3834918 w 4924425"/>
                <a:gd name="connsiteY528" fmla="*/ 30214 h 93663"/>
                <a:gd name="connsiteX529" fmla="*/ 3827406 w 4924425"/>
                <a:gd name="connsiteY529" fmla="*/ 19639 h 93663"/>
                <a:gd name="connsiteX530" fmla="*/ 3815386 w 4924425"/>
                <a:gd name="connsiteY530" fmla="*/ 15107 h 93663"/>
                <a:gd name="connsiteX531" fmla="*/ 3795854 w 4924425"/>
                <a:gd name="connsiteY531" fmla="*/ 22661 h 93663"/>
                <a:gd name="connsiteX532" fmla="*/ 3788342 w 4924425"/>
                <a:gd name="connsiteY532" fmla="*/ 45321 h 93663"/>
                <a:gd name="connsiteX533" fmla="*/ 3795854 w 4924425"/>
                <a:gd name="connsiteY533" fmla="*/ 69492 h 93663"/>
                <a:gd name="connsiteX534" fmla="*/ 3813883 w 4924425"/>
                <a:gd name="connsiteY534" fmla="*/ 77045 h 93663"/>
                <a:gd name="connsiteX535" fmla="*/ 3825903 w 4924425"/>
                <a:gd name="connsiteY535" fmla="*/ 75535 h 93663"/>
                <a:gd name="connsiteX536" fmla="*/ 3836420 w 4924425"/>
                <a:gd name="connsiteY536" fmla="*/ 69492 h 93663"/>
                <a:gd name="connsiteX537" fmla="*/ 3836420 w 4924425"/>
                <a:gd name="connsiteY537" fmla="*/ 58917 h 93663"/>
                <a:gd name="connsiteX538" fmla="*/ 3815386 w 4924425"/>
                <a:gd name="connsiteY538" fmla="*/ 58917 h 93663"/>
                <a:gd name="connsiteX539" fmla="*/ 3815386 w 4924425"/>
                <a:gd name="connsiteY539" fmla="*/ 43810 h 93663"/>
                <a:gd name="connsiteX540" fmla="*/ 3854450 w 4924425"/>
                <a:gd name="connsiteY540" fmla="*/ 43810 h 93663"/>
                <a:gd name="connsiteX541" fmla="*/ 3854450 w 4924425"/>
                <a:gd name="connsiteY541" fmla="*/ 80067 h 93663"/>
                <a:gd name="connsiteX542" fmla="*/ 3837923 w 4924425"/>
                <a:gd name="connsiteY542" fmla="*/ 89131 h 93663"/>
                <a:gd name="connsiteX543" fmla="*/ 3815386 w 4924425"/>
                <a:gd name="connsiteY543" fmla="*/ 93663 h 93663"/>
                <a:gd name="connsiteX544" fmla="*/ 3791347 w 4924425"/>
                <a:gd name="connsiteY544" fmla="*/ 87620 h 93663"/>
                <a:gd name="connsiteX545" fmla="*/ 3774819 w 4924425"/>
                <a:gd name="connsiteY545" fmla="*/ 71003 h 93663"/>
                <a:gd name="connsiteX546" fmla="*/ 3770312 w 4924425"/>
                <a:gd name="connsiteY546" fmla="*/ 46832 h 93663"/>
                <a:gd name="connsiteX547" fmla="*/ 3776322 w 4924425"/>
                <a:gd name="connsiteY547" fmla="*/ 21150 h 93663"/>
                <a:gd name="connsiteX548" fmla="*/ 3792849 w 4924425"/>
                <a:gd name="connsiteY548" fmla="*/ 4532 h 93663"/>
                <a:gd name="connsiteX549" fmla="*/ 3815386 w 4924425"/>
                <a:gd name="connsiteY549" fmla="*/ 0 h 93663"/>
                <a:gd name="connsiteX550" fmla="*/ 3612357 w 4924425"/>
                <a:gd name="connsiteY550" fmla="*/ 0 h 93663"/>
                <a:gd name="connsiteX551" fmla="*/ 3643970 w 4924425"/>
                <a:gd name="connsiteY551" fmla="*/ 12086 h 93663"/>
                <a:gd name="connsiteX552" fmla="*/ 3656013 w 4924425"/>
                <a:gd name="connsiteY552" fmla="*/ 46832 h 93663"/>
                <a:gd name="connsiteX553" fmla="*/ 3643970 w 4924425"/>
                <a:gd name="connsiteY553" fmla="*/ 81578 h 93663"/>
                <a:gd name="connsiteX554" fmla="*/ 3612357 w 4924425"/>
                <a:gd name="connsiteY554" fmla="*/ 93663 h 93663"/>
                <a:gd name="connsiteX555" fmla="*/ 3580743 w 4924425"/>
                <a:gd name="connsiteY555" fmla="*/ 81578 h 93663"/>
                <a:gd name="connsiteX556" fmla="*/ 3568700 w 4924425"/>
                <a:gd name="connsiteY556" fmla="*/ 46832 h 93663"/>
                <a:gd name="connsiteX557" fmla="*/ 3571711 w 4924425"/>
                <a:gd name="connsiteY557" fmla="*/ 24171 h 93663"/>
                <a:gd name="connsiteX558" fmla="*/ 3580743 w 4924425"/>
                <a:gd name="connsiteY558" fmla="*/ 12086 h 93663"/>
                <a:gd name="connsiteX559" fmla="*/ 3592786 w 4924425"/>
                <a:gd name="connsiteY559" fmla="*/ 3022 h 93663"/>
                <a:gd name="connsiteX560" fmla="*/ 3612357 w 4924425"/>
                <a:gd name="connsiteY560" fmla="*/ 0 h 93663"/>
                <a:gd name="connsiteX561" fmla="*/ 3375057 w 4924425"/>
                <a:gd name="connsiteY561" fmla="*/ 0 h 93663"/>
                <a:gd name="connsiteX562" fmla="*/ 3400943 w 4924425"/>
                <a:gd name="connsiteY562" fmla="*/ 7554 h 93663"/>
                <a:gd name="connsiteX563" fmla="*/ 3410079 w 4924425"/>
                <a:gd name="connsiteY563" fmla="*/ 27193 h 93663"/>
                <a:gd name="connsiteX564" fmla="*/ 3391807 w 4924425"/>
                <a:gd name="connsiteY564" fmla="*/ 28703 h 93663"/>
                <a:gd name="connsiteX565" fmla="*/ 3387239 w 4924425"/>
                <a:gd name="connsiteY565" fmla="*/ 18128 h 93663"/>
                <a:gd name="connsiteX566" fmla="*/ 3375057 w 4924425"/>
                <a:gd name="connsiteY566" fmla="*/ 15107 h 93663"/>
                <a:gd name="connsiteX567" fmla="*/ 3362875 w 4924425"/>
                <a:gd name="connsiteY567" fmla="*/ 18128 h 93663"/>
                <a:gd name="connsiteX568" fmla="*/ 3359830 w 4924425"/>
                <a:gd name="connsiteY568" fmla="*/ 24171 h 93663"/>
                <a:gd name="connsiteX569" fmla="*/ 3362875 w 4924425"/>
                <a:gd name="connsiteY569" fmla="*/ 28703 h 93663"/>
                <a:gd name="connsiteX570" fmla="*/ 3379625 w 4924425"/>
                <a:gd name="connsiteY570" fmla="*/ 34746 h 93663"/>
                <a:gd name="connsiteX571" fmla="*/ 3399420 w 4924425"/>
                <a:gd name="connsiteY571" fmla="*/ 42300 h 93663"/>
                <a:gd name="connsiteX572" fmla="*/ 3410079 w 4924425"/>
                <a:gd name="connsiteY572" fmla="*/ 51364 h 93663"/>
                <a:gd name="connsiteX573" fmla="*/ 3413125 w 4924425"/>
                <a:gd name="connsiteY573" fmla="*/ 64960 h 93663"/>
                <a:gd name="connsiteX574" fmla="*/ 3408557 w 4924425"/>
                <a:gd name="connsiteY574" fmla="*/ 80067 h 93663"/>
                <a:gd name="connsiteX575" fmla="*/ 3396375 w 4924425"/>
                <a:gd name="connsiteY575" fmla="*/ 90642 h 93663"/>
                <a:gd name="connsiteX576" fmla="*/ 3376580 w 4924425"/>
                <a:gd name="connsiteY576" fmla="*/ 93663 h 93663"/>
                <a:gd name="connsiteX577" fmla="*/ 3350693 w 4924425"/>
                <a:gd name="connsiteY577" fmla="*/ 86110 h 93663"/>
                <a:gd name="connsiteX578" fmla="*/ 3338512 w 4924425"/>
                <a:gd name="connsiteY578" fmla="*/ 61939 h 93663"/>
                <a:gd name="connsiteX579" fmla="*/ 3356784 w 4924425"/>
                <a:gd name="connsiteY579" fmla="*/ 60428 h 93663"/>
                <a:gd name="connsiteX580" fmla="*/ 3362875 w 4924425"/>
                <a:gd name="connsiteY580" fmla="*/ 74024 h 93663"/>
                <a:gd name="connsiteX581" fmla="*/ 3376580 w 4924425"/>
                <a:gd name="connsiteY581" fmla="*/ 78556 h 93663"/>
                <a:gd name="connsiteX582" fmla="*/ 3390284 w 4924425"/>
                <a:gd name="connsiteY582" fmla="*/ 74024 h 93663"/>
                <a:gd name="connsiteX583" fmla="*/ 3394852 w 4924425"/>
                <a:gd name="connsiteY583" fmla="*/ 64960 h 93663"/>
                <a:gd name="connsiteX584" fmla="*/ 3393329 w 4924425"/>
                <a:gd name="connsiteY584" fmla="*/ 60428 h 93663"/>
                <a:gd name="connsiteX585" fmla="*/ 3385716 w 4924425"/>
                <a:gd name="connsiteY585" fmla="*/ 55896 h 93663"/>
                <a:gd name="connsiteX586" fmla="*/ 3372011 w 4924425"/>
                <a:gd name="connsiteY586" fmla="*/ 52874 h 93663"/>
                <a:gd name="connsiteX587" fmla="*/ 3350693 w 4924425"/>
                <a:gd name="connsiteY587" fmla="*/ 43810 h 93663"/>
                <a:gd name="connsiteX588" fmla="*/ 3341557 w 4924425"/>
                <a:gd name="connsiteY588" fmla="*/ 25682 h 93663"/>
                <a:gd name="connsiteX589" fmla="*/ 3346125 w 4924425"/>
                <a:gd name="connsiteY589" fmla="*/ 12086 h 93663"/>
                <a:gd name="connsiteX590" fmla="*/ 3358307 w 4924425"/>
                <a:gd name="connsiteY590" fmla="*/ 3022 h 93663"/>
                <a:gd name="connsiteX591" fmla="*/ 3375057 w 4924425"/>
                <a:gd name="connsiteY591" fmla="*/ 0 h 93663"/>
                <a:gd name="connsiteX592" fmla="*/ 3286736 w 4924425"/>
                <a:gd name="connsiteY592" fmla="*/ 0 h 93663"/>
                <a:gd name="connsiteX593" fmla="*/ 3313662 w 4924425"/>
                <a:gd name="connsiteY593" fmla="*/ 9064 h 93663"/>
                <a:gd name="connsiteX594" fmla="*/ 3322638 w 4924425"/>
                <a:gd name="connsiteY594" fmla="*/ 25682 h 93663"/>
                <a:gd name="connsiteX595" fmla="*/ 3304687 w 4924425"/>
                <a:gd name="connsiteY595" fmla="*/ 30214 h 93663"/>
                <a:gd name="connsiteX596" fmla="*/ 3297207 w 4924425"/>
                <a:gd name="connsiteY596" fmla="*/ 19639 h 93663"/>
                <a:gd name="connsiteX597" fmla="*/ 3285240 w 4924425"/>
                <a:gd name="connsiteY597" fmla="*/ 15107 h 93663"/>
                <a:gd name="connsiteX598" fmla="*/ 3268785 w 4924425"/>
                <a:gd name="connsiteY598" fmla="*/ 22661 h 93663"/>
                <a:gd name="connsiteX599" fmla="*/ 3262801 w 4924425"/>
                <a:gd name="connsiteY599" fmla="*/ 45321 h 93663"/>
                <a:gd name="connsiteX600" fmla="*/ 3268785 w 4924425"/>
                <a:gd name="connsiteY600" fmla="*/ 71003 h 93663"/>
                <a:gd name="connsiteX601" fmla="*/ 3285240 w 4924425"/>
                <a:gd name="connsiteY601" fmla="*/ 77045 h 93663"/>
                <a:gd name="connsiteX602" fmla="*/ 3297207 w 4924425"/>
                <a:gd name="connsiteY602" fmla="*/ 72513 h 93663"/>
                <a:gd name="connsiteX603" fmla="*/ 3304687 w 4924425"/>
                <a:gd name="connsiteY603" fmla="*/ 58917 h 93663"/>
                <a:gd name="connsiteX604" fmla="*/ 3322638 w 4924425"/>
                <a:gd name="connsiteY604" fmla="*/ 63449 h 93663"/>
                <a:gd name="connsiteX605" fmla="*/ 3309174 w 4924425"/>
                <a:gd name="connsiteY605" fmla="*/ 86110 h 93663"/>
                <a:gd name="connsiteX606" fmla="*/ 3285240 w 4924425"/>
                <a:gd name="connsiteY606" fmla="*/ 93663 h 93663"/>
                <a:gd name="connsiteX607" fmla="*/ 3255321 w 4924425"/>
                <a:gd name="connsiteY607" fmla="*/ 81578 h 93663"/>
                <a:gd name="connsiteX608" fmla="*/ 3244850 w 4924425"/>
                <a:gd name="connsiteY608" fmla="*/ 46832 h 93663"/>
                <a:gd name="connsiteX609" fmla="*/ 3255321 w 4924425"/>
                <a:gd name="connsiteY609" fmla="*/ 12086 h 93663"/>
                <a:gd name="connsiteX610" fmla="*/ 3286736 w 4924425"/>
                <a:gd name="connsiteY610" fmla="*/ 0 h 93663"/>
                <a:gd name="connsiteX611" fmla="*/ 3029743 w 4924425"/>
                <a:gd name="connsiteY611" fmla="*/ 0 h 93663"/>
                <a:gd name="connsiteX612" fmla="*/ 3061357 w 4924425"/>
                <a:gd name="connsiteY612" fmla="*/ 12086 h 93663"/>
                <a:gd name="connsiteX613" fmla="*/ 3073400 w 4924425"/>
                <a:gd name="connsiteY613" fmla="*/ 46832 h 93663"/>
                <a:gd name="connsiteX614" fmla="*/ 3061357 w 4924425"/>
                <a:gd name="connsiteY614" fmla="*/ 81578 h 93663"/>
                <a:gd name="connsiteX615" fmla="*/ 3029743 w 4924425"/>
                <a:gd name="connsiteY615" fmla="*/ 93663 h 93663"/>
                <a:gd name="connsiteX616" fmla="*/ 2998130 w 4924425"/>
                <a:gd name="connsiteY616" fmla="*/ 81578 h 93663"/>
                <a:gd name="connsiteX617" fmla="*/ 2986087 w 4924425"/>
                <a:gd name="connsiteY617" fmla="*/ 46832 h 93663"/>
                <a:gd name="connsiteX618" fmla="*/ 2990603 w 4924425"/>
                <a:gd name="connsiteY618" fmla="*/ 24171 h 93663"/>
                <a:gd name="connsiteX619" fmla="*/ 2998130 w 4924425"/>
                <a:gd name="connsiteY619" fmla="*/ 12086 h 93663"/>
                <a:gd name="connsiteX620" fmla="*/ 3010173 w 4924425"/>
                <a:gd name="connsiteY620" fmla="*/ 3022 h 93663"/>
                <a:gd name="connsiteX621" fmla="*/ 3029743 w 4924425"/>
                <a:gd name="connsiteY621" fmla="*/ 0 h 93663"/>
                <a:gd name="connsiteX622" fmla="*/ 2828131 w 4924425"/>
                <a:gd name="connsiteY622" fmla="*/ 0 h 93663"/>
                <a:gd name="connsiteX623" fmla="*/ 2859745 w 4924425"/>
                <a:gd name="connsiteY623" fmla="*/ 12086 h 93663"/>
                <a:gd name="connsiteX624" fmla="*/ 2871788 w 4924425"/>
                <a:gd name="connsiteY624" fmla="*/ 46832 h 93663"/>
                <a:gd name="connsiteX625" fmla="*/ 2859745 w 4924425"/>
                <a:gd name="connsiteY625" fmla="*/ 81578 h 93663"/>
                <a:gd name="connsiteX626" fmla="*/ 2828131 w 4924425"/>
                <a:gd name="connsiteY626" fmla="*/ 93663 h 93663"/>
                <a:gd name="connsiteX627" fmla="*/ 2796518 w 4924425"/>
                <a:gd name="connsiteY627" fmla="*/ 81578 h 93663"/>
                <a:gd name="connsiteX628" fmla="*/ 2784475 w 4924425"/>
                <a:gd name="connsiteY628" fmla="*/ 46832 h 93663"/>
                <a:gd name="connsiteX629" fmla="*/ 2788991 w 4924425"/>
                <a:gd name="connsiteY629" fmla="*/ 24171 h 93663"/>
                <a:gd name="connsiteX630" fmla="*/ 2798023 w 4924425"/>
                <a:gd name="connsiteY630" fmla="*/ 12086 h 93663"/>
                <a:gd name="connsiteX631" fmla="*/ 2808561 w 4924425"/>
                <a:gd name="connsiteY631" fmla="*/ 3022 h 93663"/>
                <a:gd name="connsiteX632" fmla="*/ 2828131 w 4924425"/>
                <a:gd name="connsiteY632" fmla="*/ 0 h 93663"/>
                <a:gd name="connsiteX633" fmla="*/ 2731111 w 4924425"/>
                <a:gd name="connsiteY633" fmla="*/ 0 h 93663"/>
                <a:gd name="connsiteX634" fmla="*/ 2758037 w 4924425"/>
                <a:gd name="connsiteY634" fmla="*/ 9064 h 93663"/>
                <a:gd name="connsiteX635" fmla="*/ 2767013 w 4924425"/>
                <a:gd name="connsiteY635" fmla="*/ 25682 h 93663"/>
                <a:gd name="connsiteX636" fmla="*/ 2749062 w 4924425"/>
                <a:gd name="connsiteY636" fmla="*/ 30214 h 93663"/>
                <a:gd name="connsiteX637" fmla="*/ 2743078 w 4924425"/>
                <a:gd name="connsiteY637" fmla="*/ 19639 h 93663"/>
                <a:gd name="connsiteX638" fmla="*/ 2729615 w 4924425"/>
                <a:gd name="connsiteY638" fmla="*/ 15107 h 93663"/>
                <a:gd name="connsiteX639" fmla="*/ 2714655 w 4924425"/>
                <a:gd name="connsiteY639" fmla="*/ 22661 h 93663"/>
                <a:gd name="connsiteX640" fmla="*/ 2708672 w 4924425"/>
                <a:gd name="connsiteY640" fmla="*/ 45321 h 93663"/>
                <a:gd name="connsiteX641" fmla="*/ 2714655 w 4924425"/>
                <a:gd name="connsiteY641" fmla="*/ 71003 h 93663"/>
                <a:gd name="connsiteX642" fmla="*/ 2729615 w 4924425"/>
                <a:gd name="connsiteY642" fmla="*/ 77045 h 93663"/>
                <a:gd name="connsiteX643" fmla="*/ 2743078 w 4924425"/>
                <a:gd name="connsiteY643" fmla="*/ 72513 h 93663"/>
                <a:gd name="connsiteX644" fmla="*/ 2750558 w 4924425"/>
                <a:gd name="connsiteY644" fmla="*/ 58917 h 93663"/>
                <a:gd name="connsiteX645" fmla="*/ 2767013 w 4924425"/>
                <a:gd name="connsiteY645" fmla="*/ 63449 h 93663"/>
                <a:gd name="connsiteX646" fmla="*/ 2753549 w 4924425"/>
                <a:gd name="connsiteY646" fmla="*/ 86110 h 93663"/>
                <a:gd name="connsiteX647" fmla="*/ 2729615 w 4924425"/>
                <a:gd name="connsiteY647" fmla="*/ 93663 h 93663"/>
                <a:gd name="connsiteX648" fmla="*/ 2701192 w 4924425"/>
                <a:gd name="connsiteY648" fmla="*/ 81578 h 93663"/>
                <a:gd name="connsiteX649" fmla="*/ 2689225 w 4924425"/>
                <a:gd name="connsiteY649" fmla="*/ 46832 h 93663"/>
                <a:gd name="connsiteX650" fmla="*/ 2701192 w 4924425"/>
                <a:gd name="connsiteY650" fmla="*/ 12086 h 93663"/>
                <a:gd name="connsiteX651" fmla="*/ 2731111 w 4924425"/>
                <a:gd name="connsiteY651" fmla="*/ 0 h 93663"/>
                <a:gd name="connsiteX652" fmla="*/ 2496647 w 4924425"/>
                <a:gd name="connsiteY652" fmla="*/ 0 h 93663"/>
                <a:gd name="connsiteX653" fmla="*/ 2514657 w 4924425"/>
                <a:gd name="connsiteY653" fmla="*/ 6043 h 93663"/>
                <a:gd name="connsiteX654" fmla="*/ 2522162 w 4924425"/>
                <a:gd name="connsiteY654" fmla="*/ 21150 h 93663"/>
                <a:gd name="connsiteX655" fmla="*/ 2519160 w 4924425"/>
                <a:gd name="connsiteY655" fmla="*/ 30214 h 93663"/>
                <a:gd name="connsiteX656" fmla="*/ 2505652 w 4924425"/>
                <a:gd name="connsiteY656" fmla="*/ 42300 h 93663"/>
                <a:gd name="connsiteX657" fmla="*/ 2517659 w 4924425"/>
                <a:gd name="connsiteY657" fmla="*/ 58917 h 93663"/>
                <a:gd name="connsiteX658" fmla="*/ 2522162 w 4924425"/>
                <a:gd name="connsiteY658" fmla="*/ 48342 h 93663"/>
                <a:gd name="connsiteX659" fmla="*/ 2537171 w 4924425"/>
                <a:gd name="connsiteY659" fmla="*/ 51364 h 93663"/>
                <a:gd name="connsiteX660" fmla="*/ 2532668 w 4924425"/>
                <a:gd name="connsiteY660" fmla="*/ 63449 h 93663"/>
                <a:gd name="connsiteX661" fmla="*/ 2529667 w 4924425"/>
                <a:gd name="connsiteY661" fmla="*/ 71003 h 93663"/>
                <a:gd name="connsiteX662" fmla="*/ 2537171 w 4924425"/>
                <a:gd name="connsiteY662" fmla="*/ 77045 h 93663"/>
                <a:gd name="connsiteX663" fmla="*/ 2543175 w 4924425"/>
                <a:gd name="connsiteY663" fmla="*/ 80067 h 93663"/>
                <a:gd name="connsiteX664" fmla="*/ 2532668 w 4924425"/>
                <a:gd name="connsiteY664" fmla="*/ 93663 h 93663"/>
                <a:gd name="connsiteX665" fmla="*/ 2519160 w 4924425"/>
                <a:gd name="connsiteY665" fmla="*/ 83088 h 93663"/>
                <a:gd name="connsiteX666" fmla="*/ 2507153 w 4924425"/>
                <a:gd name="connsiteY666" fmla="*/ 90642 h 93663"/>
                <a:gd name="connsiteX667" fmla="*/ 2492144 w 4924425"/>
                <a:gd name="connsiteY667" fmla="*/ 93663 h 93663"/>
                <a:gd name="connsiteX668" fmla="*/ 2466628 w 4924425"/>
                <a:gd name="connsiteY668" fmla="*/ 84599 h 93663"/>
                <a:gd name="connsiteX669" fmla="*/ 2460625 w 4924425"/>
                <a:gd name="connsiteY669" fmla="*/ 66471 h 93663"/>
                <a:gd name="connsiteX670" fmla="*/ 2465127 w 4924425"/>
                <a:gd name="connsiteY670" fmla="*/ 51364 h 93663"/>
                <a:gd name="connsiteX671" fmla="*/ 2481637 w 4924425"/>
                <a:gd name="connsiteY671" fmla="*/ 39278 h 93663"/>
                <a:gd name="connsiteX672" fmla="*/ 2474133 w 4924425"/>
                <a:gd name="connsiteY672" fmla="*/ 28703 h 93663"/>
                <a:gd name="connsiteX673" fmla="*/ 2471131 w 4924425"/>
                <a:gd name="connsiteY673" fmla="*/ 19639 h 93663"/>
                <a:gd name="connsiteX674" fmla="*/ 2478636 w 4924425"/>
                <a:gd name="connsiteY674" fmla="*/ 6043 h 93663"/>
                <a:gd name="connsiteX675" fmla="*/ 2496647 w 4924425"/>
                <a:gd name="connsiteY675" fmla="*/ 0 h 93663"/>
                <a:gd name="connsiteX676" fmla="*/ 2273959 w 4924425"/>
                <a:gd name="connsiteY676" fmla="*/ 0 h 93663"/>
                <a:gd name="connsiteX677" fmla="*/ 2300916 w 4924425"/>
                <a:gd name="connsiteY677" fmla="*/ 9064 h 93663"/>
                <a:gd name="connsiteX678" fmla="*/ 2309902 w 4924425"/>
                <a:gd name="connsiteY678" fmla="*/ 25682 h 93663"/>
                <a:gd name="connsiteX679" fmla="*/ 2291930 w 4924425"/>
                <a:gd name="connsiteY679" fmla="*/ 30214 h 93663"/>
                <a:gd name="connsiteX680" fmla="*/ 2285940 w 4924425"/>
                <a:gd name="connsiteY680" fmla="*/ 19639 h 93663"/>
                <a:gd name="connsiteX681" fmla="*/ 2273959 w 4924425"/>
                <a:gd name="connsiteY681" fmla="*/ 15107 h 93663"/>
                <a:gd name="connsiteX682" fmla="*/ 2257485 w 4924425"/>
                <a:gd name="connsiteY682" fmla="*/ 22661 h 93663"/>
                <a:gd name="connsiteX683" fmla="*/ 2251494 w 4924425"/>
                <a:gd name="connsiteY683" fmla="*/ 45321 h 93663"/>
                <a:gd name="connsiteX684" fmla="*/ 2257485 w 4924425"/>
                <a:gd name="connsiteY684" fmla="*/ 71003 h 93663"/>
                <a:gd name="connsiteX685" fmla="*/ 2273959 w 4924425"/>
                <a:gd name="connsiteY685" fmla="*/ 77045 h 93663"/>
                <a:gd name="connsiteX686" fmla="*/ 2285940 w 4924425"/>
                <a:gd name="connsiteY686" fmla="*/ 72513 h 93663"/>
                <a:gd name="connsiteX687" fmla="*/ 2293428 w 4924425"/>
                <a:gd name="connsiteY687" fmla="*/ 58917 h 93663"/>
                <a:gd name="connsiteX688" fmla="*/ 2311400 w 4924425"/>
                <a:gd name="connsiteY688" fmla="*/ 63449 h 93663"/>
                <a:gd name="connsiteX689" fmla="*/ 2297921 w 4924425"/>
                <a:gd name="connsiteY689" fmla="*/ 86110 h 93663"/>
                <a:gd name="connsiteX690" fmla="*/ 2273959 w 4924425"/>
                <a:gd name="connsiteY690" fmla="*/ 93663 h 93663"/>
                <a:gd name="connsiteX691" fmla="*/ 2244006 w 4924425"/>
                <a:gd name="connsiteY691" fmla="*/ 81578 h 93663"/>
                <a:gd name="connsiteX692" fmla="*/ 2232025 w 4924425"/>
                <a:gd name="connsiteY692" fmla="*/ 46832 h 93663"/>
                <a:gd name="connsiteX693" fmla="*/ 2244006 w 4924425"/>
                <a:gd name="connsiteY693" fmla="*/ 12086 h 93663"/>
                <a:gd name="connsiteX694" fmla="*/ 2273959 w 4924425"/>
                <a:gd name="connsiteY694" fmla="*/ 0 h 93663"/>
                <a:gd name="connsiteX695" fmla="*/ 1631156 w 4924425"/>
                <a:gd name="connsiteY695" fmla="*/ 0 h 93663"/>
                <a:gd name="connsiteX696" fmla="*/ 1662770 w 4924425"/>
                <a:gd name="connsiteY696" fmla="*/ 12086 h 93663"/>
                <a:gd name="connsiteX697" fmla="*/ 1674813 w 4924425"/>
                <a:gd name="connsiteY697" fmla="*/ 46832 h 93663"/>
                <a:gd name="connsiteX698" fmla="*/ 1662770 w 4924425"/>
                <a:gd name="connsiteY698" fmla="*/ 81578 h 93663"/>
                <a:gd name="connsiteX699" fmla="*/ 1631156 w 4924425"/>
                <a:gd name="connsiteY699" fmla="*/ 93663 h 93663"/>
                <a:gd name="connsiteX700" fmla="*/ 1599543 w 4924425"/>
                <a:gd name="connsiteY700" fmla="*/ 81578 h 93663"/>
                <a:gd name="connsiteX701" fmla="*/ 1587500 w 4924425"/>
                <a:gd name="connsiteY701" fmla="*/ 46832 h 93663"/>
                <a:gd name="connsiteX702" fmla="*/ 1592016 w 4924425"/>
                <a:gd name="connsiteY702" fmla="*/ 24171 h 93663"/>
                <a:gd name="connsiteX703" fmla="*/ 1599543 w 4924425"/>
                <a:gd name="connsiteY703" fmla="*/ 12086 h 93663"/>
                <a:gd name="connsiteX704" fmla="*/ 1611586 w 4924425"/>
                <a:gd name="connsiteY704" fmla="*/ 3022 h 93663"/>
                <a:gd name="connsiteX705" fmla="*/ 1631156 w 4924425"/>
                <a:gd name="connsiteY705" fmla="*/ 0 h 93663"/>
                <a:gd name="connsiteX706" fmla="*/ 1278779 w 4924425"/>
                <a:gd name="connsiteY706" fmla="*/ 0 h 93663"/>
                <a:gd name="connsiteX707" fmla="*/ 1304114 w 4924425"/>
                <a:gd name="connsiteY707" fmla="*/ 7554 h 93663"/>
                <a:gd name="connsiteX708" fmla="*/ 1313056 w 4924425"/>
                <a:gd name="connsiteY708" fmla="*/ 27193 h 93663"/>
                <a:gd name="connsiteX709" fmla="*/ 1295172 w 4924425"/>
                <a:gd name="connsiteY709" fmla="*/ 28703 h 93663"/>
                <a:gd name="connsiteX710" fmla="*/ 1290702 w 4924425"/>
                <a:gd name="connsiteY710" fmla="*/ 18128 h 93663"/>
                <a:gd name="connsiteX711" fmla="*/ 1278779 w 4924425"/>
                <a:gd name="connsiteY711" fmla="*/ 15107 h 93663"/>
                <a:gd name="connsiteX712" fmla="*/ 1266857 w 4924425"/>
                <a:gd name="connsiteY712" fmla="*/ 18128 h 93663"/>
                <a:gd name="connsiteX713" fmla="*/ 1263876 w 4924425"/>
                <a:gd name="connsiteY713" fmla="*/ 24171 h 93663"/>
                <a:gd name="connsiteX714" fmla="*/ 1266857 w 4924425"/>
                <a:gd name="connsiteY714" fmla="*/ 28703 h 93663"/>
                <a:gd name="connsiteX715" fmla="*/ 1283250 w 4924425"/>
                <a:gd name="connsiteY715" fmla="*/ 34746 h 93663"/>
                <a:gd name="connsiteX716" fmla="*/ 1302624 w 4924425"/>
                <a:gd name="connsiteY716" fmla="*/ 42300 h 93663"/>
                <a:gd name="connsiteX717" fmla="*/ 1311566 w 4924425"/>
                <a:gd name="connsiteY717" fmla="*/ 51364 h 93663"/>
                <a:gd name="connsiteX718" fmla="*/ 1316037 w 4924425"/>
                <a:gd name="connsiteY718" fmla="*/ 64960 h 93663"/>
                <a:gd name="connsiteX719" fmla="*/ 1311566 w 4924425"/>
                <a:gd name="connsiteY719" fmla="*/ 80067 h 93663"/>
                <a:gd name="connsiteX720" fmla="*/ 1299643 w 4924425"/>
                <a:gd name="connsiteY720" fmla="*/ 90642 h 93663"/>
                <a:gd name="connsiteX721" fmla="*/ 1280269 w 4924425"/>
                <a:gd name="connsiteY721" fmla="*/ 93663 h 93663"/>
                <a:gd name="connsiteX722" fmla="*/ 1253444 w 4924425"/>
                <a:gd name="connsiteY722" fmla="*/ 86110 h 93663"/>
                <a:gd name="connsiteX723" fmla="*/ 1243012 w 4924425"/>
                <a:gd name="connsiteY723" fmla="*/ 61939 h 93663"/>
                <a:gd name="connsiteX724" fmla="*/ 1260895 w 4924425"/>
                <a:gd name="connsiteY724" fmla="*/ 60428 h 93663"/>
                <a:gd name="connsiteX725" fmla="*/ 1266857 w 4924425"/>
                <a:gd name="connsiteY725" fmla="*/ 74024 h 93663"/>
                <a:gd name="connsiteX726" fmla="*/ 1280269 w 4924425"/>
                <a:gd name="connsiteY726" fmla="*/ 78556 h 93663"/>
                <a:gd name="connsiteX727" fmla="*/ 1293682 w 4924425"/>
                <a:gd name="connsiteY727" fmla="*/ 74024 h 93663"/>
                <a:gd name="connsiteX728" fmla="*/ 1298153 w 4924425"/>
                <a:gd name="connsiteY728" fmla="*/ 64960 h 93663"/>
                <a:gd name="connsiteX729" fmla="*/ 1295172 w 4924425"/>
                <a:gd name="connsiteY729" fmla="*/ 60428 h 93663"/>
                <a:gd name="connsiteX730" fmla="*/ 1289211 w 4924425"/>
                <a:gd name="connsiteY730" fmla="*/ 55896 h 93663"/>
                <a:gd name="connsiteX731" fmla="*/ 1274308 w 4924425"/>
                <a:gd name="connsiteY731" fmla="*/ 52874 h 93663"/>
                <a:gd name="connsiteX732" fmla="*/ 1254934 w 4924425"/>
                <a:gd name="connsiteY732" fmla="*/ 43810 h 93663"/>
                <a:gd name="connsiteX733" fmla="*/ 1245992 w 4924425"/>
                <a:gd name="connsiteY733" fmla="*/ 25682 h 93663"/>
                <a:gd name="connsiteX734" fmla="*/ 1250463 w 4924425"/>
                <a:gd name="connsiteY734" fmla="*/ 12086 h 93663"/>
                <a:gd name="connsiteX735" fmla="*/ 1260895 w 4924425"/>
                <a:gd name="connsiteY735" fmla="*/ 3022 h 93663"/>
                <a:gd name="connsiteX736" fmla="*/ 1278779 w 4924425"/>
                <a:gd name="connsiteY736" fmla="*/ 0 h 93663"/>
                <a:gd name="connsiteX737" fmla="*/ 629358 w 4924425"/>
                <a:gd name="connsiteY737" fmla="*/ 0 h 93663"/>
                <a:gd name="connsiteX738" fmla="*/ 656403 w 4924425"/>
                <a:gd name="connsiteY738" fmla="*/ 7554 h 93663"/>
                <a:gd name="connsiteX739" fmla="*/ 668422 w 4924425"/>
                <a:gd name="connsiteY739" fmla="*/ 27193 h 93663"/>
                <a:gd name="connsiteX740" fmla="*/ 650393 w 4924425"/>
                <a:gd name="connsiteY740" fmla="*/ 30214 h 93663"/>
                <a:gd name="connsiteX741" fmla="*/ 642880 w 4924425"/>
                <a:gd name="connsiteY741" fmla="*/ 19639 h 93663"/>
                <a:gd name="connsiteX742" fmla="*/ 629358 w 4924425"/>
                <a:gd name="connsiteY742" fmla="*/ 15107 h 93663"/>
                <a:gd name="connsiteX743" fmla="*/ 611329 w 4924425"/>
                <a:gd name="connsiteY743" fmla="*/ 22661 h 93663"/>
                <a:gd name="connsiteX744" fmla="*/ 603816 w 4924425"/>
                <a:gd name="connsiteY744" fmla="*/ 45321 h 93663"/>
                <a:gd name="connsiteX745" fmla="*/ 611329 w 4924425"/>
                <a:gd name="connsiteY745" fmla="*/ 69492 h 93663"/>
                <a:gd name="connsiteX746" fmla="*/ 629358 w 4924425"/>
                <a:gd name="connsiteY746" fmla="*/ 77045 h 93663"/>
                <a:gd name="connsiteX747" fmla="*/ 641378 w 4924425"/>
                <a:gd name="connsiteY747" fmla="*/ 75535 h 93663"/>
                <a:gd name="connsiteX748" fmla="*/ 650393 w 4924425"/>
                <a:gd name="connsiteY748" fmla="*/ 69492 h 93663"/>
                <a:gd name="connsiteX749" fmla="*/ 650393 w 4924425"/>
                <a:gd name="connsiteY749" fmla="*/ 58917 h 93663"/>
                <a:gd name="connsiteX750" fmla="*/ 630861 w 4924425"/>
                <a:gd name="connsiteY750" fmla="*/ 58917 h 93663"/>
                <a:gd name="connsiteX751" fmla="*/ 630861 w 4924425"/>
                <a:gd name="connsiteY751" fmla="*/ 43810 h 93663"/>
                <a:gd name="connsiteX752" fmla="*/ 669925 w 4924425"/>
                <a:gd name="connsiteY752" fmla="*/ 43810 h 93663"/>
                <a:gd name="connsiteX753" fmla="*/ 669925 w 4924425"/>
                <a:gd name="connsiteY753" fmla="*/ 80067 h 93663"/>
                <a:gd name="connsiteX754" fmla="*/ 653398 w 4924425"/>
                <a:gd name="connsiteY754" fmla="*/ 89131 h 93663"/>
                <a:gd name="connsiteX755" fmla="*/ 630861 w 4924425"/>
                <a:gd name="connsiteY755" fmla="*/ 93663 h 93663"/>
                <a:gd name="connsiteX756" fmla="*/ 606821 w 4924425"/>
                <a:gd name="connsiteY756" fmla="*/ 87620 h 93663"/>
                <a:gd name="connsiteX757" fmla="*/ 590294 w 4924425"/>
                <a:gd name="connsiteY757" fmla="*/ 71003 h 93663"/>
                <a:gd name="connsiteX758" fmla="*/ 585787 w 4924425"/>
                <a:gd name="connsiteY758" fmla="*/ 46832 h 93663"/>
                <a:gd name="connsiteX759" fmla="*/ 591797 w 4924425"/>
                <a:gd name="connsiteY759" fmla="*/ 21150 h 93663"/>
                <a:gd name="connsiteX760" fmla="*/ 608324 w 4924425"/>
                <a:gd name="connsiteY760" fmla="*/ 4532 h 93663"/>
                <a:gd name="connsiteX761" fmla="*/ 629358 w 4924425"/>
                <a:gd name="connsiteY761" fmla="*/ 0 h 9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Lst>
              <a:rect l="l" t="t" r="r" b="b"/>
              <a:pathLst>
                <a:path w="4924425" h="93663">
                  <a:moveTo>
                    <a:pt x="2490643" y="49853"/>
                  </a:moveTo>
                  <a:cubicBezTo>
                    <a:pt x="2486140" y="52874"/>
                    <a:pt x="2483138" y="54385"/>
                    <a:pt x="2481637" y="57406"/>
                  </a:cubicBezTo>
                  <a:cubicBezTo>
                    <a:pt x="2478636" y="60428"/>
                    <a:pt x="2478636" y="63449"/>
                    <a:pt x="2478636" y="66471"/>
                  </a:cubicBezTo>
                  <a:cubicBezTo>
                    <a:pt x="2478636" y="69492"/>
                    <a:pt x="2480137" y="72513"/>
                    <a:pt x="2481637" y="75535"/>
                  </a:cubicBezTo>
                  <a:cubicBezTo>
                    <a:pt x="2484639" y="78556"/>
                    <a:pt x="2487641" y="78556"/>
                    <a:pt x="2492144" y="78556"/>
                  </a:cubicBezTo>
                  <a:cubicBezTo>
                    <a:pt x="2493645" y="78556"/>
                    <a:pt x="2496647" y="78556"/>
                    <a:pt x="2499648" y="77045"/>
                  </a:cubicBezTo>
                  <a:cubicBezTo>
                    <a:pt x="2502650" y="77045"/>
                    <a:pt x="2504151" y="74024"/>
                    <a:pt x="2507153" y="72513"/>
                  </a:cubicBezTo>
                  <a:cubicBezTo>
                    <a:pt x="2507153" y="72513"/>
                    <a:pt x="2507153" y="72513"/>
                    <a:pt x="2490643" y="49853"/>
                  </a:cubicBezTo>
                  <a:close/>
                  <a:moveTo>
                    <a:pt x="3989387" y="22225"/>
                  </a:moveTo>
                  <a:lnTo>
                    <a:pt x="3976687" y="55562"/>
                  </a:lnTo>
                  <a:lnTo>
                    <a:pt x="4000500" y="55562"/>
                  </a:lnTo>
                  <a:close/>
                  <a:moveTo>
                    <a:pt x="2076450" y="22225"/>
                  </a:moveTo>
                  <a:lnTo>
                    <a:pt x="2063749" y="55562"/>
                  </a:lnTo>
                  <a:lnTo>
                    <a:pt x="2087562" y="55562"/>
                  </a:lnTo>
                  <a:close/>
                  <a:moveTo>
                    <a:pt x="430212" y="22225"/>
                  </a:moveTo>
                  <a:lnTo>
                    <a:pt x="417512" y="55562"/>
                  </a:lnTo>
                  <a:lnTo>
                    <a:pt x="441325" y="55562"/>
                  </a:lnTo>
                  <a:close/>
                  <a:moveTo>
                    <a:pt x="3494532" y="16668"/>
                  </a:moveTo>
                  <a:cubicBezTo>
                    <a:pt x="3494532" y="16668"/>
                    <a:pt x="3494532" y="16668"/>
                    <a:pt x="3494532" y="76994"/>
                  </a:cubicBezTo>
                  <a:cubicBezTo>
                    <a:pt x="3494532" y="76994"/>
                    <a:pt x="3494532" y="76994"/>
                    <a:pt x="3507962" y="76994"/>
                  </a:cubicBezTo>
                  <a:cubicBezTo>
                    <a:pt x="3512439" y="76994"/>
                    <a:pt x="3516916" y="75486"/>
                    <a:pt x="3518408" y="75486"/>
                  </a:cubicBezTo>
                  <a:cubicBezTo>
                    <a:pt x="3521393" y="75486"/>
                    <a:pt x="3524377" y="73978"/>
                    <a:pt x="3525869" y="72469"/>
                  </a:cubicBezTo>
                  <a:cubicBezTo>
                    <a:pt x="3527362" y="69453"/>
                    <a:pt x="3528854" y="67945"/>
                    <a:pt x="3530346" y="63421"/>
                  </a:cubicBezTo>
                  <a:cubicBezTo>
                    <a:pt x="3531838" y="58896"/>
                    <a:pt x="3531838" y="54372"/>
                    <a:pt x="3531838" y="46831"/>
                  </a:cubicBezTo>
                  <a:cubicBezTo>
                    <a:pt x="3531838" y="39290"/>
                    <a:pt x="3531838" y="34766"/>
                    <a:pt x="3530346" y="30242"/>
                  </a:cubicBezTo>
                  <a:cubicBezTo>
                    <a:pt x="3528854" y="27225"/>
                    <a:pt x="3527362" y="24209"/>
                    <a:pt x="3525869" y="21193"/>
                  </a:cubicBezTo>
                  <a:cubicBezTo>
                    <a:pt x="3522885" y="19685"/>
                    <a:pt x="3519900" y="18177"/>
                    <a:pt x="3516916" y="18177"/>
                  </a:cubicBezTo>
                  <a:cubicBezTo>
                    <a:pt x="3513931" y="16668"/>
                    <a:pt x="3509454" y="16668"/>
                    <a:pt x="3501993" y="16668"/>
                  </a:cubicBezTo>
                  <a:cubicBezTo>
                    <a:pt x="3501993" y="16668"/>
                    <a:pt x="3501993" y="16668"/>
                    <a:pt x="3494532" y="16668"/>
                  </a:cubicBezTo>
                  <a:close/>
                  <a:moveTo>
                    <a:pt x="1168908" y="16668"/>
                  </a:moveTo>
                  <a:cubicBezTo>
                    <a:pt x="1168908" y="16668"/>
                    <a:pt x="1168908" y="16668"/>
                    <a:pt x="1168908" y="39290"/>
                  </a:cubicBezTo>
                  <a:cubicBezTo>
                    <a:pt x="1168908" y="39290"/>
                    <a:pt x="1168908" y="39290"/>
                    <a:pt x="1182387" y="39290"/>
                  </a:cubicBezTo>
                  <a:cubicBezTo>
                    <a:pt x="1191373" y="39290"/>
                    <a:pt x="1195866" y="39290"/>
                    <a:pt x="1198861" y="37782"/>
                  </a:cubicBezTo>
                  <a:cubicBezTo>
                    <a:pt x="1200359" y="37782"/>
                    <a:pt x="1201857" y="36274"/>
                    <a:pt x="1203354" y="34766"/>
                  </a:cubicBezTo>
                  <a:cubicBezTo>
                    <a:pt x="1204852" y="33258"/>
                    <a:pt x="1204852" y="30242"/>
                    <a:pt x="1204852" y="27225"/>
                  </a:cubicBezTo>
                  <a:cubicBezTo>
                    <a:pt x="1204852" y="24209"/>
                    <a:pt x="1204852" y="22701"/>
                    <a:pt x="1203354" y="21193"/>
                  </a:cubicBezTo>
                  <a:cubicBezTo>
                    <a:pt x="1200359" y="18177"/>
                    <a:pt x="1198861" y="18177"/>
                    <a:pt x="1195866" y="16668"/>
                  </a:cubicBezTo>
                  <a:cubicBezTo>
                    <a:pt x="1194368" y="16668"/>
                    <a:pt x="1189875" y="16668"/>
                    <a:pt x="1182387" y="16668"/>
                  </a:cubicBezTo>
                  <a:cubicBezTo>
                    <a:pt x="1182387" y="16668"/>
                    <a:pt x="1182387" y="16668"/>
                    <a:pt x="1168908" y="16668"/>
                  </a:cubicBezTo>
                  <a:close/>
                  <a:moveTo>
                    <a:pt x="4429919" y="15107"/>
                  </a:moveTo>
                  <a:cubicBezTo>
                    <a:pt x="4423897" y="15107"/>
                    <a:pt x="4416370" y="18128"/>
                    <a:pt x="4411854" y="22661"/>
                  </a:cubicBezTo>
                  <a:cubicBezTo>
                    <a:pt x="4407338" y="28703"/>
                    <a:pt x="4405832" y="36257"/>
                    <a:pt x="4405832" y="46832"/>
                  </a:cubicBezTo>
                  <a:cubicBezTo>
                    <a:pt x="4405832" y="57406"/>
                    <a:pt x="4407338" y="64960"/>
                    <a:pt x="4413359" y="69492"/>
                  </a:cubicBezTo>
                  <a:cubicBezTo>
                    <a:pt x="4417875" y="75535"/>
                    <a:pt x="4423897" y="77045"/>
                    <a:pt x="4429919" y="77045"/>
                  </a:cubicBezTo>
                  <a:cubicBezTo>
                    <a:pt x="4437445" y="77045"/>
                    <a:pt x="4443467" y="75535"/>
                    <a:pt x="4447983" y="69492"/>
                  </a:cubicBezTo>
                  <a:cubicBezTo>
                    <a:pt x="4452499" y="64960"/>
                    <a:pt x="4455510" y="57406"/>
                    <a:pt x="4455510" y="46832"/>
                  </a:cubicBezTo>
                  <a:cubicBezTo>
                    <a:pt x="4455510" y="36257"/>
                    <a:pt x="4452499" y="28703"/>
                    <a:pt x="4447983" y="22661"/>
                  </a:cubicBezTo>
                  <a:cubicBezTo>
                    <a:pt x="4443467" y="18128"/>
                    <a:pt x="4437445" y="15107"/>
                    <a:pt x="4429919" y="15107"/>
                  </a:cubicBezTo>
                  <a:close/>
                  <a:moveTo>
                    <a:pt x="3612357" y="15107"/>
                  </a:moveTo>
                  <a:cubicBezTo>
                    <a:pt x="3604830" y="15107"/>
                    <a:pt x="3598808" y="18128"/>
                    <a:pt x="3594292" y="22661"/>
                  </a:cubicBezTo>
                  <a:cubicBezTo>
                    <a:pt x="3589776" y="28703"/>
                    <a:pt x="3586765" y="36257"/>
                    <a:pt x="3586765" y="46832"/>
                  </a:cubicBezTo>
                  <a:cubicBezTo>
                    <a:pt x="3586765" y="57406"/>
                    <a:pt x="3589776" y="64960"/>
                    <a:pt x="3594292" y="69492"/>
                  </a:cubicBezTo>
                  <a:cubicBezTo>
                    <a:pt x="3598808" y="75535"/>
                    <a:pt x="3604830" y="77045"/>
                    <a:pt x="3612357" y="77045"/>
                  </a:cubicBezTo>
                  <a:cubicBezTo>
                    <a:pt x="3619883" y="77045"/>
                    <a:pt x="3625905" y="75535"/>
                    <a:pt x="3630421" y="69492"/>
                  </a:cubicBezTo>
                  <a:cubicBezTo>
                    <a:pt x="3634937" y="64960"/>
                    <a:pt x="3636443" y="57406"/>
                    <a:pt x="3636443" y="46832"/>
                  </a:cubicBezTo>
                  <a:cubicBezTo>
                    <a:pt x="3636443" y="36257"/>
                    <a:pt x="3634937" y="28703"/>
                    <a:pt x="3630421" y="22661"/>
                  </a:cubicBezTo>
                  <a:cubicBezTo>
                    <a:pt x="3625905" y="18128"/>
                    <a:pt x="3619883" y="15107"/>
                    <a:pt x="3612357" y="15107"/>
                  </a:cubicBezTo>
                  <a:close/>
                  <a:moveTo>
                    <a:pt x="3029743" y="15107"/>
                  </a:moveTo>
                  <a:cubicBezTo>
                    <a:pt x="3022216" y="15107"/>
                    <a:pt x="3016195" y="18128"/>
                    <a:pt x="3011678" y="22661"/>
                  </a:cubicBezTo>
                  <a:cubicBezTo>
                    <a:pt x="3007162" y="28703"/>
                    <a:pt x="3004152" y="36257"/>
                    <a:pt x="3004152" y="46832"/>
                  </a:cubicBezTo>
                  <a:cubicBezTo>
                    <a:pt x="3004152" y="57406"/>
                    <a:pt x="3007162" y="64960"/>
                    <a:pt x="3011678" y="69492"/>
                  </a:cubicBezTo>
                  <a:cubicBezTo>
                    <a:pt x="3016195" y="75535"/>
                    <a:pt x="3022216" y="77045"/>
                    <a:pt x="3029743" y="77045"/>
                  </a:cubicBezTo>
                  <a:cubicBezTo>
                    <a:pt x="3037270" y="77045"/>
                    <a:pt x="3043292" y="75535"/>
                    <a:pt x="3047808" y="69492"/>
                  </a:cubicBezTo>
                  <a:cubicBezTo>
                    <a:pt x="3052324" y="64960"/>
                    <a:pt x="3055335" y="57406"/>
                    <a:pt x="3055335" y="46832"/>
                  </a:cubicBezTo>
                  <a:cubicBezTo>
                    <a:pt x="3055335" y="36257"/>
                    <a:pt x="3052324" y="28703"/>
                    <a:pt x="3047808" y="22661"/>
                  </a:cubicBezTo>
                  <a:cubicBezTo>
                    <a:pt x="3043292" y="18128"/>
                    <a:pt x="3037270" y="15107"/>
                    <a:pt x="3029743" y="15107"/>
                  </a:cubicBezTo>
                  <a:close/>
                  <a:moveTo>
                    <a:pt x="2828131" y="15107"/>
                  </a:moveTo>
                  <a:cubicBezTo>
                    <a:pt x="2820604" y="15107"/>
                    <a:pt x="2814583" y="18128"/>
                    <a:pt x="2810066" y="22661"/>
                  </a:cubicBezTo>
                  <a:cubicBezTo>
                    <a:pt x="2805550" y="28703"/>
                    <a:pt x="2804045" y="36257"/>
                    <a:pt x="2804045" y="46832"/>
                  </a:cubicBezTo>
                  <a:cubicBezTo>
                    <a:pt x="2804045" y="57406"/>
                    <a:pt x="2805550" y="64960"/>
                    <a:pt x="2810066" y="69492"/>
                  </a:cubicBezTo>
                  <a:cubicBezTo>
                    <a:pt x="2816088" y="75535"/>
                    <a:pt x="2822110" y="77045"/>
                    <a:pt x="2828131" y="77045"/>
                  </a:cubicBezTo>
                  <a:cubicBezTo>
                    <a:pt x="2835658" y="77045"/>
                    <a:pt x="2841680" y="75535"/>
                    <a:pt x="2846196" y="69492"/>
                  </a:cubicBezTo>
                  <a:cubicBezTo>
                    <a:pt x="2850712" y="64960"/>
                    <a:pt x="2853723" y="57406"/>
                    <a:pt x="2853723" y="46832"/>
                  </a:cubicBezTo>
                  <a:cubicBezTo>
                    <a:pt x="2853723" y="36257"/>
                    <a:pt x="2850712" y="28703"/>
                    <a:pt x="2846196" y="22661"/>
                  </a:cubicBezTo>
                  <a:cubicBezTo>
                    <a:pt x="2841680" y="18128"/>
                    <a:pt x="2835658" y="15107"/>
                    <a:pt x="2828131" y="15107"/>
                  </a:cubicBezTo>
                  <a:close/>
                  <a:moveTo>
                    <a:pt x="1631156" y="15107"/>
                  </a:moveTo>
                  <a:cubicBezTo>
                    <a:pt x="1623629" y="15107"/>
                    <a:pt x="1617608" y="18128"/>
                    <a:pt x="1613091" y="22661"/>
                  </a:cubicBezTo>
                  <a:cubicBezTo>
                    <a:pt x="1608575" y="28703"/>
                    <a:pt x="1607070" y="36257"/>
                    <a:pt x="1607070" y="46832"/>
                  </a:cubicBezTo>
                  <a:cubicBezTo>
                    <a:pt x="1607070" y="57406"/>
                    <a:pt x="1608575" y="64960"/>
                    <a:pt x="1613091" y="69492"/>
                  </a:cubicBezTo>
                  <a:cubicBezTo>
                    <a:pt x="1617608" y="75535"/>
                    <a:pt x="1623629" y="77045"/>
                    <a:pt x="1631156" y="77045"/>
                  </a:cubicBezTo>
                  <a:cubicBezTo>
                    <a:pt x="1638683" y="77045"/>
                    <a:pt x="1644705" y="75535"/>
                    <a:pt x="1649221" y="69492"/>
                  </a:cubicBezTo>
                  <a:cubicBezTo>
                    <a:pt x="1653737" y="64960"/>
                    <a:pt x="1656748" y="57406"/>
                    <a:pt x="1656748" y="46832"/>
                  </a:cubicBezTo>
                  <a:cubicBezTo>
                    <a:pt x="1656748" y="36257"/>
                    <a:pt x="1653737" y="28703"/>
                    <a:pt x="1649221" y="22661"/>
                  </a:cubicBezTo>
                  <a:cubicBezTo>
                    <a:pt x="1644705" y="18128"/>
                    <a:pt x="1638683" y="15107"/>
                    <a:pt x="1631156" y="15107"/>
                  </a:cubicBezTo>
                  <a:close/>
                  <a:moveTo>
                    <a:pt x="2498147" y="12086"/>
                  </a:moveTo>
                  <a:cubicBezTo>
                    <a:pt x="2495146" y="12086"/>
                    <a:pt x="2492144" y="12086"/>
                    <a:pt x="2490643" y="13596"/>
                  </a:cubicBezTo>
                  <a:cubicBezTo>
                    <a:pt x="2489142" y="15107"/>
                    <a:pt x="2489142" y="16618"/>
                    <a:pt x="2489142" y="19639"/>
                  </a:cubicBezTo>
                  <a:cubicBezTo>
                    <a:pt x="2489142" y="21150"/>
                    <a:pt x="2490643" y="24171"/>
                    <a:pt x="2492144" y="27193"/>
                  </a:cubicBezTo>
                  <a:cubicBezTo>
                    <a:pt x="2492144" y="27193"/>
                    <a:pt x="2492144" y="27193"/>
                    <a:pt x="2496647" y="31725"/>
                  </a:cubicBezTo>
                  <a:cubicBezTo>
                    <a:pt x="2496647" y="31725"/>
                    <a:pt x="2496647" y="31725"/>
                    <a:pt x="2501149" y="28703"/>
                  </a:cubicBezTo>
                  <a:cubicBezTo>
                    <a:pt x="2504151" y="25682"/>
                    <a:pt x="2507153" y="22661"/>
                    <a:pt x="2507153" y="19639"/>
                  </a:cubicBezTo>
                  <a:cubicBezTo>
                    <a:pt x="2507153" y="18128"/>
                    <a:pt x="2505652" y="16618"/>
                    <a:pt x="2504151" y="15107"/>
                  </a:cubicBezTo>
                  <a:cubicBezTo>
                    <a:pt x="2502650" y="13596"/>
                    <a:pt x="2499648" y="12086"/>
                    <a:pt x="2498147" y="12086"/>
                  </a:cubicBezTo>
                  <a:close/>
                  <a:moveTo>
                    <a:pt x="4856162" y="1587"/>
                  </a:moveTo>
                  <a:lnTo>
                    <a:pt x="4922837" y="1587"/>
                  </a:lnTo>
                  <a:lnTo>
                    <a:pt x="4922837" y="15875"/>
                  </a:lnTo>
                  <a:lnTo>
                    <a:pt x="4873625" y="15875"/>
                  </a:lnTo>
                  <a:lnTo>
                    <a:pt x="4873625" y="36512"/>
                  </a:lnTo>
                  <a:lnTo>
                    <a:pt x="4919662" y="36512"/>
                  </a:lnTo>
                  <a:lnTo>
                    <a:pt x="4919662" y="50800"/>
                  </a:lnTo>
                  <a:lnTo>
                    <a:pt x="4873625" y="50800"/>
                  </a:lnTo>
                  <a:lnTo>
                    <a:pt x="4873625" y="76200"/>
                  </a:lnTo>
                  <a:lnTo>
                    <a:pt x="4924425" y="76200"/>
                  </a:lnTo>
                  <a:lnTo>
                    <a:pt x="4924425" y="92075"/>
                  </a:lnTo>
                  <a:lnTo>
                    <a:pt x="4856162" y="92075"/>
                  </a:lnTo>
                  <a:close/>
                  <a:moveTo>
                    <a:pt x="4662487" y="1587"/>
                  </a:moveTo>
                  <a:lnTo>
                    <a:pt x="4727575" y="1587"/>
                  </a:lnTo>
                  <a:lnTo>
                    <a:pt x="4727575" y="15875"/>
                  </a:lnTo>
                  <a:lnTo>
                    <a:pt x="4679949" y="15875"/>
                  </a:lnTo>
                  <a:lnTo>
                    <a:pt x="4679949" y="36512"/>
                  </a:lnTo>
                  <a:lnTo>
                    <a:pt x="4724399" y="36512"/>
                  </a:lnTo>
                  <a:lnTo>
                    <a:pt x="4724399" y="50800"/>
                  </a:lnTo>
                  <a:lnTo>
                    <a:pt x="4679949" y="50800"/>
                  </a:lnTo>
                  <a:lnTo>
                    <a:pt x="4679949" y="76200"/>
                  </a:lnTo>
                  <a:lnTo>
                    <a:pt x="4729162" y="76200"/>
                  </a:lnTo>
                  <a:lnTo>
                    <a:pt x="4729162" y="92075"/>
                  </a:lnTo>
                  <a:lnTo>
                    <a:pt x="4662487" y="92075"/>
                  </a:lnTo>
                  <a:close/>
                  <a:moveTo>
                    <a:pt x="4579937" y="1587"/>
                  </a:moveTo>
                  <a:lnTo>
                    <a:pt x="4597400" y="1587"/>
                  </a:lnTo>
                  <a:lnTo>
                    <a:pt x="4597400" y="76200"/>
                  </a:lnTo>
                  <a:lnTo>
                    <a:pt x="4641850" y="76200"/>
                  </a:lnTo>
                  <a:lnTo>
                    <a:pt x="4641850" y="92075"/>
                  </a:lnTo>
                  <a:lnTo>
                    <a:pt x="4579937" y="92075"/>
                  </a:lnTo>
                  <a:close/>
                  <a:moveTo>
                    <a:pt x="4494212" y="1587"/>
                  </a:moveTo>
                  <a:lnTo>
                    <a:pt x="4513262" y="1587"/>
                  </a:lnTo>
                  <a:lnTo>
                    <a:pt x="4513262" y="76200"/>
                  </a:lnTo>
                  <a:lnTo>
                    <a:pt x="4557712" y="76200"/>
                  </a:lnTo>
                  <a:lnTo>
                    <a:pt x="4557712" y="92075"/>
                  </a:lnTo>
                  <a:lnTo>
                    <a:pt x="4494212" y="92075"/>
                  </a:lnTo>
                  <a:close/>
                  <a:moveTo>
                    <a:pt x="4051300" y="1587"/>
                  </a:moveTo>
                  <a:lnTo>
                    <a:pt x="4068763" y="1587"/>
                  </a:lnTo>
                  <a:lnTo>
                    <a:pt x="4106863" y="61912"/>
                  </a:lnTo>
                  <a:lnTo>
                    <a:pt x="4106863" y="1587"/>
                  </a:lnTo>
                  <a:lnTo>
                    <a:pt x="4122738" y="1587"/>
                  </a:lnTo>
                  <a:lnTo>
                    <a:pt x="4122738" y="92075"/>
                  </a:lnTo>
                  <a:lnTo>
                    <a:pt x="4105275" y="92075"/>
                  </a:lnTo>
                  <a:lnTo>
                    <a:pt x="4068763" y="33337"/>
                  </a:lnTo>
                  <a:lnTo>
                    <a:pt x="4068763" y="92075"/>
                  </a:lnTo>
                  <a:lnTo>
                    <a:pt x="4051300" y="92075"/>
                  </a:lnTo>
                  <a:close/>
                  <a:moveTo>
                    <a:pt x="3979862" y="1587"/>
                  </a:moveTo>
                  <a:lnTo>
                    <a:pt x="4000500" y="1587"/>
                  </a:lnTo>
                  <a:lnTo>
                    <a:pt x="4035425" y="92075"/>
                  </a:lnTo>
                  <a:lnTo>
                    <a:pt x="4016375" y="92075"/>
                  </a:lnTo>
                  <a:lnTo>
                    <a:pt x="4006850" y="69850"/>
                  </a:lnTo>
                  <a:lnTo>
                    <a:pt x="3970337" y="69850"/>
                  </a:lnTo>
                  <a:lnTo>
                    <a:pt x="3963987" y="92075"/>
                  </a:lnTo>
                  <a:lnTo>
                    <a:pt x="3944937" y="92075"/>
                  </a:lnTo>
                  <a:close/>
                  <a:moveTo>
                    <a:pt x="3878262" y="1587"/>
                  </a:moveTo>
                  <a:lnTo>
                    <a:pt x="3940175" y="1587"/>
                  </a:lnTo>
                  <a:lnTo>
                    <a:pt x="3940175" y="15875"/>
                  </a:lnTo>
                  <a:lnTo>
                    <a:pt x="3895725" y="15875"/>
                  </a:lnTo>
                  <a:lnTo>
                    <a:pt x="3895725" y="38100"/>
                  </a:lnTo>
                  <a:lnTo>
                    <a:pt x="3933825" y="38100"/>
                  </a:lnTo>
                  <a:lnTo>
                    <a:pt x="3933825" y="52387"/>
                  </a:lnTo>
                  <a:lnTo>
                    <a:pt x="3895725" y="52387"/>
                  </a:lnTo>
                  <a:lnTo>
                    <a:pt x="3895725" y="92075"/>
                  </a:lnTo>
                  <a:lnTo>
                    <a:pt x="3878262" y="92075"/>
                  </a:lnTo>
                  <a:close/>
                  <a:moveTo>
                    <a:pt x="3678237" y="1587"/>
                  </a:moveTo>
                  <a:lnTo>
                    <a:pt x="3694112" y="1587"/>
                  </a:lnTo>
                  <a:lnTo>
                    <a:pt x="3732212" y="61912"/>
                  </a:lnTo>
                  <a:lnTo>
                    <a:pt x="3732212" y="1587"/>
                  </a:lnTo>
                  <a:lnTo>
                    <a:pt x="3748087" y="1587"/>
                  </a:lnTo>
                  <a:lnTo>
                    <a:pt x="3748087" y="92075"/>
                  </a:lnTo>
                  <a:lnTo>
                    <a:pt x="3730625" y="92075"/>
                  </a:lnTo>
                  <a:lnTo>
                    <a:pt x="3694112" y="33337"/>
                  </a:lnTo>
                  <a:lnTo>
                    <a:pt x="3694112" y="92075"/>
                  </a:lnTo>
                  <a:lnTo>
                    <a:pt x="3678237" y="92075"/>
                  </a:lnTo>
                  <a:close/>
                  <a:moveTo>
                    <a:pt x="3476625" y="1587"/>
                  </a:moveTo>
                  <a:cubicBezTo>
                    <a:pt x="3476625" y="1587"/>
                    <a:pt x="3476625" y="1587"/>
                    <a:pt x="3509454" y="1587"/>
                  </a:cubicBezTo>
                  <a:cubicBezTo>
                    <a:pt x="3516916" y="1587"/>
                    <a:pt x="3521393" y="1587"/>
                    <a:pt x="3525869" y="3095"/>
                  </a:cubicBezTo>
                  <a:cubicBezTo>
                    <a:pt x="3531838" y="4603"/>
                    <a:pt x="3536315" y="7620"/>
                    <a:pt x="3539300" y="12144"/>
                  </a:cubicBezTo>
                  <a:cubicBezTo>
                    <a:pt x="3543777" y="15160"/>
                    <a:pt x="3546761" y="19685"/>
                    <a:pt x="3548253" y="25717"/>
                  </a:cubicBezTo>
                  <a:cubicBezTo>
                    <a:pt x="3549746" y="31750"/>
                    <a:pt x="3551238" y="39290"/>
                    <a:pt x="3551238" y="46831"/>
                  </a:cubicBezTo>
                  <a:cubicBezTo>
                    <a:pt x="3551238" y="54372"/>
                    <a:pt x="3549746" y="61912"/>
                    <a:pt x="3548253" y="66437"/>
                  </a:cubicBezTo>
                  <a:cubicBezTo>
                    <a:pt x="3545269" y="72469"/>
                    <a:pt x="3542284" y="78502"/>
                    <a:pt x="3539300" y="83026"/>
                  </a:cubicBezTo>
                  <a:cubicBezTo>
                    <a:pt x="3534823" y="86043"/>
                    <a:pt x="3531838" y="87551"/>
                    <a:pt x="3525869" y="89059"/>
                  </a:cubicBezTo>
                  <a:cubicBezTo>
                    <a:pt x="3521393" y="90567"/>
                    <a:pt x="3516916" y="92075"/>
                    <a:pt x="3509454" y="92075"/>
                  </a:cubicBezTo>
                  <a:cubicBezTo>
                    <a:pt x="3509454" y="92075"/>
                    <a:pt x="3509454" y="92075"/>
                    <a:pt x="3476625" y="92075"/>
                  </a:cubicBezTo>
                  <a:cubicBezTo>
                    <a:pt x="3476625" y="92075"/>
                    <a:pt x="3476625" y="92075"/>
                    <a:pt x="3476625" y="1587"/>
                  </a:cubicBezTo>
                  <a:close/>
                  <a:moveTo>
                    <a:pt x="3205162" y="1587"/>
                  </a:moveTo>
                  <a:lnTo>
                    <a:pt x="3222625" y="1587"/>
                  </a:lnTo>
                  <a:lnTo>
                    <a:pt x="3222625" y="92075"/>
                  </a:lnTo>
                  <a:lnTo>
                    <a:pt x="3205162" y="92075"/>
                  </a:lnTo>
                  <a:close/>
                  <a:moveTo>
                    <a:pt x="3094037" y="1587"/>
                  </a:moveTo>
                  <a:lnTo>
                    <a:pt x="3122612" y="1587"/>
                  </a:lnTo>
                  <a:lnTo>
                    <a:pt x="3136899" y="63500"/>
                  </a:lnTo>
                  <a:lnTo>
                    <a:pt x="3154362" y="1587"/>
                  </a:lnTo>
                  <a:lnTo>
                    <a:pt x="3181350" y="1587"/>
                  </a:lnTo>
                  <a:lnTo>
                    <a:pt x="3181350" y="92075"/>
                  </a:lnTo>
                  <a:lnTo>
                    <a:pt x="3163887" y="92075"/>
                  </a:lnTo>
                  <a:lnTo>
                    <a:pt x="3163887" y="20637"/>
                  </a:lnTo>
                  <a:lnTo>
                    <a:pt x="3146425" y="92075"/>
                  </a:lnTo>
                  <a:lnTo>
                    <a:pt x="3130549" y="92075"/>
                  </a:lnTo>
                  <a:lnTo>
                    <a:pt x="3111499" y="20637"/>
                  </a:lnTo>
                  <a:lnTo>
                    <a:pt x="3111499" y="92075"/>
                  </a:lnTo>
                  <a:lnTo>
                    <a:pt x="3094037" y="92075"/>
                  </a:lnTo>
                  <a:close/>
                  <a:moveTo>
                    <a:pt x="2894012" y="1587"/>
                  </a:moveTo>
                  <a:lnTo>
                    <a:pt x="2911474" y="1587"/>
                  </a:lnTo>
                  <a:lnTo>
                    <a:pt x="2947987" y="61912"/>
                  </a:lnTo>
                  <a:lnTo>
                    <a:pt x="2947987" y="1587"/>
                  </a:lnTo>
                  <a:lnTo>
                    <a:pt x="2965450" y="1587"/>
                  </a:lnTo>
                  <a:lnTo>
                    <a:pt x="2965450" y="92075"/>
                  </a:lnTo>
                  <a:lnTo>
                    <a:pt x="2946400" y="92075"/>
                  </a:lnTo>
                  <a:lnTo>
                    <a:pt x="2909887" y="33337"/>
                  </a:lnTo>
                  <a:lnTo>
                    <a:pt x="2909887" y="92075"/>
                  </a:lnTo>
                  <a:lnTo>
                    <a:pt x="2894012" y="92075"/>
                  </a:lnTo>
                  <a:close/>
                  <a:moveTo>
                    <a:pt x="2601912" y="1587"/>
                  </a:moveTo>
                  <a:lnTo>
                    <a:pt x="2668587" y="1587"/>
                  </a:lnTo>
                  <a:lnTo>
                    <a:pt x="2668587" y="15875"/>
                  </a:lnTo>
                  <a:lnTo>
                    <a:pt x="2619374" y="15875"/>
                  </a:lnTo>
                  <a:lnTo>
                    <a:pt x="2619374" y="36512"/>
                  </a:lnTo>
                  <a:lnTo>
                    <a:pt x="2665412" y="36512"/>
                  </a:lnTo>
                  <a:lnTo>
                    <a:pt x="2665412" y="50800"/>
                  </a:lnTo>
                  <a:lnTo>
                    <a:pt x="2619374" y="50800"/>
                  </a:lnTo>
                  <a:lnTo>
                    <a:pt x="2619374" y="76200"/>
                  </a:lnTo>
                  <a:lnTo>
                    <a:pt x="2670175" y="76200"/>
                  </a:lnTo>
                  <a:lnTo>
                    <a:pt x="2670175" y="92075"/>
                  </a:lnTo>
                  <a:lnTo>
                    <a:pt x="2601912" y="92075"/>
                  </a:lnTo>
                  <a:close/>
                  <a:moveTo>
                    <a:pt x="2332037" y="1587"/>
                  </a:moveTo>
                  <a:lnTo>
                    <a:pt x="2398712" y="1587"/>
                  </a:lnTo>
                  <a:lnTo>
                    <a:pt x="2398712" y="15875"/>
                  </a:lnTo>
                  <a:lnTo>
                    <a:pt x="2349499" y="15875"/>
                  </a:lnTo>
                  <a:lnTo>
                    <a:pt x="2349499" y="36512"/>
                  </a:lnTo>
                  <a:lnTo>
                    <a:pt x="2395537" y="36512"/>
                  </a:lnTo>
                  <a:lnTo>
                    <a:pt x="2395537" y="50800"/>
                  </a:lnTo>
                  <a:lnTo>
                    <a:pt x="2349499" y="50800"/>
                  </a:lnTo>
                  <a:lnTo>
                    <a:pt x="2349499" y="76200"/>
                  </a:lnTo>
                  <a:lnTo>
                    <a:pt x="2401887" y="76200"/>
                  </a:lnTo>
                  <a:lnTo>
                    <a:pt x="2401887" y="92075"/>
                  </a:lnTo>
                  <a:lnTo>
                    <a:pt x="2332037" y="92075"/>
                  </a:lnTo>
                  <a:close/>
                  <a:moveTo>
                    <a:pt x="2138362" y="1587"/>
                  </a:moveTo>
                  <a:lnTo>
                    <a:pt x="2155824" y="1587"/>
                  </a:lnTo>
                  <a:lnTo>
                    <a:pt x="2192337" y="61912"/>
                  </a:lnTo>
                  <a:lnTo>
                    <a:pt x="2192337" y="1587"/>
                  </a:lnTo>
                  <a:lnTo>
                    <a:pt x="2209800" y="1587"/>
                  </a:lnTo>
                  <a:lnTo>
                    <a:pt x="2209800" y="92075"/>
                  </a:lnTo>
                  <a:lnTo>
                    <a:pt x="2190750" y="92075"/>
                  </a:lnTo>
                  <a:lnTo>
                    <a:pt x="2154237" y="33337"/>
                  </a:lnTo>
                  <a:lnTo>
                    <a:pt x="2154237" y="92075"/>
                  </a:lnTo>
                  <a:lnTo>
                    <a:pt x="2138362" y="92075"/>
                  </a:lnTo>
                  <a:close/>
                  <a:moveTo>
                    <a:pt x="2066924" y="1587"/>
                  </a:moveTo>
                  <a:lnTo>
                    <a:pt x="2085975" y="1587"/>
                  </a:lnTo>
                  <a:lnTo>
                    <a:pt x="2120900" y="92075"/>
                  </a:lnTo>
                  <a:lnTo>
                    <a:pt x="2101850" y="92075"/>
                  </a:lnTo>
                  <a:lnTo>
                    <a:pt x="2093912" y="69850"/>
                  </a:lnTo>
                  <a:lnTo>
                    <a:pt x="2057399" y="69850"/>
                  </a:lnTo>
                  <a:lnTo>
                    <a:pt x="2051049" y="92075"/>
                  </a:lnTo>
                  <a:lnTo>
                    <a:pt x="2030412" y="92075"/>
                  </a:lnTo>
                  <a:close/>
                  <a:moveTo>
                    <a:pt x="1943100" y="1587"/>
                  </a:moveTo>
                  <a:lnTo>
                    <a:pt x="1962150" y="1587"/>
                  </a:lnTo>
                  <a:lnTo>
                    <a:pt x="1998662" y="61912"/>
                  </a:lnTo>
                  <a:lnTo>
                    <a:pt x="1998662" y="1587"/>
                  </a:lnTo>
                  <a:lnTo>
                    <a:pt x="2016125" y="1587"/>
                  </a:lnTo>
                  <a:lnTo>
                    <a:pt x="2016125" y="92075"/>
                  </a:lnTo>
                  <a:lnTo>
                    <a:pt x="1997075" y="92075"/>
                  </a:lnTo>
                  <a:lnTo>
                    <a:pt x="1960562" y="33337"/>
                  </a:lnTo>
                  <a:lnTo>
                    <a:pt x="1960562" y="92075"/>
                  </a:lnTo>
                  <a:lnTo>
                    <a:pt x="1943100" y="92075"/>
                  </a:lnTo>
                  <a:close/>
                  <a:moveTo>
                    <a:pt x="1901825" y="1587"/>
                  </a:moveTo>
                  <a:lnTo>
                    <a:pt x="1919288" y="1587"/>
                  </a:lnTo>
                  <a:lnTo>
                    <a:pt x="1919288" y="92075"/>
                  </a:lnTo>
                  <a:lnTo>
                    <a:pt x="1901825" y="92075"/>
                  </a:lnTo>
                  <a:close/>
                  <a:moveTo>
                    <a:pt x="1819275" y="1587"/>
                  </a:moveTo>
                  <a:lnTo>
                    <a:pt x="1881188" y="1587"/>
                  </a:lnTo>
                  <a:lnTo>
                    <a:pt x="1881188" y="15875"/>
                  </a:lnTo>
                  <a:lnTo>
                    <a:pt x="1836737" y="15875"/>
                  </a:lnTo>
                  <a:lnTo>
                    <a:pt x="1836737" y="38100"/>
                  </a:lnTo>
                  <a:lnTo>
                    <a:pt x="1874838" y="38100"/>
                  </a:lnTo>
                  <a:lnTo>
                    <a:pt x="1874838" y="52387"/>
                  </a:lnTo>
                  <a:lnTo>
                    <a:pt x="1836737" y="52387"/>
                  </a:lnTo>
                  <a:lnTo>
                    <a:pt x="1836737" y="92075"/>
                  </a:lnTo>
                  <a:lnTo>
                    <a:pt x="1819275" y="92075"/>
                  </a:lnTo>
                  <a:close/>
                  <a:moveTo>
                    <a:pt x="1695450" y="1587"/>
                  </a:moveTo>
                  <a:lnTo>
                    <a:pt x="1757363" y="1587"/>
                  </a:lnTo>
                  <a:lnTo>
                    <a:pt x="1757363" y="15875"/>
                  </a:lnTo>
                  <a:lnTo>
                    <a:pt x="1712912" y="15875"/>
                  </a:lnTo>
                  <a:lnTo>
                    <a:pt x="1712912" y="38100"/>
                  </a:lnTo>
                  <a:lnTo>
                    <a:pt x="1751013" y="38100"/>
                  </a:lnTo>
                  <a:lnTo>
                    <a:pt x="1751013" y="52387"/>
                  </a:lnTo>
                  <a:lnTo>
                    <a:pt x="1712912" y="52387"/>
                  </a:lnTo>
                  <a:lnTo>
                    <a:pt x="1712912" y="92075"/>
                  </a:lnTo>
                  <a:lnTo>
                    <a:pt x="1695450" y="92075"/>
                  </a:lnTo>
                  <a:close/>
                  <a:moveTo>
                    <a:pt x="1452562" y="1587"/>
                  </a:moveTo>
                  <a:lnTo>
                    <a:pt x="1474787" y="1587"/>
                  </a:lnTo>
                  <a:lnTo>
                    <a:pt x="1495424" y="38100"/>
                  </a:lnTo>
                  <a:lnTo>
                    <a:pt x="1516062" y="1587"/>
                  </a:lnTo>
                  <a:lnTo>
                    <a:pt x="1535112" y="1587"/>
                  </a:lnTo>
                  <a:lnTo>
                    <a:pt x="1503362" y="53975"/>
                  </a:lnTo>
                  <a:lnTo>
                    <a:pt x="1503362" y="92075"/>
                  </a:lnTo>
                  <a:lnTo>
                    <a:pt x="1484312" y="92075"/>
                  </a:lnTo>
                  <a:lnTo>
                    <a:pt x="1484312" y="53975"/>
                  </a:lnTo>
                  <a:close/>
                  <a:moveTo>
                    <a:pt x="1371600" y="1587"/>
                  </a:moveTo>
                  <a:lnTo>
                    <a:pt x="1444625" y="1587"/>
                  </a:lnTo>
                  <a:lnTo>
                    <a:pt x="1444625" y="15875"/>
                  </a:lnTo>
                  <a:lnTo>
                    <a:pt x="1417637" y="15875"/>
                  </a:lnTo>
                  <a:lnTo>
                    <a:pt x="1417637" y="92075"/>
                  </a:lnTo>
                  <a:lnTo>
                    <a:pt x="1398587" y="92075"/>
                  </a:lnTo>
                  <a:lnTo>
                    <a:pt x="1398587" y="15875"/>
                  </a:lnTo>
                  <a:lnTo>
                    <a:pt x="1371600" y="15875"/>
                  </a:lnTo>
                  <a:close/>
                  <a:moveTo>
                    <a:pt x="1336675" y="1587"/>
                  </a:moveTo>
                  <a:lnTo>
                    <a:pt x="1355725" y="1587"/>
                  </a:lnTo>
                  <a:lnTo>
                    <a:pt x="1355725" y="92075"/>
                  </a:lnTo>
                  <a:lnTo>
                    <a:pt x="1336675" y="92075"/>
                  </a:lnTo>
                  <a:close/>
                  <a:moveTo>
                    <a:pt x="1150937" y="1587"/>
                  </a:moveTo>
                  <a:cubicBezTo>
                    <a:pt x="1150937" y="1587"/>
                    <a:pt x="1150937" y="1587"/>
                    <a:pt x="1188378" y="1587"/>
                  </a:cubicBezTo>
                  <a:cubicBezTo>
                    <a:pt x="1198861" y="1587"/>
                    <a:pt x="1204852" y="1587"/>
                    <a:pt x="1209345" y="4603"/>
                  </a:cubicBezTo>
                  <a:cubicBezTo>
                    <a:pt x="1213838" y="6112"/>
                    <a:pt x="1216833" y="9128"/>
                    <a:pt x="1219828" y="12144"/>
                  </a:cubicBezTo>
                  <a:cubicBezTo>
                    <a:pt x="1222824" y="16668"/>
                    <a:pt x="1224321" y="21193"/>
                    <a:pt x="1224321" y="27225"/>
                  </a:cubicBezTo>
                  <a:cubicBezTo>
                    <a:pt x="1224321" y="33258"/>
                    <a:pt x="1221326" y="39290"/>
                    <a:pt x="1218331" y="43815"/>
                  </a:cubicBezTo>
                  <a:cubicBezTo>
                    <a:pt x="1213838" y="48339"/>
                    <a:pt x="1207847" y="51356"/>
                    <a:pt x="1200359" y="51356"/>
                  </a:cubicBezTo>
                  <a:cubicBezTo>
                    <a:pt x="1203354" y="54372"/>
                    <a:pt x="1207847" y="57388"/>
                    <a:pt x="1209345" y="58896"/>
                  </a:cubicBezTo>
                  <a:cubicBezTo>
                    <a:pt x="1212340" y="61912"/>
                    <a:pt x="1215335" y="66437"/>
                    <a:pt x="1219828" y="73978"/>
                  </a:cubicBezTo>
                  <a:cubicBezTo>
                    <a:pt x="1219828" y="73978"/>
                    <a:pt x="1219828" y="73978"/>
                    <a:pt x="1230312" y="92075"/>
                  </a:cubicBezTo>
                  <a:cubicBezTo>
                    <a:pt x="1230312" y="92075"/>
                    <a:pt x="1230312" y="92075"/>
                    <a:pt x="1209345" y="92075"/>
                  </a:cubicBezTo>
                  <a:cubicBezTo>
                    <a:pt x="1209345" y="92075"/>
                    <a:pt x="1209345" y="92075"/>
                    <a:pt x="1195866" y="72469"/>
                  </a:cubicBezTo>
                  <a:cubicBezTo>
                    <a:pt x="1191373" y="64929"/>
                    <a:pt x="1188378" y="60404"/>
                    <a:pt x="1186880" y="58896"/>
                  </a:cubicBezTo>
                  <a:cubicBezTo>
                    <a:pt x="1185383" y="57388"/>
                    <a:pt x="1183885" y="55880"/>
                    <a:pt x="1180890" y="54372"/>
                  </a:cubicBezTo>
                  <a:cubicBezTo>
                    <a:pt x="1179392" y="54372"/>
                    <a:pt x="1176397" y="54372"/>
                    <a:pt x="1171904" y="54372"/>
                  </a:cubicBezTo>
                  <a:cubicBezTo>
                    <a:pt x="1171904" y="54372"/>
                    <a:pt x="1171904" y="54372"/>
                    <a:pt x="1168908" y="54372"/>
                  </a:cubicBezTo>
                  <a:cubicBezTo>
                    <a:pt x="1168908" y="54372"/>
                    <a:pt x="1168908" y="54372"/>
                    <a:pt x="1168908" y="92075"/>
                  </a:cubicBezTo>
                  <a:cubicBezTo>
                    <a:pt x="1168908" y="92075"/>
                    <a:pt x="1168908" y="92075"/>
                    <a:pt x="1150937" y="92075"/>
                  </a:cubicBezTo>
                  <a:cubicBezTo>
                    <a:pt x="1150937" y="92075"/>
                    <a:pt x="1150937" y="92075"/>
                    <a:pt x="1150937" y="1587"/>
                  </a:cubicBezTo>
                  <a:close/>
                  <a:moveTo>
                    <a:pt x="1060450" y="1587"/>
                  </a:moveTo>
                  <a:lnTo>
                    <a:pt x="1127125" y="1587"/>
                  </a:lnTo>
                  <a:lnTo>
                    <a:pt x="1127125" y="15875"/>
                  </a:lnTo>
                  <a:lnTo>
                    <a:pt x="1077912" y="15875"/>
                  </a:lnTo>
                  <a:lnTo>
                    <a:pt x="1077912" y="36512"/>
                  </a:lnTo>
                  <a:lnTo>
                    <a:pt x="1123950" y="36512"/>
                  </a:lnTo>
                  <a:lnTo>
                    <a:pt x="1123950" y="50800"/>
                  </a:lnTo>
                  <a:lnTo>
                    <a:pt x="1077912" y="50800"/>
                  </a:lnTo>
                  <a:lnTo>
                    <a:pt x="1077912" y="76200"/>
                  </a:lnTo>
                  <a:lnTo>
                    <a:pt x="1128713" y="76200"/>
                  </a:lnTo>
                  <a:lnTo>
                    <a:pt x="1128713" y="92075"/>
                  </a:lnTo>
                  <a:lnTo>
                    <a:pt x="1060450" y="92075"/>
                  </a:lnTo>
                  <a:close/>
                  <a:moveTo>
                    <a:pt x="960437" y="1587"/>
                  </a:moveTo>
                  <a:lnTo>
                    <a:pt x="981074" y="1587"/>
                  </a:lnTo>
                  <a:lnTo>
                    <a:pt x="1003299" y="68262"/>
                  </a:lnTo>
                  <a:lnTo>
                    <a:pt x="1025524" y="1587"/>
                  </a:lnTo>
                  <a:lnTo>
                    <a:pt x="1042987" y="1587"/>
                  </a:lnTo>
                  <a:lnTo>
                    <a:pt x="1012824" y="92075"/>
                  </a:lnTo>
                  <a:lnTo>
                    <a:pt x="992187" y="92075"/>
                  </a:lnTo>
                  <a:close/>
                  <a:moveTo>
                    <a:pt x="927100" y="1587"/>
                  </a:moveTo>
                  <a:lnTo>
                    <a:pt x="946150" y="1587"/>
                  </a:lnTo>
                  <a:lnTo>
                    <a:pt x="946150" y="92075"/>
                  </a:lnTo>
                  <a:lnTo>
                    <a:pt x="927100" y="92075"/>
                  </a:lnTo>
                  <a:close/>
                  <a:moveTo>
                    <a:pt x="831850" y="1587"/>
                  </a:moveTo>
                  <a:lnTo>
                    <a:pt x="849312" y="1587"/>
                  </a:lnTo>
                  <a:lnTo>
                    <a:pt x="885825" y="61912"/>
                  </a:lnTo>
                  <a:lnTo>
                    <a:pt x="885825" y="1587"/>
                  </a:lnTo>
                  <a:lnTo>
                    <a:pt x="901700" y="1587"/>
                  </a:lnTo>
                  <a:lnTo>
                    <a:pt x="901700" y="92075"/>
                  </a:lnTo>
                  <a:lnTo>
                    <a:pt x="884237" y="92075"/>
                  </a:lnTo>
                  <a:lnTo>
                    <a:pt x="847725" y="33337"/>
                  </a:lnTo>
                  <a:lnTo>
                    <a:pt x="847725" y="92075"/>
                  </a:lnTo>
                  <a:lnTo>
                    <a:pt x="831850" y="92075"/>
                  </a:lnTo>
                  <a:close/>
                  <a:moveTo>
                    <a:pt x="733425" y="1587"/>
                  </a:moveTo>
                  <a:cubicBezTo>
                    <a:pt x="733425" y="1587"/>
                    <a:pt x="733425" y="1587"/>
                    <a:pt x="751681" y="1587"/>
                  </a:cubicBezTo>
                  <a:cubicBezTo>
                    <a:pt x="751681" y="1587"/>
                    <a:pt x="751681" y="1587"/>
                    <a:pt x="751681" y="49889"/>
                  </a:cubicBezTo>
                  <a:cubicBezTo>
                    <a:pt x="751681" y="57436"/>
                    <a:pt x="753202" y="63474"/>
                    <a:pt x="753202" y="64983"/>
                  </a:cubicBezTo>
                  <a:cubicBezTo>
                    <a:pt x="753202" y="69511"/>
                    <a:pt x="756245" y="72530"/>
                    <a:pt x="757766" y="74040"/>
                  </a:cubicBezTo>
                  <a:cubicBezTo>
                    <a:pt x="760809" y="77058"/>
                    <a:pt x="765373" y="77058"/>
                    <a:pt x="769937" y="77058"/>
                  </a:cubicBezTo>
                  <a:cubicBezTo>
                    <a:pt x="776023" y="77058"/>
                    <a:pt x="779065" y="77058"/>
                    <a:pt x="782108" y="74040"/>
                  </a:cubicBezTo>
                  <a:cubicBezTo>
                    <a:pt x="785151" y="72530"/>
                    <a:pt x="786672" y="69511"/>
                    <a:pt x="786672" y="66492"/>
                  </a:cubicBezTo>
                  <a:cubicBezTo>
                    <a:pt x="788194" y="63474"/>
                    <a:pt x="788194" y="58945"/>
                    <a:pt x="788194" y="51398"/>
                  </a:cubicBezTo>
                  <a:lnTo>
                    <a:pt x="788194" y="1587"/>
                  </a:lnTo>
                  <a:cubicBezTo>
                    <a:pt x="788194" y="1587"/>
                    <a:pt x="788194" y="1587"/>
                    <a:pt x="806450" y="1587"/>
                  </a:cubicBezTo>
                  <a:cubicBezTo>
                    <a:pt x="806450" y="1587"/>
                    <a:pt x="806450" y="1587"/>
                    <a:pt x="806450" y="48379"/>
                  </a:cubicBezTo>
                  <a:cubicBezTo>
                    <a:pt x="806450" y="60455"/>
                    <a:pt x="806450" y="68002"/>
                    <a:pt x="804928" y="72530"/>
                  </a:cubicBezTo>
                  <a:cubicBezTo>
                    <a:pt x="803407" y="77058"/>
                    <a:pt x="801886" y="80077"/>
                    <a:pt x="798843" y="83096"/>
                  </a:cubicBezTo>
                  <a:cubicBezTo>
                    <a:pt x="797322" y="86115"/>
                    <a:pt x="792758" y="89134"/>
                    <a:pt x="788194" y="90643"/>
                  </a:cubicBezTo>
                  <a:cubicBezTo>
                    <a:pt x="783629" y="92153"/>
                    <a:pt x="779065" y="93662"/>
                    <a:pt x="771459" y="93662"/>
                  </a:cubicBezTo>
                  <a:cubicBezTo>
                    <a:pt x="762330" y="93662"/>
                    <a:pt x="756245" y="92153"/>
                    <a:pt x="751681" y="90643"/>
                  </a:cubicBezTo>
                  <a:cubicBezTo>
                    <a:pt x="747117" y="87624"/>
                    <a:pt x="744074" y="86115"/>
                    <a:pt x="741032" y="83096"/>
                  </a:cubicBezTo>
                  <a:cubicBezTo>
                    <a:pt x="737989" y="80077"/>
                    <a:pt x="736467" y="75549"/>
                    <a:pt x="734946" y="72530"/>
                  </a:cubicBezTo>
                  <a:cubicBezTo>
                    <a:pt x="734946" y="68002"/>
                    <a:pt x="733425" y="60455"/>
                    <a:pt x="733425" y="49889"/>
                  </a:cubicBezTo>
                  <a:cubicBezTo>
                    <a:pt x="733425" y="49889"/>
                    <a:pt x="733425" y="49889"/>
                    <a:pt x="733425" y="1587"/>
                  </a:cubicBezTo>
                  <a:close/>
                  <a:moveTo>
                    <a:pt x="492125" y="1587"/>
                  </a:moveTo>
                  <a:lnTo>
                    <a:pt x="509587" y="1587"/>
                  </a:lnTo>
                  <a:lnTo>
                    <a:pt x="547688" y="61912"/>
                  </a:lnTo>
                  <a:lnTo>
                    <a:pt x="547688" y="1587"/>
                  </a:lnTo>
                  <a:lnTo>
                    <a:pt x="563563" y="1587"/>
                  </a:lnTo>
                  <a:lnTo>
                    <a:pt x="563563" y="92075"/>
                  </a:lnTo>
                  <a:lnTo>
                    <a:pt x="546100" y="92075"/>
                  </a:lnTo>
                  <a:lnTo>
                    <a:pt x="509587" y="33337"/>
                  </a:lnTo>
                  <a:lnTo>
                    <a:pt x="509587" y="92075"/>
                  </a:lnTo>
                  <a:lnTo>
                    <a:pt x="492125" y="92075"/>
                  </a:lnTo>
                  <a:close/>
                  <a:moveTo>
                    <a:pt x="420687" y="1587"/>
                  </a:moveTo>
                  <a:lnTo>
                    <a:pt x="439737" y="1587"/>
                  </a:lnTo>
                  <a:lnTo>
                    <a:pt x="476250" y="92075"/>
                  </a:lnTo>
                  <a:lnTo>
                    <a:pt x="457200" y="92075"/>
                  </a:lnTo>
                  <a:lnTo>
                    <a:pt x="447675" y="69850"/>
                  </a:lnTo>
                  <a:lnTo>
                    <a:pt x="411162" y="69850"/>
                  </a:lnTo>
                  <a:lnTo>
                    <a:pt x="404812" y="92075"/>
                  </a:lnTo>
                  <a:lnTo>
                    <a:pt x="385762" y="92075"/>
                  </a:lnTo>
                  <a:close/>
                  <a:moveTo>
                    <a:pt x="352425" y="1587"/>
                  </a:moveTo>
                  <a:lnTo>
                    <a:pt x="371475" y="1587"/>
                  </a:lnTo>
                  <a:lnTo>
                    <a:pt x="371475" y="92075"/>
                  </a:lnTo>
                  <a:lnTo>
                    <a:pt x="352425" y="92075"/>
                  </a:lnTo>
                  <a:close/>
                  <a:moveTo>
                    <a:pt x="308977" y="1587"/>
                  </a:moveTo>
                  <a:cubicBezTo>
                    <a:pt x="308977" y="1587"/>
                    <a:pt x="308977" y="1587"/>
                    <a:pt x="327025" y="1587"/>
                  </a:cubicBezTo>
                  <a:cubicBezTo>
                    <a:pt x="327025" y="1587"/>
                    <a:pt x="327025" y="1587"/>
                    <a:pt x="327025" y="58945"/>
                  </a:cubicBezTo>
                  <a:cubicBezTo>
                    <a:pt x="327025" y="66492"/>
                    <a:pt x="327025" y="72530"/>
                    <a:pt x="325521" y="75549"/>
                  </a:cubicBezTo>
                  <a:cubicBezTo>
                    <a:pt x="324017" y="81587"/>
                    <a:pt x="321009" y="86115"/>
                    <a:pt x="316497" y="89134"/>
                  </a:cubicBezTo>
                  <a:cubicBezTo>
                    <a:pt x="311985" y="92153"/>
                    <a:pt x="304466" y="93662"/>
                    <a:pt x="296946" y="93662"/>
                  </a:cubicBezTo>
                  <a:cubicBezTo>
                    <a:pt x="289426" y="93662"/>
                    <a:pt x="281906" y="90643"/>
                    <a:pt x="277394" y="86115"/>
                  </a:cubicBezTo>
                  <a:cubicBezTo>
                    <a:pt x="272883" y="81587"/>
                    <a:pt x="269875" y="74040"/>
                    <a:pt x="269875" y="63474"/>
                  </a:cubicBezTo>
                  <a:cubicBezTo>
                    <a:pt x="269875" y="63474"/>
                    <a:pt x="269875" y="63474"/>
                    <a:pt x="286418" y="61964"/>
                  </a:cubicBezTo>
                  <a:cubicBezTo>
                    <a:pt x="287922" y="66492"/>
                    <a:pt x="287922" y="71021"/>
                    <a:pt x="289426" y="72530"/>
                  </a:cubicBezTo>
                  <a:cubicBezTo>
                    <a:pt x="290930" y="75549"/>
                    <a:pt x="293938" y="77058"/>
                    <a:pt x="298450" y="77058"/>
                  </a:cubicBezTo>
                  <a:cubicBezTo>
                    <a:pt x="302962" y="77058"/>
                    <a:pt x="304466" y="77058"/>
                    <a:pt x="307473" y="74040"/>
                  </a:cubicBezTo>
                  <a:cubicBezTo>
                    <a:pt x="308977" y="72530"/>
                    <a:pt x="308977" y="66492"/>
                    <a:pt x="308977" y="60455"/>
                  </a:cubicBezTo>
                  <a:close/>
                  <a:moveTo>
                    <a:pt x="187325" y="1587"/>
                  </a:moveTo>
                  <a:lnTo>
                    <a:pt x="254000" y="1587"/>
                  </a:lnTo>
                  <a:lnTo>
                    <a:pt x="254000" y="15875"/>
                  </a:lnTo>
                  <a:lnTo>
                    <a:pt x="204787" y="15875"/>
                  </a:lnTo>
                  <a:lnTo>
                    <a:pt x="204787" y="36512"/>
                  </a:lnTo>
                  <a:lnTo>
                    <a:pt x="250825" y="36512"/>
                  </a:lnTo>
                  <a:lnTo>
                    <a:pt x="250825" y="50800"/>
                  </a:lnTo>
                  <a:lnTo>
                    <a:pt x="204787" y="50800"/>
                  </a:lnTo>
                  <a:lnTo>
                    <a:pt x="204787" y="76200"/>
                  </a:lnTo>
                  <a:lnTo>
                    <a:pt x="255588" y="76200"/>
                  </a:lnTo>
                  <a:lnTo>
                    <a:pt x="255588" y="92075"/>
                  </a:lnTo>
                  <a:lnTo>
                    <a:pt x="187325" y="92075"/>
                  </a:lnTo>
                  <a:close/>
                  <a:moveTo>
                    <a:pt x="88900" y="1587"/>
                  </a:moveTo>
                  <a:lnTo>
                    <a:pt x="107950" y="1587"/>
                  </a:lnTo>
                  <a:lnTo>
                    <a:pt x="107950" y="36512"/>
                  </a:lnTo>
                  <a:lnTo>
                    <a:pt x="144462" y="36512"/>
                  </a:lnTo>
                  <a:lnTo>
                    <a:pt x="144462" y="1587"/>
                  </a:lnTo>
                  <a:lnTo>
                    <a:pt x="161925" y="1587"/>
                  </a:lnTo>
                  <a:lnTo>
                    <a:pt x="161925" y="92075"/>
                  </a:lnTo>
                  <a:lnTo>
                    <a:pt x="144462" y="92075"/>
                  </a:lnTo>
                  <a:lnTo>
                    <a:pt x="144462" y="52387"/>
                  </a:lnTo>
                  <a:lnTo>
                    <a:pt x="107950" y="52387"/>
                  </a:lnTo>
                  <a:lnTo>
                    <a:pt x="107950" y="92075"/>
                  </a:lnTo>
                  <a:lnTo>
                    <a:pt x="88900" y="92075"/>
                  </a:lnTo>
                  <a:close/>
                  <a:moveTo>
                    <a:pt x="3175" y="1587"/>
                  </a:moveTo>
                  <a:lnTo>
                    <a:pt x="69850" y="1587"/>
                  </a:lnTo>
                  <a:lnTo>
                    <a:pt x="69850" y="14287"/>
                  </a:lnTo>
                  <a:lnTo>
                    <a:pt x="20637" y="76200"/>
                  </a:lnTo>
                  <a:lnTo>
                    <a:pt x="71438" y="76200"/>
                  </a:lnTo>
                  <a:lnTo>
                    <a:pt x="71438" y="92075"/>
                  </a:lnTo>
                  <a:lnTo>
                    <a:pt x="0" y="92075"/>
                  </a:lnTo>
                  <a:lnTo>
                    <a:pt x="0" y="74613"/>
                  </a:lnTo>
                  <a:lnTo>
                    <a:pt x="46038" y="15875"/>
                  </a:lnTo>
                  <a:lnTo>
                    <a:pt x="3175" y="15875"/>
                  </a:lnTo>
                  <a:close/>
                  <a:moveTo>
                    <a:pt x="4793286" y="0"/>
                  </a:moveTo>
                  <a:cubicBezTo>
                    <a:pt x="4803803" y="0"/>
                    <a:pt x="4812818" y="1511"/>
                    <a:pt x="4818828" y="7554"/>
                  </a:cubicBezTo>
                  <a:cubicBezTo>
                    <a:pt x="4826340" y="12086"/>
                    <a:pt x="4829345" y="18128"/>
                    <a:pt x="4832350" y="27193"/>
                  </a:cubicBezTo>
                  <a:cubicBezTo>
                    <a:pt x="4832350" y="27193"/>
                    <a:pt x="4832350" y="27193"/>
                    <a:pt x="4814320" y="30214"/>
                  </a:cubicBezTo>
                  <a:cubicBezTo>
                    <a:pt x="4812818" y="25682"/>
                    <a:pt x="4809813" y="21150"/>
                    <a:pt x="4806808" y="19639"/>
                  </a:cubicBezTo>
                  <a:cubicBezTo>
                    <a:pt x="4802301" y="16618"/>
                    <a:pt x="4799296" y="15107"/>
                    <a:pt x="4793286" y="15107"/>
                  </a:cubicBezTo>
                  <a:cubicBezTo>
                    <a:pt x="4785774" y="15107"/>
                    <a:pt x="4779764" y="18128"/>
                    <a:pt x="4773754" y="22661"/>
                  </a:cubicBezTo>
                  <a:cubicBezTo>
                    <a:pt x="4769247" y="28703"/>
                    <a:pt x="4767744" y="36257"/>
                    <a:pt x="4767744" y="45321"/>
                  </a:cubicBezTo>
                  <a:cubicBezTo>
                    <a:pt x="4767744" y="55896"/>
                    <a:pt x="4769247" y="64960"/>
                    <a:pt x="4775256" y="69492"/>
                  </a:cubicBezTo>
                  <a:cubicBezTo>
                    <a:pt x="4779764" y="75535"/>
                    <a:pt x="4785774" y="77045"/>
                    <a:pt x="4793286" y="77045"/>
                  </a:cubicBezTo>
                  <a:cubicBezTo>
                    <a:pt x="4796291" y="77045"/>
                    <a:pt x="4800798" y="77045"/>
                    <a:pt x="4805306" y="75535"/>
                  </a:cubicBezTo>
                  <a:cubicBezTo>
                    <a:pt x="4808311" y="74024"/>
                    <a:pt x="4811315" y="72513"/>
                    <a:pt x="4814320" y="69492"/>
                  </a:cubicBezTo>
                  <a:cubicBezTo>
                    <a:pt x="4814320" y="69492"/>
                    <a:pt x="4814320" y="69492"/>
                    <a:pt x="4814320" y="58917"/>
                  </a:cubicBezTo>
                  <a:cubicBezTo>
                    <a:pt x="4814320" y="58917"/>
                    <a:pt x="4814320" y="58917"/>
                    <a:pt x="4793286" y="58917"/>
                  </a:cubicBezTo>
                  <a:lnTo>
                    <a:pt x="4793286" y="43810"/>
                  </a:lnTo>
                  <a:cubicBezTo>
                    <a:pt x="4793286" y="43810"/>
                    <a:pt x="4793286" y="43810"/>
                    <a:pt x="4832350" y="43810"/>
                  </a:cubicBezTo>
                  <a:cubicBezTo>
                    <a:pt x="4832350" y="43810"/>
                    <a:pt x="4832350" y="43810"/>
                    <a:pt x="4832350" y="80067"/>
                  </a:cubicBezTo>
                  <a:cubicBezTo>
                    <a:pt x="4829345" y="83088"/>
                    <a:pt x="4823335" y="86110"/>
                    <a:pt x="4815823" y="89131"/>
                  </a:cubicBezTo>
                  <a:cubicBezTo>
                    <a:pt x="4808311" y="92152"/>
                    <a:pt x="4802301" y="93663"/>
                    <a:pt x="4794788" y="93663"/>
                  </a:cubicBezTo>
                  <a:cubicBezTo>
                    <a:pt x="4784271" y="93663"/>
                    <a:pt x="4776759" y="90642"/>
                    <a:pt x="4769247" y="87620"/>
                  </a:cubicBezTo>
                  <a:cubicBezTo>
                    <a:pt x="4763237" y="83088"/>
                    <a:pt x="4757227" y="77045"/>
                    <a:pt x="4754222" y="71003"/>
                  </a:cubicBezTo>
                  <a:cubicBezTo>
                    <a:pt x="4751217" y="63449"/>
                    <a:pt x="4748212" y="54385"/>
                    <a:pt x="4748212" y="46832"/>
                  </a:cubicBezTo>
                  <a:cubicBezTo>
                    <a:pt x="4748212" y="36257"/>
                    <a:pt x="4751217" y="28703"/>
                    <a:pt x="4754222" y="21150"/>
                  </a:cubicBezTo>
                  <a:cubicBezTo>
                    <a:pt x="4758729" y="13596"/>
                    <a:pt x="4764739" y="7554"/>
                    <a:pt x="4772251" y="4532"/>
                  </a:cubicBezTo>
                  <a:cubicBezTo>
                    <a:pt x="4778261" y="1511"/>
                    <a:pt x="4784271" y="0"/>
                    <a:pt x="4793286" y="0"/>
                  </a:cubicBezTo>
                  <a:close/>
                  <a:moveTo>
                    <a:pt x="4429919" y="0"/>
                  </a:moveTo>
                  <a:cubicBezTo>
                    <a:pt x="4443467" y="0"/>
                    <a:pt x="4454005" y="4532"/>
                    <a:pt x="4463037" y="12086"/>
                  </a:cubicBezTo>
                  <a:cubicBezTo>
                    <a:pt x="4470564" y="21150"/>
                    <a:pt x="4473575" y="31725"/>
                    <a:pt x="4473575" y="46832"/>
                  </a:cubicBezTo>
                  <a:cubicBezTo>
                    <a:pt x="4473575" y="61939"/>
                    <a:pt x="4470564" y="72513"/>
                    <a:pt x="4463037" y="81578"/>
                  </a:cubicBezTo>
                  <a:cubicBezTo>
                    <a:pt x="4454005" y="89131"/>
                    <a:pt x="4443467" y="93663"/>
                    <a:pt x="4431424" y="93663"/>
                  </a:cubicBezTo>
                  <a:cubicBezTo>
                    <a:pt x="4417875" y="93663"/>
                    <a:pt x="4407338" y="89131"/>
                    <a:pt x="4398305" y="81578"/>
                  </a:cubicBezTo>
                  <a:cubicBezTo>
                    <a:pt x="4390778" y="72513"/>
                    <a:pt x="4386262" y="61939"/>
                    <a:pt x="4386262" y="46832"/>
                  </a:cubicBezTo>
                  <a:cubicBezTo>
                    <a:pt x="4386262" y="37767"/>
                    <a:pt x="4387767" y="30214"/>
                    <a:pt x="4390778" y="24171"/>
                  </a:cubicBezTo>
                  <a:cubicBezTo>
                    <a:pt x="4393789" y="19639"/>
                    <a:pt x="4395294" y="15107"/>
                    <a:pt x="4399811" y="12086"/>
                  </a:cubicBezTo>
                  <a:cubicBezTo>
                    <a:pt x="4402821" y="7554"/>
                    <a:pt x="4407338" y="4532"/>
                    <a:pt x="4410348" y="3022"/>
                  </a:cubicBezTo>
                  <a:cubicBezTo>
                    <a:pt x="4416370" y="1511"/>
                    <a:pt x="4422392" y="0"/>
                    <a:pt x="4429919" y="0"/>
                  </a:cubicBezTo>
                  <a:close/>
                  <a:moveTo>
                    <a:pt x="4332165" y="0"/>
                  </a:moveTo>
                  <a:cubicBezTo>
                    <a:pt x="4344377" y="0"/>
                    <a:pt x="4352009" y="3022"/>
                    <a:pt x="4359641" y="9064"/>
                  </a:cubicBezTo>
                  <a:cubicBezTo>
                    <a:pt x="4364221" y="13596"/>
                    <a:pt x="4367274" y="19639"/>
                    <a:pt x="4368800" y="25682"/>
                  </a:cubicBezTo>
                  <a:cubicBezTo>
                    <a:pt x="4368800" y="25682"/>
                    <a:pt x="4368800" y="25682"/>
                    <a:pt x="4350483" y="30214"/>
                  </a:cubicBezTo>
                  <a:cubicBezTo>
                    <a:pt x="4350483" y="25682"/>
                    <a:pt x="4347430" y="22661"/>
                    <a:pt x="4344377" y="19639"/>
                  </a:cubicBezTo>
                  <a:cubicBezTo>
                    <a:pt x="4341324" y="16618"/>
                    <a:pt x="4336745" y="15107"/>
                    <a:pt x="4332165" y="15107"/>
                  </a:cubicBezTo>
                  <a:cubicBezTo>
                    <a:pt x="4324533" y="15107"/>
                    <a:pt x="4319954" y="18128"/>
                    <a:pt x="4315375" y="22661"/>
                  </a:cubicBezTo>
                  <a:cubicBezTo>
                    <a:pt x="4310795" y="27193"/>
                    <a:pt x="4309269" y="34746"/>
                    <a:pt x="4309269" y="45321"/>
                  </a:cubicBezTo>
                  <a:cubicBezTo>
                    <a:pt x="4309269" y="57406"/>
                    <a:pt x="4310795" y="64960"/>
                    <a:pt x="4315375" y="71003"/>
                  </a:cubicBezTo>
                  <a:cubicBezTo>
                    <a:pt x="4318427" y="75535"/>
                    <a:pt x="4324533" y="77045"/>
                    <a:pt x="4330639" y="77045"/>
                  </a:cubicBezTo>
                  <a:cubicBezTo>
                    <a:pt x="4336745" y="77045"/>
                    <a:pt x="4339798" y="75535"/>
                    <a:pt x="4344377" y="72513"/>
                  </a:cubicBezTo>
                  <a:cubicBezTo>
                    <a:pt x="4347430" y="69492"/>
                    <a:pt x="4350483" y="64960"/>
                    <a:pt x="4352009" y="58917"/>
                  </a:cubicBezTo>
                  <a:cubicBezTo>
                    <a:pt x="4352009" y="58917"/>
                    <a:pt x="4352009" y="58917"/>
                    <a:pt x="4368800" y="63449"/>
                  </a:cubicBezTo>
                  <a:cubicBezTo>
                    <a:pt x="4367274" y="74024"/>
                    <a:pt x="4362694" y="81578"/>
                    <a:pt x="4355062" y="86110"/>
                  </a:cubicBezTo>
                  <a:cubicBezTo>
                    <a:pt x="4348956" y="90642"/>
                    <a:pt x="4341324" y="93663"/>
                    <a:pt x="4330639" y="93663"/>
                  </a:cubicBezTo>
                  <a:cubicBezTo>
                    <a:pt x="4319954" y="93663"/>
                    <a:pt x="4309269" y="89131"/>
                    <a:pt x="4301637" y="81578"/>
                  </a:cubicBezTo>
                  <a:cubicBezTo>
                    <a:pt x="4294004" y="72513"/>
                    <a:pt x="4289425" y="61939"/>
                    <a:pt x="4289425" y="46832"/>
                  </a:cubicBezTo>
                  <a:cubicBezTo>
                    <a:pt x="4289425" y="31725"/>
                    <a:pt x="4294004" y="21150"/>
                    <a:pt x="4301637" y="12086"/>
                  </a:cubicBezTo>
                  <a:cubicBezTo>
                    <a:pt x="4309269" y="4532"/>
                    <a:pt x="4319954" y="0"/>
                    <a:pt x="4332165" y="0"/>
                  </a:cubicBezTo>
                  <a:close/>
                  <a:moveTo>
                    <a:pt x="4189355" y="0"/>
                  </a:moveTo>
                  <a:cubicBezTo>
                    <a:pt x="4201602" y="0"/>
                    <a:pt x="4210787" y="1511"/>
                    <a:pt x="4216910" y="7554"/>
                  </a:cubicBezTo>
                  <a:cubicBezTo>
                    <a:pt x="4223033" y="12086"/>
                    <a:pt x="4227625" y="18128"/>
                    <a:pt x="4229156" y="27193"/>
                  </a:cubicBezTo>
                  <a:cubicBezTo>
                    <a:pt x="4229156" y="27193"/>
                    <a:pt x="4229156" y="27193"/>
                    <a:pt x="4210787" y="30214"/>
                  </a:cubicBezTo>
                  <a:cubicBezTo>
                    <a:pt x="4209256" y="25682"/>
                    <a:pt x="4206194" y="21150"/>
                    <a:pt x="4203133" y="19639"/>
                  </a:cubicBezTo>
                  <a:cubicBezTo>
                    <a:pt x="4200071" y="16618"/>
                    <a:pt x="4195479" y="15107"/>
                    <a:pt x="4189355" y="15107"/>
                  </a:cubicBezTo>
                  <a:cubicBezTo>
                    <a:pt x="4181701" y="15107"/>
                    <a:pt x="4175578" y="18128"/>
                    <a:pt x="4170986" y="22661"/>
                  </a:cubicBezTo>
                  <a:cubicBezTo>
                    <a:pt x="4166393" y="28703"/>
                    <a:pt x="4163332" y="36257"/>
                    <a:pt x="4163332" y="45321"/>
                  </a:cubicBezTo>
                  <a:cubicBezTo>
                    <a:pt x="4163332" y="55896"/>
                    <a:pt x="4166393" y="64960"/>
                    <a:pt x="4170986" y="69492"/>
                  </a:cubicBezTo>
                  <a:cubicBezTo>
                    <a:pt x="4175578" y="75535"/>
                    <a:pt x="4181701" y="77045"/>
                    <a:pt x="4189355" y="77045"/>
                  </a:cubicBezTo>
                  <a:cubicBezTo>
                    <a:pt x="4193948" y="77045"/>
                    <a:pt x="4197009" y="77045"/>
                    <a:pt x="4201602" y="75535"/>
                  </a:cubicBezTo>
                  <a:cubicBezTo>
                    <a:pt x="4204663" y="74024"/>
                    <a:pt x="4209256" y="72513"/>
                    <a:pt x="4210787" y="69492"/>
                  </a:cubicBezTo>
                  <a:cubicBezTo>
                    <a:pt x="4210787" y="69492"/>
                    <a:pt x="4210787" y="69492"/>
                    <a:pt x="4210787" y="58917"/>
                  </a:cubicBezTo>
                  <a:cubicBezTo>
                    <a:pt x="4210787" y="58917"/>
                    <a:pt x="4210787" y="58917"/>
                    <a:pt x="4190886" y="58917"/>
                  </a:cubicBezTo>
                  <a:lnTo>
                    <a:pt x="4190886" y="43810"/>
                  </a:lnTo>
                  <a:cubicBezTo>
                    <a:pt x="4190886" y="43810"/>
                    <a:pt x="4190886" y="43810"/>
                    <a:pt x="4230687" y="43810"/>
                  </a:cubicBezTo>
                  <a:cubicBezTo>
                    <a:pt x="4230687" y="43810"/>
                    <a:pt x="4230687" y="43810"/>
                    <a:pt x="4230687" y="80067"/>
                  </a:cubicBezTo>
                  <a:cubicBezTo>
                    <a:pt x="4226095" y="83088"/>
                    <a:pt x="4219971" y="86110"/>
                    <a:pt x="4213848" y="89131"/>
                  </a:cubicBezTo>
                  <a:cubicBezTo>
                    <a:pt x="4206194" y="92152"/>
                    <a:pt x="4198540" y="93663"/>
                    <a:pt x="4190886" y="93663"/>
                  </a:cubicBezTo>
                  <a:cubicBezTo>
                    <a:pt x="4181701" y="93663"/>
                    <a:pt x="4172516" y="90642"/>
                    <a:pt x="4166393" y="87620"/>
                  </a:cubicBezTo>
                  <a:cubicBezTo>
                    <a:pt x="4158739" y="83088"/>
                    <a:pt x="4154147" y="77045"/>
                    <a:pt x="4149554" y="71003"/>
                  </a:cubicBezTo>
                  <a:cubicBezTo>
                    <a:pt x="4146493" y="63449"/>
                    <a:pt x="4144962" y="54385"/>
                    <a:pt x="4144962" y="46832"/>
                  </a:cubicBezTo>
                  <a:cubicBezTo>
                    <a:pt x="4144962" y="36257"/>
                    <a:pt x="4146493" y="28703"/>
                    <a:pt x="4151085" y="21150"/>
                  </a:cubicBezTo>
                  <a:cubicBezTo>
                    <a:pt x="4154147" y="13596"/>
                    <a:pt x="4160270" y="7554"/>
                    <a:pt x="4167924" y="4532"/>
                  </a:cubicBezTo>
                  <a:cubicBezTo>
                    <a:pt x="4174047" y="1511"/>
                    <a:pt x="4181701" y="0"/>
                    <a:pt x="4189355" y="0"/>
                  </a:cubicBezTo>
                  <a:close/>
                  <a:moveTo>
                    <a:pt x="3815386" y="0"/>
                  </a:moveTo>
                  <a:cubicBezTo>
                    <a:pt x="3825903" y="0"/>
                    <a:pt x="3834918" y="1511"/>
                    <a:pt x="3840928" y="7554"/>
                  </a:cubicBezTo>
                  <a:cubicBezTo>
                    <a:pt x="3846938" y="12086"/>
                    <a:pt x="3851445" y="18128"/>
                    <a:pt x="3852948" y="27193"/>
                  </a:cubicBezTo>
                  <a:cubicBezTo>
                    <a:pt x="3852948" y="27193"/>
                    <a:pt x="3852948" y="27193"/>
                    <a:pt x="3834918" y="30214"/>
                  </a:cubicBezTo>
                  <a:cubicBezTo>
                    <a:pt x="3833415" y="25682"/>
                    <a:pt x="3831913" y="21150"/>
                    <a:pt x="3827406" y="19639"/>
                  </a:cubicBezTo>
                  <a:cubicBezTo>
                    <a:pt x="3824401" y="16618"/>
                    <a:pt x="3819893" y="15107"/>
                    <a:pt x="3815386" y="15107"/>
                  </a:cubicBezTo>
                  <a:cubicBezTo>
                    <a:pt x="3806371" y="15107"/>
                    <a:pt x="3800361" y="18128"/>
                    <a:pt x="3795854" y="22661"/>
                  </a:cubicBezTo>
                  <a:cubicBezTo>
                    <a:pt x="3791347" y="28703"/>
                    <a:pt x="3788342" y="36257"/>
                    <a:pt x="3788342" y="45321"/>
                  </a:cubicBezTo>
                  <a:cubicBezTo>
                    <a:pt x="3788342" y="55896"/>
                    <a:pt x="3791347" y="64960"/>
                    <a:pt x="3795854" y="69492"/>
                  </a:cubicBezTo>
                  <a:cubicBezTo>
                    <a:pt x="3800361" y="75535"/>
                    <a:pt x="3806371" y="77045"/>
                    <a:pt x="3813883" y="77045"/>
                  </a:cubicBezTo>
                  <a:cubicBezTo>
                    <a:pt x="3818391" y="77045"/>
                    <a:pt x="3821396" y="77045"/>
                    <a:pt x="3825903" y="75535"/>
                  </a:cubicBezTo>
                  <a:cubicBezTo>
                    <a:pt x="3830411" y="74024"/>
                    <a:pt x="3833415" y="72513"/>
                    <a:pt x="3836420" y="69492"/>
                  </a:cubicBezTo>
                  <a:cubicBezTo>
                    <a:pt x="3836420" y="69492"/>
                    <a:pt x="3836420" y="69492"/>
                    <a:pt x="3836420" y="58917"/>
                  </a:cubicBezTo>
                  <a:cubicBezTo>
                    <a:pt x="3836420" y="58917"/>
                    <a:pt x="3836420" y="58917"/>
                    <a:pt x="3815386" y="58917"/>
                  </a:cubicBezTo>
                  <a:lnTo>
                    <a:pt x="3815386" y="43810"/>
                  </a:lnTo>
                  <a:cubicBezTo>
                    <a:pt x="3815386" y="43810"/>
                    <a:pt x="3815386" y="43810"/>
                    <a:pt x="3854450" y="43810"/>
                  </a:cubicBezTo>
                  <a:cubicBezTo>
                    <a:pt x="3854450" y="43810"/>
                    <a:pt x="3854450" y="43810"/>
                    <a:pt x="3854450" y="80067"/>
                  </a:cubicBezTo>
                  <a:cubicBezTo>
                    <a:pt x="3849943" y="83088"/>
                    <a:pt x="3845435" y="86110"/>
                    <a:pt x="3837923" y="89131"/>
                  </a:cubicBezTo>
                  <a:cubicBezTo>
                    <a:pt x="3830411" y="92152"/>
                    <a:pt x="3822898" y="93663"/>
                    <a:pt x="3815386" y="93663"/>
                  </a:cubicBezTo>
                  <a:cubicBezTo>
                    <a:pt x="3806371" y="93663"/>
                    <a:pt x="3797356" y="90642"/>
                    <a:pt x="3791347" y="87620"/>
                  </a:cubicBezTo>
                  <a:cubicBezTo>
                    <a:pt x="3783834" y="83088"/>
                    <a:pt x="3779327" y="77045"/>
                    <a:pt x="3774819" y="71003"/>
                  </a:cubicBezTo>
                  <a:cubicBezTo>
                    <a:pt x="3771814" y="63449"/>
                    <a:pt x="3770312" y="54385"/>
                    <a:pt x="3770312" y="46832"/>
                  </a:cubicBezTo>
                  <a:cubicBezTo>
                    <a:pt x="3770312" y="36257"/>
                    <a:pt x="3771814" y="28703"/>
                    <a:pt x="3776322" y="21150"/>
                  </a:cubicBezTo>
                  <a:cubicBezTo>
                    <a:pt x="3779327" y="13596"/>
                    <a:pt x="3785337" y="7554"/>
                    <a:pt x="3792849" y="4532"/>
                  </a:cubicBezTo>
                  <a:cubicBezTo>
                    <a:pt x="3798859" y="1511"/>
                    <a:pt x="3806371" y="0"/>
                    <a:pt x="3815386" y="0"/>
                  </a:cubicBezTo>
                  <a:close/>
                  <a:moveTo>
                    <a:pt x="3612357" y="0"/>
                  </a:moveTo>
                  <a:cubicBezTo>
                    <a:pt x="3625905" y="0"/>
                    <a:pt x="3636443" y="4532"/>
                    <a:pt x="3643970" y="12086"/>
                  </a:cubicBezTo>
                  <a:cubicBezTo>
                    <a:pt x="3651497" y="21150"/>
                    <a:pt x="3656013" y="31725"/>
                    <a:pt x="3656013" y="46832"/>
                  </a:cubicBezTo>
                  <a:cubicBezTo>
                    <a:pt x="3656013" y="61939"/>
                    <a:pt x="3651497" y="72513"/>
                    <a:pt x="3643970" y="81578"/>
                  </a:cubicBezTo>
                  <a:cubicBezTo>
                    <a:pt x="3636443" y="89131"/>
                    <a:pt x="3625905" y="93663"/>
                    <a:pt x="3612357" y="93663"/>
                  </a:cubicBezTo>
                  <a:cubicBezTo>
                    <a:pt x="3598808" y="93663"/>
                    <a:pt x="3588270" y="89131"/>
                    <a:pt x="3580743" y="81578"/>
                  </a:cubicBezTo>
                  <a:cubicBezTo>
                    <a:pt x="3571711" y="72513"/>
                    <a:pt x="3568700" y="61939"/>
                    <a:pt x="3568700" y="46832"/>
                  </a:cubicBezTo>
                  <a:cubicBezTo>
                    <a:pt x="3568700" y="37767"/>
                    <a:pt x="3570205" y="30214"/>
                    <a:pt x="3571711" y="24171"/>
                  </a:cubicBezTo>
                  <a:cubicBezTo>
                    <a:pt x="3574722" y="19639"/>
                    <a:pt x="3577732" y="15107"/>
                    <a:pt x="3580743" y="12086"/>
                  </a:cubicBezTo>
                  <a:cubicBezTo>
                    <a:pt x="3583754" y="7554"/>
                    <a:pt x="3588270" y="4532"/>
                    <a:pt x="3592786" y="3022"/>
                  </a:cubicBezTo>
                  <a:cubicBezTo>
                    <a:pt x="3598808" y="1511"/>
                    <a:pt x="3604830" y="0"/>
                    <a:pt x="3612357" y="0"/>
                  </a:cubicBezTo>
                  <a:close/>
                  <a:moveTo>
                    <a:pt x="3375057" y="0"/>
                  </a:moveTo>
                  <a:cubicBezTo>
                    <a:pt x="3387239" y="0"/>
                    <a:pt x="3394852" y="3022"/>
                    <a:pt x="3400943" y="7554"/>
                  </a:cubicBezTo>
                  <a:cubicBezTo>
                    <a:pt x="3407034" y="12086"/>
                    <a:pt x="3410079" y="19639"/>
                    <a:pt x="3410079" y="27193"/>
                  </a:cubicBezTo>
                  <a:cubicBezTo>
                    <a:pt x="3410079" y="27193"/>
                    <a:pt x="3410079" y="27193"/>
                    <a:pt x="3391807" y="28703"/>
                  </a:cubicBezTo>
                  <a:cubicBezTo>
                    <a:pt x="3391807" y="22661"/>
                    <a:pt x="3390284" y="19639"/>
                    <a:pt x="3387239" y="18128"/>
                  </a:cubicBezTo>
                  <a:cubicBezTo>
                    <a:pt x="3384193" y="16618"/>
                    <a:pt x="3381148" y="15107"/>
                    <a:pt x="3375057" y="15107"/>
                  </a:cubicBezTo>
                  <a:cubicBezTo>
                    <a:pt x="3370489" y="15107"/>
                    <a:pt x="3365921" y="16618"/>
                    <a:pt x="3362875" y="18128"/>
                  </a:cubicBezTo>
                  <a:cubicBezTo>
                    <a:pt x="3361352" y="19639"/>
                    <a:pt x="3359830" y="21150"/>
                    <a:pt x="3359830" y="24171"/>
                  </a:cubicBezTo>
                  <a:cubicBezTo>
                    <a:pt x="3359830" y="25682"/>
                    <a:pt x="3361352" y="27193"/>
                    <a:pt x="3362875" y="28703"/>
                  </a:cubicBezTo>
                  <a:cubicBezTo>
                    <a:pt x="3364398" y="31725"/>
                    <a:pt x="3370489" y="33235"/>
                    <a:pt x="3379625" y="34746"/>
                  </a:cubicBezTo>
                  <a:cubicBezTo>
                    <a:pt x="3388761" y="37767"/>
                    <a:pt x="3394852" y="39278"/>
                    <a:pt x="3399420" y="42300"/>
                  </a:cubicBezTo>
                  <a:cubicBezTo>
                    <a:pt x="3403988" y="43810"/>
                    <a:pt x="3407034" y="46832"/>
                    <a:pt x="3410079" y="51364"/>
                  </a:cubicBezTo>
                  <a:cubicBezTo>
                    <a:pt x="3411602" y="54385"/>
                    <a:pt x="3413125" y="60428"/>
                    <a:pt x="3413125" y="64960"/>
                  </a:cubicBezTo>
                  <a:cubicBezTo>
                    <a:pt x="3413125" y="71003"/>
                    <a:pt x="3411602" y="75535"/>
                    <a:pt x="3408557" y="80067"/>
                  </a:cubicBezTo>
                  <a:cubicBezTo>
                    <a:pt x="3405511" y="84599"/>
                    <a:pt x="3400943" y="87620"/>
                    <a:pt x="3396375" y="90642"/>
                  </a:cubicBezTo>
                  <a:cubicBezTo>
                    <a:pt x="3391807" y="92152"/>
                    <a:pt x="3384193" y="93663"/>
                    <a:pt x="3376580" y="93663"/>
                  </a:cubicBezTo>
                  <a:cubicBezTo>
                    <a:pt x="3364398" y="93663"/>
                    <a:pt x="3356784" y="90642"/>
                    <a:pt x="3350693" y="86110"/>
                  </a:cubicBezTo>
                  <a:cubicBezTo>
                    <a:pt x="3344603" y="80067"/>
                    <a:pt x="3340034" y="72513"/>
                    <a:pt x="3338512" y="61939"/>
                  </a:cubicBezTo>
                  <a:cubicBezTo>
                    <a:pt x="3338512" y="61939"/>
                    <a:pt x="3338512" y="61939"/>
                    <a:pt x="3356784" y="60428"/>
                  </a:cubicBezTo>
                  <a:cubicBezTo>
                    <a:pt x="3358307" y="66471"/>
                    <a:pt x="3359830" y="71003"/>
                    <a:pt x="3362875" y="74024"/>
                  </a:cubicBezTo>
                  <a:cubicBezTo>
                    <a:pt x="3367443" y="77045"/>
                    <a:pt x="3370489" y="78556"/>
                    <a:pt x="3376580" y="78556"/>
                  </a:cubicBezTo>
                  <a:cubicBezTo>
                    <a:pt x="3382670" y="78556"/>
                    <a:pt x="3387239" y="77045"/>
                    <a:pt x="3390284" y="74024"/>
                  </a:cubicBezTo>
                  <a:cubicBezTo>
                    <a:pt x="3393329" y="71003"/>
                    <a:pt x="3394852" y="69492"/>
                    <a:pt x="3394852" y="64960"/>
                  </a:cubicBezTo>
                  <a:cubicBezTo>
                    <a:pt x="3394852" y="63449"/>
                    <a:pt x="3393329" y="61939"/>
                    <a:pt x="3393329" y="60428"/>
                  </a:cubicBezTo>
                  <a:cubicBezTo>
                    <a:pt x="3391807" y="58917"/>
                    <a:pt x="3388761" y="57406"/>
                    <a:pt x="3385716" y="55896"/>
                  </a:cubicBezTo>
                  <a:cubicBezTo>
                    <a:pt x="3384193" y="55896"/>
                    <a:pt x="3379625" y="54385"/>
                    <a:pt x="3372011" y="52874"/>
                  </a:cubicBezTo>
                  <a:cubicBezTo>
                    <a:pt x="3361352" y="49853"/>
                    <a:pt x="3355262" y="46832"/>
                    <a:pt x="3350693" y="43810"/>
                  </a:cubicBezTo>
                  <a:cubicBezTo>
                    <a:pt x="3344603" y="37767"/>
                    <a:pt x="3341557" y="31725"/>
                    <a:pt x="3341557" y="25682"/>
                  </a:cubicBezTo>
                  <a:cubicBezTo>
                    <a:pt x="3341557" y="21150"/>
                    <a:pt x="3343080" y="16618"/>
                    <a:pt x="3346125" y="12086"/>
                  </a:cubicBezTo>
                  <a:cubicBezTo>
                    <a:pt x="3349171" y="7554"/>
                    <a:pt x="3352216" y="4532"/>
                    <a:pt x="3358307" y="3022"/>
                  </a:cubicBezTo>
                  <a:cubicBezTo>
                    <a:pt x="3362875" y="1511"/>
                    <a:pt x="3368966" y="0"/>
                    <a:pt x="3375057" y="0"/>
                  </a:cubicBezTo>
                  <a:close/>
                  <a:moveTo>
                    <a:pt x="3286736" y="0"/>
                  </a:moveTo>
                  <a:cubicBezTo>
                    <a:pt x="3297207" y="0"/>
                    <a:pt x="3306183" y="3022"/>
                    <a:pt x="3313662" y="9064"/>
                  </a:cubicBezTo>
                  <a:cubicBezTo>
                    <a:pt x="3316654" y="13596"/>
                    <a:pt x="3319646" y="19639"/>
                    <a:pt x="3322638" y="25682"/>
                  </a:cubicBezTo>
                  <a:cubicBezTo>
                    <a:pt x="3322638" y="25682"/>
                    <a:pt x="3322638" y="25682"/>
                    <a:pt x="3304687" y="30214"/>
                  </a:cubicBezTo>
                  <a:cubicBezTo>
                    <a:pt x="3303191" y="25682"/>
                    <a:pt x="3301695" y="22661"/>
                    <a:pt x="3297207" y="19639"/>
                  </a:cubicBezTo>
                  <a:cubicBezTo>
                    <a:pt x="3294215" y="16618"/>
                    <a:pt x="3289727" y="15107"/>
                    <a:pt x="3285240" y="15107"/>
                  </a:cubicBezTo>
                  <a:cubicBezTo>
                    <a:pt x="3279256" y="15107"/>
                    <a:pt x="3273272" y="18128"/>
                    <a:pt x="3268785" y="22661"/>
                  </a:cubicBezTo>
                  <a:cubicBezTo>
                    <a:pt x="3265793" y="27193"/>
                    <a:pt x="3262801" y="34746"/>
                    <a:pt x="3262801" y="45321"/>
                  </a:cubicBezTo>
                  <a:cubicBezTo>
                    <a:pt x="3262801" y="57406"/>
                    <a:pt x="3265793" y="64960"/>
                    <a:pt x="3268785" y="71003"/>
                  </a:cubicBezTo>
                  <a:cubicBezTo>
                    <a:pt x="3273272" y="75535"/>
                    <a:pt x="3277760" y="77045"/>
                    <a:pt x="3285240" y="77045"/>
                  </a:cubicBezTo>
                  <a:cubicBezTo>
                    <a:pt x="3289727" y="77045"/>
                    <a:pt x="3294215" y="75535"/>
                    <a:pt x="3297207" y="72513"/>
                  </a:cubicBezTo>
                  <a:cubicBezTo>
                    <a:pt x="3300199" y="69492"/>
                    <a:pt x="3303191" y="64960"/>
                    <a:pt x="3304687" y="58917"/>
                  </a:cubicBezTo>
                  <a:cubicBezTo>
                    <a:pt x="3304687" y="58917"/>
                    <a:pt x="3304687" y="58917"/>
                    <a:pt x="3322638" y="63449"/>
                  </a:cubicBezTo>
                  <a:cubicBezTo>
                    <a:pt x="3319646" y="74024"/>
                    <a:pt x="3315158" y="81578"/>
                    <a:pt x="3309174" y="86110"/>
                  </a:cubicBezTo>
                  <a:cubicBezTo>
                    <a:pt x="3303191" y="90642"/>
                    <a:pt x="3294215" y="93663"/>
                    <a:pt x="3285240" y="93663"/>
                  </a:cubicBezTo>
                  <a:cubicBezTo>
                    <a:pt x="3273272" y="93663"/>
                    <a:pt x="3262801" y="89131"/>
                    <a:pt x="3255321" y="81578"/>
                  </a:cubicBezTo>
                  <a:cubicBezTo>
                    <a:pt x="3247842" y="72513"/>
                    <a:pt x="3244850" y="61939"/>
                    <a:pt x="3244850" y="46832"/>
                  </a:cubicBezTo>
                  <a:cubicBezTo>
                    <a:pt x="3244850" y="31725"/>
                    <a:pt x="3247842" y="21150"/>
                    <a:pt x="3255321" y="12086"/>
                  </a:cubicBezTo>
                  <a:cubicBezTo>
                    <a:pt x="3264297" y="4532"/>
                    <a:pt x="3273272" y="0"/>
                    <a:pt x="3286736" y="0"/>
                  </a:cubicBezTo>
                  <a:close/>
                  <a:moveTo>
                    <a:pt x="3029743" y="0"/>
                  </a:moveTo>
                  <a:cubicBezTo>
                    <a:pt x="3043292" y="0"/>
                    <a:pt x="3053830" y="4532"/>
                    <a:pt x="3061357" y="12086"/>
                  </a:cubicBezTo>
                  <a:cubicBezTo>
                    <a:pt x="3068884" y="21150"/>
                    <a:pt x="3073400" y="31725"/>
                    <a:pt x="3073400" y="46832"/>
                  </a:cubicBezTo>
                  <a:cubicBezTo>
                    <a:pt x="3073400" y="61939"/>
                    <a:pt x="3068884" y="72513"/>
                    <a:pt x="3061357" y="81578"/>
                  </a:cubicBezTo>
                  <a:cubicBezTo>
                    <a:pt x="3053830" y="89131"/>
                    <a:pt x="3043292" y="93663"/>
                    <a:pt x="3029743" y="93663"/>
                  </a:cubicBezTo>
                  <a:cubicBezTo>
                    <a:pt x="3016195" y="93663"/>
                    <a:pt x="3005657" y="89131"/>
                    <a:pt x="2998130" y="81578"/>
                  </a:cubicBezTo>
                  <a:cubicBezTo>
                    <a:pt x="2990603" y="72513"/>
                    <a:pt x="2986087" y="61939"/>
                    <a:pt x="2986087" y="46832"/>
                  </a:cubicBezTo>
                  <a:cubicBezTo>
                    <a:pt x="2986087" y="37767"/>
                    <a:pt x="2987592" y="30214"/>
                    <a:pt x="2990603" y="24171"/>
                  </a:cubicBezTo>
                  <a:cubicBezTo>
                    <a:pt x="2992108" y="19639"/>
                    <a:pt x="2995119" y="15107"/>
                    <a:pt x="2998130" y="12086"/>
                  </a:cubicBezTo>
                  <a:cubicBezTo>
                    <a:pt x="3002646" y="7554"/>
                    <a:pt x="3005657" y="4532"/>
                    <a:pt x="3010173" y="3022"/>
                  </a:cubicBezTo>
                  <a:cubicBezTo>
                    <a:pt x="3016195" y="1511"/>
                    <a:pt x="3022216" y="0"/>
                    <a:pt x="3029743" y="0"/>
                  </a:cubicBezTo>
                  <a:close/>
                  <a:moveTo>
                    <a:pt x="2828131" y="0"/>
                  </a:moveTo>
                  <a:cubicBezTo>
                    <a:pt x="2841680" y="0"/>
                    <a:pt x="2852218" y="4532"/>
                    <a:pt x="2859745" y="12086"/>
                  </a:cubicBezTo>
                  <a:cubicBezTo>
                    <a:pt x="2868777" y="21150"/>
                    <a:pt x="2871788" y="31725"/>
                    <a:pt x="2871788" y="46832"/>
                  </a:cubicBezTo>
                  <a:cubicBezTo>
                    <a:pt x="2871788" y="61939"/>
                    <a:pt x="2868777" y="72513"/>
                    <a:pt x="2859745" y="81578"/>
                  </a:cubicBezTo>
                  <a:cubicBezTo>
                    <a:pt x="2852218" y="89131"/>
                    <a:pt x="2841680" y="93663"/>
                    <a:pt x="2828131" y="93663"/>
                  </a:cubicBezTo>
                  <a:cubicBezTo>
                    <a:pt x="2816088" y="93663"/>
                    <a:pt x="2804045" y="89131"/>
                    <a:pt x="2796518" y="81578"/>
                  </a:cubicBezTo>
                  <a:cubicBezTo>
                    <a:pt x="2788991" y="72513"/>
                    <a:pt x="2784475" y="61939"/>
                    <a:pt x="2784475" y="46832"/>
                  </a:cubicBezTo>
                  <a:cubicBezTo>
                    <a:pt x="2784475" y="37767"/>
                    <a:pt x="2785980" y="30214"/>
                    <a:pt x="2788991" y="24171"/>
                  </a:cubicBezTo>
                  <a:cubicBezTo>
                    <a:pt x="2790496" y="19639"/>
                    <a:pt x="2793507" y="15107"/>
                    <a:pt x="2798023" y="12086"/>
                  </a:cubicBezTo>
                  <a:cubicBezTo>
                    <a:pt x="2801034" y="7554"/>
                    <a:pt x="2805550" y="4532"/>
                    <a:pt x="2808561" y="3022"/>
                  </a:cubicBezTo>
                  <a:cubicBezTo>
                    <a:pt x="2814583" y="1511"/>
                    <a:pt x="2820604" y="0"/>
                    <a:pt x="2828131" y="0"/>
                  </a:cubicBezTo>
                  <a:close/>
                  <a:moveTo>
                    <a:pt x="2731111" y="0"/>
                  </a:moveTo>
                  <a:cubicBezTo>
                    <a:pt x="2741582" y="0"/>
                    <a:pt x="2750558" y="3022"/>
                    <a:pt x="2758037" y="9064"/>
                  </a:cubicBezTo>
                  <a:cubicBezTo>
                    <a:pt x="2762525" y="13596"/>
                    <a:pt x="2765517" y="19639"/>
                    <a:pt x="2767013" y="25682"/>
                  </a:cubicBezTo>
                  <a:cubicBezTo>
                    <a:pt x="2767013" y="25682"/>
                    <a:pt x="2767013" y="25682"/>
                    <a:pt x="2749062" y="30214"/>
                  </a:cubicBezTo>
                  <a:cubicBezTo>
                    <a:pt x="2747566" y="25682"/>
                    <a:pt x="2746070" y="22661"/>
                    <a:pt x="2743078" y="19639"/>
                  </a:cubicBezTo>
                  <a:cubicBezTo>
                    <a:pt x="2738590" y="16618"/>
                    <a:pt x="2735598" y="15107"/>
                    <a:pt x="2729615" y="15107"/>
                  </a:cubicBezTo>
                  <a:cubicBezTo>
                    <a:pt x="2723631" y="15107"/>
                    <a:pt x="2717647" y="18128"/>
                    <a:pt x="2714655" y="22661"/>
                  </a:cubicBezTo>
                  <a:cubicBezTo>
                    <a:pt x="2710168" y="27193"/>
                    <a:pt x="2708672" y="34746"/>
                    <a:pt x="2708672" y="45321"/>
                  </a:cubicBezTo>
                  <a:cubicBezTo>
                    <a:pt x="2708672" y="57406"/>
                    <a:pt x="2710168" y="64960"/>
                    <a:pt x="2714655" y="71003"/>
                  </a:cubicBezTo>
                  <a:cubicBezTo>
                    <a:pt x="2717647" y="75535"/>
                    <a:pt x="2723631" y="77045"/>
                    <a:pt x="2729615" y="77045"/>
                  </a:cubicBezTo>
                  <a:cubicBezTo>
                    <a:pt x="2734102" y="77045"/>
                    <a:pt x="2738590" y="75535"/>
                    <a:pt x="2743078" y="72513"/>
                  </a:cubicBezTo>
                  <a:cubicBezTo>
                    <a:pt x="2746070" y="69492"/>
                    <a:pt x="2747566" y="64960"/>
                    <a:pt x="2750558" y="58917"/>
                  </a:cubicBezTo>
                  <a:cubicBezTo>
                    <a:pt x="2750558" y="58917"/>
                    <a:pt x="2750558" y="58917"/>
                    <a:pt x="2767013" y="63449"/>
                  </a:cubicBezTo>
                  <a:cubicBezTo>
                    <a:pt x="2764021" y="74024"/>
                    <a:pt x="2759533" y="81578"/>
                    <a:pt x="2753549" y="86110"/>
                  </a:cubicBezTo>
                  <a:cubicBezTo>
                    <a:pt x="2747566" y="90642"/>
                    <a:pt x="2740086" y="93663"/>
                    <a:pt x="2729615" y="93663"/>
                  </a:cubicBezTo>
                  <a:cubicBezTo>
                    <a:pt x="2717647" y="93663"/>
                    <a:pt x="2708672" y="89131"/>
                    <a:pt x="2701192" y="81578"/>
                  </a:cubicBezTo>
                  <a:cubicBezTo>
                    <a:pt x="2693713" y="72513"/>
                    <a:pt x="2689225" y="61939"/>
                    <a:pt x="2689225" y="46832"/>
                  </a:cubicBezTo>
                  <a:cubicBezTo>
                    <a:pt x="2689225" y="31725"/>
                    <a:pt x="2693713" y="21150"/>
                    <a:pt x="2701192" y="12086"/>
                  </a:cubicBezTo>
                  <a:cubicBezTo>
                    <a:pt x="2708672" y="4532"/>
                    <a:pt x="2719143" y="0"/>
                    <a:pt x="2731111" y="0"/>
                  </a:cubicBezTo>
                  <a:close/>
                  <a:moveTo>
                    <a:pt x="2496647" y="0"/>
                  </a:moveTo>
                  <a:cubicBezTo>
                    <a:pt x="2504151" y="0"/>
                    <a:pt x="2510155" y="1511"/>
                    <a:pt x="2514657" y="6043"/>
                  </a:cubicBezTo>
                  <a:cubicBezTo>
                    <a:pt x="2519160" y="10575"/>
                    <a:pt x="2522162" y="15107"/>
                    <a:pt x="2522162" y="21150"/>
                  </a:cubicBezTo>
                  <a:cubicBezTo>
                    <a:pt x="2522162" y="24171"/>
                    <a:pt x="2520661" y="27193"/>
                    <a:pt x="2519160" y="30214"/>
                  </a:cubicBezTo>
                  <a:cubicBezTo>
                    <a:pt x="2516158" y="34746"/>
                    <a:pt x="2511656" y="37767"/>
                    <a:pt x="2505652" y="42300"/>
                  </a:cubicBezTo>
                  <a:cubicBezTo>
                    <a:pt x="2505652" y="42300"/>
                    <a:pt x="2505652" y="42300"/>
                    <a:pt x="2517659" y="58917"/>
                  </a:cubicBezTo>
                  <a:cubicBezTo>
                    <a:pt x="2519160" y="55896"/>
                    <a:pt x="2520661" y="52874"/>
                    <a:pt x="2522162" y="48342"/>
                  </a:cubicBezTo>
                  <a:cubicBezTo>
                    <a:pt x="2522162" y="48342"/>
                    <a:pt x="2522162" y="48342"/>
                    <a:pt x="2537171" y="51364"/>
                  </a:cubicBezTo>
                  <a:cubicBezTo>
                    <a:pt x="2535670" y="57406"/>
                    <a:pt x="2534169" y="61939"/>
                    <a:pt x="2532668" y="63449"/>
                  </a:cubicBezTo>
                  <a:cubicBezTo>
                    <a:pt x="2532668" y="66471"/>
                    <a:pt x="2531167" y="69492"/>
                    <a:pt x="2529667" y="71003"/>
                  </a:cubicBezTo>
                  <a:cubicBezTo>
                    <a:pt x="2531167" y="72513"/>
                    <a:pt x="2534169" y="74024"/>
                    <a:pt x="2537171" y="77045"/>
                  </a:cubicBezTo>
                  <a:cubicBezTo>
                    <a:pt x="2540173" y="78556"/>
                    <a:pt x="2541674" y="80067"/>
                    <a:pt x="2543175" y="80067"/>
                  </a:cubicBezTo>
                  <a:cubicBezTo>
                    <a:pt x="2543175" y="80067"/>
                    <a:pt x="2543175" y="80067"/>
                    <a:pt x="2532668" y="93663"/>
                  </a:cubicBezTo>
                  <a:cubicBezTo>
                    <a:pt x="2528166" y="92152"/>
                    <a:pt x="2523663" y="87620"/>
                    <a:pt x="2519160" y="83088"/>
                  </a:cubicBezTo>
                  <a:cubicBezTo>
                    <a:pt x="2514657" y="87620"/>
                    <a:pt x="2511656" y="89131"/>
                    <a:pt x="2507153" y="90642"/>
                  </a:cubicBezTo>
                  <a:cubicBezTo>
                    <a:pt x="2502650" y="92152"/>
                    <a:pt x="2498147" y="93663"/>
                    <a:pt x="2492144" y="93663"/>
                  </a:cubicBezTo>
                  <a:cubicBezTo>
                    <a:pt x="2481637" y="93663"/>
                    <a:pt x="2472632" y="90642"/>
                    <a:pt x="2466628" y="84599"/>
                  </a:cubicBezTo>
                  <a:cubicBezTo>
                    <a:pt x="2462126" y="78556"/>
                    <a:pt x="2460625" y="74024"/>
                    <a:pt x="2460625" y="66471"/>
                  </a:cubicBezTo>
                  <a:cubicBezTo>
                    <a:pt x="2460625" y="61939"/>
                    <a:pt x="2462126" y="55896"/>
                    <a:pt x="2465127" y="51364"/>
                  </a:cubicBezTo>
                  <a:cubicBezTo>
                    <a:pt x="2469630" y="46832"/>
                    <a:pt x="2474133" y="42300"/>
                    <a:pt x="2481637" y="39278"/>
                  </a:cubicBezTo>
                  <a:cubicBezTo>
                    <a:pt x="2478636" y="36257"/>
                    <a:pt x="2475634" y="31725"/>
                    <a:pt x="2474133" y="28703"/>
                  </a:cubicBezTo>
                  <a:cubicBezTo>
                    <a:pt x="2472632" y="25682"/>
                    <a:pt x="2471131" y="22661"/>
                    <a:pt x="2471131" y="19639"/>
                  </a:cubicBezTo>
                  <a:cubicBezTo>
                    <a:pt x="2471131" y="13596"/>
                    <a:pt x="2474133" y="9064"/>
                    <a:pt x="2478636" y="6043"/>
                  </a:cubicBezTo>
                  <a:cubicBezTo>
                    <a:pt x="2483138" y="1511"/>
                    <a:pt x="2489142" y="0"/>
                    <a:pt x="2496647" y="0"/>
                  </a:cubicBezTo>
                  <a:close/>
                  <a:moveTo>
                    <a:pt x="2273959" y="0"/>
                  </a:moveTo>
                  <a:cubicBezTo>
                    <a:pt x="2285940" y="0"/>
                    <a:pt x="2294926" y="3022"/>
                    <a:pt x="2300916" y="9064"/>
                  </a:cubicBezTo>
                  <a:cubicBezTo>
                    <a:pt x="2305409" y="13596"/>
                    <a:pt x="2308404" y="19639"/>
                    <a:pt x="2309902" y="25682"/>
                  </a:cubicBezTo>
                  <a:cubicBezTo>
                    <a:pt x="2309902" y="25682"/>
                    <a:pt x="2309902" y="25682"/>
                    <a:pt x="2291930" y="30214"/>
                  </a:cubicBezTo>
                  <a:cubicBezTo>
                    <a:pt x="2291930" y="25682"/>
                    <a:pt x="2288935" y="22661"/>
                    <a:pt x="2285940" y="19639"/>
                  </a:cubicBezTo>
                  <a:cubicBezTo>
                    <a:pt x="2282945" y="16618"/>
                    <a:pt x="2278452" y="15107"/>
                    <a:pt x="2273959" y="15107"/>
                  </a:cubicBezTo>
                  <a:cubicBezTo>
                    <a:pt x="2266471" y="15107"/>
                    <a:pt x="2261978" y="18128"/>
                    <a:pt x="2257485" y="22661"/>
                  </a:cubicBezTo>
                  <a:cubicBezTo>
                    <a:pt x="2252992" y="27193"/>
                    <a:pt x="2251494" y="34746"/>
                    <a:pt x="2251494" y="45321"/>
                  </a:cubicBezTo>
                  <a:cubicBezTo>
                    <a:pt x="2251494" y="57406"/>
                    <a:pt x="2252992" y="64960"/>
                    <a:pt x="2257485" y="71003"/>
                  </a:cubicBezTo>
                  <a:cubicBezTo>
                    <a:pt x="2261978" y="75535"/>
                    <a:pt x="2266471" y="77045"/>
                    <a:pt x="2273959" y="77045"/>
                  </a:cubicBezTo>
                  <a:cubicBezTo>
                    <a:pt x="2278452" y="77045"/>
                    <a:pt x="2282945" y="75535"/>
                    <a:pt x="2285940" y="72513"/>
                  </a:cubicBezTo>
                  <a:cubicBezTo>
                    <a:pt x="2288935" y="69492"/>
                    <a:pt x="2291930" y="64960"/>
                    <a:pt x="2293428" y="58917"/>
                  </a:cubicBezTo>
                  <a:cubicBezTo>
                    <a:pt x="2293428" y="58917"/>
                    <a:pt x="2293428" y="58917"/>
                    <a:pt x="2311400" y="63449"/>
                  </a:cubicBezTo>
                  <a:cubicBezTo>
                    <a:pt x="2308404" y="74024"/>
                    <a:pt x="2303912" y="81578"/>
                    <a:pt x="2297921" y="86110"/>
                  </a:cubicBezTo>
                  <a:cubicBezTo>
                    <a:pt x="2290433" y="90642"/>
                    <a:pt x="2282945" y="93663"/>
                    <a:pt x="2273959" y="93663"/>
                  </a:cubicBezTo>
                  <a:cubicBezTo>
                    <a:pt x="2261978" y="93663"/>
                    <a:pt x="2251494" y="89131"/>
                    <a:pt x="2244006" y="81578"/>
                  </a:cubicBezTo>
                  <a:cubicBezTo>
                    <a:pt x="2236518" y="72513"/>
                    <a:pt x="2232025" y="61939"/>
                    <a:pt x="2232025" y="46832"/>
                  </a:cubicBezTo>
                  <a:cubicBezTo>
                    <a:pt x="2232025" y="31725"/>
                    <a:pt x="2236518" y="21150"/>
                    <a:pt x="2244006" y="12086"/>
                  </a:cubicBezTo>
                  <a:cubicBezTo>
                    <a:pt x="2251494" y="4532"/>
                    <a:pt x="2261978" y="0"/>
                    <a:pt x="2273959" y="0"/>
                  </a:cubicBezTo>
                  <a:close/>
                  <a:moveTo>
                    <a:pt x="1631156" y="0"/>
                  </a:moveTo>
                  <a:cubicBezTo>
                    <a:pt x="1644705" y="0"/>
                    <a:pt x="1655243" y="4532"/>
                    <a:pt x="1662770" y="12086"/>
                  </a:cubicBezTo>
                  <a:cubicBezTo>
                    <a:pt x="1670297" y="21150"/>
                    <a:pt x="1674813" y="31725"/>
                    <a:pt x="1674813" y="46832"/>
                  </a:cubicBezTo>
                  <a:cubicBezTo>
                    <a:pt x="1674813" y="61939"/>
                    <a:pt x="1670297" y="72513"/>
                    <a:pt x="1662770" y="81578"/>
                  </a:cubicBezTo>
                  <a:cubicBezTo>
                    <a:pt x="1655243" y="89131"/>
                    <a:pt x="1644705" y="93663"/>
                    <a:pt x="1631156" y="93663"/>
                  </a:cubicBezTo>
                  <a:cubicBezTo>
                    <a:pt x="1617608" y="93663"/>
                    <a:pt x="1607070" y="89131"/>
                    <a:pt x="1599543" y="81578"/>
                  </a:cubicBezTo>
                  <a:cubicBezTo>
                    <a:pt x="1592016" y="72513"/>
                    <a:pt x="1587500" y="61939"/>
                    <a:pt x="1587500" y="46832"/>
                  </a:cubicBezTo>
                  <a:cubicBezTo>
                    <a:pt x="1587500" y="37767"/>
                    <a:pt x="1589005" y="30214"/>
                    <a:pt x="1592016" y="24171"/>
                  </a:cubicBezTo>
                  <a:cubicBezTo>
                    <a:pt x="1593521" y="19639"/>
                    <a:pt x="1596532" y="15107"/>
                    <a:pt x="1599543" y="12086"/>
                  </a:cubicBezTo>
                  <a:cubicBezTo>
                    <a:pt x="1604059" y="7554"/>
                    <a:pt x="1607070" y="4532"/>
                    <a:pt x="1611586" y="3022"/>
                  </a:cubicBezTo>
                  <a:cubicBezTo>
                    <a:pt x="1617608" y="1511"/>
                    <a:pt x="1623629" y="0"/>
                    <a:pt x="1631156" y="0"/>
                  </a:cubicBezTo>
                  <a:close/>
                  <a:moveTo>
                    <a:pt x="1278779" y="0"/>
                  </a:moveTo>
                  <a:cubicBezTo>
                    <a:pt x="1290702" y="0"/>
                    <a:pt x="1298153" y="3022"/>
                    <a:pt x="1304114" y="7554"/>
                  </a:cubicBezTo>
                  <a:cubicBezTo>
                    <a:pt x="1310076" y="12086"/>
                    <a:pt x="1313056" y="19639"/>
                    <a:pt x="1313056" y="27193"/>
                  </a:cubicBezTo>
                  <a:cubicBezTo>
                    <a:pt x="1313056" y="27193"/>
                    <a:pt x="1313056" y="27193"/>
                    <a:pt x="1295172" y="28703"/>
                  </a:cubicBezTo>
                  <a:cubicBezTo>
                    <a:pt x="1293682" y="22661"/>
                    <a:pt x="1292192" y="19639"/>
                    <a:pt x="1290702" y="18128"/>
                  </a:cubicBezTo>
                  <a:cubicBezTo>
                    <a:pt x="1287721" y="16618"/>
                    <a:pt x="1283250" y="15107"/>
                    <a:pt x="1278779" y="15107"/>
                  </a:cubicBezTo>
                  <a:cubicBezTo>
                    <a:pt x="1272818" y="15107"/>
                    <a:pt x="1269837" y="16618"/>
                    <a:pt x="1266857" y="18128"/>
                  </a:cubicBezTo>
                  <a:cubicBezTo>
                    <a:pt x="1263876" y="19639"/>
                    <a:pt x="1263876" y="21150"/>
                    <a:pt x="1263876" y="24171"/>
                  </a:cubicBezTo>
                  <a:cubicBezTo>
                    <a:pt x="1263876" y="25682"/>
                    <a:pt x="1263876" y="27193"/>
                    <a:pt x="1266857" y="28703"/>
                  </a:cubicBezTo>
                  <a:cubicBezTo>
                    <a:pt x="1268347" y="31725"/>
                    <a:pt x="1274308" y="33235"/>
                    <a:pt x="1283250" y="34746"/>
                  </a:cubicBezTo>
                  <a:cubicBezTo>
                    <a:pt x="1292192" y="37767"/>
                    <a:pt x="1298153" y="39278"/>
                    <a:pt x="1302624" y="42300"/>
                  </a:cubicBezTo>
                  <a:cubicBezTo>
                    <a:pt x="1307095" y="43810"/>
                    <a:pt x="1310076" y="46832"/>
                    <a:pt x="1311566" y="51364"/>
                  </a:cubicBezTo>
                  <a:cubicBezTo>
                    <a:pt x="1314546" y="54385"/>
                    <a:pt x="1316037" y="60428"/>
                    <a:pt x="1316037" y="64960"/>
                  </a:cubicBezTo>
                  <a:cubicBezTo>
                    <a:pt x="1316037" y="71003"/>
                    <a:pt x="1314546" y="75535"/>
                    <a:pt x="1311566" y="80067"/>
                  </a:cubicBezTo>
                  <a:cubicBezTo>
                    <a:pt x="1308585" y="84599"/>
                    <a:pt x="1304114" y="87620"/>
                    <a:pt x="1299643" y="90642"/>
                  </a:cubicBezTo>
                  <a:cubicBezTo>
                    <a:pt x="1293682" y="92152"/>
                    <a:pt x="1287721" y="93663"/>
                    <a:pt x="1280269" y="93663"/>
                  </a:cubicBezTo>
                  <a:cubicBezTo>
                    <a:pt x="1268347" y="93663"/>
                    <a:pt x="1259405" y="90642"/>
                    <a:pt x="1253444" y="86110"/>
                  </a:cubicBezTo>
                  <a:cubicBezTo>
                    <a:pt x="1247483" y="80067"/>
                    <a:pt x="1244502" y="72513"/>
                    <a:pt x="1243012" y="61939"/>
                  </a:cubicBezTo>
                  <a:cubicBezTo>
                    <a:pt x="1243012" y="61939"/>
                    <a:pt x="1243012" y="61939"/>
                    <a:pt x="1260895" y="60428"/>
                  </a:cubicBezTo>
                  <a:cubicBezTo>
                    <a:pt x="1262386" y="66471"/>
                    <a:pt x="1263876" y="71003"/>
                    <a:pt x="1266857" y="74024"/>
                  </a:cubicBezTo>
                  <a:cubicBezTo>
                    <a:pt x="1269837" y="77045"/>
                    <a:pt x="1274308" y="78556"/>
                    <a:pt x="1280269" y="78556"/>
                  </a:cubicBezTo>
                  <a:cubicBezTo>
                    <a:pt x="1286231" y="78556"/>
                    <a:pt x="1290702" y="77045"/>
                    <a:pt x="1293682" y="74024"/>
                  </a:cubicBezTo>
                  <a:cubicBezTo>
                    <a:pt x="1296663" y="71003"/>
                    <a:pt x="1298153" y="69492"/>
                    <a:pt x="1298153" y="64960"/>
                  </a:cubicBezTo>
                  <a:cubicBezTo>
                    <a:pt x="1298153" y="63449"/>
                    <a:pt x="1296663" y="61939"/>
                    <a:pt x="1295172" y="60428"/>
                  </a:cubicBezTo>
                  <a:cubicBezTo>
                    <a:pt x="1295172" y="58917"/>
                    <a:pt x="1292192" y="57406"/>
                    <a:pt x="1289211" y="55896"/>
                  </a:cubicBezTo>
                  <a:cubicBezTo>
                    <a:pt x="1287721" y="55896"/>
                    <a:pt x="1281760" y="54385"/>
                    <a:pt x="1274308" y="52874"/>
                  </a:cubicBezTo>
                  <a:cubicBezTo>
                    <a:pt x="1265366" y="49853"/>
                    <a:pt x="1257915" y="46832"/>
                    <a:pt x="1254934" y="43810"/>
                  </a:cubicBezTo>
                  <a:cubicBezTo>
                    <a:pt x="1248973" y="37767"/>
                    <a:pt x="1245992" y="31725"/>
                    <a:pt x="1245992" y="25682"/>
                  </a:cubicBezTo>
                  <a:cubicBezTo>
                    <a:pt x="1245992" y="21150"/>
                    <a:pt x="1247483" y="16618"/>
                    <a:pt x="1250463" y="12086"/>
                  </a:cubicBezTo>
                  <a:cubicBezTo>
                    <a:pt x="1253444" y="7554"/>
                    <a:pt x="1256425" y="4532"/>
                    <a:pt x="1260895" y="3022"/>
                  </a:cubicBezTo>
                  <a:cubicBezTo>
                    <a:pt x="1266857" y="1511"/>
                    <a:pt x="1272818" y="0"/>
                    <a:pt x="1278779" y="0"/>
                  </a:cubicBezTo>
                  <a:close/>
                  <a:moveTo>
                    <a:pt x="629358" y="0"/>
                  </a:moveTo>
                  <a:cubicBezTo>
                    <a:pt x="641378" y="0"/>
                    <a:pt x="650393" y="1511"/>
                    <a:pt x="656403" y="7554"/>
                  </a:cubicBezTo>
                  <a:cubicBezTo>
                    <a:pt x="662412" y="12086"/>
                    <a:pt x="666920" y="18128"/>
                    <a:pt x="668422" y="27193"/>
                  </a:cubicBezTo>
                  <a:cubicBezTo>
                    <a:pt x="668422" y="27193"/>
                    <a:pt x="668422" y="27193"/>
                    <a:pt x="650393" y="30214"/>
                  </a:cubicBezTo>
                  <a:cubicBezTo>
                    <a:pt x="648890" y="25682"/>
                    <a:pt x="645885" y="21150"/>
                    <a:pt x="642880" y="19639"/>
                  </a:cubicBezTo>
                  <a:cubicBezTo>
                    <a:pt x="639875" y="16618"/>
                    <a:pt x="635368" y="15107"/>
                    <a:pt x="629358" y="15107"/>
                  </a:cubicBezTo>
                  <a:cubicBezTo>
                    <a:pt x="621846" y="15107"/>
                    <a:pt x="615836" y="18128"/>
                    <a:pt x="611329" y="22661"/>
                  </a:cubicBezTo>
                  <a:cubicBezTo>
                    <a:pt x="606821" y="28703"/>
                    <a:pt x="603816" y="36257"/>
                    <a:pt x="603816" y="45321"/>
                  </a:cubicBezTo>
                  <a:cubicBezTo>
                    <a:pt x="603816" y="55896"/>
                    <a:pt x="606821" y="64960"/>
                    <a:pt x="611329" y="69492"/>
                  </a:cubicBezTo>
                  <a:cubicBezTo>
                    <a:pt x="615836" y="75535"/>
                    <a:pt x="621846" y="77045"/>
                    <a:pt x="629358" y="77045"/>
                  </a:cubicBezTo>
                  <a:cubicBezTo>
                    <a:pt x="633866" y="77045"/>
                    <a:pt x="636871" y="77045"/>
                    <a:pt x="641378" y="75535"/>
                  </a:cubicBezTo>
                  <a:cubicBezTo>
                    <a:pt x="644383" y="74024"/>
                    <a:pt x="648890" y="72513"/>
                    <a:pt x="650393" y="69492"/>
                  </a:cubicBezTo>
                  <a:cubicBezTo>
                    <a:pt x="650393" y="69492"/>
                    <a:pt x="650393" y="69492"/>
                    <a:pt x="650393" y="58917"/>
                  </a:cubicBezTo>
                  <a:cubicBezTo>
                    <a:pt x="650393" y="58917"/>
                    <a:pt x="650393" y="58917"/>
                    <a:pt x="630861" y="58917"/>
                  </a:cubicBezTo>
                  <a:lnTo>
                    <a:pt x="630861" y="43810"/>
                  </a:lnTo>
                  <a:cubicBezTo>
                    <a:pt x="630861" y="43810"/>
                    <a:pt x="630861" y="43810"/>
                    <a:pt x="669925" y="43810"/>
                  </a:cubicBezTo>
                  <a:cubicBezTo>
                    <a:pt x="669925" y="43810"/>
                    <a:pt x="669925" y="43810"/>
                    <a:pt x="669925" y="80067"/>
                  </a:cubicBezTo>
                  <a:cubicBezTo>
                    <a:pt x="665417" y="83088"/>
                    <a:pt x="659408" y="86110"/>
                    <a:pt x="653398" y="89131"/>
                  </a:cubicBezTo>
                  <a:cubicBezTo>
                    <a:pt x="645885" y="92152"/>
                    <a:pt x="638373" y="93663"/>
                    <a:pt x="630861" y="93663"/>
                  </a:cubicBezTo>
                  <a:cubicBezTo>
                    <a:pt x="621846" y="93663"/>
                    <a:pt x="612831" y="90642"/>
                    <a:pt x="606821" y="87620"/>
                  </a:cubicBezTo>
                  <a:cubicBezTo>
                    <a:pt x="599309" y="83088"/>
                    <a:pt x="594802" y="77045"/>
                    <a:pt x="590294" y="71003"/>
                  </a:cubicBezTo>
                  <a:cubicBezTo>
                    <a:pt x="587289" y="63449"/>
                    <a:pt x="585787" y="54385"/>
                    <a:pt x="585787" y="46832"/>
                  </a:cubicBezTo>
                  <a:cubicBezTo>
                    <a:pt x="585787" y="36257"/>
                    <a:pt x="587289" y="28703"/>
                    <a:pt x="591797" y="21150"/>
                  </a:cubicBezTo>
                  <a:cubicBezTo>
                    <a:pt x="594802" y="13596"/>
                    <a:pt x="600811" y="7554"/>
                    <a:pt x="608324" y="4532"/>
                  </a:cubicBezTo>
                  <a:cubicBezTo>
                    <a:pt x="614334" y="1511"/>
                    <a:pt x="621846" y="0"/>
                    <a:pt x="6293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 name="íSļïďé">
              <a:extLst>
                <a:ext uri="{FF2B5EF4-FFF2-40B4-BE49-F238E27FC236}">
                  <a16:creationId xmlns:a16="http://schemas.microsoft.com/office/drawing/2014/main" id="{EFED59F3-28D6-4D1E-B8A9-FFC3FEFFCB13}"/>
                </a:ext>
              </a:extLst>
            </p:cNvPr>
            <p:cNvSpPr/>
            <p:nvPr userDrawn="1"/>
          </p:nvSpPr>
          <p:spPr bwMode="auto">
            <a:xfrm>
              <a:off x="4852988" y="3609975"/>
              <a:ext cx="49371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125941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关系型-2类关系">
    <p:spTree>
      <p:nvGrpSpPr>
        <p:cNvPr id="1" name=""/>
        <p:cNvGrpSpPr/>
        <p:nvPr/>
      </p:nvGrpSpPr>
      <p:grpSpPr>
        <a:xfrm>
          <a:off x="0" y="0"/>
          <a:ext cx="0" cy="0"/>
          <a:chOff x="0" y="0"/>
          <a:chExt cx="0" cy="0"/>
        </a:xfrm>
      </p:grpSpPr>
      <p:cxnSp>
        <p:nvCxnSpPr>
          <p:cNvPr id="13" name="直接连接符 12">
            <a:extLst>
              <a:ext uri="{FF2B5EF4-FFF2-40B4-BE49-F238E27FC236}">
                <a16:creationId xmlns:a16="http://schemas.microsoft.com/office/drawing/2014/main" id="{149F17BD-EF0E-4E98-84C0-6A65B72EE56D}"/>
              </a:ext>
            </a:extLst>
          </p:cNvPr>
          <p:cNvCxnSpPr>
            <a:cxnSpLocks/>
          </p:cNvCxnSpPr>
          <p:nvPr userDrawn="1"/>
        </p:nvCxnSpPr>
        <p:spPr>
          <a:xfrm flipH="1">
            <a:off x="1387221" y="1028700"/>
            <a:ext cx="771613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4" name="标题占位符 1">
            <a:extLst>
              <a:ext uri="{FF2B5EF4-FFF2-40B4-BE49-F238E27FC236}">
                <a16:creationId xmlns:a16="http://schemas.microsoft.com/office/drawing/2014/main" id="{2432B641-9CDA-414E-8548-5A2EA34AFC98}"/>
              </a:ext>
            </a:extLst>
          </p:cNvPr>
          <p:cNvSpPr>
            <a:spLocks noGrp="1"/>
          </p:cNvSpPr>
          <p:nvPr>
            <p:ph type="title" hasCustomPrompt="1"/>
          </p:nvPr>
        </p:nvSpPr>
        <p:spPr>
          <a:xfrm>
            <a:off x="1305941" y="584835"/>
            <a:ext cx="8051420" cy="413385"/>
          </a:xfrm>
          <a:prstGeom prst="rect">
            <a:avLst/>
          </a:prstGeom>
        </p:spPr>
        <p:txBody>
          <a:bodyPr vert="horz" lIns="91440" tIns="45720" rIns="91440" bIns="45720" rtlCol="0" anchor="ctr">
            <a:noAutofit/>
          </a:bodyPr>
          <a:lstStyle>
            <a:lvl1pPr>
              <a:defRPr sz="2800" b="1">
                <a:solidFill>
                  <a:schemeClr val="accent1"/>
                </a:solidFill>
                <a:latin typeface="+mj-ea"/>
                <a:ea typeface="+mj-ea"/>
              </a:defRPr>
            </a:lvl1pPr>
          </a:lstStyle>
          <a:p>
            <a:r>
              <a:rPr lang="zh-CN" altLang="en-US" dirty="0"/>
              <a:t>单击此处编辑大标题</a:t>
            </a:r>
          </a:p>
        </p:txBody>
      </p:sp>
      <p:grpSp>
        <p:nvGrpSpPr>
          <p:cNvPr id="15" name="组合 14" hidden="1">
            <a:extLst>
              <a:ext uri="{FF2B5EF4-FFF2-40B4-BE49-F238E27FC236}">
                <a16:creationId xmlns:a16="http://schemas.microsoft.com/office/drawing/2014/main" id="{176A8C37-7A18-418A-BD03-233F144B34ED}"/>
              </a:ext>
            </a:extLst>
          </p:cNvPr>
          <p:cNvGrpSpPr/>
          <p:nvPr userDrawn="1"/>
        </p:nvGrpSpPr>
        <p:grpSpPr>
          <a:xfrm>
            <a:off x="9440312" y="671413"/>
            <a:ext cx="2078588" cy="326807"/>
            <a:chOff x="4849813" y="3039609"/>
            <a:chExt cx="4940300" cy="776742"/>
          </a:xfrm>
          <a:solidFill>
            <a:schemeClr val="bg1">
              <a:lumMod val="50000"/>
              <a:alpha val="52000"/>
            </a:schemeClr>
          </a:solidFill>
        </p:grpSpPr>
        <p:sp>
          <p:nvSpPr>
            <p:cNvPr id="16" name="î$ļïḋe">
              <a:extLst>
                <a:ext uri="{FF2B5EF4-FFF2-40B4-BE49-F238E27FC236}">
                  <a16:creationId xmlns:a16="http://schemas.microsoft.com/office/drawing/2014/main" id="{126F6DE1-366C-496B-9958-B65177735A1C}"/>
                </a:ext>
              </a:extLst>
            </p:cNvPr>
            <p:cNvSpPr/>
            <p:nvPr userDrawn="1"/>
          </p:nvSpPr>
          <p:spPr bwMode="auto">
            <a:xfrm>
              <a:off x="4852239" y="3039609"/>
              <a:ext cx="4937510" cy="500761"/>
            </a:xfrm>
            <a:custGeom>
              <a:avLst/>
              <a:gdLst>
                <a:gd name="connsiteX0" fmla="*/ 1584576 w 4937510"/>
                <a:gd name="connsiteY0" fmla="*/ 395678 h 500761"/>
                <a:gd name="connsiteX1" fmla="*/ 1587553 w 4937510"/>
                <a:gd name="connsiteY1" fmla="*/ 395678 h 500761"/>
                <a:gd name="connsiteX2" fmla="*/ 1590529 w 4937510"/>
                <a:gd name="connsiteY2" fmla="*/ 395678 h 500761"/>
                <a:gd name="connsiteX3" fmla="*/ 1593506 w 4937510"/>
                <a:gd name="connsiteY3" fmla="*/ 395678 h 500761"/>
                <a:gd name="connsiteX4" fmla="*/ 1593506 w 4937510"/>
                <a:gd name="connsiteY4" fmla="*/ 398726 h 500761"/>
                <a:gd name="connsiteX5" fmla="*/ 1597971 w 4937510"/>
                <a:gd name="connsiteY5" fmla="*/ 400250 h 500761"/>
                <a:gd name="connsiteX6" fmla="*/ 1602436 w 4937510"/>
                <a:gd name="connsiteY6" fmla="*/ 401774 h 500761"/>
                <a:gd name="connsiteX7" fmla="*/ 1608389 w 4937510"/>
                <a:gd name="connsiteY7" fmla="*/ 403298 h 500761"/>
                <a:gd name="connsiteX8" fmla="*/ 1611365 w 4937510"/>
                <a:gd name="connsiteY8" fmla="*/ 403298 h 500761"/>
                <a:gd name="connsiteX9" fmla="*/ 1617318 w 4937510"/>
                <a:gd name="connsiteY9" fmla="*/ 401774 h 500761"/>
                <a:gd name="connsiteX10" fmla="*/ 1620295 w 4937510"/>
                <a:gd name="connsiteY10" fmla="*/ 400250 h 500761"/>
                <a:gd name="connsiteX11" fmla="*/ 1623271 w 4937510"/>
                <a:gd name="connsiteY11" fmla="*/ 398726 h 500761"/>
                <a:gd name="connsiteX12" fmla="*/ 1624760 w 4937510"/>
                <a:gd name="connsiteY12" fmla="*/ 401774 h 500761"/>
                <a:gd name="connsiteX13" fmla="*/ 1623271 w 4937510"/>
                <a:gd name="connsiteY13" fmla="*/ 406346 h 500761"/>
                <a:gd name="connsiteX14" fmla="*/ 1621783 w 4937510"/>
                <a:gd name="connsiteY14" fmla="*/ 412442 h 500761"/>
                <a:gd name="connsiteX15" fmla="*/ 1618807 w 4937510"/>
                <a:gd name="connsiteY15" fmla="*/ 415490 h 500761"/>
                <a:gd name="connsiteX16" fmla="*/ 1615830 w 4937510"/>
                <a:gd name="connsiteY16" fmla="*/ 420062 h 500761"/>
                <a:gd name="connsiteX17" fmla="*/ 1612854 w 4937510"/>
                <a:gd name="connsiteY17" fmla="*/ 423110 h 500761"/>
                <a:gd name="connsiteX18" fmla="*/ 1609877 w 4937510"/>
                <a:gd name="connsiteY18" fmla="*/ 427682 h 500761"/>
                <a:gd name="connsiteX19" fmla="*/ 1605412 w 4937510"/>
                <a:gd name="connsiteY19" fmla="*/ 430730 h 500761"/>
                <a:gd name="connsiteX20" fmla="*/ 1602436 w 4937510"/>
                <a:gd name="connsiteY20" fmla="*/ 432254 h 500761"/>
                <a:gd name="connsiteX21" fmla="*/ 1594994 w 4937510"/>
                <a:gd name="connsiteY21" fmla="*/ 430730 h 500761"/>
                <a:gd name="connsiteX22" fmla="*/ 1589041 w 4937510"/>
                <a:gd name="connsiteY22" fmla="*/ 430730 h 500761"/>
                <a:gd name="connsiteX23" fmla="*/ 1584576 w 4937510"/>
                <a:gd name="connsiteY23" fmla="*/ 427682 h 500761"/>
                <a:gd name="connsiteX24" fmla="*/ 1581600 w 4937510"/>
                <a:gd name="connsiteY24" fmla="*/ 423110 h 500761"/>
                <a:gd name="connsiteX25" fmla="*/ 1580111 w 4937510"/>
                <a:gd name="connsiteY25" fmla="*/ 418538 h 500761"/>
                <a:gd name="connsiteX26" fmla="*/ 1578623 w 4937510"/>
                <a:gd name="connsiteY26" fmla="*/ 413966 h 500761"/>
                <a:gd name="connsiteX27" fmla="*/ 1578623 w 4937510"/>
                <a:gd name="connsiteY27" fmla="*/ 409394 h 500761"/>
                <a:gd name="connsiteX28" fmla="*/ 1577135 w 4937510"/>
                <a:gd name="connsiteY28" fmla="*/ 406346 h 500761"/>
                <a:gd name="connsiteX29" fmla="*/ 1577135 w 4937510"/>
                <a:gd name="connsiteY29" fmla="*/ 401774 h 500761"/>
                <a:gd name="connsiteX30" fmla="*/ 1578623 w 4937510"/>
                <a:gd name="connsiteY30" fmla="*/ 398726 h 500761"/>
                <a:gd name="connsiteX31" fmla="*/ 1581600 w 4937510"/>
                <a:gd name="connsiteY31" fmla="*/ 397202 h 500761"/>
                <a:gd name="connsiteX32" fmla="*/ 1584576 w 4937510"/>
                <a:gd name="connsiteY32" fmla="*/ 395678 h 500761"/>
                <a:gd name="connsiteX33" fmla="*/ 2841180 w 4937510"/>
                <a:gd name="connsiteY33" fmla="*/ 348471 h 500761"/>
                <a:gd name="connsiteX34" fmla="*/ 2836654 w 4937510"/>
                <a:gd name="connsiteY34" fmla="*/ 349978 h 500761"/>
                <a:gd name="connsiteX35" fmla="*/ 2829110 w 4937510"/>
                <a:gd name="connsiteY35" fmla="*/ 349978 h 500761"/>
                <a:gd name="connsiteX36" fmla="*/ 2821567 w 4937510"/>
                <a:gd name="connsiteY36" fmla="*/ 351486 h 500761"/>
                <a:gd name="connsiteX37" fmla="*/ 2815532 w 4937510"/>
                <a:gd name="connsiteY37" fmla="*/ 352993 h 500761"/>
                <a:gd name="connsiteX38" fmla="*/ 2811006 w 4937510"/>
                <a:gd name="connsiteY38" fmla="*/ 354501 h 500761"/>
                <a:gd name="connsiteX39" fmla="*/ 2798937 w 4937510"/>
                <a:gd name="connsiteY39" fmla="*/ 360531 h 500761"/>
                <a:gd name="connsiteX40" fmla="*/ 2794410 w 4937510"/>
                <a:gd name="connsiteY40" fmla="*/ 363546 h 500761"/>
                <a:gd name="connsiteX41" fmla="*/ 2791393 w 4937510"/>
                <a:gd name="connsiteY41" fmla="*/ 366561 h 500761"/>
                <a:gd name="connsiteX42" fmla="*/ 2789884 w 4937510"/>
                <a:gd name="connsiteY42" fmla="*/ 371084 h 500761"/>
                <a:gd name="connsiteX43" fmla="*/ 2788376 w 4937510"/>
                <a:gd name="connsiteY43" fmla="*/ 380129 h 500761"/>
                <a:gd name="connsiteX44" fmla="*/ 2786867 w 4937510"/>
                <a:gd name="connsiteY44" fmla="*/ 389175 h 500761"/>
                <a:gd name="connsiteX45" fmla="*/ 2788376 w 4937510"/>
                <a:gd name="connsiteY45" fmla="*/ 393697 h 500761"/>
                <a:gd name="connsiteX46" fmla="*/ 2791393 w 4937510"/>
                <a:gd name="connsiteY46" fmla="*/ 398220 h 500761"/>
                <a:gd name="connsiteX47" fmla="*/ 2792902 w 4937510"/>
                <a:gd name="connsiteY47" fmla="*/ 399728 h 500761"/>
                <a:gd name="connsiteX48" fmla="*/ 2801954 w 4937510"/>
                <a:gd name="connsiteY48" fmla="*/ 405758 h 500761"/>
                <a:gd name="connsiteX49" fmla="*/ 2804971 w 4937510"/>
                <a:gd name="connsiteY49" fmla="*/ 405758 h 500761"/>
                <a:gd name="connsiteX50" fmla="*/ 2807989 w 4937510"/>
                <a:gd name="connsiteY50" fmla="*/ 408773 h 500761"/>
                <a:gd name="connsiteX51" fmla="*/ 2812515 w 4937510"/>
                <a:gd name="connsiteY51" fmla="*/ 408773 h 500761"/>
                <a:gd name="connsiteX52" fmla="*/ 2820058 w 4937510"/>
                <a:gd name="connsiteY52" fmla="*/ 408773 h 500761"/>
                <a:gd name="connsiteX53" fmla="*/ 2826093 w 4937510"/>
                <a:gd name="connsiteY53" fmla="*/ 408773 h 500761"/>
                <a:gd name="connsiteX54" fmla="*/ 2829110 w 4937510"/>
                <a:gd name="connsiteY54" fmla="*/ 410280 h 500761"/>
                <a:gd name="connsiteX55" fmla="*/ 2835145 w 4937510"/>
                <a:gd name="connsiteY55" fmla="*/ 410280 h 500761"/>
                <a:gd name="connsiteX56" fmla="*/ 2845706 w 4937510"/>
                <a:gd name="connsiteY56" fmla="*/ 408773 h 500761"/>
                <a:gd name="connsiteX57" fmla="*/ 2859284 w 4937510"/>
                <a:gd name="connsiteY57" fmla="*/ 405758 h 500761"/>
                <a:gd name="connsiteX58" fmla="*/ 2869845 w 4937510"/>
                <a:gd name="connsiteY58" fmla="*/ 401235 h 500761"/>
                <a:gd name="connsiteX59" fmla="*/ 2877388 w 4937510"/>
                <a:gd name="connsiteY59" fmla="*/ 393697 h 500761"/>
                <a:gd name="connsiteX60" fmla="*/ 2880406 w 4937510"/>
                <a:gd name="connsiteY60" fmla="*/ 387667 h 500761"/>
                <a:gd name="connsiteX61" fmla="*/ 2880406 w 4937510"/>
                <a:gd name="connsiteY61" fmla="*/ 372592 h 500761"/>
                <a:gd name="connsiteX62" fmla="*/ 2878897 w 4937510"/>
                <a:gd name="connsiteY62" fmla="*/ 366561 h 500761"/>
                <a:gd name="connsiteX63" fmla="*/ 2872862 w 4937510"/>
                <a:gd name="connsiteY63" fmla="*/ 359024 h 500761"/>
                <a:gd name="connsiteX64" fmla="*/ 2869845 w 4937510"/>
                <a:gd name="connsiteY64" fmla="*/ 356008 h 500761"/>
                <a:gd name="connsiteX65" fmla="*/ 2866827 w 4937510"/>
                <a:gd name="connsiteY65" fmla="*/ 351486 h 500761"/>
                <a:gd name="connsiteX66" fmla="*/ 2860793 w 4937510"/>
                <a:gd name="connsiteY66" fmla="*/ 348471 h 500761"/>
                <a:gd name="connsiteX67" fmla="*/ 2854758 w 4937510"/>
                <a:gd name="connsiteY67" fmla="*/ 348471 h 500761"/>
                <a:gd name="connsiteX68" fmla="*/ 2847215 w 4937510"/>
                <a:gd name="connsiteY68" fmla="*/ 348471 h 500761"/>
                <a:gd name="connsiteX69" fmla="*/ 2841180 w 4937510"/>
                <a:gd name="connsiteY69" fmla="*/ 348471 h 500761"/>
                <a:gd name="connsiteX70" fmla="*/ 1178404 w 4937510"/>
                <a:gd name="connsiteY70" fmla="*/ 330923 h 500761"/>
                <a:gd name="connsiteX71" fmla="*/ 1173883 w 4937510"/>
                <a:gd name="connsiteY71" fmla="*/ 332430 h 500761"/>
                <a:gd name="connsiteX72" fmla="*/ 1167856 w 4937510"/>
                <a:gd name="connsiteY72" fmla="*/ 332430 h 500761"/>
                <a:gd name="connsiteX73" fmla="*/ 1164843 w 4937510"/>
                <a:gd name="connsiteY73" fmla="*/ 333937 h 500761"/>
                <a:gd name="connsiteX74" fmla="*/ 1161829 w 4937510"/>
                <a:gd name="connsiteY74" fmla="*/ 336950 h 500761"/>
                <a:gd name="connsiteX75" fmla="*/ 1160322 w 4937510"/>
                <a:gd name="connsiteY75" fmla="*/ 339964 h 500761"/>
                <a:gd name="connsiteX76" fmla="*/ 1158816 w 4937510"/>
                <a:gd name="connsiteY76" fmla="*/ 344484 h 500761"/>
                <a:gd name="connsiteX77" fmla="*/ 1155802 w 4937510"/>
                <a:gd name="connsiteY77" fmla="*/ 350511 h 500761"/>
                <a:gd name="connsiteX78" fmla="*/ 1154295 w 4937510"/>
                <a:gd name="connsiteY78" fmla="*/ 355032 h 500761"/>
                <a:gd name="connsiteX79" fmla="*/ 1155802 w 4937510"/>
                <a:gd name="connsiteY79" fmla="*/ 358045 h 500761"/>
                <a:gd name="connsiteX80" fmla="*/ 1160322 w 4937510"/>
                <a:gd name="connsiteY80" fmla="*/ 361059 h 500761"/>
                <a:gd name="connsiteX81" fmla="*/ 1163336 w 4937510"/>
                <a:gd name="connsiteY81" fmla="*/ 364072 h 500761"/>
                <a:gd name="connsiteX82" fmla="*/ 1166349 w 4937510"/>
                <a:gd name="connsiteY82" fmla="*/ 365579 h 500761"/>
                <a:gd name="connsiteX83" fmla="*/ 1170870 w 4937510"/>
                <a:gd name="connsiteY83" fmla="*/ 367086 h 500761"/>
                <a:gd name="connsiteX84" fmla="*/ 1173883 w 4937510"/>
                <a:gd name="connsiteY84" fmla="*/ 368593 h 500761"/>
                <a:gd name="connsiteX85" fmla="*/ 1179910 w 4937510"/>
                <a:gd name="connsiteY85" fmla="*/ 370099 h 500761"/>
                <a:gd name="connsiteX86" fmla="*/ 1184431 w 4937510"/>
                <a:gd name="connsiteY86" fmla="*/ 370099 h 500761"/>
                <a:gd name="connsiteX87" fmla="*/ 1184431 w 4937510"/>
                <a:gd name="connsiteY87" fmla="*/ 365579 h 500761"/>
                <a:gd name="connsiteX88" fmla="*/ 1182924 w 4937510"/>
                <a:gd name="connsiteY88" fmla="*/ 362566 h 500761"/>
                <a:gd name="connsiteX89" fmla="*/ 1179910 w 4937510"/>
                <a:gd name="connsiteY89" fmla="*/ 358045 h 500761"/>
                <a:gd name="connsiteX90" fmla="*/ 1179910 w 4937510"/>
                <a:gd name="connsiteY90" fmla="*/ 353525 h 500761"/>
                <a:gd name="connsiteX91" fmla="*/ 1181417 w 4937510"/>
                <a:gd name="connsiteY91" fmla="*/ 349005 h 500761"/>
                <a:gd name="connsiteX92" fmla="*/ 1184431 w 4937510"/>
                <a:gd name="connsiteY92" fmla="*/ 345991 h 500761"/>
                <a:gd name="connsiteX93" fmla="*/ 1185938 w 4937510"/>
                <a:gd name="connsiteY93" fmla="*/ 341471 h 500761"/>
                <a:gd name="connsiteX94" fmla="*/ 1185938 w 4937510"/>
                <a:gd name="connsiteY94" fmla="*/ 336950 h 500761"/>
                <a:gd name="connsiteX95" fmla="*/ 1184431 w 4937510"/>
                <a:gd name="connsiteY95" fmla="*/ 332430 h 500761"/>
                <a:gd name="connsiteX96" fmla="*/ 1181417 w 4937510"/>
                <a:gd name="connsiteY96" fmla="*/ 330923 h 500761"/>
                <a:gd name="connsiteX97" fmla="*/ 1178404 w 4937510"/>
                <a:gd name="connsiteY97" fmla="*/ 330923 h 500761"/>
                <a:gd name="connsiteX98" fmla="*/ 1738966 w 4937510"/>
                <a:gd name="connsiteY98" fmla="*/ 319541 h 500761"/>
                <a:gd name="connsiteX99" fmla="*/ 1745130 w 4937510"/>
                <a:gd name="connsiteY99" fmla="*/ 319541 h 500761"/>
                <a:gd name="connsiteX100" fmla="*/ 1754375 w 4937510"/>
                <a:gd name="connsiteY100" fmla="*/ 321068 h 500761"/>
                <a:gd name="connsiteX101" fmla="*/ 1757456 w 4937510"/>
                <a:gd name="connsiteY101" fmla="*/ 322594 h 500761"/>
                <a:gd name="connsiteX102" fmla="*/ 1763620 w 4937510"/>
                <a:gd name="connsiteY102" fmla="*/ 324121 h 500761"/>
                <a:gd name="connsiteX103" fmla="*/ 1768242 w 4937510"/>
                <a:gd name="connsiteY103" fmla="*/ 327173 h 500761"/>
                <a:gd name="connsiteX104" fmla="*/ 1772865 w 4937510"/>
                <a:gd name="connsiteY104" fmla="*/ 328700 h 500761"/>
                <a:gd name="connsiteX105" fmla="*/ 1775946 w 4937510"/>
                <a:gd name="connsiteY105" fmla="*/ 331753 h 500761"/>
                <a:gd name="connsiteX106" fmla="*/ 1780569 w 4937510"/>
                <a:gd name="connsiteY106" fmla="*/ 339385 h 500761"/>
                <a:gd name="connsiteX107" fmla="*/ 1785191 w 4937510"/>
                <a:gd name="connsiteY107" fmla="*/ 343965 h 500761"/>
                <a:gd name="connsiteX108" fmla="*/ 1786732 w 4937510"/>
                <a:gd name="connsiteY108" fmla="*/ 347017 h 500761"/>
                <a:gd name="connsiteX109" fmla="*/ 1785191 w 4937510"/>
                <a:gd name="connsiteY109" fmla="*/ 351597 h 500761"/>
                <a:gd name="connsiteX110" fmla="*/ 1782109 w 4937510"/>
                <a:gd name="connsiteY110" fmla="*/ 353123 h 500761"/>
                <a:gd name="connsiteX111" fmla="*/ 1777487 w 4937510"/>
                <a:gd name="connsiteY111" fmla="*/ 354650 h 500761"/>
                <a:gd name="connsiteX112" fmla="*/ 1771324 w 4937510"/>
                <a:gd name="connsiteY112" fmla="*/ 359229 h 500761"/>
                <a:gd name="connsiteX113" fmla="*/ 1766701 w 4937510"/>
                <a:gd name="connsiteY113" fmla="*/ 357703 h 500761"/>
                <a:gd name="connsiteX114" fmla="*/ 1762079 w 4937510"/>
                <a:gd name="connsiteY114" fmla="*/ 356176 h 500761"/>
                <a:gd name="connsiteX115" fmla="*/ 1754375 w 4937510"/>
                <a:gd name="connsiteY115" fmla="*/ 350070 h 500761"/>
                <a:gd name="connsiteX116" fmla="*/ 1746671 w 4937510"/>
                <a:gd name="connsiteY116" fmla="*/ 342438 h 500761"/>
                <a:gd name="connsiteX117" fmla="*/ 1742048 w 4937510"/>
                <a:gd name="connsiteY117" fmla="*/ 331753 h 500761"/>
                <a:gd name="connsiteX118" fmla="*/ 1738966 w 4937510"/>
                <a:gd name="connsiteY118" fmla="*/ 328700 h 500761"/>
                <a:gd name="connsiteX119" fmla="*/ 1737426 w 4937510"/>
                <a:gd name="connsiteY119" fmla="*/ 325647 h 500761"/>
                <a:gd name="connsiteX120" fmla="*/ 1735885 w 4937510"/>
                <a:gd name="connsiteY120" fmla="*/ 321068 h 500761"/>
                <a:gd name="connsiteX121" fmla="*/ 1738966 w 4937510"/>
                <a:gd name="connsiteY121" fmla="*/ 319541 h 500761"/>
                <a:gd name="connsiteX122" fmla="*/ 4290813 w 4937510"/>
                <a:gd name="connsiteY122" fmla="*/ 269867 h 500761"/>
                <a:gd name="connsiteX123" fmla="*/ 4284803 w 4937510"/>
                <a:gd name="connsiteY123" fmla="*/ 274393 h 500761"/>
                <a:gd name="connsiteX124" fmla="*/ 4274285 w 4937510"/>
                <a:gd name="connsiteY124" fmla="*/ 278919 h 500761"/>
                <a:gd name="connsiteX125" fmla="*/ 4259259 w 4937510"/>
                <a:gd name="connsiteY125" fmla="*/ 287971 h 500761"/>
                <a:gd name="connsiteX126" fmla="*/ 4254752 w 4937510"/>
                <a:gd name="connsiteY126" fmla="*/ 294006 h 500761"/>
                <a:gd name="connsiteX127" fmla="*/ 4260762 w 4937510"/>
                <a:gd name="connsiteY127" fmla="*/ 300041 h 500761"/>
                <a:gd name="connsiteX128" fmla="*/ 4275788 w 4937510"/>
                <a:gd name="connsiteY128" fmla="*/ 304567 h 500761"/>
                <a:gd name="connsiteX129" fmla="*/ 4284803 w 4937510"/>
                <a:gd name="connsiteY129" fmla="*/ 300041 h 500761"/>
                <a:gd name="connsiteX130" fmla="*/ 4292316 w 4937510"/>
                <a:gd name="connsiteY130" fmla="*/ 292497 h 500761"/>
                <a:gd name="connsiteX131" fmla="*/ 4298326 w 4937510"/>
                <a:gd name="connsiteY131" fmla="*/ 283445 h 500761"/>
                <a:gd name="connsiteX132" fmla="*/ 4299829 w 4937510"/>
                <a:gd name="connsiteY132" fmla="*/ 274393 h 500761"/>
                <a:gd name="connsiteX133" fmla="*/ 4300392 w 4937510"/>
                <a:gd name="connsiteY133" fmla="*/ 269867 h 500761"/>
                <a:gd name="connsiteX134" fmla="*/ 4299829 w 4937510"/>
                <a:gd name="connsiteY134" fmla="*/ 269867 h 500761"/>
                <a:gd name="connsiteX135" fmla="*/ 4290813 w 4937510"/>
                <a:gd name="connsiteY135" fmla="*/ 269867 h 500761"/>
                <a:gd name="connsiteX136" fmla="*/ 3841220 w 4937510"/>
                <a:gd name="connsiteY136" fmla="*/ 261965 h 500761"/>
                <a:gd name="connsiteX137" fmla="*/ 3827673 w 4937510"/>
                <a:gd name="connsiteY137" fmla="*/ 263475 h 500761"/>
                <a:gd name="connsiteX138" fmla="*/ 3818641 w 4937510"/>
                <a:gd name="connsiteY138" fmla="*/ 266495 h 500761"/>
                <a:gd name="connsiteX139" fmla="*/ 3812620 w 4937510"/>
                <a:gd name="connsiteY139" fmla="*/ 271026 h 500761"/>
                <a:gd name="connsiteX140" fmla="*/ 3808104 w 4937510"/>
                <a:gd name="connsiteY140" fmla="*/ 277066 h 500761"/>
                <a:gd name="connsiteX141" fmla="*/ 3803588 w 4937510"/>
                <a:gd name="connsiteY141" fmla="*/ 289146 h 500761"/>
                <a:gd name="connsiteX142" fmla="*/ 3796062 w 4937510"/>
                <a:gd name="connsiteY142" fmla="*/ 299717 h 500761"/>
                <a:gd name="connsiteX143" fmla="*/ 3790041 w 4937510"/>
                <a:gd name="connsiteY143" fmla="*/ 308777 h 500761"/>
                <a:gd name="connsiteX144" fmla="*/ 3787030 w 4937510"/>
                <a:gd name="connsiteY144" fmla="*/ 311797 h 500761"/>
                <a:gd name="connsiteX145" fmla="*/ 3784020 w 4937510"/>
                <a:gd name="connsiteY145" fmla="*/ 320858 h 500761"/>
                <a:gd name="connsiteX146" fmla="*/ 3777999 w 4937510"/>
                <a:gd name="connsiteY146" fmla="*/ 326898 h 500761"/>
                <a:gd name="connsiteX147" fmla="*/ 3773483 w 4937510"/>
                <a:gd name="connsiteY147" fmla="*/ 331428 h 500761"/>
                <a:gd name="connsiteX148" fmla="*/ 3770472 w 4937510"/>
                <a:gd name="connsiteY148" fmla="*/ 335958 h 500761"/>
                <a:gd name="connsiteX149" fmla="*/ 3770472 w 4937510"/>
                <a:gd name="connsiteY149" fmla="*/ 341998 h 500761"/>
                <a:gd name="connsiteX150" fmla="*/ 3776493 w 4937510"/>
                <a:gd name="connsiteY150" fmla="*/ 349549 h 500761"/>
                <a:gd name="connsiteX151" fmla="*/ 3785525 w 4937510"/>
                <a:gd name="connsiteY151" fmla="*/ 354079 h 500761"/>
                <a:gd name="connsiteX152" fmla="*/ 3794557 w 4937510"/>
                <a:gd name="connsiteY152" fmla="*/ 354079 h 500761"/>
                <a:gd name="connsiteX153" fmla="*/ 3803588 w 4937510"/>
                <a:gd name="connsiteY153" fmla="*/ 343509 h 500761"/>
                <a:gd name="connsiteX154" fmla="*/ 3811115 w 4937510"/>
                <a:gd name="connsiteY154" fmla="*/ 334448 h 500761"/>
                <a:gd name="connsiteX155" fmla="*/ 3818641 w 4937510"/>
                <a:gd name="connsiteY155" fmla="*/ 319348 h 500761"/>
                <a:gd name="connsiteX156" fmla="*/ 3826168 w 4937510"/>
                <a:gd name="connsiteY156" fmla="*/ 308777 h 500761"/>
                <a:gd name="connsiteX157" fmla="*/ 3833694 w 4937510"/>
                <a:gd name="connsiteY157" fmla="*/ 299717 h 500761"/>
                <a:gd name="connsiteX158" fmla="*/ 3839715 w 4937510"/>
                <a:gd name="connsiteY158" fmla="*/ 289146 h 500761"/>
                <a:gd name="connsiteX159" fmla="*/ 3842726 w 4937510"/>
                <a:gd name="connsiteY159" fmla="*/ 277066 h 500761"/>
                <a:gd name="connsiteX160" fmla="*/ 3844231 w 4937510"/>
                <a:gd name="connsiteY160" fmla="*/ 266495 h 500761"/>
                <a:gd name="connsiteX161" fmla="*/ 3841220 w 4937510"/>
                <a:gd name="connsiteY161" fmla="*/ 261965 h 500761"/>
                <a:gd name="connsiteX162" fmla="*/ 707450 w 4937510"/>
                <a:gd name="connsiteY162" fmla="*/ 256041 h 500761"/>
                <a:gd name="connsiteX163" fmla="*/ 708906 w 4937510"/>
                <a:gd name="connsiteY163" fmla="*/ 257535 h 500761"/>
                <a:gd name="connsiteX164" fmla="*/ 708906 w 4937510"/>
                <a:gd name="connsiteY164" fmla="*/ 260523 h 500761"/>
                <a:gd name="connsiteX165" fmla="*/ 708906 w 4937510"/>
                <a:gd name="connsiteY165" fmla="*/ 263512 h 500761"/>
                <a:gd name="connsiteX166" fmla="*/ 705995 w 4937510"/>
                <a:gd name="connsiteY166" fmla="*/ 266500 h 500761"/>
                <a:gd name="connsiteX167" fmla="*/ 704540 w 4937510"/>
                <a:gd name="connsiteY167" fmla="*/ 267994 h 500761"/>
                <a:gd name="connsiteX168" fmla="*/ 703085 w 4937510"/>
                <a:gd name="connsiteY168" fmla="*/ 269488 h 500761"/>
                <a:gd name="connsiteX169" fmla="*/ 701629 w 4937510"/>
                <a:gd name="connsiteY169" fmla="*/ 272476 h 500761"/>
                <a:gd name="connsiteX170" fmla="*/ 698719 w 4937510"/>
                <a:gd name="connsiteY170" fmla="*/ 276959 h 500761"/>
                <a:gd name="connsiteX171" fmla="*/ 698719 w 4937510"/>
                <a:gd name="connsiteY171" fmla="*/ 279947 h 500761"/>
                <a:gd name="connsiteX172" fmla="*/ 697264 w 4937510"/>
                <a:gd name="connsiteY172" fmla="*/ 279947 h 500761"/>
                <a:gd name="connsiteX173" fmla="*/ 694353 w 4937510"/>
                <a:gd name="connsiteY173" fmla="*/ 279947 h 500761"/>
                <a:gd name="connsiteX174" fmla="*/ 694353 w 4937510"/>
                <a:gd name="connsiteY174" fmla="*/ 278453 h 500761"/>
                <a:gd name="connsiteX175" fmla="*/ 694353 w 4937510"/>
                <a:gd name="connsiteY175" fmla="*/ 273971 h 500761"/>
                <a:gd name="connsiteX176" fmla="*/ 694353 w 4937510"/>
                <a:gd name="connsiteY176" fmla="*/ 272476 h 500761"/>
                <a:gd name="connsiteX177" fmla="*/ 697264 w 4937510"/>
                <a:gd name="connsiteY177" fmla="*/ 270982 h 500761"/>
                <a:gd name="connsiteX178" fmla="*/ 697264 w 4937510"/>
                <a:gd name="connsiteY178" fmla="*/ 267994 h 500761"/>
                <a:gd name="connsiteX179" fmla="*/ 698719 w 4937510"/>
                <a:gd name="connsiteY179" fmla="*/ 265006 h 500761"/>
                <a:gd name="connsiteX180" fmla="*/ 698719 w 4937510"/>
                <a:gd name="connsiteY180" fmla="*/ 262018 h 500761"/>
                <a:gd name="connsiteX181" fmla="*/ 701629 w 4937510"/>
                <a:gd name="connsiteY181" fmla="*/ 260523 h 500761"/>
                <a:gd name="connsiteX182" fmla="*/ 703085 w 4937510"/>
                <a:gd name="connsiteY182" fmla="*/ 257535 h 500761"/>
                <a:gd name="connsiteX183" fmla="*/ 704540 w 4937510"/>
                <a:gd name="connsiteY183" fmla="*/ 257535 h 500761"/>
                <a:gd name="connsiteX184" fmla="*/ 707450 w 4937510"/>
                <a:gd name="connsiteY184" fmla="*/ 256041 h 500761"/>
                <a:gd name="connsiteX185" fmla="*/ 4930432 w 4937510"/>
                <a:gd name="connsiteY185" fmla="*/ 236910 h 500761"/>
                <a:gd name="connsiteX186" fmla="*/ 4933442 w 4937510"/>
                <a:gd name="connsiteY186" fmla="*/ 242935 h 500761"/>
                <a:gd name="connsiteX187" fmla="*/ 4933442 w 4937510"/>
                <a:gd name="connsiteY187" fmla="*/ 257996 h 500761"/>
                <a:gd name="connsiteX188" fmla="*/ 4928927 w 4937510"/>
                <a:gd name="connsiteY188" fmla="*/ 270044 h 500761"/>
                <a:gd name="connsiteX189" fmla="*/ 4925918 w 4937510"/>
                <a:gd name="connsiteY189" fmla="*/ 279081 h 500761"/>
                <a:gd name="connsiteX190" fmla="*/ 4928927 w 4937510"/>
                <a:gd name="connsiteY190" fmla="*/ 294142 h 500761"/>
                <a:gd name="connsiteX191" fmla="*/ 4931937 w 4937510"/>
                <a:gd name="connsiteY191" fmla="*/ 303178 h 500761"/>
                <a:gd name="connsiteX192" fmla="*/ 4936451 w 4937510"/>
                <a:gd name="connsiteY192" fmla="*/ 327276 h 500761"/>
                <a:gd name="connsiteX193" fmla="*/ 4936451 w 4937510"/>
                <a:gd name="connsiteY193" fmla="*/ 345349 h 500761"/>
                <a:gd name="connsiteX194" fmla="*/ 4930432 w 4937510"/>
                <a:gd name="connsiteY194" fmla="*/ 364928 h 500761"/>
                <a:gd name="connsiteX195" fmla="*/ 4924413 w 4937510"/>
                <a:gd name="connsiteY195" fmla="*/ 383001 h 500761"/>
                <a:gd name="connsiteX196" fmla="*/ 4906355 w 4937510"/>
                <a:gd name="connsiteY196" fmla="*/ 396556 h 500761"/>
                <a:gd name="connsiteX197" fmla="*/ 4891307 w 4937510"/>
                <a:gd name="connsiteY197" fmla="*/ 402581 h 500761"/>
                <a:gd name="connsiteX198" fmla="*/ 4879268 w 4937510"/>
                <a:gd name="connsiteY198" fmla="*/ 408605 h 500761"/>
                <a:gd name="connsiteX199" fmla="*/ 4855191 w 4937510"/>
                <a:gd name="connsiteY199" fmla="*/ 410111 h 500761"/>
                <a:gd name="connsiteX200" fmla="*/ 4835628 w 4937510"/>
                <a:gd name="connsiteY200" fmla="*/ 408605 h 500761"/>
                <a:gd name="connsiteX201" fmla="*/ 4816066 w 4937510"/>
                <a:gd name="connsiteY201" fmla="*/ 408605 h 500761"/>
                <a:gd name="connsiteX202" fmla="*/ 4799512 w 4937510"/>
                <a:gd name="connsiteY202" fmla="*/ 398062 h 500761"/>
                <a:gd name="connsiteX203" fmla="*/ 4796503 w 4937510"/>
                <a:gd name="connsiteY203" fmla="*/ 386014 h 500761"/>
                <a:gd name="connsiteX204" fmla="*/ 4796503 w 4937510"/>
                <a:gd name="connsiteY204" fmla="*/ 376977 h 500761"/>
                <a:gd name="connsiteX205" fmla="*/ 4794998 w 4937510"/>
                <a:gd name="connsiteY205" fmla="*/ 363422 h 500761"/>
                <a:gd name="connsiteX206" fmla="*/ 4798008 w 4937510"/>
                <a:gd name="connsiteY206" fmla="*/ 345349 h 500761"/>
                <a:gd name="connsiteX207" fmla="*/ 4807037 w 4937510"/>
                <a:gd name="connsiteY207" fmla="*/ 330288 h 500761"/>
                <a:gd name="connsiteX208" fmla="*/ 4816066 w 4937510"/>
                <a:gd name="connsiteY208" fmla="*/ 321251 h 500761"/>
                <a:gd name="connsiteX209" fmla="*/ 4817570 w 4937510"/>
                <a:gd name="connsiteY209" fmla="*/ 313721 h 500761"/>
                <a:gd name="connsiteX210" fmla="*/ 4814561 w 4937510"/>
                <a:gd name="connsiteY210" fmla="*/ 307697 h 500761"/>
                <a:gd name="connsiteX211" fmla="*/ 4817570 w 4937510"/>
                <a:gd name="connsiteY211" fmla="*/ 301672 h 500761"/>
                <a:gd name="connsiteX212" fmla="*/ 4826599 w 4937510"/>
                <a:gd name="connsiteY212" fmla="*/ 291130 h 500761"/>
                <a:gd name="connsiteX213" fmla="*/ 4834123 w 4937510"/>
                <a:gd name="connsiteY213" fmla="*/ 285105 h 500761"/>
                <a:gd name="connsiteX214" fmla="*/ 4838638 w 4937510"/>
                <a:gd name="connsiteY214" fmla="*/ 288117 h 500761"/>
                <a:gd name="connsiteX215" fmla="*/ 4838638 w 4937510"/>
                <a:gd name="connsiteY215" fmla="*/ 301672 h 500761"/>
                <a:gd name="connsiteX216" fmla="*/ 4834123 w 4937510"/>
                <a:gd name="connsiteY216" fmla="*/ 316733 h 500761"/>
                <a:gd name="connsiteX217" fmla="*/ 4832619 w 4937510"/>
                <a:gd name="connsiteY217" fmla="*/ 331794 h 500761"/>
                <a:gd name="connsiteX218" fmla="*/ 4835628 w 4937510"/>
                <a:gd name="connsiteY218" fmla="*/ 348361 h 500761"/>
                <a:gd name="connsiteX219" fmla="*/ 4840143 w 4937510"/>
                <a:gd name="connsiteY219" fmla="*/ 357398 h 500761"/>
                <a:gd name="connsiteX220" fmla="*/ 4853686 w 4937510"/>
                <a:gd name="connsiteY220" fmla="*/ 354386 h 500761"/>
                <a:gd name="connsiteX221" fmla="*/ 4870239 w 4937510"/>
                <a:gd name="connsiteY221" fmla="*/ 351373 h 500761"/>
                <a:gd name="connsiteX222" fmla="*/ 4885287 w 4937510"/>
                <a:gd name="connsiteY222" fmla="*/ 351373 h 500761"/>
                <a:gd name="connsiteX223" fmla="*/ 4894316 w 4937510"/>
                <a:gd name="connsiteY223" fmla="*/ 337819 h 500761"/>
                <a:gd name="connsiteX224" fmla="*/ 4897326 w 4937510"/>
                <a:gd name="connsiteY224" fmla="*/ 327276 h 500761"/>
                <a:gd name="connsiteX225" fmla="*/ 4901840 w 4937510"/>
                <a:gd name="connsiteY225" fmla="*/ 316733 h 500761"/>
                <a:gd name="connsiteX226" fmla="*/ 4909365 w 4937510"/>
                <a:gd name="connsiteY226" fmla="*/ 303178 h 500761"/>
                <a:gd name="connsiteX227" fmla="*/ 4912374 w 4937510"/>
                <a:gd name="connsiteY227" fmla="*/ 292636 h 500761"/>
                <a:gd name="connsiteX228" fmla="*/ 4918393 w 4937510"/>
                <a:gd name="connsiteY228" fmla="*/ 274563 h 500761"/>
                <a:gd name="connsiteX229" fmla="*/ 4924413 w 4937510"/>
                <a:gd name="connsiteY229" fmla="*/ 256489 h 500761"/>
                <a:gd name="connsiteX230" fmla="*/ 4927422 w 4937510"/>
                <a:gd name="connsiteY230" fmla="*/ 239922 h 500761"/>
                <a:gd name="connsiteX231" fmla="*/ 4930432 w 4937510"/>
                <a:gd name="connsiteY231" fmla="*/ 236910 h 500761"/>
                <a:gd name="connsiteX232" fmla="*/ 3276862 w 4937510"/>
                <a:gd name="connsiteY232" fmla="*/ 233473 h 500761"/>
                <a:gd name="connsiteX233" fmla="*/ 3274982 w 4937510"/>
                <a:gd name="connsiteY233" fmla="*/ 234601 h 500761"/>
                <a:gd name="connsiteX234" fmla="*/ 3273479 w 4937510"/>
                <a:gd name="connsiteY234" fmla="*/ 237611 h 500761"/>
                <a:gd name="connsiteX235" fmla="*/ 3276486 w 4937510"/>
                <a:gd name="connsiteY235" fmla="*/ 240621 h 500761"/>
                <a:gd name="connsiteX236" fmla="*/ 3276486 w 4937510"/>
                <a:gd name="connsiteY236" fmla="*/ 246640 h 500761"/>
                <a:gd name="connsiteX237" fmla="*/ 3276486 w 4937510"/>
                <a:gd name="connsiteY237" fmla="*/ 252660 h 500761"/>
                <a:gd name="connsiteX238" fmla="*/ 3276486 w 4937510"/>
                <a:gd name="connsiteY238" fmla="*/ 258679 h 500761"/>
                <a:gd name="connsiteX239" fmla="*/ 3277990 w 4937510"/>
                <a:gd name="connsiteY239" fmla="*/ 260184 h 500761"/>
                <a:gd name="connsiteX240" fmla="*/ 3282500 w 4937510"/>
                <a:gd name="connsiteY240" fmla="*/ 260184 h 500761"/>
                <a:gd name="connsiteX241" fmla="*/ 3285507 w 4937510"/>
                <a:gd name="connsiteY241" fmla="*/ 257174 h 500761"/>
                <a:gd name="connsiteX242" fmla="*/ 3287011 w 4937510"/>
                <a:gd name="connsiteY242" fmla="*/ 254165 h 500761"/>
                <a:gd name="connsiteX243" fmla="*/ 3287011 w 4937510"/>
                <a:gd name="connsiteY243" fmla="*/ 248145 h 500761"/>
                <a:gd name="connsiteX244" fmla="*/ 3290018 w 4937510"/>
                <a:gd name="connsiteY244" fmla="*/ 245135 h 500761"/>
                <a:gd name="connsiteX245" fmla="*/ 3288514 w 4937510"/>
                <a:gd name="connsiteY245" fmla="*/ 239116 h 500761"/>
                <a:gd name="connsiteX246" fmla="*/ 3287011 w 4937510"/>
                <a:gd name="connsiteY246" fmla="*/ 234601 h 500761"/>
                <a:gd name="connsiteX247" fmla="*/ 3280997 w 4937510"/>
                <a:gd name="connsiteY247" fmla="*/ 234601 h 500761"/>
                <a:gd name="connsiteX248" fmla="*/ 3276862 w 4937510"/>
                <a:gd name="connsiteY248" fmla="*/ 233473 h 500761"/>
                <a:gd name="connsiteX249" fmla="*/ 4855473 w 4937510"/>
                <a:gd name="connsiteY249" fmla="*/ 221116 h 500761"/>
                <a:gd name="connsiteX250" fmla="*/ 4858498 w 4937510"/>
                <a:gd name="connsiteY250" fmla="*/ 228666 h 500761"/>
                <a:gd name="connsiteX251" fmla="*/ 4856986 w 4937510"/>
                <a:gd name="connsiteY251" fmla="*/ 237727 h 500761"/>
                <a:gd name="connsiteX252" fmla="*/ 4841860 w 4937510"/>
                <a:gd name="connsiteY252" fmla="*/ 246787 h 500761"/>
                <a:gd name="connsiteX253" fmla="*/ 4826735 w 4937510"/>
                <a:gd name="connsiteY253" fmla="*/ 257358 h 500761"/>
                <a:gd name="connsiteX254" fmla="*/ 4814635 w 4937510"/>
                <a:gd name="connsiteY254" fmla="*/ 264908 h 500761"/>
                <a:gd name="connsiteX255" fmla="*/ 4801023 w 4937510"/>
                <a:gd name="connsiteY255" fmla="*/ 275478 h 500761"/>
                <a:gd name="connsiteX256" fmla="*/ 4779848 w 4937510"/>
                <a:gd name="connsiteY256" fmla="*/ 296619 h 500761"/>
                <a:gd name="connsiteX257" fmla="*/ 4766235 w 4937510"/>
                <a:gd name="connsiteY257" fmla="*/ 310210 h 500761"/>
                <a:gd name="connsiteX258" fmla="*/ 4755648 w 4937510"/>
                <a:gd name="connsiteY258" fmla="*/ 322290 h 500761"/>
                <a:gd name="connsiteX259" fmla="*/ 4746573 w 4937510"/>
                <a:gd name="connsiteY259" fmla="*/ 332861 h 500761"/>
                <a:gd name="connsiteX260" fmla="*/ 4737498 w 4937510"/>
                <a:gd name="connsiteY260" fmla="*/ 338901 h 500761"/>
                <a:gd name="connsiteX261" fmla="*/ 4720860 w 4937510"/>
                <a:gd name="connsiteY261" fmla="*/ 358532 h 500761"/>
                <a:gd name="connsiteX262" fmla="*/ 4704223 w 4937510"/>
                <a:gd name="connsiteY262" fmla="*/ 376653 h 500761"/>
                <a:gd name="connsiteX263" fmla="*/ 4686073 w 4937510"/>
                <a:gd name="connsiteY263" fmla="*/ 400814 h 500761"/>
                <a:gd name="connsiteX264" fmla="*/ 4672460 w 4937510"/>
                <a:gd name="connsiteY264" fmla="*/ 403834 h 500761"/>
                <a:gd name="connsiteX265" fmla="*/ 4667923 w 4937510"/>
                <a:gd name="connsiteY265" fmla="*/ 402324 h 500761"/>
                <a:gd name="connsiteX266" fmla="*/ 4669435 w 4937510"/>
                <a:gd name="connsiteY266" fmla="*/ 391753 h 500761"/>
                <a:gd name="connsiteX267" fmla="*/ 4672460 w 4937510"/>
                <a:gd name="connsiteY267" fmla="*/ 382693 h 500761"/>
                <a:gd name="connsiteX268" fmla="*/ 4676998 w 4937510"/>
                <a:gd name="connsiteY268" fmla="*/ 375143 h 500761"/>
                <a:gd name="connsiteX269" fmla="*/ 4686073 w 4937510"/>
                <a:gd name="connsiteY269" fmla="*/ 363062 h 500761"/>
                <a:gd name="connsiteX270" fmla="*/ 4695148 w 4937510"/>
                <a:gd name="connsiteY270" fmla="*/ 350982 h 500761"/>
                <a:gd name="connsiteX271" fmla="*/ 4704223 w 4937510"/>
                <a:gd name="connsiteY271" fmla="*/ 346452 h 500761"/>
                <a:gd name="connsiteX272" fmla="*/ 4713298 w 4937510"/>
                <a:gd name="connsiteY272" fmla="*/ 338901 h 500761"/>
                <a:gd name="connsiteX273" fmla="*/ 4720860 w 4937510"/>
                <a:gd name="connsiteY273" fmla="*/ 329841 h 500761"/>
                <a:gd name="connsiteX274" fmla="*/ 4729935 w 4937510"/>
                <a:gd name="connsiteY274" fmla="*/ 322290 h 500761"/>
                <a:gd name="connsiteX275" fmla="*/ 4735985 w 4937510"/>
                <a:gd name="connsiteY275" fmla="*/ 314740 h 500761"/>
                <a:gd name="connsiteX276" fmla="*/ 4735985 w 4937510"/>
                <a:gd name="connsiteY276" fmla="*/ 304170 h 500761"/>
                <a:gd name="connsiteX277" fmla="*/ 4731448 w 4937510"/>
                <a:gd name="connsiteY277" fmla="*/ 299640 h 500761"/>
                <a:gd name="connsiteX278" fmla="*/ 4728423 w 4937510"/>
                <a:gd name="connsiteY278" fmla="*/ 295109 h 500761"/>
                <a:gd name="connsiteX279" fmla="*/ 4731448 w 4937510"/>
                <a:gd name="connsiteY279" fmla="*/ 286049 h 500761"/>
                <a:gd name="connsiteX280" fmla="*/ 4745060 w 4937510"/>
                <a:gd name="connsiteY280" fmla="*/ 278499 h 500761"/>
                <a:gd name="connsiteX281" fmla="*/ 4757160 w 4937510"/>
                <a:gd name="connsiteY281" fmla="*/ 270948 h 500761"/>
                <a:gd name="connsiteX282" fmla="*/ 4767748 w 4937510"/>
                <a:gd name="connsiteY282" fmla="*/ 263398 h 500761"/>
                <a:gd name="connsiteX283" fmla="*/ 4778335 w 4937510"/>
                <a:gd name="connsiteY283" fmla="*/ 255848 h 500761"/>
                <a:gd name="connsiteX284" fmla="*/ 4788923 w 4937510"/>
                <a:gd name="connsiteY284" fmla="*/ 252827 h 500761"/>
                <a:gd name="connsiteX285" fmla="*/ 4797998 w 4937510"/>
                <a:gd name="connsiteY285" fmla="*/ 251317 h 500761"/>
                <a:gd name="connsiteX286" fmla="*/ 4808585 w 4937510"/>
                <a:gd name="connsiteY286" fmla="*/ 245277 h 500761"/>
                <a:gd name="connsiteX287" fmla="*/ 4819173 w 4937510"/>
                <a:gd name="connsiteY287" fmla="*/ 242257 h 500761"/>
                <a:gd name="connsiteX288" fmla="*/ 4829760 w 4937510"/>
                <a:gd name="connsiteY288" fmla="*/ 234707 h 500761"/>
                <a:gd name="connsiteX289" fmla="*/ 4838835 w 4937510"/>
                <a:gd name="connsiteY289" fmla="*/ 228666 h 500761"/>
                <a:gd name="connsiteX290" fmla="*/ 4849423 w 4937510"/>
                <a:gd name="connsiteY290" fmla="*/ 224136 h 500761"/>
                <a:gd name="connsiteX291" fmla="*/ 4855473 w 4937510"/>
                <a:gd name="connsiteY291" fmla="*/ 221116 h 500761"/>
                <a:gd name="connsiteX292" fmla="*/ 28084 w 4937510"/>
                <a:gd name="connsiteY292" fmla="*/ 216354 h 500761"/>
                <a:gd name="connsiteX293" fmla="*/ 31104 w 4937510"/>
                <a:gd name="connsiteY293" fmla="*/ 216354 h 500761"/>
                <a:gd name="connsiteX294" fmla="*/ 35634 w 4937510"/>
                <a:gd name="connsiteY294" fmla="*/ 216354 h 500761"/>
                <a:gd name="connsiteX295" fmla="*/ 43185 w 4937510"/>
                <a:gd name="connsiteY295" fmla="*/ 223904 h 500761"/>
                <a:gd name="connsiteX296" fmla="*/ 47715 w 4937510"/>
                <a:gd name="connsiteY296" fmla="*/ 229945 h 500761"/>
                <a:gd name="connsiteX297" fmla="*/ 55265 w 4937510"/>
                <a:gd name="connsiteY297" fmla="*/ 235985 h 500761"/>
                <a:gd name="connsiteX298" fmla="*/ 59795 w 4937510"/>
                <a:gd name="connsiteY298" fmla="*/ 242025 h 500761"/>
                <a:gd name="connsiteX299" fmla="*/ 64326 w 4937510"/>
                <a:gd name="connsiteY299" fmla="*/ 251086 h 500761"/>
                <a:gd name="connsiteX300" fmla="*/ 64326 w 4937510"/>
                <a:gd name="connsiteY300" fmla="*/ 263166 h 500761"/>
                <a:gd name="connsiteX301" fmla="*/ 62816 w 4937510"/>
                <a:gd name="connsiteY301" fmla="*/ 269207 h 500761"/>
                <a:gd name="connsiteX302" fmla="*/ 59795 w 4937510"/>
                <a:gd name="connsiteY302" fmla="*/ 273737 h 500761"/>
                <a:gd name="connsiteX303" fmla="*/ 53755 w 4937510"/>
                <a:gd name="connsiteY303" fmla="*/ 276757 h 500761"/>
                <a:gd name="connsiteX304" fmla="*/ 44695 w 4937510"/>
                <a:gd name="connsiteY304" fmla="*/ 273737 h 500761"/>
                <a:gd name="connsiteX305" fmla="*/ 34124 w 4937510"/>
                <a:gd name="connsiteY305" fmla="*/ 269207 h 500761"/>
                <a:gd name="connsiteX306" fmla="*/ 19023 w 4937510"/>
                <a:gd name="connsiteY306" fmla="*/ 263166 h 500761"/>
                <a:gd name="connsiteX307" fmla="*/ 12983 w 4937510"/>
                <a:gd name="connsiteY307" fmla="*/ 255616 h 500761"/>
                <a:gd name="connsiteX308" fmla="*/ 8453 w 4937510"/>
                <a:gd name="connsiteY308" fmla="*/ 249576 h 500761"/>
                <a:gd name="connsiteX309" fmla="*/ 8453 w 4937510"/>
                <a:gd name="connsiteY309" fmla="*/ 243535 h 500761"/>
                <a:gd name="connsiteX310" fmla="*/ 6943 w 4937510"/>
                <a:gd name="connsiteY310" fmla="*/ 234475 h 500761"/>
                <a:gd name="connsiteX311" fmla="*/ 3923 w 4937510"/>
                <a:gd name="connsiteY311" fmla="*/ 220884 h 500761"/>
                <a:gd name="connsiteX312" fmla="*/ 12983 w 4937510"/>
                <a:gd name="connsiteY312" fmla="*/ 222394 h 500761"/>
                <a:gd name="connsiteX313" fmla="*/ 19023 w 4937510"/>
                <a:gd name="connsiteY313" fmla="*/ 222394 h 500761"/>
                <a:gd name="connsiteX314" fmla="*/ 28084 w 4937510"/>
                <a:gd name="connsiteY314" fmla="*/ 216354 h 500761"/>
                <a:gd name="connsiteX315" fmla="*/ 603619 w 4937510"/>
                <a:gd name="connsiteY315" fmla="*/ 214686 h 500761"/>
                <a:gd name="connsiteX316" fmla="*/ 606643 w 4937510"/>
                <a:gd name="connsiteY316" fmla="*/ 214686 h 500761"/>
                <a:gd name="connsiteX317" fmla="*/ 609667 w 4937510"/>
                <a:gd name="connsiteY317" fmla="*/ 216192 h 500761"/>
                <a:gd name="connsiteX318" fmla="*/ 612691 w 4937510"/>
                <a:gd name="connsiteY318" fmla="*/ 219205 h 500761"/>
                <a:gd name="connsiteX319" fmla="*/ 614203 w 4937510"/>
                <a:gd name="connsiteY319" fmla="*/ 220711 h 500761"/>
                <a:gd name="connsiteX320" fmla="*/ 614203 w 4937510"/>
                <a:gd name="connsiteY320" fmla="*/ 223724 h 500761"/>
                <a:gd name="connsiteX321" fmla="*/ 618738 w 4937510"/>
                <a:gd name="connsiteY321" fmla="*/ 228243 h 500761"/>
                <a:gd name="connsiteX322" fmla="*/ 624786 w 4937510"/>
                <a:gd name="connsiteY322" fmla="*/ 234269 h 500761"/>
                <a:gd name="connsiteX323" fmla="*/ 626298 w 4937510"/>
                <a:gd name="connsiteY323" fmla="*/ 238788 h 500761"/>
                <a:gd name="connsiteX324" fmla="*/ 629322 w 4937510"/>
                <a:gd name="connsiteY324" fmla="*/ 243307 h 500761"/>
                <a:gd name="connsiteX325" fmla="*/ 633857 w 4937510"/>
                <a:gd name="connsiteY325" fmla="*/ 250839 h 500761"/>
                <a:gd name="connsiteX326" fmla="*/ 635369 w 4937510"/>
                <a:gd name="connsiteY326" fmla="*/ 256864 h 500761"/>
                <a:gd name="connsiteX327" fmla="*/ 638393 w 4937510"/>
                <a:gd name="connsiteY327" fmla="*/ 261384 h 500761"/>
                <a:gd name="connsiteX328" fmla="*/ 632345 w 4937510"/>
                <a:gd name="connsiteY328" fmla="*/ 277954 h 500761"/>
                <a:gd name="connsiteX329" fmla="*/ 626298 w 4937510"/>
                <a:gd name="connsiteY329" fmla="*/ 288498 h 500761"/>
                <a:gd name="connsiteX330" fmla="*/ 620250 w 4937510"/>
                <a:gd name="connsiteY330" fmla="*/ 300550 h 500761"/>
                <a:gd name="connsiteX331" fmla="*/ 615715 w 4937510"/>
                <a:gd name="connsiteY331" fmla="*/ 315613 h 500761"/>
                <a:gd name="connsiteX332" fmla="*/ 617226 w 4937510"/>
                <a:gd name="connsiteY332" fmla="*/ 335196 h 500761"/>
                <a:gd name="connsiteX333" fmla="*/ 629322 w 4937510"/>
                <a:gd name="connsiteY333" fmla="*/ 336703 h 500761"/>
                <a:gd name="connsiteX334" fmla="*/ 636881 w 4937510"/>
                <a:gd name="connsiteY334" fmla="*/ 332184 h 500761"/>
                <a:gd name="connsiteX335" fmla="*/ 644441 w 4937510"/>
                <a:gd name="connsiteY335" fmla="*/ 326158 h 500761"/>
                <a:gd name="connsiteX336" fmla="*/ 652000 w 4937510"/>
                <a:gd name="connsiteY336" fmla="*/ 320133 h 500761"/>
                <a:gd name="connsiteX337" fmla="*/ 658048 w 4937510"/>
                <a:gd name="connsiteY337" fmla="*/ 312601 h 500761"/>
                <a:gd name="connsiteX338" fmla="*/ 665607 w 4937510"/>
                <a:gd name="connsiteY338" fmla="*/ 305069 h 500761"/>
                <a:gd name="connsiteX339" fmla="*/ 670143 w 4937510"/>
                <a:gd name="connsiteY339" fmla="*/ 300550 h 500761"/>
                <a:gd name="connsiteX340" fmla="*/ 679215 w 4937510"/>
                <a:gd name="connsiteY340" fmla="*/ 293018 h 500761"/>
                <a:gd name="connsiteX341" fmla="*/ 685262 w 4937510"/>
                <a:gd name="connsiteY341" fmla="*/ 288498 h 500761"/>
                <a:gd name="connsiteX342" fmla="*/ 686774 w 4937510"/>
                <a:gd name="connsiteY342" fmla="*/ 283979 h 500761"/>
                <a:gd name="connsiteX343" fmla="*/ 688286 w 4937510"/>
                <a:gd name="connsiteY343" fmla="*/ 282473 h 500761"/>
                <a:gd name="connsiteX344" fmla="*/ 689798 w 4937510"/>
                <a:gd name="connsiteY344" fmla="*/ 283979 h 500761"/>
                <a:gd name="connsiteX345" fmla="*/ 691310 w 4937510"/>
                <a:gd name="connsiteY345" fmla="*/ 282473 h 500761"/>
                <a:gd name="connsiteX346" fmla="*/ 691310 w 4937510"/>
                <a:gd name="connsiteY346" fmla="*/ 285486 h 500761"/>
                <a:gd name="connsiteX347" fmla="*/ 691310 w 4937510"/>
                <a:gd name="connsiteY347" fmla="*/ 290005 h 500761"/>
                <a:gd name="connsiteX348" fmla="*/ 688286 w 4937510"/>
                <a:gd name="connsiteY348" fmla="*/ 297537 h 500761"/>
                <a:gd name="connsiteX349" fmla="*/ 688286 w 4937510"/>
                <a:gd name="connsiteY349" fmla="*/ 300550 h 500761"/>
                <a:gd name="connsiteX350" fmla="*/ 683750 w 4937510"/>
                <a:gd name="connsiteY350" fmla="*/ 309588 h 500761"/>
                <a:gd name="connsiteX351" fmla="*/ 682238 w 4937510"/>
                <a:gd name="connsiteY351" fmla="*/ 312601 h 500761"/>
                <a:gd name="connsiteX352" fmla="*/ 679215 w 4937510"/>
                <a:gd name="connsiteY352" fmla="*/ 317120 h 500761"/>
                <a:gd name="connsiteX353" fmla="*/ 674679 w 4937510"/>
                <a:gd name="connsiteY353" fmla="*/ 321639 h 500761"/>
                <a:gd name="connsiteX354" fmla="*/ 671655 w 4937510"/>
                <a:gd name="connsiteY354" fmla="*/ 324652 h 500761"/>
                <a:gd name="connsiteX355" fmla="*/ 665607 w 4937510"/>
                <a:gd name="connsiteY355" fmla="*/ 327665 h 500761"/>
                <a:gd name="connsiteX356" fmla="*/ 661072 w 4937510"/>
                <a:gd name="connsiteY356" fmla="*/ 330677 h 500761"/>
                <a:gd name="connsiteX357" fmla="*/ 659560 w 4937510"/>
                <a:gd name="connsiteY357" fmla="*/ 335196 h 500761"/>
                <a:gd name="connsiteX358" fmla="*/ 652000 w 4937510"/>
                <a:gd name="connsiteY358" fmla="*/ 347248 h 500761"/>
                <a:gd name="connsiteX359" fmla="*/ 632345 w 4937510"/>
                <a:gd name="connsiteY359" fmla="*/ 378882 h 500761"/>
                <a:gd name="connsiteX360" fmla="*/ 624786 w 4937510"/>
                <a:gd name="connsiteY360" fmla="*/ 389426 h 500761"/>
                <a:gd name="connsiteX361" fmla="*/ 612691 w 4937510"/>
                <a:gd name="connsiteY361" fmla="*/ 409009 h 500761"/>
                <a:gd name="connsiteX362" fmla="*/ 605131 w 4937510"/>
                <a:gd name="connsiteY362" fmla="*/ 415035 h 500761"/>
                <a:gd name="connsiteX363" fmla="*/ 602107 w 4937510"/>
                <a:gd name="connsiteY363" fmla="*/ 419554 h 500761"/>
                <a:gd name="connsiteX364" fmla="*/ 600595 w 4937510"/>
                <a:gd name="connsiteY364" fmla="*/ 419554 h 500761"/>
                <a:gd name="connsiteX365" fmla="*/ 597572 w 4937510"/>
                <a:gd name="connsiteY365" fmla="*/ 418048 h 500761"/>
                <a:gd name="connsiteX366" fmla="*/ 594548 w 4937510"/>
                <a:gd name="connsiteY366" fmla="*/ 415035 h 500761"/>
                <a:gd name="connsiteX367" fmla="*/ 588500 w 4937510"/>
                <a:gd name="connsiteY367" fmla="*/ 407503 h 500761"/>
                <a:gd name="connsiteX368" fmla="*/ 582453 w 4937510"/>
                <a:gd name="connsiteY368" fmla="*/ 395452 h 500761"/>
                <a:gd name="connsiteX369" fmla="*/ 576405 w 4937510"/>
                <a:gd name="connsiteY369" fmla="*/ 386414 h 500761"/>
                <a:gd name="connsiteX370" fmla="*/ 567334 w 4937510"/>
                <a:gd name="connsiteY370" fmla="*/ 369843 h 500761"/>
                <a:gd name="connsiteX371" fmla="*/ 567334 w 4937510"/>
                <a:gd name="connsiteY371" fmla="*/ 359299 h 500761"/>
                <a:gd name="connsiteX372" fmla="*/ 571869 w 4937510"/>
                <a:gd name="connsiteY372" fmla="*/ 347248 h 500761"/>
                <a:gd name="connsiteX373" fmla="*/ 576405 w 4937510"/>
                <a:gd name="connsiteY373" fmla="*/ 338209 h 500761"/>
                <a:gd name="connsiteX374" fmla="*/ 579429 w 4937510"/>
                <a:gd name="connsiteY374" fmla="*/ 330677 h 500761"/>
                <a:gd name="connsiteX375" fmla="*/ 585476 w 4937510"/>
                <a:gd name="connsiteY375" fmla="*/ 312601 h 500761"/>
                <a:gd name="connsiteX376" fmla="*/ 590012 w 4937510"/>
                <a:gd name="connsiteY376" fmla="*/ 302056 h 500761"/>
                <a:gd name="connsiteX377" fmla="*/ 593036 w 4937510"/>
                <a:gd name="connsiteY377" fmla="*/ 296030 h 500761"/>
                <a:gd name="connsiteX378" fmla="*/ 594548 w 4937510"/>
                <a:gd name="connsiteY378" fmla="*/ 293018 h 500761"/>
                <a:gd name="connsiteX379" fmla="*/ 597572 w 4937510"/>
                <a:gd name="connsiteY379" fmla="*/ 280967 h 500761"/>
                <a:gd name="connsiteX380" fmla="*/ 600595 w 4937510"/>
                <a:gd name="connsiteY380" fmla="*/ 273435 h 500761"/>
                <a:gd name="connsiteX381" fmla="*/ 602107 w 4937510"/>
                <a:gd name="connsiteY381" fmla="*/ 264396 h 500761"/>
                <a:gd name="connsiteX382" fmla="*/ 600595 w 4937510"/>
                <a:gd name="connsiteY382" fmla="*/ 258371 h 500761"/>
                <a:gd name="connsiteX383" fmla="*/ 599084 w 4937510"/>
                <a:gd name="connsiteY383" fmla="*/ 250839 h 500761"/>
                <a:gd name="connsiteX384" fmla="*/ 599084 w 4937510"/>
                <a:gd name="connsiteY384" fmla="*/ 243307 h 500761"/>
                <a:gd name="connsiteX385" fmla="*/ 600595 w 4937510"/>
                <a:gd name="connsiteY385" fmla="*/ 235775 h 500761"/>
                <a:gd name="connsiteX386" fmla="*/ 600595 w 4937510"/>
                <a:gd name="connsiteY386" fmla="*/ 226737 h 500761"/>
                <a:gd name="connsiteX387" fmla="*/ 602107 w 4937510"/>
                <a:gd name="connsiteY387" fmla="*/ 222217 h 500761"/>
                <a:gd name="connsiteX388" fmla="*/ 602107 w 4937510"/>
                <a:gd name="connsiteY388" fmla="*/ 216192 h 500761"/>
                <a:gd name="connsiteX389" fmla="*/ 603619 w 4937510"/>
                <a:gd name="connsiteY389" fmla="*/ 214686 h 500761"/>
                <a:gd name="connsiteX390" fmla="*/ 409539 w 4937510"/>
                <a:gd name="connsiteY390" fmla="*/ 182608 h 500761"/>
                <a:gd name="connsiteX391" fmla="*/ 413498 w 4937510"/>
                <a:gd name="connsiteY391" fmla="*/ 190370 h 500761"/>
                <a:gd name="connsiteX392" fmla="*/ 413498 w 4937510"/>
                <a:gd name="connsiteY392" fmla="*/ 196428 h 500761"/>
                <a:gd name="connsiteX393" fmla="*/ 408973 w 4937510"/>
                <a:gd name="connsiteY393" fmla="*/ 208544 h 500761"/>
                <a:gd name="connsiteX394" fmla="*/ 404449 w 4937510"/>
                <a:gd name="connsiteY394" fmla="*/ 214602 h 500761"/>
                <a:gd name="connsiteX395" fmla="*/ 401433 w 4937510"/>
                <a:gd name="connsiteY395" fmla="*/ 222175 h 500761"/>
                <a:gd name="connsiteX396" fmla="*/ 390876 w 4937510"/>
                <a:gd name="connsiteY396" fmla="*/ 235806 h 500761"/>
                <a:gd name="connsiteX397" fmla="*/ 389368 w 4937510"/>
                <a:gd name="connsiteY397" fmla="*/ 240349 h 500761"/>
                <a:gd name="connsiteX398" fmla="*/ 384843 w 4937510"/>
                <a:gd name="connsiteY398" fmla="*/ 244893 h 500761"/>
                <a:gd name="connsiteX399" fmla="*/ 384843 w 4937510"/>
                <a:gd name="connsiteY399" fmla="*/ 252465 h 500761"/>
                <a:gd name="connsiteX400" fmla="*/ 383335 w 4937510"/>
                <a:gd name="connsiteY400" fmla="*/ 260038 h 500761"/>
                <a:gd name="connsiteX401" fmla="*/ 386351 w 4937510"/>
                <a:gd name="connsiteY401" fmla="*/ 264581 h 500761"/>
                <a:gd name="connsiteX402" fmla="*/ 399925 w 4937510"/>
                <a:gd name="connsiteY402" fmla="*/ 275183 h 500761"/>
                <a:gd name="connsiteX403" fmla="*/ 404449 w 4937510"/>
                <a:gd name="connsiteY403" fmla="*/ 287299 h 500761"/>
                <a:gd name="connsiteX404" fmla="*/ 407465 w 4937510"/>
                <a:gd name="connsiteY404" fmla="*/ 293357 h 500761"/>
                <a:gd name="connsiteX405" fmla="*/ 407465 w 4937510"/>
                <a:gd name="connsiteY405" fmla="*/ 299415 h 500761"/>
                <a:gd name="connsiteX406" fmla="*/ 410481 w 4937510"/>
                <a:gd name="connsiteY406" fmla="*/ 306988 h 500761"/>
                <a:gd name="connsiteX407" fmla="*/ 410481 w 4937510"/>
                <a:gd name="connsiteY407" fmla="*/ 341821 h 500761"/>
                <a:gd name="connsiteX408" fmla="*/ 405957 w 4937510"/>
                <a:gd name="connsiteY408" fmla="*/ 349394 h 500761"/>
                <a:gd name="connsiteX409" fmla="*/ 405957 w 4937510"/>
                <a:gd name="connsiteY409" fmla="*/ 366054 h 500761"/>
                <a:gd name="connsiteX410" fmla="*/ 402941 w 4937510"/>
                <a:gd name="connsiteY410" fmla="*/ 376655 h 500761"/>
                <a:gd name="connsiteX411" fmla="*/ 401433 w 4937510"/>
                <a:gd name="connsiteY411" fmla="*/ 382713 h 500761"/>
                <a:gd name="connsiteX412" fmla="*/ 398416 w 4937510"/>
                <a:gd name="connsiteY412" fmla="*/ 391800 h 500761"/>
                <a:gd name="connsiteX413" fmla="*/ 395400 w 4937510"/>
                <a:gd name="connsiteY413" fmla="*/ 402402 h 500761"/>
                <a:gd name="connsiteX414" fmla="*/ 390876 w 4937510"/>
                <a:gd name="connsiteY414" fmla="*/ 414518 h 500761"/>
                <a:gd name="connsiteX415" fmla="*/ 387860 w 4937510"/>
                <a:gd name="connsiteY415" fmla="*/ 426634 h 500761"/>
                <a:gd name="connsiteX416" fmla="*/ 378811 w 4937510"/>
                <a:gd name="connsiteY416" fmla="*/ 435721 h 500761"/>
                <a:gd name="connsiteX417" fmla="*/ 372778 w 4937510"/>
                <a:gd name="connsiteY417" fmla="*/ 440265 h 500761"/>
                <a:gd name="connsiteX418" fmla="*/ 366746 w 4937510"/>
                <a:gd name="connsiteY418" fmla="*/ 440265 h 500761"/>
                <a:gd name="connsiteX419" fmla="*/ 362221 w 4937510"/>
                <a:gd name="connsiteY419" fmla="*/ 435721 h 500761"/>
                <a:gd name="connsiteX420" fmla="*/ 362221 w 4937510"/>
                <a:gd name="connsiteY420" fmla="*/ 429663 h 500761"/>
                <a:gd name="connsiteX421" fmla="*/ 360713 w 4937510"/>
                <a:gd name="connsiteY421" fmla="*/ 420576 h 500761"/>
                <a:gd name="connsiteX422" fmla="*/ 360713 w 4937510"/>
                <a:gd name="connsiteY422" fmla="*/ 411489 h 500761"/>
                <a:gd name="connsiteX423" fmla="*/ 360713 w 4937510"/>
                <a:gd name="connsiteY423" fmla="*/ 394829 h 500761"/>
                <a:gd name="connsiteX424" fmla="*/ 357697 w 4937510"/>
                <a:gd name="connsiteY424" fmla="*/ 381199 h 500761"/>
                <a:gd name="connsiteX425" fmla="*/ 357697 w 4937510"/>
                <a:gd name="connsiteY425" fmla="*/ 369083 h 500761"/>
                <a:gd name="connsiteX426" fmla="*/ 357697 w 4937510"/>
                <a:gd name="connsiteY426" fmla="*/ 364539 h 500761"/>
                <a:gd name="connsiteX427" fmla="*/ 357697 w 4937510"/>
                <a:gd name="connsiteY427" fmla="*/ 353937 h 500761"/>
                <a:gd name="connsiteX428" fmla="*/ 357697 w 4937510"/>
                <a:gd name="connsiteY428" fmla="*/ 341821 h 500761"/>
                <a:gd name="connsiteX429" fmla="*/ 359205 w 4937510"/>
                <a:gd name="connsiteY429" fmla="*/ 328191 h 500761"/>
                <a:gd name="connsiteX430" fmla="*/ 357697 w 4937510"/>
                <a:gd name="connsiteY430" fmla="*/ 320618 h 500761"/>
                <a:gd name="connsiteX431" fmla="*/ 357697 w 4937510"/>
                <a:gd name="connsiteY431" fmla="*/ 310017 h 500761"/>
                <a:gd name="connsiteX432" fmla="*/ 354681 w 4937510"/>
                <a:gd name="connsiteY432" fmla="*/ 300930 h 500761"/>
                <a:gd name="connsiteX433" fmla="*/ 356189 w 4937510"/>
                <a:gd name="connsiteY433" fmla="*/ 296386 h 500761"/>
                <a:gd name="connsiteX434" fmla="*/ 356189 w 4937510"/>
                <a:gd name="connsiteY434" fmla="*/ 290328 h 500761"/>
                <a:gd name="connsiteX435" fmla="*/ 354681 w 4937510"/>
                <a:gd name="connsiteY435" fmla="*/ 285784 h 500761"/>
                <a:gd name="connsiteX436" fmla="*/ 353173 w 4937510"/>
                <a:gd name="connsiteY436" fmla="*/ 279726 h 500761"/>
                <a:gd name="connsiteX437" fmla="*/ 350156 w 4937510"/>
                <a:gd name="connsiteY437" fmla="*/ 275183 h 500761"/>
                <a:gd name="connsiteX438" fmla="*/ 348648 w 4937510"/>
                <a:gd name="connsiteY438" fmla="*/ 270639 h 500761"/>
                <a:gd name="connsiteX439" fmla="*/ 345632 w 4937510"/>
                <a:gd name="connsiteY439" fmla="*/ 267610 h 500761"/>
                <a:gd name="connsiteX440" fmla="*/ 341108 w 4937510"/>
                <a:gd name="connsiteY440" fmla="*/ 266096 h 500761"/>
                <a:gd name="connsiteX441" fmla="*/ 336583 w 4937510"/>
                <a:gd name="connsiteY441" fmla="*/ 266096 h 500761"/>
                <a:gd name="connsiteX442" fmla="*/ 333567 w 4937510"/>
                <a:gd name="connsiteY442" fmla="*/ 264581 h 500761"/>
                <a:gd name="connsiteX443" fmla="*/ 332059 w 4937510"/>
                <a:gd name="connsiteY443" fmla="*/ 266096 h 500761"/>
                <a:gd name="connsiteX444" fmla="*/ 330551 w 4937510"/>
                <a:gd name="connsiteY444" fmla="*/ 270639 h 500761"/>
                <a:gd name="connsiteX445" fmla="*/ 329042 w 4937510"/>
                <a:gd name="connsiteY445" fmla="*/ 275183 h 500761"/>
                <a:gd name="connsiteX446" fmla="*/ 327534 w 4937510"/>
                <a:gd name="connsiteY446" fmla="*/ 279726 h 500761"/>
                <a:gd name="connsiteX447" fmla="*/ 324518 w 4937510"/>
                <a:gd name="connsiteY447" fmla="*/ 287299 h 500761"/>
                <a:gd name="connsiteX448" fmla="*/ 321502 w 4937510"/>
                <a:gd name="connsiteY448" fmla="*/ 294872 h 500761"/>
                <a:gd name="connsiteX449" fmla="*/ 321502 w 4937510"/>
                <a:gd name="connsiteY449" fmla="*/ 302444 h 500761"/>
                <a:gd name="connsiteX450" fmla="*/ 319994 w 4937510"/>
                <a:gd name="connsiteY450" fmla="*/ 308502 h 500761"/>
                <a:gd name="connsiteX451" fmla="*/ 318486 w 4937510"/>
                <a:gd name="connsiteY451" fmla="*/ 316075 h 500761"/>
                <a:gd name="connsiteX452" fmla="*/ 318486 w 4937510"/>
                <a:gd name="connsiteY452" fmla="*/ 320618 h 500761"/>
                <a:gd name="connsiteX453" fmla="*/ 315469 w 4937510"/>
                <a:gd name="connsiteY453" fmla="*/ 329705 h 500761"/>
                <a:gd name="connsiteX454" fmla="*/ 312453 w 4937510"/>
                <a:gd name="connsiteY454" fmla="*/ 334249 h 500761"/>
                <a:gd name="connsiteX455" fmla="*/ 310945 w 4937510"/>
                <a:gd name="connsiteY455" fmla="*/ 337278 h 500761"/>
                <a:gd name="connsiteX456" fmla="*/ 306421 w 4937510"/>
                <a:gd name="connsiteY456" fmla="*/ 350908 h 500761"/>
                <a:gd name="connsiteX457" fmla="*/ 304912 w 4937510"/>
                <a:gd name="connsiteY457" fmla="*/ 363025 h 500761"/>
                <a:gd name="connsiteX458" fmla="*/ 304912 w 4937510"/>
                <a:gd name="connsiteY458" fmla="*/ 381199 h 500761"/>
                <a:gd name="connsiteX459" fmla="*/ 304912 w 4937510"/>
                <a:gd name="connsiteY459" fmla="*/ 391800 h 500761"/>
                <a:gd name="connsiteX460" fmla="*/ 301896 w 4937510"/>
                <a:gd name="connsiteY460" fmla="*/ 400887 h 500761"/>
                <a:gd name="connsiteX461" fmla="*/ 297372 w 4937510"/>
                <a:gd name="connsiteY461" fmla="*/ 408460 h 500761"/>
                <a:gd name="connsiteX462" fmla="*/ 294355 w 4937510"/>
                <a:gd name="connsiteY462" fmla="*/ 414518 h 500761"/>
                <a:gd name="connsiteX463" fmla="*/ 292847 w 4937510"/>
                <a:gd name="connsiteY463" fmla="*/ 419061 h 500761"/>
                <a:gd name="connsiteX464" fmla="*/ 289831 w 4937510"/>
                <a:gd name="connsiteY464" fmla="*/ 425120 h 500761"/>
                <a:gd name="connsiteX465" fmla="*/ 288323 w 4937510"/>
                <a:gd name="connsiteY465" fmla="*/ 428149 h 500761"/>
                <a:gd name="connsiteX466" fmla="*/ 282290 w 4937510"/>
                <a:gd name="connsiteY466" fmla="*/ 429663 h 500761"/>
                <a:gd name="connsiteX467" fmla="*/ 280782 w 4937510"/>
                <a:gd name="connsiteY467" fmla="*/ 428149 h 500761"/>
                <a:gd name="connsiteX468" fmla="*/ 279274 w 4937510"/>
                <a:gd name="connsiteY468" fmla="*/ 423605 h 500761"/>
                <a:gd name="connsiteX469" fmla="*/ 274750 w 4937510"/>
                <a:gd name="connsiteY469" fmla="*/ 420576 h 500761"/>
                <a:gd name="connsiteX470" fmla="*/ 271734 w 4937510"/>
                <a:gd name="connsiteY470" fmla="*/ 420576 h 500761"/>
                <a:gd name="connsiteX471" fmla="*/ 268717 w 4937510"/>
                <a:gd name="connsiteY471" fmla="*/ 417547 h 500761"/>
                <a:gd name="connsiteX472" fmla="*/ 267209 w 4937510"/>
                <a:gd name="connsiteY472" fmla="*/ 411489 h 500761"/>
                <a:gd name="connsiteX473" fmla="*/ 265701 w 4937510"/>
                <a:gd name="connsiteY473" fmla="*/ 406945 h 500761"/>
                <a:gd name="connsiteX474" fmla="*/ 265701 w 4937510"/>
                <a:gd name="connsiteY474" fmla="*/ 400887 h 500761"/>
                <a:gd name="connsiteX475" fmla="*/ 265701 w 4937510"/>
                <a:gd name="connsiteY475" fmla="*/ 396344 h 500761"/>
                <a:gd name="connsiteX476" fmla="*/ 265701 w 4937510"/>
                <a:gd name="connsiteY476" fmla="*/ 390286 h 500761"/>
                <a:gd name="connsiteX477" fmla="*/ 264193 w 4937510"/>
                <a:gd name="connsiteY477" fmla="*/ 382713 h 500761"/>
                <a:gd name="connsiteX478" fmla="*/ 267209 w 4937510"/>
                <a:gd name="connsiteY478" fmla="*/ 367568 h 500761"/>
                <a:gd name="connsiteX479" fmla="*/ 268717 w 4937510"/>
                <a:gd name="connsiteY479" fmla="*/ 361510 h 500761"/>
                <a:gd name="connsiteX480" fmla="*/ 271734 w 4937510"/>
                <a:gd name="connsiteY480" fmla="*/ 356966 h 500761"/>
                <a:gd name="connsiteX481" fmla="*/ 273242 w 4937510"/>
                <a:gd name="connsiteY481" fmla="*/ 352423 h 500761"/>
                <a:gd name="connsiteX482" fmla="*/ 274750 w 4937510"/>
                <a:gd name="connsiteY482" fmla="*/ 343336 h 500761"/>
                <a:gd name="connsiteX483" fmla="*/ 277766 w 4937510"/>
                <a:gd name="connsiteY483" fmla="*/ 328191 h 500761"/>
                <a:gd name="connsiteX484" fmla="*/ 279274 w 4937510"/>
                <a:gd name="connsiteY484" fmla="*/ 325162 h 500761"/>
                <a:gd name="connsiteX485" fmla="*/ 279274 w 4937510"/>
                <a:gd name="connsiteY485" fmla="*/ 319104 h 500761"/>
                <a:gd name="connsiteX486" fmla="*/ 282290 w 4937510"/>
                <a:gd name="connsiteY486" fmla="*/ 305473 h 500761"/>
                <a:gd name="connsiteX487" fmla="*/ 283799 w 4937510"/>
                <a:gd name="connsiteY487" fmla="*/ 300930 h 500761"/>
                <a:gd name="connsiteX488" fmla="*/ 283799 w 4937510"/>
                <a:gd name="connsiteY488" fmla="*/ 294872 h 500761"/>
                <a:gd name="connsiteX489" fmla="*/ 286815 w 4937510"/>
                <a:gd name="connsiteY489" fmla="*/ 284270 h 500761"/>
                <a:gd name="connsiteX490" fmla="*/ 286815 w 4937510"/>
                <a:gd name="connsiteY490" fmla="*/ 275183 h 500761"/>
                <a:gd name="connsiteX491" fmla="*/ 285307 w 4937510"/>
                <a:gd name="connsiteY491" fmla="*/ 269125 h 500761"/>
                <a:gd name="connsiteX492" fmla="*/ 285307 w 4937510"/>
                <a:gd name="connsiteY492" fmla="*/ 257009 h 500761"/>
                <a:gd name="connsiteX493" fmla="*/ 285307 w 4937510"/>
                <a:gd name="connsiteY493" fmla="*/ 252465 h 500761"/>
                <a:gd name="connsiteX494" fmla="*/ 285307 w 4937510"/>
                <a:gd name="connsiteY494" fmla="*/ 246407 h 500761"/>
                <a:gd name="connsiteX495" fmla="*/ 286815 w 4937510"/>
                <a:gd name="connsiteY495" fmla="*/ 240349 h 500761"/>
                <a:gd name="connsiteX496" fmla="*/ 285307 w 4937510"/>
                <a:gd name="connsiteY496" fmla="*/ 237320 h 500761"/>
                <a:gd name="connsiteX497" fmla="*/ 285307 w 4937510"/>
                <a:gd name="connsiteY497" fmla="*/ 231262 h 500761"/>
                <a:gd name="connsiteX498" fmla="*/ 283799 w 4937510"/>
                <a:gd name="connsiteY498" fmla="*/ 222175 h 500761"/>
                <a:gd name="connsiteX499" fmla="*/ 282290 w 4937510"/>
                <a:gd name="connsiteY499" fmla="*/ 216117 h 500761"/>
                <a:gd name="connsiteX500" fmla="*/ 282290 w 4937510"/>
                <a:gd name="connsiteY500" fmla="*/ 213088 h 500761"/>
                <a:gd name="connsiteX501" fmla="*/ 280782 w 4937510"/>
                <a:gd name="connsiteY501" fmla="*/ 211573 h 500761"/>
                <a:gd name="connsiteX502" fmla="*/ 279274 w 4937510"/>
                <a:gd name="connsiteY502" fmla="*/ 210059 h 500761"/>
                <a:gd name="connsiteX503" fmla="*/ 277766 w 4937510"/>
                <a:gd name="connsiteY503" fmla="*/ 205515 h 500761"/>
                <a:gd name="connsiteX504" fmla="*/ 277766 w 4937510"/>
                <a:gd name="connsiteY504" fmla="*/ 200972 h 500761"/>
                <a:gd name="connsiteX505" fmla="*/ 279274 w 4937510"/>
                <a:gd name="connsiteY505" fmla="*/ 196428 h 500761"/>
                <a:gd name="connsiteX506" fmla="*/ 283799 w 4937510"/>
                <a:gd name="connsiteY506" fmla="*/ 188856 h 500761"/>
                <a:gd name="connsiteX507" fmla="*/ 289831 w 4937510"/>
                <a:gd name="connsiteY507" fmla="*/ 187341 h 500761"/>
                <a:gd name="connsiteX508" fmla="*/ 297372 w 4937510"/>
                <a:gd name="connsiteY508" fmla="*/ 188856 h 500761"/>
                <a:gd name="connsiteX509" fmla="*/ 310945 w 4937510"/>
                <a:gd name="connsiteY509" fmla="*/ 199457 h 500761"/>
                <a:gd name="connsiteX510" fmla="*/ 315469 w 4937510"/>
                <a:gd name="connsiteY510" fmla="*/ 208544 h 500761"/>
                <a:gd name="connsiteX511" fmla="*/ 319994 w 4937510"/>
                <a:gd name="connsiteY511" fmla="*/ 214602 h 500761"/>
                <a:gd name="connsiteX512" fmla="*/ 324518 w 4937510"/>
                <a:gd name="connsiteY512" fmla="*/ 223689 h 500761"/>
                <a:gd name="connsiteX513" fmla="*/ 330551 w 4937510"/>
                <a:gd name="connsiteY513" fmla="*/ 231262 h 500761"/>
                <a:gd name="connsiteX514" fmla="*/ 338091 w 4937510"/>
                <a:gd name="connsiteY514" fmla="*/ 229748 h 500761"/>
                <a:gd name="connsiteX515" fmla="*/ 357697 w 4937510"/>
                <a:gd name="connsiteY515" fmla="*/ 216117 h 500761"/>
                <a:gd name="connsiteX516" fmla="*/ 375795 w 4937510"/>
                <a:gd name="connsiteY516" fmla="*/ 200972 h 500761"/>
                <a:gd name="connsiteX517" fmla="*/ 378811 w 4937510"/>
                <a:gd name="connsiteY517" fmla="*/ 194914 h 500761"/>
                <a:gd name="connsiteX518" fmla="*/ 384843 w 4937510"/>
                <a:gd name="connsiteY518" fmla="*/ 188856 h 500761"/>
                <a:gd name="connsiteX519" fmla="*/ 393892 w 4937510"/>
                <a:gd name="connsiteY519" fmla="*/ 184312 h 500761"/>
                <a:gd name="connsiteX520" fmla="*/ 399925 w 4937510"/>
                <a:gd name="connsiteY520" fmla="*/ 182798 h 500761"/>
                <a:gd name="connsiteX521" fmla="*/ 409539 w 4937510"/>
                <a:gd name="connsiteY521" fmla="*/ 182608 h 500761"/>
                <a:gd name="connsiteX522" fmla="*/ 3284004 w 4937510"/>
                <a:gd name="connsiteY522" fmla="*/ 180426 h 500761"/>
                <a:gd name="connsiteX523" fmla="*/ 3277990 w 4937510"/>
                <a:gd name="connsiteY523" fmla="*/ 183435 h 500761"/>
                <a:gd name="connsiteX524" fmla="*/ 3270472 w 4937510"/>
                <a:gd name="connsiteY524" fmla="*/ 184940 h 500761"/>
                <a:gd name="connsiteX525" fmla="*/ 3262954 w 4937510"/>
                <a:gd name="connsiteY525" fmla="*/ 190960 h 500761"/>
                <a:gd name="connsiteX526" fmla="*/ 3259947 w 4937510"/>
                <a:gd name="connsiteY526" fmla="*/ 196979 h 500761"/>
                <a:gd name="connsiteX527" fmla="*/ 3261450 w 4937510"/>
                <a:gd name="connsiteY527" fmla="*/ 204504 h 500761"/>
                <a:gd name="connsiteX528" fmla="*/ 3264458 w 4937510"/>
                <a:gd name="connsiteY528" fmla="*/ 213533 h 500761"/>
                <a:gd name="connsiteX529" fmla="*/ 3267465 w 4937510"/>
                <a:gd name="connsiteY529" fmla="*/ 221057 h 500761"/>
                <a:gd name="connsiteX530" fmla="*/ 3270472 w 4937510"/>
                <a:gd name="connsiteY530" fmla="*/ 221057 h 500761"/>
                <a:gd name="connsiteX531" fmla="*/ 3277990 w 4937510"/>
                <a:gd name="connsiteY531" fmla="*/ 221057 h 500761"/>
                <a:gd name="connsiteX532" fmla="*/ 3284004 w 4937510"/>
                <a:gd name="connsiteY532" fmla="*/ 218048 h 500761"/>
                <a:gd name="connsiteX533" fmla="*/ 3288514 w 4937510"/>
                <a:gd name="connsiteY533" fmla="*/ 216543 h 500761"/>
                <a:gd name="connsiteX534" fmla="*/ 3293025 w 4937510"/>
                <a:gd name="connsiteY534" fmla="*/ 212028 h 500761"/>
                <a:gd name="connsiteX535" fmla="*/ 3293025 w 4937510"/>
                <a:gd name="connsiteY535" fmla="*/ 202999 h 500761"/>
                <a:gd name="connsiteX536" fmla="*/ 3293025 w 4937510"/>
                <a:gd name="connsiteY536" fmla="*/ 192465 h 500761"/>
                <a:gd name="connsiteX537" fmla="*/ 3291521 w 4937510"/>
                <a:gd name="connsiteY537" fmla="*/ 181930 h 500761"/>
                <a:gd name="connsiteX538" fmla="*/ 3284004 w 4937510"/>
                <a:gd name="connsiteY538" fmla="*/ 180426 h 500761"/>
                <a:gd name="connsiteX539" fmla="*/ 4260762 w 4937510"/>
                <a:gd name="connsiteY539" fmla="*/ 173311 h 500761"/>
                <a:gd name="connsiteX540" fmla="*/ 4254752 w 4937510"/>
                <a:gd name="connsiteY540" fmla="*/ 174820 h 500761"/>
                <a:gd name="connsiteX541" fmla="*/ 4250244 w 4937510"/>
                <a:gd name="connsiteY541" fmla="*/ 180854 h 500761"/>
                <a:gd name="connsiteX542" fmla="*/ 4248741 w 4937510"/>
                <a:gd name="connsiteY542" fmla="*/ 189907 h 500761"/>
                <a:gd name="connsiteX543" fmla="*/ 4248741 w 4937510"/>
                <a:gd name="connsiteY543" fmla="*/ 198959 h 500761"/>
                <a:gd name="connsiteX544" fmla="*/ 4248741 w 4937510"/>
                <a:gd name="connsiteY544" fmla="*/ 203485 h 500761"/>
                <a:gd name="connsiteX545" fmla="*/ 4254752 w 4937510"/>
                <a:gd name="connsiteY545" fmla="*/ 208011 h 500761"/>
                <a:gd name="connsiteX546" fmla="*/ 4262264 w 4937510"/>
                <a:gd name="connsiteY546" fmla="*/ 206502 h 500761"/>
                <a:gd name="connsiteX547" fmla="*/ 4271280 w 4937510"/>
                <a:gd name="connsiteY547" fmla="*/ 201976 h 500761"/>
                <a:gd name="connsiteX548" fmla="*/ 4280295 w 4937510"/>
                <a:gd name="connsiteY548" fmla="*/ 197450 h 500761"/>
                <a:gd name="connsiteX549" fmla="*/ 4280295 w 4937510"/>
                <a:gd name="connsiteY549" fmla="*/ 186889 h 500761"/>
                <a:gd name="connsiteX550" fmla="*/ 4274285 w 4937510"/>
                <a:gd name="connsiteY550" fmla="*/ 177837 h 500761"/>
                <a:gd name="connsiteX551" fmla="*/ 4268275 w 4937510"/>
                <a:gd name="connsiteY551" fmla="*/ 176328 h 500761"/>
                <a:gd name="connsiteX552" fmla="*/ 4260762 w 4937510"/>
                <a:gd name="connsiteY552" fmla="*/ 173311 h 500761"/>
                <a:gd name="connsiteX553" fmla="*/ 3934548 w 4937510"/>
                <a:gd name="connsiteY553" fmla="*/ 162301 h 500761"/>
                <a:gd name="connsiteX554" fmla="*/ 3945085 w 4937510"/>
                <a:gd name="connsiteY554" fmla="*/ 162301 h 500761"/>
                <a:gd name="connsiteX555" fmla="*/ 3954116 w 4937510"/>
                <a:gd name="connsiteY555" fmla="*/ 163811 h 500761"/>
                <a:gd name="connsiteX556" fmla="*/ 3960137 w 4937510"/>
                <a:gd name="connsiteY556" fmla="*/ 165321 h 500761"/>
                <a:gd name="connsiteX557" fmla="*/ 3961643 w 4937510"/>
                <a:gd name="connsiteY557" fmla="*/ 172872 h 500761"/>
                <a:gd name="connsiteX558" fmla="*/ 3952611 w 4937510"/>
                <a:gd name="connsiteY558" fmla="*/ 184952 h 500761"/>
                <a:gd name="connsiteX559" fmla="*/ 3946590 w 4937510"/>
                <a:gd name="connsiteY559" fmla="*/ 194012 h 500761"/>
                <a:gd name="connsiteX560" fmla="*/ 3939064 w 4937510"/>
                <a:gd name="connsiteY560" fmla="*/ 200053 h 500761"/>
                <a:gd name="connsiteX561" fmla="*/ 3925516 w 4937510"/>
                <a:gd name="connsiteY561" fmla="*/ 200053 h 500761"/>
                <a:gd name="connsiteX562" fmla="*/ 3910463 w 4937510"/>
                <a:gd name="connsiteY562" fmla="*/ 198543 h 500761"/>
                <a:gd name="connsiteX563" fmla="*/ 3902937 w 4937510"/>
                <a:gd name="connsiteY563" fmla="*/ 197033 h 500761"/>
                <a:gd name="connsiteX564" fmla="*/ 3886379 w 4937510"/>
                <a:gd name="connsiteY564" fmla="*/ 197033 h 500761"/>
                <a:gd name="connsiteX565" fmla="*/ 3875842 w 4937510"/>
                <a:gd name="connsiteY565" fmla="*/ 200053 h 500761"/>
                <a:gd name="connsiteX566" fmla="*/ 3859284 w 4937510"/>
                <a:gd name="connsiteY566" fmla="*/ 200053 h 500761"/>
                <a:gd name="connsiteX567" fmla="*/ 3845736 w 4937510"/>
                <a:gd name="connsiteY567" fmla="*/ 198543 h 500761"/>
                <a:gd name="connsiteX568" fmla="*/ 3833694 w 4937510"/>
                <a:gd name="connsiteY568" fmla="*/ 201563 h 500761"/>
                <a:gd name="connsiteX569" fmla="*/ 3814125 w 4937510"/>
                <a:gd name="connsiteY569" fmla="*/ 210623 h 500761"/>
                <a:gd name="connsiteX570" fmla="*/ 3806599 w 4937510"/>
                <a:gd name="connsiteY570" fmla="*/ 213643 h 500761"/>
                <a:gd name="connsiteX571" fmla="*/ 3806599 w 4937510"/>
                <a:gd name="connsiteY571" fmla="*/ 216663 h 500761"/>
                <a:gd name="connsiteX572" fmla="*/ 3812620 w 4937510"/>
                <a:gd name="connsiteY572" fmla="*/ 225724 h 500761"/>
                <a:gd name="connsiteX573" fmla="*/ 3817136 w 4937510"/>
                <a:gd name="connsiteY573" fmla="*/ 231764 h 500761"/>
                <a:gd name="connsiteX574" fmla="*/ 3823157 w 4937510"/>
                <a:gd name="connsiteY574" fmla="*/ 234784 h 500761"/>
                <a:gd name="connsiteX575" fmla="*/ 3829178 w 4937510"/>
                <a:gd name="connsiteY575" fmla="*/ 239314 h 500761"/>
                <a:gd name="connsiteX576" fmla="*/ 3835199 w 4937510"/>
                <a:gd name="connsiteY576" fmla="*/ 239314 h 500761"/>
                <a:gd name="connsiteX577" fmla="*/ 3847242 w 4937510"/>
                <a:gd name="connsiteY577" fmla="*/ 239314 h 500761"/>
                <a:gd name="connsiteX578" fmla="*/ 3854768 w 4937510"/>
                <a:gd name="connsiteY578" fmla="*/ 237804 h 500761"/>
                <a:gd name="connsiteX579" fmla="*/ 3865305 w 4937510"/>
                <a:gd name="connsiteY579" fmla="*/ 237804 h 500761"/>
                <a:gd name="connsiteX580" fmla="*/ 3874337 w 4937510"/>
                <a:gd name="connsiteY580" fmla="*/ 237804 h 500761"/>
                <a:gd name="connsiteX581" fmla="*/ 3884874 w 4937510"/>
                <a:gd name="connsiteY581" fmla="*/ 242334 h 500761"/>
                <a:gd name="connsiteX582" fmla="*/ 3884874 w 4937510"/>
                <a:gd name="connsiteY582" fmla="*/ 248375 h 500761"/>
                <a:gd name="connsiteX583" fmla="*/ 3883368 w 4937510"/>
                <a:gd name="connsiteY583" fmla="*/ 255925 h 500761"/>
                <a:gd name="connsiteX584" fmla="*/ 3883368 w 4937510"/>
                <a:gd name="connsiteY584" fmla="*/ 263475 h 500761"/>
                <a:gd name="connsiteX585" fmla="*/ 3884874 w 4937510"/>
                <a:gd name="connsiteY585" fmla="*/ 268005 h 500761"/>
                <a:gd name="connsiteX586" fmla="*/ 3887884 w 4937510"/>
                <a:gd name="connsiteY586" fmla="*/ 278576 h 500761"/>
                <a:gd name="connsiteX587" fmla="*/ 3887884 w 4937510"/>
                <a:gd name="connsiteY587" fmla="*/ 292166 h 500761"/>
                <a:gd name="connsiteX588" fmla="*/ 3880358 w 4937510"/>
                <a:gd name="connsiteY588" fmla="*/ 307267 h 500761"/>
                <a:gd name="connsiteX589" fmla="*/ 3871326 w 4937510"/>
                <a:gd name="connsiteY589" fmla="*/ 313307 h 500761"/>
                <a:gd name="connsiteX590" fmla="*/ 3863800 w 4937510"/>
                <a:gd name="connsiteY590" fmla="*/ 320858 h 500761"/>
                <a:gd name="connsiteX591" fmla="*/ 3848747 w 4937510"/>
                <a:gd name="connsiteY591" fmla="*/ 338978 h 500761"/>
                <a:gd name="connsiteX592" fmla="*/ 3841220 w 4937510"/>
                <a:gd name="connsiteY592" fmla="*/ 351059 h 500761"/>
                <a:gd name="connsiteX593" fmla="*/ 3835199 w 4937510"/>
                <a:gd name="connsiteY593" fmla="*/ 357099 h 500761"/>
                <a:gd name="connsiteX594" fmla="*/ 3827673 w 4937510"/>
                <a:gd name="connsiteY594" fmla="*/ 370690 h 500761"/>
                <a:gd name="connsiteX595" fmla="*/ 3817136 w 4937510"/>
                <a:gd name="connsiteY595" fmla="*/ 382770 h 500761"/>
                <a:gd name="connsiteX596" fmla="*/ 3800578 w 4937510"/>
                <a:gd name="connsiteY596" fmla="*/ 400891 h 500761"/>
                <a:gd name="connsiteX597" fmla="*/ 3796062 w 4937510"/>
                <a:gd name="connsiteY597" fmla="*/ 406931 h 500761"/>
                <a:gd name="connsiteX598" fmla="*/ 3790041 w 4937510"/>
                <a:gd name="connsiteY598" fmla="*/ 406931 h 500761"/>
                <a:gd name="connsiteX599" fmla="*/ 3784020 w 4937510"/>
                <a:gd name="connsiteY599" fmla="*/ 403911 h 500761"/>
                <a:gd name="connsiteX600" fmla="*/ 3777999 w 4937510"/>
                <a:gd name="connsiteY600" fmla="*/ 399381 h 500761"/>
                <a:gd name="connsiteX601" fmla="*/ 3771978 w 4937510"/>
                <a:gd name="connsiteY601" fmla="*/ 394851 h 500761"/>
                <a:gd name="connsiteX602" fmla="*/ 3771978 w 4937510"/>
                <a:gd name="connsiteY602" fmla="*/ 385790 h 500761"/>
                <a:gd name="connsiteX603" fmla="*/ 3767462 w 4937510"/>
                <a:gd name="connsiteY603" fmla="*/ 375220 h 500761"/>
                <a:gd name="connsiteX604" fmla="*/ 3762946 w 4937510"/>
                <a:gd name="connsiteY604" fmla="*/ 361629 h 500761"/>
                <a:gd name="connsiteX605" fmla="*/ 3756925 w 4937510"/>
                <a:gd name="connsiteY605" fmla="*/ 354079 h 500761"/>
                <a:gd name="connsiteX606" fmla="*/ 3752409 w 4937510"/>
                <a:gd name="connsiteY606" fmla="*/ 352569 h 500761"/>
                <a:gd name="connsiteX607" fmla="*/ 3737356 w 4937510"/>
                <a:gd name="connsiteY607" fmla="*/ 361629 h 500761"/>
                <a:gd name="connsiteX608" fmla="*/ 3731335 w 4937510"/>
                <a:gd name="connsiteY608" fmla="*/ 367669 h 500761"/>
                <a:gd name="connsiteX609" fmla="*/ 3722303 w 4937510"/>
                <a:gd name="connsiteY609" fmla="*/ 373710 h 500761"/>
                <a:gd name="connsiteX610" fmla="*/ 3719293 w 4937510"/>
                <a:gd name="connsiteY610" fmla="*/ 376730 h 500761"/>
                <a:gd name="connsiteX611" fmla="*/ 3714777 w 4937510"/>
                <a:gd name="connsiteY611" fmla="*/ 376730 h 500761"/>
                <a:gd name="connsiteX612" fmla="*/ 3707251 w 4937510"/>
                <a:gd name="connsiteY612" fmla="*/ 378240 h 500761"/>
                <a:gd name="connsiteX613" fmla="*/ 3699724 w 4937510"/>
                <a:gd name="connsiteY613" fmla="*/ 378240 h 500761"/>
                <a:gd name="connsiteX614" fmla="*/ 3695208 w 4937510"/>
                <a:gd name="connsiteY614" fmla="*/ 379750 h 500761"/>
                <a:gd name="connsiteX615" fmla="*/ 3687682 w 4937510"/>
                <a:gd name="connsiteY615" fmla="*/ 382770 h 500761"/>
                <a:gd name="connsiteX616" fmla="*/ 3678650 w 4937510"/>
                <a:gd name="connsiteY616" fmla="*/ 387300 h 500761"/>
                <a:gd name="connsiteX617" fmla="*/ 3666608 w 4937510"/>
                <a:gd name="connsiteY617" fmla="*/ 387300 h 500761"/>
                <a:gd name="connsiteX618" fmla="*/ 3660587 w 4937510"/>
                <a:gd name="connsiteY618" fmla="*/ 384280 h 500761"/>
                <a:gd name="connsiteX619" fmla="*/ 3662092 w 4937510"/>
                <a:gd name="connsiteY619" fmla="*/ 382770 h 500761"/>
                <a:gd name="connsiteX620" fmla="*/ 3674134 w 4937510"/>
                <a:gd name="connsiteY620" fmla="*/ 367669 h 500761"/>
                <a:gd name="connsiteX621" fmla="*/ 3681661 w 4937510"/>
                <a:gd name="connsiteY621" fmla="*/ 355589 h 500761"/>
                <a:gd name="connsiteX622" fmla="*/ 3696714 w 4937510"/>
                <a:gd name="connsiteY622" fmla="*/ 345019 h 500761"/>
                <a:gd name="connsiteX623" fmla="*/ 3714777 w 4937510"/>
                <a:gd name="connsiteY623" fmla="*/ 329918 h 500761"/>
                <a:gd name="connsiteX624" fmla="*/ 3725314 w 4937510"/>
                <a:gd name="connsiteY624" fmla="*/ 314817 h 500761"/>
                <a:gd name="connsiteX625" fmla="*/ 3729830 w 4937510"/>
                <a:gd name="connsiteY625" fmla="*/ 304247 h 500761"/>
                <a:gd name="connsiteX626" fmla="*/ 3732840 w 4937510"/>
                <a:gd name="connsiteY626" fmla="*/ 290656 h 500761"/>
                <a:gd name="connsiteX627" fmla="*/ 3735851 w 4937510"/>
                <a:gd name="connsiteY627" fmla="*/ 272536 h 500761"/>
                <a:gd name="connsiteX628" fmla="*/ 3737356 w 4937510"/>
                <a:gd name="connsiteY628" fmla="*/ 269516 h 500761"/>
                <a:gd name="connsiteX629" fmla="*/ 3741872 w 4937510"/>
                <a:gd name="connsiteY629" fmla="*/ 271026 h 500761"/>
                <a:gd name="connsiteX630" fmla="*/ 3744883 w 4937510"/>
                <a:gd name="connsiteY630" fmla="*/ 277066 h 500761"/>
                <a:gd name="connsiteX631" fmla="*/ 3746388 w 4937510"/>
                <a:gd name="connsiteY631" fmla="*/ 284616 h 500761"/>
                <a:gd name="connsiteX632" fmla="*/ 3749398 w 4937510"/>
                <a:gd name="connsiteY632" fmla="*/ 284616 h 500761"/>
                <a:gd name="connsiteX633" fmla="*/ 3755420 w 4937510"/>
                <a:gd name="connsiteY633" fmla="*/ 277066 h 500761"/>
                <a:gd name="connsiteX634" fmla="*/ 3768967 w 4937510"/>
                <a:gd name="connsiteY634" fmla="*/ 263475 h 500761"/>
                <a:gd name="connsiteX635" fmla="*/ 3776493 w 4937510"/>
                <a:gd name="connsiteY635" fmla="*/ 254415 h 500761"/>
                <a:gd name="connsiteX636" fmla="*/ 3781009 w 4937510"/>
                <a:gd name="connsiteY636" fmla="*/ 231764 h 500761"/>
                <a:gd name="connsiteX637" fmla="*/ 3779504 w 4937510"/>
                <a:gd name="connsiteY637" fmla="*/ 218173 h 500761"/>
                <a:gd name="connsiteX638" fmla="*/ 3776493 w 4937510"/>
                <a:gd name="connsiteY638" fmla="*/ 216663 h 500761"/>
                <a:gd name="connsiteX639" fmla="*/ 3770472 w 4937510"/>
                <a:gd name="connsiteY639" fmla="*/ 219684 h 500761"/>
                <a:gd name="connsiteX640" fmla="*/ 3765956 w 4937510"/>
                <a:gd name="connsiteY640" fmla="*/ 221194 h 500761"/>
                <a:gd name="connsiteX641" fmla="*/ 3755420 w 4937510"/>
                <a:gd name="connsiteY641" fmla="*/ 224214 h 500761"/>
                <a:gd name="connsiteX642" fmla="*/ 3741872 w 4937510"/>
                <a:gd name="connsiteY642" fmla="*/ 230254 h 500761"/>
                <a:gd name="connsiteX643" fmla="*/ 3723809 w 4937510"/>
                <a:gd name="connsiteY643" fmla="*/ 239314 h 500761"/>
                <a:gd name="connsiteX644" fmla="*/ 3708756 w 4937510"/>
                <a:gd name="connsiteY644" fmla="*/ 248375 h 500761"/>
                <a:gd name="connsiteX645" fmla="*/ 3692198 w 4937510"/>
                <a:gd name="connsiteY645" fmla="*/ 258945 h 500761"/>
                <a:gd name="connsiteX646" fmla="*/ 3684671 w 4937510"/>
                <a:gd name="connsiteY646" fmla="*/ 272536 h 500761"/>
                <a:gd name="connsiteX647" fmla="*/ 3678650 w 4937510"/>
                <a:gd name="connsiteY647" fmla="*/ 281596 h 500761"/>
                <a:gd name="connsiteX648" fmla="*/ 3666608 w 4937510"/>
                <a:gd name="connsiteY648" fmla="*/ 290656 h 500761"/>
                <a:gd name="connsiteX649" fmla="*/ 3659082 w 4937510"/>
                <a:gd name="connsiteY649" fmla="*/ 289146 h 500761"/>
                <a:gd name="connsiteX650" fmla="*/ 3651555 w 4937510"/>
                <a:gd name="connsiteY650" fmla="*/ 283106 h 500761"/>
                <a:gd name="connsiteX651" fmla="*/ 3642524 w 4937510"/>
                <a:gd name="connsiteY651" fmla="*/ 281596 h 500761"/>
                <a:gd name="connsiteX652" fmla="*/ 3630481 w 4937510"/>
                <a:gd name="connsiteY652" fmla="*/ 278576 h 500761"/>
                <a:gd name="connsiteX653" fmla="*/ 3621450 w 4937510"/>
                <a:gd name="connsiteY653" fmla="*/ 277066 h 500761"/>
                <a:gd name="connsiteX654" fmla="*/ 3615429 w 4937510"/>
                <a:gd name="connsiteY654" fmla="*/ 274046 h 500761"/>
                <a:gd name="connsiteX655" fmla="*/ 3612418 w 4937510"/>
                <a:gd name="connsiteY655" fmla="*/ 264985 h 500761"/>
                <a:gd name="connsiteX656" fmla="*/ 3606397 w 4937510"/>
                <a:gd name="connsiteY656" fmla="*/ 260455 h 500761"/>
                <a:gd name="connsiteX657" fmla="*/ 3592849 w 4937510"/>
                <a:gd name="connsiteY657" fmla="*/ 248375 h 500761"/>
                <a:gd name="connsiteX658" fmla="*/ 3588334 w 4937510"/>
                <a:gd name="connsiteY658" fmla="*/ 239314 h 500761"/>
                <a:gd name="connsiteX659" fmla="*/ 3585323 w 4937510"/>
                <a:gd name="connsiteY659" fmla="*/ 234784 h 500761"/>
                <a:gd name="connsiteX660" fmla="*/ 3588334 w 4937510"/>
                <a:gd name="connsiteY660" fmla="*/ 231764 h 500761"/>
                <a:gd name="connsiteX661" fmla="*/ 3592849 w 4937510"/>
                <a:gd name="connsiteY661" fmla="*/ 225724 h 500761"/>
                <a:gd name="connsiteX662" fmla="*/ 3601881 w 4937510"/>
                <a:gd name="connsiteY662" fmla="*/ 224214 h 500761"/>
                <a:gd name="connsiteX663" fmla="*/ 3612418 w 4937510"/>
                <a:gd name="connsiteY663" fmla="*/ 224214 h 500761"/>
                <a:gd name="connsiteX664" fmla="*/ 3624460 w 4937510"/>
                <a:gd name="connsiteY664" fmla="*/ 225724 h 500761"/>
                <a:gd name="connsiteX665" fmla="*/ 3630481 w 4937510"/>
                <a:gd name="connsiteY665" fmla="*/ 227234 h 500761"/>
                <a:gd name="connsiteX666" fmla="*/ 3642524 w 4937510"/>
                <a:gd name="connsiteY666" fmla="*/ 231764 h 500761"/>
                <a:gd name="connsiteX667" fmla="*/ 3659082 w 4937510"/>
                <a:gd name="connsiteY667" fmla="*/ 234784 h 500761"/>
                <a:gd name="connsiteX668" fmla="*/ 3674134 w 4937510"/>
                <a:gd name="connsiteY668" fmla="*/ 233274 h 500761"/>
                <a:gd name="connsiteX669" fmla="*/ 3693703 w 4937510"/>
                <a:gd name="connsiteY669" fmla="*/ 225724 h 500761"/>
                <a:gd name="connsiteX670" fmla="*/ 3708756 w 4937510"/>
                <a:gd name="connsiteY670" fmla="*/ 218173 h 500761"/>
                <a:gd name="connsiteX671" fmla="*/ 3728324 w 4937510"/>
                <a:gd name="connsiteY671" fmla="*/ 209113 h 500761"/>
                <a:gd name="connsiteX672" fmla="*/ 3740367 w 4937510"/>
                <a:gd name="connsiteY672" fmla="*/ 206093 h 500761"/>
                <a:gd name="connsiteX673" fmla="*/ 3747893 w 4937510"/>
                <a:gd name="connsiteY673" fmla="*/ 201563 h 500761"/>
                <a:gd name="connsiteX674" fmla="*/ 3759935 w 4937510"/>
                <a:gd name="connsiteY674" fmla="*/ 197033 h 500761"/>
                <a:gd name="connsiteX675" fmla="*/ 3767462 w 4937510"/>
                <a:gd name="connsiteY675" fmla="*/ 194012 h 500761"/>
                <a:gd name="connsiteX676" fmla="*/ 3794557 w 4937510"/>
                <a:gd name="connsiteY676" fmla="*/ 189482 h 500761"/>
                <a:gd name="connsiteX677" fmla="*/ 3806599 w 4937510"/>
                <a:gd name="connsiteY677" fmla="*/ 184952 h 500761"/>
                <a:gd name="connsiteX678" fmla="*/ 3826168 w 4937510"/>
                <a:gd name="connsiteY678" fmla="*/ 177402 h 500761"/>
                <a:gd name="connsiteX679" fmla="*/ 3836705 w 4937510"/>
                <a:gd name="connsiteY679" fmla="*/ 174382 h 500761"/>
                <a:gd name="connsiteX680" fmla="*/ 3844231 w 4937510"/>
                <a:gd name="connsiteY680" fmla="*/ 171362 h 500761"/>
                <a:gd name="connsiteX681" fmla="*/ 3850252 w 4937510"/>
                <a:gd name="connsiteY681" fmla="*/ 169851 h 500761"/>
                <a:gd name="connsiteX682" fmla="*/ 3859284 w 4937510"/>
                <a:gd name="connsiteY682" fmla="*/ 169851 h 500761"/>
                <a:gd name="connsiteX683" fmla="*/ 3871326 w 4937510"/>
                <a:gd name="connsiteY683" fmla="*/ 169851 h 500761"/>
                <a:gd name="connsiteX684" fmla="*/ 3875842 w 4937510"/>
                <a:gd name="connsiteY684" fmla="*/ 171362 h 500761"/>
                <a:gd name="connsiteX685" fmla="*/ 3892400 w 4937510"/>
                <a:gd name="connsiteY685" fmla="*/ 171362 h 500761"/>
                <a:gd name="connsiteX686" fmla="*/ 3902937 w 4937510"/>
                <a:gd name="connsiteY686" fmla="*/ 169851 h 500761"/>
                <a:gd name="connsiteX687" fmla="*/ 3917990 w 4937510"/>
                <a:gd name="connsiteY687" fmla="*/ 163811 h 500761"/>
                <a:gd name="connsiteX688" fmla="*/ 3934548 w 4937510"/>
                <a:gd name="connsiteY688" fmla="*/ 162301 h 500761"/>
                <a:gd name="connsiteX689" fmla="*/ 2901527 w 4937510"/>
                <a:gd name="connsiteY689" fmla="*/ 157011 h 500761"/>
                <a:gd name="connsiteX690" fmla="*/ 2898510 w 4937510"/>
                <a:gd name="connsiteY690" fmla="*/ 160026 h 500761"/>
                <a:gd name="connsiteX691" fmla="*/ 2897001 w 4937510"/>
                <a:gd name="connsiteY691" fmla="*/ 161534 h 500761"/>
                <a:gd name="connsiteX692" fmla="*/ 2897001 w 4937510"/>
                <a:gd name="connsiteY692" fmla="*/ 164549 h 500761"/>
                <a:gd name="connsiteX693" fmla="*/ 2897001 w 4937510"/>
                <a:gd name="connsiteY693" fmla="*/ 166057 h 500761"/>
                <a:gd name="connsiteX694" fmla="*/ 2897001 w 4937510"/>
                <a:gd name="connsiteY694" fmla="*/ 167564 h 500761"/>
                <a:gd name="connsiteX695" fmla="*/ 2895493 w 4937510"/>
                <a:gd name="connsiteY695" fmla="*/ 170579 h 500761"/>
                <a:gd name="connsiteX696" fmla="*/ 2895493 w 4937510"/>
                <a:gd name="connsiteY696" fmla="*/ 175102 h 500761"/>
                <a:gd name="connsiteX697" fmla="*/ 2897001 w 4937510"/>
                <a:gd name="connsiteY697" fmla="*/ 176610 h 500761"/>
                <a:gd name="connsiteX698" fmla="*/ 2897001 w 4937510"/>
                <a:gd name="connsiteY698" fmla="*/ 178117 h 500761"/>
                <a:gd name="connsiteX699" fmla="*/ 2897001 w 4937510"/>
                <a:gd name="connsiteY699" fmla="*/ 179625 h 500761"/>
                <a:gd name="connsiteX700" fmla="*/ 2898510 w 4937510"/>
                <a:gd name="connsiteY700" fmla="*/ 179625 h 500761"/>
                <a:gd name="connsiteX701" fmla="*/ 2900019 w 4937510"/>
                <a:gd name="connsiteY701" fmla="*/ 181132 h 500761"/>
                <a:gd name="connsiteX702" fmla="*/ 2901527 w 4937510"/>
                <a:gd name="connsiteY702" fmla="*/ 181132 h 500761"/>
                <a:gd name="connsiteX703" fmla="*/ 2903036 w 4937510"/>
                <a:gd name="connsiteY703" fmla="*/ 181132 h 500761"/>
                <a:gd name="connsiteX704" fmla="*/ 2904545 w 4937510"/>
                <a:gd name="connsiteY704" fmla="*/ 181132 h 500761"/>
                <a:gd name="connsiteX705" fmla="*/ 2906053 w 4937510"/>
                <a:gd name="connsiteY705" fmla="*/ 181132 h 500761"/>
                <a:gd name="connsiteX706" fmla="*/ 2907562 w 4937510"/>
                <a:gd name="connsiteY706" fmla="*/ 181132 h 500761"/>
                <a:gd name="connsiteX707" fmla="*/ 2909071 w 4937510"/>
                <a:gd name="connsiteY707" fmla="*/ 181132 h 500761"/>
                <a:gd name="connsiteX708" fmla="*/ 2910579 w 4937510"/>
                <a:gd name="connsiteY708" fmla="*/ 179625 h 500761"/>
                <a:gd name="connsiteX709" fmla="*/ 2910579 w 4937510"/>
                <a:gd name="connsiteY709" fmla="*/ 178117 h 500761"/>
                <a:gd name="connsiteX710" fmla="*/ 2909071 w 4937510"/>
                <a:gd name="connsiteY710" fmla="*/ 176610 h 500761"/>
                <a:gd name="connsiteX711" fmla="*/ 2907562 w 4937510"/>
                <a:gd name="connsiteY711" fmla="*/ 175102 h 500761"/>
                <a:gd name="connsiteX712" fmla="*/ 2907562 w 4937510"/>
                <a:gd name="connsiteY712" fmla="*/ 173594 h 500761"/>
                <a:gd name="connsiteX713" fmla="*/ 2906053 w 4937510"/>
                <a:gd name="connsiteY713" fmla="*/ 172087 h 500761"/>
                <a:gd name="connsiteX714" fmla="*/ 2906053 w 4937510"/>
                <a:gd name="connsiteY714" fmla="*/ 169072 h 500761"/>
                <a:gd name="connsiteX715" fmla="*/ 2906053 w 4937510"/>
                <a:gd name="connsiteY715" fmla="*/ 166057 h 500761"/>
                <a:gd name="connsiteX716" fmla="*/ 2907562 w 4937510"/>
                <a:gd name="connsiteY716" fmla="*/ 166057 h 500761"/>
                <a:gd name="connsiteX717" fmla="*/ 2907562 w 4937510"/>
                <a:gd name="connsiteY717" fmla="*/ 164549 h 500761"/>
                <a:gd name="connsiteX718" fmla="*/ 2909071 w 4937510"/>
                <a:gd name="connsiteY718" fmla="*/ 163042 h 500761"/>
                <a:gd name="connsiteX719" fmla="*/ 2909071 w 4937510"/>
                <a:gd name="connsiteY719" fmla="*/ 160026 h 500761"/>
                <a:gd name="connsiteX720" fmla="*/ 2909071 w 4937510"/>
                <a:gd name="connsiteY720" fmla="*/ 158519 h 500761"/>
                <a:gd name="connsiteX721" fmla="*/ 2907562 w 4937510"/>
                <a:gd name="connsiteY721" fmla="*/ 158519 h 500761"/>
                <a:gd name="connsiteX722" fmla="*/ 2906053 w 4937510"/>
                <a:gd name="connsiteY722" fmla="*/ 157011 h 500761"/>
                <a:gd name="connsiteX723" fmla="*/ 2904545 w 4937510"/>
                <a:gd name="connsiteY723" fmla="*/ 157011 h 500761"/>
                <a:gd name="connsiteX724" fmla="*/ 2901527 w 4937510"/>
                <a:gd name="connsiteY724" fmla="*/ 157011 h 500761"/>
                <a:gd name="connsiteX725" fmla="*/ 4328378 w 4937510"/>
                <a:gd name="connsiteY725" fmla="*/ 156715 h 500761"/>
                <a:gd name="connsiteX726" fmla="*/ 4322367 w 4937510"/>
                <a:gd name="connsiteY726" fmla="*/ 158224 h 500761"/>
                <a:gd name="connsiteX727" fmla="*/ 4317860 w 4937510"/>
                <a:gd name="connsiteY727" fmla="*/ 162750 h 500761"/>
                <a:gd name="connsiteX728" fmla="*/ 4310347 w 4937510"/>
                <a:gd name="connsiteY728" fmla="*/ 162750 h 500761"/>
                <a:gd name="connsiteX729" fmla="*/ 4305839 w 4937510"/>
                <a:gd name="connsiteY729" fmla="*/ 162750 h 500761"/>
                <a:gd name="connsiteX730" fmla="*/ 4304336 w 4937510"/>
                <a:gd name="connsiteY730" fmla="*/ 167276 h 500761"/>
                <a:gd name="connsiteX731" fmla="*/ 4304336 w 4937510"/>
                <a:gd name="connsiteY731" fmla="*/ 174820 h 500761"/>
                <a:gd name="connsiteX732" fmla="*/ 4302834 w 4937510"/>
                <a:gd name="connsiteY732" fmla="*/ 179346 h 500761"/>
                <a:gd name="connsiteX733" fmla="*/ 4301331 w 4937510"/>
                <a:gd name="connsiteY733" fmla="*/ 182363 h 500761"/>
                <a:gd name="connsiteX734" fmla="*/ 4301331 w 4937510"/>
                <a:gd name="connsiteY734" fmla="*/ 188398 h 500761"/>
                <a:gd name="connsiteX735" fmla="*/ 4302834 w 4937510"/>
                <a:gd name="connsiteY735" fmla="*/ 189907 h 500761"/>
                <a:gd name="connsiteX736" fmla="*/ 4308844 w 4937510"/>
                <a:gd name="connsiteY736" fmla="*/ 189907 h 500761"/>
                <a:gd name="connsiteX737" fmla="*/ 4316357 w 4937510"/>
                <a:gd name="connsiteY737" fmla="*/ 188398 h 500761"/>
                <a:gd name="connsiteX738" fmla="*/ 4322367 w 4937510"/>
                <a:gd name="connsiteY738" fmla="*/ 186889 h 500761"/>
                <a:gd name="connsiteX739" fmla="*/ 4325372 w 4937510"/>
                <a:gd name="connsiteY739" fmla="*/ 182363 h 500761"/>
                <a:gd name="connsiteX740" fmla="*/ 4328378 w 4937510"/>
                <a:gd name="connsiteY740" fmla="*/ 176328 h 500761"/>
                <a:gd name="connsiteX741" fmla="*/ 4329880 w 4937510"/>
                <a:gd name="connsiteY741" fmla="*/ 171802 h 500761"/>
                <a:gd name="connsiteX742" fmla="*/ 4329880 w 4937510"/>
                <a:gd name="connsiteY742" fmla="*/ 164259 h 500761"/>
                <a:gd name="connsiteX743" fmla="*/ 4329880 w 4937510"/>
                <a:gd name="connsiteY743" fmla="*/ 158224 h 500761"/>
                <a:gd name="connsiteX744" fmla="*/ 4328378 w 4937510"/>
                <a:gd name="connsiteY744" fmla="*/ 156715 h 500761"/>
                <a:gd name="connsiteX745" fmla="*/ 3366699 w 4937510"/>
                <a:gd name="connsiteY745" fmla="*/ 151833 h 500761"/>
                <a:gd name="connsiteX746" fmla="*/ 3362188 w 4937510"/>
                <a:gd name="connsiteY746" fmla="*/ 153338 h 500761"/>
                <a:gd name="connsiteX747" fmla="*/ 3359181 w 4937510"/>
                <a:gd name="connsiteY747" fmla="*/ 159357 h 500761"/>
                <a:gd name="connsiteX748" fmla="*/ 3356174 w 4937510"/>
                <a:gd name="connsiteY748" fmla="*/ 162367 h 500761"/>
                <a:gd name="connsiteX749" fmla="*/ 3356174 w 4937510"/>
                <a:gd name="connsiteY749" fmla="*/ 166882 h 500761"/>
                <a:gd name="connsiteX750" fmla="*/ 3356174 w 4937510"/>
                <a:gd name="connsiteY750" fmla="*/ 174406 h 500761"/>
                <a:gd name="connsiteX751" fmla="*/ 3354670 w 4937510"/>
                <a:gd name="connsiteY751" fmla="*/ 183435 h 500761"/>
                <a:gd name="connsiteX752" fmla="*/ 3353167 w 4937510"/>
                <a:gd name="connsiteY752" fmla="*/ 190960 h 500761"/>
                <a:gd name="connsiteX753" fmla="*/ 3350160 w 4937510"/>
                <a:gd name="connsiteY753" fmla="*/ 198484 h 500761"/>
                <a:gd name="connsiteX754" fmla="*/ 3347153 w 4937510"/>
                <a:gd name="connsiteY754" fmla="*/ 202999 h 500761"/>
                <a:gd name="connsiteX755" fmla="*/ 3341139 w 4937510"/>
                <a:gd name="connsiteY755" fmla="*/ 207513 h 500761"/>
                <a:gd name="connsiteX756" fmla="*/ 3338131 w 4937510"/>
                <a:gd name="connsiteY756" fmla="*/ 213533 h 500761"/>
                <a:gd name="connsiteX757" fmla="*/ 3338131 w 4937510"/>
                <a:gd name="connsiteY757" fmla="*/ 219552 h 500761"/>
                <a:gd name="connsiteX758" fmla="*/ 3338131 w 4937510"/>
                <a:gd name="connsiteY758" fmla="*/ 230087 h 500761"/>
                <a:gd name="connsiteX759" fmla="*/ 3338131 w 4937510"/>
                <a:gd name="connsiteY759" fmla="*/ 236106 h 500761"/>
                <a:gd name="connsiteX760" fmla="*/ 3341139 w 4937510"/>
                <a:gd name="connsiteY760" fmla="*/ 237611 h 500761"/>
                <a:gd name="connsiteX761" fmla="*/ 3353167 w 4937510"/>
                <a:gd name="connsiteY761" fmla="*/ 237611 h 500761"/>
                <a:gd name="connsiteX762" fmla="*/ 3362188 w 4937510"/>
                <a:gd name="connsiteY762" fmla="*/ 236106 h 500761"/>
                <a:gd name="connsiteX763" fmla="*/ 3363692 w 4937510"/>
                <a:gd name="connsiteY763" fmla="*/ 227077 h 500761"/>
                <a:gd name="connsiteX764" fmla="*/ 3369706 w 4937510"/>
                <a:gd name="connsiteY764" fmla="*/ 216543 h 500761"/>
                <a:gd name="connsiteX765" fmla="*/ 3374217 w 4937510"/>
                <a:gd name="connsiteY765" fmla="*/ 204504 h 500761"/>
                <a:gd name="connsiteX766" fmla="*/ 3375720 w 4937510"/>
                <a:gd name="connsiteY766" fmla="*/ 195474 h 500761"/>
                <a:gd name="connsiteX767" fmla="*/ 3377224 w 4937510"/>
                <a:gd name="connsiteY767" fmla="*/ 186445 h 500761"/>
                <a:gd name="connsiteX768" fmla="*/ 3377224 w 4937510"/>
                <a:gd name="connsiteY768" fmla="*/ 171396 h 500761"/>
                <a:gd name="connsiteX769" fmla="*/ 3377224 w 4937510"/>
                <a:gd name="connsiteY769" fmla="*/ 162367 h 500761"/>
                <a:gd name="connsiteX770" fmla="*/ 3372713 w 4937510"/>
                <a:gd name="connsiteY770" fmla="*/ 154843 h 500761"/>
                <a:gd name="connsiteX771" fmla="*/ 3366699 w 4937510"/>
                <a:gd name="connsiteY771" fmla="*/ 151833 h 500761"/>
                <a:gd name="connsiteX772" fmla="*/ 866465 w 4937510"/>
                <a:gd name="connsiteY772" fmla="*/ 144837 h 500761"/>
                <a:gd name="connsiteX773" fmla="*/ 878459 w 4937510"/>
                <a:gd name="connsiteY773" fmla="*/ 146345 h 500761"/>
                <a:gd name="connsiteX774" fmla="*/ 884456 w 4937510"/>
                <a:gd name="connsiteY774" fmla="*/ 153886 h 500761"/>
                <a:gd name="connsiteX775" fmla="*/ 881458 w 4937510"/>
                <a:gd name="connsiteY775" fmla="*/ 158410 h 500761"/>
                <a:gd name="connsiteX776" fmla="*/ 878459 w 4937510"/>
                <a:gd name="connsiteY776" fmla="*/ 162935 h 500761"/>
                <a:gd name="connsiteX777" fmla="*/ 876960 w 4937510"/>
                <a:gd name="connsiteY777" fmla="*/ 167459 h 500761"/>
                <a:gd name="connsiteX778" fmla="*/ 873961 w 4937510"/>
                <a:gd name="connsiteY778" fmla="*/ 173492 h 500761"/>
                <a:gd name="connsiteX779" fmla="*/ 870963 w 4937510"/>
                <a:gd name="connsiteY779" fmla="*/ 178016 h 500761"/>
                <a:gd name="connsiteX780" fmla="*/ 867964 w 4937510"/>
                <a:gd name="connsiteY780" fmla="*/ 184049 h 500761"/>
                <a:gd name="connsiteX781" fmla="*/ 861967 w 4937510"/>
                <a:gd name="connsiteY781" fmla="*/ 196114 h 500761"/>
                <a:gd name="connsiteX782" fmla="*/ 855970 w 4937510"/>
                <a:gd name="connsiteY782" fmla="*/ 200638 h 500761"/>
                <a:gd name="connsiteX783" fmla="*/ 849972 w 4937510"/>
                <a:gd name="connsiteY783" fmla="*/ 202146 h 500761"/>
                <a:gd name="connsiteX784" fmla="*/ 843975 w 4937510"/>
                <a:gd name="connsiteY784" fmla="*/ 205162 h 500761"/>
                <a:gd name="connsiteX785" fmla="*/ 839477 w 4937510"/>
                <a:gd name="connsiteY785" fmla="*/ 209687 h 500761"/>
                <a:gd name="connsiteX786" fmla="*/ 839477 w 4937510"/>
                <a:gd name="connsiteY786" fmla="*/ 212703 h 500761"/>
                <a:gd name="connsiteX787" fmla="*/ 842476 w 4937510"/>
                <a:gd name="connsiteY787" fmla="*/ 217227 h 500761"/>
                <a:gd name="connsiteX788" fmla="*/ 843975 w 4937510"/>
                <a:gd name="connsiteY788" fmla="*/ 224768 h 500761"/>
                <a:gd name="connsiteX789" fmla="*/ 848473 w 4937510"/>
                <a:gd name="connsiteY789" fmla="*/ 244374 h 500761"/>
                <a:gd name="connsiteX790" fmla="*/ 845474 w 4937510"/>
                <a:gd name="connsiteY790" fmla="*/ 251914 h 500761"/>
                <a:gd name="connsiteX791" fmla="*/ 842476 w 4937510"/>
                <a:gd name="connsiteY791" fmla="*/ 254930 h 500761"/>
                <a:gd name="connsiteX792" fmla="*/ 842476 w 4937510"/>
                <a:gd name="connsiteY792" fmla="*/ 257947 h 500761"/>
                <a:gd name="connsiteX793" fmla="*/ 839477 w 4937510"/>
                <a:gd name="connsiteY793" fmla="*/ 262471 h 500761"/>
                <a:gd name="connsiteX794" fmla="*/ 836479 w 4937510"/>
                <a:gd name="connsiteY794" fmla="*/ 266995 h 500761"/>
                <a:gd name="connsiteX795" fmla="*/ 834979 w 4937510"/>
                <a:gd name="connsiteY795" fmla="*/ 271520 h 500761"/>
                <a:gd name="connsiteX796" fmla="*/ 836479 w 4937510"/>
                <a:gd name="connsiteY796" fmla="*/ 274536 h 500761"/>
                <a:gd name="connsiteX797" fmla="*/ 837978 w 4937510"/>
                <a:gd name="connsiteY797" fmla="*/ 276044 h 500761"/>
                <a:gd name="connsiteX798" fmla="*/ 843975 w 4937510"/>
                <a:gd name="connsiteY798" fmla="*/ 279060 h 500761"/>
                <a:gd name="connsiteX799" fmla="*/ 851472 w 4937510"/>
                <a:gd name="connsiteY799" fmla="*/ 280569 h 500761"/>
                <a:gd name="connsiteX800" fmla="*/ 860468 w 4937510"/>
                <a:gd name="connsiteY800" fmla="*/ 282077 h 500761"/>
                <a:gd name="connsiteX801" fmla="*/ 867964 w 4937510"/>
                <a:gd name="connsiteY801" fmla="*/ 283585 h 500761"/>
                <a:gd name="connsiteX802" fmla="*/ 878459 w 4937510"/>
                <a:gd name="connsiteY802" fmla="*/ 288109 h 500761"/>
                <a:gd name="connsiteX803" fmla="*/ 890454 w 4937510"/>
                <a:gd name="connsiteY803" fmla="*/ 291125 h 500761"/>
                <a:gd name="connsiteX804" fmla="*/ 903948 w 4937510"/>
                <a:gd name="connsiteY804" fmla="*/ 292634 h 500761"/>
                <a:gd name="connsiteX805" fmla="*/ 908445 w 4937510"/>
                <a:gd name="connsiteY805" fmla="*/ 294142 h 500761"/>
                <a:gd name="connsiteX806" fmla="*/ 915942 w 4937510"/>
                <a:gd name="connsiteY806" fmla="*/ 292634 h 500761"/>
                <a:gd name="connsiteX807" fmla="*/ 923439 w 4937510"/>
                <a:gd name="connsiteY807" fmla="*/ 292634 h 500761"/>
                <a:gd name="connsiteX808" fmla="*/ 929436 w 4937510"/>
                <a:gd name="connsiteY808" fmla="*/ 301682 h 500761"/>
                <a:gd name="connsiteX809" fmla="*/ 926437 w 4937510"/>
                <a:gd name="connsiteY809" fmla="*/ 306207 h 500761"/>
                <a:gd name="connsiteX810" fmla="*/ 923439 w 4937510"/>
                <a:gd name="connsiteY810" fmla="*/ 312239 h 500761"/>
                <a:gd name="connsiteX811" fmla="*/ 914443 w 4937510"/>
                <a:gd name="connsiteY811" fmla="*/ 327320 h 500761"/>
                <a:gd name="connsiteX812" fmla="*/ 911444 w 4937510"/>
                <a:gd name="connsiteY812" fmla="*/ 333353 h 500761"/>
                <a:gd name="connsiteX813" fmla="*/ 903948 w 4937510"/>
                <a:gd name="connsiteY813" fmla="*/ 349942 h 500761"/>
                <a:gd name="connsiteX814" fmla="*/ 897950 w 4937510"/>
                <a:gd name="connsiteY814" fmla="*/ 351450 h 500761"/>
                <a:gd name="connsiteX815" fmla="*/ 885956 w 4937510"/>
                <a:gd name="connsiteY815" fmla="*/ 352959 h 500761"/>
                <a:gd name="connsiteX816" fmla="*/ 870963 w 4937510"/>
                <a:gd name="connsiteY816" fmla="*/ 352959 h 500761"/>
                <a:gd name="connsiteX817" fmla="*/ 860468 w 4937510"/>
                <a:gd name="connsiteY817" fmla="*/ 352959 h 500761"/>
                <a:gd name="connsiteX818" fmla="*/ 845474 w 4937510"/>
                <a:gd name="connsiteY818" fmla="*/ 352959 h 500761"/>
                <a:gd name="connsiteX819" fmla="*/ 831981 w 4937510"/>
                <a:gd name="connsiteY819" fmla="*/ 352959 h 500761"/>
                <a:gd name="connsiteX820" fmla="*/ 809491 w 4937510"/>
                <a:gd name="connsiteY820" fmla="*/ 352959 h 500761"/>
                <a:gd name="connsiteX821" fmla="*/ 794498 w 4937510"/>
                <a:gd name="connsiteY821" fmla="*/ 355975 h 500761"/>
                <a:gd name="connsiteX822" fmla="*/ 781004 w 4937510"/>
                <a:gd name="connsiteY822" fmla="*/ 358991 h 500761"/>
                <a:gd name="connsiteX823" fmla="*/ 757015 w 4937510"/>
                <a:gd name="connsiteY823" fmla="*/ 366532 h 500761"/>
                <a:gd name="connsiteX824" fmla="*/ 740523 w 4937510"/>
                <a:gd name="connsiteY824" fmla="*/ 374072 h 500761"/>
                <a:gd name="connsiteX825" fmla="*/ 728528 w 4937510"/>
                <a:gd name="connsiteY825" fmla="*/ 380105 h 500761"/>
                <a:gd name="connsiteX826" fmla="*/ 718033 w 4937510"/>
                <a:gd name="connsiteY826" fmla="*/ 383121 h 500761"/>
                <a:gd name="connsiteX827" fmla="*/ 715035 w 4937510"/>
                <a:gd name="connsiteY827" fmla="*/ 381613 h 500761"/>
                <a:gd name="connsiteX828" fmla="*/ 712036 w 4937510"/>
                <a:gd name="connsiteY828" fmla="*/ 378597 h 500761"/>
                <a:gd name="connsiteX829" fmla="*/ 709037 w 4937510"/>
                <a:gd name="connsiteY829" fmla="*/ 369548 h 500761"/>
                <a:gd name="connsiteX830" fmla="*/ 703040 w 4937510"/>
                <a:gd name="connsiteY830" fmla="*/ 363515 h 500761"/>
                <a:gd name="connsiteX831" fmla="*/ 689546 w 4937510"/>
                <a:gd name="connsiteY831" fmla="*/ 349942 h 500761"/>
                <a:gd name="connsiteX832" fmla="*/ 688047 w 4937510"/>
                <a:gd name="connsiteY832" fmla="*/ 342402 h 500761"/>
                <a:gd name="connsiteX833" fmla="*/ 689546 w 4937510"/>
                <a:gd name="connsiteY833" fmla="*/ 336369 h 500761"/>
                <a:gd name="connsiteX834" fmla="*/ 694044 w 4937510"/>
                <a:gd name="connsiteY834" fmla="*/ 330337 h 500761"/>
                <a:gd name="connsiteX835" fmla="*/ 698542 w 4937510"/>
                <a:gd name="connsiteY835" fmla="*/ 325812 h 500761"/>
                <a:gd name="connsiteX836" fmla="*/ 704539 w 4937510"/>
                <a:gd name="connsiteY836" fmla="*/ 325812 h 500761"/>
                <a:gd name="connsiteX837" fmla="*/ 710537 w 4937510"/>
                <a:gd name="connsiteY837" fmla="*/ 321288 h 500761"/>
                <a:gd name="connsiteX838" fmla="*/ 721032 w 4937510"/>
                <a:gd name="connsiteY838" fmla="*/ 319780 h 500761"/>
                <a:gd name="connsiteX839" fmla="*/ 731527 w 4937510"/>
                <a:gd name="connsiteY839" fmla="*/ 316764 h 500761"/>
                <a:gd name="connsiteX840" fmla="*/ 742022 w 4937510"/>
                <a:gd name="connsiteY840" fmla="*/ 312239 h 500761"/>
                <a:gd name="connsiteX841" fmla="*/ 751018 w 4937510"/>
                <a:gd name="connsiteY841" fmla="*/ 310731 h 500761"/>
                <a:gd name="connsiteX842" fmla="*/ 758515 w 4937510"/>
                <a:gd name="connsiteY842" fmla="*/ 310731 h 500761"/>
                <a:gd name="connsiteX843" fmla="*/ 764512 w 4937510"/>
                <a:gd name="connsiteY843" fmla="*/ 307715 h 500761"/>
                <a:gd name="connsiteX844" fmla="*/ 772008 w 4937510"/>
                <a:gd name="connsiteY844" fmla="*/ 306207 h 500761"/>
                <a:gd name="connsiteX845" fmla="*/ 778006 w 4937510"/>
                <a:gd name="connsiteY845" fmla="*/ 304699 h 500761"/>
                <a:gd name="connsiteX846" fmla="*/ 779505 w 4937510"/>
                <a:gd name="connsiteY846" fmla="*/ 301682 h 500761"/>
                <a:gd name="connsiteX847" fmla="*/ 779505 w 4937510"/>
                <a:gd name="connsiteY847" fmla="*/ 300174 h 500761"/>
                <a:gd name="connsiteX848" fmla="*/ 775007 w 4937510"/>
                <a:gd name="connsiteY848" fmla="*/ 298666 h 500761"/>
                <a:gd name="connsiteX849" fmla="*/ 770509 w 4937510"/>
                <a:gd name="connsiteY849" fmla="*/ 295650 h 500761"/>
                <a:gd name="connsiteX850" fmla="*/ 767510 w 4937510"/>
                <a:gd name="connsiteY850" fmla="*/ 294142 h 500761"/>
                <a:gd name="connsiteX851" fmla="*/ 767510 w 4937510"/>
                <a:gd name="connsiteY851" fmla="*/ 283585 h 500761"/>
                <a:gd name="connsiteX852" fmla="*/ 770509 w 4937510"/>
                <a:gd name="connsiteY852" fmla="*/ 277552 h 500761"/>
                <a:gd name="connsiteX853" fmla="*/ 772008 w 4937510"/>
                <a:gd name="connsiteY853" fmla="*/ 268504 h 500761"/>
                <a:gd name="connsiteX854" fmla="*/ 776506 w 4937510"/>
                <a:gd name="connsiteY854" fmla="*/ 262471 h 500761"/>
                <a:gd name="connsiteX855" fmla="*/ 772008 w 4937510"/>
                <a:gd name="connsiteY855" fmla="*/ 253422 h 500761"/>
                <a:gd name="connsiteX856" fmla="*/ 766011 w 4937510"/>
                <a:gd name="connsiteY856" fmla="*/ 247390 h 500761"/>
                <a:gd name="connsiteX857" fmla="*/ 760014 w 4937510"/>
                <a:gd name="connsiteY857" fmla="*/ 244374 h 500761"/>
                <a:gd name="connsiteX858" fmla="*/ 749519 w 4937510"/>
                <a:gd name="connsiteY858" fmla="*/ 242865 h 500761"/>
                <a:gd name="connsiteX859" fmla="*/ 743521 w 4937510"/>
                <a:gd name="connsiteY859" fmla="*/ 239849 h 500761"/>
                <a:gd name="connsiteX860" fmla="*/ 737524 w 4937510"/>
                <a:gd name="connsiteY860" fmla="*/ 238341 h 500761"/>
                <a:gd name="connsiteX861" fmla="*/ 731527 w 4937510"/>
                <a:gd name="connsiteY861" fmla="*/ 233817 h 500761"/>
                <a:gd name="connsiteX862" fmla="*/ 728528 w 4937510"/>
                <a:gd name="connsiteY862" fmla="*/ 229292 h 500761"/>
                <a:gd name="connsiteX863" fmla="*/ 727029 w 4937510"/>
                <a:gd name="connsiteY863" fmla="*/ 223260 h 500761"/>
                <a:gd name="connsiteX864" fmla="*/ 728528 w 4937510"/>
                <a:gd name="connsiteY864" fmla="*/ 217227 h 500761"/>
                <a:gd name="connsiteX865" fmla="*/ 730028 w 4937510"/>
                <a:gd name="connsiteY865" fmla="*/ 212703 h 500761"/>
                <a:gd name="connsiteX866" fmla="*/ 734526 w 4937510"/>
                <a:gd name="connsiteY866" fmla="*/ 209687 h 500761"/>
                <a:gd name="connsiteX867" fmla="*/ 739024 w 4937510"/>
                <a:gd name="connsiteY867" fmla="*/ 208179 h 500761"/>
                <a:gd name="connsiteX868" fmla="*/ 742022 w 4937510"/>
                <a:gd name="connsiteY868" fmla="*/ 206670 h 500761"/>
                <a:gd name="connsiteX869" fmla="*/ 746520 w 4937510"/>
                <a:gd name="connsiteY869" fmla="*/ 206670 h 500761"/>
                <a:gd name="connsiteX870" fmla="*/ 752517 w 4937510"/>
                <a:gd name="connsiteY870" fmla="*/ 205162 h 500761"/>
                <a:gd name="connsiteX871" fmla="*/ 758515 w 4937510"/>
                <a:gd name="connsiteY871" fmla="*/ 205162 h 500761"/>
                <a:gd name="connsiteX872" fmla="*/ 761513 w 4937510"/>
                <a:gd name="connsiteY872" fmla="*/ 203654 h 500761"/>
                <a:gd name="connsiteX873" fmla="*/ 767510 w 4937510"/>
                <a:gd name="connsiteY873" fmla="*/ 199130 h 500761"/>
                <a:gd name="connsiteX874" fmla="*/ 775007 w 4937510"/>
                <a:gd name="connsiteY874" fmla="*/ 196114 h 500761"/>
                <a:gd name="connsiteX875" fmla="*/ 782504 w 4937510"/>
                <a:gd name="connsiteY875" fmla="*/ 190081 h 500761"/>
                <a:gd name="connsiteX876" fmla="*/ 790000 w 4937510"/>
                <a:gd name="connsiteY876" fmla="*/ 185557 h 500761"/>
                <a:gd name="connsiteX877" fmla="*/ 798996 w 4937510"/>
                <a:gd name="connsiteY877" fmla="*/ 179524 h 500761"/>
                <a:gd name="connsiteX878" fmla="*/ 806492 w 4937510"/>
                <a:gd name="connsiteY878" fmla="*/ 175000 h 500761"/>
                <a:gd name="connsiteX879" fmla="*/ 813989 w 4937510"/>
                <a:gd name="connsiteY879" fmla="*/ 170475 h 500761"/>
                <a:gd name="connsiteX880" fmla="*/ 821486 w 4937510"/>
                <a:gd name="connsiteY880" fmla="*/ 165951 h 500761"/>
                <a:gd name="connsiteX881" fmla="*/ 833480 w 4937510"/>
                <a:gd name="connsiteY881" fmla="*/ 161427 h 500761"/>
                <a:gd name="connsiteX882" fmla="*/ 843975 w 4937510"/>
                <a:gd name="connsiteY882" fmla="*/ 156902 h 500761"/>
                <a:gd name="connsiteX883" fmla="*/ 851472 w 4937510"/>
                <a:gd name="connsiteY883" fmla="*/ 152378 h 500761"/>
                <a:gd name="connsiteX884" fmla="*/ 860468 w 4937510"/>
                <a:gd name="connsiteY884" fmla="*/ 147854 h 500761"/>
                <a:gd name="connsiteX885" fmla="*/ 866465 w 4937510"/>
                <a:gd name="connsiteY885" fmla="*/ 144837 h 500761"/>
                <a:gd name="connsiteX886" fmla="*/ 4313352 w 4937510"/>
                <a:gd name="connsiteY886" fmla="*/ 140120 h 500761"/>
                <a:gd name="connsiteX887" fmla="*/ 4310347 w 4937510"/>
                <a:gd name="connsiteY887" fmla="*/ 144646 h 500761"/>
                <a:gd name="connsiteX888" fmla="*/ 4310347 w 4937510"/>
                <a:gd name="connsiteY888" fmla="*/ 147663 h 500761"/>
                <a:gd name="connsiteX889" fmla="*/ 4310347 w 4937510"/>
                <a:gd name="connsiteY889" fmla="*/ 152189 h 500761"/>
                <a:gd name="connsiteX890" fmla="*/ 4311849 w 4937510"/>
                <a:gd name="connsiteY890" fmla="*/ 152189 h 500761"/>
                <a:gd name="connsiteX891" fmla="*/ 4316357 w 4937510"/>
                <a:gd name="connsiteY891" fmla="*/ 149172 h 500761"/>
                <a:gd name="connsiteX892" fmla="*/ 4316357 w 4937510"/>
                <a:gd name="connsiteY892" fmla="*/ 146155 h 500761"/>
                <a:gd name="connsiteX893" fmla="*/ 4316357 w 4937510"/>
                <a:gd name="connsiteY893" fmla="*/ 143137 h 500761"/>
                <a:gd name="connsiteX894" fmla="*/ 4314854 w 4937510"/>
                <a:gd name="connsiteY894" fmla="*/ 140120 h 500761"/>
                <a:gd name="connsiteX895" fmla="*/ 4313352 w 4937510"/>
                <a:gd name="connsiteY895" fmla="*/ 140120 h 500761"/>
                <a:gd name="connsiteX896" fmla="*/ 639716 w 4937510"/>
                <a:gd name="connsiteY896" fmla="*/ 135391 h 500761"/>
                <a:gd name="connsiteX897" fmla="*/ 646992 w 4937510"/>
                <a:gd name="connsiteY897" fmla="*/ 136920 h 500761"/>
                <a:gd name="connsiteX898" fmla="*/ 651358 w 4937510"/>
                <a:gd name="connsiteY898" fmla="*/ 139977 h 500761"/>
                <a:gd name="connsiteX899" fmla="*/ 654268 w 4937510"/>
                <a:gd name="connsiteY899" fmla="*/ 141506 h 500761"/>
                <a:gd name="connsiteX900" fmla="*/ 655723 w 4937510"/>
                <a:gd name="connsiteY900" fmla="*/ 144563 h 500761"/>
                <a:gd name="connsiteX901" fmla="*/ 658634 w 4937510"/>
                <a:gd name="connsiteY901" fmla="*/ 149149 h 500761"/>
                <a:gd name="connsiteX902" fmla="*/ 660089 w 4937510"/>
                <a:gd name="connsiteY902" fmla="*/ 152207 h 500761"/>
                <a:gd name="connsiteX903" fmla="*/ 661544 w 4937510"/>
                <a:gd name="connsiteY903" fmla="*/ 153736 h 500761"/>
                <a:gd name="connsiteX904" fmla="*/ 664455 w 4937510"/>
                <a:gd name="connsiteY904" fmla="*/ 156793 h 500761"/>
                <a:gd name="connsiteX905" fmla="*/ 665910 w 4937510"/>
                <a:gd name="connsiteY905" fmla="*/ 161379 h 500761"/>
                <a:gd name="connsiteX906" fmla="*/ 664455 w 4937510"/>
                <a:gd name="connsiteY906" fmla="*/ 167494 h 500761"/>
                <a:gd name="connsiteX907" fmla="*/ 662999 w 4937510"/>
                <a:gd name="connsiteY907" fmla="*/ 172080 h 500761"/>
                <a:gd name="connsiteX908" fmla="*/ 661544 w 4937510"/>
                <a:gd name="connsiteY908" fmla="*/ 175137 h 500761"/>
                <a:gd name="connsiteX909" fmla="*/ 657179 w 4937510"/>
                <a:gd name="connsiteY909" fmla="*/ 176666 h 500761"/>
                <a:gd name="connsiteX910" fmla="*/ 649902 w 4937510"/>
                <a:gd name="connsiteY910" fmla="*/ 176666 h 500761"/>
                <a:gd name="connsiteX911" fmla="*/ 645537 w 4937510"/>
                <a:gd name="connsiteY911" fmla="*/ 173609 h 500761"/>
                <a:gd name="connsiteX912" fmla="*/ 639716 w 4937510"/>
                <a:gd name="connsiteY912" fmla="*/ 170551 h 500761"/>
                <a:gd name="connsiteX913" fmla="*/ 636806 w 4937510"/>
                <a:gd name="connsiteY913" fmla="*/ 165965 h 500761"/>
                <a:gd name="connsiteX914" fmla="*/ 632440 w 4937510"/>
                <a:gd name="connsiteY914" fmla="*/ 155264 h 500761"/>
                <a:gd name="connsiteX915" fmla="*/ 632440 w 4937510"/>
                <a:gd name="connsiteY915" fmla="*/ 150678 h 500761"/>
                <a:gd name="connsiteX916" fmla="*/ 630985 w 4937510"/>
                <a:gd name="connsiteY916" fmla="*/ 146092 h 500761"/>
                <a:gd name="connsiteX917" fmla="*/ 632440 w 4937510"/>
                <a:gd name="connsiteY917" fmla="*/ 141506 h 500761"/>
                <a:gd name="connsiteX918" fmla="*/ 633895 w 4937510"/>
                <a:gd name="connsiteY918" fmla="*/ 138449 h 500761"/>
                <a:gd name="connsiteX919" fmla="*/ 636806 w 4937510"/>
                <a:gd name="connsiteY919" fmla="*/ 136920 h 500761"/>
                <a:gd name="connsiteX920" fmla="*/ 639716 w 4937510"/>
                <a:gd name="connsiteY920" fmla="*/ 135391 h 500761"/>
                <a:gd name="connsiteX921" fmla="*/ 1176897 w 4937510"/>
                <a:gd name="connsiteY921" fmla="*/ 133535 h 500761"/>
                <a:gd name="connsiteX922" fmla="*/ 1170870 w 4937510"/>
                <a:gd name="connsiteY922" fmla="*/ 136549 h 500761"/>
                <a:gd name="connsiteX923" fmla="*/ 1166349 w 4937510"/>
                <a:gd name="connsiteY923" fmla="*/ 142576 h 500761"/>
                <a:gd name="connsiteX924" fmla="*/ 1163336 w 4937510"/>
                <a:gd name="connsiteY924" fmla="*/ 148603 h 500761"/>
                <a:gd name="connsiteX925" fmla="*/ 1160322 w 4937510"/>
                <a:gd name="connsiteY925" fmla="*/ 154630 h 500761"/>
                <a:gd name="connsiteX926" fmla="*/ 1154295 w 4937510"/>
                <a:gd name="connsiteY926" fmla="*/ 160657 h 500761"/>
                <a:gd name="connsiteX927" fmla="*/ 1151282 w 4937510"/>
                <a:gd name="connsiteY927" fmla="*/ 168191 h 500761"/>
                <a:gd name="connsiteX928" fmla="*/ 1148268 w 4937510"/>
                <a:gd name="connsiteY928" fmla="*/ 174218 h 500761"/>
                <a:gd name="connsiteX929" fmla="*/ 1148268 w 4937510"/>
                <a:gd name="connsiteY929" fmla="*/ 183259 h 500761"/>
                <a:gd name="connsiteX930" fmla="*/ 1149775 w 4937510"/>
                <a:gd name="connsiteY930" fmla="*/ 190793 h 500761"/>
                <a:gd name="connsiteX931" fmla="*/ 1151282 w 4937510"/>
                <a:gd name="connsiteY931" fmla="*/ 195313 h 500761"/>
                <a:gd name="connsiteX932" fmla="*/ 1152788 w 4937510"/>
                <a:gd name="connsiteY932" fmla="*/ 196820 h 500761"/>
                <a:gd name="connsiteX933" fmla="*/ 1158816 w 4937510"/>
                <a:gd name="connsiteY933" fmla="*/ 198327 h 500761"/>
                <a:gd name="connsiteX934" fmla="*/ 1161829 w 4937510"/>
                <a:gd name="connsiteY934" fmla="*/ 196820 h 500761"/>
                <a:gd name="connsiteX935" fmla="*/ 1166349 w 4937510"/>
                <a:gd name="connsiteY935" fmla="*/ 195313 h 500761"/>
                <a:gd name="connsiteX936" fmla="*/ 1169363 w 4937510"/>
                <a:gd name="connsiteY936" fmla="*/ 193806 h 500761"/>
                <a:gd name="connsiteX937" fmla="*/ 1169363 w 4937510"/>
                <a:gd name="connsiteY937" fmla="*/ 196820 h 500761"/>
                <a:gd name="connsiteX938" fmla="*/ 1167856 w 4937510"/>
                <a:gd name="connsiteY938" fmla="*/ 201340 h 500761"/>
                <a:gd name="connsiteX939" fmla="*/ 1164843 w 4937510"/>
                <a:gd name="connsiteY939" fmla="*/ 204354 h 500761"/>
                <a:gd name="connsiteX940" fmla="*/ 1163336 w 4937510"/>
                <a:gd name="connsiteY940" fmla="*/ 208874 h 500761"/>
                <a:gd name="connsiteX941" fmla="*/ 1160322 w 4937510"/>
                <a:gd name="connsiteY941" fmla="*/ 213394 h 500761"/>
                <a:gd name="connsiteX942" fmla="*/ 1154295 w 4937510"/>
                <a:gd name="connsiteY942" fmla="*/ 216408 h 500761"/>
                <a:gd name="connsiteX943" fmla="*/ 1146761 w 4937510"/>
                <a:gd name="connsiteY943" fmla="*/ 217915 h 500761"/>
                <a:gd name="connsiteX944" fmla="*/ 1140734 w 4937510"/>
                <a:gd name="connsiteY944" fmla="*/ 217915 h 500761"/>
                <a:gd name="connsiteX945" fmla="*/ 1137721 w 4937510"/>
                <a:gd name="connsiteY945" fmla="*/ 220928 h 500761"/>
                <a:gd name="connsiteX946" fmla="*/ 1134707 w 4937510"/>
                <a:gd name="connsiteY946" fmla="*/ 228462 h 500761"/>
                <a:gd name="connsiteX947" fmla="*/ 1130187 w 4937510"/>
                <a:gd name="connsiteY947" fmla="*/ 235996 h 500761"/>
                <a:gd name="connsiteX948" fmla="*/ 1128680 w 4937510"/>
                <a:gd name="connsiteY948" fmla="*/ 240516 h 500761"/>
                <a:gd name="connsiteX949" fmla="*/ 1128680 w 4937510"/>
                <a:gd name="connsiteY949" fmla="*/ 249557 h 500761"/>
                <a:gd name="connsiteX950" fmla="*/ 1127173 w 4937510"/>
                <a:gd name="connsiteY950" fmla="*/ 254077 h 500761"/>
                <a:gd name="connsiteX951" fmla="*/ 1125666 w 4937510"/>
                <a:gd name="connsiteY951" fmla="*/ 257091 h 500761"/>
                <a:gd name="connsiteX952" fmla="*/ 1127173 w 4937510"/>
                <a:gd name="connsiteY952" fmla="*/ 263118 h 500761"/>
                <a:gd name="connsiteX953" fmla="*/ 1133200 w 4937510"/>
                <a:gd name="connsiteY953" fmla="*/ 266132 h 500761"/>
                <a:gd name="connsiteX954" fmla="*/ 1137721 w 4937510"/>
                <a:gd name="connsiteY954" fmla="*/ 264625 h 500761"/>
                <a:gd name="connsiteX955" fmla="*/ 1142241 w 4937510"/>
                <a:gd name="connsiteY955" fmla="*/ 263118 h 500761"/>
                <a:gd name="connsiteX956" fmla="*/ 1146761 w 4937510"/>
                <a:gd name="connsiteY956" fmla="*/ 260105 h 500761"/>
                <a:gd name="connsiteX957" fmla="*/ 1151282 w 4937510"/>
                <a:gd name="connsiteY957" fmla="*/ 260105 h 500761"/>
                <a:gd name="connsiteX958" fmla="*/ 1152788 w 4937510"/>
                <a:gd name="connsiteY958" fmla="*/ 257091 h 500761"/>
                <a:gd name="connsiteX959" fmla="*/ 1157309 w 4937510"/>
                <a:gd name="connsiteY959" fmla="*/ 255584 h 500761"/>
                <a:gd name="connsiteX960" fmla="*/ 1160322 w 4937510"/>
                <a:gd name="connsiteY960" fmla="*/ 257091 h 500761"/>
                <a:gd name="connsiteX961" fmla="*/ 1163336 w 4937510"/>
                <a:gd name="connsiteY961" fmla="*/ 261611 h 500761"/>
                <a:gd name="connsiteX962" fmla="*/ 1160322 w 4937510"/>
                <a:gd name="connsiteY962" fmla="*/ 266132 h 500761"/>
                <a:gd name="connsiteX963" fmla="*/ 1155802 w 4937510"/>
                <a:gd name="connsiteY963" fmla="*/ 270652 h 500761"/>
                <a:gd name="connsiteX964" fmla="*/ 1149775 w 4937510"/>
                <a:gd name="connsiteY964" fmla="*/ 275172 h 500761"/>
                <a:gd name="connsiteX965" fmla="*/ 1142241 w 4937510"/>
                <a:gd name="connsiteY965" fmla="*/ 279693 h 500761"/>
                <a:gd name="connsiteX966" fmla="*/ 1136214 w 4937510"/>
                <a:gd name="connsiteY966" fmla="*/ 284213 h 500761"/>
                <a:gd name="connsiteX967" fmla="*/ 1127173 w 4937510"/>
                <a:gd name="connsiteY967" fmla="*/ 290240 h 500761"/>
                <a:gd name="connsiteX968" fmla="*/ 1122653 w 4937510"/>
                <a:gd name="connsiteY968" fmla="*/ 293254 h 500761"/>
                <a:gd name="connsiteX969" fmla="*/ 1122653 w 4937510"/>
                <a:gd name="connsiteY969" fmla="*/ 302294 h 500761"/>
                <a:gd name="connsiteX970" fmla="*/ 1122653 w 4937510"/>
                <a:gd name="connsiteY970" fmla="*/ 308322 h 500761"/>
                <a:gd name="connsiteX971" fmla="*/ 1122653 w 4937510"/>
                <a:gd name="connsiteY971" fmla="*/ 315855 h 500761"/>
                <a:gd name="connsiteX972" fmla="*/ 1121146 w 4937510"/>
                <a:gd name="connsiteY972" fmla="*/ 321883 h 500761"/>
                <a:gd name="connsiteX973" fmla="*/ 1122653 w 4937510"/>
                <a:gd name="connsiteY973" fmla="*/ 327910 h 500761"/>
                <a:gd name="connsiteX974" fmla="*/ 1125666 w 4937510"/>
                <a:gd name="connsiteY974" fmla="*/ 329416 h 500761"/>
                <a:gd name="connsiteX975" fmla="*/ 1131694 w 4937510"/>
                <a:gd name="connsiteY975" fmla="*/ 327910 h 500761"/>
                <a:gd name="connsiteX976" fmla="*/ 1139227 w 4937510"/>
                <a:gd name="connsiteY976" fmla="*/ 324896 h 500761"/>
                <a:gd name="connsiteX977" fmla="*/ 1145255 w 4937510"/>
                <a:gd name="connsiteY977" fmla="*/ 323389 h 500761"/>
                <a:gd name="connsiteX978" fmla="*/ 1154295 w 4937510"/>
                <a:gd name="connsiteY978" fmla="*/ 318869 h 500761"/>
                <a:gd name="connsiteX979" fmla="*/ 1158816 w 4937510"/>
                <a:gd name="connsiteY979" fmla="*/ 317362 h 500761"/>
                <a:gd name="connsiteX980" fmla="*/ 1169363 w 4937510"/>
                <a:gd name="connsiteY980" fmla="*/ 314349 h 500761"/>
                <a:gd name="connsiteX981" fmla="*/ 1181417 w 4937510"/>
                <a:gd name="connsiteY981" fmla="*/ 303801 h 500761"/>
                <a:gd name="connsiteX982" fmla="*/ 1184431 w 4937510"/>
                <a:gd name="connsiteY982" fmla="*/ 291747 h 500761"/>
                <a:gd name="connsiteX983" fmla="*/ 1185938 w 4937510"/>
                <a:gd name="connsiteY983" fmla="*/ 278186 h 500761"/>
                <a:gd name="connsiteX984" fmla="*/ 1187444 w 4937510"/>
                <a:gd name="connsiteY984" fmla="*/ 263118 h 500761"/>
                <a:gd name="connsiteX985" fmla="*/ 1185938 w 4937510"/>
                <a:gd name="connsiteY985" fmla="*/ 254077 h 500761"/>
                <a:gd name="connsiteX986" fmla="*/ 1185938 w 4937510"/>
                <a:gd name="connsiteY986" fmla="*/ 245037 h 500761"/>
                <a:gd name="connsiteX987" fmla="*/ 1187444 w 4937510"/>
                <a:gd name="connsiteY987" fmla="*/ 231476 h 500761"/>
                <a:gd name="connsiteX988" fmla="*/ 1187444 w 4937510"/>
                <a:gd name="connsiteY988" fmla="*/ 216408 h 500761"/>
                <a:gd name="connsiteX989" fmla="*/ 1188951 w 4937510"/>
                <a:gd name="connsiteY989" fmla="*/ 204354 h 500761"/>
                <a:gd name="connsiteX990" fmla="*/ 1190458 w 4937510"/>
                <a:gd name="connsiteY990" fmla="*/ 199833 h 500761"/>
                <a:gd name="connsiteX991" fmla="*/ 1191965 w 4937510"/>
                <a:gd name="connsiteY991" fmla="*/ 193806 h 500761"/>
                <a:gd name="connsiteX992" fmla="*/ 1191965 w 4937510"/>
                <a:gd name="connsiteY992" fmla="*/ 186272 h 500761"/>
                <a:gd name="connsiteX993" fmla="*/ 1191965 w 4937510"/>
                <a:gd name="connsiteY993" fmla="*/ 180245 h 500761"/>
                <a:gd name="connsiteX994" fmla="*/ 1193471 w 4937510"/>
                <a:gd name="connsiteY994" fmla="*/ 171205 h 500761"/>
                <a:gd name="connsiteX995" fmla="*/ 1193471 w 4937510"/>
                <a:gd name="connsiteY995" fmla="*/ 162164 h 500761"/>
                <a:gd name="connsiteX996" fmla="*/ 1193471 w 4937510"/>
                <a:gd name="connsiteY996" fmla="*/ 156137 h 500761"/>
                <a:gd name="connsiteX997" fmla="*/ 1193471 w 4937510"/>
                <a:gd name="connsiteY997" fmla="*/ 144083 h 500761"/>
                <a:gd name="connsiteX998" fmla="*/ 1190458 w 4937510"/>
                <a:gd name="connsiteY998" fmla="*/ 139562 h 500761"/>
                <a:gd name="connsiteX999" fmla="*/ 1187444 w 4937510"/>
                <a:gd name="connsiteY999" fmla="*/ 136549 h 500761"/>
                <a:gd name="connsiteX1000" fmla="*/ 1181417 w 4937510"/>
                <a:gd name="connsiteY1000" fmla="*/ 133535 h 500761"/>
                <a:gd name="connsiteX1001" fmla="*/ 1176897 w 4937510"/>
                <a:gd name="connsiteY1001" fmla="*/ 133535 h 500761"/>
                <a:gd name="connsiteX1002" fmla="*/ 2897001 w 4937510"/>
                <a:gd name="connsiteY1002" fmla="*/ 132890 h 500761"/>
                <a:gd name="connsiteX1003" fmla="*/ 2895493 w 4937510"/>
                <a:gd name="connsiteY1003" fmla="*/ 134398 h 500761"/>
                <a:gd name="connsiteX1004" fmla="*/ 2895493 w 4937510"/>
                <a:gd name="connsiteY1004" fmla="*/ 137413 h 500761"/>
                <a:gd name="connsiteX1005" fmla="*/ 2893984 w 4937510"/>
                <a:gd name="connsiteY1005" fmla="*/ 138921 h 500761"/>
                <a:gd name="connsiteX1006" fmla="*/ 2893984 w 4937510"/>
                <a:gd name="connsiteY1006" fmla="*/ 140428 h 500761"/>
                <a:gd name="connsiteX1007" fmla="*/ 2893984 w 4937510"/>
                <a:gd name="connsiteY1007" fmla="*/ 143443 h 500761"/>
                <a:gd name="connsiteX1008" fmla="*/ 2895493 w 4937510"/>
                <a:gd name="connsiteY1008" fmla="*/ 143443 h 500761"/>
                <a:gd name="connsiteX1009" fmla="*/ 2897001 w 4937510"/>
                <a:gd name="connsiteY1009" fmla="*/ 144951 h 500761"/>
                <a:gd name="connsiteX1010" fmla="*/ 2898510 w 4937510"/>
                <a:gd name="connsiteY1010" fmla="*/ 146458 h 500761"/>
                <a:gd name="connsiteX1011" fmla="*/ 2900019 w 4937510"/>
                <a:gd name="connsiteY1011" fmla="*/ 146458 h 500761"/>
                <a:gd name="connsiteX1012" fmla="*/ 2900019 w 4937510"/>
                <a:gd name="connsiteY1012" fmla="*/ 144951 h 500761"/>
                <a:gd name="connsiteX1013" fmla="*/ 2901527 w 4937510"/>
                <a:gd name="connsiteY1013" fmla="*/ 143443 h 500761"/>
                <a:gd name="connsiteX1014" fmla="*/ 2901527 w 4937510"/>
                <a:gd name="connsiteY1014" fmla="*/ 141936 h 500761"/>
                <a:gd name="connsiteX1015" fmla="*/ 2901527 w 4937510"/>
                <a:gd name="connsiteY1015" fmla="*/ 140428 h 500761"/>
                <a:gd name="connsiteX1016" fmla="*/ 2900019 w 4937510"/>
                <a:gd name="connsiteY1016" fmla="*/ 138921 h 500761"/>
                <a:gd name="connsiteX1017" fmla="*/ 2901527 w 4937510"/>
                <a:gd name="connsiteY1017" fmla="*/ 137413 h 500761"/>
                <a:gd name="connsiteX1018" fmla="*/ 2901527 w 4937510"/>
                <a:gd name="connsiteY1018" fmla="*/ 134398 h 500761"/>
                <a:gd name="connsiteX1019" fmla="*/ 2900019 w 4937510"/>
                <a:gd name="connsiteY1019" fmla="*/ 132890 h 500761"/>
                <a:gd name="connsiteX1020" fmla="*/ 2898510 w 4937510"/>
                <a:gd name="connsiteY1020" fmla="*/ 132890 h 500761"/>
                <a:gd name="connsiteX1021" fmla="*/ 2897001 w 4937510"/>
                <a:gd name="connsiteY1021" fmla="*/ 132890 h 500761"/>
                <a:gd name="connsiteX1022" fmla="*/ 36931 w 4937510"/>
                <a:gd name="connsiteY1022" fmla="*/ 109991 h 500761"/>
                <a:gd name="connsiteX1023" fmla="*/ 42953 w 4937510"/>
                <a:gd name="connsiteY1023" fmla="*/ 111495 h 500761"/>
                <a:gd name="connsiteX1024" fmla="*/ 54996 w 4937510"/>
                <a:gd name="connsiteY1024" fmla="*/ 111495 h 500761"/>
                <a:gd name="connsiteX1025" fmla="*/ 65534 w 4937510"/>
                <a:gd name="connsiteY1025" fmla="*/ 111495 h 500761"/>
                <a:gd name="connsiteX1026" fmla="*/ 83599 w 4937510"/>
                <a:gd name="connsiteY1026" fmla="*/ 114503 h 500761"/>
                <a:gd name="connsiteX1027" fmla="*/ 92631 w 4937510"/>
                <a:gd name="connsiteY1027" fmla="*/ 119015 h 500761"/>
                <a:gd name="connsiteX1028" fmla="*/ 100158 w 4937510"/>
                <a:gd name="connsiteY1028" fmla="*/ 125031 h 500761"/>
                <a:gd name="connsiteX1029" fmla="*/ 104674 w 4937510"/>
                <a:gd name="connsiteY1029" fmla="*/ 128038 h 500761"/>
                <a:gd name="connsiteX1030" fmla="*/ 106180 w 4937510"/>
                <a:gd name="connsiteY1030" fmla="*/ 129542 h 500761"/>
                <a:gd name="connsiteX1031" fmla="*/ 116717 w 4937510"/>
                <a:gd name="connsiteY1031" fmla="*/ 137062 h 500761"/>
                <a:gd name="connsiteX1032" fmla="*/ 116717 w 4937510"/>
                <a:gd name="connsiteY1032" fmla="*/ 149094 h 500761"/>
                <a:gd name="connsiteX1033" fmla="*/ 104674 w 4937510"/>
                <a:gd name="connsiteY1033" fmla="*/ 162629 h 500761"/>
                <a:gd name="connsiteX1034" fmla="*/ 95642 w 4937510"/>
                <a:gd name="connsiteY1034" fmla="*/ 165637 h 500761"/>
                <a:gd name="connsiteX1035" fmla="*/ 80588 w 4937510"/>
                <a:gd name="connsiteY1035" fmla="*/ 164133 h 500761"/>
                <a:gd name="connsiteX1036" fmla="*/ 68545 w 4937510"/>
                <a:gd name="connsiteY1036" fmla="*/ 161125 h 500761"/>
                <a:gd name="connsiteX1037" fmla="*/ 59512 w 4937510"/>
                <a:gd name="connsiteY1037" fmla="*/ 152102 h 500761"/>
                <a:gd name="connsiteX1038" fmla="*/ 42953 w 4937510"/>
                <a:gd name="connsiteY1038" fmla="*/ 134054 h 500761"/>
                <a:gd name="connsiteX1039" fmla="*/ 41448 w 4937510"/>
                <a:gd name="connsiteY1039" fmla="*/ 128038 h 500761"/>
                <a:gd name="connsiteX1040" fmla="*/ 36931 w 4937510"/>
                <a:gd name="connsiteY1040" fmla="*/ 123527 h 500761"/>
                <a:gd name="connsiteX1041" fmla="*/ 30910 w 4937510"/>
                <a:gd name="connsiteY1041" fmla="*/ 116007 h 500761"/>
                <a:gd name="connsiteX1042" fmla="*/ 36931 w 4937510"/>
                <a:gd name="connsiteY1042" fmla="*/ 109991 h 500761"/>
                <a:gd name="connsiteX1043" fmla="*/ 1196485 w 4937510"/>
                <a:gd name="connsiteY1043" fmla="*/ 98879 h 500761"/>
                <a:gd name="connsiteX1044" fmla="*/ 1204019 w 4937510"/>
                <a:gd name="connsiteY1044" fmla="*/ 98879 h 500761"/>
                <a:gd name="connsiteX1045" fmla="*/ 1210046 w 4937510"/>
                <a:gd name="connsiteY1045" fmla="*/ 100386 h 500761"/>
                <a:gd name="connsiteX1046" fmla="*/ 1216073 w 4937510"/>
                <a:gd name="connsiteY1046" fmla="*/ 104906 h 500761"/>
                <a:gd name="connsiteX1047" fmla="*/ 1219087 w 4937510"/>
                <a:gd name="connsiteY1047" fmla="*/ 110933 h 500761"/>
                <a:gd name="connsiteX1048" fmla="*/ 1220594 w 4937510"/>
                <a:gd name="connsiteY1048" fmla="*/ 118467 h 500761"/>
                <a:gd name="connsiteX1049" fmla="*/ 1222100 w 4937510"/>
                <a:gd name="connsiteY1049" fmla="*/ 130521 h 500761"/>
                <a:gd name="connsiteX1050" fmla="*/ 1222100 w 4937510"/>
                <a:gd name="connsiteY1050" fmla="*/ 138055 h 500761"/>
                <a:gd name="connsiteX1051" fmla="*/ 1225114 w 4937510"/>
                <a:gd name="connsiteY1051" fmla="*/ 147096 h 500761"/>
                <a:gd name="connsiteX1052" fmla="*/ 1225114 w 4937510"/>
                <a:gd name="connsiteY1052" fmla="*/ 156137 h 500761"/>
                <a:gd name="connsiteX1053" fmla="*/ 1225114 w 4937510"/>
                <a:gd name="connsiteY1053" fmla="*/ 162164 h 500761"/>
                <a:gd name="connsiteX1054" fmla="*/ 1225114 w 4937510"/>
                <a:gd name="connsiteY1054" fmla="*/ 172711 h 500761"/>
                <a:gd name="connsiteX1055" fmla="*/ 1223607 w 4937510"/>
                <a:gd name="connsiteY1055" fmla="*/ 180245 h 500761"/>
                <a:gd name="connsiteX1056" fmla="*/ 1222100 w 4937510"/>
                <a:gd name="connsiteY1056" fmla="*/ 187779 h 500761"/>
                <a:gd name="connsiteX1057" fmla="*/ 1220594 w 4937510"/>
                <a:gd name="connsiteY1057" fmla="*/ 195313 h 500761"/>
                <a:gd name="connsiteX1058" fmla="*/ 1219087 w 4937510"/>
                <a:gd name="connsiteY1058" fmla="*/ 213394 h 500761"/>
                <a:gd name="connsiteX1059" fmla="*/ 1219087 w 4937510"/>
                <a:gd name="connsiteY1059" fmla="*/ 225449 h 500761"/>
                <a:gd name="connsiteX1060" fmla="*/ 1220594 w 4937510"/>
                <a:gd name="connsiteY1060" fmla="*/ 231476 h 500761"/>
                <a:gd name="connsiteX1061" fmla="*/ 1222100 w 4937510"/>
                <a:gd name="connsiteY1061" fmla="*/ 240516 h 500761"/>
                <a:gd name="connsiteX1062" fmla="*/ 1225114 w 4937510"/>
                <a:gd name="connsiteY1062" fmla="*/ 245037 h 500761"/>
                <a:gd name="connsiteX1063" fmla="*/ 1225114 w 4937510"/>
                <a:gd name="connsiteY1063" fmla="*/ 273666 h 500761"/>
                <a:gd name="connsiteX1064" fmla="*/ 1226621 w 4937510"/>
                <a:gd name="connsiteY1064" fmla="*/ 291747 h 500761"/>
                <a:gd name="connsiteX1065" fmla="*/ 1226621 w 4937510"/>
                <a:gd name="connsiteY1065" fmla="*/ 308322 h 500761"/>
                <a:gd name="connsiteX1066" fmla="*/ 1225114 w 4937510"/>
                <a:gd name="connsiteY1066" fmla="*/ 330923 h 500761"/>
                <a:gd name="connsiteX1067" fmla="*/ 1223607 w 4937510"/>
                <a:gd name="connsiteY1067" fmla="*/ 342977 h 500761"/>
                <a:gd name="connsiteX1068" fmla="*/ 1225114 w 4937510"/>
                <a:gd name="connsiteY1068" fmla="*/ 350511 h 500761"/>
                <a:gd name="connsiteX1069" fmla="*/ 1223607 w 4937510"/>
                <a:gd name="connsiteY1069" fmla="*/ 355032 h 500761"/>
                <a:gd name="connsiteX1070" fmla="*/ 1222100 w 4937510"/>
                <a:gd name="connsiteY1070" fmla="*/ 359552 h 500761"/>
                <a:gd name="connsiteX1071" fmla="*/ 1220594 w 4937510"/>
                <a:gd name="connsiteY1071" fmla="*/ 365579 h 500761"/>
                <a:gd name="connsiteX1072" fmla="*/ 1219087 w 4937510"/>
                <a:gd name="connsiteY1072" fmla="*/ 370099 h 500761"/>
                <a:gd name="connsiteX1073" fmla="*/ 1222100 w 4937510"/>
                <a:gd name="connsiteY1073" fmla="*/ 373113 h 500761"/>
                <a:gd name="connsiteX1074" fmla="*/ 1228127 w 4937510"/>
                <a:gd name="connsiteY1074" fmla="*/ 374620 h 500761"/>
                <a:gd name="connsiteX1075" fmla="*/ 1231141 w 4937510"/>
                <a:gd name="connsiteY1075" fmla="*/ 376127 h 500761"/>
                <a:gd name="connsiteX1076" fmla="*/ 1231141 w 4937510"/>
                <a:gd name="connsiteY1076" fmla="*/ 385167 h 500761"/>
                <a:gd name="connsiteX1077" fmla="*/ 1231141 w 4937510"/>
                <a:gd name="connsiteY1077" fmla="*/ 392701 h 500761"/>
                <a:gd name="connsiteX1078" fmla="*/ 1228127 w 4937510"/>
                <a:gd name="connsiteY1078" fmla="*/ 397222 h 500761"/>
                <a:gd name="connsiteX1079" fmla="*/ 1226621 w 4937510"/>
                <a:gd name="connsiteY1079" fmla="*/ 406262 h 500761"/>
                <a:gd name="connsiteX1080" fmla="*/ 1226621 w 4937510"/>
                <a:gd name="connsiteY1080" fmla="*/ 413796 h 500761"/>
                <a:gd name="connsiteX1081" fmla="*/ 1228127 w 4937510"/>
                <a:gd name="connsiteY1081" fmla="*/ 421330 h 500761"/>
                <a:gd name="connsiteX1082" fmla="*/ 1226621 w 4937510"/>
                <a:gd name="connsiteY1082" fmla="*/ 425850 h 500761"/>
                <a:gd name="connsiteX1083" fmla="*/ 1219087 w 4937510"/>
                <a:gd name="connsiteY1083" fmla="*/ 427357 h 500761"/>
                <a:gd name="connsiteX1084" fmla="*/ 1213060 w 4937510"/>
                <a:gd name="connsiteY1084" fmla="*/ 428864 h 500761"/>
                <a:gd name="connsiteX1085" fmla="*/ 1207033 w 4937510"/>
                <a:gd name="connsiteY1085" fmla="*/ 431877 h 500761"/>
                <a:gd name="connsiteX1086" fmla="*/ 1201005 w 4937510"/>
                <a:gd name="connsiteY1086" fmla="*/ 431877 h 500761"/>
                <a:gd name="connsiteX1087" fmla="*/ 1196485 w 4937510"/>
                <a:gd name="connsiteY1087" fmla="*/ 428864 h 500761"/>
                <a:gd name="connsiteX1088" fmla="*/ 1190458 w 4937510"/>
                <a:gd name="connsiteY1088" fmla="*/ 424344 h 500761"/>
                <a:gd name="connsiteX1089" fmla="*/ 1185938 w 4937510"/>
                <a:gd name="connsiteY1089" fmla="*/ 418316 h 500761"/>
                <a:gd name="connsiteX1090" fmla="*/ 1176897 w 4937510"/>
                <a:gd name="connsiteY1090" fmla="*/ 410783 h 500761"/>
                <a:gd name="connsiteX1091" fmla="*/ 1167856 w 4937510"/>
                <a:gd name="connsiteY1091" fmla="*/ 401742 h 500761"/>
                <a:gd name="connsiteX1092" fmla="*/ 1160322 w 4937510"/>
                <a:gd name="connsiteY1092" fmla="*/ 397222 h 500761"/>
                <a:gd name="connsiteX1093" fmla="*/ 1155802 w 4937510"/>
                <a:gd name="connsiteY1093" fmla="*/ 394208 h 500761"/>
                <a:gd name="connsiteX1094" fmla="*/ 1151282 w 4937510"/>
                <a:gd name="connsiteY1094" fmla="*/ 389688 h 500761"/>
                <a:gd name="connsiteX1095" fmla="*/ 1148268 w 4937510"/>
                <a:gd name="connsiteY1095" fmla="*/ 389688 h 500761"/>
                <a:gd name="connsiteX1096" fmla="*/ 1140734 w 4937510"/>
                <a:gd name="connsiteY1096" fmla="*/ 389688 h 500761"/>
                <a:gd name="connsiteX1097" fmla="*/ 1133200 w 4937510"/>
                <a:gd name="connsiteY1097" fmla="*/ 389688 h 500761"/>
                <a:gd name="connsiteX1098" fmla="*/ 1128680 w 4937510"/>
                <a:gd name="connsiteY1098" fmla="*/ 392701 h 500761"/>
                <a:gd name="connsiteX1099" fmla="*/ 1124160 w 4937510"/>
                <a:gd name="connsiteY1099" fmla="*/ 397222 h 500761"/>
                <a:gd name="connsiteX1100" fmla="*/ 1118132 w 4937510"/>
                <a:gd name="connsiteY1100" fmla="*/ 404755 h 500761"/>
                <a:gd name="connsiteX1101" fmla="*/ 1115119 w 4937510"/>
                <a:gd name="connsiteY1101" fmla="*/ 409276 h 500761"/>
                <a:gd name="connsiteX1102" fmla="*/ 1110599 w 4937510"/>
                <a:gd name="connsiteY1102" fmla="*/ 421330 h 500761"/>
                <a:gd name="connsiteX1103" fmla="*/ 1103065 w 4937510"/>
                <a:gd name="connsiteY1103" fmla="*/ 427357 h 500761"/>
                <a:gd name="connsiteX1104" fmla="*/ 1098544 w 4937510"/>
                <a:gd name="connsiteY1104" fmla="*/ 433384 h 500761"/>
                <a:gd name="connsiteX1105" fmla="*/ 1092517 w 4937510"/>
                <a:gd name="connsiteY1105" fmla="*/ 442425 h 500761"/>
                <a:gd name="connsiteX1106" fmla="*/ 1089504 w 4937510"/>
                <a:gd name="connsiteY1106" fmla="*/ 446945 h 500761"/>
                <a:gd name="connsiteX1107" fmla="*/ 1078956 w 4937510"/>
                <a:gd name="connsiteY1107" fmla="*/ 454479 h 500761"/>
                <a:gd name="connsiteX1108" fmla="*/ 1074436 w 4937510"/>
                <a:gd name="connsiteY1108" fmla="*/ 451466 h 500761"/>
                <a:gd name="connsiteX1109" fmla="*/ 1074436 w 4937510"/>
                <a:gd name="connsiteY1109" fmla="*/ 445438 h 500761"/>
                <a:gd name="connsiteX1110" fmla="*/ 1077449 w 4937510"/>
                <a:gd name="connsiteY1110" fmla="*/ 434891 h 500761"/>
                <a:gd name="connsiteX1111" fmla="*/ 1080463 w 4937510"/>
                <a:gd name="connsiteY1111" fmla="*/ 416810 h 500761"/>
                <a:gd name="connsiteX1112" fmla="*/ 1077449 w 4937510"/>
                <a:gd name="connsiteY1112" fmla="*/ 401742 h 500761"/>
                <a:gd name="connsiteX1113" fmla="*/ 1074436 w 4937510"/>
                <a:gd name="connsiteY1113" fmla="*/ 395715 h 500761"/>
                <a:gd name="connsiteX1114" fmla="*/ 1071422 w 4937510"/>
                <a:gd name="connsiteY1114" fmla="*/ 388181 h 500761"/>
                <a:gd name="connsiteX1115" fmla="*/ 1068409 w 4937510"/>
                <a:gd name="connsiteY1115" fmla="*/ 377633 h 500761"/>
                <a:gd name="connsiteX1116" fmla="*/ 1066902 w 4937510"/>
                <a:gd name="connsiteY1116" fmla="*/ 370099 h 500761"/>
                <a:gd name="connsiteX1117" fmla="*/ 1062382 w 4937510"/>
                <a:gd name="connsiteY1117" fmla="*/ 368593 h 500761"/>
                <a:gd name="connsiteX1118" fmla="*/ 1054848 w 4937510"/>
                <a:gd name="connsiteY1118" fmla="*/ 361059 h 500761"/>
                <a:gd name="connsiteX1119" fmla="*/ 1057861 w 4937510"/>
                <a:gd name="connsiteY1119" fmla="*/ 347498 h 500761"/>
                <a:gd name="connsiteX1120" fmla="*/ 1062382 w 4937510"/>
                <a:gd name="connsiteY1120" fmla="*/ 336950 h 500761"/>
                <a:gd name="connsiteX1121" fmla="*/ 1065395 w 4937510"/>
                <a:gd name="connsiteY1121" fmla="*/ 330923 h 500761"/>
                <a:gd name="connsiteX1122" fmla="*/ 1065395 w 4937510"/>
                <a:gd name="connsiteY1122" fmla="*/ 317362 h 500761"/>
                <a:gd name="connsiteX1123" fmla="*/ 1066902 w 4937510"/>
                <a:gd name="connsiteY1123" fmla="*/ 309828 h 500761"/>
                <a:gd name="connsiteX1124" fmla="*/ 1069916 w 4937510"/>
                <a:gd name="connsiteY1124" fmla="*/ 297774 h 500761"/>
                <a:gd name="connsiteX1125" fmla="*/ 1071422 w 4937510"/>
                <a:gd name="connsiteY1125" fmla="*/ 285720 h 500761"/>
                <a:gd name="connsiteX1126" fmla="*/ 1072929 w 4937510"/>
                <a:gd name="connsiteY1126" fmla="*/ 267638 h 500761"/>
                <a:gd name="connsiteX1127" fmla="*/ 1074436 w 4937510"/>
                <a:gd name="connsiteY1127" fmla="*/ 258598 h 500761"/>
                <a:gd name="connsiteX1128" fmla="*/ 1077449 w 4937510"/>
                <a:gd name="connsiteY1128" fmla="*/ 239010 h 500761"/>
                <a:gd name="connsiteX1129" fmla="*/ 1080463 w 4937510"/>
                <a:gd name="connsiteY1129" fmla="*/ 226955 h 500761"/>
                <a:gd name="connsiteX1130" fmla="*/ 1084983 w 4937510"/>
                <a:gd name="connsiteY1130" fmla="*/ 202847 h 500761"/>
                <a:gd name="connsiteX1131" fmla="*/ 1084983 w 4937510"/>
                <a:gd name="connsiteY1131" fmla="*/ 195313 h 500761"/>
                <a:gd name="connsiteX1132" fmla="*/ 1086490 w 4937510"/>
                <a:gd name="connsiteY1132" fmla="*/ 190793 h 500761"/>
                <a:gd name="connsiteX1133" fmla="*/ 1091010 w 4937510"/>
                <a:gd name="connsiteY1133" fmla="*/ 186272 h 500761"/>
                <a:gd name="connsiteX1134" fmla="*/ 1092517 w 4937510"/>
                <a:gd name="connsiteY1134" fmla="*/ 181752 h 500761"/>
                <a:gd name="connsiteX1135" fmla="*/ 1094024 w 4937510"/>
                <a:gd name="connsiteY1135" fmla="*/ 178738 h 500761"/>
                <a:gd name="connsiteX1136" fmla="*/ 1095531 w 4937510"/>
                <a:gd name="connsiteY1136" fmla="*/ 172711 h 500761"/>
                <a:gd name="connsiteX1137" fmla="*/ 1097038 w 4937510"/>
                <a:gd name="connsiteY1137" fmla="*/ 163671 h 500761"/>
                <a:gd name="connsiteX1138" fmla="*/ 1097038 w 4937510"/>
                <a:gd name="connsiteY1138" fmla="*/ 159150 h 500761"/>
                <a:gd name="connsiteX1139" fmla="*/ 1098544 w 4937510"/>
                <a:gd name="connsiteY1139" fmla="*/ 156137 h 500761"/>
                <a:gd name="connsiteX1140" fmla="*/ 1098544 w 4937510"/>
                <a:gd name="connsiteY1140" fmla="*/ 150110 h 500761"/>
                <a:gd name="connsiteX1141" fmla="*/ 1098544 w 4937510"/>
                <a:gd name="connsiteY1141" fmla="*/ 142576 h 500761"/>
                <a:gd name="connsiteX1142" fmla="*/ 1110599 w 4937510"/>
                <a:gd name="connsiteY1142" fmla="*/ 136549 h 500761"/>
                <a:gd name="connsiteX1143" fmla="*/ 1112105 w 4937510"/>
                <a:gd name="connsiteY1143" fmla="*/ 133535 h 500761"/>
                <a:gd name="connsiteX1144" fmla="*/ 1118132 w 4937510"/>
                <a:gd name="connsiteY1144" fmla="*/ 130521 h 500761"/>
                <a:gd name="connsiteX1145" fmla="*/ 1124160 w 4937510"/>
                <a:gd name="connsiteY1145" fmla="*/ 132028 h 500761"/>
                <a:gd name="connsiteX1146" fmla="*/ 1127173 w 4937510"/>
                <a:gd name="connsiteY1146" fmla="*/ 136549 h 500761"/>
                <a:gd name="connsiteX1147" fmla="*/ 1130187 w 4937510"/>
                <a:gd name="connsiteY1147" fmla="*/ 139562 h 500761"/>
                <a:gd name="connsiteX1148" fmla="*/ 1133200 w 4937510"/>
                <a:gd name="connsiteY1148" fmla="*/ 147096 h 500761"/>
                <a:gd name="connsiteX1149" fmla="*/ 1137721 w 4937510"/>
                <a:gd name="connsiteY1149" fmla="*/ 151616 h 500761"/>
                <a:gd name="connsiteX1150" fmla="*/ 1142241 w 4937510"/>
                <a:gd name="connsiteY1150" fmla="*/ 151616 h 500761"/>
                <a:gd name="connsiteX1151" fmla="*/ 1148268 w 4937510"/>
                <a:gd name="connsiteY1151" fmla="*/ 147096 h 500761"/>
                <a:gd name="connsiteX1152" fmla="*/ 1152788 w 4937510"/>
                <a:gd name="connsiteY1152" fmla="*/ 141069 h 500761"/>
                <a:gd name="connsiteX1153" fmla="*/ 1157309 w 4937510"/>
                <a:gd name="connsiteY1153" fmla="*/ 136549 h 500761"/>
                <a:gd name="connsiteX1154" fmla="*/ 1160322 w 4937510"/>
                <a:gd name="connsiteY1154" fmla="*/ 130521 h 500761"/>
                <a:gd name="connsiteX1155" fmla="*/ 1164843 w 4937510"/>
                <a:gd name="connsiteY1155" fmla="*/ 124494 h 500761"/>
                <a:gd name="connsiteX1156" fmla="*/ 1169363 w 4937510"/>
                <a:gd name="connsiteY1156" fmla="*/ 118467 h 500761"/>
                <a:gd name="connsiteX1157" fmla="*/ 1173883 w 4937510"/>
                <a:gd name="connsiteY1157" fmla="*/ 112440 h 500761"/>
                <a:gd name="connsiteX1158" fmla="*/ 1181417 w 4937510"/>
                <a:gd name="connsiteY1158" fmla="*/ 104906 h 500761"/>
                <a:gd name="connsiteX1159" fmla="*/ 1188951 w 4937510"/>
                <a:gd name="connsiteY1159" fmla="*/ 100386 h 500761"/>
                <a:gd name="connsiteX1160" fmla="*/ 1196485 w 4937510"/>
                <a:gd name="connsiteY1160" fmla="*/ 98879 h 500761"/>
                <a:gd name="connsiteX1161" fmla="*/ 2930192 w 4937510"/>
                <a:gd name="connsiteY1161" fmla="*/ 98217 h 500761"/>
                <a:gd name="connsiteX1162" fmla="*/ 2930192 w 4937510"/>
                <a:gd name="connsiteY1162" fmla="*/ 99724 h 500761"/>
                <a:gd name="connsiteX1163" fmla="*/ 2930192 w 4937510"/>
                <a:gd name="connsiteY1163" fmla="*/ 101232 h 500761"/>
                <a:gd name="connsiteX1164" fmla="*/ 2928684 w 4937510"/>
                <a:gd name="connsiteY1164" fmla="*/ 102739 h 500761"/>
                <a:gd name="connsiteX1165" fmla="*/ 2927175 w 4937510"/>
                <a:gd name="connsiteY1165" fmla="*/ 102739 h 500761"/>
                <a:gd name="connsiteX1166" fmla="*/ 2924158 w 4937510"/>
                <a:gd name="connsiteY1166" fmla="*/ 102739 h 500761"/>
                <a:gd name="connsiteX1167" fmla="*/ 2922649 w 4937510"/>
                <a:gd name="connsiteY1167" fmla="*/ 104247 h 500761"/>
                <a:gd name="connsiteX1168" fmla="*/ 2921140 w 4937510"/>
                <a:gd name="connsiteY1168" fmla="*/ 105754 h 500761"/>
                <a:gd name="connsiteX1169" fmla="*/ 2919632 w 4937510"/>
                <a:gd name="connsiteY1169" fmla="*/ 107262 h 500761"/>
                <a:gd name="connsiteX1170" fmla="*/ 2918123 w 4937510"/>
                <a:gd name="connsiteY1170" fmla="*/ 107262 h 500761"/>
                <a:gd name="connsiteX1171" fmla="*/ 2916614 w 4937510"/>
                <a:gd name="connsiteY1171" fmla="*/ 108770 h 500761"/>
                <a:gd name="connsiteX1172" fmla="*/ 2915106 w 4937510"/>
                <a:gd name="connsiteY1172" fmla="*/ 110277 h 500761"/>
                <a:gd name="connsiteX1173" fmla="*/ 2913597 w 4937510"/>
                <a:gd name="connsiteY1173" fmla="*/ 111785 h 500761"/>
                <a:gd name="connsiteX1174" fmla="*/ 2912088 w 4937510"/>
                <a:gd name="connsiteY1174" fmla="*/ 113292 h 500761"/>
                <a:gd name="connsiteX1175" fmla="*/ 2910579 w 4937510"/>
                <a:gd name="connsiteY1175" fmla="*/ 113292 h 500761"/>
                <a:gd name="connsiteX1176" fmla="*/ 2909071 w 4937510"/>
                <a:gd name="connsiteY1176" fmla="*/ 113292 h 500761"/>
                <a:gd name="connsiteX1177" fmla="*/ 2909071 w 4937510"/>
                <a:gd name="connsiteY1177" fmla="*/ 114800 h 500761"/>
                <a:gd name="connsiteX1178" fmla="*/ 2909071 w 4937510"/>
                <a:gd name="connsiteY1178" fmla="*/ 116307 h 500761"/>
                <a:gd name="connsiteX1179" fmla="*/ 2910579 w 4937510"/>
                <a:gd name="connsiteY1179" fmla="*/ 117815 h 500761"/>
                <a:gd name="connsiteX1180" fmla="*/ 2912088 w 4937510"/>
                <a:gd name="connsiteY1180" fmla="*/ 117815 h 500761"/>
                <a:gd name="connsiteX1181" fmla="*/ 2912088 w 4937510"/>
                <a:gd name="connsiteY1181" fmla="*/ 119322 h 500761"/>
                <a:gd name="connsiteX1182" fmla="*/ 2913597 w 4937510"/>
                <a:gd name="connsiteY1182" fmla="*/ 119322 h 500761"/>
                <a:gd name="connsiteX1183" fmla="*/ 2913597 w 4937510"/>
                <a:gd name="connsiteY1183" fmla="*/ 120830 h 500761"/>
                <a:gd name="connsiteX1184" fmla="*/ 2915106 w 4937510"/>
                <a:gd name="connsiteY1184" fmla="*/ 120830 h 500761"/>
                <a:gd name="connsiteX1185" fmla="*/ 2916614 w 4937510"/>
                <a:gd name="connsiteY1185" fmla="*/ 122338 h 500761"/>
                <a:gd name="connsiteX1186" fmla="*/ 2918123 w 4937510"/>
                <a:gd name="connsiteY1186" fmla="*/ 122338 h 500761"/>
                <a:gd name="connsiteX1187" fmla="*/ 2921140 w 4937510"/>
                <a:gd name="connsiteY1187" fmla="*/ 126860 h 500761"/>
                <a:gd name="connsiteX1188" fmla="*/ 2922649 w 4937510"/>
                <a:gd name="connsiteY1188" fmla="*/ 126860 h 500761"/>
                <a:gd name="connsiteX1189" fmla="*/ 2922649 w 4937510"/>
                <a:gd name="connsiteY1189" fmla="*/ 128368 h 500761"/>
                <a:gd name="connsiteX1190" fmla="*/ 2924158 w 4937510"/>
                <a:gd name="connsiteY1190" fmla="*/ 128368 h 500761"/>
                <a:gd name="connsiteX1191" fmla="*/ 2924158 w 4937510"/>
                <a:gd name="connsiteY1191" fmla="*/ 126860 h 500761"/>
                <a:gd name="connsiteX1192" fmla="*/ 2925666 w 4937510"/>
                <a:gd name="connsiteY1192" fmla="*/ 126860 h 500761"/>
                <a:gd name="connsiteX1193" fmla="*/ 2927175 w 4937510"/>
                <a:gd name="connsiteY1193" fmla="*/ 125353 h 500761"/>
                <a:gd name="connsiteX1194" fmla="*/ 2927175 w 4937510"/>
                <a:gd name="connsiteY1194" fmla="*/ 123845 h 500761"/>
                <a:gd name="connsiteX1195" fmla="*/ 2928684 w 4937510"/>
                <a:gd name="connsiteY1195" fmla="*/ 122338 h 500761"/>
                <a:gd name="connsiteX1196" fmla="*/ 2927175 w 4937510"/>
                <a:gd name="connsiteY1196" fmla="*/ 120830 h 500761"/>
                <a:gd name="connsiteX1197" fmla="*/ 2928684 w 4937510"/>
                <a:gd name="connsiteY1197" fmla="*/ 119322 h 500761"/>
                <a:gd name="connsiteX1198" fmla="*/ 2928684 w 4937510"/>
                <a:gd name="connsiteY1198" fmla="*/ 114800 h 500761"/>
                <a:gd name="connsiteX1199" fmla="*/ 2930192 w 4937510"/>
                <a:gd name="connsiteY1199" fmla="*/ 113292 h 500761"/>
                <a:gd name="connsiteX1200" fmla="*/ 2930192 w 4937510"/>
                <a:gd name="connsiteY1200" fmla="*/ 111785 h 500761"/>
                <a:gd name="connsiteX1201" fmla="*/ 2930192 w 4937510"/>
                <a:gd name="connsiteY1201" fmla="*/ 108770 h 500761"/>
                <a:gd name="connsiteX1202" fmla="*/ 2931701 w 4937510"/>
                <a:gd name="connsiteY1202" fmla="*/ 107262 h 500761"/>
                <a:gd name="connsiteX1203" fmla="*/ 2931701 w 4937510"/>
                <a:gd name="connsiteY1203" fmla="*/ 104247 h 500761"/>
                <a:gd name="connsiteX1204" fmla="*/ 2931701 w 4937510"/>
                <a:gd name="connsiteY1204" fmla="*/ 101232 h 500761"/>
                <a:gd name="connsiteX1205" fmla="*/ 2931701 w 4937510"/>
                <a:gd name="connsiteY1205" fmla="*/ 99724 h 500761"/>
                <a:gd name="connsiteX1206" fmla="*/ 2933210 w 4937510"/>
                <a:gd name="connsiteY1206" fmla="*/ 99724 h 500761"/>
                <a:gd name="connsiteX1207" fmla="*/ 2933210 w 4937510"/>
                <a:gd name="connsiteY1207" fmla="*/ 98217 h 500761"/>
                <a:gd name="connsiteX1208" fmla="*/ 2931701 w 4937510"/>
                <a:gd name="connsiteY1208" fmla="*/ 98217 h 500761"/>
                <a:gd name="connsiteX1209" fmla="*/ 2930192 w 4937510"/>
                <a:gd name="connsiteY1209" fmla="*/ 98217 h 500761"/>
                <a:gd name="connsiteX1210" fmla="*/ 361348 w 4937510"/>
                <a:gd name="connsiteY1210" fmla="*/ 90941 h 500761"/>
                <a:gd name="connsiteX1211" fmla="*/ 364377 w 4937510"/>
                <a:gd name="connsiteY1211" fmla="*/ 90941 h 500761"/>
                <a:gd name="connsiteX1212" fmla="*/ 376493 w 4937510"/>
                <a:gd name="connsiteY1212" fmla="*/ 90941 h 500761"/>
                <a:gd name="connsiteX1213" fmla="*/ 390124 w 4937510"/>
                <a:gd name="connsiteY1213" fmla="*/ 94001 h 500761"/>
                <a:gd name="connsiteX1214" fmla="*/ 393153 w 4937510"/>
                <a:gd name="connsiteY1214" fmla="*/ 95530 h 500761"/>
                <a:gd name="connsiteX1215" fmla="*/ 397696 w 4937510"/>
                <a:gd name="connsiteY1215" fmla="*/ 101650 h 500761"/>
                <a:gd name="connsiteX1216" fmla="*/ 399211 w 4937510"/>
                <a:gd name="connsiteY1216" fmla="*/ 112358 h 500761"/>
                <a:gd name="connsiteX1217" fmla="*/ 397696 w 4937510"/>
                <a:gd name="connsiteY1217" fmla="*/ 121537 h 500761"/>
                <a:gd name="connsiteX1218" fmla="*/ 394667 w 4937510"/>
                <a:gd name="connsiteY1218" fmla="*/ 130715 h 500761"/>
                <a:gd name="connsiteX1219" fmla="*/ 390124 w 4937510"/>
                <a:gd name="connsiteY1219" fmla="*/ 133775 h 500761"/>
                <a:gd name="connsiteX1220" fmla="*/ 381037 w 4937510"/>
                <a:gd name="connsiteY1220" fmla="*/ 135305 h 500761"/>
                <a:gd name="connsiteX1221" fmla="*/ 371949 w 4937510"/>
                <a:gd name="connsiteY1221" fmla="*/ 135305 h 500761"/>
                <a:gd name="connsiteX1222" fmla="*/ 361348 w 4937510"/>
                <a:gd name="connsiteY1222" fmla="*/ 130715 h 500761"/>
                <a:gd name="connsiteX1223" fmla="*/ 359833 w 4937510"/>
                <a:gd name="connsiteY1223" fmla="*/ 129186 h 500761"/>
                <a:gd name="connsiteX1224" fmla="*/ 353775 w 4937510"/>
                <a:gd name="connsiteY1224" fmla="*/ 126126 h 500761"/>
                <a:gd name="connsiteX1225" fmla="*/ 347717 w 4937510"/>
                <a:gd name="connsiteY1225" fmla="*/ 124596 h 500761"/>
                <a:gd name="connsiteX1226" fmla="*/ 344688 w 4937510"/>
                <a:gd name="connsiteY1226" fmla="*/ 124596 h 500761"/>
                <a:gd name="connsiteX1227" fmla="*/ 340145 w 4937510"/>
                <a:gd name="connsiteY1227" fmla="*/ 126126 h 500761"/>
                <a:gd name="connsiteX1228" fmla="*/ 332572 w 4937510"/>
                <a:gd name="connsiteY1228" fmla="*/ 129186 h 500761"/>
                <a:gd name="connsiteX1229" fmla="*/ 328028 w 4937510"/>
                <a:gd name="connsiteY1229" fmla="*/ 132245 h 500761"/>
                <a:gd name="connsiteX1230" fmla="*/ 323485 w 4937510"/>
                <a:gd name="connsiteY1230" fmla="*/ 135305 h 500761"/>
                <a:gd name="connsiteX1231" fmla="*/ 320456 w 4937510"/>
                <a:gd name="connsiteY1231" fmla="*/ 141424 h 500761"/>
                <a:gd name="connsiteX1232" fmla="*/ 317427 w 4937510"/>
                <a:gd name="connsiteY1232" fmla="*/ 146013 h 500761"/>
                <a:gd name="connsiteX1233" fmla="*/ 312883 w 4937510"/>
                <a:gd name="connsiteY1233" fmla="*/ 153662 h 500761"/>
                <a:gd name="connsiteX1234" fmla="*/ 311369 w 4937510"/>
                <a:gd name="connsiteY1234" fmla="*/ 156722 h 500761"/>
                <a:gd name="connsiteX1235" fmla="*/ 309854 w 4937510"/>
                <a:gd name="connsiteY1235" fmla="*/ 161311 h 500761"/>
                <a:gd name="connsiteX1236" fmla="*/ 309854 w 4937510"/>
                <a:gd name="connsiteY1236" fmla="*/ 164371 h 500761"/>
                <a:gd name="connsiteX1237" fmla="*/ 306825 w 4937510"/>
                <a:gd name="connsiteY1237" fmla="*/ 165900 h 500761"/>
                <a:gd name="connsiteX1238" fmla="*/ 303796 w 4937510"/>
                <a:gd name="connsiteY1238" fmla="*/ 165900 h 500761"/>
                <a:gd name="connsiteX1239" fmla="*/ 302282 w 4937510"/>
                <a:gd name="connsiteY1239" fmla="*/ 165900 h 500761"/>
                <a:gd name="connsiteX1240" fmla="*/ 302282 w 4937510"/>
                <a:gd name="connsiteY1240" fmla="*/ 161311 h 500761"/>
                <a:gd name="connsiteX1241" fmla="*/ 302282 w 4937510"/>
                <a:gd name="connsiteY1241" fmla="*/ 158252 h 500761"/>
                <a:gd name="connsiteX1242" fmla="*/ 300767 w 4937510"/>
                <a:gd name="connsiteY1242" fmla="*/ 158252 h 500761"/>
                <a:gd name="connsiteX1243" fmla="*/ 296224 w 4937510"/>
                <a:gd name="connsiteY1243" fmla="*/ 156722 h 500761"/>
                <a:gd name="connsiteX1244" fmla="*/ 291680 w 4937510"/>
                <a:gd name="connsiteY1244" fmla="*/ 159781 h 500761"/>
                <a:gd name="connsiteX1245" fmla="*/ 288651 w 4937510"/>
                <a:gd name="connsiteY1245" fmla="*/ 162841 h 500761"/>
                <a:gd name="connsiteX1246" fmla="*/ 285622 w 4937510"/>
                <a:gd name="connsiteY1246" fmla="*/ 164371 h 500761"/>
                <a:gd name="connsiteX1247" fmla="*/ 282593 w 4937510"/>
                <a:gd name="connsiteY1247" fmla="*/ 167430 h 500761"/>
                <a:gd name="connsiteX1248" fmla="*/ 278049 w 4937510"/>
                <a:gd name="connsiteY1248" fmla="*/ 172020 h 500761"/>
                <a:gd name="connsiteX1249" fmla="*/ 271991 w 4937510"/>
                <a:gd name="connsiteY1249" fmla="*/ 175079 h 500761"/>
                <a:gd name="connsiteX1250" fmla="*/ 268962 w 4937510"/>
                <a:gd name="connsiteY1250" fmla="*/ 175079 h 500761"/>
                <a:gd name="connsiteX1251" fmla="*/ 268962 w 4937510"/>
                <a:gd name="connsiteY1251" fmla="*/ 172020 h 500761"/>
                <a:gd name="connsiteX1252" fmla="*/ 270477 w 4937510"/>
                <a:gd name="connsiteY1252" fmla="*/ 168960 h 500761"/>
                <a:gd name="connsiteX1253" fmla="*/ 275020 w 4937510"/>
                <a:gd name="connsiteY1253" fmla="*/ 164371 h 500761"/>
                <a:gd name="connsiteX1254" fmla="*/ 281078 w 4937510"/>
                <a:gd name="connsiteY1254" fmla="*/ 159781 h 500761"/>
                <a:gd name="connsiteX1255" fmla="*/ 291680 w 4937510"/>
                <a:gd name="connsiteY1255" fmla="*/ 149073 h 500761"/>
                <a:gd name="connsiteX1256" fmla="*/ 297738 w 4937510"/>
                <a:gd name="connsiteY1256" fmla="*/ 142954 h 500761"/>
                <a:gd name="connsiteX1257" fmla="*/ 311369 w 4937510"/>
                <a:gd name="connsiteY1257" fmla="*/ 130715 h 500761"/>
                <a:gd name="connsiteX1258" fmla="*/ 326514 w 4937510"/>
                <a:gd name="connsiteY1258" fmla="*/ 116947 h 500761"/>
                <a:gd name="connsiteX1259" fmla="*/ 332572 w 4937510"/>
                <a:gd name="connsiteY1259" fmla="*/ 110828 h 500761"/>
                <a:gd name="connsiteX1260" fmla="*/ 335601 w 4937510"/>
                <a:gd name="connsiteY1260" fmla="*/ 107769 h 500761"/>
                <a:gd name="connsiteX1261" fmla="*/ 350746 w 4937510"/>
                <a:gd name="connsiteY1261" fmla="*/ 95530 h 500761"/>
                <a:gd name="connsiteX1262" fmla="*/ 361348 w 4937510"/>
                <a:gd name="connsiteY1262" fmla="*/ 90941 h 500761"/>
                <a:gd name="connsiteX1263" fmla="*/ 3770560 w 4937510"/>
                <a:gd name="connsiteY1263" fmla="*/ 89354 h 500761"/>
                <a:gd name="connsiteX1264" fmla="*/ 3781064 w 4937510"/>
                <a:gd name="connsiteY1264" fmla="*/ 89354 h 500761"/>
                <a:gd name="connsiteX1265" fmla="*/ 3794569 w 4937510"/>
                <a:gd name="connsiteY1265" fmla="*/ 92385 h 500761"/>
                <a:gd name="connsiteX1266" fmla="*/ 3805072 w 4937510"/>
                <a:gd name="connsiteY1266" fmla="*/ 93900 h 500761"/>
                <a:gd name="connsiteX1267" fmla="*/ 3817077 w 4937510"/>
                <a:gd name="connsiteY1267" fmla="*/ 95415 h 500761"/>
                <a:gd name="connsiteX1268" fmla="*/ 3832082 w 4937510"/>
                <a:gd name="connsiteY1268" fmla="*/ 101477 h 500761"/>
                <a:gd name="connsiteX1269" fmla="*/ 3838084 w 4937510"/>
                <a:gd name="connsiteY1269" fmla="*/ 109054 h 500761"/>
                <a:gd name="connsiteX1270" fmla="*/ 3841085 w 4937510"/>
                <a:gd name="connsiteY1270" fmla="*/ 121176 h 500761"/>
                <a:gd name="connsiteX1271" fmla="*/ 3842585 w 4937510"/>
                <a:gd name="connsiteY1271" fmla="*/ 130268 h 500761"/>
                <a:gd name="connsiteX1272" fmla="*/ 3838084 w 4937510"/>
                <a:gd name="connsiteY1272" fmla="*/ 142391 h 500761"/>
                <a:gd name="connsiteX1273" fmla="*/ 3829081 w 4937510"/>
                <a:gd name="connsiteY1273" fmla="*/ 151483 h 500761"/>
                <a:gd name="connsiteX1274" fmla="*/ 3821578 w 4937510"/>
                <a:gd name="connsiteY1274" fmla="*/ 152998 h 500761"/>
                <a:gd name="connsiteX1275" fmla="*/ 3809574 w 4937510"/>
                <a:gd name="connsiteY1275" fmla="*/ 149968 h 500761"/>
                <a:gd name="connsiteX1276" fmla="*/ 3803572 w 4937510"/>
                <a:gd name="connsiteY1276" fmla="*/ 154514 h 500761"/>
                <a:gd name="connsiteX1277" fmla="*/ 3797570 w 4937510"/>
                <a:gd name="connsiteY1277" fmla="*/ 152998 h 500761"/>
                <a:gd name="connsiteX1278" fmla="*/ 3788567 w 4937510"/>
                <a:gd name="connsiteY1278" fmla="*/ 145422 h 500761"/>
                <a:gd name="connsiteX1279" fmla="*/ 3776563 w 4937510"/>
                <a:gd name="connsiteY1279" fmla="*/ 142391 h 500761"/>
                <a:gd name="connsiteX1280" fmla="*/ 3767559 w 4937510"/>
                <a:gd name="connsiteY1280" fmla="*/ 134814 h 500761"/>
                <a:gd name="connsiteX1281" fmla="*/ 3755555 w 4937510"/>
                <a:gd name="connsiteY1281" fmla="*/ 127238 h 500761"/>
                <a:gd name="connsiteX1282" fmla="*/ 3745052 w 4937510"/>
                <a:gd name="connsiteY1282" fmla="*/ 119661 h 500761"/>
                <a:gd name="connsiteX1283" fmla="*/ 3737549 w 4937510"/>
                <a:gd name="connsiteY1283" fmla="*/ 110569 h 500761"/>
                <a:gd name="connsiteX1284" fmla="*/ 3742051 w 4937510"/>
                <a:gd name="connsiteY1284" fmla="*/ 102992 h 500761"/>
                <a:gd name="connsiteX1285" fmla="*/ 3752554 w 4937510"/>
                <a:gd name="connsiteY1285" fmla="*/ 96931 h 500761"/>
                <a:gd name="connsiteX1286" fmla="*/ 3761557 w 4937510"/>
                <a:gd name="connsiteY1286" fmla="*/ 93900 h 500761"/>
                <a:gd name="connsiteX1287" fmla="*/ 3770560 w 4937510"/>
                <a:gd name="connsiteY1287" fmla="*/ 89354 h 500761"/>
                <a:gd name="connsiteX1288" fmla="*/ 4684433 w 4937510"/>
                <a:gd name="connsiteY1288" fmla="*/ 87766 h 500761"/>
                <a:gd name="connsiteX1289" fmla="*/ 4688916 w 4937510"/>
                <a:gd name="connsiteY1289" fmla="*/ 93779 h 500761"/>
                <a:gd name="connsiteX1290" fmla="*/ 4690410 w 4937510"/>
                <a:gd name="connsiteY1290" fmla="*/ 105805 h 500761"/>
                <a:gd name="connsiteX1291" fmla="*/ 4681445 w 4937510"/>
                <a:gd name="connsiteY1291" fmla="*/ 116327 h 500761"/>
                <a:gd name="connsiteX1292" fmla="*/ 4676963 w 4937510"/>
                <a:gd name="connsiteY1292" fmla="*/ 125346 h 500761"/>
                <a:gd name="connsiteX1293" fmla="*/ 4673974 w 4937510"/>
                <a:gd name="connsiteY1293" fmla="*/ 138875 h 500761"/>
                <a:gd name="connsiteX1294" fmla="*/ 4673974 w 4937510"/>
                <a:gd name="connsiteY1294" fmla="*/ 153907 h 500761"/>
                <a:gd name="connsiteX1295" fmla="*/ 4676963 w 4937510"/>
                <a:gd name="connsiteY1295" fmla="*/ 164430 h 500761"/>
                <a:gd name="connsiteX1296" fmla="*/ 4684433 w 4937510"/>
                <a:gd name="connsiteY1296" fmla="*/ 182468 h 500761"/>
                <a:gd name="connsiteX1297" fmla="*/ 4685927 w 4937510"/>
                <a:gd name="connsiteY1297" fmla="*/ 203513 h 500761"/>
                <a:gd name="connsiteX1298" fmla="*/ 4684433 w 4937510"/>
                <a:gd name="connsiteY1298" fmla="*/ 226061 h 500761"/>
                <a:gd name="connsiteX1299" fmla="*/ 4675469 w 4937510"/>
                <a:gd name="connsiteY1299" fmla="*/ 238087 h 500761"/>
                <a:gd name="connsiteX1300" fmla="*/ 4669492 w 4937510"/>
                <a:gd name="connsiteY1300" fmla="*/ 248609 h 500761"/>
                <a:gd name="connsiteX1301" fmla="*/ 4660527 w 4937510"/>
                <a:gd name="connsiteY1301" fmla="*/ 250113 h 500761"/>
                <a:gd name="connsiteX1302" fmla="*/ 4651563 w 4937510"/>
                <a:gd name="connsiteY1302" fmla="*/ 244100 h 500761"/>
                <a:gd name="connsiteX1303" fmla="*/ 4644092 w 4937510"/>
                <a:gd name="connsiteY1303" fmla="*/ 238087 h 500761"/>
                <a:gd name="connsiteX1304" fmla="*/ 4635127 w 4937510"/>
                <a:gd name="connsiteY1304" fmla="*/ 229068 h 500761"/>
                <a:gd name="connsiteX1305" fmla="*/ 4629151 w 4937510"/>
                <a:gd name="connsiteY1305" fmla="*/ 238087 h 500761"/>
                <a:gd name="connsiteX1306" fmla="*/ 4620186 w 4937510"/>
                <a:gd name="connsiteY1306" fmla="*/ 254622 h 500761"/>
                <a:gd name="connsiteX1307" fmla="*/ 4617198 w 4937510"/>
                <a:gd name="connsiteY1307" fmla="*/ 278674 h 500761"/>
                <a:gd name="connsiteX1308" fmla="*/ 4617198 w 4937510"/>
                <a:gd name="connsiteY1308" fmla="*/ 325273 h 500761"/>
                <a:gd name="connsiteX1309" fmla="*/ 4615704 w 4937510"/>
                <a:gd name="connsiteY1309" fmla="*/ 337299 h 500761"/>
                <a:gd name="connsiteX1310" fmla="*/ 4615704 w 4937510"/>
                <a:gd name="connsiteY1310" fmla="*/ 358344 h 500761"/>
                <a:gd name="connsiteX1311" fmla="*/ 4612716 w 4937510"/>
                <a:gd name="connsiteY1311" fmla="*/ 379388 h 500761"/>
                <a:gd name="connsiteX1312" fmla="*/ 4612716 w 4937510"/>
                <a:gd name="connsiteY1312" fmla="*/ 397427 h 500761"/>
                <a:gd name="connsiteX1313" fmla="*/ 4608233 w 4937510"/>
                <a:gd name="connsiteY1313" fmla="*/ 410956 h 500761"/>
                <a:gd name="connsiteX1314" fmla="*/ 4600763 w 4937510"/>
                <a:gd name="connsiteY1314" fmla="*/ 425988 h 500761"/>
                <a:gd name="connsiteX1315" fmla="*/ 4590304 w 4937510"/>
                <a:gd name="connsiteY1315" fmla="*/ 425988 h 500761"/>
                <a:gd name="connsiteX1316" fmla="*/ 4578351 w 4937510"/>
                <a:gd name="connsiteY1316" fmla="*/ 419975 h 500761"/>
                <a:gd name="connsiteX1317" fmla="*/ 4569386 w 4937510"/>
                <a:gd name="connsiteY1317" fmla="*/ 416969 h 500761"/>
                <a:gd name="connsiteX1318" fmla="*/ 4567892 w 4937510"/>
                <a:gd name="connsiteY1318" fmla="*/ 410956 h 500761"/>
                <a:gd name="connsiteX1319" fmla="*/ 4575363 w 4937510"/>
                <a:gd name="connsiteY1319" fmla="*/ 395924 h 500761"/>
                <a:gd name="connsiteX1320" fmla="*/ 4575363 w 4937510"/>
                <a:gd name="connsiteY1320" fmla="*/ 385401 h 500761"/>
                <a:gd name="connsiteX1321" fmla="*/ 4572374 w 4937510"/>
                <a:gd name="connsiteY1321" fmla="*/ 365860 h 500761"/>
                <a:gd name="connsiteX1322" fmla="*/ 4570880 w 4937510"/>
                <a:gd name="connsiteY1322" fmla="*/ 353834 h 500761"/>
                <a:gd name="connsiteX1323" fmla="*/ 4579845 w 4937510"/>
                <a:gd name="connsiteY1323" fmla="*/ 343311 h 500761"/>
                <a:gd name="connsiteX1324" fmla="*/ 4585822 w 4937510"/>
                <a:gd name="connsiteY1324" fmla="*/ 314751 h 500761"/>
                <a:gd name="connsiteX1325" fmla="*/ 4587316 w 4937510"/>
                <a:gd name="connsiteY1325" fmla="*/ 283183 h 500761"/>
                <a:gd name="connsiteX1326" fmla="*/ 4596280 w 4937510"/>
                <a:gd name="connsiteY1326" fmla="*/ 244100 h 500761"/>
                <a:gd name="connsiteX1327" fmla="*/ 4600763 w 4937510"/>
                <a:gd name="connsiteY1327" fmla="*/ 211029 h 500761"/>
                <a:gd name="connsiteX1328" fmla="*/ 4600763 w 4937510"/>
                <a:gd name="connsiteY1328" fmla="*/ 199004 h 500761"/>
                <a:gd name="connsiteX1329" fmla="*/ 4609727 w 4937510"/>
                <a:gd name="connsiteY1329" fmla="*/ 197500 h 500761"/>
                <a:gd name="connsiteX1330" fmla="*/ 4624669 w 4937510"/>
                <a:gd name="connsiteY1330" fmla="*/ 206520 h 500761"/>
                <a:gd name="connsiteX1331" fmla="*/ 4638116 w 4937510"/>
                <a:gd name="connsiteY1331" fmla="*/ 194494 h 500761"/>
                <a:gd name="connsiteX1332" fmla="*/ 4641104 w 4937510"/>
                <a:gd name="connsiteY1332" fmla="*/ 165933 h 500761"/>
                <a:gd name="connsiteX1333" fmla="*/ 4642598 w 4937510"/>
                <a:gd name="connsiteY1333" fmla="*/ 143385 h 500761"/>
                <a:gd name="connsiteX1334" fmla="*/ 4639610 w 4937510"/>
                <a:gd name="connsiteY1334" fmla="*/ 129856 h 500761"/>
                <a:gd name="connsiteX1335" fmla="*/ 4630645 w 4937510"/>
                <a:gd name="connsiteY1335" fmla="*/ 128353 h 500761"/>
                <a:gd name="connsiteX1336" fmla="*/ 4623174 w 4937510"/>
                <a:gd name="connsiteY1336" fmla="*/ 135869 h 500761"/>
                <a:gd name="connsiteX1337" fmla="*/ 4615704 w 4937510"/>
                <a:gd name="connsiteY1337" fmla="*/ 137372 h 500761"/>
                <a:gd name="connsiteX1338" fmla="*/ 4614210 w 4937510"/>
                <a:gd name="connsiteY1338" fmla="*/ 129856 h 500761"/>
                <a:gd name="connsiteX1339" fmla="*/ 4627657 w 4937510"/>
                <a:gd name="connsiteY1339" fmla="*/ 120837 h 500761"/>
                <a:gd name="connsiteX1340" fmla="*/ 4644092 w 4937510"/>
                <a:gd name="connsiteY1340" fmla="*/ 107308 h 500761"/>
                <a:gd name="connsiteX1341" fmla="*/ 4659033 w 4937510"/>
                <a:gd name="connsiteY1341" fmla="*/ 99792 h 500761"/>
                <a:gd name="connsiteX1342" fmla="*/ 4676963 w 4937510"/>
                <a:gd name="connsiteY1342" fmla="*/ 92276 h 500761"/>
                <a:gd name="connsiteX1343" fmla="*/ 4684433 w 4937510"/>
                <a:gd name="connsiteY1343" fmla="*/ 87766 h 500761"/>
                <a:gd name="connsiteX1344" fmla="*/ 4338896 w 4937510"/>
                <a:gd name="connsiteY1344" fmla="*/ 87316 h 500761"/>
                <a:gd name="connsiteX1345" fmla="*/ 4331383 w 4937510"/>
                <a:gd name="connsiteY1345" fmla="*/ 88824 h 500761"/>
                <a:gd name="connsiteX1346" fmla="*/ 4325372 w 4937510"/>
                <a:gd name="connsiteY1346" fmla="*/ 91842 h 500761"/>
                <a:gd name="connsiteX1347" fmla="*/ 4320865 w 4937510"/>
                <a:gd name="connsiteY1347" fmla="*/ 102403 h 500761"/>
                <a:gd name="connsiteX1348" fmla="*/ 4317860 w 4937510"/>
                <a:gd name="connsiteY1348" fmla="*/ 108437 h 500761"/>
                <a:gd name="connsiteX1349" fmla="*/ 4316357 w 4937510"/>
                <a:gd name="connsiteY1349" fmla="*/ 115981 h 500761"/>
                <a:gd name="connsiteX1350" fmla="*/ 4319362 w 4937510"/>
                <a:gd name="connsiteY1350" fmla="*/ 122016 h 500761"/>
                <a:gd name="connsiteX1351" fmla="*/ 4326875 w 4937510"/>
                <a:gd name="connsiteY1351" fmla="*/ 126542 h 500761"/>
                <a:gd name="connsiteX1352" fmla="*/ 4335890 w 4937510"/>
                <a:gd name="connsiteY1352" fmla="*/ 132576 h 500761"/>
                <a:gd name="connsiteX1353" fmla="*/ 4338896 w 4937510"/>
                <a:gd name="connsiteY1353" fmla="*/ 135594 h 500761"/>
                <a:gd name="connsiteX1354" fmla="*/ 4343403 w 4937510"/>
                <a:gd name="connsiteY1354" fmla="*/ 134085 h 500761"/>
                <a:gd name="connsiteX1355" fmla="*/ 4346408 w 4937510"/>
                <a:gd name="connsiteY1355" fmla="*/ 126542 h 500761"/>
                <a:gd name="connsiteX1356" fmla="*/ 4346408 w 4937510"/>
                <a:gd name="connsiteY1356" fmla="*/ 114472 h 500761"/>
                <a:gd name="connsiteX1357" fmla="*/ 4349414 w 4937510"/>
                <a:gd name="connsiteY1357" fmla="*/ 102403 h 500761"/>
                <a:gd name="connsiteX1358" fmla="*/ 4352419 w 4937510"/>
                <a:gd name="connsiteY1358" fmla="*/ 96368 h 500761"/>
                <a:gd name="connsiteX1359" fmla="*/ 4349414 w 4937510"/>
                <a:gd name="connsiteY1359" fmla="*/ 90333 h 500761"/>
                <a:gd name="connsiteX1360" fmla="*/ 4346408 w 4937510"/>
                <a:gd name="connsiteY1360" fmla="*/ 87316 h 500761"/>
                <a:gd name="connsiteX1361" fmla="*/ 4338896 w 4937510"/>
                <a:gd name="connsiteY1361" fmla="*/ 87316 h 500761"/>
                <a:gd name="connsiteX1362" fmla="*/ 4811036 w 4937510"/>
                <a:gd name="connsiteY1362" fmla="*/ 78241 h 500761"/>
                <a:gd name="connsiteX1363" fmla="*/ 4826097 w 4937510"/>
                <a:gd name="connsiteY1363" fmla="*/ 81257 h 500761"/>
                <a:gd name="connsiteX1364" fmla="*/ 4829109 w 4937510"/>
                <a:gd name="connsiteY1364" fmla="*/ 82766 h 500761"/>
                <a:gd name="connsiteX1365" fmla="*/ 4847182 w 4937510"/>
                <a:gd name="connsiteY1365" fmla="*/ 91814 h 500761"/>
                <a:gd name="connsiteX1366" fmla="*/ 4853206 w 4937510"/>
                <a:gd name="connsiteY1366" fmla="*/ 102371 h 500761"/>
                <a:gd name="connsiteX1367" fmla="*/ 4854712 w 4937510"/>
                <a:gd name="connsiteY1367" fmla="*/ 109912 h 500761"/>
                <a:gd name="connsiteX1368" fmla="*/ 4862243 w 4937510"/>
                <a:gd name="connsiteY1368" fmla="*/ 115944 h 500761"/>
                <a:gd name="connsiteX1369" fmla="*/ 4871279 w 4937510"/>
                <a:gd name="connsiteY1369" fmla="*/ 112928 h 500761"/>
                <a:gd name="connsiteX1370" fmla="*/ 4883328 w 4937510"/>
                <a:gd name="connsiteY1370" fmla="*/ 103879 h 500761"/>
                <a:gd name="connsiteX1371" fmla="*/ 4893871 w 4937510"/>
                <a:gd name="connsiteY1371" fmla="*/ 100863 h 500761"/>
                <a:gd name="connsiteX1372" fmla="*/ 4911944 w 4937510"/>
                <a:gd name="connsiteY1372" fmla="*/ 103879 h 500761"/>
                <a:gd name="connsiteX1373" fmla="*/ 4927005 w 4937510"/>
                <a:gd name="connsiteY1373" fmla="*/ 112928 h 500761"/>
                <a:gd name="connsiteX1374" fmla="*/ 4927005 w 4937510"/>
                <a:gd name="connsiteY1374" fmla="*/ 124993 h 500761"/>
                <a:gd name="connsiteX1375" fmla="*/ 4923993 w 4937510"/>
                <a:gd name="connsiteY1375" fmla="*/ 134042 h 500761"/>
                <a:gd name="connsiteX1376" fmla="*/ 4928511 w 4937510"/>
                <a:gd name="connsiteY1376" fmla="*/ 146107 h 500761"/>
                <a:gd name="connsiteX1377" fmla="*/ 4928511 w 4937510"/>
                <a:gd name="connsiteY1377" fmla="*/ 165712 h 500761"/>
                <a:gd name="connsiteX1378" fmla="*/ 4917968 w 4937510"/>
                <a:gd name="connsiteY1378" fmla="*/ 176269 h 500761"/>
                <a:gd name="connsiteX1379" fmla="*/ 4908932 w 4937510"/>
                <a:gd name="connsiteY1379" fmla="*/ 176269 h 500761"/>
                <a:gd name="connsiteX1380" fmla="*/ 4884834 w 4937510"/>
                <a:gd name="connsiteY1380" fmla="*/ 176269 h 500761"/>
                <a:gd name="connsiteX1381" fmla="*/ 4872786 w 4937510"/>
                <a:gd name="connsiteY1381" fmla="*/ 177777 h 500761"/>
                <a:gd name="connsiteX1382" fmla="*/ 4865255 w 4937510"/>
                <a:gd name="connsiteY1382" fmla="*/ 186826 h 500761"/>
                <a:gd name="connsiteX1383" fmla="*/ 4851700 w 4937510"/>
                <a:gd name="connsiteY1383" fmla="*/ 192859 h 500761"/>
                <a:gd name="connsiteX1384" fmla="*/ 4842664 w 4937510"/>
                <a:gd name="connsiteY1384" fmla="*/ 186826 h 500761"/>
                <a:gd name="connsiteX1385" fmla="*/ 4836639 w 4937510"/>
                <a:gd name="connsiteY1385" fmla="*/ 189842 h 500761"/>
                <a:gd name="connsiteX1386" fmla="*/ 4832121 w 4937510"/>
                <a:gd name="connsiteY1386" fmla="*/ 198891 h 500761"/>
                <a:gd name="connsiteX1387" fmla="*/ 4821578 w 4937510"/>
                <a:gd name="connsiteY1387" fmla="*/ 207940 h 500761"/>
                <a:gd name="connsiteX1388" fmla="*/ 4808024 w 4937510"/>
                <a:gd name="connsiteY1388" fmla="*/ 210956 h 500761"/>
                <a:gd name="connsiteX1389" fmla="*/ 4794469 w 4937510"/>
                <a:gd name="connsiteY1389" fmla="*/ 215481 h 500761"/>
                <a:gd name="connsiteX1390" fmla="*/ 4783926 w 4937510"/>
                <a:gd name="connsiteY1390" fmla="*/ 218497 h 500761"/>
                <a:gd name="connsiteX1391" fmla="*/ 4780914 w 4937510"/>
                <a:gd name="connsiteY1391" fmla="*/ 209448 h 500761"/>
                <a:gd name="connsiteX1392" fmla="*/ 4791457 w 4937510"/>
                <a:gd name="connsiteY1392" fmla="*/ 204924 h 500761"/>
                <a:gd name="connsiteX1393" fmla="*/ 4808024 w 4937510"/>
                <a:gd name="connsiteY1393" fmla="*/ 197383 h 500761"/>
                <a:gd name="connsiteX1394" fmla="*/ 4817060 w 4937510"/>
                <a:gd name="connsiteY1394" fmla="*/ 192859 h 500761"/>
                <a:gd name="connsiteX1395" fmla="*/ 4826097 w 4937510"/>
                <a:gd name="connsiteY1395" fmla="*/ 191351 h 500761"/>
                <a:gd name="connsiteX1396" fmla="*/ 4832121 w 4937510"/>
                <a:gd name="connsiteY1396" fmla="*/ 177777 h 500761"/>
                <a:gd name="connsiteX1397" fmla="*/ 4848688 w 4937510"/>
                <a:gd name="connsiteY1397" fmla="*/ 164204 h 500761"/>
                <a:gd name="connsiteX1398" fmla="*/ 4869773 w 4937510"/>
                <a:gd name="connsiteY1398" fmla="*/ 149123 h 500761"/>
                <a:gd name="connsiteX1399" fmla="*/ 4889352 w 4937510"/>
                <a:gd name="connsiteY1399" fmla="*/ 135550 h 500761"/>
                <a:gd name="connsiteX1400" fmla="*/ 4893871 w 4937510"/>
                <a:gd name="connsiteY1400" fmla="*/ 132534 h 500761"/>
                <a:gd name="connsiteX1401" fmla="*/ 4893871 w 4937510"/>
                <a:gd name="connsiteY1401" fmla="*/ 124993 h 500761"/>
                <a:gd name="connsiteX1402" fmla="*/ 4889352 w 4937510"/>
                <a:gd name="connsiteY1402" fmla="*/ 118961 h 500761"/>
                <a:gd name="connsiteX1403" fmla="*/ 4872786 w 4937510"/>
                <a:gd name="connsiteY1403" fmla="*/ 121977 h 500761"/>
                <a:gd name="connsiteX1404" fmla="*/ 4848688 w 4937510"/>
                <a:gd name="connsiteY1404" fmla="*/ 128009 h 500761"/>
                <a:gd name="connsiteX1405" fmla="*/ 4836639 w 4937510"/>
                <a:gd name="connsiteY1405" fmla="*/ 137058 h 500761"/>
                <a:gd name="connsiteX1406" fmla="*/ 4826097 w 4937510"/>
                <a:gd name="connsiteY1406" fmla="*/ 141582 h 500761"/>
                <a:gd name="connsiteX1407" fmla="*/ 4821578 w 4937510"/>
                <a:gd name="connsiteY1407" fmla="*/ 149123 h 500761"/>
                <a:gd name="connsiteX1408" fmla="*/ 4806518 w 4937510"/>
                <a:gd name="connsiteY1408" fmla="*/ 152139 h 500761"/>
                <a:gd name="connsiteX1409" fmla="*/ 4794469 w 4937510"/>
                <a:gd name="connsiteY1409" fmla="*/ 152139 h 500761"/>
                <a:gd name="connsiteX1410" fmla="*/ 4788444 w 4937510"/>
                <a:gd name="connsiteY1410" fmla="*/ 156664 h 500761"/>
                <a:gd name="connsiteX1411" fmla="*/ 4779408 w 4937510"/>
                <a:gd name="connsiteY1411" fmla="*/ 162696 h 500761"/>
                <a:gd name="connsiteX1412" fmla="*/ 4774890 w 4937510"/>
                <a:gd name="connsiteY1412" fmla="*/ 167221 h 500761"/>
                <a:gd name="connsiteX1413" fmla="*/ 4764347 w 4937510"/>
                <a:gd name="connsiteY1413" fmla="*/ 171745 h 500761"/>
                <a:gd name="connsiteX1414" fmla="*/ 4756817 w 4937510"/>
                <a:gd name="connsiteY1414" fmla="*/ 177777 h 500761"/>
                <a:gd name="connsiteX1415" fmla="*/ 4753804 w 4937510"/>
                <a:gd name="connsiteY1415" fmla="*/ 185318 h 500761"/>
                <a:gd name="connsiteX1416" fmla="*/ 4753804 w 4937510"/>
                <a:gd name="connsiteY1416" fmla="*/ 198891 h 500761"/>
                <a:gd name="connsiteX1417" fmla="*/ 4756817 w 4937510"/>
                <a:gd name="connsiteY1417" fmla="*/ 210956 h 500761"/>
                <a:gd name="connsiteX1418" fmla="*/ 4753804 w 4937510"/>
                <a:gd name="connsiteY1418" fmla="*/ 221513 h 500761"/>
                <a:gd name="connsiteX1419" fmla="*/ 4749286 w 4937510"/>
                <a:gd name="connsiteY1419" fmla="*/ 229054 h 500761"/>
                <a:gd name="connsiteX1420" fmla="*/ 4743262 w 4937510"/>
                <a:gd name="connsiteY1420" fmla="*/ 241119 h 500761"/>
                <a:gd name="connsiteX1421" fmla="*/ 4734225 w 4937510"/>
                <a:gd name="connsiteY1421" fmla="*/ 256200 h 500761"/>
                <a:gd name="connsiteX1422" fmla="*/ 4722177 w 4937510"/>
                <a:gd name="connsiteY1422" fmla="*/ 254692 h 500761"/>
                <a:gd name="connsiteX1423" fmla="*/ 4714646 w 4937510"/>
                <a:gd name="connsiteY1423" fmla="*/ 254692 h 500761"/>
                <a:gd name="connsiteX1424" fmla="*/ 4704103 w 4937510"/>
                <a:gd name="connsiteY1424" fmla="*/ 256200 h 500761"/>
                <a:gd name="connsiteX1425" fmla="*/ 4702597 w 4937510"/>
                <a:gd name="connsiteY1425" fmla="*/ 245643 h 500761"/>
                <a:gd name="connsiteX1426" fmla="*/ 4699585 w 4937510"/>
                <a:gd name="connsiteY1426" fmla="*/ 238102 h 500761"/>
                <a:gd name="connsiteX1427" fmla="*/ 4696573 w 4937510"/>
                <a:gd name="connsiteY1427" fmla="*/ 227546 h 500761"/>
                <a:gd name="connsiteX1428" fmla="*/ 4704103 w 4937510"/>
                <a:gd name="connsiteY1428" fmla="*/ 215481 h 500761"/>
                <a:gd name="connsiteX1429" fmla="*/ 4707116 w 4937510"/>
                <a:gd name="connsiteY1429" fmla="*/ 204924 h 500761"/>
                <a:gd name="connsiteX1430" fmla="*/ 4707116 w 4937510"/>
                <a:gd name="connsiteY1430" fmla="*/ 188334 h 500761"/>
                <a:gd name="connsiteX1431" fmla="*/ 4711634 w 4937510"/>
                <a:gd name="connsiteY1431" fmla="*/ 176269 h 500761"/>
                <a:gd name="connsiteX1432" fmla="*/ 4720670 w 4937510"/>
                <a:gd name="connsiteY1432" fmla="*/ 162696 h 500761"/>
                <a:gd name="connsiteX1433" fmla="*/ 4725189 w 4937510"/>
                <a:gd name="connsiteY1433" fmla="*/ 155156 h 500761"/>
                <a:gd name="connsiteX1434" fmla="*/ 4731213 w 4937510"/>
                <a:gd name="connsiteY1434" fmla="*/ 152139 h 500761"/>
                <a:gd name="connsiteX1435" fmla="*/ 4738744 w 4937510"/>
                <a:gd name="connsiteY1435" fmla="*/ 159680 h 500761"/>
                <a:gd name="connsiteX1436" fmla="*/ 4746274 w 4937510"/>
                <a:gd name="connsiteY1436" fmla="*/ 167221 h 500761"/>
                <a:gd name="connsiteX1437" fmla="*/ 4752298 w 4937510"/>
                <a:gd name="connsiteY1437" fmla="*/ 170237 h 500761"/>
                <a:gd name="connsiteX1438" fmla="*/ 4764347 w 4937510"/>
                <a:gd name="connsiteY1438" fmla="*/ 164204 h 500761"/>
                <a:gd name="connsiteX1439" fmla="*/ 4776396 w 4937510"/>
                <a:gd name="connsiteY1439" fmla="*/ 158172 h 500761"/>
                <a:gd name="connsiteX1440" fmla="*/ 4789951 w 4937510"/>
                <a:gd name="connsiteY1440" fmla="*/ 147615 h 500761"/>
                <a:gd name="connsiteX1441" fmla="*/ 4805011 w 4937510"/>
                <a:gd name="connsiteY1441" fmla="*/ 140074 h 500761"/>
                <a:gd name="connsiteX1442" fmla="*/ 4806518 w 4937510"/>
                <a:gd name="connsiteY1442" fmla="*/ 134042 h 500761"/>
                <a:gd name="connsiteX1443" fmla="*/ 4808024 w 4937510"/>
                <a:gd name="connsiteY1443" fmla="*/ 120469 h 500761"/>
                <a:gd name="connsiteX1444" fmla="*/ 4808024 w 4937510"/>
                <a:gd name="connsiteY1444" fmla="*/ 111420 h 500761"/>
                <a:gd name="connsiteX1445" fmla="*/ 4808024 w 4937510"/>
                <a:gd name="connsiteY1445" fmla="*/ 102371 h 500761"/>
                <a:gd name="connsiteX1446" fmla="*/ 4809530 w 4937510"/>
                <a:gd name="connsiteY1446" fmla="*/ 94831 h 500761"/>
                <a:gd name="connsiteX1447" fmla="*/ 4808024 w 4937510"/>
                <a:gd name="connsiteY1447" fmla="*/ 85782 h 500761"/>
                <a:gd name="connsiteX1448" fmla="*/ 4811036 w 4937510"/>
                <a:gd name="connsiteY1448" fmla="*/ 78241 h 500761"/>
                <a:gd name="connsiteX1449" fmla="*/ 1918922 w 4937510"/>
                <a:gd name="connsiteY1449" fmla="*/ 75066 h 500761"/>
                <a:gd name="connsiteX1450" fmla="*/ 1923442 w 4937510"/>
                <a:gd name="connsiteY1450" fmla="*/ 79591 h 500761"/>
                <a:gd name="connsiteX1451" fmla="*/ 1924948 w 4937510"/>
                <a:gd name="connsiteY1451" fmla="*/ 82607 h 500761"/>
                <a:gd name="connsiteX1452" fmla="*/ 1926454 w 4937510"/>
                <a:gd name="connsiteY1452" fmla="*/ 87131 h 500761"/>
                <a:gd name="connsiteX1453" fmla="*/ 1923442 w 4937510"/>
                <a:gd name="connsiteY1453" fmla="*/ 94672 h 500761"/>
                <a:gd name="connsiteX1454" fmla="*/ 1921935 w 4937510"/>
                <a:gd name="connsiteY1454" fmla="*/ 100704 h 500761"/>
                <a:gd name="connsiteX1455" fmla="*/ 1918922 w 4937510"/>
                <a:gd name="connsiteY1455" fmla="*/ 106737 h 500761"/>
                <a:gd name="connsiteX1456" fmla="*/ 1917416 w 4937510"/>
                <a:gd name="connsiteY1456" fmla="*/ 111261 h 500761"/>
                <a:gd name="connsiteX1457" fmla="*/ 1914403 w 4937510"/>
                <a:gd name="connsiteY1457" fmla="*/ 115786 h 500761"/>
                <a:gd name="connsiteX1458" fmla="*/ 1912897 w 4937510"/>
                <a:gd name="connsiteY1458" fmla="*/ 121818 h 500761"/>
                <a:gd name="connsiteX1459" fmla="*/ 1908378 w 4937510"/>
                <a:gd name="connsiteY1459" fmla="*/ 127851 h 500761"/>
                <a:gd name="connsiteX1460" fmla="*/ 1903858 w 4937510"/>
                <a:gd name="connsiteY1460" fmla="*/ 132375 h 500761"/>
                <a:gd name="connsiteX1461" fmla="*/ 1902352 w 4937510"/>
                <a:gd name="connsiteY1461" fmla="*/ 138407 h 500761"/>
                <a:gd name="connsiteX1462" fmla="*/ 1899339 w 4937510"/>
                <a:gd name="connsiteY1462" fmla="*/ 142932 h 500761"/>
                <a:gd name="connsiteX1463" fmla="*/ 1896327 w 4937510"/>
                <a:gd name="connsiteY1463" fmla="*/ 150472 h 500761"/>
                <a:gd name="connsiteX1464" fmla="*/ 1897833 w 4937510"/>
                <a:gd name="connsiteY1464" fmla="*/ 158013 h 500761"/>
                <a:gd name="connsiteX1465" fmla="*/ 1899339 w 4937510"/>
                <a:gd name="connsiteY1465" fmla="*/ 162538 h 500761"/>
                <a:gd name="connsiteX1466" fmla="*/ 1903858 w 4937510"/>
                <a:gd name="connsiteY1466" fmla="*/ 165554 h 500761"/>
                <a:gd name="connsiteX1467" fmla="*/ 1911390 w 4937510"/>
                <a:gd name="connsiteY1467" fmla="*/ 167062 h 500761"/>
                <a:gd name="connsiteX1468" fmla="*/ 1921935 w 4937510"/>
                <a:gd name="connsiteY1468" fmla="*/ 168570 h 500761"/>
                <a:gd name="connsiteX1469" fmla="*/ 1932480 w 4937510"/>
                <a:gd name="connsiteY1469" fmla="*/ 170078 h 500761"/>
                <a:gd name="connsiteX1470" fmla="*/ 1944531 w 4937510"/>
                <a:gd name="connsiteY1470" fmla="*/ 170078 h 500761"/>
                <a:gd name="connsiteX1471" fmla="*/ 1953569 w 4937510"/>
                <a:gd name="connsiteY1471" fmla="*/ 168570 h 500761"/>
                <a:gd name="connsiteX1472" fmla="*/ 1961101 w 4937510"/>
                <a:gd name="connsiteY1472" fmla="*/ 168570 h 500761"/>
                <a:gd name="connsiteX1473" fmla="*/ 1968633 w 4937510"/>
                <a:gd name="connsiteY1473" fmla="*/ 170078 h 500761"/>
                <a:gd name="connsiteX1474" fmla="*/ 1974659 w 4937510"/>
                <a:gd name="connsiteY1474" fmla="*/ 171586 h 500761"/>
                <a:gd name="connsiteX1475" fmla="*/ 1980684 w 4937510"/>
                <a:gd name="connsiteY1475" fmla="*/ 174603 h 500761"/>
                <a:gd name="connsiteX1476" fmla="*/ 1985203 w 4937510"/>
                <a:gd name="connsiteY1476" fmla="*/ 180635 h 500761"/>
                <a:gd name="connsiteX1477" fmla="*/ 1986710 w 4937510"/>
                <a:gd name="connsiteY1477" fmla="*/ 188176 h 500761"/>
                <a:gd name="connsiteX1478" fmla="*/ 1985203 w 4937510"/>
                <a:gd name="connsiteY1478" fmla="*/ 195716 h 500761"/>
                <a:gd name="connsiteX1479" fmla="*/ 1983697 w 4937510"/>
                <a:gd name="connsiteY1479" fmla="*/ 198733 h 500761"/>
                <a:gd name="connsiteX1480" fmla="*/ 1979178 w 4937510"/>
                <a:gd name="connsiteY1480" fmla="*/ 201749 h 500761"/>
                <a:gd name="connsiteX1481" fmla="*/ 1974659 w 4937510"/>
                <a:gd name="connsiteY1481" fmla="*/ 204765 h 500761"/>
                <a:gd name="connsiteX1482" fmla="*/ 1967127 w 4937510"/>
                <a:gd name="connsiteY1482" fmla="*/ 203257 h 500761"/>
                <a:gd name="connsiteX1483" fmla="*/ 1959595 w 4937510"/>
                <a:gd name="connsiteY1483" fmla="*/ 201749 h 500761"/>
                <a:gd name="connsiteX1484" fmla="*/ 1955076 w 4937510"/>
                <a:gd name="connsiteY1484" fmla="*/ 198733 h 500761"/>
                <a:gd name="connsiteX1485" fmla="*/ 1947544 w 4937510"/>
                <a:gd name="connsiteY1485" fmla="*/ 197224 h 500761"/>
                <a:gd name="connsiteX1486" fmla="*/ 1941518 w 4937510"/>
                <a:gd name="connsiteY1486" fmla="*/ 194208 h 500761"/>
                <a:gd name="connsiteX1487" fmla="*/ 1932480 w 4937510"/>
                <a:gd name="connsiteY1487" fmla="*/ 194208 h 500761"/>
                <a:gd name="connsiteX1488" fmla="*/ 1926454 w 4937510"/>
                <a:gd name="connsiteY1488" fmla="*/ 197224 h 500761"/>
                <a:gd name="connsiteX1489" fmla="*/ 1921935 w 4937510"/>
                <a:gd name="connsiteY1489" fmla="*/ 201749 h 500761"/>
                <a:gd name="connsiteX1490" fmla="*/ 1920429 w 4937510"/>
                <a:gd name="connsiteY1490" fmla="*/ 215322 h 500761"/>
                <a:gd name="connsiteX1491" fmla="*/ 1920429 w 4937510"/>
                <a:gd name="connsiteY1491" fmla="*/ 221354 h 500761"/>
                <a:gd name="connsiteX1492" fmla="*/ 1917416 w 4937510"/>
                <a:gd name="connsiteY1492" fmla="*/ 236436 h 500761"/>
                <a:gd name="connsiteX1493" fmla="*/ 1921935 w 4937510"/>
                <a:gd name="connsiteY1493" fmla="*/ 248501 h 500761"/>
                <a:gd name="connsiteX1494" fmla="*/ 1929467 w 4937510"/>
                <a:gd name="connsiteY1494" fmla="*/ 256041 h 500761"/>
                <a:gd name="connsiteX1495" fmla="*/ 1935493 w 4937510"/>
                <a:gd name="connsiteY1495" fmla="*/ 259058 h 500761"/>
                <a:gd name="connsiteX1496" fmla="*/ 1935493 w 4937510"/>
                <a:gd name="connsiteY1496" fmla="*/ 265090 h 500761"/>
                <a:gd name="connsiteX1497" fmla="*/ 1933986 w 4937510"/>
                <a:gd name="connsiteY1497" fmla="*/ 271123 h 500761"/>
                <a:gd name="connsiteX1498" fmla="*/ 1929467 w 4937510"/>
                <a:gd name="connsiteY1498" fmla="*/ 277155 h 500761"/>
                <a:gd name="connsiteX1499" fmla="*/ 1923442 w 4937510"/>
                <a:gd name="connsiteY1499" fmla="*/ 284696 h 500761"/>
                <a:gd name="connsiteX1500" fmla="*/ 1920429 w 4937510"/>
                <a:gd name="connsiteY1500" fmla="*/ 290728 h 500761"/>
                <a:gd name="connsiteX1501" fmla="*/ 1917416 w 4937510"/>
                <a:gd name="connsiteY1501" fmla="*/ 296761 h 500761"/>
                <a:gd name="connsiteX1502" fmla="*/ 1915910 w 4937510"/>
                <a:gd name="connsiteY1502" fmla="*/ 302793 h 500761"/>
                <a:gd name="connsiteX1503" fmla="*/ 1914403 w 4937510"/>
                <a:gd name="connsiteY1503" fmla="*/ 307318 h 500761"/>
                <a:gd name="connsiteX1504" fmla="*/ 1914403 w 4937510"/>
                <a:gd name="connsiteY1504" fmla="*/ 314858 h 500761"/>
                <a:gd name="connsiteX1505" fmla="*/ 1920429 w 4937510"/>
                <a:gd name="connsiteY1505" fmla="*/ 317875 h 500761"/>
                <a:gd name="connsiteX1506" fmla="*/ 1924948 w 4937510"/>
                <a:gd name="connsiteY1506" fmla="*/ 323907 h 500761"/>
                <a:gd name="connsiteX1507" fmla="*/ 1935493 w 4937510"/>
                <a:gd name="connsiteY1507" fmla="*/ 329940 h 500761"/>
                <a:gd name="connsiteX1508" fmla="*/ 1950556 w 4937510"/>
                <a:gd name="connsiteY1508" fmla="*/ 338988 h 500761"/>
                <a:gd name="connsiteX1509" fmla="*/ 1955076 w 4937510"/>
                <a:gd name="connsiteY1509" fmla="*/ 338988 h 500761"/>
                <a:gd name="connsiteX1510" fmla="*/ 1958088 w 4937510"/>
                <a:gd name="connsiteY1510" fmla="*/ 346529 h 500761"/>
                <a:gd name="connsiteX1511" fmla="*/ 1959595 w 4937510"/>
                <a:gd name="connsiteY1511" fmla="*/ 355578 h 500761"/>
                <a:gd name="connsiteX1512" fmla="*/ 1958088 w 4937510"/>
                <a:gd name="connsiteY1512" fmla="*/ 363118 h 500761"/>
                <a:gd name="connsiteX1513" fmla="*/ 1950556 w 4937510"/>
                <a:gd name="connsiteY1513" fmla="*/ 369151 h 500761"/>
                <a:gd name="connsiteX1514" fmla="*/ 1943025 w 4937510"/>
                <a:gd name="connsiteY1514" fmla="*/ 375183 h 500761"/>
                <a:gd name="connsiteX1515" fmla="*/ 1938505 w 4937510"/>
                <a:gd name="connsiteY1515" fmla="*/ 375183 h 500761"/>
                <a:gd name="connsiteX1516" fmla="*/ 1932480 w 4937510"/>
                <a:gd name="connsiteY1516" fmla="*/ 379708 h 500761"/>
                <a:gd name="connsiteX1517" fmla="*/ 1920429 w 4937510"/>
                <a:gd name="connsiteY1517" fmla="*/ 388757 h 500761"/>
                <a:gd name="connsiteX1518" fmla="*/ 1912897 w 4937510"/>
                <a:gd name="connsiteY1518" fmla="*/ 390265 h 500761"/>
                <a:gd name="connsiteX1519" fmla="*/ 1905365 w 4937510"/>
                <a:gd name="connsiteY1519" fmla="*/ 390265 h 500761"/>
                <a:gd name="connsiteX1520" fmla="*/ 1899339 w 4937510"/>
                <a:gd name="connsiteY1520" fmla="*/ 390265 h 500761"/>
                <a:gd name="connsiteX1521" fmla="*/ 1891807 w 4937510"/>
                <a:gd name="connsiteY1521" fmla="*/ 393281 h 500761"/>
                <a:gd name="connsiteX1522" fmla="*/ 1879756 w 4937510"/>
                <a:gd name="connsiteY1522" fmla="*/ 399314 h 500761"/>
                <a:gd name="connsiteX1523" fmla="*/ 1869212 w 4937510"/>
                <a:gd name="connsiteY1523" fmla="*/ 400822 h 500761"/>
                <a:gd name="connsiteX1524" fmla="*/ 1860173 w 4937510"/>
                <a:gd name="connsiteY1524" fmla="*/ 400822 h 500761"/>
                <a:gd name="connsiteX1525" fmla="*/ 1855654 w 4937510"/>
                <a:gd name="connsiteY1525" fmla="*/ 405346 h 500761"/>
                <a:gd name="connsiteX1526" fmla="*/ 1845109 w 4937510"/>
                <a:gd name="connsiteY1526" fmla="*/ 405346 h 500761"/>
                <a:gd name="connsiteX1527" fmla="*/ 1839084 w 4937510"/>
                <a:gd name="connsiteY1527" fmla="*/ 403838 h 500761"/>
                <a:gd name="connsiteX1528" fmla="*/ 1831552 w 4937510"/>
                <a:gd name="connsiteY1528" fmla="*/ 399314 h 500761"/>
                <a:gd name="connsiteX1529" fmla="*/ 1825526 w 4937510"/>
                <a:gd name="connsiteY1529" fmla="*/ 394789 h 500761"/>
                <a:gd name="connsiteX1530" fmla="*/ 1821007 w 4937510"/>
                <a:gd name="connsiteY1530" fmla="*/ 390265 h 500761"/>
                <a:gd name="connsiteX1531" fmla="*/ 1814982 w 4937510"/>
                <a:gd name="connsiteY1531" fmla="*/ 388757 h 500761"/>
                <a:gd name="connsiteX1532" fmla="*/ 1813475 w 4937510"/>
                <a:gd name="connsiteY1532" fmla="*/ 382724 h 500761"/>
                <a:gd name="connsiteX1533" fmla="*/ 1813475 w 4937510"/>
                <a:gd name="connsiteY1533" fmla="*/ 375183 h 500761"/>
                <a:gd name="connsiteX1534" fmla="*/ 1813475 w 4937510"/>
                <a:gd name="connsiteY1534" fmla="*/ 370659 h 500761"/>
                <a:gd name="connsiteX1535" fmla="*/ 1813475 w 4937510"/>
                <a:gd name="connsiteY1535" fmla="*/ 366135 h 500761"/>
                <a:gd name="connsiteX1536" fmla="*/ 1814982 w 4937510"/>
                <a:gd name="connsiteY1536" fmla="*/ 358594 h 500761"/>
                <a:gd name="connsiteX1537" fmla="*/ 1811969 w 4937510"/>
                <a:gd name="connsiteY1537" fmla="*/ 352562 h 500761"/>
                <a:gd name="connsiteX1538" fmla="*/ 1807450 w 4937510"/>
                <a:gd name="connsiteY1538" fmla="*/ 348037 h 500761"/>
                <a:gd name="connsiteX1539" fmla="*/ 1807450 w 4937510"/>
                <a:gd name="connsiteY1539" fmla="*/ 340497 h 500761"/>
                <a:gd name="connsiteX1540" fmla="*/ 1807450 w 4937510"/>
                <a:gd name="connsiteY1540" fmla="*/ 334464 h 500761"/>
                <a:gd name="connsiteX1541" fmla="*/ 1802931 w 4937510"/>
                <a:gd name="connsiteY1541" fmla="*/ 326923 h 500761"/>
                <a:gd name="connsiteX1542" fmla="*/ 1801424 w 4937510"/>
                <a:gd name="connsiteY1542" fmla="*/ 323907 h 500761"/>
                <a:gd name="connsiteX1543" fmla="*/ 1798411 w 4937510"/>
                <a:gd name="connsiteY1543" fmla="*/ 319383 h 500761"/>
                <a:gd name="connsiteX1544" fmla="*/ 1795399 w 4937510"/>
                <a:gd name="connsiteY1544" fmla="*/ 316366 h 500761"/>
                <a:gd name="connsiteX1545" fmla="*/ 1792386 w 4937510"/>
                <a:gd name="connsiteY1545" fmla="*/ 311842 h 500761"/>
                <a:gd name="connsiteX1546" fmla="*/ 1793892 w 4937510"/>
                <a:gd name="connsiteY1546" fmla="*/ 308826 h 500761"/>
                <a:gd name="connsiteX1547" fmla="*/ 1798411 w 4937510"/>
                <a:gd name="connsiteY1547" fmla="*/ 302793 h 500761"/>
                <a:gd name="connsiteX1548" fmla="*/ 1804437 w 4937510"/>
                <a:gd name="connsiteY1548" fmla="*/ 299777 h 500761"/>
                <a:gd name="connsiteX1549" fmla="*/ 1807450 w 4937510"/>
                <a:gd name="connsiteY1549" fmla="*/ 293745 h 500761"/>
                <a:gd name="connsiteX1550" fmla="*/ 1811969 w 4937510"/>
                <a:gd name="connsiteY1550" fmla="*/ 287712 h 500761"/>
                <a:gd name="connsiteX1551" fmla="*/ 1817994 w 4937510"/>
                <a:gd name="connsiteY1551" fmla="*/ 281680 h 500761"/>
                <a:gd name="connsiteX1552" fmla="*/ 1821007 w 4937510"/>
                <a:gd name="connsiteY1552" fmla="*/ 277155 h 500761"/>
                <a:gd name="connsiteX1553" fmla="*/ 1822514 w 4937510"/>
                <a:gd name="connsiteY1553" fmla="*/ 274139 h 500761"/>
                <a:gd name="connsiteX1554" fmla="*/ 1827033 w 4937510"/>
                <a:gd name="connsiteY1554" fmla="*/ 268106 h 500761"/>
                <a:gd name="connsiteX1555" fmla="*/ 1830046 w 4937510"/>
                <a:gd name="connsiteY1555" fmla="*/ 266598 h 500761"/>
                <a:gd name="connsiteX1556" fmla="*/ 1834565 w 4937510"/>
                <a:gd name="connsiteY1556" fmla="*/ 263582 h 500761"/>
                <a:gd name="connsiteX1557" fmla="*/ 1842097 w 4937510"/>
                <a:gd name="connsiteY1557" fmla="*/ 259058 h 500761"/>
                <a:gd name="connsiteX1558" fmla="*/ 1843603 w 4937510"/>
                <a:gd name="connsiteY1558" fmla="*/ 254533 h 500761"/>
                <a:gd name="connsiteX1559" fmla="*/ 1845109 w 4937510"/>
                <a:gd name="connsiteY1559" fmla="*/ 248501 h 500761"/>
                <a:gd name="connsiteX1560" fmla="*/ 1851135 w 4937510"/>
                <a:gd name="connsiteY1560" fmla="*/ 245485 h 500761"/>
                <a:gd name="connsiteX1561" fmla="*/ 1855654 w 4937510"/>
                <a:gd name="connsiteY1561" fmla="*/ 240960 h 500761"/>
                <a:gd name="connsiteX1562" fmla="*/ 1857160 w 4937510"/>
                <a:gd name="connsiteY1562" fmla="*/ 236436 h 500761"/>
                <a:gd name="connsiteX1563" fmla="*/ 1855654 w 4937510"/>
                <a:gd name="connsiteY1563" fmla="*/ 230403 h 500761"/>
                <a:gd name="connsiteX1564" fmla="*/ 1855654 w 4937510"/>
                <a:gd name="connsiteY1564" fmla="*/ 227387 h 500761"/>
                <a:gd name="connsiteX1565" fmla="*/ 1855654 w 4937510"/>
                <a:gd name="connsiteY1565" fmla="*/ 224371 h 500761"/>
                <a:gd name="connsiteX1566" fmla="*/ 1855654 w 4937510"/>
                <a:gd name="connsiteY1566" fmla="*/ 219846 h 500761"/>
                <a:gd name="connsiteX1567" fmla="*/ 1852641 w 4937510"/>
                <a:gd name="connsiteY1567" fmla="*/ 216830 h 500761"/>
                <a:gd name="connsiteX1568" fmla="*/ 1849629 w 4937510"/>
                <a:gd name="connsiteY1568" fmla="*/ 215322 h 500761"/>
                <a:gd name="connsiteX1569" fmla="*/ 1845109 w 4937510"/>
                <a:gd name="connsiteY1569" fmla="*/ 216830 h 500761"/>
                <a:gd name="connsiteX1570" fmla="*/ 1842097 w 4937510"/>
                <a:gd name="connsiteY1570" fmla="*/ 221354 h 500761"/>
                <a:gd name="connsiteX1571" fmla="*/ 1839084 w 4937510"/>
                <a:gd name="connsiteY1571" fmla="*/ 225879 h 500761"/>
                <a:gd name="connsiteX1572" fmla="*/ 1834565 w 4937510"/>
                <a:gd name="connsiteY1572" fmla="*/ 228895 h 500761"/>
                <a:gd name="connsiteX1573" fmla="*/ 1831552 w 4937510"/>
                <a:gd name="connsiteY1573" fmla="*/ 231911 h 500761"/>
                <a:gd name="connsiteX1574" fmla="*/ 1828539 w 4937510"/>
                <a:gd name="connsiteY1574" fmla="*/ 237944 h 500761"/>
                <a:gd name="connsiteX1575" fmla="*/ 1825526 w 4937510"/>
                <a:gd name="connsiteY1575" fmla="*/ 242468 h 500761"/>
                <a:gd name="connsiteX1576" fmla="*/ 1817994 w 4937510"/>
                <a:gd name="connsiteY1576" fmla="*/ 250009 h 500761"/>
                <a:gd name="connsiteX1577" fmla="*/ 1808956 w 4937510"/>
                <a:gd name="connsiteY1577" fmla="*/ 251517 h 500761"/>
                <a:gd name="connsiteX1578" fmla="*/ 1805943 w 4937510"/>
                <a:gd name="connsiteY1578" fmla="*/ 254533 h 500761"/>
                <a:gd name="connsiteX1579" fmla="*/ 1799918 w 4937510"/>
                <a:gd name="connsiteY1579" fmla="*/ 257550 h 500761"/>
                <a:gd name="connsiteX1580" fmla="*/ 1793892 w 4937510"/>
                <a:gd name="connsiteY1580" fmla="*/ 259058 h 500761"/>
                <a:gd name="connsiteX1581" fmla="*/ 1789373 w 4937510"/>
                <a:gd name="connsiteY1581" fmla="*/ 260566 h 500761"/>
                <a:gd name="connsiteX1582" fmla="*/ 1784854 w 4937510"/>
                <a:gd name="connsiteY1582" fmla="*/ 259058 h 500761"/>
                <a:gd name="connsiteX1583" fmla="*/ 1780335 w 4937510"/>
                <a:gd name="connsiteY1583" fmla="*/ 254533 h 500761"/>
                <a:gd name="connsiteX1584" fmla="*/ 1783348 w 4937510"/>
                <a:gd name="connsiteY1584" fmla="*/ 251517 h 500761"/>
                <a:gd name="connsiteX1585" fmla="*/ 1787867 w 4937510"/>
                <a:gd name="connsiteY1585" fmla="*/ 245485 h 500761"/>
                <a:gd name="connsiteX1586" fmla="*/ 1790879 w 4937510"/>
                <a:gd name="connsiteY1586" fmla="*/ 239452 h 500761"/>
                <a:gd name="connsiteX1587" fmla="*/ 1801424 w 4937510"/>
                <a:gd name="connsiteY1587" fmla="*/ 230403 h 500761"/>
                <a:gd name="connsiteX1588" fmla="*/ 1807450 w 4937510"/>
                <a:gd name="connsiteY1588" fmla="*/ 222863 h 500761"/>
                <a:gd name="connsiteX1589" fmla="*/ 1817994 w 4937510"/>
                <a:gd name="connsiteY1589" fmla="*/ 215322 h 500761"/>
                <a:gd name="connsiteX1590" fmla="*/ 1827033 w 4937510"/>
                <a:gd name="connsiteY1590" fmla="*/ 200241 h 500761"/>
                <a:gd name="connsiteX1591" fmla="*/ 1834565 w 4937510"/>
                <a:gd name="connsiteY1591" fmla="*/ 194208 h 500761"/>
                <a:gd name="connsiteX1592" fmla="*/ 1839084 w 4937510"/>
                <a:gd name="connsiteY1592" fmla="*/ 191192 h 500761"/>
                <a:gd name="connsiteX1593" fmla="*/ 1842097 w 4937510"/>
                <a:gd name="connsiteY1593" fmla="*/ 186668 h 500761"/>
                <a:gd name="connsiteX1594" fmla="*/ 1845109 w 4937510"/>
                <a:gd name="connsiteY1594" fmla="*/ 177619 h 500761"/>
                <a:gd name="connsiteX1595" fmla="*/ 1860173 w 4937510"/>
                <a:gd name="connsiteY1595" fmla="*/ 164046 h 500761"/>
                <a:gd name="connsiteX1596" fmla="*/ 1866199 w 4937510"/>
                <a:gd name="connsiteY1596" fmla="*/ 156505 h 500761"/>
                <a:gd name="connsiteX1597" fmla="*/ 1869212 w 4937510"/>
                <a:gd name="connsiteY1597" fmla="*/ 151981 h 500761"/>
                <a:gd name="connsiteX1598" fmla="*/ 1876744 w 4937510"/>
                <a:gd name="connsiteY1598" fmla="*/ 142932 h 500761"/>
                <a:gd name="connsiteX1599" fmla="*/ 1882769 w 4937510"/>
                <a:gd name="connsiteY1599" fmla="*/ 136899 h 500761"/>
                <a:gd name="connsiteX1600" fmla="*/ 1885782 w 4937510"/>
                <a:gd name="connsiteY1600" fmla="*/ 130867 h 500761"/>
                <a:gd name="connsiteX1601" fmla="*/ 1888795 w 4937510"/>
                <a:gd name="connsiteY1601" fmla="*/ 123326 h 500761"/>
                <a:gd name="connsiteX1602" fmla="*/ 1890301 w 4937510"/>
                <a:gd name="connsiteY1602" fmla="*/ 120310 h 500761"/>
                <a:gd name="connsiteX1603" fmla="*/ 1891807 w 4937510"/>
                <a:gd name="connsiteY1603" fmla="*/ 115786 h 500761"/>
                <a:gd name="connsiteX1604" fmla="*/ 1893314 w 4937510"/>
                <a:gd name="connsiteY1604" fmla="*/ 111261 h 500761"/>
                <a:gd name="connsiteX1605" fmla="*/ 1893314 w 4937510"/>
                <a:gd name="connsiteY1605" fmla="*/ 106737 h 500761"/>
                <a:gd name="connsiteX1606" fmla="*/ 1890301 w 4937510"/>
                <a:gd name="connsiteY1606" fmla="*/ 105229 h 500761"/>
                <a:gd name="connsiteX1607" fmla="*/ 1885782 w 4937510"/>
                <a:gd name="connsiteY1607" fmla="*/ 106737 h 500761"/>
                <a:gd name="connsiteX1608" fmla="*/ 1881263 w 4937510"/>
                <a:gd name="connsiteY1608" fmla="*/ 111261 h 500761"/>
                <a:gd name="connsiteX1609" fmla="*/ 1876744 w 4937510"/>
                <a:gd name="connsiteY1609" fmla="*/ 115786 h 500761"/>
                <a:gd name="connsiteX1610" fmla="*/ 1870718 w 4937510"/>
                <a:gd name="connsiteY1610" fmla="*/ 120310 h 500761"/>
                <a:gd name="connsiteX1611" fmla="*/ 1864692 w 4937510"/>
                <a:gd name="connsiteY1611" fmla="*/ 124834 h 500761"/>
                <a:gd name="connsiteX1612" fmla="*/ 1860173 w 4937510"/>
                <a:gd name="connsiteY1612" fmla="*/ 129359 h 500761"/>
                <a:gd name="connsiteX1613" fmla="*/ 1854148 w 4937510"/>
                <a:gd name="connsiteY1613" fmla="*/ 132375 h 500761"/>
                <a:gd name="connsiteX1614" fmla="*/ 1851135 w 4937510"/>
                <a:gd name="connsiteY1614" fmla="*/ 136899 h 500761"/>
                <a:gd name="connsiteX1615" fmla="*/ 1846616 w 4937510"/>
                <a:gd name="connsiteY1615" fmla="*/ 139916 h 500761"/>
                <a:gd name="connsiteX1616" fmla="*/ 1843603 w 4937510"/>
                <a:gd name="connsiteY1616" fmla="*/ 145948 h 500761"/>
                <a:gd name="connsiteX1617" fmla="*/ 1842097 w 4937510"/>
                <a:gd name="connsiteY1617" fmla="*/ 150472 h 500761"/>
                <a:gd name="connsiteX1618" fmla="*/ 1840590 w 4937510"/>
                <a:gd name="connsiteY1618" fmla="*/ 153489 h 500761"/>
                <a:gd name="connsiteX1619" fmla="*/ 1839084 w 4937510"/>
                <a:gd name="connsiteY1619" fmla="*/ 158013 h 500761"/>
                <a:gd name="connsiteX1620" fmla="*/ 1836071 w 4937510"/>
                <a:gd name="connsiteY1620" fmla="*/ 164046 h 500761"/>
                <a:gd name="connsiteX1621" fmla="*/ 1833058 w 4937510"/>
                <a:gd name="connsiteY1621" fmla="*/ 164046 h 500761"/>
                <a:gd name="connsiteX1622" fmla="*/ 1824020 w 4937510"/>
                <a:gd name="connsiteY1622" fmla="*/ 161029 h 500761"/>
                <a:gd name="connsiteX1623" fmla="*/ 1819501 w 4937510"/>
                <a:gd name="connsiteY1623" fmla="*/ 154997 h 500761"/>
                <a:gd name="connsiteX1624" fmla="*/ 1817994 w 4937510"/>
                <a:gd name="connsiteY1624" fmla="*/ 150472 h 500761"/>
                <a:gd name="connsiteX1625" fmla="*/ 1817994 w 4937510"/>
                <a:gd name="connsiteY1625" fmla="*/ 142932 h 500761"/>
                <a:gd name="connsiteX1626" fmla="*/ 1824020 w 4937510"/>
                <a:gd name="connsiteY1626" fmla="*/ 138407 h 500761"/>
                <a:gd name="connsiteX1627" fmla="*/ 1825526 w 4937510"/>
                <a:gd name="connsiteY1627" fmla="*/ 135391 h 500761"/>
                <a:gd name="connsiteX1628" fmla="*/ 1828539 w 4937510"/>
                <a:gd name="connsiteY1628" fmla="*/ 132375 h 500761"/>
                <a:gd name="connsiteX1629" fmla="*/ 1833058 w 4937510"/>
                <a:gd name="connsiteY1629" fmla="*/ 129359 h 500761"/>
                <a:gd name="connsiteX1630" fmla="*/ 1840590 w 4937510"/>
                <a:gd name="connsiteY1630" fmla="*/ 124834 h 500761"/>
                <a:gd name="connsiteX1631" fmla="*/ 1848122 w 4937510"/>
                <a:gd name="connsiteY1631" fmla="*/ 120310 h 500761"/>
                <a:gd name="connsiteX1632" fmla="*/ 1852641 w 4937510"/>
                <a:gd name="connsiteY1632" fmla="*/ 117294 h 500761"/>
                <a:gd name="connsiteX1633" fmla="*/ 1860173 w 4937510"/>
                <a:gd name="connsiteY1633" fmla="*/ 111261 h 500761"/>
                <a:gd name="connsiteX1634" fmla="*/ 1864692 w 4937510"/>
                <a:gd name="connsiteY1634" fmla="*/ 105229 h 500761"/>
                <a:gd name="connsiteX1635" fmla="*/ 1869212 w 4937510"/>
                <a:gd name="connsiteY1635" fmla="*/ 100704 h 500761"/>
                <a:gd name="connsiteX1636" fmla="*/ 1875237 w 4937510"/>
                <a:gd name="connsiteY1636" fmla="*/ 97688 h 500761"/>
                <a:gd name="connsiteX1637" fmla="*/ 1893314 w 4937510"/>
                <a:gd name="connsiteY1637" fmla="*/ 84115 h 500761"/>
                <a:gd name="connsiteX1638" fmla="*/ 1899339 w 4937510"/>
                <a:gd name="connsiteY1638" fmla="*/ 81099 h 500761"/>
                <a:gd name="connsiteX1639" fmla="*/ 1903858 w 4937510"/>
                <a:gd name="connsiteY1639" fmla="*/ 79591 h 500761"/>
                <a:gd name="connsiteX1640" fmla="*/ 1908378 w 4937510"/>
                <a:gd name="connsiteY1640" fmla="*/ 76574 h 500761"/>
                <a:gd name="connsiteX1641" fmla="*/ 1912897 w 4937510"/>
                <a:gd name="connsiteY1641" fmla="*/ 76574 h 500761"/>
                <a:gd name="connsiteX1642" fmla="*/ 1918922 w 4937510"/>
                <a:gd name="connsiteY1642" fmla="*/ 75066 h 500761"/>
                <a:gd name="connsiteX1643" fmla="*/ 2303542 w 4937510"/>
                <a:gd name="connsiteY1643" fmla="*/ 57604 h 500761"/>
                <a:gd name="connsiteX1644" fmla="*/ 2305046 w 4937510"/>
                <a:gd name="connsiteY1644" fmla="*/ 59108 h 500761"/>
                <a:gd name="connsiteX1645" fmla="*/ 2311062 w 4937510"/>
                <a:gd name="connsiteY1645" fmla="*/ 60612 h 500761"/>
                <a:gd name="connsiteX1646" fmla="*/ 2312566 w 4937510"/>
                <a:gd name="connsiteY1646" fmla="*/ 62116 h 500761"/>
                <a:gd name="connsiteX1647" fmla="*/ 2315573 w 4937510"/>
                <a:gd name="connsiteY1647" fmla="*/ 65124 h 500761"/>
                <a:gd name="connsiteX1648" fmla="*/ 2317077 w 4937510"/>
                <a:gd name="connsiteY1648" fmla="*/ 66628 h 500761"/>
                <a:gd name="connsiteX1649" fmla="*/ 2321589 w 4937510"/>
                <a:gd name="connsiteY1649" fmla="*/ 69636 h 500761"/>
                <a:gd name="connsiteX1650" fmla="*/ 2324597 w 4937510"/>
                <a:gd name="connsiteY1650" fmla="*/ 74148 h 500761"/>
                <a:gd name="connsiteX1651" fmla="*/ 2324597 w 4937510"/>
                <a:gd name="connsiteY1651" fmla="*/ 78659 h 500761"/>
                <a:gd name="connsiteX1652" fmla="*/ 2324597 w 4937510"/>
                <a:gd name="connsiteY1652" fmla="*/ 84675 h 500761"/>
                <a:gd name="connsiteX1653" fmla="*/ 2323093 w 4937510"/>
                <a:gd name="connsiteY1653" fmla="*/ 90691 h 500761"/>
                <a:gd name="connsiteX1654" fmla="*/ 2323093 w 4937510"/>
                <a:gd name="connsiteY1654" fmla="*/ 93699 h 500761"/>
                <a:gd name="connsiteX1655" fmla="*/ 2321589 w 4937510"/>
                <a:gd name="connsiteY1655" fmla="*/ 99715 h 500761"/>
                <a:gd name="connsiteX1656" fmla="*/ 2321589 w 4937510"/>
                <a:gd name="connsiteY1656" fmla="*/ 101219 h 500761"/>
                <a:gd name="connsiteX1657" fmla="*/ 2321589 w 4937510"/>
                <a:gd name="connsiteY1657" fmla="*/ 105730 h 500761"/>
                <a:gd name="connsiteX1658" fmla="*/ 2321589 w 4937510"/>
                <a:gd name="connsiteY1658" fmla="*/ 110242 h 500761"/>
                <a:gd name="connsiteX1659" fmla="*/ 2320085 w 4937510"/>
                <a:gd name="connsiteY1659" fmla="*/ 119266 h 500761"/>
                <a:gd name="connsiteX1660" fmla="*/ 2317077 w 4937510"/>
                <a:gd name="connsiteY1660" fmla="*/ 126786 h 500761"/>
                <a:gd name="connsiteX1661" fmla="*/ 2317077 w 4937510"/>
                <a:gd name="connsiteY1661" fmla="*/ 131298 h 500761"/>
                <a:gd name="connsiteX1662" fmla="*/ 2315573 w 4937510"/>
                <a:gd name="connsiteY1662" fmla="*/ 140321 h 500761"/>
                <a:gd name="connsiteX1663" fmla="*/ 2314069 w 4937510"/>
                <a:gd name="connsiteY1663" fmla="*/ 147841 h 500761"/>
                <a:gd name="connsiteX1664" fmla="*/ 2312566 w 4937510"/>
                <a:gd name="connsiteY1664" fmla="*/ 156865 h 500761"/>
                <a:gd name="connsiteX1665" fmla="*/ 2311062 w 4937510"/>
                <a:gd name="connsiteY1665" fmla="*/ 165888 h 500761"/>
                <a:gd name="connsiteX1666" fmla="*/ 2308054 w 4937510"/>
                <a:gd name="connsiteY1666" fmla="*/ 171904 h 500761"/>
                <a:gd name="connsiteX1667" fmla="*/ 2305046 w 4937510"/>
                <a:gd name="connsiteY1667" fmla="*/ 182432 h 500761"/>
                <a:gd name="connsiteX1668" fmla="*/ 2303542 w 4937510"/>
                <a:gd name="connsiteY1668" fmla="*/ 192959 h 500761"/>
                <a:gd name="connsiteX1669" fmla="*/ 2303542 w 4937510"/>
                <a:gd name="connsiteY1669" fmla="*/ 197471 h 500761"/>
                <a:gd name="connsiteX1670" fmla="*/ 2303542 w 4937510"/>
                <a:gd name="connsiteY1670" fmla="*/ 204991 h 500761"/>
                <a:gd name="connsiteX1671" fmla="*/ 2303542 w 4937510"/>
                <a:gd name="connsiteY1671" fmla="*/ 206495 h 500761"/>
                <a:gd name="connsiteX1672" fmla="*/ 2305046 w 4937510"/>
                <a:gd name="connsiteY1672" fmla="*/ 207999 h 500761"/>
                <a:gd name="connsiteX1673" fmla="*/ 2308054 w 4937510"/>
                <a:gd name="connsiteY1673" fmla="*/ 207999 h 500761"/>
                <a:gd name="connsiteX1674" fmla="*/ 2314069 w 4937510"/>
                <a:gd name="connsiteY1674" fmla="*/ 206495 h 500761"/>
                <a:gd name="connsiteX1675" fmla="*/ 2320085 w 4937510"/>
                <a:gd name="connsiteY1675" fmla="*/ 204991 h 500761"/>
                <a:gd name="connsiteX1676" fmla="*/ 2324597 w 4937510"/>
                <a:gd name="connsiteY1676" fmla="*/ 204991 h 500761"/>
                <a:gd name="connsiteX1677" fmla="*/ 2330613 w 4937510"/>
                <a:gd name="connsiteY1677" fmla="*/ 201983 h 500761"/>
                <a:gd name="connsiteX1678" fmla="*/ 2339637 w 4937510"/>
                <a:gd name="connsiteY1678" fmla="*/ 200479 h 500761"/>
                <a:gd name="connsiteX1679" fmla="*/ 2342644 w 4937510"/>
                <a:gd name="connsiteY1679" fmla="*/ 197471 h 500761"/>
                <a:gd name="connsiteX1680" fmla="*/ 2347156 w 4937510"/>
                <a:gd name="connsiteY1680" fmla="*/ 195967 h 500761"/>
                <a:gd name="connsiteX1681" fmla="*/ 2354676 w 4937510"/>
                <a:gd name="connsiteY1681" fmla="*/ 192959 h 500761"/>
                <a:gd name="connsiteX1682" fmla="*/ 2362196 w 4937510"/>
                <a:gd name="connsiteY1682" fmla="*/ 189952 h 500761"/>
                <a:gd name="connsiteX1683" fmla="*/ 2369715 w 4937510"/>
                <a:gd name="connsiteY1683" fmla="*/ 186944 h 500761"/>
                <a:gd name="connsiteX1684" fmla="*/ 2371219 w 4937510"/>
                <a:gd name="connsiteY1684" fmla="*/ 186944 h 500761"/>
                <a:gd name="connsiteX1685" fmla="*/ 2375731 w 4937510"/>
                <a:gd name="connsiteY1685" fmla="*/ 185440 h 500761"/>
                <a:gd name="connsiteX1686" fmla="*/ 2378739 w 4937510"/>
                <a:gd name="connsiteY1686" fmla="*/ 185440 h 500761"/>
                <a:gd name="connsiteX1687" fmla="*/ 2383251 w 4937510"/>
                <a:gd name="connsiteY1687" fmla="*/ 185440 h 500761"/>
                <a:gd name="connsiteX1688" fmla="*/ 2386259 w 4937510"/>
                <a:gd name="connsiteY1688" fmla="*/ 186944 h 500761"/>
                <a:gd name="connsiteX1689" fmla="*/ 2389267 w 4937510"/>
                <a:gd name="connsiteY1689" fmla="*/ 188448 h 500761"/>
                <a:gd name="connsiteX1690" fmla="*/ 2392275 w 4937510"/>
                <a:gd name="connsiteY1690" fmla="*/ 188448 h 500761"/>
                <a:gd name="connsiteX1691" fmla="*/ 2395283 w 4937510"/>
                <a:gd name="connsiteY1691" fmla="*/ 189952 h 500761"/>
                <a:gd name="connsiteX1692" fmla="*/ 2396787 w 4937510"/>
                <a:gd name="connsiteY1692" fmla="*/ 192959 h 500761"/>
                <a:gd name="connsiteX1693" fmla="*/ 2399794 w 4937510"/>
                <a:gd name="connsiteY1693" fmla="*/ 194463 h 500761"/>
                <a:gd name="connsiteX1694" fmla="*/ 2402802 w 4937510"/>
                <a:gd name="connsiteY1694" fmla="*/ 198975 h 500761"/>
                <a:gd name="connsiteX1695" fmla="*/ 2405810 w 4937510"/>
                <a:gd name="connsiteY1695" fmla="*/ 200479 h 500761"/>
                <a:gd name="connsiteX1696" fmla="*/ 2407314 w 4937510"/>
                <a:gd name="connsiteY1696" fmla="*/ 203487 h 500761"/>
                <a:gd name="connsiteX1697" fmla="*/ 2408818 w 4937510"/>
                <a:gd name="connsiteY1697" fmla="*/ 207999 h 500761"/>
                <a:gd name="connsiteX1698" fmla="*/ 2411826 w 4937510"/>
                <a:gd name="connsiteY1698" fmla="*/ 209503 h 500761"/>
                <a:gd name="connsiteX1699" fmla="*/ 2411826 w 4937510"/>
                <a:gd name="connsiteY1699" fmla="*/ 214015 h 500761"/>
                <a:gd name="connsiteX1700" fmla="*/ 2413330 w 4937510"/>
                <a:gd name="connsiteY1700" fmla="*/ 215519 h 500761"/>
                <a:gd name="connsiteX1701" fmla="*/ 2410322 w 4937510"/>
                <a:gd name="connsiteY1701" fmla="*/ 218527 h 500761"/>
                <a:gd name="connsiteX1702" fmla="*/ 2408818 w 4937510"/>
                <a:gd name="connsiteY1702" fmla="*/ 220030 h 500761"/>
                <a:gd name="connsiteX1703" fmla="*/ 2407314 w 4937510"/>
                <a:gd name="connsiteY1703" fmla="*/ 223038 h 500761"/>
                <a:gd name="connsiteX1704" fmla="*/ 2405810 w 4937510"/>
                <a:gd name="connsiteY1704" fmla="*/ 226046 h 500761"/>
                <a:gd name="connsiteX1705" fmla="*/ 2404306 w 4937510"/>
                <a:gd name="connsiteY1705" fmla="*/ 229054 h 500761"/>
                <a:gd name="connsiteX1706" fmla="*/ 2402802 w 4937510"/>
                <a:gd name="connsiteY1706" fmla="*/ 232062 h 500761"/>
                <a:gd name="connsiteX1707" fmla="*/ 2399794 w 4937510"/>
                <a:gd name="connsiteY1707" fmla="*/ 233566 h 500761"/>
                <a:gd name="connsiteX1708" fmla="*/ 2395283 w 4937510"/>
                <a:gd name="connsiteY1708" fmla="*/ 236574 h 500761"/>
                <a:gd name="connsiteX1709" fmla="*/ 2390771 w 4937510"/>
                <a:gd name="connsiteY1709" fmla="*/ 239582 h 500761"/>
                <a:gd name="connsiteX1710" fmla="*/ 2386259 w 4937510"/>
                <a:gd name="connsiteY1710" fmla="*/ 241086 h 500761"/>
                <a:gd name="connsiteX1711" fmla="*/ 2383251 w 4937510"/>
                <a:gd name="connsiteY1711" fmla="*/ 244094 h 500761"/>
                <a:gd name="connsiteX1712" fmla="*/ 2378739 w 4937510"/>
                <a:gd name="connsiteY1712" fmla="*/ 245598 h 500761"/>
                <a:gd name="connsiteX1713" fmla="*/ 2374227 w 4937510"/>
                <a:gd name="connsiteY1713" fmla="*/ 245598 h 500761"/>
                <a:gd name="connsiteX1714" fmla="*/ 2369715 w 4937510"/>
                <a:gd name="connsiteY1714" fmla="*/ 247102 h 500761"/>
                <a:gd name="connsiteX1715" fmla="*/ 2368212 w 4937510"/>
                <a:gd name="connsiteY1715" fmla="*/ 250109 h 500761"/>
                <a:gd name="connsiteX1716" fmla="*/ 2363700 w 4937510"/>
                <a:gd name="connsiteY1716" fmla="*/ 251613 h 500761"/>
                <a:gd name="connsiteX1717" fmla="*/ 2357684 w 4937510"/>
                <a:gd name="connsiteY1717" fmla="*/ 251613 h 500761"/>
                <a:gd name="connsiteX1718" fmla="*/ 2353172 w 4937510"/>
                <a:gd name="connsiteY1718" fmla="*/ 253117 h 500761"/>
                <a:gd name="connsiteX1719" fmla="*/ 2350164 w 4937510"/>
                <a:gd name="connsiteY1719" fmla="*/ 254621 h 500761"/>
                <a:gd name="connsiteX1720" fmla="*/ 2347156 w 4937510"/>
                <a:gd name="connsiteY1720" fmla="*/ 256125 h 500761"/>
                <a:gd name="connsiteX1721" fmla="*/ 2345652 w 4937510"/>
                <a:gd name="connsiteY1721" fmla="*/ 257629 h 500761"/>
                <a:gd name="connsiteX1722" fmla="*/ 2338133 w 4937510"/>
                <a:gd name="connsiteY1722" fmla="*/ 259133 h 500761"/>
                <a:gd name="connsiteX1723" fmla="*/ 2335125 w 4937510"/>
                <a:gd name="connsiteY1723" fmla="*/ 260637 h 500761"/>
                <a:gd name="connsiteX1724" fmla="*/ 2330613 w 4937510"/>
                <a:gd name="connsiteY1724" fmla="*/ 262141 h 500761"/>
                <a:gd name="connsiteX1725" fmla="*/ 2306550 w 4937510"/>
                <a:gd name="connsiteY1725" fmla="*/ 269661 h 500761"/>
                <a:gd name="connsiteX1726" fmla="*/ 2302038 w 4937510"/>
                <a:gd name="connsiteY1726" fmla="*/ 271165 h 500761"/>
                <a:gd name="connsiteX1727" fmla="*/ 2297526 w 4937510"/>
                <a:gd name="connsiteY1727" fmla="*/ 272669 h 500761"/>
                <a:gd name="connsiteX1728" fmla="*/ 2293014 w 4937510"/>
                <a:gd name="connsiteY1728" fmla="*/ 275677 h 500761"/>
                <a:gd name="connsiteX1729" fmla="*/ 2291510 w 4937510"/>
                <a:gd name="connsiteY1729" fmla="*/ 277180 h 500761"/>
                <a:gd name="connsiteX1730" fmla="*/ 2291510 w 4937510"/>
                <a:gd name="connsiteY1730" fmla="*/ 280188 h 500761"/>
                <a:gd name="connsiteX1731" fmla="*/ 2293014 w 4937510"/>
                <a:gd name="connsiteY1731" fmla="*/ 281692 h 500761"/>
                <a:gd name="connsiteX1732" fmla="*/ 2294518 w 4937510"/>
                <a:gd name="connsiteY1732" fmla="*/ 283196 h 500761"/>
                <a:gd name="connsiteX1733" fmla="*/ 2297526 w 4937510"/>
                <a:gd name="connsiteY1733" fmla="*/ 284700 h 500761"/>
                <a:gd name="connsiteX1734" fmla="*/ 2300534 w 4937510"/>
                <a:gd name="connsiteY1734" fmla="*/ 286204 h 500761"/>
                <a:gd name="connsiteX1735" fmla="*/ 2303542 w 4937510"/>
                <a:gd name="connsiteY1735" fmla="*/ 289212 h 500761"/>
                <a:gd name="connsiteX1736" fmla="*/ 2308054 w 4937510"/>
                <a:gd name="connsiteY1736" fmla="*/ 293724 h 500761"/>
                <a:gd name="connsiteX1737" fmla="*/ 2312566 w 4937510"/>
                <a:gd name="connsiteY1737" fmla="*/ 296732 h 500761"/>
                <a:gd name="connsiteX1738" fmla="*/ 2317077 w 4937510"/>
                <a:gd name="connsiteY1738" fmla="*/ 301244 h 500761"/>
                <a:gd name="connsiteX1739" fmla="*/ 2321589 w 4937510"/>
                <a:gd name="connsiteY1739" fmla="*/ 304252 h 500761"/>
                <a:gd name="connsiteX1740" fmla="*/ 2327605 w 4937510"/>
                <a:gd name="connsiteY1740" fmla="*/ 308763 h 500761"/>
                <a:gd name="connsiteX1741" fmla="*/ 2330613 w 4937510"/>
                <a:gd name="connsiteY1741" fmla="*/ 310267 h 500761"/>
                <a:gd name="connsiteX1742" fmla="*/ 2335125 w 4937510"/>
                <a:gd name="connsiteY1742" fmla="*/ 314779 h 500761"/>
                <a:gd name="connsiteX1743" fmla="*/ 2341141 w 4937510"/>
                <a:gd name="connsiteY1743" fmla="*/ 320795 h 500761"/>
                <a:gd name="connsiteX1744" fmla="*/ 2350164 w 4937510"/>
                <a:gd name="connsiteY1744" fmla="*/ 326811 h 500761"/>
                <a:gd name="connsiteX1745" fmla="*/ 2359188 w 4937510"/>
                <a:gd name="connsiteY1745" fmla="*/ 331323 h 500761"/>
                <a:gd name="connsiteX1746" fmla="*/ 2366708 w 4937510"/>
                <a:gd name="connsiteY1746" fmla="*/ 335834 h 500761"/>
                <a:gd name="connsiteX1747" fmla="*/ 2377235 w 4937510"/>
                <a:gd name="connsiteY1747" fmla="*/ 340346 h 500761"/>
                <a:gd name="connsiteX1748" fmla="*/ 2383251 w 4937510"/>
                <a:gd name="connsiteY1748" fmla="*/ 343354 h 500761"/>
                <a:gd name="connsiteX1749" fmla="*/ 2386259 w 4937510"/>
                <a:gd name="connsiteY1749" fmla="*/ 344858 h 500761"/>
                <a:gd name="connsiteX1750" fmla="*/ 2392275 w 4937510"/>
                <a:gd name="connsiteY1750" fmla="*/ 346362 h 500761"/>
                <a:gd name="connsiteX1751" fmla="*/ 2399794 w 4937510"/>
                <a:gd name="connsiteY1751" fmla="*/ 346362 h 500761"/>
                <a:gd name="connsiteX1752" fmla="*/ 2411826 w 4937510"/>
                <a:gd name="connsiteY1752" fmla="*/ 347866 h 500761"/>
                <a:gd name="connsiteX1753" fmla="*/ 2420850 w 4937510"/>
                <a:gd name="connsiteY1753" fmla="*/ 347866 h 500761"/>
                <a:gd name="connsiteX1754" fmla="*/ 2437393 w 4937510"/>
                <a:gd name="connsiteY1754" fmla="*/ 350874 h 500761"/>
                <a:gd name="connsiteX1755" fmla="*/ 2453937 w 4937510"/>
                <a:gd name="connsiteY1755" fmla="*/ 352378 h 500761"/>
                <a:gd name="connsiteX1756" fmla="*/ 2462960 w 4937510"/>
                <a:gd name="connsiteY1756" fmla="*/ 355386 h 500761"/>
                <a:gd name="connsiteX1757" fmla="*/ 2470480 w 4937510"/>
                <a:gd name="connsiteY1757" fmla="*/ 356890 h 500761"/>
                <a:gd name="connsiteX1758" fmla="*/ 2479504 w 4937510"/>
                <a:gd name="connsiteY1758" fmla="*/ 359898 h 500761"/>
                <a:gd name="connsiteX1759" fmla="*/ 2485519 w 4937510"/>
                <a:gd name="connsiteY1759" fmla="*/ 361402 h 500761"/>
                <a:gd name="connsiteX1760" fmla="*/ 2493039 w 4937510"/>
                <a:gd name="connsiteY1760" fmla="*/ 362905 h 500761"/>
                <a:gd name="connsiteX1761" fmla="*/ 2505071 w 4937510"/>
                <a:gd name="connsiteY1761" fmla="*/ 365913 h 500761"/>
                <a:gd name="connsiteX1762" fmla="*/ 2515598 w 4937510"/>
                <a:gd name="connsiteY1762" fmla="*/ 368921 h 500761"/>
                <a:gd name="connsiteX1763" fmla="*/ 2518606 w 4937510"/>
                <a:gd name="connsiteY1763" fmla="*/ 371929 h 500761"/>
                <a:gd name="connsiteX1764" fmla="*/ 2520110 w 4937510"/>
                <a:gd name="connsiteY1764" fmla="*/ 374937 h 500761"/>
                <a:gd name="connsiteX1765" fmla="*/ 2517102 w 4937510"/>
                <a:gd name="connsiteY1765" fmla="*/ 377945 h 500761"/>
                <a:gd name="connsiteX1766" fmla="*/ 2514094 w 4937510"/>
                <a:gd name="connsiteY1766" fmla="*/ 379449 h 500761"/>
                <a:gd name="connsiteX1767" fmla="*/ 2511087 w 4937510"/>
                <a:gd name="connsiteY1767" fmla="*/ 380953 h 500761"/>
                <a:gd name="connsiteX1768" fmla="*/ 2506575 w 4937510"/>
                <a:gd name="connsiteY1768" fmla="*/ 382457 h 500761"/>
                <a:gd name="connsiteX1769" fmla="*/ 2499055 w 4937510"/>
                <a:gd name="connsiteY1769" fmla="*/ 385465 h 500761"/>
                <a:gd name="connsiteX1770" fmla="*/ 2491535 w 4937510"/>
                <a:gd name="connsiteY1770" fmla="*/ 389977 h 500761"/>
                <a:gd name="connsiteX1771" fmla="*/ 2485519 w 4937510"/>
                <a:gd name="connsiteY1771" fmla="*/ 392984 h 500761"/>
                <a:gd name="connsiteX1772" fmla="*/ 2478000 w 4937510"/>
                <a:gd name="connsiteY1772" fmla="*/ 397496 h 500761"/>
                <a:gd name="connsiteX1773" fmla="*/ 2467472 w 4937510"/>
                <a:gd name="connsiteY1773" fmla="*/ 402008 h 500761"/>
                <a:gd name="connsiteX1774" fmla="*/ 2459952 w 4937510"/>
                <a:gd name="connsiteY1774" fmla="*/ 405016 h 500761"/>
                <a:gd name="connsiteX1775" fmla="*/ 2453937 w 4937510"/>
                <a:gd name="connsiteY1775" fmla="*/ 405016 h 500761"/>
                <a:gd name="connsiteX1776" fmla="*/ 2441905 w 4937510"/>
                <a:gd name="connsiteY1776" fmla="*/ 408024 h 500761"/>
                <a:gd name="connsiteX1777" fmla="*/ 2434385 w 4937510"/>
                <a:gd name="connsiteY1777" fmla="*/ 408024 h 500761"/>
                <a:gd name="connsiteX1778" fmla="*/ 2431377 w 4937510"/>
                <a:gd name="connsiteY1778" fmla="*/ 408024 h 500761"/>
                <a:gd name="connsiteX1779" fmla="*/ 2425362 w 4937510"/>
                <a:gd name="connsiteY1779" fmla="*/ 408024 h 500761"/>
                <a:gd name="connsiteX1780" fmla="*/ 2417842 w 4937510"/>
                <a:gd name="connsiteY1780" fmla="*/ 408024 h 500761"/>
                <a:gd name="connsiteX1781" fmla="*/ 2408818 w 4937510"/>
                <a:gd name="connsiteY1781" fmla="*/ 408024 h 500761"/>
                <a:gd name="connsiteX1782" fmla="*/ 2401298 w 4937510"/>
                <a:gd name="connsiteY1782" fmla="*/ 408024 h 500761"/>
                <a:gd name="connsiteX1783" fmla="*/ 2396787 w 4937510"/>
                <a:gd name="connsiteY1783" fmla="*/ 408024 h 500761"/>
                <a:gd name="connsiteX1784" fmla="*/ 2389267 w 4937510"/>
                <a:gd name="connsiteY1784" fmla="*/ 408024 h 500761"/>
                <a:gd name="connsiteX1785" fmla="*/ 2378739 w 4937510"/>
                <a:gd name="connsiteY1785" fmla="*/ 408024 h 500761"/>
                <a:gd name="connsiteX1786" fmla="*/ 2362196 w 4937510"/>
                <a:gd name="connsiteY1786" fmla="*/ 408024 h 500761"/>
                <a:gd name="connsiteX1787" fmla="*/ 2354676 w 4937510"/>
                <a:gd name="connsiteY1787" fmla="*/ 408024 h 500761"/>
                <a:gd name="connsiteX1788" fmla="*/ 2351668 w 4937510"/>
                <a:gd name="connsiteY1788" fmla="*/ 406520 h 500761"/>
                <a:gd name="connsiteX1789" fmla="*/ 2347156 w 4937510"/>
                <a:gd name="connsiteY1789" fmla="*/ 403512 h 500761"/>
                <a:gd name="connsiteX1790" fmla="*/ 2341141 w 4937510"/>
                <a:gd name="connsiteY1790" fmla="*/ 402008 h 500761"/>
                <a:gd name="connsiteX1791" fmla="*/ 2336629 w 4937510"/>
                <a:gd name="connsiteY1791" fmla="*/ 399000 h 500761"/>
                <a:gd name="connsiteX1792" fmla="*/ 2327605 w 4937510"/>
                <a:gd name="connsiteY1792" fmla="*/ 392984 h 500761"/>
                <a:gd name="connsiteX1793" fmla="*/ 2324597 w 4937510"/>
                <a:gd name="connsiteY1793" fmla="*/ 389977 h 500761"/>
                <a:gd name="connsiteX1794" fmla="*/ 2321589 w 4937510"/>
                <a:gd name="connsiteY1794" fmla="*/ 385465 h 500761"/>
                <a:gd name="connsiteX1795" fmla="*/ 2317077 w 4937510"/>
                <a:gd name="connsiteY1795" fmla="*/ 382457 h 500761"/>
                <a:gd name="connsiteX1796" fmla="*/ 2314069 w 4937510"/>
                <a:gd name="connsiteY1796" fmla="*/ 379449 h 500761"/>
                <a:gd name="connsiteX1797" fmla="*/ 2312566 w 4937510"/>
                <a:gd name="connsiteY1797" fmla="*/ 377945 h 500761"/>
                <a:gd name="connsiteX1798" fmla="*/ 2309558 w 4937510"/>
                <a:gd name="connsiteY1798" fmla="*/ 377945 h 500761"/>
                <a:gd name="connsiteX1799" fmla="*/ 2306550 w 4937510"/>
                <a:gd name="connsiteY1799" fmla="*/ 374937 h 500761"/>
                <a:gd name="connsiteX1800" fmla="*/ 2303542 w 4937510"/>
                <a:gd name="connsiteY1800" fmla="*/ 373433 h 500761"/>
                <a:gd name="connsiteX1801" fmla="*/ 2302038 w 4937510"/>
                <a:gd name="connsiteY1801" fmla="*/ 371929 h 500761"/>
                <a:gd name="connsiteX1802" fmla="*/ 2299030 w 4937510"/>
                <a:gd name="connsiteY1802" fmla="*/ 368921 h 500761"/>
                <a:gd name="connsiteX1803" fmla="*/ 2297526 w 4937510"/>
                <a:gd name="connsiteY1803" fmla="*/ 367417 h 500761"/>
                <a:gd name="connsiteX1804" fmla="*/ 2293014 w 4937510"/>
                <a:gd name="connsiteY1804" fmla="*/ 362905 h 500761"/>
                <a:gd name="connsiteX1805" fmla="*/ 2286998 w 4937510"/>
                <a:gd name="connsiteY1805" fmla="*/ 358394 h 500761"/>
                <a:gd name="connsiteX1806" fmla="*/ 2280983 w 4937510"/>
                <a:gd name="connsiteY1806" fmla="*/ 353882 h 500761"/>
                <a:gd name="connsiteX1807" fmla="*/ 2273463 w 4937510"/>
                <a:gd name="connsiteY1807" fmla="*/ 346362 h 500761"/>
                <a:gd name="connsiteX1808" fmla="*/ 2268951 w 4937510"/>
                <a:gd name="connsiteY1808" fmla="*/ 341850 h 500761"/>
                <a:gd name="connsiteX1809" fmla="*/ 2267447 w 4937510"/>
                <a:gd name="connsiteY1809" fmla="*/ 343354 h 500761"/>
                <a:gd name="connsiteX1810" fmla="*/ 2264439 w 4937510"/>
                <a:gd name="connsiteY1810" fmla="*/ 346362 h 500761"/>
                <a:gd name="connsiteX1811" fmla="*/ 2259927 w 4937510"/>
                <a:gd name="connsiteY1811" fmla="*/ 352378 h 500761"/>
                <a:gd name="connsiteX1812" fmla="*/ 2258423 w 4937510"/>
                <a:gd name="connsiteY1812" fmla="*/ 358394 h 500761"/>
                <a:gd name="connsiteX1813" fmla="*/ 2253912 w 4937510"/>
                <a:gd name="connsiteY1813" fmla="*/ 367417 h 500761"/>
                <a:gd name="connsiteX1814" fmla="*/ 2250904 w 4937510"/>
                <a:gd name="connsiteY1814" fmla="*/ 373433 h 500761"/>
                <a:gd name="connsiteX1815" fmla="*/ 2246392 w 4937510"/>
                <a:gd name="connsiteY1815" fmla="*/ 382457 h 500761"/>
                <a:gd name="connsiteX1816" fmla="*/ 2240376 w 4937510"/>
                <a:gd name="connsiteY1816" fmla="*/ 389977 h 500761"/>
                <a:gd name="connsiteX1817" fmla="*/ 2237368 w 4937510"/>
                <a:gd name="connsiteY1817" fmla="*/ 392984 h 500761"/>
                <a:gd name="connsiteX1818" fmla="*/ 2232856 w 4937510"/>
                <a:gd name="connsiteY1818" fmla="*/ 397496 h 500761"/>
                <a:gd name="connsiteX1819" fmla="*/ 2226841 w 4937510"/>
                <a:gd name="connsiteY1819" fmla="*/ 403512 h 500761"/>
                <a:gd name="connsiteX1820" fmla="*/ 2220825 w 4937510"/>
                <a:gd name="connsiteY1820" fmla="*/ 408024 h 500761"/>
                <a:gd name="connsiteX1821" fmla="*/ 2214809 w 4937510"/>
                <a:gd name="connsiteY1821" fmla="*/ 412536 h 500761"/>
                <a:gd name="connsiteX1822" fmla="*/ 2208793 w 4937510"/>
                <a:gd name="connsiteY1822" fmla="*/ 415544 h 500761"/>
                <a:gd name="connsiteX1823" fmla="*/ 2205785 w 4937510"/>
                <a:gd name="connsiteY1823" fmla="*/ 417048 h 500761"/>
                <a:gd name="connsiteX1824" fmla="*/ 2198266 w 4937510"/>
                <a:gd name="connsiteY1824" fmla="*/ 420055 h 500761"/>
                <a:gd name="connsiteX1825" fmla="*/ 2193754 w 4937510"/>
                <a:gd name="connsiteY1825" fmla="*/ 421559 h 500761"/>
                <a:gd name="connsiteX1826" fmla="*/ 2186234 w 4937510"/>
                <a:gd name="connsiteY1826" fmla="*/ 423063 h 500761"/>
                <a:gd name="connsiteX1827" fmla="*/ 2181722 w 4937510"/>
                <a:gd name="connsiteY1827" fmla="*/ 424567 h 500761"/>
                <a:gd name="connsiteX1828" fmla="*/ 2175706 w 4937510"/>
                <a:gd name="connsiteY1828" fmla="*/ 424567 h 500761"/>
                <a:gd name="connsiteX1829" fmla="*/ 2166683 w 4937510"/>
                <a:gd name="connsiteY1829" fmla="*/ 427575 h 500761"/>
                <a:gd name="connsiteX1830" fmla="*/ 2159163 w 4937510"/>
                <a:gd name="connsiteY1830" fmla="*/ 427575 h 500761"/>
                <a:gd name="connsiteX1831" fmla="*/ 2147131 w 4937510"/>
                <a:gd name="connsiteY1831" fmla="*/ 429079 h 500761"/>
                <a:gd name="connsiteX1832" fmla="*/ 2141116 w 4937510"/>
                <a:gd name="connsiteY1832" fmla="*/ 427575 h 500761"/>
                <a:gd name="connsiteX1833" fmla="*/ 2133596 w 4937510"/>
                <a:gd name="connsiteY1833" fmla="*/ 427575 h 500761"/>
                <a:gd name="connsiteX1834" fmla="*/ 2129084 w 4937510"/>
                <a:gd name="connsiteY1834" fmla="*/ 426071 h 500761"/>
                <a:gd name="connsiteX1835" fmla="*/ 2124572 w 4937510"/>
                <a:gd name="connsiteY1835" fmla="*/ 424567 h 500761"/>
                <a:gd name="connsiteX1836" fmla="*/ 2118556 w 4937510"/>
                <a:gd name="connsiteY1836" fmla="*/ 424567 h 500761"/>
                <a:gd name="connsiteX1837" fmla="*/ 2111037 w 4937510"/>
                <a:gd name="connsiteY1837" fmla="*/ 420055 h 500761"/>
                <a:gd name="connsiteX1838" fmla="*/ 2111037 w 4937510"/>
                <a:gd name="connsiteY1838" fmla="*/ 418552 h 500761"/>
                <a:gd name="connsiteX1839" fmla="*/ 2115548 w 4937510"/>
                <a:gd name="connsiteY1839" fmla="*/ 417048 h 500761"/>
                <a:gd name="connsiteX1840" fmla="*/ 2121564 w 4937510"/>
                <a:gd name="connsiteY1840" fmla="*/ 414040 h 500761"/>
                <a:gd name="connsiteX1841" fmla="*/ 2123068 w 4937510"/>
                <a:gd name="connsiteY1841" fmla="*/ 411032 h 500761"/>
                <a:gd name="connsiteX1842" fmla="*/ 2123068 w 4937510"/>
                <a:gd name="connsiteY1842" fmla="*/ 408024 h 500761"/>
                <a:gd name="connsiteX1843" fmla="*/ 2118556 w 4937510"/>
                <a:gd name="connsiteY1843" fmla="*/ 403512 h 500761"/>
                <a:gd name="connsiteX1844" fmla="*/ 2114044 w 4937510"/>
                <a:gd name="connsiteY1844" fmla="*/ 400504 h 500761"/>
                <a:gd name="connsiteX1845" fmla="*/ 2111037 w 4937510"/>
                <a:gd name="connsiteY1845" fmla="*/ 399000 h 500761"/>
                <a:gd name="connsiteX1846" fmla="*/ 2106525 w 4937510"/>
                <a:gd name="connsiteY1846" fmla="*/ 395992 h 500761"/>
                <a:gd name="connsiteX1847" fmla="*/ 2103517 w 4937510"/>
                <a:gd name="connsiteY1847" fmla="*/ 392984 h 500761"/>
                <a:gd name="connsiteX1848" fmla="*/ 2099005 w 4937510"/>
                <a:gd name="connsiteY1848" fmla="*/ 391480 h 500761"/>
                <a:gd name="connsiteX1849" fmla="*/ 2094493 w 4937510"/>
                <a:gd name="connsiteY1849" fmla="*/ 389977 h 500761"/>
                <a:gd name="connsiteX1850" fmla="*/ 2091485 w 4937510"/>
                <a:gd name="connsiteY1850" fmla="*/ 386969 h 500761"/>
                <a:gd name="connsiteX1851" fmla="*/ 2092989 w 4937510"/>
                <a:gd name="connsiteY1851" fmla="*/ 380953 h 500761"/>
                <a:gd name="connsiteX1852" fmla="*/ 2095997 w 4937510"/>
                <a:gd name="connsiteY1852" fmla="*/ 379449 h 500761"/>
                <a:gd name="connsiteX1853" fmla="*/ 2105021 w 4937510"/>
                <a:gd name="connsiteY1853" fmla="*/ 379449 h 500761"/>
                <a:gd name="connsiteX1854" fmla="*/ 2115548 w 4937510"/>
                <a:gd name="connsiteY1854" fmla="*/ 379449 h 500761"/>
                <a:gd name="connsiteX1855" fmla="*/ 2127580 w 4937510"/>
                <a:gd name="connsiteY1855" fmla="*/ 379449 h 500761"/>
                <a:gd name="connsiteX1856" fmla="*/ 2135100 w 4937510"/>
                <a:gd name="connsiteY1856" fmla="*/ 377945 h 500761"/>
                <a:gd name="connsiteX1857" fmla="*/ 2139612 w 4937510"/>
                <a:gd name="connsiteY1857" fmla="*/ 377945 h 500761"/>
                <a:gd name="connsiteX1858" fmla="*/ 2153147 w 4937510"/>
                <a:gd name="connsiteY1858" fmla="*/ 377945 h 500761"/>
                <a:gd name="connsiteX1859" fmla="*/ 2163675 w 4937510"/>
                <a:gd name="connsiteY1859" fmla="*/ 376441 h 500761"/>
                <a:gd name="connsiteX1860" fmla="*/ 2169691 w 4937510"/>
                <a:gd name="connsiteY1860" fmla="*/ 374937 h 500761"/>
                <a:gd name="connsiteX1861" fmla="*/ 2177210 w 4937510"/>
                <a:gd name="connsiteY1861" fmla="*/ 373433 h 500761"/>
                <a:gd name="connsiteX1862" fmla="*/ 2187738 w 4937510"/>
                <a:gd name="connsiteY1862" fmla="*/ 368921 h 500761"/>
                <a:gd name="connsiteX1863" fmla="*/ 2196762 w 4937510"/>
                <a:gd name="connsiteY1863" fmla="*/ 358394 h 500761"/>
                <a:gd name="connsiteX1864" fmla="*/ 2201273 w 4937510"/>
                <a:gd name="connsiteY1864" fmla="*/ 355386 h 500761"/>
                <a:gd name="connsiteX1865" fmla="*/ 2205785 w 4937510"/>
                <a:gd name="connsiteY1865" fmla="*/ 350874 h 500761"/>
                <a:gd name="connsiteX1866" fmla="*/ 2214809 w 4937510"/>
                <a:gd name="connsiteY1866" fmla="*/ 334330 h 500761"/>
                <a:gd name="connsiteX1867" fmla="*/ 2217817 w 4937510"/>
                <a:gd name="connsiteY1867" fmla="*/ 328315 h 500761"/>
                <a:gd name="connsiteX1868" fmla="*/ 2220825 w 4937510"/>
                <a:gd name="connsiteY1868" fmla="*/ 323803 h 500761"/>
                <a:gd name="connsiteX1869" fmla="*/ 2222329 w 4937510"/>
                <a:gd name="connsiteY1869" fmla="*/ 319291 h 500761"/>
                <a:gd name="connsiteX1870" fmla="*/ 2225337 w 4937510"/>
                <a:gd name="connsiteY1870" fmla="*/ 316283 h 500761"/>
                <a:gd name="connsiteX1871" fmla="*/ 2229848 w 4937510"/>
                <a:gd name="connsiteY1871" fmla="*/ 307259 h 500761"/>
                <a:gd name="connsiteX1872" fmla="*/ 2231352 w 4937510"/>
                <a:gd name="connsiteY1872" fmla="*/ 302748 h 500761"/>
                <a:gd name="connsiteX1873" fmla="*/ 2235864 w 4937510"/>
                <a:gd name="connsiteY1873" fmla="*/ 293724 h 500761"/>
                <a:gd name="connsiteX1874" fmla="*/ 2237368 w 4937510"/>
                <a:gd name="connsiteY1874" fmla="*/ 292220 h 500761"/>
                <a:gd name="connsiteX1875" fmla="*/ 2237368 w 4937510"/>
                <a:gd name="connsiteY1875" fmla="*/ 287708 h 500761"/>
                <a:gd name="connsiteX1876" fmla="*/ 2238872 w 4937510"/>
                <a:gd name="connsiteY1876" fmla="*/ 283196 h 500761"/>
                <a:gd name="connsiteX1877" fmla="*/ 2237368 w 4937510"/>
                <a:gd name="connsiteY1877" fmla="*/ 283196 h 500761"/>
                <a:gd name="connsiteX1878" fmla="*/ 2234360 w 4937510"/>
                <a:gd name="connsiteY1878" fmla="*/ 283196 h 500761"/>
                <a:gd name="connsiteX1879" fmla="*/ 2231352 w 4937510"/>
                <a:gd name="connsiteY1879" fmla="*/ 283196 h 500761"/>
                <a:gd name="connsiteX1880" fmla="*/ 2229848 w 4937510"/>
                <a:gd name="connsiteY1880" fmla="*/ 283196 h 500761"/>
                <a:gd name="connsiteX1881" fmla="*/ 2226841 w 4937510"/>
                <a:gd name="connsiteY1881" fmla="*/ 283196 h 500761"/>
                <a:gd name="connsiteX1882" fmla="*/ 2220825 w 4937510"/>
                <a:gd name="connsiteY1882" fmla="*/ 283196 h 500761"/>
                <a:gd name="connsiteX1883" fmla="*/ 2216313 w 4937510"/>
                <a:gd name="connsiteY1883" fmla="*/ 284700 h 500761"/>
                <a:gd name="connsiteX1884" fmla="*/ 2210297 w 4937510"/>
                <a:gd name="connsiteY1884" fmla="*/ 284700 h 500761"/>
                <a:gd name="connsiteX1885" fmla="*/ 2205785 w 4937510"/>
                <a:gd name="connsiteY1885" fmla="*/ 284700 h 500761"/>
                <a:gd name="connsiteX1886" fmla="*/ 2202777 w 4937510"/>
                <a:gd name="connsiteY1886" fmla="*/ 284700 h 500761"/>
                <a:gd name="connsiteX1887" fmla="*/ 2199769 w 4937510"/>
                <a:gd name="connsiteY1887" fmla="*/ 284700 h 500761"/>
                <a:gd name="connsiteX1888" fmla="*/ 2192250 w 4937510"/>
                <a:gd name="connsiteY1888" fmla="*/ 283196 h 500761"/>
                <a:gd name="connsiteX1889" fmla="*/ 2187738 w 4937510"/>
                <a:gd name="connsiteY1889" fmla="*/ 281692 h 500761"/>
                <a:gd name="connsiteX1890" fmla="*/ 2181722 w 4937510"/>
                <a:gd name="connsiteY1890" fmla="*/ 278684 h 500761"/>
                <a:gd name="connsiteX1891" fmla="*/ 2178714 w 4937510"/>
                <a:gd name="connsiteY1891" fmla="*/ 275677 h 500761"/>
                <a:gd name="connsiteX1892" fmla="*/ 2172698 w 4937510"/>
                <a:gd name="connsiteY1892" fmla="*/ 274173 h 500761"/>
                <a:gd name="connsiteX1893" fmla="*/ 2165179 w 4937510"/>
                <a:gd name="connsiteY1893" fmla="*/ 266653 h 500761"/>
                <a:gd name="connsiteX1894" fmla="*/ 2166683 w 4937510"/>
                <a:gd name="connsiteY1894" fmla="*/ 262141 h 500761"/>
                <a:gd name="connsiteX1895" fmla="*/ 2168187 w 4937510"/>
                <a:gd name="connsiteY1895" fmla="*/ 260637 h 500761"/>
                <a:gd name="connsiteX1896" fmla="*/ 2171194 w 4937510"/>
                <a:gd name="connsiteY1896" fmla="*/ 260637 h 500761"/>
                <a:gd name="connsiteX1897" fmla="*/ 2172698 w 4937510"/>
                <a:gd name="connsiteY1897" fmla="*/ 259133 h 500761"/>
                <a:gd name="connsiteX1898" fmla="*/ 2175706 w 4937510"/>
                <a:gd name="connsiteY1898" fmla="*/ 257629 h 500761"/>
                <a:gd name="connsiteX1899" fmla="*/ 2177210 w 4937510"/>
                <a:gd name="connsiteY1899" fmla="*/ 257629 h 500761"/>
                <a:gd name="connsiteX1900" fmla="*/ 2180218 w 4937510"/>
                <a:gd name="connsiteY1900" fmla="*/ 256125 h 500761"/>
                <a:gd name="connsiteX1901" fmla="*/ 2184730 w 4937510"/>
                <a:gd name="connsiteY1901" fmla="*/ 254621 h 500761"/>
                <a:gd name="connsiteX1902" fmla="*/ 2187738 w 4937510"/>
                <a:gd name="connsiteY1902" fmla="*/ 253117 h 500761"/>
                <a:gd name="connsiteX1903" fmla="*/ 2190746 w 4937510"/>
                <a:gd name="connsiteY1903" fmla="*/ 251613 h 500761"/>
                <a:gd name="connsiteX1904" fmla="*/ 2195258 w 4937510"/>
                <a:gd name="connsiteY1904" fmla="*/ 248605 h 500761"/>
                <a:gd name="connsiteX1905" fmla="*/ 2202777 w 4937510"/>
                <a:gd name="connsiteY1905" fmla="*/ 247102 h 500761"/>
                <a:gd name="connsiteX1906" fmla="*/ 2211801 w 4937510"/>
                <a:gd name="connsiteY1906" fmla="*/ 244094 h 500761"/>
                <a:gd name="connsiteX1907" fmla="*/ 2222329 w 4937510"/>
                <a:gd name="connsiteY1907" fmla="*/ 241086 h 500761"/>
                <a:gd name="connsiteX1908" fmla="*/ 2231352 w 4937510"/>
                <a:gd name="connsiteY1908" fmla="*/ 235070 h 500761"/>
                <a:gd name="connsiteX1909" fmla="*/ 2237368 w 4937510"/>
                <a:gd name="connsiteY1909" fmla="*/ 233566 h 500761"/>
                <a:gd name="connsiteX1910" fmla="*/ 2253912 w 4937510"/>
                <a:gd name="connsiteY1910" fmla="*/ 227550 h 500761"/>
                <a:gd name="connsiteX1911" fmla="*/ 2258423 w 4937510"/>
                <a:gd name="connsiteY1911" fmla="*/ 226046 h 500761"/>
                <a:gd name="connsiteX1912" fmla="*/ 2259927 w 4937510"/>
                <a:gd name="connsiteY1912" fmla="*/ 223038 h 500761"/>
                <a:gd name="connsiteX1913" fmla="*/ 2261431 w 4937510"/>
                <a:gd name="connsiteY1913" fmla="*/ 212511 h 500761"/>
                <a:gd name="connsiteX1914" fmla="*/ 2262935 w 4937510"/>
                <a:gd name="connsiteY1914" fmla="*/ 203487 h 500761"/>
                <a:gd name="connsiteX1915" fmla="*/ 2262935 w 4937510"/>
                <a:gd name="connsiteY1915" fmla="*/ 195967 h 500761"/>
                <a:gd name="connsiteX1916" fmla="*/ 2262935 w 4937510"/>
                <a:gd name="connsiteY1916" fmla="*/ 185440 h 500761"/>
                <a:gd name="connsiteX1917" fmla="*/ 2264439 w 4937510"/>
                <a:gd name="connsiteY1917" fmla="*/ 162880 h 500761"/>
                <a:gd name="connsiteX1918" fmla="*/ 2264439 w 4937510"/>
                <a:gd name="connsiteY1918" fmla="*/ 153857 h 500761"/>
                <a:gd name="connsiteX1919" fmla="*/ 2265943 w 4937510"/>
                <a:gd name="connsiteY1919" fmla="*/ 144833 h 500761"/>
                <a:gd name="connsiteX1920" fmla="*/ 2267447 w 4937510"/>
                <a:gd name="connsiteY1920" fmla="*/ 123778 h 500761"/>
                <a:gd name="connsiteX1921" fmla="*/ 2267447 w 4937510"/>
                <a:gd name="connsiteY1921" fmla="*/ 119266 h 500761"/>
                <a:gd name="connsiteX1922" fmla="*/ 2268951 w 4937510"/>
                <a:gd name="connsiteY1922" fmla="*/ 114754 h 500761"/>
                <a:gd name="connsiteX1923" fmla="*/ 2271959 w 4937510"/>
                <a:gd name="connsiteY1923" fmla="*/ 104226 h 500761"/>
                <a:gd name="connsiteX1924" fmla="*/ 2271959 w 4937510"/>
                <a:gd name="connsiteY1924" fmla="*/ 101219 h 500761"/>
                <a:gd name="connsiteX1925" fmla="*/ 2271959 w 4937510"/>
                <a:gd name="connsiteY1925" fmla="*/ 98211 h 500761"/>
                <a:gd name="connsiteX1926" fmla="*/ 2273463 w 4937510"/>
                <a:gd name="connsiteY1926" fmla="*/ 95203 h 500761"/>
                <a:gd name="connsiteX1927" fmla="*/ 2273463 w 4937510"/>
                <a:gd name="connsiteY1927" fmla="*/ 92195 h 500761"/>
                <a:gd name="connsiteX1928" fmla="*/ 2274967 w 4937510"/>
                <a:gd name="connsiteY1928" fmla="*/ 89187 h 500761"/>
                <a:gd name="connsiteX1929" fmla="*/ 2276471 w 4937510"/>
                <a:gd name="connsiteY1929" fmla="*/ 83171 h 500761"/>
                <a:gd name="connsiteX1930" fmla="*/ 2277975 w 4937510"/>
                <a:gd name="connsiteY1930" fmla="*/ 78659 h 500761"/>
                <a:gd name="connsiteX1931" fmla="*/ 2279479 w 4937510"/>
                <a:gd name="connsiteY1931" fmla="*/ 74148 h 500761"/>
                <a:gd name="connsiteX1932" fmla="*/ 2283991 w 4937510"/>
                <a:gd name="connsiteY1932" fmla="*/ 68132 h 500761"/>
                <a:gd name="connsiteX1933" fmla="*/ 2290006 w 4937510"/>
                <a:gd name="connsiteY1933" fmla="*/ 65124 h 500761"/>
                <a:gd name="connsiteX1934" fmla="*/ 2291510 w 4937510"/>
                <a:gd name="connsiteY1934" fmla="*/ 62116 h 500761"/>
                <a:gd name="connsiteX1935" fmla="*/ 2293014 w 4937510"/>
                <a:gd name="connsiteY1935" fmla="*/ 59108 h 500761"/>
                <a:gd name="connsiteX1936" fmla="*/ 2297526 w 4937510"/>
                <a:gd name="connsiteY1936" fmla="*/ 59108 h 500761"/>
                <a:gd name="connsiteX1937" fmla="*/ 2303542 w 4937510"/>
                <a:gd name="connsiteY1937" fmla="*/ 57604 h 500761"/>
                <a:gd name="connsiteX1938" fmla="*/ 1734062 w 4937510"/>
                <a:gd name="connsiteY1938" fmla="*/ 52841 h 500761"/>
                <a:gd name="connsiteX1939" fmla="*/ 1741577 w 4937510"/>
                <a:gd name="connsiteY1939" fmla="*/ 54350 h 500761"/>
                <a:gd name="connsiteX1940" fmla="*/ 1744583 w 4937510"/>
                <a:gd name="connsiteY1940" fmla="*/ 55859 h 500761"/>
                <a:gd name="connsiteX1941" fmla="*/ 1749092 w 4937510"/>
                <a:gd name="connsiteY1941" fmla="*/ 60386 h 500761"/>
                <a:gd name="connsiteX1942" fmla="*/ 1750595 w 4937510"/>
                <a:gd name="connsiteY1942" fmla="*/ 64913 h 500761"/>
                <a:gd name="connsiteX1943" fmla="*/ 1752099 w 4937510"/>
                <a:gd name="connsiteY1943" fmla="*/ 69440 h 500761"/>
                <a:gd name="connsiteX1944" fmla="*/ 1756608 w 4937510"/>
                <a:gd name="connsiteY1944" fmla="*/ 76986 h 500761"/>
                <a:gd name="connsiteX1945" fmla="*/ 1758111 w 4937510"/>
                <a:gd name="connsiteY1945" fmla="*/ 89058 h 500761"/>
                <a:gd name="connsiteX1946" fmla="*/ 1758111 w 4937510"/>
                <a:gd name="connsiteY1946" fmla="*/ 95094 h 500761"/>
                <a:gd name="connsiteX1947" fmla="*/ 1756608 w 4937510"/>
                <a:gd name="connsiteY1947" fmla="*/ 99621 h 500761"/>
                <a:gd name="connsiteX1948" fmla="*/ 1747589 w 4937510"/>
                <a:gd name="connsiteY1948" fmla="*/ 105657 h 500761"/>
                <a:gd name="connsiteX1949" fmla="*/ 1743080 w 4937510"/>
                <a:gd name="connsiteY1949" fmla="*/ 108675 h 500761"/>
                <a:gd name="connsiteX1950" fmla="*/ 1738571 w 4937510"/>
                <a:gd name="connsiteY1950" fmla="*/ 111693 h 500761"/>
                <a:gd name="connsiteX1951" fmla="*/ 1735565 w 4937510"/>
                <a:gd name="connsiteY1951" fmla="*/ 114711 h 500761"/>
                <a:gd name="connsiteX1952" fmla="*/ 1732559 w 4937510"/>
                <a:gd name="connsiteY1952" fmla="*/ 119238 h 500761"/>
                <a:gd name="connsiteX1953" fmla="*/ 1729553 w 4937510"/>
                <a:gd name="connsiteY1953" fmla="*/ 120747 h 500761"/>
                <a:gd name="connsiteX1954" fmla="*/ 1728049 w 4937510"/>
                <a:gd name="connsiteY1954" fmla="*/ 123766 h 500761"/>
                <a:gd name="connsiteX1955" fmla="*/ 1725043 w 4937510"/>
                <a:gd name="connsiteY1955" fmla="*/ 134329 h 500761"/>
                <a:gd name="connsiteX1956" fmla="*/ 1722037 w 4937510"/>
                <a:gd name="connsiteY1956" fmla="*/ 138856 h 500761"/>
                <a:gd name="connsiteX1957" fmla="*/ 1720534 w 4937510"/>
                <a:gd name="connsiteY1957" fmla="*/ 143383 h 500761"/>
                <a:gd name="connsiteX1958" fmla="*/ 1720534 w 4937510"/>
                <a:gd name="connsiteY1958" fmla="*/ 147910 h 500761"/>
                <a:gd name="connsiteX1959" fmla="*/ 1722037 w 4937510"/>
                <a:gd name="connsiteY1959" fmla="*/ 152437 h 500761"/>
                <a:gd name="connsiteX1960" fmla="*/ 1728049 w 4937510"/>
                <a:gd name="connsiteY1960" fmla="*/ 153946 h 500761"/>
                <a:gd name="connsiteX1961" fmla="*/ 1738571 w 4937510"/>
                <a:gd name="connsiteY1961" fmla="*/ 153946 h 500761"/>
                <a:gd name="connsiteX1962" fmla="*/ 1746086 w 4937510"/>
                <a:gd name="connsiteY1962" fmla="*/ 156964 h 500761"/>
                <a:gd name="connsiteX1963" fmla="*/ 1753602 w 4937510"/>
                <a:gd name="connsiteY1963" fmla="*/ 169036 h 500761"/>
                <a:gd name="connsiteX1964" fmla="*/ 1753602 w 4937510"/>
                <a:gd name="connsiteY1964" fmla="*/ 175073 h 500761"/>
                <a:gd name="connsiteX1965" fmla="*/ 1749092 w 4937510"/>
                <a:gd name="connsiteY1965" fmla="*/ 185636 h 500761"/>
                <a:gd name="connsiteX1966" fmla="*/ 1744583 w 4937510"/>
                <a:gd name="connsiteY1966" fmla="*/ 190163 h 500761"/>
                <a:gd name="connsiteX1967" fmla="*/ 1738571 w 4937510"/>
                <a:gd name="connsiteY1967" fmla="*/ 202235 h 500761"/>
                <a:gd name="connsiteX1968" fmla="*/ 1734062 w 4937510"/>
                <a:gd name="connsiteY1968" fmla="*/ 208271 h 500761"/>
                <a:gd name="connsiteX1969" fmla="*/ 1729553 w 4937510"/>
                <a:gd name="connsiteY1969" fmla="*/ 215816 h 500761"/>
                <a:gd name="connsiteX1970" fmla="*/ 1725043 w 4937510"/>
                <a:gd name="connsiteY1970" fmla="*/ 223362 h 500761"/>
                <a:gd name="connsiteX1971" fmla="*/ 1719031 w 4937510"/>
                <a:gd name="connsiteY1971" fmla="*/ 230907 h 500761"/>
                <a:gd name="connsiteX1972" fmla="*/ 1713019 w 4937510"/>
                <a:gd name="connsiteY1972" fmla="*/ 236943 h 500761"/>
                <a:gd name="connsiteX1973" fmla="*/ 1708510 w 4937510"/>
                <a:gd name="connsiteY1973" fmla="*/ 241470 h 500761"/>
                <a:gd name="connsiteX1974" fmla="*/ 1705504 w 4937510"/>
                <a:gd name="connsiteY1974" fmla="*/ 247506 h 500761"/>
                <a:gd name="connsiteX1975" fmla="*/ 1702497 w 4937510"/>
                <a:gd name="connsiteY1975" fmla="*/ 250524 h 500761"/>
                <a:gd name="connsiteX1976" fmla="*/ 1702497 w 4937510"/>
                <a:gd name="connsiteY1976" fmla="*/ 253542 h 500761"/>
                <a:gd name="connsiteX1977" fmla="*/ 1705504 w 4937510"/>
                <a:gd name="connsiteY1977" fmla="*/ 258069 h 500761"/>
                <a:gd name="connsiteX1978" fmla="*/ 1705504 w 4937510"/>
                <a:gd name="connsiteY1978" fmla="*/ 262596 h 500761"/>
                <a:gd name="connsiteX1979" fmla="*/ 1710013 w 4937510"/>
                <a:gd name="connsiteY1979" fmla="*/ 264105 h 500761"/>
                <a:gd name="connsiteX1980" fmla="*/ 1714522 w 4937510"/>
                <a:gd name="connsiteY1980" fmla="*/ 261087 h 500761"/>
                <a:gd name="connsiteX1981" fmla="*/ 1719031 w 4937510"/>
                <a:gd name="connsiteY1981" fmla="*/ 259578 h 500761"/>
                <a:gd name="connsiteX1982" fmla="*/ 1726546 w 4937510"/>
                <a:gd name="connsiteY1982" fmla="*/ 255051 h 500761"/>
                <a:gd name="connsiteX1983" fmla="*/ 1729553 w 4937510"/>
                <a:gd name="connsiteY1983" fmla="*/ 250524 h 500761"/>
                <a:gd name="connsiteX1984" fmla="*/ 1734062 w 4937510"/>
                <a:gd name="connsiteY1984" fmla="*/ 247506 h 500761"/>
                <a:gd name="connsiteX1985" fmla="*/ 1737068 w 4937510"/>
                <a:gd name="connsiteY1985" fmla="*/ 244488 h 500761"/>
                <a:gd name="connsiteX1986" fmla="*/ 1741577 w 4937510"/>
                <a:gd name="connsiteY1986" fmla="*/ 241470 h 500761"/>
                <a:gd name="connsiteX1987" fmla="*/ 1744583 w 4937510"/>
                <a:gd name="connsiteY1987" fmla="*/ 239961 h 500761"/>
                <a:gd name="connsiteX1988" fmla="*/ 1747589 w 4937510"/>
                <a:gd name="connsiteY1988" fmla="*/ 241470 h 500761"/>
                <a:gd name="connsiteX1989" fmla="*/ 1749092 w 4937510"/>
                <a:gd name="connsiteY1989" fmla="*/ 245997 h 500761"/>
                <a:gd name="connsiteX1990" fmla="*/ 1749092 w 4937510"/>
                <a:gd name="connsiteY1990" fmla="*/ 253542 h 500761"/>
                <a:gd name="connsiteX1991" fmla="*/ 1747589 w 4937510"/>
                <a:gd name="connsiteY1991" fmla="*/ 261087 h 500761"/>
                <a:gd name="connsiteX1992" fmla="*/ 1747589 w 4937510"/>
                <a:gd name="connsiteY1992" fmla="*/ 265614 h 500761"/>
                <a:gd name="connsiteX1993" fmla="*/ 1744583 w 4937510"/>
                <a:gd name="connsiteY1993" fmla="*/ 271651 h 500761"/>
                <a:gd name="connsiteX1994" fmla="*/ 1741577 w 4937510"/>
                <a:gd name="connsiteY1994" fmla="*/ 274669 h 500761"/>
                <a:gd name="connsiteX1995" fmla="*/ 1738571 w 4937510"/>
                <a:gd name="connsiteY1995" fmla="*/ 276178 h 500761"/>
                <a:gd name="connsiteX1996" fmla="*/ 1735565 w 4937510"/>
                <a:gd name="connsiteY1996" fmla="*/ 279196 h 500761"/>
                <a:gd name="connsiteX1997" fmla="*/ 1729553 w 4937510"/>
                <a:gd name="connsiteY1997" fmla="*/ 282214 h 500761"/>
                <a:gd name="connsiteX1998" fmla="*/ 1723540 w 4937510"/>
                <a:gd name="connsiteY1998" fmla="*/ 289759 h 500761"/>
                <a:gd name="connsiteX1999" fmla="*/ 1716025 w 4937510"/>
                <a:gd name="connsiteY1999" fmla="*/ 295795 h 500761"/>
                <a:gd name="connsiteX2000" fmla="*/ 1710013 w 4937510"/>
                <a:gd name="connsiteY2000" fmla="*/ 300322 h 500761"/>
                <a:gd name="connsiteX2001" fmla="*/ 1705504 w 4937510"/>
                <a:gd name="connsiteY2001" fmla="*/ 300322 h 500761"/>
                <a:gd name="connsiteX2002" fmla="*/ 1704000 w 4937510"/>
                <a:gd name="connsiteY2002" fmla="*/ 303340 h 500761"/>
                <a:gd name="connsiteX2003" fmla="*/ 1704000 w 4937510"/>
                <a:gd name="connsiteY2003" fmla="*/ 307867 h 500761"/>
                <a:gd name="connsiteX2004" fmla="*/ 1708510 w 4937510"/>
                <a:gd name="connsiteY2004" fmla="*/ 309376 h 500761"/>
                <a:gd name="connsiteX2005" fmla="*/ 1713019 w 4937510"/>
                <a:gd name="connsiteY2005" fmla="*/ 312394 h 500761"/>
                <a:gd name="connsiteX2006" fmla="*/ 1717528 w 4937510"/>
                <a:gd name="connsiteY2006" fmla="*/ 318430 h 500761"/>
                <a:gd name="connsiteX2007" fmla="*/ 1720534 w 4937510"/>
                <a:gd name="connsiteY2007" fmla="*/ 327485 h 500761"/>
                <a:gd name="connsiteX2008" fmla="*/ 1720534 w 4937510"/>
                <a:gd name="connsiteY2008" fmla="*/ 330503 h 500761"/>
                <a:gd name="connsiteX2009" fmla="*/ 1722037 w 4937510"/>
                <a:gd name="connsiteY2009" fmla="*/ 335030 h 500761"/>
                <a:gd name="connsiteX2010" fmla="*/ 1720534 w 4937510"/>
                <a:gd name="connsiteY2010" fmla="*/ 342575 h 500761"/>
                <a:gd name="connsiteX2011" fmla="*/ 1719031 w 4937510"/>
                <a:gd name="connsiteY2011" fmla="*/ 354647 h 500761"/>
                <a:gd name="connsiteX2012" fmla="*/ 1720534 w 4937510"/>
                <a:gd name="connsiteY2012" fmla="*/ 362192 h 500761"/>
                <a:gd name="connsiteX2013" fmla="*/ 1720534 w 4937510"/>
                <a:gd name="connsiteY2013" fmla="*/ 369738 h 500761"/>
                <a:gd name="connsiteX2014" fmla="*/ 1720534 w 4937510"/>
                <a:gd name="connsiteY2014" fmla="*/ 374265 h 500761"/>
                <a:gd name="connsiteX2015" fmla="*/ 1717528 w 4937510"/>
                <a:gd name="connsiteY2015" fmla="*/ 380301 h 500761"/>
                <a:gd name="connsiteX2016" fmla="*/ 1719031 w 4937510"/>
                <a:gd name="connsiteY2016" fmla="*/ 386337 h 500761"/>
                <a:gd name="connsiteX2017" fmla="*/ 1720534 w 4937510"/>
                <a:gd name="connsiteY2017" fmla="*/ 390864 h 500761"/>
                <a:gd name="connsiteX2018" fmla="*/ 1719031 w 4937510"/>
                <a:gd name="connsiteY2018" fmla="*/ 398409 h 500761"/>
                <a:gd name="connsiteX2019" fmla="*/ 1719031 w 4937510"/>
                <a:gd name="connsiteY2019" fmla="*/ 405954 h 500761"/>
                <a:gd name="connsiteX2020" fmla="*/ 1716025 w 4937510"/>
                <a:gd name="connsiteY2020" fmla="*/ 416517 h 500761"/>
                <a:gd name="connsiteX2021" fmla="*/ 1713019 w 4937510"/>
                <a:gd name="connsiteY2021" fmla="*/ 422554 h 500761"/>
                <a:gd name="connsiteX2022" fmla="*/ 1711516 w 4937510"/>
                <a:gd name="connsiteY2022" fmla="*/ 428590 h 500761"/>
                <a:gd name="connsiteX2023" fmla="*/ 1710013 w 4937510"/>
                <a:gd name="connsiteY2023" fmla="*/ 434626 h 500761"/>
                <a:gd name="connsiteX2024" fmla="*/ 1705504 w 4937510"/>
                <a:gd name="connsiteY2024" fmla="*/ 440662 h 500761"/>
                <a:gd name="connsiteX2025" fmla="*/ 1697988 w 4937510"/>
                <a:gd name="connsiteY2025" fmla="*/ 446698 h 500761"/>
                <a:gd name="connsiteX2026" fmla="*/ 1691976 w 4937510"/>
                <a:gd name="connsiteY2026" fmla="*/ 448207 h 500761"/>
                <a:gd name="connsiteX2027" fmla="*/ 1682958 w 4937510"/>
                <a:gd name="connsiteY2027" fmla="*/ 449716 h 500761"/>
                <a:gd name="connsiteX2028" fmla="*/ 1678448 w 4937510"/>
                <a:gd name="connsiteY2028" fmla="*/ 448207 h 500761"/>
                <a:gd name="connsiteX2029" fmla="*/ 1672436 w 4937510"/>
                <a:gd name="connsiteY2029" fmla="*/ 443680 h 500761"/>
                <a:gd name="connsiteX2030" fmla="*/ 1669430 w 4937510"/>
                <a:gd name="connsiteY2030" fmla="*/ 440662 h 500761"/>
                <a:gd name="connsiteX2031" fmla="*/ 1669430 w 4937510"/>
                <a:gd name="connsiteY2031" fmla="*/ 434626 h 500761"/>
                <a:gd name="connsiteX2032" fmla="*/ 1667927 w 4937510"/>
                <a:gd name="connsiteY2032" fmla="*/ 430099 h 500761"/>
                <a:gd name="connsiteX2033" fmla="*/ 1664921 w 4937510"/>
                <a:gd name="connsiteY2033" fmla="*/ 422554 h 500761"/>
                <a:gd name="connsiteX2034" fmla="*/ 1661915 w 4937510"/>
                <a:gd name="connsiteY2034" fmla="*/ 419536 h 500761"/>
                <a:gd name="connsiteX2035" fmla="*/ 1657405 w 4937510"/>
                <a:gd name="connsiteY2035" fmla="*/ 416517 h 500761"/>
                <a:gd name="connsiteX2036" fmla="*/ 1652896 w 4937510"/>
                <a:gd name="connsiteY2036" fmla="*/ 413499 h 500761"/>
                <a:gd name="connsiteX2037" fmla="*/ 1652896 w 4937510"/>
                <a:gd name="connsiteY2037" fmla="*/ 408972 h 500761"/>
                <a:gd name="connsiteX2038" fmla="*/ 1654399 w 4937510"/>
                <a:gd name="connsiteY2038" fmla="*/ 404445 h 500761"/>
                <a:gd name="connsiteX2039" fmla="*/ 1654399 w 4937510"/>
                <a:gd name="connsiteY2039" fmla="*/ 398409 h 500761"/>
                <a:gd name="connsiteX2040" fmla="*/ 1654399 w 4937510"/>
                <a:gd name="connsiteY2040" fmla="*/ 395391 h 500761"/>
                <a:gd name="connsiteX2041" fmla="*/ 1654399 w 4937510"/>
                <a:gd name="connsiteY2041" fmla="*/ 392373 h 500761"/>
                <a:gd name="connsiteX2042" fmla="*/ 1657405 w 4937510"/>
                <a:gd name="connsiteY2042" fmla="*/ 390864 h 500761"/>
                <a:gd name="connsiteX2043" fmla="*/ 1658909 w 4937510"/>
                <a:gd name="connsiteY2043" fmla="*/ 387846 h 500761"/>
                <a:gd name="connsiteX2044" fmla="*/ 1661915 w 4937510"/>
                <a:gd name="connsiteY2044" fmla="*/ 381810 h 500761"/>
                <a:gd name="connsiteX2045" fmla="*/ 1661915 w 4937510"/>
                <a:gd name="connsiteY2045" fmla="*/ 372756 h 500761"/>
                <a:gd name="connsiteX2046" fmla="*/ 1661915 w 4937510"/>
                <a:gd name="connsiteY2046" fmla="*/ 365210 h 500761"/>
                <a:gd name="connsiteX2047" fmla="*/ 1661915 w 4937510"/>
                <a:gd name="connsiteY2047" fmla="*/ 357665 h 500761"/>
                <a:gd name="connsiteX2048" fmla="*/ 1660412 w 4937510"/>
                <a:gd name="connsiteY2048" fmla="*/ 351629 h 500761"/>
                <a:gd name="connsiteX2049" fmla="*/ 1655902 w 4937510"/>
                <a:gd name="connsiteY2049" fmla="*/ 350120 h 500761"/>
                <a:gd name="connsiteX2050" fmla="*/ 1651393 w 4937510"/>
                <a:gd name="connsiteY2050" fmla="*/ 354647 h 500761"/>
                <a:gd name="connsiteX2051" fmla="*/ 1642375 w 4937510"/>
                <a:gd name="connsiteY2051" fmla="*/ 354647 h 500761"/>
                <a:gd name="connsiteX2052" fmla="*/ 1636363 w 4937510"/>
                <a:gd name="connsiteY2052" fmla="*/ 353138 h 500761"/>
                <a:gd name="connsiteX2053" fmla="*/ 1633356 w 4937510"/>
                <a:gd name="connsiteY2053" fmla="*/ 347102 h 500761"/>
                <a:gd name="connsiteX2054" fmla="*/ 1630350 w 4937510"/>
                <a:gd name="connsiteY2054" fmla="*/ 339557 h 500761"/>
                <a:gd name="connsiteX2055" fmla="*/ 1625841 w 4937510"/>
                <a:gd name="connsiteY2055" fmla="*/ 333521 h 500761"/>
                <a:gd name="connsiteX2056" fmla="*/ 1624338 w 4937510"/>
                <a:gd name="connsiteY2056" fmla="*/ 324467 h 500761"/>
                <a:gd name="connsiteX2057" fmla="*/ 1622835 w 4937510"/>
                <a:gd name="connsiteY2057" fmla="*/ 310885 h 500761"/>
                <a:gd name="connsiteX2058" fmla="*/ 1624338 w 4937510"/>
                <a:gd name="connsiteY2058" fmla="*/ 301831 h 500761"/>
                <a:gd name="connsiteX2059" fmla="*/ 1627344 w 4937510"/>
                <a:gd name="connsiteY2059" fmla="*/ 295795 h 500761"/>
                <a:gd name="connsiteX2060" fmla="*/ 1630350 w 4937510"/>
                <a:gd name="connsiteY2060" fmla="*/ 291268 h 500761"/>
                <a:gd name="connsiteX2061" fmla="*/ 1637866 w 4937510"/>
                <a:gd name="connsiteY2061" fmla="*/ 283723 h 500761"/>
                <a:gd name="connsiteX2062" fmla="*/ 1637866 w 4937510"/>
                <a:gd name="connsiteY2062" fmla="*/ 279196 h 500761"/>
                <a:gd name="connsiteX2063" fmla="*/ 1636363 w 4937510"/>
                <a:gd name="connsiteY2063" fmla="*/ 274669 h 500761"/>
                <a:gd name="connsiteX2064" fmla="*/ 1633356 w 4937510"/>
                <a:gd name="connsiteY2064" fmla="*/ 270142 h 500761"/>
                <a:gd name="connsiteX2065" fmla="*/ 1628847 w 4937510"/>
                <a:gd name="connsiteY2065" fmla="*/ 261087 h 500761"/>
                <a:gd name="connsiteX2066" fmla="*/ 1624338 w 4937510"/>
                <a:gd name="connsiteY2066" fmla="*/ 255051 h 500761"/>
                <a:gd name="connsiteX2067" fmla="*/ 1619829 w 4937510"/>
                <a:gd name="connsiteY2067" fmla="*/ 249015 h 500761"/>
                <a:gd name="connsiteX2068" fmla="*/ 1616823 w 4937510"/>
                <a:gd name="connsiteY2068" fmla="*/ 239961 h 500761"/>
                <a:gd name="connsiteX2069" fmla="*/ 1618326 w 4937510"/>
                <a:gd name="connsiteY2069" fmla="*/ 230907 h 500761"/>
                <a:gd name="connsiteX2070" fmla="*/ 1621332 w 4937510"/>
                <a:gd name="connsiteY2070" fmla="*/ 226380 h 500761"/>
                <a:gd name="connsiteX2071" fmla="*/ 1622835 w 4937510"/>
                <a:gd name="connsiteY2071" fmla="*/ 218834 h 500761"/>
                <a:gd name="connsiteX2072" fmla="*/ 1625841 w 4937510"/>
                <a:gd name="connsiteY2072" fmla="*/ 212798 h 500761"/>
                <a:gd name="connsiteX2073" fmla="*/ 1628847 w 4937510"/>
                <a:gd name="connsiteY2073" fmla="*/ 209780 h 500761"/>
                <a:gd name="connsiteX2074" fmla="*/ 1631853 w 4937510"/>
                <a:gd name="connsiteY2074" fmla="*/ 202235 h 500761"/>
                <a:gd name="connsiteX2075" fmla="*/ 1636363 w 4937510"/>
                <a:gd name="connsiteY2075" fmla="*/ 199217 h 500761"/>
                <a:gd name="connsiteX2076" fmla="*/ 1639369 w 4937510"/>
                <a:gd name="connsiteY2076" fmla="*/ 196199 h 500761"/>
                <a:gd name="connsiteX2077" fmla="*/ 1643878 w 4937510"/>
                <a:gd name="connsiteY2077" fmla="*/ 191672 h 500761"/>
                <a:gd name="connsiteX2078" fmla="*/ 1648387 w 4937510"/>
                <a:gd name="connsiteY2078" fmla="*/ 188654 h 500761"/>
                <a:gd name="connsiteX2079" fmla="*/ 1651393 w 4937510"/>
                <a:gd name="connsiteY2079" fmla="*/ 184127 h 500761"/>
                <a:gd name="connsiteX2080" fmla="*/ 1652896 w 4937510"/>
                <a:gd name="connsiteY2080" fmla="*/ 178091 h 500761"/>
                <a:gd name="connsiteX2081" fmla="*/ 1655902 w 4937510"/>
                <a:gd name="connsiteY2081" fmla="*/ 173564 h 500761"/>
                <a:gd name="connsiteX2082" fmla="*/ 1661915 w 4937510"/>
                <a:gd name="connsiteY2082" fmla="*/ 166018 h 500761"/>
                <a:gd name="connsiteX2083" fmla="*/ 1667927 w 4937510"/>
                <a:gd name="connsiteY2083" fmla="*/ 161491 h 500761"/>
                <a:gd name="connsiteX2084" fmla="*/ 1672436 w 4937510"/>
                <a:gd name="connsiteY2084" fmla="*/ 155455 h 500761"/>
                <a:gd name="connsiteX2085" fmla="*/ 1675442 w 4937510"/>
                <a:gd name="connsiteY2085" fmla="*/ 150928 h 500761"/>
                <a:gd name="connsiteX2086" fmla="*/ 1681454 w 4937510"/>
                <a:gd name="connsiteY2086" fmla="*/ 143383 h 500761"/>
                <a:gd name="connsiteX2087" fmla="*/ 1685964 w 4937510"/>
                <a:gd name="connsiteY2087" fmla="*/ 137347 h 500761"/>
                <a:gd name="connsiteX2088" fmla="*/ 1691976 w 4937510"/>
                <a:gd name="connsiteY2088" fmla="*/ 129802 h 500761"/>
                <a:gd name="connsiteX2089" fmla="*/ 1697988 w 4937510"/>
                <a:gd name="connsiteY2089" fmla="*/ 120747 h 500761"/>
                <a:gd name="connsiteX2090" fmla="*/ 1702497 w 4937510"/>
                <a:gd name="connsiteY2090" fmla="*/ 114711 h 500761"/>
                <a:gd name="connsiteX2091" fmla="*/ 1707007 w 4937510"/>
                <a:gd name="connsiteY2091" fmla="*/ 107166 h 500761"/>
                <a:gd name="connsiteX2092" fmla="*/ 1717528 w 4937510"/>
                <a:gd name="connsiteY2092" fmla="*/ 92076 h 500761"/>
                <a:gd name="connsiteX2093" fmla="*/ 1723540 w 4937510"/>
                <a:gd name="connsiteY2093" fmla="*/ 78495 h 500761"/>
                <a:gd name="connsiteX2094" fmla="*/ 1728049 w 4937510"/>
                <a:gd name="connsiteY2094" fmla="*/ 66422 h 500761"/>
                <a:gd name="connsiteX2095" fmla="*/ 1734062 w 4937510"/>
                <a:gd name="connsiteY2095" fmla="*/ 52841 h 500761"/>
                <a:gd name="connsiteX2096" fmla="*/ 3321592 w 4937510"/>
                <a:gd name="connsiteY2096" fmla="*/ 46491 h 500761"/>
                <a:gd name="connsiteX2097" fmla="*/ 3332117 w 4937510"/>
                <a:gd name="connsiteY2097" fmla="*/ 51006 h 500761"/>
                <a:gd name="connsiteX2098" fmla="*/ 3342642 w 4937510"/>
                <a:gd name="connsiteY2098" fmla="*/ 58530 h 500761"/>
                <a:gd name="connsiteX2099" fmla="*/ 3351663 w 4937510"/>
                <a:gd name="connsiteY2099" fmla="*/ 67559 h 500761"/>
                <a:gd name="connsiteX2100" fmla="*/ 3362188 w 4937510"/>
                <a:gd name="connsiteY2100" fmla="*/ 70569 h 500761"/>
                <a:gd name="connsiteX2101" fmla="*/ 3371209 w 4937510"/>
                <a:gd name="connsiteY2101" fmla="*/ 69064 h 500761"/>
                <a:gd name="connsiteX2102" fmla="*/ 3381734 w 4937510"/>
                <a:gd name="connsiteY2102" fmla="*/ 67559 h 500761"/>
                <a:gd name="connsiteX2103" fmla="*/ 3390756 w 4937510"/>
                <a:gd name="connsiteY2103" fmla="*/ 67559 h 500761"/>
                <a:gd name="connsiteX2104" fmla="*/ 3389252 w 4937510"/>
                <a:gd name="connsiteY2104" fmla="*/ 70569 h 500761"/>
                <a:gd name="connsiteX2105" fmla="*/ 3384741 w 4937510"/>
                <a:gd name="connsiteY2105" fmla="*/ 79599 h 500761"/>
                <a:gd name="connsiteX2106" fmla="*/ 3368202 w 4937510"/>
                <a:gd name="connsiteY2106" fmla="*/ 91638 h 500761"/>
                <a:gd name="connsiteX2107" fmla="*/ 3357678 w 4937510"/>
                <a:gd name="connsiteY2107" fmla="*/ 97657 h 500761"/>
                <a:gd name="connsiteX2108" fmla="*/ 3353167 w 4937510"/>
                <a:gd name="connsiteY2108" fmla="*/ 102172 h 500761"/>
                <a:gd name="connsiteX2109" fmla="*/ 3350160 w 4937510"/>
                <a:gd name="connsiteY2109" fmla="*/ 111201 h 500761"/>
                <a:gd name="connsiteX2110" fmla="*/ 3350160 w 4937510"/>
                <a:gd name="connsiteY2110" fmla="*/ 124745 h 500761"/>
                <a:gd name="connsiteX2111" fmla="*/ 3356174 w 4937510"/>
                <a:gd name="connsiteY2111" fmla="*/ 135279 h 500761"/>
                <a:gd name="connsiteX2112" fmla="*/ 3360685 w 4937510"/>
                <a:gd name="connsiteY2112" fmla="*/ 142804 h 500761"/>
                <a:gd name="connsiteX2113" fmla="*/ 3372713 w 4937510"/>
                <a:gd name="connsiteY2113" fmla="*/ 139794 h 500761"/>
                <a:gd name="connsiteX2114" fmla="*/ 3383238 w 4937510"/>
                <a:gd name="connsiteY2114" fmla="*/ 136784 h 500761"/>
                <a:gd name="connsiteX2115" fmla="*/ 3395266 w 4937510"/>
                <a:gd name="connsiteY2115" fmla="*/ 136784 h 500761"/>
                <a:gd name="connsiteX2116" fmla="*/ 3408798 w 4937510"/>
                <a:gd name="connsiteY2116" fmla="*/ 142804 h 500761"/>
                <a:gd name="connsiteX2117" fmla="*/ 3417819 w 4937510"/>
                <a:gd name="connsiteY2117" fmla="*/ 145813 h 500761"/>
                <a:gd name="connsiteX2118" fmla="*/ 3417819 w 4937510"/>
                <a:gd name="connsiteY2118" fmla="*/ 156347 h 500761"/>
                <a:gd name="connsiteX2119" fmla="*/ 3417819 w 4937510"/>
                <a:gd name="connsiteY2119" fmla="*/ 168386 h 500761"/>
                <a:gd name="connsiteX2120" fmla="*/ 3407295 w 4937510"/>
                <a:gd name="connsiteY2120" fmla="*/ 206009 h 500761"/>
                <a:gd name="connsiteX2121" fmla="*/ 3396770 w 4937510"/>
                <a:gd name="connsiteY2121" fmla="*/ 227077 h 500761"/>
                <a:gd name="connsiteX2122" fmla="*/ 3390756 w 4937510"/>
                <a:gd name="connsiteY2122" fmla="*/ 233096 h 500761"/>
                <a:gd name="connsiteX2123" fmla="*/ 3386245 w 4937510"/>
                <a:gd name="connsiteY2123" fmla="*/ 243631 h 500761"/>
                <a:gd name="connsiteX2124" fmla="*/ 3383238 w 4937510"/>
                <a:gd name="connsiteY2124" fmla="*/ 254165 h 500761"/>
                <a:gd name="connsiteX2125" fmla="*/ 3359181 w 4937510"/>
                <a:gd name="connsiteY2125" fmla="*/ 261689 h 500761"/>
                <a:gd name="connsiteX2126" fmla="*/ 3348656 w 4937510"/>
                <a:gd name="connsiteY2126" fmla="*/ 267709 h 500761"/>
                <a:gd name="connsiteX2127" fmla="*/ 3339635 w 4937510"/>
                <a:gd name="connsiteY2127" fmla="*/ 281253 h 500761"/>
                <a:gd name="connsiteX2128" fmla="*/ 3341139 w 4937510"/>
                <a:gd name="connsiteY2128" fmla="*/ 299311 h 500761"/>
                <a:gd name="connsiteX2129" fmla="*/ 3353167 w 4937510"/>
                <a:gd name="connsiteY2129" fmla="*/ 311350 h 500761"/>
                <a:gd name="connsiteX2130" fmla="*/ 3390756 w 4937510"/>
                <a:gd name="connsiteY2130" fmla="*/ 309845 h 500761"/>
                <a:gd name="connsiteX2131" fmla="*/ 3411805 w 4937510"/>
                <a:gd name="connsiteY2131" fmla="*/ 318875 h 500761"/>
                <a:gd name="connsiteX2132" fmla="*/ 3432855 w 4937510"/>
                <a:gd name="connsiteY2132" fmla="*/ 330914 h 500761"/>
                <a:gd name="connsiteX2133" fmla="*/ 3458415 w 4937510"/>
                <a:gd name="connsiteY2133" fmla="*/ 345962 h 500761"/>
                <a:gd name="connsiteX2134" fmla="*/ 3470444 w 4937510"/>
                <a:gd name="connsiteY2134" fmla="*/ 354992 h 500761"/>
                <a:gd name="connsiteX2135" fmla="*/ 3477961 w 4937510"/>
                <a:gd name="connsiteY2135" fmla="*/ 362516 h 500761"/>
                <a:gd name="connsiteX2136" fmla="*/ 3488486 w 4937510"/>
                <a:gd name="connsiteY2136" fmla="*/ 382080 h 500761"/>
                <a:gd name="connsiteX2137" fmla="*/ 3480968 w 4937510"/>
                <a:gd name="connsiteY2137" fmla="*/ 401643 h 500761"/>
                <a:gd name="connsiteX2138" fmla="*/ 3465933 w 4937510"/>
                <a:gd name="connsiteY2138" fmla="*/ 404653 h 500761"/>
                <a:gd name="connsiteX2139" fmla="*/ 3422330 w 4937510"/>
                <a:gd name="connsiteY2139" fmla="*/ 373050 h 500761"/>
                <a:gd name="connsiteX2140" fmla="*/ 3405791 w 4937510"/>
                <a:gd name="connsiteY2140" fmla="*/ 361011 h 500761"/>
                <a:gd name="connsiteX2141" fmla="*/ 3387749 w 4937510"/>
                <a:gd name="connsiteY2141" fmla="*/ 345962 h 500761"/>
                <a:gd name="connsiteX2142" fmla="*/ 3380231 w 4937510"/>
                <a:gd name="connsiteY2142" fmla="*/ 341448 h 500761"/>
                <a:gd name="connsiteX2143" fmla="*/ 3365195 w 4937510"/>
                <a:gd name="connsiteY2143" fmla="*/ 341448 h 500761"/>
                <a:gd name="connsiteX2144" fmla="*/ 3353167 w 4937510"/>
                <a:gd name="connsiteY2144" fmla="*/ 336933 h 500761"/>
                <a:gd name="connsiteX2145" fmla="*/ 3338131 w 4937510"/>
                <a:gd name="connsiteY2145" fmla="*/ 336933 h 500761"/>
                <a:gd name="connsiteX2146" fmla="*/ 3335124 w 4937510"/>
                <a:gd name="connsiteY2146" fmla="*/ 341448 h 500761"/>
                <a:gd name="connsiteX2147" fmla="*/ 3335124 w 4937510"/>
                <a:gd name="connsiteY2147" fmla="*/ 348972 h 500761"/>
                <a:gd name="connsiteX2148" fmla="*/ 3336628 w 4937510"/>
                <a:gd name="connsiteY2148" fmla="*/ 356497 h 500761"/>
                <a:gd name="connsiteX2149" fmla="*/ 3338131 w 4937510"/>
                <a:gd name="connsiteY2149" fmla="*/ 370041 h 500761"/>
                <a:gd name="connsiteX2150" fmla="*/ 3339635 w 4937510"/>
                <a:gd name="connsiteY2150" fmla="*/ 391109 h 500761"/>
                <a:gd name="connsiteX2151" fmla="*/ 3339635 w 4937510"/>
                <a:gd name="connsiteY2151" fmla="*/ 419702 h 500761"/>
                <a:gd name="connsiteX2152" fmla="*/ 3329110 w 4937510"/>
                <a:gd name="connsiteY2152" fmla="*/ 440770 h 500761"/>
                <a:gd name="connsiteX2153" fmla="*/ 3308060 w 4937510"/>
                <a:gd name="connsiteY2153" fmla="*/ 449799 h 500761"/>
                <a:gd name="connsiteX2154" fmla="*/ 3293025 w 4937510"/>
                <a:gd name="connsiteY2154" fmla="*/ 448294 h 500761"/>
                <a:gd name="connsiteX2155" fmla="*/ 3287011 w 4937510"/>
                <a:gd name="connsiteY2155" fmla="*/ 445285 h 500761"/>
                <a:gd name="connsiteX2156" fmla="*/ 3282500 w 4937510"/>
                <a:gd name="connsiteY2156" fmla="*/ 436255 h 500761"/>
                <a:gd name="connsiteX2157" fmla="*/ 3279493 w 4937510"/>
                <a:gd name="connsiteY2157" fmla="*/ 428731 h 500761"/>
                <a:gd name="connsiteX2158" fmla="*/ 3276486 w 4937510"/>
                <a:gd name="connsiteY2158" fmla="*/ 425721 h 500761"/>
                <a:gd name="connsiteX2159" fmla="*/ 3273479 w 4937510"/>
                <a:gd name="connsiteY2159" fmla="*/ 419702 h 500761"/>
                <a:gd name="connsiteX2160" fmla="*/ 3274982 w 4937510"/>
                <a:gd name="connsiteY2160" fmla="*/ 409167 h 500761"/>
                <a:gd name="connsiteX2161" fmla="*/ 3274982 w 4937510"/>
                <a:gd name="connsiteY2161" fmla="*/ 394119 h 500761"/>
                <a:gd name="connsiteX2162" fmla="*/ 3279493 w 4937510"/>
                <a:gd name="connsiteY2162" fmla="*/ 380575 h 500761"/>
                <a:gd name="connsiteX2163" fmla="*/ 3280997 w 4937510"/>
                <a:gd name="connsiteY2163" fmla="*/ 368536 h 500761"/>
                <a:gd name="connsiteX2164" fmla="*/ 3280997 w 4937510"/>
                <a:gd name="connsiteY2164" fmla="*/ 348972 h 500761"/>
                <a:gd name="connsiteX2165" fmla="*/ 3279493 w 4937510"/>
                <a:gd name="connsiteY2165" fmla="*/ 341448 h 500761"/>
                <a:gd name="connsiteX2166" fmla="*/ 3273479 w 4937510"/>
                <a:gd name="connsiteY2166" fmla="*/ 338438 h 500761"/>
                <a:gd name="connsiteX2167" fmla="*/ 3265961 w 4937510"/>
                <a:gd name="connsiteY2167" fmla="*/ 342953 h 500761"/>
                <a:gd name="connsiteX2168" fmla="*/ 3258443 w 4937510"/>
                <a:gd name="connsiteY2168" fmla="*/ 351982 h 500761"/>
                <a:gd name="connsiteX2169" fmla="*/ 3250926 w 4937510"/>
                <a:gd name="connsiteY2169" fmla="*/ 361011 h 500761"/>
                <a:gd name="connsiteX2170" fmla="*/ 3240401 w 4937510"/>
                <a:gd name="connsiteY2170" fmla="*/ 373050 h 500761"/>
                <a:gd name="connsiteX2171" fmla="*/ 3229876 w 4937510"/>
                <a:gd name="connsiteY2171" fmla="*/ 382080 h 500761"/>
                <a:gd name="connsiteX2172" fmla="*/ 3225365 w 4937510"/>
                <a:gd name="connsiteY2172" fmla="*/ 388099 h 500761"/>
                <a:gd name="connsiteX2173" fmla="*/ 3220855 w 4937510"/>
                <a:gd name="connsiteY2173" fmla="*/ 394119 h 500761"/>
                <a:gd name="connsiteX2174" fmla="*/ 3216344 w 4937510"/>
                <a:gd name="connsiteY2174" fmla="*/ 401643 h 500761"/>
                <a:gd name="connsiteX2175" fmla="*/ 3207323 w 4937510"/>
                <a:gd name="connsiteY2175" fmla="*/ 406158 h 500761"/>
                <a:gd name="connsiteX2176" fmla="*/ 3198301 w 4937510"/>
                <a:gd name="connsiteY2176" fmla="*/ 412177 h 500761"/>
                <a:gd name="connsiteX2177" fmla="*/ 3186273 w 4937510"/>
                <a:gd name="connsiteY2177" fmla="*/ 421207 h 500761"/>
                <a:gd name="connsiteX2178" fmla="*/ 3177252 w 4937510"/>
                <a:gd name="connsiteY2178" fmla="*/ 413682 h 500761"/>
                <a:gd name="connsiteX2179" fmla="*/ 3177252 w 4937510"/>
                <a:gd name="connsiteY2179" fmla="*/ 400138 h 500761"/>
                <a:gd name="connsiteX2180" fmla="*/ 3180259 w 4937510"/>
                <a:gd name="connsiteY2180" fmla="*/ 392614 h 500761"/>
                <a:gd name="connsiteX2181" fmla="*/ 3187777 w 4937510"/>
                <a:gd name="connsiteY2181" fmla="*/ 389604 h 500761"/>
                <a:gd name="connsiteX2182" fmla="*/ 3196798 w 4937510"/>
                <a:gd name="connsiteY2182" fmla="*/ 386594 h 500761"/>
                <a:gd name="connsiteX2183" fmla="*/ 3202812 w 4937510"/>
                <a:gd name="connsiteY2183" fmla="*/ 385089 h 500761"/>
                <a:gd name="connsiteX2184" fmla="*/ 3208826 w 4937510"/>
                <a:gd name="connsiteY2184" fmla="*/ 382080 h 500761"/>
                <a:gd name="connsiteX2185" fmla="*/ 3222358 w 4937510"/>
                <a:gd name="connsiteY2185" fmla="*/ 365526 h 500761"/>
                <a:gd name="connsiteX2186" fmla="*/ 3231380 w 4937510"/>
                <a:gd name="connsiteY2186" fmla="*/ 356497 h 500761"/>
                <a:gd name="connsiteX2187" fmla="*/ 3235890 w 4937510"/>
                <a:gd name="connsiteY2187" fmla="*/ 351982 h 500761"/>
                <a:gd name="connsiteX2188" fmla="*/ 3238897 w 4937510"/>
                <a:gd name="connsiteY2188" fmla="*/ 345962 h 500761"/>
                <a:gd name="connsiteX2189" fmla="*/ 3246415 w 4937510"/>
                <a:gd name="connsiteY2189" fmla="*/ 336933 h 500761"/>
                <a:gd name="connsiteX2190" fmla="*/ 3255436 w 4937510"/>
                <a:gd name="connsiteY2190" fmla="*/ 330914 h 500761"/>
                <a:gd name="connsiteX2191" fmla="*/ 3262954 w 4937510"/>
                <a:gd name="connsiteY2191" fmla="*/ 324894 h 500761"/>
                <a:gd name="connsiteX2192" fmla="*/ 3267465 w 4937510"/>
                <a:gd name="connsiteY2192" fmla="*/ 318875 h 500761"/>
                <a:gd name="connsiteX2193" fmla="*/ 3267465 w 4937510"/>
                <a:gd name="connsiteY2193" fmla="*/ 314360 h 500761"/>
                <a:gd name="connsiteX2194" fmla="*/ 3264458 w 4937510"/>
                <a:gd name="connsiteY2194" fmla="*/ 308340 h 500761"/>
                <a:gd name="connsiteX2195" fmla="*/ 3253933 w 4937510"/>
                <a:gd name="connsiteY2195" fmla="*/ 308340 h 500761"/>
                <a:gd name="connsiteX2196" fmla="*/ 3247919 w 4937510"/>
                <a:gd name="connsiteY2196" fmla="*/ 306836 h 500761"/>
                <a:gd name="connsiteX2197" fmla="*/ 3241904 w 4937510"/>
                <a:gd name="connsiteY2197" fmla="*/ 297806 h 500761"/>
                <a:gd name="connsiteX2198" fmla="*/ 3232883 w 4937510"/>
                <a:gd name="connsiteY2198" fmla="*/ 300816 h 500761"/>
                <a:gd name="connsiteX2199" fmla="*/ 3223862 w 4937510"/>
                <a:gd name="connsiteY2199" fmla="*/ 305331 h 500761"/>
                <a:gd name="connsiteX2200" fmla="*/ 3214840 w 4937510"/>
                <a:gd name="connsiteY2200" fmla="*/ 305331 h 500761"/>
                <a:gd name="connsiteX2201" fmla="*/ 3207323 w 4937510"/>
                <a:gd name="connsiteY2201" fmla="*/ 302321 h 500761"/>
                <a:gd name="connsiteX2202" fmla="*/ 3201309 w 4937510"/>
                <a:gd name="connsiteY2202" fmla="*/ 296301 h 500761"/>
                <a:gd name="connsiteX2203" fmla="*/ 3199805 w 4937510"/>
                <a:gd name="connsiteY2203" fmla="*/ 290282 h 500761"/>
                <a:gd name="connsiteX2204" fmla="*/ 3199805 w 4937510"/>
                <a:gd name="connsiteY2204" fmla="*/ 281253 h 500761"/>
                <a:gd name="connsiteX2205" fmla="*/ 3201309 w 4937510"/>
                <a:gd name="connsiteY2205" fmla="*/ 266204 h 500761"/>
                <a:gd name="connsiteX2206" fmla="*/ 3198301 w 4937510"/>
                <a:gd name="connsiteY2206" fmla="*/ 246640 h 500761"/>
                <a:gd name="connsiteX2207" fmla="*/ 3198301 w 4937510"/>
                <a:gd name="connsiteY2207" fmla="*/ 233096 h 500761"/>
                <a:gd name="connsiteX2208" fmla="*/ 3201309 w 4937510"/>
                <a:gd name="connsiteY2208" fmla="*/ 221057 h 500761"/>
                <a:gd name="connsiteX2209" fmla="*/ 3201309 w 4937510"/>
                <a:gd name="connsiteY2209" fmla="*/ 212028 h 500761"/>
                <a:gd name="connsiteX2210" fmla="*/ 3196798 w 4937510"/>
                <a:gd name="connsiteY2210" fmla="*/ 201494 h 500761"/>
                <a:gd name="connsiteX2211" fmla="*/ 3193791 w 4937510"/>
                <a:gd name="connsiteY2211" fmla="*/ 190960 h 500761"/>
                <a:gd name="connsiteX2212" fmla="*/ 3196798 w 4937510"/>
                <a:gd name="connsiteY2212" fmla="*/ 186445 h 500761"/>
                <a:gd name="connsiteX2213" fmla="*/ 3202812 w 4937510"/>
                <a:gd name="connsiteY2213" fmla="*/ 181930 h 500761"/>
                <a:gd name="connsiteX2214" fmla="*/ 3213337 w 4937510"/>
                <a:gd name="connsiteY2214" fmla="*/ 181930 h 500761"/>
                <a:gd name="connsiteX2215" fmla="*/ 3226869 w 4937510"/>
                <a:gd name="connsiteY2215" fmla="*/ 181930 h 500761"/>
                <a:gd name="connsiteX2216" fmla="*/ 3232883 w 4937510"/>
                <a:gd name="connsiteY2216" fmla="*/ 181930 h 500761"/>
                <a:gd name="connsiteX2217" fmla="*/ 3241904 w 4937510"/>
                <a:gd name="connsiteY2217" fmla="*/ 181930 h 500761"/>
                <a:gd name="connsiteX2218" fmla="*/ 3246415 w 4937510"/>
                <a:gd name="connsiteY2218" fmla="*/ 184940 h 500761"/>
                <a:gd name="connsiteX2219" fmla="*/ 3253933 w 4937510"/>
                <a:gd name="connsiteY2219" fmla="*/ 187950 h 500761"/>
                <a:gd name="connsiteX2220" fmla="*/ 3270472 w 4937510"/>
                <a:gd name="connsiteY2220" fmla="*/ 178921 h 500761"/>
                <a:gd name="connsiteX2221" fmla="*/ 3291521 w 4937510"/>
                <a:gd name="connsiteY2221" fmla="*/ 165377 h 500761"/>
                <a:gd name="connsiteX2222" fmla="*/ 3294529 w 4937510"/>
                <a:gd name="connsiteY2222" fmla="*/ 147318 h 500761"/>
                <a:gd name="connsiteX2223" fmla="*/ 3297536 w 4937510"/>
                <a:gd name="connsiteY2223" fmla="*/ 127755 h 500761"/>
                <a:gd name="connsiteX2224" fmla="*/ 3294529 w 4937510"/>
                <a:gd name="connsiteY2224" fmla="*/ 111201 h 500761"/>
                <a:gd name="connsiteX2225" fmla="*/ 3279493 w 4937510"/>
                <a:gd name="connsiteY2225" fmla="*/ 102172 h 500761"/>
                <a:gd name="connsiteX2226" fmla="*/ 3270472 w 4937510"/>
                <a:gd name="connsiteY2226" fmla="*/ 96152 h 500761"/>
                <a:gd name="connsiteX2227" fmla="*/ 3277990 w 4937510"/>
                <a:gd name="connsiteY2227" fmla="*/ 91638 h 500761"/>
                <a:gd name="connsiteX2228" fmla="*/ 3287011 w 4937510"/>
                <a:gd name="connsiteY2228" fmla="*/ 88628 h 500761"/>
                <a:gd name="connsiteX2229" fmla="*/ 3294529 w 4937510"/>
                <a:gd name="connsiteY2229" fmla="*/ 85618 h 500761"/>
                <a:gd name="connsiteX2230" fmla="*/ 3297536 w 4937510"/>
                <a:gd name="connsiteY2230" fmla="*/ 73579 h 500761"/>
                <a:gd name="connsiteX2231" fmla="*/ 3296032 w 4937510"/>
                <a:gd name="connsiteY2231" fmla="*/ 60035 h 500761"/>
                <a:gd name="connsiteX2232" fmla="*/ 3296032 w 4937510"/>
                <a:gd name="connsiteY2232" fmla="*/ 54015 h 500761"/>
                <a:gd name="connsiteX2233" fmla="*/ 3300543 w 4937510"/>
                <a:gd name="connsiteY2233" fmla="*/ 49501 h 500761"/>
                <a:gd name="connsiteX2234" fmla="*/ 3311068 w 4937510"/>
                <a:gd name="connsiteY2234" fmla="*/ 47996 h 500761"/>
                <a:gd name="connsiteX2235" fmla="*/ 3321592 w 4937510"/>
                <a:gd name="connsiteY2235" fmla="*/ 46491 h 500761"/>
                <a:gd name="connsiteX2236" fmla="*/ 1375688 w 4937510"/>
                <a:gd name="connsiteY2236" fmla="*/ 46414 h 500761"/>
                <a:gd name="connsiteX2237" fmla="*/ 1381754 w 4937510"/>
                <a:gd name="connsiteY2237" fmla="*/ 47924 h 500761"/>
                <a:gd name="connsiteX2238" fmla="*/ 1386303 w 4937510"/>
                <a:gd name="connsiteY2238" fmla="*/ 52453 h 500761"/>
                <a:gd name="connsiteX2239" fmla="*/ 1389336 w 4937510"/>
                <a:gd name="connsiteY2239" fmla="*/ 58493 h 500761"/>
                <a:gd name="connsiteX2240" fmla="*/ 1393885 w 4937510"/>
                <a:gd name="connsiteY2240" fmla="*/ 64533 h 500761"/>
                <a:gd name="connsiteX2241" fmla="*/ 1396918 w 4937510"/>
                <a:gd name="connsiteY2241" fmla="*/ 73593 h 500761"/>
                <a:gd name="connsiteX2242" fmla="*/ 1399951 w 4937510"/>
                <a:gd name="connsiteY2242" fmla="*/ 81142 h 500761"/>
                <a:gd name="connsiteX2243" fmla="*/ 1401467 w 4937510"/>
                <a:gd name="connsiteY2243" fmla="*/ 87182 h 500761"/>
                <a:gd name="connsiteX2244" fmla="*/ 1399951 w 4937510"/>
                <a:gd name="connsiteY2244" fmla="*/ 91712 h 500761"/>
                <a:gd name="connsiteX2245" fmla="*/ 1398434 w 4937510"/>
                <a:gd name="connsiteY2245" fmla="*/ 97751 h 500761"/>
                <a:gd name="connsiteX2246" fmla="*/ 1396918 w 4937510"/>
                <a:gd name="connsiteY2246" fmla="*/ 111340 h 500761"/>
                <a:gd name="connsiteX2247" fmla="*/ 1393885 w 4937510"/>
                <a:gd name="connsiteY2247" fmla="*/ 129459 h 500761"/>
                <a:gd name="connsiteX2248" fmla="*/ 1393885 w 4937510"/>
                <a:gd name="connsiteY2248" fmla="*/ 137009 h 500761"/>
                <a:gd name="connsiteX2249" fmla="*/ 1393885 w 4937510"/>
                <a:gd name="connsiteY2249" fmla="*/ 150598 h 500761"/>
                <a:gd name="connsiteX2250" fmla="*/ 1393885 w 4937510"/>
                <a:gd name="connsiteY2250" fmla="*/ 158148 h 500761"/>
                <a:gd name="connsiteX2251" fmla="*/ 1395402 w 4937510"/>
                <a:gd name="connsiteY2251" fmla="*/ 162678 h 500761"/>
                <a:gd name="connsiteX2252" fmla="*/ 1398434 w 4937510"/>
                <a:gd name="connsiteY2252" fmla="*/ 162678 h 500761"/>
                <a:gd name="connsiteX2253" fmla="*/ 1404500 w 4937510"/>
                <a:gd name="connsiteY2253" fmla="*/ 159658 h 500761"/>
                <a:gd name="connsiteX2254" fmla="*/ 1409049 w 4937510"/>
                <a:gd name="connsiteY2254" fmla="*/ 155128 h 500761"/>
                <a:gd name="connsiteX2255" fmla="*/ 1415115 w 4937510"/>
                <a:gd name="connsiteY2255" fmla="*/ 153618 h 500761"/>
                <a:gd name="connsiteX2256" fmla="*/ 1421181 w 4937510"/>
                <a:gd name="connsiteY2256" fmla="*/ 153618 h 500761"/>
                <a:gd name="connsiteX2257" fmla="*/ 1427246 w 4937510"/>
                <a:gd name="connsiteY2257" fmla="*/ 152108 h 500761"/>
                <a:gd name="connsiteX2258" fmla="*/ 1433312 w 4937510"/>
                <a:gd name="connsiteY2258" fmla="*/ 152108 h 500761"/>
                <a:gd name="connsiteX2259" fmla="*/ 1440894 w 4937510"/>
                <a:gd name="connsiteY2259" fmla="*/ 152108 h 500761"/>
                <a:gd name="connsiteX2260" fmla="*/ 1445443 w 4937510"/>
                <a:gd name="connsiteY2260" fmla="*/ 152108 h 500761"/>
                <a:gd name="connsiteX2261" fmla="*/ 1446960 w 4937510"/>
                <a:gd name="connsiteY2261" fmla="*/ 158148 h 500761"/>
                <a:gd name="connsiteX2262" fmla="*/ 1443927 w 4937510"/>
                <a:gd name="connsiteY2262" fmla="*/ 164188 h 500761"/>
                <a:gd name="connsiteX2263" fmla="*/ 1439378 w 4937510"/>
                <a:gd name="connsiteY2263" fmla="*/ 168717 h 500761"/>
                <a:gd name="connsiteX2264" fmla="*/ 1430279 w 4937510"/>
                <a:gd name="connsiteY2264" fmla="*/ 174757 h 500761"/>
                <a:gd name="connsiteX2265" fmla="*/ 1425730 w 4937510"/>
                <a:gd name="connsiteY2265" fmla="*/ 177777 h 500761"/>
                <a:gd name="connsiteX2266" fmla="*/ 1421181 w 4937510"/>
                <a:gd name="connsiteY2266" fmla="*/ 182307 h 500761"/>
                <a:gd name="connsiteX2267" fmla="*/ 1413599 w 4937510"/>
                <a:gd name="connsiteY2267" fmla="*/ 188346 h 500761"/>
                <a:gd name="connsiteX2268" fmla="*/ 1407533 w 4937510"/>
                <a:gd name="connsiteY2268" fmla="*/ 191366 h 500761"/>
                <a:gd name="connsiteX2269" fmla="*/ 1401467 w 4937510"/>
                <a:gd name="connsiteY2269" fmla="*/ 197406 h 500761"/>
                <a:gd name="connsiteX2270" fmla="*/ 1395402 w 4937510"/>
                <a:gd name="connsiteY2270" fmla="*/ 200426 h 500761"/>
                <a:gd name="connsiteX2271" fmla="*/ 1393885 w 4937510"/>
                <a:gd name="connsiteY2271" fmla="*/ 203445 h 500761"/>
                <a:gd name="connsiteX2272" fmla="*/ 1393885 w 4937510"/>
                <a:gd name="connsiteY2272" fmla="*/ 209485 h 500761"/>
                <a:gd name="connsiteX2273" fmla="*/ 1393885 w 4937510"/>
                <a:gd name="connsiteY2273" fmla="*/ 214015 h 500761"/>
                <a:gd name="connsiteX2274" fmla="*/ 1398434 w 4937510"/>
                <a:gd name="connsiteY2274" fmla="*/ 218545 h 500761"/>
                <a:gd name="connsiteX2275" fmla="*/ 1402984 w 4937510"/>
                <a:gd name="connsiteY2275" fmla="*/ 220055 h 500761"/>
                <a:gd name="connsiteX2276" fmla="*/ 1404500 w 4937510"/>
                <a:gd name="connsiteY2276" fmla="*/ 218545 h 500761"/>
                <a:gd name="connsiteX2277" fmla="*/ 1409049 w 4937510"/>
                <a:gd name="connsiteY2277" fmla="*/ 214015 h 500761"/>
                <a:gd name="connsiteX2278" fmla="*/ 1410566 w 4937510"/>
                <a:gd name="connsiteY2278" fmla="*/ 209485 h 500761"/>
                <a:gd name="connsiteX2279" fmla="*/ 1413599 w 4937510"/>
                <a:gd name="connsiteY2279" fmla="*/ 204955 h 500761"/>
                <a:gd name="connsiteX2280" fmla="*/ 1418148 w 4937510"/>
                <a:gd name="connsiteY2280" fmla="*/ 201936 h 500761"/>
                <a:gd name="connsiteX2281" fmla="*/ 1424213 w 4937510"/>
                <a:gd name="connsiteY2281" fmla="*/ 200426 h 500761"/>
                <a:gd name="connsiteX2282" fmla="*/ 1428763 w 4937510"/>
                <a:gd name="connsiteY2282" fmla="*/ 201936 h 500761"/>
                <a:gd name="connsiteX2283" fmla="*/ 1431796 w 4937510"/>
                <a:gd name="connsiteY2283" fmla="*/ 204955 h 500761"/>
                <a:gd name="connsiteX2284" fmla="*/ 1433312 w 4937510"/>
                <a:gd name="connsiteY2284" fmla="*/ 210995 h 500761"/>
                <a:gd name="connsiteX2285" fmla="*/ 1434828 w 4937510"/>
                <a:gd name="connsiteY2285" fmla="*/ 218545 h 500761"/>
                <a:gd name="connsiteX2286" fmla="*/ 1433312 w 4937510"/>
                <a:gd name="connsiteY2286" fmla="*/ 230624 h 500761"/>
                <a:gd name="connsiteX2287" fmla="*/ 1430279 w 4937510"/>
                <a:gd name="connsiteY2287" fmla="*/ 235154 h 500761"/>
                <a:gd name="connsiteX2288" fmla="*/ 1427246 w 4937510"/>
                <a:gd name="connsiteY2288" fmla="*/ 241193 h 500761"/>
                <a:gd name="connsiteX2289" fmla="*/ 1425730 w 4937510"/>
                <a:gd name="connsiteY2289" fmla="*/ 245723 h 500761"/>
                <a:gd name="connsiteX2290" fmla="*/ 1419664 w 4937510"/>
                <a:gd name="connsiteY2290" fmla="*/ 256293 h 500761"/>
                <a:gd name="connsiteX2291" fmla="*/ 1416631 w 4937510"/>
                <a:gd name="connsiteY2291" fmla="*/ 262332 h 500761"/>
                <a:gd name="connsiteX2292" fmla="*/ 1413599 w 4937510"/>
                <a:gd name="connsiteY2292" fmla="*/ 268372 h 500761"/>
                <a:gd name="connsiteX2293" fmla="*/ 1409049 w 4937510"/>
                <a:gd name="connsiteY2293" fmla="*/ 272902 h 500761"/>
                <a:gd name="connsiteX2294" fmla="*/ 1402984 w 4937510"/>
                <a:gd name="connsiteY2294" fmla="*/ 275921 h 500761"/>
                <a:gd name="connsiteX2295" fmla="*/ 1398434 w 4937510"/>
                <a:gd name="connsiteY2295" fmla="*/ 280451 h 500761"/>
                <a:gd name="connsiteX2296" fmla="*/ 1395402 w 4937510"/>
                <a:gd name="connsiteY2296" fmla="*/ 286491 h 500761"/>
                <a:gd name="connsiteX2297" fmla="*/ 1393885 w 4937510"/>
                <a:gd name="connsiteY2297" fmla="*/ 292531 h 500761"/>
                <a:gd name="connsiteX2298" fmla="*/ 1390852 w 4937510"/>
                <a:gd name="connsiteY2298" fmla="*/ 297060 h 500761"/>
                <a:gd name="connsiteX2299" fmla="*/ 1389336 w 4937510"/>
                <a:gd name="connsiteY2299" fmla="*/ 301590 h 500761"/>
                <a:gd name="connsiteX2300" fmla="*/ 1387819 w 4937510"/>
                <a:gd name="connsiteY2300" fmla="*/ 307630 h 500761"/>
                <a:gd name="connsiteX2301" fmla="*/ 1387819 w 4937510"/>
                <a:gd name="connsiteY2301" fmla="*/ 316689 h 500761"/>
                <a:gd name="connsiteX2302" fmla="*/ 1386303 w 4937510"/>
                <a:gd name="connsiteY2302" fmla="*/ 333298 h 500761"/>
                <a:gd name="connsiteX2303" fmla="*/ 1387819 w 4937510"/>
                <a:gd name="connsiteY2303" fmla="*/ 337828 h 500761"/>
                <a:gd name="connsiteX2304" fmla="*/ 1389336 w 4937510"/>
                <a:gd name="connsiteY2304" fmla="*/ 342358 h 500761"/>
                <a:gd name="connsiteX2305" fmla="*/ 1389336 w 4937510"/>
                <a:gd name="connsiteY2305" fmla="*/ 368026 h 500761"/>
                <a:gd name="connsiteX2306" fmla="*/ 1387819 w 4937510"/>
                <a:gd name="connsiteY2306" fmla="*/ 378596 h 500761"/>
                <a:gd name="connsiteX2307" fmla="*/ 1387819 w 4937510"/>
                <a:gd name="connsiteY2307" fmla="*/ 392185 h 500761"/>
                <a:gd name="connsiteX2308" fmla="*/ 1386303 w 4937510"/>
                <a:gd name="connsiteY2308" fmla="*/ 405774 h 500761"/>
                <a:gd name="connsiteX2309" fmla="*/ 1387819 w 4937510"/>
                <a:gd name="connsiteY2309" fmla="*/ 417854 h 500761"/>
                <a:gd name="connsiteX2310" fmla="*/ 1387819 w 4937510"/>
                <a:gd name="connsiteY2310" fmla="*/ 431443 h 500761"/>
                <a:gd name="connsiteX2311" fmla="*/ 1386303 w 4937510"/>
                <a:gd name="connsiteY2311" fmla="*/ 437483 h 500761"/>
                <a:gd name="connsiteX2312" fmla="*/ 1386303 w 4937510"/>
                <a:gd name="connsiteY2312" fmla="*/ 442012 h 500761"/>
                <a:gd name="connsiteX2313" fmla="*/ 1380237 w 4937510"/>
                <a:gd name="connsiteY2313" fmla="*/ 445032 h 500761"/>
                <a:gd name="connsiteX2314" fmla="*/ 1372655 w 4937510"/>
                <a:gd name="connsiteY2314" fmla="*/ 443522 h 500761"/>
                <a:gd name="connsiteX2315" fmla="*/ 1366590 w 4937510"/>
                <a:gd name="connsiteY2315" fmla="*/ 437483 h 500761"/>
                <a:gd name="connsiteX2316" fmla="*/ 1357491 w 4937510"/>
                <a:gd name="connsiteY2316" fmla="*/ 417854 h 500761"/>
                <a:gd name="connsiteX2317" fmla="*/ 1352942 w 4937510"/>
                <a:gd name="connsiteY2317" fmla="*/ 410304 h 500761"/>
                <a:gd name="connsiteX2318" fmla="*/ 1351425 w 4937510"/>
                <a:gd name="connsiteY2318" fmla="*/ 404264 h 500761"/>
                <a:gd name="connsiteX2319" fmla="*/ 1352942 w 4937510"/>
                <a:gd name="connsiteY2319" fmla="*/ 389165 h 500761"/>
                <a:gd name="connsiteX2320" fmla="*/ 1351425 w 4937510"/>
                <a:gd name="connsiteY2320" fmla="*/ 371046 h 500761"/>
                <a:gd name="connsiteX2321" fmla="*/ 1352942 w 4937510"/>
                <a:gd name="connsiteY2321" fmla="*/ 361987 h 500761"/>
                <a:gd name="connsiteX2322" fmla="*/ 1352942 w 4937510"/>
                <a:gd name="connsiteY2322" fmla="*/ 354437 h 500761"/>
                <a:gd name="connsiteX2323" fmla="*/ 1349909 w 4937510"/>
                <a:gd name="connsiteY2323" fmla="*/ 345378 h 500761"/>
                <a:gd name="connsiteX2324" fmla="*/ 1346876 w 4937510"/>
                <a:gd name="connsiteY2324" fmla="*/ 340848 h 500761"/>
                <a:gd name="connsiteX2325" fmla="*/ 1339294 w 4937510"/>
                <a:gd name="connsiteY2325" fmla="*/ 339338 h 500761"/>
                <a:gd name="connsiteX2326" fmla="*/ 1331712 w 4937510"/>
                <a:gd name="connsiteY2326" fmla="*/ 343868 h 500761"/>
                <a:gd name="connsiteX2327" fmla="*/ 1325646 w 4937510"/>
                <a:gd name="connsiteY2327" fmla="*/ 348398 h 500761"/>
                <a:gd name="connsiteX2328" fmla="*/ 1322613 w 4937510"/>
                <a:gd name="connsiteY2328" fmla="*/ 352927 h 500761"/>
                <a:gd name="connsiteX2329" fmla="*/ 1311999 w 4937510"/>
                <a:gd name="connsiteY2329" fmla="*/ 358967 h 500761"/>
                <a:gd name="connsiteX2330" fmla="*/ 1307449 w 4937510"/>
                <a:gd name="connsiteY2330" fmla="*/ 360477 h 500761"/>
                <a:gd name="connsiteX2331" fmla="*/ 1298351 w 4937510"/>
                <a:gd name="connsiteY2331" fmla="*/ 363497 h 500761"/>
                <a:gd name="connsiteX2332" fmla="*/ 1287736 w 4937510"/>
                <a:gd name="connsiteY2332" fmla="*/ 365007 h 500761"/>
                <a:gd name="connsiteX2333" fmla="*/ 1274088 w 4937510"/>
                <a:gd name="connsiteY2333" fmla="*/ 365007 h 500761"/>
                <a:gd name="connsiteX2334" fmla="*/ 1263473 w 4937510"/>
                <a:gd name="connsiteY2334" fmla="*/ 365007 h 500761"/>
                <a:gd name="connsiteX2335" fmla="*/ 1260440 w 4937510"/>
                <a:gd name="connsiteY2335" fmla="*/ 363497 h 500761"/>
                <a:gd name="connsiteX2336" fmla="*/ 1258924 w 4937510"/>
                <a:gd name="connsiteY2336" fmla="*/ 361987 h 500761"/>
                <a:gd name="connsiteX2337" fmla="*/ 1251342 w 4937510"/>
                <a:gd name="connsiteY2337" fmla="*/ 360477 h 500761"/>
                <a:gd name="connsiteX2338" fmla="*/ 1245276 w 4937510"/>
                <a:gd name="connsiteY2338" fmla="*/ 360477 h 500761"/>
                <a:gd name="connsiteX2339" fmla="*/ 1243760 w 4937510"/>
                <a:gd name="connsiteY2339" fmla="*/ 357457 h 500761"/>
                <a:gd name="connsiteX2340" fmla="*/ 1249825 w 4937510"/>
                <a:gd name="connsiteY2340" fmla="*/ 352927 h 500761"/>
                <a:gd name="connsiteX2341" fmla="*/ 1257408 w 4937510"/>
                <a:gd name="connsiteY2341" fmla="*/ 348398 h 500761"/>
                <a:gd name="connsiteX2342" fmla="*/ 1266506 w 4937510"/>
                <a:gd name="connsiteY2342" fmla="*/ 345378 h 500761"/>
                <a:gd name="connsiteX2343" fmla="*/ 1277121 w 4937510"/>
                <a:gd name="connsiteY2343" fmla="*/ 340848 h 500761"/>
                <a:gd name="connsiteX2344" fmla="*/ 1289252 w 4937510"/>
                <a:gd name="connsiteY2344" fmla="*/ 336318 h 500761"/>
                <a:gd name="connsiteX2345" fmla="*/ 1295318 w 4937510"/>
                <a:gd name="connsiteY2345" fmla="*/ 333298 h 500761"/>
                <a:gd name="connsiteX2346" fmla="*/ 1301384 w 4937510"/>
                <a:gd name="connsiteY2346" fmla="*/ 330279 h 500761"/>
                <a:gd name="connsiteX2347" fmla="*/ 1305933 w 4937510"/>
                <a:gd name="connsiteY2347" fmla="*/ 327259 h 500761"/>
                <a:gd name="connsiteX2348" fmla="*/ 1310482 w 4937510"/>
                <a:gd name="connsiteY2348" fmla="*/ 319709 h 500761"/>
                <a:gd name="connsiteX2349" fmla="*/ 1319581 w 4937510"/>
                <a:gd name="connsiteY2349" fmla="*/ 315179 h 500761"/>
                <a:gd name="connsiteX2350" fmla="*/ 1325646 w 4937510"/>
                <a:gd name="connsiteY2350" fmla="*/ 309140 h 500761"/>
                <a:gd name="connsiteX2351" fmla="*/ 1331712 w 4937510"/>
                <a:gd name="connsiteY2351" fmla="*/ 306120 h 500761"/>
                <a:gd name="connsiteX2352" fmla="*/ 1336261 w 4937510"/>
                <a:gd name="connsiteY2352" fmla="*/ 300080 h 500761"/>
                <a:gd name="connsiteX2353" fmla="*/ 1342327 w 4937510"/>
                <a:gd name="connsiteY2353" fmla="*/ 292531 h 500761"/>
                <a:gd name="connsiteX2354" fmla="*/ 1346876 w 4937510"/>
                <a:gd name="connsiteY2354" fmla="*/ 289511 h 500761"/>
                <a:gd name="connsiteX2355" fmla="*/ 1352942 w 4937510"/>
                <a:gd name="connsiteY2355" fmla="*/ 283471 h 500761"/>
                <a:gd name="connsiteX2356" fmla="*/ 1355975 w 4937510"/>
                <a:gd name="connsiteY2356" fmla="*/ 269882 h 500761"/>
                <a:gd name="connsiteX2357" fmla="*/ 1355975 w 4937510"/>
                <a:gd name="connsiteY2357" fmla="*/ 262332 h 500761"/>
                <a:gd name="connsiteX2358" fmla="*/ 1357491 w 4937510"/>
                <a:gd name="connsiteY2358" fmla="*/ 256293 h 500761"/>
                <a:gd name="connsiteX2359" fmla="*/ 1357491 w 4937510"/>
                <a:gd name="connsiteY2359" fmla="*/ 248743 h 500761"/>
                <a:gd name="connsiteX2360" fmla="*/ 1357491 w 4937510"/>
                <a:gd name="connsiteY2360" fmla="*/ 241193 h 500761"/>
                <a:gd name="connsiteX2361" fmla="*/ 1359008 w 4937510"/>
                <a:gd name="connsiteY2361" fmla="*/ 235154 h 500761"/>
                <a:gd name="connsiteX2362" fmla="*/ 1359008 w 4937510"/>
                <a:gd name="connsiteY2362" fmla="*/ 227604 h 500761"/>
                <a:gd name="connsiteX2363" fmla="*/ 1355975 w 4937510"/>
                <a:gd name="connsiteY2363" fmla="*/ 223074 h 500761"/>
                <a:gd name="connsiteX2364" fmla="*/ 1349909 w 4937510"/>
                <a:gd name="connsiteY2364" fmla="*/ 221564 h 500761"/>
                <a:gd name="connsiteX2365" fmla="*/ 1342327 w 4937510"/>
                <a:gd name="connsiteY2365" fmla="*/ 224584 h 500761"/>
                <a:gd name="connsiteX2366" fmla="*/ 1337778 w 4937510"/>
                <a:gd name="connsiteY2366" fmla="*/ 227604 h 500761"/>
                <a:gd name="connsiteX2367" fmla="*/ 1334745 w 4937510"/>
                <a:gd name="connsiteY2367" fmla="*/ 232134 h 500761"/>
                <a:gd name="connsiteX2368" fmla="*/ 1330196 w 4937510"/>
                <a:gd name="connsiteY2368" fmla="*/ 233644 h 500761"/>
                <a:gd name="connsiteX2369" fmla="*/ 1324130 w 4937510"/>
                <a:gd name="connsiteY2369" fmla="*/ 236664 h 500761"/>
                <a:gd name="connsiteX2370" fmla="*/ 1319581 w 4937510"/>
                <a:gd name="connsiteY2370" fmla="*/ 241193 h 500761"/>
                <a:gd name="connsiteX2371" fmla="*/ 1313515 w 4937510"/>
                <a:gd name="connsiteY2371" fmla="*/ 244213 h 500761"/>
                <a:gd name="connsiteX2372" fmla="*/ 1307449 w 4937510"/>
                <a:gd name="connsiteY2372" fmla="*/ 248743 h 500761"/>
                <a:gd name="connsiteX2373" fmla="*/ 1304416 w 4937510"/>
                <a:gd name="connsiteY2373" fmla="*/ 251763 h 500761"/>
                <a:gd name="connsiteX2374" fmla="*/ 1301384 w 4937510"/>
                <a:gd name="connsiteY2374" fmla="*/ 254783 h 500761"/>
                <a:gd name="connsiteX2375" fmla="*/ 1296834 w 4937510"/>
                <a:gd name="connsiteY2375" fmla="*/ 254783 h 500761"/>
                <a:gd name="connsiteX2376" fmla="*/ 1292285 w 4937510"/>
                <a:gd name="connsiteY2376" fmla="*/ 250253 h 500761"/>
                <a:gd name="connsiteX2377" fmla="*/ 1289252 w 4937510"/>
                <a:gd name="connsiteY2377" fmla="*/ 245723 h 500761"/>
                <a:gd name="connsiteX2378" fmla="*/ 1287736 w 4937510"/>
                <a:gd name="connsiteY2378" fmla="*/ 241193 h 500761"/>
                <a:gd name="connsiteX2379" fmla="*/ 1284703 w 4937510"/>
                <a:gd name="connsiteY2379" fmla="*/ 239683 h 500761"/>
                <a:gd name="connsiteX2380" fmla="*/ 1281670 w 4937510"/>
                <a:gd name="connsiteY2380" fmla="*/ 238174 h 500761"/>
                <a:gd name="connsiteX2381" fmla="*/ 1275605 w 4937510"/>
                <a:gd name="connsiteY2381" fmla="*/ 235154 h 500761"/>
                <a:gd name="connsiteX2382" fmla="*/ 1271055 w 4937510"/>
                <a:gd name="connsiteY2382" fmla="*/ 232134 h 500761"/>
                <a:gd name="connsiteX2383" fmla="*/ 1271055 w 4937510"/>
                <a:gd name="connsiteY2383" fmla="*/ 227604 h 500761"/>
                <a:gd name="connsiteX2384" fmla="*/ 1272572 w 4937510"/>
                <a:gd name="connsiteY2384" fmla="*/ 220055 h 500761"/>
                <a:gd name="connsiteX2385" fmla="*/ 1277121 w 4937510"/>
                <a:gd name="connsiteY2385" fmla="*/ 214015 h 500761"/>
                <a:gd name="connsiteX2386" fmla="*/ 1278637 w 4937510"/>
                <a:gd name="connsiteY2386" fmla="*/ 209485 h 500761"/>
                <a:gd name="connsiteX2387" fmla="*/ 1280154 w 4937510"/>
                <a:gd name="connsiteY2387" fmla="*/ 204955 h 500761"/>
                <a:gd name="connsiteX2388" fmla="*/ 1284703 w 4937510"/>
                <a:gd name="connsiteY2388" fmla="*/ 204955 h 500761"/>
                <a:gd name="connsiteX2389" fmla="*/ 1292285 w 4937510"/>
                <a:gd name="connsiteY2389" fmla="*/ 204955 h 500761"/>
                <a:gd name="connsiteX2390" fmla="*/ 1299867 w 4937510"/>
                <a:gd name="connsiteY2390" fmla="*/ 206465 h 500761"/>
                <a:gd name="connsiteX2391" fmla="*/ 1305933 w 4937510"/>
                <a:gd name="connsiteY2391" fmla="*/ 204955 h 500761"/>
                <a:gd name="connsiteX2392" fmla="*/ 1311999 w 4937510"/>
                <a:gd name="connsiteY2392" fmla="*/ 201936 h 500761"/>
                <a:gd name="connsiteX2393" fmla="*/ 1319581 w 4937510"/>
                <a:gd name="connsiteY2393" fmla="*/ 206465 h 500761"/>
                <a:gd name="connsiteX2394" fmla="*/ 1325646 w 4937510"/>
                <a:gd name="connsiteY2394" fmla="*/ 204955 h 500761"/>
                <a:gd name="connsiteX2395" fmla="*/ 1333228 w 4937510"/>
                <a:gd name="connsiteY2395" fmla="*/ 203445 h 500761"/>
                <a:gd name="connsiteX2396" fmla="*/ 1340811 w 4937510"/>
                <a:gd name="connsiteY2396" fmla="*/ 201936 h 500761"/>
                <a:gd name="connsiteX2397" fmla="*/ 1348393 w 4937510"/>
                <a:gd name="connsiteY2397" fmla="*/ 200426 h 500761"/>
                <a:gd name="connsiteX2398" fmla="*/ 1351425 w 4937510"/>
                <a:gd name="connsiteY2398" fmla="*/ 198916 h 500761"/>
                <a:gd name="connsiteX2399" fmla="*/ 1357491 w 4937510"/>
                <a:gd name="connsiteY2399" fmla="*/ 194386 h 500761"/>
                <a:gd name="connsiteX2400" fmla="*/ 1357491 w 4937510"/>
                <a:gd name="connsiteY2400" fmla="*/ 188346 h 500761"/>
                <a:gd name="connsiteX2401" fmla="*/ 1360524 w 4937510"/>
                <a:gd name="connsiteY2401" fmla="*/ 182307 h 500761"/>
                <a:gd name="connsiteX2402" fmla="*/ 1363557 w 4937510"/>
                <a:gd name="connsiteY2402" fmla="*/ 177777 h 500761"/>
                <a:gd name="connsiteX2403" fmla="*/ 1363557 w 4937510"/>
                <a:gd name="connsiteY2403" fmla="*/ 168717 h 500761"/>
                <a:gd name="connsiteX2404" fmla="*/ 1365073 w 4937510"/>
                <a:gd name="connsiteY2404" fmla="*/ 164188 h 500761"/>
                <a:gd name="connsiteX2405" fmla="*/ 1366590 w 4937510"/>
                <a:gd name="connsiteY2405" fmla="*/ 153618 h 500761"/>
                <a:gd name="connsiteX2406" fmla="*/ 1368106 w 4937510"/>
                <a:gd name="connsiteY2406" fmla="*/ 140029 h 500761"/>
                <a:gd name="connsiteX2407" fmla="*/ 1368106 w 4937510"/>
                <a:gd name="connsiteY2407" fmla="*/ 129459 h 500761"/>
                <a:gd name="connsiteX2408" fmla="*/ 1371139 w 4937510"/>
                <a:gd name="connsiteY2408" fmla="*/ 106811 h 500761"/>
                <a:gd name="connsiteX2409" fmla="*/ 1372655 w 4937510"/>
                <a:gd name="connsiteY2409" fmla="*/ 90202 h 500761"/>
                <a:gd name="connsiteX2410" fmla="*/ 1372655 w 4937510"/>
                <a:gd name="connsiteY2410" fmla="*/ 73593 h 500761"/>
                <a:gd name="connsiteX2411" fmla="*/ 1368106 w 4937510"/>
                <a:gd name="connsiteY2411" fmla="*/ 66043 h 500761"/>
                <a:gd name="connsiteX2412" fmla="*/ 1365073 w 4937510"/>
                <a:gd name="connsiteY2412" fmla="*/ 60003 h 500761"/>
                <a:gd name="connsiteX2413" fmla="*/ 1363557 w 4937510"/>
                <a:gd name="connsiteY2413" fmla="*/ 55473 h 500761"/>
                <a:gd name="connsiteX2414" fmla="*/ 1366590 w 4937510"/>
                <a:gd name="connsiteY2414" fmla="*/ 52453 h 500761"/>
                <a:gd name="connsiteX2415" fmla="*/ 1369622 w 4937510"/>
                <a:gd name="connsiteY2415" fmla="*/ 47924 h 500761"/>
                <a:gd name="connsiteX2416" fmla="*/ 1375688 w 4937510"/>
                <a:gd name="connsiteY2416" fmla="*/ 46414 h 500761"/>
                <a:gd name="connsiteX2417" fmla="*/ 2869845 w 4937510"/>
                <a:gd name="connsiteY2417" fmla="*/ 27361 h 500761"/>
                <a:gd name="connsiteX2418" fmla="*/ 2877388 w 4937510"/>
                <a:gd name="connsiteY2418" fmla="*/ 27361 h 500761"/>
                <a:gd name="connsiteX2419" fmla="*/ 2881914 w 4937510"/>
                <a:gd name="connsiteY2419" fmla="*/ 31884 h 500761"/>
                <a:gd name="connsiteX2420" fmla="*/ 2883423 w 4937510"/>
                <a:gd name="connsiteY2420" fmla="*/ 34899 h 500761"/>
                <a:gd name="connsiteX2421" fmla="*/ 2884932 w 4937510"/>
                <a:gd name="connsiteY2421" fmla="*/ 37914 h 500761"/>
                <a:gd name="connsiteX2422" fmla="*/ 2886440 w 4937510"/>
                <a:gd name="connsiteY2422" fmla="*/ 39422 h 500761"/>
                <a:gd name="connsiteX2423" fmla="*/ 2886440 w 4937510"/>
                <a:gd name="connsiteY2423" fmla="*/ 46960 h 500761"/>
                <a:gd name="connsiteX2424" fmla="*/ 2886440 w 4937510"/>
                <a:gd name="connsiteY2424" fmla="*/ 52990 h 500761"/>
                <a:gd name="connsiteX2425" fmla="*/ 2886440 w 4937510"/>
                <a:gd name="connsiteY2425" fmla="*/ 56005 h 500761"/>
                <a:gd name="connsiteX2426" fmla="*/ 2886440 w 4937510"/>
                <a:gd name="connsiteY2426" fmla="*/ 59020 h 500761"/>
                <a:gd name="connsiteX2427" fmla="*/ 2884932 w 4937510"/>
                <a:gd name="connsiteY2427" fmla="*/ 60528 h 500761"/>
                <a:gd name="connsiteX2428" fmla="*/ 2886440 w 4937510"/>
                <a:gd name="connsiteY2428" fmla="*/ 63543 h 500761"/>
                <a:gd name="connsiteX2429" fmla="*/ 2887949 w 4937510"/>
                <a:gd name="connsiteY2429" fmla="*/ 63543 h 500761"/>
                <a:gd name="connsiteX2430" fmla="*/ 2895493 w 4937510"/>
                <a:gd name="connsiteY2430" fmla="*/ 63543 h 500761"/>
                <a:gd name="connsiteX2431" fmla="*/ 2900019 w 4937510"/>
                <a:gd name="connsiteY2431" fmla="*/ 62035 h 500761"/>
                <a:gd name="connsiteX2432" fmla="*/ 2903036 w 4937510"/>
                <a:gd name="connsiteY2432" fmla="*/ 62035 h 500761"/>
                <a:gd name="connsiteX2433" fmla="*/ 2906053 w 4937510"/>
                <a:gd name="connsiteY2433" fmla="*/ 65051 h 500761"/>
                <a:gd name="connsiteX2434" fmla="*/ 2904545 w 4937510"/>
                <a:gd name="connsiteY2434" fmla="*/ 69573 h 500761"/>
                <a:gd name="connsiteX2435" fmla="*/ 2903036 w 4937510"/>
                <a:gd name="connsiteY2435" fmla="*/ 72588 h 500761"/>
                <a:gd name="connsiteX2436" fmla="*/ 2903036 w 4937510"/>
                <a:gd name="connsiteY2436" fmla="*/ 77111 h 500761"/>
                <a:gd name="connsiteX2437" fmla="*/ 2901527 w 4937510"/>
                <a:gd name="connsiteY2437" fmla="*/ 78619 h 500761"/>
                <a:gd name="connsiteX2438" fmla="*/ 2900019 w 4937510"/>
                <a:gd name="connsiteY2438" fmla="*/ 80126 h 500761"/>
                <a:gd name="connsiteX2439" fmla="*/ 2898510 w 4937510"/>
                <a:gd name="connsiteY2439" fmla="*/ 80126 h 500761"/>
                <a:gd name="connsiteX2440" fmla="*/ 2897001 w 4937510"/>
                <a:gd name="connsiteY2440" fmla="*/ 80126 h 500761"/>
                <a:gd name="connsiteX2441" fmla="*/ 2893984 w 4937510"/>
                <a:gd name="connsiteY2441" fmla="*/ 78619 h 500761"/>
                <a:gd name="connsiteX2442" fmla="*/ 2889458 w 4937510"/>
                <a:gd name="connsiteY2442" fmla="*/ 78619 h 500761"/>
                <a:gd name="connsiteX2443" fmla="*/ 2884932 w 4937510"/>
                <a:gd name="connsiteY2443" fmla="*/ 78619 h 500761"/>
                <a:gd name="connsiteX2444" fmla="*/ 2881914 w 4937510"/>
                <a:gd name="connsiteY2444" fmla="*/ 81634 h 500761"/>
                <a:gd name="connsiteX2445" fmla="*/ 2878897 w 4937510"/>
                <a:gd name="connsiteY2445" fmla="*/ 86156 h 500761"/>
                <a:gd name="connsiteX2446" fmla="*/ 2877388 w 4937510"/>
                <a:gd name="connsiteY2446" fmla="*/ 89171 h 500761"/>
                <a:gd name="connsiteX2447" fmla="*/ 2877388 w 4937510"/>
                <a:gd name="connsiteY2447" fmla="*/ 92187 h 500761"/>
                <a:gd name="connsiteX2448" fmla="*/ 2877388 w 4937510"/>
                <a:gd name="connsiteY2448" fmla="*/ 95202 h 500761"/>
                <a:gd name="connsiteX2449" fmla="*/ 2877388 w 4937510"/>
                <a:gd name="connsiteY2449" fmla="*/ 98217 h 500761"/>
                <a:gd name="connsiteX2450" fmla="*/ 2877388 w 4937510"/>
                <a:gd name="connsiteY2450" fmla="*/ 102739 h 500761"/>
                <a:gd name="connsiteX2451" fmla="*/ 2878897 w 4937510"/>
                <a:gd name="connsiteY2451" fmla="*/ 105754 h 500761"/>
                <a:gd name="connsiteX2452" fmla="*/ 2880406 w 4937510"/>
                <a:gd name="connsiteY2452" fmla="*/ 107262 h 500761"/>
                <a:gd name="connsiteX2453" fmla="*/ 2883423 w 4937510"/>
                <a:gd name="connsiteY2453" fmla="*/ 108770 h 500761"/>
                <a:gd name="connsiteX2454" fmla="*/ 2886440 w 4937510"/>
                <a:gd name="connsiteY2454" fmla="*/ 110277 h 500761"/>
                <a:gd name="connsiteX2455" fmla="*/ 2890967 w 4937510"/>
                <a:gd name="connsiteY2455" fmla="*/ 108770 h 500761"/>
                <a:gd name="connsiteX2456" fmla="*/ 2893984 w 4937510"/>
                <a:gd name="connsiteY2456" fmla="*/ 107262 h 500761"/>
                <a:gd name="connsiteX2457" fmla="*/ 2897001 w 4937510"/>
                <a:gd name="connsiteY2457" fmla="*/ 104247 h 500761"/>
                <a:gd name="connsiteX2458" fmla="*/ 2901527 w 4937510"/>
                <a:gd name="connsiteY2458" fmla="*/ 99724 h 500761"/>
                <a:gd name="connsiteX2459" fmla="*/ 2904545 w 4937510"/>
                <a:gd name="connsiteY2459" fmla="*/ 96709 h 500761"/>
                <a:gd name="connsiteX2460" fmla="*/ 2906053 w 4937510"/>
                <a:gd name="connsiteY2460" fmla="*/ 95202 h 500761"/>
                <a:gd name="connsiteX2461" fmla="*/ 2907562 w 4937510"/>
                <a:gd name="connsiteY2461" fmla="*/ 93694 h 500761"/>
                <a:gd name="connsiteX2462" fmla="*/ 2909071 w 4937510"/>
                <a:gd name="connsiteY2462" fmla="*/ 92187 h 500761"/>
                <a:gd name="connsiteX2463" fmla="*/ 2912088 w 4937510"/>
                <a:gd name="connsiteY2463" fmla="*/ 90679 h 500761"/>
                <a:gd name="connsiteX2464" fmla="*/ 2913597 w 4937510"/>
                <a:gd name="connsiteY2464" fmla="*/ 89171 h 500761"/>
                <a:gd name="connsiteX2465" fmla="*/ 2915106 w 4937510"/>
                <a:gd name="connsiteY2465" fmla="*/ 87664 h 500761"/>
                <a:gd name="connsiteX2466" fmla="*/ 2916614 w 4937510"/>
                <a:gd name="connsiteY2466" fmla="*/ 78619 h 500761"/>
                <a:gd name="connsiteX2467" fmla="*/ 2916614 w 4937510"/>
                <a:gd name="connsiteY2467" fmla="*/ 75603 h 500761"/>
                <a:gd name="connsiteX2468" fmla="*/ 2918123 w 4937510"/>
                <a:gd name="connsiteY2468" fmla="*/ 72588 h 500761"/>
                <a:gd name="connsiteX2469" fmla="*/ 2921140 w 4937510"/>
                <a:gd name="connsiteY2469" fmla="*/ 68066 h 500761"/>
                <a:gd name="connsiteX2470" fmla="*/ 2924158 w 4937510"/>
                <a:gd name="connsiteY2470" fmla="*/ 65051 h 500761"/>
                <a:gd name="connsiteX2471" fmla="*/ 2927175 w 4937510"/>
                <a:gd name="connsiteY2471" fmla="*/ 63543 h 500761"/>
                <a:gd name="connsiteX2472" fmla="*/ 2928684 w 4937510"/>
                <a:gd name="connsiteY2472" fmla="*/ 62035 h 500761"/>
                <a:gd name="connsiteX2473" fmla="*/ 2930192 w 4937510"/>
                <a:gd name="connsiteY2473" fmla="*/ 60528 h 500761"/>
                <a:gd name="connsiteX2474" fmla="*/ 2931701 w 4937510"/>
                <a:gd name="connsiteY2474" fmla="*/ 60528 h 500761"/>
                <a:gd name="connsiteX2475" fmla="*/ 2934718 w 4937510"/>
                <a:gd name="connsiteY2475" fmla="*/ 59020 h 500761"/>
                <a:gd name="connsiteX2476" fmla="*/ 2939245 w 4937510"/>
                <a:gd name="connsiteY2476" fmla="*/ 59020 h 500761"/>
                <a:gd name="connsiteX2477" fmla="*/ 2939245 w 4937510"/>
                <a:gd name="connsiteY2477" fmla="*/ 62035 h 500761"/>
                <a:gd name="connsiteX2478" fmla="*/ 2942262 w 4937510"/>
                <a:gd name="connsiteY2478" fmla="*/ 62035 h 500761"/>
                <a:gd name="connsiteX2479" fmla="*/ 2943771 w 4937510"/>
                <a:gd name="connsiteY2479" fmla="*/ 63543 h 500761"/>
                <a:gd name="connsiteX2480" fmla="*/ 2946788 w 4937510"/>
                <a:gd name="connsiteY2480" fmla="*/ 66558 h 500761"/>
                <a:gd name="connsiteX2481" fmla="*/ 2948297 w 4937510"/>
                <a:gd name="connsiteY2481" fmla="*/ 71081 h 500761"/>
                <a:gd name="connsiteX2482" fmla="*/ 2951314 w 4937510"/>
                <a:gd name="connsiteY2482" fmla="*/ 78619 h 500761"/>
                <a:gd name="connsiteX2483" fmla="*/ 2951314 w 4937510"/>
                <a:gd name="connsiteY2483" fmla="*/ 86156 h 500761"/>
                <a:gd name="connsiteX2484" fmla="*/ 2952823 w 4937510"/>
                <a:gd name="connsiteY2484" fmla="*/ 90679 h 500761"/>
                <a:gd name="connsiteX2485" fmla="*/ 2952823 w 4937510"/>
                <a:gd name="connsiteY2485" fmla="*/ 92187 h 500761"/>
                <a:gd name="connsiteX2486" fmla="*/ 2954331 w 4937510"/>
                <a:gd name="connsiteY2486" fmla="*/ 98217 h 500761"/>
                <a:gd name="connsiteX2487" fmla="*/ 2955840 w 4937510"/>
                <a:gd name="connsiteY2487" fmla="*/ 102739 h 500761"/>
                <a:gd name="connsiteX2488" fmla="*/ 2955840 w 4937510"/>
                <a:gd name="connsiteY2488" fmla="*/ 113292 h 500761"/>
                <a:gd name="connsiteX2489" fmla="*/ 2954331 w 4937510"/>
                <a:gd name="connsiteY2489" fmla="*/ 117815 h 500761"/>
                <a:gd name="connsiteX2490" fmla="*/ 2951314 w 4937510"/>
                <a:gd name="connsiteY2490" fmla="*/ 125353 h 500761"/>
                <a:gd name="connsiteX2491" fmla="*/ 2951314 w 4937510"/>
                <a:gd name="connsiteY2491" fmla="*/ 132890 h 500761"/>
                <a:gd name="connsiteX2492" fmla="*/ 2948297 w 4937510"/>
                <a:gd name="connsiteY2492" fmla="*/ 135906 h 500761"/>
                <a:gd name="connsiteX2493" fmla="*/ 2948297 w 4937510"/>
                <a:gd name="connsiteY2493" fmla="*/ 143443 h 500761"/>
                <a:gd name="connsiteX2494" fmla="*/ 2943771 w 4937510"/>
                <a:gd name="connsiteY2494" fmla="*/ 152489 h 500761"/>
                <a:gd name="connsiteX2495" fmla="*/ 2943771 w 4937510"/>
                <a:gd name="connsiteY2495" fmla="*/ 153996 h 500761"/>
                <a:gd name="connsiteX2496" fmla="*/ 2942262 w 4937510"/>
                <a:gd name="connsiteY2496" fmla="*/ 157011 h 500761"/>
                <a:gd name="connsiteX2497" fmla="*/ 2940753 w 4937510"/>
                <a:gd name="connsiteY2497" fmla="*/ 160026 h 500761"/>
                <a:gd name="connsiteX2498" fmla="*/ 2939245 w 4937510"/>
                <a:gd name="connsiteY2498" fmla="*/ 163042 h 500761"/>
                <a:gd name="connsiteX2499" fmla="*/ 2939245 w 4937510"/>
                <a:gd name="connsiteY2499" fmla="*/ 173594 h 500761"/>
                <a:gd name="connsiteX2500" fmla="*/ 2940753 w 4937510"/>
                <a:gd name="connsiteY2500" fmla="*/ 175102 h 500761"/>
                <a:gd name="connsiteX2501" fmla="*/ 2943771 w 4937510"/>
                <a:gd name="connsiteY2501" fmla="*/ 176610 h 500761"/>
                <a:gd name="connsiteX2502" fmla="*/ 2945279 w 4937510"/>
                <a:gd name="connsiteY2502" fmla="*/ 176610 h 500761"/>
                <a:gd name="connsiteX2503" fmla="*/ 2951314 w 4937510"/>
                <a:gd name="connsiteY2503" fmla="*/ 178117 h 500761"/>
                <a:gd name="connsiteX2504" fmla="*/ 2958857 w 4937510"/>
                <a:gd name="connsiteY2504" fmla="*/ 179625 h 500761"/>
                <a:gd name="connsiteX2505" fmla="*/ 2972436 w 4937510"/>
                <a:gd name="connsiteY2505" fmla="*/ 182640 h 500761"/>
                <a:gd name="connsiteX2506" fmla="*/ 2976962 w 4937510"/>
                <a:gd name="connsiteY2506" fmla="*/ 185655 h 500761"/>
                <a:gd name="connsiteX2507" fmla="*/ 2987523 w 4937510"/>
                <a:gd name="connsiteY2507" fmla="*/ 187162 h 500761"/>
                <a:gd name="connsiteX2508" fmla="*/ 2993557 w 4937510"/>
                <a:gd name="connsiteY2508" fmla="*/ 188670 h 500761"/>
                <a:gd name="connsiteX2509" fmla="*/ 3004118 w 4937510"/>
                <a:gd name="connsiteY2509" fmla="*/ 191685 h 500761"/>
                <a:gd name="connsiteX2510" fmla="*/ 3022222 w 4937510"/>
                <a:gd name="connsiteY2510" fmla="*/ 196208 h 500761"/>
                <a:gd name="connsiteX2511" fmla="*/ 3023731 w 4937510"/>
                <a:gd name="connsiteY2511" fmla="*/ 197715 h 500761"/>
                <a:gd name="connsiteX2512" fmla="*/ 3031274 w 4937510"/>
                <a:gd name="connsiteY2512" fmla="*/ 199223 h 500761"/>
                <a:gd name="connsiteX2513" fmla="*/ 3035801 w 4937510"/>
                <a:gd name="connsiteY2513" fmla="*/ 199223 h 500761"/>
                <a:gd name="connsiteX2514" fmla="*/ 3037309 w 4937510"/>
                <a:gd name="connsiteY2514" fmla="*/ 200730 h 500761"/>
                <a:gd name="connsiteX2515" fmla="*/ 3044853 w 4937510"/>
                <a:gd name="connsiteY2515" fmla="*/ 205253 h 500761"/>
                <a:gd name="connsiteX2516" fmla="*/ 3050887 w 4937510"/>
                <a:gd name="connsiteY2516" fmla="*/ 208268 h 500761"/>
                <a:gd name="connsiteX2517" fmla="*/ 3056922 w 4937510"/>
                <a:gd name="connsiteY2517" fmla="*/ 215806 h 500761"/>
                <a:gd name="connsiteX2518" fmla="*/ 3059940 w 4937510"/>
                <a:gd name="connsiteY2518" fmla="*/ 218821 h 500761"/>
                <a:gd name="connsiteX2519" fmla="*/ 3061448 w 4937510"/>
                <a:gd name="connsiteY2519" fmla="*/ 221836 h 500761"/>
                <a:gd name="connsiteX2520" fmla="*/ 3061448 w 4937510"/>
                <a:gd name="connsiteY2520" fmla="*/ 227866 h 500761"/>
                <a:gd name="connsiteX2521" fmla="*/ 3058431 w 4937510"/>
                <a:gd name="connsiteY2521" fmla="*/ 230881 h 500761"/>
                <a:gd name="connsiteX2522" fmla="*/ 3056922 w 4937510"/>
                <a:gd name="connsiteY2522" fmla="*/ 233897 h 500761"/>
                <a:gd name="connsiteX2523" fmla="*/ 3050887 w 4937510"/>
                <a:gd name="connsiteY2523" fmla="*/ 241434 h 500761"/>
                <a:gd name="connsiteX2524" fmla="*/ 3043344 w 4937510"/>
                <a:gd name="connsiteY2524" fmla="*/ 244449 h 500761"/>
                <a:gd name="connsiteX2525" fmla="*/ 3038818 w 4937510"/>
                <a:gd name="connsiteY2525" fmla="*/ 244449 h 500761"/>
                <a:gd name="connsiteX2526" fmla="*/ 3031274 w 4937510"/>
                <a:gd name="connsiteY2526" fmla="*/ 245957 h 500761"/>
                <a:gd name="connsiteX2527" fmla="*/ 3020714 w 4937510"/>
                <a:gd name="connsiteY2527" fmla="*/ 245957 h 500761"/>
                <a:gd name="connsiteX2528" fmla="*/ 3019205 w 4937510"/>
                <a:gd name="connsiteY2528" fmla="*/ 247465 h 500761"/>
                <a:gd name="connsiteX2529" fmla="*/ 3010153 w 4937510"/>
                <a:gd name="connsiteY2529" fmla="*/ 247465 h 500761"/>
                <a:gd name="connsiteX2530" fmla="*/ 2998083 w 4937510"/>
                <a:gd name="connsiteY2530" fmla="*/ 247465 h 500761"/>
                <a:gd name="connsiteX2531" fmla="*/ 2992049 w 4937510"/>
                <a:gd name="connsiteY2531" fmla="*/ 248972 h 500761"/>
                <a:gd name="connsiteX2532" fmla="*/ 2982996 w 4937510"/>
                <a:gd name="connsiteY2532" fmla="*/ 253495 h 500761"/>
                <a:gd name="connsiteX2533" fmla="*/ 2972436 w 4937510"/>
                <a:gd name="connsiteY2533" fmla="*/ 258017 h 500761"/>
                <a:gd name="connsiteX2534" fmla="*/ 2966401 w 4937510"/>
                <a:gd name="connsiteY2534" fmla="*/ 258017 h 500761"/>
                <a:gd name="connsiteX2535" fmla="*/ 2961875 w 4937510"/>
                <a:gd name="connsiteY2535" fmla="*/ 259525 h 500761"/>
                <a:gd name="connsiteX2536" fmla="*/ 2954331 w 4937510"/>
                <a:gd name="connsiteY2536" fmla="*/ 262540 h 500761"/>
                <a:gd name="connsiteX2537" fmla="*/ 2949805 w 4937510"/>
                <a:gd name="connsiteY2537" fmla="*/ 262540 h 500761"/>
                <a:gd name="connsiteX2538" fmla="*/ 2943771 w 4937510"/>
                <a:gd name="connsiteY2538" fmla="*/ 264048 h 500761"/>
                <a:gd name="connsiteX2539" fmla="*/ 2942262 w 4937510"/>
                <a:gd name="connsiteY2539" fmla="*/ 265555 h 500761"/>
                <a:gd name="connsiteX2540" fmla="*/ 2934718 w 4937510"/>
                <a:gd name="connsiteY2540" fmla="*/ 267063 h 500761"/>
                <a:gd name="connsiteX2541" fmla="*/ 2931701 w 4937510"/>
                <a:gd name="connsiteY2541" fmla="*/ 267063 h 500761"/>
                <a:gd name="connsiteX2542" fmla="*/ 2918123 w 4937510"/>
                <a:gd name="connsiteY2542" fmla="*/ 270078 h 500761"/>
                <a:gd name="connsiteX2543" fmla="*/ 2910579 w 4937510"/>
                <a:gd name="connsiteY2543" fmla="*/ 271585 h 500761"/>
                <a:gd name="connsiteX2544" fmla="*/ 2909071 w 4937510"/>
                <a:gd name="connsiteY2544" fmla="*/ 271585 h 500761"/>
                <a:gd name="connsiteX2545" fmla="*/ 2904545 w 4937510"/>
                <a:gd name="connsiteY2545" fmla="*/ 276108 h 500761"/>
                <a:gd name="connsiteX2546" fmla="*/ 2903036 w 4937510"/>
                <a:gd name="connsiteY2546" fmla="*/ 280631 h 500761"/>
                <a:gd name="connsiteX2547" fmla="*/ 2901527 w 4937510"/>
                <a:gd name="connsiteY2547" fmla="*/ 283646 h 500761"/>
                <a:gd name="connsiteX2548" fmla="*/ 2900019 w 4937510"/>
                <a:gd name="connsiteY2548" fmla="*/ 286661 h 500761"/>
                <a:gd name="connsiteX2549" fmla="*/ 2897001 w 4937510"/>
                <a:gd name="connsiteY2549" fmla="*/ 291184 h 500761"/>
                <a:gd name="connsiteX2550" fmla="*/ 2893984 w 4937510"/>
                <a:gd name="connsiteY2550" fmla="*/ 292691 h 500761"/>
                <a:gd name="connsiteX2551" fmla="*/ 2890967 w 4937510"/>
                <a:gd name="connsiteY2551" fmla="*/ 295706 h 500761"/>
                <a:gd name="connsiteX2552" fmla="*/ 2880406 w 4937510"/>
                <a:gd name="connsiteY2552" fmla="*/ 297214 h 500761"/>
                <a:gd name="connsiteX2553" fmla="*/ 2874371 w 4937510"/>
                <a:gd name="connsiteY2553" fmla="*/ 298721 h 500761"/>
                <a:gd name="connsiteX2554" fmla="*/ 2872862 w 4937510"/>
                <a:gd name="connsiteY2554" fmla="*/ 301737 h 500761"/>
                <a:gd name="connsiteX2555" fmla="*/ 2872862 w 4937510"/>
                <a:gd name="connsiteY2555" fmla="*/ 303244 h 500761"/>
                <a:gd name="connsiteX2556" fmla="*/ 2872862 w 4937510"/>
                <a:gd name="connsiteY2556" fmla="*/ 307767 h 500761"/>
                <a:gd name="connsiteX2557" fmla="*/ 2872862 w 4937510"/>
                <a:gd name="connsiteY2557" fmla="*/ 313797 h 500761"/>
                <a:gd name="connsiteX2558" fmla="*/ 2872862 w 4937510"/>
                <a:gd name="connsiteY2558" fmla="*/ 319827 h 500761"/>
                <a:gd name="connsiteX2559" fmla="*/ 2874371 w 4937510"/>
                <a:gd name="connsiteY2559" fmla="*/ 321335 h 500761"/>
                <a:gd name="connsiteX2560" fmla="*/ 2880406 w 4937510"/>
                <a:gd name="connsiteY2560" fmla="*/ 318320 h 500761"/>
                <a:gd name="connsiteX2561" fmla="*/ 2883423 w 4937510"/>
                <a:gd name="connsiteY2561" fmla="*/ 318320 h 500761"/>
                <a:gd name="connsiteX2562" fmla="*/ 2887949 w 4937510"/>
                <a:gd name="connsiteY2562" fmla="*/ 316812 h 500761"/>
                <a:gd name="connsiteX2563" fmla="*/ 2889458 w 4937510"/>
                <a:gd name="connsiteY2563" fmla="*/ 315305 h 500761"/>
                <a:gd name="connsiteX2564" fmla="*/ 2893984 w 4937510"/>
                <a:gd name="connsiteY2564" fmla="*/ 312289 h 500761"/>
                <a:gd name="connsiteX2565" fmla="*/ 2901527 w 4937510"/>
                <a:gd name="connsiteY2565" fmla="*/ 310782 h 500761"/>
                <a:gd name="connsiteX2566" fmla="*/ 2907562 w 4937510"/>
                <a:gd name="connsiteY2566" fmla="*/ 310782 h 500761"/>
                <a:gd name="connsiteX2567" fmla="*/ 2912088 w 4937510"/>
                <a:gd name="connsiteY2567" fmla="*/ 310782 h 500761"/>
                <a:gd name="connsiteX2568" fmla="*/ 2918123 w 4937510"/>
                <a:gd name="connsiteY2568" fmla="*/ 313797 h 500761"/>
                <a:gd name="connsiteX2569" fmla="*/ 2924158 w 4937510"/>
                <a:gd name="connsiteY2569" fmla="*/ 315305 h 500761"/>
                <a:gd name="connsiteX2570" fmla="*/ 2928684 w 4937510"/>
                <a:gd name="connsiteY2570" fmla="*/ 316812 h 500761"/>
                <a:gd name="connsiteX2571" fmla="*/ 2936227 w 4937510"/>
                <a:gd name="connsiteY2571" fmla="*/ 319827 h 500761"/>
                <a:gd name="connsiteX2572" fmla="*/ 2946788 w 4937510"/>
                <a:gd name="connsiteY2572" fmla="*/ 324350 h 500761"/>
                <a:gd name="connsiteX2573" fmla="*/ 2949805 w 4937510"/>
                <a:gd name="connsiteY2573" fmla="*/ 325857 h 500761"/>
                <a:gd name="connsiteX2574" fmla="*/ 2954331 w 4937510"/>
                <a:gd name="connsiteY2574" fmla="*/ 327365 h 500761"/>
                <a:gd name="connsiteX2575" fmla="*/ 2963384 w 4937510"/>
                <a:gd name="connsiteY2575" fmla="*/ 330380 h 500761"/>
                <a:gd name="connsiteX2576" fmla="*/ 2966401 w 4937510"/>
                <a:gd name="connsiteY2576" fmla="*/ 331888 h 500761"/>
                <a:gd name="connsiteX2577" fmla="*/ 2969418 w 4937510"/>
                <a:gd name="connsiteY2577" fmla="*/ 333395 h 500761"/>
                <a:gd name="connsiteX2578" fmla="*/ 2972436 w 4937510"/>
                <a:gd name="connsiteY2578" fmla="*/ 337918 h 500761"/>
                <a:gd name="connsiteX2579" fmla="*/ 2973944 w 4937510"/>
                <a:gd name="connsiteY2579" fmla="*/ 339425 h 500761"/>
                <a:gd name="connsiteX2580" fmla="*/ 2975453 w 4937510"/>
                <a:gd name="connsiteY2580" fmla="*/ 340933 h 500761"/>
                <a:gd name="connsiteX2581" fmla="*/ 2975453 w 4937510"/>
                <a:gd name="connsiteY2581" fmla="*/ 343948 h 500761"/>
                <a:gd name="connsiteX2582" fmla="*/ 2975453 w 4937510"/>
                <a:gd name="connsiteY2582" fmla="*/ 348471 h 500761"/>
                <a:gd name="connsiteX2583" fmla="*/ 2972436 w 4937510"/>
                <a:gd name="connsiteY2583" fmla="*/ 354501 h 500761"/>
                <a:gd name="connsiteX2584" fmla="*/ 2967910 w 4937510"/>
                <a:gd name="connsiteY2584" fmla="*/ 360531 h 500761"/>
                <a:gd name="connsiteX2585" fmla="*/ 2963384 w 4937510"/>
                <a:gd name="connsiteY2585" fmla="*/ 368069 h 500761"/>
                <a:gd name="connsiteX2586" fmla="*/ 2960366 w 4937510"/>
                <a:gd name="connsiteY2586" fmla="*/ 372592 h 500761"/>
                <a:gd name="connsiteX2587" fmla="*/ 2957349 w 4937510"/>
                <a:gd name="connsiteY2587" fmla="*/ 375607 h 500761"/>
                <a:gd name="connsiteX2588" fmla="*/ 2949805 w 4937510"/>
                <a:gd name="connsiteY2588" fmla="*/ 374099 h 500761"/>
                <a:gd name="connsiteX2589" fmla="*/ 2943771 w 4937510"/>
                <a:gd name="connsiteY2589" fmla="*/ 368069 h 500761"/>
                <a:gd name="connsiteX2590" fmla="*/ 2942262 w 4937510"/>
                <a:gd name="connsiteY2590" fmla="*/ 366561 h 500761"/>
                <a:gd name="connsiteX2591" fmla="*/ 2937736 w 4937510"/>
                <a:gd name="connsiteY2591" fmla="*/ 363546 h 500761"/>
                <a:gd name="connsiteX2592" fmla="*/ 2934718 w 4937510"/>
                <a:gd name="connsiteY2592" fmla="*/ 362039 h 500761"/>
                <a:gd name="connsiteX2593" fmla="*/ 2930192 w 4937510"/>
                <a:gd name="connsiteY2593" fmla="*/ 359024 h 500761"/>
                <a:gd name="connsiteX2594" fmla="*/ 2924158 w 4937510"/>
                <a:gd name="connsiteY2594" fmla="*/ 359024 h 500761"/>
                <a:gd name="connsiteX2595" fmla="*/ 2916614 w 4937510"/>
                <a:gd name="connsiteY2595" fmla="*/ 359024 h 500761"/>
                <a:gd name="connsiteX2596" fmla="*/ 2910579 w 4937510"/>
                <a:gd name="connsiteY2596" fmla="*/ 359024 h 500761"/>
                <a:gd name="connsiteX2597" fmla="*/ 2910579 w 4937510"/>
                <a:gd name="connsiteY2597" fmla="*/ 360531 h 500761"/>
                <a:gd name="connsiteX2598" fmla="*/ 2912088 w 4937510"/>
                <a:gd name="connsiteY2598" fmla="*/ 363546 h 500761"/>
                <a:gd name="connsiteX2599" fmla="*/ 2915106 w 4937510"/>
                <a:gd name="connsiteY2599" fmla="*/ 365054 h 500761"/>
                <a:gd name="connsiteX2600" fmla="*/ 2915106 w 4937510"/>
                <a:gd name="connsiteY2600" fmla="*/ 368069 h 500761"/>
                <a:gd name="connsiteX2601" fmla="*/ 2916614 w 4937510"/>
                <a:gd name="connsiteY2601" fmla="*/ 369576 h 500761"/>
                <a:gd name="connsiteX2602" fmla="*/ 2916614 w 4937510"/>
                <a:gd name="connsiteY2602" fmla="*/ 372592 h 500761"/>
                <a:gd name="connsiteX2603" fmla="*/ 2916614 w 4937510"/>
                <a:gd name="connsiteY2603" fmla="*/ 378622 h 500761"/>
                <a:gd name="connsiteX2604" fmla="*/ 2916614 w 4937510"/>
                <a:gd name="connsiteY2604" fmla="*/ 380129 h 500761"/>
                <a:gd name="connsiteX2605" fmla="*/ 2916614 w 4937510"/>
                <a:gd name="connsiteY2605" fmla="*/ 384652 h 500761"/>
                <a:gd name="connsiteX2606" fmla="*/ 2916614 w 4937510"/>
                <a:gd name="connsiteY2606" fmla="*/ 386160 h 500761"/>
                <a:gd name="connsiteX2607" fmla="*/ 2915106 w 4937510"/>
                <a:gd name="connsiteY2607" fmla="*/ 393697 h 500761"/>
                <a:gd name="connsiteX2608" fmla="*/ 2915106 w 4937510"/>
                <a:gd name="connsiteY2608" fmla="*/ 398220 h 500761"/>
                <a:gd name="connsiteX2609" fmla="*/ 2915106 w 4937510"/>
                <a:gd name="connsiteY2609" fmla="*/ 408773 h 500761"/>
                <a:gd name="connsiteX2610" fmla="*/ 2913597 w 4937510"/>
                <a:gd name="connsiteY2610" fmla="*/ 411788 h 500761"/>
                <a:gd name="connsiteX2611" fmla="*/ 2912088 w 4937510"/>
                <a:gd name="connsiteY2611" fmla="*/ 414803 h 500761"/>
                <a:gd name="connsiteX2612" fmla="*/ 2910579 w 4937510"/>
                <a:gd name="connsiteY2612" fmla="*/ 417818 h 500761"/>
                <a:gd name="connsiteX2613" fmla="*/ 2909071 w 4937510"/>
                <a:gd name="connsiteY2613" fmla="*/ 420833 h 500761"/>
                <a:gd name="connsiteX2614" fmla="*/ 2907562 w 4937510"/>
                <a:gd name="connsiteY2614" fmla="*/ 423848 h 500761"/>
                <a:gd name="connsiteX2615" fmla="*/ 2906053 w 4937510"/>
                <a:gd name="connsiteY2615" fmla="*/ 425356 h 500761"/>
                <a:gd name="connsiteX2616" fmla="*/ 2906053 w 4937510"/>
                <a:gd name="connsiteY2616" fmla="*/ 429879 h 500761"/>
                <a:gd name="connsiteX2617" fmla="*/ 2903036 w 4937510"/>
                <a:gd name="connsiteY2617" fmla="*/ 432894 h 500761"/>
                <a:gd name="connsiteX2618" fmla="*/ 2901527 w 4937510"/>
                <a:gd name="connsiteY2618" fmla="*/ 438924 h 500761"/>
                <a:gd name="connsiteX2619" fmla="*/ 2895493 w 4937510"/>
                <a:gd name="connsiteY2619" fmla="*/ 441939 h 500761"/>
                <a:gd name="connsiteX2620" fmla="*/ 2889458 w 4937510"/>
                <a:gd name="connsiteY2620" fmla="*/ 441939 h 500761"/>
                <a:gd name="connsiteX2621" fmla="*/ 2883423 w 4937510"/>
                <a:gd name="connsiteY2621" fmla="*/ 441939 h 500761"/>
                <a:gd name="connsiteX2622" fmla="*/ 2878897 w 4937510"/>
                <a:gd name="connsiteY2622" fmla="*/ 438924 h 500761"/>
                <a:gd name="connsiteX2623" fmla="*/ 2877388 w 4937510"/>
                <a:gd name="connsiteY2623" fmla="*/ 438924 h 500761"/>
                <a:gd name="connsiteX2624" fmla="*/ 2874371 w 4937510"/>
                <a:gd name="connsiteY2624" fmla="*/ 437416 h 500761"/>
                <a:gd name="connsiteX2625" fmla="*/ 2872862 w 4937510"/>
                <a:gd name="connsiteY2625" fmla="*/ 435909 h 500761"/>
                <a:gd name="connsiteX2626" fmla="*/ 2869845 w 4937510"/>
                <a:gd name="connsiteY2626" fmla="*/ 434401 h 500761"/>
                <a:gd name="connsiteX2627" fmla="*/ 2865319 w 4937510"/>
                <a:gd name="connsiteY2627" fmla="*/ 432894 h 500761"/>
                <a:gd name="connsiteX2628" fmla="*/ 2862301 w 4937510"/>
                <a:gd name="connsiteY2628" fmla="*/ 432894 h 500761"/>
                <a:gd name="connsiteX2629" fmla="*/ 2848723 w 4937510"/>
                <a:gd name="connsiteY2629" fmla="*/ 432894 h 500761"/>
                <a:gd name="connsiteX2630" fmla="*/ 2839671 w 4937510"/>
                <a:gd name="connsiteY2630" fmla="*/ 432894 h 500761"/>
                <a:gd name="connsiteX2631" fmla="*/ 2830619 w 4937510"/>
                <a:gd name="connsiteY2631" fmla="*/ 434401 h 500761"/>
                <a:gd name="connsiteX2632" fmla="*/ 2823076 w 4937510"/>
                <a:gd name="connsiteY2632" fmla="*/ 434401 h 500761"/>
                <a:gd name="connsiteX2633" fmla="*/ 2815532 w 4937510"/>
                <a:gd name="connsiteY2633" fmla="*/ 434401 h 500761"/>
                <a:gd name="connsiteX2634" fmla="*/ 2809497 w 4937510"/>
                <a:gd name="connsiteY2634" fmla="*/ 434401 h 500761"/>
                <a:gd name="connsiteX2635" fmla="*/ 2806480 w 4937510"/>
                <a:gd name="connsiteY2635" fmla="*/ 434401 h 500761"/>
                <a:gd name="connsiteX2636" fmla="*/ 2803463 w 4937510"/>
                <a:gd name="connsiteY2636" fmla="*/ 434401 h 500761"/>
                <a:gd name="connsiteX2637" fmla="*/ 2800445 w 4937510"/>
                <a:gd name="connsiteY2637" fmla="*/ 434401 h 500761"/>
                <a:gd name="connsiteX2638" fmla="*/ 2794410 w 4937510"/>
                <a:gd name="connsiteY2638" fmla="*/ 432894 h 500761"/>
                <a:gd name="connsiteX2639" fmla="*/ 2791393 w 4937510"/>
                <a:gd name="connsiteY2639" fmla="*/ 432894 h 500761"/>
                <a:gd name="connsiteX2640" fmla="*/ 2783850 w 4937510"/>
                <a:gd name="connsiteY2640" fmla="*/ 432894 h 500761"/>
                <a:gd name="connsiteX2641" fmla="*/ 2779324 w 4937510"/>
                <a:gd name="connsiteY2641" fmla="*/ 432894 h 500761"/>
                <a:gd name="connsiteX2642" fmla="*/ 2777815 w 4937510"/>
                <a:gd name="connsiteY2642" fmla="*/ 429879 h 500761"/>
                <a:gd name="connsiteX2643" fmla="*/ 2774798 w 4937510"/>
                <a:gd name="connsiteY2643" fmla="*/ 429879 h 500761"/>
                <a:gd name="connsiteX2644" fmla="*/ 2771780 w 4937510"/>
                <a:gd name="connsiteY2644" fmla="*/ 428371 h 500761"/>
                <a:gd name="connsiteX2645" fmla="*/ 2770271 w 4937510"/>
                <a:gd name="connsiteY2645" fmla="*/ 428371 h 500761"/>
                <a:gd name="connsiteX2646" fmla="*/ 2768763 w 4937510"/>
                <a:gd name="connsiteY2646" fmla="*/ 426863 h 500761"/>
                <a:gd name="connsiteX2647" fmla="*/ 2764237 w 4937510"/>
                <a:gd name="connsiteY2647" fmla="*/ 422341 h 500761"/>
                <a:gd name="connsiteX2648" fmla="*/ 2762728 w 4937510"/>
                <a:gd name="connsiteY2648" fmla="*/ 417818 h 500761"/>
                <a:gd name="connsiteX2649" fmla="*/ 2761219 w 4937510"/>
                <a:gd name="connsiteY2649" fmla="*/ 416311 h 500761"/>
                <a:gd name="connsiteX2650" fmla="*/ 2759711 w 4937510"/>
                <a:gd name="connsiteY2650" fmla="*/ 413296 h 500761"/>
                <a:gd name="connsiteX2651" fmla="*/ 2759711 w 4937510"/>
                <a:gd name="connsiteY2651" fmla="*/ 410280 h 500761"/>
                <a:gd name="connsiteX2652" fmla="*/ 2758202 w 4937510"/>
                <a:gd name="connsiteY2652" fmla="*/ 408773 h 500761"/>
                <a:gd name="connsiteX2653" fmla="*/ 2756693 w 4937510"/>
                <a:gd name="connsiteY2653" fmla="*/ 407265 h 500761"/>
                <a:gd name="connsiteX2654" fmla="*/ 2755185 w 4937510"/>
                <a:gd name="connsiteY2654" fmla="*/ 401235 h 500761"/>
                <a:gd name="connsiteX2655" fmla="*/ 2755185 w 4937510"/>
                <a:gd name="connsiteY2655" fmla="*/ 395205 h 500761"/>
                <a:gd name="connsiteX2656" fmla="*/ 2755185 w 4937510"/>
                <a:gd name="connsiteY2656" fmla="*/ 390682 h 500761"/>
                <a:gd name="connsiteX2657" fmla="*/ 2755185 w 4937510"/>
                <a:gd name="connsiteY2657" fmla="*/ 386160 h 500761"/>
                <a:gd name="connsiteX2658" fmla="*/ 2753676 w 4937510"/>
                <a:gd name="connsiteY2658" fmla="*/ 378622 h 500761"/>
                <a:gd name="connsiteX2659" fmla="*/ 2753676 w 4937510"/>
                <a:gd name="connsiteY2659" fmla="*/ 375607 h 500761"/>
                <a:gd name="connsiteX2660" fmla="*/ 2752167 w 4937510"/>
                <a:gd name="connsiteY2660" fmla="*/ 372592 h 500761"/>
                <a:gd name="connsiteX2661" fmla="*/ 2750659 w 4937510"/>
                <a:gd name="connsiteY2661" fmla="*/ 369576 h 500761"/>
                <a:gd name="connsiteX2662" fmla="*/ 2750659 w 4937510"/>
                <a:gd name="connsiteY2662" fmla="*/ 365054 h 500761"/>
                <a:gd name="connsiteX2663" fmla="*/ 2750659 w 4937510"/>
                <a:gd name="connsiteY2663" fmla="*/ 357516 h 500761"/>
                <a:gd name="connsiteX2664" fmla="*/ 2750659 w 4937510"/>
                <a:gd name="connsiteY2664" fmla="*/ 354501 h 500761"/>
                <a:gd name="connsiteX2665" fmla="*/ 2752167 w 4937510"/>
                <a:gd name="connsiteY2665" fmla="*/ 351486 h 500761"/>
                <a:gd name="connsiteX2666" fmla="*/ 2755185 w 4937510"/>
                <a:gd name="connsiteY2666" fmla="*/ 348471 h 500761"/>
                <a:gd name="connsiteX2667" fmla="*/ 2764237 w 4937510"/>
                <a:gd name="connsiteY2667" fmla="*/ 345456 h 500761"/>
                <a:gd name="connsiteX2668" fmla="*/ 2770271 w 4937510"/>
                <a:gd name="connsiteY2668" fmla="*/ 342440 h 500761"/>
                <a:gd name="connsiteX2669" fmla="*/ 2776306 w 4937510"/>
                <a:gd name="connsiteY2669" fmla="*/ 339425 h 500761"/>
                <a:gd name="connsiteX2670" fmla="*/ 2783850 w 4937510"/>
                <a:gd name="connsiteY2670" fmla="*/ 337918 h 500761"/>
                <a:gd name="connsiteX2671" fmla="*/ 2791393 w 4937510"/>
                <a:gd name="connsiteY2671" fmla="*/ 336410 h 500761"/>
                <a:gd name="connsiteX2672" fmla="*/ 2801954 w 4937510"/>
                <a:gd name="connsiteY2672" fmla="*/ 333395 h 500761"/>
                <a:gd name="connsiteX2673" fmla="*/ 2806480 w 4937510"/>
                <a:gd name="connsiteY2673" fmla="*/ 333395 h 500761"/>
                <a:gd name="connsiteX2674" fmla="*/ 2812515 w 4937510"/>
                <a:gd name="connsiteY2674" fmla="*/ 328872 h 500761"/>
                <a:gd name="connsiteX2675" fmla="*/ 2812515 w 4937510"/>
                <a:gd name="connsiteY2675" fmla="*/ 322842 h 500761"/>
                <a:gd name="connsiteX2676" fmla="*/ 2812515 w 4937510"/>
                <a:gd name="connsiteY2676" fmla="*/ 316812 h 500761"/>
                <a:gd name="connsiteX2677" fmla="*/ 2812515 w 4937510"/>
                <a:gd name="connsiteY2677" fmla="*/ 313797 h 500761"/>
                <a:gd name="connsiteX2678" fmla="*/ 2814023 w 4937510"/>
                <a:gd name="connsiteY2678" fmla="*/ 310782 h 500761"/>
                <a:gd name="connsiteX2679" fmla="*/ 2815532 w 4937510"/>
                <a:gd name="connsiteY2679" fmla="*/ 309274 h 500761"/>
                <a:gd name="connsiteX2680" fmla="*/ 2817041 w 4937510"/>
                <a:gd name="connsiteY2680" fmla="*/ 307767 h 500761"/>
                <a:gd name="connsiteX2681" fmla="*/ 2817041 w 4937510"/>
                <a:gd name="connsiteY2681" fmla="*/ 304752 h 500761"/>
                <a:gd name="connsiteX2682" fmla="*/ 2818549 w 4937510"/>
                <a:gd name="connsiteY2682" fmla="*/ 303244 h 500761"/>
                <a:gd name="connsiteX2683" fmla="*/ 2820058 w 4937510"/>
                <a:gd name="connsiteY2683" fmla="*/ 301737 h 500761"/>
                <a:gd name="connsiteX2684" fmla="*/ 2821567 w 4937510"/>
                <a:gd name="connsiteY2684" fmla="*/ 300229 h 500761"/>
                <a:gd name="connsiteX2685" fmla="*/ 2823076 w 4937510"/>
                <a:gd name="connsiteY2685" fmla="*/ 300229 h 500761"/>
                <a:gd name="connsiteX2686" fmla="*/ 2824584 w 4937510"/>
                <a:gd name="connsiteY2686" fmla="*/ 298721 h 500761"/>
                <a:gd name="connsiteX2687" fmla="*/ 2829110 w 4937510"/>
                <a:gd name="connsiteY2687" fmla="*/ 298721 h 500761"/>
                <a:gd name="connsiteX2688" fmla="*/ 2832128 w 4937510"/>
                <a:gd name="connsiteY2688" fmla="*/ 295706 h 500761"/>
                <a:gd name="connsiteX2689" fmla="*/ 2833636 w 4937510"/>
                <a:gd name="connsiteY2689" fmla="*/ 294199 h 500761"/>
                <a:gd name="connsiteX2690" fmla="*/ 2836654 w 4937510"/>
                <a:gd name="connsiteY2690" fmla="*/ 291184 h 500761"/>
                <a:gd name="connsiteX2691" fmla="*/ 2836654 w 4937510"/>
                <a:gd name="connsiteY2691" fmla="*/ 289676 h 500761"/>
                <a:gd name="connsiteX2692" fmla="*/ 2838162 w 4937510"/>
                <a:gd name="connsiteY2692" fmla="*/ 288169 h 500761"/>
                <a:gd name="connsiteX2693" fmla="*/ 2832128 w 4937510"/>
                <a:gd name="connsiteY2693" fmla="*/ 285153 h 500761"/>
                <a:gd name="connsiteX2694" fmla="*/ 2827602 w 4937510"/>
                <a:gd name="connsiteY2694" fmla="*/ 283646 h 500761"/>
                <a:gd name="connsiteX2695" fmla="*/ 2821567 w 4937510"/>
                <a:gd name="connsiteY2695" fmla="*/ 285153 h 500761"/>
                <a:gd name="connsiteX2696" fmla="*/ 2817041 w 4937510"/>
                <a:gd name="connsiteY2696" fmla="*/ 285153 h 500761"/>
                <a:gd name="connsiteX2697" fmla="*/ 2812515 w 4937510"/>
                <a:gd name="connsiteY2697" fmla="*/ 286661 h 500761"/>
                <a:gd name="connsiteX2698" fmla="*/ 2804971 w 4937510"/>
                <a:gd name="connsiteY2698" fmla="*/ 286661 h 500761"/>
                <a:gd name="connsiteX2699" fmla="*/ 2798937 w 4937510"/>
                <a:gd name="connsiteY2699" fmla="*/ 286661 h 500761"/>
                <a:gd name="connsiteX2700" fmla="*/ 2794410 w 4937510"/>
                <a:gd name="connsiteY2700" fmla="*/ 286661 h 500761"/>
                <a:gd name="connsiteX2701" fmla="*/ 2791393 w 4937510"/>
                <a:gd name="connsiteY2701" fmla="*/ 285153 h 500761"/>
                <a:gd name="connsiteX2702" fmla="*/ 2794410 w 4937510"/>
                <a:gd name="connsiteY2702" fmla="*/ 282138 h 500761"/>
                <a:gd name="connsiteX2703" fmla="*/ 2795919 w 4937510"/>
                <a:gd name="connsiteY2703" fmla="*/ 280631 h 500761"/>
                <a:gd name="connsiteX2704" fmla="*/ 2800445 w 4937510"/>
                <a:gd name="connsiteY2704" fmla="*/ 277616 h 500761"/>
                <a:gd name="connsiteX2705" fmla="*/ 2804971 w 4937510"/>
                <a:gd name="connsiteY2705" fmla="*/ 276108 h 500761"/>
                <a:gd name="connsiteX2706" fmla="*/ 2807989 w 4937510"/>
                <a:gd name="connsiteY2706" fmla="*/ 276108 h 500761"/>
                <a:gd name="connsiteX2707" fmla="*/ 2807989 w 4937510"/>
                <a:gd name="connsiteY2707" fmla="*/ 274601 h 500761"/>
                <a:gd name="connsiteX2708" fmla="*/ 2811006 w 4937510"/>
                <a:gd name="connsiteY2708" fmla="*/ 271585 h 500761"/>
                <a:gd name="connsiteX2709" fmla="*/ 2815532 w 4937510"/>
                <a:gd name="connsiteY2709" fmla="*/ 268570 h 500761"/>
                <a:gd name="connsiteX2710" fmla="*/ 2820058 w 4937510"/>
                <a:gd name="connsiteY2710" fmla="*/ 265555 h 500761"/>
                <a:gd name="connsiteX2711" fmla="*/ 2821567 w 4937510"/>
                <a:gd name="connsiteY2711" fmla="*/ 262540 h 500761"/>
                <a:gd name="connsiteX2712" fmla="*/ 2827602 w 4937510"/>
                <a:gd name="connsiteY2712" fmla="*/ 258017 h 500761"/>
                <a:gd name="connsiteX2713" fmla="*/ 2833636 w 4937510"/>
                <a:gd name="connsiteY2713" fmla="*/ 255002 h 500761"/>
                <a:gd name="connsiteX2714" fmla="*/ 2839671 w 4937510"/>
                <a:gd name="connsiteY2714" fmla="*/ 255002 h 500761"/>
                <a:gd name="connsiteX2715" fmla="*/ 2847215 w 4937510"/>
                <a:gd name="connsiteY2715" fmla="*/ 253495 h 500761"/>
                <a:gd name="connsiteX2716" fmla="*/ 2853249 w 4937510"/>
                <a:gd name="connsiteY2716" fmla="*/ 255002 h 500761"/>
                <a:gd name="connsiteX2717" fmla="*/ 2860793 w 4937510"/>
                <a:gd name="connsiteY2717" fmla="*/ 256510 h 500761"/>
                <a:gd name="connsiteX2718" fmla="*/ 2871354 w 4937510"/>
                <a:gd name="connsiteY2718" fmla="*/ 256510 h 500761"/>
                <a:gd name="connsiteX2719" fmla="*/ 2878897 w 4937510"/>
                <a:gd name="connsiteY2719" fmla="*/ 258017 h 500761"/>
                <a:gd name="connsiteX2720" fmla="*/ 2884932 w 4937510"/>
                <a:gd name="connsiteY2720" fmla="*/ 258017 h 500761"/>
                <a:gd name="connsiteX2721" fmla="*/ 2889458 w 4937510"/>
                <a:gd name="connsiteY2721" fmla="*/ 258017 h 500761"/>
                <a:gd name="connsiteX2722" fmla="*/ 2900019 w 4937510"/>
                <a:gd name="connsiteY2722" fmla="*/ 259525 h 500761"/>
                <a:gd name="connsiteX2723" fmla="*/ 2904545 w 4937510"/>
                <a:gd name="connsiteY2723" fmla="*/ 261033 h 500761"/>
                <a:gd name="connsiteX2724" fmla="*/ 2910579 w 4937510"/>
                <a:gd name="connsiteY2724" fmla="*/ 262540 h 500761"/>
                <a:gd name="connsiteX2725" fmla="*/ 2912088 w 4937510"/>
                <a:gd name="connsiteY2725" fmla="*/ 262540 h 500761"/>
                <a:gd name="connsiteX2726" fmla="*/ 2915106 w 4937510"/>
                <a:gd name="connsiteY2726" fmla="*/ 262540 h 500761"/>
                <a:gd name="connsiteX2727" fmla="*/ 2918123 w 4937510"/>
                <a:gd name="connsiteY2727" fmla="*/ 262540 h 500761"/>
                <a:gd name="connsiteX2728" fmla="*/ 2924158 w 4937510"/>
                <a:gd name="connsiteY2728" fmla="*/ 262540 h 500761"/>
                <a:gd name="connsiteX2729" fmla="*/ 2933210 w 4937510"/>
                <a:gd name="connsiteY2729" fmla="*/ 261033 h 500761"/>
                <a:gd name="connsiteX2730" fmla="*/ 2943771 w 4937510"/>
                <a:gd name="connsiteY2730" fmla="*/ 258017 h 500761"/>
                <a:gd name="connsiteX2731" fmla="*/ 2951314 w 4937510"/>
                <a:gd name="connsiteY2731" fmla="*/ 255002 h 500761"/>
                <a:gd name="connsiteX2732" fmla="*/ 2958857 w 4937510"/>
                <a:gd name="connsiteY2732" fmla="*/ 253495 h 500761"/>
                <a:gd name="connsiteX2733" fmla="*/ 2967910 w 4937510"/>
                <a:gd name="connsiteY2733" fmla="*/ 250480 h 500761"/>
                <a:gd name="connsiteX2734" fmla="*/ 2973944 w 4937510"/>
                <a:gd name="connsiteY2734" fmla="*/ 248972 h 500761"/>
                <a:gd name="connsiteX2735" fmla="*/ 2981488 w 4937510"/>
                <a:gd name="connsiteY2735" fmla="*/ 245957 h 500761"/>
                <a:gd name="connsiteX2736" fmla="*/ 2982996 w 4937510"/>
                <a:gd name="connsiteY2736" fmla="*/ 245957 h 500761"/>
                <a:gd name="connsiteX2737" fmla="*/ 2987523 w 4937510"/>
                <a:gd name="connsiteY2737" fmla="*/ 244449 h 500761"/>
                <a:gd name="connsiteX2738" fmla="*/ 2990540 w 4937510"/>
                <a:gd name="connsiteY2738" fmla="*/ 241434 h 500761"/>
                <a:gd name="connsiteX2739" fmla="*/ 2996575 w 4937510"/>
                <a:gd name="connsiteY2739" fmla="*/ 239927 h 500761"/>
                <a:gd name="connsiteX2740" fmla="*/ 2998083 w 4937510"/>
                <a:gd name="connsiteY2740" fmla="*/ 239927 h 500761"/>
                <a:gd name="connsiteX2741" fmla="*/ 3005627 w 4937510"/>
                <a:gd name="connsiteY2741" fmla="*/ 238419 h 500761"/>
                <a:gd name="connsiteX2742" fmla="*/ 3010153 w 4937510"/>
                <a:gd name="connsiteY2742" fmla="*/ 235404 h 500761"/>
                <a:gd name="connsiteX2743" fmla="*/ 3016188 w 4937510"/>
                <a:gd name="connsiteY2743" fmla="*/ 235404 h 500761"/>
                <a:gd name="connsiteX2744" fmla="*/ 3017696 w 4937510"/>
                <a:gd name="connsiteY2744" fmla="*/ 235404 h 500761"/>
                <a:gd name="connsiteX2745" fmla="*/ 3020714 w 4937510"/>
                <a:gd name="connsiteY2745" fmla="*/ 233897 h 500761"/>
                <a:gd name="connsiteX2746" fmla="*/ 3022222 w 4937510"/>
                <a:gd name="connsiteY2746" fmla="*/ 230881 h 500761"/>
                <a:gd name="connsiteX2747" fmla="*/ 3022222 w 4937510"/>
                <a:gd name="connsiteY2747" fmla="*/ 229374 h 500761"/>
                <a:gd name="connsiteX2748" fmla="*/ 3022222 w 4937510"/>
                <a:gd name="connsiteY2748" fmla="*/ 226359 h 500761"/>
                <a:gd name="connsiteX2749" fmla="*/ 3017696 w 4937510"/>
                <a:gd name="connsiteY2749" fmla="*/ 220329 h 500761"/>
                <a:gd name="connsiteX2750" fmla="*/ 3008644 w 4937510"/>
                <a:gd name="connsiteY2750" fmla="*/ 214298 h 500761"/>
                <a:gd name="connsiteX2751" fmla="*/ 3001101 w 4937510"/>
                <a:gd name="connsiteY2751" fmla="*/ 211283 h 500761"/>
                <a:gd name="connsiteX2752" fmla="*/ 2989031 w 4937510"/>
                <a:gd name="connsiteY2752" fmla="*/ 206761 h 500761"/>
                <a:gd name="connsiteX2753" fmla="*/ 2978470 w 4937510"/>
                <a:gd name="connsiteY2753" fmla="*/ 205253 h 500761"/>
                <a:gd name="connsiteX2754" fmla="*/ 2961875 w 4937510"/>
                <a:gd name="connsiteY2754" fmla="*/ 203745 h 500761"/>
                <a:gd name="connsiteX2755" fmla="*/ 2946788 w 4937510"/>
                <a:gd name="connsiteY2755" fmla="*/ 202238 h 500761"/>
                <a:gd name="connsiteX2756" fmla="*/ 2928684 w 4937510"/>
                <a:gd name="connsiteY2756" fmla="*/ 202238 h 500761"/>
                <a:gd name="connsiteX2757" fmla="*/ 2916614 w 4937510"/>
                <a:gd name="connsiteY2757" fmla="*/ 202238 h 500761"/>
                <a:gd name="connsiteX2758" fmla="*/ 2907562 w 4937510"/>
                <a:gd name="connsiteY2758" fmla="*/ 203745 h 500761"/>
                <a:gd name="connsiteX2759" fmla="*/ 2901527 w 4937510"/>
                <a:gd name="connsiteY2759" fmla="*/ 205253 h 500761"/>
                <a:gd name="connsiteX2760" fmla="*/ 2892475 w 4937510"/>
                <a:gd name="connsiteY2760" fmla="*/ 208268 h 500761"/>
                <a:gd name="connsiteX2761" fmla="*/ 2886440 w 4937510"/>
                <a:gd name="connsiteY2761" fmla="*/ 212791 h 500761"/>
                <a:gd name="connsiteX2762" fmla="*/ 2881914 w 4937510"/>
                <a:gd name="connsiteY2762" fmla="*/ 215806 h 500761"/>
                <a:gd name="connsiteX2763" fmla="*/ 2878897 w 4937510"/>
                <a:gd name="connsiteY2763" fmla="*/ 217313 h 500761"/>
                <a:gd name="connsiteX2764" fmla="*/ 2865319 w 4937510"/>
                <a:gd name="connsiteY2764" fmla="*/ 223344 h 500761"/>
                <a:gd name="connsiteX2765" fmla="*/ 2859284 w 4937510"/>
                <a:gd name="connsiteY2765" fmla="*/ 224851 h 500761"/>
                <a:gd name="connsiteX2766" fmla="*/ 2853249 w 4937510"/>
                <a:gd name="connsiteY2766" fmla="*/ 224851 h 500761"/>
                <a:gd name="connsiteX2767" fmla="*/ 2847215 w 4937510"/>
                <a:gd name="connsiteY2767" fmla="*/ 226359 h 500761"/>
                <a:gd name="connsiteX2768" fmla="*/ 2842688 w 4937510"/>
                <a:gd name="connsiteY2768" fmla="*/ 226359 h 500761"/>
                <a:gd name="connsiteX2769" fmla="*/ 2832128 w 4937510"/>
                <a:gd name="connsiteY2769" fmla="*/ 227866 h 500761"/>
                <a:gd name="connsiteX2770" fmla="*/ 2817041 w 4937510"/>
                <a:gd name="connsiteY2770" fmla="*/ 232389 h 500761"/>
                <a:gd name="connsiteX2771" fmla="*/ 2804971 w 4937510"/>
                <a:gd name="connsiteY2771" fmla="*/ 235404 h 500761"/>
                <a:gd name="connsiteX2772" fmla="*/ 2792902 w 4937510"/>
                <a:gd name="connsiteY2772" fmla="*/ 241434 h 500761"/>
                <a:gd name="connsiteX2773" fmla="*/ 2777815 w 4937510"/>
                <a:gd name="connsiteY2773" fmla="*/ 248972 h 500761"/>
                <a:gd name="connsiteX2774" fmla="*/ 2770271 w 4937510"/>
                <a:gd name="connsiteY2774" fmla="*/ 255002 h 500761"/>
                <a:gd name="connsiteX2775" fmla="*/ 2761219 w 4937510"/>
                <a:gd name="connsiteY2775" fmla="*/ 264048 h 500761"/>
                <a:gd name="connsiteX2776" fmla="*/ 2753676 w 4937510"/>
                <a:gd name="connsiteY2776" fmla="*/ 270078 h 500761"/>
                <a:gd name="connsiteX2777" fmla="*/ 2752167 w 4937510"/>
                <a:gd name="connsiteY2777" fmla="*/ 271585 h 500761"/>
                <a:gd name="connsiteX2778" fmla="*/ 2743115 w 4937510"/>
                <a:gd name="connsiteY2778" fmla="*/ 271585 h 500761"/>
                <a:gd name="connsiteX2779" fmla="*/ 2741606 w 4937510"/>
                <a:gd name="connsiteY2779" fmla="*/ 270078 h 500761"/>
                <a:gd name="connsiteX2780" fmla="*/ 2741606 w 4937510"/>
                <a:gd name="connsiteY2780" fmla="*/ 268570 h 500761"/>
                <a:gd name="connsiteX2781" fmla="*/ 2740098 w 4937510"/>
                <a:gd name="connsiteY2781" fmla="*/ 268570 h 500761"/>
                <a:gd name="connsiteX2782" fmla="*/ 2735572 w 4937510"/>
                <a:gd name="connsiteY2782" fmla="*/ 265555 h 500761"/>
                <a:gd name="connsiteX2783" fmla="*/ 2732554 w 4937510"/>
                <a:gd name="connsiteY2783" fmla="*/ 264048 h 500761"/>
                <a:gd name="connsiteX2784" fmla="*/ 2732554 w 4937510"/>
                <a:gd name="connsiteY2784" fmla="*/ 262540 h 500761"/>
                <a:gd name="connsiteX2785" fmla="*/ 2731046 w 4937510"/>
                <a:gd name="connsiteY2785" fmla="*/ 261033 h 500761"/>
                <a:gd name="connsiteX2786" fmla="*/ 2726520 w 4937510"/>
                <a:gd name="connsiteY2786" fmla="*/ 256510 h 500761"/>
                <a:gd name="connsiteX2787" fmla="*/ 2721993 w 4937510"/>
                <a:gd name="connsiteY2787" fmla="*/ 258017 h 500761"/>
                <a:gd name="connsiteX2788" fmla="*/ 2720485 w 4937510"/>
                <a:gd name="connsiteY2788" fmla="*/ 273093 h 500761"/>
                <a:gd name="connsiteX2789" fmla="*/ 2717467 w 4937510"/>
                <a:gd name="connsiteY2789" fmla="*/ 285153 h 500761"/>
                <a:gd name="connsiteX2790" fmla="*/ 2714450 w 4937510"/>
                <a:gd name="connsiteY2790" fmla="*/ 300229 h 500761"/>
                <a:gd name="connsiteX2791" fmla="*/ 2714450 w 4937510"/>
                <a:gd name="connsiteY2791" fmla="*/ 307767 h 500761"/>
                <a:gd name="connsiteX2792" fmla="*/ 2712941 w 4937510"/>
                <a:gd name="connsiteY2792" fmla="*/ 316812 h 500761"/>
                <a:gd name="connsiteX2793" fmla="*/ 2712941 w 4937510"/>
                <a:gd name="connsiteY2793" fmla="*/ 324350 h 500761"/>
                <a:gd name="connsiteX2794" fmla="*/ 2711433 w 4937510"/>
                <a:gd name="connsiteY2794" fmla="*/ 333395 h 500761"/>
                <a:gd name="connsiteX2795" fmla="*/ 2708415 w 4937510"/>
                <a:gd name="connsiteY2795" fmla="*/ 342440 h 500761"/>
                <a:gd name="connsiteX2796" fmla="*/ 2706907 w 4937510"/>
                <a:gd name="connsiteY2796" fmla="*/ 359024 h 500761"/>
                <a:gd name="connsiteX2797" fmla="*/ 2705398 w 4937510"/>
                <a:gd name="connsiteY2797" fmla="*/ 362039 h 500761"/>
                <a:gd name="connsiteX2798" fmla="*/ 2705398 w 4937510"/>
                <a:gd name="connsiteY2798" fmla="*/ 368069 h 500761"/>
                <a:gd name="connsiteX2799" fmla="*/ 2705398 w 4937510"/>
                <a:gd name="connsiteY2799" fmla="*/ 381637 h 500761"/>
                <a:gd name="connsiteX2800" fmla="*/ 2702381 w 4937510"/>
                <a:gd name="connsiteY2800" fmla="*/ 384652 h 500761"/>
                <a:gd name="connsiteX2801" fmla="*/ 2699363 w 4937510"/>
                <a:gd name="connsiteY2801" fmla="*/ 389175 h 500761"/>
                <a:gd name="connsiteX2802" fmla="*/ 2696346 w 4937510"/>
                <a:gd name="connsiteY2802" fmla="*/ 390682 h 500761"/>
                <a:gd name="connsiteX2803" fmla="*/ 2693328 w 4937510"/>
                <a:gd name="connsiteY2803" fmla="*/ 396712 h 500761"/>
                <a:gd name="connsiteX2804" fmla="*/ 2684276 w 4937510"/>
                <a:gd name="connsiteY2804" fmla="*/ 402743 h 500761"/>
                <a:gd name="connsiteX2805" fmla="*/ 2682768 w 4937510"/>
                <a:gd name="connsiteY2805" fmla="*/ 404250 h 500761"/>
                <a:gd name="connsiteX2806" fmla="*/ 2673715 w 4937510"/>
                <a:gd name="connsiteY2806" fmla="*/ 404250 h 500761"/>
                <a:gd name="connsiteX2807" fmla="*/ 2663155 w 4937510"/>
                <a:gd name="connsiteY2807" fmla="*/ 404250 h 500761"/>
                <a:gd name="connsiteX2808" fmla="*/ 2657120 w 4937510"/>
                <a:gd name="connsiteY2808" fmla="*/ 404250 h 500761"/>
                <a:gd name="connsiteX2809" fmla="*/ 2649576 w 4937510"/>
                <a:gd name="connsiteY2809" fmla="*/ 402743 h 500761"/>
                <a:gd name="connsiteX2810" fmla="*/ 2648068 w 4937510"/>
                <a:gd name="connsiteY2810" fmla="*/ 402743 h 500761"/>
                <a:gd name="connsiteX2811" fmla="*/ 2643542 w 4937510"/>
                <a:gd name="connsiteY2811" fmla="*/ 402743 h 500761"/>
                <a:gd name="connsiteX2812" fmla="*/ 2637507 w 4937510"/>
                <a:gd name="connsiteY2812" fmla="*/ 396712 h 500761"/>
                <a:gd name="connsiteX2813" fmla="*/ 2637507 w 4937510"/>
                <a:gd name="connsiteY2813" fmla="*/ 392190 h 500761"/>
                <a:gd name="connsiteX2814" fmla="*/ 2635998 w 4937510"/>
                <a:gd name="connsiteY2814" fmla="*/ 381637 h 500761"/>
                <a:gd name="connsiteX2815" fmla="*/ 2635998 w 4937510"/>
                <a:gd name="connsiteY2815" fmla="*/ 372592 h 500761"/>
                <a:gd name="connsiteX2816" fmla="*/ 2635998 w 4937510"/>
                <a:gd name="connsiteY2816" fmla="*/ 362039 h 500761"/>
                <a:gd name="connsiteX2817" fmla="*/ 2640524 w 4937510"/>
                <a:gd name="connsiteY2817" fmla="*/ 349978 h 500761"/>
                <a:gd name="connsiteX2818" fmla="*/ 2642033 w 4937510"/>
                <a:gd name="connsiteY2818" fmla="*/ 343948 h 500761"/>
                <a:gd name="connsiteX2819" fmla="*/ 2643542 w 4937510"/>
                <a:gd name="connsiteY2819" fmla="*/ 337918 h 500761"/>
                <a:gd name="connsiteX2820" fmla="*/ 2645050 w 4937510"/>
                <a:gd name="connsiteY2820" fmla="*/ 333395 h 500761"/>
                <a:gd name="connsiteX2821" fmla="*/ 2646559 w 4937510"/>
                <a:gd name="connsiteY2821" fmla="*/ 330380 h 500761"/>
                <a:gd name="connsiteX2822" fmla="*/ 2648068 w 4937510"/>
                <a:gd name="connsiteY2822" fmla="*/ 324350 h 500761"/>
                <a:gd name="connsiteX2823" fmla="*/ 2651085 w 4937510"/>
                <a:gd name="connsiteY2823" fmla="*/ 319827 h 500761"/>
                <a:gd name="connsiteX2824" fmla="*/ 2652594 w 4937510"/>
                <a:gd name="connsiteY2824" fmla="*/ 315305 h 500761"/>
                <a:gd name="connsiteX2825" fmla="*/ 2655611 w 4937510"/>
                <a:gd name="connsiteY2825" fmla="*/ 309274 h 500761"/>
                <a:gd name="connsiteX2826" fmla="*/ 2657120 w 4937510"/>
                <a:gd name="connsiteY2826" fmla="*/ 306259 h 500761"/>
                <a:gd name="connsiteX2827" fmla="*/ 2657120 w 4937510"/>
                <a:gd name="connsiteY2827" fmla="*/ 303244 h 500761"/>
                <a:gd name="connsiteX2828" fmla="*/ 2660137 w 4937510"/>
                <a:gd name="connsiteY2828" fmla="*/ 298721 h 500761"/>
                <a:gd name="connsiteX2829" fmla="*/ 2660137 w 4937510"/>
                <a:gd name="connsiteY2829" fmla="*/ 295706 h 500761"/>
                <a:gd name="connsiteX2830" fmla="*/ 2661646 w 4937510"/>
                <a:gd name="connsiteY2830" fmla="*/ 292691 h 500761"/>
                <a:gd name="connsiteX2831" fmla="*/ 2661646 w 4937510"/>
                <a:gd name="connsiteY2831" fmla="*/ 291184 h 500761"/>
                <a:gd name="connsiteX2832" fmla="*/ 2664663 w 4937510"/>
                <a:gd name="connsiteY2832" fmla="*/ 285153 h 500761"/>
                <a:gd name="connsiteX2833" fmla="*/ 2666172 w 4937510"/>
                <a:gd name="connsiteY2833" fmla="*/ 280631 h 500761"/>
                <a:gd name="connsiteX2834" fmla="*/ 2666172 w 4937510"/>
                <a:gd name="connsiteY2834" fmla="*/ 279123 h 500761"/>
                <a:gd name="connsiteX2835" fmla="*/ 2669189 w 4937510"/>
                <a:gd name="connsiteY2835" fmla="*/ 268570 h 500761"/>
                <a:gd name="connsiteX2836" fmla="*/ 2678242 w 4937510"/>
                <a:gd name="connsiteY2836" fmla="*/ 258017 h 500761"/>
                <a:gd name="connsiteX2837" fmla="*/ 2682768 w 4937510"/>
                <a:gd name="connsiteY2837" fmla="*/ 250480 h 500761"/>
                <a:gd name="connsiteX2838" fmla="*/ 2685785 w 4937510"/>
                <a:gd name="connsiteY2838" fmla="*/ 245957 h 500761"/>
                <a:gd name="connsiteX2839" fmla="*/ 2691820 w 4937510"/>
                <a:gd name="connsiteY2839" fmla="*/ 238419 h 500761"/>
                <a:gd name="connsiteX2840" fmla="*/ 2694837 w 4937510"/>
                <a:gd name="connsiteY2840" fmla="*/ 235404 h 500761"/>
                <a:gd name="connsiteX2841" fmla="*/ 2699363 w 4937510"/>
                <a:gd name="connsiteY2841" fmla="*/ 229374 h 500761"/>
                <a:gd name="connsiteX2842" fmla="*/ 2705398 w 4937510"/>
                <a:gd name="connsiteY2842" fmla="*/ 230881 h 500761"/>
                <a:gd name="connsiteX2843" fmla="*/ 2708415 w 4937510"/>
                <a:gd name="connsiteY2843" fmla="*/ 233897 h 500761"/>
                <a:gd name="connsiteX2844" fmla="*/ 2715959 w 4937510"/>
                <a:gd name="connsiteY2844" fmla="*/ 239927 h 500761"/>
                <a:gd name="connsiteX2845" fmla="*/ 2717467 w 4937510"/>
                <a:gd name="connsiteY2845" fmla="*/ 241434 h 500761"/>
                <a:gd name="connsiteX2846" fmla="*/ 2725011 w 4937510"/>
                <a:gd name="connsiteY2846" fmla="*/ 238419 h 500761"/>
                <a:gd name="connsiteX2847" fmla="*/ 2732554 w 4937510"/>
                <a:gd name="connsiteY2847" fmla="*/ 233897 h 500761"/>
                <a:gd name="connsiteX2848" fmla="*/ 2737080 w 4937510"/>
                <a:gd name="connsiteY2848" fmla="*/ 233897 h 500761"/>
                <a:gd name="connsiteX2849" fmla="*/ 2743115 w 4937510"/>
                <a:gd name="connsiteY2849" fmla="*/ 232389 h 500761"/>
                <a:gd name="connsiteX2850" fmla="*/ 2750659 w 4937510"/>
                <a:gd name="connsiteY2850" fmla="*/ 232389 h 500761"/>
                <a:gd name="connsiteX2851" fmla="*/ 2756693 w 4937510"/>
                <a:gd name="connsiteY2851" fmla="*/ 235404 h 500761"/>
                <a:gd name="connsiteX2852" fmla="*/ 2759711 w 4937510"/>
                <a:gd name="connsiteY2852" fmla="*/ 232389 h 500761"/>
                <a:gd name="connsiteX2853" fmla="*/ 2770271 w 4937510"/>
                <a:gd name="connsiteY2853" fmla="*/ 229374 h 500761"/>
                <a:gd name="connsiteX2854" fmla="*/ 2777815 w 4937510"/>
                <a:gd name="connsiteY2854" fmla="*/ 226359 h 500761"/>
                <a:gd name="connsiteX2855" fmla="*/ 2776306 w 4937510"/>
                <a:gd name="connsiteY2855" fmla="*/ 224851 h 500761"/>
                <a:gd name="connsiteX2856" fmla="*/ 2771780 w 4937510"/>
                <a:gd name="connsiteY2856" fmla="*/ 223344 h 500761"/>
                <a:gd name="connsiteX2857" fmla="*/ 2771780 w 4937510"/>
                <a:gd name="connsiteY2857" fmla="*/ 221836 h 500761"/>
                <a:gd name="connsiteX2858" fmla="*/ 2770271 w 4937510"/>
                <a:gd name="connsiteY2858" fmla="*/ 220329 h 500761"/>
                <a:gd name="connsiteX2859" fmla="*/ 2767254 w 4937510"/>
                <a:gd name="connsiteY2859" fmla="*/ 218821 h 500761"/>
                <a:gd name="connsiteX2860" fmla="*/ 2767254 w 4937510"/>
                <a:gd name="connsiteY2860" fmla="*/ 217313 h 500761"/>
                <a:gd name="connsiteX2861" fmla="*/ 2762728 w 4937510"/>
                <a:gd name="connsiteY2861" fmla="*/ 214298 h 500761"/>
                <a:gd name="connsiteX2862" fmla="*/ 2762728 w 4937510"/>
                <a:gd name="connsiteY2862" fmla="*/ 211283 h 500761"/>
                <a:gd name="connsiteX2863" fmla="*/ 2762728 w 4937510"/>
                <a:gd name="connsiteY2863" fmla="*/ 208268 h 500761"/>
                <a:gd name="connsiteX2864" fmla="*/ 2761219 w 4937510"/>
                <a:gd name="connsiteY2864" fmla="*/ 205253 h 500761"/>
                <a:gd name="connsiteX2865" fmla="*/ 2759711 w 4937510"/>
                <a:gd name="connsiteY2865" fmla="*/ 202238 h 500761"/>
                <a:gd name="connsiteX2866" fmla="*/ 2761219 w 4937510"/>
                <a:gd name="connsiteY2866" fmla="*/ 200730 h 500761"/>
                <a:gd name="connsiteX2867" fmla="*/ 2759711 w 4937510"/>
                <a:gd name="connsiteY2867" fmla="*/ 197715 h 500761"/>
                <a:gd name="connsiteX2868" fmla="*/ 2758202 w 4937510"/>
                <a:gd name="connsiteY2868" fmla="*/ 178117 h 500761"/>
                <a:gd name="connsiteX2869" fmla="*/ 2759711 w 4937510"/>
                <a:gd name="connsiteY2869" fmla="*/ 172087 h 500761"/>
                <a:gd name="connsiteX2870" fmla="*/ 2759711 w 4937510"/>
                <a:gd name="connsiteY2870" fmla="*/ 152489 h 500761"/>
                <a:gd name="connsiteX2871" fmla="*/ 2759711 w 4937510"/>
                <a:gd name="connsiteY2871" fmla="*/ 125353 h 500761"/>
                <a:gd name="connsiteX2872" fmla="*/ 2761219 w 4937510"/>
                <a:gd name="connsiteY2872" fmla="*/ 122338 h 500761"/>
                <a:gd name="connsiteX2873" fmla="*/ 2764237 w 4937510"/>
                <a:gd name="connsiteY2873" fmla="*/ 119322 h 500761"/>
                <a:gd name="connsiteX2874" fmla="*/ 2767254 w 4937510"/>
                <a:gd name="connsiteY2874" fmla="*/ 114800 h 500761"/>
                <a:gd name="connsiteX2875" fmla="*/ 2770271 w 4937510"/>
                <a:gd name="connsiteY2875" fmla="*/ 114800 h 500761"/>
                <a:gd name="connsiteX2876" fmla="*/ 2776306 w 4937510"/>
                <a:gd name="connsiteY2876" fmla="*/ 114800 h 500761"/>
                <a:gd name="connsiteX2877" fmla="*/ 2779324 w 4937510"/>
                <a:gd name="connsiteY2877" fmla="*/ 119322 h 500761"/>
                <a:gd name="connsiteX2878" fmla="*/ 2782341 w 4937510"/>
                <a:gd name="connsiteY2878" fmla="*/ 120830 h 500761"/>
                <a:gd name="connsiteX2879" fmla="*/ 2782341 w 4937510"/>
                <a:gd name="connsiteY2879" fmla="*/ 125353 h 500761"/>
                <a:gd name="connsiteX2880" fmla="*/ 2782341 w 4937510"/>
                <a:gd name="connsiteY2880" fmla="*/ 126860 h 500761"/>
                <a:gd name="connsiteX2881" fmla="*/ 2783850 w 4937510"/>
                <a:gd name="connsiteY2881" fmla="*/ 146458 h 500761"/>
                <a:gd name="connsiteX2882" fmla="*/ 2783850 w 4937510"/>
                <a:gd name="connsiteY2882" fmla="*/ 160026 h 500761"/>
                <a:gd name="connsiteX2883" fmla="*/ 2789884 w 4937510"/>
                <a:gd name="connsiteY2883" fmla="*/ 170579 h 500761"/>
                <a:gd name="connsiteX2884" fmla="*/ 2791393 w 4937510"/>
                <a:gd name="connsiteY2884" fmla="*/ 200730 h 500761"/>
                <a:gd name="connsiteX2885" fmla="*/ 2795919 w 4937510"/>
                <a:gd name="connsiteY2885" fmla="*/ 203745 h 500761"/>
                <a:gd name="connsiteX2886" fmla="*/ 2797428 w 4937510"/>
                <a:gd name="connsiteY2886" fmla="*/ 205253 h 500761"/>
                <a:gd name="connsiteX2887" fmla="*/ 2797428 w 4937510"/>
                <a:gd name="connsiteY2887" fmla="*/ 209776 h 500761"/>
                <a:gd name="connsiteX2888" fmla="*/ 2800445 w 4937510"/>
                <a:gd name="connsiteY2888" fmla="*/ 211283 h 500761"/>
                <a:gd name="connsiteX2889" fmla="*/ 2803463 w 4937510"/>
                <a:gd name="connsiteY2889" fmla="*/ 212791 h 500761"/>
                <a:gd name="connsiteX2890" fmla="*/ 2804971 w 4937510"/>
                <a:gd name="connsiteY2890" fmla="*/ 211283 h 500761"/>
                <a:gd name="connsiteX2891" fmla="*/ 2806480 w 4937510"/>
                <a:gd name="connsiteY2891" fmla="*/ 211283 h 500761"/>
                <a:gd name="connsiteX2892" fmla="*/ 2806480 w 4937510"/>
                <a:gd name="connsiteY2892" fmla="*/ 208268 h 500761"/>
                <a:gd name="connsiteX2893" fmla="*/ 2806480 w 4937510"/>
                <a:gd name="connsiteY2893" fmla="*/ 200730 h 500761"/>
                <a:gd name="connsiteX2894" fmla="*/ 2806480 w 4937510"/>
                <a:gd name="connsiteY2894" fmla="*/ 188670 h 500761"/>
                <a:gd name="connsiteX2895" fmla="*/ 2806480 w 4937510"/>
                <a:gd name="connsiteY2895" fmla="*/ 185655 h 500761"/>
                <a:gd name="connsiteX2896" fmla="*/ 2804971 w 4937510"/>
                <a:gd name="connsiteY2896" fmla="*/ 172087 h 500761"/>
                <a:gd name="connsiteX2897" fmla="*/ 2807989 w 4937510"/>
                <a:gd name="connsiteY2897" fmla="*/ 160026 h 500761"/>
                <a:gd name="connsiteX2898" fmla="*/ 2809497 w 4937510"/>
                <a:gd name="connsiteY2898" fmla="*/ 153996 h 500761"/>
                <a:gd name="connsiteX2899" fmla="*/ 2811006 w 4937510"/>
                <a:gd name="connsiteY2899" fmla="*/ 152489 h 500761"/>
                <a:gd name="connsiteX2900" fmla="*/ 2814023 w 4937510"/>
                <a:gd name="connsiteY2900" fmla="*/ 141936 h 500761"/>
                <a:gd name="connsiteX2901" fmla="*/ 2817041 w 4937510"/>
                <a:gd name="connsiteY2901" fmla="*/ 126860 h 500761"/>
                <a:gd name="connsiteX2902" fmla="*/ 2818549 w 4937510"/>
                <a:gd name="connsiteY2902" fmla="*/ 120830 h 500761"/>
                <a:gd name="connsiteX2903" fmla="*/ 2817041 w 4937510"/>
                <a:gd name="connsiteY2903" fmla="*/ 119322 h 500761"/>
                <a:gd name="connsiteX2904" fmla="*/ 2818549 w 4937510"/>
                <a:gd name="connsiteY2904" fmla="*/ 116307 h 500761"/>
                <a:gd name="connsiteX2905" fmla="*/ 2823076 w 4937510"/>
                <a:gd name="connsiteY2905" fmla="*/ 113292 h 500761"/>
                <a:gd name="connsiteX2906" fmla="*/ 2827602 w 4937510"/>
                <a:gd name="connsiteY2906" fmla="*/ 114800 h 500761"/>
                <a:gd name="connsiteX2907" fmla="*/ 2829110 w 4937510"/>
                <a:gd name="connsiteY2907" fmla="*/ 116307 h 500761"/>
                <a:gd name="connsiteX2908" fmla="*/ 2830619 w 4937510"/>
                <a:gd name="connsiteY2908" fmla="*/ 119322 h 500761"/>
                <a:gd name="connsiteX2909" fmla="*/ 2832128 w 4937510"/>
                <a:gd name="connsiteY2909" fmla="*/ 120830 h 500761"/>
                <a:gd name="connsiteX2910" fmla="*/ 2833636 w 4937510"/>
                <a:gd name="connsiteY2910" fmla="*/ 122338 h 500761"/>
                <a:gd name="connsiteX2911" fmla="*/ 2835145 w 4937510"/>
                <a:gd name="connsiteY2911" fmla="*/ 123845 h 500761"/>
                <a:gd name="connsiteX2912" fmla="*/ 2835145 w 4937510"/>
                <a:gd name="connsiteY2912" fmla="*/ 125353 h 500761"/>
                <a:gd name="connsiteX2913" fmla="*/ 2836654 w 4937510"/>
                <a:gd name="connsiteY2913" fmla="*/ 126860 h 500761"/>
                <a:gd name="connsiteX2914" fmla="*/ 2836654 w 4937510"/>
                <a:gd name="connsiteY2914" fmla="*/ 131383 h 500761"/>
                <a:gd name="connsiteX2915" fmla="*/ 2835145 w 4937510"/>
                <a:gd name="connsiteY2915" fmla="*/ 132890 h 500761"/>
                <a:gd name="connsiteX2916" fmla="*/ 2835145 w 4937510"/>
                <a:gd name="connsiteY2916" fmla="*/ 138921 h 500761"/>
                <a:gd name="connsiteX2917" fmla="*/ 2835145 w 4937510"/>
                <a:gd name="connsiteY2917" fmla="*/ 143443 h 500761"/>
                <a:gd name="connsiteX2918" fmla="*/ 2836654 w 4937510"/>
                <a:gd name="connsiteY2918" fmla="*/ 146458 h 500761"/>
                <a:gd name="connsiteX2919" fmla="*/ 2835145 w 4937510"/>
                <a:gd name="connsiteY2919" fmla="*/ 152489 h 500761"/>
                <a:gd name="connsiteX2920" fmla="*/ 2836654 w 4937510"/>
                <a:gd name="connsiteY2920" fmla="*/ 164549 h 500761"/>
                <a:gd name="connsiteX2921" fmla="*/ 2835145 w 4937510"/>
                <a:gd name="connsiteY2921" fmla="*/ 170579 h 500761"/>
                <a:gd name="connsiteX2922" fmla="*/ 2836654 w 4937510"/>
                <a:gd name="connsiteY2922" fmla="*/ 176610 h 500761"/>
                <a:gd name="connsiteX2923" fmla="*/ 2835145 w 4937510"/>
                <a:gd name="connsiteY2923" fmla="*/ 182640 h 500761"/>
                <a:gd name="connsiteX2924" fmla="*/ 2835145 w 4937510"/>
                <a:gd name="connsiteY2924" fmla="*/ 190178 h 500761"/>
                <a:gd name="connsiteX2925" fmla="*/ 2838162 w 4937510"/>
                <a:gd name="connsiteY2925" fmla="*/ 197715 h 500761"/>
                <a:gd name="connsiteX2926" fmla="*/ 2838162 w 4937510"/>
                <a:gd name="connsiteY2926" fmla="*/ 200730 h 500761"/>
                <a:gd name="connsiteX2927" fmla="*/ 2841180 w 4937510"/>
                <a:gd name="connsiteY2927" fmla="*/ 200730 h 500761"/>
                <a:gd name="connsiteX2928" fmla="*/ 2844197 w 4937510"/>
                <a:gd name="connsiteY2928" fmla="*/ 200730 h 500761"/>
                <a:gd name="connsiteX2929" fmla="*/ 2848723 w 4937510"/>
                <a:gd name="connsiteY2929" fmla="*/ 200730 h 500761"/>
                <a:gd name="connsiteX2930" fmla="*/ 2853249 w 4937510"/>
                <a:gd name="connsiteY2930" fmla="*/ 199223 h 500761"/>
                <a:gd name="connsiteX2931" fmla="*/ 2856267 w 4937510"/>
                <a:gd name="connsiteY2931" fmla="*/ 196208 h 500761"/>
                <a:gd name="connsiteX2932" fmla="*/ 2859284 w 4937510"/>
                <a:gd name="connsiteY2932" fmla="*/ 194700 h 500761"/>
                <a:gd name="connsiteX2933" fmla="*/ 2862301 w 4937510"/>
                <a:gd name="connsiteY2933" fmla="*/ 193193 h 500761"/>
                <a:gd name="connsiteX2934" fmla="*/ 2863810 w 4937510"/>
                <a:gd name="connsiteY2934" fmla="*/ 190178 h 500761"/>
                <a:gd name="connsiteX2935" fmla="*/ 2860793 w 4937510"/>
                <a:gd name="connsiteY2935" fmla="*/ 190178 h 500761"/>
                <a:gd name="connsiteX2936" fmla="*/ 2857775 w 4937510"/>
                <a:gd name="connsiteY2936" fmla="*/ 188670 h 500761"/>
                <a:gd name="connsiteX2937" fmla="*/ 2856267 w 4937510"/>
                <a:gd name="connsiteY2937" fmla="*/ 185655 h 500761"/>
                <a:gd name="connsiteX2938" fmla="*/ 2854758 w 4937510"/>
                <a:gd name="connsiteY2938" fmla="*/ 181132 h 500761"/>
                <a:gd name="connsiteX2939" fmla="*/ 2854758 w 4937510"/>
                <a:gd name="connsiteY2939" fmla="*/ 172087 h 500761"/>
                <a:gd name="connsiteX2940" fmla="*/ 2854758 w 4937510"/>
                <a:gd name="connsiteY2940" fmla="*/ 167564 h 500761"/>
                <a:gd name="connsiteX2941" fmla="*/ 2856267 w 4937510"/>
                <a:gd name="connsiteY2941" fmla="*/ 161534 h 500761"/>
                <a:gd name="connsiteX2942" fmla="*/ 2857775 w 4937510"/>
                <a:gd name="connsiteY2942" fmla="*/ 157011 h 500761"/>
                <a:gd name="connsiteX2943" fmla="*/ 2860793 w 4937510"/>
                <a:gd name="connsiteY2943" fmla="*/ 150981 h 500761"/>
                <a:gd name="connsiteX2944" fmla="*/ 2865319 w 4937510"/>
                <a:gd name="connsiteY2944" fmla="*/ 144951 h 500761"/>
                <a:gd name="connsiteX2945" fmla="*/ 2868336 w 4937510"/>
                <a:gd name="connsiteY2945" fmla="*/ 140428 h 500761"/>
                <a:gd name="connsiteX2946" fmla="*/ 2869845 w 4937510"/>
                <a:gd name="connsiteY2946" fmla="*/ 135906 h 500761"/>
                <a:gd name="connsiteX2947" fmla="*/ 2869845 w 4937510"/>
                <a:gd name="connsiteY2947" fmla="*/ 134398 h 500761"/>
                <a:gd name="connsiteX2948" fmla="*/ 2866827 w 4937510"/>
                <a:gd name="connsiteY2948" fmla="*/ 132890 h 500761"/>
                <a:gd name="connsiteX2949" fmla="*/ 2860793 w 4937510"/>
                <a:gd name="connsiteY2949" fmla="*/ 128368 h 500761"/>
                <a:gd name="connsiteX2950" fmla="*/ 2853249 w 4937510"/>
                <a:gd name="connsiteY2950" fmla="*/ 123845 h 500761"/>
                <a:gd name="connsiteX2951" fmla="*/ 2850232 w 4937510"/>
                <a:gd name="connsiteY2951" fmla="*/ 120830 h 500761"/>
                <a:gd name="connsiteX2952" fmla="*/ 2848723 w 4937510"/>
                <a:gd name="connsiteY2952" fmla="*/ 114800 h 500761"/>
                <a:gd name="connsiteX2953" fmla="*/ 2848723 w 4937510"/>
                <a:gd name="connsiteY2953" fmla="*/ 96709 h 500761"/>
                <a:gd name="connsiteX2954" fmla="*/ 2851741 w 4937510"/>
                <a:gd name="connsiteY2954" fmla="*/ 86156 h 500761"/>
                <a:gd name="connsiteX2955" fmla="*/ 2854758 w 4937510"/>
                <a:gd name="connsiteY2955" fmla="*/ 63543 h 500761"/>
                <a:gd name="connsiteX2956" fmla="*/ 2856267 w 4937510"/>
                <a:gd name="connsiteY2956" fmla="*/ 52990 h 500761"/>
                <a:gd name="connsiteX2957" fmla="*/ 2857775 w 4937510"/>
                <a:gd name="connsiteY2957" fmla="*/ 45452 h 500761"/>
                <a:gd name="connsiteX2958" fmla="*/ 2862301 w 4937510"/>
                <a:gd name="connsiteY2958" fmla="*/ 39422 h 500761"/>
                <a:gd name="connsiteX2959" fmla="*/ 2863810 w 4937510"/>
                <a:gd name="connsiteY2959" fmla="*/ 34899 h 500761"/>
                <a:gd name="connsiteX2960" fmla="*/ 2866827 w 4937510"/>
                <a:gd name="connsiteY2960" fmla="*/ 31884 h 500761"/>
                <a:gd name="connsiteX2961" fmla="*/ 2869845 w 4937510"/>
                <a:gd name="connsiteY2961" fmla="*/ 27361 h 500761"/>
                <a:gd name="connsiteX2962" fmla="*/ 4286306 w 4937510"/>
                <a:gd name="connsiteY2962" fmla="*/ 17916 h 500761"/>
                <a:gd name="connsiteX2963" fmla="*/ 4298326 w 4937510"/>
                <a:gd name="connsiteY2963" fmla="*/ 17916 h 500761"/>
                <a:gd name="connsiteX2964" fmla="*/ 4304336 w 4937510"/>
                <a:gd name="connsiteY2964" fmla="*/ 25459 h 500761"/>
                <a:gd name="connsiteX2965" fmla="*/ 4310347 w 4937510"/>
                <a:gd name="connsiteY2965" fmla="*/ 36020 h 500761"/>
                <a:gd name="connsiteX2966" fmla="*/ 4322367 w 4937510"/>
                <a:gd name="connsiteY2966" fmla="*/ 33003 h 500761"/>
                <a:gd name="connsiteX2967" fmla="*/ 4332885 w 4937510"/>
                <a:gd name="connsiteY2967" fmla="*/ 37529 h 500761"/>
                <a:gd name="connsiteX2968" fmla="*/ 4323870 w 4937510"/>
                <a:gd name="connsiteY2968" fmla="*/ 43564 h 500761"/>
                <a:gd name="connsiteX2969" fmla="*/ 4311849 w 4937510"/>
                <a:gd name="connsiteY2969" fmla="*/ 52616 h 500761"/>
                <a:gd name="connsiteX2970" fmla="*/ 4304336 w 4937510"/>
                <a:gd name="connsiteY2970" fmla="*/ 63177 h 500761"/>
                <a:gd name="connsiteX2971" fmla="*/ 4307342 w 4937510"/>
                <a:gd name="connsiteY2971" fmla="*/ 75246 h 500761"/>
                <a:gd name="connsiteX2972" fmla="*/ 4316357 w 4937510"/>
                <a:gd name="connsiteY2972" fmla="*/ 76755 h 500761"/>
                <a:gd name="connsiteX2973" fmla="*/ 4323870 w 4937510"/>
                <a:gd name="connsiteY2973" fmla="*/ 79772 h 500761"/>
                <a:gd name="connsiteX2974" fmla="*/ 4334388 w 4937510"/>
                <a:gd name="connsiteY2974" fmla="*/ 75246 h 500761"/>
                <a:gd name="connsiteX2975" fmla="*/ 4347911 w 4937510"/>
                <a:gd name="connsiteY2975" fmla="*/ 73738 h 500761"/>
                <a:gd name="connsiteX2976" fmla="*/ 4364439 w 4937510"/>
                <a:gd name="connsiteY2976" fmla="*/ 73738 h 500761"/>
                <a:gd name="connsiteX2977" fmla="*/ 4376460 w 4937510"/>
                <a:gd name="connsiteY2977" fmla="*/ 76755 h 500761"/>
                <a:gd name="connsiteX2978" fmla="*/ 4380968 w 4937510"/>
                <a:gd name="connsiteY2978" fmla="*/ 93351 h 500761"/>
                <a:gd name="connsiteX2979" fmla="*/ 4371952 w 4937510"/>
                <a:gd name="connsiteY2979" fmla="*/ 129559 h 500761"/>
                <a:gd name="connsiteX2980" fmla="*/ 4361434 w 4937510"/>
                <a:gd name="connsiteY2980" fmla="*/ 152189 h 500761"/>
                <a:gd name="connsiteX2981" fmla="*/ 4356926 w 4937510"/>
                <a:gd name="connsiteY2981" fmla="*/ 177837 h 500761"/>
                <a:gd name="connsiteX2982" fmla="*/ 4370450 w 4937510"/>
                <a:gd name="connsiteY2982" fmla="*/ 180854 h 500761"/>
                <a:gd name="connsiteX2983" fmla="*/ 4383973 w 4937510"/>
                <a:gd name="connsiteY2983" fmla="*/ 180854 h 500761"/>
                <a:gd name="connsiteX2984" fmla="*/ 4400501 w 4937510"/>
                <a:gd name="connsiteY2984" fmla="*/ 174820 h 500761"/>
                <a:gd name="connsiteX2985" fmla="*/ 4415527 w 4937510"/>
                <a:gd name="connsiteY2985" fmla="*/ 176328 h 500761"/>
                <a:gd name="connsiteX2986" fmla="*/ 4435060 w 4937510"/>
                <a:gd name="connsiteY2986" fmla="*/ 185380 h 500761"/>
                <a:gd name="connsiteX2987" fmla="*/ 4441070 w 4937510"/>
                <a:gd name="connsiteY2987" fmla="*/ 201976 h 500761"/>
                <a:gd name="connsiteX2988" fmla="*/ 4427547 w 4937510"/>
                <a:gd name="connsiteY2988" fmla="*/ 223098 h 500761"/>
                <a:gd name="connsiteX2989" fmla="*/ 4409516 w 4937510"/>
                <a:gd name="connsiteY2989" fmla="*/ 233659 h 500761"/>
                <a:gd name="connsiteX2990" fmla="*/ 4398998 w 4937510"/>
                <a:gd name="connsiteY2990" fmla="*/ 235167 h 500761"/>
                <a:gd name="connsiteX2991" fmla="*/ 4371952 w 4937510"/>
                <a:gd name="connsiteY2991" fmla="*/ 251763 h 500761"/>
                <a:gd name="connsiteX2992" fmla="*/ 4350916 w 4937510"/>
                <a:gd name="connsiteY2992" fmla="*/ 256289 h 500761"/>
                <a:gd name="connsiteX2993" fmla="*/ 4337393 w 4937510"/>
                <a:gd name="connsiteY2993" fmla="*/ 265341 h 500761"/>
                <a:gd name="connsiteX2994" fmla="*/ 4331383 w 4937510"/>
                <a:gd name="connsiteY2994" fmla="*/ 280428 h 500761"/>
                <a:gd name="connsiteX2995" fmla="*/ 4316357 w 4937510"/>
                <a:gd name="connsiteY2995" fmla="*/ 303058 h 500761"/>
                <a:gd name="connsiteX2996" fmla="*/ 4305839 w 4937510"/>
                <a:gd name="connsiteY2996" fmla="*/ 310602 h 500761"/>
                <a:gd name="connsiteX2997" fmla="*/ 4299829 w 4937510"/>
                <a:gd name="connsiteY2997" fmla="*/ 316636 h 500761"/>
                <a:gd name="connsiteX2998" fmla="*/ 4308844 w 4937510"/>
                <a:gd name="connsiteY2998" fmla="*/ 322671 h 500761"/>
                <a:gd name="connsiteX2999" fmla="*/ 4325372 w 4937510"/>
                <a:gd name="connsiteY2999" fmla="*/ 316636 h 500761"/>
                <a:gd name="connsiteX3000" fmla="*/ 4344906 w 4937510"/>
                <a:gd name="connsiteY3000" fmla="*/ 316636 h 500761"/>
                <a:gd name="connsiteX3001" fmla="*/ 4359932 w 4937510"/>
                <a:gd name="connsiteY3001" fmla="*/ 319654 h 500761"/>
                <a:gd name="connsiteX3002" fmla="*/ 4374957 w 4937510"/>
                <a:gd name="connsiteY3002" fmla="*/ 327197 h 500761"/>
                <a:gd name="connsiteX3003" fmla="*/ 4377962 w 4937510"/>
                <a:gd name="connsiteY3003" fmla="*/ 339267 h 500761"/>
                <a:gd name="connsiteX3004" fmla="*/ 4359932 w 4937510"/>
                <a:gd name="connsiteY3004" fmla="*/ 364914 h 500761"/>
                <a:gd name="connsiteX3005" fmla="*/ 4340398 w 4937510"/>
                <a:gd name="connsiteY3005" fmla="*/ 366423 h 500761"/>
                <a:gd name="connsiteX3006" fmla="*/ 4329880 w 4937510"/>
                <a:gd name="connsiteY3006" fmla="*/ 363406 h 500761"/>
                <a:gd name="connsiteX3007" fmla="*/ 4316357 w 4937510"/>
                <a:gd name="connsiteY3007" fmla="*/ 364914 h 500761"/>
                <a:gd name="connsiteX3008" fmla="*/ 4310347 w 4937510"/>
                <a:gd name="connsiteY3008" fmla="*/ 395088 h 500761"/>
                <a:gd name="connsiteX3009" fmla="*/ 4307342 w 4937510"/>
                <a:gd name="connsiteY3009" fmla="*/ 416210 h 500761"/>
                <a:gd name="connsiteX3010" fmla="*/ 4295321 w 4937510"/>
                <a:gd name="connsiteY3010" fmla="*/ 435823 h 500761"/>
                <a:gd name="connsiteX3011" fmla="*/ 4275788 w 4937510"/>
                <a:gd name="connsiteY3011" fmla="*/ 441857 h 500761"/>
                <a:gd name="connsiteX3012" fmla="*/ 4256254 w 4937510"/>
                <a:gd name="connsiteY3012" fmla="*/ 441857 h 500761"/>
                <a:gd name="connsiteX3013" fmla="*/ 4247239 w 4937510"/>
                <a:gd name="connsiteY3013" fmla="*/ 426771 h 500761"/>
                <a:gd name="connsiteX3014" fmla="*/ 4244234 w 4937510"/>
                <a:gd name="connsiteY3014" fmla="*/ 410175 h 500761"/>
                <a:gd name="connsiteX3015" fmla="*/ 4257757 w 4937510"/>
                <a:gd name="connsiteY3015" fmla="*/ 389053 h 500761"/>
                <a:gd name="connsiteX3016" fmla="*/ 4260762 w 4937510"/>
                <a:gd name="connsiteY3016" fmla="*/ 370949 h 500761"/>
                <a:gd name="connsiteX3017" fmla="*/ 4227705 w 4937510"/>
                <a:gd name="connsiteY3017" fmla="*/ 380001 h 500761"/>
                <a:gd name="connsiteX3018" fmla="*/ 4208172 w 4937510"/>
                <a:gd name="connsiteY3018" fmla="*/ 384527 h 500761"/>
                <a:gd name="connsiteX3019" fmla="*/ 4184131 w 4937510"/>
                <a:gd name="connsiteY3019" fmla="*/ 364914 h 500761"/>
                <a:gd name="connsiteX3020" fmla="*/ 4187136 w 4937510"/>
                <a:gd name="connsiteY3020" fmla="*/ 357371 h 500761"/>
                <a:gd name="connsiteX3021" fmla="*/ 4208172 w 4937510"/>
                <a:gd name="connsiteY3021" fmla="*/ 355862 h 500761"/>
                <a:gd name="connsiteX3022" fmla="*/ 4227705 w 4937510"/>
                <a:gd name="connsiteY3022" fmla="*/ 352845 h 500761"/>
                <a:gd name="connsiteX3023" fmla="*/ 4248741 w 4937510"/>
                <a:gd name="connsiteY3023" fmla="*/ 346810 h 500761"/>
                <a:gd name="connsiteX3024" fmla="*/ 4250244 w 4937510"/>
                <a:gd name="connsiteY3024" fmla="*/ 334741 h 500761"/>
                <a:gd name="connsiteX3025" fmla="*/ 4241228 w 4937510"/>
                <a:gd name="connsiteY3025" fmla="*/ 322671 h 500761"/>
                <a:gd name="connsiteX3026" fmla="*/ 4238223 w 4937510"/>
                <a:gd name="connsiteY3026" fmla="*/ 309093 h 500761"/>
                <a:gd name="connsiteX3027" fmla="*/ 4226203 w 4937510"/>
                <a:gd name="connsiteY3027" fmla="*/ 295515 h 500761"/>
                <a:gd name="connsiteX3028" fmla="*/ 4230710 w 4937510"/>
                <a:gd name="connsiteY3028" fmla="*/ 278919 h 500761"/>
                <a:gd name="connsiteX3029" fmla="*/ 4244234 w 4937510"/>
                <a:gd name="connsiteY3029" fmla="*/ 271376 h 500761"/>
                <a:gd name="connsiteX3030" fmla="*/ 4260762 w 4937510"/>
                <a:gd name="connsiteY3030" fmla="*/ 263832 h 500761"/>
                <a:gd name="connsiteX3031" fmla="*/ 4283300 w 4937510"/>
                <a:gd name="connsiteY3031" fmla="*/ 260815 h 500761"/>
                <a:gd name="connsiteX3032" fmla="*/ 4304336 w 4937510"/>
                <a:gd name="connsiteY3032" fmla="*/ 253271 h 500761"/>
                <a:gd name="connsiteX3033" fmla="*/ 4329880 w 4937510"/>
                <a:gd name="connsiteY3033" fmla="*/ 251763 h 500761"/>
                <a:gd name="connsiteX3034" fmla="*/ 4335890 w 4937510"/>
                <a:gd name="connsiteY3034" fmla="*/ 257798 h 500761"/>
                <a:gd name="connsiteX3035" fmla="*/ 4350916 w 4937510"/>
                <a:gd name="connsiteY3035" fmla="*/ 244219 h 500761"/>
                <a:gd name="connsiteX3036" fmla="*/ 4365942 w 4937510"/>
                <a:gd name="connsiteY3036" fmla="*/ 232150 h 500761"/>
                <a:gd name="connsiteX3037" fmla="*/ 4380968 w 4937510"/>
                <a:gd name="connsiteY3037" fmla="*/ 224606 h 500761"/>
                <a:gd name="connsiteX3038" fmla="*/ 4389983 w 4937510"/>
                <a:gd name="connsiteY3038" fmla="*/ 218572 h 500761"/>
                <a:gd name="connsiteX3039" fmla="*/ 4385475 w 4937510"/>
                <a:gd name="connsiteY3039" fmla="*/ 200467 h 500761"/>
                <a:gd name="connsiteX3040" fmla="*/ 4365942 w 4937510"/>
                <a:gd name="connsiteY3040" fmla="*/ 198959 h 500761"/>
                <a:gd name="connsiteX3041" fmla="*/ 4349414 w 4937510"/>
                <a:gd name="connsiteY3041" fmla="*/ 203485 h 500761"/>
                <a:gd name="connsiteX3042" fmla="*/ 4334388 w 4937510"/>
                <a:gd name="connsiteY3042" fmla="*/ 217063 h 500761"/>
                <a:gd name="connsiteX3043" fmla="*/ 4319362 w 4937510"/>
                <a:gd name="connsiteY3043" fmla="*/ 217063 h 500761"/>
                <a:gd name="connsiteX3044" fmla="*/ 4308844 w 4937510"/>
                <a:gd name="connsiteY3044" fmla="*/ 214046 h 500761"/>
                <a:gd name="connsiteX3045" fmla="*/ 4284803 w 4937510"/>
                <a:gd name="connsiteY3045" fmla="*/ 217063 h 500761"/>
                <a:gd name="connsiteX3046" fmla="*/ 4266772 w 4937510"/>
                <a:gd name="connsiteY3046" fmla="*/ 226115 h 500761"/>
                <a:gd name="connsiteX3047" fmla="*/ 4248741 w 4937510"/>
                <a:gd name="connsiteY3047" fmla="*/ 233659 h 500761"/>
                <a:gd name="connsiteX3048" fmla="*/ 4230710 w 4937510"/>
                <a:gd name="connsiteY3048" fmla="*/ 236676 h 500761"/>
                <a:gd name="connsiteX3049" fmla="*/ 4209674 w 4937510"/>
                <a:gd name="connsiteY3049" fmla="*/ 245728 h 500761"/>
                <a:gd name="connsiteX3050" fmla="*/ 4194649 w 4937510"/>
                <a:gd name="connsiteY3050" fmla="*/ 251763 h 500761"/>
                <a:gd name="connsiteX3051" fmla="*/ 4161592 w 4937510"/>
                <a:gd name="connsiteY3051" fmla="*/ 260815 h 500761"/>
                <a:gd name="connsiteX3052" fmla="*/ 4155582 w 4937510"/>
                <a:gd name="connsiteY3052" fmla="*/ 269867 h 500761"/>
                <a:gd name="connsiteX3053" fmla="*/ 4146566 w 4937510"/>
                <a:gd name="connsiteY3053" fmla="*/ 287971 h 500761"/>
                <a:gd name="connsiteX3054" fmla="*/ 4137551 w 4937510"/>
                <a:gd name="connsiteY3054" fmla="*/ 297023 h 500761"/>
                <a:gd name="connsiteX3055" fmla="*/ 4136048 w 4937510"/>
                <a:gd name="connsiteY3055" fmla="*/ 310602 h 500761"/>
                <a:gd name="connsiteX3056" fmla="*/ 4133043 w 4937510"/>
                <a:gd name="connsiteY3056" fmla="*/ 324180 h 500761"/>
                <a:gd name="connsiteX3057" fmla="*/ 4118017 w 4937510"/>
                <a:gd name="connsiteY3057" fmla="*/ 336249 h 500761"/>
                <a:gd name="connsiteX3058" fmla="*/ 4102992 w 4937510"/>
                <a:gd name="connsiteY3058" fmla="*/ 346810 h 500761"/>
                <a:gd name="connsiteX3059" fmla="*/ 4080453 w 4937510"/>
                <a:gd name="connsiteY3059" fmla="*/ 340775 h 500761"/>
                <a:gd name="connsiteX3060" fmla="*/ 4080453 w 4937510"/>
                <a:gd name="connsiteY3060" fmla="*/ 316636 h 500761"/>
                <a:gd name="connsiteX3061" fmla="*/ 4087966 w 4937510"/>
                <a:gd name="connsiteY3061" fmla="*/ 289480 h 500761"/>
                <a:gd name="connsiteX3062" fmla="*/ 4099987 w 4937510"/>
                <a:gd name="connsiteY3062" fmla="*/ 254780 h 500761"/>
                <a:gd name="connsiteX3063" fmla="*/ 4121023 w 4937510"/>
                <a:gd name="connsiteY3063" fmla="*/ 215554 h 500761"/>
                <a:gd name="connsiteX3064" fmla="*/ 4128535 w 4937510"/>
                <a:gd name="connsiteY3064" fmla="*/ 206502 h 500761"/>
                <a:gd name="connsiteX3065" fmla="*/ 4137551 w 4937510"/>
                <a:gd name="connsiteY3065" fmla="*/ 209520 h 500761"/>
                <a:gd name="connsiteX3066" fmla="*/ 4136048 w 4937510"/>
                <a:gd name="connsiteY3066" fmla="*/ 230641 h 500761"/>
                <a:gd name="connsiteX3067" fmla="*/ 4136048 w 4937510"/>
                <a:gd name="connsiteY3067" fmla="*/ 244219 h 500761"/>
                <a:gd name="connsiteX3068" fmla="*/ 4148069 w 4937510"/>
                <a:gd name="connsiteY3068" fmla="*/ 242711 h 500761"/>
                <a:gd name="connsiteX3069" fmla="*/ 4161592 w 4937510"/>
                <a:gd name="connsiteY3069" fmla="*/ 235167 h 500761"/>
                <a:gd name="connsiteX3070" fmla="*/ 4182628 w 4937510"/>
                <a:gd name="connsiteY3070" fmla="*/ 221589 h 500761"/>
                <a:gd name="connsiteX3071" fmla="*/ 4190141 w 4937510"/>
                <a:gd name="connsiteY3071" fmla="*/ 214046 h 500761"/>
                <a:gd name="connsiteX3072" fmla="*/ 4190141 w 4937510"/>
                <a:gd name="connsiteY3072" fmla="*/ 165768 h 500761"/>
                <a:gd name="connsiteX3073" fmla="*/ 4187136 w 4937510"/>
                <a:gd name="connsiteY3073" fmla="*/ 150681 h 500761"/>
                <a:gd name="connsiteX3074" fmla="*/ 4187136 w 4937510"/>
                <a:gd name="connsiteY3074" fmla="*/ 131068 h 500761"/>
                <a:gd name="connsiteX3075" fmla="*/ 4190141 w 4937510"/>
                <a:gd name="connsiteY3075" fmla="*/ 111455 h 500761"/>
                <a:gd name="connsiteX3076" fmla="*/ 4191643 w 4937510"/>
                <a:gd name="connsiteY3076" fmla="*/ 97877 h 500761"/>
                <a:gd name="connsiteX3077" fmla="*/ 4200659 w 4937510"/>
                <a:gd name="connsiteY3077" fmla="*/ 96368 h 500761"/>
                <a:gd name="connsiteX3078" fmla="*/ 4205167 w 4937510"/>
                <a:gd name="connsiteY3078" fmla="*/ 109946 h 500761"/>
                <a:gd name="connsiteX3079" fmla="*/ 4205167 w 4937510"/>
                <a:gd name="connsiteY3079" fmla="*/ 143137 h 500761"/>
                <a:gd name="connsiteX3080" fmla="*/ 4209674 w 4937510"/>
                <a:gd name="connsiteY3080" fmla="*/ 162750 h 500761"/>
                <a:gd name="connsiteX3081" fmla="*/ 4206669 w 4937510"/>
                <a:gd name="connsiteY3081" fmla="*/ 182363 h 500761"/>
                <a:gd name="connsiteX3082" fmla="*/ 4202161 w 4937510"/>
                <a:gd name="connsiteY3082" fmla="*/ 198959 h 500761"/>
                <a:gd name="connsiteX3083" fmla="*/ 4203664 w 4937510"/>
                <a:gd name="connsiteY3083" fmla="*/ 212537 h 500761"/>
                <a:gd name="connsiteX3084" fmla="*/ 4206669 w 4937510"/>
                <a:gd name="connsiteY3084" fmla="*/ 220080 h 500761"/>
                <a:gd name="connsiteX3085" fmla="*/ 4223197 w 4937510"/>
                <a:gd name="connsiteY3085" fmla="*/ 218572 h 500761"/>
                <a:gd name="connsiteX3086" fmla="*/ 4230710 w 4937510"/>
                <a:gd name="connsiteY3086" fmla="*/ 200467 h 500761"/>
                <a:gd name="connsiteX3087" fmla="*/ 4229208 w 4937510"/>
                <a:gd name="connsiteY3087" fmla="*/ 182363 h 500761"/>
                <a:gd name="connsiteX3088" fmla="*/ 4235218 w 4937510"/>
                <a:gd name="connsiteY3088" fmla="*/ 156715 h 500761"/>
                <a:gd name="connsiteX3089" fmla="*/ 4238223 w 4937510"/>
                <a:gd name="connsiteY3089" fmla="*/ 135594 h 500761"/>
                <a:gd name="connsiteX3090" fmla="*/ 4238223 w 4937510"/>
                <a:gd name="connsiteY3090" fmla="*/ 106929 h 500761"/>
                <a:gd name="connsiteX3091" fmla="*/ 4239726 w 4937510"/>
                <a:gd name="connsiteY3091" fmla="*/ 88824 h 500761"/>
                <a:gd name="connsiteX3092" fmla="*/ 4239726 w 4937510"/>
                <a:gd name="connsiteY3092" fmla="*/ 63177 h 500761"/>
                <a:gd name="connsiteX3093" fmla="*/ 4248741 w 4937510"/>
                <a:gd name="connsiteY3093" fmla="*/ 58651 h 500761"/>
                <a:gd name="connsiteX3094" fmla="*/ 4257757 w 4937510"/>
                <a:gd name="connsiteY3094" fmla="*/ 67703 h 500761"/>
                <a:gd name="connsiteX3095" fmla="*/ 4259259 w 4937510"/>
                <a:gd name="connsiteY3095" fmla="*/ 93351 h 500761"/>
                <a:gd name="connsiteX3096" fmla="*/ 4259259 w 4937510"/>
                <a:gd name="connsiteY3096" fmla="*/ 111455 h 500761"/>
                <a:gd name="connsiteX3097" fmla="*/ 4257757 w 4937510"/>
                <a:gd name="connsiteY3097" fmla="*/ 132576 h 500761"/>
                <a:gd name="connsiteX3098" fmla="*/ 4254752 w 4937510"/>
                <a:gd name="connsiteY3098" fmla="*/ 147663 h 500761"/>
                <a:gd name="connsiteX3099" fmla="*/ 4263767 w 4937510"/>
                <a:gd name="connsiteY3099" fmla="*/ 138611 h 500761"/>
                <a:gd name="connsiteX3100" fmla="*/ 4278793 w 4937510"/>
                <a:gd name="connsiteY3100" fmla="*/ 122016 h 500761"/>
                <a:gd name="connsiteX3101" fmla="*/ 4293818 w 4937510"/>
                <a:gd name="connsiteY3101" fmla="*/ 100894 h 500761"/>
                <a:gd name="connsiteX3102" fmla="*/ 4284803 w 4937510"/>
                <a:gd name="connsiteY3102" fmla="*/ 94859 h 500761"/>
                <a:gd name="connsiteX3103" fmla="*/ 4283300 w 4937510"/>
                <a:gd name="connsiteY3103" fmla="*/ 82790 h 500761"/>
                <a:gd name="connsiteX3104" fmla="*/ 4283300 w 4937510"/>
                <a:gd name="connsiteY3104" fmla="*/ 66194 h 500761"/>
                <a:gd name="connsiteX3105" fmla="*/ 4274285 w 4937510"/>
                <a:gd name="connsiteY3105" fmla="*/ 64685 h 500761"/>
                <a:gd name="connsiteX3106" fmla="*/ 4263767 w 4937510"/>
                <a:gd name="connsiteY3106" fmla="*/ 67703 h 500761"/>
                <a:gd name="connsiteX3107" fmla="*/ 4265270 w 4937510"/>
                <a:gd name="connsiteY3107" fmla="*/ 58651 h 500761"/>
                <a:gd name="connsiteX3108" fmla="*/ 4278793 w 4937510"/>
                <a:gd name="connsiteY3108" fmla="*/ 51107 h 500761"/>
                <a:gd name="connsiteX3109" fmla="*/ 4283300 w 4937510"/>
                <a:gd name="connsiteY3109" fmla="*/ 42055 h 500761"/>
                <a:gd name="connsiteX3110" fmla="*/ 4283300 w 4937510"/>
                <a:gd name="connsiteY3110" fmla="*/ 31494 h 500761"/>
                <a:gd name="connsiteX3111" fmla="*/ 4281798 w 4937510"/>
                <a:gd name="connsiteY3111" fmla="*/ 22442 h 500761"/>
                <a:gd name="connsiteX3112" fmla="*/ 4286306 w 4937510"/>
                <a:gd name="connsiteY3112" fmla="*/ 17916 h 500761"/>
                <a:gd name="connsiteX3113" fmla="*/ 192741 w 4937510"/>
                <a:gd name="connsiteY3113" fmla="*/ 377 h 500761"/>
                <a:gd name="connsiteX3114" fmla="*/ 201815 w 4937510"/>
                <a:gd name="connsiteY3114" fmla="*/ 3400 h 500761"/>
                <a:gd name="connsiteX3115" fmla="*/ 206352 w 4937510"/>
                <a:gd name="connsiteY3115" fmla="*/ 9444 h 500761"/>
                <a:gd name="connsiteX3116" fmla="*/ 212402 w 4937510"/>
                <a:gd name="connsiteY3116" fmla="*/ 17001 h 500761"/>
                <a:gd name="connsiteX3117" fmla="*/ 219964 w 4937510"/>
                <a:gd name="connsiteY3117" fmla="*/ 26068 h 500761"/>
                <a:gd name="connsiteX3118" fmla="*/ 233575 w 4937510"/>
                <a:gd name="connsiteY3118" fmla="*/ 39669 h 500761"/>
                <a:gd name="connsiteX3119" fmla="*/ 236599 w 4937510"/>
                <a:gd name="connsiteY3119" fmla="*/ 48736 h 500761"/>
                <a:gd name="connsiteX3120" fmla="*/ 236599 w 4937510"/>
                <a:gd name="connsiteY3120" fmla="*/ 71405 h 500761"/>
                <a:gd name="connsiteX3121" fmla="*/ 235087 w 4937510"/>
                <a:gd name="connsiteY3121" fmla="*/ 94073 h 500761"/>
                <a:gd name="connsiteX3122" fmla="*/ 235087 w 4937510"/>
                <a:gd name="connsiteY3122" fmla="*/ 101629 h 500761"/>
                <a:gd name="connsiteX3123" fmla="*/ 232062 w 4937510"/>
                <a:gd name="connsiteY3123" fmla="*/ 107674 h 500761"/>
                <a:gd name="connsiteX3124" fmla="*/ 230550 w 4937510"/>
                <a:gd name="connsiteY3124" fmla="*/ 125809 h 500761"/>
                <a:gd name="connsiteX3125" fmla="*/ 230550 w 4937510"/>
                <a:gd name="connsiteY3125" fmla="*/ 130343 h 500761"/>
                <a:gd name="connsiteX3126" fmla="*/ 230550 w 4937510"/>
                <a:gd name="connsiteY3126" fmla="*/ 134876 h 500761"/>
                <a:gd name="connsiteX3127" fmla="*/ 229038 w 4937510"/>
                <a:gd name="connsiteY3127" fmla="*/ 140921 h 500761"/>
                <a:gd name="connsiteX3128" fmla="*/ 226013 w 4937510"/>
                <a:gd name="connsiteY3128" fmla="*/ 146966 h 500761"/>
                <a:gd name="connsiteX3129" fmla="*/ 227525 w 4937510"/>
                <a:gd name="connsiteY3129" fmla="*/ 151500 h 500761"/>
                <a:gd name="connsiteX3130" fmla="*/ 229038 w 4937510"/>
                <a:gd name="connsiteY3130" fmla="*/ 153011 h 500761"/>
                <a:gd name="connsiteX3131" fmla="*/ 233575 w 4937510"/>
                <a:gd name="connsiteY3131" fmla="*/ 156034 h 500761"/>
                <a:gd name="connsiteX3132" fmla="*/ 238112 w 4937510"/>
                <a:gd name="connsiteY3132" fmla="*/ 159056 h 500761"/>
                <a:gd name="connsiteX3133" fmla="*/ 241137 w 4937510"/>
                <a:gd name="connsiteY3133" fmla="*/ 162078 h 500761"/>
                <a:gd name="connsiteX3134" fmla="*/ 248698 w 4937510"/>
                <a:gd name="connsiteY3134" fmla="*/ 165101 h 500761"/>
                <a:gd name="connsiteX3135" fmla="*/ 254748 w 4937510"/>
                <a:gd name="connsiteY3135" fmla="*/ 172657 h 500761"/>
                <a:gd name="connsiteX3136" fmla="*/ 254748 w 4937510"/>
                <a:gd name="connsiteY3136" fmla="*/ 180213 h 500761"/>
                <a:gd name="connsiteX3137" fmla="*/ 251723 w 4937510"/>
                <a:gd name="connsiteY3137" fmla="*/ 187769 h 500761"/>
                <a:gd name="connsiteX3138" fmla="*/ 236599 w 4937510"/>
                <a:gd name="connsiteY3138" fmla="*/ 202882 h 500761"/>
                <a:gd name="connsiteX3139" fmla="*/ 236599 w 4937510"/>
                <a:gd name="connsiteY3139" fmla="*/ 207415 h 500761"/>
                <a:gd name="connsiteX3140" fmla="*/ 239624 w 4937510"/>
                <a:gd name="connsiteY3140" fmla="*/ 207415 h 500761"/>
                <a:gd name="connsiteX3141" fmla="*/ 241137 w 4937510"/>
                <a:gd name="connsiteY3141" fmla="*/ 211949 h 500761"/>
                <a:gd name="connsiteX3142" fmla="*/ 241137 w 4937510"/>
                <a:gd name="connsiteY3142" fmla="*/ 213460 h 500761"/>
                <a:gd name="connsiteX3143" fmla="*/ 233575 w 4937510"/>
                <a:gd name="connsiteY3143" fmla="*/ 222527 h 500761"/>
                <a:gd name="connsiteX3144" fmla="*/ 232062 w 4937510"/>
                <a:gd name="connsiteY3144" fmla="*/ 225550 h 500761"/>
                <a:gd name="connsiteX3145" fmla="*/ 224501 w 4937510"/>
                <a:gd name="connsiteY3145" fmla="*/ 242173 h 500761"/>
                <a:gd name="connsiteX3146" fmla="*/ 222988 w 4937510"/>
                <a:gd name="connsiteY3146" fmla="*/ 251241 h 500761"/>
                <a:gd name="connsiteX3147" fmla="*/ 222988 w 4937510"/>
                <a:gd name="connsiteY3147" fmla="*/ 261819 h 500761"/>
                <a:gd name="connsiteX3148" fmla="*/ 222988 w 4937510"/>
                <a:gd name="connsiteY3148" fmla="*/ 270887 h 500761"/>
                <a:gd name="connsiteX3149" fmla="*/ 222988 w 4937510"/>
                <a:gd name="connsiteY3149" fmla="*/ 285999 h 500761"/>
                <a:gd name="connsiteX3150" fmla="*/ 222988 w 4937510"/>
                <a:gd name="connsiteY3150" fmla="*/ 299600 h 500761"/>
                <a:gd name="connsiteX3151" fmla="*/ 222988 w 4937510"/>
                <a:gd name="connsiteY3151" fmla="*/ 310179 h 500761"/>
                <a:gd name="connsiteX3152" fmla="*/ 224501 w 4937510"/>
                <a:gd name="connsiteY3152" fmla="*/ 316223 h 500761"/>
                <a:gd name="connsiteX3153" fmla="*/ 226013 w 4937510"/>
                <a:gd name="connsiteY3153" fmla="*/ 341914 h 500761"/>
                <a:gd name="connsiteX3154" fmla="*/ 226013 w 4937510"/>
                <a:gd name="connsiteY3154" fmla="*/ 357027 h 500761"/>
                <a:gd name="connsiteX3155" fmla="*/ 226013 w 4937510"/>
                <a:gd name="connsiteY3155" fmla="*/ 366094 h 500761"/>
                <a:gd name="connsiteX3156" fmla="*/ 224501 w 4937510"/>
                <a:gd name="connsiteY3156" fmla="*/ 379695 h 500761"/>
                <a:gd name="connsiteX3157" fmla="*/ 224501 w 4937510"/>
                <a:gd name="connsiteY3157" fmla="*/ 418987 h 500761"/>
                <a:gd name="connsiteX3158" fmla="*/ 215427 w 4937510"/>
                <a:gd name="connsiteY3158" fmla="*/ 443166 h 500761"/>
                <a:gd name="connsiteX3159" fmla="*/ 195766 w 4937510"/>
                <a:gd name="connsiteY3159" fmla="*/ 446189 h 500761"/>
                <a:gd name="connsiteX3160" fmla="*/ 189716 w 4937510"/>
                <a:gd name="connsiteY3160" fmla="*/ 443166 h 500761"/>
                <a:gd name="connsiteX3161" fmla="*/ 168544 w 4937510"/>
                <a:gd name="connsiteY3161" fmla="*/ 428054 h 500761"/>
                <a:gd name="connsiteX3162" fmla="*/ 164006 w 4937510"/>
                <a:gd name="connsiteY3162" fmla="*/ 415964 h 500761"/>
                <a:gd name="connsiteX3163" fmla="*/ 159469 w 4937510"/>
                <a:gd name="connsiteY3163" fmla="*/ 403875 h 500761"/>
                <a:gd name="connsiteX3164" fmla="*/ 157957 w 4937510"/>
                <a:gd name="connsiteY3164" fmla="*/ 375161 h 500761"/>
                <a:gd name="connsiteX3165" fmla="*/ 157957 w 4937510"/>
                <a:gd name="connsiteY3165" fmla="*/ 360049 h 500761"/>
                <a:gd name="connsiteX3166" fmla="*/ 156445 w 4937510"/>
                <a:gd name="connsiteY3166" fmla="*/ 350982 h 500761"/>
                <a:gd name="connsiteX3167" fmla="*/ 153420 w 4937510"/>
                <a:gd name="connsiteY3167" fmla="*/ 354004 h 500761"/>
                <a:gd name="connsiteX3168" fmla="*/ 145858 w 4937510"/>
                <a:gd name="connsiteY3168" fmla="*/ 363071 h 500761"/>
                <a:gd name="connsiteX3169" fmla="*/ 142833 w 4937510"/>
                <a:gd name="connsiteY3169" fmla="*/ 370628 h 500761"/>
                <a:gd name="connsiteX3170" fmla="*/ 135272 w 4937510"/>
                <a:gd name="connsiteY3170" fmla="*/ 388762 h 500761"/>
                <a:gd name="connsiteX3171" fmla="*/ 129222 w 4937510"/>
                <a:gd name="connsiteY3171" fmla="*/ 405386 h 500761"/>
                <a:gd name="connsiteX3172" fmla="*/ 121661 w 4937510"/>
                <a:gd name="connsiteY3172" fmla="*/ 414453 h 500761"/>
                <a:gd name="connsiteX3173" fmla="*/ 103512 w 4937510"/>
                <a:gd name="connsiteY3173" fmla="*/ 408408 h 500761"/>
                <a:gd name="connsiteX3174" fmla="*/ 94438 w 4937510"/>
                <a:gd name="connsiteY3174" fmla="*/ 400852 h 500761"/>
                <a:gd name="connsiteX3175" fmla="*/ 85364 w 4937510"/>
                <a:gd name="connsiteY3175" fmla="*/ 405386 h 500761"/>
                <a:gd name="connsiteX3176" fmla="*/ 74778 w 4937510"/>
                <a:gd name="connsiteY3176" fmla="*/ 418987 h 500761"/>
                <a:gd name="connsiteX3177" fmla="*/ 70240 w 4937510"/>
                <a:gd name="connsiteY3177" fmla="*/ 429565 h 500761"/>
                <a:gd name="connsiteX3178" fmla="*/ 64191 w 4937510"/>
                <a:gd name="connsiteY3178" fmla="*/ 434099 h 500761"/>
                <a:gd name="connsiteX3179" fmla="*/ 62679 w 4937510"/>
                <a:gd name="connsiteY3179" fmla="*/ 441655 h 500761"/>
                <a:gd name="connsiteX3180" fmla="*/ 59654 w 4937510"/>
                <a:gd name="connsiteY3180" fmla="*/ 450722 h 500761"/>
                <a:gd name="connsiteX3181" fmla="*/ 58142 w 4937510"/>
                <a:gd name="connsiteY3181" fmla="*/ 462812 h 500761"/>
                <a:gd name="connsiteX3182" fmla="*/ 53605 w 4937510"/>
                <a:gd name="connsiteY3182" fmla="*/ 479436 h 500761"/>
                <a:gd name="connsiteX3183" fmla="*/ 50580 w 4937510"/>
                <a:gd name="connsiteY3183" fmla="*/ 491526 h 500761"/>
                <a:gd name="connsiteX3184" fmla="*/ 39993 w 4937510"/>
                <a:gd name="connsiteY3184" fmla="*/ 500593 h 500761"/>
                <a:gd name="connsiteX3185" fmla="*/ 18820 w 4937510"/>
                <a:gd name="connsiteY3185" fmla="*/ 490014 h 500761"/>
                <a:gd name="connsiteX3186" fmla="*/ 8234 w 4937510"/>
                <a:gd name="connsiteY3186" fmla="*/ 474902 h 500761"/>
                <a:gd name="connsiteX3187" fmla="*/ 5209 w 4937510"/>
                <a:gd name="connsiteY3187" fmla="*/ 470368 h 500761"/>
                <a:gd name="connsiteX3188" fmla="*/ 3697 w 4937510"/>
                <a:gd name="connsiteY3188" fmla="*/ 465835 h 500761"/>
                <a:gd name="connsiteX3189" fmla="*/ 672 w 4937510"/>
                <a:gd name="connsiteY3189" fmla="*/ 455256 h 500761"/>
                <a:gd name="connsiteX3190" fmla="*/ 672 w 4937510"/>
                <a:gd name="connsiteY3190" fmla="*/ 447700 h 500761"/>
                <a:gd name="connsiteX3191" fmla="*/ 672 w 4937510"/>
                <a:gd name="connsiteY3191" fmla="*/ 440144 h 500761"/>
                <a:gd name="connsiteX3192" fmla="*/ 2184 w 4937510"/>
                <a:gd name="connsiteY3192" fmla="*/ 437121 h 500761"/>
                <a:gd name="connsiteX3193" fmla="*/ 672 w 4937510"/>
                <a:gd name="connsiteY3193" fmla="*/ 432588 h 500761"/>
                <a:gd name="connsiteX3194" fmla="*/ 672 w 4937510"/>
                <a:gd name="connsiteY3194" fmla="*/ 425032 h 500761"/>
                <a:gd name="connsiteX3195" fmla="*/ 5209 w 4937510"/>
                <a:gd name="connsiteY3195" fmla="*/ 420498 h 500761"/>
                <a:gd name="connsiteX3196" fmla="*/ 5209 w 4937510"/>
                <a:gd name="connsiteY3196" fmla="*/ 402363 h 500761"/>
                <a:gd name="connsiteX3197" fmla="*/ 5209 w 4937510"/>
                <a:gd name="connsiteY3197" fmla="*/ 397830 h 500761"/>
                <a:gd name="connsiteX3198" fmla="*/ 5209 w 4937510"/>
                <a:gd name="connsiteY3198" fmla="*/ 393296 h 500761"/>
                <a:gd name="connsiteX3199" fmla="*/ 5209 w 4937510"/>
                <a:gd name="connsiteY3199" fmla="*/ 388762 h 500761"/>
                <a:gd name="connsiteX3200" fmla="*/ 5209 w 4937510"/>
                <a:gd name="connsiteY3200" fmla="*/ 384229 h 500761"/>
                <a:gd name="connsiteX3201" fmla="*/ 5209 w 4937510"/>
                <a:gd name="connsiteY3201" fmla="*/ 379695 h 500761"/>
                <a:gd name="connsiteX3202" fmla="*/ 9746 w 4937510"/>
                <a:gd name="connsiteY3202" fmla="*/ 378184 h 500761"/>
                <a:gd name="connsiteX3203" fmla="*/ 14283 w 4937510"/>
                <a:gd name="connsiteY3203" fmla="*/ 381206 h 500761"/>
                <a:gd name="connsiteX3204" fmla="*/ 17308 w 4937510"/>
                <a:gd name="connsiteY3204" fmla="*/ 385740 h 500761"/>
                <a:gd name="connsiteX3205" fmla="*/ 18820 w 4937510"/>
                <a:gd name="connsiteY3205" fmla="*/ 394807 h 500761"/>
                <a:gd name="connsiteX3206" fmla="*/ 18820 w 4937510"/>
                <a:gd name="connsiteY3206" fmla="*/ 400852 h 500761"/>
                <a:gd name="connsiteX3207" fmla="*/ 18820 w 4937510"/>
                <a:gd name="connsiteY3207" fmla="*/ 403875 h 500761"/>
                <a:gd name="connsiteX3208" fmla="*/ 20333 w 4937510"/>
                <a:gd name="connsiteY3208" fmla="*/ 409919 h 500761"/>
                <a:gd name="connsiteX3209" fmla="*/ 21845 w 4937510"/>
                <a:gd name="connsiteY3209" fmla="*/ 420498 h 500761"/>
                <a:gd name="connsiteX3210" fmla="*/ 27894 w 4937510"/>
                <a:gd name="connsiteY3210" fmla="*/ 425032 h 500761"/>
                <a:gd name="connsiteX3211" fmla="*/ 33944 w 4937510"/>
                <a:gd name="connsiteY3211" fmla="*/ 422009 h 500761"/>
                <a:gd name="connsiteX3212" fmla="*/ 39993 w 4937510"/>
                <a:gd name="connsiteY3212" fmla="*/ 420498 h 500761"/>
                <a:gd name="connsiteX3213" fmla="*/ 50580 w 4937510"/>
                <a:gd name="connsiteY3213" fmla="*/ 415964 h 500761"/>
                <a:gd name="connsiteX3214" fmla="*/ 53605 w 4937510"/>
                <a:gd name="connsiteY3214" fmla="*/ 412942 h 500761"/>
                <a:gd name="connsiteX3215" fmla="*/ 53605 w 4937510"/>
                <a:gd name="connsiteY3215" fmla="*/ 409919 h 500761"/>
                <a:gd name="connsiteX3216" fmla="*/ 56629 w 4937510"/>
                <a:gd name="connsiteY3216" fmla="*/ 405386 h 500761"/>
                <a:gd name="connsiteX3217" fmla="*/ 59654 w 4937510"/>
                <a:gd name="connsiteY3217" fmla="*/ 400852 h 500761"/>
                <a:gd name="connsiteX3218" fmla="*/ 67216 w 4937510"/>
                <a:gd name="connsiteY3218" fmla="*/ 396318 h 500761"/>
                <a:gd name="connsiteX3219" fmla="*/ 73265 w 4937510"/>
                <a:gd name="connsiteY3219" fmla="*/ 388762 h 500761"/>
                <a:gd name="connsiteX3220" fmla="*/ 77802 w 4937510"/>
                <a:gd name="connsiteY3220" fmla="*/ 385740 h 500761"/>
                <a:gd name="connsiteX3221" fmla="*/ 79315 w 4937510"/>
                <a:gd name="connsiteY3221" fmla="*/ 381206 h 500761"/>
                <a:gd name="connsiteX3222" fmla="*/ 79315 w 4937510"/>
                <a:gd name="connsiteY3222" fmla="*/ 375161 h 500761"/>
                <a:gd name="connsiteX3223" fmla="*/ 82339 w 4937510"/>
                <a:gd name="connsiteY3223" fmla="*/ 369116 h 500761"/>
                <a:gd name="connsiteX3224" fmla="*/ 82339 w 4937510"/>
                <a:gd name="connsiteY3224" fmla="*/ 363071 h 500761"/>
                <a:gd name="connsiteX3225" fmla="*/ 82339 w 4937510"/>
                <a:gd name="connsiteY3225" fmla="*/ 357027 h 500761"/>
                <a:gd name="connsiteX3226" fmla="*/ 83852 w 4937510"/>
                <a:gd name="connsiteY3226" fmla="*/ 350982 h 500761"/>
                <a:gd name="connsiteX3227" fmla="*/ 86876 w 4937510"/>
                <a:gd name="connsiteY3227" fmla="*/ 347959 h 500761"/>
                <a:gd name="connsiteX3228" fmla="*/ 94438 w 4937510"/>
                <a:gd name="connsiteY3228" fmla="*/ 347959 h 500761"/>
                <a:gd name="connsiteX3229" fmla="*/ 100488 w 4937510"/>
                <a:gd name="connsiteY3229" fmla="*/ 346448 h 500761"/>
                <a:gd name="connsiteX3230" fmla="*/ 105025 w 4937510"/>
                <a:gd name="connsiteY3230" fmla="*/ 343425 h 500761"/>
                <a:gd name="connsiteX3231" fmla="*/ 108049 w 4937510"/>
                <a:gd name="connsiteY3231" fmla="*/ 340403 h 500761"/>
                <a:gd name="connsiteX3232" fmla="*/ 111074 w 4937510"/>
                <a:gd name="connsiteY3232" fmla="*/ 337381 h 500761"/>
                <a:gd name="connsiteX3233" fmla="*/ 117123 w 4937510"/>
                <a:gd name="connsiteY3233" fmla="*/ 334358 h 500761"/>
                <a:gd name="connsiteX3234" fmla="*/ 129222 w 4937510"/>
                <a:gd name="connsiteY3234" fmla="*/ 319246 h 500761"/>
                <a:gd name="connsiteX3235" fmla="*/ 135272 w 4937510"/>
                <a:gd name="connsiteY3235" fmla="*/ 313201 h 500761"/>
                <a:gd name="connsiteX3236" fmla="*/ 151908 w 4937510"/>
                <a:gd name="connsiteY3236" fmla="*/ 298089 h 500761"/>
                <a:gd name="connsiteX3237" fmla="*/ 160982 w 4937510"/>
                <a:gd name="connsiteY3237" fmla="*/ 289021 h 500761"/>
                <a:gd name="connsiteX3238" fmla="*/ 165519 w 4937510"/>
                <a:gd name="connsiteY3238" fmla="*/ 281465 h 500761"/>
                <a:gd name="connsiteX3239" fmla="*/ 168544 w 4937510"/>
                <a:gd name="connsiteY3239" fmla="*/ 276932 h 500761"/>
                <a:gd name="connsiteX3240" fmla="*/ 170056 w 4937510"/>
                <a:gd name="connsiteY3240" fmla="*/ 272398 h 500761"/>
                <a:gd name="connsiteX3241" fmla="*/ 170056 w 4937510"/>
                <a:gd name="connsiteY3241" fmla="*/ 267864 h 500761"/>
                <a:gd name="connsiteX3242" fmla="*/ 170056 w 4937510"/>
                <a:gd name="connsiteY3242" fmla="*/ 261819 h 500761"/>
                <a:gd name="connsiteX3243" fmla="*/ 170056 w 4937510"/>
                <a:gd name="connsiteY3243" fmla="*/ 254263 h 500761"/>
                <a:gd name="connsiteX3244" fmla="*/ 168544 w 4937510"/>
                <a:gd name="connsiteY3244" fmla="*/ 248218 h 500761"/>
                <a:gd name="connsiteX3245" fmla="*/ 167031 w 4937510"/>
                <a:gd name="connsiteY3245" fmla="*/ 245196 h 500761"/>
                <a:gd name="connsiteX3246" fmla="*/ 167031 w 4937510"/>
                <a:gd name="connsiteY3246" fmla="*/ 242173 h 500761"/>
                <a:gd name="connsiteX3247" fmla="*/ 165519 w 4937510"/>
                <a:gd name="connsiteY3247" fmla="*/ 237640 h 500761"/>
                <a:gd name="connsiteX3248" fmla="*/ 162494 w 4937510"/>
                <a:gd name="connsiteY3248" fmla="*/ 231595 h 500761"/>
                <a:gd name="connsiteX3249" fmla="*/ 151908 w 4937510"/>
                <a:gd name="connsiteY3249" fmla="*/ 230084 h 500761"/>
                <a:gd name="connsiteX3250" fmla="*/ 138296 w 4937510"/>
                <a:gd name="connsiteY3250" fmla="*/ 228572 h 500761"/>
                <a:gd name="connsiteX3251" fmla="*/ 129222 w 4937510"/>
                <a:gd name="connsiteY3251" fmla="*/ 228572 h 500761"/>
                <a:gd name="connsiteX3252" fmla="*/ 121661 w 4937510"/>
                <a:gd name="connsiteY3252" fmla="*/ 227061 h 500761"/>
                <a:gd name="connsiteX3253" fmla="*/ 117123 w 4937510"/>
                <a:gd name="connsiteY3253" fmla="*/ 224039 h 500761"/>
                <a:gd name="connsiteX3254" fmla="*/ 115611 w 4937510"/>
                <a:gd name="connsiteY3254" fmla="*/ 221016 h 500761"/>
                <a:gd name="connsiteX3255" fmla="*/ 121661 w 4937510"/>
                <a:gd name="connsiteY3255" fmla="*/ 213460 h 500761"/>
                <a:gd name="connsiteX3256" fmla="*/ 133759 w 4937510"/>
                <a:gd name="connsiteY3256" fmla="*/ 207415 h 500761"/>
                <a:gd name="connsiteX3257" fmla="*/ 145858 w 4937510"/>
                <a:gd name="connsiteY3257" fmla="*/ 198348 h 500761"/>
                <a:gd name="connsiteX3258" fmla="*/ 147371 w 4937510"/>
                <a:gd name="connsiteY3258" fmla="*/ 196837 h 500761"/>
                <a:gd name="connsiteX3259" fmla="*/ 170056 w 4937510"/>
                <a:gd name="connsiteY3259" fmla="*/ 183236 h 500761"/>
                <a:gd name="connsiteX3260" fmla="*/ 170056 w 4937510"/>
                <a:gd name="connsiteY3260" fmla="*/ 178702 h 500761"/>
                <a:gd name="connsiteX3261" fmla="*/ 170056 w 4937510"/>
                <a:gd name="connsiteY3261" fmla="*/ 166612 h 500761"/>
                <a:gd name="connsiteX3262" fmla="*/ 170056 w 4937510"/>
                <a:gd name="connsiteY3262" fmla="*/ 156034 h 500761"/>
                <a:gd name="connsiteX3263" fmla="*/ 174593 w 4937510"/>
                <a:gd name="connsiteY3263" fmla="*/ 149989 h 500761"/>
                <a:gd name="connsiteX3264" fmla="*/ 176105 w 4937510"/>
                <a:gd name="connsiteY3264" fmla="*/ 134876 h 500761"/>
                <a:gd name="connsiteX3265" fmla="*/ 174593 w 4937510"/>
                <a:gd name="connsiteY3265" fmla="*/ 118253 h 500761"/>
                <a:gd name="connsiteX3266" fmla="*/ 177618 w 4937510"/>
                <a:gd name="connsiteY3266" fmla="*/ 103141 h 500761"/>
                <a:gd name="connsiteX3267" fmla="*/ 177618 w 4937510"/>
                <a:gd name="connsiteY3267" fmla="*/ 92562 h 500761"/>
                <a:gd name="connsiteX3268" fmla="*/ 176105 w 4937510"/>
                <a:gd name="connsiteY3268" fmla="*/ 57804 h 500761"/>
                <a:gd name="connsiteX3269" fmla="*/ 174593 w 4937510"/>
                <a:gd name="connsiteY3269" fmla="*/ 45714 h 500761"/>
                <a:gd name="connsiteX3270" fmla="*/ 173081 w 4937510"/>
                <a:gd name="connsiteY3270" fmla="*/ 36647 h 500761"/>
                <a:gd name="connsiteX3271" fmla="*/ 173081 w 4937510"/>
                <a:gd name="connsiteY3271" fmla="*/ 29090 h 500761"/>
                <a:gd name="connsiteX3272" fmla="*/ 173081 w 4937510"/>
                <a:gd name="connsiteY3272" fmla="*/ 20023 h 500761"/>
                <a:gd name="connsiteX3273" fmla="*/ 176105 w 4937510"/>
                <a:gd name="connsiteY3273" fmla="*/ 15489 h 500761"/>
                <a:gd name="connsiteX3274" fmla="*/ 176105 w 4937510"/>
                <a:gd name="connsiteY3274" fmla="*/ 10956 h 500761"/>
                <a:gd name="connsiteX3275" fmla="*/ 182155 w 4937510"/>
                <a:gd name="connsiteY3275" fmla="*/ 1888 h 500761"/>
                <a:gd name="connsiteX3276" fmla="*/ 192741 w 4937510"/>
                <a:gd name="connsiteY3276" fmla="*/ 377 h 500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Lst>
              <a:rect l="l" t="t" r="r" b="b"/>
              <a:pathLst>
                <a:path w="4937510" h="500761">
                  <a:moveTo>
                    <a:pt x="1584576" y="395678"/>
                  </a:moveTo>
                  <a:cubicBezTo>
                    <a:pt x="1586064" y="395678"/>
                    <a:pt x="1587553" y="395678"/>
                    <a:pt x="1587553" y="395678"/>
                  </a:cubicBezTo>
                  <a:cubicBezTo>
                    <a:pt x="1589041" y="394154"/>
                    <a:pt x="1590529" y="395678"/>
                    <a:pt x="1590529" y="395678"/>
                  </a:cubicBezTo>
                  <a:cubicBezTo>
                    <a:pt x="1592018" y="395678"/>
                    <a:pt x="1593506" y="395678"/>
                    <a:pt x="1593506" y="395678"/>
                  </a:cubicBezTo>
                  <a:cubicBezTo>
                    <a:pt x="1593506" y="395678"/>
                    <a:pt x="1593506" y="397202"/>
                    <a:pt x="1593506" y="398726"/>
                  </a:cubicBezTo>
                  <a:cubicBezTo>
                    <a:pt x="1594994" y="400250"/>
                    <a:pt x="1596482" y="398726"/>
                    <a:pt x="1597971" y="400250"/>
                  </a:cubicBezTo>
                  <a:cubicBezTo>
                    <a:pt x="1599459" y="401774"/>
                    <a:pt x="1600947" y="401774"/>
                    <a:pt x="1602436" y="401774"/>
                  </a:cubicBezTo>
                  <a:cubicBezTo>
                    <a:pt x="1603924" y="401774"/>
                    <a:pt x="1605412" y="401774"/>
                    <a:pt x="1608389" y="403298"/>
                  </a:cubicBezTo>
                  <a:cubicBezTo>
                    <a:pt x="1609877" y="403298"/>
                    <a:pt x="1609877" y="403298"/>
                    <a:pt x="1611365" y="403298"/>
                  </a:cubicBezTo>
                  <a:cubicBezTo>
                    <a:pt x="1612854" y="403298"/>
                    <a:pt x="1614342" y="403298"/>
                    <a:pt x="1617318" y="401774"/>
                  </a:cubicBezTo>
                  <a:cubicBezTo>
                    <a:pt x="1620295" y="400250"/>
                    <a:pt x="1618807" y="401774"/>
                    <a:pt x="1620295" y="400250"/>
                  </a:cubicBezTo>
                  <a:cubicBezTo>
                    <a:pt x="1621783" y="400250"/>
                    <a:pt x="1623271" y="398726"/>
                    <a:pt x="1623271" y="398726"/>
                  </a:cubicBezTo>
                  <a:cubicBezTo>
                    <a:pt x="1623271" y="398726"/>
                    <a:pt x="1623271" y="400250"/>
                    <a:pt x="1624760" y="401774"/>
                  </a:cubicBezTo>
                  <a:cubicBezTo>
                    <a:pt x="1624760" y="403298"/>
                    <a:pt x="1624760" y="404822"/>
                    <a:pt x="1623271" y="406346"/>
                  </a:cubicBezTo>
                  <a:cubicBezTo>
                    <a:pt x="1623271" y="409394"/>
                    <a:pt x="1623271" y="409394"/>
                    <a:pt x="1621783" y="412442"/>
                  </a:cubicBezTo>
                  <a:cubicBezTo>
                    <a:pt x="1620295" y="415490"/>
                    <a:pt x="1620295" y="413966"/>
                    <a:pt x="1618807" y="415490"/>
                  </a:cubicBezTo>
                  <a:cubicBezTo>
                    <a:pt x="1618807" y="417014"/>
                    <a:pt x="1615830" y="418538"/>
                    <a:pt x="1615830" y="420062"/>
                  </a:cubicBezTo>
                  <a:cubicBezTo>
                    <a:pt x="1614342" y="421586"/>
                    <a:pt x="1614342" y="421586"/>
                    <a:pt x="1612854" y="423110"/>
                  </a:cubicBezTo>
                  <a:cubicBezTo>
                    <a:pt x="1612854" y="426158"/>
                    <a:pt x="1611365" y="426158"/>
                    <a:pt x="1609877" y="427682"/>
                  </a:cubicBezTo>
                  <a:cubicBezTo>
                    <a:pt x="1609877" y="429206"/>
                    <a:pt x="1606900" y="429206"/>
                    <a:pt x="1605412" y="430730"/>
                  </a:cubicBezTo>
                  <a:cubicBezTo>
                    <a:pt x="1603924" y="432254"/>
                    <a:pt x="1603924" y="430730"/>
                    <a:pt x="1602436" y="432254"/>
                  </a:cubicBezTo>
                  <a:cubicBezTo>
                    <a:pt x="1600947" y="432254"/>
                    <a:pt x="1597971" y="430730"/>
                    <a:pt x="1594994" y="430730"/>
                  </a:cubicBezTo>
                  <a:cubicBezTo>
                    <a:pt x="1592018" y="432254"/>
                    <a:pt x="1592018" y="430730"/>
                    <a:pt x="1589041" y="430730"/>
                  </a:cubicBezTo>
                  <a:cubicBezTo>
                    <a:pt x="1586064" y="429206"/>
                    <a:pt x="1586064" y="429206"/>
                    <a:pt x="1584576" y="427682"/>
                  </a:cubicBezTo>
                  <a:cubicBezTo>
                    <a:pt x="1583088" y="426158"/>
                    <a:pt x="1583088" y="424634"/>
                    <a:pt x="1581600" y="423110"/>
                  </a:cubicBezTo>
                  <a:cubicBezTo>
                    <a:pt x="1581600" y="421586"/>
                    <a:pt x="1581600" y="420062"/>
                    <a:pt x="1580111" y="418538"/>
                  </a:cubicBezTo>
                  <a:cubicBezTo>
                    <a:pt x="1580111" y="415490"/>
                    <a:pt x="1580111" y="415490"/>
                    <a:pt x="1578623" y="413966"/>
                  </a:cubicBezTo>
                  <a:cubicBezTo>
                    <a:pt x="1577135" y="412442"/>
                    <a:pt x="1578623" y="410918"/>
                    <a:pt x="1578623" y="409394"/>
                  </a:cubicBezTo>
                  <a:cubicBezTo>
                    <a:pt x="1578623" y="409394"/>
                    <a:pt x="1577135" y="406346"/>
                    <a:pt x="1577135" y="406346"/>
                  </a:cubicBezTo>
                  <a:cubicBezTo>
                    <a:pt x="1577135" y="404822"/>
                    <a:pt x="1577135" y="403298"/>
                    <a:pt x="1577135" y="401774"/>
                  </a:cubicBezTo>
                  <a:cubicBezTo>
                    <a:pt x="1577135" y="400250"/>
                    <a:pt x="1577135" y="400250"/>
                    <a:pt x="1578623" y="398726"/>
                  </a:cubicBezTo>
                  <a:cubicBezTo>
                    <a:pt x="1578623" y="398726"/>
                    <a:pt x="1580111" y="397202"/>
                    <a:pt x="1581600" y="397202"/>
                  </a:cubicBezTo>
                  <a:cubicBezTo>
                    <a:pt x="1581600" y="395678"/>
                    <a:pt x="1583088" y="395678"/>
                    <a:pt x="1584576" y="395678"/>
                  </a:cubicBezTo>
                  <a:close/>
                  <a:moveTo>
                    <a:pt x="2841180" y="348471"/>
                  </a:moveTo>
                  <a:cubicBezTo>
                    <a:pt x="2838162" y="348471"/>
                    <a:pt x="2838162" y="348471"/>
                    <a:pt x="2836654" y="349978"/>
                  </a:cubicBezTo>
                  <a:cubicBezTo>
                    <a:pt x="2835145" y="349978"/>
                    <a:pt x="2832128" y="349978"/>
                    <a:pt x="2829110" y="349978"/>
                  </a:cubicBezTo>
                  <a:cubicBezTo>
                    <a:pt x="2827602" y="351486"/>
                    <a:pt x="2823076" y="352993"/>
                    <a:pt x="2821567" y="351486"/>
                  </a:cubicBezTo>
                  <a:cubicBezTo>
                    <a:pt x="2820058" y="351486"/>
                    <a:pt x="2818549" y="352993"/>
                    <a:pt x="2815532" y="352993"/>
                  </a:cubicBezTo>
                  <a:cubicBezTo>
                    <a:pt x="2815532" y="354501"/>
                    <a:pt x="2812515" y="354501"/>
                    <a:pt x="2811006" y="354501"/>
                  </a:cubicBezTo>
                  <a:cubicBezTo>
                    <a:pt x="2806480" y="357516"/>
                    <a:pt x="2803463" y="357516"/>
                    <a:pt x="2798937" y="360531"/>
                  </a:cubicBezTo>
                  <a:cubicBezTo>
                    <a:pt x="2798937" y="362039"/>
                    <a:pt x="2797428" y="360531"/>
                    <a:pt x="2794410" y="363546"/>
                  </a:cubicBezTo>
                  <a:cubicBezTo>
                    <a:pt x="2794410" y="365054"/>
                    <a:pt x="2792902" y="365054"/>
                    <a:pt x="2791393" y="366561"/>
                  </a:cubicBezTo>
                  <a:cubicBezTo>
                    <a:pt x="2791393" y="368069"/>
                    <a:pt x="2791393" y="369576"/>
                    <a:pt x="2789884" y="371084"/>
                  </a:cubicBezTo>
                  <a:cubicBezTo>
                    <a:pt x="2788376" y="375607"/>
                    <a:pt x="2789884" y="374099"/>
                    <a:pt x="2788376" y="380129"/>
                  </a:cubicBezTo>
                  <a:cubicBezTo>
                    <a:pt x="2785358" y="387667"/>
                    <a:pt x="2786867" y="386160"/>
                    <a:pt x="2786867" y="389175"/>
                  </a:cubicBezTo>
                  <a:cubicBezTo>
                    <a:pt x="2786867" y="390682"/>
                    <a:pt x="2786867" y="392190"/>
                    <a:pt x="2788376" y="393697"/>
                  </a:cubicBezTo>
                  <a:cubicBezTo>
                    <a:pt x="2789884" y="396712"/>
                    <a:pt x="2789884" y="396712"/>
                    <a:pt x="2791393" y="398220"/>
                  </a:cubicBezTo>
                  <a:cubicBezTo>
                    <a:pt x="2791393" y="398220"/>
                    <a:pt x="2791393" y="399728"/>
                    <a:pt x="2792902" y="399728"/>
                  </a:cubicBezTo>
                  <a:cubicBezTo>
                    <a:pt x="2794410" y="401235"/>
                    <a:pt x="2797428" y="402743"/>
                    <a:pt x="2801954" y="405758"/>
                  </a:cubicBezTo>
                  <a:cubicBezTo>
                    <a:pt x="2801954" y="405758"/>
                    <a:pt x="2803463" y="405758"/>
                    <a:pt x="2804971" y="405758"/>
                  </a:cubicBezTo>
                  <a:cubicBezTo>
                    <a:pt x="2807989" y="407265"/>
                    <a:pt x="2806480" y="407265"/>
                    <a:pt x="2807989" y="408773"/>
                  </a:cubicBezTo>
                  <a:cubicBezTo>
                    <a:pt x="2809497" y="408773"/>
                    <a:pt x="2811006" y="408773"/>
                    <a:pt x="2812515" y="408773"/>
                  </a:cubicBezTo>
                  <a:cubicBezTo>
                    <a:pt x="2815532" y="408773"/>
                    <a:pt x="2817041" y="408773"/>
                    <a:pt x="2820058" y="408773"/>
                  </a:cubicBezTo>
                  <a:cubicBezTo>
                    <a:pt x="2821567" y="408773"/>
                    <a:pt x="2823076" y="408773"/>
                    <a:pt x="2826093" y="408773"/>
                  </a:cubicBezTo>
                  <a:cubicBezTo>
                    <a:pt x="2827602" y="408773"/>
                    <a:pt x="2829110" y="410280"/>
                    <a:pt x="2829110" y="410280"/>
                  </a:cubicBezTo>
                  <a:cubicBezTo>
                    <a:pt x="2833636" y="410280"/>
                    <a:pt x="2833636" y="410280"/>
                    <a:pt x="2835145" y="410280"/>
                  </a:cubicBezTo>
                  <a:cubicBezTo>
                    <a:pt x="2839671" y="408773"/>
                    <a:pt x="2842688" y="408773"/>
                    <a:pt x="2845706" y="408773"/>
                  </a:cubicBezTo>
                  <a:cubicBezTo>
                    <a:pt x="2848723" y="408773"/>
                    <a:pt x="2854758" y="408773"/>
                    <a:pt x="2859284" y="405758"/>
                  </a:cubicBezTo>
                  <a:cubicBezTo>
                    <a:pt x="2863810" y="404250"/>
                    <a:pt x="2865319" y="404250"/>
                    <a:pt x="2869845" y="401235"/>
                  </a:cubicBezTo>
                  <a:cubicBezTo>
                    <a:pt x="2874371" y="399728"/>
                    <a:pt x="2875880" y="396712"/>
                    <a:pt x="2877388" y="393697"/>
                  </a:cubicBezTo>
                  <a:cubicBezTo>
                    <a:pt x="2878897" y="390682"/>
                    <a:pt x="2878897" y="392190"/>
                    <a:pt x="2880406" y="387667"/>
                  </a:cubicBezTo>
                  <a:cubicBezTo>
                    <a:pt x="2880406" y="384652"/>
                    <a:pt x="2881914" y="375607"/>
                    <a:pt x="2880406" y="372592"/>
                  </a:cubicBezTo>
                  <a:cubicBezTo>
                    <a:pt x="2880406" y="369576"/>
                    <a:pt x="2880406" y="369576"/>
                    <a:pt x="2878897" y="366561"/>
                  </a:cubicBezTo>
                  <a:cubicBezTo>
                    <a:pt x="2877388" y="362039"/>
                    <a:pt x="2874371" y="360531"/>
                    <a:pt x="2872862" y="359024"/>
                  </a:cubicBezTo>
                  <a:cubicBezTo>
                    <a:pt x="2872862" y="359024"/>
                    <a:pt x="2872862" y="359024"/>
                    <a:pt x="2869845" y="356008"/>
                  </a:cubicBezTo>
                  <a:cubicBezTo>
                    <a:pt x="2869845" y="356008"/>
                    <a:pt x="2869845" y="356008"/>
                    <a:pt x="2866827" y="351486"/>
                  </a:cubicBezTo>
                  <a:cubicBezTo>
                    <a:pt x="2866827" y="351486"/>
                    <a:pt x="2863810" y="348471"/>
                    <a:pt x="2860793" y="348471"/>
                  </a:cubicBezTo>
                  <a:cubicBezTo>
                    <a:pt x="2859284" y="346963"/>
                    <a:pt x="2859284" y="348471"/>
                    <a:pt x="2854758" y="348471"/>
                  </a:cubicBezTo>
                  <a:cubicBezTo>
                    <a:pt x="2850232" y="346963"/>
                    <a:pt x="2850232" y="348471"/>
                    <a:pt x="2847215" y="348471"/>
                  </a:cubicBezTo>
                  <a:cubicBezTo>
                    <a:pt x="2844197" y="348471"/>
                    <a:pt x="2844197" y="348471"/>
                    <a:pt x="2841180" y="348471"/>
                  </a:cubicBezTo>
                  <a:close/>
                  <a:moveTo>
                    <a:pt x="1178404" y="330923"/>
                  </a:moveTo>
                  <a:cubicBezTo>
                    <a:pt x="1175390" y="330923"/>
                    <a:pt x="1175390" y="330923"/>
                    <a:pt x="1173883" y="332430"/>
                  </a:cubicBezTo>
                  <a:cubicBezTo>
                    <a:pt x="1170870" y="332430"/>
                    <a:pt x="1169363" y="332430"/>
                    <a:pt x="1167856" y="332430"/>
                  </a:cubicBezTo>
                  <a:cubicBezTo>
                    <a:pt x="1167856" y="332430"/>
                    <a:pt x="1166349" y="332430"/>
                    <a:pt x="1164843" y="333937"/>
                  </a:cubicBezTo>
                  <a:cubicBezTo>
                    <a:pt x="1161829" y="335444"/>
                    <a:pt x="1161829" y="335444"/>
                    <a:pt x="1161829" y="336950"/>
                  </a:cubicBezTo>
                  <a:cubicBezTo>
                    <a:pt x="1160322" y="338457"/>
                    <a:pt x="1160322" y="338457"/>
                    <a:pt x="1160322" y="339964"/>
                  </a:cubicBezTo>
                  <a:cubicBezTo>
                    <a:pt x="1158816" y="342977"/>
                    <a:pt x="1158816" y="342977"/>
                    <a:pt x="1158816" y="344484"/>
                  </a:cubicBezTo>
                  <a:cubicBezTo>
                    <a:pt x="1157309" y="347498"/>
                    <a:pt x="1157309" y="350511"/>
                    <a:pt x="1155802" y="350511"/>
                  </a:cubicBezTo>
                  <a:cubicBezTo>
                    <a:pt x="1154295" y="352018"/>
                    <a:pt x="1154295" y="352018"/>
                    <a:pt x="1154295" y="355032"/>
                  </a:cubicBezTo>
                  <a:cubicBezTo>
                    <a:pt x="1155802" y="356538"/>
                    <a:pt x="1154295" y="356538"/>
                    <a:pt x="1155802" y="358045"/>
                  </a:cubicBezTo>
                  <a:cubicBezTo>
                    <a:pt x="1157309" y="359552"/>
                    <a:pt x="1158816" y="361059"/>
                    <a:pt x="1160322" y="361059"/>
                  </a:cubicBezTo>
                  <a:cubicBezTo>
                    <a:pt x="1160322" y="361059"/>
                    <a:pt x="1161829" y="362566"/>
                    <a:pt x="1163336" y="364072"/>
                  </a:cubicBezTo>
                  <a:cubicBezTo>
                    <a:pt x="1164843" y="365579"/>
                    <a:pt x="1164843" y="365579"/>
                    <a:pt x="1166349" y="365579"/>
                  </a:cubicBezTo>
                  <a:cubicBezTo>
                    <a:pt x="1167856" y="365579"/>
                    <a:pt x="1169363" y="365579"/>
                    <a:pt x="1170870" y="367086"/>
                  </a:cubicBezTo>
                  <a:cubicBezTo>
                    <a:pt x="1172377" y="367086"/>
                    <a:pt x="1172377" y="367086"/>
                    <a:pt x="1173883" y="368593"/>
                  </a:cubicBezTo>
                  <a:cubicBezTo>
                    <a:pt x="1176897" y="370099"/>
                    <a:pt x="1176897" y="370099"/>
                    <a:pt x="1179910" y="370099"/>
                  </a:cubicBezTo>
                  <a:cubicBezTo>
                    <a:pt x="1181417" y="370099"/>
                    <a:pt x="1184431" y="370099"/>
                    <a:pt x="1184431" y="370099"/>
                  </a:cubicBezTo>
                  <a:cubicBezTo>
                    <a:pt x="1184431" y="370099"/>
                    <a:pt x="1185938" y="367086"/>
                    <a:pt x="1184431" y="365579"/>
                  </a:cubicBezTo>
                  <a:cubicBezTo>
                    <a:pt x="1184431" y="364072"/>
                    <a:pt x="1182924" y="364072"/>
                    <a:pt x="1182924" y="362566"/>
                  </a:cubicBezTo>
                  <a:cubicBezTo>
                    <a:pt x="1182924" y="361059"/>
                    <a:pt x="1181417" y="361059"/>
                    <a:pt x="1179910" y="358045"/>
                  </a:cubicBezTo>
                  <a:cubicBezTo>
                    <a:pt x="1179910" y="356538"/>
                    <a:pt x="1179910" y="355032"/>
                    <a:pt x="1179910" y="353525"/>
                  </a:cubicBezTo>
                  <a:cubicBezTo>
                    <a:pt x="1181417" y="352018"/>
                    <a:pt x="1181417" y="350511"/>
                    <a:pt x="1181417" y="349005"/>
                  </a:cubicBezTo>
                  <a:cubicBezTo>
                    <a:pt x="1182924" y="347498"/>
                    <a:pt x="1184431" y="349005"/>
                    <a:pt x="1184431" y="345991"/>
                  </a:cubicBezTo>
                  <a:cubicBezTo>
                    <a:pt x="1184431" y="344484"/>
                    <a:pt x="1185938" y="344484"/>
                    <a:pt x="1185938" y="341471"/>
                  </a:cubicBezTo>
                  <a:cubicBezTo>
                    <a:pt x="1185938" y="339964"/>
                    <a:pt x="1185938" y="336950"/>
                    <a:pt x="1185938" y="336950"/>
                  </a:cubicBezTo>
                  <a:cubicBezTo>
                    <a:pt x="1185938" y="335444"/>
                    <a:pt x="1185938" y="333937"/>
                    <a:pt x="1184431" y="332430"/>
                  </a:cubicBezTo>
                  <a:cubicBezTo>
                    <a:pt x="1182924" y="332430"/>
                    <a:pt x="1182924" y="330923"/>
                    <a:pt x="1181417" y="330923"/>
                  </a:cubicBezTo>
                  <a:cubicBezTo>
                    <a:pt x="1181417" y="330923"/>
                    <a:pt x="1179910" y="330923"/>
                    <a:pt x="1178404" y="330923"/>
                  </a:cubicBezTo>
                  <a:close/>
                  <a:moveTo>
                    <a:pt x="1738966" y="319541"/>
                  </a:moveTo>
                  <a:cubicBezTo>
                    <a:pt x="1738966" y="319541"/>
                    <a:pt x="1743589" y="319541"/>
                    <a:pt x="1745130" y="319541"/>
                  </a:cubicBezTo>
                  <a:cubicBezTo>
                    <a:pt x="1746671" y="319541"/>
                    <a:pt x="1754375" y="321068"/>
                    <a:pt x="1754375" y="321068"/>
                  </a:cubicBezTo>
                  <a:cubicBezTo>
                    <a:pt x="1754375" y="321068"/>
                    <a:pt x="1755915" y="322594"/>
                    <a:pt x="1757456" y="322594"/>
                  </a:cubicBezTo>
                  <a:cubicBezTo>
                    <a:pt x="1758997" y="322594"/>
                    <a:pt x="1762079" y="324121"/>
                    <a:pt x="1763620" y="324121"/>
                  </a:cubicBezTo>
                  <a:cubicBezTo>
                    <a:pt x="1765160" y="324121"/>
                    <a:pt x="1766701" y="325647"/>
                    <a:pt x="1768242" y="327173"/>
                  </a:cubicBezTo>
                  <a:cubicBezTo>
                    <a:pt x="1771324" y="328700"/>
                    <a:pt x="1772865" y="328700"/>
                    <a:pt x="1772865" y="328700"/>
                  </a:cubicBezTo>
                  <a:cubicBezTo>
                    <a:pt x="1772865" y="330226"/>
                    <a:pt x="1774405" y="331753"/>
                    <a:pt x="1775946" y="331753"/>
                  </a:cubicBezTo>
                  <a:cubicBezTo>
                    <a:pt x="1779028" y="334806"/>
                    <a:pt x="1779028" y="336332"/>
                    <a:pt x="1780569" y="339385"/>
                  </a:cubicBezTo>
                  <a:cubicBezTo>
                    <a:pt x="1783650" y="342438"/>
                    <a:pt x="1783650" y="342438"/>
                    <a:pt x="1785191" y="343965"/>
                  </a:cubicBezTo>
                  <a:cubicBezTo>
                    <a:pt x="1786732" y="343965"/>
                    <a:pt x="1786732" y="343965"/>
                    <a:pt x="1786732" y="347017"/>
                  </a:cubicBezTo>
                  <a:cubicBezTo>
                    <a:pt x="1786732" y="348544"/>
                    <a:pt x="1788273" y="351597"/>
                    <a:pt x="1785191" y="351597"/>
                  </a:cubicBezTo>
                  <a:cubicBezTo>
                    <a:pt x="1783650" y="353123"/>
                    <a:pt x="1783650" y="351597"/>
                    <a:pt x="1782109" y="353123"/>
                  </a:cubicBezTo>
                  <a:cubicBezTo>
                    <a:pt x="1780569" y="353123"/>
                    <a:pt x="1779028" y="354650"/>
                    <a:pt x="1777487" y="354650"/>
                  </a:cubicBezTo>
                  <a:cubicBezTo>
                    <a:pt x="1774405" y="356176"/>
                    <a:pt x="1772865" y="359229"/>
                    <a:pt x="1771324" y="359229"/>
                  </a:cubicBezTo>
                  <a:cubicBezTo>
                    <a:pt x="1768242" y="359229"/>
                    <a:pt x="1768242" y="359229"/>
                    <a:pt x="1766701" y="357703"/>
                  </a:cubicBezTo>
                  <a:cubicBezTo>
                    <a:pt x="1763620" y="356176"/>
                    <a:pt x="1763620" y="356176"/>
                    <a:pt x="1762079" y="356176"/>
                  </a:cubicBezTo>
                  <a:cubicBezTo>
                    <a:pt x="1757456" y="354650"/>
                    <a:pt x="1757456" y="353123"/>
                    <a:pt x="1754375" y="350070"/>
                  </a:cubicBezTo>
                  <a:cubicBezTo>
                    <a:pt x="1751293" y="348544"/>
                    <a:pt x="1748211" y="345491"/>
                    <a:pt x="1746671" y="342438"/>
                  </a:cubicBezTo>
                  <a:cubicBezTo>
                    <a:pt x="1743589" y="337859"/>
                    <a:pt x="1743589" y="336332"/>
                    <a:pt x="1742048" y="331753"/>
                  </a:cubicBezTo>
                  <a:cubicBezTo>
                    <a:pt x="1740507" y="330226"/>
                    <a:pt x="1742048" y="331753"/>
                    <a:pt x="1738966" y="328700"/>
                  </a:cubicBezTo>
                  <a:cubicBezTo>
                    <a:pt x="1737426" y="327173"/>
                    <a:pt x="1737426" y="327173"/>
                    <a:pt x="1737426" y="325647"/>
                  </a:cubicBezTo>
                  <a:cubicBezTo>
                    <a:pt x="1735885" y="322594"/>
                    <a:pt x="1735885" y="321068"/>
                    <a:pt x="1735885" y="321068"/>
                  </a:cubicBezTo>
                  <a:cubicBezTo>
                    <a:pt x="1735885" y="321068"/>
                    <a:pt x="1737426" y="319541"/>
                    <a:pt x="1738966" y="319541"/>
                  </a:cubicBezTo>
                  <a:close/>
                  <a:moveTo>
                    <a:pt x="4290813" y="269867"/>
                  </a:moveTo>
                  <a:cubicBezTo>
                    <a:pt x="4284803" y="269867"/>
                    <a:pt x="4287808" y="271376"/>
                    <a:pt x="4284803" y="274393"/>
                  </a:cubicBezTo>
                  <a:cubicBezTo>
                    <a:pt x="4281798" y="277410"/>
                    <a:pt x="4280295" y="275902"/>
                    <a:pt x="4274285" y="278919"/>
                  </a:cubicBezTo>
                  <a:cubicBezTo>
                    <a:pt x="4269777" y="280428"/>
                    <a:pt x="4263767" y="283445"/>
                    <a:pt x="4259259" y="287971"/>
                  </a:cubicBezTo>
                  <a:cubicBezTo>
                    <a:pt x="4253249" y="290989"/>
                    <a:pt x="4254752" y="290989"/>
                    <a:pt x="4254752" y="294006"/>
                  </a:cubicBezTo>
                  <a:cubicBezTo>
                    <a:pt x="4254752" y="298532"/>
                    <a:pt x="4257757" y="297023"/>
                    <a:pt x="4260762" y="300041"/>
                  </a:cubicBezTo>
                  <a:cubicBezTo>
                    <a:pt x="4265270" y="303058"/>
                    <a:pt x="4274285" y="304567"/>
                    <a:pt x="4275788" y="304567"/>
                  </a:cubicBezTo>
                  <a:cubicBezTo>
                    <a:pt x="4275788" y="304567"/>
                    <a:pt x="4281798" y="303058"/>
                    <a:pt x="4284803" y="300041"/>
                  </a:cubicBezTo>
                  <a:cubicBezTo>
                    <a:pt x="4287808" y="298532"/>
                    <a:pt x="4290813" y="295515"/>
                    <a:pt x="4292316" y="292497"/>
                  </a:cubicBezTo>
                  <a:cubicBezTo>
                    <a:pt x="4293818" y="287971"/>
                    <a:pt x="4293818" y="286463"/>
                    <a:pt x="4298326" y="283445"/>
                  </a:cubicBezTo>
                  <a:cubicBezTo>
                    <a:pt x="4302834" y="280428"/>
                    <a:pt x="4299829" y="280428"/>
                    <a:pt x="4299829" y="274393"/>
                  </a:cubicBezTo>
                  <a:cubicBezTo>
                    <a:pt x="4300580" y="271376"/>
                    <a:pt x="4300580" y="270244"/>
                    <a:pt x="4300392" y="269867"/>
                  </a:cubicBezTo>
                  <a:cubicBezTo>
                    <a:pt x="4300204" y="269490"/>
                    <a:pt x="4299829" y="269867"/>
                    <a:pt x="4299829" y="269867"/>
                  </a:cubicBezTo>
                  <a:cubicBezTo>
                    <a:pt x="4299829" y="269867"/>
                    <a:pt x="4296824" y="269867"/>
                    <a:pt x="4290813" y="269867"/>
                  </a:cubicBezTo>
                  <a:close/>
                  <a:moveTo>
                    <a:pt x="3841220" y="261965"/>
                  </a:moveTo>
                  <a:cubicBezTo>
                    <a:pt x="3833694" y="261965"/>
                    <a:pt x="3830683" y="261965"/>
                    <a:pt x="3827673" y="263475"/>
                  </a:cubicBezTo>
                  <a:cubicBezTo>
                    <a:pt x="3824662" y="264985"/>
                    <a:pt x="3821652" y="264985"/>
                    <a:pt x="3818641" y="266495"/>
                  </a:cubicBezTo>
                  <a:cubicBezTo>
                    <a:pt x="3815631" y="269516"/>
                    <a:pt x="3812620" y="271026"/>
                    <a:pt x="3812620" y="271026"/>
                  </a:cubicBezTo>
                  <a:cubicBezTo>
                    <a:pt x="3812620" y="271026"/>
                    <a:pt x="3809610" y="272536"/>
                    <a:pt x="3808104" y="277066"/>
                  </a:cubicBezTo>
                  <a:cubicBezTo>
                    <a:pt x="3808104" y="281596"/>
                    <a:pt x="3805094" y="284616"/>
                    <a:pt x="3803588" y="289146"/>
                  </a:cubicBezTo>
                  <a:cubicBezTo>
                    <a:pt x="3802083" y="295187"/>
                    <a:pt x="3797567" y="298207"/>
                    <a:pt x="3796062" y="299717"/>
                  </a:cubicBezTo>
                  <a:cubicBezTo>
                    <a:pt x="3796062" y="302737"/>
                    <a:pt x="3793051" y="307267"/>
                    <a:pt x="3790041" y="308777"/>
                  </a:cubicBezTo>
                  <a:cubicBezTo>
                    <a:pt x="3788536" y="308777"/>
                    <a:pt x="3788536" y="307267"/>
                    <a:pt x="3787030" y="311797"/>
                  </a:cubicBezTo>
                  <a:cubicBezTo>
                    <a:pt x="3784020" y="317837"/>
                    <a:pt x="3785525" y="316327"/>
                    <a:pt x="3784020" y="320858"/>
                  </a:cubicBezTo>
                  <a:cubicBezTo>
                    <a:pt x="3781009" y="323878"/>
                    <a:pt x="3777999" y="326898"/>
                    <a:pt x="3777999" y="326898"/>
                  </a:cubicBezTo>
                  <a:cubicBezTo>
                    <a:pt x="3777999" y="326898"/>
                    <a:pt x="3777999" y="326898"/>
                    <a:pt x="3773483" y="331428"/>
                  </a:cubicBezTo>
                  <a:cubicBezTo>
                    <a:pt x="3773483" y="331428"/>
                    <a:pt x="3773483" y="331428"/>
                    <a:pt x="3770472" y="335958"/>
                  </a:cubicBezTo>
                  <a:cubicBezTo>
                    <a:pt x="3770472" y="338978"/>
                    <a:pt x="3768967" y="340488"/>
                    <a:pt x="3770472" y="341998"/>
                  </a:cubicBezTo>
                  <a:cubicBezTo>
                    <a:pt x="3770472" y="345019"/>
                    <a:pt x="3773483" y="348039"/>
                    <a:pt x="3776493" y="349549"/>
                  </a:cubicBezTo>
                  <a:cubicBezTo>
                    <a:pt x="3779504" y="349549"/>
                    <a:pt x="3781009" y="352569"/>
                    <a:pt x="3785525" y="354079"/>
                  </a:cubicBezTo>
                  <a:cubicBezTo>
                    <a:pt x="3790041" y="355589"/>
                    <a:pt x="3793051" y="357099"/>
                    <a:pt x="3794557" y="354079"/>
                  </a:cubicBezTo>
                  <a:cubicBezTo>
                    <a:pt x="3797567" y="352569"/>
                    <a:pt x="3800578" y="349549"/>
                    <a:pt x="3803588" y="343509"/>
                  </a:cubicBezTo>
                  <a:cubicBezTo>
                    <a:pt x="3805094" y="338978"/>
                    <a:pt x="3811115" y="334448"/>
                    <a:pt x="3811115" y="334448"/>
                  </a:cubicBezTo>
                  <a:cubicBezTo>
                    <a:pt x="3811115" y="334448"/>
                    <a:pt x="3817136" y="322368"/>
                    <a:pt x="3818641" y="319348"/>
                  </a:cubicBezTo>
                  <a:cubicBezTo>
                    <a:pt x="3821652" y="317837"/>
                    <a:pt x="3824662" y="311797"/>
                    <a:pt x="3826168" y="308777"/>
                  </a:cubicBezTo>
                  <a:cubicBezTo>
                    <a:pt x="3829178" y="305757"/>
                    <a:pt x="3832189" y="304247"/>
                    <a:pt x="3833694" y="299717"/>
                  </a:cubicBezTo>
                  <a:cubicBezTo>
                    <a:pt x="3836705" y="296697"/>
                    <a:pt x="3839715" y="293676"/>
                    <a:pt x="3839715" y="289146"/>
                  </a:cubicBezTo>
                  <a:cubicBezTo>
                    <a:pt x="3841220" y="284616"/>
                    <a:pt x="3842726" y="281596"/>
                    <a:pt x="3842726" y="277066"/>
                  </a:cubicBezTo>
                  <a:cubicBezTo>
                    <a:pt x="3844231" y="272536"/>
                    <a:pt x="3844231" y="271026"/>
                    <a:pt x="3844231" y="266495"/>
                  </a:cubicBezTo>
                  <a:cubicBezTo>
                    <a:pt x="3844231" y="261965"/>
                    <a:pt x="3847242" y="261965"/>
                    <a:pt x="3841220" y="261965"/>
                  </a:cubicBezTo>
                  <a:close/>
                  <a:moveTo>
                    <a:pt x="707450" y="256041"/>
                  </a:moveTo>
                  <a:cubicBezTo>
                    <a:pt x="708906" y="256041"/>
                    <a:pt x="708906" y="257535"/>
                    <a:pt x="708906" y="257535"/>
                  </a:cubicBezTo>
                  <a:cubicBezTo>
                    <a:pt x="708906" y="257535"/>
                    <a:pt x="710361" y="259029"/>
                    <a:pt x="708906" y="260523"/>
                  </a:cubicBezTo>
                  <a:cubicBezTo>
                    <a:pt x="708906" y="263512"/>
                    <a:pt x="708906" y="263512"/>
                    <a:pt x="708906" y="263512"/>
                  </a:cubicBezTo>
                  <a:cubicBezTo>
                    <a:pt x="708906" y="263512"/>
                    <a:pt x="707450" y="265006"/>
                    <a:pt x="705995" y="266500"/>
                  </a:cubicBezTo>
                  <a:cubicBezTo>
                    <a:pt x="705995" y="266500"/>
                    <a:pt x="705995" y="266500"/>
                    <a:pt x="704540" y="267994"/>
                  </a:cubicBezTo>
                  <a:cubicBezTo>
                    <a:pt x="703085" y="267994"/>
                    <a:pt x="703085" y="267994"/>
                    <a:pt x="703085" y="269488"/>
                  </a:cubicBezTo>
                  <a:cubicBezTo>
                    <a:pt x="703085" y="270982"/>
                    <a:pt x="701629" y="272476"/>
                    <a:pt x="701629" y="272476"/>
                  </a:cubicBezTo>
                  <a:cubicBezTo>
                    <a:pt x="701629" y="275465"/>
                    <a:pt x="700174" y="273971"/>
                    <a:pt x="698719" y="276959"/>
                  </a:cubicBezTo>
                  <a:cubicBezTo>
                    <a:pt x="698719" y="276959"/>
                    <a:pt x="698719" y="278453"/>
                    <a:pt x="698719" y="279947"/>
                  </a:cubicBezTo>
                  <a:cubicBezTo>
                    <a:pt x="698719" y="281441"/>
                    <a:pt x="697264" y="279947"/>
                    <a:pt x="697264" y="279947"/>
                  </a:cubicBezTo>
                  <a:cubicBezTo>
                    <a:pt x="697264" y="279947"/>
                    <a:pt x="695808" y="281441"/>
                    <a:pt x="694353" y="279947"/>
                  </a:cubicBezTo>
                  <a:cubicBezTo>
                    <a:pt x="692898" y="279947"/>
                    <a:pt x="694353" y="278453"/>
                    <a:pt x="694353" y="278453"/>
                  </a:cubicBezTo>
                  <a:cubicBezTo>
                    <a:pt x="694353" y="276959"/>
                    <a:pt x="694353" y="275465"/>
                    <a:pt x="694353" y="273971"/>
                  </a:cubicBezTo>
                  <a:cubicBezTo>
                    <a:pt x="694353" y="272476"/>
                    <a:pt x="694353" y="272476"/>
                    <a:pt x="694353" y="272476"/>
                  </a:cubicBezTo>
                  <a:cubicBezTo>
                    <a:pt x="695808" y="272476"/>
                    <a:pt x="695808" y="272476"/>
                    <a:pt x="697264" y="270982"/>
                  </a:cubicBezTo>
                  <a:cubicBezTo>
                    <a:pt x="697264" y="270982"/>
                    <a:pt x="697264" y="269488"/>
                    <a:pt x="697264" y="267994"/>
                  </a:cubicBezTo>
                  <a:cubicBezTo>
                    <a:pt x="697264" y="266500"/>
                    <a:pt x="697264" y="266500"/>
                    <a:pt x="698719" y="265006"/>
                  </a:cubicBezTo>
                  <a:cubicBezTo>
                    <a:pt x="698719" y="263512"/>
                    <a:pt x="698719" y="263512"/>
                    <a:pt x="698719" y="262018"/>
                  </a:cubicBezTo>
                  <a:cubicBezTo>
                    <a:pt x="700174" y="262018"/>
                    <a:pt x="700174" y="260523"/>
                    <a:pt x="701629" y="260523"/>
                  </a:cubicBezTo>
                  <a:cubicBezTo>
                    <a:pt x="703085" y="259029"/>
                    <a:pt x="703085" y="259029"/>
                    <a:pt x="703085" y="257535"/>
                  </a:cubicBezTo>
                  <a:cubicBezTo>
                    <a:pt x="703085" y="257535"/>
                    <a:pt x="703085" y="257535"/>
                    <a:pt x="704540" y="257535"/>
                  </a:cubicBezTo>
                  <a:cubicBezTo>
                    <a:pt x="704540" y="257535"/>
                    <a:pt x="707450" y="256041"/>
                    <a:pt x="707450" y="256041"/>
                  </a:cubicBezTo>
                  <a:close/>
                  <a:moveTo>
                    <a:pt x="4930432" y="236910"/>
                  </a:moveTo>
                  <a:cubicBezTo>
                    <a:pt x="4930432" y="236910"/>
                    <a:pt x="4933442" y="235404"/>
                    <a:pt x="4933442" y="242935"/>
                  </a:cubicBezTo>
                  <a:cubicBezTo>
                    <a:pt x="4933442" y="250465"/>
                    <a:pt x="4933442" y="253477"/>
                    <a:pt x="4933442" y="257996"/>
                  </a:cubicBezTo>
                  <a:cubicBezTo>
                    <a:pt x="4933442" y="262514"/>
                    <a:pt x="4930432" y="267032"/>
                    <a:pt x="4928927" y="270044"/>
                  </a:cubicBezTo>
                  <a:cubicBezTo>
                    <a:pt x="4927422" y="274563"/>
                    <a:pt x="4925918" y="274563"/>
                    <a:pt x="4925918" y="279081"/>
                  </a:cubicBezTo>
                  <a:cubicBezTo>
                    <a:pt x="4925918" y="283599"/>
                    <a:pt x="4928927" y="289624"/>
                    <a:pt x="4928927" y="294142"/>
                  </a:cubicBezTo>
                  <a:cubicBezTo>
                    <a:pt x="4928927" y="300166"/>
                    <a:pt x="4928927" y="298660"/>
                    <a:pt x="4931937" y="303178"/>
                  </a:cubicBezTo>
                  <a:cubicBezTo>
                    <a:pt x="4933442" y="306191"/>
                    <a:pt x="4936451" y="313721"/>
                    <a:pt x="4936451" y="327276"/>
                  </a:cubicBezTo>
                  <a:cubicBezTo>
                    <a:pt x="4934947" y="342337"/>
                    <a:pt x="4939461" y="339325"/>
                    <a:pt x="4936451" y="345349"/>
                  </a:cubicBezTo>
                  <a:cubicBezTo>
                    <a:pt x="4934947" y="349867"/>
                    <a:pt x="4934947" y="360410"/>
                    <a:pt x="4930432" y="364928"/>
                  </a:cubicBezTo>
                  <a:cubicBezTo>
                    <a:pt x="4925918" y="369447"/>
                    <a:pt x="4928927" y="378483"/>
                    <a:pt x="4924413" y="383001"/>
                  </a:cubicBezTo>
                  <a:cubicBezTo>
                    <a:pt x="4921403" y="387520"/>
                    <a:pt x="4910869" y="389026"/>
                    <a:pt x="4906355" y="396556"/>
                  </a:cubicBezTo>
                  <a:cubicBezTo>
                    <a:pt x="4903345" y="402581"/>
                    <a:pt x="4897326" y="402581"/>
                    <a:pt x="4891307" y="402581"/>
                  </a:cubicBezTo>
                  <a:cubicBezTo>
                    <a:pt x="4883783" y="402581"/>
                    <a:pt x="4883783" y="408605"/>
                    <a:pt x="4879268" y="408605"/>
                  </a:cubicBezTo>
                  <a:cubicBezTo>
                    <a:pt x="4874754" y="408605"/>
                    <a:pt x="4865725" y="410111"/>
                    <a:pt x="4855191" y="410111"/>
                  </a:cubicBezTo>
                  <a:cubicBezTo>
                    <a:pt x="4844657" y="411617"/>
                    <a:pt x="4838638" y="410111"/>
                    <a:pt x="4835628" y="408605"/>
                  </a:cubicBezTo>
                  <a:cubicBezTo>
                    <a:pt x="4831114" y="407099"/>
                    <a:pt x="4822085" y="408605"/>
                    <a:pt x="4816066" y="408605"/>
                  </a:cubicBezTo>
                  <a:cubicBezTo>
                    <a:pt x="4811551" y="410111"/>
                    <a:pt x="4802522" y="404087"/>
                    <a:pt x="4799512" y="398062"/>
                  </a:cubicBezTo>
                  <a:cubicBezTo>
                    <a:pt x="4798008" y="392038"/>
                    <a:pt x="4794998" y="389026"/>
                    <a:pt x="4796503" y="386014"/>
                  </a:cubicBezTo>
                  <a:cubicBezTo>
                    <a:pt x="4798008" y="383001"/>
                    <a:pt x="4796503" y="376977"/>
                    <a:pt x="4796503" y="376977"/>
                  </a:cubicBezTo>
                  <a:cubicBezTo>
                    <a:pt x="4794998" y="370953"/>
                    <a:pt x="4794998" y="372459"/>
                    <a:pt x="4794998" y="363422"/>
                  </a:cubicBezTo>
                  <a:cubicBezTo>
                    <a:pt x="4794998" y="355892"/>
                    <a:pt x="4794998" y="349867"/>
                    <a:pt x="4798008" y="345349"/>
                  </a:cubicBezTo>
                  <a:cubicBezTo>
                    <a:pt x="4801017" y="342337"/>
                    <a:pt x="4805532" y="334806"/>
                    <a:pt x="4807037" y="330288"/>
                  </a:cubicBezTo>
                  <a:cubicBezTo>
                    <a:pt x="4808541" y="325770"/>
                    <a:pt x="4814561" y="325770"/>
                    <a:pt x="4816066" y="321251"/>
                  </a:cubicBezTo>
                  <a:cubicBezTo>
                    <a:pt x="4817570" y="318239"/>
                    <a:pt x="4822085" y="318239"/>
                    <a:pt x="4817570" y="313721"/>
                  </a:cubicBezTo>
                  <a:cubicBezTo>
                    <a:pt x="4813056" y="309203"/>
                    <a:pt x="4814561" y="307697"/>
                    <a:pt x="4814561" y="307697"/>
                  </a:cubicBezTo>
                  <a:cubicBezTo>
                    <a:pt x="4814561" y="307697"/>
                    <a:pt x="4813056" y="307697"/>
                    <a:pt x="4817570" y="301672"/>
                  </a:cubicBezTo>
                  <a:cubicBezTo>
                    <a:pt x="4822085" y="295648"/>
                    <a:pt x="4823590" y="295648"/>
                    <a:pt x="4826599" y="291130"/>
                  </a:cubicBezTo>
                  <a:cubicBezTo>
                    <a:pt x="4831114" y="288117"/>
                    <a:pt x="4834123" y="279081"/>
                    <a:pt x="4834123" y="285105"/>
                  </a:cubicBezTo>
                  <a:cubicBezTo>
                    <a:pt x="4832619" y="289624"/>
                    <a:pt x="4838638" y="282093"/>
                    <a:pt x="4838638" y="288117"/>
                  </a:cubicBezTo>
                  <a:cubicBezTo>
                    <a:pt x="4838638" y="292636"/>
                    <a:pt x="4838638" y="295648"/>
                    <a:pt x="4838638" y="301672"/>
                  </a:cubicBezTo>
                  <a:cubicBezTo>
                    <a:pt x="4838638" y="307697"/>
                    <a:pt x="4835628" y="310709"/>
                    <a:pt x="4834123" y="316733"/>
                  </a:cubicBezTo>
                  <a:cubicBezTo>
                    <a:pt x="4832619" y="322758"/>
                    <a:pt x="4831114" y="327276"/>
                    <a:pt x="4832619" y="331794"/>
                  </a:cubicBezTo>
                  <a:cubicBezTo>
                    <a:pt x="4832619" y="336312"/>
                    <a:pt x="4834123" y="343843"/>
                    <a:pt x="4835628" y="348361"/>
                  </a:cubicBezTo>
                  <a:cubicBezTo>
                    <a:pt x="4837133" y="352879"/>
                    <a:pt x="4834123" y="357398"/>
                    <a:pt x="4840143" y="357398"/>
                  </a:cubicBezTo>
                  <a:cubicBezTo>
                    <a:pt x="4844657" y="357398"/>
                    <a:pt x="4849172" y="357398"/>
                    <a:pt x="4853686" y="354386"/>
                  </a:cubicBezTo>
                  <a:cubicBezTo>
                    <a:pt x="4859705" y="351373"/>
                    <a:pt x="4861210" y="351373"/>
                    <a:pt x="4870239" y="351373"/>
                  </a:cubicBezTo>
                  <a:cubicBezTo>
                    <a:pt x="4880773" y="351373"/>
                    <a:pt x="4882278" y="354386"/>
                    <a:pt x="4885287" y="351373"/>
                  </a:cubicBezTo>
                  <a:cubicBezTo>
                    <a:pt x="4889802" y="348361"/>
                    <a:pt x="4891307" y="342337"/>
                    <a:pt x="4894316" y="337819"/>
                  </a:cubicBezTo>
                  <a:cubicBezTo>
                    <a:pt x="4898831" y="331794"/>
                    <a:pt x="4897326" y="334806"/>
                    <a:pt x="4897326" y="327276"/>
                  </a:cubicBezTo>
                  <a:cubicBezTo>
                    <a:pt x="4897326" y="321251"/>
                    <a:pt x="4895821" y="322758"/>
                    <a:pt x="4901840" y="316733"/>
                  </a:cubicBezTo>
                  <a:cubicBezTo>
                    <a:pt x="4909365" y="310709"/>
                    <a:pt x="4909365" y="312215"/>
                    <a:pt x="4909365" y="303178"/>
                  </a:cubicBezTo>
                  <a:cubicBezTo>
                    <a:pt x="4909365" y="294142"/>
                    <a:pt x="4912374" y="297154"/>
                    <a:pt x="4912374" y="292636"/>
                  </a:cubicBezTo>
                  <a:cubicBezTo>
                    <a:pt x="4913879" y="289624"/>
                    <a:pt x="4915384" y="283599"/>
                    <a:pt x="4918393" y="274563"/>
                  </a:cubicBezTo>
                  <a:cubicBezTo>
                    <a:pt x="4919898" y="267032"/>
                    <a:pt x="4922908" y="262514"/>
                    <a:pt x="4924413" y="256489"/>
                  </a:cubicBezTo>
                  <a:cubicBezTo>
                    <a:pt x="4924413" y="248959"/>
                    <a:pt x="4925918" y="242935"/>
                    <a:pt x="4927422" y="239922"/>
                  </a:cubicBezTo>
                  <a:cubicBezTo>
                    <a:pt x="4928927" y="236910"/>
                    <a:pt x="4930432" y="236910"/>
                    <a:pt x="4930432" y="236910"/>
                  </a:cubicBezTo>
                  <a:close/>
                  <a:moveTo>
                    <a:pt x="3276862" y="233473"/>
                  </a:moveTo>
                  <a:cubicBezTo>
                    <a:pt x="3276110" y="233096"/>
                    <a:pt x="3275734" y="233096"/>
                    <a:pt x="3274982" y="234601"/>
                  </a:cubicBezTo>
                  <a:cubicBezTo>
                    <a:pt x="3273479" y="236106"/>
                    <a:pt x="3273479" y="236106"/>
                    <a:pt x="3273479" y="237611"/>
                  </a:cubicBezTo>
                  <a:cubicBezTo>
                    <a:pt x="3273479" y="239116"/>
                    <a:pt x="3276486" y="237611"/>
                    <a:pt x="3276486" y="240621"/>
                  </a:cubicBezTo>
                  <a:cubicBezTo>
                    <a:pt x="3276486" y="242126"/>
                    <a:pt x="3277990" y="243631"/>
                    <a:pt x="3276486" y="246640"/>
                  </a:cubicBezTo>
                  <a:cubicBezTo>
                    <a:pt x="3276486" y="249650"/>
                    <a:pt x="3276486" y="249650"/>
                    <a:pt x="3276486" y="252660"/>
                  </a:cubicBezTo>
                  <a:cubicBezTo>
                    <a:pt x="3276486" y="255670"/>
                    <a:pt x="3274982" y="257174"/>
                    <a:pt x="3276486" y="258679"/>
                  </a:cubicBezTo>
                  <a:cubicBezTo>
                    <a:pt x="3276486" y="260184"/>
                    <a:pt x="3276486" y="260184"/>
                    <a:pt x="3277990" y="260184"/>
                  </a:cubicBezTo>
                  <a:cubicBezTo>
                    <a:pt x="3279493" y="260184"/>
                    <a:pt x="3279493" y="260184"/>
                    <a:pt x="3282500" y="260184"/>
                  </a:cubicBezTo>
                  <a:cubicBezTo>
                    <a:pt x="3284004" y="260184"/>
                    <a:pt x="3285507" y="260184"/>
                    <a:pt x="3285507" y="257174"/>
                  </a:cubicBezTo>
                  <a:cubicBezTo>
                    <a:pt x="3285507" y="255670"/>
                    <a:pt x="3285507" y="258679"/>
                    <a:pt x="3287011" y="254165"/>
                  </a:cubicBezTo>
                  <a:cubicBezTo>
                    <a:pt x="3287011" y="249650"/>
                    <a:pt x="3285507" y="251155"/>
                    <a:pt x="3287011" y="248145"/>
                  </a:cubicBezTo>
                  <a:cubicBezTo>
                    <a:pt x="3290018" y="245135"/>
                    <a:pt x="3290018" y="246640"/>
                    <a:pt x="3290018" y="245135"/>
                  </a:cubicBezTo>
                  <a:cubicBezTo>
                    <a:pt x="3290018" y="243631"/>
                    <a:pt x="3288514" y="239116"/>
                    <a:pt x="3288514" y="239116"/>
                  </a:cubicBezTo>
                  <a:cubicBezTo>
                    <a:pt x="3288514" y="239116"/>
                    <a:pt x="3288514" y="239116"/>
                    <a:pt x="3287011" y="234601"/>
                  </a:cubicBezTo>
                  <a:cubicBezTo>
                    <a:pt x="3287011" y="234601"/>
                    <a:pt x="3285507" y="234601"/>
                    <a:pt x="3280997" y="234601"/>
                  </a:cubicBezTo>
                  <a:cubicBezTo>
                    <a:pt x="3278741" y="234601"/>
                    <a:pt x="3277613" y="233849"/>
                    <a:pt x="3276862" y="233473"/>
                  </a:cubicBezTo>
                  <a:close/>
                  <a:moveTo>
                    <a:pt x="4855473" y="221116"/>
                  </a:moveTo>
                  <a:cubicBezTo>
                    <a:pt x="4858498" y="221116"/>
                    <a:pt x="4856986" y="222626"/>
                    <a:pt x="4858498" y="228666"/>
                  </a:cubicBezTo>
                  <a:cubicBezTo>
                    <a:pt x="4858498" y="233197"/>
                    <a:pt x="4856986" y="237727"/>
                    <a:pt x="4856986" y="237727"/>
                  </a:cubicBezTo>
                  <a:cubicBezTo>
                    <a:pt x="4856986" y="237727"/>
                    <a:pt x="4846398" y="242257"/>
                    <a:pt x="4841860" y="246787"/>
                  </a:cubicBezTo>
                  <a:cubicBezTo>
                    <a:pt x="4838835" y="252827"/>
                    <a:pt x="4832785" y="254338"/>
                    <a:pt x="4826735" y="257358"/>
                  </a:cubicBezTo>
                  <a:cubicBezTo>
                    <a:pt x="4820685" y="260378"/>
                    <a:pt x="4819173" y="261888"/>
                    <a:pt x="4814635" y="264908"/>
                  </a:cubicBezTo>
                  <a:cubicBezTo>
                    <a:pt x="4810098" y="267928"/>
                    <a:pt x="4805560" y="272458"/>
                    <a:pt x="4801023" y="275478"/>
                  </a:cubicBezTo>
                  <a:cubicBezTo>
                    <a:pt x="4796485" y="280009"/>
                    <a:pt x="4787410" y="292089"/>
                    <a:pt x="4779848" y="296619"/>
                  </a:cubicBezTo>
                  <a:cubicBezTo>
                    <a:pt x="4773798" y="302660"/>
                    <a:pt x="4770773" y="307190"/>
                    <a:pt x="4766235" y="310210"/>
                  </a:cubicBezTo>
                  <a:cubicBezTo>
                    <a:pt x="4761698" y="313230"/>
                    <a:pt x="4760185" y="316250"/>
                    <a:pt x="4755648" y="322290"/>
                  </a:cubicBezTo>
                  <a:cubicBezTo>
                    <a:pt x="4749598" y="328331"/>
                    <a:pt x="4749598" y="329841"/>
                    <a:pt x="4746573" y="332861"/>
                  </a:cubicBezTo>
                  <a:cubicBezTo>
                    <a:pt x="4743548" y="337391"/>
                    <a:pt x="4740523" y="338901"/>
                    <a:pt x="4737498" y="338901"/>
                  </a:cubicBezTo>
                  <a:cubicBezTo>
                    <a:pt x="4735985" y="340411"/>
                    <a:pt x="4726910" y="352492"/>
                    <a:pt x="4720860" y="358532"/>
                  </a:cubicBezTo>
                  <a:cubicBezTo>
                    <a:pt x="4714810" y="364572"/>
                    <a:pt x="4710273" y="372123"/>
                    <a:pt x="4704223" y="376653"/>
                  </a:cubicBezTo>
                  <a:cubicBezTo>
                    <a:pt x="4699685" y="382693"/>
                    <a:pt x="4690610" y="393264"/>
                    <a:pt x="4686073" y="400814"/>
                  </a:cubicBezTo>
                  <a:cubicBezTo>
                    <a:pt x="4681535" y="406854"/>
                    <a:pt x="4678510" y="403834"/>
                    <a:pt x="4672460" y="403834"/>
                  </a:cubicBezTo>
                  <a:cubicBezTo>
                    <a:pt x="4667923" y="403834"/>
                    <a:pt x="4667923" y="402324"/>
                    <a:pt x="4667923" y="402324"/>
                  </a:cubicBezTo>
                  <a:cubicBezTo>
                    <a:pt x="4667923" y="402324"/>
                    <a:pt x="4666410" y="396284"/>
                    <a:pt x="4669435" y="391753"/>
                  </a:cubicBezTo>
                  <a:cubicBezTo>
                    <a:pt x="4672460" y="385713"/>
                    <a:pt x="4672460" y="387223"/>
                    <a:pt x="4672460" y="382693"/>
                  </a:cubicBezTo>
                  <a:cubicBezTo>
                    <a:pt x="4672460" y="378163"/>
                    <a:pt x="4675485" y="378163"/>
                    <a:pt x="4676998" y="375143"/>
                  </a:cubicBezTo>
                  <a:cubicBezTo>
                    <a:pt x="4680023" y="373633"/>
                    <a:pt x="4683048" y="367592"/>
                    <a:pt x="4686073" y="363062"/>
                  </a:cubicBezTo>
                  <a:cubicBezTo>
                    <a:pt x="4690610" y="357022"/>
                    <a:pt x="4693635" y="352492"/>
                    <a:pt x="4695148" y="350982"/>
                  </a:cubicBezTo>
                  <a:cubicBezTo>
                    <a:pt x="4696660" y="347962"/>
                    <a:pt x="4704223" y="346452"/>
                    <a:pt x="4704223" y="346452"/>
                  </a:cubicBezTo>
                  <a:cubicBezTo>
                    <a:pt x="4704223" y="346452"/>
                    <a:pt x="4710273" y="343431"/>
                    <a:pt x="4713298" y="338901"/>
                  </a:cubicBezTo>
                  <a:cubicBezTo>
                    <a:pt x="4716323" y="335881"/>
                    <a:pt x="4717835" y="331351"/>
                    <a:pt x="4720860" y="329841"/>
                  </a:cubicBezTo>
                  <a:cubicBezTo>
                    <a:pt x="4722373" y="326821"/>
                    <a:pt x="4723885" y="325311"/>
                    <a:pt x="4729935" y="322290"/>
                  </a:cubicBezTo>
                  <a:cubicBezTo>
                    <a:pt x="4735985" y="319270"/>
                    <a:pt x="4734473" y="317760"/>
                    <a:pt x="4735985" y="314740"/>
                  </a:cubicBezTo>
                  <a:cubicBezTo>
                    <a:pt x="4737498" y="311720"/>
                    <a:pt x="4735985" y="310210"/>
                    <a:pt x="4735985" y="304170"/>
                  </a:cubicBezTo>
                  <a:cubicBezTo>
                    <a:pt x="4735985" y="298129"/>
                    <a:pt x="4731448" y="302660"/>
                    <a:pt x="4731448" y="299640"/>
                  </a:cubicBezTo>
                  <a:cubicBezTo>
                    <a:pt x="4731448" y="296619"/>
                    <a:pt x="4728423" y="298129"/>
                    <a:pt x="4728423" y="295109"/>
                  </a:cubicBezTo>
                  <a:cubicBezTo>
                    <a:pt x="4726910" y="292089"/>
                    <a:pt x="4728423" y="290579"/>
                    <a:pt x="4731448" y="286049"/>
                  </a:cubicBezTo>
                  <a:cubicBezTo>
                    <a:pt x="4731448" y="286049"/>
                    <a:pt x="4740523" y="281519"/>
                    <a:pt x="4745060" y="278499"/>
                  </a:cubicBezTo>
                  <a:cubicBezTo>
                    <a:pt x="4749598" y="275478"/>
                    <a:pt x="4752623" y="272458"/>
                    <a:pt x="4757160" y="270948"/>
                  </a:cubicBezTo>
                  <a:cubicBezTo>
                    <a:pt x="4760185" y="269438"/>
                    <a:pt x="4763210" y="266418"/>
                    <a:pt x="4767748" y="263398"/>
                  </a:cubicBezTo>
                  <a:cubicBezTo>
                    <a:pt x="4772285" y="260378"/>
                    <a:pt x="4775310" y="257358"/>
                    <a:pt x="4778335" y="255848"/>
                  </a:cubicBezTo>
                  <a:cubicBezTo>
                    <a:pt x="4781360" y="254338"/>
                    <a:pt x="4782873" y="252827"/>
                    <a:pt x="4788923" y="252827"/>
                  </a:cubicBezTo>
                  <a:cubicBezTo>
                    <a:pt x="4793460" y="252827"/>
                    <a:pt x="4794973" y="252827"/>
                    <a:pt x="4797998" y="251317"/>
                  </a:cubicBezTo>
                  <a:cubicBezTo>
                    <a:pt x="4801023" y="249807"/>
                    <a:pt x="4804048" y="246787"/>
                    <a:pt x="4808585" y="245277"/>
                  </a:cubicBezTo>
                  <a:cubicBezTo>
                    <a:pt x="4813123" y="243767"/>
                    <a:pt x="4813123" y="243767"/>
                    <a:pt x="4819173" y="242257"/>
                  </a:cubicBezTo>
                  <a:cubicBezTo>
                    <a:pt x="4825223" y="240747"/>
                    <a:pt x="4825223" y="237727"/>
                    <a:pt x="4829760" y="234707"/>
                  </a:cubicBezTo>
                  <a:cubicBezTo>
                    <a:pt x="4834298" y="231687"/>
                    <a:pt x="4834298" y="231687"/>
                    <a:pt x="4838835" y="228666"/>
                  </a:cubicBezTo>
                  <a:cubicBezTo>
                    <a:pt x="4841860" y="224136"/>
                    <a:pt x="4844885" y="227156"/>
                    <a:pt x="4849423" y="224136"/>
                  </a:cubicBezTo>
                  <a:cubicBezTo>
                    <a:pt x="4852448" y="221116"/>
                    <a:pt x="4852448" y="221116"/>
                    <a:pt x="4855473" y="221116"/>
                  </a:cubicBezTo>
                  <a:close/>
                  <a:moveTo>
                    <a:pt x="28084" y="216354"/>
                  </a:moveTo>
                  <a:cubicBezTo>
                    <a:pt x="29594" y="216354"/>
                    <a:pt x="29594" y="216354"/>
                    <a:pt x="31104" y="216354"/>
                  </a:cubicBezTo>
                  <a:cubicBezTo>
                    <a:pt x="32614" y="216354"/>
                    <a:pt x="32614" y="216354"/>
                    <a:pt x="35634" y="216354"/>
                  </a:cubicBezTo>
                  <a:cubicBezTo>
                    <a:pt x="38654" y="217864"/>
                    <a:pt x="41675" y="222394"/>
                    <a:pt x="43185" y="223904"/>
                  </a:cubicBezTo>
                  <a:cubicBezTo>
                    <a:pt x="43185" y="226925"/>
                    <a:pt x="46205" y="228435"/>
                    <a:pt x="47715" y="229945"/>
                  </a:cubicBezTo>
                  <a:cubicBezTo>
                    <a:pt x="50735" y="231455"/>
                    <a:pt x="52245" y="232965"/>
                    <a:pt x="55265" y="235985"/>
                  </a:cubicBezTo>
                  <a:cubicBezTo>
                    <a:pt x="56775" y="237495"/>
                    <a:pt x="58285" y="240515"/>
                    <a:pt x="59795" y="242025"/>
                  </a:cubicBezTo>
                  <a:cubicBezTo>
                    <a:pt x="59795" y="242025"/>
                    <a:pt x="64326" y="246556"/>
                    <a:pt x="64326" y="251086"/>
                  </a:cubicBezTo>
                  <a:cubicBezTo>
                    <a:pt x="64326" y="254106"/>
                    <a:pt x="65836" y="260146"/>
                    <a:pt x="64326" y="263166"/>
                  </a:cubicBezTo>
                  <a:cubicBezTo>
                    <a:pt x="64326" y="266187"/>
                    <a:pt x="62816" y="266187"/>
                    <a:pt x="62816" y="269207"/>
                  </a:cubicBezTo>
                  <a:cubicBezTo>
                    <a:pt x="62816" y="270717"/>
                    <a:pt x="59795" y="273737"/>
                    <a:pt x="59795" y="273737"/>
                  </a:cubicBezTo>
                  <a:cubicBezTo>
                    <a:pt x="59795" y="273737"/>
                    <a:pt x="56775" y="278267"/>
                    <a:pt x="53755" y="276757"/>
                  </a:cubicBezTo>
                  <a:cubicBezTo>
                    <a:pt x="49225" y="275247"/>
                    <a:pt x="49225" y="275247"/>
                    <a:pt x="44695" y="273737"/>
                  </a:cubicBezTo>
                  <a:cubicBezTo>
                    <a:pt x="41675" y="270717"/>
                    <a:pt x="35634" y="269207"/>
                    <a:pt x="34124" y="269207"/>
                  </a:cubicBezTo>
                  <a:cubicBezTo>
                    <a:pt x="32614" y="267697"/>
                    <a:pt x="20534" y="264676"/>
                    <a:pt x="19023" y="263166"/>
                  </a:cubicBezTo>
                  <a:cubicBezTo>
                    <a:pt x="16003" y="260146"/>
                    <a:pt x="14493" y="257126"/>
                    <a:pt x="12983" y="255616"/>
                  </a:cubicBezTo>
                  <a:cubicBezTo>
                    <a:pt x="12983" y="254106"/>
                    <a:pt x="9963" y="251086"/>
                    <a:pt x="8453" y="249576"/>
                  </a:cubicBezTo>
                  <a:cubicBezTo>
                    <a:pt x="8453" y="246556"/>
                    <a:pt x="8453" y="245046"/>
                    <a:pt x="8453" y="243535"/>
                  </a:cubicBezTo>
                  <a:cubicBezTo>
                    <a:pt x="8453" y="240515"/>
                    <a:pt x="8453" y="237495"/>
                    <a:pt x="6943" y="234475"/>
                  </a:cubicBezTo>
                  <a:cubicBezTo>
                    <a:pt x="3923" y="228435"/>
                    <a:pt x="3923" y="228435"/>
                    <a:pt x="3923" y="220884"/>
                  </a:cubicBezTo>
                  <a:cubicBezTo>
                    <a:pt x="8453" y="219374"/>
                    <a:pt x="11473" y="222394"/>
                    <a:pt x="12983" y="222394"/>
                  </a:cubicBezTo>
                  <a:cubicBezTo>
                    <a:pt x="14493" y="222394"/>
                    <a:pt x="16003" y="222394"/>
                    <a:pt x="19023" y="222394"/>
                  </a:cubicBezTo>
                  <a:cubicBezTo>
                    <a:pt x="25064" y="220884"/>
                    <a:pt x="25064" y="220884"/>
                    <a:pt x="28084" y="216354"/>
                  </a:cubicBezTo>
                  <a:close/>
                  <a:moveTo>
                    <a:pt x="603619" y="214686"/>
                  </a:moveTo>
                  <a:cubicBezTo>
                    <a:pt x="603619" y="214686"/>
                    <a:pt x="606643" y="213179"/>
                    <a:pt x="606643" y="214686"/>
                  </a:cubicBezTo>
                  <a:cubicBezTo>
                    <a:pt x="608155" y="214686"/>
                    <a:pt x="609667" y="216192"/>
                    <a:pt x="609667" y="216192"/>
                  </a:cubicBezTo>
                  <a:cubicBezTo>
                    <a:pt x="611179" y="216192"/>
                    <a:pt x="612691" y="217698"/>
                    <a:pt x="612691" y="219205"/>
                  </a:cubicBezTo>
                  <a:cubicBezTo>
                    <a:pt x="612691" y="219205"/>
                    <a:pt x="614203" y="220711"/>
                    <a:pt x="614203" y="220711"/>
                  </a:cubicBezTo>
                  <a:cubicBezTo>
                    <a:pt x="614203" y="222217"/>
                    <a:pt x="614203" y="223724"/>
                    <a:pt x="614203" y="223724"/>
                  </a:cubicBezTo>
                  <a:cubicBezTo>
                    <a:pt x="615715" y="223724"/>
                    <a:pt x="617226" y="226737"/>
                    <a:pt x="618738" y="228243"/>
                  </a:cubicBezTo>
                  <a:cubicBezTo>
                    <a:pt x="618738" y="229749"/>
                    <a:pt x="623274" y="231256"/>
                    <a:pt x="624786" y="234269"/>
                  </a:cubicBezTo>
                  <a:cubicBezTo>
                    <a:pt x="624786" y="235775"/>
                    <a:pt x="624786" y="237281"/>
                    <a:pt x="626298" y="238788"/>
                  </a:cubicBezTo>
                  <a:cubicBezTo>
                    <a:pt x="626298" y="238788"/>
                    <a:pt x="629322" y="241800"/>
                    <a:pt x="629322" y="243307"/>
                  </a:cubicBezTo>
                  <a:cubicBezTo>
                    <a:pt x="630834" y="246320"/>
                    <a:pt x="633857" y="249332"/>
                    <a:pt x="633857" y="250839"/>
                  </a:cubicBezTo>
                  <a:cubicBezTo>
                    <a:pt x="633857" y="253852"/>
                    <a:pt x="635369" y="256864"/>
                    <a:pt x="635369" y="256864"/>
                  </a:cubicBezTo>
                  <a:cubicBezTo>
                    <a:pt x="635369" y="256864"/>
                    <a:pt x="638393" y="259877"/>
                    <a:pt x="638393" y="261384"/>
                  </a:cubicBezTo>
                  <a:cubicBezTo>
                    <a:pt x="636881" y="270422"/>
                    <a:pt x="635369" y="271928"/>
                    <a:pt x="632345" y="277954"/>
                  </a:cubicBezTo>
                  <a:cubicBezTo>
                    <a:pt x="632345" y="277954"/>
                    <a:pt x="626298" y="288498"/>
                    <a:pt x="626298" y="288498"/>
                  </a:cubicBezTo>
                  <a:cubicBezTo>
                    <a:pt x="626298" y="290005"/>
                    <a:pt x="620250" y="300550"/>
                    <a:pt x="620250" y="300550"/>
                  </a:cubicBezTo>
                  <a:cubicBezTo>
                    <a:pt x="618738" y="302056"/>
                    <a:pt x="615715" y="308082"/>
                    <a:pt x="615715" y="315613"/>
                  </a:cubicBezTo>
                  <a:cubicBezTo>
                    <a:pt x="614203" y="323145"/>
                    <a:pt x="612691" y="329171"/>
                    <a:pt x="617226" y="335196"/>
                  </a:cubicBezTo>
                  <a:cubicBezTo>
                    <a:pt x="618738" y="338209"/>
                    <a:pt x="626298" y="336703"/>
                    <a:pt x="629322" y="336703"/>
                  </a:cubicBezTo>
                  <a:cubicBezTo>
                    <a:pt x="630834" y="336703"/>
                    <a:pt x="632345" y="336703"/>
                    <a:pt x="636881" y="332184"/>
                  </a:cubicBezTo>
                  <a:cubicBezTo>
                    <a:pt x="641417" y="326158"/>
                    <a:pt x="642929" y="327665"/>
                    <a:pt x="644441" y="326158"/>
                  </a:cubicBezTo>
                  <a:cubicBezTo>
                    <a:pt x="645953" y="323145"/>
                    <a:pt x="650488" y="320133"/>
                    <a:pt x="652000" y="320133"/>
                  </a:cubicBezTo>
                  <a:cubicBezTo>
                    <a:pt x="653512" y="318626"/>
                    <a:pt x="658048" y="315613"/>
                    <a:pt x="658048" y="312601"/>
                  </a:cubicBezTo>
                  <a:cubicBezTo>
                    <a:pt x="659560" y="311094"/>
                    <a:pt x="664095" y="305069"/>
                    <a:pt x="665607" y="305069"/>
                  </a:cubicBezTo>
                  <a:cubicBezTo>
                    <a:pt x="667119" y="303562"/>
                    <a:pt x="670143" y="302056"/>
                    <a:pt x="670143" y="300550"/>
                  </a:cubicBezTo>
                  <a:cubicBezTo>
                    <a:pt x="671655" y="299043"/>
                    <a:pt x="676191" y="293018"/>
                    <a:pt x="679215" y="293018"/>
                  </a:cubicBezTo>
                  <a:cubicBezTo>
                    <a:pt x="682238" y="293018"/>
                    <a:pt x="682238" y="288498"/>
                    <a:pt x="685262" y="288498"/>
                  </a:cubicBezTo>
                  <a:cubicBezTo>
                    <a:pt x="685262" y="286992"/>
                    <a:pt x="685262" y="285486"/>
                    <a:pt x="686774" y="283979"/>
                  </a:cubicBezTo>
                  <a:cubicBezTo>
                    <a:pt x="686774" y="282473"/>
                    <a:pt x="688286" y="282473"/>
                    <a:pt x="688286" y="282473"/>
                  </a:cubicBezTo>
                  <a:cubicBezTo>
                    <a:pt x="689798" y="282473"/>
                    <a:pt x="689798" y="282473"/>
                    <a:pt x="689798" y="283979"/>
                  </a:cubicBezTo>
                  <a:cubicBezTo>
                    <a:pt x="689798" y="283979"/>
                    <a:pt x="691310" y="282473"/>
                    <a:pt x="691310" y="282473"/>
                  </a:cubicBezTo>
                  <a:cubicBezTo>
                    <a:pt x="691310" y="283979"/>
                    <a:pt x="691310" y="283979"/>
                    <a:pt x="691310" y="285486"/>
                  </a:cubicBezTo>
                  <a:cubicBezTo>
                    <a:pt x="691310" y="285486"/>
                    <a:pt x="691310" y="288498"/>
                    <a:pt x="691310" y="290005"/>
                  </a:cubicBezTo>
                  <a:cubicBezTo>
                    <a:pt x="689798" y="291511"/>
                    <a:pt x="689798" y="296030"/>
                    <a:pt x="688286" y="297537"/>
                  </a:cubicBezTo>
                  <a:cubicBezTo>
                    <a:pt x="688286" y="297537"/>
                    <a:pt x="688286" y="299043"/>
                    <a:pt x="688286" y="300550"/>
                  </a:cubicBezTo>
                  <a:cubicBezTo>
                    <a:pt x="686774" y="303562"/>
                    <a:pt x="686774" y="306575"/>
                    <a:pt x="683750" y="309588"/>
                  </a:cubicBezTo>
                  <a:cubicBezTo>
                    <a:pt x="683750" y="309588"/>
                    <a:pt x="682238" y="312601"/>
                    <a:pt x="682238" y="312601"/>
                  </a:cubicBezTo>
                  <a:cubicBezTo>
                    <a:pt x="682238" y="314107"/>
                    <a:pt x="680726" y="317120"/>
                    <a:pt x="679215" y="317120"/>
                  </a:cubicBezTo>
                  <a:cubicBezTo>
                    <a:pt x="676191" y="318626"/>
                    <a:pt x="676191" y="321639"/>
                    <a:pt x="674679" y="321639"/>
                  </a:cubicBezTo>
                  <a:cubicBezTo>
                    <a:pt x="673167" y="323145"/>
                    <a:pt x="671655" y="323145"/>
                    <a:pt x="671655" y="324652"/>
                  </a:cubicBezTo>
                  <a:cubicBezTo>
                    <a:pt x="670143" y="324652"/>
                    <a:pt x="668631" y="326158"/>
                    <a:pt x="665607" y="327665"/>
                  </a:cubicBezTo>
                  <a:cubicBezTo>
                    <a:pt x="664095" y="327665"/>
                    <a:pt x="661072" y="329171"/>
                    <a:pt x="661072" y="330677"/>
                  </a:cubicBezTo>
                  <a:cubicBezTo>
                    <a:pt x="659560" y="332184"/>
                    <a:pt x="659560" y="333690"/>
                    <a:pt x="659560" y="335196"/>
                  </a:cubicBezTo>
                  <a:cubicBezTo>
                    <a:pt x="659560" y="336703"/>
                    <a:pt x="656536" y="342728"/>
                    <a:pt x="652000" y="347248"/>
                  </a:cubicBezTo>
                  <a:cubicBezTo>
                    <a:pt x="645953" y="354779"/>
                    <a:pt x="639905" y="374363"/>
                    <a:pt x="632345" y="378882"/>
                  </a:cubicBezTo>
                  <a:cubicBezTo>
                    <a:pt x="630834" y="378882"/>
                    <a:pt x="624786" y="387920"/>
                    <a:pt x="624786" y="389426"/>
                  </a:cubicBezTo>
                  <a:cubicBezTo>
                    <a:pt x="624786" y="390933"/>
                    <a:pt x="614203" y="407503"/>
                    <a:pt x="612691" y="409009"/>
                  </a:cubicBezTo>
                  <a:cubicBezTo>
                    <a:pt x="609667" y="410516"/>
                    <a:pt x="606643" y="413529"/>
                    <a:pt x="605131" y="415035"/>
                  </a:cubicBezTo>
                  <a:cubicBezTo>
                    <a:pt x="605131" y="416541"/>
                    <a:pt x="603619" y="418048"/>
                    <a:pt x="602107" y="419554"/>
                  </a:cubicBezTo>
                  <a:cubicBezTo>
                    <a:pt x="600595" y="419554"/>
                    <a:pt x="600595" y="419554"/>
                    <a:pt x="600595" y="419554"/>
                  </a:cubicBezTo>
                  <a:cubicBezTo>
                    <a:pt x="600595" y="419554"/>
                    <a:pt x="599084" y="419554"/>
                    <a:pt x="597572" y="418048"/>
                  </a:cubicBezTo>
                  <a:cubicBezTo>
                    <a:pt x="596060" y="416541"/>
                    <a:pt x="594548" y="415035"/>
                    <a:pt x="594548" y="415035"/>
                  </a:cubicBezTo>
                  <a:cubicBezTo>
                    <a:pt x="594548" y="413529"/>
                    <a:pt x="590012" y="409009"/>
                    <a:pt x="588500" y="407503"/>
                  </a:cubicBezTo>
                  <a:cubicBezTo>
                    <a:pt x="586988" y="404490"/>
                    <a:pt x="582453" y="396958"/>
                    <a:pt x="582453" y="395452"/>
                  </a:cubicBezTo>
                  <a:cubicBezTo>
                    <a:pt x="582453" y="392439"/>
                    <a:pt x="577917" y="389426"/>
                    <a:pt x="576405" y="386414"/>
                  </a:cubicBezTo>
                  <a:cubicBezTo>
                    <a:pt x="574893" y="383401"/>
                    <a:pt x="568845" y="371350"/>
                    <a:pt x="567334" y="369843"/>
                  </a:cubicBezTo>
                  <a:cubicBezTo>
                    <a:pt x="567334" y="366831"/>
                    <a:pt x="564310" y="365324"/>
                    <a:pt x="567334" y="359299"/>
                  </a:cubicBezTo>
                  <a:cubicBezTo>
                    <a:pt x="568845" y="354779"/>
                    <a:pt x="571869" y="350260"/>
                    <a:pt x="571869" y="347248"/>
                  </a:cubicBezTo>
                  <a:cubicBezTo>
                    <a:pt x="573381" y="344235"/>
                    <a:pt x="576405" y="339716"/>
                    <a:pt x="576405" y="338209"/>
                  </a:cubicBezTo>
                  <a:cubicBezTo>
                    <a:pt x="577917" y="336703"/>
                    <a:pt x="579429" y="333690"/>
                    <a:pt x="579429" y="330677"/>
                  </a:cubicBezTo>
                  <a:cubicBezTo>
                    <a:pt x="580941" y="329171"/>
                    <a:pt x="585476" y="315613"/>
                    <a:pt x="585476" y="312601"/>
                  </a:cubicBezTo>
                  <a:cubicBezTo>
                    <a:pt x="585476" y="309588"/>
                    <a:pt x="590012" y="303562"/>
                    <a:pt x="590012" y="302056"/>
                  </a:cubicBezTo>
                  <a:cubicBezTo>
                    <a:pt x="591524" y="302056"/>
                    <a:pt x="591524" y="297537"/>
                    <a:pt x="593036" y="296030"/>
                  </a:cubicBezTo>
                  <a:cubicBezTo>
                    <a:pt x="593036" y="294524"/>
                    <a:pt x="593036" y="296030"/>
                    <a:pt x="594548" y="293018"/>
                  </a:cubicBezTo>
                  <a:cubicBezTo>
                    <a:pt x="596060" y="290005"/>
                    <a:pt x="594548" y="285486"/>
                    <a:pt x="597572" y="280967"/>
                  </a:cubicBezTo>
                  <a:cubicBezTo>
                    <a:pt x="599084" y="276447"/>
                    <a:pt x="600595" y="274941"/>
                    <a:pt x="600595" y="273435"/>
                  </a:cubicBezTo>
                  <a:cubicBezTo>
                    <a:pt x="600595" y="271928"/>
                    <a:pt x="600595" y="265903"/>
                    <a:pt x="602107" y="264396"/>
                  </a:cubicBezTo>
                  <a:cubicBezTo>
                    <a:pt x="602107" y="262890"/>
                    <a:pt x="602107" y="261384"/>
                    <a:pt x="600595" y="258371"/>
                  </a:cubicBezTo>
                  <a:cubicBezTo>
                    <a:pt x="600595" y="256864"/>
                    <a:pt x="599084" y="252345"/>
                    <a:pt x="599084" y="250839"/>
                  </a:cubicBezTo>
                  <a:cubicBezTo>
                    <a:pt x="599084" y="249332"/>
                    <a:pt x="599084" y="244813"/>
                    <a:pt x="599084" y="243307"/>
                  </a:cubicBezTo>
                  <a:cubicBezTo>
                    <a:pt x="599084" y="243307"/>
                    <a:pt x="599084" y="237281"/>
                    <a:pt x="600595" y="235775"/>
                  </a:cubicBezTo>
                  <a:cubicBezTo>
                    <a:pt x="600595" y="234269"/>
                    <a:pt x="600595" y="228243"/>
                    <a:pt x="600595" y="226737"/>
                  </a:cubicBezTo>
                  <a:cubicBezTo>
                    <a:pt x="600595" y="225230"/>
                    <a:pt x="602107" y="223724"/>
                    <a:pt x="602107" y="222217"/>
                  </a:cubicBezTo>
                  <a:cubicBezTo>
                    <a:pt x="602107" y="220711"/>
                    <a:pt x="602107" y="216192"/>
                    <a:pt x="602107" y="216192"/>
                  </a:cubicBezTo>
                  <a:cubicBezTo>
                    <a:pt x="603619" y="216192"/>
                    <a:pt x="603619" y="216192"/>
                    <a:pt x="603619" y="214686"/>
                  </a:cubicBezTo>
                  <a:close/>
                  <a:moveTo>
                    <a:pt x="409539" y="182608"/>
                  </a:moveTo>
                  <a:cubicBezTo>
                    <a:pt x="411990" y="182798"/>
                    <a:pt x="413498" y="184312"/>
                    <a:pt x="413498" y="190370"/>
                  </a:cubicBezTo>
                  <a:cubicBezTo>
                    <a:pt x="413498" y="191885"/>
                    <a:pt x="413498" y="194914"/>
                    <a:pt x="413498" y="196428"/>
                  </a:cubicBezTo>
                  <a:cubicBezTo>
                    <a:pt x="413498" y="199457"/>
                    <a:pt x="410481" y="205515"/>
                    <a:pt x="408973" y="208544"/>
                  </a:cubicBezTo>
                  <a:cubicBezTo>
                    <a:pt x="407465" y="211573"/>
                    <a:pt x="404449" y="214602"/>
                    <a:pt x="404449" y="214602"/>
                  </a:cubicBezTo>
                  <a:cubicBezTo>
                    <a:pt x="404449" y="214602"/>
                    <a:pt x="404449" y="216117"/>
                    <a:pt x="401433" y="222175"/>
                  </a:cubicBezTo>
                  <a:cubicBezTo>
                    <a:pt x="398416" y="226718"/>
                    <a:pt x="390876" y="235806"/>
                    <a:pt x="390876" y="235806"/>
                  </a:cubicBezTo>
                  <a:cubicBezTo>
                    <a:pt x="392384" y="235806"/>
                    <a:pt x="390876" y="238835"/>
                    <a:pt x="389368" y="240349"/>
                  </a:cubicBezTo>
                  <a:cubicBezTo>
                    <a:pt x="387860" y="241864"/>
                    <a:pt x="386351" y="243378"/>
                    <a:pt x="384843" y="244893"/>
                  </a:cubicBezTo>
                  <a:cubicBezTo>
                    <a:pt x="384843" y="246407"/>
                    <a:pt x="384843" y="247922"/>
                    <a:pt x="384843" y="252465"/>
                  </a:cubicBezTo>
                  <a:cubicBezTo>
                    <a:pt x="384843" y="255494"/>
                    <a:pt x="383335" y="258523"/>
                    <a:pt x="383335" y="260038"/>
                  </a:cubicBezTo>
                  <a:cubicBezTo>
                    <a:pt x="383335" y="261552"/>
                    <a:pt x="384843" y="264581"/>
                    <a:pt x="386351" y="264581"/>
                  </a:cubicBezTo>
                  <a:cubicBezTo>
                    <a:pt x="387860" y="264581"/>
                    <a:pt x="396908" y="272154"/>
                    <a:pt x="399925" y="275183"/>
                  </a:cubicBezTo>
                  <a:cubicBezTo>
                    <a:pt x="401433" y="278212"/>
                    <a:pt x="404449" y="287299"/>
                    <a:pt x="404449" y="287299"/>
                  </a:cubicBezTo>
                  <a:cubicBezTo>
                    <a:pt x="404449" y="288813"/>
                    <a:pt x="405957" y="290328"/>
                    <a:pt x="407465" y="293357"/>
                  </a:cubicBezTo>
                  <a:cubicBezTo>
                    <a:pt x="407465" y="296386"/>
                    <a:pt x="405957" y="297901"/>
                    <a:pt x="407465" y="299415"/>
                  </a:cubicBezTo>
                  <a:cubicBezTo>
                    <a:pt x="407465" y="300930"/>
                    <a:pt x="408973" y="302444"/>
                    <a:pt x="410481" y="306988"/>
                  </a:cubicBezTo>
                  <a:cubicBezTo>
                    <a:pt x="411990" y="311531"/>
                    <a:pt x="410481" y="338792"/>
                    <a:pt x="410481" y="341821"/>
                  </a:cubicBezTo>
                  <a:cubicBezTo>
                    <a:pt x="410481" y="344850"/>
                    <a:pt x="405957" y="346365"/>
                    <a:pt x="405957" y="349394"/>
                  </a:cubicBezTo>
                  <a:cubicBezTo>
                    <a:pt x="407465" y="353937"/>
                    <a:pt x="404449" y="363025"/>
                    <a:pt x="405957" y="366054"/>
                  </a:cubicBezTo>
                  <a:cubicBezTo>
                    <a:pt x="405957" y="367568"/>
                    <a:pt x="402941" y="376655"/>
                    <a:pt x="402941" y="376655"/>
                  </a:cubicBezTo>
                  <a:cubicBezTo>
                    <a:pt x="402941" y="376655"/>
                    <a:pt x="401433" y="381199"/>
                    <a:pt x="401433" y="382713"/>
                  </a:cubicBezTo>
                  <a:cubicBezTo>
                    <a:pt x="402941" y="385742"/>
                    <a:pt x="399925" y="390286"/>
                    <a:pt x="398416" y="391800"/>
                  </a:cubicBezTo>
                  <a:cubicBezTo>
                    <a:pt x="398416" y="394829"/>
                    <a:pt x="395400" y="400887"/>
                    <a:pt x="395400" y="402402"/>
                  </a:cubicBezTo>
                  <a:cubicBezTo>
                    <a:pt x="393892" y="405431"/>
                    <a:pt x="390876" y="413003"/>
                    <a:pt x="390876" y="414518"/>
                  </a:cubicBezTo>
                  <a:cubicBezTo>
                    <a:pt x="389368" y="416032"/>
                    <a:pt x="387860" y="423605"/>
                    <a:pt x="387860" y="426634"/>
                  </a:cubicBezTo>
                  <a:cubicBezTo>
                    <a:pt x="386351" y="429663"/>
                    <a:pt x="378811" y="434207"/>
                    <a:pt x="378811" y="435721"/>
                  </a:cubicBezTo>
                  <a:cubicBezTo>
                    <a:pt x="377303" y="437236"/>
                    <a:pt x="374286" y="437236"/>
                    <a:pt x="372778" y="440265"/>
                  </a:cubicBezTo>
                  <a:cubicBezTo>
                    <a:pt x="369762" y="441779"/>
                    <a:pt x="366746" y="440265"/>
                    <a:pt x="366746" y="440265"/>
                  </a:cubicBezTo>
                  <a:cubicBezTo>
                    <a:pt x="365238" y="438750"/>
                    <a:pt x="363729" y="435721"/>
                    <a:pt x="362221" y="435721"/>
                  </a:cubicBezTo>
                  <a:cubicBezTo>
                    <a:pt x="362221" y="434207"/>
                    <a:pt x="363729" y="432692"/>
                    <a:pt x="362221" y="429663"/>
                  </a:cubicBezTo>
                  <a:cubicBezTo>
                    <a:pt x="360713" y="426634"/>
                    <a:pt x="360713" y="422090"/>
                    <a:pt x="360713" y="420576"/>
                  </a:cubicBezTo>
                  <a:cubicBezTo>
                    <a:pt x="360713" y="419061"/>
                    <a:pt x="360713" y="411489"/>
                    <a:pt x="360713" y="411489"/>
                  </a:cubicBezTo>
                  <a:cubicBezTo>
                    <a:pt x="360713" y="411489"/>
                    <a:pt x="362221" y="396344"/>
                    <a:pt x="360713" y="394829"/>
                  </a:cubicBezTo>
                  <a:cubicBezTo>
                    <a:pt x="359205" y="393315"/>
                    <a:pt x="359205" y="387257"/>
                    <a:pt x="357697" y="381199"/>
                  </a:cubicBezTo>
                  <a:cubicBezTo>
                    <a:pt x="356189" y="375141"/>
                    <a:pt x="357697" y="369083"/>
                    <a:pt x="357697" y="369083"/>
                  </a:cubicBezTo>
                  <a:cubicBezTo>
                    <a:pt x="357697" y="367568"/>
                    <a:pt x="357697" y="366054"/>
                    <a:pt x="357697" y="364539"/>
                  </a:cubicBezTo>
                  <a:cubicBezTo>
                    <a:pt x="357697" y="364539"/>
                    <a:pt x="357697" y="356966"/>
                    <a:pt x="357697" y="353937"/>
                  </a:cubicBezTo>
                  <a:cubicBezTo>
                    <a:pt x="357697" y="352423"/>
                    <a:pt x="357697" y="343336"/>
                    <a:pt x="357697" y="341821"/>
                  </a:cubicBezTo>
                  <a:cubicBezTo>
                    <a:pt x="357697" y="338792"/>
                    <a:pt x="357697" y="329705"/>
                    <a:pt x="359205" y="328191"/>
                  </a:cubicBezTo>
                  <a:cubicBezTo>
                    <a:pt x="359205" y="326676"/>
                    <a:pt x="357697" y="323647"/>
                    <a:pt x="357697" y="320618"/>
                  </a:cubicBezTo>
                  <a:cubicBezTo>
                    <a:pt x="357697" y="317589"/>
                    <a:pt x="357697" y="311531"/>
                    <a:pt x="357697" y="310017"/>
                  </a:cubicBezTo>
                  <a:cubicBezTo>
                    <a:pt x="357697" y="306988"/>
                    <a:pt x="356189" y="302444"/>
                    <a:pt x="354681" y="300930"/>
                  </a:cubicBezTo>
                  <a:cubicBezTo>
                    <a:pt x="354681" y="300930"/>
                    <a:pt x="356189" y="297901"/>
                    <a:pt x="356189" y="296386"/>
                  </a:cubicBezTo>
                  <a:cubicBezTo>
                    <a:pt x="356189" y="294872"/>
                    <a:pt x="356189" y="290328"/>
                    <a:pt x="356189" y="290328"/>
                  </a:cubicBezTo>
                  <a:cubicBezTo>
                    <a:pt x="356189" y="290328"/>
                    <a:pt x="356189" y="288813"/>
                    <a:pt x="354681" y="285784"/>
                  </a:cubicBezTo>
                  <a:cubicBezTo>
                    <a:pt x="354681" y="282755"/>
                    <a:pt x="353173" y="282755"/>
                    <a:pt x="353173" y="279726"/>
                  </a:cubicBezTo>
                  <a:cubicBezTo>
                    <a:pt x="353173" y="276697"/>
                    <a:pt x="351664" y="278212"/>
                    <a:pt x="350156" y="275183"/>
                  </a:cubicBezTo>
                  <a:cubicBezTo>
                    <a:pt x="350156" y="272154"/>
                    <a:pt x="348648" y="272154"/>
                    <a:pt x="348648" y="270639"/>
                  </a:cubicBezTo>
                  <a:cubicBezTo>
                    <a:pt x="347140" y="267610"/>
                    <a:pt x="345632" y="267610"/>
                    <a:pt x="345632" y="267610"/>
                  </a:cubicBezTo>
                  <a:cubicBezTo>
                    <a:pt x="345632" y="267610"/>
                    <a:pt x="342616" y="267610"/>
                    <a:pt x="341108" y="266096"/>
                  </a:cubicBezTo>
                  <a:cubicBezTo>
                    <a:pt x="341108" y="266096"/>
                    <a:pt x="336583" y="266096"/>
                    <a:pt x="336583" y="266096"/>
                  </a:cubicBezTo>
                  <a:cubicBezTo>
                    <a:pt x="336583" y="266096"/>
                    <a:pt x="335075" y="264581"/>
                    <a:pt x="333567" y="264581"/>
                  </a:cubicBezTo>
                  <a:cubicBezTo>
                    <a:pt x="330551" y="264581"/>
                    <a:pt x="332059" y="266096"/>
                    <a:pt x="332059" y="266096"/>
                  </a:cubicBezTo>
                  <a:cubicBezTo>
                    <a:pt x="332059" y="266096"/>
                    <a:pt x="330551" y="267610"/>
                    <a:pt x="330551" y="270639"/>
                  </a:cubicBezTo>
                  <a:cubicBezTo>
                    <a:pt x="329042" y="272154"/>
                    <a:pt x="329042" y="275183"/>
                    <a:pt x="329042" y="275183"/>
                  </a:cubicBezTo>
                  <a:cubicBezTo>
                    <a:pt x="329042" y="276697"/>
                    <a:pt x="327534" y="278212"/>
                    <a:pt x="327534" y="279726"/>
                  </a:cubicBezTo>
                  <a:cubicBezTo>
                    <a:pt x="327534" y="279726"/>
                    <a:pt x="326026" y="284270"/>
                    <a:pt x="324518" y="287299"/>
                  </a:cubicBezTo>
                  <a:cubicBezTo>
                    <a:pt x="324518" y="288813"/>
                    <a:pt x="321502" y="294872"/>
                    <a:pt x="321502" y="294872"/>
                  </a:cubicBezTo>
                  <a:cubicBezTo>
                    <a:pt x="321502" y="294872"/>
                    <a:pt x="321502" y="300930"/>
                    <a:pt x="321502" y="302444"/>
                  </a:cubicBezTo>
                  <a:cubicBezTo>
                    <a:pt x="321502" y="303959"/>
                    <a:pt x="319994" y="306988"/>
                    <a:pt x="319994" y="308502"/>
                  </a:cubicBezTo>
                  <a:cubicBezTo>
                    <a:pt x="319994" y="308502"/>
                    <a:pt x="318486" y="314560"/>
                    <a:pt x="318486" y="316075"/>
                  </a:cubicBezTo>
                  <a:cubicBezTo>
                    <a:pt x="318486" y="316075"/>
                    <a:pt x="318486" y="319104"/>
                    <a:pt x="318486" y="320618"/>
                  </a:cubicBezTo>
                  <a:cubicBezTo>
                    <a:pt x="318486" y="322133"/>
                    <a:pt x="316977" y="326676"/>
                    <a:pt x="315469" y="329705"/>
                  </a:cubicBezTo>
                  <a:cubicBezTo>
                    <a:pt x="313961" y="332734"/>
                    <a:pt x="313961" y="332734"/>
                    <a:pt x="312453" y="334249"/>
                  </a:cubicBezTo>
                  <a:cubicBezTo>
                    <a:pt x="312453" y="335763"/>
                    <a:pt x="312453" y="335763"/>
                    <a:pt x="310945" y="337278"/>
                  </a:cubicBezTo>
                  <a:cubicBezTo>
                    <a:pt x="309437" y="338792"/>
                    <a:pt x="306421" y="349394"/>
                    <a:pt x="306421" y="350908"/>
                  </a:cubicBezTo>
                  <a:cubicBezTo>
                    <a:pt x="306421" y="355452"/>
                    <a:pt x="306421" y="358481"/>
                    <a:pt x="304912" y="363025"/>
                  </a:cubicBezTo>
                  <a:cubicBezTo>
                    <a:pt x="303404" y="364539"/>
                    <a:pt x="304912" y="378170"/>
                    <a:pt x="304912" y="381199"/>
                  </a:cubicBezTo>
                  <a:cubicBezTo>
                    <a:pt x="306421" y="384228"/>
                    <a:pt x="304912" y="388771"/>
                    <a:pt x="304912" y="391800"/>
                  </a:cubicBezTo>
                  <a:cubicBezTo>
                    <a:pt x="304912" y="394829"/>
                    <a:pt x="303404" y="397858"/>
                    <a:pt x="301896" y="400887"/>
                  </a:cubicBezTo>
                  <a:cubicBezTo>
                    <a:pt x="300388" y="402402"/>
                    <a:pt x="300388" y="405431"/>
                    <a:pt x="297372" y="408460"/>
                  </a:cubicBezTo>
                  <a:cubicBezTo>
                    <a:pt x="295864" y="411489"/>
                    <a:pt x="295864" y="411489"/>
                    <a:pt x="294355" y="414518"/>
                  </a:cubicBezTo>
                  <a:cubicBezTo>
                    <a:pt x="294355" y="416032"/>
                    <a:pt x="292847" y="417547"/>
                    <a:pt x="292847" y="419061"/>
                  </a:cubicBezTo>
                  <a:cubicBezTo>
                    <a:pt x="291339" y="420576"/>
                    <a:pt x="289831" y="423605"/>
                    <a:pt x="289831" y="425120"/>
                  </a:cubicBezTo>
                  <a:cubicBezTo>
                    <a:pt x="288323" y="426634"/>
                    <a:pt x="288323" y="426634"/>
                    <a:pt x="288323" y="428149"/>
                  </a:cubicBezTo>
                  <a:cubicBezTo>
                    <a:pt x="288323" y="429663"/>
                    <a:pt x="283799" y="429663"/>
                    <a:pt x="282290" y="429663"/>
                  </a:cubicBezTo>
                  <a:cubicBezTo>
                    <a:pt x="280782" y="429663"/>
                    <a:pt x="280782" y="428149"/>
                    <a:pt x="280782" y="428149"/>
                  </a:cubicBezTo>
                  <a:cubicBezTo>
                    <a:pt x="280782" y="428149"/>
                    <a:pt x="280782" y="425120"/>
                    <a:pt x="279274" y="423605"/>
                  </a:cubicBezTo>
                  <a:cubicBezTo>
                    <a:pt x="277766" y="422090"/>
                    <a:pt x="276258" y="422090"/>
                    <a:pt x="274750" y="420576"/>
                  </a:cubicBezTo>
                  <a:cubicBezTo>
                    <a:pt x="273242" y="419061"/>
                    <a:pt x="271734" y="420576"/>
                    <a:pt x="271734" y="420576"/>
                  </a:cubicBezTo>
                  <a:cubicBezTo>
                    <a:pt x="270225" y="420576"/>
                    <a:pt x="268717" y="419061"/>
                    <a:pt x="268717" y="417547"/>
                  </a:cubicBezTo>
                  <a:cubicBezTo>
                    <a:pt x="268717" y="414518"/>
                    <a:pt x="268717" y="413003"/>
                    <a:pt x="267209" y="411489"/>
                  </a:cubicBezTo>
                  <a:cubicBezTo>
                    <a:pt x="267209" y="408460"/>
                    <a:pt x="267209" y="408460"/>
                    <a:pt x="265701" y="406945"/>
                  </a:cubicBezTo>
                  <a:cubicBezTo>
                    <a:pt x="265701" y="403916"/>
                    <a:pt x="265701" y="402402"/>
                    <a:pt x="265701" y="400887"/>
                  </a:cubicBezTo>
                  <a:cubicBezTo>
                    <a:pt x="265701" y="399373"/>
                    <a:pt x="265701" y="396344"/>
                    <a:pt x="265701" y="396344"/>
                  </a:cubicBezTo>
                  <a:cubicBezTo>
                    <a:pt x="265701" y="396344"/>
                    <a:pt x="264193" y="391800"/>
                    <a:pt x="265701" y="390286"/>
                  </a:cubicBezTo>
                  <a:cubicBezTo>
                    <a:pt x="267209" y="387257"/>
                    <a:pt x="264193" y="385742"/>
                    <a:pt x="264193" y="382713"/>
                  </a:cubicBezTo>
                  <a:cubicBezTo>
                    <a:pt x="262685" y="378170"/>
                    <a:pt x="267209" y="369083"/>
                    <a:pt x="267209" y="367568"/>
                  </a:cubicBezTo>
                  <a:cubicBezTo>
                    <a:pt x="267209" y="366054"/>
                    <a:pt x="268717" y="363025"/>
                    <a:pt x="268717" y="361510"/>
                  </a:cubicBezTo>
                  <a:cubicBezTo>
                    <a:pt x="268717" y="359996"/>
                    <a:pt x="271734" y="356966"/>
                    <a:pt x="271734" y="356966"/>
                  </a:cubicBezTo>
                  <a:cubicBezTo>
                    <a:pt x="271734" y="356966"/>
                    <a:pt x="273242" y="352423"/>
                    <a:pt x="273242" y="352423"/>
                  </a:cubicBezTo>
                  <a:cubicBezTo>
                    <a:pt x="273242" y="350908"/>
                    <a:pt x="274750" y="344850"/>
                    <a:pt x="274750" y="343336"/>
                  </a:cubicBezTo>
                  <a:cubicBezTo>
                    <a:pt x="276258" y="341821"/>
                    <a:pt x="277766" y="329705"/>
                    <a:pt x="277766" y="328191"/>
                  </a:cubicBezTo>
                  <a:cubicBezTo>
                    <a:pt x="277766" y="326676"/>
                    <a:pt x="279274" y="326676"/>
                    <a:pt x="279274" y="325162"/>
                  </a:cubicBezTo>
                  <a:cubicBezTo>
                    <a:pt x="280782" y="323647"/>
                    <a:pt x="279274" y="322133"/>
                    <a:pt x="279274" y="319104"/>
                  </a:cubicBezTo>
                  <a:cubicBezTo>
                    <a:pt x="279274" y="311531"/>
                    <a:pt x="279274" y="311531"/>
                    <a:pt x="282290" y="305473"/>
                  </a:cubicBezTo>
                  <a:cubicBezTo>
                    <a:pt x="282290" y="303959"/>
                    <a:pt x="282290" y="302444"/>
                    <a:pt x="283799" y="300930"/>
                  </a:cubicBezTo>
                  <a:cubicBezTo>
                    <a:pt x="283799" y="299415"/>
                    <a:pt x="283799" y="294872"/>
                    <a:pt x="283799" y="294872"/>
                  </a:cubicBezTo>
                  <a:cubicBezTo>
                    <a:pt x="283799" y="294872"/>
                    <a:pt x="285307" y="287299"/>
                    <a:pt x="286815" y="284270"/>
                  </a:cubicBezTo>
                  <a:cubicBezTo>
                    <a:pt x="286815" y="281241"/>
                    <a:pt x="286815" y="276697"/>
                    <a:pt x="286815" y="275183"/>
                  </a:cubicBezTo>
                  <a:cubicBezTo>
                    <a:pt x="286815" y="272154"/>
                    <a:pt x="285307" y="270639"/>
                    <a:pt x="285307" y="269125"/>
                  </a:cubicBezTo>
                  <a:cubicBezTo>
                    <a:pt x="285307" y="266096"/>
                    <a:pt x="285307" y="258523"/>
                    <a:pt x="285307" y="257009"/>
                  </a:cubicBezTo>
                  <a:cubicBezTo>
                    <a:pt x="285307" y="257009"/>
                    <a:pt x="286815" y="253980"/>
                    <a:pt x="285307" y="252465"/>
                  </a:cubicBezTo>
                  <a:cubicBezTo>
                    <a:pt x="285307" y="250951"/>
                    <a:pt x="285307" y="246407"/>
                    <a:pt x="285307" y="246407"/>
                  </a:cubicBezTo>
                  <a:cubicBezTo>
                    <a:pt x="285307" y="244893"/>
                    <a:pt x="286815" y="241864"/>
                    <a:pt x="286815" y="240349"/>
                  </a:cubicBezTo>
                  <a:cubicBezTo>
                    <a:pt x="286815" y="238835"/>
                    <a:pt x="285307" y="237320"/>
                    <a:pt x="285307" y="237320"/>
                  </a:cubicBezTo>
                  <a:cubicBezTo>
                    <a:pt x="285307" y="237320"/>
                    <a:pt x="285307" y="232777"/>
                    <a:pt x="285307" y="231262"/>
                  </a:cubicBezTo>
                  <a:cubicBezTo>
                    <a:pt x="285307" y="229748"/>
                    <a:pt x="283799" y="222175"/>
                    <a:pt x="283799" y="222175"/>
                  </a:cubicBezTo>
                  <a:cubicBezTo>
                    <a:pt x="283799" y="220660"/>
                    <a:pt x="282290" y="216117"/>
                    <a:pt x="282290" y="216117"/>
                  </a:cubicBezTo>
                  <a:cubicBezTo>
                    <a:pt x="282290" y="214602"/>
                    <a:pt x="282290" y="214602"/>
                    <a:pt x="282290" y="213088"/>
                  </a:cubicBezTo>
                  <a:cubicBezTo>
                    <a:pt x="282290" y="213088"/>
                    <a:pt x="282290" y="213088"/>
                    <a:pt x="280782" y="211573"/>
                  </a:cubicBezTo>
                  <a:cubicBezTo>
                    <a:pt x="280782" y="211573"/>
                    <a:pt x="279274" y="210059"/>
                    <a:pt x="279274" y="210059"/>
                  </a:cubicBezTo>
                  <a:cubicBezTo>
                    <a:pt x="279274" y="210059"/>
                    <a:pt x="277766" y="207030"/>
                    <a:pt x="277766" y="205515"/>
                  </a:cubicBezTo>
                  <a:cubicBezTo>
                    <a:pt x="277766" y="204001"/>
                    <a:pt x="277766" y="200972"/>
                    <a:pt x="277766" y="200972"/>
                  </a:cubicBezTo>
                  <a:cubicBezTo>
                    <a:pt x="279274" y="199457"/>
                    <a:pt x="279274" y="197943"/>
                    <a:pt x="279274" y="196428"/>
                  </a:cubicBezTo>
                  <a:cubicBezTo>
                    <a:pt x="279274" y="196428"/>
                    <a:pt x="282290" y="191885"/>
                    <a:pt x="283799" y="188856"/>
                  </a:cubicBezTo>
                  <a:cubicBezTo>
                    <a:pt x="286815" y="185827"/>
                    <a:pt x="289831" y="187341"/>
                    <a:pt x="289831" y="187341"/>
                  </a:cubicBezTo>
                  <a:cubicBezTo>
                    <a:pt x="289831" y="187341"/>
                    <a:pt x="289831" y="188856"/>
                    <a:pt x="297372" y="188856"/>
                  </a:cubicBezTo>
                  <a:cubicBezTo>
                    <a:pt x="303404" y="188856"/>
                    <a:pt x="306421" y="194914"/>
                    <a:pt x="310945" y="199457"/>
                  </a:cubicBezTo>
                  <a:cubicBezTo>
                    <a:pt x="315469" y="205515"/>
                    <a:pt x="315469" y="207030"/>
                    <a:pt x="315469" y="208544"/>
                  </a:cubicBezTo>
                  <a:cubicBezTo>
                    <a:pt x="316977" y="208544"/>
                    <a:pt x="318486" y="211573"/>
                    <a:pt x="319994" y="214602"/>
                  </a:cubicBezTo>
                  <a:cubicBezTo>
                    <a:pt x="321502" y="216117"/>
                    <a:pt x="323010" y="219146"/>
                    <a:pt x="324518" y="223689"/>
                  </a:cubicBezTo>
                  <a:cubicBezTo>
                    <a:pt x="326026" y="228233"/>
                    <a:pt x="327534" y="229748"/>
                    <a:pt x="330551" y="231262"/>
                  </a:cubicBezTo>
                  <a:cubicBezTo>
                    <a:pt x="332059" y="232777"/>
                    <a:pt x="336583" y="229748"/>
                    <a:pt x="338091" y="229748"/>
                  </a:cubicBezTo>
                  <a:cubicBezTo>
                    <a:pt x="339599" y="229748"/>
                    <a:pt x="356189" y="217631"/>
                    <a:pt x="357697" y="216117"/>
                  </a:cubicBezTo>
                  <a:cubicBezTo>
                    <a:pt x="360713" y="214602"/>
                    <a:pt x="374286" y="202486"/>
                    <a:pt x="375795" y="200972"/>
                  </a:cubicBezTo>
                  <a:cubicBezTo>
                    <a:pt x="375795" y="200972"/>
                    <a:pt x="377303" y="197943"/>
                    <a:pt x="378811" y="194914"/>
                  </a:cubicBezTo>
                  <a:cubicBezTo>
                    <a:pt x="380319" y="193399"/>
                    <a:pt x="384843" y="190370"/>
                    <a:pt x="384843" y="188856"/>
                  </a:cubicBezTo>
                  <a:cubicBezTo>
                    <a:pt x="386351" y="187341"/>
                    <a:pt x="390876" y="184312"/>
                    <a:pt x="393892" y="184312"/>
                  </a:cubicBezTo>
                  <a:cubicBezTo>
                    <a:pt x="398416" y="184312"/>
                    <a:pt x="398416" y="182798"/>
                    <a:pt x="399925" y="182798"/>
                  </a:cubicBezTo>
                  <a:cubicBezTo>
                    <a:pt x="403695" y="183555"/>
                    <a:pt x="407088" y="182419"/>
                    <a:pt x="409539" y="182608"/>
                  </a:cubicBezTo>
                  <a:close/>
                  <a:moveTo>
                    <a:pt x="3284004" y="180426"/>
                  </a:moveTo>
                  <a:cubicBezTo>
                    <a:pt x="3282500" y="180426"/>
                    <a:pt x="3280997" y="181930"/>
                    <a:pt x="3277990" y="183435"/>
                  </a:cubicBezTo>
                  <a:cubicBezTo>
                    <a:pt x="3274982" y="184940"/>
                    <a:pt x="3273479" y="184940"/>
                    <a:pt x="3270472" y="184940"/>
                  </a:cubicBezTo>
                  <a:cubicBezTo>
                    <a:pt x="3265961" y="186445"/>
                    <a:pt x="3264458" y="189455"/>
                    <a:pt x="3262954" y="190960"/>
                  </a:cubicBezTo>
                  <a:cubicBezTo>
                    <a:pt x="3259947" y="193969"/>
                    <a:pt x="3259947" y="193969"/>
                    <a:pt x="3259947" y="196979"/>
                  </a:cubicBezTo>
                  <a:cubicBezTo>
                    <a:pt x="3259947" y="199989"/>
                    <a:pt x="3261450" y="201494"/>
                    <a:pt x="3261450" y="204504"/>
                  </a:cubicBezTo>
                  <a:cubicBezTo>
                    <a:pt x="3262954" y="209018"/>
                    <a:pt x="3264458" y="209018"/>
                    <a:pt x="3264458" y="213533"/>
                  </a:cubicBezTo>
                  <a:cubicBezTo>
                    <a:pt x="3264458" y="216543"/>
                    <a:pt x="3267465" y="221057"/>
                    <a:pt x="3267465" y="221057"/>
                  </a:cubicBezTo>
                  <a:cubicBezTo>
                    <a:pt x="3267465" y="221057"/>
                    <a:pt x="3267465" y="221057"/>
                    <a:pt x="3270472" y="221057"/>
                  </a:cubicBezTo>
                  <a:cubicBezTo>
                    <a:pt x="3270472" y="221057"/>
                    <a:pt x="3274982" y="221057"/>
                    <a:pt x="3277990" y="221057"/>
                  </a:cubicBezTo>
                  <a:cubicBezTo>
                    <a:pt x="3279493" y="221057"/>
                    <a:pt x="3282500" y="219552"/>
                    <a:pt x="3284004" y="218048"/>
                  </a:cubicBezTo>
                  <a:cubicBezTo>
                    <a:pt x="3285507" y="218048"/>
                    <a:pt x="3287011" y="216543"/>
                    <a:pt x="3288514" y="216543"/>
                  </a:cubicBezTo>
                  <a:cubicBezTo>
                    <a:pt x="3291521" y="216543"/>
                    <a:pt x="3293025" y="212028"/>
                    <a:pt x="3293025" y="212028"/>
                  </a:cubicBezTo>
                  <a:cubicBezTo>
                    <a:pt x="3293025" y="212028"/>
                    <a:pt x="3293025" y="206009"/>
                    <a:pt x="3293025" y="202999"/>
                  </a:cubicBezTo>
                  <a:cubicBezTo>
                    <a:pt x="3293025" y="201494"/>
                    <a:pt x="3293025" y="196979"/>
                    <a:pt x="3293025" y="192465"/>
                  </a:cubicBezTo>
                  <a:cubicBezTo>
                    <a:pt x="3293025" y="186445"/>
                    <a:pt x="3291521" y="184940"/>
                    <a:pt x="3291521" y="181930"/>
                  </a:cubicBezTo>
                  <a:cubicBezTo>
                    <a:pt x="3291521" y="180426"/>
                    <a:pt x="3287011" y="180426"/>
                    <a:pt x="3284004" y="180426"/>
                  </a:cubicBezTo>
                  <a:close/>
                  <a:moveTo>
                    <a:pt x="4260762" y="173311"/>
                  </a:moveTo>
                  <a:cubicBezTo>
                    <a:pt x="4256254" y="173311"/>
                    <a:pt x="4254752" y="174820"/>
                    <a:pt x="4254752" y="174820"/>
                  </a:cubicBezTo>
                  <a:cubicBezTo>
                    <a:pt x="4254752" y="174820"/>
                    <a:pt x="4251746" y="177837"/>
                    <a:pt x="4250244" y="180854"/>
                  </a:cubicBezTo>
                  <a:cubicBezTo>
                    <a:pt x="4248741" y="185380"/>
                    <a:pt x="4248741" y="183872"/>
                    <a:pt x="4248741" y="189907"/>
                  </a:cubicBezTo>
                  <a:cubicBezTo>
                    <a:pt x="4248741" y="194433"/>
                    <a:pt x="4248741" y="194433"/>
                    <a:pt x="4248741" y="198959"/>
                  </a:cubicBezTo>
                  <a:cubicBezTo>
                    <a:pt x="4248741" y="203485"/>
                    <a:pt x="4248741" y="204993"/>
                    <a:pt x="4248741" y="203485"/>
                  </a:cubicBezTo>
                  <a:cubicBezTo>
                    <a:pt x="4248741" y="203485"/>
                    <a:pt x="4250244" y="206502"/>
                    <a:pt x="4254752" y="208011"/>
                  </a:cubicBezTo>
                  <a:cubicBezTo>
                    <a:pt x="4257757" y="209520"/>
                    <a:pt x="4259259" y="209520"/>
                    <a:pt x="4262264" y="206502"/>
                  </a:cubicBezTo>
                  <a:cubicBezTo>
                    <a:pt x="4263767" y="204993"/>
                    <a:pt x="4266772" y="201976"/>
                    <a:pt x="4271280" y="201976"/>
                  </a:cubicBezTo>
                  <a:cubicBezTo>
                    <a:pt x="4275788" y="201976"/>
                    <a:pt x="4275788" y="197450"/>
                    <a:pt x="4280295" y="197450"/>
                  </a:cubicBezTo>
                  <a:cubicBezTo>
                    <a:pt x="4284803" y="195941"/>
                    <a:pt x="4281798" y="192924"/>
                    <a:pt x="4280295" y="186889"/>
                  </a:cubicBezTo>
                  <a:cubicBezTo>
                    <a:pt x="4278793" y="180854"/>
                    <a:pt x="4278793" y="182363"/>
                    <a:pt x="4274285" y="177837"/>
                  </a:cubicBezTo>
                  <a:cubicBezTo>
                    <a:pt x="4269777" y="174820"/>
                    <a:pt x="4269777" y="176328"/>
                    <a:pt x="4268275" y="176328"/>
                  </a:cubicBezTo>
                  <a:cubicBezTo>
                    <a:pt x="4266772" y="176328"/>
                    <a:pt x="4266772" y="174820"/>
                    <a:pt x="4260762" y="173311"/>
                  </a:cubicBezTo>
                  <a:close/>
                  <a:moveTo>
                    <a:pt x="3934548" y="162301"/>
                  </a:moveTo>
                  <a:cubicBezTo>
                    <a:pt x="3937558" y="163811"/>
                    <a:pt x="3943579" y="162301"/>
                    <a:pt x="3945085" y="162301"/>
                  </a:cubicBezTo>
                  <a:cubicBezTo>
                    <a:pt x="3948095" y="162301"/>
                    <a:pt x="3952611" y="163811"/>
                    <a:pt x="3954116" y="163811"/>
                  </a:cubicBezTo>
                  <a:cubicBezTo>
                    <a:pt x="3957127" y="163811"/>
                    <a:pt x="3960137" y="163811"/>
                    <a:pt x="3960137" y="165321"/>
                  </a:cubicBezTo>
                  <a:cubicBezTo>
                    <a:pt x="3961643" y="168341"/>
                    <a:pt x="3963148" y="169851"/>
                    <a:pt x="3961643" y="172872"/>
                  </a:cubicBezTo>
                  <a:cubicBezTo>
                    <a:pt x="3960137" y="175892"/>
                    <a:pt x="3954116" y="180422"/>
                    <a:pt x="3952611" y="184952"/>
                  </a:cubicBezTo>
                  <a:cubicBezTo>
                    <a:pt x="3949600" y="189482"/>
                    <a:pt x="3948095" y="189482"/>
                    <a:pt x="3946590" y="194012"/>
                  </a:cubicBezTo>
                  <a:cubicBezTo>
                    <a:pt x="3943579" y="197033"/>
                    <a:pt x="3942074" y="198543"/>
                    <a:pt x="3939064" y="200053"/>
                  </a:cubicBezTo>
                  <a:cubicBezTo>
                    <a:pt x="3936053" y="200053"/>
                    <a:pt x="3928527" y="200053"/>
                    <a:pt x="3925516" y="200053"/>
                  </a:cubicBezTo>
                  <a:cubicBezTo>
                    <a:pt x="3922505" y="200053"/>
                    <a:pt x="3914979" y="200053"/>
                    <a:pt x="3910463" y="198543"/>
                  </a:cubicBezTo>
                  <a:cubicBezTo>
                    <a:pt x="3905947" y="197033"/>
                    <a:pt x="3907453" y="197033"/>
                    <a:pt x="3902937" y="197033"/>
                  </a:cubicBezTo>
                  <a:cubicBezTo>
                    <a:pt x="3898421" y="197033"/>
                    <a:pt x="3890895" y="195523"/>
                    <a:pt x="3886379" y="197033"/>
                  </a:cubicBezTo>
                  <a:cubicBezTo>
                    <a:pt x="3881863" y="198543"/>
                    <a:pt x="3877347" y="200053"/>
                    <a:pt x="3875842" y="200053"/>
                  </a:cubicBezTo>
                  <a:cubicBezTo>
                    <a:pt x="3872831" y="200053"/>
                    <a:pt x="3865305" y="200053"/>
                    <a:pt x="3859284" y="200053"/>
                  </a:cubicBezTo>
                  <a:cubicBezTo>
                    <a:pt x="3853263" y="200053"/>
                    <a:pt x="3850252" y="198543"/>
                    <a:pt x="3845736" y="198543"/>
                  </a:cubicBezTo>
                  <a:cubicBezTo>
                    <a:pt x="3842726" y="198543"/>
                    <a:pt x="3839715" y="200053"/>
                    <a:pt x="3833694" y="201563"/>
                  </a:cubicBezTo>
                  <a:cubicBezTo>
                    <a:pt x="3827673" y="204583"/>
                    <a:pt x="3817136" y="210623"/>
                    <a:pt x="3814125" y="210623"/>
                  </a:cubicBezTo>
                  <a:cubicBezTo>
                    <a:pt x="3811115" y="210623"/>
                    <a:pt x="3806599" y="212133"/>
                    <a:pt x="3806599" y="213643"/>
                  </a:cubicBezTo>
                  <a:cubicBezTo>
                    <a:pt x="3806599" y="215153"/>
                    <a:pt x="3805094" y="215153"/>
                    <a:pt x="3806599" y="216663"/>
                  </a:cubicBezTo>
                  <a:cubicBezTo>
                    <a:pt x="3808104" y="219684"/>
                    <a:pt x="3812620" y="222704"/>
                    <a:pt x="3812620" y="225724"/>
                  </a:cubicBezTo>
                  <a:cubicBezTo>
                    <a:pt x="3812620" y="228744"/>
                    <a:pt x="3817136" y="231764"/>
                    <a:pt x="3817136" y="231764"/>
                  </a:cubicBezTo>
                  <a:cubicBezTo>
                    <a:pt x="3817136" y="231764"/>
                    <a:pt x="3821652" y="234784"/>
                    <a:pt x="3823157" y="234784"/>
                  </a:cubicBezTo>
                  <a:cubicBezTo>
                    <a:pt x="3824662" y="234784"/>
                    <a:pt x="3826168" y="239314"/>
                    <a:pt x="3829178" y="239314"/>
                  </a:cubicBezTo>
                  <a:cubicBezTo>
                    <a:pt x="3830683" y="239314"/>
                    <a:pt x="3829178" y="239314"/>
                    <a:pt x="3835199" y="239314"/>
                  </a:cubicBezTo>
                  <a:cubicBezTo>
                    <a:pt x="3842726" y="239314"/>
                    <a:pt x="3844231" y="240824"/>
                    <a:pt x="3847242" y="239314"/>
                  </a:cubicBezTo>
                  <a:cubicBezTo>
                    <a:pt x="3848747" y="237804"/>
                    <a:pt x="3848747" y="237804"/>
                    <a:pt x="3854768" y="237804"/>
                  </a:cubicBezTo>
                  <a:cubicBezTo>
                    <a:pt x="3859284" y="237804"/>
                    <a:pt x="3860789" y="237804"/>
                    <a:pt x="3865305" y="237804"/>
                  </a:cubicBezTo>
                  <a:cubicBezTo>
                    <a:pt x="3868315" y="237804"/>
                    <a:pt x="3871326" y="236294"/>
                    <a:pt x="3874337" y="237804"/>
                  </a:cubicBezTo>
                  <a:cubicBezTo>
                    <a:pt x="3877347" y="239314"/>
                    <a:pt x="3884874" y="239314"/>
                    <a:pt x="3884874" y="242334"/>
                  </a:cubicBezTo>
                  <a:cubicBezTo>
                    <a:pt x="3884874" y="243844"/>
                    <a:pt x="3884874" y="243844"/>
                    <a:pt x="3884874" y="248375"/>
                  </a:cubicBezTo>
                  <a:cubicBezTo>
                    <a:pt x="3884874" y="251395"/>
                    <a:pt x="3883368" y="252905"/>
                    <a:pt x="3883368" y="255925"/>
                  </a:cubicBezTo>
                  <a:cubicBezTo>
                    <a:pt x="3883368" y="260455"/>
                    <a:pt x="3883368" y="260455"/>
                    <a:pt x="3883368" y="263475"/>
                  </a:cubicBezTo>
                  <a:cubicBezTo>
                    <a:pt x="3883368" y="266495"/>
                    <a:pt x="3884874" y="264985"/>
                    <a:pt x="3884874" y="268005"/>
                  </a:cubicBezTo>
                  <a:cubicBezTo>
                    <a:pt x="3884874" y="272536"/>
                    <a:pt x="3887884" y="274046"/>
                    <a:pt x="3887884" y="278576"/>
                  </a:cubicBezTo>
                  <a:cubicBezTo>
                    <a:pt x="3887884" y="283106"/>
                    <a:pt x="3889389" y="287636"/>
                    <a:pt x="3887884" y="292166"/>
                  </a:cubicBezTo>
                  <a:cubicBezTo>
                    <a:pt x="3884874" y="295187"/>
                    <a:pt x="3883368" y="304247"/>
                    <a:pt x="3880358" y="307267"/>
                  </a:cubicBezTo>
                  <a:cubicBezTo>
                    <a:pt x="3877347" y="310287"/>
                    <a:pt x="3872831" y="310287"/>
                    <a:pt x="3871326" y="313307"/>
                  </a:cubicBezTo>
                  <a:cubicBezTo>
                    <a:pt x="3868315" y="316327"/>
                    <a:pt x="3863800" y="320858"/>
                    <a:pt x="3863800" y="320858"/>
                  </a:cubicBezTo>
                  <a:cubicBezTo>
                    <a:pt x="3863800" y="320858"/>
                    <a:pt x="3850252" y="335958"/>
                    <a:pt x="3848747" y="338978"/>
                  </a:cubicBezTo>
                  <a:cubicBezTo>
                    <a:pt x="3848747" y="340488"/>
                    <a:pt x="3844231" y="348039"/>
                    <a:pt x="3841220" y="351059"/>
                  </a:cubicBezTo>
                  <a:cubicBezTo>
                    <a:pt x="3839715" y="354079"/>
                    <a:pt x="3838210" y="354079"/>
                    <a:pt x="3835199" y="357099"/>
                  </a:cubicBezTo>
                  <a:cubicBezTo>
                    <a:pt x="3833694" y="361629"/>
                    <a:pt x="3829178" y="366159"/>
                    <a:pt x="3827673" y="370690"/>
                  </a:cubicBezTo>
                  <a:cubicBezTo>
                    <a:pt x="3824662" y="373710"/>
                    <a:pt x="3818641" y="381260"/>
                    <a:pt x="3817136" y="382770"/>
                  </a:cubicBezTo>
                  <a:cubicBezTo>
                    <a:pt x="3815631" y="385790"/>
                    <a:pt x="3802083" y="399381"/>
                    <a:pt x="3800578" y="400891"/>
                  </a:cubicBezTo>
                  <a:cubicBezTo>
                    <a:pt x="3800578" y="400891"/>
                    <a:pt x="3799073" y="405421"/>
                    <a:pt x="3796062" y="406931"/>
                  </a:cubicBezTo>
                  <a:cubicBezTo>
                    <a:pt x="3794557" y="406931"/>
                    <a:pt x="3793051" y="408441"/>
                    <a:pt x="3790041" y="406931"/>
                  </a:cubicBezTo>
                  <a:cubicBezTo>
                    <a:pt x="3788536" y="405421"/>
                    <a:pt x="3788536" y="406931"/>
                    <a:pt x="3784020" y="403911"/>
                  </a:cubicBezTo>
                  <a:cubicBezTo>
                    <a:pt x="3781009" y="402401"/>
                    <a:pt x="3779504" y="402401"/>
                    <a:pt x="3777999" y="399381"/>
                  </a:cubicBezTo>
                  <a:cubicBezTo>
                    <a:pt x="3774988" y="397871"/>
                    <a:pt x="3771978" y="399381"/>
                    <a:pt x="3771978" y="394851"/>
                  </a:cubicBezTo>
                  <a:cubicBezTo>
                    <a:pt x="3771978" y="390320"/>
                    <a:pt x="3771978" y="388810"/>
                    <a:pt x="3771978" y="385790"/>
                  </a:cubicBezTo>
                  <a:cubicBezTo>
                    <a:pt x="3770472" y="381260"/>
                    <a:pt x="3770472" y="379750"/>
                    <a:pt x="3767462" y="375220"/>
                  </a:cubicBezTo>
                  <a:cubicBezTo>
                    <a:pt x="3765956" y="370690"/>
                    <a:pt x="3765956" y="366159"/>
                    <a:pt x="3762946" y="361629"/>
                  </a:cubicBezTo>
                  <a:cubicBezTo>
                    <a:pt x="3759935" y="357099"/>
                    <a:pt x="3759935" y="355589"/>
                    <a:pt x="3756925" y="354079"/>
                  </a:cubicBezTo>
                  <a:cubicBezTo>
                    <a:pt x="3755420" y="352569"/>
                    <a:pt x="3753914" y="352569"/>
                    <a:pt x="3752409" y="352569"/>
                  </a:cubicBezTo>
                  <a:cubicBezTo>
                    <a:pt x="3750904" y="351059"/>
                    <a:pt x="3738861" y="361629"/>
                    <a:pt x="3737356" y="361629"/>
                  </a:cubicBezTo>
                  <a:cubicBezTo>
                    <a:pt x="3735851" y="363139"/>
                    <a:pt x="3732840" y="366159"/>
                    <a:pt x="3731335" y="367669"/>
                  </a:cubicBezTo>
                  <a:cubicBezTo>
                    <a:pt x="3728324" y="369180"/>
                    <a:pt x="3722303" y="373710"/>
                    <a:pt x="3722303" y="373710"/>
                  </a:cubicBezTo>
                  <a:cubicBezTo>
                    <a:pt x="3722303" y="373710"/>
                    <a:pt x="3722303" y="376730"/>
                    <a:pt x="3719293" y="376730"/>
                  </a:cubicBezTo>
                  <a:cubicBezTo>
                    <a:pt x="3716282" y="376730"/>
                    <a:pt x="3717788" y="376730"/>
                    <a:pt x="3714777" y="376730"/>
                  </a:cubicBezTo>
                  <a:cubicBezTo>
                    <a:pt x="3710261" y="376730"/>
                    <a:pt x="3711766" y="378240"/>
                    <a:pt x="3707251" y="378240"/>
                  </a:cubicBezTo>
                  <a:cubicBezTo>
                    <a:pt x="3702735" y="378240"/>
                    <a:pt x="3702735" y="378240"/>
                    <a:pt x="3699724" y="378240"/>
                  </a:cubicBezTo>
                  <a:cubicBezTo>
                    <a:pt x="3696714" y="379750"/>
                    <a:pt x="3698219" y="379750"/>
                    <a:pt x="3695208" y="379750"/>
                  </a:cubicBezTo>
                  <a:cubicBezTo>
                    <a:pt x="3690693" y="379750"/>
                    <a:pt x="3690693" y="382770"/>
                    <a:pt x="3687682" y="382770"/>
                  </a:cubicBezTo>
                  <a:cubicBezTo>
                    <a:pt x="3684671" y="382770"/>
                    <a:pt x="3680156" y="387300"/>
                    <a:pt x="3678650" y="387300"/>
                  </a:cubicBezTo>
                  <a:cubicBezTo>
                    <a:pt x="3675640" y="387300"/>
                    <a:pt x="3668113" y="387300"/>
                    <a:pt x="3666608" y="387300"/>
                  </a:cubicBezTo>
                  <a:cubicBezTo>
                    <a:pt x="3663598" y="387300"/>
                    <a:pt x="3660587" y="384280"/>
                    <a:pt x="3660587" y="384280"/>
                  </a:cubicBezTo>
                  <a:cubicBezTo>
                    <a:pt x="3660587" y="384280"/>
                    <a:pt x="3660587" y="384280"/>
                    <a:pt x="3662092" y="382770"/>
                  </a:cubicBezTo>
                  <a:cubicBezTo>
                    <a:pt x="3662092" y="382770"/>
                    <a:pt x="3672629" y="370690"/>
                    <a:pt x="3674134" y="367669"/>
                  </a:cubicBezTo>
                  <a:cubicBezTo>
                    <a:pt x="3677145" y="364649"/>
                    <a:pt x="3680156" y="357099"/>
                    <a:pt x="3681661" y="355589"/>
                  </a:cubicBezTo>
                  <a:cubicBezTo>
                    <a:pt x="3684671" y="354079"/>
                    <a:pt x="3693703" y="346529"/>
                    <a:pt x="3696714" y="345019"/>
                  </a:cubicBezTo>
                  <a:cubicBezTo>
                    <a:pt x="3698219" y="341998"/>
                    <a:pt x="3713272" y="331428"/>
                    <a:pt x="3714777" y="329918"/>
                  </a:cubicBezTo>
                  <a:cubicBezTo>
                    <a:pt x="3716282" y="326898"/>
                    <a:pt x="3723809" y="317837"/>
                    <a:pt x="3725314" y="314817"/>
                  </a:cubicBezTo>
                  <a:cubicBezTo>
                    <a:pt x="3726819" y="310287"/>
                    <a:pt x="3729830" y="308777"/>
                    <a:pt x="3729830" y="304247"/>
                  </a:cubicBezTo>
                  <a:cubicBezTo>
                    <a:pt x="3731335" y="301227"/>
                    <a:pt x="3734346" y="304247"/>
                    <a:pt x="3732840" y="290656"/>
                  </a:cubicBezTo>
                  <a:cubicBezTo>
                    <a:pt x="3732840" y="277066"/>
                    <a:pt x="3735851" y="274046"/>
                    <a:pt x="3735851" y="272536"/>
                  </a:cubicBezTo>
                  <a:cubicBezTo>
                    <a:pt x="3735851" y="271026"/>
                    <a:pt x="3737356" y="269516"/>
                    <a:pt x="3737356" y="269516"/>
                  </a:cubicBezTo>
                  <a:cubicBezTo>
                    <a:pt x="3737356" y="269516"/>
                    <a:pt x="3740367" y="269516"/>
                    <a:pt x="3741872" y="271026"/>
                  </a:cubicBezTo>
                  <a:cubicBezTo>
                    <a:pt x="3741872" y="274046"/>
                    <a:pt x="3744883" y="275556"/>
                    <a:pt x="3744883" y="277066"/>
                  </a:cubicBezTo>
                  <a:cubicBezTo>
                    <a:pt x="3744883" y="280086"/>
                    <a:pt x="3744883" y="281596"/>
                    <a:pt x="3746388" y="284616"/>
                  </a:cubicBezTo>
                  <a:cubicBezTo>
                    <a:pt x="3747893" y="286126"/>
                    <a:pt x="3747893" y="287636"/>
                    <a:pt x="3749398" y="284616"/>
                  </a:cubicBezTo>
                  <a:cubicBezTo>
                    <a:pt x="3752409" y="283106"/>
                    <a:pt x="3755420" y="277066"/>
                    <a:pt x="3755420" y="277066"/>
                  </a:cubicBezTo>
                  <a:cubicBezTo>
                    <a:pt x="3755420" y="277066"/>
                    <a:pt x="3768967" y="264985"/>
                    <a:pt x="3768967" y="263475"/>
                  </a:cubicBezTo>
                  <a:cubicBezTo>
                    <a:pt x="3770472" y="261965"/>
                    <a:pt x="3776493" y="254415"/>
                    <a:pt x="3776493" y="254415"/>
                  </a:cubicBezTo>
                  <a:cubicBezTo>
                    <a:pt x="3776493" y="254415"/>
                    <a:pt x="3782515" y="239314"/>
                    <a:pt x="3781009" y="231764"/>
                  </a:cubicBezTo>
                  <a:cubicBezTo>
                    <a:pt x="3781009" y="224214"/>
                    <a:pt x="3779504" y="218173"/>
                    <a:pt x="3779504" y="218173"/>
                  </a:cubicBezTo>
                  <a:cubicBezTo>
                    <a:pt x="3779504" y="218173"/>
                    <a:pt x="3777999" y="216663"/>
                    <a:pt x="3776493" y="216663"/>
                  </a:cubicBezTo>
                  <a:cubicBezTo>
                    <a:pt x="3774988" y="216663"/>
                    <a:pt x="3773483" y="218173"/>
                    <a:pt x="3770472" y="219684"/>
                  </a:cubicBezTo>
                  <a:cubicBezTo>
                    <a:pt x="3768967" y="219684"/>
                    <a:pt x="3767462" y="221194"/>
                    <a:pt x="3765956" y="221194"/>
                  </a:cubicBezTo>
                  <a:cubicBezTo>
                    <a:pt x="3762946" y="222704"/>
                    <a:pt x="3758430" y="224214"/>
                    <a:pt x="3755420" y="224214"/>
                  </a:cubicBezTo>
                  <a:cubicBezTo>
                    <a:pt x="3752409" y="224214"/>
                    <a:pt x="3744883" y="228744"/>
                    <a:pt x="3741872" y="230254"/>
                  </a:cubicBezTo>
                  <a:cubicBezTo>
                    <a:pt x="3738861" y="231764"/>
                    <a:pt x="3726819" y="237804"/>
                    <a:pt x="3723809" y="239314"/>
                  </a:cubicBezTo>
                  <a:cubicBezTo>
                    <a:pt x="3720798" y="239314"/>
                    <a:pt x="3711766" y="246865"/>
                    <a:pt x="3708756" y="248375"/>
                  </a:cubicBezTo>
                  <a:cubicBezTo>
                    <a:pt x="3705745" y="251395"/>
                    <a:pt x="3693703" y="257435"/>
                    <a:pt x="3692198" y="258945"/>
                  </a:cubicBezTo>
                  <a:cubicBezTo>
                    <a:pt x="3692198" y="261965"/>
                    <a:pt x="3684671" y="271026"/>
                    <a:pt x="3684671" y="272536"/>
                  </a:cubicBezTo>
                  <a:cubicBezTo>
                    <a:pt x="3684671" y="274046"/>
                    <a:pt x="3680156" y="275556"/>
                    <a:pt x="3678650" y="281596"/>
                  </a:cubicBezTo>
                  <a:cubicBezTo>
                    <a:pt x="3677145" y="286126"/>
                    <a:pt x="3668113" y="289146"/>
                    <a:pt x="3666608" y="290656"/>
                  </a:cubicBezTo>
                  <a:cubicBezTo>
                    <a:pt x="3666608" y="290656"/>
                    <a:pt x="3660587" y="290656"/>
                    <a:pt x="3659082" y="289146"/>
                  </a:cubicBezTo>
                  <a:cubicBezTo>
                    <a:pt x="3656071" y="287636"/>
                    <a:pt x="3653061" y="284616"/>
                    <a:pt x="3651555" y="283106"/>
                  </a:cubicBezTo>
                  <a:cubicBezTo>
                    <a:pt x="3650050" y="281596"/>
                    <a:pt x="3645534" y="281596"/>
                    <a:pt x="3642524" y="281596"/>
                  </a:cubicBezTo>
                  <a:cubicBezTo>
                    <a:pt x="3638008" y="281596"/>
                    <a:pt x="3633492" y="280086"/>
                    <a:pt x="3630481" y="278576"/>
                  </a:cubicBezTo>
                  <a:cubicBezTo>
                    <a:pt x="3628976" y="278576"/>
                    <a:pt x="3627471" y="277066"/>
                    <a:pt x="3621450" y="277066"/>
                  </a:cubicBezTo>
                  <a:cubicBezTo>
                    <a:pt x="3615429" y="275556"/>
                    <a:pt x="3615429" y="275556"/>
                    <a:pt x="3615429" y="274046"/>
                  </a:cubicBezTo>
                  <a:cubicBezTo>
                    <a:pt x="3615429" y="271026"/>
                    <a:pt x="3613923" y="268005"/>
                    <a:pt x="3612418" y="264985"/>
                  </a:cubicBezTo>
                  <a:cubicBezTo>
                    <a:pt x="3612418" y="261965"/>
                    <a:pt x="3609407" y="261965"/>
                    <a:pt x="3606397" y="260455"/>
                  </a:cubicBezTo>
                  <a:cubicBezTo>
                    <a:pt x="3603386" y="258945"/>
                    <a:pt x="3595860" y="252905"/>
                    <a:pt x="3592849" y="248375"/>
                  </a:cubicBezTo>
                  <a:cubicBezTo>
                    <a:pt x="3591344" y="242334"/>
                    <a:pt x="3591344" y="240824"/>
                    <a:pt x="3588334" y="239314"/>
                  </a:cubicBezTo>
                  <a:cubicBezTo>
                    <a:pt x="3585323" y="236294"/>
                    <a:pt x="3585323" y="237804"/>
                    <a:pt x="3585323" y="234784"/>
                  </a:cubicBezTo>
                  <a:cubicBezTo>
                    <a:pt x="3585323" y="231764"/>
                    <a:pt x="3585323" y="234784"/>
                    <a:pt x="3588334" y="231764"/>
                  </a:cubicBezTo>
                  <a:cubicBezTo>
                    <a:pt x="3589839" y="228744"/>
                    <a:pt x="3591344" y="227234"/>
                    <a:pt x="3592849" y="225724"/>
                  </a:cubicBezTo>
                  <a:cubicBezTo>
                    <a:pt x="3595860" y="224214"/>
                    <a:pt x="3595860" y="224214"/>
                    <a:pt x="3601881" y="224214"/>
                  </a:cubicBezTo>
                  <a:cubicBezTo>
                    <a:pt x="3606397" y="224214"/>
                    <a:pt x="3606397" y="222704"/>
                    <a:pt x="3612418" y="224214"/>
                  </a:cubicBezTo>
                  <a:cubicBezTo>
                    <a:pt x="3618439" y="225724"/>
                    <a:pt x="3619944" y="225724"/>
                    <a:pt x="3624460" y="225724"/>
                  </a:cubicBezTo>
                  <a:cubicBezTo>
                    <a:pt x="3627471" y="225724"/>
                    <a:pt x="3624460" y="224214"/>
                    <a:pt x="3630481" y="227234"/>
                  </a:cubicBezTo>
                  <a:cubicBezTo>
                    <a:pt x="3638008" y="230254"/>
                    <a:pt x="3633492" y="230254"/>
                    <a:pt x="3642524" y="231764"/>
                  </a:cubicBezTo>
                  <a:cubicBezTo>
                    <a:pt x="3650050" y="233274"/>
                    <a:pt x="3651555" y="234784"/>
                    <a:pt x="3659082" y="234784"/>
                  </a:cubicBezTo>
                  <a:cubicBezTo>
                    <a:pt x="3666608" y="233274"/>
                    <a:pt x="3668113" y="236294"/>
                    <a:pt x="3674134" y="233274"/>
                  </a:cubicBezTo>
                  <a:cubicBezTo>
                    <a:pt x="3680156" y="230254"/>
                    <a:pt x="3687682" y="228744"/>
                    <a:pt x="3693703" y="225724"/>
                  </a:cubicBezTo>
                  <a:cubicBezTo>
                    <a:pt x="3698219" y="222704"/>
                    <a:pt x="3702735" y="221194"/>
                    <a:pt x="3708756" y="218173"/>
                  </a:cubicBezTo>
                  <a:cubicBezTo>
                    <a:pt x="3713272" y="215153"/>
                    <a:pt x="3728324" y="209113"/>
                    <a:pt x="3728324" y="209113"/>
                  </a:cubicBezTo>
                  <a:cubicBezTo>
                    <a:pt x="3728324" y="209113"/>
                    <a:pt x="3738861" y="207603"/>
                    <a:pt x="3740367" y="206093"/>
                  </a:cubicBezTo>
                  <a:cubicBezTo>
                    <a:pt x="3743377" y="206093"/>
                    <a:pt x="3744883" y="203073"/>
                    <a:pt x="3747893" y="201563"/>
                  </a:cubicBezTo>
                  <a:cubicBezTo>
                    <a:pt x="3752409" y="200053"/>
                    <a:pt x="3756925" y="197033"/>
                    <a:pt x="3759935" y="197033"/>
                  </a:cubicBezTo>
                  <a:cubicBezTo>
                    <a:pt x="3762946" y="197033"/>
                    <a:pt x="3765956" y="194012"/>
                    <a:pt x="3767462" y="194012"/>
                  </a:cubicBezTo>
                  <a:cubicBezTo>
                    <a:pt x="3770472" y="194012"/>
                    <a:pt x="3793051" y="187972"/>
                    <a:pt x="3794557" y="189482"/>
                  </a:cubicBezTo>
                  <a:cubicBezTo>
                    <a:pt x="3796062" y="189482"/>
                    <a:pt x="3802083" y="186462"/>
                    <a:pt x="3806599" y="184952"/>
                  </a:cubicBezTo>
                  <a:cubicBezTo>
                    <a:pt x="3812620" y="183442"/>
                    <a:pt x="3826168" y="177402"/>
                    <a:pt x="3826168" y="177402"/>
                  </a:cubicBezTo>
                  <a:cubicBezTo>
                    <a:pt x="3826168" y="177402"/>
                    <a:pt x="3835199" y="174382"/>
                    <a:pt x="3836705" y="174382"/>
                  </a:cubicBezTo>
                  <a:cubicBezTo>
                    <a:pt x="3839715" y="172872"/>
                    <a:pt x="3841220" y="172872"/>
                    <a:pt x="3844231" y="171362"/>
                  </a:cubicBezTo>
                  <a:cubicBezTo>
                    <a:pt x="3847242" y="169851"/>
                    <a:pt x="3844231" y="169851"/>
                    <a:pt x="3850252" y="169851"/>
                  </a:cubicBezTo>
                  <a:cubicBezTo>
                    <a:pt x="3854768" y="169851"/>
                    <a:pt x="3856273" y="169851"/>
                    <a:pt x="3859284" y="169851"/>
                  </a:cubicBezTo>
                  <a:cubicBezTo>
                    <a:pt x="3862294" y="169851"/>
                    <a:pt x="3871326" y="169851"/>
                    <a:pt x="3871326" y="169851"/>
                  </a:cubicBezTo>
                  <a:cubicBezTo>
                    <a:pt x="3871326" y="169851"/>
                    <a:pt x="3872831" y="171362"/>
                    <a:pt x="3875842" y="171362"/>
                  </a:cubicBezTo>
                  <a:cubicBezTo>
                    <a:pt x="3878852" y="171362"/>
                    <a:pt x="3887884" y="171362"/>
                    <a:pt x="3892400" y="171362"/>
                  </a:cubicBezTo>
                  <a:cubicBezTo>
                    <a:pt x="3895410" y="171362"/>
                    <a:pt x="3899926" y="171362"/>
                    <a:pt x="3902937" y="169851"/>
                  </a:cubicBezTo>
                  <a:cubicBezTo>
                    <a:pt x="3905947" y="169851"/>
                    <a:pt x="3913474" y="165321"/>
                    <a:pt x="3917990" y="163811"/>
                  </a:cubicBezTo>
                  <a:cubicBezTo>
                    <a:pt x="3922505" y="162301"/>
                    <a:pt x="3931537" y="160791"/>
                    <a:pt x="3934548" y="162301"/>
                  </a:cubicBezTo>
                  <a:close/>
                  <a:moveTo>
                    <a:pt x="2901527" y="157011"/>
                  </a:moveTo>
                  <a:cubicBezTo>
                    <a:pt x="2901527" y="157011"/>
                    <a:pt x="2901527" y="157011"/>
                    <a:pt x="2898510" y="160026"/>
                  </a:cubicBezTo>
                  <a:cubicBezTo>
                    <a:pt x="2898510" y="160026"/>
                    <a:pt x="2898510" y="160026"/>
                    <a:pt x="2897001" y="161534"/>
                  </a:cubicBezTo>
                  <a:cubicBezTo>
                    <a:pt x="2897001" y="161534"/>
                    <a:pt x="2897001" y="161534"/>
                    <a:pt x="2897001" y="164549"/>
                  </a:cubicBezTo>
                  <a:cubicBezTo>
                    <a:pt x="2897001" y="164549"/>
                    <a:pt x="2897001" y="164549"/>
                    <a:pt x="2897001" y="166057"/>
                  </a:cubicBezTo>
                  <a:cubicBezTo>
                    <a:pt x="2897001" y="166057"/>
                    <a:pt x="2897001" y="166057"/>
                    <a:pt x="2897001" y="167564"/>
                  </a:cubicBezTo>
                  <a:cubicBezTo>
                    <a:pt x="2897001" y="167564"/>
                    <a:pt x="2897001" y="167564"/>
                    <a:pt x="2895493" y="170579"/>
                  </a:cubicBezTo>
                  <a:cubicBezTo>
                    <a:pt x="2895493" y="170579"/>
                    <a:pt x="2895493" y="170579"/>
                    <a:pt x="2895493" y="175102"/>
                  </a:cubicBezTo>
                  <a:cubicBezTo>
                    <a:pt x="2895493" y="175102"/>
                    <a:pt x="2895493" y="175102"/>
                    <a:pt x="2897001" y="176610"/>
                  </a:cubicBezTo>
                  <a:cubicBezTo>
                    <a:pt x="2897001" y="176610"/>
                    <a:pt x="2897001" y="176610"/>
                    <a:pt x="2897001" y="178117"/>
                  </a:cubicBezTo>
                  <a:cubicBezTo>
                    <a:pt x="2897001" y="178117"/>
                    <a:pt x="2897001" y="178117"/>
                    <a:pt x="2897001" y="179625"/>
                  </a:cubicBezTo>
                  <a:cubicBezTo>
                    <a:pt x="2897001" y="179625"/>
                    <a:pt x="2897001" y="179625"/>
                    <a:pt x="2898510" y="179625"/>
                  </a:cubicBezTo>
                  <a:cubicBezTo>
                    <a:pt x="2898510" y="179625"/>
                    <a:pt x="2900019" y="181132"/>
                    <a:pt x="2900019" y="181132"/>
                  </a:cubicBezTo>
                  <a:cubicBezTo>
                    <a:pt x="2900019" y="181132"/>
                    <a:pt x="2901527" y="181132"/>
                    <a:pt x="2901527" y="181132"/>
                  </a:cubicBezTo>
                  <a:cubicBezTo>
                    <a:pt x="2901527" y="181132"/>
                    <a:pt x="2901527" y="181132"/>
                    <a:pt x="2903036" y="181132"/>
                  </a:cubicBezTo>
                  <a:cubicBezTo>
                    <a:pt x="2903036" y="181132"/>
                    <a:pt x="2903036" y="181132"/>
                    <a:pt x="2904545" y="181132"/>
                  </a:cubicBezTo>
                  <a:cubicBezTo>
                    <a:pt x="2904545" y="181132"/>
                    <a:pt x="2904545" y="181132"/>
                    <a:pt x="2906053" y="181132"/>
                  </a:cubicBezTo>
                  <a:cubicBezTo>
                    <a:pt x="2906053" y="181132"/>
                    <a:pt x="2906053" y="181132"/>
                    <a:pt x="2907562" y="181132"/>
                  </a:cubicBezTo>
                  <a:cubicBezTo>
                    <a:pt x="2907562" y="181132"/>
                    <a:pt x="2907562" y="181132"/>
                    <a:pt x="2909071" y="181132"/>
                  </a:cubicBezTo>
                  <a:cubicBezTo>
                    <a:pt x="2909071" y="181132"/>
                    <a:pt x="2909071" y="181132"/>
                    <a:pt x="2910579" y="179625"/>
                  </a:cubicBezTo>
                  <a:lnTo>
                    <a:pt x="2910579" y="178117"/>
                  </a:lnTo>
                  <a:cubicBezTo>
                    <a:pt x="2910579" y="178117"/>
                    <a:pt x="2910579" y="178117"/>
                    <a:pt x="2909071" y="176610"/>
                  </a:cubicBezTo>
                  <a:cubicBezTo>
                    <a:pt x="2909071" y="176610"/>
                    <a:pt x="2909071" y="176610"/>
                    <a:pt x="2907562" y="175102"/>
                  </a:cubicBezTo>
                  <a:cubicBezTo>
                    <a:pt x="2907562" y="175102"/>
                    <a:pt x="2907562" y="175102"/>
                    <a:pt x="2907562" y="173594"/>
                  </a:cubicBezTo>
                  <a:cubicBezTo>
                    <a:pt x="2907562" y="173594"/>
                    <a:pt x="2907562" y="173594"/>
                    <a:pt x="2906053" y="172087"/>
                  </a:cubicBezTo>
                  <a:cubicBezTo>
                    <a:pt x="2906053" y="172087"/>
                    <a:pt x="2906053" y="172087"/>
                    <a:pt x="2906053" y="169072"/>
                  </a:cubicBezTo>
                  <a:cubicBezTo>
                    <a:pt x="2906053" y="169072"/>
                    <a:pt x="2906053" y="169072"/>
                    <a:pt x="2906053" y="166057"/>
                  </a:cubicBezTo>
                  <a:cubicBezTo>
                    <a:pt x="2906053" y="166057"/>
                    <a:pt x="2906053" y="166057"/>
                    <a:pt x="2907562" y="166057"/>
                  </a:cubicBezTo>
                  <a:cubicBezTo>
                    <a:pt x="2907562" y="166057"/>
                    <a:pt x="2907562" y="166057"/>
                    <a:pt x="2907562" y="164549"/>
                  </a:cubicBezTo>
                  <a:cubicBezTo>
                    <a:pt x="2907562" y="164549"/>
                    <a:pt x="2907562" y="164549"/>
                    <a:pt x="2909071" y="163042"/>
                  </a:cubicBezTo>
                  <a:cubicBezTo>
                    <a:pt x="2909071" y="163042"/>
                    <a:pt x="2909071" y="163042"/>
                    <a:pt x="2909071" y="160026"/>
                  </a:cubicBezTo>
                  <a:cubicBezTo>
                    <a:pt x="2909071" y="160026"/>
                    <a:pt x="2909071" y="160026"/>
                    <a:pt x="2909071" y="158519"/>
                  </a:cubicBezTo>
                  <a:cubicBezTo>
                    <a:pt x="2909071" y="158519"/>
                    <a:pt x="2909071" y="158519"/>
                    <a:pt x="2907562" y="158519"/>
                  </a:cubicBezTo>
                  <a:cubicBezTo>
                    <a:pt x="2907562" y="158519"/>
                    <a:pt x="2907562" y="158519"/>
                    <a:pt x="2906053" y="157011"/>
                  </a:cubicBezTo>
                  <a:cubicBezTo>
                    <a:pt x="2906053" y="157011"/>
                    <a:pt x="2906053" y="157011"/>
                    <a:pt x="2904545" y="157011"/>
                  </a:cubicBezTo>
                  <a:cubicBezTo>
                    <a:pt x="2904545" y="157011"/>
                    <a:pt x="2904545" y="157011"/>
                    <a:pt x="2901527" y="157011"/>
                  </a:cubicBezTo>
                  <a:close/>
                  <a:moveTo>
                    <a:pt x="4328378" y="156715"/>
                  </a:moveTo>
                  <a:cubicBezTo>
                    <a:pt x="4328378" y="156715"/>
                    <a:pt x="4325372" y="156715"/>
                    <a:pt x="4322367" y="158224"/>
                  </a:cubicBezTo>
                  <a:cubicBezTo>
                    <a:pt x="4320865" y="158224"/>
                    <a:pt x="4319362" y="159733"/>
                    <a:pt x="4317860" y="162750"/>
                  </a:cubicBezTo>
                  <a:cubicBezTo>
                    <a:pt x="4316357" y="164259"/>
                    <a:pt x="4311849" y="162750"/>
                    <a:pt x="4310347" y="162750"/>
                  </a:cubicBezTo>
                  <a:cubicBezTo>
                    <a:pt x="4308844" y="162750"/>
                    <a:pt x="4308844" y="162750"/>
                    <a:pt x="4305839" y="162750"/>
                  </a:cubicBezTo>
                  <a:cubicBezTo>
                    <a:pt x="4302834" y="161241"/>
                    <a:pt x="4305839" y="162750"/>
                    <a:pt x="4304336" y="167276"/>
                  </a:cubicBezTo>
                  <a:cubicBezTo>
                    <a:pt x="4302834" y="170294"/>
                    <a:pt x="4304336" y="170294"/>
                    <a:pt x="4304336" y="174820"/>
                  </a:cubicBezTo>
                  <a:cubicBezTo>
                    <a:pt x="4304336" y="179346"/>
                    <a:pt x="4304336" y="176328"/>
                    <a:pt x="4302834" y="179346"/>
                  </a:cubicBezTo>
                  <a:cubicBezTo>
                    <a:pt x="4301331" y="182363"/>
                    <a:pt x="4301331" y="182363"/>
                    <a:pt x="4301331" y="182363"/>
                  </a:cubicBezTo>
                  <a:cubicBezTo>
                    <a:pt x="4301331" y="182363"/>
                    <a:pt x="4301331" y="182363"/>
                    <a:pt x="4301331" y="188398"/>
                  </a:cubicBezTo>
                  <a:cubicBezTo>
                    <a:pt x="4301331" y="188398"/>
                    <a:pt x="4301331" y="188398"/>
                    <a:pt x="4302834" y="189907"/>
                  </a:cubicBezTo>
                  <a:cubicBezTo>
                    <a:pt x="4302834" y="189907"/>
                    <a:pt x="4305839" y="189907"/>
                    <a:pt x="4308844" y="189907"/>
                  </a:cubicBezTo>
                  <a:cubicBezTo>
                    <a:pt x="4311849" y="189907"/>
                    <a:pt x="4314854" y="188398"/>
                    <a:pt x="4316357" y="188398"/>
                  </a:cubicBezTo>
                  <a:cubicBezTo>
                    <a:pt x="4317860" y="188398"/>
                    <a:pt x="4319362" y="186889"/>
                    <a:pt x="4322367" y="186889"/>
                  </a:cubicBezTo>
                  <a:cubicBezTo>
                    <a:pt x="4323870" y="185380"/>
                    <a:pt x="4323870" y="183872"/>
                    <a:pt x="4325372" y="182363"/>
                  </a:cubicBezTo>
                  <a:cubicBezTo>
                    <a:pt x="4328378" y="179346"/>
                    <a:pt x="4328378" y="179346"/>
                    <a:pt x="4328378" y="176328"/>
                  </a:cubicBezTo>
                  <a:cubicBezTo>
                    <a:pt x="4328378" y="174820"/>
                    <a:pt x="4328378" y="173311"/>
                    <a:pt x="4329880" y="171802"/>
                  </a:cubicBezTo>
                  <a:cubicBezTo>
                    <a:pt x="4329880" y="168785"/>
                    <a:pt x="4329880" y="167276"/>
                    <a:pt x="4329880" y="164259"/>
                  </a:cubicBezTo>
                  <a:cubicBezTo>
                    <a:pt x="4329880" y="161241"/>
                    <a:pt x="4329880" y="159733"/>
                    <a:pt x="4329880" y="158224"/>
                  </a:cubicBezTo>
                  <a:cubicBezTo>
                    <a:pt x="4329880" y="156715"/>
                    <a:pt x="4328378" y="156715"/>
                    <a:pt x="4328378" y="156715"/>
                  </a:cubicBezTo>
                  <a:close/>
                  <a:moveTo>
                    <a:pt x="3366699" y="151833"/>
                  </a:moveTo>
                  <a:cubicBezTo>
                    <a:pt x="3366699" y="151833"/>
                    <a:pt x="3366699" y="151833"/>
                    <a:pt x="3362188" y="153338"/>
                  </a:cubicBezTo>
                  <a:cubicBezTo>
                    <a:pt x="3362188" y="153338"/>
                    <a:pt x="3362188" y="153338"/>
                    <a:pt x="3359181" y="159357"/>
                  </a:cubicBezTo>
                  <a:cubicBezTo>
                    <a:pt x="3359181" y="159357"/>
                    <a:pt x="3359181" y="159357"/>
                    <a:pt x="3356174" y="162367"/>
                  </a:cubicBezTo>
                  <a:cubicBezTo>
                    <a:pt x="3356174" y="162367"/>
                    <a:pt x="3356174" y="162367"/>
                    <a:pt x="3356174" y="166882"/>
                  </a:cubicBezTo>
                  <a:cubicBezTo>
                    <a:pt x="3356174" y="166882"/>
                    <a:pt x="3356174" y="166882"/>
                    <a:pt x="3356174" y="174406"/>
                  </a:cubicBezTo>
                  <a:cubicBezTo>
                    <a:pt x="3356174" y="174406"/>
                    <a:pt x="3356174" y="174406"/>
                    <a:pt x="3354670" y="183435"/>
                  </a:cubicBezTo>
                  <a:cubicBezTo>
                    <a:pt x="3354670" y="183435"/>
                    <a:pt x="3354670" y="183435"/>
                    <a:pt x="3353167" y="190960"/>
                  </a:cubicBezTo>
                  <a:cubicBezTo>
                    <a:pt x="3353167" y="190960"/>
                    <a:pt x="3353167" y="190960"/>
                    <a:pt x="3350160" y="198484"/>
                  </a:cubicBezTo>
                  <a:cubicBezTo>
                    <a:pt x="3350160" y="198484"/>
                    <a:pt x="3350160" y="201494"/>
                    <a:pt x="3347153" y="202999"/>
                  </a:cubicBezTo>
                  <a:cubicBezTo>
                    <a:pt x="3345649" y="206009"/>
                    <a:pt x="3341139" y="207513"/>
                    <a:pt x="3341139" y="207513"/>
                  </a:cubicBezTo>
                  <a:cubicBezTo>
                    <a:pt x="3341139" y="207513"/>
                    <a:pt x="3341139" y="207513"/>
                    <a:pt x="3338131" y="213533"/>
                  </a:cubicBezTo>
                  <a:cubicBezTo>
                    <a:pt x="3338131" y="213533"/>
                    <a:pt x="3338131" y="213533"/>
                    <a:pt x="3338131" y="219552"/>
                  </a:cubicBezTo>
                  <a:cubicBezTo>
                    <a:pt x="3338131" y="225572"/>
                    <a:pt x="3338131" y="225572"/>
                    <a:pt x="3338131" y="230087"/>
                  </a:cubicBezTo>
                  <a:cubicBezTo>
                    <a:pt x="3338131" y="233096"/>
                    <a:pt x="3338131" y="236106"/>
                    <a:pt x="3338131" y="236106"/>
                  </a:cubicBezTo>
                  <a:cubicBezTo>
                    <a:pt x="3338131" y="236106"/>
                    <a:pt x="3336628" y="236106"/>
                    <a:pt x="3341139" y="237611"/>
                  </a:cubicBezTo>
                  <a:cubicBezTo>
                    <a:pt x="3344146" y="237611"/>
                    <a:pt x="3348656" y="237611"/>
                    <a:pt x="3353167" y="237611"/>
                  </a:cubicBezTo>
                  <a:cubicBezTo>
                    <a:pt x="3356174" y="237611"/>
                    <a:pt x="3360685" y="239116"/>
                    <a:pt x="3362188" y="236106"/>
                  </a:cubicBezTo>
                  <a:cubicBezTo>
                    <a:pt x="3362188" y="233096"/>
                    <a:pt x="3360685" y="230087"/>
                    <a:pt x="3363692" y="227077"/>
                  </a:cubicBezTo>
                  <a:cubicBezTo>
                    <a:pt x="3366699" y="224067"/>
                    <a:pt x="3369706" y="219552"/>
                    <a:pt x="3369706" y="216543"/>
                  </a:cubicBezTo>
                  <a:cubicBezTo>
                    <a:pt x="3369706" y="213533"/>
                    <a:pt x="3374217" y="204504"/>
                    <a:pt x="3374217" y="204504"/>
                  </a:cubicBezTo>
                  <a:cubicBezTo>
                    <a:pt x="3374217" y="204504"/>
                    <a:pt x="3374217" y="198484"/>
                    <a:pt x="3375720" y="195474"/>
                  </a:cubicBezTo>
                  <a:cubicBezTo>
                    <a:pt x="3375720" y="192465"/>
                    <a:pt x="3377224" y="190960"/>
                    <a:pt x="3377224" y="186445"/>
                  </a:cubicBezTo>
                  <a:cubicBezTo>
                    <a:pt x="3377224" y="181930"/>
                    <a:pt x="3377224" y="175911"/>
                    <a:pt x="3377224" y="171396"/>
                  </a:cubicBezTo>
                  <a:cubicBezTo>
                    <a:pt x="3377224" y="165377"/>
                    <a:pt x="3380231" y="166882"/>
                    <a:pt x="3377224" y="162367"/>
                  </a:cubicBezTo>
                  <a:cubicBezTo>
                    <a:pt x="3374217" y="157852"/>
                    <a:pt x="3375720" y="156347"/>
                    <a:pt x="3372713" y="154843"/>
                  </a:cubicBezTo>
                  <a:cubicBezTo>
                    <a:pt x="3369706" y="153338"/>
                    <a:pt x="3366699" y="151833"/>
                    <a:pt x="3366699" y="151833"/>
                  </a:cubicBezTo>
                  <a:close/>
                  <a:moveTo>
                    <a:pt x="866465" y="144837"/>
                  </a:moveTo>
                  <a:cubicBezTo>
                    <a:pt x="872462" y="143329"/>
                    <a:pt x="873961" y="144837"/>
                    <a:pt x="878459" y="146345"/>
                  </a:cubicBezTo>
                  <a:cubicBezTo>
                    <a:pt x="879959" y="147854"/>
                    <a:pt x="884456" y="150870"/>
                    <a:pt x="884456" y="153886"/>
                  </a:cubicBezTo>
                  <a:cubicBezTo>
                    <a:pt x="884456" y="153886"/>
                    <a:pt x="884456" y="155394"/>
                    <a:pt x="881458" y="158410"/>
                  </a:cubicBezTo>
                  <a:cubicBezTo>
                    <a:pt x="879959" y="161427"/>
                    <a:pt x="879959" y="158410"/>
                    <a:pt x="878459" y="162935"/>
                  </a:cubicBezTo>
                  <a:cubicBezTo>
                    <a:pt x="875461" y="165951"/>
                    <a:pt x="876960" y="164443"/>
                    <a:pt x="876960" y="167459"/>
                  </a:cubicBezTo>
                  <a:cubicBezTo>
                    <a:pt x="875461" y="171984"/>
                    <a:pt x="875461" y="170475"/>
                    <a:pt x="873961" y="173492"/>
                  </a:cubicBezTo>
                  <a:cubicBezTo>
                    <a:pt x="872462" y="176508"/>
                    <a:pt x="872462" y="176508"/>
                    <a:pt x="870963" y="178016"/>
                  </a:cubicBezTo>
                  <a:cubicBezTo>
                    <a:pt x="870963" y="178016"/>
                    <a:pt x="869463" y="181032"/>
                    <a:pt x="867964" y="184049"/>
                  </a:cubicBezTo>
                  <a:cubicBezTo>
                    <a:pt x="866465" y="188573"/>
                    <a:pt x="863466" y="191589"/>
                    <a:pt x="861967" y="196114"/>
                  </a:cubicBezTo>
                  <a:cubicBezTo>
                    <a:pt x="861967" y="196114"/>
                    <a:pt x="858968" y="199130"/>
                    <a:pt x="855970" y="200638"/>
                  </a:cubicBezTo>
                  <a:cubicBezTo>
                    <a:pt x="852971" y="200638"/>
                    <a:pt x="851472" y="200638"/>
                    <a:pt x="849972" y="202146"/>
                  </a:cubicBezTo>
                  <a:cubicBezTo>
                    <a:pt x="846974" y="202146"/>
                    <a:pt x="846974" y="203654"/>
                    <a:pt x="843975" y="205162"/>
                  </a:cubicBezTo>
                  <a:cubicBezTo>
                    <a:pt x="840977" y="206670"/>
                    <a:pt x="840977" y="208179"/>
                    <a:pt x="839477" y="209687"/>
                  </a:cubicBezTo>
                  <a:cubicBezTo>
                    <a:pt x="837978" y="211195"/>
                    <a:pt x="839477" y="211195"/>
                    <a:pt x="839477" y="212703"/>
                  </a:cubicBezTo>
                  <a:cubicBezTo>
                    <a:pt x="839477" y="214211"/>
                    <a:pt x="842476" y="215719"/>
                    <a:pt x="842476" y="217227"/>
                  </a:cubicBezTo>
                  <a:cubicBezTo>
                    <a:pt x="843975" y="218735"/>
                    <a:pt x="843975" y="221752"/>
                    <a:pt x="843975" y="224768"/>
                  </a:cubicBezTo>
                  <a:cubicBezTo>
                    <a:pt x="843975" y="227784"/>
                    <a:pt x="846974" y="241357"/>
                    <a:pt x="848473" y="244374"/>
                  </a:cubicBezTo>
                  <a:cubicBezTo>
                    <a:pt x="848473" y="248898"/>
                    <a:pt x="845474" y="251914"/>
                    <a:pt x="845474" y="251914"/>
                  </a:cubicBezTo>
                  <a:cubicBezTo>
                    <a:pt x="843975" y="253422"/>
                    <a:pt x="843975" y="254930"/>
                    <a:pt x="842476" y="254930"/>
                  </a:cubicBezTo>
                  <a:cubicBezTo>
                    <a:pt x="842476" y="256439"/>
                    <a:pt x="842476" y="257947"/>
                    <a:pt x="842476" y="257947"/>
                  </a:cubicBezTo>
                  <a:cubicBezTo>
                    <a:pt x="842476" y="259455"/>
                    <a:pt x="840977" y="260963"/>
                    <a:pt x="839477" y="262471"/>
                  </a:cubicBezTo>
                  <a:cubicBezTo>
                    <a:pt x="839477" y="262471"/>
                    <a:pt x="837978" y="265487"/>
                    <a:pt x="836479" y="266995"/>
                  </a:cubicBezTo>
                  <a:cubicBezTo>
                    <a:pt x="834979" y="268504"/>
                    <a:pt x="836479" y="268504"/>
                    <a:pt x="834979" y="271520"/>
                  </a:cubicBezTo>
                  <a:cubicBezTo>
                    <a:pt x="834979" y="274536"/>
                    <a:pt x="834979" y="273028"/>
                    <a:pt x="836479" y="274536"/>
                  </a:cubicBezTo>
                  <a:cubicBezTo>
                    <a:pt x="836479" y="276044"/>
                    <a:pt x="837978" y="276044"/>
                    <a:pt x="837978" y="276044"/>
                  </a:cubicBezTo>
                  <a:cubicBezTo>
                    <a:pt x="839477" y="277552"/>
                    <a:pt x="840977" y="277552"/>
                    <a:pt x="843975" y="279060"/>
                  </a:cubicBezTo>
                  <a:cubicBezTo>
                    <a:pt x="846974" y="280569"/>
                    <a:pt x="848473" y="279060"/>
                    <a:pt x="851472" y="280569"/>
                  </a:cubicBezTo>
                  <a:cubicBezTo>
                    <a:pt x="855970" y="282077"/>
                    <a:pt x="857469" y="280569"/>
                    <a:pt x="860468" y="282077"/>
                  </a:cubicBezTo>
                  <a:cubicBezTo>
                    <a:pt x="861967" y="282077"/>
                    <a:pt x="866465" y="282077"/>
                    <a:pt x="867964" y="283585"/>
                  </a:cubicBezTo>
                  <a:cubicBezTo>
                    <a:pt x="870963" y="285093"/>
                    <a:pt x="875461" y="286601"/>
                    <a:pt x="878459" y="288109"/>
                  </a:cubicBezTo>
                  <a:cubicBezTo>
                    <a:pt x="881458" y="289617"/>
                    <a:pt x="884456" y="289617"/>
                    <a:pt x="890454" y="291125"/>
                  </a:cubicBezTo>
                  <a:cubicBezTo>
                    <a:pt x="894952" y="294142"/>
                    <a:pt x="899450" y="291125"/>
                    <a:pt x="903948" y="292634"/>
                  </a:cubicBezTo>
                  <a:cubicBezTo>
                    <a:pt x="906946" y="292634"/>
                    <a:pt x="906946" y="292634"/>
                    <a:pt x="908445" y="294142"/>
                  </a:cubicBezTo>
                  <a:cubicBezTo>
                    <a:pt x="911444" y="294142"/>
                    <a:pt x="911444" y="292634"/>
                    <a:pt x="915942" y="292634"/>
                  </a:cubicBezTo>
                  <a:cubicBezTo>
                    <a:pt x="920440" y="292634"/>
                    <a:pt x="920440" y="291125"/>
                    <a:pt x="923439" y="292634"/>
                  </a:cubicBezTo>
                  <a:cubicBezTo>
                    <a:pt x="927936" y="294142"/>
                    <a:pt x="929436" y="298666"/>
                    <a:pt x="929436" y="301682"/>
                  </a:cubicBezTo>
                  <a:cubicBezTo>
                    <a:pt x="929436" y="303190"/>
                    <a:pt x="927936" y="304699"/>
                    <a:pt x="926437" y="306207"/>
                  </a:cubicBezTo>
                  <a:cubicBezTo>
                    <a:pt x="926437" y="307715"/>
                    <a:pt x="923439" y="312239"/>
                    <a:pt x="923439" y="312239"/>
                  </a:cubicBezTo>
                  <a:cubicBezTo>
                    <a:pt x="921939" y="319780"/>
                    <a:pt x="918941" y="321288"/>
                    <a:pt x="914443" y="327320"/>
                  </a:cubicBezTo>
                  <a:cubicBezTo>
                    <a:pt x="912943" y="330337"/>
                    <a:pt x="912943" y="330337"/>
                    <a:pt x="911444" y="333353"/>
                  </a:cubicBezTo>
                  <a:cubicBezTo>
                    <a:pt x="909945" y="340894"/>
                    <a:pt x="908445" y="343910"/>
                    <a:pt x="903948" y="349942"/>
                  </a:cubicBezTo>
                  <a:cubicBezTo>
                    <a:pt x="903948" y="351450"/>
                    <a:pt x="900949" y="351450"/>
                    <a:pt x="897950" y="351450"/>
                  </a:cubicBezTo>
                  <a:cubicBezTo>
                    <a:pt x="894952" y="351450"/>
                    <a:pt x="887455" y="352959"/>
                    <a:pt x="885956" y="352959"/>
                  </a:cubicBezTo>
                  <a:cubicBezTo>
                    <a:pt x="882957" y="352959"/>
                    <a:pt x="875461" y="352959"/>
                    <a:pt x="870963" y="352959"/>
                  </a:cubicBezTo>
                  <a:cubicBezTo>
                    <a:pt x="867964" y="352959"/>
                    <a:pt x="866465" y="352959"/>
                    <a:pt x="860468" y="352959"/>
                  </a:cubicBezTo>
                  <a:cubicBezTo>
                    <a:pt x="852971" y="351450"/>
                    <a:pt x="852971" y="352959"/>
                    <a:pt x="845474" y="352959"/>
                  </a:cubicBezTo>
                  <a:cubicBezTo>
                    <a:pt x="836479" y="352959"/>
                    <a:pt x="833480" y="354467"/>
                    <a:pt x="831981" y="352959"/>
                  </a:cubicBezTo>
                  <a:cubicBezTo>
                    <a:pt x="827483" y="349942"/>
                    <a:pt x="813989" y="352959"/>
                    <a:pt x="809491" y="352959"/>
                  </a:cubicBezTo>
                  <a:cubicBezTo>
                    <a:pt x="804993" y="352959"/>
                    <a:pt x="797497" y="354467"/>
                    <a:pt x="794498" y="355975"/>
                  </a:cubicBezTo>
                  <a:cubicBezTo>
                    <a:pt x="791499" y="355975"/>
                    <a:pt x="785502" y="358991"/>
                    <a:pt x="781004" y="358991"/>
                  </a:cubicBezTo>
                  <a:cubicBezTo>
                    <a:pt x="770509" y="358991"/>
                    <a:pt x="764512" y="362007"/>
                    <a:pt x="757015" y="366532"/>
                  </a:cubicBezTo>
                  <a:cubicBezTo>
                    <a:pt x="754017" y="366532"/>
                    <a:pt x="742022" y="372564"/>
                    <a:pt x="740523" y="374072"/>
                  </a:cubicBezTo>
                  <a:cubicBezTo>
                    <a:pt x="739024" y="374072"/>
                    <a:pt x="736025" y="377089"/>
                    <a:pt x="728528" y="380105"/>
                  </a:cubicBezTo>
                  <a:cubicBezTo>
                    <a:pt x="721032" y="384629"/>
                    <a:pt x="721032" y="384629"/>
                    <a:pt x="718033" y="383121"/>
                  </a:cubicBezTo>
                  <a:cubicBezTo>
                    <a:pt x="715035" y="383121"/>
                    <a:pt x="715035" y="381613"/>
                    <a:pt x="715035" y="381613"/>
                  </a:cubicBezTo>
                  <a:cubicBezTo>
                    <a:pt x="713535" y="380105"/>
                    <a:pt x="712036" y="378597"/>
                    <a:pt x="712036" y="378597"/>
                  </a:cubicBezTo>
                  <a:cubicBezTo>
                    <a:pt x="712036" y="377089"/>
                    <a:pt x="710537" y="371056"/>
                    <a:pt x="709037" y="369548"/>
                  </a:cubicBezTo>
                  <a:cubicBezTo>
                    <a:pt x="707538" y="366532"/>
                    <a:pt x="706039" y="366532"/>
                    <a:pt x="703040" y="363515"/>
                  </a:cubicBezTo>
                  <a:cubicBezTo>
                    <a:pt x="700042" y="358991"/>
                    <a:pt x="691046" y="351450"/>
                    <a:pt x="689546" y="349942"/>
                  </a:cubicBezTo>
                  <a:cubicBezTo>
                    <a:pt x="688047" y="349942"/>
                    <a:pt x="688047" y="345418"/>
                    <a:pt x="688047" y="342402"/>
                  </a:cubicBezTo>
                  <a:cubicBezTo>
                    <a:pt x="686548" y="340894"/>
                    <a:pt x="689546" y="336369"/>
                    <a:pt x="689546" y="336369"/>
                  </a:cubicBezTo>
                  <a:cubicBezTo>
                    <a:pt x="689546" y="336369"/>
                    <a:pt x="692545" y="333353"/>
                    <a:pt x="694044" y="330337"/>
                  </a:cubicBezTo>
                  <a:cubicBezTo>
                    <a:pt x="695544" y="325812"/>
                    <a:pt x="697043" y="325812"/>
                    <a:pt x="698542" y="325812"/>
                  </a:cubicBezTo>
                  <a:cubicBezTo>
                    <a:pt x="700042" y="325812"/>
                    <a:pt x="704539" y="325812"/>
                    <a:pt x="704539" y="325812"/>
                  </a:cubicBezTo>
                  <a:cubicBezTo>
                    <a:pt x="706039" y="325812"/>
                    <a:pt x="709037" y="324304"/>
                    <a:pt x="710537" y="321288"/>
                  </a:cubicBezTo>
                  <a:cubicBezTo>
                    <a:pt x="713535" y="319780"/>
                    <a:pt x="719533" y="319780"/>
                    <a:pt x="721032" y="319780"/>
                  </a:cubicBezTo>
                  <a:cubicBezTo>
                    <a:pt x="722531" y="319780"/>
                    <a:pt x="728528" y="316764"/>
                    <a:pt x="731527" y="316764"/>
                  </a:cubicBezTo>
                  <a:cubicBezTo>
                    <a:pt x="734526" y="315255"/>
                    <a:pt x="739024" y="313747"/>
                    <a:pt x="742022" y="312239"/>
                  </a:cubicBezTo>
                  <a:cubicBezTo>
                    <a:pt x="743521" y="312239"/>
                    <a:pt x="749519" y="310731"/>
                    <a:pt x="751018" y="310731"/>
                  </a:cubicBezTo>
                  <a:cubicBezTo>
                    <a:pt x="752517" y="310731"/>
                    <a:pt x="755516" y="310731"/>
                    <a:pt x="758515" y="310731"/>
                  </a:cubicBezTo>
                  <a:cubicBezTo>
                    <a:pt x="760014" y="310731"/>
                    <a:pt x="761513" y="307715"/>
                    <a:pt x="764512" y="307715"/>
                  </a:cubicBezTo>
                  <a:cubicBezTo>
                    <a:pt x="769010" y="309223"/>
                    <a:pt x="769010" y="307715"/>
                    <a:pt x="772008" y="306207"/>
                  </a:cubicBezTo>
                  <a:cubicBezTo>
                    <a:pt x="775007" y="306207"/>
                    <a:pt x="775007" y="304699"/>
                    <a:pt x="778006" y="304699"/>
                  </a:cubicBezTo>
                  <a:cubicBezTo>
                    <a:pt x="781004" y="304699"/>
                    <a:pt x="779505" y="303190"/>
                    <a:pt x="779505" y="301682"/>
                  </a:cubicBezTo>
                  <a:cubicBezTo>
                    <a:pt x="781004" y="300174"/>
                    <a:pt x="781004" y="300174"/>
                    <a:pt x="779505" y="300174"/>
                  </a:cubicBezTo>
                  <a:cubicBezTo>
                    <a:pt x="778006" y="300174"/>
                    <a:pt x="776506" y="300174"/>
                    <a:pt x="775007" y="298666"/>
                  </a:cubicBezTo>
                  <a:cubicBezTo>
                    <a:pt x="773508" y="298666"/>
                    <a:pt x="772008" y="297158"/>
                    <a:pt x="770509" y="295650"/>
                  </a:cubicBezTo>
                  <a:cubicBezTo>
                    <a:pt x="769010" y="294142"/>
                    <a:pt x="769010" y="294142"/>
                    <a:pt x="767510" y="294142"/>
                  </a:cubicBezTo>
                  <a:cubicBezTo>
                    <a:pt x="763012" y="294142"/>
                    <a:pt x="766011" y="283585"/>
                    <a:pt x="767510" y="283585"/>
                  </a:cubicBezTo>
                  <a:cubicBezTo>
                    <a:pt x="769010" y="282077"/>
                    <a:pt x="769010" y="279060"/>
                    <a:pt x="770509" y="277552"/>
                  </a:cubicBezTo>
                  <a:cubicBezTo>
                    <a:pt x="770509" y="276044"/>
                    <a:pt x="772008" y="270012"/>
                    <a:pt x="772008" y="268504"/>
                  </a:cubicBezTo>
                  <a:cubicBezTo>
                    <a:pt x="773508" y="268504"/>
                    <a:pt x="776506" y="263979"/>
                    <a:pt x="776506" y="262471"/>
                  </a:cubicBezTo>
                  <a:cubicBezTo>
                    <a:pt x="776506" y="260963"/>
                    <a:pt x="773508" y="257947"/>
                    <a:pt x="772008" y="253422"/>
                  </a:cubicBezTo>
                  <a:cubicBezTo>
                    <a:pt x="770509" y="248898"/>
                    <a:pt x="767510" y="248898"/>
                    <a:pt x="766011" y="247390"/>
                  </a:cubicBezTo>
                  <a:cubicBezTo>
                    <a:pt x="764512" y="245882"/>
                    <a:pt x="763012" y="245882"/>
                    <a:pt x="760014" y="244374"/>
                  </a:cubicBezTo>
                  <a:cubicBezTo>
                    <a:pt x="755516" y="244374"/>
                    <a:pt x="752517" y="242865"/>
                    <a:pt x="749519" y="242865"/>
                  </a:cubicBezTo>
                  <a:cubicBezTo>
                    <a:pt x="746520" y="241357"/>
                    <a:pt x="746520" y="239849"/>
                    <a:pt x="743521" y="239849"/>
                  </a:cubicBezTo>
                  <a:cubicBezTo>
                    <a:pt x="742022" y="239849"/>
                    <a:pt x="737524" y="238341"/>
                    <a:pt x="737524" y="238341"/>
                  </a:cubicBezTo>
                  <a:cubicBezTo>
                    <a:pt x="736025" y="238341"/>
                    <a:pt x="734526" y="236833"/>
                    <a:pt x="731527" y="233817"/>
                  </a:cubicBezTo>
                  <a:cubicBezTo>
                    <a:pt x="728528" y="232309"/>
                    <a:pt x="731527" y="233817"/>
                    <a:pt x="728528" y="229292"/>
                  </a:cubicBezTo>
                  <a:cubicBezTo>
                    <a:pt x="727029" y="224768"/>
                    <a:pt x="727029" y="224768"/>
                    <a:pt x="727029" y="223260"/>
                  </a:cubicBezTo>
                  <a:cubicBezTo>
                    <a:pt x="727029" y="220244"/>
                    <a:pt x="728528" y="218735"/>
                    <a:pt x="728528" y="217227"/>
                  </a:cubicBezTo>
                  <a:cubicBezTo>
                    <a:pt x="728528" y="215719"/>
                    <a:pt x="730028" y="212703"/>
                    <a:pt x="730028" y="212703"/>
                  </a:cubicBezTo>
                  <a:cubicBezTo>
                    <a:pt x="731527" y="211195"/>
                    <a:pt x="734526" y="209687"/>
                    <a:pt x="734526" y="209687"/>
                  </a:cubicBezTo>
                  <a:cubicBezTo>
                    <a:pt x="734526" y="209687"/>
                    <a:pt x="737524" y="208179"/>
                    <a:pt x="739024" y="208179"/>
                  </a:cubicBezTo>
                  <a:cubicBezTo>
                    <a:pt x="740523" y="208179"/>
                    <a:pt x="740523" y="206670"/>
                    <a:pt x="742022" y="206670"/>
                  </a:cubicBezTo>
                  <a:cubicBezTo>
                    <a:pt x="742022" y="206670"/>
                    <a:pt x="743521" y="206670"/>
                    <a:pt x="746520" y="206670"/>
                  </a:cubicBezTo>
                  <a:cubicBezTo>
                    <a:pt x="749519" y="206670"/>
                    <a:pt x="751018" y="205162"/>
                    <a:pt x="752517" y="205162"/>
                  </a:cubicBezTo>
                  <a:cubicBezTo>
                    <a:pt x="752517" y="206670"/>
                    <a:pt x="755516" y="205162"/>
                    <a:pt x="758515" y="205162"/>
                  </a:cubicBezTo>
                  <a:cubicBezTo>
                    <a:pt x="758515" y="205162"/>
                    <a:pt x="760014" y="203654"/>
                    <a:pt x="761513" y="203654"/>
                  </a:cubicBezTo>
                  <a:cubicBezTo>
                    <a:pt x="763012" y="203654"/>
                    <a:pt x="766011" y="200638"/>
                    <a:pt x="767510" y="199130"/>
                  </a:cubicBezTo>
                  <a:cubicBezTo>
                    <a:pt x="769010" y="197622"/>
                    <a:pt x="773508" y="197622"/>
                    <a:pt x="775007" y="196114"/>
                  </a:cubicBezTo>
                  <a:cubicBezTo>
                    <a:pt x="775007" y="194605"/>
                    <a:pt x="781004" y="191589"/>
                    <a:pt x="782504" y="190081"/>
                  </a:cubicBezTo>
                  <a:cubicBezTo>
                    <a:pt x="782504" y="190081"/>
                    <a:pt x="788501" y="187065"/>
                    <a:pt x="790000" y="185557"/>
                  </a:cubicBezTo>
                  <a:cubicBezTo>
                    <a:pt x="791499" y="184049"/>
                    <a:pt x="792999" y="184049"/>
                    <a:pt x="798996" y="179524"/>
                  </a:cubicBezTo>
                  <a:cubicBezTo>
                    <a:pt x="804993" y="176508"/>
                    <a:pt x="801995" y="178016"/>
                    <a:pt x="806492" y="175000"/>
                  </a:cubicBezTo>
                  <a:cubicBezTo>
                    <a:pt x="809491" y="171984"/>
                    <a:pt x="810990" y="171984"/>
                    <a:pt x="813989" y="170475"/>
                  </a:cubicBezTo>
                  <a:cubicBezTo>
                    <a:pt x="816988" y="168967"/>
                    <a:pt x="816988" y="168967"/>
                    <a:pt x="821486" y="165951"/>
                  </a:cubicBezTo>
                  <a:cubicBezTo>
                    <a:pt x="827483" y="164443"/>
                    <a:pt x="828982" y="162935"/>
                    <a:pt x="833480" y="161427"/>
                  </a:cubicBezTo>
                  <a:cubicBezTo>
                    <a:pt x="839477" y="158410"/>
                    <a:pt x="840977" y="158410"/>
                    <a:pt x="843975" y="156902"/>
                  </a:cubicBezTo>
                  <a:cubicBezTo>
                    <a:pt x="846974" y="153886"/>
                    <a:pt x="848473" y="153886"/>
                    <a:pt x="851472" y="152378"/>
                  </a:cubicBezTo>
                  <a:cubicBezTo>
                    <a:pt x="855970" y="150870"/>
                    <a:pt x="857469" y="149362"/>
                    <a:pt x="860468" y="147854"/>
                  </a:cubicBezTo>
                  <a:cubicBezTo>
                    <a:pt x="863466" y="146345"/>
                    <a:pt x="863466" y="144837"/>
                    <a:pt x="866465" y="144837"/>
                  </a:cubicBezTo>
                  <a:close/>
                  <a:moveTo>
                    <a:pt x="4313352" y="140120"/>
                  </a:moveTo>
                  <a:cubicBezTo>
                    <a:pt x="4313352" y="140120"/>
                    <a:pt x="4311849" y="143137"/>
                    <a:pt x="4310347" y="144646"/>
                  </a:cubicBezTo>
                  <a:cubicBezTo>
                    <a:pt x="4310347" y="146155"/>
                    <a:pt x="4310347" y="146155"/>
                    <a:pt x="4310347" y="147663"/>
                  </a:cubicBezTo>
                  <a:cubicBezTo>
                    <a:pt x="4308844" y="149172"/>
                    <a:pt x="4310347" y="152189"/>
                    <a:pt x="4310347" y="152189"/>
                  </a:cubicBezTo>
                  <a:cubicBezTo>
                    <a:pt x="4310347" y="152189"/>
                    <a:pt x="4310347" y="152189"/>
                    <a:pt x="4311849" y="152189"/>
                  </a:cubicBezTo>
                  <a:cubicBezTo>
                    <a:pt x="4311849" y="152189"/>
                    <a:pt x="4316357" y="150681"/>
                    <a:pt x="4316357" y="149172"/>
                  </a:cubicBezTo>
                  <a:cubicBezTo>
                    <a:pt x="4316357" y="149172"/>
                    <a:pt x="4316357" y="149172"/>
                    <a:pt x="4316357" y="146155"/>
                  </a:cubicBezTo>
                  <a:cubicBezTo>
                    <a:pt x="4316357" y="146155"/>
                    <a:pt x="4316357" y="144646"/>
                    <a:pt x="4316357" y="143137"/>
                  </a:cubicBezTo>
                  <a:cubicBezTo>
                    <a:pt x="4316357" y="141629"/>
                    <a:pt x="4314854" y="140120"/>
                    <a:pt x="4314854" y="140120"/>
                  </a:cubicBezTo>
                  <a:cubicBezTo>
                    <a:pt x="4314854" y="140120"/>
                    <a:pt x="4314854" y="140120"/>
                    <a:pt x="4313352" y="140120"/>
                  </a:cubicBezTo>
                  <a:close/>
                  <a:moveTo>
                    <a:pt x="639716" y="135391"/>
                  </a:moveTo>
                  <a:cubicBezTo>
                    <a:pt x="639716" y="135391"/>
                    <a:pt x="646992" y="135391"/>
                    <a:pt x="646992" y="136920"/>
                  </a:cubicBezTo>
                  <a:cubicBezTo>
                    <a:pt x="648447" y="136920"/>
                    <a:pt x="651358" y="138449"/>
                    <a:pt x="651358" y="139977"/>
                  </a:cubicBezTo>
                  <a:cubicBezTo>
                    <a:pt x="651358" y="139977"/>
                    <a:pt x="652813" y="141506"/>
                    <a:pt x="654268" y="141506"/>
                  </a:cubicBezTo>
                  <a:cubicBezTo>
                    <a:pt x="654268" y="143035"/>
                    <a:pt x="655723" y="144563"/>
                    <a:pt x="655723" y="144563"/>
                  </a:cubicBezTo>
                  <a:cubicBezTo>
                    <a:pt x="655723" y="146092"/>
                    <a:pt x="657179" y="147621"/>
                    <a:pt x="658634" y="149149"/>
                  </a:cubicBezTo>
                  <a:cubicBezTo>
                    <a:pt x="658634" y="149149"/>
                    <a:pt x="658634" y="150678"/>
                    <a:pt x="660089" y="152207"/>
                  </a:cubicBezTo>
                  <a:cubicBezTo>
                    <a:pt x="661544" y="152207"/>
                    <a:pt x="661544" y="153736"/>
                    <a:pt x="661544" y="153736"/>
                  </a:cubicBezTo>
                  <a:cubicBezTo>
                    <a:pt x="661544" y="153736"/>
                    <a:pt x="662999" y="156793"/>
                    <a:pt x="664455" y="156793"/>
                  </a:cubicBezTo>
                  <a:cubicBezTo>
                    <a:pt x="664455" y="158322"/>
                    <a:pt x="664455" y="159850"/>
                    <a:pt x="665910" y="161379"/>
                  </a:cubicBezTo>
                  <a:cubicBezTo>
                    <a:pt x="665910" y="162908"/>
                    <a:pt x="665910" y="167494"/>
                    <a:pt x="664455" y="167494"/>
                  </a:cubicBezTo>
                  <a:cubicBezTo>
                    <a:pt x="664455" y="169023"/>
                    <a:pt x="662999" y="172080"/>
                    <a:pt x="662999" y="172080"/>
                  </a:cubicBezTo>
                  <a:cubicBezTo>
                    <a:pt x="662999" y="172080"/>
                    <a:pt x="661544" y="173609"/>
                    <a:pt x="661544" y="175137"/>
                  </a:cubicBezTo>
                  <a:cubicBezTo>
                    <a:pt x="660089" y="175137"/>
                    <a:pt x="658634" y="176666"/>
                    <a:pt x="657179" y="176666"/>
                  </a:cubicBezTo>
                  <a:cubicBezTo>
                    <a:pt x="655723" y="176666"/>
                    <a:pt x="651358" y="176666"/>
                    <a:pt x="649902" y="176666"/>
                  </a:cubicBezTo>
                  <a:cubicBezTo>
                    <a:pt x="648447" y="175137"/>
                    <a:pt x="648447" y="175137"/>
                    <a:pt x="645537" y="173609"/>
                  </a:cubicBezTo>
                  <a:cubicBezTo>
                    <a:pt x="644082" y="172080"/>
                    <a:pt x="641171" y="170551"/>
                    <a:pt x="639716" y="170551"/>
                  </a:cubicBezTo>
                  <a:cubicBezTo>
                    <a:pt x="639716" y="169023"/>
                    <a:pt x="636806" y="167494"/>
                    <a:pt x="636806" y="165965"/>
                  </a:cubicBezTo>
                  <a:cubicBezTo>
                    <a:pt x="633895" y="162908"/>
                    <a:pt x="633895" y="159850"/>
                    <a:pt x="632440" y="155264"/>
                  </a:cubicBezTo>
                  <a:cubicBezTo>
                    <a:pt x="632440" y="155264"/>
                    <a:pt x="632440" y="152207"/>
                    <a:pt x="632440" y="150678"/>
                  </a:cubicBezTo>
                  <a:cubicBezTo>
                    <a:pt x="632440" y="150678"/>
                    <a:pt x="630985" y="147621"/>
                    <a:pt x="630985" y="146092"/>
                  </a:cubicBezTo>
                  <a:cubicBezTo>
                    <a:pt x="632440" y="144563"/>
                    <a:pt x="630985" y="143035"/>
                    <a:pt x="632440" y="141506"/>
                  </a:cubicBezTo>
                  <a:cubicBezTo>
                    <a:pt x="632440" y="141506"/>
                    <a:pt x="633895" y="138449"/>
                    <a:pt x="633895" y="138449"/>
                  </a:cubicBezTo>
                  <a:cubicBezTo>
                    <a:pt x="633895" y="138449"/>
                    <a:pt x="635350" y="136920"/>
                    <a:pt x="636806" y="136920"/>
                  </a:cubicBezTo>
                  <a:cubicBezTo>
                    <a:pt x="638261" y="135391"/>
                    <a:pt x="639716" y="135391"/>
                    <a:pt x="639716" y="135391"/>
                  </a:cubicBezTo>
                  <a:close/>
                  <a:moveTo>
                    <a:pt x="1176897" y="133535"/>
                  </a:moveTo>
                  <a:cubicBezTo>
                    <a:pt x="1173883" y="133535"/>
                    <a:pt x="1173883" y="135042"/>
                    <a:pt x="1170870" y="136549"/>
                  </a:cubicBezTo>
                  <a:cubicBezTo>
                    <a:pt x="1169363" y="138055"/>
                    <a:pt x="1169363" y="139562"/>
                    <a:pt x="1166349" y="142576"/>
                  </a:cubicBezTo>
                  <a:cubicBezTo>
                    <a:pt x="1164843" y="144083"/>
                    <a:pt x="1164843" y="145589"/>
                    <a:pt x="1163336" y="148603"/>
                  </a:cubicBezTo>
                  <a:cubicBezTo>
                    <a:pt x="1161829" y="151616"/>
                    <a:pt x="1161829" y="151616"/>
                    <a:pt x="1160322" y="154630"/>
                  </a:cubicBezTo>
                  <a:cubicBezTo>
                    <a:pt x="1158816" y="157644"/>
                    <a:pt x="1155802" y="159150"/>
                    <a:pt x="1154295" y="160657"/>
                  </a:cubicBezTo>
                  <a:cubicBezTo>
                    <a:pt x="1152788" y="163671"/>
                    <a:pt x="1154295" y="163671"/>
                    <a:pt x="1151282" y="168191"/>
                  </a:cubicBezTo>
                  <a:cubicBezTo>
                    <a:pt x="1149775" y="172711"/>
                    <a:pt x="1149775" y="172711"/>
                    <a:pt x="1148268" y="174218"/>
                  </a:cubicBezTo>
                  <a:cubicBezTo>
                    <a:pt x="1148268" y="175725"/>
                    <a:pt x="1148268" y="180245"/>
                    <a:pt x="1148268" y="183259"/>
                  </a:cubicBezTo>
                  <a:cubicBezTo>
                    <a:pt x="1146761" y="184766"/>
                    <a:pt x="1149775" y="187779"/>
                    <a:pt x="1149775" y="190793"/>
                  </a:cubicBezTo>
                  <a:cubicBezTo>
                    <a:pt x="1151282" y="192299"/>
                    <a:pt x="1149775" y="195313"/>
                    <a:pt x="1151282" y="195313"/>
                  </a:cubicBezTo>
                  <a:cubicBezTo>
                    <a:pt x="1151282" y="195313"/>
                    <a:pt x="1152788" y="196820"/>
                    <a:pt x="1152788" y="196820"/>
                  </a:cubicBezTo>
                  <a:cubicBezTo>
                    <a:pt x="1154295" y="198327"/>
                    <a:pt x="1157309" y="198327"/>
                    <a:pt x="1158816" y="198327"/>
                  </a:cubicBezTo>
                  <a:cubicBezTo>
                    <a:pt x="1160322" y="196820"/>
                    <a:pt x="1160322" y="196820"/>
                    <a:pt x="1161829" y="196820"/>
                  </a:cubicBezTo>
                  <a:cubicBezTo>
                    <a:pt x="1163336" y="195313"/>
                    <a:pt x="1164843" y="195313"/>
                    <a:pt x="1166349" y="195313"/>
                  </a:cubicBezTo>
                  <a:cubicBezTo>
                    <a:pt x="1167856" y="195313"/>
                    <a:pt x="1169363" y="193806"/>
                    <a:pt x="1169363" y="193806"/>
                  </a:cubicBezTo>
                  <a:cubicBezTo>
                    <a:pt x="1169363" y="193806"/>
                    <a:pt x="1170870" y="195313"/>
                    <a:pt x="1169363" y="196820"/>
                  </a:cubicBezTo>
                  <a:cubicBezTo>
                    <a:pt x="1169363" y="199833"/>
                    <a:pt x="1167856" y="199833"/>
                    <a:pt x="1167856" y="201340"/>
                  </a:cubicBezTo>
                  <a:cubicBezTo>
                    <a:pt x="1166349" y="202847"/>
                    <a:pt x="1166349" y="202847"/>
                    <a:pt x="1164843" y="204354"/>
                  </a:cubicBezTo>
                  <a:cubicBezTo>
                    <a:pt x="1163336" y="205860"/>
                    <a:pt x="1163336" y="207367"/>
                    <a:pt x="1163336" y="208874"/>
                  </a:cubicBezTo>
                  <a:cubicBezTo>
                    <a:pt x="1161829" y="210381"/>
                    <a:pt x="1161829" y="211888"/>
                    <a:pt x="1160322" y="213394"/>
                  </a:cubicBezTo>
                  <a:cubicBezTo>
                    <a:pt x="1158816" y="214901"/>
                    <a:pt x="1155802" y="214901"/>
                    <a:pt x="1154295" y="216408"/>
                  </a:cubicBezTo>
                  <a:cubicBezTo>
                    <a:pt x="1152788" y="217915"/>
                    <a:pt x="1149775" y="217915"/>
                    <a:pt x="1146761" y="217915"/>
                  </a:cubicBezTo>
                  <a:cubicBezTo>
                    <a:pt x="1143748" y="217915"/>
                    <a:pt x="1143748" y="217915"/>
                    <a:pt x="1140734" y="217915"/>
                  </a:cubicBezTo>
                  <a:cubicBezTo>
                    <a:pt x="1137721" y="217915"/>
                    <a:pt x="1139227" y="219422"/>
                    <a:pt x="1137721" y="220928"/>
                  </a:cubicBezTo>
                  <a:cubicBezTo>
                    <a:pt x="1137721" y="222435"/>
                    <a:pt x="1136214" y="225449"/>
                    <a:pt x="1134707" y="228462"/>
                  </a:cubicBezTo>
                  <a:cubicBezTo>
                    <a:pt x="1133200" y="231476"/>
                    <a:pt x="1133200" y="231476"/>
                    <a:pt x="1130187" y="235996"/>
                  </a:cubicBezTo>
                  <a:cubicBezTo>
                    <a:pt x="1127173" y="240516"/>
                    <a:pt x="1128680" y="239010"/>
                    <a:pt x="1128680" y="240516"/>
                  </a:cubicBezTo>
                  <a:cubicBezTo>
                    <a:pt x="1128680" y="243530"/>
                    <a:pt x="1128680" y="246544"/>
                    <a:pt x="1128680" y="249557"/>
                  </a:cubicBezTo>
                  <a:cubicBezTo>
                    <a:pt x="1128680" y="252571"/>
                    <a:pt x="1128680" y="252571"/>
                    <a:pt x="1127173" y="254077"/>
                  </a:cubicBezTo>
                  <a:cubicBezTo>
                    <a:pt x="1125666" y="255584"/>
                    <a:pt x="1125666" y="255584"/>
                    <a:pt x="1125666" y="257091"/>
                  </a:cubicBezTo>
                  <a:cubicBezTo>
                    <a:pt x="1125666" y="260105"/>
                    <a:pt x="1127173" y="260105"/>
                    <a:pt x="1127173" y="263118"/>
                  </a:cubicBezTo>
                  <a:cubicBezTo>
                    <a:pt x="1128680" y="266132"/>
                    <a:pt x="1128680" y="266132"/>
                    <a:pt x="1133200" y="266132"/>
                  </a:cubicBezTo>
                  <a:cubicBezTo>
                    <a:pt x="1136214" y="267638"/>
                    <a:pt x="1136214" y="266132"/>
                    <a:pt x="1137721" y="264625"/>
                  </a:cubicBezTo>
                  <a:cubicBezTo>
                    <a:pt x="1140734" y="264625"/>
                    <a:pt x="1140734" y="264625"/>
                    <a:pt x="1142241" y="263118"/>
                  </a:cubicBezTo>
                  <a:cubicBezTo>
                    <a:pt x="1143748" y="263118"/>
                    <a:pt x="1145255" y="261611"/>
                    <a:pt x="1146761" y="260105"/>
                  </a:cubicBezTo>
                  <a:cubicBezTo>
                    <a:pt x="1146761" y="258598"/>
                    <a:pt x="1148268" y="260105"/>
                    <a:pt x="1151282" y="260105"/>
                  </a:cubicBezTo>
                  <a:cubicBezTo>
                    <a:pt x="1154295" y="260105"/>
                    <a:pt x="1152788" y="258598"/>
                    <a:pt x="1152788" y="257091"/>
                  </a:cubicBezTo>
                  <a:cubicBezTo>
                    <a:pt x="1154295" y="255584"/>
                    <a:pt x="1155802" y="257091"/>
                    <a:pt x="1157309" y="255584"/>
                  </a:cubicBezTo>
                  <a:cubicBezTo>
                    <a:pt x="1158816" y="255584"/>
                    <a:pt x="1158816" y="255584"/>
                    <a:pt x="1160322" y="257091"/>
                  </a:cubicBezTo>
                  <a:cubicBezTo>
                    <a:pt x="1163336" y="260105"/>
                    <a:pt x="1163336" y="258598"/>
                    <a:pt x="1163336" y="261611"/>
                  </a:cubicBezTo>
                  <a:cubicBezTo>
                    <a:pt x="1163336" y="264625"/>
                    <a:pt x="1161829" y="263118"/>
                    <a:pt x="1160322" y="266132"/>
                  </a:cubicBezTo>
                  <a:cubicBezTo>
                    <a:pt x="1160322" y="269145"/>
                    <a:pt x="1158816" y="267638"/>
                    <a:pt x="1155802" y="270652"/>
                  </a:cubicBezTo>
                  <a:cubicBezTo>
                    <a:pt x="1152788" y="273666"/>
                    <a:pt x="1151282" y="273666"/>
                    <a:pt x="1149775" y="275172"/>
                  </a:cubicBezTo>
                  <a:cubicBezTo>
                    <a:pt x="1148268" y="275172"/>
                    <a:pt x="1145255" y="278186"/>
                    <a:pt x="1142241" y="279693"/>
                  </a:cubicBezTo>
                  <a:cubicBezTo>
                    <a:pt x="1139227" y="281199"/>
                    <a:pt x="1139227" y="282706"/>
                    <a:pt x="1136214" y="284213"/>
                  </a:cubicBezTo>
                  <a:cubicBezTo>
                    <a:pt x="1133200" y="285720"/>
                    <a:pt x="1130187" y="287227"/>
                    <a:pt x="1127173" y="290240"/>
                  </a:cubicBezTo>
                  <a:cubicBezTo>
                    <a:pt x="1124160" y="291747"/>
                    <a:pt x="1124160" y="291747"/>
                    <a:pt x="1122653" y="293254"/>
                  </a:cubicBezTo>
                  <a:cubicBezTo>
                    <a:pt x="1119639" y="296267"/>
                    <a:pt x="1121146" y="296267"/>
                    <a:pt x="1122653" y="302294"/>
                  </a:cubicBezTo>
                  <a:cubicBezTo>
                    <a:pt x="1122653" y="306815"/>
                    <a:pt x="1122653" y="303801"/>
                    <a:pt x="1122653" y="308322"/>
                  </a:cubicBezTo>
                  <a:cubicBezTo>
                    <a:pt x="1122653" y="311335"/>
                    <a:pt x="1122653" y="312842"/>
                    <a:pt x="1122653" y="315855"/>
                  </a:cubicBezTo>
                  <a:cubicBezTo>
                    <a:pt x="1122653" y="318869"/>
                    <a:pt x="1122653" y="318869"/>
                    <a:pt x="1121146" y="321883"/>
                  </a:cubicBezTo>
                  <a:cubicBezTo>
                    <a:pt x="1121146" y="324896"/>
                    <a:pt x="1122653" y="327910"/>
                    <a:pt x="1122653" y="327910"/>
                  </a:cubicBezTo>
                  <a:cubicBezTo>
                    <a:pt x="1122653" y="327910"/>
                    <a:pt x="1125666" y="329416"/>
                    <a:pt x="1125666" y="329416"/>
                  </a:cubicBezTo>
                  <a:cubicBezTo>
                    <a:pt x="1127173" y="329416"/>
                    <a:pt x="1128680" y="329416"/>
                    <a:pt x="1131694" y="327910"/>
                  </a:cubicBezTo>
                  <a:cubicBezTo>
                    <a:pt x="1134707" y="327910"/>
                    <a:pt x="1134707" y="326403"/>
                    <a:pt x="1139227" y="324896"/>
                  </a:cubicBezTo>
                  <a:cubicBezTo>
                    <a:pt x="1142241" y="323389"/>
                    <a:pt x="1142241" y="324896"/>
                    <a:pt x="1145255" y="323389"/>
                  </a:cubicBezTo>
                  <a:cubicBezTo>
                    <a:pt x="1148268" y="320376"/>
                    <a:pt x="1151282" y="320376"/>
                    <a:pt x="1154295" y="318869"/>
                  </a:cubicBezTo>
                  <a:cubicBezTo>
                    <a:pt x="1157309" y="318869"/>
                    <a:pt x="1155802" y="318869"/>
                    <a:pt x="1158816" y="317362"/>
                  </a:cubicBezTo>
                  <a:cubicBezTo>
                    <a:pt x="1163336" y="314349"/>
                    <a:pt x="1167856" y="314349"/>
                    <a:pt x="1169363" y="314349"/>
                  </a:cubicBezTo>
                  <a:cubicBezTo>
                    <a:pt x="1170870" y="312842"/>
                    <a:pt x="1181417" y="305308"/>
                    <a:pt x="1181417" y="303801"/>
                  </a:cubicBezTo>
                  <a:cubicBezTo>
                    <a:pt x="1182924" y="302294"/>
                    <a:pt x="1184431" y="296267"/>
                    <a:pt x="1184431" y="291747"/>
                  </a:cubicBezTo>
                  <a:cubicBezTo>
                    <a:pt x="1184431" y="287227"/>
                    <a:pt x="1185938" y="278186"/>
                    <a:pt x="1185938" y="278186"/>
                  </a:cubicBezTo>
                  <a:cubicBezTo>
                    <a:pt x="1185938" y="278186"/>
                    <a:pt x="1187444" y="264625"/>
                    <a:pt x="1187444" y="263118"/>
                  </a:cubicBezTo>
                  <a:cubicBezTo>
                    <a:pt x="1187444" y="260105"/>
                    <a:pt x="1187444" y="258598"/>
                    <a:pt x="1185938" y="254077"/>
                  </a:cubicBezTo>
                  <a:cubicBezTo>
                    <a:pt x="1185938" y="251064"/>
                    <a:pt x="1185938" y="246544"/>
                    <a:pt x="1185938" y="245037"/>
                  </a:cubicBezTo>
                  <a:cubicBezTo>
                    <a:pt x="1185938" y="243530"/>
                    <a:pt x="1187444" y="234489"/>
                    <a:pt x="1187444" y="231476"/>
                  </a:cubicBezTo>
                  <a:cubicBezTo>
                    <a:pt x="1187444" y="226955"/>
                    <a:pt x="1187444" y="217915"/>
                    <a:pt x="1187444" y="216408"/>
                  </a:cubicBezTo>
                  <a:cubicBezTo>
                    <a:pt x="1187444" y="214901"/>
                    <a:pt x="1187444" y="208874"/>
                    <a:pt x="1188951" y="204354"/>
                  </a:cubicBezTo>
                  <a:cubicBezTo>
                    <a:pt x="1188951" y="201340"/>
                    <a:pt x="1188951" y="201340"/>
                    <a:pt x="1190458" y="199833"/>
                  </a:cubicBezTo>
                  <a:cubicBezTo>
                    <a:pt x="1191965" y="198327"/>
                    <a:pt x="1191965" y="196820"/>
                    <a:pt x="1191965" y="193806"/>
                  </a:cubicBezTo>
                  <a:cubicBezTo>
                    <a:pt x="1193471" y="190793"/>
                    <a:pt x="1193471" y="190793"/>
                    <a:pt x="1191965" y="186272"/>
                  </a:cubicBezTo>
                  <a:cubicBezTo>
                    <a:pt x="1191965" y="181752"/>
                    <a:pt x="1191965" y="181752"/>
                    <a:pt x="1191965" y="180245"/>
                  </a:cubicBezTo>
                  <a:cubicBezTo>
                    <a:pt x="1191965" y="177232"/>
                    <a:pt x="1191965" y="175725"/>
                    <a:pt x="1193471" y="171205"/>
                  </a:cubicBezTo>
                  <a:cubicBezTo>
                    <a:pt x="1193471" y="168191"/>
                    <a:pt x="1193471" y="165177"/>
                    <a:pt x="1193471" y="162164"/>
                  </a:cubicBezTo>
                  <a:cubicBezTo>
                    <a:pt x="1193471" y="160657"/>
                    <a:pt x="1191965" y="157644"/>
                    <a:pt x="1193471" y="156137"/>
                  </a:cubicBezTo>
                  <a:cubicBezTo>
                    <a:pt x="1193471" y="153123"/>
                    <a:pt x="1193471" y="147096"/>
                    <a:pt x="1193471" y="144083"/>
                  </a:cubicBezTo>
                  <a:cubicBezTo>
                    <a:pt x="1193471" y="141069"/>
                    <a:pt x="1191965" y="141069"/>
                    <a:pt x="1190458" y="139562"/>
                  </a:cubicBezTo>
                  <a:cubicBezTo>
                    <a:pt x="1190458" y="136549"/>
                    <a:pt x="1187444" y="136549"/>
                    <a:pt x="1187444" y="136549"/>
                  </a:cubicBezTo>
                  <a:cubicBezTo>
                    <a:pt x="1187444" y="136549"/>
                    <a:pt x="1187444" y="135042"/>
                    <a:pt x="1181417" y="133535"/>
                  </a:cubicBezTo>
                  <a:cubicBezTo>
                    <a:pt x="1176897" y="133535"/>
                    <a:pt x="1178404" y="133535"/>
                    <a:pt x="1176897" y="133535"/>
                  </a:cubicBezTo>
                  <a:close/>
                  <a:moveTo>
                    <a:pt x="2897001" y="132890"/>
                  </a:moveTo>
                  <a:cubicBezTo>
                    <a:pt x="2897001" y="132890"/>
                    <a:pt x="2897001" y="132890"/>
                    <a:pt x="2895493" y="134398"/>
                  </a:cubicBezTo>
                  <a:cubicBezTo>
                    <a:pt x="2895493" y="134398"/>
                    <a:pt x="2895493" y="134398"/>
                    <a:pt x="2895493" y="137413"/>
                  </a:cubicBezTo>
                  <a:cubicBezTo>
                    <a:pt x="2895493" y="137413"/>
                    <a:pt x="2895493" y="137413"/>
                    <a:pt x="2893984" y="138921"/>
                  </a:cubicBezTo>
                  <a:cubicBezTo>
                    <a:pt x="2893984" y="138921"/>
                    <a:pt x="2893984" y="138921"/>
                    <a:pt x="2893984" y="140428"/>
                  </a:cubicBezTo>
                  <a:cubicBezTo>
                    <a:pt x="2893984" y="140428"/>
                    <a:pt x="2893984" y="140428"/>
                    <a:pt x="2893984" y="143443"/>
                  </a:cubicBezTo>
                  <a:lnTo>
                    <a:pt x="2895493" y="143443"/>
                  </a:lnTo>
                  <a:cubicBezTo>
                    <a:pt x="2895493" y="143443"/>
                    <a:pt x="2895493" y="143443"/>
                    <a:pt x="2897001" y="144951"/>
                  </a:cubicBezTo>
                  <a:cubicBezTo>
                    <a:pt x="2897001" y="144951"/>
                    <a:pt x="2897001" y="144951"/>
                    <a:pt x="2898510" y="146458"/>
                  </a:cubicBezTo>
                  <a:cubicBezTo>
                    <a:pt x="2898510" y="146458"/>
                    <a:pt x="2898510" y="146458"/>
                    <a:pt x="2900019" y="146458"/>
                  </a:cubicBezTo>
                  <a:cubicBezTo>
                    <a:pt x="2900019" y="146458"/>
                    <a:pt x="2900019" y="144951"/>
                    <a:pt x="2900019" y="144951"/>
                  </a:cubicBezTo>
                  <a:cubicBezTo>
                    <a:pt x="2900019" y="144951"/>
                    <a:pt x="2901527" y="143443"/>
                    <a:pt x="2901527" y="143443"/>
                  </a:cubicBezTo>
                  <a:cubicBezTo>
                    <a:pt x="2901527" y="143443"/>
                    <a:pt x="2901527" y="143443"/>
                    <a:pt x="2901527" y="141936"/>
                  </a:cubicBezTo>
                  <a:cubicBezTo>
                    <a:pt x="2901527" y="141936"/>
                    <a:pt x="2901527" y="141936"/>
                    <a:pt x="2901527" y="140428"/>
                  </a:cubicBezTo>
                  <a:cubicBezTo>
                    <a:pt x="2901527" y="140428"/>
                    <a:pt x="2901527" y="140428"/>
                    <a:pt x="2900019" y="138921"/>
                  </a:cubicBezTo>
                  <a:cubicBezTo>
                    <a:pt x="2900019" y="138921"/>
                    <a:pt x="2900019" y="138921"/>
                    <a:pt x="2901527" y="137413"/>
                  </a:cubicBezTo>
                  <a:cubicBezTo>
                    <a:pt x="2901527" y="137413"/>
                    <a:pt x="2901527" y="137413"/>
                    <a:pt x="2901527" y="134398"/>
                  </a:cubicBezTo>
                  <a:cubicBezTo>
                    <a:pt x="2901527" y="134398"/>
                    <a:pt x="2901527" y="134398"/>
                    <a:pt x="2900019" y="132890"/>
                  </a:cubicBezTo>
                  <a:cubicBezTo>
                    <a:pt x="2900019" y="132890"/>
                    <a:pt x="2900019" y="132890"/>
                    <a:pt x="2898510" y="132890"/>
                  </a:cubicBezTo>
                  <a:cubicBezTo>
                    <a:pt x="2898510" y="132890"/>
                    <a:pt x="2898510" y="132890"/>
                    <a:pt x="2897001" y="132890"/>
                  </a:cubicBezTo>
                  <a:close/>
                  <a:moveTo>
                    <a:pt x="36931" y="109991"/>
                  </a:moveTo>
                  <a:cubicBezTo>
                    <a:pt x="38437" y="109991"/>
                    <a:pt x="39942" y="111495"/>
                    <a:pt x="42953" y="111495"/>
                  </a:cubicBezTo>
                  <a:cubicBezTo>
                    <a:pt x="45964" y="112999"/>
                    <a:pt x="50480" y="111495"/>
                    <a:pt x="54996" y="111495"/>
                  </a:cubicBezTo>
                  <a:cubicBezTo>
                    <a:pt x="58007" y="111495"/>
                    <a:pt x="62523" y="111495"/>
                    <a:pt x="65534" y="111495"/>
                  </a:cubicBezTo>
                  <a:cubicBezTo>
                    <a:pt x="68545" y="109991"/>
                    <a:pt x="77577" y="112999"/>
                    <a:pt x="83599" y="114503"/>
                  </a:cubicBezTo>
                  <a:cubicBezTo>
                    <a:pt x="89620" y="116007"/>
                    <a:pt x="88115" y="116007"/>
                    <a:pt x="92631" y="119015"/>
                  </a:cubicBezTo>
                  <a:cubicBezTo>
                    <a:pt x="97147" y="123527"/>
                    <a:pt x="97147" y="122023"/>
                    <a:pt x="100158" y="125031"/>
                  </a:cubicBezTo>
                  <a:cubicBezTo>
                    <a:pt x="100158" y="125031"/>
                    <a:pt x="103169" y="128038"/>
                    <a:pt x="104674" y="128038"/>
                  </a:cubicBezTo>
                  <a:cubicBezTo>
                    <a:pt x="104674" y="129542"/>
                    <a:pt x="106180" y="129542"/>
                    <a:pt x="106180" y="129542"/>
                  </a:cubicBezTo>
                  <a:cubicBezTo>
                    <a:pt x="112201" y="132550"/>
                    <a:pt x="113707" y="132550"/>
                    <a:pt x="116717" y="137062"/>
                  </a:cubicBezTo>
                  <a:cubicBezTo>
                    <a:pt x="118223" y="140070"/>
                    <a:pt x="118223" y="141574"/>
                    <a:pt x="116717" y="149094"/>
                  </a:cubicBezTo>
                  <a:cubicBezTo>
                    <a:pt x="115212" y="153606"/>
                    <a:pt x="109190" y="159621"/>
                    <a:pt x="104674" y="162629"/>
                  </a:cubicBezTo>
                  <a:cubicBezTo>
                    <a:pt x="97147" y="167141"/>
                    <a:pt x="101663" y="165637"/>
                    <a:pt x="95642" y="165637"/>
                  </a:cubicBezTo>
                  <a:cubicBezTo>
                    <a:pt x="88115" y="167141"/>
                    <a:pt x="89620" y="165637"/>
                    <a:pt x="80588" y="164133"/>
                  </a:cubicBezTo>
                  <a:cubicBezTo>
                    <a:pt x="70050" y="162629"/>
                    <a:pt x="74566" y="164133"/>
                    <a:pt x="68545" y="161125"/>
                  </a:cubicBezTo>
                  <a:cubicBezTo>
                    <a:pt x="62523" y="159621"/>
                    <a:pt x="64028" y="155110"/>
                    <a:pt x="59512" y="152102"/>
                  </a:cubicBezTo>
                  <a:cubicBezTo>
                    <a:pt x="53491" y="146086"/>
                    <a:pt x="48975" y="141574"/>
                    <a:pt x="42953" y="134054"/>
                  </a:cubicBezTo>
                  <a:cubicBezTo>
                    <a:pt x="39942" y="129542"/>
                    <a:pt x="41448" y="128038"/>
                    <a:pt x="41448" y="128038"/>
                  </a:cubicBezTo>
                  <a:cubicBezTo>
                    <a:pt x="41448" y="128038"/>
                    <a:pt x="38437" y="126535"/>
                    <a:pt x="36931" y="123527"/>
                  </a:cubicBezTo>
                  <a:cubicBezTo>
                    <a:pt x="35426" y="120519"/>
                    <a:pt x="32415" y="119015"/>
                    <a:pt x="30910" y="116007"/>
                  </a:cubicBezTo>
                  <a:cubicBezTo>
                    <a:pt x="30910" y="112999"/>
                    <a:pt x="30910" y="109991"/>
                    <a:pt x="36931" y="109991"/>
                  </a:cubicBezTo>
                  <a:close/>
                  <a:moveTo>
                    <a:pt x="1196485" y="98879"/>
                  </a:moveTo>
                  <a:cubicBezTo>
                    <a:pt x="1197992" y="98879"/>
                    <a:pt x="1201005" y="98879"/>
                    <a:pt x="1204019" y="98879"/>
                  </a:cubicBezTo>
                  <a:cubicBezTo>
                    <a:pt x="1205526" y="100386"/>
                    <a:pt x="1208539" y="100386"/>
                    <a:pt x="1210046" y="100386"/>
                  </a:cubicBezTo>
                  <a:cubicBezTo>
                    <a:pt x="1210046" y="100386"/>
                    <a:pt x="1213060" y="103399"/>
                    <a:pt x="1216073" y="104906"/>
                  </a:cubicBezTo>
                  <a:cubicBezTo>
                    <a:pt x="1217580" y="107920"/>
                    <a:pt x="1219087" y="110933"/>
                    <a:pt x="1219087" y="110933"/>
                  </a:cubicBezTo>
                  <a:cubicBezTo>
                    <a:pt x="1219087" y="110933"/>
                    <a:pt x="1220594" y="116960"/>
                    <a:pt x="1220594" y="118467"/>
                  </a:cubicBezTo>
                  <a:cubicBezTo>
                    <a:pt x="1220594" y="121481"/>
                    <a:pt x="1222100" y="129015"/>
                    <a:pt x="1222100" y="130521"/>
                  </a:cubicBezTo>
                  <a:cubicBezTo>
                    <a:pt x="1222100" y="130521"/>
                    <a:pt x="1222100" y="138055"/>
                    <a:pt x="1222100" y="138055"/>
                  </a:cubicBezTo>
                  <a:cubicBezTo>
                    <a:pt x="1223607" y="141069"/>
                    <a:pt x="1223607" y="144083"/>
                    <a:pt x="1225114" y="147096"/>
                  </a:cubicBezTo>
                  <a:cubicBezTo>
                    <a:pt x="1225114" y="150110"/>
                    <a:pt x="1225114" y="153123"/>
                    <a:pt x="1225114" y="156137"/>
                  </a:cubicBezTo>
                  <a:cubicBezTo>
                    <a:pt x="1225114" y="156137"/>
                    <a:pt x="1225114" y="157644"/>
                    <a:pt x="1225114" y="162164"/>
                  </a:cubicBezTo>
                  <a:cubicBezTo>
                    <a:pt x="1225114" y="165177"/>
                    <a:pt x="1226621" y="169698"/>
                    <a:pt x="1225114" y="172711"/>
                  </a:cubicBezTo>
                  <a:cubicBezTo>
                    <a:pt x="1223607" y="177232"/>
                    <a:pt x="1223607" y="175725"/>
                    <a:pt x="1223607" y="180245"/>
                  </a:cubicBezTo>
                  <a:cubicBezTo>
                    <a:pt x="1223607" y="183259"/>
                    <a:pt x="1222100" y="184766"/>
                    <a:pt x="1222100" y="187779"/>
                  </a:cubicBezTo>
                  <a:cubicBezTo>
                    <a:pt x="1222100" y="189286"/>
                    <a:pt x="1220594" y="192299"/>
                    <a:pt x="1220594" y="195313"/>
                  </a:cubicBezTo>
                  <a:cubicBezTo>
                    <a:pt x="1219087" y="199833"/>
                    <a:pt x="1219087" y="208874"/>
                    <a:pt x="1219087" y="213394"/>
                  </a:cubicBezTo>
                  <a:cubicBezTo>
                    <a:pt x="1217580" y="217915"/>
                    <a:pt x="1219087" y="220928"/>
                    <a:pt x="1219087" y="225449"/>
                  </a:cubicBezTo>
                  <a:cubicBezTo>
                    <a:pt x="1219087" y="228462"/>
                    <a:pt x="1219087" y="228462"/>
                    <a:pt x="1220594" y="231476"/>
                  </a:cubicBezTo>
                  <a:cubicBezTo>
                    <a:pt x="1222100" y="235996"/>
                    <a:pt x="1222100" y="240516"/>
                    <a:pt x="1222100" y="240516"/>
                  </a:cubicBezTo>
                  <a:cubicBezTo>
                    <a:pt x="1222100" y="242023"/>
                    <a:pt x="1225114" y="242023"/>
                    <a:pt x="1225114" y="245037"/>
                  </a:cubicBezTo>
                  <a:cubicBezTo>
                    <a:pt x="1226621" y="254077"/>
                    <a:pt x="1223607" y="264625"/>
                    <a:pt x="1225114" y="273666"/>
                  </a:cubicBezTo>
                  <a:cubicBezTo>
                    <a:pt x="1226621" y="279693"/>
                    <a:pt x="1225114" y="285720"/>
                    <a:pt x="1226621" y="291747"/>
                  </a:cubicBezTo>
                  <a:cubicBezTo>
                    <a:pt x="1226621" y="293254"/>
                    <a:pt x="1226621" y="306815"/>
                    <a:pt x="1226621" y="308322"/>
                  </a:cubicBezTo>
                  <a:cubicBezTo>
                    <a:pt x="1223607" y="315855"/>
                    <a:pt x="1225114" y="323389"/>
                    <a:pt x="1225114" y="330923"/>
                  </a:cubicBezTo>
                  <a:cubicBezTo>
                    <a:pt x="1223607" y="335444"/>
                    <a:pt x="1223607" y="338457"/>
                    <a:pt x="1223607" y="342977"/>
                  </a:cubicBezTo>
                  <a:cubicBezTo>
                    <a:pt x="1223607" y="347498"/>
                    <a:pt x="1225114" y="347498"/>
                    <a:pt x="1225114" y="350511"/>
                  </a:cubicBezTo>
                  <a:cubicBezTo>
                    <a:pt x="1225114" y="353525"/>
                    <a:pt x="1225114" y="353525"/>
                    <a:pt x="1223607" y="355032"/>
                  </a:cubicBezTo>
                  <a:cubicBezTo>
                    <a:pt x="1223607" y="356538"/>
                    <a:pt x="1222100" y="359552"/>
                    <a:pt x="1222100" y="359552"/>
                  </a:cubicBezTo>
                  <a:cubicBezTo>
                    <a:pt x="1222100" y="359552"/>
                    <a:pt x="1220594" y="362566"/>
                    <a:pt x="1220594" y="365579"/>
                  </a:cubicBezTo>
                  <a:cubicBezTo>
                    <a:pt x="1219087" y="367086"/>
                    <a:pt x="1219087" y="367086"/>
                    <a:pt x="1219087" y="370099"/>
                  </a:cubicBezTo>
                  <a:cubicBezTo>
                    <a:pt x="1217580" y="373113"/>
                    <a:pt x="1220594" y="371606"/>
                    <a:pt x="1222100" y="373113"/>
                  </a:cubicBezTo>
                  <a:cubicBezTo>
                    <a:pt x="1223607" y="374620"/>
                    <a:pt x="1225114" y="374620"/>
                    <a:pt x="1228127" y="374620"/>
                  </a:cubicBezTo>
                  <a:cubicBezTo>
                    <a:pt x="1229634" y="374620"/>
                    <a:pt x="1229634" y="376127"/>
                    <a:pt x="1231141" y="376127"/>
                  </a:cubicBezTo>
                  <a:cubicBezTo>
                    <a:pt x="1232648" y="379140"/>
                    <a:pt x="1231141" y="383660"/>
                    <a:pt x="1231141" y="385167"/>
                  </a:cubicBezTo>
                  <a:cubicBezTo>
                    <a:pt x="1229634" y="388181"/>
                    <a:pt x="1231141" y="388181"/>
                    <a:pt x="1231141" y="392701"/>
                  </a:cubicBezTo>
                  <a:cubicBezTo>
                    <a:pt x="1231141" y="397222"/>
                    <a:pt x="1229634" y="394208"/>
                    <a:pt x="1228127" y="397222"/>
                  </a:cubicBezTo>
                  <a:cubicBezTo>
                    <a:pt x="1226621" y="398728"/>
                    <a:pt x="1228127" y="401742"/>
                    <a:pt x="1226621" y="406262"/>
                  </a:cubicBezTo>
                  <a:cubicBezTo>
                    <a:pt x="1225114" y="410783"/>
                    <a:pt x="1226621" y="410783"/>
                    <a:pt x="1226621" y="413796"/>
                  </a:cubicBezTo>
                  <a:cubicBezTo>
                    <a:pt x="1226621" y="418316"/>
                    <a:pt x="1228127" y="418316"/>
                    <a:pt x="1228127" y="421330"/>
                  </a:cubicBezTo>
                  <a:cubicBezTo>
                    <a:pt x="1228127" y="424344"/>
                    <a:pt x="1226621" y="425850"/>
                    <a:pt x="1226621" y="425850"/>
                  </a:cubicBezTo>
                  <a:cubicBezTo>
                    <a:pt x="1226621" y="425850"/>
                    <a:pt x="1222100" y="427357"/>
                    <a:pt x="1219087" y="427357"/>
                  </a:cubicBezTo>
                  <a:cubicBezTo>
                    <a:pt x="1216073" y="427357"/>
                    <a:pt x="1216073" y="428864"/>
                    <a:pt x="1213060" y="428864"/>
                  </a:cubicBezTo>
                  <a:cubicBezTo>
                    <a:pt x="1208539" y="428864"/>
                    <a:pt x="1210046" y="428864"/>
                    <a:pt x="1207033" y="431877"/>
                  </a:cubicBezTo>
                  <a:cubicBezTo>
                    <a:pt x="1202512" y="433384"/>
                    <a:pt x="1201005" y="431877"/>
                    <a:pt x="1201005" y="431877"/>
                  </a:cubicBezTo>
                  <a:cubicBezTo>
                    <a:pt x="1201005" y="431877"/>
                    <a:pt x="1197992" y="428864"/>
                    <a:pt x="1196485" y="428864"/>
                  </a:cubicBezTo>
                  <a:cubicBezTo>
                    <a:pt x="1196485" y="428864"/>
                    <a:pt x="1193471" y="427357"/>
                    <a:pt x="1190458" y="424344"/>
                  </a:cubicBezTo>
                  <a:cubicBezTo>
                    <a:pt x="1188951" y="422837"/>
                    <a:pt x="1190458" y="421330"/>
                    <a:pt x="1185938" y="418316"/>
                  </a:cubicBezTo>
                  <a:cubicBezTo>
                    <a:pt x="1182924" y="415303"/>
                    <a:pt x="1178404" y="412289"/>
                    <a:pt x="1176897" y="410783"/>
                  </a:cubicBezTo>
                  <a:cubicBezTo>
                    <a:pt x="1173883" y="407769"/>
                    <a:pt x="1170870" y="401742"/>
                    <a:pt x="1167856" y="401742"/>
                  </a:cubicBezTo>
                  <a:cubicBezTo>
                    <a:pt x="1164843" y="401742"/>
                    <a:pt x="1161829" y="397222"/>
                    <a:pt x="1160322" y="397222"/>
                  </a:cubicBezTo>
                  <a:cubicBezTo>
                    <a:pt x="1158816" y="397222"/>
                    <a:pt x="1157309" y="395715"/>
                    <a:pt x="1155802" y="394208"/>
                  </a:cubicBezTo>
                  <a:cubicBezTo>
                    <a:pt x="1154295" y="394208"/>
                    <a:pt x="1152788" y="392701"/>
                    <a:pt x="1151282" y="389688"/>
                  </a:cubicBezTo>
                  <a:cubicBezTo>
                    <a:pt x="1148268" y="388181"/>
                    <a:pt x="1148268" y="388181"/>
                    <a:pt x="1148268" y="389688"/>
                  </a:cubicBezTo>
                  <a:cubicBezTo>
                    <a:pt x="1146761" y="389688"/>
                    <a:pt x="1143748" y="389688"/>
                    <a:pt x="1140734" y="389688"/>
                  </a:cubicBezTo>
                  <a:cubicBezTo>
                    <a:pt x="1139227" y="389688"/>
                    <a:pt x="1136214" y="389688"/>
                    <a:pt x="1133200" y="389688"/>
                  </a:cubicBezTo>
                  <a:cubicBezTo>
                    <a:pt x="1130187" y="389688"/>
                    <a:pt x="1130187" y="392701"/>
                    <a:pt x="1128680" y="392701"/>
                  </a:cubicBezTo>
                  <a:cubicBezTo>
                    <a:pt x="1127173" y="394208"/>
                    <a:pt x="1125666" y="395715"/>
                    <a:pt x="1124160" y="397222"/>
                  </a:cubicBezTo>
                  <a:cubicBezTo>
                    <a:pt x="1124160" y="398728"/>
                    <a:pt x="1121146" y="403249"/>
                    <a:pt x="1118132" y="404755"/>
                  </a:cubicBezTo>
                  <a:cubicBezTo>
                    <a:pt x="1116626" y="406262"/>
                    <a:pt x="1116626" y="407769"/>
                    <a:pt x="1115119" y="409276"/>
                  </a:cubicBezTo>
                  <a:cubicBezTo>
                    <a:pt x="1113612" y="410783"/>
                    <a:pt x="1112105" y="419823"/>
                    <a:pt x="1110599" y="421330"/>
                  </a:cubicBezTo>
                  <a:cubicBezTo>
                    <a:pt x="1107585" y="422837"/>
                    <a:pt x="1104571" y="424344"/>
                    <a:pt x="1103065" y="427357"/>
                  </a:cubicBezTo>
                  <a:cubicBezTo>
                    <a:pt x="1101558" y="428864"/>
                    <a:pt x="1100051" y="430371"/>
                    <a:pt x="1098544" y="433384"/>
                  </a:cubicBezTo>
                  <a:cubicBezTo>
                    <a:pt x="1098544" y="437905"/>
                    <a:pt x="1094024" y="442425"/>
                    <a:pt x="1092517" y="442425"/>
                  </a:cubicBezTo>
                  <a:cubicBezTo>
                    <a:pt x="1091010" y="443932"/>
                    <a:pt x="1089504" y="445438"/>
                    <a:pt x="1089504" y="446945"/>
                  </a:cubicBezTo>
                  <a:cubicBezTo>
                    <a:pt x="1087997" y="448452"/>
                    <a:pt x="1080463" y="452972"/>
                    <a:pt x="1078956" y="454479"/>
                  </a:cubicBezTo>
                  <a:cubicBezTo>
                    <a:pt x="1077449" y="454479"/>
                    <a:pt x="1074436" y="452972"/>
                    <a:pt x="1074436" y="451466"/>
                  </a:cubicBezTo>
                  <a:cubicBezTo>
                    <a:pt x="1074436" y="449959"/>
                    <a:pt x="1074436" y="446945"/>
                    <a:pt x="1074436" y="445438"/>
                  </a:cubicBezTo>
                  <a:cubicBezTo>
                    <a:pt x="1074436" y="443932"/>
                    <a:pt x="1077449" y="437905"/>
                    <a:pt x="1077449" y="434891"/>
                  </a:cubicBezTo>
                  <a:cubicBezTo>
                    <a:pt x="1078956" y="433384"/>
                    <a:pt x="1080463" y="421330"/>
                    <a:pt x="1080463" y="416810"/>
                  </a:cubicBezTo>
                  <a:cubicBezTo>
                    <a:pt x="1081970" y="412289"/>
                    <a:pt x="1081970" y="403249"/>
                    <a:pt x="1077449" y="401742"/>
                  </a:cubicBezTo>
                  <a:cubicBezTo>
                    <a:pt x="1077449" y="401742"/>
                    <a:pt x="1074436" y="398728"/>
                    <a:pt x="1074436" y="395715"/>
                  </a:cubicBezTo>
                  <a:cubicBezTo>
                    <a:pt x="1072929" y="394208"/>
                    <a:pt x="1069916" y="392701"/>
                    <a:pt x="1071422" y="388181"/>
                  </a:cubicBezTo>
                  <a:cubicBezTo>
                    <a:pt x="1072929" y="382154"/>
                    <a:pt x="1068409" y="377633"/>
                    <a:pt x="1068409" y="377633"/>
                  </a:cubicBezTo>
                  <a:cubicBezTo>
                    <a:pt x="1069916" y="376127"/>
                    <a:pt x="1068409" y="370099"/>
                    <a:pt x="1066902" y="370099"/>
                  </a:cubicBezTo>
                  <a:cubicBezTo>
                    <a:pt x="1065395" y="370099"/>
                    <a:pt x="1065395" y="368593"/>
                    <a:pt x="1062382" y="368593"/>
                  </a:cubicBezTo>
                  <a:cubicBezTo>
                    <a:pt x="1059368" y="370099"/>
                    <a:pt x="1056355" y="364072"/>
                    <a:pt x="1054848" y="361059"/>
                  </a:cubicBezTo>
                  <a:cubicBezTo>
                    <a:pt x="1054848" y="358045"/>
                    <a:pt x="1057861" y="350511"/>
                    <a:pt x="1057861" y="347498"/>
                  </a:cubicBezTo>
                  <a:cubicBezTo>
                    <a:pt x="1059368" y="344484"/>
                    <a:pt x="1062382" y="338457"/>
                    <a:pt x="1062382" y="336950"/>
                  </a:cubicBezTo>
                  <a:cubicBezTo>
                    <a:pt x="1062382" y="335444"/>
                    <a:pt x="1063888" y="330923"/>
                    <a:pt x="1065395" y="330923"/>
                  </a:cubicBezTo>
                  <a:cubicBezTo>
                    <a:pt x="1065395" y="329416"/>
                    <a:pt x="1065395" y="318869"/>
                    <a:pt x="1065395" y="317362"/>
                  </a:cubicBezTo>
                  <a:cubicBezTo>
                    <a:pt x="1065395" y="317362"/>
                    <a:pt x="1066902" y="312842"/>
                    <a:pt x="1066902" y="309828"/>
                  </a:cubicBezTo>
                  <a:cubicBezTo>
                    <a:pt x="1066902" y="305308"/>
                    <a:pt x="1068409" y="299281"/>
                    <a:pt x="1069916" y="297774"/>
                  </a:cubicBezTo>
                  <a:cubicBezTo>
                    <a:pt x="1069916" y="296267"/>
                    <a:pt x="1069916" y="288733"/>
                    <a:pt x="1071422" y="285720"/>
                  </a:cubicBezTo>
                  <a:cubicBezTo>
                    <a:pt x="1071422" y="282706"/>
                    <a:pt x="1072929" y="267638"/>
                    <a:pt x="1072929" y="267638"/>
                  </a:cubicBezTo>
                  <a:cubicBezTo>
                    <a:pt x="1072929" y="267638"/>
                    <a:pt x="1074436" y="261611"/>
                    <a:pt x="1074436" y="258598"/>
                  </a:cubicBezTo>
                  <a:cubicBezTo>
                    <a:pt x="1075943" y="257091"/>
                    <a:pt x="1077449" y="240516"/>
                    <a:pt x="1077449" y="239010"/>
                  </a:cubicBezTo>
                  <a:cubicBezTo>
                    <a:pt x="1078956" y="235996"/>
                    <a:pt x="1080463" y="228462"/>
                    <a:pt x="1080463" y="226955"/>
                  </a:cubicBezTo>
                  <a:cubicBezTo>
                    <a:pt x="1080463" y="219422"/>
                    <a:pt x="1084983" y="208874"/>
                    <a:pt x="1084983" y="202847"/>
                  </a:cubicBezTo>
                  <a:cubicBezTo>
                    <a:pt x="1083477" y="201340"/>
                    <a:pt x="1084983" y="196820"/>
                    <a:pt x="1084983" y="195313"/>
                  </a:cubicBezTo>
                  <a:cubicBezTo>
                    <a:pt x="1084983" y="193806"/>
                    <a:pt x="1086490" y="190793"/>
                    <a:pt x="1086490" y="190793"/>
                  </a:cubicBezTo>
                  <a:cubicBezTo>
                    <a:pt x="1086490" y="190793"/>
                    <a:pt x="1089504" y="187779"/>
                    <a:pt x="1091010" y="186272"/>
                  </a:cubicBezTo>
                  <a:cubicBezTo>
                    <a:pt x="1091010" y="184766"/>
                    <a:pt x="1091010" y="183259"/>
                    <a:pt x="1092517" y="181752"/>
                  </a:cubicBezTo>
                  <a:cubicBezTo>
                    <a:pt x="1094024" y="180245"/>
                    <a:pt x="1094024" y="180245"/>
                    <a:pt x="1094024" y="178738"/>
                  </a:cubicBezTo>
                  <a:cubicBezTo>
                    <a:pt x="1094024" y="175725"/>
                    <a:pt x="1094024" y="174218"/>
                    <a:pt x="1095531" y="172711"/>
                  </a:cubicBezTo>
                  <a:cubicBezTo>
                    <a:pt x="1095531" y="169698"/>
                    <a:pt x="1097038" y="163671"/>
                    <a:pt x="1097038" y="163671"/>
                  </a:cubicBezTo>
                  <a:cubicBezTo>
                    <a:pt x="1097038" y="162164"/>
                    <a:pt x="1097038" y="160657"/>
                    <a:pt x="1097038" y="159150"/>
                  </a:cubicBezTo>
                  <a:cubicBezTo>
                    <a:pt x="1097038" y="157644"/>
                    <a:pt x="1098544" y="157644"/>
                    <a:pt x="1098544" y="156137"/>
                  </a:cubicBezTo>
                  <a:cubicBezTo>
                    <a:pt x="1098544" y="154630"/>
                    <a:pt x="1098544" y="153123"/>
                    <a:pt x="1098544" y="150110"/>
                  </a:cubicBezTo>
                  <a:cubicBezTo>
                    <a:pt x="1098544" y="148603"/>
                    <a:pt x="1098544" y="145589"/>
                    <a:pt x="1098544" y="142576"/>
                  </a:cubicBezTo>
                  <a:cubicBezTo>
                    <a:pt x="1101558" y="138055"/>
                    <a:pt x="1106078" y="138055"/>
                    <a:pt x="1110599" y="136549"/>
                  </a:cubicBezTo>
                  <a:cubicBezTo>
                    <a:pt x="1110599" y="136549"/>
                    <a:pt x="1110599" y="135042"/>
                    <a:pt x="1112105" y="133535"/>
                  </a:cubicBezTo>
                  <a:cubicBezTo>
                    <a:pt x="1113612" y="130521"/>
                    <a:pt x="1115119" y="132028"/>
                    <a:pt x="1118132" y="130521"/>
                  </a:cubicBezTo>
                  <a:cubicBezTo>
                    <a:pt x="1119639" y="130521"/>
                    <a:pt x="1124160" y="132028"/>
                    <a:pt x="1124160" y="132028"/>
                  </a:cubicBezTo>
                  <a:cubicBezTo>
                    <a:pt x="1124160" y="132028"/>
                    <a:pt x="1125666" y="133535"/>
                    <a:pt x="1127173" y="136549"/>
                  </a:cubicBezTo>
                  <a:cubicBezTo>
                    <a:pt x="1127173" y="139562"/>
                    <a:pt x="1128680" y="138055"/>
                    <a:pt x="1130187" y="139562"/>
                  </a:cubicBezTo>
                  <a:cubicBezTo>
                    <a:pt x="1131694" y="142576"/>
                    <a:pt x="1133200" y="145589"/>
                    <a:pt x="1133200" y="147096"/>
                  </a:cubicBezTo>
                  <a:cubicBezTo>
                    <a:pt x="1134707" y="150110"/>
                    <a:pt x="1137721" y="151616"/>
                    <a:pt x="1137721" y="151616"/>
                  </a:cubicBezTo>
                  <a:cubicBezTo>
                    <a:pt x="1137721" y="151616"/>
                    <a:pt x="1140734" y="153123"/>
                    <a:pt x="1142241" y="151616"/>
                  </a:cubicBezTo>
                  <a:cubicBezTo>
                    <a:pt x="1143748" y="151616"/>
                    <a:pt x="1146761" y="150110"/>
                    <a:pt x="1148268" y="147096"/>
                  </a:cubicBezTo>
                  <a:cubicBezTo>
                    <a:pt x="1149775" y="145589"/>
                    <a:pt x="1151282" y="142576"/>
                    <a:pt x="1152788" y="141069"/>
                  </a:cubicBezTo>
                  <a:cubicBezTo>
                    <a:pt x="1154295" y="138055"/>
                    <a:pt x="1155802" y="138055"/>
                    <a:pt x="1157309" y="136549"/>
                  </a:cubicBezTo>
                  <a:cubicBezTo>
                    <a:pt x="1158816" y="133535"/>
                    <a:pt x="1158816" y="132028"/>
                    <a:pt x="1160322" y="130521"/>
                  </a:cubicBezTo>
                  <a:cubicBezTo>
                    <a:pt x="1161829" y="129015"/>
                    <a:pt x="1163336" y="126001"/>
                    <a:pt x="1164843" y="124494"/>
                  </a:cubicBezTo>
                  <a:cubicBezTo>
                    <a:pt x="1166349" y="122988"/>
                    <a:pt x="1167856" y="119974"/>
                    <a:pt x="1169363" y="118467"/>
                  </a:cubicBezTo>
                  <a:cubicBezTo>
                    <a:pt x="1169363" y="116960"/>
                    <a:pt x="1173883" y="113947"/>
                    <a:pt x="1173883" y="112440"/>
                  </a:cubicBezTo>
                  <a:cubicBezTo>
                    <a:pt x="1175390" y="109427"/>
                    <a:pt x="1179910" y="106413"/>
                    <a:pt x="1181417" y="104906"/>
                  </a:cubicBezTo>
                  <a:cubicBezTo>
                    <a:pt x="1181417" y="103399"/>
                    <a:pt x="1187444" y="101893"/>
                    <a:pt x="1188951" y="100386"/>
                  </a:cubicBezTo>
                  <a:cubicBezTo>
                    <a:pt x="1191965" y="98879"/>
                    <a:pt x="1193471" y="100386"/>
                    <a:pt x="1196485" y="98879"/>
                  </a:cubicBezTo>
                  <a:close/>
                  <a:moveTo>
                    <a:pt x="2930192" y="98217"/>
                  </a:moveTo>
                  <a:cubicBezTo>
                    <a:pt x="2930192" y="98217"/>
                    <a:pt x="2930192" y="98217"/>
                    <a:pt x="2930192" y="99724"/>
                  </a:cubicBezTo>
                  <a:cubicBezTo>
                    <a:pt x="2930192" y="99724"/>
                    <a:pt x="2930192" y="99724"/>
                    <a:pt x="2930192" y="101232"/>
                  </a:cubicBezTo>
                  <a:cubicBezTo>
                    <a:pt x="2930192" y="101232"/>
                    <a:pt x="2930192" y="101232"/>
                    <a:pt x="2928684" y="102739"/>
                  </a:cubicBezTo>
                  <a:cubicBezTo>
                    <a:pt x="2928684" y="102739"/>
                    <a:pt x="2928684" y="102739"/>
                    <a:pt x="2927175" y="102739"/>
                  </a:cubicBezTo>
                  <a:cubicBezTo>
                    <a:pt x="2927175" y="102739"/>
                    <a:pt x="2927175" y="102739"/>
                    <a:pt x="2924158" y="102739"/>
                  </a:cubicBezTo>
                  <a:cubicBezTo>
                    <a:pt x="2924158" y="102739"/>
                    <a:pt x="2924158" y="102739"/>
                    <a:pt x="2922649" y="104247"/>
                  </a:cubicBezTo>
                  <a:cubicBezTo>
                    <a:pt x="2922649" y="104247"/>
                    <a:pt x="2922649" y="104247"/>
                    <a:pt x="2921140" y="105754"/>
                  </a:cubicBezTo>
                  <a:cubicBezTo>
                    <a:pt x="2921140" y="105754"/>
                    <a:pt x="2921140" y="105754"/>
                    <a:pt x="2919632" y="107262"/>
                  </a:cubicBezTo>
                  <a:cubicBezTo>
                    <a:pt x="2919632" y="107262"/>
                    <a:pt x="2919632" y="107262"/>
                    <a:pt x="2918123" y="107262"/>
                  </a:cubicBezTo>
                  <a:cubicBezTo>
                    <a:pt x="2916614" y="107262"/>
                    <a:pt x="2916614" y="108770"/>
                    <a:pt x="2916614" y="108770"/>
                  </a:cubicBezTo>
                  <a:cubicBezTo>
                    <a:pt x="2916614" y="108770"/>
                    <a:pt x="2916614" y="108770"/>
                    <a:pt x="2915106" y="110277"/>
                  </a:cubicBezTo>
                  <a:cubicBezTo>
                    <a:pt x="2915106" y="110277"/>
                    <a:pt x="2915106" y="110277"/>
                    <a:pt x="2913597" y="111785"/>
                  </a:cubicBezTo>
                  <a:cubicBezTo>
                    <a:pt x="2913597" y="111785"/>
                    <a:pt x="2913597" y="111785"/>
                    <a:pt x="2912088" y="113292"/>
                  </a:cubicBezTo>
                  <a:cubicBezTo>
                    <a:pt x="2912088" y="113292"/>
                    <a:pt x="2912088" y="113292"/>
                    <a:pt x="2910579" y="113292"/>
                  </a:cubicBezTo>
                  <a:cubicBezTo>
                    <a:pt x="2910579" y="113292"/>
                    <a:pt x="2910579" y="113292"/>
                    <a:pt x="2909071" y="113292"/>
                  </a:cubicBezTo>
                  <a:cubicBezTo>
                    <a:pt x="2909071" y="113292"/>
                    <a:pt x="2909071" y="113292"/>
                    <a:pt x="2909071" y="114800"/>
                  </a:cubicBezTo>
                  <a:cubicBezTo>
                    <a:pt x="2909071" y="114800"/>
                    <a:pt x="2909071" y="114800"/>
                    <a:pt x="2909071" y="116307"/>
                  </a:cubicBezTo>
                  <a:cubicBezTo>
                    <a:pt x="2909071" y="116307"/>
                    <a:pt x="2909071" y="116307"/>
                    <a:pt x="2910579" y="117815"/>
                  </a:cubicBezTo>
                  <a:cubicBezTo>
                    <a:pt x="2910579" y="117815"/>
                    <a:pt x="2910579" y="117815"/>
                    <a:pt x="2912088" y="117815"/>
                  </a:cubicBezTo>
                  <a:cubicBezTo>
                    <a:pt x="2912088" y="117815"/>
                    <a:pt x="2912088" y="117815"/>
                    <a:pt x="2912088" y="119322"/>
                  </a:cubicBezTo>
                  <a:cubicBezTo>
                    <a:pt x="2912088" y="119322"/>
                    <a:pt x="2912088" y="119322"/>
                    <a:pt x="2913597" y="119322"/>
                  </a:cubicBezTo>
                  <a:cubicBezTo>
                    <a:pt x="2913597" y="119322"/>
                    <a:pt x="2913597" y="119322"/>
                    <a:pt x="2913597" y="120830"/>
                  </a:cubicBezTo>
                  <a:cubicBezTo>
                    <a:pt x="2913597" y="120830"/>
                    <a:pt x="2913597" y="120830"/>
                    <a:pt x="2915106" y="120830"/>
                  </a:cubicBezTo>
                  <a:cubicBezTo>
                    <a:pt x="2915106" y="120830"/>
                    <a:pt x="2915106" y="120830"/>
                    <a:pt x="2916614" y="122338"/>
                  </a:cubicBezTo>
                  <a:cubicBezTo>
                    <a:pt x="2916614" y="122338"/>
                    <a:pt x="2916614" y="122338"/>
                    <a:pt x="2918123" y="122338"/>
                  </a:cubicBezTo>
                  <a:cubicBezTo>
                    <a:pt x="2918123" y="122338"/>
                    <a:pt x="2918123" y="122338"/>
                    <a:pt x="2921140" y="126860"/>
                  </a:cubicBezTo>
                  <a:cubicBezTo>
                    <a:pt x="2921140" y="126860"/>
                    <a:pt x="2921140" y="126860"/>
                    <a:pt x="2922649" y="126860"/>
                  </a:cubicBezTo>
                  <a:cubicBezTo>
                    <a:pt x="2922649" y="126860"/>
                    <a:pt x="2922649" y="126860"/>
                    <a:pt x="2922649" y="128368"/>
                  </a:cubicBezTo>
                  <a:cubicBezTo>
                    <a:pt x="2922649" y="128368"/>
                    <a:pt x="2922649" y="128368"/>
                    <a:pt x="2924158" y="128368"/>
                  </a:cubicBezTo>
                  <a:cubicBezTo>
                    <a:pt x="2924158" y="128368"/>
                    <a:pt x="2924158" y="128368"/>
                    <a:pt x="2924158" y="126860"/>
                  </a:cubicBezTo>
                  <a:cubicBezTo>
                    <a:pt x="2924158" y="126860"/>
                    <a:pt x="2924158" y="126860"/>
                    <a:pt x="2925666" y="126860"/>
                  </a:cubicBezTo>
                  <a:cubicBezTo>
                    <a:pt x="2925666" y="126860"/>
                    <a:pt x="2925666" y="126860"/>
                    <a:pt x="2927175" y="125353"/>
                  </a:cubicBezTo>
                  <a:cubicBezTo>
                    <a:pt x="2927175" y="125353"/>
                    <a:pt x="2927175" y="125353"/>
                    <a:pt x="2927175" y="123845"/>
                  </a:cubicBezTo>
                  <a:cubicBezTo>
                    <a:pt x="2927175" y="123845"/>
                    <a:pt x="2927175" y="123845"/>
                    <a:pt x="2928684" y="122338"/>
                  </a:cubicBezTo>
                  <a:cubicBezTo>
                    <a:pt x="2928684" y="122338"/>
                    <a:pt x="2928684" y="122338"/>
                    <a:pt x="2927175" y="120830"/>
                  </a:cubicBezTo>
                  <a:cubicBezTo>
                    <a:pt x="2927175" y="120830"/>
                    <a:pt x="2927175" y="120830"/>
                    <a:pt x="2928684" y="119322"/>
                  </a:cubicBezTo>
                  <a:cubicBezTo>
                    <a:pt x="2928684" y="119322"/>
                    <a:pt x="2928684" y="119322"/>
                    <a:pt x="2928684" y="114800"/>
                  </a:cubicBezTo>
                  <a:cubicBezTo>
                    <a:pt x="2928684" y="114800"/>
                    <a:pt x="2928684" y="114800"/>
                    <a:pt x="2930192" y="113292"/>
                  </a:cubicBezTo>
                  <a:cubicBezTo>
                    <a:pt x="2930192" y="113292"/>
                    <a:pt x="2930192" y="113292"/>
                    <a:pt x="2930192" y="111785"/>
                  </a:cubicBezTo>
                  <a:cubicBezTo>
                    <a:pt x="2930192" y="111785"/>
                    <a:pt x="2930192" y="111785"/>
                    <a:pt x="2930192" y="108770"/>
                  </a:cubicBezTo>
                  <a:cubicBezTo>
                    <a:pt x="2930192" y="108770"/>
                    <a:pt x="2930192" y="108770"/>
                    <a:pt x="2931701" y="107262"/>
                  </a:cubicBezTo>
                  <a:cubicBezTo>
                    <a:pt x="2931701" y="107262"/>
                    <a:pt x="2931701" y="107262"/>
                    <a:pt x="2931701" y="104247"/>
                  </a:cubicBezTo>
                  <a:cubicBezTo>
                    <a:pt x="2931701" y="104247"/>
                    <a:pt x="2931701" y="104247"/>
                    <a:pt x="2931701" y="101232"/>
                  </a:cubicBezTo>
                  <a:cubicBezTo>
                    <a:pt x="2931701" y="101232"/>
                    <a:pt x="2931701" y="101232"/>
                    <a:pt x="2931701" y="99724"/>
                  </a:cubicBezTo>
                  <a:cubicBezTo>
                    <a:pt x="2931701" y="99724"/>
                    <a:pt x="2931701" y="99724"/>
                    <a:pt x="2933210" y="99724"/>
                  </a:cubicBezTo>
                  <a:lnTo>
                    <a:pt x="2933210" y="98217"/>
                  </a:lnTo>
                  <a:cubicBezTo>
                    <a:pt x="2933210" y="98217"/>
                    <a:pt x="2933210" y="98217"/>
                    <a:pt x="2931701" y="98217"/>
                  </a:cubicBezTo>
                  <a:cubicBezTo>
                    <a:pt x="2931701" y="98217"/>
                    <a:pt x="2931701" y="98217"/>
                    <a:pt x="2930192" y="98217"/>
                  </a:cubicBezTo>
                  <a:close/>
                  <a:moveTo>
                    <a:pt x="361348" y="90941"/>
                  </a:moveTo>
                  <a:cubicBezTo>
                    <a:pt x="361348" y="90941"/>
                    <a:pt x="364377" y="90941"/>
                    <a:pt x="364377" y="90941"/>
                  </a:cubicBezTo>
                  <a:cubicBezTo>
                    <a:pt x="376493" y="92471"/>
                    <a:pt x="370435" y="90941"/>
                    <a:pt x="376493" y="90941"/>
                  </a:cubicBezTo>
                  <a:cubicBezTo>
                    <a:pt x="384066" y="90941"/>
                    <a:pt x="385580" y="94001"/>
                    <a:pt x="390124" y="94001"/>
                  </a:cubicBezTo>
                  <a:cubicBezTo>
                    <a:pt x="391638" y="94001"/>
                    <a:pt x="391638" y="95530"/>
                    <a:pt x="393153" y="95530"/>
                  </a:cubicBezTo>
                  <a:cubicBezTo>
                    <a:pt x="396182" y="97060"/>
                    <a:pt x="397696" y="101650"/>
                    <a:pt x="397696" y="101650"/>
                  </a:cubicBezTo>
                  <a:cubicBezTo>
                    <a:pt x="399211" y="104709"/>
                    <a:pt x="399211" y="109299"/>
                    <a:pt x="399211" y="112358"/>
                  </a:cubicBezTo>
                  <a:cubicBezTo>
                    <a:pt x="399211" y="115418"/>
                    <a:pt x="399211" y="121537"/>
                    <a:pt x="397696" y="121537"/>
                  </a:cubicBezTo>
                  <a:cubicBezTo>
                    <a:pt x="397696" y="123067"/>
                    <a:pt x="396182" y="127656"/>
                    <a:pt x="394667" y="130715"/>
                  </a:cubicBezTo>
                  <a:cubicBezTo>
                    <a:pt x="391638" y="132245"/>
                    <a:pt x="393153" y="133775"/>
                    <a:pt x="390124" y="133775"/>
                  </a:cubicBezTo>
                  <a:cubicBezTo>
                    <a:pt x="388609" y="135305"/>
                    <a:pt x="390124" y="132245"/>
                    <a:pt x="381037" y="135305"/>
                  </a:cubicBezTo>
                  <a:cubicBezTo>
                    <a:pt x="371949" y="138364"/>
                    <a:pt x="371949" y="135305"/>
                    <a:pt x="371949" y="135305"/>
                  </a:cubicBezTo>
                  <a:cubicBezTo>
                    <a:pt x="370435" y="135305"/>
                    <a:pt x="362862" y="132245"/>
                    <a:pt x="361348" y="130715"/>
                  </a:cubicBezTo>
                  <a:cubicBezTo>
                    <a:pt x="361348" y="130715"/>
                    <a:pt x="359833" y="129186"/>
                    <a:pt x="359833" y="129186"/>
                  </a:cubicBezTo>
                  <a:cubicBezTo>
                    <a:pt x="356804" y="127656"/>
                    <a:pt x="353775" y="126126"/>
                    <a:pt x="353775" y="126126"/>
                  </a:cubicBezTo>
                  <a:cubicBezTo>
                    <a:pt x="352261" y="126126"/>
                    <a:pt x="350746" y="124596"/>
                    <a:pt x="347717" y="124596"/>
                  </a:cubicBezTo>
                  <a:cubicBezTo>
                    <a:pt x="347717" y="124596"/>
                    <a:pt x="346203" y="124596"/>
                    <a:pt x="344688" y="124596"/>
                  </a:cubicBezTo>
                  <a:cubicBezTo>
                    <a:pt x="341659" y="124596"/>
                    <a:pt x="341659" y="127656"/>
                    <a:pt x="340145" y="126126"/>
                  </a:cubicBezTo>
                  <a:cubicBezTo>
                    <a:pt x="338630" y="126126"/>
                    <a:pt x="335601" y="129186"/>
                    <a:pt x="332572" y="129186"/>
                  </a:cubicBezTo>
                  <a:cubicBezTo>
                    <a:pt x="331057" y="129186"/>
                    <a:pt x="329543" y="130715"/>
                    <a:pt x="328028" y="132245"/>
                  </a:cubicBezTo>
                  <a:cubicBezTo>
                    <a:pt x="328028" y="132245"/>
                    <a:pt x="324999" y="135305"/>
                    <a:pt x="323485" y="135305"/>
                  </a:cubicBezTo>
                  <a:cubicBezTo>
                    <a:pt x="321970" y="136835"/>
                    <a:pt x="321970" y="139894"/>
                    <a:pt x="320456" y="141424"/>
                  </a:cubicBezTo>
                  <a:cubicBezTo>
                    <a:pt x="320456" y="142954"/>
                    <a:pt x="317427" y="146013"/>
                    <a:pt x="317427" y="146013"/>
                  </a:cubicBezTo>
                  <a:cubicBezTo>
                    <a:pt x="315912" y="147543"/>
                    <a:pt x="314398" y="153662"/>
                    <a:pt x="312883" y="153662"/>
                  </a:cubicBezTo>
                  <a:cubicBezTo>
                    <a:pt x="312883" y="153662"/>
                    <a:pt x="311369" y="156722"/>
                    <a:pt x="311369" y="156722"/>
                  </a:cubicBezTo>
                  <a:cubicBezTo>
                    <a:pt x="311369" y="158252"/>
                    <a:pt x="311369" y="159781"/>
                    <a:pt x="309854" y="161311"/>
                  </a:cubicBezTo>
                  <a:cubicBezTo>
                    <a:pt x="309854" y="161311"/>
                    <a:pt x="309854" y="162841"/>
                    <a:pt x="309854" y="164371"/>
                  </a:cubicBezTo>
                  <a:cubicBezTo>
                    <a:pt x="308340" y="164371"/>
                    <a:pt x="308340" y="165900"/>
                    <a:pt x="306825" y="165900"/>
                  </a:cubicBezTo>
                  <a:cubicBezTo>
                    <a:pt x="305311" y="165900"/>
                    <a:pt x="305311" y="165900"/>
                    <a:pt x="303796" y="165900"/>
                  </a:cubicBezTo>
                  <a:cubicBezTo>
                    <a:pt x="303796" y="165900"/>
                    <a:pt x="303796" y="165900"/>
                    <a:pt x="302282" y="165900"/>
                  </a:cubicBezTo>
                  <a:cubicBezTo>
                    <a:pt x="302282" y="165900"/>
                    <a:pt x="302282" y="164371"/>
                    <a:pt x="302282" y="161311"/>
                  </a:cubicBezTo>
                  <a:cubicBezTo>
                    <a:pt x="302282" y="161311"/>
                    <a:pt x="302282" y="159781"/>
                    <a:pt x="302282" y="158252"/>
                  </a:cubicBezTo>
                  <a:cubicBezTo>
                    <a:pt x="302282" y="158252"/>
                    <a:pt x="300767" y="158252"/>
                    <a:pt x="300767" y="158252"/>
                  </a:cubicBezTo>
                  <a:cubicBezTo>
                    <a:pt x="299253" y="156722"/>
                    <a:pt x="297738" y="156722"/>
                    <a:pt x="296224" y="156722"/>
                  </a:cubicBezTo>
                  <a:cubicBezTo>
                    <a:pt x="294709" y="156722"/>
                    <a:pt x="293195" y="158252"/>
                    <a:pt x="291680" y="159781"/>
                  </a:cubicBezTo>
                  <a:cubicBezTo>
                    <a:pt x="291680" y="159781"/>
                    <a:pt x="288651" y="161311"/>
                    <a:pt x="288651" y="162841"/>
                  </a:cubicBezTo>
                  <a:cubicBezTo>
                    <a:pt x="287136" y="162841"/>
                    <a:pt x="287136" y="164371"/>
                    <a:pt x="285622" y="164371"/>
                  </a:cubicBezTo>
                  <a:cubicBezTo>
                    <a:pt x="284107" y="165900"/>
                    <a:pt x="282593" y="167430"/>
                    <a:pt x="282593" y="167430"/>
                  </a:cubicBezTo>
                  <a:cubicBezTo>
                    <a:pt x="282593" y="167430"/>
                    <a:pt x="279564" y="170490"/>
                    <a:pt x="278049" y="172020"/>
                  </a:cubicBezTo>
                  <a:cubicBezTo>
                    <a:pt x="276535" y="173549"/>
                    <a:pt x="271991" y="175079"/>
                    <a:pt x="271991" y="175079"/>
                  </a:cubicBezTo>
                  <a:cubicBezTo>
                    <a:pt x="271991" y="175079"/>
                    <a:pt x="270477" y="175079"/>
                    <a:pt x="268962" y="175079"/>
                  </a:cubicBezTo>
                  <a:cubicBezTo>
                    <a:pt x="267448" y="175079"/>
                    <a:pt x="267448" y="173549"/>
                    <a:pt x="268962" y="172020"/>
                  </a:cubicBezTo>
                  <a:cubicBezTo>
                    <a:pt x="268962" y="172020"/>
                    <a:pt x="268962" y="170490"/>
                    <a:pt x="270477" y="168960"/>
                  </a:cubicBezTo>
                  <a:cubicBezTo>
                    <a:pt x="273506" y="167430"/>
                    <a:pt x="275020" y="164371"/>
                    <a:pt x="275020" y="164371"/>
                  </a:cubicBezTo>
                  <a:cubicBezTo>
                    <a:pt x="276535" y="162841"/>
                    <a:pt x="281078" y="159781"/>
                    <a:pt x="281078" y="159781"/>
                  </a:cubicBezTo>
                  <a:cubicBezTo>
                    <a:pt x="282593" y="158252"/>
                    <a:pt x="291680" y="149073"/>
                    <a:pt x="291680" y="149073"/>
                  </a:cubicBezTo>
                  <a:cubicBezTo>
                    <a:pt x="293195" y="147543"/>
                    <a:pt x="296224" y="146013"/>
                    <a:pt x="297738" y="142954"/>
                  </a:cubicBezTo>
                  <a:cubicBezTo>
                    <a:pt x="302282" y="138364"/>
                    <a:pt x="306825" y="133775"/>
                    <a:pt x="311369" y="130715"/>
                  </a:cubicBezTo>
                  <a:cubicBezTo>
                    <a:pt x="317427" y="126126"/>
                    <a:pt x="323485" y="118477"/>
                    <a:pt x="326514" y="116947"/>
                  </a:cubicBezTo>
                  <a:cubicBezTo>
                    <a:pt x="328028" y="115418"/>
                    <a:pt x="329543" y="112358"/>
                    <a:pt x="332572" y="110828"/>
                  </a:cubicBezTo>
                  <a:cubicBezTo>
                    <a:pt x="334087" y="109299"/>
                    <a:pt x="335601" y="107769"/>
                    <a:pt x="335601" y="107769"/>
                  </a:cubicBezTo>
                  <a:cubicBezTo>
                    <a:pt x="338630" y="104709"/>
                    <a:pt x="349232" y="97060"/>
                    <a:pt x="350746" y="95530"/>
                  </a:cubicBezTo>
                  <a:cubicBezTo>
                    <a:pt x="352261" y="94001"/>
                    <a:pt x="358319" y="92471"/>
                    <a:pt x="361348" y="90941"/>
                  </a:cubicBezTo>
                  <a:close/>
                  <a:moveTo>
                    <a:pt x="3770560" y="89354"/>
                  </a:moveTo>
                  <a:cubicBezTo>
                    <a:pt x="3776563" y="89354"/>
                    <a:pt x="3781064" y="89354"/>
                    <a:pt x="3781064" y="89354"/>
                  </a:cubicBezTo>
                  <a:cubicBezTo>
                    <a:pt x="3781064" y="89354"/>
                    <a:pt x="3788567" y="90869"/>
                    <a:pt x="3794569" y="92385"/>
                  </a:cubicBezTo>
                  <a:cubicBezTo>
                    <a:pt x="3799070" y="92385"/>
                    <a:pt x="3800571" y="93900"/>
                    <a:pt x="3805072" y="93900"/>
                  </a:cubicBezTo>
                  <a:cubicBezTo>
                    <a:pt x="3809574" y="95415"/>
                    <a:pt x="3812575" y="93900"/>
                    <a:pt x="3817077" y="95415"/>
                  </a:cubicBezTo>
                  <a:cubicBezTo>
                    <a:pt x="3821578" y="95415"/>
                    <a:pt x="3827580" y="98446"/>
                    <a:pt x="3832082" y="101477"/>
                  </a:cubicBezTo>
                  <a:cubicBezTo>
                    <a:pt x="3835083" y="104508"/>
                    <a:pt x="3838084" y="101477"/>
                    <a:pt x="3838084" y="109054"/>
                  </a:cubicBezTo>
                  <a:cubicBezTo>
                    <a:pt x="3838084" y="116630"/>
                    <a:pt x="3839584" y="118146"/>
                    <a:pt x="3841085" y="121176"/>
                  </a:cubicBezTo>
                  <a:cubicBezTo>
                    <a:pt x="3842585" y="125722"/>
                    <a:pt x="3844086" y="125722"/>
                    <a:pt x="3842585" y="130268"/>
                  </a:cubicBezTo>
                  <a:cubicBezTo>
                    <a:pt x="3841085" y="136330"/>
                    <a:pt x="3838084" y="142391"/>
                    <a:pt x="3838084" y="142391"/>
                  </a:cubicBezTo>
                  <a:cubicBezTo>
                    <a:pt x="3838084" y="142391"/>
                    <a:pt x="3833582" y="149968"/>
                    <a:pt x="3829081" y="151483"/>
                  </a:cubicBezTo>
                  <a:cubicBezTo>
                    <a:pt x="3824579" y="151483"/>
                    <a:pt x="3821578" y="152998"/>
                    <a:pt x="3821578" y="152998"/>
                  </a:cubicBezTo>
                  <a:cubicBezTo>
                    <a:pt x="3821578" y="152998"/>
                    <a:pt x="3821578" y="152998"/>
                    <a:pt x="3809574" y="149968"/>
                  </a:cubicBezTo>
                  <a:cubicBezTo>
                    <a:pt x="3809574" y="149968"/>
                    <a:pt x="3809574" y="149968"/>
                    <a:pt x="3803572" y="154514"/>
                  </a:cubicBezTo>
                  <a:cubicBezTo>
                    <a:pt x="3803572" y="154514"/>
                    <a:pt x="3800571" y="156029"/>
                    <a:pt x="3797570" y="152998"/>
                  </a:cubicBezTo>
                  <a:cubicBezTo>
                    <a:pt x="3794569" y="148452"/>
                    <a:pt x="3796069" y="146937"/>
                    <a:pt x="3788567" y="145422"/>
                  </a:cubicBezTo>
                  <a:cubicBezTo>
                    <a:pt x="3782565" y="143906"/>
                    <a:pt x="3776563" y="142391"/>
                    <a:pt x="3776563" y="142391"/>
                  </a:cubicBezTo>
                  <a:cubicBezTo>
                    <a:pt x="3776563" y="142391"/>
                    <a:pt x="3776563" y="142391"/>
                    <a:pt x="3767559" y="134814"/>
                  </a:cubicBezTo>
                  <a:cubicBezTo>
                    <a:pt x="3767559" y="134814"/>
                    <a:pt x="3758556" y="128753"/>
                    <a:pt x="3755555" y="127238"/>
                  </a:cubicBezTo>
                  <a:cubicBezTo>
                    <a:pt x="3751054" y="125722"/>
                    <a:pt x="3748053" y="121176"/>
                    <a:pt x="3745052" y="119661"/>
                  </a:cubicBezTo>
                  <a:cubicBezTo>
                    <a:pt x="3742051" y="118146"/>
                    <a:pt x="3739050" y="113600"/>
                    <a:pt x="3737549" y="110569"/>
                  </a:cubicBezTo>
                  <a:cubicBezTo>
                    <a:pt x="3737549" y="107538"/>
                    <a:pt x="3734548" y="106023"/>
                    <a:pt x="3742051" y="102992"/>
                  </a:cubicBezTo>
                  <a:cubicBezTo>
                    <a:pt x="3748053" y="101477"/>
                    <a:pt x="3752554" y="98446"/>
                    <a:pt x="3752554" y="96931"/>
                  </a:cubicBezTo>
                  <a:cubicBezTo>
                    <a:pt x="3752554" y="96931"/>
                    <a:pt x="3752554" y="96931"/>
                    <a:pt x="3761557" y="93900"/>
                  </a:cubicBezTo>
                  <a:cubicBezTo>
                    <a:pt x="3761557" y="93900"/>
                    <a:pt x="3766059" y="90869"/>
                    <a:pt x="3770560" y="89354"/>
                  </a:cubicBezTo>
                  <a:close/>
                  <a:moveTo>
                    <a:pt x="4684433" y="87766"/>
                  </a:moveTo>
                  <a:cubicBezTo>
                    <a:pt x="4685927" y="87766"/>
                    <a:pt x="4688916" y="87766"/>
                    <a:pt x="4688916" y="93779"/>
                  </a:cubicBezTo>
                  <a:cubicBezTo>
                    <a:pt x="4688916" y="101295"/>
                    <a:pt x="4693398" y="102798"/>
                    <a:pt x="4690410" y="105805"/>
                  </a:cubicBezTo>
                  <a:cubicBezTo>
                    <a:pt x="4687422" y="110314"/>
                    <a:pt x="4684433" y="114824"/>
                    <a:pt x="4681445" y="116327"/>
                  </a:cubicBezTo>
                  <a:cubicBezTo>
                    <a:pt x="4678457" y="119333"/>
                    <a:pt x="4676963" y="122340"/>
                    <a:pt x="4676963" y="125346"/>
                  </a:cubicBezTo>
                  <a:cubicBezTo>
                    <a:pt x="4676963" y="128353"/>
                    <a:pt x="4673974" y="132862"/>
                    <a:pt x="4673974" y="138875"/>
                  </a:cubicBezTo>
                  <a:cubicBezTo>
                    <a:pt x="4673974" y="146391"/>
                    <a:pt x="4673974" y="147894"/>
                    <a:pt x="4673974" y="153907"/>
                  </a:cubicBezTo>
                  <a:cubicBezTo>
                    <a:pt x="4673974" y="159920"/>
                    <a:pt x="4673974" y="156914"/>
                    <a:pt x="4676963" y="164430"/>
                  </a:cubicBezTo>
                  <a:cubicBezTo>
                    <a:pt x="4679951" y="170443"/>
                    <a:pt x="4684433" y="170443"/>
                    <a:pt x="4684433" y="182468"/>
                  </a:cubicBezTo>
                  <a:cubicBezTo>
                    <a:pt x="4684433" y="192991"/>
                    <a:pt x="4685927" y="200507"/>
                    <a:pt x="4685927" y="203513"/>
                  </a:cubicBezTo>
                  <a:cubicBezTo>
                    <a:pt x="4685927" y="208023"/>
                    <a:pt x="4685927" y="220048"/>
                    <a:pt x="4684433" y="226061"/>
                  </a:cubicBezTo>
                  <a:cubicBezTo>
                    <a:pt x="4682939" y="230571"/>
                    <a:pt x="4679951" y="235081"/>
                    <a:pt x="4675469" y="238087"/>
                  </a:cubicBezTo>
                  <a:cubicBezTo>
                    <a:pt x="4672480" y="242597"/>
                    <a:pt x="4670986" y="247106"/>
                    <a:pt x="4669492" y="248609"/>
                  </a:cubicBezTo>
                  <a:cubicBezTo>
                    <a:pt x="4667998" y="251616"/>
                    <a:pt x="4666504" y="254622"/>
                    <a:pt x="4660527" y="250113"/>
                  </a:cubicBezTo>
                  <a:cubicBezTo>
                    <a:pt x="4656045" y="245603"/>
                    <a:pt x="4651563" y="244100"/>
                    <a:pt x="4651563" y="244100"/>
                  </a:cubicBezTo>
                  <a:cubicBezTo>
                    <a:pt x="4651563" y="244100"/>
                    <a:pt x="4648574" y="244100"/>
                    <a:pt x="4644092" y="238087"/>
                  </a:cubicBezTo>
                  <a:cubicBezTo>
                    <a:pt x="4638116" y="232074"/>
                    <a:pt x="4638116" y="226061"/>
                    <a:pt x="4635127" y="229068"/>
                  </a:cubicBezTo>
                  <a:cubicBezTo>
                    <a:pt x="4632139" y="233577"/>
                    <a:pt x="4632139" y="232074"/>
                    <a:pt x="4629151" y="238087"/>
                  </a:cubicBezTo>
                  <a:cubicBezTo>
                    <a:pt x="4626163" y="245603"/>
                    <a:pt x="4621680" y="247106"/>
                    <a:pt x="4620186" y="254622"/>
                  </a:cubicBezTo>
                  <a:cubicBezTo>
                    <a:pt x="4618692" y="262138"/>
                    <a:pt x="4617198" y="262138"/>
                    <a:pt x="4617198" y="278674"/>
                  </a:cubicBezTo>
                  <a:cubicBezTo>
                    <a:pt x="4617198" y="296712"/>
                    <a:pt x="4617198" y="325273"/>
                    <a:pt x="4617198" y="325273"/>
                  </a:cubicBezTo>
                  <a:cubicBezTo>
                    <a:pt x="4617198" y="325273"/>
                    <a:pt x="4614210" y="328279"/>
                    <a:pt x="4615704" y="337299"/>
                  </a:cubicBezTo>
                  <a:cubicBezTo>
                    <a:pt x="4617198" y="346318"/>
                    <a:pt x="4615704" y="353834"/>
                    <a:pt x="4615704" y="358344"/>
                  </a:cubicBezTo>
                  <a:cubicBezTo>
                    <a:pt x="4615704" y="362853"/>
                    <a:pt x="4612716" y="370369"/>
                    <a:pt x="4612716" y="379388"/>
                  </a:cubicBezTo>
                  <a:cubicBezTo>
                    <a:pt x="4612716" y="386905"/>
                    <a:pt x="4612716" y="391414"/>
                    <a:pt x="4612716" y="397427"/>
                  </a:cubicBezTo>
                  <a:cubicBezTo>
                    <a:pt x="4612716" y="403440"/>
                    <a:pt x="4612716" y="403440"/>
                    <a:pt x="4608233" y="410956"/>
                  </a:cubicBezTo>
                  <a:cubicBezTo>
                    <a:pt x="4603751" y="418472"/>
                    <a:pt x="4603751" y="425988"/>
                    <a:pt x="4600763" y="425988"/>
                  </a:cubicBezTo>
                  <a:cubicBezTo>
                    <a:pt x="4599269" y="427491"/>
                    <a:pt x="4596280" y="427491"/>
                    <a:pt x="4590304" y="425988"/>
                  </a:cubicBezTo>
                  <a:cubicBezTo>
                    <a:pt x="4584327" y="422982"/>
                    <a:pt x="4582833" y="421478"/>
                    <a:pt x="4578351" y="419975"/>
                  </a:cubicBezTo>
                  <a:cubicBezTo>
                    <a:pt x="4572374" y="416969"/>
                    <a:pt x="4569386" y="416969"/>
                    <a:pt x="4569386" y="416969"/>
                  </a:cubicBezTo>
                  <a:cubicBezTo>
                    <a:pt x="4569386" y="416969"/>
                    <a:pt x="4566398" y="418472"/>
                    <a:pt x="4567892" y="410956"/>
                  </a:cubicBezTo>
                  <a:cubicBezTo>
                    <a:pt x="4570880" y="403440"/>
                    <a:pt x="4575363" y="400433"/>
                    <a:pt x="4575363" y="395924"/>
                  </a:cubicBezTo>
                  <a:cubicBezTo>
                    <a:pt x="4575363" y="389911"/>
                    <a:pt x="4575363" y="394421"/>
                    <a:pt x="4575363" y="385401"/>
                  </a:cubicBezTo>
                  <a:cubicBezTo>
                    <a:pt x="4575363" y="376382"/>
                    <a:pt x="4572374" y="373376"/>
                    <a:pt x="4572374" y="365860"/>
                  </a:cubicBezTo>
                  <a:cubicBezTo>
                    <a:pt x="4570880" y="356840"/>
                    <a:pt x="4570880" y="356840"/>
                    <a:pt x="4570880" y="353834"/>
                  </a:cubicBezTo>
                  <a:cubicBezTo>
                    <a:pt x="4572374" y="349324"/>
                    <a:pt x="4576857" y="350828"/>
                    <a:pt x="4579845" y="343311"/>
                  </a:cubicBezTo>
                  <a:cubicBezTo>
                    <a:pt x="4582833" y="335795"/>
                    <a:pt x="4585822" y="323770"/>
                    <a:pt x="4585822" y="314751"/>
                  </a:cubicBezTo>
                  <a:cubicBezTo>
                    <a:pt x="4585822" y="307234"/>
                    <a:pt x="4587316" y="286190"/>
                    <a:pt x="4587316" y="283183"/>
                  </a:cubicBezTo>
                  <a:cubicBezTo>
                    <a:pt x="4587316" y="281680"/>
                    <a:pt x="4596280" y="251616"/>
                    <a:pt x="4596280" y="244100"/>
                  </a:cubicBezTo>
                  <a:cubicBezTo>
                    <a:pt x="4596280" y="236584"/>
                    <a:pt x="4603751" y="218545"/>
                    <a:pt x="4600763" y="211029"/>
                  </a:cubicBezTo>
                  <a:cubicBezTo>
                    <a:pt x="4597774" y="203513"/>
                    <a:pt x="4597774" y="202010"/>
                    <a:pt x="4600763" y="199004"/>
                  </a:cubicBezTo>
                  <a:cubicBezTo>
                    <a:pt x="4605245" y="194494"/>
                    <a:pt x="4605245" y="195997"/>
                    <a:pt x="4609727" y="197500"/>
                  </a:cubicBezTo>
                  <a:cubicBezTo>
                    <a:pt x="4614210" y="199004"/>
                    <a:pt x="4620186" y="206520"/>
                    <a:pt x="4624669" y="206520"/>
                  </a:cubicBezTo>
                  <a:cubicBezTo>
                    <a:pt x="4630645" y="206520"/>
                    <a:pt x="4636622" y="199004"/>
                    <a:pt x="4638116" y="194494"/>
                  </a:cubicBezTo>
                  <a:cubicBezTo>
                    <a:pt x="4639610" y="189984"/>
                    <a:pt x="4641104" y="176455"/>
                    <a:pt x="4641104" y="165933"/>
                  </a:cubicBezTo>
                  <a:cubicBezTo>
                    <a:pt x="4642598" y="156914"/>
                    <a:pt x="4644092" y="150901"/>
                    <a:pt x="4642598" y="143385"/>
                  </a:cubicBezTo>
                  <a:cubicBezTo>
                    <a:pt x="4642598" y="135869"/>
                    <a:pt x="4644092" y="129856"/>
                    <a:pt x="4639610" y="129856"/>
                  </a:cubicBezTo>
                  <a:cubicBezTo>
                    <a:pt x="4635127" y="128353"/>
                    <a:pt x="4633633" y="126850"/>
                    <a:pt x="4630645" y="128353"/>
                  </a:cubicBezTo>
                  <a:cubicBezTo>
                    <a:pt x="4626163" y="129856"/>
                    <a:pt x="4626163" y="134366"/>
                    <a:pt x="4623174" y="135869"/>
                  </a:cubicBezTo>
                  <a:cubicBezTo>
                    <a:pt x="4618692" y="135869"/>
                    <a:pt x="4617198" y="140378"/>
                    <a:pt x="4615704" y="137372"/>
                  </a:cubicBezTo>
                  <a:cubicBezTo>
                    <a:pt x="4615704" y="135869"/>
                    <a:pt x="4614210" y="129856"/>
                    <a:pt x="4614210" y="129856"/>
                  </a:cubicBezTo>
                  <a:cubicBezTo>
                    <a:pt x="4614210" y="129856"/>
                    <a:pt x="4624669" y="125346"/>
                    <a:pt x="4627657" y="120837"/>
                  </a:cubicBezTo>
                  <a:cubicBezTo>
                    <a:pt x="4632139" y="114824"/>
                    <a:pt x="4639610" y="113321"/>
                    <a:pt x="4644092" y="107308"/>
                  </a:cubicBezTo>
                  <a:cubicBezTo>
                    <a:pt x="4648574" y="102798"/>
                    <a:pt x="4654551" y="104301"/>
                    <a:pt x="4659033" y="99792"/>
                  </a:cubicBezTo>
                  <a:cubicBezTo>
                    <a:pt x="4663516" y="95282"/>
                    <a:pt x="4673974" y="95282"/>
                    <a:pt x="4676963" y="92276"/>
                  </a:cubicBezTo>
                  <a:cubicBezTo>
                    <a:pt x="4679951" y="87766"/>
                    <a:pt x="4681445" y="87766"/>
                    <a:pt x="4684433" y="87766"/>
                  </a:cubicBezTo>
                  <a:close/>
                  <a:moveTo>
                    <a:pt x="4338896" y="87316"/>
                  </a:moveTo>
                  <a:cubicBezTo>
                    <a:pt x="4335890" y="87316"/>
                    <a:pt x="4337393" y="88824"/>
                    <a:pt x="4331383" y="88824"/>
                  </a:cubicBezTo>
                  <a:cubicBezTo>
                    <a:pt x="4325372" y="88824"/>
                    <a:pt x="4328378" y="88824"/>
                    <a:pt x="4325372" y="91842"/>
                  </a:cubicBezTo>
                  <a:cubicBezTo>
                    <a:pt x="4323870" y="93351"/>
                    <a:pt x="4323870" y="96368"/>
                    <a:pt x="4320865" y="102403"/>
                  </a:cubicBezTo>
                  <a:cubicBezTo>
                    <a:pt x="4317860" y="108437"/>
                    <a:pt x="4319362" y="105420"/>
                    <a:pt x="4317860" y="108437"/>
                  </a:cubicBezTo>
                  <a:cubicBezTo>
                    <a:pt x="4316357" y="112963"/>
                    <a:pt x="4316357" y="109946"/>
                    <a:pt x="4316357" y="115981"/>
                  </a:cubicBezTo>
                  <a:cubicBezTo>
                    <a:pt x="4316357" y="122016"/>
                    <a:pt x="4316357" y="118998"/>
                    <a:pt x="4319362" y="122016"/>
                  </a:cubicBezTo>
                  <a:cubicBezTo>
                    <a:pt x="4320865" y="125033"/>
                    <a:pt x="4320865" y="123524"/>
                    <a:pt x="4326875" y="126542"/>
                  </a:cubicBezTo>
                  <a:cubicBezTo>
                    <a:pt x="4332885" y="129559"/>
                    <a:pt x="4335890" y="132576"/>
                    <a:pt x="4335890" y="132576"/>
                  </a:cubicBezTo>
                  <a:cubicBezTo>
                    <a:pt x="4335890" y="132576"/>
                    <a:pt x="4337393" y="134085"/>
                    <a:pt x="4338896" y="135594"/>
                  </a:cubicBezTo>
                  <a:cubicBezTo>
                    <a:pt x="4340398" y="137102"/>
                    <a:pt x="4340398" y="135594"/>
                    <a:pt x="4343403" y="134085"/>
                  </a:cubicBezTo>
                  <a:cubicBezTo>
                    <a:pt x="4344906" y="131068"/>
                    <a:pt x="4346408" y="131068"/>
                    <a:pt x="4346408" y="126542"/>
                  </a:cubicBezTo>
                  <a:cubicBezTo>
                    <a:pt x="4346408" y="123524"/>
                    <a:pt x="4346408" y="117490"/>
                    <a:pt x="4346408" y="114472"/>
                  </a:cubicBezTo>
                  <a:cubicBezTo>
                    <a:pt x="4346408" y="109946"/>
                    <a:pt x="4349414" y="105420"/>
                    <a:pt x="4349414" y="102403"/>
                  </a:cubicBezTo>
                  <a:cubicBezTo>
                    <a:pt x="4349414" y="99385"/>
                    <a:pt x="4349414" y="97877"/>
                    <a:pt x="4352419" y="96368"/>
                  </a:cubicBezTo>
                  <a:cubicBezTo>
                    <a:pt x="4353921" y="94859"/>
                    <a:pt x="4352419" y="91842"/>
                    <a:pt x="4349414" y="90333"/>
                  </a:cubicBezTo>
                  <a:cubicBezTo>
                    <a:pt x="4347911" y="88824"/>
                    <a:pt x="4347911" y="87316"/>
                    <a:pt x="4346408" y="87316"/>
                  </a:cubicBezTo>
                  <a:cubicBezTo>
                    <a:pt x="4343403" y="87316"/>
                    <a:pt x="4343403" y="87316"/>
                    <a:pt x="4338896" y="87316"/>
                  </a:cubicBezTo>
                  <a:close/>
                  <a:moveTo>
                    <a:pt x="4811036" y="78241"/>
                  </a:moveTo>
                  <a:cubicBezTo>
                    <a:pt x="4811036" y="78241"/>
                    <a:pt x="4811036" y="78241"/>
                    <a:pt x="4826097" y="81257"/>
                  </a:cubicBezTo>
                  <a:cubicBezTo>
                    <a:pt x="4826097" y="81257"/>
                    <a:pt x="4826097" y="81257"/>
                    <a:pt x="4829109" y="82766"/>
                  </a:cubicBezTo>
                  <a:cubicBezTo>
                    <a:pt x="4829109" y="82766"/>
                    <a:pt x="4842664" y="87290"/>
                    <a:pt x="4847182" y="91814"/>
                  </a:cubicBezTo>
                  <a:cubicBezTo>
                    <a:pt x="4851700" y="94831"/>
                    <a:pt x="4851700" y="97847"/>
                    <a:pt x="4853206" y="102371"/>
                  </a:cubicBezTo>
                  <a:cubicBezTo>
                    <a:pt x="4853206" y="105387"/>
                    <a:pt x="4854712" y="106896"/>
                    <a:pt x="4854712" y="109912"/>
                  </a:cubicBezTo>
                  <a:cubicBezTo>
                    <a:pt x="4856219" y="117452"/>
                    <a:pt x="4857725" y="115944"/>
                    <a:pt x="4862243" y="115944"/>
                  </a:cubicBezTo>
                  <a:cubicBezTo>
                    <a:pt x="4868267" y="115944"/>
                    <a:pt x="4866761" y="114436"/>
                    <a:pt x="4871279" y="112928"/>
                  </a:cubicBezTo>
                  <a:cubicBezTo>
                    <a:pt x="4875798" y="111420"/>
                    <a:pt x="4880316" y="106896"/>
                    <a:pt x="4883328" y="103879"/>
                  </a:cubicBezTo>
                  <a:cubicBezTo>
                    <a:pt x="4884834" y="100863"/>
                    <a:pt x="4889352" y="100863"/>
                    <a:pt x="4893871" y="100863"/>
                  </a:cubicBezTo>
                  <a:cubicBezTo>
                    <a:pt x="4899895" y="100863"/>
                    <a:pt x="4905919" y="102371"/>
                    <a:pt x="4911944" y="103879"/>
                  </a:cubicBezTo>
                  <a:cubicBezTo>
                    <a:pt x="4917968" y="105387"/>
                    <a:pt x="4920980" y="108404"/>
                    <a:pt x="4927005" y="112928"/>
                  </a:cubicBezTo>
                  <a:cubicBezTo>
                    <a:pt x="4931523" y="117452"/>
                    <a:pt x="4928511" y="121977"/>
                    <a:pt x="4927005" y="124993"/>
                  </a:cubicBezTo>
                  <a:cubicBezTo>
                    <a:pt x="4925499" y="128009"/>
                    <a:pt x="4923993" y="129517"/>
                    <a:pt x="4923993" y="134042"/>
                  </a:cubicBezTo>
                  <a:cubicBezTo>
                    <a:pt x="4923993" y="140074"/>
                    <a:pt x="4928511" y="140074"/>
                    <a:pt x="4928511" y="146107"/>
                  </a:cubicBezTo>
                  <a:cubicBezTo>
                    <a:pt x="4928511" y="153647"/>
                    <a:pt x="4928511" y="159680"/>
                    <a:pt x="4928511" y="165712"/>
                  </a:cubicBezTo>
                  <a:cubicBezTo>
                    <a:pt x="4928511" y="170237"/>
                    <a:pt x="4923993" y="171745"/>
                    <a:pt x="4917968" y="176269"/>
                  </a:cubicBezTo>
                  <a:cubicBezTo>
                    <a:pt x="4913450" y="179286"/>
                    <a:pt x="4916462" y="176269"/>
                    <a:pt x="4908932" y="176269"/>
                  </a:cubicBezTo>
                  <a:cubicBezTo>
                    <a:pt x="4899895" y="176269"/>
                    <a:pt x="4893871" y="176269"/>
                    <a:pt x="4884834" y="176269"/>
                  </a:cubicBezTo>
                  <a:cubicBezTo>
                    <a:pt x="4875798" y="176269"/>
                    <a:pt x="4877304" y="176269"/>
                    <a:pt x="4872786" y="177777"/>
                  </a:cubicBezTo>
                  <a:cubicBezTo>
                    <a:pt x="4866761" y="179286"/>
                    <a:pt x="4866761" y="182302"/>
                    <a:pt x="4865255" y="186826"/>
                  </a:cubicBezTo>
                  <a:cubicBezTo>
                    <a:pt x="4863749" y="189842"/>
                    <a:pt x="4859231" y="194367"/>
                    <a:pt x="4851700" y="192859"/>
                  </a:cubicBezTo>
                  <a:cubicBezTo>
                    <a:pt x="4845676" y="192859"/>
                    <a:pt x="4845676" y="189842"/>
                    <a:pt x="4842664" y="186826"/>
                  </a:cubicBezTo>
                  <a:cubicBezTo>
                    <a:pt x="4839652" y="183810"/>
                    <a:pt x="4839652" y="186826"/>
                    <a:pt x="4836639" y="189842"/>
                  </a:cubicBezTo>
                  <a:cubicBezTo>
                    <a:pt x="4835133" y="192859"/>
                    <a:pt x="4833627" y="194367"/>
                    <a:pt x="4832121" y="198891"/>
                  </a:cubicBezTo>
                  <a:cubicBezTo>
                    <a:pt x="4832121" y="203416"/>
                    <a:pt x="4826097" y="204924"/>
                    <a:pt x="4821578" y="207940"/>
                  </a:cubicBezTo>
                  <a:cubicBezTo>
                    <a:pt x="4818566" y="210956"/>
                    <a:pt x="4814048" y="210956"/>
                    <a:pt x="4808024" y="210956"/>
                  </a:cubicBezTo>
                  <a:cubicBezTo>
                    <a:pt x="4800493" y="210956"/>
                    <a:pt x="4798987" y="213972"/>
                    <a:pt x="4794469" y="215481"/>
                  </a:cubicBezTo>
                  <a:cubicBezTo>
                    <a:pt x="4789951" y="216989"/>
                    <a:pt x="4786938" y="220005"/>
                    <a:pt x="4783926" y="218497"/>
                  </a:cubicBezTo>
                  <a:cubicBezTo>
                    <a:pt x="4780914" y="215481"/>
                    <a:pt x="4780914" y="215481"/>
                    <a:pt x="4780914" y="209448"/>
                  </a:cubicBezTo>
                  <a:cubicBezTo>
                    <a:pt x="4780914" y="204924"/>
                    <a:pt x="4788444" y="207940"/>
                    <a:pt x="4791457" y="204924"/>
                  </a:cubicBezTo>
                  <a:cubicBezTo>
                    <a:pt x="4795975" y="201907"/>
                    <a:pt x="4803505" y="200399"/>
                    <a:pt x="4808024" y="197383"/>
                  </a:cubicBezTo>
                  <a:cubicBezTo>
                    <a:pt x="4812542" y="192859"/>
                    <a:pt x="4812542" y="194367"/>
                    <a:pt x="4817060" y="192859"/>
                  </a:cubicBezTo>
                  <a:cubicBezTo>
                    <a:pt x="4823085" y="191351"/>
                    <a:pt x="4826097" y="191351"/>
                    <a:pt x="4826097" y="191351"/>
                  </a:cubicBezTo>
                  <a:cubicBezTo>
                    <a:pt x="4826097" y="191351"/>
                    <a:pt x="4829109" y="183810"/>
                    <a:pt x="4832121" y="177777"/>
                  </a:cubicBezTo>
                  <a:cubicBezTo>
                    <a:pt x="4835133" y="171745"/>
                    <a:pt x="4844170" y="167221"/>
                    <a:pt x="4848688" y="164204"/>
                  </a:cubicBezTo>
                  <a:cubicBezTo>
                    <a:pt x="4851700" y="161188"/>
                    <a:pt x="4865255" y="152139"/>
                    <a:pt x="4869773" y="149123"/>
                  </a:cubicBezTo>
                  <a:cubicBezTo>
                    <a:pt x="4874292" y="146107"/>
                    <a:pt x="4886340" y="137058"/>
                    <a:pt x="4889352" y="135550"/>
                  </a:cubicBezTo>
                  <a:cubicBezTo>
                    <a:pt x="4890859" y="134042"/>
                    <a:pt x="4893871" y="134042"/>
                    <a:pt x="4893871" y="132534"/>
                  </a:cubicBezTo>
                  <a:cubicBezTo>
                    <a:pt x="4893871" y="128009"/>
                    <a:pt x="4892365" y="128009"/>
                    <a:pt x="4893871" y="124993"/>
                  </a:cubicBezTo>
                  <a:cubicBezTo>
                    <a:pt x="4893871" y="120469"/>
                    <a:pt x="4890859" y="120469"/>
                    <a:pt x="4889352" y="118961"/>
                  </a:cubicBezTo>
                  <a:cubicBezTo>
                    <a:pt x="4886340" y="118961"/>
                    <a:pt x="4880316" y="117452"/>
                    <a:pt x="4872786" y="121977"/>
                  </a:cubicBezTo>
                  <a:cubicBezTo>
                    <a:pt x="4866761" y="126501"/>
                    <a:pt x="4851700" y="126501"/>
                    <a:pt x="4848688" y="128009"/>
                  </a:cubicBezTo>
                  <a:cubicBezTo>
                    <a:pt x="4847182" y="128009"/>
                    <a:pt x="4841158" y="134042"/>
                    <a:pt x="4836639" y="137058"/>
                  </a:cubicBezTo>
                  <a:cubicBezTo>
                    <a:pt x="4832121" y="141582"/>
                    <a:pt x="4832121" y="138566"/>
                    <a:pt x="4826097" y="141582"/>
                  </a:cubicBezTo>
                  <a:cubicBezTo>
                    <a:pt x="4821578" y="144599"/>
                    <a:pt x="4824591" y="144599"/>
                    <a:pt x="4821578" y="149123"/>
                  </a:cubicBezTo>
                  <a:cubicBezTo>
                    <a:pt x="4817060" y="153647"/>
                    <a:pt x="4815554" y="150631"/>
                    <a:pt x="4806518" y="152139"/>
                  </a:cubicBezTo>
                  <a:cubicBezTo>
                    <a:pt x="4798987" y="153647"/>
                    <a:pt x="4798987" y="152139"/>
                    <a:pt x="4794469" y="152139"/>
                  </a:cubicBezTo>
                  <a:cubicBezTo>
                    <a:pt x="4789951" y="153647"/>
                    <a:pt x="4789951" y="153647"/>
                    <a:pt x="4788444" y="156664"/>
                  </a:cubicBezTo>
                  <a:cubicBezTo>
                    <a:pt x="4785432" y="161188"/>
                    <a:pt x="4783926" y="159680"/>
                    <a:pt x="4779408" y="162696"/>
                  </a:cubicBezTo>
                  <a:cubicBezTo>
                    <a:pt x="4776396" y="164204"/>
                    <a:pt x="4779408" y="165712"/>
                    <a:pt x="4774890" y="167221"/>
                  </a:cubicBezTo>
                  <a:cubicBezTo>
                    <a:pt x="4770371" y="170237"/>
                    <a:pt x="4768865" y="170237"/>
                    <a:pt x="4764347" y="171745"/>
                  </a:cubicBezTo>
                  <a:cubicBezTo>
                    <a:pt x="4759829" y="171745"/>
                    <a:pt x="4758323" y="174761"/>
                    <a:pt x="4756817" y="177777"/>
                  </a:cubicBezTo>
                  <a:cubicBezTo>
                    <a:pt x="4753804" y="180794"/>
                    <a:pt x="4753804" y="179286"/>
                    <a:pt x="4753804" y="185318"/>
                  </a:cubicBezTo>
                  <a:cubicBezTo>
                    <a:pt x="4753804" y="191351"/>
                    <a:pt x="4753804" y="192859"/>
                    <a:pt x="4753804" y="198891"/>
                  </a:cubicBezTo>
                  <a:cubicBezTo>
                    <a:pt x="4753804" y="204924"/>
                    <a:pt x="4753804" y="203416"/>
                    <a:pt x="4756817" y="210956"/>
                  </a:cubicBezTo>
                  <a:cubicBezTo>
                    <a:pt x="4758323" y="216989"/>
                    <a:pt x="4756817" y="216989"/>
                    <a:pt x="4753804" y="221513"/>
                  </a:cubicBezTo>
                  <a:cubicBezTo>
                    <a:pt x="4752298" y="224529"/>
                    <a:pt x="4752298" y="224529"/>
                    <a:pt x="4749286" y="229054"/>
                  </a:cubicBezTo>
                  <a:cubicBezTo>
                    <a:pt x="4746274" y="233578"/>
                    <a:pt x="4743262" y="235086"/>
                    <a:pt x="4743262" y="241119"/>
                  </a:cubicBezTo>
                  <a:cubicBezTo>
                    <a:pt x="4741756" y="247151"/>
                    <a:pt x="4738744" y="253184"/>
                    <a:pt x="4734225" y="256200"/>
                  </a:cubicBezTo>
                  <a:cubicBezTo>
                    <a:pt x="4731213" y="259216"/>
                    <a:pt x="4728201" y="256200"/>
                    <a:pt x="4722177" y="254692"/>
                  </a:cubicBezTo>
                  <a:cubicBezTo>
                    <a:pt x="4717658" y="254692"/>
                    <a:pt x="4717658" y="254692"/>
                    <a:pt x="4714646" y="254692"/>
                  </a:cubicBezTo>
                  <a:cubicBezTo>
                    <a:pt x="4711634" y="253184"/>
                    <a:pt x="4704103" y="256200"/>
                    <a:pt x="4704103" y="256200"/>
                  </a:cubicBezTo>
                  <a:cubicBezTo>
                    <a:pt x="4704103" y="256200"/>
                    <a:pt x="4702597" y="253184"/>
                    <a:pt x="4702597" y="245643"/>
                  </a:cubicBezTo>
                  <a:cubicBezTo>
                    <a:pt x="4702597" y="236594"/>
                    <a:pt x="4699585" y="242627"/>
                    <a:pt x="4699585" y="238102"/>
                  </a:cubicBezTo>
                  <a:cubicBezTo>
                    <a:pt x="4698079" y="235086"/>
                    <a:pt x="4696573" y="233578"/>
                    <a:pt x="4696573" y="227546"/>
                  </a:cubicBezTo>
                  <a:cubicBezTo>
                    <a:pt x="4696573" y="223021"/>
                    <a:pt x="4699585" y="218497"/>
                    <a:pt x="4704103" y="215481"/>
                  </a:cubicBezTo>
                  <a:cubicBezTo>
                    <a:pt x="4708622" y="210956"/>
                    <a:pt x="4705610" y="209448"/>
                    <a:pt x="4707116" y="204924"/>
                  </a:cubicBezTo>
                  <a:cubicBezTo>
                    <a:pt x="4707116" y="198891"/>
                    <a:pt x="4707116" y="195875"/>
                    <a:pt x="4707116" y="188334"/>
                  </a:cubicBezTo>
                  <a:cubicBezTo>
                    <a:pt x="4707116" y="182302"/>
                    <a:pt x="4708622" y="182302"/>
                    <a:pt x="4711634" y="176269"/>
                  </a:cubicBezTo>
                  <a:cubicBezTo>
                    <a:pt x="4716152" y="171745"/>
                    <a:pt x="4717658" y="164204"/>
                    <a:pt x="4720670" y="162696"/>
                  </a:cubicBezTo>
                  <a:cubicBezTo>
                    <a:pt x="4725189" y="161188"/>
                    <a:pt x="4725189" y="159680"/>
                    <a:pt x="4725189" y="155156"/>
                  </a:cubicBezTo>
                  <a:cubicBezTo>
                    <a:pt x="4725189" y="150631"/>
                    <a:pt x="4725189" y="152139"/>
                    <a:pt x="4731213" y="152139"/>
                  </a:cubicBezTo>
                  <a:cubicBezTo>
                    <a:pt x="4735731" y="153647"/>
                    <a:pt x="4737237" y="155156"/>
                    <a:pt x="4738744" y="159680"/>
                  </a:cubicBezTo>
                  <a:cubicBezTo>
                    <a:pt x="4741756" y="164204"/>
                    <a:pt x="4744768" y="164204"/>
                    <a:pt x="4746274" y="167221"/>
                  </a:cubicBezTo>
                  <a:cubicBezTo>
                    <a:pt x="4746274" y="170237"/>
                    <a:pt x="4747780" y="170237"/>
                    <a:pt x="4752298" y="170237"/>
                  </a:cubicBezTo>
                  <a:cubicBezTo>
                    <a:pt x="4756817" y="170237"/>
                    <a:pt x="4761335" y="167221"/>
                    <a:pt x="4764347" y="164204"/>
                  </a:cubicBezTo>
                  <a:cubicBezTo>
                    <a:pt x="4768865" y="159680"/>
                    <a:pt x="4776396" y="158172"/>
                    <a:pt x="4776396" y="158172"/>
                  </a:cubicBezTo>
                  <a:cubicBezTo>
                    <a:pt x="4776396" y="158172"/>
                    <a:pt x="4785432" y="150631"/>
                    <a:pt x="4789951" y="147615"/>
                  </a:cubicBezTo>
                  <a:cubicBezTo>
                    <a:pt x="4794469" y="146107"/>
                    <a:pt x="4805011" y="140074"/>
                    <a:pt x="4805011" y="140074"/>
                  </a:cubicBezTo>
                  <a:cubicBezTo>
                    <a:pt x="4805011" y="141582"/>
                    <a:pt x="4803505" y="137058"/>
                    <a:pt x="4806518" y="134042"/>
                  </a:cubicBezTo>
                  <a:cubicBezTo>
                    <a:pt x="4808024" y="129517"/>
                    <a:pt x="4808024" y="124993"/>
                    <a:pt x="4808024" y="120469"/>
                  </a:cubicBezTo>
                  <a:cubicBezTo>
                    <a:pt x="4808024" y="115944"/>
                    <a:pt x="4808024" y="114436"/>
                    <a:pt x="4808024" y="111420"/>
                  </a:cubicBezTo>
                  <a:cubicBezTo>
                    <a:pt x="4808024" y="106896"/>
                    <a:pt x="4808024" y="103879"/>
                    <a:pt x="4808024" y="102371"/>
                  </a:cubicBezTo>
                  <a:cubicBezTo>
                    <a:pt x="4809530" y="99355"/>
                    <a:pt x="4808024" y="97847"/>
                    <a:pt x="4809530" y="94831"/>
                  </a:cubicBezTo>
                  <a:cubicBezTo>
                    <a:pt x="4811036" y="91814"/>
                    <a:pt x="4808024" y="85782"/>
                    <a:pt x="4808024" y="85782"/>
                  </a:cubicBezTo>
                  <a:cubicBezTo>
                    <a:pt x="4808024" y="85782"/>
                    <a:pt x="4808024" y="85782"/>
                    <a:pt x="4811036" y="78241"/>
                  </a:cubicBezTo>
                  <a:close/>
                  <a:moveTo>
                    <a:pt x="1918922" y="75066"/>
                  </a:moveTo>
                  <a:cubicBezTo>
                    <a:pt x="1923442" y="75066"/>
                    <a:pt x="1923442" y="79591"/>
                    <a:pt x="1923442" y="79591"/>
                  </a:cubicBezTo>
                  <a:cubicBezTo>
                    <a:pt x="1923442" y="79591"/>
                    <a:pt x="1923442" y="81099"/>
                    <a:pt x="1924948" y="82607"/>
                  </a:cubicBezTo>
                  <a:cubicBezTo>
                    <a:pt x="1926454" y="84115"/>
                    <a:pt x="1926454" y="85623"/>
                    <a:pt x="1926454" y="87131"/>
                  </a:cubicBezTo>
                  <a:cubicBezTo>
                    <a:pt x="1926454" y="93164"/>
                    <a:pt x="1924948" y="91656"/>
                    <a:pt x="1923442" y="94672"/>
                  </a:cubicBezTo>
                  <a:cubicBezTo>
                    <a:pt x="1921935" y="97688"/>
                    <a:pt x="1921935" y="100704"/>
                    <a:pt x="1921935" y="100704"/>
                  </a:cubicBezTo>
                  <a:cubicBezTo>
                    <a:pt x="1921935" y="100704"/>
                    <a:pt x="1920429" y="105229"/>
                    <a:pt x="1918922" y="106737"/>
                  </a:cubicBezTo>
                  <a:cubicBezTo>
                    <a:pt x="1918922" y="106737"/>
                    <a:pt x="1918922" y="109753"/>
                    <a:pt x="1917416" y="111261"/>
                  </a:cubicBezTo>
                  <a:cubicBezTo>
                    <a:pt x="1915910" y="114277"/>
                    <a:pt x="1915910" y="114277"/>
                    <a:pt x="1914403" y="115786"/>
                  </a:cubicBezTo>
                  <a:cubicBezTo>
                    <a:pt x="1912897" y="118802"/>
                    <a:pt x="1912897" y="120310"/>
                    <a:pt x="1912897" y="121818"/>
                  </a:cubicBezTo>
                  <a:cubicBezTo>
                    <a:pt x="1912897" y="123326"/>
                    <a:pt x="1909884" y="126342"/>
                    <a:pt x="1908378" y="127851"/>
                  </a:cubicBezTo>
                  <a:cubicBezTo>
                    <a:pt x="1906871" y="129359"/>
                    <a:pt x="1905365" y="132375"/>
                    <a:pt x="1903858" y="132375"/>
                  </a:cubicBezTo>
                  <a:cubicBezTo>
                    <a:pt x="1902352" y="133883"/>
                    <a:pt x="1903858" y="136899"/>
                    <a:pt x="1902352" y="138407"/>
                  </a:cubicBezTo>
                  <a:cubicBezTo>
                    <a:pt x="1902352" y="139916"/>
                    <a:pt x="1900846" y="141424"/>
                    <a:pt x="1899339" y="142932"/>
                  </a:cubicBezTo>
                  <a:cubicBezTo>
                    <a:pt x="1897833" y="145948"/>
                    <a:pt x="1897833" y="147456"/>
                    <a:pt x="1896327" y="150472"/>
                  </a:cubicBezTo>
                  <a:cubicBezTo>
                    <a:pt x="1896327" y="151981"/>
                    <a:pt x="1896327" y="156505"/>
                    <a:pt x="1897833" y="158013"/>
                  </a:cubicBezTo>
                  <a:cubicBezTo>
                    <a:pt x="1897833" y="161029"/>
                    <a:pt x="1899339" y="162538"/>
                    <a:pt x="1899339" y="162538"/>
                  </a:cubicBezTo>
                  <a:cubicBezTo>
                    <a:pt x="1899339" y="162538"/>
                    <a:pt x="1899339" y="162538"/>
                    <a:pt x="1903858" y="165554"/>
                  </a:cubicBezTo>
                  <a:cubicBezTo>
                    <a:pt x="1903858" y="165554"/>
                    <a:pt x="1903858" y="165554"/>
                    <a:pt x="1911390" y="167062"/>
                  </a:cubicBezTo>
                  <a:cubicBezTo>
                    <a:pt x="1911390" y="167062"/>
                    <a:pt x="1920429" y="168570"/>
                    <a:pt x="1921935" y="168570"/>
                  </a:cubicBezTo>
                  <a:cubicBezTo>
                    <a:pt x="1923442" y="168570"/>
                    <a:pt x="1932480" y="170078"/>
                    <a:pt x="1932480" y="170078"/>
                  </a:cubicBezTo>
                  <a:cubicBezTo>
                    <a:pt x="1933986" y="170078"/>
                    <a:pt x="1941518" y="168570"/>
                    <a:pt x="1944531" y="170078"/>
                  </a:cubicBezTo>
                  <a:cubicBezTo>
                    <a:pt x="1947544" y="170078"/>
                    <a:pt x="1950556" y="168570"/>
                    <a:pt x="1953569" y="168570"/>
                  </a:cubicBezTo>
                  <a:cubicBezTo>
                    <a:pt x="1955076" y="168570"/>
                    <a:pt x="1959595" y="168570"/>
                    <a:pt x="1961101" y="168570"/>
                  </a:cubicBezTo>
                  <a:cubicBezTo>
                    <a:pt x="1962608" y="168570"/>
                    <a:pt x="1968633" y="170078"/>
                    <a:pt x="1968633" y="170078"/>
                  </a:cubicBezTo>
                  <a:cubicBezTo>
                    <a:pt x="1968633" y="170078"/>
                    <a:pt x="1973152" y="171586"/>
                    <a:pt x="1974659" y="171586"/>
                  </a:cubicBezTo>
                  <a:cubicBezTo>
                    <a:pt x="1977671" y="173094"/>
                    <a:pt x="1980684" y="173094"/>
                    <a:pt x="1980684" y="174603"/>
                  </a:cubicBezTo>
                  <a:cubicBezTo>
                    <a:pt x="1982191" y="176111"/>
                    <a:pt x="1985203" y="179127"/>
                    <a:pt x="1985203" y="180635"/>
                  </a:cubicBezTo>
                  <a:cubicBezTo>
                    <a:pt x="1986710" y="182143"/>
                    <a:pt x="1986710" y="185159"/>
                    <a:pt x="1986710" y="188176"/>
                  </a:cubicBezTo>
                  <a:cubicBezTo>
                    <a:pt x="1985203" y="191192"/>
                    <a:pt x="1985203" y="192700"/>
                    <a:pt x="1985203" y="195716"/>
                  </a:cubicBezTo>
                  <a:cubicBezTo>
                    <a:pt x="1985203" y="198733"/>
                    <a:pt x="1985203" y="198733"/>
                    <a:pt x="1983697" y="198733"/>
                  </a:cubicBezTo>
                  <a:cubicBezTo>
                    <a:pt x="1982191" y="200241"/>
                    <a:pt x="1980684" y="201749"/>
                    <a:pt x="1979178" y="201749"/>
                  </a:cubicBezTo>
                  <a:cubicBezTo>
                    <a:pt x="1977671" y="203257"/>
                    <a:pt x="1976165" y="204765"/>
                    <a:pt x="1974659" y="204765"/>
                  </a:cubicBezTo>
                  <a:cubicBezTo>
                    <a:pt x="1971646" y="204765"/>
                    <a:pt x="1968633" y="204765"/>
                    <a:pt x="1967127" y="203257"/>
                  </a:cubicBezTo>
                  <a:cubicBezTo>
                    <a:pt x="1965620" y="203257"/>
                    <a:pt x="1962608" y="203257"/>
                    <a:pt x="1959595" y="201749"/>
                  </a:cubicBezTo>
                  <a:cubicBezTo>
                    <a:pt x="1958088" y="200241"/>
                    <a:pt x="1956582" y="198733"/>
                    <a:pt x="1955076" y="198733"/>
                  </a:cubicBezTo>
                  <a:cubicBezTo>
                    <a:pt x="1953569" y="198733"/>
                    <a:pt x="1950556" y="197224"/>
                    <a:pt x="1947544" y="197224"/>
                  </a:cubicBezTo>
                  <a:cubicBezTo>
                    <a:pt x="1944531" y="195716"/>
                    <a:pt x="1943025" y="194208"/>
                    <a:pt x="1941518" y="194208"/>
                  </a:cubicBezTo>
                  <a:cubicBezTo>
                    <a:pt x="1938505" y="194208"/>
                    <a:pt x="1935493" y="192700"/>
                    <a:pt x="1932480" y="194208"/>
                  </a:cubicBezTo>
                  <a:cubicBezTo>
                    <a:pt x="1929467" y="194208"/>
                    <a:pt x="1927961" y="195716"/>
                    <a:pt x="1926454" y="197224"/>
                  </a:cubicBezTo>
                  <a:cubicBezTo>
                    <a:pt x="1923442" y="198733"/>
                    <a:pt x="1924948" y="198733"/>
                    <a:pt x="1921935" y="201749"/>
                  </a:cubicBezTo>
                  <a:cubicBezTo>
                    <a:pt x="1920429" y="204765"/>
                    <a:pt x="1920429" y="213814"/>
                    <a:pt x="1920429" y="215322"/>
                  </a:cubicBezTo>
                  <a:cubicBezTo>
                    <a:pt x="1920429" y="216830"/>
                    <a:pt x="1920429" y="218338"/>
                    <a:pt x="1920429" y="221354"/>
                  </a:cubicBezTo>
                  <a:cubicBezTo>
                    <a:pt x="1918922" y="224371"/>
                    <a:pt x="1920429" y="228895"/>
                    <a:pt x="1917416" y="236436"/>
                  </a:cubicBezTo>
                  <a:cubicBezTo>
                    <a:pt x="1915910" y="242468"/>
                    <a:pt x="1920429" y="242468"/>
                    <a:pt x="1921935" y="248501"/>
                  </a:cubicBezTo>
                  <a:cubicBezTo>
                    <a:pt x="1923442" y="250009"/>
                    <a:pt x="1926454" y="253025"/>
                    <a:pt x="1929467" y="256041"/>
                  </a:cubicBezTo>
                  <a:cubicBezTo>
                    <a:pt x="1932480" y="257550"/>
                    <a:pt x="1935493" y="259058"/>
                    <a:pt x="1935493" y="259058"/>
                  </a:cubicBezTo>
                  <a:cubicBezTo>
                    <a:pt x="1935493" y="259058"/>
                    <a:pt x="1935493" y="262074"/>
                    <a:pt x="1935493" y="265090"/>
                  </a:cubicBezTo>
                  <a:cubicBezTo>
                    <a:pt x="1935493" y="266598"/>
                    <a:pt x="1935493" y="268106"/>
                    <a:pt x="1933986" y="271123"/>
                  </a:cubicBezTo>
                  <a:cubicBezTo>
                    <a:pt x="1932480" y="274139"/>
                    <a:pt x="1932480" y="274139"/>
                    <a:pt x="1929467" y="277155"/>
                  </a:cubicBezTo>
                  <a:cubicBezTo>
                    <a:pt x="1926454" y="280171"/>
                    <a:pt x="1924948" y="281680"/>
                    <a:pt x="1923442" y="284696"/>
                  </a:cubicBezTo>
                  <a:cubicBezTo>
                    <a:pt x="1923442" y="286204"/>
                    <a:pt x="1920429" y="289220"/>
                    <a:pt x="1920429" y="290728"/>
                  </a:cubicBezTo>
                  <a:cubicBezTo>
                    <a:pt x="1918922" y="290728"/>
                    <a:pt x="1917416" y="295253"/>
                    <a:pt x="1917416" y="296761"/>
                  </a:cubicBezTo>
                  <a:cubicBezTo>
                    <a:pt x="1917416" y="298269"/>
                    <a:pt x="1915910" y="301285"/>
                    <a:pt x="1915910" y="302793"/>
                  </a:cubicBezTo>
                  <a:cubicBezTo>
                    <a:pt x="1914403" y="304301"/>
                    <a:pt x="1914403" y="305810"/>
                    <a:pt x="1914403" y="307318"/>
                  </a:cubicBezTo>
                  <a:cubicBezTo>
                    <a:pt x="1912897" y="308826"/>
                    <a:pt x="1912897" y="310334"/>
                    <a:pt x="1914403" y="314858"/>
                  </a:cubicBezTo>
                  <a:cubicBezTo>
                    <a:pt x="1917416" y="317875"/>
                    <a:pt x="1917416" y="316366"/>
                    <a:pt x="1920429" y="317875"/>
                  </a:cubicBezTo>
                  <a:cubicBezTo>
                    <a:pt x="1921935" y="319383"/>
                    <a:pt x="1924948" y="323907"/>
                    <a:pt x="1924948" y="323907"/>
                  </a:cubicBezTo>
                  <a:cubicBezTo>
                    <a:pt x="1924948" y="323907"/>
                    <a:pt x="1932480" y="328432"/>
                    <a:pt x="1935493" y="329940"/>
                  </a:cubicBezTo>
                  <a:cubicBezTo>
                    <a:pt x="1938505" y="331448"/>
                    <a:pt x="1950556" y="338988"/>
                    <a:pt x="1950556" y="338988"/>
                  </a:cubicBezTo>
                  <a:cubicBezTo>
                    <a:pt x="1950556" y="338988"/>
                    <a:pt x="1953569" y="338988"/>
                    <a:pt x="1955076" y="338988"/>
                  </a:cubicBezTo>
                  <a:cubicBezTo>
                    <a:pt x="1956582" y="338988"/>
                    <a:pt x="1956582" y="343513"/>
                    <a:pt x="1958088" y="346529"/>
                  </a:cubicBezTo>
                  <a:cubicBezTo>
                    <a:pt x="1959595" y="348037"/>
                    <a:pt x="1959595" y="352562"/>
                    <a:pt x="1959595" y="355578"/>
                  </a:cubicBezTo>
                  <a:cubicBezTo>
                    <a:pt x="1958088" y="358594"/>
                    <a:pt x="1958088" y="361610"/>
                    <a:pt x="1958088" y="363118"/>
                  </a:cubicBezTo>
                  <a:cubicBezTo>
                    <a:pt x="1956582" y="364627"/>
                    <a:pt x="1953569" y="366135"/>
                    <a:pt x="1950556" y="369151"/>
                  </a:cubicBezTo>
                  <a:cubicBezTo>
                    <a:pt x="1947544" y="370659"/>
                    <a:pt x="1946037" y="372167"/>
                    <a:pt x="1943025" y="375183"/>
                  </a:cubicBezTo>
                  <a:cubicBezTo>
                    <a:pt x="1940012" y="376692"/>
                    <a:pt x="1940012" y="375183"/>
                    <a:pt x="1938505" y="375183"/>
                  </a:cubicBezTo>
                  <a:cubicBezTo>
                    <a:pt x="1935493" y="376692"/>
                    <a:pt x="1933986" y="378200"/>
                    <a:pt x="1932480" y="379708"/>
                  </a:cubicBezTo>
                  <a:cubicBezTo>
                    <a:pt x="1930973" y="382724"/>
                    <a:pt x="1921935" y="387248"/>
                    <a:pt x="1920429" y="388757"/>
                  </a:cubicBezTo>
                  <a:cubicBezTo>
                    <a:pt x="1917416" y="390265"/>
                    <a:pt x="1915910" y="390265"/>
                    <a:pt x="1912897" y="390265"/>
                  </a:cubicBezTo>
                  <a:cubicBezTo>
                    <a:pt x="1909884" y="391773"/>
                    <a:pt x="1911390" y="391773"/>
                    <a:pt x="1905365" y="390265"/>
                  </a:cubicBezTo>
                  <a:cubicBezTo>
                    <a:pt x="1900846" y="388757"/>
                    <a:pt x="1903858" y="390265"/>
                    <a:pt x="1899339" y="390265"/>
                  </a:cubicBezTo>
                  <a:cubicBezTo>
                    <a:pt x="1894820" y="391773"/>
                    <a:pt x="1894820" y="391773"/>
                    <a:pt x="1891807" y="393281"/>
                  </a:cubicBezTo>
                  <a:cubicBezTo>
                    <a:pt x="1888795" y="394789"/>
                    <a:pt x="1881263" y="397805"/>
                    <a:pt x="1879756" y="399314"/>
                  </a:cubicBezTo>
                  <a:cubicBezTo>
                    <a:pt x="1876744" y="400822"/>
                    <a:pt x="1875237" y="397805"/>
                    <a:pt x="1869212" y="400822"/>
                  </a:cubicBezTo>
                  <a:cubicBezTo>
                    <a:pt x="1863186" y="402330"/>
                    <a:pt x="1864692" y="400822"/>
                    <a:pt x="1860173" y="400822"/>
                  </a:cubicBezTo>
                  <a:cubicBezTo>
                    <a:pt x="1857160" y="402330"/>
                    <a:pt x="1857160" y="403838"/>
                    <a:pt x="1855654" y="405346"/>
                  </a:cubicBezTo>
                  <a:cubicBezTo>
                    <a:pt x="1854148" y="406854"/>
                    <a:pt x="1849629" y="405346"/>
                    <a:pt x="1845109" y="405346"/>
                  </a:cubicBezTo>
                  <a:cubicBezTo>
                    <a:pt x="1840590" y="405346"/>
                    <a:pt x="1842097" y="403838"/>
                    <a:pt x="1839084" y="403838"/>
                  </a:cubicBezTo>
                  <a:cubicBezTo>
                    <a:pt x="1837577" y="403838"/>
                    <a:pt x="1834565" y="400822"/>
                    <a:pt x="1831552" y="399314"/>
                  </a:cubicBezTo>
                  <a:cubicBezTo>
                    <a:pt x="1830046" y="396297"/>
                    <a:pt x="1828539" y="397805"/>
                    <a:pt x="1825526" y="394789"/>
                  </a:cubicBezTo>
                  <a:cubicBezTo>
                    <a:pt x="1822514" y="393281"/>
                    <a:pt x="1822514" y="391773"/>
                    <a:pt x="1821007" y="390265"/>
                  </a:cubicBezTo>
                  <a:cubicBezTo>
                    <a:pt x="1817994" y="390265"/>
                    <a:pt x="1816488" y="390265"/>
                    <a:pt x="1814982" y="388757"/>
                  </a:cubicBezTo>
                  <a:cubicBezTo>
                    <a:pt x="1813475" y="387248"/>
                    <a:pt x="1811969" y="385740"/>
                    <a:pt x="1813475" y="382724"/>
                  </a:cubicBezTo>
                  <a:cubicBezTo>
                    <a:pt x="1813475" y="381216"/>
                    <a:pt x="1811969" y="376692"/>
                    <a:pt x="1813475" y="375183"/>
                  </a:cubicBezTo>
                  <a:cubicBezTo>
                    <a:pt x="1813475" y="373675"/>
                    <a:pt x="1813475" y="372167"/>
                    <a:pt x="1813475" y="370659"/>
                  </a:cubicBezTo>
                  <a:cubicBezTo>
                    <a:pt x="1813475" y="367643"/>
                    <a:pt x="1813475" y="367643"/>
                    <a:pt x="1813475" y="366135"/>
                  </a:cubicBezTo>
                  <a:cubicBezTo>
                    <a:pt x="1814982" y="364627"/>
                    <a:pt x="1814982" y="361610"/>
                    <a:pt x="1814982" y="358594"/>
                  </a:cubicBezTo>
                  <a:cubicBezTo>
                    <a:pt x="1814982" y="355578"/>
                    <a:pt x="1813475" y="355578"/>
                    <a:pt x="1811969" y="352562"/>
                  </a:cubicBezTo>
                  <a:cubicBezTo>
                    <a:pt x="1810462" y="351053"/>
                    <a:pt x="1810462" y="351053"/>
                    <a:pt x="1807450" y="348037"/>
                  </a:cubicBezTo>
                  <a:cubicBezTo>
                    <a:pt x="1805943" y="343513"/>
                    <a:pt x="1807450" y="343513"/>
                    <a:pt x="1807450" y="340497"/>
                  </a:cubicBezTo>
                  <a:cubicBezTo>
                    <a:pt x="1807450" y="338988"/>
                    <a:pt x="1807450" y="338988"/>
                    <a:pt x="1807450" y="334464"/>
                  </a:cubicBezTo>
                  <a:cubicBezTo>
                    <a:pt x="1805943" y="329940"/>
                    <a:pt x="1804437" y="331448"/>
                    <a:pt x="1802931" y="326923"/>
                  </a:cubicBezTo>
                  <a:cubicBezTo>
                    <a:pt x="1802931" y="322399"/>
                    <a:pt x="1802931" y="325415"/>
                    <a:pt x="1801424" y="323907"/>
                  </a:cubicBezTo>
                  <a:cubicBezTo>
                    <a:pt x="1799918" y="320891"/>
                    <a:pt x="1799918" y="320891"/>
                    <a:pt x="1798411" y="319383"/>
                  </a:cubicBezTo>
                  <a:cubicBezTo>
                    <a:pt x="1796905" y="316366"/>
                    <a:pt x="1796905" y="316366"/>
                    <a:pt x="1795399" y="316366"/>
                  </a:cubicBezTo>
                  <a:cubicBezTo>
                    <a:pt x="1793892" y="314858"/>
                    <a:pt x="1792386" y="314858"/>
                    <a:pt x="1792386" y="311842"/>
                  </a:cubicBezTo>
                  <a:cubicBezTo>
                    <a:pt x="1790879" y="310334"/>
                    <a:pt x="1792386" y="310334"/>
                    <a:pt x="1793892" y="308826"/>
                  </a:cubicBezTo>
                  <a:cubicBezTo>
                    <a:pt x="1793892" y="307318"/>
                    <a:pt x="1798411" y="304301"/>
                    <a:pt x="1798411" y="302793"/>
                  </a:cubicBezTo>
                  <a:cubicBezTo>
                    <a:pt x="1799918" y="301285"/>
                    <a:pt x="1801424" y="301285"/>
                    <a:pt x="1804437" y="299777"/>
                  </a:cubicBezTo>
                  <a:cubicBezTo>
                    <a:pt x="1805943" y="298269"/>
                    <a:pt x="1805943" y="296761"/>
                    <a:pt x="1807450" y="293745"/>
                  </a:cubicBezTo>
                  <a:cubicBezTo>
                    <a:pt x="1810462" y="289220"/>
                    <a:pt x="1808956" y="290728"/>
                    <a:pt x="1811969" y="287712"/>
                  </a:cubicBezTo>
                  <a:cubicBezTo>
                    <a:pt x="1814982" y="284696"/>
                    <a:pt x="1813475" y="286204"/>
                    <a:pt x="1817994" y="281680"/>
                  </a:cubicBezTo>
                  <a:cubicBezTo>
                    <a:pt x="1822514" y="278663"/>
                    <a:pt x="1819501" y="280171"/>
                    <a:pt x="1821007" y="277155"/>
                  </a:cubicBezTo>
                  <a:cubicBezTo>
                    <a:pt x="1821007" y="274139"/>
                    <a:pt x="1821007" y="274139"/>
                    <a:pt x="1822514" y="274139"/>
                  </a:cubicBezTo>
                  <a:cubicBezTo>
                    <a:pt x="1824020" y="272631"/>
                    <a:pt x="1825526" y="269615"/>
                    <a:pt x="1827033" y="268106"/>
                  </a:cubicBezTo>
                  <a:cubicBezTo>
                    <a:pt x="1827033" y="268106"/>
                    <a:pt x="1828539" y="268106"/>
                    <a:pt x="1830046" y="266598"/>
                  </a:cubicBezTo>
                  <a:cubicBezTo>
                    <a:pt x="1830046" y="266598"/>
                    <a:pt x="1831552" y="265090"/>
                    <a:pt x="1834565" y="263582"/>
                  </a:cubicBezTo>
                  <a:cubicBezTo>
                    <a:pt x="1837577" y="262074"/>
                    <a:pt x="1839084" y="262074"/>
                    <a:pt x="1842097" y="259058"/>
                  </a:cubicBezTo>
                  <a:cubicBezTo>
                    <a:pt x="1845109" y="257550"/>
                    <a:pt x="1843603" y="257550"/>
                    <a:pt x="1843603" y="254533"/>
                  </a:cubicBezTo>
                  <a:cubicBezTo>
                    <a:pt x="1845109" y="253025"/>
                    <a:pt x="1843603" y="253025"/>
                    <a:pt x="1845109" y="248501"/>
                  </a:cubicBezTo>
                  <a:cubicBezTo>
                    <a:pt x="1848122" y="245485"/>
                    <a:pt x="1848122" y="248501"/>
                    <a:pt x="1851135" y="245485"/>
                  </a:cubicBezTo>
                  <a:cubicBezTo>
                    <a:pt x="1854148" y="243976"/>
                    <a:pt x="1852641" y="243976"/>
                    <a:pt x="1855654" y="240960"/>
                  </a:cubicBezTo>
                  <a:cubicBezTo>
                    <a:pt x="1857160" y="237944"/>
                    <a:pt x="1857160" y="239452"/>
                    <a:pt x="1857160" y="236436"/>
                  </a:cubicBezTo>
                  <a:cubicBezTo>
                    <a:pt x="1855654" y="231911"/>
                    <a:pt x="1857160" y="231911"/>
                    <a:pt x="1855654" y="230403"/>
                  </a:cubicBezTo>
                  <a:cubicBezTo>
                    <a:pt x="1855654" y="228895"/>
                    <a:pt x="1855654" y="227387"/>
                    <a:pt x="1855654" y="227387"/>
                  </a:cubicBezTo>
                  <a:cubicBezTo>
                    <a:pt x="1855654" y="227387"/>
                    <a:pt x="1855654" y="225879"/>
                    <a:pt x="1855654" y="224371"/>
                  </a:cubicBezTo>
                  <a:cubicBezTo>
                    <a:pt x="1857160" y="222863"/>
                    <a:pt x="1855654" y="222863"/>
                    <a:pt x="1855654" y="219846"/>
                  </a:cubicBezTo>
                  <a:cubicBezTo>
                    <a:pt x="1855654" y="218338"/>
                    <a:pt x="1854148" y="218338"/>
                    <a:pt x="1852641" y="216830"/>
                  </a:cubicBezTo>
                  <a:cubicBezTo>
                    <a:pt x="1851135" y="216830"/>
                    <a:pt x="1851135" y="216830"/>
                    <a:pt x="1849629" y="215322"/>
                  </a:cubicBezTo>
                  <a:cubicBezTo>
                    <a:pt x="1848122" y="215322"/>
                    <a:pt x="1846616" y="215322"/>
                    <a:pt x="1845109" y="216830"/>
                  </a:cubicBezTo>
                  <a:cubicBezTo>
                    <a:pt x="1843603" y="218338"/>
                    <a:pt x="1843603" y="219846"/>
                    <a:pt x="1842097" y="221354"/>
                  </a:cubicBezTo>
                  <a:cubicBezTo>
                    <a:pt x="1842097" y="222863"/>
                    <a:pt x="1842097" y="222863"/>
                    <a:pt x="1839084" y="225879"/>
                  </a:cubicBezTo>
                  <a:cubicBezTo>
                    <a:pt x="1837577" y="228895"/>
                    <a:pt x="1836071" y="227387"/>
                    <a:pt x="1834565" y="228895"/>
                  </a:cubicBezTo>
                  <a:cubicBezTo>
                    <a:pt x="1833058" y="228895"/>
                    <a:pt x="1833058" y="228895"/>
                    <a:pt x="1831552" y="231911"/>
                  </a:cubicBezTo>
                  <a:cubicBezTo>
                    <a:pt x="1831552" y="233419"/>
                    <a:pt x="1830046" y="234928"/>
                    <a:pt x="1828539" y="237944"/>
                  </a:cubicBezTo>
                  <a:cubicBezTo>
                    <a:pt x="1827033" y="240960"/>
                    <a:pt x="1827033" y="239452"/>
                    <a:pt x="1825526" y="242468"/>
                  </a:cubicBezTo>
                  <a:cubicBezTo>
                    <a:pt x="1824020" y="245485"/>
                    <a:pt x="1821007" y="246993"/>
                    <a:pt x="1817994" y="250009"/>
                  </a:cubicBezTo>
                  <a:cubicBezTo>
                    <a:pt x="1814982" y="251517"/>
                    <a:pt x="1813475" y="251517"/>
                    <a:pt x="1808956" y="251517"/>
                  </a:cubicBezTo>
                  <a:cubicBezTo>
                    <a:pt x="1805943" y="253025"/>
                    <a:pt x="1807450" y="253025"/>
                    <a:pt x="1805943" y="254533"/>
                  </a:cubicBezTo>
                  <a:cubicBezTo>
                    <a:pt x="1804437" y="256041"/>
                    <a:pt x="1801424" y="257550"/>
                    <a:pt x="1799918" y="257550"/>
                  </a:cubicBezTo>
                  <a:cubicBezTo>
                    <a:pt x="1796905" y="257550"/>
                    <a:pt x="1796905" y="257550"/>
                    <a:pt x="1793892" y="259058"/>
                  </a:cubicBezTo>
                  <a:cubicBezTo>
                    <a:pt x="1792386" y="260566"/>
                    <a:pt x="1792386" y="260566"/>
                    <a:pt x="1789373" y="260566"/>
                  </a:cubicBezTo>
                  <a:cubicBezTo>
                    <a:pt x="1787867" y="260566"/>
                    <a:pt x="1786360" y="260566"/>
                    <a:pt x="1784854" y="259058"/>
                  </a:cubicBezTo>
                  <a:cubicBezTo>
                    <a:pt x="1781841" y="259058"/>
                    <a:pt x="1780335" y="256041"/>
                    <a:pt x="1780335" y="254533"/>
                  </a:cubicBezTo>
                  <a:cubicBezTo>
                    <a:pt x="1780335" y="254533"/>
                    <a:pt x="1783348" y="251517"/>
                    <a:pt x="1783348" y="251517"/>
                  </a:cubicBezTo>
                  <a:cubicBezTo>
                    <a:pt x="1783348" y="251517"/>
                    <a:pt x="1786360" y="246993"/>
                    <a:pt x="1787867" y="245485"/>
                  </a:cubicBezTo>
                  <a:cubicBezTo>
                    <a:pt x="1787867" y="245485"/>
                    <a:pt x="1790879" y="239452"/>
                    <a:pt x="1790879" y="239452"/>
                  </a:cubicBezTo>
                  <a:cubicBezTo>
                    <a:pt x="1790879" y="239452"/>
                    <a:pt x="1799918" y="230403"/>
                    <a:pt x="1801424" y="230403"/>
                  </a:cubicBezTo>
                  <a:cubicBezTo>
                    <a:pt x="1802931" y="228895"/>
                    <a:pt x="1805943" y="222863"/>
                    <a:pt x="1807450" y="222863"/>
                  </a:cubicBezTo>
                  <a:cubicBezTo>
                    <a:pt x="1810462" y="222863"/>
                    <a:pt x="1813475" y="221354"/>
                    <a:pt x="1817994" y="215322"/>
                  </a:cubicBezTo>
                  <a:cubicBezTo>
                    <a:pt x="1822514" y="209289"/>
                    <a:pt x="1827033" y="200241"/>
                    <a:pt x="1827033" y="200241"/>
                  </a:cubicBezTo>
                  <a:cubicBezTo>
                    <a:pt x="1827033" y="200241"/>
                    <a:pt x="1831552" y="197224"/>
                    <a:pt x="1834565" y="194208"/>
                  </a:cubicBezTo>
                  <a:cubicBezTo>
                    <a:pt x="1836071" y="191192"/>
                    <a:pt x="1839084" y="192700"/>
                    <a:pt x="1839084" y="191192"/>
                  </a:cubicBezTo>
                  <a:cubicBezTo>
                    <a:pt x="1840590" y="191192"/>
                    <a:pt x="1842097" y="188176"/>
                    <a:pt x="1842097" y="186668"/>
                  </a:cubicBezTo>
                  <a:cubicBezTo>
                    <a:pt x="1842097" y="185159"/>
                    <a:pt x="1845109" y="179127"/>
                    <a:pt x="1845109" y="177619"/>
                  </a:cubicBezTo>
                  <a:cubicBezTo>
                    <a:pt x="1846616" y="176111"/>
                    <a:pt x="1858667" y="164046"/>
                    <a:pt x="1860173" y="164046"/>
                  </a:cubicBezTo>
                  <a:cubicBezTo>
                    <a:pt x="1860173" y="162538"/>
                    <a:pt x="1864692" y="158013"/>
                    <a:pt x="1866199" y="156505"/>
                  </a:cubicBezTo>
                  <a:cubicBezTo>
                    <a:pt x="1867705" y="154997"/>
                    <a:pt x="1869212" y="153489"/>
                    <a:pt x="1869212" y="151981"/>
                  </a:cubicBezTo>
                  <a:cubicBezTo>
                    <a:pt x="1870718" y="150472"/>
                    <a:pt x="1873731" y="144440"/>
                    <a:pt x="1876744" y="142932"/>
                  </a:cubicBezTo>
                  <a:cubicBezTo>
                    <a:pt x="1878250" y="141424"/>
                    <a:pt x="1881263" y="139916"/>
                    <a:pt x="1882769" y="136899"/>
                  </a:cubicBezTo>
                  <a:cubicBezTo>
                    <a:pt x="1884275" y="135391"/>
                    <a:pt x="1884275" y="132375"/>
                    <a:pt x="1885782" y="130867"/>
                  </a:cubicBezTo>
                  <a:cubicBezTo>
                    <a:pt x="1887288" y="127851"/>
                    <a:pt x="1887288" y="126342"/>
                    <a:pt x="1888795" y="123326"/>
                  </a:cubicBezTo>
                  <a:cubicBezTo>
                    <a:pt x="1890301" y="121818"/>
                    <a:pt x="1890301" y="121818"/>
                    <a:pt x="1890301" y="120310"/>
                  </a:cubicBezTo>
                  <a:cubicBezTo>
                    <a:pt x="1891807" y="118802"/>
                    <a:pt x="1891807" y="117294"/>
                    <a:pt x="1891807" y="115786"/>
                  </a:cubicBezTo>
                  <a:cubicBezTo>
                    <a:pt x="1891807" y="114277"/>
                    <a:pt x="1893314" y="111261"/>
                    <a:pt x="1893314" y="111261"/>
                  </a:cubicBezTo>
                  <a:cubicBezTo>
                    <a:pt x="1893314" y="109753"/>
                    <a:pt x="1893314" y="109753"/>
                    <a:pt x="1893314" y="106737"/>
                  </a:cubicBezTo>
                  <a:cubicBezTo>
                    <a:pt x="1893314" y="105229"/>
                    <a:pt x="1891807" y="106737"/>
                    <a:pt x="1890301" y="105229"/>
                  </a:cubicBezTo>
                  <a:cubicBezTo>
                    <a:pt x="1887288" y="105229"/>
                    <a:pt x="1887288" y="106737"/>
                    <a:pt x="1885782" y="106737"/>
                  </a:cubicBezTo>
                  <a:cubicBezTo>
                    <a:pt x="1884275" y="108245"/>
                    <a:pt x="1884275" y="109753"/>
                    <a:pt x="1881263" y="111261"/>
                  </a:cubicBezTo>
                  <a:cubicBezTo>
                    <a:pt x="1879756" y="114277"/>
                    <a:pt x="1878250" y="114277"/>
                    <a:pt x="1876744" y="115786"/>
                  </a:cubicBezTo>
                  <a:cubicBezTo>
                    <a:pt x="1875237" y="117294"/>
                    <a:pt x="1872224" y="118802"/>
                    <a:pt x="1870718" y="120310"/>
                  </a:cubicBezTo>
                  <a:cubicBezTo>
                    <a:pt x="1869212" y="121818"/>
                    <a:pt x="1866199" y="123326"/>
                    <a:pt x="1864692" y="124834"/>
                  </a:cubicBezTo>
                  <a:cubicBezTo>
                    <a:pt x="1863186" y="126342"/>
                    <a:pt x="1863186" y="127851"/>
                    <a:pt x="1860173" y="129359"/>
                  </a:cubicBezTo>
                  <a:cubicBezTo>
                    <a:pt x="1857160" y="130867"/>
                    <a:pt x="1855654" y="132375"/>
                    <a:pt x="1854148" y="132375"/>
                  </a:cubicBezTo>
                  <a:cubicBezTo>
                    <a:pt x="1854148" y="133883"/>
                    <a:pt x="1852641" y="135391"/>
                    <a:pt x="1851135" y="136899"/>
                  </a:cubicBezTo>
                  <a:cubicBezTo>
                    <a:pt x="1849629" y="136899"/>
                    <a:pt x="1848122" y="138407"/>
                    <a:pt x="1846616" y="139916"/>
                  </a:cubicBezTo>
                  <a:cubicBezTo>
                    <a:pt x="1846616" y="141424"/>
                    <a:pt x="1845109" y="142932"/>
                    <a:pt x="1843603" y="145948"/>
                  </a:cubicBezTo>
                  <a:cubicBezTo>
                    <a:pt x="1842097" y="147456"/>
                    <a:pt x="1842097" y="147456"/>
                    <a:pt x="1842097" y="150472"/>
                  </a:cubicBezTo>
                  <a:cubicBezTo>
                    <a:pt x="1842097" y="151981"/>
                    <a:pt x="1840590" y="151981"/>
                    <a:pt x="1840590" y="153489"/>
                  </a:cubicBezTo>
                  <a:cubicBezTo>
                    <a:pt x="1839084" y="154997"/>
                    <a:pt x="1837577" y="154997"/>
                    <a:pt x="1839084" y="158013"/>
                  </a:cubicBezTo>
                  <a:cubicBezTo>
                    <a:pt x="1839084" y="162538"/>
                    <a:pt x="1836071" y="164046"/>
                    <a:pt x="1836071" y="164046"/>
                  </a:cubicBezTo>
                  <a:cubicBezTo>
                    <a:pt x="1836071" y="164046"/>
                    <a:pt x="1836071" y="164046"/>
                    <a:pt x="1833058" y="164046"/>
                  </a:cubicBezTo>
                  <a:cubicBezTo>
                    <a:pt x="1833058" y="164046"/>
                    <a:pt x="1833058" y="164046"/>
                    <a:pt x="1824020" y="161029"/>
                  </a:cubicBezTo>
                  <a:cubicBezTo>
                    <a:pt x="1824020" y="161029"/>
                    <a:pt x="1824020" y="161029"/>
                    <a:pt x="1819501" y="154997"/>
                  </a:cubicBezTo>
                  <a:cubicBezTo>
                    <a:pt x="1819501" y="154997"/>
                    <a:pt x="1819501" y="154997"/>
                    <a:pt x="1817994" y="150472"/>
                  </a:cubicBezTo>
                  <a:cubicBezTo>
                    <a:pt x="1817994" y="150472"/>
                    <a:pt x="1817994" y="150472"/>
                    <a:pt x="1817994" y="142932"/>
                  </a:cubicBezTo>
                  <a:cubicBezTo>
                    <a:pt x="1817994" y="142932"/>
                    <a:pt x="1817994" y="142932"/>
                    <a:pt x="1824020" y="138407"/>
                  </a:cubicBezTo>
                  <a:cubicBezTo>
                    <a:pt x="1824020" y="138407"/>
                    <a:pt x="1825526" y="136899"/>
                    <a:pt x="1825526" y="135391"/>
                  </a:cubicBezTo>
                  <a:cubicBezTo>
                    <a:pt x="1827033" y="135391"/>
                    <a:pt x="1828539" y="133883"/>
                    <a:pt x="1828539" y="132375"/>
                  </a:cubicBezTo>
                  <a:cubicBezTo>
                    <a:pt x="1828539" y="132375"/>
                    <a:pt x="1833058" y="130867"/>
                    <a:pt x="1833058" y="129359"/>
                  </a:cubicBezTo>
                  <a:cubicBezTo>
                    <a:pt x="1834565" y="129359"/>
                    <a:pt x="1840590" y="124834"/>
                    <a:pt x="1840590" y="124834"/>
                  </a:cubicBezTo>
                  <a:cubicBezTo>
                    <a:pt x="1842097" y="123326"/>
                    <a:pt x="1848122" y="120310"/>
                    <a:pt x="1848122" y="120310"/>
                  </a:cubicBezTo>
                  <a:cubicBezTo>
                    <a:pt x="1848122" y="120310"/>
                    <a:pt x="1851135" y="117294"/>
                    <a:pt x="1852641" y="117294"/>
                  </a:cubicBezTo>
                  <a:cubicBezTo>
                    <a:pt x="1854148" y="115786"/>
                    <a:pt x="1857160" y="112769"/>
                    <a:pt x="1860173" y="111261"/>
                  </a:cubicBezTo>
                  <a:cubicBezTo>
                    <a:pt x="1861680" y="109753"/>
                    <a:pt x="1863186" y="106737"/>
                    <a:pt x="1864692" y="105229"/>
                  </a:cubicBezTo>
                  <a:cubicBezTo>
                    <a:pt x="1867705" y="102212"/>
                    <a:pt x="1867705" y="102212"/>
                    <a:pt x="1869212" y="100704"/>
                  </a:cubicBezTo>
                  <a:cubicBezTo>
                    <a:pt x="1870718" y="99196"/>
                    <a:pt x="1873731" y="97688"/>
                    <a:pt x="1875237" y="97688"/>
                  </a:cubicBezTo>
                  <a:cubicBezTo>
                    <a:pt x="1875237" y="96180"/>
                    <a:pt x="1891807" y="85623"/>
                    <a:pt x="1893314" y="84115"/>
                  </a:cubicBezTo>
                  <a:cubicBezTo>
                    <a:pt x="1896327" y="82607"/>
                    <a:pt x="1896327" y="82607"/>
                    <a:pt x="1899339" y="81099"/>
                  </a:cubicBezTo>
                  <a:cubicBezTo>
                    <a:pt x="1902352" y="81099"/>
                    <a:pt x="1902352" y="81099"/>
                    <a:pt x="1903858" y="79591"/>
                  </a:cubicBezTo>
                  <a:cubicBezTo>
                    <a:pt x="1905365" y="78082"/>
                    <a:pt x="1905365" y="78082"/>
                    <a:pt x="1908378" y="76574"/>
                  </a:cubicBezTo>
                  <a:cubicBezTo>
                    <a:pt x="1909884" y="76574"/>
                    <a:pt x="1911390" y="76574"/>
                    <a:pt x="1912897" y="76574"/>
                  </a:cubicBezTo>
                  <a:cubicBezTo>
                    <a:pt x="1915910" y="75066"/>
                    <a:pt x="1915910" y="76574"/>
                    <a:pt x="1918922" y="75066"/>
                  </a:cubicBezTo>
                  <a:close/>
                  <a:moveTo>
                    <a:pt x="2303542" y="57604"/>
                  </a:moveTo>
                  <a:cubicBezTo>
                    <a:pt x="2303542" y="57604"/>
                    <a:pt x="2303542" y="57604"/>
                    <a:pt x="2305046" y="59108"/>
                  </a:cubicBezTo>
                  <a:cubicBezTo>
                    <a:pt x="2305046" y="59108"/>
                    <a:pt x="2305046" y="59108"/>
                    <a:pt x="2311062" y="60612"/>
                  </a:cubicBezTo>
                  <a:cubicBezTo>
                    <a:pt x="2311062" y="60612"/>
                    <a:pt x="2311062" y="60612"/>
                    <a:pt x="2312566" y="62116"/>
                  </a:cubicBezTo>
                  <a:cubicBezTo>
                    <a:pt x="2312566" y="62116"/>
                    <a:pt x="2312566" y="62116"/>
                    <a:pt x="2315573" y="65124"/>
                  </a:cubicBezTo>
                  <a:cubicBezTo>
                    <a:pt x="2315573" y="65124"/>
                    <a:pt x="2315573" y="65124"/>
                    <a:pt x="2317077" y="66628"/>
                  </a:cubicBezTo>
                  <a:cubicBezTo>
                    <a:pt x="2317077" y="66628"/>
                    <a:pt x="2317077" y="66628"/>
                    <a:pt x="2321589" y="69636"/>
                  </a:cubicBezTo>
                  <a:cubicBezTo>
                    <a:pt x="2321589" y="69636"/>
                    <a:pt x="2321589" y="69636"/>
                    <a:pt x="2324597" y="74148"/>
                  </a:cubicBezTo>
                  <a:cubicBezTo>
                    <a:pt x="2324597" y="74148"/>
                    <a:pt x="2324597" y="74148"/>
                    <a:pt x="2324597" y="78659"/>
                  </a:cubicBezTo>
                  <a:cubicBezTo>
                    <a:pt x="2324597" y="78659"/>
                    <a:pt x="2324597" y="78659"/>
                    <a:pt x="2324597" y="84675"/>
                  </a:cubicBezTo>
                  <a:cubicBezTo>
                    <a:pt x="2324597" y="84675"/>
                    <a:pt x="2324597" y="84675"/>
                    <a:pt x="2323093" y="90691"/>
                  </a:cubicBezTo>
                  <a:cubicBezTo>
                    <a:pt x="2323093" y="90691"/>
                    <a:pt x="2323093" y="90691"/>
                    <a:pt x="2323093" y="93699"/>
                  </a:cubicBezTo>
                  <a:cubicBezTo>
                    <a:pt x="2323093" y="93699"/>
                    <a:pt x="2323093" y="93699"/>
                    <a:pt x="2321589" y="99715"/>
                  </a:cubicBezTo>
                  <a:cubicBezTo>
                    <a:pt x="2321589" y="99715"/>
                    <a:pt x="2321589" y="99715"/>
                    <a:pt x="2321589" y="101219"/>
                  </a:cubicBezTo>
                  <a:cubicBezTo>
                    <a:pt x="2321589" y="101219"/>
                    <a:pt x="2321589" y="101219"/>
                    <a:pt x="2321589" y="105730"/>
                  </a:cubicBezTo>
                  <a:cubicBezTo>
                    <a:pt x="2321589" y="105730"/>
                    <a:pt x="2321589" y="105730"/>
                    <a:pt x="2321589" y="110242"/>
                  </a:cubicBezTo>
                  <a:cubicBezTo>
                    <a:pt x="2321589" y="110242"/>
                    <a:pt x="2321589" y="110242"/>
                    <a:pt x="2320085" y="119266"/>
                  </a:cubicBezTo>
                  <a:cubicBezTo>
                    <a:pt x="2320085" y="119266"/>
                    <a:pt x="2320085" y="119266"/>
                    <a:pt x="2317077" y="126786"/>
                  </a:cubicBezTo>
                  <a:cubicBezTo>
                    <a:pt x="2317077" y="126786"/>
                    <a:pt x="2317077" y="126786"/>
                    <a:pt x="2317077" y="131298"/>
                  </a:cubicBezTo>
                  <a:cubicBezTo>
                    <a:pt x="2317077" y="131298"/>
                    <a:pt x="2317077" y="131298"/>
                    <a:pt x="2315573" y="140321"/>
                  </a:cubicBezTo>
                  <a:cubicBezTo>
                    <a:pt x="2315573" y="140321"/>
                    <a:pt x="2315573" y="140321"/>
                    <a:pt x="2314069" y="147841"/>
                  </a:cubicBezTo>
                  <a:cubicBezTo>
                    <a:pt x="2314069" y="147841"/>
                    <a:pt x="2314069" y="147841"/>
                    <a:pt x="2312566" y="156865"/>
                  </a:cubicBezTo>
                  <a:cubicBezTo>
                    <a:pt x="2312566" y="156865"/>
                    <a:pt x="2312566" y="156865"/>
                    <a:pt x="2311062" y="165888"/>
                  </a:cubicBezTo>
                  <a:cubicBezTo>
                    <a:pt x="2311062" y="165888"/>
                    <a:pt x="2311062" y="165888"/>
                    <a:pt x="2308054" y="171904"/>
                  </a:cubicBezTo>
                  <a:cubicBezTo>
                    <a:pt x="2308054" y="171904"/>
                    <a:pt x="2308054" y="171904"/>
                    <a:pt x="2305046" y="182432"/>
                  </a:cubicBezTo>
                  <a:cubicBezTo>
                    <a:pt x="2305046" y="182432"/>
                    <a:pt x="2305046" y="182432"/>
                    <a:pt x="2303542" y="192959"/>
                  </a:cubicBezTo>
                  <a:cubicBezTo>
                    <a:pt x="2303542" y="192959"/>
                    <a:pt x="2303542" y="192959"/>
                    <a:pt x="2303542" y="197471"/>
                  </a:cubicBezTo>
                  <a:cubicBezTo>
                    <a:pt x="2303542" y="197471"/>
                    <a:pt x="2303542" y="197471"/>
                    <a:pt x="2303542" y="204991"/>
                  </a:cubicBezTo>
                  <a:cubicBezTo>
                    <a:pt x="2303542" y="204991"/>
                    <a:pt x="2303542" y="204991"/>
                    <a:pt x="2303542" y="206495"/>
                  </a:cubicBezTo>
                  <a:cubicBezTo>
                    <a:pt x="2303542" y="206495"/>
                    <a:pt x="2303542" y="206495"/>
                    <a:pt x="2305046" y="207999"/>
                  </a:cubicBezTo>
                  <a:cubicBezTo>
                    <a:pt x="2305046" y="207999"/>
                    <a:pt x="2305046" y="207999"/>
                    <a:pt x="2308054" y="207999"/>
                  </a:cubicBezTo>
                  <a:cubicBezTo>
                    <a:pt x="2308054" y="207999"/>
                    <a:pt x="2308054" y="207999"/>
                    <a:pt x="2314069" y="206495"/>
                  </a:cubicBezTo>
                  <a:cubicBezTo>
                    <a:pt x="2314069" y="206495"/>
                    <a:pt x="2314069" y="206495"/>
                    <a:pt x="2320085" y="204991"/>
                  </a:cubicBezTo>
                  <a:cubicBezTo>
                    <a:pt x="2320085" y="204991"/>
                    <a:pt x="2320085" y="204991"/>
                    <a:pt x="2324597" y="204991"/>
                  </a:cubicBezTo>
                  <a:cubicBezTo>
                    <a:pt x="2324597" y="204991"/>
                    <a:pt x="2324597" y="204991"/>
                    <a:pt x="2330613" y="201983"/>
                  </a:cubicBezTo>
                  <a:cubicBezTo>
                    <a:pt x="2330613" y="201983"/>
                    <a:pt x="2330613" y="201983"/>
                    <a:pt x="2339637" y="200479"/>
                  </a:cubicBezTo>
                  <a:cubicBezTo>
                    <a:pt x="2339637" y="200479"/>
                    <a:pt x="2339637" y="200479"/>
                    <a:pt x="2342644" y="197471"/>
                  </a:cubicBezTo>
                  <a:cubicBezTo>
                    <a:pt x="2342644" y="197471"/>
                    <a:pt x="2342644" y="197471"/>
                    <a:pt x="2347156" y="195967"/>
                  </a:cubicBezTo>
                  <a:cubicBezTo>
                    <a:pt x="2347156" y="195967"/>
                    <a:pt x="2347156" y="195967"/>
                    <a:pt x="2354676" y="192959"/>
                  </a:cubicBezTo>
                  <a:cubicBezTo>
                    <a:pt x="2354676" y="192959"/>
                    <a:pt x="2354676" y="192959"/>
                    <a:pt x="2362196" y="189952"/>
                  </a:cubicBezTo>
                  <a:cubicBezTo>
                    <a:pt x="2362196" y="189952"/>
                    <a:pt x="2362196" y="189952"/>
                    <a:pt x="2369715" y="186944"/>
                  </a:cubicBezTo>
                  <a:cubicBezTo>
                    <a:pt x="2369715" y="186944"/>
                    <a:pt x="2369715" y="186944"/>
                    <a:pt x="2371219" y="186944"/>
                  </a:cubicBezTo>
                  <a:cubicBezTo>
                    <a:pt x="2371219" y="186944"/>
                    <a:pt x="2371219" y="186944"/>
                    <a:pt x="2375731" y="185440"/>
                  </a:cubicBezTo>
                  <a:cubicBezTo>
                    <a:pt x="2375731" y="185440"/>
                    <a:pt x="2375731" y="185440"/>
                    <a:pt x="2378739" y="185440"/>
                  </a:cubicBezTo>
                  <a:cubicBezTo>
                    <a:pt x="2378739" y="185440"/>
                    <a:pt x="2378739" y="185440"/>
                    <a:pt x="2383251" y="185440"/>
                  </a:cubicBezTo>
                  <a:cubicBezTo>
                    <a:pt x="2383251" y="185440"/>
                    <a:pt x="2383251" y="185440"/>
                    <a:pt x="2386259" y="186944"/>
                  </a:cubicBezTo>
                  <a:cubicBezTo>
                    <a:pt x="2386259" y="186944"/>
                    <a:pt x="2386259" y="186944"/>
                    <a:pt x="2389267" y="188448"/>
                  </a:cubicBezTo>
                  <a:cubicBezTo>
                    <a:pt x="2389267" y="188448"/>
                    <a:pt x="2389267" y="188448"/>
                    <a:pt x="2392275" y="188448"/>
                  </a:cubicBezTo>
                  <a:cubicBezTo>
                    <a:pt x="2392275" y="188448"/>
                    <a:pt x="2392275" y="188448"/>
                    <a:pt x="2395283" y="189952"/>
                  </a:cubicBezTo>
                  <a:cubicBezTo>
                    <a:pt x="2395283" y="189952"/>
                    <a:pt x="2395283" y="189952"/>
                    <a:pt x="2396787" y="192959"/>
                  </a:cubicBezTo>
                  <a:cubicBezTo>
                    <a:pt x="2396787" y="192959"/>
                    <a:pt x="2396787" y="192959"/>
                    <a:pt x="2399794" y="194463"/>
                  </a:cubicBezTo>
                  <a:cubicBezTo>
                    <a:pt x="2399794" y="194463"/>
                    <a:pt x="2399794" y="194463"/>
                    <a:pt x="2402802" y="198975"/>
                  </a:cubicBezTo>
                  <a:cubicBezTo>
                    <a:pt x="2402802" y="198975"/>
                    <a:pt x="2402802" y="198975"/>
                    <a:pt x="2405810" y="200479"/>
                  </a:cubicBezTo>
                  <a:cubicBezTo>
                    <a:pt x="2405810" y="200479"/>
                    <a:pt x="2405810" y="200479"/>
                    <a:pt x="2407314" y="203487"/>
                  </a:cubicBezTo>
                  <a:cubicBezTo>
                    <a:pt x="2407314" y="203487"/>
                    <a:pt x="2407314" y="203487"/>
                    <a:pt x="2408818" y="207999"/>
                  </a:cubicBezTo>
                  <a:cubicBezTo>
                    <a:pt x="2408818" y="207999"/>
                    <a:pt x="2408818" y="207999"/>
                    <a:pt x="2411826" y="209503"/>
                  </a:cubicBezTo>
                  <a:cubicBezTo>
                    <a:pt x="2411826" y="209503"/>
                    <a:pt x="2411826" y="209503"/>
                    <a:pt x="2411826" y="214015"/>
                  </a:cubicBezTo>
                  <a:cubicBezTo>
                    <a:pt x="2411826" y="214015"/>
                    <a:pt x="2411826" y="214015"/>
                    <a:pt x="2413330" y="215519"/>
                  </a:cubicBezTo>
                  <a:cubicBezTo>
                    <a:pt x="2413330" y="215519"/>
                    <a:pt x="2413330" y="215519"/>
                    <a:pt x="2410322" y="218527"/>
                  </a:cubicBezTo>
                  <a:cubicBezTo>
                    <a:pt x="2410322" y="218527"/>
                    <a:pt x="2410322" y="218527"/>
                    <a:pt x="2408818" y="220030"/>
                  </a:cubicBezTo>
                  <a:cubicBezTo>
                    <a:pt x="2408818" y="220030"/>
                    <a:pt x="2408818" y="220030"/>
                    <a:pt x="2407314" y="223038"/>
                  </a:cubicBezTo>
                  <a:cubicBezTo>
                    <a:pt x="2407314" y="223038"/>
                    <a:pt x="2407314" y="223038"/>
                    <a:pt x="2405810" y="226046"/>
                  </a:cubicBezTo>
                  <a:cubicBezTo>
                    <a:pt x="2405810" y="226046"/>
                    <a:pt x="2405810" y="226046"/>
                    <a:pt x="2404306" y="229054"/>
                  </a:cubicBezTo>
                  <a:cubicBezTo>
                    <a:pt x="2404306" y="229054"/>
                    <a:pt x="2404306" y="229054"/>
                    <a:pt x="2402802" y="232062"/>
                  </a:cubicBezTo>
                  <a:cubicBezTo>
                    <a:pt x="2402802" y="232062"/>
                    <a:pt x="2402802" y="232062"/>
                    <a:pt x="2399794" y="233566"/>
                  </a:cubicBezTo>
                  <a:cubicBezTo>
                    <a:pt x="2399794" y="233566"/>
                    <a:pt x="2399794" y="233566"/>
                    <a:pt x="2395283" y="236574"/>
                  </a:cubicBezTo>
                  <a:cubicBezTo>
                    <a:pt x="2395283" y="236574"/>
                    <a:pt x="2395283" y="236574"/>
                    <a:pt x="2390771" y="239582"/>
                  </a:cubicBezTo>
                  <a:cubicBezTo>
                    <a:pt x="2390771" y="239582"/>
                    <a:pt x="2390771" y="239582"/>
                    <a:pt x="2386259" y="241086"/>
                  </a:cubicBezTo>
                  <a:cubicBezTo>
                    <a:pt x="2386259" y="241086"/>
                    <a:pt x="2386259" y="241086"/>
                    <a:pt x="2383251" y="244094"/>
                  </a:cubicBezTo>
                  <a:cubicBezTo>
                    <a:pt x="2383251" y="244094"/>
                    <a:pt x="2383251" y="244094"/>
                    <a:pt x="2378739" y="245598"/>
                  </a:cubicBezTo>
                  <a:cubicBezTo>
                    <a:pt x="2378739" y="245598"/>
                    <a:pt x="2378739" y="245598"/>
                    <a:pt x="2374227" y="245598"/>
                  </a:cubicBezTo>
                  <a:cubicBezTo>
                    <a:pt x="2374227" y="245598"/>
                    <a:pt x="2374227" y="245598"/>
                    <a:pt x="2369715" y="247102"/>
                  </a:cubicBezTo>
                  <a:cubicBezTo>
                    <a:pt x="2369715" y="247102"/>
                    <a:pt x="2369715" y="247102"/>
                    <a:pt x="2368212" y="250109"/>
                  </a:cubicBezTo>
                  <a:cubicBezTo>
                    <a:pt x="2368212" y="250109"/>
                    <a:pt x="2368212" y="250109"/>
                    <a:pt x="2363700" y="251613"/>
                  </a:cubicBezTo>
                  <a:cubicBezTo>
                    <a:pt x="2363700" y="251613"/>
                    <a:pt x="2363700" y="251613"/>
                    <a:pt x="2357684" y="251613"/>
                  </a:cubicBezTo>
                  <a:cubicBezTo>
                    <a:pt x="2357684" y="251613"/>
                    <a:pt x="2357684" y="251613"/>
                    <a:pt x="2353172" y="253117"/>
                  </a:cubicBezTo>
                  <a:cubicBezTo>
                    <a:pt x="2353172" y="253117"/>
                    <a:pt x="2353172" y="253117"/>
                    <a:pt x="2350164" y="254621"/>
                  </a:cubicBezTo>
                  <a:cubicBezTo>
                    <a:pt x="2350164" y="254621"/>
                    <a:pt x="2350164" y="254621"/>
                    <a:pt x="2347156" y="256125"/>
                  </a:cubicBezTo>
                  <a:cubicBezTo>
                    <a:pt x="2347156" y="256125"/>
                    <a:pt x="2347156" y="256125"/>
                    <a:pt x="2345652" y="257629"/>
                  </a:cubicBezTo>
                  <a:cubicBezTo>
                    <a:pt x="2345652" y="257629"/>
                    <a:pt x="2339637" y="259133"/>
                    <a:pt x="2338133" y="259133"/>
                  </a:cubicBezTo>
                  <a:cubicBezTo>
                    <a:pt x="2338133" y="259133"/>
                    <a:pt x="2335125" y="260637"/>
                    <a:pt x="2335125" y="260637"/>
                  </a:cubicBezTo>
                  <a:cubicBezTo>
                    <a:pt x="2335125" y="260637"/>
                    <a:pt x="2335125" y="260637"/>
                    <a:pt x="2330613" y="262141"/>
                  </a:cubicBezTo>
                  <a:cubicBezTo>
                    <a:pt x="2330613" y="262141"/>
                    <a:pt x="2330613" y="262141"/>
                    <a:pt x="2306550" y="269661"/>
                  </a:cubicBezTo>
                  <a:cubicBezTo>
                    <a:pt x="2306550" y="269661"/>
                    <a:pt x="2306550" y="269661"/>
                    <a:pt x="2302038" y="271165"/>
                  </a:cubicBezTo>
                  <a:cubicBezTo>
                    <a:pt x="2302038" y="271165"/>
                    <a:pt x="2302038" y="271165"/>
                    <a:pt x="2297526" y="272669"/>
                  </a:cubicBezTo>
                  <a:cubicBezTo>
                    <a:pt x="2297526" y="272669"/>
                    <a:pt x="2297526" y="272669"/>
                    <a:pt x="2293014" y="275677"/>
                  </a:cubicBezTo>
                  <a:cubicBezTo>
                    <a:pt x="2293014" y="275677"/>
                    <a:pt x="2293014" y="275677"/>
                    <a:pt x="2291510" y="277180"/>
                  </a:cubicBezTo>
                  <a:cubicBezTo>
                    <a:pt x="2291510" y="277180"/>
                    <a:pt x="2291510" y="277180"/>
                    <a:pt x="2291510" y="280188"/>
                  </a:cubicBezTo>
                  <a:cubicBezTo>
                    <a:pt x="2291510" y="280188"/>
                    <a:pt x="2291510" y="280188"/>
                    <a:pt x="2293014" y="281692"/>
                  </a:cubicBezTo>
                  <a:cubicBezTo>
                    <a:pt x="2293014" y="281692"/>
                    <a:pt x="2293014" y="281692"/>
                    <a:pt x="2294518" y="283196"/>
                  </a:cubicBezTo>
                  <a:cubicBezTo>
                    <a:pt x="2294518" y="283196"/>
                    <a:pt x="2294518" y="283196"/>
                    <a:pt x="2297526" y="284700"/>
                  </a:cubicBezTo>
                  <a:cubicBezTo>
                    <a:pt x="2297526" y="284700"/>
                    <a:pt x="2297526" y="284700"/>
                    <a:pt x="2300534" y="286204"/>
                  </a:cubicBezTo>
                  <a:cubicBezTo>
                    <a:pt x="2300534" y="286204"/>
                    <a:pt x="2303542" y="289212"/>
                    <a:pt x="2303542" y="289212"/>
                  </a:cubicBezTo>
                  <a:cubicBezTo>
                    <a:pt x="2303542" y="290716"/>
                    <a:pt x="2308054" y="293724"/>
                    <a:pt x="2308054" y="293724"/>
                  </a:cubicBezTo>
                  <a:cubicBezTo>
                    <a:pt x="2308054" y="293724"/>
                    <a:pt x="2308054" y="293724"/>
                    <a:pt x="2312566" y="296732"/>
                  </a:cubicBezTo>
                  <a:cubicBezTo>
                    <a:pt x="2312566" y="296732"/>
                    <a:pt x="2312566" y="296732"/>
                    <a:pt x="2317077" y="301244"/>
                  </a:cubicBezTo>
                  <a:cubicBezTo>
                    <a:pt x="2317077" y="301244"/>
                    <a:pt x="2317077" y="301244"/>
                    <a:pt x="2321589" y="304252"/>
                  </a:cubicBezTo>
                  <a:cubicBezTo>
                    <a:pt x="2321589" y="304252"/>
                    <a:pt x="2321589" y="304252"/>
                    <a:pt x="2327605" y="308763"/>
                  </a:cubicBezTo>
                  <a:cubicBezTo>
                    <a:pt x="2327605" y="308763"/>
                    <a:pt x="2327605" y="308763"/>
                    <a:pt x="2330613" y="310267"/>
                  </a:cubicBezTo>
                  <a:cubicBezTo>
                    <a:pt x="2330613" y="310267"/>
                    <a:pt x="2330613" y="310267"/>
                    <a:pt x="2335125" y="314779"/>
                  </a:cubicBezTo>
                  <a:cubicBezTo>
                    <a:pt x="2335125" y="314779"/>
                    <a:pt x="2335125" y="314779"/>
                    <a:pt x="2341141" y="320795"/>
                  </a:cubicBezTo>
                  <a:cubicBezTo>
                    <a:pt x="2341141" y="320795"/>
                    <a:pt x="2341141" y="320795"/>
                    <a:pt x="2350164" y="326811"/>
                  </a:cubicBezTo>
                  <a:cubicBezTo>
                    <a:pt x="2350164" y="326811"/>
                    <a:pt x="2350164" y="326811"/>
                    <a:pt x="2359188" y="331323"/>
                  </a:cubicBezTo>
                  <a:cubicBezTo>
                    <a:pt x="2359188" y="331323"/>
                    <a:pt x="2359188" y="331323"/>
                    <a:pt x="2366708" y="335834"/>
                  </a:cubicBezTo>
                  <a:cubicBezTo>
                    <a:pt x="2366708" y="335834"/>
                    <a:pt x="2366708" y="335834"/>
                    <a:pt x="2377235" y="340346"/>
                  </a:cubicBezTo>
                  <a:cubicBezTo>
                    <a:pt x="2377235" y="340346"/>
                    <a:pt x="2381747" y="343354"/>
                    <a:pt x="2383251" y="343354"/>
                  </a:cubicBezTo>
                  <a:cubicBezTo>
                    <a:pt x="2384755" y="344858"/>
                    <a:pt x="2386259" y="344858"/>
                    <a:pt x="2386259" y="344858"/>
                  </a:cubicBezTo>
                  <a:cubicBezTo>
                    <a:pt x="2386259" y="344858"/>
                    <a:pt x="2386259" y="344858"/>
                    <a:pt x="2392275" y="346362"/>
                  </a:cubicBezTo>
                  <a:cubicBezTo>
                    <a:pt x="2392275" y="346362"/>
                    <a:pt x="2392275" y="346362"/>
                    <a:pt x="2399794" y="346362"/>
                  </a:cubicBezTo>
                  <a:cubicBezTo>
                    <a:pt x="2399794" y="346362"/>
                    <a:pt x="2399794" y="346362"/>
                    <a:pt x="2411826" y="347866"/>
                  </a:cubicBezTo>
                  <a:cubicBezTo>
                    <a:pt x="2411826" y="347866"/>
                    <a:pt x="2411826" y="347866"/>
                    <a:pt x="2420850" y="347866"/>
                  </a:cubicBezTo>
                  <a:cubicBezTo>
                    <a:pt x="2420850" y="347866"/>
                    <a:pt x="2420850" y="347866"/>
                    <a:pt x="2437393" y="350874"/>
                  </a:cubicBezTo>
                  <a:cubicBezTo>
                    <a:pt x="2437393" y="350874"/>
                    <a:pt x="2437393" y="350874"/>
                    <a:pt x="2453937" y="352378"/>
                  </a:cubicBezTo>
                  <a:cubicBezTo>
                    <a:pt x="2453937" y="352378"/>
                    <a:pt x="2453937" y="352378"/>
                    <a:pt x="2462960" y="355386"/>
                  </a:cubicBezTo>
                  <a:cubicBezTo>
                    <a:pt x="2462960" y="355386"/>
                    <a:pt x="2462960" y="355386"/>
                    <a:pt x="2470480" y="356890"/>
                  </a:cubicBezTo>
                  <a:cubicBezTo>
                    <a:pt x="2470480" y="356890"/>
                    <a:pt x="2470480" y="356890"/>
                    <a:pt x="2479504" y="359898"/>
                  </a:cubicBezTo>
                  <a:cubicBezTo>
                    <a:pt x="2479504" y="359898"/>
                    <a:pt x="2479504" y="359898"/>
                    <a:pt x="2485519" y="361402"/>
                  </a:cubicBezTo>
                  <a:cubicBezTo>
                    <a:pt x="2485519" y="361402"/>
                    <a:pt x="2485519" y="361402"/>
                    <a:pt x="2493039" y="362905"/>
                  </a:cubicBezTo>
                  <a:cubicBezTo>
                    <a:pt x="2493039" y="362905"/>
                    <a:pt x="2493039" y="362905"/>
                    <a:pt x="2505071" y="365913"/>
                  </a:cubicBezTo>
                  <a:cubicBezTo>
                    <a:pt x="2505071" y="365913"/>
                    <a:pt x="2505071" y="365913"/>
                    <a:pt x="2515598" y="368921"/>
                  </a:cubicBezTo>
                  <a:lnTo>
                    <a:pt x="2518606" y="371929"/>
                  </a:lnTo>
                  <a:cubicBezTo>
                    <a:pt x="2518606" y="371929"/>
                    <a:pt x="2518606" y="371929"/>
                    <a:pt x="2520110" y="374937"/>
                  </a:cubicBezTo>
                  <a:cubicBezTo>
                    <a:pt x="2520110" y="374937"/>
                    <a:pt x="2520110" y="374937"/>
                    <a:pt x="2517102" y="377945"/>
                  </a:cubicBezTo>
                  <a:cubicBezTo>
                    <a:pt x="2517102" y="377945"/>
                    <a:pt x="2515598" y="379449"/>
                    <a:pt x="2514094" y="379449"/>
                  </a:cubicBezTo>
                  <a:cubicBezTo>
                    <a:pt x="2514094" y="379449"/>
                    <a:pt x="2511087" y="380953"/>
                    <a:pt x="2511087" y="380953"/>
                  </a:cubicBezTo>
                  <a:cubicBezTo>
                    <a:pt x="2511087" y="380953"/>
                    <a:pt x="2511087" y="380953"/>
                    <a:pt x="2506575" y="382457"/>
                  </a:cubicBezTo>
                  <a:cubicBezTo>
                    <a:pt x="2506575" y="382457"/>
                    <a:pt x="2506575" y="382457"/>
                    <a:pt x="2499055" y="385465"/>
                  </a:cubicBezTo>
                  <a:cubicBezTo>
                    <a:pt x="2499055" y="385465"/>
                    <a:pt x="2499055" y="385465"/>
                    <a:pt x="2491535" y="389977"/>
                  </a:cubicBezTo>
                  <a:cubicBezTo>
                    <a:pt x="2491535" y="389977"/>
                    <a:pt x="2491535" y="389977"/>
                    <a:pt x="2485519" y="392984"/>
                  </a:cubicBezTo>
                  <a:cubicBezTo>
                    <a:pt x="2485519" y="392984"/>
                    <a:pt x="2485519" y="392984"/>
                    <a:pt x="2478000" y="397496"/>
                  </a:cubicBezTo>
                  <a:cubicBezTo>
                    <a:pt x="2478000" y="397496"/>
                    <a:pt x="2478000" y="397496"/>
                    <a:pt x="2467472" y="402008"/>
                  </a:cubicBezTo>
                  <a:cubicBezTo>
                    <a:pt x="2467472" y="402008"/>
                    <a:pt x="2467472" y="402008"/>
                    <a:pt x="2459952" y="405016"/>
                  </a:cubicBezTo>
                  <a:cubicBezTo>
                    <a:pt x="2459952" y="405016"/>
                    <a:pt x="2459952" y="405016"/>
                    <a:pt x="2453937" y="405016"/>
                  </a:cubicBezTo>
                  <a:cubicBezTo>
                    <a:pt x="2453937" y="405016"/>
                    <a:pt x="2453937" y="405016"/>
                    <a:pt x="2441905" y="408024"/>
                  </a:cubicBezTo>
                  <a:cubicBezTo>
                    <a:pt x="2441905" y="408024"/>
                    <a:pt x="2441905" y="408024"/>
                    <a:pt x="2434385" y="408024"/>
                  </a:cubicBezTo>
                  <a:cubicBezTo>
                    <a:pt x="2434385" y="408024"/>
                    <a:pt x="2434385" y="408024"/>
                    <a:pt x="2431377" y="408024"/>
                  </a:cubicBezTo>
                  <a:cubicBezTo>
                    <a:pt x="2431377" y="408024"/>
                    <a:pt x="2431377" y="408024"/>
                    <a:pt x="2425362" y="408024"/>
                  </a:cubicBezTo>
                  <a:cubicBezTo>
                    <a:pt x="2425362" y="408024"/>
                    <a:pt x="2425362" y="408024"/>
                    <a:pt x="2417842" y="408024"/>
                  </a:cubicBezTo>
                  <a:cubicBezTo>
                    <a:pt x="2417842" y="408024"/>
                    <a:pt x="2417842" y="408024"/>
                    <a:pt x="2408818" y="408024"/>
                  </a:cubicBezTo>
                  <a:cubicBezTo>
                    <a:pt x="2408818" y="408024"/>
                    <a:pt x="2408818" y="408024"/>
                    <a:pt x="2401298" y="408024"/>
                  </a:cubicBezTo>
                  <a:cubicBezTo>
                    <a:pt x="2401298" y="408024"/>
                    <a:pt x="2401298" y="408024"/>
                    <a:pt x="2396787" y="408024"/>
                  </a:cubicBezTo>
                  <a:cubicBezTo>
                    <a:pt x="2396787" y="408024"/>
                    <a:pt x="2396787" y="408024"/>
                    <a:pt x="2389267" y="408024"/>
                  </a:cubicBezTo>
                  <a:cubicBezTo>
                    <a:pt x="2389267" y="408024"/>
                    <a:pt x="2389267" y="408024"/>
                    <a:pt x="2378739" y="408024"/>
                  </a:cubicBezTo>
                  <a:cubicBezTo>
                    <a:pt x="2378739" y="408024"/>
                    <a:pt x="2378739" y="408024"/>
                    <a:pt x="2362196" y="408024"/>
                  </a:cubicBezTo>
                  <a:cubicBezTo>
                    <a:pt x="2362196" y="408024"/>
                    <a:pt x="2356180" y="408024"/>
                    <a:pt x="2354676" y="408024"/>
                  </a:cubicBezTo>
                  <a:cubicBezTo>
                    <a:pt x="2354676" y="408024"/>
                    <a:pt x="2351668" y="406520"/>
                    <a:pt x="2351668" y="406520"/>
                  </a:cubicBezTo>
                  <a:cubicBezTo>
                    <a:pt x="2351668" y="406520"/>
                    <a:pt x="2351668" y="406520"/>
                    <a:pt x="2347156" y="403512"/>
                  </a:cubicBezTo>
                  <a:cubicBezTo>
                    <a:pt x="2347156" y="403512"/>
                    <a:pt x="2347156" y="403512"/>
                    <a:pt x="2341141" y="402008"/>
                  </a:cubicBezTo>
                  <a:cubicBezTo>
                    <a:pt x="2341141" y="402008"/>
                    <a:pt x="2341141" y="402008"/>
                    <a:pt x="2336629" y="399000"/>
                  </a:cubicBezTo>
                  <a:cubicBezTo>
                    <a:pt x="2336629" y="399000"/>
                    <a:pt x="2329109" y="392984"/>
                    <a:pt x="2327605" y="392984"/>
                  </a:cubicBezTo>
                  <a:cubicBezTo>
                    <a:pt x="2327605" y="392984"/>
                    <a:pt x="2324597" y="389977"/>
                    <a:pt x="2324597" y="389977"/>
                  </a:cubicBezTo>
                  <a:cubicBezTo>
                    <a:pt x="2324597" y="389977"/>
                    <a:pt x="2324597" y="389977"/>
                    <a:pt x="2321589" y="385465"/>
                  </a:cubicBezTo>
                  <a:cubicBezTo>
                    <a:pt x="2321589" y="385465"/>
                    <a:pt x="2321589" y="385465"/>
                    <a:pt x="2317077" y="382457"/>
                  </a:cubicBezTo>
                  <a:cubicBezTo>
                    <a:pt x="2317077" y="382457"/>
                    <a:pt x="2317077" y="382457"/>
                    <a:pt x="2314069" y="379449"/>
                  </a:cubicBezTo>
                  <a:cubicBezTo>
                    <a:pt x="2314069" y="379449"/>
                    <a:pt x="2314069" y="379449"/>
                    <a:pt x="2312566" y="377945"/>
                  </a:cubicBezTo>
                  <a:cubicBezTo>
                    <a:pt x="2312566" y="377945"/>
                    <a:pt x="2312566" y="377945"/>
                    <a:pt x="2309558" y="377945"/>
                  </a:cubicBezTo>
                  <a:cubicBezTo>
                    <a:pt x="2309558" y="377945"/>
                    <a:pt x="2309558" y="377945"/>
                    <a:pt x="2306550" y="374937"/>
                  </a:cubicBezTo>
                  <a:cubicBezTo>
                    <a:pt x="2306550" y="374937"/>
                    <a:pt x="2306550" y="374937"/>
                    <a:pt x="2303542" y="373433"/>
                  </a:cubicBezTo>
                  <a:cubicBezTo>
                    <a:pt x="2303542" y="373433"/>
                    <a:pt x="2303542" y="373433"/>
                    <a:pt x="2302038" y="371929"/>
                  </a:cubicBezTo>
                  <a:cubicBezTo>
                    <a:pt x="2302038" y="371929"/>
                    <a:pt x="2302038" y="371929"/>
                    <a:pt x="2299030" y="368921"/>
                  </a:cubicBezTo>
                  <a:cubicBezTo>
                    <a:pt x="2299030" y="368921"/>
                    <a:pt x="2299030" y="368921"/>
                    <a:pt x="2297526" y="367417"/>
                  </a:cubicBezTo>
                  <a:cubicBezTo>
                    <a:pt x="2297526" y="367417"/>
                    <a:pt x="2297526" y="367417"/>
                    <a:pt x="2293014" y="362905"/>
                  </a:cubicBezTo>
                  <a:cubicBezTo>
                    <a:pt x="2293014" y="362905"/>
                    <a:pt x="2293014" y="362905"/>
                    <a:pt x="2286998" y="358394"/>
                  </a:cubicBezTo>
                  <a:cubicBezTo>
                    <a:pt x="2286998" y="358394"/>
                    <a:pt x="2286998" y="358394"/>
                    <a:pt x="2280983" y="353882"/>
                  </a:cubicBezTo>
                  <a:cubicBezTo>
                    <a:pt x="2280983" y="353882"/>
                    <a:pt x="2280983" y="353882"/>
                    <a:pt x="2273463" y="346362"/>
                  </a:cubicBezTo>
                  <a:cubicBezTo>
                    <a:pt x="2273463" y="346362"/>
                    <a:pt x="2273463" y="346362"/>
                    <a:pt x="2268951" y="341850"/>
                  </a:cubicBezTo>
                  <a:cubicBezTo>
                    <a:pt x="2268951" y="341850"/>
                    <a:pt x="2268951" y="341850"/>
                    <a:pt x="2267447" y="343354"/>
                  </a:cubicBezTo>
                  <a:cubicBezTo>
                    <a:pt x="2267447" y="343354"/>
                    <a:pt x="2267447" y="343354"/>
                    <a:pt x="2264439" y="346362"/>
                  </a:cubicBezTo>
                  <a:cubicBezTo>
                    <a:pt x="2264439" y="346362"/>
                    <a:pt x="2264439" y="346362"/>
                    <a:pt x="2259927" y="352378"/>
                  </a:cubicBezTo>
                  <a:cubicBezTo>
                    <a:pt x="2259927" y="352378"/>
                    <a:pt x="2259927" y="352378"/>
                    <a:pt x="2258423" y="358394"/>
                  </a:cubicBezTo>
                  <a:cubicBezTo>
                    <a:pt x="2258423" y="358394"/>
                    <a:pt x="2258423" y="358394"/>
                    <a:pt x="2253912" y="367417"/>
                  </a:cubicBezTo>
                  <a:cubicBezTo>
                    <a:pt x="2253912" y="367417"/>
                    <a:pt x="2253912" y="367417"/>
                    <a:pt x="2250904" y="373433"/>
                  </a:cubicBezTo>
                  <a:cubicBezTo>
                    <a:pt x="2250904" y="373433"/>
                    <a:pt x="2250904" y="373433"/>
                    <a:pt x="2246392" y="382457"/>
                  </a:cubicBezTo>
                  <a:cubicBezTo>
                    <a:pt x="2246392" y="382457"/>
                    <a:pt x="2246392" y="382457"/>
                    <a:pt x="2240376" y="389977"/>
                  </a:cubicBezTo>
                  <a:cubicBezTo>
                    <a:pt x="2240376" y="389977"/>
                    <a:pt x="2240376" y="389977"/>
                    <a:pt x="2237368" y="392984"/>
                  </a:cubicBezTo>
                  <a:cubicBezTo>
                    <a:pt x="2237368" y="392984"/>
                    <a:pt x="2237368" y="392984"/>
                    <a:pt x="2232856" y="397496"/>
                  </a:cubicBezTo>
                  <a:cubicBezTo>
                    <a:pt x="2232856" y="397496"/>
                    <a:pt x="2232856" y="397496"/>
                    <a:pt x="2226841" y="403512"/>
                  </a:cubicBezTo>
                  <a:cubicBezTo>
                    <a:pt x="2226841" y="403512"/>
                    <a:pt x="2226841" y="403512"/>
                    <a:pt x="2220825" y="408024"/>
                  </a:cubicBezTo>
                  <a:cubicBezTo>
                    <a:pt x="2220825" y="408024"/>
                    <a:pt x="2220825" y="408024"/>
                    <a:pt x="2214809" y="412536"/>
                  </a:cubicBezTo>
                  <a:cubicBezTo>
                    <a:pt x="2214809" y="412536"/>
                    <a:pt x="2208793" y="415544"/>
                    <a:pt x="2208793" y="415544"/>
                  </a:cubicBezTo>
                  <a:cubicBezTo>
                    <a:pt x="2210297" y="415544"/>
                    <a:pt x="2205785" y="417048"/>
                    <a:pt x="2205785" y="417048"/>
                  </a:cubicBezTo>
                  <a:cubicBezTo>
                    <a:pt x="2205785" y="417048"/>
                    <a:pt x="2205785" y="417048"/>
                    <a:pt x="2198266" y="420055"/>
                  </a:cubicBezTo>
                  <a:cubicBezTo>
                    <a:pt x="2198266" y="420055"/>
                    <a:pt x="2198266" y="420055"/>
                    <a:pt x="2193754" y="421559"/>
                  </a:cubicBezTo>
                  <a:cubicBezTo>
                    <a:pt x="2193754" y="421559"/>
                    <a:pt x="2193754" y="421559"/>
                    <a:pt x="2186234" y="423063"/>
                  </a:cubicBezTo>
                  <a:cubicBezTo>
                    <a:pt x="2186234" y="423063"/>
                    <a:pt x="2186234" y="423063"/>
                    <a:pt x="2181722" y="424567"/>
                  </a:cubicBezTo>
                  <a:cubicBezTo>
                    <a:pt x="2181722" y="424567"/>
                    <a:pt x="2181722" y="424567"/>
                    <a:pt x="2175706" y="424567"/>
                  </a:cubicBezTo>
                  <a:cubicBezTo>
                    <a:pt x="2175706" y="424567"/>
                    <a:pt x="2175706" y="424567"/>
                    <a:pt x="2166683" y="427575"/>
                  </a:cubicBezTo>
                  <a:cubicBezTo>
                    <a:pt x="2166683" y="427575"/>
                    <a:pt x="2166683" y="427575"/>
                    <a:pt x="2159163" y="427575"/>
                  </a:cubicBezTo>
                  <a:cubicBezTo>
                    <a:pt x="2159163" y="427575"/>
                    <a:pt x="2159163" y="427575"/>
                    <a:pt x="2147131" y="429079"/>
                  </a:cubicBezTo>
                  <a:cubicBezTo>
                    <a:pt x="2147131" y="429079"/>
                    <a:pt x="2147131" y="429079"/>
                    <a:pt x="2141116" y="427575"/>
                  </a:cubicBezTo>
                  <a:cubicBezTo>
                    <a:pt x="2141116" y="427575"/>
                    <a:pt x="2141116" y="427575"/>
                    <a:pt x="2133596" y="427575"/>
                  </a:cubicBezTo>
                  <a:cubicBezTo>
                    <a:pt x="2133596" y="427575"/>
                    <a:pt x="2133596" y="427575"/>
                    <a:pt x="2129084" y="426071"/>
                  </a:cubicBezTo>
                  <a:cubicBezTo>
                    <a:pt x="2129084" y="426071"/>
                    <a:pt x="2129084" y="426071"/>
                    <a:pt x="2124572" y="424567"/>
                  </a:cubicBezTo>
                  <a:cubicBezTo>
                    <a:pt x="2124572" y="424567"/>
                    <a:pt x="2124572" y="424567"/>
                    <a:pt x="2118556" y="424567"/>
                  </a:cubicBezTo>
                  <a:cubicBezTo>
                    <a:pt x="2118556" y="424567"/>
                    <a:pt x="2118556" y="424567"/>
                    <a:pt x="2111037" y="420055"/>
                  </a:cubicBezTo>
                  <a:cubicBezTo>
                    <a:pt x="2111037" y="420055"/>
                    <a:pt x="2111037" y="420055"/>
                    <a:pt x="2111037" y="418552"/>
                  </a:cubicBezTo>
                  <a:cubicBezTo>
                    <a:pt x="2111037" y="418552"/>
                    <a:pt x="2111037" y="418552"/>
                    <a:pt x="2115548" y="417048"/>
                  </a:cubicBezTo>
                  <a:cubicBezTo>
                    <a:pt x="2115548" y="417048"/>
                    <a:pt x="2115548" y="417048"/>
                    <a:pt x="2121564" y="414040"/>
                  </a:cubicBezTo>
                  <a:cubicBezTo>
                    <a:pt x="2121564" y="414040"/>
                    <a:pt x="2121564" y="414040"/>
                    <a:pt x="2123068" y="411032"/>
                  </a:cubicBezTo>
                  <a:cubicBezTo>
                    <a:pt x="2123068" y="411032"/>
                    <a:pt x="2123068" y="411032"/>
                    <a:pt x="2123068" y="408024"/>
                  </a:cubicBezTo>
                  <a:cubicBezTo>
                    <a:pt x="2123068" y="408024"/>
                    <a:pt x="2123068" y="408024"/>
                    <a:pt x="2118556" y="403512"/>
                  </a:cubicBezTo>
                  <a:cubicBezTo>
                    <a:pt x="2118556" y="403512"/>
                    <a:pt x="2118556" y="403512"/>
                    <a:pt x="2114044" y="400504"/>
                  </a:cubicBezTo>
                  <a:cubicBezTo>
                    <a:pt x="2114044" y="400504"/>
                    <a:pt x="2112541" y="399000"/>
                    <a:pt x="2111037" y="399000"/>
                  </a:cubicBezTo>
                  <a:cubicBezTo>
                    <a:pt x="2109533" y="399000"/>
                    <a:pt x="2106525" y="395992"/>
                    <a:pt x="2106525" y="395992"/>
                  </a:cubicBezTo>
                  <a:cubicBezTo>
                    <a:pt x="2106525" y="395992"/>
                    <a:pt x="2106525" y="395992"/>
                    <a:pt x="2103517" y="392984"/>
                  </a:cubicBezTo>
                  <a:cubicBezTo>
                    <a:pt x="2103517" y="392984"/>
                    <a:pt x="2103517" y="392984"/>
                    <a:pt x="2099005" y="391480"/>
                  </a:cubicBezTo>
                  <a:cubicBezTo>
                    <a:pt x="2099005" y="391480"/>
                    <a:pt x="2099005" y="391480"/>
                    <a:pt x="2094493" y="389977"/>
                  </a:cubicBezTo>
                  <a:cubicBezTo>
                    <a:pt x="2094493" y="389977"/>
                    <a:pt x="2094493" y="389977"/>
                    <a:pt x="2091485" y="386969"/>
                  </a:cubicBezTo>
                  <a:cubicBezTo>
                    <a:pt x="2091485" y="386969"/>
                    <a:pt x="2091485" y="386969"/>
                    <a:pt x="2092989" y="380953"/>
                  </a:cubicBezTo>
                  <a:cubicBezTo>
                    <a:pt x="2092989" y="380953"/>
                    <a:pt x="2092989" y="380953"/>
                    <a:pt x="2095997" y="379449"/>
                  </a:cubicBezTo>
                  <a:cubicBezTo>
                    <a:pt x="2095997" y="379449"/>
                    <a:pt x="2095997" y="379449"/>
                    <a:pt x="2105021" y="379449"/>
                  </a:cubicBezTo>
                  <a:cubicBezTo>
                    <a:pt x="2105021" y="379449"/>
                    <a:pt x="2105021" y="379449"/>
                    <a:pt x="2115548" y="379449"/>
                  </a:cubicBezTo>
                  <a:cubicBezTo>
                    <a:pt x="2115548" y="379449"/>
                    <a:pt x="2115548" y="379449"/>
                    <a:pt x="2127580" y="379449"/>
                  </a:cubicBezTo>
                  <a:cubicBezTo>
                    <a:pt x="2127580" y="379449"/>
                    <a:pt x="2127580" y="379449"/>
                    <a:pt x="2135100" y="377945"/>
                  </a:cubicBezTo>
                  <a:cubicBezTo>
                    <a:pt x="2135100" y="377945"/>
                    <a:pt x="2135100" y="377945"/>
                    <a:pt x="2139612" y="377945"/>
                  </a:cubicBezTo>
                  <a:cubicBezTo>
                    <a:pt x="2139612" y="377945"/>
                    <a:pt x="2139612" y="377945"/>
                    <a:pt x="2153147" y="377945"/>
                  </a:cubicBezTo>
                  <a:cubicBezTo>
                    <a:pt x="2153147" y="377945"/>
                    <a:pt x="2153147" y="377945"/>
                    <a:pt x="2163675" y="376441"/>
                  </a:cubicBezTo>
                  <a:cubicBezTo>
                    <a:pt x="2163675" y="376441"/>
                    <a:pt x="2163675" y="376441"/>
                    <a:pt x="2169691" y="374937"/>
                  </a:cubicBezTo>
                  <a:cubicBezTo>
                    <a:pt x="2169691" y="374937"/>
                    <a:pt x="2169691" y="374937"/>
                    <a:pt x="2177210" y="373433"/>
                  </a:cubicBezTo>
                  <a:cubicBezTo>
                    <a:pt x="2177210" y="373433"/>
                    <a:pt x="2177210" y="373433"/>
                    <a:pt x="2187738" y="368921"/>
                  </a:cubicBezTo>
                  <a:cubicBezTo>
                    <a:pt x="2187738" y="368921"/>
                    <a:pt x="2187738" y="368921"/>
                    <a:pt x="2196762" y="358394"/>
                  </a:cubicBezTo>
                  <a:cubicBezTo>
                    <a:pt x="2196762" y="358394"/>
                    <a:pt x="2196762" y="358394"/>
                    <a:pt x="2201273" y="355386"/>
                  </a:cubicBezTo>
                  <a:cubicBezTo>
                    <a:pt x="2201273" y="355386"/>
                    <a:pt x="2201273" y="355386"/>
                    <a:pt x="2205785" y="350874"/>
                  </a:cubicBezTo>
                  <a:cubicBezTo>
                    <a:pt x="2205785" y="350874"/>
                    <a:pt x="2205785" y="350874"/>
                    <a:pt x="2214809" y="334330"/>
                  </a:cubicBezTo>
                  <a:cubicBezTo>
                    <a:pt x="2214809" y="334330"/>
                    <a:pt x="2214809" y="334330"/>
                    <a:pt x="2217817" y="328315"/>
                  </a:cubicBezTo>
                  <a:cubicBezTo>
                    <a:pt x="2217817" y="328315"/>
                    <a:pt x="2217817" y="328315"/>
                    <a:pt x="2220825" y="323803"/>
                  </a:cubicBezTo>
                  <a:cubicBezTo>
                    <a:pt x="2220825" y="323803"/>
                    <a:pt x="2222329" y="320795"/>
                    <a:pt x="2222329" y="319291"/>
                  </a:cubicBezTo>
                  <a:cubicBezTo>
                    <a:pt x="2220825" y="317787"/>
                    <a:pt x="2225337" y="316283"/>
                    <a:pt x="2225337" y="316283"/>
                  </a:cubicBezTo>
                  <a:cubicBezTo>
                    <a:pt x="2225337" y="316283"/>
                    <a:pt x="2229848" y="307259"/>
                    <a:pt x="2229848" y="307259"/>
                  </a:cubicBezTo>
                  <a:cubicBezTo>
                    <a:pt x="2228344" y="305755"/>
                    <a:pt x="2231352" y="302748"/>
                    <a:pt x="2231352" y="302748"/>
                  </a:cubicBezTo>
                  <a:cubicBezTo>
                    <a:pt x="2231352" y="302748"/>
                    <a:pt x="2231352" y="302748"/>
                    <a:pt x="2235864" y="293724"/>
                  </a:cubicBezTo>
                  <a:cubicBezTo>
                    <a:pt x="2235864" y="293724"/>
                    <a:pt x="2235864" y="293724"/>
                    <a:pt x="2237368" y="292220"/>
                  </a:cubicBezTo>
                  <a:cubicBezTo>
                    <a:pt x="2237368" y="292220"/>
                    <a:pt x="2237368" y="292220"/>
                    <a:pt x="2237368" y="287708"/>
                  </a:cubicBezTo>
                  <a:cubicBezTo>
                    <a:pt x="2237368" y="287708"/>
                    <a:pt x="2237368" y="287708"/>
                    <a:pt x="2238872" y="283196"/>
                  </a:cubicBezTo>
                  <a:cubicBezTo>
                    <a:pt x="2238872" y="283196"/>
                    <a:pt x="2238872" y="283196"/>
                    <a:pt x="2237368" y="283196"/>
                  </a:cubicBezTo>
                  <a:cubicBezTo>
                    <a:pt x="2237368" y="283196"/>
                    <a:pt x="2237368" y="283196"/>
                    <a:pt x="2234360" y="283196"/>
                  </a:cubicBezTo>
                  <a:cubicBezTo>
                    <a:pt x="2234360" y="283196"/>
                    <a:pt x="2234360" y="283196"/>
                    <a:pt x="2231352" y="283196"/>
                  </a:cubicBezTo>
                  <a:cubicBezTo>
                    <a:pt x="2231352" y="283196"/>
                    <a:pt x="2231352" y="283196"/>
                    <a:pt x="2229848" y="283196"/>
                  </a:cubicBezTo>
                  <a:cubicBezTo>
                    <a:pt x="2229848" y="283196"/>
                    <a:pt x="2229848" y="283196"/>
                    <a:pt x="2226841" y="283196"/>
                  </a:cubicBezTo>
                  <a:cubicBezTo>
                    <a:pt x="2226841" y="283196"/>
                    <a:pt x="2226841" y="283196"/>
                    <a:pt x="2220825" y="283196"/>
                  </a:cubicBezTo>
                  <a:cubicBezTo>
                    <a:pt x="2220825" y="283196"/>
                    <a:pt x="2220825" y="283196"/>
                    <a:pt x="2216313" y="284700"/>
                  </a:cubicBezTo>
                  <a:cubicBezTo>
                    <a:pt x="2216313" y="284700"/>
                    <a:pt x="2216313" y="284700"/>
                    <a:pt x="2210297" y="284700"/>
                  </a:cubicBezTo>
                  <a:cubicBezTo>
                    <a:pt x="2210297" y="284700"/>
                    <a:pt x="2210297" y="284700"/>
                    <a:pt x="2205785" y="284700"/>
                  </a:cubicBezTo>
                  <a:cubicBezTo>
                    <a:pt x="2205785" y="284700"/>
                    <a:pt x="2205785" y="284700"/>
                    <a:pt x="2202777" y="284700"/>
                  </a:cubicBezTo>
                  <a:cubicBezTo>
                    <a:pt x="2202777" y="284700"/>
                    <a:pt x="2202777" y="284700"/>
                    <a:pt x="2199769" y="284700"/>
                  </a:cubicBezTo>
                  <a:cubicBezTo>
                    <a:pt x="2199769" y="284700"/>
                    <a:pt x="2199769" y="284700"/>
                    <a:pt x="2192250" y="283196"/>
                  </a:cubicBezTo>
                  <a:cubicBezTo>
                    <a:pt x="2192250" y="283196"/>
                    <a:pt x="2192250" y="283196"/>
                    <a:pt x="2187738" y="281692"/>
                  </a:cubicBezTo>
                  <a:cubicBezTo>
                    <a:pt x="2187738" y="281692"/>
                    <a:pt x="2187738" y="281692"/>
                    <a:pt x="2181722" y="278684"/>
                  </a:cubicBezTo>
                  <a:cubicBezTo>
                    <a:pt x="2181722" y="278684"/>
                    <a:pt x="2181722" y="278684"/>
                    <a:pt x="2178714" y="275677"/>
                  </a:cubicBezTo>
                  <a:cubicBezTo>
                    <a:pt x="2178714" y="275677"/>
                    <a:pt x="2178714" y="275677"/>
                    <a:pt x="2172698" y="274173"/>
                  </a:cubicBezTo>
                  <a:cubicBezTo>
                    <a:pt x="2172698" y="274173"/>
                    <a:pt x="2172698" y="274173"/>
                    <a:pt x="2165179" y="266653"/>
                  </a:cubicBezTo>
                  <a:cubicBezTo>
                    <a:pt x="2165179" y="266653"/>
                    <a:pt x="2165179" y="266653"/>
                    <a:pt x="2166683" y="262141"/>
                  </a:cubicBezTo>
                  <a:cubicBezTo>
                    <a:pt x="2166683" y="262141"/>
                    <a:pt x="2166683" y="262141"/>
                    <a:pt x="2168187" y="260637"/>
                  </a:cubicBezTo>
                  <a:cubicBezTo>
                    <a:pt x="2168187" y="260637"/>
                    <a:pt x="2168187" y="260637"/>
                    <a:pt x="2171194" y="260637"/>
                  </a:cubicBezTo>
                  <a:cubicBezTo>
                    <a:pt x="2171194" y="260637"/>
                    <a:pt x="2171194" y="260637"/>
                    <a:pt x="2172698" y="259133"/>
                  </a:cubicBezTo>
                  <a:cubicBezTo>
                    <a:pt x="2172698" y="259133"/>
                    <a:pt x="2172698" y="259133"/>
                    <a:pt x="2175706" y="257629"/>
                  </a:cubicBezTo>
                  <a:cubicBezTo>
                    <a:pt x="2175706" y="257629"/>
                    <a:pt x="2175706" y="257629"/>
                    <a:pt x="2177210" y="257629"/>
                  </a:cubicBezTo>
                  <a:cubicBezTo>
                    <a:pt x="2177210" y="257629"/>
                    <a:pt x="2177210" y="257629"/>
                    <a:pt x="2180218" y="256125"/>
                  </a:cubicBezTo>
                  <a:cubicBezTo>
                    <a:pt x="2180218" y="256125"/>
                    <a:pt x="2180218" y="256125"/>
                    <a:pt x="2184730" y="254621"/>
                  </a:cubicBezTo>
                  <a:cubicBezTo>
                    <a:pt x="2184730" y="254621"/>
                    <a:pt x="2184730" y="254621"/>
                    <a:pt x="2187738" y="253117"/>
                  </a:cubicBezTo>
                  <a:cubicBezTo>
                    <a:pt x="2187738" y="253117"/>
                    <a:pt x="2187738" y="253117"/>
                    <a:pt x="2190746" y="251613"/>
                  </a:cubicBezTo>
                  <a:cubicBezTo>
                    <a:pt x="2190746" y="251613"/>
                    <a:pt x="2190746" y="251613"/>
                    <a:pt x="2195258" y="248605"/>
                  </a:cubicBezTo>
                  <a:cubicBezTo>
                    <a:pt x="2195258" y="248605"/>
                    <a:pt x="2195258" y="248605"/>
                    <a:pt x="2202777" y="247102"/>
                  </a:cubicBezTo>
                  <a:cubicBezTo>
                    <a:pt x="2202777" y="247102"/>
                    <a:pt x="2202777" y="247102"/>
                    <a:pt x="2211801" y="244094"/>
                  </a:cubicBezTo>
                  <a:cubicBezTo>
                    <a:pt x="2211801" y="244094"/>
                    <a:pt x="2211801" y="244094"/>
                    <a:pt x="2222329" y="241086"/>
                  </a:cubicBezTo>
                  <a:cubicBezTo>
                    <a:pt x="2222329" y="241086"/>
                    <a:pt x="2222329" y="241086"/>
                    <a:pt x="2231352" y="235070"/>
                  </a:cubicBezTo>
                  <a:cubicBezTo>
                    <a:pt x="2231352" y="235070"/>
                    <a:pt x="2231352" y="235070"/>
                    <a:pt x="2237368" y="233566"/>
                  </a:cubicBezTo>
                  <a:cubicBezTo>
                    <a:pt x="2237368" y="233566"/>
                    <a:pt x="2237368" y="233566"/>
                    <a:pt x="2253912" y="227550"/>
                  </a:cubicBezTo>
                  <a:cubicBezTo>
                    <a:pt x="2253912" y="227550"/>
                    <a:pt x="2253912" y="227550"/>
                    <a:pt x="2258423" y="226046"/>
                  </a:cubicBezTo>
                  <a:cubicBezTo>
                    <a:pt x="2258423" y="226046"/>
                    <a:pt x="2258423" y="226046"/>
                    <a:pt x="2259927" y="223038"/>
                  </a:cubicBezTo>
                  <a:cubicBezTo>
                    <a:pt x="2259927" y="223038"/>
                    <a:pt x="2259927" y="223038"/>
                    <a:pt x="2261431" y="212511"/>
                  </a:cubicBezTo>
                  <a:cubicBezTo>
                    <a:pt x="2261431" y="212511"/>
                    <a:pt x="2261431" y="212511"/>
                    <a:pt x="2262935" y="203487"/>
                  </a:cubicBezTo>
                  <a:cubicBezTo>
                    <a:pt x="2262935" y="203487"/>
                    <a:pt x="2262935" y="203487"/>
                    <a:pt x="2262935" y="195967"/>
                  </a:cubicBezTo>
                  <a:cubicBezTo>
                    <a:pt x="2262935" y="195967"/>
                    <a:pt x="2262935" y="195967"/>
                    <a:pt x="2262935" y="185440"/>
                  </a:cubicBezTo>
                  <a:cubicBezTo>
                    <a:pt x="2262935" y="185440"/>
                    <a:pt x="2262935" y="185440"/>
                    <a:pt x="2264439" y="162880"/>
                  </a:cubicBezTo>
                  <a:cubicBezTo>
                    <a:pt x="2264439" y="162880"/>
                    <a:pt x="2264439" y="162880"/>
                    <a:pt x="2264439" y="153857"/>
                  </a:cubicBezTo>
                  <a:cubicBezTo>
                    <a:pt x="2264439" y="153857"/>
                    <a:pt x="2264439" y="153857"/>
                    <a:pt x="2265943" y="144833"/>
                  </a:cubicBezTo>
                  <a:cubicBezTo>
                    <a:pt x="2265943" y="144833"/>
                    <a:pt x="2265943" y="144833"/>
                    <a:pt x="2267447" y="123778"/>
                  </a:cubicBezTo>
                  <a:cubicBezTo>
                    <a:pt x="2267447" y="123778"/>
                    <a:pt x="2267447" y="123778"/>
                    <a:pt x="2267447" y="119266"/>
                  </a:cubicBezTo>
                  <a:cubicBezTo>
                    <a:pt x="2267447" y="119266"/>
                    <a:pt x="2267447" y="119266"/>
                    <a:pt x="2268951" y="114754"/>
                  </a:cubicBezTo>
                  <a:cubicBezTo>
                    <a:pt x="2268951" y="114754"/>
                    <a:pt x="2268951" y="114754"/>
                    <a:pt x="2271959" y="104226"/>
                  </a:cubicBezTo>
                  <a:cubicBezTo>
                    <a:pt x="2271959" y="104226"/>
                    <a:pt x="2271959" y="104226"/>
                    <a:pt x="2271959" y="101219"/>
                  </a:cubicBezTo>
                  <a:cubicBezTo>
                    <a:pt x="2271959" y="101219"/>
                    <a:pt x="2271959" y="101219"/>
                    <a:pt x="2271959" y="98211"/>
                  </a:cubicBezTo>
                  <a:cubicBezTo>
                    <a:pt x="2271959" y="98211"/>
                    <a:pt x="2271959" y="98211"/>
                    <a:pt x="2273463" y="95203"/>
                  </a:cubicBezTo>
                  <a:cubicBezTo>
                    <a:pt x="2273463" y="95203"/>
                    <a:pt x="2273463" y="95203"/>
                    <a:pt x="2273463" y="92195"/>
                  </a:cubicBezTo>
                  <a:cubicBezTo>
                    <a:pt x="2273463" y="92195"/>
                    <a:pt x="2273463" y="92195"/>
                    <a:pt x="2274967" y="89187"/>
                  </a:cubicBezTo>
                  <a:cubicBezTo>
                    <a:pt x="2274967" y="89187"/>
                    <a:pt x="2274967" y="89187"/>
                    <a:pt x="2276471" y="83171"/>
                  </a:cubicBezTo>
                  <a:cubicBezTo>
                    <a:pt x="2276471" y="83171"/>
                    <a:pt x="2276471" y="83171"/>
                    <a:pt x="2277975" y="78659"/>
                  </a:cubicBezTo>
                  <a:cubicBezTo>
                    <a:pt x="2277975" y="78659"/>
                    <a:pt x="2277975" y="78659"/>
                    <a:pt x="2279479" y="74148"/>
                  </a:cubicBezTo>
                  <a:cubicBezTo>
                    <a:pt x="2279479" y="74148"/>
                    <a:pt x="2279479" y="74148"/>
                    <a:pt x="2283991" y="68132"/>
                  </a:cubicBezTo>
                  <a:cubicBezTo>
                    <a:pt x="2283991" y="68132"/>
                    <a:pt x="2283991" y="68132"/>
                    <a:pt x="2290006" y="65124"/>
                  </a:cubicBezTo>
                  <a:cubicBezTo>
                    <a:pt x="2290006" y="65124"/>
                    <a:pt x="2290006" y="65124"/>
                    <a:pt x="2291510" y="62116"/>
                  </a:cubicBezTo>
                  <a:cubicBezTo>
                    <a:pt x="2291510" y="62116"/>
                    <a:pt x="2291510" y="62116"/>
                    <a:pt x="2293014" y="59108"/>
                  </a:cubicBezTo>
                  <a:cubicBezTo>
                    <a:pt x="2293014" y="59108"/>
                    <a:pt x="2293014" y="59108"/>
                    <a:pt x="2297526" y="59108"/>
                  </a:cubicBezTo>
                  <a:cubicBezTo>
                    <a:pt x="2297526" y="59108"/>
                    <a:pt x="2297526" y="59108"/>
                    <a:pt x="2303542" y="57604"/>
                  </a:cubicBezTo>
                  <a:close/>
                  <a:moveTo>
                    <a:pt x="1734062" y="52841"/>
                  </a:moveTo>
                  <a:cubicBezTo>
                    <a:pt x="1735565" y="52841"/>
                    <a:pt x="1741577" y="54350"/>
                    <a:pt x="1741577" y="54350"/>
                  </a:cubicBezTo>
                  <a:cubicBezTo>
                    <a:pt x="1743080" y="55859"/>
                    <a:pt x="1744583" y="55859"/>
                    <a:pt x="1744583" y="55859"/>
                  </a:cubicBezTo>
                  <a:cubicBezTo>
                    <a:pt x="1744583" y="55859"/>
                    <a:pt x="1747589" y="58877"/>
                    <a:pt x="1749092" y="60386"/>
                  </a:cubicBezTo>
                  <a:cubicBezTo>
                    <a:pt x="1749092" y="61895"/>
                    <a:pt x="1750595" y="63404"/>
                    <a:pt x="1750595" y="64913"/>
                  </a:cubicBezTo>
                  <a:cubicBezTo>
                    <a:pt x="1750595" y="66422"/>
                    <a:pt x="1752099" y="67931"/>
                    <a:pt x="1752099" y="69440"/>
                  </a:cubicBezTo>
                  <a:cubicBezTo>
                    <a:pt x="1753602" y="69440"/>
                    <a:pt x="1756608" y="76986"/>
                    <a:pt x="1756608" y="76986"/>
                  </a:cubicBezTo>
                  <a:cubicBezTo>
                    <a:pt x="1756608" y="81513"/>
                    <a:pt x="1758111" y="84531"/>
                    <a:pt x="1758111" y="89058"/>
                  </a:cubicBezTo>
                  <a:cubicBezTo>
                    <a:pt x="1758111" y="92076"/>
                    <a:pt x="1758111" y="93585"/>
                    <a:pt x="1758111" y="95094"/>
                  </a:cubicBezTo>
                  <a:cubicBezTo>
                    <a:pt x="1758111" y="96603"/>
                    <a:pt x="1756608" y="98112"/>
                    <a:pt x="1756608" y="99621"/>
                  </a:cubicBezTo>
                  <a:cubicBezTo>
                    <a:pt x="1755105" y="102639"/>
                    <a:pt x="1749092" y="104148"/>
                    <a:pt x="1747589" y="105657"/>
                  </a:cubicBezTo>
                  <a:cubicBezTo>
                    <a:pt x="1746086" y="105657"/>
                    <a:pt x="1746086" y="107166"/>
                    <a:pt x="1743080" y="108675"/>
                  </a:cubicBezTo>
                  <a:cubicBezTo>
                    <a:pt x="1740074" y="110184"/>
                    <a:pt x="1740074" y="110184"/>
                    <a:pt x="1738571" y="111693"/>
                  </a:cubicBezTo>
                  <a:cubicBezTo>
                    <a:pt x="1735565" y="113202"/>
                    <a:pt x="1737068" y="113202"/>
                    <a:pt x="1735565" y="114711"/>
                  </a:cubicBezTo>
                  <a:cubicBezTo>
                    <a:pt x="1734062" y="116220"/>
                    <a:pt x="1734062" y="116220"/>
                    <a:pt x="1732559" y="119238"/>
                  </a:cubicBezTo>
                  <a:cubicBezTo>
                    <a:pt x="1731056" y="120747"/>
                    <a:pt x="1731056" y="119238"/>
                    <a:pt x="1729553" y="120747"/>
                  </a:cubicBezTo>
                  <a:cubicBezTo>
                    <a:pt x="1728049" y="120747"/>
                    <a:pt x="1729553" y="122257"/>
                    <a:pt x="1728049" y="123766"/>
                  </a:cubicBezTo>
                  <a:cubicBezTo>
                    <a:pt x="1728049" y="125275"/>
                    <a:pt x="1725043" y="134329"/>
                    <a:pt x="1725043" y="134329"/>
                  </a:cubicBezTo>
                  <a:cubicBezTo>
                    <a:pt x="1725043" y="134329"/>
                    <a:pt x="1723540" y="137347"/>
                    <a:pt x="1722037" y="138856"/>
                  </a:cubicBezTo>
                  <a:cubicBezTo>
                    <a:pt x="1720534" y="140365"/>
                    <a:pt x="1720534" y="141874"/>
                    <a:pt x="1720534" y="143383"/>
                  </a:cubicBezTo>
                  <a:cubicBezTo>
                    <a:pt x="1720534" y="144892"/>
                    <a:pt x="1720534" y="146401"/>
                    <a:pt x="1720534" y="147910"/>
                  </a:cubicBezTo>
                  <a:cubicBezTo>
                    <a:pt x="1720534" y="149419"/>
                    <a:pt x="1722037" y="150928"/>
                    <a:pt x="1722037" y="152437"/>
                  </a:cubicBezTo>
                  <a:cubicBezTo>
                    <a:pt x="1723540" y="153946"/>
                    <a:pt x="1726546" y="152437"/>
                    <a:pt x="1728049" y="153946"/>
                  </a:cubicBezTo>
                  <a:cubicBezTo>
                    <a:pt x="1729553" y="153946"/>
                    <a:pt x="1731056" y="152437"/>
                    <a:pt x="1738571" y="153946"/>
                  </a:cubicBezTo>
                  <a:cubicBezTo>
                    <a:pt x="1746086" y="155455"/>
                    <a:pt x="1741577" y="153946"/>
                    <a:pt x="1746086" y="156964"/>
                  </a:cubicBezTo>
                  <a:cubicBezTo>
                    <a:pt x="1750595" y="158473"/>
                    <a:pt x="1755105" y="169036"/>
                    <a:pt x="1753602" y="169036"/>
                  </a:cubicBezTo>
                  <a:cubicBezTo>
                    <a:pt x="1753602" y="170546"/>
                    <a:pt x="1755105" y="173564"/>
                    <a:pt x="1753602" y="175073"/>
                  </a:cubicBezTo>
                  <a:cubicBezTo>
                    <a:pt x="1752099" y="176582"/>
                    <a:pt x="1750595" y="182618"/>
                    <a:pt x="1749092" y="185636"/>
                  </a:cubicBezTo>
                  <a:cubicBezTo>
                    <a:pt x="1747589" y="187145"/>
                    <a:pt x="1747589" y="188654"/>
                    <a:pt x="1744583" y="190163"/>
                  </a:cubicBezTo>
                  <a:cubicBezTo>
                    <a:pt x="1743080" y="193181"/>
                    <a:pt x="1740074" y="199217"/>
                    <a:pt x="1738571" y="202235"/>
                  </a:cubicBezTo>
                  <a:cubicBezTo>
                    <a:pt x="1735565" y="205253"/>
                    <a:pt x="1737068" y="203744"/>
                    <a:pt x="1734062" y="208271"/>
                  </a:cubicBezTo>
                  <a:cubicBezTo>
                    <a:pt x="1731056" y="211289"/>
                    <a:pt x="1732559" y="211289"/>
                    <a:pt x="1729553" y="215816"/>
                  </a:cubicBezTo>
                  <a:cubicBezTo>
                    <a:pt x="1726546" y="221853"/>
                    <a:pt x="1726546" y="220344"/>
                    <a:pt x="1725043" y="223362"/>
                  </a:cubicBezTo>
                  <a:cubicBezTo>
                    <a:pt x="1723540" y="226380"/>
                    <a:pt x="1720534" y="227889"/>
                    <a:pt x="1719031" y="230907"/>
                  </a:cubicBezTo>
                  <a:cubicBezTo>
                    <a:pt x="1716025" y="233925"/>
                    <a:pt x="1714522" y="235434"/>
                    <a:pt x="1713019" y="236943"/>
                  </a:cubicBezTo>
                  <a:cubicBezTo>
                    <a:pt x="1713019" y="238452"/>
                    <a:pt x="1710013" y="239961"/>
                    <a:pt x="1708510" y="241470"/>
                  </a:cubicBezTo>
                  <a:cubicBezTo>
                    <a:pt x="1707007" y="242979"/>
                    <a:pt x="1707007" y="244488"/>
                    <a:pt x="1705504" y="247506"/>
                  </a:cubicBezTo>
                  <a:cubicBezTo>
                    <a:pt x="1704000" y="250524"/>
                    <a:pt x="1702497" y="249015"/>
                    <a:pt x="1702497" y="250524"/>
                  </a:cubicBezTo>
                  <a:cubicBezTo>
                    <a:pt x="1700994" y="250524"/>
                    <a:pt x="1702497" y="252033"/>
                    <a:pt x="1702497" y="253542"/>
                  </a:cubicBezTo>
                  <a:cubicBezTo>
                    <a:pt x="1704000" y="256560"/>
                    <a:pt x="1704000" y="255051"/>
                    <a:pt x="1705504" y="258069"/>
                  </a:cubicBezTo>
                  <a:cubicBezTo>
                    <a:pt x="1705504" y="259578"/>
                    <a:pt x="1705504" y="259578"/>
                    <a:pt x="1705504" y="262596"/>
                  </a:cubicBezTo>
                  <a:cubicBezTo>
                    <a:pt x="1707007" y="264105"/>
                    <a:pt x="1707007" y="262596"/>
                    <a:pt x="1710013" y="264105"/>
                  </a:cubicBezTo>
                  <a:cubicBezTo>
                    <a:pt x="1713019" y="264105"/>
                    <a:pt x="1713019" y="262596"/>
                    <a:pt x="1714522" y="261087"/>
                  </a:cubicBezTo>
                  <a:cubicBezTo>
                    <a:pt x="1716025" y="261087"/>
                    <a:pt x="1717528" y="259578"/>
                    <a:pt x="1719031" y="259578"/>
                  </a:cubicBezTo>
                  <a:cubicBezTo>
                    <a:pt x="1722037" y="258069"/>
                    <a:pt x="1723540" y="256560"/>
                    <a:pt x="1726546" y="255051"/>
                  </a:cubicBezTo>
                  <a:cubicBezTo>
                    <a:pt x="1728049" y="253542"/>
                    <a:pt x="1729553" y="250524"/>
                    <a:pt x="1729553" y="250524"/>
                  </a:cubicBezTo>
                  <a:cubicBezTo>
                    <a:pt x="1729553" y="250524"/>
                    <a:pt x="1732559" y="249015"/>
                    <a:pt x="1734062" y="247506"/>
                  </a:cubicBezTo>
                  <a:cubicBezTo>
                    <a:pt x="1735565" y="245997"/>
                    <a:pt x="1737068" y="245997"/>
                    <a:pt x="1737068" y="244488"/>
                  </a:cubicBezTo>
                  <a:cubicBezTo>
                    <a:pt x="1738571" y="242979"/>
                    <a:pt x="1740074" y="242979"/>
                    <a:pt x="1741577" y="241470"/>
                  </a:cubicBezTo>
                  <a:cubicBezTo>
                    <a:pt x="1741577" y="241470"/>
                    <a:pt x="1743080" y="241470"/>
                    <a:pt x="1744583" y="239961"/>
                  </a:cubicBezTo>
                  <a:cubicBezTo>
                    <a:pt x="1746086" y="239961"/>
                    <a:pt x="1746086" y="239961"/>
                    <a:pt x="1747589" y="241470"/>
                  </a:cubicBezTo>
                  <a:cubicBezTo>
                    <a:pt x="1747589" y="241470"/>
                    <a:pt x="1747589" y="242979"/>
                    <a:pt x="1749092" y="245997"/>
                  </a:cubicBezTo>
                  <a:cubicBezTo>
                    <a:pt x="1749092" y="247506"/>
                    <a:pt x="1749092" y="249015"/>
                    <a:pt x="1749092" y="253542"/>
                  </a:cubicBezTo>
                  <a:cubicBezTo>
                    <a:pt x="1749092" y="256560"/>
                    <a:pt x="1749092" y="261087"/>
                    <a:pt x="1747589" y="261087"/>
                  </a:cubicBezTo>
                  <a:cubicBezTo>
                    <a:pt x="1746086" y="262596"/>
                    <a:pt x="1747589" y="264105"/>
                    <a:pt x="1747589" y="265614"/>
                  </a:cubicBezTo>
                  <a:cubicBezTo>
                    <a:pt x="1746086" y="268632"/>
                    <a:pt x="1746086" y="268632"/>
                    <a:pt x="1744583" y="271651"/>
                  </a:cubicBezTo>
                  <a:cubicBezTo>
                    <a:pt x="1744583" y="274669"/>
                    <a:pt x="1743080" y="274669"/>
                    <a:pt x="1741577" y="274669"/>
                  </a:cubicBezTo>
                  <a:cubicBezTo>
                    <a:pt x="1741577" y="274669"/>
                    <a:pt x="1740074" y="274669"/>
                    <a:pt x="1738571" y="276178"/>
                  </a:cubicBezTo>
                  <a:cubicBezTo>
                    <a:pt x="1738571" y="276178"/>
                    <a:pt x="1737068" y="279196"/>
                    <a:pt x="1735565" y="279196"/>
                  </a:cubicBezTo>
                  <a:cubicBezTo>
                    <a:pt x="1732559" y="279196"/>
                    <a:pt x="1731056" y="280705"/>
                    <a:pt x="1729553" y="282214"/>
                  </a:cubicBezTo>
                  <a:cubicBezTo>
                    <a:pt x="1729553" y="283723"/>
                    <a:pt x="1726546" y="286741"/>
                    <a:pt x="1723540" y="289759"/>
                  </a:cubicBezTo>
                  <a:cubicBezTo>
                    <a:pt x="1720534" y="292777"/>
                    <a:pt x="1719031" y="292777"/>
                    <a:pt x="1716025" y="295795"/>
                  </a:cubicBezTo>
                  <a:cubicBezTo>
                    <a:pt x="1714522" y="298813"/>
                    <a:pt x="1713019" y="298813"/>
                    <a:pt x="1710013" y="300322"/>
                  </a:cubicBezTo>
                  <a:cubicBezTo>
                    <a:pt x="1708510" y="301831"/>
                    <a:pt x="1707007" y="300322"/>
                    <a:pt x="1705504" y="300322"/>
                  </a:cubicBezTo>
                  <a:cubicBezTo>
                    <a:pt x="1704000" y="301831"/>
                    <a:pt x="1704000" y="301831"/>
                    <a:pt x="1704000" y="303340"/>
                  </a:cubicBezTo>
                  <a:cubicBezTo>
                    <a:pt x="1702497" y="304849"/>
                    <a:pt x="1704000" y="304849"/>
                    <a:pt x="1704000" y="307867"/>
                  </a:cubicBezTo>
                  <a:cubicBezTo>
                    <a:pt x="1704000" y="309376"/>
                    <a:pt x="1708510" y="309376"/>
                    <a:pt x="1708510" y="309376"/>
                  </a:cubicBezTo>
                  <a:cubicBezTo>
                    <a:pt x="1708510" y="309376"/>
                    <a:pt x="1711516" y="312394"/>
                    <a:pt x="1713019" y="312394"/>
                  </a:cubicBezTo>
                  <a:cubicBezTo>
                    <a:pt x="1714522" y="312394"/>
                    <a:pt x="1717528" y="315412"/>
                    <a:pt x="1717528" y="318430"/>
                  </a:cubicBezTo>
                  <a:cubicBezTo>
                    <a:pt x="1717528" y="322958"/>
                    <a:pt x="1720534" y="324467"/>
                    <a:pt x="1720534" y="327485"/>
                  </a:cubicBezTo>
                  <a:cubicBezTo>
                    <a:pt x="1720534" y="328994"/>
                    <a:pt x="1720534" y="330503"/>
                    <a:pt x="1720534" y="330503"/>
                  </a:cubicBezTo>
                  <a:cubicBezTo>
                    <a:pt x="1722037" y="332012"/>
                    <a:pt x="1722037" y="333521"/>
                    <a:pt x="1722037" y="335030"/>
                  </a:cubicBezTo>
                  <a:cubicBezTo>
                    <a:pt x="1722037" y="336539"/>
                    <a:pt x="1722037" y="339557"/>
                    <a:pt x="1720534" y="342575"/>
                  </a:cubicBezTo>
                  <a:cubicBezTo>
                    <a:pt x="1719031" y="345593"/>
                    <a:pt x="1719031" y="351629"/>
                    <a:pt x="1719031" y="354647"/>
                  </a:cubicBezTo>
                  <a:cubicBezTo>
                    <a:pt x="1719031" y="356156"/>
                    <a:pt x="1720534" y="360683"/>
                    <a:pt x="1720534" y="362192"/>
                  </a:cubicBezTo>
                  <a:cubicBezTo>
                    <a:pt x="1720534" y="362192"/>
                    <a:pt x="1720534" y="366719"/>
                    <a:pt x="1720534" y="369738"/>
                  </a:cubicBezTo>
                  <a:cubicBezTo>
                    <a:pt x="1720534" y="372756"/>
                    <a:pt x="1720534" y="372756"/>
                    <a:pt x="1720534" y="374265"/>
                  </a:cubicBezTo>
                  <a:cubicBezTo>
                    <a:pt x="1720534" y="375774"/>
                    <a:pt x="1719031" y="378792"/>
                    <a:pt x="1717528" y="380301"/>
                  </a:cubicBezTo>
                  <a:cubicBezTo>
                    <a:pt x="1717528" y="383319"/>
                    <a:pt x="1719031" y="383319"/>
                    <a:pt x="1719031" y="386337"/>
                  </a:cubicBezTo>
                  <a:cubicBezTo>
                    <a:pt x="1720534" y="387846"/>
                    <a:pt x="1720534" y="389355"/>
                    <a:pt x="1720534" y="390864"/>
                  </a:cubicBezTo>
                  <a:cubicBezTo>
                    <a:pt x="1720534" y="393882"/>
                    <a:pt x="1719031" y="395391"/>
                    <a:pt x="1719031" y="398409"/>
                  </a:cubicBezTo>
                  <a:cubicBezTo>
                    <a:pt x="1719031" y="401427"/>
                    <a:pt x="1719031" y="404445"/>
                    <a:pt x="1719031" y="405954"/>
                  </a:cubicBezTo>
                  <a:cubicBezTo>
                    <a:pt x="1717528" y="408972"/>
                    <a:pt x="1716025" y="413499"/>
                    <a:pt x="1716025" y="416517"/>
                  </a:cubicBezTo>
                  <a:cubicBezTo>
                    <a:pt x="1714522" y="419536"/>
                    <a:pt x="1714522" y="421045"/>
                    <a:pt x="1713019" y="422554"/>
                  </a:cubicBezTo>
                  <a:cubicBezTo>
                    <a:pt x="1713019" y="424063"/>
                    <a:pt x="1711516" y="425572"/>
                    <a:pt x="1711516" y="428590"/>
                  </a:cubicBezTo>
                  <a:cubicBezTo>
                    <a:pt x="1711516" y="430099"/>
                    <a:pt x="1711516" y="431608"/>
                    <a:pt x="1710013" y="434626"/>
                  </a:cubicBezTo>
                  <a:cubicBezTo>
                    <a:pt x="1708510" y="439153"/>
                    <a:pt x="1708510" y="437644"/>
                    <a:pt x="1705504" y="440662"/>
                  </a:cubicBezTo>
                  <a:cubicBezTo>
                    <a:pt x="1704000" y="445189"/>
                    <a:pt x="1700994" y="443680"/>
                    <a:pt x="1697988" y="446698"/>
                  </a:cubicBezTo>
                  <a:cubicBezTo>
                    <a:pt x="1694982" y="448207"/>
                    <a:pt x="1694982" y="446698"/>
                    <a:pt x="1691976" y="448207"/>
                  </a:cubicBezTo>
                  <a:cubicBezTo>
                    <a:pt x="1687467" y="449716"/>
                    <a:pt x="1685964" y="448207"/>
                    <a:pt x="1682958" y="449716"/>
                  </a:cubicBezTo>
                  <a:cubicBezTo>
                    <a:pt x="1679951" y="449716"/>
                    <a:pt x="1679951" y="449716"/>
                    <a:pt x="1678448" y="448207"/>
                  </a:cubicBezTo>
                  <a:cubicBezTo>
                    <a:pt x="1676945" y="448207"/>
                    <a:pt x="1672436" y="445189"/>
                    <a:pt x="1672436" y="443680"/>
                  </a:cubicBezTo>
                  <a:cubicBezTo>
                    <a:pt x="1672436" y="443680"/>
                    <a:pt x="1670933" y="440662"/>
                    <a:pt x="1669430" y="440662"/>
                  </a:cubicBezTo>
                  <a:cubicBezTo>
                    <a:pt x="1669430" y="439153"/>
                    <a:pt x="1669430" y="436135"/>
                    <a:pt x="1669430" y="434626"/>
                  </a:cubicBezTo>
                  <a:cubicBezTo>
                    <a:pt x="1669430" y="433117"/>
                    <a:pt x="1667927" y="431608"/>
                    <a:pt x="1667927" y="430099"/>
                  </a:cubicBezTo>
                  <a:cubicBezTo>
                    <a:pt x="1667927" y="428590"/>
                    <a:pt x="1664921" y="422554"/>
                    <a:pt x="1664921" y="422554"/>
                  </a:cubicBezTo>
                  <a:cubicBezTo>
                    <a:pt x="1664921" y="422554"/>
                    <a:pt x="1663418" y="421045"/>
                    <a:pt x="1661915" y="419536"/>
                  </a:cubicBezTo>
                  <a:cubicBezTo>
                    <a:pt x="1660412" y="416517"/>
                    <a:pt x="1658909" y="418027"/>
                    <a:pt x="1657405" y="416517"/>
                  </a:cubicBezTo>
                  <a:cubicBezTo>
                    <a:pt x="1655902" y="416517"/>
                    <a:pt x="1654399" y="415008"/>
                    <a:pt x="1652896" y="413499"/>
                  </a:cubicBezTo>
                  <a:cubicBezTo>
                    <a:pt x="1651393" y="411990"/>
                    <a:pt x="1652896" y="410481"/>
                    <a:pt x="1652896" y="408972"/>
                  </a:cubicBezTo>
                  <a:cubicBezTo>
                    <a:pt x="1652896" y="408972"/>
                    <a:pt x="1652896" y="405954"/>
                    <a:pt x="1654399" y="404445"/>
                  </a:cubicBezTo>
                  <a:cubicBezTo>
                    <a:pt x="1654399" y="402936"/>
                    <a:pt x="1654399" y="399918"/>
                    <a:pt x="1654399" y="398409"/>
                  </a:cubicBezTo>
                  <a:cubicBezTo>
                    <a:pt x="1654399" y="396900"/>
                    <a:pt x="1654399" y="395391"/>
                    <a:pt x="1654399" y="395391"/>
                  </a:cubicBezTo>
                  <a:cubicBezTo>
                    <a:pt x="1654399" y="395391"/>
                    <a:pt x="1654399" y="393882"/>
                    <a:pt x="1654399" y="392373"/>
                  </a:cubicBezTo>
                  <a:cubicBezTo>
                    <a:pt x="1655902" y="392373"/>
                    <a:pt x="1655902" y="390864"/>
                    <a:pt x="1657405" y="390864"/>
                  </a:cubicBezTo>
                  <a:cubicBezTo>
                    <a:pt x="1657405" y="389355"/>
                    <a:pt x="1657405" y="387846"/>
                    <a:pt x="1658909" y="387846"/>
                  </a:cubicBezTo>
                  <a:cubicBezTo>
                    <a:pt x="1658909" y="386337"/>
                    <a:pt x="1660412" y="383319"/>
                    <a:pt x="1661915" y="381810"/>
                  </a:cubicBezTo>
                  <a:cubicBezTo>
                    <a:pt x="1661915" y="378792"/>
                    <a:pt x="1661915" y="375774"/>
                    <a:pt x="1661915" y="372756"/>
                  </a:cubicBezTo>
                  <a:cubicBezTo>
                    <a:pt x="1661915" y="369738"/>
                    <a:pt x="1661915" y="368228"/>
                    <a:pt x="1661915" y="365210"/>
                  </a:cubicBezTo>
                  <a:cubicBezTo>
                    <a:pt x="1661915" y="362192"/>
                    <a:pt x="1661915" y="359174"/>
                    <a:pt x="1661915" y="357665"/>
                  </a:cubicBezTo>
                  <a:cubicBezTo>
                    <a:pt x="1661915" y="357665"/>
                    <a:pt x="1661915" y="354647"/>
                    <a:pt x="1660412" y="351629"/>
                  </a:cubicBezTo>
                  <a:cubicBezTo>
                    <a:pt x="1657405" y="350120"/>
                    <a:pt x="1658909" y="350120"/>
                    <a:pt x="1655902" y="350120"/>
                  </a:cubicBezTo>
                  <a:cubicBezTo>
                    <a:pt x="1652896" y="350120"/>
                    <a:pt x="1654399" y="353138"/>
                    <a:pt x="1651393" y="354647"/>
                  </a:cubicBezTo>
                  <a:cubicBezTo>
                    <a:pt x="1648387" y="356156"/>
                    <a:pt x="1645381" y="356156"/>
                    <a:pt x="1642375" y="354647"/>
                  </a:cubicBezTo>
                  <a:cubicBezTo>
                    <a:pt x="1639369" y="354647"/>
                    <a:pt x="1636363" y="353138"/>
                    <a:pt x="1636363" y="353138"/>
                  </a:cubicBezTo>
                  <a:cubicBezTo>
                    <a:pt x="1636363" y="353138"/>
                    <a:pt x="1633356" y="350120"/>
                    <a:pt x="1633356" y="347102"/>
                  </a:cubicBezTo>
                  <a:cubicBezTo>
                    <a:pt x="1631853" y="345593"/>
                    <a:pt x="1631853" y="342575"/>
                    <a:pt x="1630350" y="339557"/>
                  </a:cubicBezTo>
                  <a:cubicBezTo>
                    <a:pt x="1628847" y="336539"/>
                    <a:pt x="1627344" y="335030"/>
                    <a:pt x="1625841" y="333521"/>
                  </a:cubicBezTo>
                  <a:cubicBezTo>
                    <a:pt x="1624338" y="332012"/>
                    <a:pt x="1624338" y="325976"/>
                    <a:pt x="1624338" y="324467"/>
                  </a:cubicBezTo>
                  <a:cubicBezTo>
                    <a:pt x="1622835" y="322958"/>
                    <a:pt x="1622835" y="310885"/>
                    <a:pt x="1622835" y="310885"/>
                  </a:cubicBezTo>
                  <a:cubicBezTo>
                    <a:pt x="1622835" y="310885"/>
                    <a:pt x="1624338" y="303340"/>
                    <a:pt x="1624338" y="301831"/>
                  </a:cubicBezTo>
                  <a:cubicBezTo>
                    <a:pt x="1624338" y="298813"/>
                    <a:pt x="1625841" y="295795"/>
                    <a:pt x="1627344" y="295795"/>
                  </a:cubicBezTo>
                  <a:cubicBezTo>
                    <a:pt x="1627344" y="295795"/>
                    <a:pt x="1630350" y="292777"/>
                    <a:pt x="1630350" y="291268"/>
                  </a:cubicBezTo>
                  <a:cubicBezTo>
                    <a:pt x="1633356" y="288250"/>
                    <a:pt x="1634860" y="286741"/>
                    <a:pt x="1637866" y="283723"/>
                  </a:cubicBezTo>
                  <a:cubicBezTo>
                    <a:pt x="1637866" y="283723"/>
                    <a:pt x="1637866" y="280705"/>
                    <a:pt x="1637866" y="279196"/>
                  </a:cubicBezTo>
                  <a:cubicBezTo>
                    <a:pt x="1637866" y="277687"/>
                    <a:pt x="1636363" y="276178"/>
                    <a:pt x="1636363" y="274669"/>
                  </a:cubicBezTo>
                  <a:cubicBezTo>
                    <a:pt x="1636363" y="271651"/>
                    <a:pt x="1633356" y="270142"/>
                    <a:pt x="1633356" y="270142"/>
                  </a:cubicBezTo>
                  <a:cubicBezTo>
                    <a:pt x="1633356" y="270142"/>
                    <a:pt x="1630350" y="264105"/>
                    <a:pt x="1628847" y="261087"/>
                  </a:cubicBezTo>
                  <a:cubicBezTo>
                    <a:pt x="1627344" y="259578"/>
                    <a:pt x="1625841" y="258069"/>
                    <a:pt x="1624338" y="255051"/>
                  </a:cubicBezTo>
                  <a:cubicBezTo>
                    <a:pt x="1622835" y="252033"/>
                    <a:pt x="1621332" y="250524"/>
                    <a:pt x="1619829" y="249015"/>
                  </a:cubicBezTo>
                  <a:cubicBezTo>
                    <a:pt x="1619829" y="247506"/>
                    <a:pt x="1616823" y="241470"/>
                    <a:pt x="1616823" y="239961"/>
                  </a:cubicBezTo>
                  <a:cubicBezTo>
                    <a:pt x="1616823" y="238452"/>
                    <a:pt x="1618326" y="233925"/>
                    <a:pt x="1618326" y="230907"/>
                  </a:cubicBezTo>
                  <a:cubicBezTo>
                    <a:pt x="1618326" y="230907"/>
                    <a:pt x="1619829" y="227889"/>
                    <a:pt x="1621332" y="226380"/>
                  </a:cubicBezTo>
                  <a:cubicBezTo>
                    <a:pt x="1621332" y="223362"/>
                    <a:pt x="1621332" y="221853"/>
                    <a:pt x="1622835" y="218834"/>
                  </a:cubicBezTo>
                  <a:cubicBezTo>
                    <a:pt x="1624338" y="215816"/>
                    <a:pt x="1624338" y="215816"/>
                    <a:pt x="1625841" y="212798"/>
                  </a:cubicBezTo>
                  <a:cubicBezTo>
                    <a:pt x="1627344" y="211289"/>
                    <a:pt x="1627344" y="211289"/>
                    <a:pt x="1628847" y="209780"/>
                  </a:cubicBezTo>
                  <a:cubicBezTo>
                    <a:pt x="1628847" y="208271"/>
                    <a:pt x="1631853" y="205253"/>
                    <a:pt x="1631853" y="202235"/>
                  </a:cubicBezTo>
                  <a:cubicBezTo>
                    <a:pt x="1631853" y="202235"/>
                    <a:pt x="1634860" y="199217"/>
                    <a:pt x="1636363" y="199217"/>
                  </a:cubicBezTo>
                  <a:cubicBezTo>
                    <a:pt x="1637866" y="197708"/>
                    <a:pt x="1639369" y="196199"/>
                    <a:pt x="1639369" y="196199"/>
                  </a:cubicBezTo>
                  <a:cubicBezTo>
                    <a:pt x="1639369" y="196199"/>
                    <a:pt x="1642375" y="193181"/>
                    <a:pt x="1643878" y="191672"/>
                  </a:cubicBezTo>
                  <a:cubicBezTo>
                    <a:pt x="1645381" y="190163"/>
                    <a:pt x="1648387" y="188654"/>
                    <a:pt x="1648387" y="188654"/>
                  </a:cubicBezTo>
                  <a:cubicBezTo>
                    <a:pt x="1648387" y="187145"/>
                    <a:pt x="1649890" y="185636"/>
                    <a:pt x="1651393" y="184127"/>
                  </a:cubicBezTo>
                  <a:cubicBezTo>
                    <a:pt x="1651393" y="184127"/>
                    <a:pt x="1652896" y="181109"/>
                    <a:pt x="1652896" y="178091"/>
                  </a:cubicBezTo>
                  <a:cubicBezTo>
                    <a:pt x="1652896" y="176582"/>
                    <a:pt x="1655902" y="173564"/>
                    <a:pt x="1655902" y="173564"/>
                  </a:cubicBezTo>
                  <a:cubicBezTo>
                    <a:pt x="1655902" y="173564"/>
                    <a:pt x="1660412" y="167527"/>
                    <a:pt x="1661915" y="166018"/>
                  </a:cubicBezTo>
                  <a:cubicBezTo>
                    <a:pt x="1663418" y="164509"/>
                    <a:pt x="1666424" y="163000"/>
                    <a:pt x="1667927" y="161491"/>
                  </a:cubicBezTo>
                  <a:cubicBezTo>
                    <a:pt x="1670933" y="158473"/>
                    <a:pt x="1670933" y="156964"/>
                    <a:pt x="1672436" y="155455"/>
                  </a:cubicBezTo>
                  <a:cubicBezTo>
                    <a:pt x="1673939" y="152437"/>
                    <a:pt x="1673939" y="152437"/>
                    <a:pt x="1675442" y="150928"/>
                  </a:cubicBezTo>
                  <a:cubicBezTo>
                    <a:pt x="1676945" y="149419"/>
                    <a:pt x="1679951" y="144892"/>
                    <a:pt x="1681454" y="143383"/>
                  </a:cubicBezTo>
                  <a:cubicBezTo>
                    <a:pt x="1682958" y="140365"/>
                    <a:pt x="1684461" y="138856"/>
                    <a:pt x="1685964" y="137347"/>
                  </a:cubicBezTo>
                  <a:cubicBezTo>
                    <a:pt x="1687467" y="137347"/>
                    <a:pt x="1691976" y="131311"/>
                    <a:pt x="1691976" y="129802"/>
                  </a:cubicBezTo>
                  <a:cubicBezTo>
                    <a:pt x="1693479" y="128293"/>
                    <a:pt x="1697988" y="120747"/>
                    <a:pt x="1697988" y="120747"/>
                  </a:cubicBezTo>
                  <a:cubicBezTo>
                    <a:pt x="1697988" y="120747"/>
                    <a:pt x="1700994" y="116220"/>
                    <a:pt x="1702497" y="114711"/>
                  </a:cubicBezTo>
                  <a:cubicBezTo>
                    <a:pt x="1702497" y="114711"/>
                    <a:pt x="1707007" y="107166"/>
                    <a:pt x="1707007" y="107166"/>
                  </a:cubicBezTo>
                  <a:cubicBezTo>
                    <a:pt x="1710013" y="102639"/>
                    <a:pt x="1713019" y="96603"/>
                    <a:pt x="1717528" y="92076"/>
                  </a:cubicBezTo>
                  <a:cubicBezTo>
                    <a:pt x="1719031" y="87549"/>
                    <a:pt x="1722037" y="83022"/>
                    <a:pt x="1723540" y="78495"/>
                  </a:cubicBezTo>
                  <a:cubicBezTo>
                    <a:pt x="1725043" y="73968"/>
                    <a:pt x="1726546" y="70949"/>
                    <a:pt x="1728049" y="66422"/>
                  </a:cubicBezTo>
                  <a:cubicBezTo>
                    <a:pt x="1729553" y="61895"/>
                    <a:pt x="1729553" y="54350"/>
                    <a:pt x="1734062" y="52841"/>
                  </a:cubicBezTo>
                  <a:close/>
                  <a:moveTo>
                    <a:pt x="3321592" y="46491"/>
                  </a:moveTo>
                  <a:cubicBezTo>
                    <a:pt x="3324600" y="47996"/>
                    <a:pt x="3329110" y="51006"/>
                    <a:pt x="3332117" y="51006"/>
                  </a:cubicBezTo>
                  <a:cubicBezTo>
                    <a:pt x="3333621" y="51006"/>
                    <a:pt x="3342642" y="58530"/>
                    <a:pt x="3342642" y="58530"/>
                  </a:cubicBezTo>
                  <a:cubicBezTo>
                    <a:pt x="3342642" y="58530"/>
                    <a:pt x="3347153" y="66055"/>
                    <a:pt x="3351663" y="67559"/>
                  </a:cubicBezTo>
                  <a:cubicBezTo>
                    <a:pt x="3354670" y="67559"/>
                    <a:pt x="3357678" y="70569"/>
                    <a:pt x="3362188" y="70569"/>
                  </a:cubicBezTo>
                  <a:cubicBezTo>
                    <a:pt x="3365195" y="70569"/>
                    <a:pt x="3368202" y="70569"/>
                    <a:pt x="3371209" y="69064"/>
                  </a:cubicBezTo>
                  <a:cubicBezTo>
                    <a:pt x="3374217" y="67559"/>
                    <a:pt x="3377224" y="67559"/>
                    <a:pt x="3381734" y="67559"/>
                  </a:cubicBezTo>
                  <a:cubicBezTo>
                    <a:pt x="3384741" y="67559"/>
                    <a:pt x="3390756" y="67559"/>
                    <a:pt x="3390756" y="67559"/>
                  </a:cubicBezTo>
                  <a:cubicBezTo>
                    <a:pt x="3390756" y="67559"/>
                    <a:pt x="3390756" y="67559"/>
                    <a:pt x="3389252" y="70569"/>
                  </a:cubicBezTo>
                  <a:cubicBezTo>
                    <a:pt x="3387749" y="75084"/>
                    <a:pt x="3387749" y="78094"/>
                    <a:pt x="3384741" y="79599"/>
                  </a:cubicBezTo>
                  <a:cubicBezTo>
                    <a:pt x="3380231" y="82608"/>
                    <a:pt x="3371209" y="91638"/>
                    <a:pt x="3368202" y="91638"/>
                  </a:cubicBezTo>
                  <a:cubicBezTo>
                    <a:pt x="3365195" y="91638"/>
                    <a:pt x="3357678" y="97657"/>
                    <a:pt x="3357678" y="97657"/>
                  </a:cubicBezTo>
                  <a:cubicBezTo>
                    <a:pt x="3357678" y="97657"/>
                    <a:pt x="3357678" y="97657"/>
                    <a:pt x="3353167" y="102172"/>
                  </a:cubicBezTo>
                  <a:cubicBezTo>
                    <a:pt x="3353167" y="102172"/>
                    <a:pt x="3350160" y="103677"/>
                    <a:pt x="3350160" y="111201"/>
                  </a:cubicBezTo>
                  <a:cubicBezTo>
                    <a:pt x="3350160" y="117221"/>
                    <a:pt x="3350160" y="123240"/>
                    <a:pt x="3350160" y="124745"/>
                  </a:cubicBezTo>
                  <a:cubicBezTo>
                    <a:pt x="3350160" y="127755"/>
                    <a:pt x="3354670" y="132269"/>
                    <a:pt x="3356174" y="135279"/>
                  </a:cubicBezTo>
                  <a:cubicBezTo>
                    <a:pt x="3359181" y="138289"/>
                    <a:pt x="3357678" y="142804"/>
                    <a:pt x="3360685" y="142804"/>
                  </a:cubicBezTo>
                  <a:cubicBezTo>
                    <a:pt x="3365195" y="142804"/>
                    <a:pt x="3372713" y="139794"/>
                    <a:pt x="3372713" y="139794"/>
                  </a:cubicBezTo>
                  <a:cubicBezTo>
                    <a:pt x="3372713" y="139794"/>
                    <a:pt x="3378727" y="136784"/>
                    <a:pt x="3383238" y="136784"/>
                  </a:cubicBezTo>
                  <a:cubicBezTo>
                    <a:pt x="3387749" y="136784"/>
                    <a:pt x="3392259" y="136784"/>
                    <a:pt x="3395266" y="136784"/>
                  </a:cubicBezTo>
                  <a:cubicBezTo>
                    <a:pt x="3398273" y="136784"/>
                    <a:pt x="3408798" y="142804"/>
                    <a:pt x="3408798" y="142804"/>
                  </a:cubicBezTo>
                  <a:cubicBezTo>
                    <a:pt x="3408798" y="142804"/>
                    <a:pt x="3416316" y="142804"/>
                    <a:pt x="3417819" y="145813"/>
                  </a:cubicBezTo>
                  <a:cubicBezTo>
                    <a:pt x="3417819" y="148823"/>
                    <a:pt x="3417819" y="153338"/>
                    <a:pt x="3417819" y="156347"/>
                  </a:cubicBezTo>
                  <a:cubicBezTo>
                    <a:pt x="3417819" y="159357"/>
                    <a:pt x="3417819" y="165377"/>
                    <a:pt x="3417819" y="168386"/>
                  </a:cubicBezTo>
                  <a:cubicBezTo>
                    <a:pt x="3417819" y="171396"/>
                    <a:pt x="3410302" y="201494"/>
                    <a:pt x="3407295" y="206009"/>
                  </a:cubicBezTo>
                  <a:cubicBezTo>
                    <a:pt x="3402784" y="210523"/>
                    <a:pt x="3396770" y="227077"/>
                    <a:pt x="3396770" y="227077"/>
                  </a:cubicBezTo>
                  <a:cubicBezTo>
                    <a:pt x="3396770" y="227077"/>
                    <a:pt x="3392259" y="231592"/>
                    <a:pt x="3390756" y="233096"/>
                  </a:cubicBezTo>
                  <a:cubicBezTo>
                    <a:pt x="3387749" y="234601"/>
                    <a:pt x="3386245" y="239116"/>
                    <a:pt x="3386245" y="243631"/>
                  </a:cubicBezTo>
                  <a:cubicBezTo>
                    <a:pt x="3384741" y="248145"/>
                    <a:pt x="3383238" y="254165"/>
                    <a:pt x="3383238" y="254165"/>
                  </a:cubicBezTo>
                  <a:cubicBezTo>
                    <a:pt x="3383238" y="254165"/>
                    <a:pt x="3360685" y="263194"/>
                    <a:pt x="3359181" y="261689"/>
                  </a:cubicBezTo>
                  <a:cubicBezTo>
                    <a:pt x="3356174" y="261689"/>
                    <a:pt x="3350160" y="266204"/>
                    <a:pt x="3348656" y="267709"/>
                  </a:cubicBezTo>
                  <a:cubicBezTo>
                    <a:pt x="3345649" y="269214"/>
                    <a:pt x="3339635" y="270718"/>
                    <a:pt x="3339635" y="281253"/>
                  </a:cubicBezTo>
                  <a:cubicBezTo>
                    <a:pt x="3339635" y="293292"/>
                    <a:pt x="3338131" y="297806"/>
                    <a:pt x="3341139" y="299311"/>
                  </a:cubicBezTo>
                  <a:cubicBezTo>
                    <a:pt x="3342642" y="302321"/>
                    <a:pt x="3347153" y="311350"/>
                    <a:pt x="3353167" y="311350"/>
                  </a:cubicBezTo>
                  <a:cubicBezTo>
                    <a:pt x="3359181" y="311350"/>
                    <a:pt x="3383238" y="306836"/>
                    <a:pt x="3390756" y="309845"/>
                  </a:cubicBezTo>
                  <a:cubicBezTo>
                    <a:pt x="3398273" y="312855"/>
                    <a:pt x="3408798" y="315865"/>
                    <a:pt x="3411805" y="318875"/>
                  </a:cubicBezTo>
                  <a:cubicBezTo>
                    <a:pt x="3414812" y="320379"/>
                    <a:pt x="3431351" y="332419"/>
                    <a:pt x="3432855" y="330914"/>
                  </a:cubicBezTo>
                  <a:cubicBezTo>
                    <a:pt x="3435862" y="329409"/>
                    <a:pt x="3453905" y="345962"/>
                    <a:pt x="3458415" y="345962"/>
                  </a:cubicBezTo>
                  <a:cubicBezTo>
                    <a:pt x="3459919" y="345962"/>
                    <a:pt x="3462926" y="351982"/>
                    <a:pt x="3470444" y="354992"/>
                  </a:cubicBezTo>
                  <a:cubicBezTo>
                    <a:pt x="3474954" y="358002"/>
                    <a:pt x="3480968" y="362516"/>
                    <a:pt x="3477961" y="362516"/>
                  </a:cubicBezTo>
                  <a:cubicBezTo>
                    <a:pt x="3477961" y="362516"/>
                    <a:pt x="3488486" y="374555"/>
                    <a:pt x="3488486" y="382080"/>
                  </a:cubicBezTo>
                  <a:cubicBezTo>
                    <a:pt x="3488486" y="389604"/>
                    <a:pt x="3483976" y="401643"/>
                    <a:pt x="3480968" y="401643"/>
                  </a:cubicBezTo>
                  <a:cubicBezTo>
                    <a:pt x="3476458" y="401643"/>
                    <a:pt x="3470444" y="406158"/>
                    <a:pt x="3465933" y="404653"/>
                  </a:cubicBezTo>
                  <a:cubicBezTo>
                    <a:pt x="3461422" y="403148"/>
                    <a:pt x="3425337" y="376060"/>
                    <a:pt x="3422330" y="373050"/>
                  </a:cubicBezTo>
                  <a:cubicBezTo>
                    <a:pt x="3419323" y="368536"/>
                    <a:pt x="3408798" y="364021"/>
                    <a:pt x="3405791" y="361011"/>
                  </a:cubicBezTo>
                  <a:cubicBezTo>
                    <a:pt x="3402784" y="356497"/>
                    <a:pt x="3390756" y="350477"/>
                    <a:pt x="3387749" y="345962"/>
                  </a:cubicBezTo>
                  <a:cubicBezTo>
                    <a:pt x="3384741" y="342953"/>
                    <a:pt x="3384741" y="341448"/>
                    <a:pt x="3380231" y="341448"/>
                  </a:cubicBezTo>
                  <a:cubicBezTo>
                    <a:pt x="3374217" y="341448"/>
                    <a:pt x="3371209" y="341448"/>
                    <a:pt x="3365195" y="341448"/>
                  </a:cubicBezTo>
                  <a:cubicBezTo>
                    <a:pt x="3360685" y="339943"/>
                    <a:pt x="3357678" y="338438"/>
                    <a:pt x="3353167" y="336933"/>
                  </a:cubicBezTo>
                  <a:cubicBezTo>
                    <a:pt x="3348656" y="336933"/>
                    <a:pt x="3341139" y="335428"/>
                    <a:pt x="3338131" y="336933"/>
                  </a:cubicBezTo>
                  <a:cubicBezTo>
                    <a:pt x="3336628" y="338438"/>
                    <a:pt x="3335124" y="335428"/>
                    <a:pt x="3335124" y="341448"/>
                  </a:cubicBezTo>
                  <a:cubicBezTo>
                    <a:pt x="3335124" y="345962"/>
                    <a:pt x="3335124" y="345962"/>
                    <a:pt x="3335124" y="348972"/>
                  </a:cubicBezTo>
                  <a:cubicBezTo>
                    <a:pt x="3335124" y="353487"/>
                    <a:pt x="3336628" y="351982"/>
                    <a:pt x="3336628" y="356497"/>
                  </a:cubicBezTo>
                  <a:cubicBezTo>
                    <a:pt x="3336628" y="361011"/>
                    <a:pt x="3338131" y="364021"/>
                    <a:pt x="3338131" y="370041"/>
                  </a:cubicBezTo>
                  <a:cubicBezTo>
                    <a:pt x="3338131" y="377565"/>
                    <a:pt x="3341139" y="385089"/>
                    <a:pt x="3339635" y="391109"/>
                  </a:cubicBezTo>
                  <a:cubicBezTo>
                    <a:pt x="3339635" y="397128"/>
                    <a:pt x="3342642" y="413682"/>
                    <a:pt x="3339635" y="419702"/>
                  </a:cubicBezTo>
                  <a:cubicBezTo>
                    <a:pt x="3335124" y="425721"/>
                    <a:pt x="3333621" y="436255"/>
                    <a:pt x="3329110" y="440770"/>
                  </a:cubicBezTo>
                  <a:cubicBezTo>
                    <a:pt x="3326103" y="445285"/>
                    <a:pt x="3312571" y="449799"/>
                    <a:pt x="3308060" y="449799"/>
                  </a:cubicBezTo>
                  <a:cubicBezTo>
                    <a:pt x="3303550" y="449799"/>
                    <a:pt x="3296032" y="451304"/>
                    <a:pt x="3293025" y="448294"/>
                  </a:cubicBezTo>
                  <a:cubicBezTo>
                    <a:pt x="3288514" y="446789"/>
                    <a:pt x="3287011" y="445285"/>
                    <a:pt x="3287011" y="445285"/>
                  </a:cubicBezTo>
                  <a:cubicBezTo>
                    <a:pt x="3287011" y="445285"/>
                    <a:pt x="3287011" y="445285"/>
                    <a:pt x="3282500" y="436255"/>
                  </a:cubicBezTo>
                  <a:cubicBezTo>
                    <a:pt x="3282500" y="436255"/>
                    <a:pt x="3282500" y="436255"/>
                    <a:pt x="3279493" y="428731"/>
                  </a:cubicBezTo>
                  <a:cubicBezTo>
                    <a:pt x="3279493" y="428731"/>
                    <a:pt x="3279493" y="430236"/>
                    <a:pt x="3276486" y="425721"/>
                  </a:cubicBezTo>
                  <a:cubicBezTo>
                    <a:pt x="3273479" y="422711"/>
                    <a:pt x="3271975" y="425721"/>
                    <a:pt x="3273479" y="419702"/>
                  </a:cubicBezTo>
                  <a:cubicBezTo>
                    <a:pt x="3274982" y="413682"/>
                    <a:pt x="3274982" y="412177"/>
                    <a:pt x="3274982" y="409167"/>
                  </a:cubicBezTo>
                  <a:cubicBezTo>
                    <a:pt x="3274982" y="406158"/>
                    <a:pt x="3274982" y="398633"/>
                    <a:pt x="3274982" y="394119"/>
                  </a:cubicBezTo>
                  <a:cubicBezTo>
                    <a:pt x="3274982" y="389604"/>
                    <a:pt x="3277990" y="385089"/>
                    <a:pt x="3279493" y="380575"/>
                  </a:cubicBezTo>
                  <a:cubicBezTo>
                    <a:pt x="3279493" y="377565"/>
                    <a:pt x="3280997" y="373050"/>
                    <a:pt x="3280997" y="368536"/>
                  </a:cubicBezTo>
                  <a:cubicBezTo>
                    <a:pt x="3280997" y="362516"/>
                    <a:pt x="3280997" y="353487"/>
                    <a:pt x="3280997" y="348972"/>
                  </a:cubicBezTo>
                  <a:cubicBezTo>
                    <a:pt x="3280997" y="344458"/>
                    <a:pt x="3282500" y="341448"/>
                    <a:pt x="3279493" y="341448"/>
                  </a:cubicBezTo>
                  <a:cubicBezTo>
                    <a:pt x="3276486" y="339943"/>
                    <a:pt x="3276486" y="338438"/>
                    <a:pt x="3273479" y="338438"/>
                  </a:cubicBezTo>
                  <a:cubicBezTo>
                    <a:pt x="3270472" y="338438"/>
                    <a:pt x="3268968" y="341448"/>
                    <a:pt x="3265961" y="342953"/>
                  </a:cubicBezTo>
                  <a:cubicBezTo>
                    <a:pt x="3264458" y="345962"/>
                    <a:pt x="3259947" y="347467"/>
                    <a:pt x="3258443" y="351982"/>
                  </a:cubicBezTo>
                  <a:cubicBezTo>
                    <a:pt x="3255436" y="356497"/>
                    <a:pt x="3253933" y="359506"/>
                    <a:pt x="3250926" y="361011"/>
                  </a:cubicBezTo>
                  <a:cubicBezTo>
                    <a:pt x="3249422" y="362516"/>
                    <a:pt x="3241904" y="368536"/>
                    <a:pt x="3240401" y="373050"/>
                  </a:cubicBezTo>
                  <a:cubicBezTo>
                    <a:pt x="3237394" y="377565"/>
                    <a:pt x="3232883" y="379070"/>
                    <a:pt x="3229876" y="382080"/>
                  </a:cubicBezTo>
                  <a:cubicBezTo>
                    <a:pt x="3228372" y="385089"/>
                    <a:pt x="3226869" y="383584"/>
                    <a:pt x="3225365" y="388099"/>
                  </a:cubicBezTo>
                  <a:cubicBezTo>
                    <a:pt x="3223862" y="391109"/>
                    <a:pt x="3222358" y="391109"/>
                    <a:pt x="3220855" y="394119"/>
                  </a:cubicBezTo>
                  <a:cubicBezTo>
                    <a:pt x="3219351" y="397128"/>
                    <a:pt x="3219351" y="398633"/>
                    <a:pt x="3216344" y="401643"/>
                  </a:cubicBezTo>
                  <a:cubicBezTo>
                    <a:pt x="3213337" y="403148"/>
                    <a:pt x="3211833" y="404653"/>
                    <a:pt x="3207323" y="406158"/>
                  </a:cubicBezTo>
                  <a:cubicBezTo>
                    <a:pt x="3202812" y="409167"/>
                    <a:pt x="3201309" y="412177"/>
                    <a:pt x="3198301" y="412177"/>
                  </a:cubicBezTo>
                  <a:cubicBezTo>
                    <a:pt x="3195294" y="412177"/>
                    <a:pt x="3187777" y="422711"/>
                    <a:pt x="3186273" y="421207"/>
                  </a:cubicBezTo>
                  <a:cubicBezTo>
                    <a:pt x="3183266" y="421207"/>
                    <a:pt x="3178755" y="419702"/>
                    <a:pt x="3177252" y="413682"/>
                  </a:cubicBezTo>
                  <a:cubicBezTo>
                    <a:pt x="3175748" y="409167"/>
                    <a:pt x="3175748" y="403148"/>
                    <a:pt x="3177252" y="400138"/>
                  </a:cubicBezTo>
                  <a:cubicBezTo>
                    <a:pt x="3177252" y="398633"/>
                    <a:pt x="3177252" y="394119"/>
                    <a:pt x="3180259" y="392614"/>
                  </a:cubicBezTo>
                  <a:cubicBezTo>
                    <a:pt x="3183266" y="392614"/>
                    <a:pt x="3184770" y="389604"/>
                    <a:pt x="3187777" y="389604"/>
                  </a:cubicBezTo>
                  <a:cubicBezTo>
                    <a:pt x="3192287" y="389604"/>
                    <a:pt x="3196798" y="386594"/>
                    <a:pt x="3196798" y="386594"/>
                  </a:cubicBezTo>
                  <a:cubicBezTo>
                    <a:pt x="3196798" y="386594"/>
                    <a:pt x="3198301" y="385089"/>
                    <a:pt x="3202812" y="385089"/>
                  </a:cubicBezTo>
                  <a:cubicBezTo>
                    <a:pt x="3207323" y="385089"/>
                    <a:pt x="3207323" y="386594"/>
                    <a:pt x="3208826" y="382080"/>
                  </a:cubicBezTo>
                  <a:cubicBezTo>
                    <a:pt x="3210330" y="379070"/>
                    <a:pt x="3219351" y="370041"/>
                    <a:pt x="3222358" y="365526"/>
                  </a:cubicBezTo>
                  <a:cubicBezTo>
                    <a:pt x="3225365" y="361011"/>
                    <a:pt x="3229876" y="359506"/>
                    <a:pt x="3231380" y="356497"/>
                  </a:cubicBezTo>
                  <a:cubicBezTo>
                    <a:pt x="3231380" y="353487"/>
                    <a:pt x="3234387" y="356497"/>
                    <a:pt x="3235890" y="351982"/>
                  </a:cubicBezTo>
                  <a:cubicBezTo>
                    <a:pt x="3237394" y="347467"/>
                    <a:pt x="3235890" y="351982"/>
                    <a:pt x="3238897" y="345962"/>
                  </a:cubicBezTo>
                  <a:cubicBezTo>
                    <a:pt x="3241904" y="339943"/>
                    <a:pt x="3241904" y="339943"/>
                    <a:pt x="3246415" y="336933"/>
                  </a:cubicBezTo>
                  <a:cubicBezTo>
                    <a:pt x="3250926" y="335428"/>
                    <a:pt x="3247919" y="333923"/>
                    <a:pt x="3255436" y="330914"/>
                  </a:cubicBezTo>
                  <a:cubicBezTo>
                    <a:pt x="3261450" y="326399"/>
                    <a:pt x="3261450" y="326399"/>
                    <a:pt x="3262954" y="324894"/>
                  </a:cubicBezTo>
                  <a:cubicBezTo>
                    <a:pt x="3264458" y="321884"/>
                    <a:pt x="3267465" y="323389"/>
                    <a:pt x="3267465" y="318875"/>
                  </a:cubicBezTo>
                  <a:cubicBezTo>
                    <a:pt x="3267465" y="315865"/>
                    <a:pt x="3268968" y="317370"/>
                    <a:pt x="3267465" y="314360"/>
                  </a:cubicBezTo>
                  <a:cubicBezTo>
                    <a:pt x="3264458" y="309845"/>
                    <a:pt x="3267465" y="308340"/>
                    <a:pt x="3264458" y="308340"/>
                  </a:cubicBezTo>
                  <a:cubicBezTo>
                    <a:pt x="3259947" y="308340"/>
                    <a:pt x="3256940" y="309845"/>
                    <a:pt x="3253933" y="308340"/>
                  </a:cubicBezTo>
                  <a:cubicBezTo>
                    <a:pt x="3250926" y="308340"/>
                    <a:pt x="3250926" y="309845"/>
                    <a:pt x="3247919" y="306836"/>
                  </a:cubicBezTo>
                  <a:cubicBezTo>
                    <a:pt x="3246415" y="302321"/>
                    <a:pt x="3243408" y="303826"/>
                    <a:pt x="3241904" y="297806"/>
                  </a:cubicBezTo>
                  <a:cubicBezTo>
                    <a:pt x="3240401" y="291787"/>
                    <a:pt x="3232883" y="300816"/>
                    <a:pt x="3232883" y="300816"/>
                  </a:cubicBezTo>
                  <a:cubicBezTo>
                    <a:pt x="3232883" y="300816"/>
                    <a:pt x="3226869" y="305331"/>
                    <a:pt x="3223862" y="305331"/>
                  </a:cubicBezTo>
                  <a:cubicBezTo>
                    <a:pt x="3220855" y="305331"/>
                    <a:pt x="3216344" y="306836"/>
                    <a:pt x="3214840" y="305331"/>
                  </a:cubicBezTo>
                  <a:cubicBezTo>
                    <a:pt x="3211833" y="302321"/>
                    <a:pt x="3211833" y="303826"/>
                    <a:pt x="3207323" y="302321"/>
                  </a:cubicBezTo>
                  <a:cubicBezTo>
                    <a:pt x="3204316" y="299311"/>
                    <a:pt x="3201309" y="296301"/>
                    <a:pt x="3201309" y="296301"/>
                  </a:cubicBezTo>
                  <a:cubicBezTo>
                    <a:pt x="3201309" y="296301"/>
                    <a:pt x="3199805" y="296301"/>
                    <a:pt x="3199805" y="290282"/>
                  </a:cubicBezTo>
                  <a:cubicBezTo>
                    <a:pt x="3199805" y="284262"/>
                    <a:pt x="3198301" y="288777"/>
                    <a:pt x="3199805" y="281253"/>
                  </a:cubicBezTo>
                  <a:cubicBezTo>
                    <a:pt x="3201309" y="273728"/>
                    <a:pt x="3201309" y="270718"/>
                    <a:pt x="3201309" y="266204"/>
                  </a:cubicBezTo>
                  <a:cubicBezTo>
                    <a:pt x="3201309" y="261689"/>
                    <a:pt x="3196798" y="254165"/>
                    <a:pt x="3198301" y="246640"/>
                  </a:cubicBezTo>
                  <a:cubicBezTo>
                    <a:pt x="3198301" y="240621"/>
                    <a:pt x="3198301" y="237611"/>
                    <a:pt x="3198301" y="233096"/>
                  </a:cubicBezTo>
                  <a:cubicBezTo>
                    <a:pt x="3198301" y="227077"/>
                    <a:pt x="3201309" y="224067"/>
                    <a:pt x="3201309" y="221057"/>
                  </a:cubicBezTo>
                  <a:cubicBezTo>
                    <a:pt x="3201309" y="216543"/>
                    <a:pt x="3202812" y="216543"/>
                    <a:pt x="3201309" y="212028"/>
                  </a:cubicBezTo>
                  <a:cubicBezTo>
                    <a:pt x="3199805" y="209018"/>
                    <a:pt x="3198301" y="207513"/>
                    <a:pt x="3196798" y="201494"/>
                  </a:cubicBezTo>
                  <a:cubicBezTo>
                    <a:pt x="3196798" y="196979"/>
                    <a:pt x="3193791" y="195474"/>
                    <a:pt x="3193791" y="190960"/>
                  </a:cubicBezTo>
                  <a:cubicBezTo>
                    <a:pt x="3193791" y="187950"/>
                    <a:pt x="3193791" y="187950"/>
                    <a:pt x="3196798" y="186445"/>
                  </a:cubicBezTo>
                  <a:cubicBezTo>
                    <a:pt x="3199805" y="183435"/>
                    <a:pt x="3198301" y="181930"/>
                    <a:pt x="3202812" y="181930"/>
                  </a:cubicBezTo>
                  <a:cubicBezTo>
                    <a:pt x="3207323" y="181930"/>
                    <a:pt x="3204316" y="181930"/>
                    <a:pt x="3213337" y="181930"/>
                  </a:cubicBezTo>
                  <a:cubicBezTo>
                    <a:pt x="3220855" y="181930"/>
                    <a:pt x="3223862" y="180426"/>
                    <a:pt x="3226869" y="181930"/>
                  </a:cubicBezTo>
                  <a:cubicBezTo>
                    <a:pt x="3229876" y="181930"/>
                    <a:pt x="3229876" y="181930"/>
                    <a:pt x="3232883" y="181930"/>
                  </a:cubicBezTo>
                  <a:cubicBezTo>
                    <a:pt x="3237394" y="181930"/>
                    <a:pt x="3241904" y="181930"/>
                    <a:pt x="3241904" y="181930"/>
                  </a:cubicBezTo>
                  <a:cubicBezTo>
                    <a:pt x="3241904" y="181930"/>
                    <a:pt x="3241904" y="183435"/>
                    <a:pt x="3246415" y="184940"/>
                  </a:cubicBezTo>
                  <a:cubicBezTo>
                    <a:pt x="3250926" y="186445"/>
                    <a:pt x="3249422" y="187950"/>
                    <a:pt x="3253933" y="187950"/>
                  </a:cubicBezTo>
                  <a:cubicBezTo>
                    <a:pt x="3256940" y="187950"/>
                    <a:pt x="3264458" y="181930"/>
                    <a:pt x="3270472" y="178921"/>
                  </a:cubicBezTo>
                  <a:cubicBezTo>
                    <a:pt x="3274982" y="175911"/>
                    <a:pt x="3287011" y="166882"/>
                    <a:pt x="3291521" y="165377"/>
                  </a:cubicBezTo>
                  <a:cubicBezTo>
                    <a:pt x="3296032" y="163872"/>
                    <a:pt x="3293025" y="153338"/>
                    <a:pt x="3294529" y="147318"/>
                  </a:cubicBezTo>
                  <a:cubicBezTo>
                    <a:pt x="3296032" y="142804"/>
                    <a:pt x="3297536" y="135279"/>
                    <a:pt x="3297536" y="127755"/>
                  </a:cubicBezTo>
                  <a:cubicBezTo>
                    <a:pt x="3296032" y="118725"/>
                    <a:pt x="3297536" y="112706"/>
                    <a:pt x="3294529" y="111201"/>
                  </a:cubicBezTo>
                  <a:cubicBezTo>
                    <a:pt x="3291521" y="109696"/>
                    <a:pt x="3282500" y="108191"/>
                    <a:pt x="3279493" y="102172"/>
                  </a:cubicBezTo>
                  <a:cubicBezTo>
                    <a:pt x="3276486" y="97657"/>
                    <a:pt x="3271975" y="99162"/>
                    <a:pt x="3270472" y="96152"/>
                  </a:cubicBezTo>
                  <a:cubicBezTo>
                    <a:pt x="3270472" y="93142"/>
                    <a:pt x="3276486" y="91638"/>
                    <a:pt x="3277990" y="91638"/>
                  </a:cubicBezTo>
                  <a:cubicBezTo>
                    <a:pt x="3280997" y="91638"/>
                    <a:pt x="3284004" y="88628"/>
                    <a:pt x="3287011" y="88628"/>
                  </a:cubicBezTo>
                  <a:cubicBezTo>
                    <a:pt x="3290018" y="87123"/>
                    <a:pt x="3293025" y="85618"/>
                    <a:pt x="3294529" y="85618"/>
                  </a:cubicBezTo>
                  <a:cubicBezTo>
                    <a:pt x="3296032" y="84113"/>
                    <a:pt x="3299039" y="78094"/>
                    <a:pt x="3297536" y="73579"/>
                  </a:cubicBezTo>
                  <a:cubicBezTo>
                    <a:pt x="3297536" y="67559"/>
                    <a:pt x="3296032" y="63045"/>
                    <a:pt x="3296032" y="60035"/>
                  </a:cubicBezTo>
                  <a:cubicBezTo>
                    <a:pt x="3296032" y="58530"/>
                    <a:pt x="3296032" y="57025"/>
                    <a:pt x="3296032" y="54015"/>
                  </a:cubicBezTo>
                  <a:cubicBezTo>
                    <a:pt x="3296032" y="52510"/>
                    <a:pt x="3297536" y="51006"/>
                    <a:pt x="3300543" y="49501"/>
                  </a:cubicBezTo>
                  <a:cubicBezTo>
                    <a:pt x="3303550" y="47996"/>
                    <a:pt x="3305053" y="47996"/>
                    <a:pt x="3311068" y="47996"/>
                  </a:cubicBezTo>
                  <a:cubicBezTo>
                    <a:pt x="3315578" y="46491"/>
                    <a:pt x="3318585" y="46491"/>
                    <a:pt x="3321592" y="46491"/>
                  </a:cubicBezTo>
                  <a:close/>
                  <a:moveTo>
                    <a:pt x="1375688" y="46414"/>
                  </a:moveTo>
                  <a:cubicBezTo>
                    <a:pt x="1377205" y="44904"/>
                    <a:pt x="1378721" y="46414"/>
                    <a:pt x="1381754" y="47924"/>
                  </a:cubicBezTo>
                  <a:cubicBezTo>
                    <a:pt x="1383270" y="47924"/>
                    <a:pt x="1386303" y="50944"/>
                    <a:pt x="1386303" y="52453"/>
                  </a:cubicBezTo>
                  <a:cubicBezTo>
                    <a:pt x="1387819" y="53963"/>
                    <a:pt x="1389336" y="58493"/>
                    <a:pt x="1389336" y="58493"/>
                  </a:cubicBezTo>
                  <a:cubicBezTo>
                    <a:pt x="1389336" y="58493"/>
                    <a:pt x="1392369" y="63023"/>
                    <a:pt x="1393885" y="64533"/>
                  </a:cubicBezTo>
                  <a:cubicBezTo>
                    <a:pt x="1395402" y="67553"/>
                    <a:pt x="1396918" y="70573"/>
                    <a:pt x="1396918" y="73593"/>
                  </a:cubicBezTo>
                  <a:cubicBezTo>
                    <a:pt x="1398434" y="75102"/>
                    <a:pt x="1399951" y="78122"/>
                    <a:pt x="1399951" y="81142"/>
                  </a:cubicBezTo>
                  <a:cubicBezTo>
                    <a:pt x="1401467" y="82652"/>
                    <a:pt x="1401467" y="85672"/>
                    <a:pt x="1401467" y="87182"/>
                  </a:cubicBezTo>
                  <a:cubicBezTo>
                    <a:pt x="1401467" y="88692"/>
                    <a:pt x="1399951" y="90202"/>
                    <a:pt x="1399951" y="91712"/>
                  </a:cubicBezTo>
                  <a:cubicBezTo>
                    <a:pt x="1398434" y="93221"/>
                    <a:pt x="1398434" y="96241"/>
                    <a:pt x="1398434" y="97751"/>
                  </a:cubicBezTo>
                  <a:cubicBezTo>
                    <a:pt x="1398434" y="99261"/>
                    <a:pt x="1395402" y="102281"/>
                    <a:pt x="1396918" y="111340"/>
                  </a:cubicBezTo>
                  <a:cubicBezTo>
                    <a:pt x="1396918" y="117380"/>
                    <a:pt x="1395402" y="123420"/>
                    <a:pt x="1393885" y="129459"/>
                  </a:cubicBezTo>
                  <a:cubicBezTo>
                    <a:pt x="1393885" y="130969"/>
                    <a:pt x="1393885" y="133989"/>
                    <a:pt x="1393885" y="137009"/>
                  </a:cubicBezTo>
                  <a:cubicBezTo>
                    <a:pt x="1393885" y="138519"/>
                    <a:pt x="1393885" y="150598"/>
                    <a:pt x="1393885" y="150598"/>
                  </a:cubicBezTo>
                  <a:cubicBezTo>
                    <a:pt x="1393885" y="150598"/>
                    <a:pt x="1393885" y="155128"/>
                    <a:pt x="1393885" y="158148"/>
                  </a:cubicBezTo>
                  <a:cubicBezTo>
                    <a:pt x="1393885" y="159658"/>
                    <a:pt x="1395402" y="161168"/>
                    <a:pt x="1395402" y="162678"/>
                  </a:cubicBezTo>
                  <a:cubicBezTo>
                    <a:pt x="1396918" y="162678"/>
                    <a:pt x="1398434" y="162678"/>
                    <a:pt x="1398434" y="162678"/>
                  </a:cubicBezTo>
                  <a:cubicBezTo>
                    <a:pt x="1398434" y="162678"/>
                    <a:pt x="1402984" y="161168"/>
                    <a:pt x="1404500" y="159658"/>
                  </a:cubicBezTo>
                  <a:cubicBezTo>
                    <a:pt x="1404500" y="158148"/>
                    <a:pt x="1409049" y="156638"/>
                    <a:pt x="1409049" y="155128"/>
                  </a:cubicBezTo>
                  <a:cubicBezTo>
                    <a:pt x="1410566" y="153618"/>
                    <a:pt x="1412082" y="155128"/>
                    <a:pt x="1415115" y="153618"/>
                  </a:cubicBezTo>
                  <a:cubicBezTo>
                    <a:pt x="1418148" y="153618"/>
                    <a:pt x="1418148" y="153618"/>
                    <a:pt x="1421181" y="153618"/>
                  </a:cubicBezTo>
                  <a:cubicBezTo>
                    <a:pt x="1425730" y="153618"/>
                    <a:pt x="1425730" y="152108"/>
                    <a:pt x="1427246" y="152108"/>
                  </a:cubicBezTo>
                  <a:cubicBezTo>
                    <a:pt x="1428763" y="152108"/>
                    <a:pt x="1433312" y="152108"/>
                    <a:pt x="1433312" y="152108"/>
                  </a:cubicBezTo>
                  <a:cubicBezTo>
                    <a:pt x="1433312" y="152108"/>
                    <a:pt x="1439378" y="150598"/>
                    <a:pt x="1440894" y="152108"/>
                  </a:cubicBezTo>
                  <a:cubicBezTo>
                    <a:pt x="1442411" y="152108"/>
                    <a:pt x="1445443" y="152108"/>
                    <a:pt x="1445443" y="152108"/>
                  </a:cubicBezTo>
                  <a:cubicBezTo>
                    <a:pt x="1445443" y="153618"/>
                    <a:pt x="1446960" y="156638"/>
                    <a:pt x="1446960" y="158148"/>
                  </a:cubicBezTo>
                  <a:cubicBezTo>
                    <a:pt x="1445443" y="159658"/>
                    <a:pt x="1445443" y="162678"/>
                    <a:pt x="1443927" y="164188"/>
                  </a:cubicBezTo>
                  <a:cubicBezTo>
                    <a:pt x="1442411" y="165698"/>
                    <a:pt x="1440894" y="167207"/>
                    <a:pt x="1439378" y="168717"/>
                  </a:cubicBezTo>
                  <a:cubicBezTo>
                    <a:pt x="1439378" y="168717"/>
                    <a:pt x="1431796" y="173247"/>
                    <a:pt x="1430279" y="174757"/>
                  </a:cubicBezTo>
                  <a:cubicBezTo>
                    <a:pt x="1428763" y="174757"/>
                    <a:pt x="1427246" y="176267"/>
                    <a:pt x="1425730" y="177777"/>
                  </a:cubicBezTo>
                  <a:cubicBezTo>
                    <a:pt x="1422697" y="179287"/>
                    <a:pt x="1422697" y="180797"/>
                    <a:pt x="1421181" y="182307"/>
                  </a:cubicBezTo>
                  <a:cubicBezTo>
                    <a:pt x="1418148" y="185326"/>
                    <a:pt x="1413599" y="188346"/>
                    <a:pt x="1413599" y="188346"/>
                  </a:cubicBezTo>
                  <a:cubicBezTo>
                    <a:pt x="1412082" y="188346"/>
                    <a:pt x="1410566" y="189856"/>
                    <a:pt x="1407533" y="191366"/>
                  </a:cubicBezTo>
                  <a:cubicBezTo>
                    <a:pt x="1407533" y="191366"/>
                    <a:pt x="1402984" y="195896"/>
                    <a:pt x="1401467" y="197406"/>
                  </a:cubicBezTo>
                  <a:cubicBezTo>
                    <a:pt x="1398434" y="198916"/>
                    <a:pt x="1396918" y="200426"/>
                    <a:pt x="1395402" y="200426"/>
                  </a:cubicBezTo>
                  <a:cubicBezTo>
                    <a:pt x="1393885" y="201936"/>
                    <a:pt x="1393885" y="201936"/>
                    <a:pt x="1393885" y="203445"/>
                  </a:cubicBezTo>
                  <a:cubicBezTo>
                    <a:pt x="1392369" y="204955"/>
                    <a:pt x="1393885" y="204955"/>
                    <a:pt x="1393885" y="209485"/>
                  </a:cubicBezTo>
                  <a:cubicBezTo>
                    <a:pt x="1393885" y="214015"/>
                    <a:pt x="1393885" y="212505"/>
                    <a:pt x="1393885" y="214015"/>
                  </a:cubicBezTo>
                  <a:cubicBezTo>
                    <a:pt x="1395402" y="217035"/>
                    <a:pt x="1396918" y="217035"/>
                    <a:pt x="1398434" y="218545"/>
                  </a:cubicBezTo>
                  <a:cubicBezTo>
                    <a:pt x="1399951" y="220055"/>
                    <a:pt x="1399951" y="220055"/>
                    <a:pt x="1402984" y="220055"/>
                  </a:cubicBezTo>
                  <a:cubicBezTo>
                    <a:pt x="1404500" y="221564"/>
                    <a:pt x="1404500" y="220055"/>
                    <a:pt x="1404500" y="218545"/>
                  </a:cubicBezTo>
                  <a:cubicBezTo>
                    <a:pt x="1406016" y="217035"/>
                    <a:pt x="1409049" y="214015"/>
                    <a:pt x="1409049" y="214015"/>
                  </a:cubicBezTo>
                  <a:cubicBezTo>
                    <a:pt x="1409049" y="214015"/>
                    <a:pt x="1410566" y="210995"/>
                    <a:pt x="1410566" y="209485"/>
                  </a:cubicBezTo>
                  <a:cubicBezTo>
                    <a:pt x="1412082" y="207975"/>
                    <a:pt x="1412082" y="206465"/>
                    <a:pt x="1413599" y="204955"/>
                  </a:cubicBezTo>
                  <a:cubicBezTo>
                    <a:pt x="1413599" y="201936"/>
                    <a:pt x="1416631" y="201936"/>
                    <a:pt x="1418148" y="201936"/>
                  </a:cubicBezTo>
                  <a:cubicBezTo>
                    <a:pt x="1419664" y="200426"/>
                    <a:pt x="1421181" y="200426"/>
                    <a:pt x="1424213" y="200426"/>
                  </a:cubicBezTo>
                  <a:cubicBezTo>
                    <a:pt x="1427246" y="200426"/>
                    <a:pt x="1427246" y="200426"/>
                    <a:pt x="1428763" y="201936"/>
                  </a:cubicBezTo>
                  <a:cubicBezTo>
                    <a:pt x="1430279" y="201936"/>
                    <a:pt x="1430279" y="203445"/>
                    <a:pt x="1431796" y="204955"/>
                  </a:cubicBezTo>
                  <a:cubicBezTo>
                    <a:pt x="1431796" y="207975"/>
                    <a:pt x="1431796" y="207975"/>
                    <a:pt x="1433312" y="210995"/>
                  </a:cubicBezTo>
                  <a:cubicBezTo>
                    <a:pt x="1434828" y="214015"/>
                    <a:pt x="1434828" y="217035"/>
                    <a:pt x="1434828" y="218545"/>
                  </a:cubicBezTo>
                  <a:cubicBezTo>
                    <a:pt x="1434828" y="220055"/>
                    <a:pt x="1433312" y="229114"/>
                    <a:pt x="1433312" y="230624"/>
                  </a:cubicBezTo>
                  <a:cubicBezTo>
                    <a:pt x="1433312" y="232134"/>
                    <a:pt x="1431796" y="233644"/>
                    <a:pt x="1430279" y="235154"/>
                  </a:cubicBezTo>
                  <a:cubicBezTo>
                    <a:pt x="1428763" y="238174"/>
                    <a:pt x="1428763" y="239683"/>
                    <a:pt x="1427246" y="241193"/>
                  </a:cubicBezTo>
                  <a:cubicBezTo>
                    <a:pt x="1425730" y="244213"/>
                    <a:pt x="1425730" y="244213"/>
                    <a:pt x="1425730" y="245723"/>
                  </a:cubicBezTo>
                  <a:cubicBezTo>
                    <a:pt x="1424213" y="248743"/>
                    <a:pt x="1421181" y="253273"/>
                    <a:pt x="1419664" y="256293"/>
                  </a:cubicBezTo>
                  <a:cubicBezTo>
                    <a:pt x="1419664" y="256293"/>
                    <a:pt x="1418148" y="260822"/>
                    <a:pt x="1416631" y="262332"/>
                  </a:cubicBezTo>
                  <a:cubicBezTo>
                    <a:pt x="1416631" y="263842"/>
                    <a:pt x="1415115" y="265352"/>
                    <a:pt x="1413599" y="268372"/>
                  </a:cubicBezTo>
                  <a:cubicBezTo>
                    <a:pt x="1412082" y="271392"/>
                    <a:pt x="1410566" y="272902"/>
                    <a:pt x="1409049" y="272902"/>
                  </a:cubicBezTo>
                  <a:cubicBezTo>
                    <a:pt x="1407533" y="274412"/>
                    <a:pt x="1404500" y="275921"/>
                    <a:pt x="1402984" y="275921"/>
                  </a:cubicBezTo>
                  <a:cubicBezTo>
                    <a:pt x="1401467" y="275921"/>
                    <a:pt x="1399951" y="278941"/>
                    <a:pt x="1398434" y="280451"/>
                  </a:cubicBezTo>
                  <a:cubicBezTo>
                    <a:pt x="1396918" y="281961"/>
                    <a:pt x="1395402" y="283471"/>
                    <a:pt x="1395402" y="286491"/>
                  </a:cubicBezTo>
                  <a:cubicBezTo>
                    <a:pt x="1393885" y="289511"/>
                    <a:pt x="1393885" y="291021"/>
                    <a:pt x="1393885" y="292531"/>
                  </a:cubicBezTo>
                  <a:cubicBezTo>
                    <a:pt x="1392369" y="294040"/>
                    <a:pt x="1390852" y="297060"/>
                    <a:pt x="1390852" y="297060"/>
                  </a:cubicBezTo>
                  <a:cubicBezTo>
                    <a:pt x="1390852" y="298570"/>
                    <a:pt x="1389336" y="301590"/>
                    <a:pt x="1389336" y="301590"/>
                  </a:cubicBezTo>
                  <a:cubicBezTo>
                    <a:pt x="1389336" y="301590"/>
                    <a:pt x="1387819" y="307630"/>
                    <a:pt x="1387819" y="307630"/>
                  </a:cubicBezTo>
                  <a:cubicBezTo>
                    <a:pt x="1387819" y="309140"/>
                    <a:pt x="1387819" y="315179"/>
                    <a:pt x="1387819" y="316689"/>
                  </a:cubicBezTo>
                  <a:cubicBezTo>
                    <a:pt x="1387819" y="319709"/>
                    <a:pt x="1386303" y="328769"/>
                    <a:pt x="1386303" y="333298"/>
                  </a:cubicBezTo>
                  <a:cubicBezTo>
                    <a:pt x="1386303" y="336318"/>
                    <a:pt x="1387819" y="336318"/>
                    <a:pt x="1387819" y="337828"/>
                  </a:cubicBezTo>
                  <a:cubicBezTo>
                    <a:pt x="1389336" y="339338"/>
                    <a:pt x="1389336" y="342358"/>
                    <a:pt x="1389336" y="342358"/>
                  </a:cubicBezTo>
                  <a:cubicBezTo>
                    <a:pt x="1389336" y="342358"/>
                    <a:pt x="1390852" y="365007"/>
                    <a:pt x="1389336" y="368026"/>
                  </a:cubicBezTo>
                  <a:cubicBezTo>
                    <a:pt x="1389336" y="371046"/>
                    <a:pt x="1389336" y="375576"/>
                    <a:pt x="1387819" y="378596"/>
                  </a:cubicBezTo>
                  <a:cubicBezTo>
                    <a:pt x="1386303" y="383126"/>
                    <a:pt x="1387819" y="390675"/>
                    <a:pt x="1387819" y="392185"/>
                  </a:cubicBezTo>
                  <a:cubicBezTo>
                    <a:pt x="1387819" y="393695"/>
                    <a:pt x="1386303" y="405774"/>
                    <a:pt x="1386303" y="405774"/>
                  </a:cubicBezTo>
                  <a:cubicBezTo>
                    <a:pt x="1386303" y="410304"/>
                    <a:pt x="1387819" y="414834"/>
                    <a:pt x="1387819" y="417854"/>
                  </a:cubicBezTo>
                  <a:cubicBezTo>
                    <a:pt x="1387819" y="417854"/>
                    <a:pt x="1387819" y="429933"/>
                    <a:pt x="1387819" y="431443"/>
                  </a:cubicBezTo>
                  <a:cubicBezTo>
                    <a:pt x="1387819" y="434463"/>
                    <a:pt x="1386303" y="435973"/>
                    <a:pt x="1386303" y="437483"/>
                  </a:cubicBezTo>
                  <a:cubicBezTo>
                    <a:pt x="1386303" y="438993"/>
                    <a:pt x="1386303" y="440502"/>
                    <a:pt x="1386303" y="442012"/>
                  </a:cubicBezTo>
                  <a:cubicBezTo>
                    <a:pt x="1384787" y="443522"/>
                    <a:pt x="1383270" y="445032"/>
                    <a:pt x="1380237" y="445032"/>
                  </a:cubicBezTo>
                  <a:cubicBezTo>
                    <a:pt x="1378721" y="446542"/>
                    <a:pt x="1374172" y="443522"/>
                    <a:pt x="1372655" y="443522"/>
                  </a:cubicBezTo>
                  <a:cubicBezTo>
                    <a:pt x="1371139" y="443522"/>
                    <a:pt x="1366590" y="440502"/>
                    <a:pt x="1366590" y="437483"/>
                  </a:cubicBezTo>
                  <a:cubicBezTo>
                    <a:pt x="1365073" y="434463"/>
                    <a:pt x="1359008" y="420874"/>
                    <a:pt x="1357491" y="417854"/>
                  </a:cubicBezTo>
                  <a:cubicBezTo>
                    <a:pt x="1355975" y="414834"/>
                    <a:pt x="1354458" y="413324"/>
                    <a:pt x="1352942" y="410304"/>
                  </a:cubicBezTo>
                  <a:cubicBezTo>
                    <a:pt x="1351425" y="408794"/>
                    <a:pt x="1351425" y="405774"/>
                    <a:pt x="1351425" y="404264"/>
                  </a:cubicBezTo>
                  <a:cubicBezTo>
                    <a:pt x="1351425" y="402755"/>
                    <a:pt x="1351425" y="390675"/>
                    <a:pt x="1352942" y="389165"/>
                  </a:cubicBezTo>
                  <a:cubicBezTo>
                    <a:pt x="1352942" y="386145"/>
                    <a:pt x="1351425" y="371046"/>
                    <a:pt x="1351425" y="371046"/>
                  </a:cubicBezTo>
                  <a:cubicBezTo>
                    <a:pt x="1351425" y="371046"/>
                    <a:pt x="1352942" y="365007"/>
                    <a:pt x="1352942" y="361987"/>
                  </a:cubicBezTo>
                  <a:cubicBezTo>
                    <a:pt x="1351425" y="358967"/>
                    <a:pt x="1351425" y="357457"/>
                    <a:pt x="1352942" y="354437"/>
                  </a:cubicBezTo>
                  <a:cubicBezTo>
                    <a:pt x="1352942" y="349907"/>
                    <a:pt x="1351425" y="348398"/>
                    <a:pt x="1349909" y="345378"/>
                  </a:cubicBezTo>
                  <a:cubicBezTo>
                    <a:pt x="1348393" y="340848"/>
                    <a:pt x="1346876" y="340848"/>
                    <a:pt x="1346876" y="340848"/>
                  </a:cubicBezTo>
                  <a:cubicBezTo>
                    <a:pt x="1346876" y="340848"/>
                    <a:pt x="1342327" y="339338"/>
                    <a:pt x="1339294" y="339338"/>
                  </a:cubicBezTo>
                  <a:cubicBezTo>
                    <a:pt x="1337778" y="339338"/>
                    <a:pt x="1334745" y="340848"/>
                    <a:pt x="1331712" y="343868"/>
                  </a:cubicBezTo>
                  <a:cubicBezTo>
                    <a:pt x="1327163" y="345378"/>
                    <a:pt x="1328679" y="345378"/>
                    <a:pt x="1325646" y="348398"/>
                  </a:cubicBezTo>
                  <a:cubicBezTo>
                    <a:pt x="1322613" y="351417"/>
                    <a:pt x="1324130" y="351417"/>
                    <a:pt x="1322613" y="352927"/>
                  </a:cubicBezTo>
                  <a:cubicBezTo>
                    <a:pt x="1319581" y="358967"/>
                    <a:pt x="1318064" y="357457"/>
                    <a:pt x="1311999" y="358967"/>
                  </a:cubicBezTo>
                  <a:cubicBezTo>
                    <a:pt x="1310482" y="358967"/>
                    <a:pt x="1310482" y="360477"/>
                    <a:pt x="1307449" y="360477"/>
                  </a:cubicBezTo>
                  <a:cubicBezTo>
                    <a:pt x="1304416" y="360477"/>
                    <a:pt x="1301384" y="360477"/>
                    <a:pt x="1298351" y="363497"/>
                  </a:cubicBezTo>
                  <a:cubicBezTo>
                    <a:pt x="1293802" y="365007"/>
                    <a:pt x="1290769" y="365007"/>
                    <a:pt x="1287736" y="365007"/>
                  </a:cubicBezTo>
                  <a:cubicBezTo>
                    <a:pt x="1283187" y="365007"/>
                    <a:pt x="1277121" y="365007"/>
                    <a:pt x="1274088" y="365007"/>
                  </a:cubicBezTo>
                  <a:cubicBezTo>
                    <a:pt x="1271055" y="365007"/>
                    <a:pt x="1266506" y="365007"/>
                    <a:pt x="1263473" y="365007"/>
                  </a:cubicBezTo>
                  <a:cubicBezTo>
                    <a:pt x="1260440" y="365007"/>
                    <a:pt x="1260440" y="363497"/>
                    <a:pt x="1260440" y="363497"/>
                  </a:cubicBezTo>
                  <a:cubicBezTo>
                    <a:pt x="1260440" y="363497"/>
                    <a:pt x="1258924" y="361987"/>
                    <a:pt x="1258924" y="361987"/>
                  </a:cubicBezTo>
                  <a:cubicBezTo>
                    <a:pt x="1258924" y="360477"/>
                    <a:pt x="1254375" y="360477"/>
                    <a:pt x="1251342" y="360477"/>
                  </a:cubicBezTo>
                  <a:cubicBezTo>
                    <a:pt x="1249825" y="360477"/>
                    <a:pt x="1245276" y="360477"/>
                    <a:pt x="1245276" y="360477"/>
                  </a:cubicBezTo>
                  <a:cubicBezTo>
                    <a:pt x="1243760" y="358967"/>
                    <a:pt x="1243760" y="358967"/>
                    <a:pt x="1243760" y="357457"/>
                  </a:cubicBezTo>
                  <a:cubicBezTo>
                    <a:pt x="1243760" y="355947"/>
                    <a:pt x="1249825" y="352927"/>
                    <a:pt x="1249825" y="352927"/>
                  </a:cubicBezTo>
                  <a:cubicBezTo>
                    <a:pt x="1251342" y="351417"/>
                    <a:pt x="1254375" y="349907"/>
                    <a:pt x="1257408" y="348398"/>
                  </a:cubicBezTo>
                  <a:cubicBezTo>
                    <a:pt x="1260440" y="348398"/>
                    <a:pt x="1264990" y="345378"/>
                    <a:pt x="1266506" y="345378"/>
                  </a:cubicBezTo>
                  <a:cubicBezTo>
                    <a:pt x="1268022" y="345378"/>
                    <a:pt x="1275605" y="342358"/>
                    <a:pt x="1277121" y="340848"/>
                  </a:cubicBezTo>
                  <a:cubicBezTo>
                    <a:pt x="1278637" y="340848"/>
                    <a:pt x="1284703" y="337828"/>
                    <a:pt x="1289252" y="336318"/>
                  </a:cubicBezTo>
                  <a:cubicBezTo>
                    <a:pt x="1293802" y="334808"/>
                    <a:pt x="1293802" y="333298"/>
                    <a:pt x="1295318" y="333298"/>
                  </a:cubicBezTo>
                  <a:cubicBezTo>
                    <a:pt x="1298351" y="331788"/>
                    <a:pt x="1301384" y="330279"/>
                    <a:pt x="1301384" y="330279"/>
                  </a:cubicBezTo>
                  <a:cubicBezTo>
                    <a:pt x="1301384" y="330279"/>
                    <a:pt x="1305933" y="327259"/>
                    <a:pt x="1305933" y="327259"/>
                  </a:cubicBezTo>
                  <a:cubicBezTo>
                    <a:pt x="1307449" y="325749"/>
                    <a:pt x="1310482" y="321219"/>
                    <a:pt x="1310482" y="319709"/>
                  </a:cubicBezTo>
                  <a:cubicBezTo>
                    <a:pt x="1311999" y="318199"/>
                    <a:pt x="1316548" y="318199"/>
                    <a:pt x="1319581" y="315179"/>
                  </a:cubicBezTo>
                  <a:cubicBezTo>
                    <a:pt x="1322613" y="312160"/>
                    <a:pt x="1324130" y="312160"/>
                    <a:pt x="1325646" y="309140"/>
                  </a:cubicBezTo>
                  <a:cubicBezTo>
                    <a:pt x="1327163" y="307630"/>
                    <a:pt x="1328679" y="307630"/>
                    <a:pt x="1331712" y="306120"/>
                  </a:cubicBezTo>
                  <a:cubicBezTo>
                    <a:pt x="1333228" y="304610"/>
                    <a:pt x="1334745" y="301590"/>
                    <a:pt x="1336261" y="300080"/>
                  </a:cubicBezTo>
                  <a:cubicBezTo>
                    <a:pt x="1337778" y="298570"/>
                    <a:pt x="1340811" y="295550"/>
                    <a:pt x="1342327" y="292531"/>
                  </a:cubicBezTo>
                  <a:cubicBezTo>
                    <a:pt x="1343843" y="292531"/>
                    <a:pt x="1346876" y="289511"/>
                    <a:pt x="1346876" y="289511"/>
                  </a:cubicBezTo>
                  <a:cubicBezTo>
                    <a:pt x="1348393" y="289511"/>
                    <a:pt x="1349909" y="284981"/>
                    <a:pt x="1352942" y="283471"/>
                  </a:cubicBezTo>
                  <a:cubicBezTo>
                    <a:pt x="1354458" y="281961"/>
                    <a:pt x="1355975" y="272902"/>
                    <a:pt x="1355975" y="269882"/>
                  </a:cubicBezTo>
                  <a:cubicBezTo>
                    <a:pt x="1355975" y="268372"/>
                    <a:pt x="1355975" y="265352"/>
                    <a:pt x="1355975" y="262332"/>
                  </a:cubicBezTo>
                  <a:cubicBezTo>
                    <a:pt x="1355975" y="260822"/>
                    <a:pt x="1357491" y="257802"/>
                    <a:pt x="1357491" y="256293"/>
                  </a:cubicBezTo>
                  <a:cubicBezTo>
                    <a:pt x="1357491" y="254783"/>
                    <a:pt x="1357491" y="251763"/>
                    <a:pt x="1357491" y="248743"/>
                  </a:cubicBezTo>
                  <a:cubicBezTo>
                    <a:pt x="1357491" y="245723"/>
                    <a:pt x="1357491" y="244213"/>
                    <a:pt x="1357491" y="241193"/>
                  </a:cubicBezTo>
                  <a:cubicBezTo>
                    <a:pt x="1357491" y="239683"/>
                    <a:pt x="1357491" y="238174"/>
                    <a:pt x="1359008" y="235154"/>
                  </a:cubicBezTo>
                  <a:cubicBezTo>
                    <a:pt x="1359008" y="233644"/>
                    <a:pt x="1359008" y="230624"/>
                    <a:pt x="1359008" y="227604"/>
                  </a:cubicBezTo>
                  <a:cubicBezTo>
                    <a:pt x="1359008" y="226094"/>
                    <a:pt x="1357491" y="226094"/>
                    <a:pt x="1355975" y="223074"/>
                  </a:cubicBezTo>
                  <a:cubicBezTo>
                    <a:pt x="1354458" y="221564"/>
                    <a:pt x="1351425" y="221564"/>
                    <a:pt x="1349909" y="221564"/>
                  </a:cubicBezTo>
                  <a:cubicBezTo>
                    <a:pt x="1346876" y="221564"/>
                    <a:pt x="1343843" y="223074"/>
                    <a:pt x="1342327" y="224584"/>
                  </a:cubicBezTo>
                  <a:cubicBezTo>
                    <a:pt x="1340811" y="224584"/>
                    <a:pt x="1337778" y="227604"/>
                    <a:pt x="1337778" y="227604"/>
                  </a:cubicBezTo>
                  <a:cubicBezTo>
                    <a:pt x="1336261" y="229114"/>
                    <a:pt x="1334745" y="230624"/>
                    <a:pt x="1334745" y="232134"/>
                  </a:cubicBezTo>
                  <a:cubicBezTo>
                    <a:pt x="1333228" y="232134"/>
                    <a:pt x="1331712" y="232134"/>
                    <a:pt x="1330196" y="233644"/>
                  </a:cubicBezTo>
                  <a:cubicBezTo>
                    <a:pt x="1330196" y="233644"/>
                    <a:pt x="1324130" y="236664"/>
                    <a:pt x="1324130" y="236664"/>
                  </a:cubicBezTo>
                  <a:cubicBezTo>
                    <a:pt x="1322613" y="238174"/>
                    <a:pt x="1321097" y="239683"/>
                    <a:pt x="1319581" y="241193"/>
                  </a:cubicBezTo>
                  <a:cubicBezTo>
                    <a:pt x="1318064" y="241193"/>
                    <a:pt x="1315031" y="242703"/>
                    <a:pt x="1313515" y="244213"/>
                  </a:cubicBezTo>
                  <a:cubicBezTo>
                    <a:pt x="1311999" y="244213"/>
                    <a:pt x="1308966" y="245723"/>
                    <a:pt x="1307449" y="248743"/>
                  </a:cubicBezTo>
                  <a:cubicBezTo>
                    <a:pt x="1305933" y="250253"/>
                    <a:pt x="1305933" y="250253"/>
                    <a:pt x="1304416" y="251763"/>
                  </a:cubicBezTo>
                  <a:cubicBezTo>
                    <a:pt x="1302900" y="251763"/>
                    <a:pt x="1302900" y="254783"/>
                    <a:pt x="1301384" y="254783"/>
                  </a:cubicBezTo>
                  <a:cubicBezTo>
                    <a:pt x="1299867" y="256293"/>
                    <a:pt x="1296834" y="254783"/>
                    <a:pt x="1296834" y="254783"/>
                  </a:cubicBezTo>
                  <a:cubicBezTo>
                    <a:pt x="1295318" y="253273"/>
                    <a:pt x="1293802" y="251763"/>
                    <a:pt x="1292285" y="250253"/>
                  </a:cubicBezTo>
                  <a:cubicBezTo>
                    <a:pt x="1290769" y="248743"/>
                    <a:pt x="1290769" y="247233"/>
                    <a:pt x="1289252" y="245723"/>
                  </a:cubicBezTo>
                  <a:cubicBezTo>
                    <a:pt x="1289252" y="244213"/>
                    <a:pt x="1289252" y="242703"/>
                    <a:pt x="1287736" y="241193"/>
                  </a:cubicBezTo>
                  <a:cubicBezTo>
                    <a:pt x="1287736" y="241193"/>
                    <a:pt x="1286219" y="239683"/>
                    <a:pt x="1284703" y="239683"/>
                  </a:cubicBezTo>
                  <a:cubicBezTo>
                    <a:pt x="1283187" y="239683"/>
                    <a:pt x="1281670" y="238174"/>
                    <a:pt x="1281670" y="238174"/>
                  </a:cubicBezTo>
                  <a:cubicBezTo>
                    <a:pt x="1280154" y="238174"/>
                    <a:pt x="1277121" y="236664"/>
                    <a:pt x="1275605" y="235154"/>
                  </a:cubicBezTo>
                  <a:cubicBezTo>
                    <a:pt x="1275605" y="235154"/>
                    <a:pt x="1272572" y="233644"/>
                    <a:pt x="1271055" y="232134"/>
                  </a:cubicBezTo>
                  <a:cubicBezTo>
                    <a:pt x="1271055" y="230624"/>
                    <a:pt x="1271055" y="227604"/>
                    <a:pt x="1271055" y="227604"/>
                  </a:cubicBezTo>
                  <a:cubicBezTo>
                    <a:pt x="1272572" y="224584"/>
                    <a:pt x="1272572" y="223074"/>
                    <a:pt x="1272572" y="220055"/>
                  </a:cubicBezTo>
                  <a:cubicBezTo>
                    <a:pt x="1274088" y="218545"/>
                    <a:pt x="1275605" y="215525"/>
                    <a:pt x="1277121" y="214015"/>
                  </a:cubicBezTo>
                  <a:cubicBezTo>
                    <a:pt x="1277121" y="214015"/>
                    <a:pt x="1278637" y="210995"/>
                    <a:pt x="1278637" y="209485"/>
                  </a:cubicBezTo>
                  <a:cubicBezTo>
                    <a:pt x="1278637" y="207975"/>
                    <a:pt x="1280154" y="204955"/>
                    <a:pt x="1280154" y="204955"/>
                  </a:cubicBezTo>
                  <a:cubicBezTo>
                    <a:pt x="1280154" y="204955"/>
                    <a:pt x="1283187" y="204955"/>
                    <a:pt x="1284703" y="204955"/>
                  </a:cubicBezTo>
                  <a:cubicBezTo>
                    <a:pt x="1286219" y="204955"/>
                    <a:pt x="1289252" y="204955"/>
                    <a:pt x="1292285" y="204955"/>
                  </a:cubicBezTo>
                  <a:cubicBezTo>
                    <a:pt x="1293802" y="204955"/>
                    <a:pt x="1296834" y="206465"/>
                    <a:pt x="1299867" y="206465"/>
                  </a:cubicBezTo>
                  <a:cubicBezTo>
                    <a:pt x="1302900" y="204955"/>
                    <a:pt x="1305933" y="204955"/>
                    <a:pt x="1305933" y="204955"/>
                  </a:cubicBezTo>
                  <a:cubicBezTo>
                    <a:pt x="1307449" y="203445"/>
                    <a:pt x="1308966" y="201936"/>
                    <a:pt x="1311999" y="201936"/>
                  </a:cubicBezTo>
                  <a:cubicBezTo>
                    <a:pt x="1316548" y="201936"/>
                    <a:pt x="1315031" y="204955"/>
                    <a:pt x="1319581" y="206465"/>
                  </a:cubicBezTo>
                  <a:cubicBezTo>
                    <a:pt x="1321097" y="206465"/>
                    <a:pt x="1322613" y="206465"/>
                    <a:pt x="1325646" y="204955"/>
                  </a:cubicBezTo>
                  <a:cubicBezTo>
                    <a:pt x="1328679" y="204955"/>
                    <a:pt x="1330196" y="204955"/>
                    <a:pt x="1333228" y="203445"/>
                  </a:cubicBezTo>
                  <a:cubicBezTo>
                    <a:pt x="1336261" y="203445"/>
                    <a:pt x="1337778" y="203445"/>
                    <a:pt x="1340811" y="201936"/>
                  </a:cubicBezTo>
                  <a:cubicBezTo>
                    <a:pt x="1342327" y="201936"/>
                    <a:pt x="1345360" y="200426"/>
                    <a:pt x="1348393" y="200426"/>
                  </a:cubicBezTo>
                  <a:cubicBezTo>
                    <a:pt x="1351425" y="200426"/>
                    <a:pt x="1351425" y="198916"/>
                    <a:pt x="1351425" y="198916"/>
                  </a:cubicBezTo>
                  <a:cubicBezTo>
                    <a:pt x="1351425" y="198916"/>
                    <a:pt x="1355975" y="194386"/>
                    <a:pt x="1357491" y="194386"/>
                  </a:cubicBezTo>
                  <a:cubicBezTo>
                    <a:pt x="1359008" y="192876"/>
                    <a:pt x="1357491" y="189856"/>
                    <a:pt x="1357491" y="188346"/>
                  </a:cubicBezTo>
                  <a:cubicBezTo>
                    <a:pt x="1357491" y="186836"/>
                    <a:pt x="1359008" y="183817"/>
                    <a:pt x="1360524" y="182307"/>
                  </a:cubicBezTo>
                  <a:cubicBezTo>
                    <a:pt x="1362040" y="179287"/>
                    <a:pt x="1363557" y="177777"/>
                    <a:pt x="1363557" y="177777"/>
                  </a:cubicBezTo>
                  <a:cubicBezTo>
                    <a:pt x="1363557" y="174757"/>
                    <a:pt x="1363557" y="171737"/>
                    <a:pt x="1363557" y="168717"/>
                  </a:cubicBezTo>
                  <a:cubicBezTo>
                    <a:pt x="1363557" y="167207"/>
                    <a:pt x="1363557" y="165698"/>
                    <a:pt x="1365073" y="164188"/>
                  </a:cubicBezTo>
                  <a:cubicBezTo>
                    <a:pt x="1365073" y="164188"/>
                    <a:pt x="1366590" y="155128"/>
                    <a:pt x="1366590" y="153618"/>
                  </a:cubicBezTo>
                  <a:cubicBezTo>
                    <a:pt x="1366590" y="152108"/>
                    <a:pt x="1368106" y="143049"/>
                    <a:pt x="1368106" y="140029"/>
                  </a:cubicBezTo>
                  <a:cubicBezTo>
                    <a:pt x="1368106" y="138519"/>
                    <a:pt x="1369622" y="130969"/>
                    <a:pt x="1368106" y="129459"/>
                  </a:cubicBezTo>
                  <a:cubicBezTo>
                    <a:pt x="1368106" y="127950"/>
                    <a:pt x="1371139" y="109831"/>
                    <a:pt x="1371139" y="106811"/>
                  </a:cubicBezTo>
                  <a:cubicBezTo>
                    <a:pt x="1371139" y="103791"/>
                    <a:pt x="1372655" y="93221"/>
                    <a:pt x="1372655" y="90202"/>
                  </a:cubicBezTo>
                  <a:cubicBezTo>
                    <a:pt x="1372655" y="85672"/>
                    <a:pt x="1372655" y="78122"/>
                    <a:pt x="1372655" y="73593"/>
                  </a:cubicBezTo>
                  <a:cubicBezTo>
                    <a:pt x="1371139" y="69063"/>
                    <a:pt x="1368106" y="67553"/>
                    <a:pt x="1368106" y="66043"/>
                  </a:cubicBezTo>
                  <a:cubicBezTo>
                    <a:pt x="1366590" y="64533"/>
                    <a:pt x="1366590" y="61513"/>
                    <a:pt x="1365073" y="60003"/>
                  </a:cubicBezTo>
                  <a:cubicBezTo>
                    <a:pt x="1365073" y="58493"/>
                    <a:pt x="1363557" y="56983"/>
                    <a:pt x="1363557" y="55473"/>
                  </a:cubicBezTo>
                  <a:cubicBezTo>
                    <a:pt x="1362040" y="53963"/>
                    <a:pt x="1365073" y="53963"/>
                    <a:pt x="1366590" y="52453"/>
                  </a:cubicBezTo>
                  <a:cubicBezTo>
                    <a:pt x="1366590" y="50944"/>
                    <a:pt x="1368106" y="49434"/>
                    <a:pt x="1369622" y="47924"/>
                  </a:cubicBezTo>
                  <a:cubicBezTo>
                    <a:pt x="1372655" y="46414"/>
                    <a:pt x="1372655" y="47924"/>
                    <a:pt x="1375688" y="46414"/>
                  </a:cubicBezTo>
                  <a:close/>
                  <a:moveTo>
                    <a:pt x="2869845" y="27361"/>
                  </a:moveTo>
                  <a:cubicBezTo>
                    <a:pt x="2871354" y="25854"/>
                    <a:pt x="2874371" y="25854"/>
                    <a:pt x="2877388" y="27361"/>
                  </a:cubicBezTo>
                  <a:cubicBezTo>
                    <a:pt x="2878897" y="28869"/>
                    <a:pt x="2880406" y="30377"/>
                    <a:pt x="2881914" y="31884"/>
                  </a:cubicBezTo>
                  <a:cubicBezTo>
                    <a:pt x="2881914" y="33392"/>
                    <a:pt x="2883423" y="33392"/>
                    <a:pt x="2883423" y="34899"/>
                  </a:cubicBezTo>
                  <a:cubicBezTo>
                    <a:pt x="2883423" y="34899"/>
                    <a:pt x="2883423" y="36407"/>
                    <a:pt x="2884932" y="37914"/>
                  </a:cubicBezTo>
                  <a:cubicBezTo>
                    <a:pt x="2884932" y="37914"/>
                    <a:pt x="2886440" y="37914"/>
                    <a:pt x="2886440" y="39422"/>
                  </a:cubicBezTo>
                  <a:cubicBezTo>
                    <a:pt x="2886440" y="40929"/>
                    <a:pt x="2886440" y="43945"/>
                    <a:pt x="2886440" y="46960"/>
                  </a:cubicBezTo>
                  <a:cubicBezTo>
                    <a:pt x="2886440" y="48467"/>
                    <a:pt x="2886440" y="51482"/>
                    <a:pt x="2886440" y="52990"/>
                  </a:cubicBezTo>
                  <a:cubicBezTo>
                    <a:pt x="2886440" y="54497"/>
                    <a:pt x="2886440" y="54497"/>
                    <a:pt x="2886440" y="56005"/>
                  </a:cubicBezTo>
                  <a:cubicBezTo>
                    <a:pt x="2886440" y="56005"/>
                    <a:pt x="2886440" y="57513"/>
                    <a:pt x="2886440" y="59020"/>
                  </a:cubicBezTo>
                  <a:cubicBezTo>
                    <a:pt x="2886440" y="59020"/>
                    <a:pt x="2884932" y="60528"/>
                    <a:pt x="2884932" y="60528"/>
                  </a:cubicBezTo>
                  <a:cubicBezTo>
                    <a:pt x="2884932" y="62035"/>
                    <a:pt x="2884932" y="62035"/>
                    <a:pt x="2886440" y="63543"/>
                  </a:cubicBezTo>
                  <a:cubicBezTo>
                    <a:pt x="2886440" y="63543"/>
                    <a:pt x="2886440" y="63543"/>
                    <a:pt x="2887949" y="63543"/>
                  </a:cubicBezTo>
                  <a:cubicBezTo>
                    <a:pt x="2889458" y="63543"/>
                    <a:pt x="2893984" y="63543"/>
                    <a:pt x="2895493" y="63543"/>
                  </a:cubicBezTo>
                  <a:cubicBezTo>
                    <a:pt x="2897001" y="63543"/>
                    <a:pt x="2898510" y="62035"/>
                    <a:pt x="2900019" y="62035"/>
                  </a:cubicBezTo>
                  <a:cubicBezTo>
                    <a:pt x="2901527" y="62035"/>
                    <a:pt x="2903036" y="62035"/>
                    <a:pt x="2903036" y="62035"/>
                  </a:cubicBezTo>
                  <a:cubicBezTo>
                    <a:pt x="2904545" y="62035"/>
                    <a:pt x="2906053" y="65051"/>
                    <a:pt x="2906053" y="65051"/>
                  </a:cubicBezTo>
                  <a:cubicBezTo>
                    <a:pt x="2906053" y="66558"/>
                    <a:pt x="2904545" y="68066"/>
                    <a:pt x="2904545" y="69573"/>
                  </a:cubicBezTo>
                  <a:cubicBezTo>
                    <a:pt x="2904545" y="71081"/>
                    <a:pt x="2904545" y="72588"/>
                    <a:pt x="2903036" y="72588"/>
                  </a:cubicBezTo>
                  <a:cubicBezTo>
                    <a:pt x="2903036" y="74096"/>
                    <a:pt x="2903036" y="75603"/>
                    <a:pt x="2903036" y="77111"/>
                  </a:cubicBezTo>
                  <a:cubicBezTo>
                    <a:pt x="2903036" y="77111"/>
                    <a:pt x="2901527" y="78619"/>
                    <a:pt x="2901527" y="78619"/>
                  </a:cubicBezTo>
                  <a:cubicBezTo>
                    <a:pt x="2901527" y="80126"/>
                    <a:pt x="2901527" y="80126"/>
                    <a:pt x="2900019" y="80126"/>
                  </a:cubicBezTo>
                  <a:cubicBezTo>
                    <a:pt x="2900019" y="80126"/>
                    <a:pt x="2900019" y="80126"/>
                    <a:pt x="2898510" y="80126"/>
                  </a:cubicBezTo>
                  <a:cubicBezTo>
                    <a:pt x="2898510" y="80126"/>
                    <a:pt x="2897001" y="81634"/>
                    <a:pt x="2897001" y="80126"/>
                  </a:cubicBezTo>
                  <a:cubicBezTo>
                    <a:pt x="2895493" y="80126"/>
                    <a:pt x="2895493" y="78619"/>
                    <a:pt x="2893984" y="78619"/>
                  </a:cubicBezTo>
                  <a:cubicBezTo>
                    <a:pt x="2892475" y="78619"/>
                    <a:pt x="2890967" y="78619"/>
                    <a:pt x="2889458" y="78619"/>
                  </a:cubicBezTo>
                  <a:cubicBezTo>
                    <a:pt x="2886440" y="78619"/>
                    <a:pt x="2884932" y="78619"/>
                    <a:pt x="2884932" y="78619"/>
                  </a:cubicBezTo>
                  <a:cubicBezTo>
                    <a:pt x="2884932" y="78619"/>
                    <a:pt x="2883423" y="80126"/>
                    <a:pt x="2881914" y="81634"/>
                  </a:cubicBezTo>
                  <a:cubicBezTo>
                    <a:pt x="2880406" y="83141"/>
                    <a:pt x="2878897" y="83141"/>
                    <a:pt x="2878897" y="86156"/>
                  </a:cubicBezTo>
                  <a:cubicBezTo>
                    <a:pt x="2878897" y="87664"/>
                    <a:pt x="2877388" y="87664"/>
                    <a:pt x="2877388" y="89171"/>
                  </a:cubicBezTo>
                  <a:cubicBezTo>
                    <a:pt x="2877388" y="90679"/>
                    <a:pt x="2877388" y="90679"/>
                    <a:pt x="2877388" y="92187"/>
                  </a:cubicBezTo>
                  <a:cubicBezTo>
                    <a:pt x="2877388" y="92187"/>
                    <a:pt x="2877388" y="93694"/>
                    <a:pt x="2877388" y="95202"/>
                  </a:cubicBezTo>
                  <a:cubicBezTo>
                    <a:pt x="2877388" y="96709"/>
                    <a:pt x="2877388" y="96709"/>
                    <a:pt x="2877388" y="98217"/>
                  </a:cubicBezTo>
                  <a:cubicBezTo>
                    <a:pt x="2877388" y="99724"/>
                    <a:pt x="2877388" y="101232"/>
                    <a:pt x="2877388" y="102739"/>
                  </a:cubicBezTo>
                  <a:cubicBezTo>
                    <a:pt x="2877388" y="105754"/>
                    <a:pt x="2878897" y="104247"/>
                    <a:pt x="2878897" y="105754"/>
                  </a:cubicBezTo>
                  <a:cubicBezTo>
                    <a:pt x="2880406" y="107262"/>
                    <a:pt x="2878897" y="107262"/>
                    <a:pt x="2880406" y="107262"/>
                  </a:cubicBezTo>
                  <a:cubicBezTo>
                    <a:pt x="2881914" y="108770"/>
                    <a:pt x="2881914" y="108770"/>
                    <a:pt x="2883423" y="108770"/>
                  </a:cubicBezTo>
                  <a:cubicBezTo>
                    <a:pt x="2884932" y="108770"/>
                    <a:pt x="2886440" y="108770"/>
                    <a:pt x="2886440" y="110277"/>
                  </a:cubicBezTo>
                  <a:cubicBezTo>
                    <a:pt x="2889458" y="110277"/>
                    <a:pt x="2889458" y="110277"/>
                    <a:pt x="2890967" y="108770"/>
                  </a:cubicBezTo>
                  <a:cubicBezTo>
                    <a:pt x="2892475" y="108770"/>
                    <a:pt x="2893984" y="107262"/>
                    <a:pt x="2893984" y="107262"/>
                  </a:cubicBezTo>
                  <a:cubicBezTo>
                    <a:pt x="2895493" y="107262"/>
                    <a:pt x="2895493" y="105754"/>
                    <a:pt x="2897001" y="104247"/>
                  </a:cubicBezTo>
                  <a:cubicBezTo>
                    <a:pt x="2898510" y="102739"/>
                    <a:pt x="2900019" y="102739"/>
                    <a:pt x="2901527" y="99724"/>
                  </a:cubicBezTo>
                  <a:cubicBezTo>
                    <a:pt x="2903036" y="98217"/>
                    <a:pt x="2903036" y="98217"/>
                    <a:pt x="2904545" y="96709"/>
                  </a:cubicBezTo>
                  <a:cubicBezTo>
                    <a:pt x="2904545" y="96709"/>
                    <a:pt x="2906053" y="96709"/>
                    <a:pt x="2906053" y="95202"/>
                  </a:cubicBezTo>
                  <a:cubicBezTo>
                    <a:pt x="2906053" y="95202"/>
                    <a:pt x="2907562" y="95202"/>
                    <a:pt x="2907562" y="93694"/>
                  </a:cubicBezTo>
                  <a:cubicBezTo>
                    <a:pt x="2909071" y="93694"/>
                    <a:pt x="2909071" y="93694"/>
                    <a:pt x="2909071" y="92187"/>
                  </a:cubicBezTo>
                  <a:cubicBezTo>
                    <a:pt x="2910579" y="90679"/>
                    <a:pt x="2910579" y="92187"/>
                    <a:pt x="2912088" y="90679"/>
                  </a:cubicBezTo>
                  <a:cubicBezTo>
                    <a:pt x="2912088" y="89171"/>
                    <a:pt x="2912088" y="89171"/>
                    <a:pt x="2913597" y="89171"/>
                  </a:cubicBezTo>
                  <a:cubicBezTo>
                    <a:pt x="2915106" y="87664"/>
                    <a:pt x="2913597" y="87664"/>
                    <a:pt x="2915106" y="87664"/>
                  </a:cubicBezTo>
                  <a:cubicBezTo>
                    <a:pt x="2915106" y="87664"/>
                    <a:pt x="2916614" y="80126"/>
                    <a:pt x="2916614" y="78619"/>
                  </a:cubicBezTo>
                  <a:cubicBezTo>
                    <a:pt x="2916614" y="77111"/>
                    <a:pt x="2916614" y="77111"/>
                    <a:pt x="2916614" y="75603"/>
                  </a:cubicBezTo>
                  <a:cubicBezTo>
                    <a:pt x="2918123" y="74096"/>
                    <a:pt x="2918123" y="74096"/>
                    <a:pt x="2918123" y="72588"/>
                  </a:cubicBezTo>
                  <a:cubicBezTo>
                    <a:pt x="2918123" y="71081"/>
                    <a:pt x="2919632" y="71081"/>
                    <a:pt x="2921140" y="68066"/>
                  </a:cubicBezTo>
                  <a:cubicBezTo>
                    <a:pt x="2921140" y="66558"/>
                    <a:pt x="2924158" y="66558"/>
                    <a:pt x="2924158" y="65051"/>
                  </a:cubicBezTo>
                  <a:cubicBezTo>
                    <a:pt x="2925666" y="63543"/>
                    <a:pt x="2927175" y="65051"/>
                    <a:pt x="2927175" y="63543"/>
                  </a:cubicBezTo>
                  <a:cubicBezTo>
                    <a:pt x="2927175" y="62035"/>
                    <a:pt x="2928684" y="63543"/>
                    <a:pt x="2928684" y="62035"/>
                  </a:cubicBezTo>
                  <a:cubicBezTo>
                    <a:pt x="2930192" y="60528"/>
                    <a:pt x="2930192" y="60528"/>
                    <a:pt x="2930192" y="60528"/>
                  </a:cubicBezTo>
                  <a:cubicBezTo>
                    <a:pt x="2930192" y="60528"/>
                    <a:pt x="2931701" y="60528"/>
                    <a:pt x="2931701" y="60528"/>
                  </a:cubicBezTo>
                  <a:cubicBezTo>
                    <a:pt x="2933210" y="59020"/>
                    <a:pt x="2934718" y="59020"/>
                    <a:pt x="2934718" y="59020"/>
                  </a:cubicBezTo>
                  <a:cubicBezTo>
                    <a:pt x="2936227" y="60528"/>
                    <a:pt x="2937736" y="59020"/>
                    <a:pt x="2939245" y="59020"/>
                  </a:cubicBezTo>
                  <a:cubicBezTo>
                    <a:pt x="2939245" y="59020"/>
                    <a:pt x="2939245" y="60528"/>
                    <a:pt x="2939245" y="62035"/>
                  </a:cubicBezTo>
                  <a:cubicBezTo>
                    <a:pt x="2940753" y="62035"/>
                    <a:pt x="2940753" y="62035"/>
                    <a:pt x="2942262" y="62035"/>
                  </a:cubicBezTo>
                  <a:cubicBezTo>
                    <a:pt x="2942262" y="62035"/>
                    <a:pt x="2942262" y="63543"/>
                    <a:pt x="2943771" y="63543"/>
                  </a:cubicBezTo>
                  <a:cubicBezTo>
                    <a:pt x="2943771" y="65051"/>
                    <a:pt x="2945279" y="65051"/>
                    <a:pt x="2946788" y="66558"/>
                  </a:cubicBezTo>
                  <a:cubicBezTo>
                    <a:pt x="2946788" y="68066"/>
                    <a:pt x="2948297" y="69573"/>
                    <a:pt x="2948297" y="71081"/>
                  </a:cubicBezTo>
                  <a:cubicBezTo>
                    <a:pt x="2949805" y="74096"/>
                    <a:pt x="2949805" y="77111"/>
                    <a:pt x="2951314" y="78619"/>
                  </a:cubicBezTo>
                  <a:cubicBezTo>
                    <a:pt x="2952823" y="80126"/>
                    <a:pt x="2951314" y="83141"/>
                    <a:pt x="2951314" y="86156"/>
                  </a:cubicBezTo>
                  <a:cubicBezTo>
                    <a:pt x="2952823" y="86156"/>
                    <a:pt x="2952823" y="87664"/>
                    <a:pt x="2952823" y="90679"/>
                  </a:cubicBezTo>
                  <a:cubicBezTo>
                    <a:pt x="2952823" y="90679"/>
                    <a:pt x="2952823" y="92187"/>
                    <a:pt x="2952823" y="92187"/>
                  </a:cubicBezTo>
                  <a:cubicBezTo>
                    <a:pt x="2952823" y="93694"/>
                    <a:pt x="2954331" y="95202"/>
                    <a:pt x="2954331" y="98217"/>
                  </a:cubicBezTo>
                  <a:cubicBezTo>
                    <a:pt x="2954331" y="99724"/>
                    <a:pt x="2954331" y="101232"/>
                    <a:pt x="2955840" y="102739"/>
                  </a:cubicBezTo>
                  <a:cubicBezTo>
                    <a:pt x="2955840" y="107262"/>
                    <a:pt x="2955840" y="108770"/>
                    <a:pt x="2955840" y="113292"/>
                  </a:cubicBezTo>
                  <a:cubicBezTo>
                    <a:pt x="2955840" y="114800"/>
                    <a:pt x="2954331" y="116307"/>
                    <a:pt x="2954331" y="117815"/>
                  </a:cubicBezTo>
                  <a:cubicBezTo>
                    <a:pt x="2954331" y="120830"/>
                    <a:pt x="2951314" y="122338"/>
                    <a:pt x="2951314" y="125353"/>
                  </a:cubicBezTo>
                  <a:cubicBezTo>
                    <a:pt x="2951314" y="126860"/>
                    <a:pt x="2951314" y="131383"/>
                    <a:pt x="2951314" y="132890"/>
                  </a:cubicBezTo>
                  <a:cubicBezTo>
                    <a:pt x="2949805" y="134398"/>
                    <a:pt x="2949805" y="135906"/>
                    <a:pt x="2948297" y="135906"/>
                  </a:cubicBezTo>
                  <a:cubicBezTo>
                    <a:pt x="2948297" y="138921"/>
                    <a:pt x="2948297" y="141936"/>
                    <a:pt x="2948297" y="143443"/>
                  </a:cubicBezTo>
                  <a:cubicBezTo>
                    <a:pt x="2946788" y="149474"/>
                    <a:pt x="2943771" y="149474"/>
                    <a:pt x="2943771" y="152489"/>
                  </a:cubicBezTo>
                  <a:cubicBezTo>
                    <a:pt x="2943771" y="153996"/>
                    <a:pt x="2943771" y="153996"/>
                    <a:pt x="2943771" y="153996"/>
                  </a:cubicBezTo>
                  <a:cubicBezTo>
                    <a:pt x="2943771" y="155504"/>
                    <a:pt x="2942262" y="157011"/>
                    <a:pt x="2942262" y="157011"/>
                  </a:cubicBezTo>
                  <a:cubicBezTo>
                    <a:pt x="2940753" y="158519"/>
                    <a:pt x="2940753" y="158519"/>
                    <a:pt x="2940753" y="160026"/>
                  </a:cubicBezTo>
                  <a:cubicBezTo>
                    <a:pt x="2939245" y="160026"/>
                    <a:pt x="2940753" y="161534"/>
                    <a:pt x="2939245" y="163042"/>
                  </a:cubicBezTo>
                  <a:cubicBezTo>
                    <a:pt x="2939245" y="167564"/>
                    <a:pt x="2937736" y="173594"/>
                    <a:pt x="2939245" y="173594"/>
                  </a:cubicBezTo>
                  <a:cubicBezTo>
                    <a:pt x="2940753" y="173594"/>
                    <a:pt x="2940753" y="173594"/>
                    <a:pt x="2940753" y="175102"/>
                  </a:cubicBezTo>
                  <a:cubicBezTo>
                    <a:pt x="2942262" y="175102"/>
                    <a:pt x="2942262" y="175102"/>
                    <a:pt x="2943771" y="176610"/>
                  </a:cubicBezTo>
                  <a:cubicBezTo>
                    <a:pt x="2943771" y="176610"/>
                    <a:pt x="2945279" y="176610"/>
                    <a:pt x="2945279" y="176610"/>
                  </a:cubicBezTo>
                  <a:cubicBezTo>
                    <a:pt x="2946788" y="178117"/>
                    <a:pt x="2948297" y="178117"/>
                    <a:pt x="2951314" y="178117"/>
                  </a:cubicBezTo>
                  <a:cubicBezTo>
                    <a:pt x="2952823" y="179625"/>
                    <a:pt x="2955840" y="178117"/>
                    <a:pt x="2958857" y="179625"/>
                  </a:cubicBezTo>
                  <a:cubicBezTo>
                    <a:pt x="2963384" y="181132"/>
                    <a:pt x="2966401" y="182640"/>
                    <a:pt x="2972436" y="182640"/>
                  </a:cubicBezTo>
                  <a:cubicBezTo>
                    <a:pt x="2973944" y="182640"/>
                    <a:pt x="2975453" y="184147"/>
                    <a:pt x="2976962" y="185655"/>
                  </a:cubicBezTo>
                  <a:cubicBezTo>
                    <a:pt x="2981488" y="185655"/>
                    <a:pt x="2984505" y="187162"/>
                    <a:pt x="2987523" y="187162"/>
                  </a:cubicBezTo>
                  <a:cubicBezTo>
                    <a:pt x="2987523" y="187162"/>
                    <a:pt x="2990540" y="188670"/>
                    <a:pt x="2993557" y="188670"/>
                  </a:cubicBezTo>
                  <a:cubicBezTo>
                    <a:pt x="2998083" y="190178"/>
                    <a:pt x="3004118" y="191685"/>
                    <a:pt x="3004118" y="191685"/>
                  </a:cubicBezTo>
                  <a:cubicBezTo>
                    <a:pt x="3004118" y="191685"/>
                    <a:pt x="3016188" y="194700"/>
                    <a:pt x="3022222" y="196208"/>
                  </a:cubicBezTo>
                  <a:cubicBezTo>
                    <a:pt x="3022222" y="197715"/>
                    <a:pt x="3023731" y="196208"/>
                    <a:pt x="3023731" y="197715"/>
                  </a:cubicBezTo>
                  <a:cubicBezTo>
                    <a:pt x="3026748" y="197715"/>
                    <a:pt x="3028257" y="199223"/>
                    <a:pt x="3031274" y="199223"/>
                  </a:cubicBezTo>
                  <a:cubicBezTo>
                    <a:pt x="3032783" y="199223"/>
                    <a:pt x="3035801" y="199223"/>
                    <a:pt x="3035801" y="199223"/>
                  </a:cubicBezTo>
                  <a:cubicBezTo>
                    <a:pt x="3037309" y="200730"/>
                    <a:pt x="3037309" y="200730"/>
                    <a:pt x="3037309" y="200730"/>
                  </a:cubicBezTo>
                  <a:cubicBezTo>
                    <a:pt x="3040327" y="202238"/>
                    <a:pt x="3041835" y="202238"/>
                    <a:pt x="3044853" y="205253"/>
                  </a:cubicBezTo>
                  <a:cubicBezTo>
                    <a:pt x="3047870" y="206761"/>
                    <a:pt x="3050887" y="208268"/>
                    <a:pt x="3050887" y="208268"/>
                  </a:cubicBezTo>
                  <a:cubicBezTo>
                    <a:pt x="3050887" y="208268"/>
                    <a:pt x="3055413" y="214298"/>
                    <a:pt x="3056922" y="215806"/>
                  </a:cubicBezTo>
                  <a:cubicBezTo>
                    <a:pt x="3056922" y="217313"/>
                    <a:pt x="3058431" y="218821"/>
                    <a:pt x="3059940" y="218821"/>
                  </a:cubicBezTo>
                  <a:cubicBezTo>
                    <a:pt x="3059940" y="220329"/>
                    <a:pt x="3061448" y="220329"/>
                    <a:pt x="3061448" y="221836"/>
                  </a:cubicBezTo>
                  <a:cubicBezTo>
                    <a:pt x="3061448" y="223344"/>
                    <a:pt x="3061448" y="227866"/>
                    <a:pt x="3061448" y="227866"/>
                  </a:cubicBezTo>
                  <a:cubicBezTo>
                    <a:pt x="3059940" y="229374"/>
                    <a:pt x="3059940" y="229374"/>
                    <a:pt x="3058431" y="230881"/>
                  </a:cubicBezTo>
                  <a:cubicBezTo>
                    <a:pt x="3058431" y="232389"/>
                    <a:pt x="3058431" y="233897"/>
                    <a:pt x="3056922" y="233897"/>
                  </a:cubicBezTo>
                  <a:cubicBezTo>
                    <a:pt x="3055413" y="235404"/>
                    <a:pt x="3052396" y="239927"/>
                    <a:pt x="3050887" y="241434"/>
                  </a:cubicBezTo>
                  <a:cubicBezTo>
                    <a:pt x="3047870" y="241434"/>
                    <a:pt x="3044853" y="242942"/>
                    <a:pt x="3043344" y="244449"/>
                  </a:cubicBezTo>
                  <a:cubicBezTo>
                    <a:pt x="3043344" y="244449"/>
                    <a:pt x="3040327" y="244449"/>
                    <a:pt x="3038818" y="244449"/>
                  </a:cubicBezTo>
                  <a:cubicBezTo>
                    <a:pt x="3035801" y="244449"/>
                    <a:pt x="3034292" y="244449"/>
                    <a:pt x="3031274" y="245957"/>
                  </a:cubicBezTo>
                  <a:cubicBezTo>
                    <a:pt x="3028257" y="245957"/>
                    <a:pt x="3023731" y="245957"/>
                    <a:pt x="3020714" y="245957"/>
                  </a:cubicBezTo>
                  <a:cubicBezTo>
                    <a:pt x="3020714" y="245957"/>
                    <a:pt x="3020714" y="245957"/>
                    <a:pt x="3019205" y="247465"/>
                  </a:cubicBezTo>
                  <a:cubicBezTo>
                    <a:pt x="3019205" y="247465"/>
                    <a:pt x="3014679" y="247465"/>
                    <a:pt x="3010153" y="247465"/>
                  </a:cubicBezTo>
                  <a:cubicBezTo>
                    <a:pt x="3007135" y="247465"/>
                    <a:pt x="2999592" y="247465"/>
                    <a:pt x="2998083" y="247465"/>
                  </a:cubicBezTo>
                  <a:cubicBezTo>
                    <a:pt x="2996575" y="247465"/>
                    <a:pt x="2995066" y="248972"/>
                    <a:pt x="2992049" y="248972"/>
                  </a:cubicBezTo>
                  <a:cubicBezTo>
                    <a:pt x="2989031" y="250480"/>
                    <a:pt x="2986014" y="251987"/>
                    <a:pt x="2982996" y="253495"/>
                  </a:cubicBezTo>
                  <a:cubicBezTo>
                    <a:pt x="2979979" y="253495"/>
                    <a:pt x="2975453" y="256510"/>
                    <a:pt x="2972436" y="258017"/>
                  </a:cubicBezTo>
                  <a:cubicBezTo>
                    <a:pt x="2970927" y="258017"/>
                    <a:pt x="2966401" y="258017"/>
                    <a:pt x="2966401" y="258017"/>
                  </a:cubicBezTo>
                  <a:cubicBezTo>
                    <a:pt x="2964892" y="258017"/>
                    <a:pt x="2963384" y="259525"/>
                    <a:pt x="2961875" y="259525"/>
                  </a:cubicBezTo>
                  <a:cubicBezTo>
                    <a:pt x="2960366" y="261033"/>
                    <a:pt x="2957349" y="262540"/>
                    <a:pt x="2954331" y="262540"/>
                  </a:cubicBezTo>
                  <a:cubicBezTo>
                    <a:pt x="2952823" y="262540"/>
                    <a:pt x="2951314" y="262540"/>
                    <a:pt x="2949805" y="262540"/>
                  </a:cubicBezTo>
                  <a:cubicBezTo>
                    <a:pt x="2949805" y="262540"/>
                    <a:pt x="2946788" y="264048"/>
                    <a:pt x="2943771" y="264048"/>
                  </a:cubicBezTo>
                  <a:cubicBezTo>
                    <a:pt x="2943771" y="264048"/>
                    <a:pt x="2942262" y="265555"/>
                    <a:pt x="2942262" y="265555"/>
                  </a:cubicBezTo>
                  <a:cubicBezTo>
                    <a:pt x="2939245" y="267063"/>
                    <a:pt x="2937736" y="267063"/>
                    <a:pt x="2934718" y="267063"/>
                  </a:cubicBezTo>
                  <a:cubicBezTo>
                    <a:pt x="2934718" y="267063"/>
                    <a:pt x="2931701" y="267063"/>
                    <a:pt x="2931701" y="267063"/>
                  </a:cubicBezTo>
                  <a:cubicBezTo>
                    <a:pt x="2927175" y="268570"/>
                    <a:pt x="2919632" y="270078"/>
                    <a:pt x="2918123" y="270078"/>
                  </a:cubicBezTo>
                  <a:cubicBezTo>
                    <a:pt x="2913597" y="270078"/>
                    <a:pt x="2910579" y="271585"/>
                    <a:pt x="2910579" y="271585"/>
                  </a:cubicBezTo>
                  <a:cubicBezTo>
                    <a:pt x="2910579" y="271585"/>
                    <a:pt x="2909071" y="271585"/>
                    <a:pt x="2909071" y="271585"/>
                  </a:cubicBezTo>
                  <a:cubicBezTo>
                    <a:pt x="2907562" y="273093"/>
                    <a:pt x="2904545" y="276108"/>
                    <a:pt x="2904545" y="276108"/>
                  </a:cubicBezTo>
                  <a:cubicBezTo>
                    <a:pt x="2904545" y="276108"/>
                    <a:pt x="2904545" y="276108"/>
                    <a:pt x="2903036" y="280631"/>
                  </a:cubicBezTo>
                  <a:cubicBezTo>
                    <a:pt x="2903036" y="280631"/>
                    <a:pt x="2901527" y="280631"/>
                    <a:pt x="2901527" y="283646"/>
                  </a:cubicBezTo>
                  <a:cubicBezTo>
                    <a:pt x="2900019" y="285153"/>
                    <a:pt x="2900019" y="285153"/>
                    <a:pt x="2900019" y="286661"/>
                  </a:cubicBezTo>
                  <a:cubicBezTo>
                    <a:pt x="2898510" y="288169"/>
                    <a:pt x="2897001" y="289676"/>
                    <a:pt x="2897001" y="291184"/>
                  </a:cubicBezTo>
                  <a:cubicBezTo>
                    <a:pt x="2895493" y="292691"/>
                    <a:pt x="2895493" y="292691"/>
                    <a:pt x="2893984" y="292691"/>
                  </a:cubicBezTo>
                  <a:cubicBezTo>
                    <a:pt x="2893984" y="294199"/>
                    <a:pt x="2892475" y="295706"/>
                    <a:pt x="2890967" y="295706"/>
                  </a:cubicBezTo>
                  <a:cubicBezTo>
                    <a:pt x="2886440" y="297214"/>
                    <a:pt x="2880406" y="297214"/>
                    <a:pt x="2880406" y="297214"/>
                  </a:cubicBezTo>
                  <a:cubicBezTo>
                    <a:pt x="2878897" y="297214"/>
                    <a:pt x="2875880" y="297214"/>
                    <a:pt x="2874371" y="298721"/>
                  </a:cubicBezTo>
                  <a:cubicBezTo>
                    <a:pt x="2874371" y="298721"/>
                    <a:pt x="2872862" y="298721"/>
                    <a:pt x="2872862" y="301737"/>
                  </a:cubicBezTo>
                  <a:cubicBezTo>
                    <a:pt x="2872862" y="303244"/>
                    <a:pt x="2872862" y="303244"/>
                    <a:pt x="2872862" y="303244"/>
                  </a:cubicBezTo>
                  <a:cubicBezTo>
                    <a:pt x="2872862" y="304752"/>
                    <a:pt x="2872862" y="306259"/>
                    <a:pt x="2872862" y="307767"/>
                  </a:cubicBezTo>
                  <a:cubicBezTo>
                    <a:pt x="2872862" y="310782"/>
                    <a:pt x="2872862" y="310782"/>
                    <a:pt x="2872862" y="313797"/>
                  </a:cubicBezTo>
                  <a:cubicBezTo>
                    <a:pt x="2872862" y="315305"/>
                    <a:pt x="2872862" y="319827"/>
                    <a:pt x="2872862" y="319827"/>
                  </a:cubicBezTo>
                  <a:cubicBezTo>
                    <a:pt x="2872862" y="321335"/>
                    <a:pt x="2874371" y="321335"/>
                    <a:pt x="2874371" y="321335"/>
                  </a:cubicBezTo>
                  <a:cubicBezTo>
                    <a:pt x="2875880" y="322842"/>
                    <a:pt x="2878897" y="319827"/>
                    <a:pt x="2880406" y="318320"/>
                  </a:cubicBezTo>
                  <a:cubicBezTo>
                    <a:pt x="2880406" y="318320"/>
                    <a:pt x="2881914" y="318320"/>
                    <a:pt x="2883423" y="318320"/>
                  </a:cubicBezTo>
                  <a:cubicBezTo>
                    <a:pt x="2884932" y="318320"/>
                    <a:pt x="2886440" y="316812"/>
                    <a:pt x="2887949" y="316812"/>
                  </a:cubicBezTo>
                  <a:cubicBezTo>
                    <a:pt x="2887949" y="316812"/>
                    <a:pt x="2889458" y="315305"/>
                    <a:pt x="2889458" y="315305"/>
                  </a:cubicBezTo>
                  <a:cubicBezTo>
                    <a:pt x="2889458" y="313797"/>
                    <a:pt x="2890967" y="315305"/>
                    <a:pt x="2893984" y="312289"/>
                  </a:cubicBezTo>
                  <a:cubicBezTo>
                    <a:pt x="2895493" y="310782"/>
                    <a:pt x="2898510" y="310782"/>
                    <a:pt x="2901527" y="310782"/>
                  </a:cubicBezTo>
                  <a:cubicBezTo>
                    <a:pt x="2904545" y="309274"/>
                    <a:pt x="2904545" y="309274"/>
                    <a:pt x="2907562" y="310782"/>
                  </a:cubicBezTo>
                  <a:cubicBezTo>
                    <a:pt x="2909071" y="310782"/>
                    <a:pt x="2912088" y="310782"/>
                    <a:pt x="2912088" y="310782"/>
                  </a:cubicBezTo>
                  <a:cubicBezTo>
                    <a:pt x="2916614" y="313797"/>
                    <a:pt x="2918123" y="313797"/>
                    <a:pt x="2918123" y="313797"/>
                  </a:cubicBezTo>
                  <a:cubicBezTo>
                    <a:pt x="2918123" y="313797"/>
                    <a:pt x="2922649" y="313797"/>
                    <a:pt x="2924158" y="315305"/>
                  </a:cubicBezTo>
                  <a:cubicBezTo>
                    <a:pt x="2925666" y="315305"/>
                    <a:pt x="2928684" y="316812"/>
                    <a:pt x="2928684" y="316812"/>
                  </a:cubicBezTo>
                  <a:cubicBezTo>
                    <a:pt x="2930192" y="316812"/>
                    <a:pt x="2933210" y="318320"/>
                    <a:pt x="2936227" y="319827"/>
                  </a:cubicBezTo>
                  <a:cubicBezTo>
                    <a:pt x="2940753" y="321335"/>
                    <a:pt x="2945279" y="322842"/>
                    <a:pt x="2946788" y="324350"/>
                  </a:cubicBezTo>
                  <a:cubicBezTo>
                    <a:pt x="2948297" y="324350"/>
                    <a:pt x="2948297" y="324350"/>
                    <a:pt x="2949805" y="325857"/>
                  </a:cubicBezTo>
                  <a:cubicBezTo>
                    <a:pt x="2951314" y="325857"/>
                    <a:pt x="2952823" y="325857"/>
                    <a:pt x="2954331" y="327365"/>
                  </a:cubicBezTo>
                  <a:cubicBezTo>
                    <a:pt x="2958857" y="328872"/>
                    <a:pt x="2961875" y="330380"/>
                    <a:pt x="2963384" y="330380"/>
                  </a:cubicBezTo>
                  <a:cubicBezTo>
                    <a:pt x="2964892" y="330380"/>
                    <a:pt x="2966401" y="331888"/>
                    <a:pt x="2966401" y="331888"/>
                  </a:cubicBezTo>
                  <a:cubicBezTo>
                    <a:pt x="2966401" y="331888"/>
                    <a:pt x="2966401" y="331888"/>
                    <a:pt x="2969418" y="333395"/>
                  </a:cubicBezTo>
                  <a:cubicBezTo>
                    <a:pt x="2969418" y="333395"/>
                    <a:pt x="2970927" y="334903"/>
                    <a:pt x="2972436" y="337918"/>
                  </a:cubicBezTo>
                  <a:cubicBezTo>
                    <a:pt x="2972436" y="337918"/>
                    <a:pt x="2973944" y="337918"/>
                    <a:pt x="2973944" y="339425"/>
                  </a:cubicBezTo>
                  <a:cubicBezTo>
                    <a:pt x="2975453" y="339425"/>
                    <a:pt x="2975453" y="339425"/>
                    <a:pt x="2975453" y="340933"/>
                  </a:cubicBezTo>
                  <a:cubicBezTo>
                    <a:pt x="2976962" y="342440"/>
                    <a:pt x="2975453" y="343948"/>
                    <a:pt x="2975453" y="343948"/>
                  </a:cubicBezTo>
                  <a:cubicBezTo>
                    <a:pt x="2975453" y="343948"/>
                    <a:pt x="2975453" y="346963"/>
                    <a:pt x="2975453" y="348471"/>
                  </a:cubicBezTo>
                  <a:cubicBezTo>
                    <a:pt x="2975453" y="349978"/>
                    <a:pt x="2973944" y="352993"/>
                    <a:pt x="2972436" y="354501"/>
                  </a:cubicBezTo>
                  <a:cubicBezTo>
                    <a:pt x="2972436" y="356008"/>
                    <a:pt x="2969418" y="357516"/>
                    <a:pt x="2967910" y="360531"/>
                  </a:cubicBezTo>
                  <a:cubicBezTo>
                    <a:pt x="2966401" y="363546"/>
                    <a:pt x="2964892" y="365054"/>
                    <a:pt x="2963384" y="368069"/>
                  </a:cubicBezTo>
                  <a:cubicBezTo>
                    <a:pt x="2961875" y="371084"/>
                    <a:pt x="2961875" y="371084"/>
                    <a:pt x="2960366" y="372592"/>
                  </a:cubicBezTo>
                  <a:cubicBezTo>
                    <a:pt x="2958857" y="374099"/>
                    <a:pt x="2958857" y="375607"/>
                    <a:pt x="2957349" y="375607"/>
                  </a:cubicBezTo>
                  <a:cubicBezTo>
                    <a:pt x="2954331" y="375607"/>
                    <a:pt x="2954331" y="377114"/>
                    <a:pt x="2949805" y="374099"/>
                  </a:cubicBezTo>
                  <a:cubicBezTo>
                    <a:pt x="2946788" y="371084"/>
                    <a:pt x="2943771" y="369576"/>
                    <a:pt x="2943771" y="368069"/>
                  </a:cubicBezTo>
                  <a:cubicBezTo>
                    <a:pt x="2943771" y="368069"/>
                    <a:pt x="2945279" y="368069"/>
                    <a:pt x="2942262" y="366561"/>
                  </a:cubicBezTo>
                  <a:cubicBezTo>
                    <a:pt x="2939245" y="365054"/>
                    <a:pt x="2942262" y="365054"/>
                    <a:pt x="2937736" y="363546"/>
                  </a:cubicBezTo>
                  <a:cubicBezTo>
                    <a:pt x="2936227" y="363546"/>
                    <a:pt x="2936227" y="362039"/>
                    <a:pt x="2934718" y="362039"/>
                  </a:cubicBezTo>
                  <a:cubicBezTo>
                    <a:pt x="2931701" y="360531"/>
                    <a:pt x="2930192" y="360531"/>
                    <a:pt x="2930192" y="359024"/>
                  </a:cubicBezTo>
                  <a:cubicBezTo>
                    <a:pt x="2927175" y="359024"/>
                    <a:pt x="2927175" y="359024"/>
                    <a:pt x="2924158" y="359024"/>
                  </a:cubicBezTo>
                  <a:cubicBezTo>
                    <a:pt x="2921140" y="359024"/>
                    <a:pt x="2919632" y="357516"/>
                    <a:pt x="2916614" y="359024"/>
                  </a:cubicBezTo>
                  <a:cubicBezTo>
                    <a:pt x="2915106" y="359024"/>
                    <a:pt x="2912088" y="359024"/>
                    <a:pt x="2910579" y="359024"/>
                  </a:cubicBezTo>
                  <a:cubicBezTo>
                    <a:pt x="2910579" y="360531"/>
                    <a:pt x="2910579" y="360531"/>
                    <a:pt x="2910579" y="360531"/>
                  </a:cubicBezTo>
                  <a:cubicBezTo>
                    <a:pt x="2910579" y="362039"/>
                    <a:pt x="2910579" y="362039"/>
                    <a:pt x="2912088" y="363546"/>
                  </a:cubicBezTo>
                  <a:cubicBezTo>
                    <a:pt x="2912088" y="363546"/>
                    <a:pt x="2913597" y="365054"/>
                    <a:pt x="2915106" y="365054"/>
                  </a:cubicBezTo>
                  <a:cubicBezTo>
                    <a:pt x="2915106" y="365054"/>
                    <a:pt x="2915106" y="368069"/>
                    <a:pt x="2915106" y="368069"/>
                  </a:cubicBezTo>
                  <a:cubicBezTo>
                    <a:pt x="2915106" y="368069"/>
                    <a:pt x="2916614" y="369576"/>
                    <a:pt x="2916614" y="369576"/>
                  </a:cubicBezTo>
                  <a:cubicBezTo>
                    <a:pt x="2916614" y="371084"/>
                    <a:pt x="2916614" y="371084"/>
                    <a:pt x="2916614" y="372592"/>
                  </a:cubicBezTo>
                  <a:cubicBezTo>
                    <a:pt x="2916614" y="375607"/>
                    <a:pt x="2916614" y="377114"/>
                    <a:pt x="2916614" y="378622"/>
                  </a:cubicBezTo>
                  <a:cubicBezTo>
                    <a:pt x="2916614" y="378622"/>
                    <a:pt x="2916614" y="378622"/>
                    <a:pt x="2916614" y="380129"/>
                  </a:cubicBezTo>
                  <a:cubicBezTo>
                    <a:pt x="2916614" y="381637"/>
                    <a:pt x="2916614" y="383144"/>
                    <a:pt x="2916614" y="384652"/>
                  </a:cubicBezTo>
                  <a:cubicBezTo>
                    <a:pt x="2916614" y="384652"/>
                    <a:pt x="2916614" y="386160"/>
                    <a:pt x="2916614" y="386160"/>
                  </a:cubicBezTo>
                  <a:cubicBezTo>
                    <a:pt x="2916614" y="387667"/>
                    <a:pt x="2916614" y="392190"/>
                    <a:pt x="2915106" y="393697"/>
                  </a:cubicBezTo>
                  <a:cubicBezTo>
                    <a:pt x="2915106" y="393697"/>
                    <a:pt x="2915106" y="395205"/>
                    <a:pt x="2915106" y="398220"/>
                  </a:cubicBezTo>
                  <a:cubicBezTo>
                    <a:pt x="2915106" y="402743"/>
                    <a:pt x="2915106" y="408773"/>
                    <a:pt x="2915106" y="408773"/>
                  </a:cubicBezTo>
                  <a:cubicBezTo>
                    <a:pt x="2913597" y="410280"/>
                    <a:pt x="2913597" y="411788"/>
                    <a:pt x="2913597" y="411788"/>
                  </a:cubicBezTo>
                  <a:cubicBezTo>
                    <a:pt x="2913597" y="413296"/>
                    <a:pt x="2912088" y="413296"/>
                    <a:pt x="2912088" y="414803"/>
                  </a:cubicBezTo>
                  <a:cubicBezTo>
                    <a:pt x="2912088" y="416311"/>
                    <a:pt x="2912088" y="416311"/>
                    <a:pt x="2910579" y="417818"/>
                  </a:cubicBezTo>
                  <a:cubicBezTo>
                    <a:pt x="2910579" y="419326"/>
                    <a:pt x="2909071" y="420833"/>
                    <a:pt x="2909071" y="420833"/>
                  </a:cubicBezTo>
                  <a:cubicBezTo>
                    <a:pt x="2907562" y="422341"/>
                    <a:pt x="2907562" y="423848"/>
                    <a:pt x="2907562" y="423848"/>
                  </a:cubicBezTo>
                  <a:cubicBezTo>
                    <a:pt x="2907562" y="425356"/>
                    <a:pt x="2906053" y="425356"/>
                    <a:pt x="2906053" y="425356"/>
                  </a:cubicBezTo>
                  <a:cubicBezTo>
                    <a:pt x="2906053" y="428371"/>
                    <a:pt x="2906053" y="429879"/>
                    <a:pt x="2906053" y="429879"/>
                  </a:cubicBezTo>
                  <a:cubicBezTo>
                    <a:pt x="2906053" y="429879"/>
                    <a:pt x="2906053" y="429879"/>
                    <a:pt x="2903036" y="432894"/>
                  </a:cubicBezTo>
                  <a:cubicBezTo>
                    <a:pt x="2903036" y="432894"/>
                    <a:pt x="2901527" y="435909"/>
                    <a:pt x="2901527" y="438924"/>
                  </a:cubicBezTo>
                  <a:cubicBezTo>
                    <a:pt x="2900019" y="440431"/>
                    <a:pt x="2895493" y="440431"/>
                    <a:pt x="2895493" y="441939"/>
                  </a:cubicBezTo>
                  <a:cubicBezTo>
                    <a:pt x="2893984" y="443447"/>
                    <a:pt x="2890967" y="443447"/>
                    <a:pt x="2889458" y="441939"/>
                  </a:cubicBezTo>
                  <a:cubicBezTo>
                    <a:pt x="2887949" y="441939"/>
                    <a:pt x="2886440" y="444954"/>
                    <a:pt x="2883423" y="441939"/>
                  </a:cubicBezTo>
                  <a:cubicBezTo>
                    <a:pt x="2881914" y="441939"/>
                    <a:pt x="2880406" y="440431"/>
                    <a:pt x="2878897" y="438924"/>
                  </a:cubicBezTo>
                  <a:cubicBezTo>
                    <a:pt x="2878897" y="438924"/>
                    <a:pt x="2877388" y="438924"/>
                    <a:pt x="2877388" y="438924"/>
                  </a:cubicBezTo>
                  <a:cubicBezTo>
                    <a:pt x="2875880" y="438924"/>
                    <a:pt x="2875880" y="437416"/>
                    <a:pt x="2874371" y="437416"/>
                  </a:cubicBezTo>
                  <a:cubicBezTo>
                    <a:pt x="2872862" y="437416"/>
                    <a:pt x="2872862" y="435909"/>
                    <a:pt x="2872862" y="435909"/>
                  </a:cubicBezTo>
                  <a:cubicBezTo>
                    <a:pt x="2871354" y="435909"/>
                    <a:pt x="2871354" y="434401"/>
                    <a:pt x="2869845" y="434401"/>
                  </a:cubicBezTo>
                  <a:cubicBezTo>
                    <a:pt x="2868336" y="434401"/>
                    <a:pt x="2866827" y="432894"/>
                    <a:pt x="2865319" y="432894"/>
                  </a:cubicBezTo>
                  <a:cubicBezTo>
                    <a:pt x="2865319" y="432894"/>
                    <a:pt x="2863810" y="432894"/>
                    <a:pt x="2862301" y="432894"/>
                  </a:cubicBezTo>
                  <a:cubicBezTo>
                    <a:pt x="2859284" y="432894"/>
                    <a:pt x="2850232" y="432894"/>
                    <a:pt x="2848723" y="432894"/>
                  </a:cubicBezTo>
                  <a:cubicBezTo>
                    <a:pt x="2847215" y="432894"/>
                    <a:pt x="2844197" y="432894"/>
                    <a:pt x="2839671" y="432894"/>
                  </a:cubicBezTo>
                  <a:cubicBezTo>
                    <a:pt x="2836654" y="432894"/>
                    <a:pt x="2835145" y="434401"/>
                    <a:pt x="2830619" y="434401"/>
                  </a:cubicBezTo>
                  <a:cubicBezTo>
                    <a:pt x="2827602" y="434401"/>
                    <a:pt x="2826093" y="434401"/>
                    <a:pt x="2823076" y="434401"/>
                  </a:cubicBezTo>
                  <a:cubicBezTo>
                    <a:pt x="2820058" y="434401"/>
                    <a:pt x="2818549" y="432894"/>
                    <a:pt x="2815532" y="434401"/>
                  </a:cubicBezTo>
                  <a:cubicBezTo>
                    <a:pt x="2812515" y="434401"/>
                    <a:pt x="2812515" y="432894"/>
                    <a:pt x="2809497" y="434401"/>
                  </a:cubicBezTo>
                  <a:cubicBezTo>
                    <a:pt x="2809497" y="434401"/>
                    <a:pt x="2807989" y="434401"/>
                    <a:pt x="2806480" y="434401"/>
                  </a:cubicBezTo>
                  <a:cubicBezTo>
                    <a:pt x="2806480" y="434401"/>
                    <a:pt x="2804971" y="434401"/>
                    <a:pt x="2803463" y="434401"/>
                  </a:cubicBezTo>
                  <a:cubicBezTo>
                    <a:pt x="2803463" y="434401"/>
                    <a:pt x="2801954" y="434401"/>
                    <a:pt x="2800445" y="434401"/>
                  </a:cubicBezTo>
                  <a:cubicBezTo>
                    <a:pt x="2798937" y="432894"/>
                    <a:pt x="2795919" y="432894"/>
                    <a:pt x="2794410" y="432894"/>
                  </a:cubicBezTo>
                  <a:cubicBezTo>
                    <a:pt x="2794410" y="432894"/>
                    <a:pt x="2792902" y="432894"/>
                    <a:pt x="2791393" y="432894"/>
                  </a:cubicBezTo>
                  <a:cubicBezTo>
                    <a:pt x="2788376" y="432894"/>
                    <a:pt x="2785358" y="432894"/>
                    <a:pt x="2783850" y="432894"/>
                  </a:cubicBezTo>
                  <a:cubicBezTo>
                    <a:pt x="2782341" y="432894"/>
                    <a:pt x="2782341" y="432894"/>
                    <a:pt x="2779324" y="432894"/>
                  </a:cubicBezTo>
                  <a:cubicBezTo>
                    <a:pt x="2779324" y="431386"/>
                    <a:pt x="2779324" y="431386"/>
                    <a:pt x="2777815" y="429879"/>
                  </a:cubicBezTo>
                  <a:cubicBezTo>
                    <a:pt x="2776306" y="429879"/>
                    <a:pt x="2776306" y="429879"/>
                    <a:pt x="2774798" y="429879"/>
                  </a:cubicBezTo>
                  <a:cubicBezTo>
                    <a:pt x="2774798" y="428371"/>
                    <a:pt x="2773289" y="429879"/>
                    <a:pt x="2771780" y="428371"/>
                  </a:cubicBezTo>
                  <a:cubicBezTo>
                    <a:pt x="2771780" y="428371"/>
                    <a:pt x="2771780" y="428371"/>
                    <a:pt x="2770271" y="428371"/>
                  </a:cubicBezTo>
                  <a:cubicBezTo>
                    <a:pt x="2770271" y="426863"/>
                    <a:pt x="2770271" y="428371"/>
                    <a:pt x="2768763" y="426863"/>
                  </a:cubicBezTo>
                  <a:cubicBezTo>
                    <a:pt x="2767254" y="425356"/>
                    <a:pt x="2764237" y="422341"/>
                    <a:pt x="2764237" y="422341"/>
                  </a:cubicBezTo>
                  <a:cubicBezTo>
                    <a:pt x="2762728" y="420833"/>
                    <a:pt x="2762728" y="420833"/>
                    <a:pt x="2762728" y="417818"/>
                  </a:cubicBezTo>
                  <a:cubicBezTo>
                    <a:pt x="2761219" y="417818"/>
                    <a:pt x="2761219" y="417818"/>
                    <a:pt x="2761219" y="416311"/>
                  </a:cubicBezTo>
                  <a:cubicBezTo>
                    <a:pt x="2759711" y="414803"/>
                    <a:pt x="2759711" y="414803"/>
                    <a:pt x="2759711" y="413296"/>
                  </a:cubicBezTo>
                  <a:cubicBezTo>
                    <a:pt x="2759711" y="411788"/>
                    <a:pt x="2759711" y="411788"/>
                    <a:pt x="2759711" y="410280"/>
                  </a:cubicBezTo>
                  <a:cubicBezTo>
                    <a:pt x="2759711" y="410280"/>
                    <a:pt x="2758202" y="410280"/>
                    <a:pt x="2758202" y="408773"/>
                  </a:cubicBezTo>
                  <a:cubicBezTo>
                    <a:pt x="2758202" y="408773"/>
                    <a:pt x="2756693" y="407265"/>
                    <a:pt x="2756693" y="407265"/>
                  </a:cubicBezTo>
                  <a:cubicBezTo>
                    <a:pt x="2756693" y="405758"/>
                    <a:pt x="2755185" y="402743"/>
                    <a:pt x="2755185" y="401235"/>
                  </a:cubicBezTo>
                  <a:cubicBezTo>
                    <a:pt x="2755185" y="399728"/>
                    <a:pt x="2756693" y="396712"/>
                    <a:pt x="2755185" y="395205"/>
                  </a:cubicBezTo>
                  <a:cubicBezTo>
                    <a:pt x="2755185" y="395205"/>
                    <a:pt x="2755185" y="392190"/>
                    <a:pt x="2755185" y="390682"/>
                  </a:cubicBezTo>
                  <a:cubicBezTo>
                    <a:pt x="2755185" y="389175"/>
                    <a:pt x="2755185" y="387667"/>
                    <a:pt x="2755185" y="386160"/>
                  </a:cubicBezTo>
                  <a:cubicBezTo>
                    <a:pt x="2753676" y="384652"/>
                    <a:pt x="2753676" y="381637"/>
                    <a:pt x="2753676" y="378622"/>
                  </a:cubicBezTo>
                  <a:cubicBezTo>
                    <a:pt x="2753676" y="378622"/>
                    <a:pt x="2753676" y="377114"/>
                    <a:pt x="2753676" y="375607"/>
                  </a:cubicBezTo>
                  <a:cubicBezTo>
                    <a:pt x="2752167" y="375607"/>
                    <a:pt x="2752167" y="374099"/>
                    <a:pt x="2752167" y="372592"/>
                  </a:cubicBezTo>
                  <a:cubicBezTo>
                    <a:pt x="2752167" y="372592"/>
                    <a:pt x="2752167" y="371084"/>
                    <a:pt x="2750659" y="369576"/>
                  </a:cubicBezTo>
                  <a:cubicBezTo>
                    <a:pt x="2750659" y="369576"/>
                    <a:pt x="2750659" y="366561"/>
                    <a:pt x="2750659" y="365054"/>
                  </a:cubicBezTo>
                  <a:cubicBezTo>
                    <a:pt x="2750659" y="362039"/>
                    <a:pt x="2750659" y="360531"/>
                    <a:pt x="2750659" y="357516"/>
                  </a:cubicBezTo>
                  <a:cubicBezTo>
                    <a:pt x="2750659" y="356008"/>
                    <a:pt x="2749150" y="354501"/>
                    <a:pt x="2750659" y="354501"/>
                  </a:cubicBezTo>
                  <a:cubicBezTo>
                    <a:pt x="2752167" y="351486"/>
                    <a:pt x="2750659" y="352993"/>
                    <a:pt x="2752167" y="351486"/>
                  </a:cubicBezTo>
                  <a:cubicBezTo>
                    <a:pt x="2753676" y="349978"/>
                    <a:pt x="2753676" y="348471"/>
                    <a:pt x="2755185" y="348471"/>
                  </a:cubicBezTo>
                  <a:cubicBezTo>
                    <a:pt x="2756693" y="346963"/>
                    <a:pt x="2762728" y="345456"/>
                    <a:pt x="2764237" y="345456"/>
                  </a:cubicBezTo>
                  <a:cubicBezTo>
                    <a:pt x="2764237" y="345456"/>
                    <a:pt x="2768763" y="342440"/>
                    <a:pt x="2770271" y="342440"/>
                  </a:cubicBezTo>
                  <a:cubicBezTo>
                    <a:pt x="2773289" y="342440"/>
                    <a:pt x="2773289" y="340933"/>
                    <a:pt x="2776306" y="339425"/>
                  </a:cubicBezTo>
                  <a:cubicBezTo>
                    <a:pt x="2779324" y="337918"/>
                    <a:pt x="2779324" y="337918"/>
                    <a:pt x="2783850" y="337918"/>
                  </a:cubicBezTo>
                  <a:cubicBezTo>
                    <a:pt x="2786867" y="337918"/>
                    <a:pt x="2789884" y="337918"/>
                    <a:pt x="2791393" y="336410"/>
                  </a:cubicBezTo>
                  <a:cubicBezTo>
                    <a:pt x="2795919" y="336410"/>
                    <a:pt x="2800445" y="334903"/>
                    <a:pt x="2801954" y="333395"/>
                  </a:cubicBezTo>
                  <a:cubicBezTo>
                    <a:pt x="2803463" y="333395"/>
                    <a:pt x="2804971" y="333395"/>
                    <a:pt x="2806480" y="333395"/>
                  </a:cubicBezTo>
                  <a:cubicBezTo>
                    <a:pt x="2809497" y="331888"/>
                    <a:pt x="2811006" y="330380"/>
                    <a:pt x="2812515" y="328872"/>
                  </a:cubicBezTo>
                  <a:cubicBezTo>
                    <a:pt x="2812515" y="327365"/>
                    <a:pt x="2812515" y="325857"/>
                    <a:pt x="2812515" y="322842"/>
                  </a:cubicBezTo>
                  <a:cubicBezTo>
                    <a:pt x="2812515" y="321335"/>
                    <a:pt x="2812515" y="318320"/>
                    <a:pt x="2812515" y="316812"/>
                  </a:cubicBezTo>
                  <a:cubicBezTo>
                    <a:pt x="2812515" y="313797"/>
                    <a:pt x="2812515" y="316812"/>
                    <a:pt x="2812515" y="313797"/>
                  </a:cubicBezTo>
                  <a:cubicBezTo>
                    <a:pt x="2812515" y="312289"/>
                    <a:pt x="2814023" y="312289"/>
                    <a:pt x="2814023" y="310782"/>
                  </a:cubicBezTo>
                  <a:cubicBezTo>
                    <a:pt x="2815532" y="310782"/>
                    <a:pt x="2814023" y="310782"/>
                    <a:pt x="2815532" y="309274"/>
                  </a:cubicBezTo>
                  <a:cubicBezTo>
                    <a:pt x="2815532" y="309274"/>
                    <a:pt x="2815532" y="309274"/>
                    <a:pt x="2817041" y="307767"/>
                  </a:cubicBezTo>
                  <a:cubicBezTo>
                    <a:pt x="2817041" y="307767"/>
                    <a:pt x="2817041" y="306259"/>
                    <a:pt x="2817041" y="304752"/>
                  </a:cubicBezTo>
                  <a:cubicBezTo>
                    <a:pt x="2818549" y="304752"/>
                    <a:pt x="2818549" y="304752"/>
                    <a:pt x="2818549" y="303244"/>
                  </a:cubicBezTo>
                  <a:cubicBezTo>
                    <a:pt x="2820058" y="303244"/>
                    <a:pt x="2820058" y="303244"/>
                    <a:pt x="2820058" y="301737"/>
                  </a:cubicBezTo>
                  <a:cubicBezTo>
                    <a:pt x="2820058" y="301737"/>
                    <a:pt x="2820058" y="300229"/>
                    <a:pt x="2821567" y="300229"/>
                  </a:cubicBezTo>
                  <a:cubicBezTo>
                    <a:pt x="2821567" y="300229"/>
                    <a:pt x="2823076" y="300229"/>
                    <a:pt x="2823076" y="300229"/>
                  </a:cubicBezTo>
                  <a:cubicBezTo>
                    <a:pt x="2824584" y="298721"/>
                    <a:pt x="2823076" y="300229"/>
                    <a:pt x="2824584" y="298721"/>
                  </a:cubicBezTo>
                  <a:cubicBezTo>
                    <a:pt x="2824584" y="297214"/>
                    <a:pt x="2827602" y="298721"/>
                    <a:pt x="2829110" y="298721"/>
                  </a:cubicBezTo>
                  <a:cubicBezTo>
                    <a:pt x="2830619" y="297214"/>
                    <a:pt x="2832128" y="297214"/>
                    <a:pt x="2832128" y="295706"/>
                  </a:cubicBezTo>
                  <a:cubicBezTo>
                    <a:pt x="2832128" y="295706"/>
                    <a:pt x="2833636" y="295706"/>
                    <a:pt x="2833636" y="294199"/>
                  </a:cubicBezTo>
                  <a:cubicBezTo>
                    <a:pt x="2835145" y="294199"/>
                    <a:pt x="2835145" y="292691"/>
                    <a:pt x="2836654" y="291184"/>
                  </a:cubicBezTo>
                  <a:cubicBezTo>
                    <a:pt x="2836654" y="291184"/>
                    <a:pt x="2836654" y="291184"/>
                    <a:pt x="2836654" y="289676"/>
                  </a:cubicBezTo>
                  <a:cubicBezTo>
                    <a:pt x="2838162" y="288169"/>
                    <a:pt x="2838162" y="288169"/>
                    <a:pt x="2838162" y="288169"/>
                  </a:cubicBezTo>
                  <a:cubicBezTo>
                    <a:pt x="2838162" y="286661"/>
                    <a:pt x="2835145" y="285153"/>
                    <a:pt x="2832128" y="285153"/>
                  </a:cubicBezTo>
                  <a:cubicBezTo>
                    <a:pt x="2832128" y="285153"/>
                    <a:pt x="2830619" y="283646"/>
                    <a:pt x="2827602" y="283646"/>
                  </a:cubicBezTo>
                  <a:cubicBezTo>
                    <a:pt x="2826093" y="283646"/>
                    <a:pt x="2823076" y="285153"/>
                    <a:pt x="2821567" y="285153"/>
                  </a:cubicBezTo>
                  <a:cubicBezTo>
                    <a:pt x="2820058" y="285153"/>
                    <a:pt x="2818549" y="285153"/>
                    <a:pt x="2817041" y="285153"/>
                  </a:cubicBezTo>
                  <a:cubicBezTo>
                    <a:pt x="2815532" y="286661"/>
                    <a:pt x="2815532" y="286661"/>
                    <a:pt x="2812515" y="286661"/>
                  </a:cubicBezTo>
                  <a:cubicBezTo>
                    <a:pt x="2811006" y="285153"/>
                    <a:pt x="2807989" y="286661"/>
                    <a:pt x="2804971" y="286661"/>
                  </a:cubicBezTo>
                  <a:cubicBezTo>
                    <a:pt x="2801954" y="286661"/>
                    <a:pt x="2798937" y="286661"/>
                    <a:pt x="2798937" y="286661"/>
                  </a:cubicBezTo>
                  <a:cubicBezTo>
                    <a:pt x="2798937" y="286661"/>
                    <a:pt x="2795919" y="286661"/>
                    <a:pt x="2794410" y="286661"/>
                  </a:cubicBezTo>
                  <a:cubicBezTo>
                    <a:pt x="2792902" y="286661"/>
                    <a:pt x="2789884" y="286661"/>
                    <a:pt x="2791393" y="285153"/>
                  </a:cubicBezTo>
                  <a:cubicBezTo>
                    <a:pt x="2791393" y="285153"/>
                    <a:pt x="2792902" y="283646"/>
                    <a:pt x="2794410" y="282138"/>
                  </a:cubicBezTo>
                  <a:cubicBezTo>
                    <a:pt x="2795919" y="282138"/>
                    <a:pt x="2795919" y="280631"/>
                    <a:pt x="2795919" y="280631"/>
                  </a:cubicBezTo>
                  <a:cubicBezTo>
                    <a:pt x="2797428" y="279123"/>
                    <a:pt x="2798937" y="279123"/>
                    <a:pt x="2800445" y="277616"/>
                  </a:cubicBezTo>
                  <a:cubicBezTo>
                    <a:pt x="2801954" y="277616"/>
                    <a:pt x="2803463" y="276108"/>
                    <a:pt x="2804971" y="276108"/>
                  </a:cubicBezTo>
                  <a:cubicBezTo>
                    <a:pt x="2804971" y="274601"/>
                    <a:pt x="2806480" y="276108"/>
                    <a:pt x="2807989" y="276108"/>
                  </a:cubicBezTo>
                  <a:cubicBezTo>
                    <a:pt x="2807989" y="274601"/>
                    <a:pt x="2807989" y="274601"/>
                    <a:pt x="2807989" y="274601"/>
                  </a:cubicBezTo>
                  <a:cubicBezTo>
                    <a:pt x="2809497" y="273093"/>
                    <a:pt x="2811006" y="271585"/>
                    <a:pt x="2811006" y="271585"/>
                  </a:cubicBezTo>
                  <a:cubicBezTo>
                    <a:pt x="2812515" y="270078"/>
                    <a:pt x="2815532" y="268570"/>
                    <a:pt x="2815532" y="268570"/>
                  </a:cubicBezTo>
                  <a:cubicBezTo>
                    <a:pt x="2817041" y="268570"/>
                    <a:pt x="2818549" y="265555"/>
                    <a:pt x="2820058" y="265555"/>
                  </a:cubicBezTo>
                  <a:cubicBezTo>
                    <a:pt x="2820058" y="265555"/>
                    <a:pt x="2820058" y="265555"/>
                    <a:pt x="2821567" y="262540"/>
                  </a:cubicBezTo>
                  <a:cubicBezTo>
                    <a:pt x="2821567" y="262540"/>
                    <a:pt x="2821567" y="262540"/>
                    <a:pt x="2827602" y="258017"/>
                  </a:cubicBezTo>
                  <a:cubicBezTo>
                    <a:pt x="2827602" y="258017"/>
                    <a:pt x="2827602" y="258017"/>
                    <a:pt x="2833636" y="255002"/>
                  </a:cubicBezTo>
                  <a:cubicBezTo>
                    <a:pt x="2833636" y="255002"/>
                    <a:pt x="2836654" y="253495"/>
                    <a:pt x="2839671" y="255002"/>
                  </a:cubicBezTo>
                  <a:cubicBezTo>
                    <a:pt x="2842688" y="255002"/>
                    <a:pt x="2842688" y="255002"/>
                    <a:pt x="2847215" y="253495"/>
                  </a:cubicBezTo>
                  <a:cubicBezTo>
                    <a:pt x="2850232" y="253495"/>
                    <a:pt x="2850232" y="255002"/>
                    <a:pt x="2853249" y="255002"/>
                  </a:cubicBezTo>
                  <a:cubicBezTo>
                    <a:pt x="2854758" y="256510"/>
                    <a:pt x="2857775" y="256510"/>
                    <a:pt x="2860793" y="256510"/>
                  </a:cubicBezTo>
                  <a:cubicBezTo>
                    <a:pt x="2863810" y="255002"/>
                    <a:pt x="2865319" y="256510"/>
                    <a:pt x="2871354" y="256510"/>
                  </a:cubicBezTo>
                  <a:cubicBezTo>
                    <a:pt x="2875880" y="258017"/>
                    <a:pt x="2875880" y="256510"/>
                    <a:pt x="2878897" y="258017"/>
                  </a:cubicBezTo>
                  <a:cubicBezTo>
                    <a:pt x="2880406" y="258017"/>
                    <a:pt x="2881914" y="256510"/>
                    <a:pt x="2884932" y="258017"/>
                  </a:cubicBezTo>
                  <a:cubicBezTo>
                    <a:pt x="2886440" y="258017"/>
                    <a:pt x="2884932" y="258017"/>
                    <a:pt x="2889458" y="258017"/>
                  </a:cubicBezTo>
                  <a:cubicBezTo>
                    <a:pt x="2893984" y="259525"/>
                    <a:pt x="2898510" y="259525"/>
                    <a:pt x="2900019" y="259525"/>
                  </a:cubicBezTo>
                  <a:cubicBezTo>
                    <a:pt x="2901527" y="259525"/>
                    <a:pt x="2904545" y="261033"/>
                    <a:pt x="2904545" y="261033"/>
                  </a:cubicBezTo>
                  <a:cubicBezTo>
                    <a:pt x="2906053" y="262540"/>
                    <a:pt x="2909071" y="262540"/>
                    <a:pt x="2910579" y="262540"/>
                  </a:cubicBezTo>
                  <a:cubicBezTo>
                    <a:pt x="2910579" y="262540"/>
                    <a:pt x="2912088" y="262540"/>
                    <a:pt x="2912088" y="262540"/>
                  </a:cubicBezTo>
                  <a:cubicBezTo>
                    <a:pt x="2913597" y="262540"/>
                    <a:pt x="2913597" y="264048"/>
                    <a:pt x="2915106" y="262540"/>
                  </a:cubicBezTo>
                  <a:cubicBezTo>
                    <a:pt x="2915106" y="262540"/>
                    <a:pt x="2918123" y="262540"/>
                    <a:pt x="2918123" y="262540"/>
                  </a:cubicBezTo>
                  <a:cubicBezTo>
                    <a:pt x="2919632" y="264048"/>
                    <a:pt x="2921140" y="262540"/>
                    <a:pt x="2924158" y="262540"/>
                  </a:cubicBezTo>
                  <a:cubicBezTo>
                    <a:pt x="2927175" y="261033"/>
                    <a:pt x="2930192" y="261033"/>
                    <a:pt x="2933210" y="261033"/>
                  </a:cubicBezTo>
                  <a:cubicBezTo>
                    <a:pt x="2936227" y="259525"/>
                    <a:pt x="2939245" y="259525"/>
                    <a:pt x="2943771" y="258017"/>
                  </a:cubicBezTo>
                  <a:cubicBezTo>
                    <a:pt x="2948297" y="256510"/>
                    <a:pt x="2951314" y="255002"/>
                    <a:pt x="2951314" y="255002"/>
                  </a:cubicBezTo>
                  <a:cubicBezTo>
                    <a:pt x="2951314" y="255002"/>
                    <a:pt x="2955840" y="253495"/>
                    <a:pt x="2958857" y="253495"/>
                  </a:cubicBezTo>
                  <a:cubicBezTo>
                    <a:pt x="2963384" y="253495"/>
                    <a:pt x="2964892" y="251987"/>
                    <a:pt x="2967910" y="250480"/>
                  </a:cubicBezTo>
                  <a:cubicBezTo>
                    <a:pt x="2969418" y="250480"/>
                    <a:pt x="2970927" y="248972"/>
                    <a:pt x="2973944" y="248972"/>
                  </a:cubicBezTo>
                  <a:cubicBezTo>
                    <a:pt x="2975453" y="247465"/>
                    <a:pt x="2978470" y="245957"/>
                    <a:pt x="2981488" y="245957"/>
                  </a:cubicBezTo>
                  <a:cubicBezTo>
                    <a:pt x="2981488" y="245957"/>
                    <a:pt x="2982996" y="245957"/>
                    <a:pt x="2982996" y="245957"/>
                  </a:cubicBezTo>
                  <a:cubicBezTo>
                    <a:pt x="2984505" y="244449"/>
                    <a:pt x="2986014" y="244449"/>
                    <a:pt x="2987523" y="244449"/>
                  </a:cubicBezTo>
                  <a:cubicBezTo>
                    <a:pt x="2987523" y="244449"/>
                    <a:pt x="2987523" y="244449"/>
                    <a:pt x="2990540" y="241434"/>
                  </a:cubicBezTo>
                  <a:cubicBezTo>
                    <a:pt x="2992049" y="241434"/>
                    <a:pt x="2995066" y="241434"/>
                    <a:pt x="2996575" y="239927"/>
                  </a:cubicBezTo>
                  <a:cubicBezTo>
                    <a:pt x="2996575" y="239927"/>
                    <a:pt x="2998083" y="239927"/>
                    <a:pt x="2998083" y="239927"/>
                  </a:cubicBezTo>
                  <a:cubicBezTo>
                    <a:pt x="3001101" y="239927"/>
                    <a:pt x="3004118" y="238419"/>
                    <a:pt x="3005627" y="238419"/>
                  </a:cubicBezTo>
                  <a:cubicBezTo>
                    <a:pt x="3008644" y="236912"/>
                    <a:pt x="3008644" y="236912"/>
                    <a:pt x="3010153" y="235404"/>
                  </a:cubicBezTo>
                  <a:cubicBezTo>
                    <a:pt x="3013170" y="235404"/>
                    <a:pt x="3014679" y="235404"/>
                    <a:pt x="3016188" y="235404"/>
                  </a:cubicBezTo>
                  <a:cubicBezTo>
                    <a:pt x="3016188" y="235404"/>
                    <a:pt x="3016188" y="235404"/>
                    <a:pt x="3017696" y="235404"/>
                  </a:cubicBezTo>
                  <a:cubicBezTo>
                    <a:pt x="3017696" y="235404"/>
                    <a:pt x="3019205" y="233897"/>
                    <a:pt x="3020714" y="233897"/>
                  </a:cubicBezTo>
                  <a:cubicBezTo>
                    <a:pt x="3022222" y="233897"/>
                    <a:pt x="3022222" y="230881"/>
                    <a:pt x="3022222" y="230881"/>
                  </a:cubicBezTo>
                  <a:cubicBezTo>
                    <a:pt x="3022222" y="230881"/>
                    <a:pt x="3022222" y="230881"/>
                    <a:pt x="3022222" y="229374"/>
                  </a:cubicBezTo>
                  <a:cubicBezTo>
                    <a:pt x="3023731" y="229374"/>
                    <a:pt x="3022222" y="226359"/>
                    <a:pt x="3022222" y="226359"/>
                  </a:cubicBezTo>
                  <a:cubicBezTo>
                    <a:pt x="3020714" y="223344"/>
                    <a:pt x="3019205" y="223344"/>
                    <a:pt x="3017696" y="220329"/>
                  </a:cubicBezTo>
                  <a:cubicBezTo>
                    <a:pt x="3016188" y="218821"/>
                    <a:pt x="3013170" y="217313"/>
                    <a:pt x="3008644" y="214298"/>
                  </a:cubicBezTo>
                  <a:cubicBezTo>
                    <a:pt x="3005627" y="212791"/>
                    <a:pt x="3004118" y="212791"/>
                    <a:pt x="3001101" y="211283"/>
                  </a:cubicBezTo>
                  <a:cubicBezTo>
                    <a:pt x="2996575" y="209776"/>
                    <a:pt x="2993557" y="208268"/>
                    <a:pt x="2989031" y="206761"/>
                  </a:cubicBezTo>
                  <a:cubicBezTo>
                    <a:pt x="2982996" y="206761"/>
                    <a:pt x="2982996" y="205253"/>
                    <a:pt x="2978470" y="205253"/>
                  </a:cubicBezTo>
                  <a:cubicBezTo>
                    <a:pt x="2973944" y="203745"/>
                    <a:pt x="2973944" y="205253"/>
                    <a:pt x="2961875" y="203745"/>
                  </a:cubicBezTo>
                  <a:cubicBezTo>
                    <a:pt x="2958857" y="203745"/>
                    <a:pt x="2951314" y="203745"/>
                    <a:pt x="2946788" y="202238"/>
                  </a:cubicBezTo>
                  <a:cubicBezTo>
                    <a:pt x="2942262" y="202238"/>
                    <a:pt x="2931701" y="200730"/>
                    <a:pt x="2928684" y="202238"/>
                  </a:cubicBezTo>
                  <a:cubicBezTo>
                    <a:pt x="2924158" y="202238"/>
                    <a:pt x="2919632" y="202238"/>
                    <a:pt x="2916614" y="202238"/>
                  </a:cubicBezTo>
                  <a:cubicBezTo>
                    <a:pt x="2915106" y="202238"/>
                    <a:pt x="2912088" y="202238"/>
                    <a:pt x="2907562" y="203745"/>
                  </a:cubicBezTo>
                  <a:cubicBezTo>
                    <a:pt x="2906053" y="203745"/>
                    <a:pt x="2904545" y="203745"/>
                    <a:pt x="2901527" y="205253"/>
                  </a:cubicBezTo>
                  <a:cubicBezTo>
                    <a:pt x="2898510" y="205253"/>
                    <a:pt x="2895493" y="208268"/>
                    <a:pt x="2892475" y="208268"/>
                  </a:cubicBezTo>
                  <a:cubicBezTo>
                    <a:pt x="2889458" y="209776"/>
                    <a:pt x="2887949" y="211283"/>
                    <a:pt x="2886440" y="212791"/>
                  </a:cubicBezTo>
                  <a:cubicBezTo>
                    <a:pt x="2884932" y="212791"/>
                    <a:pt x="2883423" y="214298"/>
                    <a:pt x="2881914" y="215806"/>
                  </a:cubicBezTo>
                  <a:cubicBezTo>
                    <a:pt x="2880406" y="215806"/>
                    <a:pt x="2878897" y="217313"/>
                    <a:pt x="2878897" y="217313"/>
                  </a:cubicBezTo>
                  <a:cubicBezTo>
                    <a:pt x="2877388" y="220329"/>
                    <a:pt x="2868336" y="223344"/>
                    <a:pt x="2865319" y="223344"/>
                  </a:cubicBezTo>
                  <a:cubicBezTo>
                    <a:pt x="2862301" y="223344"/>
                    <a:pt x="2860793" y="224851"/>
                    <a:pt x="2859284" y="224851"/>
                  </a:cubicBezTo>
                  <a:cubicBezTo>
                    <a:pt x="2857775" y="224851"/>
                    <a:pt x="2854758" y="224851"/>
                    <a:pt x="2853249" y="224851"/>
                  </a:cubicBezTo>
                  <a:cubicBezTo>
                    <a:pt x="2850232" y="226359"/>
                    <a:pt x="2848723" y="226359"/>
                    <a:pt x="2847215" y="226359"/>
                  </a:cubicBezTo>
                  <a:cubicBezTo>
                    <a:pt x="2845706" y="226359"/>
                    <a:pt x="2844197" y="226359"/>
                    <a:pt x="2842688" y="226359"/>
                  </a:cubicBezTo>
                  <a:cubicBezTo>
                    <a:pt x="2841180" y="227866"/>
                    <a:pt x="2833636" y="227866"/>
                    <a:pt x="2832128" y="227866"/>
                  </a:cubicBezTo>
                  <a:cubicBezTo>
                    <a:pt x="2830619" y="227866"/>
                    <a:pt x="2821567" y="232389"/>
                    <a:pt x="2817041" y="232389"/>
                  </a:cubicBezTo>
                  <a:cubicBezTo>
                    <a:pt x="2812515" y="233897"/>
                    <a:pt x="2809497" y="233897"/>
                    <a:pt x="2804971" y="235404"/>
                  </a:cubicBezTo>
                  <a:cubicBezTo>
                    <a:pt x="2800445" y="236912"/>
                    <a:pt x="2792902" y="241434"/>
                    <a:pt x="2792902" y="241434"/>
                  </a:cubicBezTo>
                  <a:cubicBezTo>
                    <a:pt x="2792902" y="241434"/>
                    <a:pt x="2783850" y="244449"/>
                    <a:pt x="2777815" y="248972"/>
                  </a:cubicBezTo>
                  <a:cubicBezTo>
                    <a:pt x="2773289" y="251987"/>
                    <a:pt x="2771780" y="255002"/>
                    <a:pt x="2770271" y="255002"/>
                  </a:cubicBezTo>
                  <a:cubicBezTo>
                    <a:pt x="2770271" y="255002"/>
                    <a:pt x="2765745" y="259525"/>
                    <a:pt x="2761219" y="264048"/>
                  </a:cubicBezTo>
                  <a:cubicBezTo>
                    <a:pt x="2759711" y="267063"/>
                    <a:pt x="2756693" y="268570"/>
                    <a:pt x="2753676" y="270078"/>
                  </a:cubicBezTo>
                  <a:cubicBezTo>
                    <a:pt x="2753676" y="270078"/>
                    <a:pt x="2753676" y="271585"/>
                    <a:pt x="2752167" y="271585"/>
                  </a:cubicBezTo>
                  <a:cubicBezTo>
                    <a:pt x="2750659" y="271585"/>
                    <a:pt x="2746132" y="271585"/>
                    <a:pt x="2743115" y="271585"/>
                  </a:cubicBezTo>
                  <a:cubicBezTo>
                    <a:pt x="2743115" y="271585"/>
                    <a:pt x="2743115" y="271585"/>
                    <a:pt x="2741606" y="270078"/>
                  </a:cubicBezTo>
                  <a:cubicBezTo>
                    <a:pt x="2741606" y="270078"/>
                    <a:pt x="2741606" y="268570"/>
                    <a:pt x="2741606" y="268570"/>
                  </a:cubicBezTo>
                  <a:cubicBezTo>
                    <a:pt x="2740098" y="268570"/>
                    <a:pt x="2740098" y="268570"/>
                    <a:pt x="2740098" y="268570"/>
                  </a:cubicBezTo>
                  <a:cubicBezTo>
                    <a:pt x="2738589" y="268570"/>
                    <a:pt x="2737080" y="267063"/>
                    <a:pt x="2735572" y="265555"/>
                  </a:cubicBezTo>
                  <a:cubicBezTo>
                    <a:pt x="2735572" y="265555"/>
                    <a:pt x="2734063" y="264048"/>
                    <a:pt x="2732554" y="264048"/>
                  </a:cubicBezTo>
                  <a:cubicBezTo>
                    <a:pt x="2732554" y="264048"/>
                    <a:pt x="2732554" y="262540"/>
                    <a:pt x="2732554" y="262540"/>
                  </a:cubicBezTo>
                  <a:cubicBezTo>
                    <a:pt x="2731046" y="262540"/>
                    <a:pt x="2731046" y="261033"/>
                    <a:pt x="2731046" y="261033"/>
                  </a:cubicBezTo>
                  <a:cubicBezTo>
                    <a:pt x="2728028" y="258017"/>
                    <a:pt x="2726520" y="256510"/>
                    <a:pt x="2726520" y="256510"/>
                  </a:cubicBezTo>
                  <a:cubicBezTo>
                    <a:pt x="2725011" y="258017"/>
                    <a:pt x="2721993" y="256510"/>
                    <a:pt x="2721993" y="258017"/>
                  </a:cubicBezTo>
                  <a:cubicBezTo>
                    <a:pt x="2721993" y="259525"/>
                    <a:pt x="2723502" y="268570"/>
                    <a:pt x="2720485" y="273093"/>
                  </a:cubicBezTo>
                  <a:cubicBezTo>
                    <a:pt x="2718976" y="277616"/>
                    <a:pt x="2717467" y="282138"/>
                    <a:pt x="2717467" y="285153"/>
                  </a:cubicBezTo>
                  <a:cubicBezTo>
                    <a:pt x="2717467" y="288169"/>
                    <a:pt x="2714450" y="300229"/>
                    <a:pt x="2714450" y="300229"/>
                  </a:cubicBezTo>
                  <a:cubicBezTo>
                    <a:pt x="2714450" y="300229"/>
                    <a:pt x="2714450" y="303244"/>
                    <a:pt x="2714450" y="307767"/>
                  </a:cubicBezTo>
                  <a:cubicBezTo>
                    <a:pt x="2714450" y="310782"/>
                    <a:pt x="2712941" y="313797"/>
                    <a:pt x="2712941" y="316812"/>
                  </a:cubicBezTo>
                  <a:cubicBezTo>
                    <a:pt x="2712941" y="321335"/>
                    <a:pt x="2714450" y="324350"/>
                    <a:pt x="2712941" y="324350"/>
                  </a:cubicBezTo>
                  <a:cubicBezTo>
                    <a:pt x="2712941" y="327365"/>
                    <a:pt x="2711433" y="331888"/>
                    <a:pt x="2711433" y="333395"/>
                  </a:cubicBezTo>
                  <a:cubicBezTo>
                    <a:pt x="2709924" y="336410"/>
                    <a:pt x="2708415" y="339425"/>
                    <a:pt x="2708415" y="342440"/>
                  </a:cubicBezTo>
                  <a:cubicBezTo>
                    <a:pt x="2708415" y="343948"/>
                    <a:pt x="2706907" y="351486"/>
                    <a:pt x="2706907" y="359024"/>
                  </a:cubicBezTo>
                  <a:cubicBezTo>
                    <a:pt x="2705398" y="359024"/>
                    <a:pt x="2705398" y="362039"/>
                    <a:pt x="2705398" y="362039"/>
                  </a:cubicBezTo>
                  <a:cubicBezTo>
                    <a:pt x="2705398" y="363546"/>
                    <a:pt x="2705398" y="366561"/>
                    <a:pt x="2705398" y="368069"/>
                  </a:cubicBezTo>
                  <a:cubicBezTo>
                    <a:pt x="2706907" y="371084"/>
                    <a:pt x="2705398" y="380129"/>
                    <a:pt x="2705398" y="381637"/>
                  </a:cubicBezTo>
                  <a:cubicBezTo>
                    <a:pt x="2705398" y="381637"/>
                    <a:pt x="2702381" y="383144"/>
                    <a:pt x="2702381" y="384652"/>
                  </a:cubicBezTo>
                  <a:cubicBezTo>
                    <a:pt x="2700872" y="387667"/>
                    <a:pt x="2699363" y="389175"/>
                    <a:pt x="2699363" y="389175"/>
                  </a:cubicBezTo>
                  <a:cubicBezTo>
                    <a:pt x="2699363" y="389175"/>
                    <a:pt x="2699363" y="389175"/>
                    <a:pt x="2696346" y="390682"/>
                  </a:cubicBezTo>
                  <a:cubicBezTo>
                    <a:pt x="2696346" y="390682"/>
                    <a:pt x="2694837" y="393697"/>
                    <a:pt x="2693328" y="396712"/>
                  </a:cubicBezTo>
                  <a:cubicBezTo>
                    <a:pt x="2690311" y="399728"/>
                    <a:pt x="2687294" y="401235"/>
                    <a:pt x="2684276" y="402743"/>
                  </a:cubicBezTo>
                  <a:cubicBezTo>
                    <a:pt x="2682768" y="402743"/>
                    <a:pt x="2682768" y="402743"/>
                    <a:pt x="2682768" y="404250"/>
                  </a:cubicBezTo>
                  <a:cubicBezTo>
                    <a:pt x="2679750" y="404250"/>
                    <a:pt x="2676733" y="404250"/>
                    <a:pt x="2673715" y="404250"/>
                  </a:cubicBezTo>
                  <a:cubicBezTo>
                    <a:pt x="2670698" y="404250"/>
                    <a:pt x="2666172" y="404250"/>
                    <a:pt x="2663155" y="404250"/>
                  </a:cubicBezTo>
                  <a:cubicBezTo>
                    <a:pt x="2661646" y="404250"/>
                    <a:pt x="2658629" y="404250"/>
                    <a:pt x="2657120" y="404250"/>
                  </a:cubicBezTo>
                  <a:cubicBezTo>
                    <a:pt x="2654103" y="404250"/>
                    <a:pt x="2651085" y="404250"/>
                    <a:pt x="2649576" y="402743"/>
                  </a:cubicBezTo>
                  <a:cubicBezTo>
                    <a:pt x="2648068" y="402743"/>
                    <a:pt x="2649576" y="402743"/>
                    <a:pt x="2648068" y="402743"/>
                  </a:cubicBezTo>
                  <a:cubicBezTo>
                    <a:pt x="2646559" y="402743"/>
                    <a:pt x="2645050" y="402743"/>
                    <a:pt x="2643542" y="402743"/>
                  </a:cubicBezTo>
                  <a:cubicBezTo>
                    <a:pt x="2643542" y="402743"/>
                    <a:pt x="2639016" y="398220"/>
                    <a:pt x="2637507" y="396712"/>
                  </a:cubicBezTo>
                  <a:cubicBezTo>
                    <a:pt x="2635998" y="395205"/>
                    <a:pt x="2637507" y="395205"/>
                    <a:pt x="2637507" y="392190"/>
                  </a:cubicBezTo>
                  <a:cubicBezTo>
                    <a:pt x="2635998" y="390682"/>
                    <a:pt x="2637507" y="384652"/>
                    <a:pt x="2635998" y="381637"/>
                  </a:cubicBezTo>
                  <a:cubicBezTo>
                    <a:pt x="2635998" y="378622"/>
                    <a:pt x="2637507" y="377114"/>
                    <a:pt x="2635998" y="372592"/>
                  </a:cubicBezTo>
                  <a:cubicBezTo>
                    <a:pt x="2635998" y="369576"/>
                    <a:pt x="2635998" y="363546"/>
                    <a:pt x="2635998" y="362039"/>
                  </a:cubicBezTo>
                  <a:cubicBezTo>
                    <a:pt x="2637507" y="360531"/>
                    <a:pt x="2640524" y="352993"/>
                    <a:pt x="2640524" y="349978"/>
                  </a:cubicBezTo>
                  <a:cubicBezTo>
                    <a:pt x="2640524" y="348471"/>
                    <a:pt x="2640524" y="345456"/>
                    <a:pt x="2642033" y="343948"/>
                  </a:cubicBezTo>
                  <a:cubicBezTo>
                    <a:pt x="2643542" y="342440"/>
                    <a:pt x="2643542" y="337918"/>
                    <a:pt x="2643542" y="337918"/>
                  </a:cubicBezTo>
                  <a:cubicBezTo>
                    <a:pt x="2643542" y="336410"/>
                    <a:pt x="2643542" y="336410"/>
                    <a:pt x="2645050" y="333395"/>
                  </a:cubicBezTo>
                  <a:cubicBezTo>
                    <a:pt x="2645050" y="331888"/>
                    <a:pt x="2646559" y="330380"/>
                    <a:pt x="2646559" y="330380"/>
                  </a:cubicBezTo>
                  <a:cubicBezTo>
                    <a:pt x="2646559" y="330380"/>
                    <a:pt x="2648068" y="327365"/>
                    <a:pt x="2648068" y="324350"/>
                  </a:cubicBezTo>
                  <a:cubicBezTo>
                    <a:pt x="2649576" y="322842"/>
                    <a:pt x="2649576" y="322842"/>
                    <a:pt x="2651085" y="319827"/>
                  </a:cubicBezTo>
                  <a:cubicBezTo>
                    <a:pt x="2651085" y="316812"/>
                    <a:pt x="2651085" y="318320"/>
                    <a:pt x="2652594" y="315305"/>
                  </a:cubicBezTo>
                  <a:cubicBezTo>
                    <a:pt x="2652594" y="312289"/>
                    <a:pt x="2654103" y="310782"/>
                    <a:pt x="2655611" y="309274"/>
                  </a:cubicBezTo>
                  <a:cubicBezTo>
                    <a:pt x="2655611" y="309274"/>
                    <a:pt x="2655611" y="307767"/>
                    <a:pt x="2657120" y="306259"/>
                  </a:cubicBezTo>
                  <a:cubicBezTo>
                    <a:pt x="2657120" y="304752"/>
                    <a:pt x="2657120" y="304752"/>
                    <a:pt x="2657120" y="303244"/>
                  </a:cubicBezTo>
                  <a:cubicBezTo>
                    <a:pt x="2657120" y="301737"/>
                    <a:pt x="2658629" y="300229"/>
                    <a:pt x="2660137" y="298721"/>
                  </a:cubicBezTo>
                  <a:cubicBezTo>
                    <a:pt x="2660137" y="298721"/>
                    <a:pt x="2658629" y="297214"/>
                    <a:pt x="2660137" y="295706"/>
                  </a:cubicBezTo>
                  <a:cubicBezTo>
                    <a:pt x="2660137" y="295706"/>
                    <a:pt x="2660137" y="295706"/>
                    <a:pt x="2661646" y="292691"/>
                  </a:cubicBezTo>
                  <a:cubicBezTo>
                    <a:pt x="2661646" y="292691"/>
                    <a:pt x="2661646" y="291184"/>
                    <a:pt x="2661646" y="291184"/>
                  </a:cubicBezTo>
                  <a:cubicBezTo>
                    <a:pt x="2663155" y="288169"/>
                    <a:pt x="2664663" y="286661"/>
                    <a:pt x="2664663" y="285153"/>
                  </a:cubicBezTo>
                  <a:cubicBezTo>
                    <a:pt x="2664663" y="283646"/>
                    <a:pt x="2664663" y="283646"/>
                    <a:pt x="2666172" y="280631"/>
                  </a:cubicBezTo>
                  <a:cubicBezTo>
                    <a:pt x="2666172" y="280631"/>
                    <a:pt x="2666172" y="280631"/>
                    <a:pt x="2666172" y="279123"/>
                  </a:cubicBezTo>
                  <a:cubicBezTo>
                    <a:pt x="2667681" y="276108"/>
                    <a:pt x="2667681" y="274601"/>
                    <a:pt x="2669189" y="268570"/>
                  </a:cubicBezTo>
                  <a:cubicBezTo>
                    <a:pt x="2672207" y="264048"/>
                    <a:pt x="2676733" y="259525"/>
                    <a:pt x="2678242" y="258017"/>
                  </a:cubicBezTo>
                  <a:cubicBezTo>
                    <a:pt x="2679750" y="258017"/>
                    <a:pt x="2681259" y="251987"/>
                    <a:pt x="2682768" y="250480"/>
                  </a:cubicBezTo>
                  <a:cubicBezTo>
                    <a:pt x="2684276" y="248972"/>
                    <a:pt x="2682768" y="247465"/>
                    <a:pt x="2685785" y="245957"/>
                  </a:cubicBezTo>
                  <a:cubicBezTo>
                    <a:pt x="2688802" y="242942"/>
                    <a:pt x="2690311" y="241434"/>
                    <a:pt x="2691820" y="238419"/>
                  </a:cubicBezTo>
                  <a:cubicBezTo>
                    <a:pt x="2693328" y="235404"/>
                    <a:pt x="2693328" y="236912"/>
                    <a:pt x="2694837" y="235404"/>
                  </a:cubicBezTo>
                  <a:cubicBezTo>
                    <a:pt x="2696346" y="232389"/>
                    <a:pt x="2697854" y="229374"/>
                    <a:pt x="2699363" y="229374"/>
                  </a:cubicBezTo>
                  <a:cubicBezTo>
                    <a:pt x="2703889" y="229374"/>
                    <a:pt x="2703889" y="230881"/>
                    <a:pt x="2705398" y="230881"/>
                  </a:cubicBezTo>
                  <a:cubicBezTo>
                    <a:pt x="2706907" y="232389"/>
                    <a:pt x="2706907" y="232389"/>
                    <a:pt x="2708415" y="233897"/>
                  </a:cubicBezTo>
                  <a:cubicBezTo>
                    <a:pt x="2709924" y="235404"/>
                    <a:pt x="2712941" y="238419"/>
                    <a:pt x="2715959" y="239927"/>
                  </a:cubicBezTo>
                  <a:cubicBezTo>
                    <a:pt x="2715959" y="239927"/>
                    <a:pt x="2717467" y="241434"/>
                    <a:pt x="2717467" y="241434"/>
                  </a:cubicBezTo>
                  <a:cubicBezTo>
                    <a:pt x="2720485" y="241434"/>
                    <a:pt x="2723502" y="238419"/>
                    <a:pt x="2725011" y="238419"/>
                  </a:cubicBezTo>
                  <a:cubicBezTo>
                    <a:pt x="2728028" y="236912"/>
                    <a:pt x="2732554" y="233897"/>
                    <a:pt x="2732554" y="233897"/>
                  </a:cubicBezTo>
                  <a:cubicBezTo>
                    <a:pt x="2732554" y="233897"/>
                    <a:pt x="2732554" y="233897"/>
                    <a:pt x="2737080" y="233897"/>
                  </a:cubicBezTo>
                  <a:cubicBezTo>
                    <a:pt x="2737080" y="233897"/>
                    <a:pt x="2738589" y="232389"/>
                    <a:pt x="2743115" y="232389"/>
                  </a:cubicBezTo>
                  <a:cubicBezTo>
                    <a:pt x="2746132" y="230881"/>
                    <a:pt x="2747641" y="232389"/>
                    <a:pt x="2750659" y="232389"/>
                  </a:cubicBezTo>
                  <a:cubicBezTo>
                    <a:pt x="2753676" y="233897"/>
                    <a:pt x="2753676" y="235404"/>
                    <a:pt x="2756693" y="235404"/>
                  </a:cubicBezTo>
                  <a:cubicBezTo>
                    <a:pt x="2761219" y="235404"/>
                    <a:pt x="2758202" y="233897"/>
                    <a:pt x="2759711" y="232389"/>
                  </a:cubicBezTo>
                  <a:cubicBezTo>
                    <a:pt x="2762728" y="232389"/>
                    <a:pt x="2768763" y="229374"/>
                    <a:pt x="2770271" y="229374"/>
                  </a:cubicBezTo>
                  <a:cubicBezTo>
                    <a:pt x="2773289" y="229374"/>
                    <a:pt x="2776306" y="226359"/>
                    <a:pt x="2777815" y="226359"/>
                  </a:cubicBezTo>
                  <a:cubicBezTo>
                    <a:pt x="2777815" y="226359"/>
                    <a:pt x="2777815" y="226359"/>
                    <a:pt x="2776306" y="224851"/>
                  </a:cubicBezTo>
                  <a:cubicBezTo>
                    <a:pt x="2774798" y="224851"/>
                    <a:pt x="2773289" y="223344"/>
                    <a:pt x="2771780" y="223344"/>
                  </a:cubicBezTo>
                  <a:cubicBezTo>
                    <a:pt x="2771780" y="223344"/>
                    <a:pt x="2771780" y="221836"/>
                    <a:pt x="2771780" y="221836"/>
                  </a:cubicBezTo>
                  <a:cubicBezTo>
                    <a:pt x="2770271" y="221836"/>
                    <a:pt x="2770271" y="221836"/>
                    <a:pt x="2770271" y="220329"/>
                  </a:cubicBezTo>
                  <a:cubicBezTo>
                    <a:pt x="2768763" y="220329"/>
                    <a:pt x="2768763" y="218821"/>
                    <a:pt x="2767254" y="218821"/>
                  </a:cubicBezTo>
                  <a:cubicBezTo>
                    <a:pt x="2767254" y="218821"/>
                    <a:pt x="2767254" y="217313"/>
                    <a:pt x="2767254" y="217313"/>
                  </a:cubicBezTo>
                  <a:cubicBezTo>
                    <a:pt x="2765745" y="217313"/>
                    <a:pt x="2764237" y="215806"/>
                    <a:pt x="2762728" y="214298"/>
                  </a:cubicBezTo>
                  <a:cubicBezTo>
                    <a:pt x="2762728" y="212791"/>
                    <a:pt x="2762728" y="211283"/>
                    <a:pt x="2762728" y="211283"/>
                  </a:cubicBezTo>
                  <a:cubicBezTo>
                    <a:pt x="2762728" y="209776"/>
                    <a:pt x="2762728" y="209776"/>
                    <a:pt x="2762728" y="208268"/>
                  </a:cubicBezTo>
                  <a:cubicBezTo>
                    <a:pt x="2762728" y="208268"/>
                    <a:pt x="2761219" y="206761"/>
                    <a:pt x="2761219" y="205253"/>
                  </a:cubicBezTo>
                  <a:cubicBezTo>
                    <a:pt x="2761219" y="203745"/>
                    <a:pt x="2761219" y="203745"/>
                    <a:pt x="2759711" y="202238"/>
                  </a:cubicBezTo>
                  <a:cubicBezTo>
                    <a:pt x="2759711" y="200730"/>
                    <a:pt x="2761219" y="200730"/>
                    <a:pt x="2761219" y="200730"/>
                  </a:cubicBezTo>
                  <a:cubicBezTo>
                    <a:pt x="2759711" y="199223"/>
                    <a:pt x="2759711" y="197715"/>
                    <a:pt x="2759711" y="197715"/>
                  </a:cubicBezTo>
                  <a:cubicBezTo>
                    <a:pt x="2759711" y="196208"/>
                    <a:pt x="2758202" y="188670"/>
                    <a:pt x="2758202" y="178117"/>
                  </a:cubicBezTo>
                  <a:cubicBezTo>
                    <a:pt x="2758202" y="175102"/>
                    <a:pt x="2758202" y="173594"/>
                    <a:pt x="2759711" y="172087"/>
                  </a:cubicBezTo>
                  <a:cubicBezTo>
                    <a:pt x="2759711" y="166057"/>
                    <a:pt x="2759711" y="158519"/>
                    <a:pt x="2759711" y="152489"/>
                  </a:cubicBezTo>
                  <a:cubicBezTo>
                    <a:pt x="2759711" y="141936"/>
                    <a:pt x="2758202" y="132890"/>
                    <a:pt x="2759711" y="125353"/>
                  </a:cubicBezTo>
                  <a:cubicBezTo>
                    <a:pt x="2759711" y="125353"/>
                    <a:pt x="2759711" y="123845"/>
                    <a:pt x="2761219" y="122338"/>
                  </a:cubicBezTo>
                  <a:cubicBezTo>
                    <a:pt x="2761219" y="122338"/>
                    <a:pt x="2762728" y="120830"/>
                    <a:pt x="2764237" y="119322"/>
                  </a:cubicBezTo>
                  <a:cubicBezTo>
                    <a:pt x="2765745" y="117815"/>
                    <a:pt x="2765745" y="116307"/>
                    <a:pt x="2767254" y="114800"/>
                  </a:cubicBezTo>
                  <a:cubicBezTo>
                    <a:pt x="2768763" y="114800"/>
                    <a:pt x="2768763" y="114800"/>
                    <a:pt x="2770271" y="114800"/>
                  </a:cubicBezTo>
                  <a:cubicBezTo>
                    <a:pt x="2771780" y="114800"/>
                    <a:pt x="2774798" y="113292"/>
                    <a:pt x="2776306" y="114800"/>
                  </a:cubicBezTo>
                  <a:cubicBezTo>
                    <a:pt x="2776306" y="116307"/>
                    <a:pt x="2776306" y="117815"/>
                    <a:pt x="2779324" y="119322"/>
                  </a:cubicBezTo>
                  <a:cubicBezTo>
                    <a:pt x="2780832" y="119322"/>
                    <a:pt x="2782341" y="120830"/>
                    <a:pt x="2782341" y="120830"/>
                  </a:cubicBezTo>
                  <a:cubicBezTo>
                    <a:pt x="2782341" y="122338"/>
                    <a:pt x="2782341" y="123845"/>
                    <a:pt x="2782341" y="125353"/>
                  </a:cubicBezTo>
                  <a:cubicBezTo>
                    <a:pt x="2782341" y="125353"/>
                    <a:pt x="2782341" y="126860"/>
                    <a:pt x="2782341" y="126860"/>
                  </a:cubicBezTo>
                  <a:cubicBezTo>
                    <a:pt x="2782341" y="132890"/>
                    <a:pt x="2783850" y="138921"/>
                    <a:pt x="2783850" y="146458"/>
                  </a:cubicBezTo>
                  <a:cubicBezTo>
                    <a:pt x="2783850" y="153996"/>
                    <a:pt x="2782341" y="152489"/>
                    <a:pt x="2783850" y="160026"/>
                  </a:cubicBezTo>
                  <a:cubicBezTo>
                    <a:pt x="2785358" y="167564"/>
                    <a:pt x="2788376" y="161534"/>
                    <a:pt x="2789884" y="170579"/>
                  </a:cubicBezTo>
                  <a:cubicBezTo>
                    <a:pt x="2789884" y="176610"/>
                    <a:pt x="2789884" y="196208"/>
                    <a:pt x="2791393" y="200730"/>
                  </a:cubicBezTo>
                  <a:cubicBezTo>
                    <a:pt x="2791393" y="202238"/>
                    <a:pt x="2794410" y="202238"/>
                    <a:pt x="2795919" y="203745"/>
                  </a:cubicBezTo>
                  <a:cubicBezTo>
                    <a:pt x="2795919" y="203745"/>
                    <a:pt x="2797428" y="203745"/>
                    <a:pt x="2797428" y="205253"/>
                  </a:cubicBezTo>
                  <a:cubicBezTo>
                    <a:pt x="2797428" y="205253"/>
                    <a:pt x="2797428" y="208268"/>
                    <a:pt x="2797428" y="209776"/>
                  </a:cubicBezTo>
                  <a:cubicBezTo>
                    <a:pt x="2797428" y="211283"/>
                    <a:pt x="2798937" y="209776"/>
                    <a:pt x="2800445" y="211283"/>
                  </a:cubicBezTo>
                  <a:cubicBezTo>
                    <a:pt x="2801954" y="211283"/>
                    <a:pt x="2801954" y="211283"/>
                    <a:pt x="2803463" y="212791"/>
                  </a:cubicBezTo>
                  <a:cubicBezTo>
                    <a:pt x="2804971" y="212791"/>
                    <a:pt x="2804971" y="212791"/>
                    <a:pt x="2804971" y="211283"/>
                  </a:cubicBezTo>
                  <a:cubicBezTo>
                    <a:pt x="2806480" y="211283"/>
                    <a:pt x="2806480" y="211283"/>
                    <a:pt x="2806480" y="211283"/>
                  </a:cubicBezTo>
                  <a:cubicBezTo>
                    <a:pt x="2806480" y="209776"/>
                    <a:pt x="2806480" y="208268"/>
                    <a:pt x="2806480" y="208268"/>
                  </a:cubicBezTo>
                  <a:cubicBezTo>
                    <a:pt x="2806480" y="203745"/>
                    <a:pt x="2806480" y="203745"/>
                    <a:pt x="2806480" y="200730"/>
                  </a:cubicBezTo>
                  <a:cubicBezTo>
                    <a:pt x="2806480" y="199223"/>
                    <a:pt x="2806480" y="194700"/>
                    <a:pt x="2806480" y="188670"/>
                  </a:cubicBezTo>
                  <a:cubicBezTo>
                    <a:pt x="2806480" y="187162"/>
                    <a:pt x="2806480" y="187162"/>
                    <a:pt x="2806480" y="185655"/>
                  </a:cubicBezTo>
                  <a:cubicBezTo>
                    <a:pt x="2804971" y="181132"/>
                    <a:pt x="2804971" y="176610"/>
                    <a:pt x="2804971" y="172087"/>
                  </a:cubicBezTo>
                  <a:cubicBezTo>
                    <a:pt x="2806480" y="167564"/>
                    <a:pt x="2806480" y="164549"/>
                    <a:pt x="2807989" y="160026"/>
                  </a:cubicBezTo>
                  <a:cubicBezTo>
                    <a:pt x="2807989" y="158519"/>
                    <a:pt x="2809497" y="155504"/>
                    <a:pt x="2809497" y="153996"/>
                  </a:cubicBezTo>
                  <a:cubicBezTo>
                    <a:pt x="2809497" y="153996"/>
                    <a:pt x="2811006" y="153996"/>
                    <a:pt x="2811006" y="152489"/>
                  </a:cubicBezTo>
                  <a:cubicBezTo>
                    <a:pt x="2811006" y="147966"/>
                    <a:pt x="2812515" y="146458"/>
                    <a:pt x="2814023" y="141936"/>
                  </a:cubicBezTo>
                  <a:cubicBezTo>
                    <a:pt x="2815532" y="134398"/>
                    <a:pt x="2815532" y="132890"/>
                    <a:pt x="2817041" y="126860"/>
                  </a:cubicBezTo>
                  <a:cubicBezTo>
                    <a:pt x="2817041" y="126860"/>
                    <a:pt x="2818549" y="122338"/>
                    <a:pt x="2818549" y="120830"/>
                  </a:cubicBezTo>
                  <a:cubicBezTo>
                    <a:pt x="2818549" y="120830"/>
                    <a:pt x="2817041" y="119322"/>
                    <a:pt x="2817041" y="119322"/>
                  </a:cubicBezTo>
                  <a:cubicBezTo>
                    <a:pt x="2817041" y="117815"/>
                    <a:pt x="2818549" y="117815"/>
                    <a:pt x="2818549" y="116307"/>
                  </a:cubicBezTo>
                  <a:cubicBezTo>
                    <a:pt x="2820058" y="114800"/>
                    <a:pt x="2823076" y="114800"/>
                    <a:pt x="2823076" y="113292"/>
                  </a:cubicBezTo>
                  <a:cubicBezTo>
                    <a:pt x="2824584" y="113292"/>
                    <a:pt x="2826093" y="114800"/>
                    <a:pt x="2827602" y="114800"/>
                  </a:cubicBezTo>
                  <a:cubicBezTo>
                    <a:pt x="2827602" y="116307"/>
                    <a:pt x="2829110" y="116307"/>
                    <a:pt x="2829110" y="116307"/>
                  </a:cubicBezTo>
                  <a:cubicBezTo>
                    <a:pt x="2830619" y="117815"/>
                    <a:pt x="2830619" y="117815"/>
                    <a:pt x="2830619" y="119322"/>
                  </a:cubicBezTo>
                  <a:cubicBezTo>
                    <a:pt x="2830619" y="120830"/>
                    <a:pt x="2830619" y="120830"/>
                    <a:pt x="2832128" y="120830"/>
                  </a:cubicBezTo>
                  <a:cubicBezTo>
                    <a:pt x="2832128" y="120830"/>
                    <a:pt x="2833636" y="120830"/>
                    <a:pt x="2833636" y="122338"/>
                  </a:cubicBezTo>
                  <a:cubicBezTo>
                    <a:pt x="2833636" y="122338"/>
                    <a:pt x="2833636" y="122338"/>
                    <a:pt x="2835145" y="123845"/>
                  </a:cubicBezTo>
                  <a:cubicBezTo>
                    <a:pt x="2835145" y="123845"/>
                    <a:pt x="2835145" y="123845"/>
                    <a:pt x="2835145" y="125353"/>
                  </a:cubicBezTo>
                  <a:cubicBezTo>
                    <a:pt x="2835145" y="125353"/>
                    <a:pt x="2836654" y="125353"/>
                    <a:pt x="2836654" y="126860"/>
                  </a:cubicBezTo>
                  <a:cubicBezTo>
                    <a:pt x="2836654" y="128368"/>
                    <a:pt x="2835145" y="129875"/>
                    <a:pt x="2836654" y="131383"/>
                  </a:cubicBezTo>
                  <a:cubicBezTo>
                    <a:pt x="2836654" y="132890"/>
                    <a:pt x="2835145" y="132890"/>
                    <a:pt x="2835145" y="132890"/>
                  </a:cubicBezTo>
                  <a:cubicBezTo>
                    <a:pt x="2835145" y="135906"/>
                    <a:pt x="2835145" y="137413"/>
                    <a:pt x="2835145" y="138921"/>
                  </a:cubicBezTo>
                  <a:cubicBezTo>
                    <a:pt x="2835145" y="140428"/>
                    <a:pt x="2835145" y="141936"/>
                    <a:pt x="2835145" y="143443"/>
                  </a:cubicBezTo>
                  <a:cubicBezTo>
                    <a:pt x="2835145" y="144951"/>
                    <a:pt x="2836654" y="144951"/>
                    <a:pt x="2836654" y="146458"/>
                  </a:cubicBezTo>
                  <a:cubicBezTo>
                    <a:pt x="2836654" y="149474"/>
                    <a:pt x="2835145" y="150981"/>
                    <a:pt x="2835145" y="152489"/>
                  </a:cubicBezTo>
                  <a:cubicBezTo>
                    <a:pt x="2835145" y="157011"/>
                    <a:pt x="2836654" y="161534"/>
                    <a:pt x="2836654" y="164549"/>
                  </a:cubicBezTo>
                  <a:cubicBezTo>
                    <a:pt x="2836654" y="167564"/>
                    <a:pt x="2835145" y="169072"/>
                    <a:pt x="2835145" y="170579"/>
                  </a:cubicBezTo>
                  <a:cubicBezTo>
                    <a:pt x="2835145" y="172087"/>
                    <a:pt x="2836654" y="175102"/>
                    <a:pt x="2836654" y="176610"/>
                  </a:cubicBezTo>
                  <a:cubicBezTo>
                    <a:pt x="2836654" y="178117"/>
                    <a:pt x="2835145" y="181132"/>
                    <a:pt x="2835145" y="182640"/>
                  </a:cubicBezTo>
                  <a:cubicBezTo>
                    <a:pt x="2835145" y="185655"/>
                    <a:pt x="2835145" y="187162"/>
                    <a:pt x="2835145" y="190178"/>
                  </a:cubicBezTo>
                  <a:cubicBezTo>
                    <a:pt x="2835145" y="196208"/>
                    <a:pt x="2838162" y="197715"/>
                    <a:pt x="2838162" y="197715"/>
                  </a:cubicBezTo>
                  <a:cubicBezTo>
                    <a:pt x="2838162" y="199223"/>
                    <a:pt x="2838162" y="199223"/>
                    <a:pt x="2838162" y="200730"/>
                  </a:cubicBezTo>
                  <a:cubicBezTo>
                    <a:pt x="2839671" y="202238"/>
                    <a:pt x="2839671" y="202238"/>
                    <a:pt x="2841180" y="200730"/>
                  </a:cubicBezTo>
                  <a:cubicBezTo>
                    <a:pt x="2842688" y="200730"/>
                    <a:pt x="2844197" y="200730"/>
                    <a:pt x="2844197" y="200730"/>
                  </a:cubicBezTo>
                  <a:cubicBezTo>
                    <a:pt x="2845706" y="200730"/>
                    <a:pt x="2847215" y="200730"/>
                    <a:pt x="2848723" y="200730"/>
                  </a:cubicBezTo>
                  <a:cubicBezTo>
                    <a:pt x="2848723" y="199223"/>
                    <a:pt x="2850232" y="199223"/>
                    <a:pt x="2853249" y="199223"/>
                  </a:cubicBezTo>
                  <a:cubicBezTo>
                    <a:pt x="2854758" y="197715"/>
                    <a:pt x="2854758" y="197715"/>
                    <a:pt x="2856267" y="196208"/>
                  </a:cubicBezTo>
                  <a:cubicBezTo>
                    <a:pt x="2857775" y="196208"/>
                    <a:pt x="2859284" y="196208"/>
                    <a:pt x="2859284" y="194700"/>
                  </a:cubicBezTo>
                  <a:cubicBezTo>
                    <a:pt x="2860793" y="194700"/>
                    <a:pt x="2862301" y="193193"/>
                    <a:pt x="2862301" y="193193"/>
                  </a:cubicBezTo>
                  <a:cubicBezTo>
                    <a:pt x="2862301" y="191685"/>
                    <a:pt x="2863810" y="191685"/>
                    <a:pt x="2863810" y="190178"/>
                  </a:cubicBezTo>
                  <a:cubicBezTo>
                    <a:pt x="2863810" y="190178"/>
                    <a:pt x="2862301" y="190178"/>
                    <a:pt x="2860793" y="190178"/>
                  </a:cubicBezTo>
                  <a:cubicBezTo>
                    <a:pt x="2859284" y="190178"/>
                    <a:pt x="2859284" y="190178"/>
                    <a:pt x="2857775" y="188670"/>
                  </a:cubicBezTo>
                  <a:cubicBezTo>
                    <a:pt x="2857775" y="187162"/>
                    <a:pt x="2856267" y="187162"/>
                    <a:pt x="2856267" y="185655"/>
                  </a:cubicBezTo>
                  <a:cubicBezTo>
                    <a:pt x="2856267" y="184147"/>
                    <a:pt x="2854758" y="182640"/>
                    <a:pt x="2854758" y="181132"/>
                  </a:cubicBezTo>
                  <a:cubicBezTo>
                    <a:pt x="2854758" y="176610"/>
                    <a:pt x="2853249" y="173594"/>
                    <a:pt x="2854758" y="172087"/>
                  </a:cubicBezTo>
                  <a:cubicBezTo>
                    <a:pt x="2854758" y="170579"/>
                    <a:pt x="2854758" y="169072"/>
                    <a:pt x="2854758" y="167564"/>
                  </a:cubicBezTo>
                  <a:cubicBezTo>
                    <a:pt x="2854758" y="164549"/>
                    <a:pt x="2856267" y="163042"/>
                    <a:pt x="2856267" y="161534"/>
                  </a:cubicBezTo>
                  <a:cubicBezTo>
                    <a:pt x="2856267" y="161534"/>
                    <a:pt x="2856267" y="160026"/>
                    <a:pt x="2857775" y="157011"/>
                  </a:cubicBezTo>
                  <a:cubicBezTo>
                    <a:pt x="2857775" y="153996"/>
                    <a:pt x="2859284" y="152489"/>
                    <a:pt x="2860793" y="150981"/>
                  </a:cubicBezTo>
                  <a:cubicBezTo>
                    <a:pt x="2862301" y="149474"/>
                    <a:pt x="2863810" y="146458"/>
                    <a:pt x="2865319" y="144951"/>
                  </a:cubicBezTo>
                  <a:cubicBezTo>
                    <a:pt x="2865319" y="144951"/>
                    <a:pt x="2865319" y="141936"/>
                    <a:pt x="2868336" y="140428"/>
                  </a:cubicBezTo>
                  <a:cubicBezTo>
                    <a:pt x="2869845" y="138921"/>
                    <a:pt x="2869845" y="137413"/>
                    <a:pt x="2869845" y="135906"/>
                  </a:cubicBezTo>
                  <a:cubicBezTo>
                    <a:pt x="2869845" y="135906"/>
                    <a:pt x="2869845" y="135906"/>
                    <a:pt x="2869845" y="134398"/>
                  </a:cubicBezTo>
                  <a:cubicBezTo>
                    <a:pt x="2868336" y="134398"/>
                    <a:pt x="2866827" y="132890"/>
                    <a:pt x="2866827" y="132890"/>
                  </a:cubicBezTo>
                  <a:cubicBezTo>
                    <a:pt x="2865319" y="131383"/>
                    <a:pt x="2862301" y="129875"/>
                    <a:pt x="2860793" y="128368"/>
                  </a:cubicBezTo>
                  <a:cubicBezTo>
                    <a:pt x="2857775" y="126860"/>
                    <a:pt x="2856267" y="125353"/>
                    <a:pt x="2853249" y="123845"/>
                  </a:cubicBezTo>
                  <a:cubicBezTo>
                    <a:pt x="2851741" y="122338"/>
                    <a:pt x="2850232" y="122338"/>
                    <a:pt x="2850232" y="120830"/>
                  </a:cubicBezTo>
                  <a:cubicBezTo>
                    <a:pt x="2848723" y="119322"/>
                    <a:pt x="2848723" y="117815"/>
                    <a:pt x="2848723" y="114800"/>
                  </a:cubicBezTo>
                  <a:cubicBezTo>
                    <a:pt x="2848723" y="111785"/>
                    <a:pt x="2848723" y="102739"/>
                    <a:pt x="2848723" y="96709"/>
                  </a:cubicBezTo>
                  <a:cubicBezTo>
                    <a:pt x="2850232" y="93694"/>
                    <a:pt x="2850232" y="89171"/>
                    <a:pt x="2851741" y="86156"/>
                  </a:cubicBezTo>
                  <a:cubicBezTo>
                    <a:pt x="2851741" y="77111"/>
                    <a:pt x="2853249" y="66558"/>
                    <a:pt x="2854758" y="63543"/>
                  </a:cubicBezTo>
                  <a:cubicBezTo>
                    <a:pt x="2854758" y="62035"/>
                    <a:pt x="2854758" y="57513"/>
                    <a:pt x="2856267" y="52990"/>
                  </a:cubicBezTo>
                  <a:cubicBezTo>
                    <a:pt x="2856267" y="51482"/>
                    <a:pt x="2856267" y="48467"/>
                    <a:pt x="2857775" y="45452"/>
                  </a:cubicBezTo>
                  <a:cubicBezTo>
                    <a:pt x="2857775" y="42437"/>
                    <a:pt x="2859284" y="40929"/>
                    <a:pt x="2862301" y="39422"/>
                  </a:cubicBezTo>
                  <a:cubicBezTo>
                    <a:pt x="2862301" y="37914"/>
                    <a:pt x="2863810" y="36407"/>
                    <a:pt x="2863810" y="34899"/>
                  </a:cubicBezTo>
                  <a:cubicBezTo>
                    <a:pt x="2865319" y="31884"/>
                    <a:pt x="2865319" y="31884"/>
                    <a:pt x="2866827" y="31884"/>
                  </a:cubicBezTo>
                  <a:cubicBezTo>
                    <a:pt x="2868336" y="28869"/>
                    <a:pt x="2869845" y="27361"/>
                    <a:pt x="2869845" y="27361"/>
                  </a:cubicBezTo>
                  <a:close/>
                  <a:moveTo>
                    <a:pt x="4286306" y="17916"/>
                  </a:moveTo>
                  <a:cubicBezTo>
                    <a:pt x="4292316" y="17916"/>
                    <a:pt x="4298326" y="17916"/>
                    <a:pt x="4298326" y="17916"/>
                  </a:cubicBezTo>
                  <a:cubicBezTo>
                    <a:pt x="4298326" y="17916"/>
                    <a:pt x="4302834" y="19425"/>
                    <a:pt x="4304336" y="25459"/>
                  </a:cubicBezTo>
                  <a:cubicBezTo>
                    <a:pt x="4304336" y="31494"/>
                    <a:pt x="4304336" y="36020"/>
                    <a:pt x="4310347" y="36020"/>
                  </a:cubicBezTo>
                  <a:cubicBezTo>
                    <a:pt x="4314854" y="36020"/>
                    <a:pt x="4316357" y="33003"/>
                    <a:pt x="4322367" y="33003"/>
                  </a:cubicBezTo>
                  <a:cubicBezTo>
                    <a:pt x="4328378" y="33003"/>
                    <a:pt x="4332885" y="33003"/>
                    <a:pt x="4332885" y="37529"/>
                  </a:cubicBezTo>
                  <a:cubicBezTo>
                    <a:pt x="4332885" y="43564"/>
                    <a:pt x="4331383" y="39038"/>
                    <a:pt x="4323870" y="43564"/>
                  </a:cubicBezTo>
                  <a:cubicBezTo>
                    <a:pt x="4316357" y="46581"/>
                    <a:pt x="4314854" y="46581"/>
                    <a:pt x="4311849" y="52616"/>
                  </a:cubicBezTo>
                  <a:cubicBezTo>
                    <a:pt x="4308844" y="57142"/>
                    <a:pt x="4304336" y="57142"/>
                    <a:pt x="4304336" y="63177"/>
                  </a:cubicBezTo>
                  <a:cubicBezTo>
                    <a:pt x="4304336" y="70720"/>
                    <a:pt x="4307342" y="75246"/>
                    <a:pt x="4307342" y="75246"/>
                  </a:cubicBezTo>
                  <a:cubicBezTo>
                    <a:pt x="4307342" y="75246"/>
                    <a:pt x="4307342" y="75246"/>
                    <a:pt x="4316357" y="76755"/>
                  </a:cubicBezTo>
                  <a:cubicBezTo>
                    <a:pt x="4316357" y="76755"/>
                    <a:pt x="4316357" y="79772"/>
                    <a:pt x="4323870" y="79772"/>
                  </a:cubicBezTo>
                  <a:cubicBezTo>
                    <a:pt x="4331383" y="79772"/>
                    <a:pt x="4334388" y="75246"/>
                    <a:pt x="4334388" y="75246"/>
                  </a:cubicBezTo>
                  <a:cubicBezTo>
                    <a:pt x="4334388" y="75246"/>
                    <a:pt x="4340398" y="73738"/>
                    <a:pt x="4347911" y="73738"/>
                  </a:cubicBezTo>
                  <a:cubicBezTo>
                    <a:pt x="4355424" y="73738"/>
                    <a:pt x="4359932" y="72229"/>
                    <a:pt x="4364439" y="73738"/>
                  </a:cubicBezTo>
                  <a:cubicBezTo>
                    <a:pt x="4368947" y="73738"/>
                    <a:pt x="4371952" y="70720"/>
                    <a:pt x="4376460" y="76755"/>
                  </a:cubicBezTo>
                  <a:cubicBezTo>
                    <a:pt x="4382470" y="81281"/>
                    <a:pt x="4382470" y="85807"/>
                    <a:pt x="4380968" y="93351"/>
                  </a:cubicBezTo>
                  <a:cubicBezTo>
                    <a:pt x="4380968" y="102403"/>
                    <a:pt x="4374957" y="120507"/>
                    <a:pt x="4371952" y="129559"/>
                  </a:cubicBezTo>
                  <a:cubicBezTo>
                    <a:pt x="4368947" y="138611"/>
                    <a:pt x="4364439" y="143137"/>
                    <a:pt x="4361434" y="152189"/>
                  </a:cubicBezTo>
                  <a:cubicBezTo>
                    <a:pt x="4356926" y="162750"/>
                    <a:pt x="4355424" y="174820"/>
                    <a:pt x="4356926" y="177837"/>
                  </a:cubicBezTo>
                  <a:cubicBezTo>
                    <a:pt x="4359932" y="182363"/>
                    <a:pt x="4361434" y="180854"/>
                    <a:pt x="4370450" y="180854"/>
                  </a:cubicBezTo>
                  <a:cubicBezTo>
                    <a:pt x="4379465" y="180854"/>
                    <a:pt x="4371952" y="185380"/>
                    <a:pt x="4383973" y="180854"/>
                  </a:cubicBezTo>
                  <a:cubicBezTo>
                    <a:pt x="4395993" y="174820"/>
                    <a:pt x="4391486" y="174820"/>
                    <a:pt x="4400501" y="174820"/>
                  </a:cubicBezTo>
                  <a:cubicBezTo>
                    <a:pt x="4411019" y="174820"/>
                    <a:pt x="4405009" y="171802"/>
                    <a:pt x="4415527" y="176328"/>
                  </a:cubicBezTo>
                  <a:cubicBezTo>
                    <a:pt x="4424542" y="180854"/>
                    <a:pt x="4427547" y="177837"/>
                    <a:pt x="4435060" y="185380"/>
                  </a:cubicBezTo>
                  <a:cubicBezTo>
                    <a:pt x="4442573" y="192924"/>
                    <a:pt x="4441070" y="197450"/>
                    <a:pt x="4441070" y="201976"/>
                  </a:cubicBezTo>
                  <a:cubicBezTo>
                    <a:pt x="4441070" y="208011"/>
                    <a:pt x="4432055" y="221589"/>
                    <a:pt x="4427547" y="223098"/>
                  </a:cubicBezTo>
                  <a:cubicBezTo>
                    <a:pt x="4421537" y="224606"/>
                    <a:pt x="4414024" y="232150"/>
                    <a:pt x="4409516" y="233659"/>
                  </a:cubicBezTo>
                  <a:cubicBezTo>
                    <a:pt x="4406511" y="235167"/>
                    <a:pt x="4398998" y="235167"/>
                    <a:pt x="4398998" y="235167"/>
                  </a:cubicBezTo>
                  <a:cubicBezTo>
                    <a:pt x="4398998" y="235167"/>
                    <a:pt x="4379465" y="251763"/>
                    <a:pt x="4371952" y="251763"/>
                  </a:cubicBezTo>
                  <a:cubicBezTo>
                    <a:pt x="4365942" y="253271"/>
                    <a:pt x="4356926" y="256289"/>
                    <a:pt x="4350916" y="256289"/>
                  </a:cubicBezTo>
                  <a:cubicBezTo>
                    <a:pt x="4346408" y="257798"/>
                    <a:pt x="4337393" y="265341"/>
                    <a:pt x="4337393" y="265341"/>
                  </a:cubicBezTo>
                  <a:cubicBezTo>
                    <a:pt x="4337393" y="265341"/>
                    <a:pt x="4335890" y="274393"/>
                    <a:pt x="4331383" y="280428"/>
                  </a:cubicBezTo>
                  <a:cubicBezTo>
                    <a:pt x="4326875" y="287971"/>
                    <a:pt x="4319362" y="300041"/>
                    <a:pt x="4316357" y="303058"/>
                  </a:cubicBezTo>
                  <a:cubicBezTo>
                    <a:pt x="4313352" y="306076"/>
                    <a:pt x="4307342" y="306076"/>
                    <a:pt x="4305839" y="310602"/>
                  </a:cubicBezTo>
                  <a:cubicBezTo>
                    <a:pt x="4304336" y="315128"/>
                    <a:pt x="4299829" y="316636"/>
                    <a:pt x="4299829" y="316636"/>
                  </a:cubicBezTo>
                  <a:cubicBezTo>
                    <a:pt x="4299829" y="316636"/>
                    <a:pt x="4299829" y="324180"/>
                    <a:pt x="4308844" y="322671"/>
                  </a:cubicBezTo>
                  <a:cubicBezTo>
                    <a:pt x="4316357" y="321162"/>
                    <a:pt x="4317860" y="316636"/>
                    <a:pt x="4325372" y="316636"/>
                  </a:cubicBezTo>
                  <a:cubicBezTo>
                    <a:pt x="4334388" y="316636"/>
                    <a:pt x="4340398" y="312110"/>
                    <a:pt x="4344906" y="316636"/>
                  </a:cubicBezTo>
                  <a:cubicBezTo>
                    <a:pt x="4349414" y="319654"/>
                    <a:pt x="4352419" y="319654"/>
                    <a:pt x="4359932" y="319654"/>
                  </a:cubicBezTo>
                  <a:cubicBezTo>
                    <a:pt x="4367444" y="319654"/>
                    <a:pt x="4368947" y="324180"/>
                    <a:pt x="4374957" y="327197"/>
                  </a:cubicBezTo>
                  <a:cubicBezTo>
                    <a:pt x="4379465" y="328706"/>
                    <a:pt x="4382470" y="334741"/>
                    <a:pt x="4377962" y="339267"/>
                  </a:cubicBezTo>
                  <a:cubicBezTo>
                    <a:pt x="4373455" y="343793"/>
                    <a:pt x="4364439" y="363406"/>
                    <a:pt x="4359932" y="364914"/>
                  </a:cubicBezTo>
                  <a:cubicBezTo>
                    <a:pt x="4353921" y="364914"/>
                    <a:pt x="4346408" y="369440"/>
                    <a:pt x="4340398" y="366423"/>
                  </a:cubicBezTo>
                  <a:cubicBezTo>
                    <a:pt x="4332885" y="364914"/>
                    <a:pt x="4331383" y="363406"/>
                    <a:pt x="4329880" y="363406"/>
                  </a:cubicBezTo>
                  <a:cubicBezTo>
                    <a:pt x="4326875" y="363406"/>
                    <a:pt x="4314854" y="355862"/>
                    <a:pt x="4316357" y="364914"/>
                  </a:cubicBezTo>
                  <a:cubicBezTo>
                    <a:pt x="4316357" y="372458"/>
                    <a:pt x="4310347" y="383019"/>
                    <a:pt x="4310347" y="395088"/>
                  </a:cubicBezTo>
                  <a:cubicBezTo>
                    <a:pt x="4310347" y="405649"/>
                    <a:pt x="4308844" y="411684"/>
                    <a:pt x="4307342" y="416210"/>
                  </a:cubicBezTo>
                  <a:cubicBezTo>
                    <a:pt x="4304336" y="420736"/>
                    <a:pt x="4298326" y="431297"/>
                    <a:pt x="4295321" y="435823"/>
                  </a:cubicBezTo>
                  <a:cubicBezTo>
                    <a:pt x="4290813" y="441857"/>
                    <a:pt x="4284803" y="441857"/>
                    <a:pt x="4275788" y="441857"/>
                  </a:cubicBezTo>
                  <a:cubicBezTo>
                    <a:pt x="4268275" y="441857"/>
                    <a:pt x="4260762" y="443366"/>
                    <a:pt x="4256254" y="441857"/>
                  </a:cubicBezTo>
                  <a:cubicBezTo>
                    <a:pt x="4251746" y="440349"/>
                    <a:pt x="4250244" y="437331"/>
                    <a:pt x="4247239" y="426771"/>
                  </a:cubicBezTo>
                  <a:cubicBezTo>
                    <a:pt x="4244234" y="416210"/>
                    <a:pt x="4241228" y="419227"/>
                    <a:pt x="4244234" y="410175"/>
                  </a:cubicBezTo>
                  <a:cubicBezTo>
                    <a:pt x="4248741" y="399614"/>
                    <a:pt x="4251746" y="393579"/>
                    <a:pt x="4257757" y="389053"/>
                  </a:cubicBezTo>
                  <a:cubicBezTo>
                    <a:pt x="4262264" y="384527"/>
                    <a:pt x="4263767" y="376984"/>
                    <a:pt x="4260762" y="370949"/>
                  </a:cubicBezTo>
                  <a:cubicBezTo>
                    <a:pt x="4257757" y="364914"/>
                    <a:pt x="4236721" y="375475"/>
                    <a:pt x="4227705" y="380001"/>
                  </a:cubicBezTo>
                  <a:cubicBezTo>
                    <a:pt x="4217187" y="383019"/>
                    <a:pt x="4206669" y="384527"/>
                    <a:pt x="4208172" y="384527"/>
                  </a:cubicBezTo>
                  <a:cubicBezTo>
                    <a:pt x="4208172" y="383019"/>
                    <a:pt x="4187136" y="372458"/>
                    <a:pt x="4184131" y="364914"/>
                  </a:cubicBezTo>
                  <a:cubicBezTo>
                    <a:pt x="4182628" y="358880"/>
                    <a:pt x="4178120" y="358880"/>
                    <a:pt x="4187136" y="357371"/>
                  </a:cubicBezTo>
                  <a:cubicBezTo>
                    <a:pt x="4196151" y="355862"/>
                    <a:pt x="4197654" y="355862"/>
                    <a:pt x="4208172" y="355862"/>
                  </a:cubicBezTo>
                  <a:cubicBezTo>
                    <a:pt x="4218690" y="355862"/>
                    <a:pt x="4215685" y="355862"/>
                    <a:pt x="4227705" y="352845"/>
                  </a:cubicBezTo>
                  <a:cubicBezTo>
                    <a:pt x="4239726" y="349827"/>
                    <a:pt x="4248741" y="346810"/>
                    <a:pt x="4248741" y="346810"/>
                  </a:cubicBezTo>
                  <a:cubicBezTo>
                    <a:pt x="4248741" y="346810"/>
                    <a:pt x="4256254" y="342284"/>
                    <a:pt x="4250244" y="334741"/>
                  </a:cubicBezTo>
                  <a:cubicBezTo>
                    <a:pt x="4244234" y="328706"/>
                    <a:pt x="4244234" y="327197"/>
                    <a:pt x="4241228" y="322671"/>
                  </a:cubicBezTo>
                  <a:cubicBezTo>
                    <a:pt x="4238223" y="319654"/>
                    <a:pt x="4239726" y="316636"/>
                    <a:pt x="4238223" y="309093"/>
                  </a:cubicBezTo>
                  <a:cubicBezTo>
                    <a:pt x="4236721" y="300041"/>
                    <a:pt x="4230710" y="298532"/>
                    <a:pt x="4226203" y="295515"/>
                  </a:cubicBezTo>
                  <a:cubicBezTo>
                    <a:pt x="4221695" y="290989"/>
                    <a:pt x="4226203" y="284954"/>
                    <a:pt x="4230710" y="278919"/>
                  </a:cubicBezTo>
                  <a:cubicBezTo>
                    <a:pt x="4233715" y="272884"/>
                    <a:pt x="4236721" y="277410"/>
                    <a:pt x="4244234" y="271376"/>
                  </a:cubicBezTo>
                  <a:cubicBezTo>
                    <a:pt x="4253249" y="266850"/>
                    <a:pt x="4250244" y="265341"/>
                    <a:pt x="4260762" y="263832"/>
                  </a:cubicBezTo>
                  <a:cubicBezTo>
                    <a:pt x="4272782" y="262324"/>
                    <a:pt x="4277290" y="263832"/>
                    <a:pt x="4283300" y="260815"/>
                  </a:cubicBezTo>
                  <a:cubicBezTo>
                    <a:pt x="4290813" y="256289"/>
                    <a:pt x="4293818" y="256289"/>
                    <a:pt x="4304336" y="253271"/>
                  </a:cubicBezTo>
                  <a:cubicBezTo>
                    <a:pt x="4314854" y="250254"/>
                    <a:pt x="4323870" y="250254"/>
                    <a:pt x="4329880" y="251763"/>
                  </a:cubicBezTo>
                  <a:cubicBezTo>
                    <a:pt x="4334388" y="254780"/>
                    <a:pt x="4332885" y="259306"/>
                    <a:pt x="4335890" y="257798"/>
                  </a:cubicBezTo>
                  <a:cubicBezTo>
                    <a:pt x="4338896" y="254780"/>
                    <a:pt x="4346408" y="247237"/>
                    <a:pt x="4350916" y="244219"/>
                  </a:cubicBezTo>
                  <a:cubicBezTo>
                    <a:pt x="4356926" y="239693"/>
                    <a:pt x="4358429" y="238185"/>
                    <a:pt x="4365942" y="232150"/>
                  </a:cubicBezTo>
                  <a:cubicBezTo>
                    <a:pt x="4373455" y="227624"/>
                    <a:pt x="4376460" y="229132"/>
                    <a:pt x="4380968" y="224606"/>
                  </a:cubicBezTo>
                  <a:cubicBezTo>
                    <a:pt x="4385475" y="220080"/>
                    <a:pt x="4388480" y="221589"/>
                    <a:pt x="4389983" y="218572"/>
                  </a:cubicBezTo>
                  <a:cubicBezTo>
                    <a:pt x="4389983" y="215554"/>
                    <a:pt x="4388480" y="203485"/>
                    <a:pt x="4385475" y="200467"/>
                  </a:cubicBezTo>
                  <a:cubicBezTo>
                    <a:pt x="4382470" y="195941"/>
                    <a:pt x="4376460" y="198959"/>
                    <a:pt x="4365942" y="198959"/>
                  </a:cubicBezTo>
                  <a:cubicBezTo>
                    <a:pt x="4356926" y="198959"/>
                    <a:pt x="4355424" y="197450"/>
                    <a:pt x="4349414" y="203485"/>
                  </a:cubicBezTo>
                  <a:cubicBezTo>
                    <a:pt x="4343403" y="209520"/>
                    <a:pt x="4341901" y="214046"/>
                    <a:pt x="4334388" y="217063"/>
                  </a:cubicBezTo>
                  <a:cubicBezTo>
                    <a:pt x="4328378" y="218572"/>
                    <a:pt x="4325372" y="220080"/>
                    <a:pt x="4319362" y="217063"/>
                  </a:cubicBezTo>
                  <a:cubicBezTo>
                    <a:pt x="4314854" y="214046"/>
                    <a:pt x="4316357" y="212537"/>
                    <a:pt x="4308844" y="214046"/>
                  </a:cubicBezTo>
                  <a:cubicBezTo>
                    <a:pt x="4301331" y="215554"/>
                    <a:pt x="4290813" y="215554"/>
                    <a:pt x="4284803" y="217063"/>
                  </a:cubicBezTo>
                  <a:cubicBezTo>
                    <a:pt x="4278793" y="220080"/>
                    <a:pt x="4275788" y="224606"/>
                    <a:pt x="4266772" y="226115"/>
                  </a:cubicBezTo>
                  <a:cubicBezTo>
                    <a:pt x="4257757" y="227624"/>
                    <a:pt x="4254752" y="233659"/>
                    <a:pt x="4248741" y="233659"/>
                  </a:cubicBezTo>
                  <a:cubicBezTo>
                    <a:pt x="4242731" y="233659"/>
                    <a:pt x="4242731" y="233659"/>
                    <a:pt x="4230710" y="236676"/>
                  </a:cubicBezTo>
                  <a:cubicBezTo>
                    <a:pt x="4218690" y="241202"/>
                    <a:pt x="4220192" y="241202"/>
                    <a:pt x="4209674" y="245728"/>
                  </a:cubicBezTo>
                  <a:cubicBezTo>
                    <a:pt x="4200659" y="250254"/>
                    <a:pt x="4209674" y="248745"/>
                    <a:pt x="4194649" y="251763"/>
                  </a:cubicBezTo>
                  <a:cubicBezTo>
                    <a:pt x="4179623" y="256289"/>
                    <a:pt x="4166100" y="256289"/>
                    <a:pt x="4161592" y="260815"/>
                  </a:cubicBezTo>
                  <a:cubicBezTo>
                    <a:pt x="4158587" y="263832"/>
                    <a:pt x="4157084" y="260815"/>
                    <a:pt x="4155582" y="269867"/>
                  </a:cubicBezTo>
                  <a:cubicBezTo>
                    <a:pt x="4154079" y="277410"/>
                    <a:pt x="4152577" y="286463"/>
                    <a:pt x="4146566" y="287971"/>
                  </a:cubicBezTo>
                  <a:cubicBezTo>
                    <a:pt x="4140556" y="289480"/>
                    <a:pt x="4137551" y="297023"/>
                    <a:pt x="4137551" y="297023"/>
                  </a:cubicBezTo>
                  <a:cubicBezTo>
                    <a:pt x="4137551" y="297023"/>
                    <a:pt x="4136048" y="303058"/>
                    <a:pt x="4136048" y="310602"/>
                  </a:cubicBezTo>
                  <a:cubicBezTo>
                    <a:pt x="4136048" y="316636"/>
                    <a:pt x="4137551" y="321162"/>
                    <a:pt x="4133043" y="324180"/>
                  </a:cubicBezTo>
                  <a:cubicBezTo>
                    <a:pt x="4128535" y="325688"/>
                    <a:pt x="4118017" y="336249"/>
                    <a:pt x="4118017" y="336249"/>
                  </a:cubicBezTo>
                  <a:cubicBezTo>
                    <a:pt x="4118017" y="336249"/>
                    <a:pt x="4109002" y="346810"/>
                    <a:pt x="4102992" y="346810"/>
                  </a:cubicBezTo>
                  <a:cubicBezTo>
                    <a:pt x="4095479" y="346810"/>
                    <a:pt x="4080453" y="345301"/>
                    <a:pt x="4080453" y="340775"/>
                  </a:cubicBezTo>
                  <a:cubicBezTo>
                    <a:pt x="4080453" y="334741"/>
                    <a:pt x="4077448" y="324180"/>
                    <a:pt x="4080453" y="316636"/>
                  </a:cubicBezTo>
                  <a:cubicBezTo>
                    <a:pt x="4083458" y="310602"/>
                    <a:pt x="4083458" y="297023"/>
                    <a:pt x="4087966" y="289480"/>
                  </a:cubicBezTo>
                  <a:cubicBezTo>
                    <a:pt x="4090971" y="281937"/>
                    <a:pt x="4098484" y="262324"/>
                    <a:pt x="4099987" y="254780"/>
                  </a:cubicBezTo>
                  <a:cubicBezTo>
                    <a:pt x="4102992" y="247237"/>
                    <a:pt x="4119520" y="220080"/>
                    <a:pt x="4121023" y="215554"/>
                  </a:cubicBezTo>
                  <a:cubicBezTo>
                    <a:pt x="4122525" y="209520"/>
                    <a:pt x="4124028" y="206502"/>
                    <a:pt x="4128535" y="206502"/>
                  </a:cubicBezTo>
                  <a:cubicBezTo>
                    <a:pt x="4133043" y="206502"/>
                    <a:pt x="4136048" y="203485"/>
                    <a:pt x="4137551" y="209520"/>
                  </a:cubicBezTo>
                  <a:cubicBezTo>
                    <a:pt x="4139053" y="214046"/>
                    <a:pt x="4136048" y="224606"/>
                    <a:pt x="4136048" y="230641"/>
                  </a:cubicBezTo>
                  <a:cubicBezTo>
                    <a:pt x="4136048" y="235167"/>
                    <a:pt x="4131541" y="244219"/>
                    <a:pt x="4136048" y="244219"/>
                  </a:cubicBezTo>
                  <a:cubicBezTo>
                    <a:pt x="4142059" y="244219"/>
                    <a:pt x="4142059" y="245728"/>
                    <a:pt x="4148069" y="242711"/>
                  </a:cubicBezTo>
                  <a:cubicBezTo>
                    <a:pt x="4152577" y="239693"/>
                    <a:pt x="4154079" y="238185"/>
                    <a:pt x="4161592" y="235167"/>
                  </a:cubicBezTo>
                  <a:cubicBezTo>
                    <a:pt x="4169105" y="230641"/>
                    <a:pt x="4175115" y="226115"/>
                    <a:pt x="4182628" y="221589"/>
                  </a:cubicBezTo>
                  <a:cubicBezTo>
                    <a:pt x="4188638" y="218572"/>
                    <a:pt x="4190141" y="218572"/>
                    <a:pt x="4190141" y="214046"/>
                  </a:cubicBezTo>
                  <a:cubicBezTo>
                    <a:pt x="4190141" y="209520"/>
                    <a:pt x="4190141" y="176328"/>
                    <a:pt x="4190141" y="165768"/>
                  </a:cubicBezTo>
                  <a:cubicBezTo>
                    <a:pt x="4190141" y="153698"/>
                    <a:pt x="4187136" y="150681"/>
                    <a:pt x="4187136" y="150681"/>
                  </a:cubicBezTo>
                  <a:cubicBezTo>
                    <a:pt x="4187136" y="150681"/>
                    <a:pt x="4187136" y="140120"/>
                    <a:pt x="4187136" y="131068"/>
                  </a:cubicBezTo>
                  <a:cubicBezTo>
                    <a:pt x="4187136" y="123524"/>
                    <a:pt x="4190141" y="117490"/>
                    <a:pt x="4190141" y="111455"/>
                  </a:cubicBezTo>
                  <a:cubicBezTo>
                    <a:pt x="4190141" y="106929"/>
                    <a:pt x="4191643" y="97877"/>
                    <a:pt x="4191643" y="97877"/>
                  </a:cubicBezTo>
                  <a:cubicBezTo>
                    <a:pt x="4191643" y="97877"/>
                    <a:pt x="4199156" y="91842"/>
                    <a:pt x="4200659" y="96368"/>
                  </a:cubicBezTo>
                  <a:cubicBezTo>
                    <a:pt x="4202161" y="100894"/>
                    <a:pt x="4205167" y="100894"/>
                    <a:pt x="4205167" y="109946"/>
                  </a:cubicBezTo>
                  <a:cubicBezTo>
                    <a:pt x="4205167" y="120507"/>
                    <a:pt x="4205167" y="129559"/>
                    <a:pt x="4205167" y="143137"/>
                  </a:cubicBezTo>
                  <a:cubicBezTo>
                    <a:pt x="4205167" y="158224"/>
                    <a:pt x="4209674" y="156715"/>
                    <a:pt x="4209674" y="162750"/>
                  </a:cubicBezTo>
                  <a:cubicBezTo>
                    <a:pt x="4209674" y="167276"/>
                    <a:pt x="4209674" y="174820"/>
                    <a:pt x="4206669" y="182363"/>
                  </a:cubicBezTo>
                  <a:cubicBezTo>
                    <a:pt x="4202161" y="191415"/>
                    <a:pt x="4202161" y="191415"/>
                    <a:pt x="4202161" y="198959"/>
                  </a:cubicBezTo>
                  <a:cubicBezTo>
                    <a:pt x="4202161" y="206502"/>
                    <a:pt x="4203664" y="212537"/>
                    <a:pt x="4203664" y="212537"/>
                  </a:cubicBezTo>
                  <a:cubicBezTo>
                    <a:pt x="4203664" y="212537"/>
                    <a:pt x="4202161" y="220080"/>
                    <a:pt x="4206669" y="220080"/>
                  </a:cubicBezTo>
                  <a:cubicBezTo>
                    <a:pt x="4212679" y="220080"/>
                    <a:pt x="4218690" y="218572"/>
                    <a:pt x="4223197" y="218572"/>
                  </a:cubicBezTo>
                  <a:cubicBezTo>
                    <a:pt x="4229208" y="218572"/>
                    <a:pt x="4230710" y="206502"/>
                    <a:pt x="4230710" y="200467"/>
                  </a:cubicBezTo>
                  <a:cubicBezTo>
                    <a:pt x="4229208" y="192924"/>
                    <a:pt x="4229208" y="189907"/>
                    <a:pt x="4229208" y="182363"/>
                  </a:cubicBezTo>
                  <a:cubicBezTo>
                    <a:pt x="4229208" y="174820"/>
                    <a:pt x="4235218" y="162750"/>
                    <a:pt x="4235218" y="156715"/>
                  </a:cubicBezTo>
                  <a:cubicBezTo>
                    <a:pt x="4236721" y="152189"/>
                    <a:pt x="4238223" y="143137"/>
                    <a:pt x="4238223" y="135594"/>
                  </a:cubicBezTo>
                  <a:cubicBezTo>
                    <a:pt x="4238223" y="128050"/>
                    <a:pt x="4238223" y="115981"/>
                    <a:pt x="4238223" y="106929"/>
                  </a:cubicBezTo>
                  <a:cubicBezTo>
                    <a:pt x="4238223" y="97877"/>
                    <a:pt x="4238223" y="100894"/>
                    <a:pt x="4239726" y="88824"/>
                  </a:cubicBezTo>
                  <a:cubicBezTo>
                    <a:pt x="4239726" y="78264"/>
                    <a:pt x="4235218" y="73738"/>
                    <a:pt x="4239726" y="63177"/>
                  </a:cubicBezTo>
                  <a:cubicBezTo>
                    <a:pt x="4244234" y="54124"/>
                    <a:pt x="4248741" y="58651"/>
                    <a:pt x="4248741" y="58651"/>
                  </a:cubicBezTo>
                  <a:cubicBezTo>
                    <a:pt x="4248741" y="58651"/>
                    <a:pt x="4257757" y="60159"/>
                    <a:pt x="4257757" y="67703"/>
                  </a:cubicBezTo>
                  <a:cubicBezTo>
                    <a:pt x="4257757" y="76755"/>
                    <a:pt x="4259259" y="87316"/>
                    <a:pt x="4259259" y="93351"/>
                  </a:cubicBezTo>
                  <a:cubicBezTo>
                    <a:pt x="4259259" y="97877"/>
                    <a:pt x="4259259" y="100894"/>
                    <a:pt x="4259259" y="111455"/>
                  </a:cubicBezTo>
                  <a:cubicBezTo>
                    <a:pt x="4257757" y="122016"/>
                    <a:pt x="4257757" y="123524"/>
                    <a:pt x="4257757" y="132576"/>
                  </a:cubicBezTo>
                  <a:cubicBezTo>
                    <a:pt x="4257757" y="141629"/>
                    <a:pt x="4254752" y="147663"/>
                    <a:pt x="4254752" y="147663"/>
                  </a:cubicBezTo>
                  <a:cubicBezTo>
                    <a:pt x="4254752" y="147663"/>
                    <a:pt x="4257757" y="144646"/>
                    <a:pt x="4263767" y="138611"/>
                  </a:cubicBezTo>
                  <a:cubicBezTo>
                    <a:pt x="4268275" y="132576"/>
                    <a:pt x="4274285" y="132576"/>
                    <a:pt x="4278793" y="122016"/>
                  </a:cubicBezTo>
                  <a:cubicBezTo>
                    <a:pt x="4283300" y="111455"/>
                    <a:pt x="4295321" y="105420"/>
                    <a:pt x="4293818" y="100894"/>
                  </a:cubicBezTo>
                  <a:cubicBezTo>
                    <a:pt x="4293818" y="94859"/>
                    <a:pt x="4286306" y="102403"/>
                    <a:pt x="4284803" y="94859"/>
                  </a:cubicBezTo>
                  <a:cubicBezTo>
                    <a:pt x="4283300" y="87316"/>
                    <a:pt x="4281798" y="90333"/>
                    <a:pt x="4283300" y="82790"/>
                  </a:cubicBezTo>
                  <a:cubicBezTo>
                    <a:pt x="4284803" y="76755"/>
                    <a:pt x="4283300" y="66194"/>
                    <a:pt x="4283300" y="66194"/>
                  </a:cubicBezTo>
                  <a:cubicBezTo>
                    <a:pt x="4283300" y="66194"/>
                    <a:pt x="4278793" y="63177"/>
                    <a:pt x="4274285" y="64685"/>
                  </a:cubicBezTo>
                  <a:cubicBezTo>
                    <a:pt x="4269777" y="66194"/>
                    <a:pt x="4263767" y="67703"/>
                    <a:pt x="4263767" y="67703"/>
                  </a:cubicBezTo>
                  <a:cubicBezTo>
                    <a:pt x="4263767" y="67703"/>
                    <a:pt x="4263767" y="67703"/>
                    <a:pt x="4265270" y="58651"/>
                  </a:cubicBezTo>
                  <a:cubicBezTo>
                    <a:pt x="4265270" y="58651"/>
                    <a:pt x="4265270" y="58651"/>
                    <a:pt x="4278793" y="51107"/>
                  </a:cubicBezTo>
                  <a:cubicBezTo>
                    <a:pt x="4278793" y="51107"/>
                    <a:pt x="4280295" y="48090"/>
                    <a:pt x="4283300" y="42055"/>
                  </a:cubicBezTo>
                  <a:cubicBezTo>
                    <a:pt x="4284803" y="37529"/>
                    <a:pt x="4284803" y="36020"/>
                    <a:pt x="4283300" y="31494"/>
                  </a:cubicBezTo>
                  <a:cubicBezTo>
                    <a:pt x="4283300" y="26968"/>
                    <a:pt x="4281798" y="22442"/>
                    <a:pt x="4281798" y="22442"/>
                  </a:cubicBezTo>
                  <a:cubicBezTo>
                    <a:pt x="4281798" y="22442"/>
                    <a:pt x="4280295" y="17916"/>
                    <a:pt x="4286306" y="17916"/>
                  </a:cubicBezTo>
                  <a:close/>
                  <a:moveTo>
                    <a:pt x="192741" y="377"/>
                  </a:moveTo>
                  <a:cubicBezTo>
                    <a:pt x="194254" y="377"/>
                    <a:pt x="200303" y="1888"/>
                    <a:pt x="201815" y="3400"/>
                  </a:cubicBezTo>
                  <a:cubicBezTo>
                    <a:pt x="204840" y="4911"/>
                    <a:pt x="204840" y="6422"/>
                    <a:pt x="206352" y="9444"/>
                  </a:cubicBezTo>
                  <a:cubicBezTo>
                    <a:pt x="207865" y="10956"/>
                    <a:pt x="210889" y="13978"/>
                    <a:pt x="212402" y="17001"/>
                  </a:cubicBezTo>
                  <a:cubicBezTo>
                    <a:pt x="212402" y="18512"/>
                    <a:pt x="218451" y="24557"/>
                    <a:pt x="219964" y="26068"/>
                  </a:cubicBezTo>
                  <a:cubicBezTo>
                    <a:pt x="221476" y="27579"/>
                    <a:pt x="230550" y="36647"/>
                    <a:pt x="233575" y="39669"/>
                  </a:cubicBezTo>
                  <a:cubicBezTo>
                    <a:pt x="235087" y="42691"/>
                    <a:pt x="236599" y="48736"/>
                    <a:pt x="236599" y="48736"/>
                  </a:cubicBezTo>
                  <a:cubicBezTo>
                    <a:pt x="236599" y="48736"/>
                    <a:pt x="236599" y="68382"/>
                    <a:pt x="236599" y="71405"/>
                  </a:cubicBezTo>
                  <a:cubicBezTo>
                    <a:pt x="238112" y="74427"/>
                    <a:pt x="235087" y="91051"/>
                    <a:pt x="235087" y="94073"/>
                  </a:cubicBezTo>
                  <a:cubicBezTo>
                    <a:pt x="235087" y="95585"/>
                    <a:pt x="235087" y="100118"/>
                    <a:pt x="235087" y="101629"/>
                  </a:cubicBezTo>
                  <a:cubicBezTo>
                    <a:pt x="235087" y="103141"/>
                    <a:pt x="233575" y="106163"/>
                    <a:pt x="232062" y="107674"/>
                  </a:cubicBezTo>
                  <a:cubicBezTo>
                    <a:pt x="230550" y="107674"/>
                    <a:pt x="230550" y="121275"/>
                    <a:pt x="230550" y="125809"/>
                  </a:cubicBezTo>
                  <a:cubicBezTo>
                    <a:pt x="230550" y="130343"/>
                    <a:pt x="230550" y="127320"/>
                    <a:pt x="230550" y="130343"/>
                  </a:cubicBezTo>
                  <a:cubicBezTo>
                    <a:pt x="232062" y="131854"/>
                    <a:pt x="232062" y="134876"/>
                    <a:pt x="230550" y="134876"/>
                  </a:cubicBezTo>
                  <a:cubicBezTo>
                    <a:pt x="230550" y="136388"/>
                    <a:pt x="229038" y="139410"/>
                    <a:pt x="229038" y="140921"/>
                  </a:cubicBezTo>
                  <a:cubicBezTo>
                    <a:pt x="229038" y="142433"/>
                    <a:pt x="226013" y="146966"/>
                    <a:pt x="226013" y="146966"/>
                  </a:cubicBezTo>
                  <a:cubicBezTo>
                    <a:pt x="226013" y="148477"/>
                    <a:pt x="227525" y="149989"/>
                    <a:pt x="227525" y="151500"/>
                  </a:cubicBezTo>
                  <a:cubicBezTo>
                    <a:pt x="227525" y="151500"/>
                    <a:pt x="229038" y="153011"/>
                    <a:pt x="229038" y="153011"/>
                  </a:cubicBezTo>
                  <a:cubicBezTo>
                    <a:pt x="230550" y="154522"/>
                    <a:pt x="232062" y="154522"/>
                    <a:pt x="233575" y="156034"/>
                  </a:cubicBezTo>
                  <a:cubicBezTo>
                    <a:pt x="233575" y="156034"/>
                    <a:pt x="236599" y="160567"/>
                    <a:pt x="238112" y="159056"/>
                  </a:cubicBezTo>
                  <a:cubicBezTo>
                    <a:pt x="239624" y="159056"/>
                    <a:pt x="239624" y="160567"/>
                    <a:pt x="241137" y="162078"/>
                  </a:cubicBezTo>
                  <a:cubicBezTo>
                    <a:pt x="242649" y="163590"/>
                    <a:pt x="245674" y="163590"/>
                    <a:pt x="248698" y="165101"/>
                  </a:cubicBezTo>
                  <a:cubicBezTo>
                    <a:pt x="253235" y="166612"/>
                    <a:pt x="254748" y="172657"/>
                    <a:pt x="254748" y="172657"/>
                  </a:cubicBezTo>
                  <a:cubicBezTo>
                    <a:pt x="254748" y="174168"/>
                    <a:pt x="254748" y="178702"/>
                    <a:pt x="254748" y="180213"/>
                  </a:cubicBezTo>
                  <a:cubicBezTo>
                    <a:pt x="254748" y="183236"/>
                    <a:pt x="251723" y="184747"/>
                    <a:pt x="251723" y="187769"/>
                  </a:cubicBezTo>
                  <a:cubicBezTo>
                    <a:pt x="250211" y="189281"/>
                    <a:pt x="236599" y="199859"/>
                    <a:pt x="236599" y="202882"/>
                  </a:cubicBezTo>
                  <a:cubicBezTo>
                    <a:pt x="235087" y="204393"/>
                    <a:pt x="235087" y="207415"/>
                    <a:pt x="236599" y="207415"/>
                  </a:cubicBezTo>
                  <a:cubicBezTo>
                    <a:pt x="236599" y="208926"/>
                    <a:pt x="239624" y="207415"/>
                    <a:pt x="239624" y="207415"/>
                  </a:cubicBezTo>
                  <a:cubicBezTo>
                    <a:pt x="239624" y="208926"/>
                    <a:pt x="241137" y="208926"/>
                    <a:pt x="241137" y="211949"/>
                  </a:cubicBezTo>
                  <a:cubicBezTo>
                    <a:pt x="239624" y="211949"/>
                    <a:pt x="241137" y="213460"/>
                    <a:pt x="241137" y="213460"/>
                  </a:cubicBezTo>
                  <a:cubicBezTo>
                    <a:pt x="235087" y="219505"/>
                    <a:pt x="233575" y="219505"/>
                    <a:pt x="233575" y="222527"/>
                  </a:cubicBezTo>
                  <a:cubicBezTo>
                    <a:pt x="232062" y="222527"/>
                    <a:pt x="233575" y="225550"/>
                    <a:pt x="232062" y="225550"/>
                  </a:cubicBezTo>
                  <a:cubicBezTo>
                    <a:pt x="227525" y="228572"/>
                    <a:pt x="226013" y="239151"/>
                    <a:pt x="224501" y="242173"/>
                  </a:cubicBezTo>
                  <a:cubicBezTo>
                    <a:pt x="224501" y="245196"/>
                    <a:pt x="222988" y="246707"/>
                    <a:pt x="222988" y="251241"/>
                  </a:cubicBezTo>
                  <a:cubicBezTo>
                    <a:pt x="222988" y="255774"/>
                    <a:pt x="222988" y="257286"/>
                    <a:pt x="222988" y="261819"/>
                  </a:cubicBezTo>
                  <a:cubicBezTo>
                    <a:pt x="222988" y="266353"/>
                    <a:pt x="222988" y="267864"/>
                    <a:pt x="222988" y="270887"/>
                  </a:cubicBezTo>
                  <a:cubicBezTo>
                    <a:pt x="222988" y="275420"/>
                    <a:pt x="222988" y="275420"/>
                    <a:pt x="222988" y="285999"/>
                  </a:cubicBezTo>
                  <a:cubicBezTo>
                    <a:pt x="224501" y="298089"/>
                    <a:pt x="222988" y="295066"/>
                    <a:pt x="222988" y="299600"/>
                  </a:cubicBezTo>
                  <a:cubicBezTo>
                    <a:pt x="222988" y="301111"/>
                    <a:pt x="222988" y="305645"/>
                    <a:pt x="222988" y="310179"/>
                  </a:cubicBezTo>
                  <a:cubicBezTo>
                    <a:pt x="222988" y="311690"/>
                    <a:pt x="224501" y="313201"/>
                    <a:pt x="224501" y="316223"/>
                  </a:cubicBezTo>
                  <a:cubicBezTo>
                    <a:pt x="224501" y="326802"/>
                    <a:pt x="226013" y="340403"/>
                    <a:pt x="226013" y="341914"/>
                  </a:cubicBezTo>
                  <a:cubicBezTo>
                    <a:pt x="226013" y="343425"/>
                    <a:pt x="226013" y="350982"/>
                    <a:pt x="226013" y="357027"/>
                  </a:cubicBezTo>
                  <a:cubicBezTo>
                    <a:pt x="226013" y="361560"/>
                    <a:pt x="226013" y="366094"/>
                    <a:pt x="226013" y="366094"/>
                  </a:cubicBezTo>
                  <a:cubicBezTo>
                    <a:pt x="226013" y="369116"/>
                    <a:pt x="224501" y="375161"/>
                    <a:pt x="224501" y="379695"/>
                  </a:cubicBezTo>
                  <a:cubicBezTo>
                    <a:pt x="226013" y="385740"/>
                    <a:pt x="226013" y="411431"/>
                    <a:pt x="224501" y="418987"/>
                  </a:cubicBezTo>
                  <a:cubicBezTo>
                    <a:pt x="224501" y="426543"/>
                    <a:pt x="222988" y="438633"/>
                    <a:pt x="215427" y="443166"/>
                  </a:cubicBezTo>
                  <a:cubicBezTo>
                    <a:pt x="210889" y="446189"/>
                    <a:pt x="215427" y="447700"/>
                    <a:pt x="195766" y="446189"/>
                  </a:cubicBezTo>
                  <a:cubicBezTo>
                    <a:pt x="194254" y="444678"/>
                    <a:pt x="191229" y="443166"/>
                    <a:pt x="189716" y="443166"/>
                  </a:cubicBezTo>
                  <a:cubicBezTo>
                    <a:pt x="176105" y="438633"/>
                    <a:pt x="170056" y="429565"/>
                    <a:pt x="168544" y="428054"/>
                  </a:cubicBezTo>
                  <a:cubicBezTo>
                    <a:pt x="167031" y="428054"/>
                    <a:pt x="165519" y="417476"/>
                    <a:pt x="164006" y="415964"/>
                  </a:cubicBezTo>
                  <a:cubicBezTo>
                    <a:pt x="162494" y="414453"/>
                    <a:pt x="160982" y="405386"/>
                    <a:pt x="159469" y="403875"/>
                  </a:cubicBezTo>
                  <a:cubicBezTo>
                    <a:pt x="157957" y="402363"/>
                    <a:pt x="159469" y="376672"/>
                    <a:pt x="157957" y="375161"/>
                  </a:cubicBezTo>
                  <a:cubicBezTo>
                    <a:pt x="157957" y="373650"/>
                    <a:pt x="156445" y="361560"/>
                    <a:pt x="157957" y="360049"/>
                  </a:cubicBezTo>
                  <a:cubicBezTo>
                    <a:pt x="157957" y="358538"/>
                    <a:pt x="157957" y="352493"/>
                    <a:pt x="156445" y="350982"/>
                  </a:cubicBezTo>
                  <a:cubicBezTo>
                    <a:pt x="156445" y="347959"/>
                    <a:pt x="153420" y="352493"/>
                    <a:pt x="153420" y="354004"/>
                  </a:cubicBezTo>
                  <a:cubicBezTo>
                    <a:pt x="153420" y="357027"/>
                    <a:pt x="145858" y="360049"/>
                    <a:pt x="145858" y="363071"/>
                  </a:cubicBezTo>
                  <a:cubicBezTo>
                    <a:pt x="145858" y="364583"/>
                    <a:pt x="144346" y="367605"/>
                    <a:pt x="142833" y="370628"/>
                  </a:cubicBezTo>
                  <a:cubicBezTo>
                    <a:pt x="138296" y="378184"/>
                    <a:pt x="135272" y="387251"/>
                    <a:pt x="135272" y="388762"/>
                  </a:cubicBezTo>
                  <a:cubicBezTo>
                    <a:pt x="136784" y="390273"/>
                    <a:pt x="129222" y="399341"/>
                    <a:pt x="129222" y="405386"/>
                  </a:cubicBezTo>
                  <a:cubicBezTo>
                    <a:pt x="127710" y="412942"/>
                    <a:pt x="124685" y="412942"/>
                    <a:pt x="121661" y="414453"/>
                  </a:cubicBezTo>
                  <a:cubicBezTo>
                    <a:pt x="120148" y="415964"/>
                    <a:pt x="109562" y="417476"/>
                    <a:pt x="103512" y="408408"/>
                  </a:cubicBezTo>
                  <a:cubicBezTo>
                    <a:pt x="97463" y="400852"/>
                    <a:pt x="97463" y="403875"/>
                    <a:pt x="94438" y="400852"/>
                  </a:cubicBezTo>
                  <a:cubicBezTo>
                    <a:pt x="89901" y="399341"/>
                    <a:pt x="86876" y="400852"/>
                    <a:pt x="85364" y="405386"/>
                  </a:cubicBezTo>
                  <a:cubicBezTo>
                    <a:pt x="83852" y="409919"/>
                    <a:pt x="76290" y="415964"/>
                    <a:pt x="74778" y="418987"/>
                  </a:cubicBezTo>
                  <a:cubicBezTo>
                    <a:pt x="73265" y="420498"/>
                    <a:pt x="71753" y="428054"/>
                    <a:pt x="70240" y="429565"/>
                  </a:cubicBezTo>
                  <a:cubicBezTo>
                    <a:pt x="68728" y="431077"/>
                    <a:pt x="65703" y="432588"/>
                    <a:pt x="64191" y="434099"/>
                  </a:cubicBezTo>
                  <a:cubicBezTo>
                    <a:pt x="62679" y="437121"/>
                    <a:pt x="61166" y="440144"/>
                    <a:pt x="62679" y="441655"/>
                  </a:cubicBezTo>
                  <a:cubicBezTo>
                    <a:pt x="62679" y="444678"/>
                    <a:pt x="59654" y="449211"/>
                    <a:pt x="59654" y="450722"/>
                  </a:cubicBezTo>
                  <a:cubicBezTo>
                    <a:pt x="59654" y="453745"/>
                    <a:pt x="58142" y="458279"/>
                    <a:pt x="58142" y="462812"/>
                  </a:cubicBezTo>
                  <a:cubicBezTo>
                    <a:pt x="56629" y="465835"/>
                    <a:pt x="53605" y="474902"/>
                    <a:pt x="53605" y="479436"/>
                  </a:cubicBezTo>
                  <a:cubicBezTo>
                    <a:pt x="53605" y="482458"/>
                    <a:pt x="50580" y="488503"/>
                    <a:pt x="50580" y="491526"/>
                  </a:cubicBezTo>
                  <a:cubicBezTo>
                    <a:pt x="49067" y="493037"/>
                    <a:pt x="46043" y="499082"/>
                    <a:pt x="39993" y="500593"/>
                  </a:cubicBezTo>
                  <a:cubicBezTo>
                    <a:pt x="32432" y="502104"/>
                    <a:pt x="23357" y="493037"/>
                    <a:pt x="18820" y="490014"/>
                  </a:cubicBezTo>
                  <a:cubicBezTo>
                    <a:pt x="15796" y="486992"/>
                    <a:pt x="11259" y="477925"/>
                    <a:pt x="8234" y="474902"/>
                  </a:cubicBezTo>
                  <a:cubicBezTo>
                    <a:pt x="6722" y="471880"/>
                    <a:pt x="5209" y="471880"/>
                    <a:pt x="5209" y="470368"/>
                  </a:cubicBezTo>
                  <a:cubicBezTo>
                    <a:pt x="5209" y="470368"/>
                    <a:pt x="3697" y="467346"/>
                    <a:pt x="3697" y="465835"/>
                  </a:cubicBezTo>
                  <a:cubicBezTo>
                    <a:pt x="2184" y="462812"/>
                    <a:pt x="672" y="459790"/>
                    <a:pt x="672" y="455256"/>
                  </a:cubicBezTo>
                  <a:cubicBezTo>
                    <a:pt x="-840" y="452234"/>
                    <a:pt x="672" y="449211"/>
                    <a:pt x="672" y="447700"/>
                  </a:cubicBezTo>
                  <a:cubicBezTo>
                    <a:pt x="672" y="446189"/>
                    <a:pt x="672" y="443166"/>
                    <a:pt x="672" y="440144"/>
                  </a:cubicBezTo>
                  <a:cubicBezTo>
                    <a:pt x="672" y="438633"/>
                    <a:pt x="672" y="438633"/>
                    <a:pt x="2184" y="437121"/>
                  </a:cubicBezTo>
                  <a:cubicBezTo>
                    <a:pt x="2184" y="435610"/>
                    <a:pt x="672" y="434099"/>
                    <a:pt x="672" y="432588"/>
                  </a:cubicBezTo>
                  <a:cubicBezTo>
                    <a:pt x="672" y="431077"/>
                    <a:pt x="672" y="428054"/>
                    <a:pt x="672" y="425032"/>
                  </a:cubicBezTo>
                  <a:cubicBezTo>
                    <a:pt x="2184" y="423520"/>
                    <a:pt x="3697" y="422009"/>
                    <a:pt x="5209" y="420498"/>
                  </a:cubicBezTo>
                  <a:cubicBezTo>
                    <a:pt x="5209" y="418987"/>
                    <a:pt x="5209" y="405386"/>
                    <a:pt x="5209" y="402363"/>
                  </a:cubicBezTo>
                  <a:cubicBezTo>
                    <a:pt x="6722" y="399341"/>
                    <a:pt x="5209" y="399341"/>
                    <a:pt x="5209" y="397830"/>
                  </a:cubicBezTo>
                  <a:cubicBezTo>
                    <a:pt x="5209" y="396318"/>
                    <a:pt x="5209" y="396318"/>
                    <a:pt x="5209" y="393296"/>
                  </a:cubicBezTo>
                  <a:cubicBezTo>
                    <a:pt x="3697" y="391785"/>
                    <a:pt x="5209" y="390273"/>
                    <a:pt x="5209" y="388762"/>
                  </a:cubicBezTo>
                  <a:cubicBezTo>
                    <a:pt x="3697" y="387251"/>
                    <a:pt x="5209" y="384229"/>
                    <a:pt x="5209" y="384229"/>
                  </a:cubicBezTo>
                  <a:cubicBezTo>
                    <a:pt x="5209" y="382717"/>
                    <a:pt x="5209" y="379695"/>
                    <a:pt x="5209" y="379695"/>
                  </a:cubicBezTo>
                  <a:cubicBezTo>
                    <a:pt x="6722" y="379695"/>
                    <a:pt x="8234" y="378184"/>
                    <a:pt x="9746" y="378184"/>
                  </a:cubicBezTo>
                  <a:cubicBezTo>
                    <a:pt x="12771" y="378184"/>
                    <a:pt x="14283" y="379695"/>
                    <a:pt x="14283" y="381206"/>
                  </a:cubicBezTo>
                  <a:cubicBezTo>
                    <a:pt x="14283" y="381206"/>
                    <a:pt x="15796" y="384229"/>
                    <a:pt x="17308" y="385740"/>
                  </a:cubicBezTo>
                  <a:cubicBezTo>
                    <a:pt x="17308" y="387251"/>
                    <a:pt x="18820" y="391785"/>
                    <a:pt x="18820" y="394807"/>
                  </a:cubicBezTo>
                  <a:cubicBezTo>
                    <a:pt x="18820" y="397830"/>
                    <a:pt x="18820" y="399341"/>
                    <a:pt x="18820" y="400852"/>
                  </a:cubicBezTo>
                  <a:cubicBezTo>
                    <a:pt x="17308" y="400852"/>
                    <a:pt x="18820" y="402363"/>
                    <a:pt x="18820" y="403875"/>
                  </a:cubicBezTo>
                  <a:cubicBezTo>
                    <a:pt x="18820" y="406897"/>
                    <a:pt x="20333" y="408408"/>
                    <a:pt x="20333" y="409919"/>
                  </a:cubicBezTo>
                  <a:cubicBezTo>
                    <a:pt x="20333" y="412942"/>
                    <a:pt x="21845" y="417476"/>
                    <a:pt x="21845" y="420498"/>
                  </a:cubicBezTo>
                  <a:cubicBezTo>
                    <a:pt x="21845" y="422009"/>
                    <a:pt x="26382" y="425032"/>
                    <a:pt x="27894" y="425032"/>
                  </a:cubicBezTo>
                  <a:cubicBezTo>
                    <a:pt x="29407" y="423520"/>
                    <a:pt x="33944" y="423520"/>
                    <a:pt x="33944" y="422009"/>
                  </a:cubicBezTo>
                  <a:cubicBezTo>
                    <a:pt x="35456" y="420498"/>
                    <a:pt x="39993" y="420498"/>
                    <a:pt x="39993" y="420498"/>
                  </a:cubicBezTo>
                  <a:cubicBezTo>
                    <a:pt x="39993" y="420498"/>
                    <a:pt x="47555" y="417476"/>
                    <a:pt x="50580" y="415964"/>
                  </a:cubicBezTo>
                  <a:cubicBezTo>
                    <a:pt x="53605" y="414453"/>
                    <a:pt x="52092" y="414453"/>
                    <a:pt x="53605" y="412942"/>
                  </a:cubicBezTo>
                  <a:cubicBezTo>
                    <a:pt x="53605" y="412942"/>
                    <a:pt x="53605" y="411431"/>
                    <a:pt x="53605" y="409919"/>
                  </a:cubicBezTo>
                  <a:cubicBezTo>
                    <a:pt x="53605" y="408408"/>
                    <a:pt x="55117" y="406897"/>
                    <a:pt x="56629" y="405386"/>
                  </a:cubicBezTo>
                  <a:cubicBezTo>
                    <a:pt x="56629" y="403875"/>
                    <a:pt x="58142" y="402363"/>
                    <a:pt x="59654" y="400852"/>
                  </a:cubicBezTo>
                  <a:cubicBezTo>
                    <a:pt x="61166" y="399341"/>
                    <a:pt x="64191" y="397830"/>
                    <a:pt x="67216" y="396318"/>
                  </a:cubicBezTo>
                  <a:cubicBezTo>
                    <a:pt x="70240" y="396318"/>
                    <a:pt x="73265" y="390273"/>
                    <a:pt x="73265" y="388762"/>
                  </a:cubicBezTo>
                  <a:cubicBezTo>
                    <a:pt x="74778" y="387251"/>
                    <a:pt x="76290" y="387251"/>
                    <a:pt x="77802" y="385740"/>
                  </a:cubicBezTo>
                  <a:cubicBezTo>
                    <a:pt x="79315" y="382717"/>
                    <a:pt x="79315" y="382717"/>
                    <a:pt x="79315" y="381206"/>
                  </a:cubicBezTo>
                  <a:cubicBezTo>
                    <a:pt x="79315" y="378184"/>
                    <a:pt x="79315" y="378184"/>
                    <a:pt x="79315" y="375161"/>
                  </a:cubicBezTo>
                  <a:cubicBezTo>
                    <a:pt x="79315" y="373650"/>
                    <a:pt x="80827" y="372139"/>
                    <a:pt x="82339" y="369116"/>
                  </a:cubicBezTo>
                  <a:cubicBezTo>
                    <a:pt x="83852" y="366094"/>
                    <a:pt x="82339" y="366094"/>
                    <a:pt x="82339" y="363071"/>
                  </a:cubicBezTo>
                  <a:cubicBezTo>
                    <a:pt x="82339" y="361560"/>
                    <a:pt x="82339" y="360049"/>
                    <a:pt x="82339" y="357027"/>
                  </a:cubicBezTo>
                  <a:cubicBezTo>
                    <a:pt x="82339" y="355515"/>
                    <a:pt x="82339" y="354004"/>
                    <a:pt x="83852" y="350982"/>
                  </a:cubicBezTo>
                  <a:cubicBezTo>
                    <a:pt x="83852" y="349470"/>
                    <a:pt x="86876" y="347959"/>
                    <a:pt x="86876" y="347959"/>
                  </a:cubicBezTo>
                  <a:cubicBezTo>
                    <a:pt x="86876" y="347959"/>
                    <a:pt x="91413" y="347959"/>
                    <a:pt x="94438" y="347959"/>
                  </a:cubicBezTo>
                  <a:cubicBezTo>
                    <a:pt x="97463" y="346448"/>
                    <a:pt x="97463" y="346448"/>
                    <a:pt x="100488" y="346448"/>
                  </a:cubicBezTo>
                  <a:cubicBezTo>
                    <a:pt x="103512" y="344937"/>
                    <a:pt x="103512" y="344937"/>
                    <a:pt x="105025" y="343425"/>
                  </a:cubicBezTo>
                  <a:cubicBezTo>
                    <a:pt x="108049" y="341914"/>
                    <a:pt x="108049" y="343425"/>
                    <a:pt x="108049" y="340403"/>
                  </a:cubicBezTo>
                  <a:cubicBezTo>
                    <a:pt x="109562" y="338892"/>
                    <a:pt x="109562" y="337381"/>
                    <a:pt x="111074" y="337381"/>
                  </a:cubicBezTo>
                  <a:cubicBezTo>
                    <a:pt x="112586" y="337381"/>
                    <a:pt x="117123" y="334358"/>
                    <a:pt x="117123" y="334358"/>
                  </a:cubicBezTo>
                  <a:cubicBezTo>
                    <a:pt x="118636" y="332847"/>
                    <a:pt x="127710" y="320757"/>
                    <a:pt x="129222" y="319246"/>
                  </a:cubicBezTo>
                  <a:cubicBezTo>
                    <a:pt x="129222" y="316223"/>
                    <a:pt x="133759" y="314712"/>
                    <a:pt x="135272" y="313201"/>
                  </a:cubicBezTo>
                  <a:cubicBezTo>
                    <a:pt x="141321" y="308667"/>
                    <a:pt x="147371" y="302622"/>
                    <a:pt x="151908" y="298089"/>
                  </a:cubicBezTo>
                  <a:cubicBezTo>
                    <a:pt x="154932" y="295066"/>
                    <a:pt x="157957" y="292044"/>
                    <a:pt x="160982" y="289021"/>
                  </a:cubicBezTo>
                  <a:cubicBezTo>
                    <a:pt x="164006" y="285999"/>
                    <a:pt x="162494" y="284488"/>
                    <a:pt x="165519" y="281465"/>
                  </a:cubicBezTo>
                  <a:cubicBezTo>
                    <a:pt x="167031" y="279954"/>
                    <a:pt x="167031" y="278443"/>
                    <a:pt x="168544" y="276932"/>
                  </a:cubicBezTo>
                  <a:cubicBezTo>
                    <a:pt x="170056" y="273909"/>
                    <a:pt x="170056" y="275420"/>
                    <a:pt x="170056" y="272398"/>
                  </a:cubicBezTo>
                  <a:cubicBezTo>
                    <a:pt x="170056" y="269375"/>
                    <a:pt x="171568" y="269375"/>
                    <a:pt x="170056" y="267864"/>
                  </a:cubicBezTo>
                  <a:cubicBezTo>
                    <a:pt x="168544" y="266353"/>
                    <a:pt x="170056" y="264842"/>
                    <a:pt x="170056" y="261819"/>
                  </a:cubicBezTo>
                  <a:cubicBezTo>
                    <a:pt x="170056" y="258797"/>
                    <a:pt x="170056" y="255774"/>
                    <a:pt x="170056" y="254263"/>
                  </a:cubicBezTo>
                  <a:cubicBezTo>
                    <a:pt x="170056" y="251241"/>
                    <a:pt x="170056" y="252752"/>
                    <a:pt x="168544" y="248218"/>
                  </a:cubicBezTo>
                  <a:cubicBezTo>
                    <a:pt x="168544" y="245196"/>
                    <a:pt x="168544" y="246707"/>
                    <a:pt x="167031" y="245196"/>
                  </a:cubicBezTo>
                  <a:cubicBezTo>
                    <a:pt x="167031" y="245196"/>
                    <a:pt x="167031" y="243685"/>
                    <a:pt x="167031" y="242173"/>
                  </a:cubicBezTo>
                  <a:cubicBezTo>
                    <a:pt x="167031" y="240662"/>
                    <a:pt x="167031" y="239151"/>
                    <a:pt x="165519" y="237640"/>
                  </a:cubicBezTo>
                  <a:cubicBezTo>
                    <a:pt x="165519" y="236128"/>
                    <a:pt x="164006" y="231595"/>
                    <a:pt x="162494" y="231595"/>
                  </a:cubicBezTo>
                  <a:cubicBezTo>
                    <a:pt x="160982" y="230084"/>
                    <a:pt x="153420" y="231595"/>
                    <a:pt x="151908" y="230084"/>
                  </a:cubicBezTo>
                  <a:cubicBezTo>
                    <a:pt x="148883" y="228572"/>
                    <a:pt x="141321" y="228572"/>
                    <a:pt x="138296" y="228572"/>
                  </a:cubicBezTo>
                  <a:cubicBezTo>
                    <a:pt x="135272" y="228572"/>
                    <a:pt x="130735" y="228572"/>
                    <a:pt x="129222" y="228572"/>
                  </a:cubicBezTo>
                  <a:cubicBezTo>
                    <a:pt x="127710" y="228572"/>
                    <a:pt x="121661" y="227061"/>
                    <a:pt x="121661" y="227061"/>
                  </a:cubicBezTo>
                  <a:cubicBezTo>
                    <a:pt x="121661" y="227061"/>
                    <a:pt x="118636" y="225550"/>
                    <a:pt x="117123" y="224039"/>
                  </a:cubicBezTo>
                  <a:cubicBezTo>
                    <a:pt x="117123" y="224039"/>
                    <a:pt x="115611" y="222527"/>
                    <a:pt x="115611" y="221016"/>
                  </a:cubicBezTo>
                  <a:cubicBezTo>
                    <a:pt x="115611" y="221016"/>
                    <a:pt x="118636" y="216483"/>
                    <a:pt x="121661" y="213460"/>
                  </a:cubicBezTo>
                  <a:cubicBezTo>
                    <a:pt x="124685" y="211949"/>
                    <a:pt x="130735" y="208926"/>
                    <a:pt x="133759" y="207415"/>
                  </a:cubicBezTo>
                  <a:cubicBezTo>
                    <a:pt x="135272" y="205904"/>
                    <a:pt x="141321" y="199859"/>
                    <a:pt x="145858" y="198348"/>
                  </a:cubicBezTo>
                  <a:cubicBezTo>
                    <a:pt x="145858" y="198348"/>
                    <a:pt x="147371" y="196837"/>
                    <a:pt x="147371" y="196837"/>
                  </a:cubicBezTo>
                  <a:cubicBezTo>
                    <a:pt x="151908" y="193814"/>
                    <a:pt x="170056" y="183236"/>
                    <a:pt x="170056" y="183236"/>
                  </a:cubicBezTo>
                  <a:cubicBezTo>
                    <a:pt x="170056" y="183236"/>
                    <a:pt x="170056" y="183236"/>
                    <a:pt x="170056" y="178702"/>
                  </a:cubicBezTo>
                  <a:cubicBezTo>
                    <a:pt x="168544" y="174168"/>
                    <a:pt x="170056" y="169635"/>
                    <a:pt x="170056" y="166612"/>
                  </a:cubicBezTo>
                  <a:cubicBezTo>
                    <a:pt x="170056" y="163590"/>
                    <a:pt x="171568" y="160567"/>
                    <a:pt x="170056" y="156034"/>
                  </a:cubicBezTo>
                  <a:cubicBezTo>
                    <a:pt x="170056" y="151500"/>
                    <a:pt x="173081" y="149989"/>
                    <a:pt x="174593" y="149989"/>
                  </a:cubicBezTo>
                  <a:cubicBezTo>
                    <a:pt x="174593" y="148477"/>
                    <a:pt x="176105" y="136388"/>
                    <a:pt x="176105" y="134876"/>
                  </a:cubicBezTo>
                  <a:cubicBezTo>
                    <a:pt x="176105" y="133365"/>
                    <a:pt x="174593" y="121275"/>
                    <a:pt x="174593" y="118253"/>
                  </a:cubicBezTo>
                  <a:cubicBezTo>
                    <a:pt x="174593" y="116742"/>
                    <a:pt x="174593" y="109186"/>
                    <a:pt x="177618" y="103141"/>
                  </a:cubicBezTo>
                  <a:cubicBezTo>
                    <a:pt x="177618" y="98607"/>
                    <a:pt x="177618" y="94073"/>
                    <a:pt x="177618" y="92562"/>
                  </a:cubicBezTo>
                  <a:cubicBezTo>
                    <a:pt x="180642" y="89540"/>
                    <a:pt x="176105" y="59315"/>
                    <a:pt x="176105" y="57804"/>
                  </a:cubicBezTo>
                  <a:cubicBezTo>
                    <a:pt x="176105" y="56292"/>
                    <a:pt x="174593" y="48736"/>
                    <a:pt x="174593" y="45714"/>
                  </a:cubicBezTo>
                  <a:cubicBezTo>
                    <a:pt x="174593" y="44203"/>
                    <a:pt x="174593" y="39669"/>
                    <a:pt x="173081" y="36647"/>
                  </a:cubicBezTo>
                  <a:cubicBezTo>
                    <a:pt x="173081" y="33624"/>
                    <a:pt x="174593" y="33624"/>
                    <a:pt x="173081" y="29090"/>
                  </a:cubicBezTo>
                  <a:cubicBezTo>
                    <a:pt x="170056" y="24557"/>
                    <a:pt x="173081" y="20023"/>
                    <a:pt x="173081" y="20023"/>
                  </a:cubicBezTo>
                  <a:cubicBezTo>
                    <a:pt x="173081" y="20023"/>
                    <a:pt x="174593" y="17001"/>
                    <a:pt x="176105" y="15489"/>
                  </a:cubicBezTo>
                  <a:cubicBezTo>
                    <a:pt x="176105" y="13978"/>
                    <a:pt x="176105" y="12467"/>
                    <a:pt x="176105" y="10956"/>
                  </a:cubicBezTo>
                  <a:cubicBezTo>
                    <a:pt x="176105" y="7933"/>
                    <a:pt x="180642" y="3400"/>
                    <a:pt x="182155" y="1888"/>
                  </a:cubicBezTo>
                  <a:cubicBezTo>
                    <a:pt x="185179" y="-1134"/>
                    <a:pt x="191229" y="377"/>
                    <a:pt x="192741" y="3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 name="ísḻîḓe">
              <a:extLst>
                <a:ext uri="{FF2B5EF4-FFF2-40B4-BE49-F238E27FC236}">
                  <a16:creationId xmlns:a16="http://schemas.microsoft.com/office/drawing/2014/main" id="{1DCBBEFB-474E-4EDF-B316-31F594787491}"/>
                </a:ext>
              </a:extLst>
            </p:cNvPr>
            <p:cNvSpPr/>
            <p:nvPr userDrawn="1"/>
          </p:nvSpPr>
          <p:spPr bwMode="auto">
            <a:xfrm>
              <a:off x="4849813" y="3722688"/>
              <a:ext cx="4924425" cy="93663"/>
            </a:xfrm>
            <a:custGeom>
              <a:avLst/>
              <a:gdLst>
                <a:gd name="connsiteX0" fmla="*/ 2490643 w 4924425"/>
                <a:gd name="connsiteY0" fmla="*/ 49853 h 93663"/>
                <a:gd name="connsiteX1" fmla="*/ 2481637 w 4924425"/>
                <a:gd name="connsiteY1" fmla="*/ 57406 h 93663"/>
                <a:gd name="connsiteX2" fmla="*/ 2478636 w 4924425"/>
                <a:gd name="connsiteY2" fmla="*/ 66471 h 93663"/>
                <a:gd name="connsiteX3" fmla="*/ 2481637 w 4924425"/>
                <a:gd name="connsiteY3" fmla="*/ 75535 h 93663"/>
                <a:gd name="connsiteX4" fmla="*/ 2492144 w 4924425"/>
                <a:gd name="connsiteY4" fmla="*/ 78556 h 93663"/>
                <a:gd name="connsiteX5" fmla="*/ 2499648 w 4924425"/>
                <a:gd name="connsiteY5" fmla="*/ 77045 h 93663"/>
                <a:gd name="connsiteX6" fmla="*/ 2507153 w 4924425"/>
                <a:gd name="connsiteY6" fmla="*/ 72513 h 93663"/>
                <a:gd name="connsiteX7" fmla="*/ 2490643 w 4924425"/>
                <a:gd name="connsiteY7" fmla="*/ 49853 h 93663"/>
                <a:gd name="connsiteX8" fmla="*/ 3989387 w 4924425"/>
                <a:gd name="connsiteY8" fmla="*/ 22225 h 93663"/>
                <a:gd name="connsiteX9" fmla="*/ 3976687 w 4924425"/>
                <a:gd name="connsiteY9" fmla="*/ 55562 h 93663"/>
                <a:gd name="connsiteX10" fmla="*/ 4000500 w 4924425"/>
                <a:gd name="connsiteY10" fmla="*/ 55562 h 93663"/>
                <a:gd name="connsiteX11" fmla="*/ 2076450 w 4924425"/>
                <a:gd name="connsiteY11" fmla="*/ 22225 h 93663"/>
                <a:gd name="connsiteX12" fmla="*/ 2063749 w 4924425"/>
                <a:gd name="connsiteY12" fmla="*/ 55562 h 93663"/>
                <a:gd name="connsiteX13" fmla="*/ 2087562 w 4924425"/>
                <a:gd name="connsiteY13" fmla="*/ 55562 h 93663"/>
                <a:gd name="connsiteX14" fmla="*/ 430212 w 4924425"/>
                <a:gd name="connsiteY14" fmla="*/ 22225 h 93663"/>
                <a:gd name="connsiteX15" fmla="*/ 417512 w 4924425"/>
                <a:gd name="connsiteY15" fmla="*/ 55562 h 93663"/>
                <a:gd name="connsiteX16" fmla="*/ 441325 w 4924425"/>
                <a:gd name="connsiteY16" fmla="*/ 55562 h 93663"/>
                <a:gd name="connsiteX17" fmla="*/ 3494532 w 4924425"/>
                <a:gd name="connsiteY17" fmla="*/ 16668 h 93663"/>
                <a:gd name="connsiteX18" fmla="*/ 3494532 w 4924425"/>
                <a:gd name="connsiteY18" fmla="*/ 76994 h 93663"/>
                <a:gd name="connsiteX19" fmla="*/ 3507962 w 4924425"/>
                <a:gd name="connsiteY19" fmla="*/ 76994 h 93663"/>
                <a:gd name="connsiteX20" fmla="*/ 3518408 w 4924425"/>
                <a:gd name="connsiteY20" fmla="*/ 75486 h 93663"/>
                <a:gd name="connsiteX21" fmla="*/ 3525869 w 4924425"/>
                <a:gd name="connsiteY21" fmla="*/ 72469 h 93663"/>
                <a:gd name="connsiteX22" fmla="*/ 3530346 w 4924425"/>
                <a:gd name="connsiteY22" fmla="*/ 63421 h 93663"/>
                <a:gd name="connsiteX23" fmla="*/ 3531838 w 4924425"/>
                <a:gd name="connsiteY23" fmla="*/ 46831 h 93663"/>
                <a:gd name="connsiteX24" fmla="*/ 3530346 w 4924425"/>
                <a:gd name="connsiteY24" fmla="*/ 30242 h 93663"/>
                <a:gd name="connsiteX25" fmla="*/ 3525869 w 4924425"/>
                <a:gd name="connsiteY25" fmla="*/ 21193 h 93663"/>
                <a:gd name="connsiteX26" fmla="*/ 3516916 w 4924425"/>
                <a:gd name="connsiteY26" fmla="*/ 18177 h 93663"/>
                <a:gd name="connsiteX27" fmla="*/ 3501993 w 4924425"/>
                <a:gd name="connsiteY27" fmla="*/ 16668 h 93663"/>
                <a:gd name="connsiteX28" fmla="*/ 3494532 w 4924425"/>
                <a:gd name="connsiteY28" fmla="*/ 16668 h 93663"/>
                <a:gd name="connsiteX29" fmla="*/ 1168908 w 4924425"/>
                <a:gd name="connsiteY29" fmla="*/ 16668 h 93663"/>
                <a:gd name="connsiteX30" fmla="*/ 1168908 w 4924425"/>
                <a:gd name="connsiteY30" fmla="*/ 39290 h 93663"/>
                <a:gd name="connsiteX31" fmla="*/ 1182387 w 4924425"/>
                <a:gd name="connsiteY31" fmla="*/ 39290 h 93663"/>
                <a:gd name="connsiteX32" fmla="*/ 1198861 w 4924425"/>
                <a:gd name="connsiteY32" fmla="*/ 37782 h 93663"/>
                <a:gd name="connsiteX33" fmla="*/ 1203354 w 4924425"/>
                <a:gd name="connsiteY33" fmla="*/ 34766 h 93663"/>
                <a:gd name="connsiteX34" fmla="*/ 1204852 w 4924425"/>
                <a:gd name="connsiteY34" fmla="*/ 27225 h 93663"/>
                <a:gd name="connsiteX35" fmla="*/ 1203354 w 4924425"/>
                <a:gd name="connsiteY35" fmla="*/ 21193 h 93663"/>
                <a:gd name="connsiteX36" fmla="*/ 1195866 w 4924425"/>
                <a:gd name="connsiteY36" fmla="*/ 16668 h 93663"/>
                <a:gd name="connsiteX37" fmla="*/ 1182387 w 4924425"/>
                <a:gd name="connsiteY37" fmla="*/ 16668 h 93663"/>
                <a:gd name="connsiteX38" fmla="*/ 1168908 w 4924425"/>
                <a:gd name="connsiteY38" fmla="*/ 16668 h 93663"/>
                <a:gd name="connsiteX39" fmla="*/ 4429919 w 4924425"/>
                <a:gd name="connsiteY39" fmla="*/ 15107 h 93663"/>
                <a:gd name="connsiteX40" fmla="*/ 4411854 w 4924425"/>
                <a:gd name="connsiteY40" fmla="*/ 22661 h 93663"/>
                <a:gd name="connsiteX41" fmla="*/ 4405832 w 4924425"/>
                <a:gd name="connsiteY41" fmla="*/ 46832 h 93663"/>
                <a:gd name="connsiteX42" fmla="*/ 4413359 w 4924425"/>
                <a:gd name="connsiteY42" fmla="*/ 69492 h 93663"/>
                <a:gd name="connsiteX43" fmla="*/ 4429919 w 4924425"/>
                <a:gd name="connsiteY43" fmla="*/ 77045 h 93663"/>
                <a:gd name="connsiteX44" fmla="*/ 4447983 w 4924425"/>
                <a:gd name="connsiteY44" fmla="*/ 69492 h 93663"/>
                <a:gd name="connsiteX45" fmla="*/ 4455510 w 4924425"/>
                <a:gd name="connsiteY45" fmla="*/ 46832 h 93663"/>
                <a:gd name="connsiteX46" fmla="*/ 4447983 w 4924425"/>
                <a:gd name="connsiteY46" fmla="*/ 22661 h 93663"/>
                <a:gd name="connsiteX47" fmla="*/ 4429919 w 4924425"/>
                <a:gd name="connsiteY47" fmla="*/ 15107 h 93663"/>
                <a:gd name="connsiteX48" fmla="*/ 3612357 w 4924425"/>
                <a:gd name="connsiteY48" fmla="*/ 15107 h 93663"/>
                <a:gd name="connsiteX49" fmla="*/ 3594292 w 4924425"/>
                <a:gd name="connsiteY49" fmla="*/ 22661 h 93663"/>
                <a:gd name="connsiteX50" fmla="*/ 3586765 w 4924425"/>
                <a:gd name="connsiteY50" fmla="*/ 46832 h 93663"/>
                <a:gd name="connsiteX51" fmla="*/ 3594292 w 4924425"/>
                <a:gd name="connsiteY51" fmla="*/ 69492 h 93663"/>
                <a:gd name="connsiteX52" fmla="*/ 3612357 w 4924425"/>
                <a:gd name="connsiteY52" fmla="*/ 77045 h 93663"/>
                <a:gd name="connsiteX53" fmla="*/ 3630421 w 4924425"/>
                <a:gd name="connsiteY53" fmla="*/ 69492 h 93663"/>
                <a:gd name="connsiteX54" fmla="*/ 3636443 w 4924425"/>
                <a:gd name="connsiteY54" fmla="*/ 46832 h 93663"/>
                <a:gd name="connsiteX55" fmla="*/ 3630421 w 4924425"/>
                <a:gd name="connsiteY55" fmla="*/ 22661 h 93663"/>
                <a:gd name="connsiteX56" fmla="*/ 3612357 w 4924425"/>
                <a:gd name="connsiteY56" fmla="*/ 15107 h 93663"/>
                <a:gd name="connsiteX57" fmla="*/ 3029743 w 4924425"/>
                <a:gd name="connsiteY57" fmla="*/ 15107 h 93663"/>
                <a:gd name="connsiteX58" fmla="*/ 3011678 w 4924425"/>
                <a:gd name="connsiteY58" fmla="*/ 22661 h 93663"/>
                <a:gd name="connsiteX59" fmla="*/ 3004152 w 4924425"/>
                <a:gd name="connsiteY59" fmla="*/ 46832 h 93663"/>
                <a:gd name="connsiteX60" fmla="*/ 3011678 w 4924425"/>
                <a:gd name="connsiteY60" fmla="*/ 69492 h 93663"/>
                <a:gd name="connsiteX61" fmla="*/ 3029743 w 4924425"/>
                <a:gd name="connsiteY61" fmla="*/ 77045 h 93663"/>
                <a:gd name="connsiteX62" fmla="*/ 3047808 w 4924425"/>
                <a:gd name="connsiteY62" fmla="*/ 69492 h 93663"/>
                <a:gd name="connsiteX63" fmla="*/ 3055335 w 4924425"/>
                <a:gd name="connsiteY63" fmla="*/ 46832 h 93663"/>
                <a:gd name="connsiteX64" fmla="*/ 3047808 w 4924425"/>
                <a:gd name="connsiteY64" fmla="*/ 22661 h 93663"/>
                <a:gd name="connsiteX65" fmla="*/ 3029743 w 4924425"/>
                <a:gd name="connsiteY65" fmla="*/ 15107 h 93663"/>
                <a:gd name="connsiteX66" fmla="*/ 2828131 w 4924425"/>
                <a:gd name="connsiteY66" fmla="*/ 15107 h 93663"/>
                <a:gd name="connsiteX67" fmla="*/ 2810066 w 4924425"/>
                <a:gd name="connsiteY67" fmla="*/ 22661 h 93663"/>
                <a:gd name="connsiteX68" fmla="*/ 2804045 w 4924425"/>
                <a:gd name="connsiteY68" fmla="*/ 46832 h 93663"/>
                <a:gd name="connsiteX69" fmla="*/ 2810066 w 4924425"/>
                <a:gd name="connsiteY69" fmla="*/ 69492 h 93663"/>
                <a:gd name="connsiteX70" fmla="*/ 2828131 w 4924425"/>
                <a:gd name="connsiteY70" fmla="*/ 77045 h 93663"/>
                <a:gd name="connsiteX71" fmla="*/ 2846196 w 4924425"/>
                <a:gd name="connsiteY71" fmla="*/ 69492 h 93663"/>
                <a:gd name="connsiteX72" fmla="*/ 2853723 w 4924425"/>
                <a:gd name="connsiteY72" fmla="*/ 46832 h 93663"/>
                <a:gd name="connsiteX73" fmla="*/ 2846196 w 4924425"/>
                <a:gd name="connsiteY73" fmla="*/ 22661 h 93663"/>
                <a:gd name="connsiteX74" fmla="*/ 2828131 w 4924425"/>
                <a:gd name="connsiteY74" fmla="*/ 15107 h 93663"/>
                <a:gd name="connsiteX75" fmla="*/ 1631156 w 4924425"/>
                <a:gd name="connsiteY75" fmla="*/ 15107 h 93663"/>
                <a:gd name="connsiteX76" fmla="*/ 1613091 w 4924425"/>
                <a:gd name="connsiteY76" fmla="*/ 22661 h 93663"/>
                <a:gd name="connsiteX77" fmla="*/ 1607070 w 4924425"/>
                <a:gd name="connsiteY77" fmla="*/ 46832 h 93663"/>
                <a:gd name="connsiteX78" fmla="*/ 1613091 w 4924425"/>
                <a:gd name="connsiteY78" fmla="*/ 69492 h 93663"/>
                <a:gd name="connsiteX79" fmla="*/ 1631156 w 4924425"/>
                <a:gd name="connsiteY79" fmla="*/ 77045 h 93663"/>
                <a:gd name="connsiteX80" fmla="*/ 1649221 w 4924425"/>
                <a:gd name="connsiteY80" fmla="*/ 69492 h 93663"/>
                <a:gd name="connsiteX81" fmla="*/ 1656748 w 4924425"/>
                <a:gd name="connsiteY81" fmla="*/ 46832 h 93663"/>
                <a:gd name="connsiteX82" fmla="*/ 1649221 w 4924425"/>
                <a:gd name="connsiteY82" fmla="*/ 22661 h 93663"/>
                <a:gd name="connsiteX83" fmla="*/ 1631156 w 4924425"/>
                <a:gd name="connsiteY83" fmla="*/ 15107 h 93663"/>
                <a:gd name="connsiteX84" fmla="*/ 2498147 w 4924425"/>
                <a:gd name="connsiteY84" fmla="*/ 12086 h 93663"/>
                <a:gd name="connsiteX85" fmla="*/ 2490643 w 4924425"/>
                <a:gd name="connsiteY85" fmla="*/ 13596 h 93663"/>
                <a:gd name="connsiteX86" fmla="*/ 2489142 w 4924425"/>
                <a:gd name="connsiteY86" fmla="*/ 19639 h 93663"/>
                <a:gd name="connsiteX87" fmla="*/ 2492144 w 4924425"/>
                <a:gd name="connsiteY87" fmla="*/ 27193 h 93663"/>
                <a:gd name="connsiteX88" fmla="*/ 2496647 w 4924425"/>
                <a:gd name="connsiteY88" fmla="*/ 31725 h 93663"/>
                <a:gd name="connsiteX89" fmla="*/ 2501149 w 4924425"/>
                <a:gd name="connsiteY89" fmla="*/ 28703 h 93663"/>
                <a:gd name="connsiteX90" fmla="*/ 2507153 w 4924425"/>
                <a:gd name="connsiteY90" fmla="*/ 19639 h 93663"/>
                <a:gd name="connsiteX91" fmla="*/ 2504151 w 4924425"/>
                <a:gd name="connsiteY91" fmla="*/ 15107 h 93663"/>
                <a:gd name="connsiteX92" fmla="*/ 2498147 w 4924425"/>
                <a:gd name="connsiteY92" fmla="*/ 12086 h 93663"/>
                <a:gd name="connsiteX93" fmla="*/ 4856162 w 4924425"/>
                <a:gd name="connsiteY93" fmla="*/ 1587 h 93663"/>
                <a:gd name="connsiteX94" fmla="*/ 4922837 w 4924425"/>
                <a:gd name="connsiteY94" fmla="*/ 1587 h 93663"/>
                <a:gd name="connsiteX95" fmla="*/ 4922837 w 4924425"/>
                <a:gd name="connsiteY95" fmla="*/ 15875 h 93663"/>
                <a:gd name="connsiteX96" fmla="*/ 4873625 w 4924425"/>
                <a:gd name="connsiteY96" fmla="*/ 15875 h 93663"/>
                <a:gd name="connsiteX97" fmla="*/ 4873625 w 4924425"/>
                <a:gd name="connsiteY97" fmla="*/ 36512 h 93663"/>
                <a:gd name="connsiteX98" fmla="*/ 4919662 w 4924425"/>
                <a:gd name="connsiteY98" fmla="*/ 36512 h 93663"/>
                <a:gd name="connsiteX99" fmla="*/ 4919662 w 4924425"/>
                <a:gd name="connsiteY99" fmla="*/ 50800 h 93663"/>
                <a:gd name="connsiteX100" fmla="*/ 4873625 w 4924425"/>
                <a:gd name="connsiteY100" fmla="*/ 50800 h 93663"/>
                <a:gd name="connsiteX101" fmla="*/ 4873625 w 4924425"/>
                <a:gd name="connsiteY101" fmla="*/ 76200 h 93663"/>
                <a:gd name="connsiteX102" fmla="*/ 4924425 w 4924425"/>
                <a:gd name="connsiteY102" fmla="*/ 76200 h 93663"/>
                <a:gd name="connsiteX103" fmla="*/ 4924425 w 4924425"/>
                <a:gd name="connsiteY103" fmla="*/ 92075 h 93663"/>
                <a:gd name="connsiteX104" fmla="*/ 4856162 w 4924425"/>
                <a:gd name="connsiteY104" fmla="*/ 92075 h 93663"/>
                <a:gd name="connsiteX105" fmla="*/ 4662487 w 4924425"/>
                <a:gd name="connsiteY105" fmla="*/ 1587 h 93663"/>
                <a:gd name="connsiteX106" fmla="*/ 4727575 w 4924425"/>
                <a:gd name="connsiteY106" fmla="*/ 1587 h 93663"/>
                <a:gd name="connsiteX107" fmla="*/ 4727575 w 4924425"/>
                <a:gd name="connsiteY107" fmla="*/ 15875 h 93663"/>
                <a:gd name="connsiteX108" fmla="*/ 4679949 w 4924425"/>
                <a:gd name="connsiteY108" fmla="*/ 15875 h 93663"/>
                <a:gd name="connsiteX109" fmla="*/ 4679949 w 4924425"/>
                <a:gd name="connsiteY109" fmla="*/ 36512 h 93663"/>
                <a:gd name="connsiteX110" fmla="*/ 4724399 w 4924425"/>
                <a:gd name="connsiteY110" fmla="*/ 36512 h 93663"/>
                <a:gd name="connsiteX111" fmla="*/ 4724399 w 4924425"/>
                <a:gd name="connsiteY111" fmla="*/ 50800 h 93663"/>
                <a:gd name="connsiteX112" fmla="*/ 4679949 w 4924425"/>
                <a:gd name="connsiteY112" fmla="*/ 50800 h 93663"/>
                <a:gd name="connsiteX113" fmla="*/ 4679949 w 4924425"/>
                <a:gd name="connsiteY113" fmla="*/ 76200 h 93663"/>
                <a:gd name="connsiteX114" fmla="*/ 4729162 w 4924425"/>
                <a:gd name="connsiteY114" fmla="*/ 76200 h 93663"/>
                <a:gd name="connsiteX115" fmla="*/ 4729162 w 4924425"/>
                <a:gd name="connsiteY115" fmla="*/ 92075 h 93663"/>
                <a:gd name="connsiteX116" fmla="*/ 4662487 w 4924425"/>
                <a:gd name="connsiteY116" fmla="*/ 92075 h 93663"/>
                <a:gd name="connsiteX117" fmla="*/ 4579937 w 4924425"/>
                <a:gd name="connsiteY117" fmla="*/ 1587 h 93663"/>
                <a:gd name="connsiteX118" fmla="*/ 4597400 w 4924425"/>
                <a:gd name="connsiteY118" fmla="*/ 1587 h 93663"/>
                <a:gd name="connsiteX119" fmla="*/ 4597400 w 4924425"/>
                <a:gd name="connsiteY119" fmla="*/ 76200 h 93663"/>
                <a:gd name="connsiteX120" fmla="*/ 4641850 w 4924425"/>
                <a:gd name="connsiteY120" fmla="*/ 76200 h 93663"/>
                <a:gd name="connsiteX121" fmla="*/ 4641850 w 4924425"/>
                <a:gd name="connsiteY121" fmla="*/ 92075 h 93663"/>
                <a:gd name="connsiteX122" fmla="*/ 4579937 w 4924425"/>
                <a:gd name="connsiteY122" fmla="*/ 92075 h 93663"/>
                <a:gd name="connsiteX123" fmla="*/ 4494212 w 4924425"/>
                <a:gd name="connsiteY123" fmla="*/ 1587 h 93663"/>
                <a:gd name="connsiteX124" fmla="*/ 4513262 w 4924425"/>
                <a:gd name="connsiteY124" fmla="*/ 1587 h 93663"/>
                <a:gd name="connsiteX125" fmla="*/ 4513262 w 4924425"/>
                <a:gd name="connsiteY125" fmla="*/ 76200 h 93663"/>
                <a:gd name="connsiteX126" fmla="*/ 4557712 w 4924425"/>
                <a:gd name="connsiteY126" fmla="*/ 76200 h 93663"/>
                <a:gd name="connsiteX127" fmla="*/ 4557712 w 4924425"/>
                <a:gd name="connsiteY127" fmla="*/ 92075 h 93663"/>
                <a:gd name="connsiteX128" fmla="*/ 4494212 w 4924425"/>
                <a:gd name="connsiteY128" fmla="*/ 92075 h 93663"/>
                <a:gd name="connsiteX129" fmla="*/ 4051300 w 4924425"/>
                <a:gd name="connsiteY129" fmla="*/ 1587 h 93663"/>
                <a:gd name="connsiteX130" fmla="*/ 4068763 w 4924425"/>
                <a:gd name="connsiteY130" fmla="*/ 1587 h 93663"/>
                <a:gd name="connsiteX131" fmla="*/ 4106863 w 4924425"/>
                <a:gd name="connsiteY131" fmla="*/ 61912 h 93663"/>
                <a:gd name="connsiteX132" fmla="*/ 4106863 w 4924425"/>
                <a:gd name="connsiteY132" fmla="*/ 1587 h 93663"/>
                <a:gd name="connsiteX133" fmla="*/ 4122738 w 4924425"/>
                <a:gd name="connsiteY133" fmla="*/ 1587 h 93663"/>
                <a:gd name="connsiteX134" fmla="*/ 4122738 w 4924425"/>
                <a:gd name="connsiteY134" fmla="*/ 92075 h 93663"/>
                <a:gd name="connsiteX135" fmla="*/ 4105275 w 4924425"/>
                <a:gd name="connsiteY135" fmla="*/ 92075 h 93663"/>
                <a:gd name="connsiteX136" fmla="*/ 4068763 w 4924425"/>
                <a:gd name="connsiteY136" fmla="*/ 33337 h 93663"/>
                <a:gd name="connsiteX137" fmla="*/ 4068763 w 4924425"/>
                <a:gd name="connsiteY137" fmla="*/ 92075 h 93663"/>
                <a:gd name="connsiteX138" fmla="*/ 4051300 w 4924425"/>
                <a:gd name="connsiteY138" fmla="*/ 92075 h 93663"/>
                <a:gd name="connsiteX139" fmla="*/ 3979862 w 4924425"/>
                <a:gd name="connsiteY139" fmla="*/ 1587 h 93663"/>
                <a:gd name="connsiteX140" fmla="*/ 4000500 w 4924425"/>
                <a:gd name="connsiteY140" fmla="*/ 1587 h 93663"/>
                <a:gd name="connsiteX141" fmla="*/ 4035425 w 4924425"/>
                <a:gd name="connsiteY141" fmla="*/ 92075 h 93663"/>
                <a:gd name="connsiteX142" fmla="*/ 4016375 w 4924425"/>
                <a:gd name="connsiteY142" fmla="*/ 92075 h 93663"/>
                <a:gd name="connsiteX143" fmla="*/ 4006850 w 4924425"/>
                <a:gd name="connsiteY143" fmla="*/ 69850 h 93663"/>
                <a:gd name="connsiteX144" fmla="*/ 3970337 w 4924425"/>
                <a:gd name="connsiteY144" fmla="*/ 69850 h 93663"/>
                <a:gd name="connsiteX145" fmla="*/ 3963987 w 4924425"/>
                <a:gd name="connsiteY145" fmla="*/ 92075 h 93663"/>
                <a:gd name="connsiteX146" fmla="*/ 3944937 w 4924425"/>
                <a:gd name="connsiteY146" fmla="*/ 92075 h 93663"/>
                <a:gd name="connsiteX147" fmla="*/ 3878262 w 4924425"/>
                <a:gd name="connsiteY147" fmla="*/ 1587 h 93663"/>
                <a:gd name="connsiteX148" fmla="*/ 3940175 w 4924425"/>
                <a:gd name="connsiteY148" fmla="*/ 1587 h 93663"/>
                <a:gd name="connsiteX149" fmla="*/ 3940175 w 4924425"/>
                <a:gd name="connsiteY149" fmla="*/ 15875 h 93663"/>
                <a:gd name="connsiteX150" fmla="*/ 3895725 w 4924425"/>
                <a:gd name="connsiteY150" fmla="*/ 15875 h 93663"/>
                <a:gd name="connsiteX151" fmla="*/ 3895725 w 4924425"/>
                <a:gd name="connsiteY151" fmla="*/ 38100 h 93663"/>
                <a:gd name="connsiteX152" fmla="*/ 3933825 w 4924425"/>
                <a:gd name="connsiteY152" fmla="*/ 38100 h 93663"/>
                <a:gd name="connsiteX153" fmla="*/ 3933825 w 4924425"/>
                <a:gd name="connsiteY153" fmla="*/ 52387 h 93663"/>
                <a:gd name="connsiteX154" fmla="*/ 3895725 w 4924425"/>
                <a:gd name="connsiteY154" fmla="*/ 52387 h 93663"/>
                <a:gd name="connsiteX155" fmla="*/ 3895725 w 4924425"/>
                <a:gd name="connsiteY155" fmla="*/ 92075 h 93663"/>
                <a:gd name="connsiteX156" fmla="*/ 3878262 w 4924425"/>
                <a:gd name="connsiteY156" fmla="*/ 92075 h 93663"/>
                <a:gd name="connsiteX157" fmla="*/ 3678237 w 4924425"/>
                <a:gd name="connsiteY157" fmla="*/ 1587 h 93663"/>
                <a:gd name="connsiteX158" fmla="*/ 3694112 w 4924425"/>
                <a:gd name="connsiteY158" fmla="*/ 1587 h 93663"/>
                <a:gd name="connsiteX159" fmla="*/ 3732212 w 4924425"/>
                <a:gd name="connsiteY159" fmla="*/ 61912 h 93663"/>
                <a:gd name="connsiteX160" fmla="*/ 3732212 w 4924425"/>
                <a:gd name="connsiteY160" fmla="*/ 1587 h 93663"/>
                <a:gd name="connsiteX161" fmla="*/ 3748087 w 4924425"/>
                <a:gd name="connsiteY161" fmla="*/ 1587 h 93663"/>
                <a:gd name="connsiteX162" fmla="*/ 3748087 w 4924425"/>
                <a:gd name="connsiteY162" fmla="*/ 92075 h 93663"/>
                <a:gd name="connsiteX163" fmla="*/ 3730625 w 4924425"/>
                <a:gd name="connsiteY163" fmla="*/ 92075 h 93663"/>
                <a:gd name="connsiteX164" fmla="*/ 3694112 w 4924425"/>
                <a:gd name="connsiteY164" fmla="*/ 33337 h 93663"/>
                <a:gd name="connsiteX165" fmla="*/ 3694112 w 4924425"/>
                <a:gd name="connsiteY165" fmla="*/ 92075 h 93663"/>
                <a:gd name="connsiteX166" fmla="*/ 3678237 w 4924425"/>
                <a:gd name="connsiteY166" fmla="*/ 92075 h 93663"/>
                <a:gd name="connsiteX167" fmla="*/ 3476625 w 4924425"/>
                <a:gd name="connsiteY167" fmla="*/ 1587 h 93663"/>
                <a:gd name="connsiteX168" fmla="*/ 3509454 w 4924425"/>
                <a:gd name="connsiteY168" fmla="*/ 1587 h 93663"/>
                <a:gd name="connsiteX169" fmla="*/ 3525869 w 4924425"/>
                <a:gd name="connsiteY169" fmla="*/ 3095 h 93663"/>
                <a:gd name="connsiteX170" fmla="*/ 3539300 w 4924425"/>
                <a:gd name="connsiteY170" fmla="*/ 12144 h 93663"/>
                <a:gd name="connsiteX171" fmla="*/ 3548253 w 4924425"/>
                <a:gd name="connsiteY171" fmla="*/ 25717 h 93663"/>
                <a:gd name="connsiteX172" fmla="*/ 3551238 w 4924425"/>
                <a:gd name="connsiteY172" fmla="*/ 46831 h 93663"/>
                <a:gd name="connsiteX173" fmla="*/ 3548253 w 4924425"/>
                <a:gd name="connsiteY173" fmla="*/ 66437 h 93663"/>
                <a:gd name="connsiteX174" fmla="*/ 3539300 w 4924425"/>
                <a:gd name="connsiteY174" fmla="*/ 83026 h 93663"/>
                <a:gd name="connsiteX175" fmla="*/ 3525869 w 4924425"/>
                <a:gd name="connsiteY175" fmla="*/ 89059 h 93663"/>
                <a:gd name="connsiteX176" fmla="*/ 3509454 w 4924425"/>
                <a:gd name="connsiteY176" fmla="*/ 92075 h 93663"/>
                <a:gd name="connsiteX177" fmla="*/ 3476625 w 4924425"/>
                <a:gd name="connsiteY177" fmla="*/ 92075 h 93663"/>
                <a:gd name="connsiteX178" fmla="*/ 3476625 w 4924425"/>
                <a:gd name="connsiteY178" fmla="*/ 1587 h 93663"/>
                <a:gd name="connsiteX179" fmla="*/ 3205162 w 4924425"/>
                <a:gd name="connsiteY179" fmla="*/ 1587 h 93663"/>
                <a:gd name="connsiteX180" fmla="*/ 3222625 w 4924425"/>
                <a:gd name="connsiteY180" fmla="*/ 1587 h 93663"/>
                <a:gd name="connsiteX181" fmla="*/ 3222625 w 4924425"/>
                <a:gd name="connsiteY181" fmla="*/ 92075 h 93663"/>
                <a:gd name="connsiteX182" fmla="*/ 3205162 w 4924425"/>
                <a:gd name="connsiteY182" fmla="*/ 92075 h 93663"/>
                <a:gd name="connsiteX183" fmla="*/ 3094037 w 4924425"/>
                <a:gd name="connsiteY183" fmla="*/ 1587 h 93663"/>
                <a:gd name="connsiteX184" fmla="*/ 3122612 w 4924425"/>
                <a:gd name="connsiteY184" fmla="*/ 1587 h 93663"/>
                <a:gd name="connsiteX185" fmla="*/ 3136899 w 4924425"/>
                <a:gd name="connsiteY185" fmla="*/ 63500 h 93663"/>
                <a:gd name="connsiteX186" fmla="*/ 3154362 w 4924425"/>
                <a:gd name="connsiteY186" fmla="*/ 1587 h 93663"/>
                <a:gd name="connsiteX187" fmla="*/ 3181350 w 4924425"/>
                <a:gd name="connsiteY187" fmla="*/ 1587 h 93663"/>
                <a:gd name="connsiteX188" fmla="*/ 3181350 w 4924425"/>
                <a:gd name="connsiteY188" fmla="*/ 92075 h 93663"/>
                <a:gd name="connsiteX189" fmla="*/ 3163887 w 4924425"/>
                <a:gd name="connsiteY189" fmla="*/ 92075 h 93663"/>
                <a:gd name="connsiteX190" fmla="*/ 3163887 w 4924425"/>
                <a:gd name="connsiteY190" fmla="*/ 20637 h 93663"/>
                <a:gd name="connsiteX191" fmla="*/ 3146425 w 4924425"/>
                <a:gd name="connsiteY191" fmla="*/ 92075 h 93663"/>
                <a:gd name="connsiteX192" fmla="*/ 3130549 w 4924425"/>
                <a:gd name="connsiteY192" fmla="*/ 92075 h 93663"/>
                <a:gd name="connsiteX193" fmla="*/ 3111499 w 4924425"/>
                <a:gd name="connsiteY193" fmla="*/ 20637 h 93663"/>
                <a:gd name="connsiteX194" fmla="*/ 3111499 w 4924425"/>
                <a:gd name="connsiteY194" fmla="*/ 92075 h 93663"/>
                <a:gd name="connsiteX195" fmla="*/ 3094037 w 4924425"/>
                <a:gd name="connsiteY195" fmla="*/ 92075 h 93663"/>
                <a:gd name="connsiteX196" fmla="*/ 2894012 w 4924425"/>
                <a:gd name="connsiteY196" fmla="*/ 1587 h 93663"/>
                <a:gd name="connsiteX197" fmla="*/ 2911474 w 4924425"/>
                <a:gd name="connsiteY197" fmla="*/ 1587 h 93663"/>
                <a:gd name="connsiteX198" fmla="*/ 2947987 w 4924425"/>
                <a:gd name="connsiteY198" fmla="*/ 61912 h 93663"/>
                <a:gd name="connsiteX199" fmla="*/ 2947987 w 4924425"/>
                <a:gd name="connsiteY199" fmla="*/ 1587 h 93663"/>
                <a:gd name="connsiteX200" fmla="*/ 2965450 w 4924425"/>
                <a:gd name="connsiteY200" fmla="*/ 1587 h 93663"/>
                <a:gd name="connsiteX201" fmla="*/ 2965450 w 4924425"/>
                <a:gd name="connsiteY201" fmla="*/ 92075 h 93663"/>
                <a:gd name="connsiteX202" fmla="*/ 2946400 w 4924425"/>
                <a:gd name="connsiteY202" fmla="*/ 92075 h 93663"/>
                <a:gd name="connsiteX203" fmla="*/ 2909887 w 4924425"/>
                <a:gd name="connsiteY203" fmla="*/ 33337 h 93663"/>
                <a:gd name="connsiteX204" fmla="*/ 2909887 w 4924425"/>
                <a:gd name="connsiteY204" fmla="*/ 92075 h 93663"/>
                <a:gd name="connsiteX205" fmla="*/ 2894012 w 4924425"/>
                <a:gd name="connsiteY205" fmla="*/ 92075 h 93663"/>
                <a:gd name="connsiteX206" fmla="*/ 2601912 w 4924425"/>
                <a:gd name="connsiteY206" fmla="*/ 1587 h 93663"/>
                <a:gd name="connsiteX207" fmla="*/ 2668587 w 4924425"/>
                <a:gd name="connsiteY207" fmla="*/ 1587 h 93663"/>
                <a:gd name="connsiteX208" fmla="*/ 2668587 w 4924425"/>
                <a:gd name="connsiteY208" fmla="*/ 15875 h 93663"/>
                <a:gd name="connsiteX209" fmla="*/ 2619374 w 4924425"/>
                <a:gd name="connsiteY209" fmla="*/ 15875 h 93663"/>
                <a:gd name="connsiteX210" fmla="*/ 2619374 w 4924425"/>
                <a:gd name="connsiteY210" fmla="*/ 36512 h 93663"/>
                <a:gd name="connsiteX211" fmla="*/ 2665412 w 4924425"/>
                <a:gd name="connsiteY211" fmla="*/ 36512 h 93663"/>
                <a:gd name="connsiteX212" fmla="*/ 2665412 w 4924425"/>
                <a:gd name="connsiteY212" fmla="*/ 50800 h 93663"/>
                <a:gd name="connsiteX213" fmla="*/ 2619374 w 4924425"/>
                <a:gd name="connsiteY213" fmla="*/ 50800 h 93663"/>
                <a:gd name="connsiteX214" fmla="*/ 2619374 w 4924425"/>
                <a:gd name="connsiteY214" fmla="*/ 76200 h 93663"/>
                <a:gd name="connsiteX215" fmla="*/ 2670175 w 4924425"/>
                <a:gd name="connsiteY215" fmla="*/ 76200 h 93663"/>
                <a:gd name="connsiteX216" fmla="*/ 2670175 w 4924425"/>
                <a:gd name="connsiteY216" fmla="*/ 92075 h 93663"/>
                <a:gd name="connsiteX217" fmla="*/ 2601912 w 4924425"/>
                <a:gd name="connsiteY217" fmla="*/ 92075 h 93663"/>
                <a:gd name="connsiteX218" fmla="*/ 2332037 w 4924425"/>
                <a:gd name="connsiteY218" fmla="*/ 1587 h 93663"/>
                <a:gd name="connsiteX219" fmla="*/ 2398712 w 4924425"/>
                <a:gd name="connsiteY219" fmla="*/ 1587 h 93663"/>
                <a:gd name="connsiteX220" fmla="*/ 2398712 w 4924425"/>
                <a:gd name="connsiteY220" fmla="*/ 15875 h 93663"/>
                <a:gd name="connsiteX221" fmla="*/ 2349499 w 4924425"/>
                <a:gd name="connsiteY221" fmla="*/ 15875 h 93663"/>
                <a:gd name="connsiteX222" fmla="*/ 2349499 w 4924425"/>
                <a:gd name="connsiteY222" fmla="*/ 36512 h 93663"/>
                <a:gd name="connsiteX223" fmla="*/ 2395537 w 4924425"/>
                <a:gd name="connsiteY223" fmla="*/ 36512 h 93663"/>
                <a:gd name="connsiteX224" fmla="*/ 2395537 w 4924425"/>
                <a:gd name="connsiteY224" fmla="*/ 50800 h 93663"/>
                <a:gd name="connsiteX225" fmla="*/ 2349499 w 4924425"/>
                <a:gd name="connsiteY225" fmla="*/ 50800 h 93663"/>
                <a:gd name="connsiteX226" fmla="*/ 2349499 w 4924425"/>
                <a:gd name="connsiteY226" fmla="*/ 76200 h 93663"/>
                <a:gd name="connsiteX227" fmla="*/ 2401887 w 4924425"/>
                <a:gd name="connsiteY227" fmla="*/ 76200 h 93663"/>
                <a:gd name="connsiteX228" fmla="*/ 2401887 w 4924425"/>
                <a:gd name="connsiteY228" fmla="*/ 92075 h 93663"/>
                <a:gd name="connsiteX229" fmla="*/ 2332037 w 4924425"/>
                <a:gd name="connsiteY229" fmla="*/ 92075 h 93663"/>
                <a:gd name="connsiteX230" fmla="*/ 2138362 w 4924425"/>
                <a:gd name="connsiteY230" fmla="*/ 1587 h 93663"/>
                <a:gd name="connsiteX231" fmla="*/ 2155824 w 4924425"/>
                <a:gd name="connsiteY231" fmla="*/ 1587 h 93663"/>
                <a:gd name="connsiteX232" fmla="*/ 2192337 w 4924425"/>
                <a:gd name="connsiteY232" fmla="*/ 61912 h 93663"/>
                <a:gd name="connsiteX233" fmla="*/ 2192337 w 4924425"/>
                <a:gd name="connsiteY233" fmla="*/ 1587 h 93663"/>
                <a:gd name="connsiteX234" fmla="*/ 2209800 w 4924425"/>
                <a:gd name="connsiteY234" fmla="*/ 1587 h 93663"/>
                <a:gd name="connsiteX235" fmla="*/ 2209800 w 4924425"/>
                <a:gd name="connsiteY235" fmla="*/ 92075 h 93663"/>
                <a:gd name="connsiteX236" fmla="*/ 2190750 w 4924425"/>
                <a:gd name="connsiteY236" fmla="*/ 92075 h 93663"/>
                <a:gd name="connsiteX237" fmla="*/ 2154237 w 4924425"/>
                <a:gd name="connsiteY237" fmla="*/ 33337 h 93663"/>
                <a:gd name="connsiteX238" fmla="*/ 2154237 w 4924425"/>
                <a:gd name="connsiteY238" fmla="*/ 92075 h 93663"/>
                <a:gd name="connsiteX239" fmla="*/ 2138362 w 4924425"/>
                <a:gd name="connsiteY239" fmla="*/ 92075 h 93663"/>
                <a:gd name="connsiteX240" fmla="*/ 2066924 w 4924425"/>
                <a:gd name="connsiteY240" fmla="*/ 1587 h 93663"/>
                <a:gd name="connsiteX241" fmla="*/ 2085975 w 4924425"/>
                <a:gd name="connsiteY241" fmla="*/ 1587 h 93663"/>
                <a:gd name="connsiteX242" fmla="*/ 2120900 w 4924425"/>
                <a:gd name="connsiteY242" fmla="*/ 92075 h 93663"/>
                <a:gd name="connsiteX243" fmla="*/ 2101850 w 4924425"/>
                <a:gd name="connsiteY243" fmla="*/ 92075 h 93663"/>
                <a:gd name="connsiteX244" fmla="*/ 2093912 w 4924425"/>
                <a:gd name="connsiteY244" fmla="*/ 69850 h 93663"/>
                <a:gd name="connsiteX245" fmla="*/ 2057399 w 4924425"/>
                <a:gd name="connsiteY245" fmla="*/ 69850 h 93663"/>
                <a:gd name="connsiteX246" fmla="*/ 2051049 w 4924425"/>
                <a:gd name="connsiteY246" fmla="*/ 92075 h 93663"/>
                <a:gd name="connsiteX247" fmla="*/ 2030412 w 4924425"/>
                <a:gd name="connsiteY247" fmla="*/ 92075 h 93663"/>
                <a:gd name="connsiteX248" fmla="*/ 1943100 w 4924425"/>
                <a:gd name="connsiteY248" fmla="*/ 1587 h 93663"/>
                <a:gd name="connsiteX249" fmla="*/ 1962150 w 4924425"/>
                <a:gd name="connsiteY249" fmla="*/ 1587 h 93663"/>
                <a:gd name="connsiteX250" fmla="*/ 1998662 w 4924425"/>
                <a:gd name="connsiteY250" fmla="*/ 61912 h 93663"/>
                <a:gd name="connsiteX251" fmla="*/ 1998662 w 4924425"/>
                <a:gd name="connsiteY251" fmla="*/ 1587 h 93663"/>
                <a:gd name="connsiteX252" fmla="*/ 2016125 w 4924425"/>
                <a:gd name="connsiteY252" fmla="*/ 1587 h 93663"/>
                <a:gd name="connsiteX253" fmla="*/ 2016125 w 4924425"/>
                <a:gd name="connsiteY253" fmla="*/ 92075 h 93663"/>
                <a:gd name="connsiteX254" fmla="*/ 1997075 w 4924425"/>
                <a:gd name="connsiteY254" fmla="*/ 92075 h 93663"/>
                <a:gd name="connsiteX255" fmla="*/ 1960562 w 4924425"/>
                <a:gd name="connsiteY255" fmla="*/ 33337 h 93663"/>
                <a:gd name="connsiteX256" fmla="*/ 1960562 w 4924425"/>
                <a:gd name="connsiteY256" fmla="*/ 92075 h 93663"/>
                <a:gd name="connsiteX257" fmla="*/ 1943100 w 4924425"/>
                <a:gd name="connsiteY257" fmla="*/ 92075 h 93663"/>
                <a:gd name="connsiteX258" fmla="*/ 1901825 w 4924425"/>
                <a:gd name="connsiteY258" fmla="*/ 1587 h 93663"/>
                <a:gd name="connsiteX259" fmla="*/ 1919288 w 4924425"/>
                <a:gd name="connsiteY259" fmla="*/ 1587 h 93663"/>
                <a:gd name="connsiteX260" fmla="*/ 1919288 w 4924425"/>
                <a:gd name="connsiteY260" fmla="*/ 92075 h 93663"/>
                <a:gd name="connsiteX261" fmla="*/ 1901825 w 4924425"/>
                <a:gd name="connsiteY261" fmla="*/ 92075 h 93663"/>
                <a:gd name="connsiteX262" fmla="*/ 1819275 w 4924425"/>
                <a:gd name="connsiteY262" fmla="*/ 1587 h 93663"/>
                <a:gd name="connsiteX263" fmla="*/ 1881188 w 4924425"/>
                <a:gd name="connsiteY263" fmla="*/ 1587 h 93663"/>
                <a:gd name="connsiteX264" fmla="*/ 1881188 w 4924425"/>
                <a:gd name="connsiteY264" fmla="*/ 15875 h 93663"/>
                <a:gd name="connsiteX265" fmla="*/ 1836737 w 4924425"/>
                <a:gd name="connsiteY265" fmla="*/ 15875 h 93663"/>
                <a:gd name="connsiteX266" fmla="*/ 1836737 w 4924425"/>
                <a:gd name="connsiteY266" fmla="*/ 38100 h 93663"/>
                <a:gd name="connsiteX267" fmla="*/ 1874838 w 4924425"/>
                <a:gd name="connsiteY267" fmla="*/ 38100 h 93663"/>
                <a:gd name="connsiteX268" fmla="*/ 1874838 w 4924425"/>
                <a:gd name="connsiteY268" fmla="*/ 52387 h 93663"/>
                <a:gd name="connsiteX269" fmla="*/ 1836737 w 4924425"/>
                <a:gd name="connsiteY269" fmla="*/ 52387 h 93663"/>
                <a:gd name="connsiteX270" fmla="*/ 1836737 w 4924425"/>
                <a:gd name="connsiteY270" fmla="*/ 92075 h 93663"/>
                <a:gd name="connsiteX271" fmla="*/ 1819275 w 4924425"/>
                <a:gd name="connsiteY271" fmla="*/ 92075 h 93663"/>
                <a:gd name="connsiteX272" fmla="*/ 1695450 w 4924425"/>
                <a:gd name="connsiteY272" fmla="*/ 1587 h 93663"/>
                <a:gd name="connsiteX273" fmla="*/ 1757363 w 4924425"/>
                <a:gd name="connsiteY273" fmla="*/ 1587 h 93663"/>
                <a:gd name="connsiteX274" fmla="*/ 1757363 w 4924425"/>
                <a:gd name="connsiteY274" fmla="*/ 15875 h 93663"/>
                <a:gd name="connsiteX275" fmla="*/ 1712912 w 4924425"/>
                <a:gd name="connsiteY275" fmla="*/ 15875 h 93663"/>
                <a:gd name="connsiteX276" fmla="*/ 1712912 w 4924425"/>
                <a:gd name="connsiteY276" fmla="*/ 38100 h 93663"/>
                <a:gd name="connsiteX277" fmla="*/ 1751013 w 4924425"/>
                <a:gd name="connsiteY277" fmla="*/ 38100 h 93663"/>
                <a:gd name="connsiteX278" fmla="*/ 1751013 w 4924425"/>
                <a:gd name="connsiteY278" fmla="*/ 52387 h 93663"/>
                <a:gd name="connsiteX279" fmla="*/ 1712912 w 4924425"/>
                <a:gd name="connsiteY279" fmla="*/ 52387 h 93663"/>
                <a:gd name="connsiteX280" fmla="*/ 1712912 w 4924425"/>
                <a:gd name="connsiteY280" fmla="*/ 92075 h 93663"/>
                <a:gd name="connsiteX281" fmla="*/ 1695450 w 4924425"/>
                <a:gd name="connsiteY281" fmla="*/ 92075 h 93663"/>
                <a:gd name="connsiteX282" fmla="*/ 1452562 w 4924425"/>
                <a:gd name="connsiteY282" fmla="*/ 1587 h 93663"/>
                <a:gd name="connsiteX283" fmla="*/ 1474787 w 4924425"/>
                <a:gd name="connsiteY283" fmla="*/ 1587 h 93663"/>
                <a:gd name="connsiteX284" fmla="*/ 1495424 w 4924425"/>
                <a:gd name="connsiteY284" fmla="*/ 38100 h 93663"/>
                <a:gd name="connsiteX285" fmla="*/ 1516062 w 4924425"/>
                <a:gd name="connsiteY285" fmla="*/ 1587 h 93663"/>
                <a:gd name="connsiteX286" fmla="*/ 1535112 w 4924425"/>
                <a:gd name="connsiteY286" fmla="*/ 1587 h 93663"/>
                <a:gd name="connsiteX287" fmla="*/ 1503362 w 4924425"/>
                <a:gd name="connsiteY287" fmla="*/ 53975 h 93663"/>
                <a:gd name="connsiteX288" fmla="*/ 1503362 w 4924425"/>
                <a:gd name="connsiteY288" fmla="*/ 92075 h 93663"/>
                <a:gd name="connsiteX289" fmla="*/ 1484312 w 4924425"/>
                <a:gd name="connsiteY289" fmla="*/ 92075 h 93663"/>
                <a:gd name="connsiteX290" fmla="*/ 1484312 w 4924425"/>
                <a:gd name="connsiteY290" fmla="*/ 53975 h 93663"/>
                <a:gd name="connsiteX291" fmla="*/ 1371600 w 4924425"/>
                <a:gd name="connsiteY291" fmla="*/ 1587 h 93663"/>
                <a:gd name="connsiteX292" fmla="*/ 1444625 w 4924425"/>
                <a:gd name="connsiteY292" fmla="*/ 1587 h 93663"/>
                <a:gd name="connsiteX293" fmla="*/ 1444625 w 4924425"/>
                <a:gd name="connsiteY293" fmla="*/ 15875 h 93663"/>
                <a:gd name="connsiteX294" fmla="*/ 1417637 w 4924425"/>
                <a:gd name="connsiteY294" fmla="*/ 15875 h 93663"/>
                <a:gd name="connsiteX295" fmla="*/ 1417637 w 4924425"/>
                <a:gd name="connsiteY295" fmla="*/ 92075 h 93663"/>
                <a:gd name="connsiteX296" fmla="*/ 1398587 w 4924425"/>
                <a:gd name="connsiteY296" fmla="*/ 92075 h 93663"/>
                <a:gd name="connsiteX297" fmla="*/ 1398587 w 4924425"/>
                <a:gd name="connsiteY297" fmla="*/ 15875 h 93663"/>
                <a:gd name="connsiteX298" fmla="*/ 1371600 w 4924425"/>
                <a:gd name="connsiteY298" fmla="*/ 15875 h 93663"/>
                <a:gd name="connsiteX299" fmla="*/ 1336675 w 4924425"/>
                <a:gd name="connsiteY299" fmla="*/ 1587 h 93663"/>
                <a:gd name="connsiteX300" fmla="*/ 1355725 w 4924425"/>
                <a:gd name="connsiteY300" fmla="*/ 1587 h 93663"/>
                <a:gd name="connsiteX301" fmla="*/ 1355725 w 4924425"/>
                <a:gd name="connsiteY301" fmla="*/ 92075 h 93663"/>
                <a:gd name="connsiteX302" fmla="*/ 1336675 w 4924425"/>
                <a:gd name="connsiteY302" fmla="*/ 92075 h 93663"/>
                <a:gd name="connsiteX303" fmla="*/ 1150937 w 4924425"/>
                <a:gd name="connsiteY303" fmla="*/ 1587 h 93663"/>
                <a:gd name="connsiteX304" fmla="*/ 1188378 w 4924425"/>
                <a:gd name="connsiteY304" fmla="*/ 1587 h 93663"/>
                <a:gd name="connsiteX305" fmla="*/ 1209345 w 4924425"/>
                <a:gd name="connsiteY305" fmla="*/ 4603 h 93663"/>
                <a:gd name="connsiteX306" fmla="*/ 1219828 w 4924425"/>
                <a:gd name="connsiteY306" fmla="*/ 12144 h 93663"/>
                <a:gd name="connsiteX307" fmla="*/ 1224321 w 4924425"/>
                <a:gd name="connsiteY307" fmla="*/ 27225 h 93663"/>
                <a:gd name="connsiteX308" fmla="*/ 1218331 w 4924425"/>
                <a:gd name="connsiteY308" fmla="*/ 43815 h 93663"/>
                <a:gd name="connsiteX309" fmla="*/ 1200359 w 4924425"/>
                <a:gd name="connsiteY309" fmla="*/ 51356 h 93663"/>
                <a:gd name="connsiteX310" fmla="*/ 1209345 w 4924425"/>
                <a:gd name="connsiteY310" fmla="*/ 58896 h 93663"/>
                <a:gd name="connsiteX311" fmla="*/ 1219828 w 4924425"/>
                <a:gd name="connsiteY311" fmla="*/ 73978 h 93663"/>
                <a:gd name="connsiteX312" fmla="*/ 1230312 w 4924425"/>
                <a:gd name="connsiteY312" fmla="*/ 92075 h 93663"/>
                <a:gd name="connsiteX313" fmla="*/ 1209345 w 4924425"/>
                <a:gd name="connsiteY313" fmla="*/ 92075 h 93663"/>
                <a:gd name="connsiteX314" fmla="*/ 1195866 w 4924425"/>
                <a:gd name="connsiteY314" fmla="*/ 72469 h 93663"/>
                <a:gd name="connsiteX315" fmla="*/ 1186880 w 4924425"/>
                <a:gd name="connsiteY315" fmla="*/ 58896 h 93663"/>
                <a:gd name="connsiteX316" fmla="*/ 1180890 w 4924425"/>
                <a:gd name="connsiteY316" fmla="*/ 54372 h 93663"/>
                <a:gd name="connsiteX317" fmla="*/ 1171904 w 4924425"/>
                <a:gd name="connsiteY317" fmla="*/ 54372 h 93663"/>
                <a:gd name="connsiteX318" fmla="*/ 1168908 w 4924425"/>
                <a:gd name="connsiteY318" fmla="*/ 54372 h 93663"/>
                <a:gd name="connsiteX319" fmla="*/ 1168908 w 4924425"/>
                <a:gd name="connsiteY319" fmla="*/ 92075 h 93663"/>
                <a:gd name="connsiteX320" fmla="*/ 1150937 w 4924425"/>
                <a:gd name="connsiteY320" fmla="*/ 92075 h 93663"/>
                <a:gd name="connsiteX321" fmla="*/ 1150937 w 4924425"/>
                <a:gd name="connsiteY321" fmla="*/ 1587 h 93663"/>
                <a:gd name="connsiteX322" fmla="*/ 1060450 w 4924425"/>
                <a:gd name="connsiteY322" fmla="*/ 1587 h 93663"/>
                <a:gd name="connsiteX323" fmla="*/ 1127125 w 4924425"/>
                <a:gd name="connsiteY323" fmla="*/ 1587 h 93663"/>
                <a:gd name="connsiteX324" fmla="*/ 1127125 w 4924425"/>
                <a:gd name="connsiteY324" fmla="*/ 15875 h 93663"/>
                <a:gd name="connsiteX325" fmla="*/ 1077912 w 4924425"/>
                <a:gd name="connsiteY325" fmla="*/ 15875 h 93663"/>
                <a:gd name="connsiteX326" fmla="*/ 1077912 w 4924425"/>
                <a:gd name="connsiteY326" fmla="*/ 36512 h 93663"/>
                <a:gd name="connsiteX327" fmla="*/ 1123950 w 4924425"/>
                <a:gd name="connsiteY327" fmla="*/ 36512 h 93663"/>
                <a:gd name="connsiteX328" fmla="*/ 1123950 w 4924425"/>
                <a:gd name="connsiteY328" fmla="*/ 50800 h 93663"/>
                <a:gd name="connsiteX329" fmla="*/ 1077912 w 4924425"/>
                <a:gd name="connsiteY329" fmla="*/ 50800 h 93663"/>
                <a:gd name="connsiteX330" fmla="*/ 1077912 w 4924425"/>
                <a:gd name="connsiteY330" fmla="*/ 76200 h 93663"/>
                <a:gd name="connsiteX331" fmla="*/ 1128713 w 4924425"/>
                <a:gd name="connsiteY331" fmla="*/ 76200 h 93663"/>
                <a:gd name="connsiteX332" fmla="*/ 1128713 w 4924425"/>
                <a:gd name="connsiteY332" fmla="*/ 92075 h 93663"/>
                <a:gd name="connsiteX333" fmla="*/ 1060450 w 4924425"/>
                <a:gd name="connsiteY333" fmla="*/ 92075 h 93663"/>
                <a:gd name="connsiteX334" fmla="*/ 960437 w 4924425"/>
                <a:gd name="connsiteY334" fmla="*/ 1587 h 93663"/>
                <a:gd name="connsiteX335" fmla="*/ 981074 w 4924425"/>
                <a:gd name="connsiteY335" fmla="*/ 1587 h 93663"/>
                <a:gd name="connsiteX336" fmla="*/ 1003299 w 4924425"/>
                <a:gd name="connsiteY336" fmla="*/ 68262 h 93663"/>
                <a:gd name="connsiteX337" fmla="*/ 1025524 w 4924425"/>
                <a:gd name="connsiteY337" fmla="*/ 1587 h 93663"/>
                <a:gd name="connsiteX338" fmla="*/ 1042987 w 4924425"/>
                <a:gd name="connsiteY338" fmla="*/ 1587 h 93663"/>
                <a:gd name="connsiteX339" fmla="*/ 1012824 w 4924425"/>
                <a:gd name="connsiteY339" fmla="*/ 92075 h 93663"/>
                <a:gd name="connsiteX340" fmla="*/ 992187 w 4924425"/>
                <a:gd name="connsiteY340" fmla="*/ 92075 h 93663"/>
                <a:gd name="connsiteX341" fmla="*/ 927100 w 4924425"/>
                <a:gd name="connsiteY341" fmla="*/ 1587 h 93663"/>
                <a:gd name="connsiteX342" fmla="*/ 946150 w 4924425"/>
                <a:gd name="connsiteY342" fmla="*/ 1587 h 93663"/>
                <a:gd name="connsiteX343" fmla="*/ 946150 w 4924425"/>
                <a:gd name="connsiteY343" fmla="*/ 92075 h 93663"/>
                <a:gd name="connsiteX344" fmla="*/ 927100 w 4924425"/>
                <a:gd name="connsiteY344" fmla="*/ 92075 h 93663"/>
                <a:gd name="connsiteX345" fmla="*/ 831850 w 4924425"/>
                <a:gd name="connsiteY345" fmla="*/ 1587 h 93663"/>
                <a:gd name="connsiteX346" fmla="*/ 849312 w 4924425"/>
                <a:gd name="connsiteY346" fmla="*/ 1587 h 93663"/>
                <a:gd name="connsiteX347" fmla="*/ 885825 w 4924425"/>
                <a:gd name="connsiteY347" fmla="*/ 61912 h 93663"/>
                <a:gd name="connsiteX348" fmla="*/ 885825 w 4924425"/>
                <a:gd name="connsiteY348" fmla="*/ 1587 h 93663"/>
                <a:gd name="connsiteX349" fmla="*/ 901700 w 4924425"/>
                <a:gd name="connsiteY349" fmla="*/ 1587 h 93663"/>
                <a:gd name="connsiteX350" fmla="*/ 901700 w 4924425"/>
                <a:gd name="connsiteY350" fmla="*/ 92075 h 93663"/>
                <a:gd name="connsiteX351" fmla="*/ 884237 w 4924425"/>
                <a:gd name="connsiteY351" fmla="*/ 92075 h 93663"/>
                <a:gd name="connsiteX352" fmla="*/ 847725 w 4924425"/>
                <a:gd name="connsiteY352" fmla="*/ 33337 h 93663"/>
                <a:gd name="connsiteX353" fmla="*/ 847725 w 4924425"/>
                <a:gd name="connsiteY353" fmla="*/ 92075 h 93663"/>
                <a:gd name="connsiteX354" fmla="*/ 831850 w 4924425"/>
                <a:gd name="connsiteY354" fmla="*/ 92075 h 93663"/>
                <a:gd name="connsiteX355" fmla="*/ 733425 w 4924425"/>
                <a:gd name="connsiteY355" fmla="*/ 1587 h 93663"/>
                <a:gd name="connsiteX356" fmla="*/ 751681 w 4924425"/>
                <a:gd name="connsiteY356" fmla="*/ 1587 h 93663"/>
                <a:gd name="connsiteX357" fmla="*/ 751681 w 4924425"/>
                <a:gd name="connsiteY357" fmla="*/ 49889 h 93663"/>
                <a:gd name="connsiteX358" fmla="*/ 753202 w 4924425"/>
                <a:gd name="connsiteY358" fmla="*/ 64983 h 93663"/>
                <a:gd name="connsiteX359" fmla="*/ 757766 w 4924425"/>
                <a:gd name="connsiteY359" fmla="*/ 74040 h 93663"/>
                <a:gd name="connsiteX360" fmla="*/ 769937 w 4924425"/>
                <a:gd name="connsiteY360" fmla="*/ 77058 h 93663"/>
                <a:gd name="connsiteX361" fmla="*/ 782108 w 4924425"/>
                <a:gd name="connsiteY361" fmla="*/ 74040 h 93663"/>
                <a:gd name="connsiteX362" fmla="*/ 786672 w 4924425"/>
                <a:gd name="connsiteY362" fmla="*/ 66492 h 93663"/>
                <a:gd name="connsiteX363" fmla="*/ 788194 w 4924425"/>
                <a:gd name="connsiteY363" fmla="*/ 51398 h 93663"/>
                <a:gd name="connsiteX364" fmla="*/ 788194 w 4924425"/>
                <a:gd name="connsiteY364" fmla="*/ 1587 h 93663"/>
                <a:gd name="connsiteX365" fmla="*/ 806450 w 4924425"/>
                <a:gd name="connsiteY365" fmla="*/ 1587 h 93663"/>
                <a:gd name="connsiteX366" fmla="*/ 806450 w 4924425"/>
                <a:gd name="connsiteY366" fmla="*/ 48379 h 93663"/>
                <a:gd name="connsiteX367" fmla="*/ 804928 w 4924425"/>
                <a:gd name="connsiteY367" fmla="*/ 72530 h 93663"/>
                <a:gd name="connsiteX368" fmla="*/ 798843 w 4924425"/>
                <a:gd name="connsiteY368" fmla="*/ 83096 h 93663"/>
                <a:gd name="connsiteX369" fmla="*/ 788194 w 4924425"/>
                <a:gd name="connsiteY369" fmla="*/ 90643 h 93663"/>
                <a:gd name="connsiteX370" fmla="*/ 771459 w 4924425"/>
                <a:gd name="connsiteY370" fmla="*/ 93662 h 93663"/>
                <a:gd name="connsiteX371" fmla="*/ 751681 w 4924425"/>
                <a:gd name="connsiteY371" fmla="*/ 90643 h 93663"/>
                <a:gd name="connsiteX372" fmla="*/ 741032 w 4924425"/>
                <a:gd name="connsiteY372" fmla="*/ 83096 h 93663"/>
                <a:gd name="connsiteX373" fmla="*/ 734946 w 4924425"/>
                <a:gd name="connsiteY373" fmla="*/ 72530 h 93663"/>
                <a:gd name="connsiteX374" fmla="*/ 733425 w 4924425"/>
                <a:gd name="connsiteY374" fmla="*/ 49889 h 93663"/>
                <a:gd name="connsiteX375" fmla="*/ 733425 w 4924425"/>
                <a:gd name="connsiteY375" fmla="*/ 1587 h 93663"/>
                <a:gd name="connsiteX376" fmla="*/ 492125 w 4924425"/>
                <a:gd name="connsiteY376" fmla="*/ 1587 h 93663"/>
                <a:gd name="connsiteX377" fmla="*/ 509587 w 4924425"/>
                <a:gd name="connsiteY377" fmla="*/ 1587 h 93663"/>
                <a:gd name="connsiteX378" fmla="*/ 547688 w 4924425"/>
                <a:gd name="connsiteY378" fmla="*/ 61912 h 93663"/>
                <a:gd name="connsiteX379" fmla="*/ 547688 w 4924425"/>
                <a:gd name="connsiteY379" fmla="*/ 1587 h 93663"/>
                <a:gd name="connsiteX380" fmla="*/ 563563 w 4924425"/>
                <a:gd name="connsiteY380" fmla="*/ 1587 h 93663"/>
                <a:gd name="connsiteX381" fmla="*/ 563563 w 4924425"/>
                <a:gd name="connsiteY381" fmla="*/ 92075 h 93663"/>
                <a:gd name="connsiteX382" fmla="*/ 546100 w 4924425"/>
                <a:gd name="connsiteY382" fmla="*/ 92075 h 93663"/>
                <a:gd name="connsiteX383" fmla="*/ 509587 w 4924425"/>
                <a:gd name="connsiteY383" fmla="*/ 33337 h 93663"/>
                <a:gd name="connsiteX384" fmla="*/ 509587 w 4924425"/>
                <a:gd name="connsiteY384" fmla="*/ 92075 h 93663"/>
                <a:gd name="connsiteX385" fmla="*/ 492125 w 4924425"/>
                <a:gd name="connsiteY385" fmla="*/ 92075 h 93663"/>
                <a:gd name="connsiteX386" fmla="*/ 420687 w 4924425"/>
                <a:gd name="connsiteY386" fmla="*/ 1587 h 93663"/>
                <a:gd name="connsiteX387" fmla="*/ 439737 w 4924425"/>
                <a:gd name="connsiteY387" fmla="*/ 1587 h 93663"/>
                <a:gd name="connsiteX388" fmla="*/ 476250 w 4924425"/>
                <a:gd name="connsiteY388" fmla="*/ 92075 h 93663"/>
                <a:gd name="connsiteX389" fmla="*/ 457200 w 4924425"/>
                <a:gd name="connsiteY389" fmla="*/ 92075 h 93663"/>
                <a:gd name="connsiteX390" fmla="*/ 447675 w 4924425"/>
                <a:gd name="connsiteY390" fmla="*/ 69850 h 93663"/>
                <a:gd name="connsiteX391" fmla="*/ 411162 w 4924425"/>
                <a:gd name="connsiteY391" fmla="*/ 69850 h 93663"/>
                <a:gd name="connsiteX392" fmla="*/ 404812 w 4924425"/>
                <a:gd name="connsiteY392" fmla="*/ 92075 h 93663"/>
                <a:gd name="connsiteX393" fmla="*/ 385762 w 4924425"/>
                <a:gd name="connsiteY393" fmla="*/ 92075 h 93663"/>
                <a:gd name="connsiteX394" fmla="*/ 352425 w 4924425"/>
                <a:gd name="connsiteY394" fmla="*/ 1587 h 93663"/>
                <a:gd name="connsiteX395" fmla="*/ 371475 w 4924425"/>
                <a:gd name="connsiteY395" fmla="*/ 1587 h 93663"/>
                <a:gd name="connsiteX396" fmla="*/ 371475 w 4924425"/>
                <a:gd name="connsiteY396" fmla="*/ 92075 h 93663"/>
                <a:gd name="connsiteX397" fmla="*/ 352425 w 4924425"/>
                <a:gd name="connsiteY397" fmla="*/ 92075 h 93663"/>
                <a:gd name="connsiteX398" fmla="*/ 308977 w 4924425"/>
                <a:gd name="connsiteY398" fmla="*/ 1587 h 93663"/>
                <a:gd name="connsiteX399" fmla="*/ 327025 w 4924425"/>
                <a:gd name="connsiteY399" fmla="*/ 1587 h 93663"/>
                <a:gd name="connsiteX400" fmla="*/ 327025 w 4924425"/>
                <a:gd name="connsiteY400" fmla="*/ 58945 h 93663"/>
                <a:gd name="connsiteX401" fmla="*/ 325521 w 4924425"/>
                <a:gd name="connsiteY401" fmla="*/ 75549 h 93663"/>
                <a:gd name="connsiteX402" fmla="*/ 316497 w 4924425"/>
                <a:gd name="connsiteY402" fmla="*/ 89134 h 93663"/>
                <a:gd name="connsiteX403" fmla="*/ 296946 w 4924425"/>
                <a:gd name="connsiteY403" fmla="*/ 93662 h 93663"/>
                <a:gd name="connsiteX404" fmla="*/ 277394 w 4924425"/>
                <a:gd name="connsiteY404" fmla="*/ 86115 h 93663"/>
                <a:gd name="connsiteX405" fmla="*/ 269875 w 4924425"/>
                <a:gd name="connsiteY405" fmla="*/ 63474 h 93663"/>
                <a:gd name="connsiteX406" fmla="*/ 286418 w 4924425"/>
                <a:gd name="connsiteY406" fmla="*/ 61964 h 93663"/>
                <a:gd name="connsiteX407" fmla="*/ 289426 w 4924425"/>
                <a:gd name="connsiteY407" fmla="*/ 72530 h 93663"/>
                <a:gd name="connsiteX408" fmla="*/ 298450 w 4924425"/>
                <a:gd name="connsiteY408" fmla="*/ 77058 h 93663"/>
                <a:gd name="connsiteX409" fmla="*/ 307473 w 4924425"/>
                <a:gd name="connsiteY409" fmla="*/ 74040 h 93663"/>
                <a:gd name="connsiteX410" fmla="*/ 308977 w 4924425"/>
                <a:gd name="connsiteY410" fmla="*/ 60455 h 93663"/>
                <a:gd name="connsiteX411" fmla="*/ 187325 w 4924425"/>
                <a:gd name="connsiteY411" fmla="*/ 1587 h 93663"/>
                <a:gd name="connsiteX412" fmla="*/ 254000 w 4924425"/>
                <a:gd name="connsiteY412" fmla="*/ 1587 h 93663"/>
                <a:gd name="connsiteX413" fmla="*/ 254000 w 4924425"/>
                <a:gd name="connsiteY413" fmla="*/ 15875 h 93663"/>
                <a:gd name="connsiteX414" fmla="*/ 204787 w 4924425"/>
                <a:gd name="connsiteY414" fmla="*/ 15875 h 93663"/>
                <a:gd name="connsiteX415" fmla="*/ 204787 w 4924425"/>
                <a:gd name="connsiteY415" fmla="*/ 36512 h 93663"/>
                <a:gd name="connsiteX416" fmla="*/ 250825 w 4924425"/>
                <a:gd name="connsiteY416" fmla="*/ 36512 h 93663"/>
                <a:gd name="connsiteX417" fmla="*/ 250825 w 4924425"/>
                <a:gd name="connsiteY417" fmla="*/ 50800 h 93663"/>
                <a:gd name="connsiteX418" fmla="*/ 204787 w 4924425"/>
                <a:gd name="connsiteY418" fmla="*/ 50800 h 93663"/>
                <a:gd name="connsiteX419" fmla="*/ 204787 w 4924425"/>
                <a:gd name="connsiteY419" fmla="*/ 76200 h 93663"/>
                <a:gd name="connsiteX420" fmla="*/ 255588 w 4924425"/>
                <a:gd name="connsiteY420" fmla="*/ 76200 h 93663"/>
                <a:gd name="connsiteX421" fmla="*/ 255588 w 4924425"/>
                <a:gd name="connsiteY421" fmla="*/ 92075 h 93663"/>
                <a:gd name="connsiteX422" fmla="*/ 187325 w 4924425"/>
                <a:gd name="connsiteY422" fmla="*/ 92075 h 93663"/>
                <a:gd name="connsiteX423" fmla="*/ 88900 w 4924425"/>
                <a:gd name="connsiteY423" fmla="*/ 1587 h 93663"/>
                <a:gd name="connsiteX424" fmla="*/ 107950 w 4924425"/>
                <a:gd name="connsiteY424" fmla="*/ 1587 h 93663"/>
                <a:gd name="connsiteX425" fmla="*/ 107950 w 4924425"/>
                <a:gd name="connsiteY425" fmla="*/ 36512 h 93663"/>
                <a:gd name="connsiteX426" fmla="*/ 144462 w 4924425"/>
                <a:gd name="connsiteY426" fmla="*/ 36512 h 93663"/>
                <a:gd name="connsiteX427" fmla="*/ 144462 w 4924425"/>
                <a:gd name="connsiteY427" fmla="*/ 1587 h 93663"/>
                <a:gd name="connsiteX428" fmla="*/ 161925 w 4924425"/>
                <a:gd name="connsiteY428" fmla="*/ 1587 h 93663"/>
                <a:gd name="connsiteX429" fmla="*/ 161925 w 4924425"/>
                <a:gd name="connsiteY429" fmla="*/ 92075 h 93663"/>
                <a:gd name="connsiteX430" fmla="*/ 144462 w 4924425"/>
                <a:gd name="connsiteY430" fmla="*/ 92075 h 93663"/>
                <a:gd name="connsiteX431" fmla="*/ 144462 w 4924425"/>
                <a:gd name="connsiteY431" fmla="*/ 52387 h 93663"/>
                <a:gd name="connsiteX432" fmla="*/ 107950 w 4924425"/>
                <a:gd name="connsiteY432" fmla="*/ 52387 h 93663"/>
                <a:gd name="connsiteX433" fmla="*/ 107950 w 4924425"/>
                <a:gd name="connsiteY433" fmla="*/ 92075 h 93663"/>
                <a:gd name="connsiteX434" fmla="*/ 88900 w 4924425"/>
                <a:gd name="connsiteY434" fmla="*/ 92075 h 93663"/>
                <a:gd name="connsiteX435" fmla="*/ 3175 w 4924425"/>
                <a:gd name="connsiteY435" fmla="*/ 1587 h 93663"/>
                <a:gd name="connsiteX436" fmla="*/ 69850 w 4924425"/>
                <a:gd name="connsiteY436" fmla="*/ 1587 h 93663"/>
                <a:gd name="connsiteX437" fmla="*/ 69850 w 4924425"/>
                <a:gd name="connsiteY437" fmla="*/ 14287 h 93663"/>
                <a:gd name="connsiteX438" fmla="*/ 20637 w 4924425"/>
                <a:gd name="connsiteY438" fmla="*/ 76200 h 93663"/>
                <a:gd name="connsiteX439" fmla="*/ 71438 w 4924425"/>
                <a:gd name="connsiteY439" fmla="*/ 76200 h 93663"/>
                <a:gd name="connsiteX440" fmla="*/ 71438 w 4924425"/>
                <a:gd name="connsiteY440" fmla="*/ 92075 h 93663"/>
                <a:gd name="connsiteX441" fmla="*/ 0 w 4924425"/>
                <a:gd name="connsiteY441" fmla="*/ 92075 h 93663"/>
                <a:gd name="connsiteX442" fmla="*/ 0 w 4924425"/>
                <a:gd name="connsiteY442" fmla="*/ 74613 h 93663"/>
                <a:gd name="connsiteX443" fmla="*/ 46038 w 4924425"/>
                <a:gd name="connsiteY443" fmla="*/ 15875 h 93663"/>
                <a:gd name="connsiteX444" fmla="*/ 3175 w 4924425"/>
                <a:gd name="connsiteY444" fmla="*/ 15875 h 93663"/>
                <a:gd name="connsiteX445" fmla="*/ 4793286 w 4924425"/>
                <a:gd name="connsiteY445" fmla="*/ 0 h 93663"/>
                <a:gd name="connsiteX446" fmla="*/ 4818828 w 4924425"/>
                <a:gd name="connsiteY446" fmla="*/ 7554 h 93663"/>
                <a:gd name="connsiteX447" fmla="*/ 4832350 w 4924425"/>
                <a:gd name="connsiteY447" fmla="*/ 27193 h 93663"/>
                <a:gd name="connsiteX448" fmla="*/ 4814320 w 4924425"/>
                <a:gd name="connsiteY448" fmla="*/ 30214 h 93663"/>
                <a:gd name="connsiteX449" fmla="*/ 4806808 w 4924425"/>
                <a:gd name="connsiteY449" fmla="*/ 19639 h 93663"/>
                <a:gd name="connsiteX450" fmla="*/ 4793286 w 4924425"/>
                <a:gd name="connsiteY450" fmla="*/ 15107 h 93663"/>
                <a:gd name="connsiteX451" fmla="*/ 4773754 w 4924425"/>
                <a:gd name="connsiteY451" fmla="*/ 22661 h 93663"/>
                <a:gd name="connsiteX452" fmla="*/ 4767744 w 4924425"/>
                <a:gd name="connsiteY452" fmla="*/ 45321 h 93663"/>
                <a:gd name="connsiteX453" fmla="*/ 4775256 w 4924425"/>
                <a:gd name="connsiteY453" fmla="*/ 69492 h 93663"/>
                <a:gd name="connsiteX454" fmla="*/ 4793286 w 4924425"/>
                <a:gd name="connsiteY454" fmla="*/ 77045 h 93663"/>
                <a:gd name="connsiteX455" fmla="*/ 4805306 w 4924425"/>
                <a:gd name="connsiteY455" fmla="*/ 75535 h 93663"/>
                <a:gd name="connsiteX456" fmla="*/ 4814320 w 4924425"/>
                <a:gd name="connsiteY456" fmla="*/ 69492 h 93663"/>
                <a:gd name="connsiteX457" fmla="*/ 4814320 w 4924425"/>
                <a:gd name="connsiteY457" fmla="*/ 58917 h 93663"/>
                <a:gd name="connsiteX458" fmla="*/ 4793286 w 4924425"/>
                <a:gd name="connsiteY458" fmla="*/ 58917 h 93663"/>
                <a:gd name="connsiteX459" fmla="*/ 4793286 w 4924425"/>
                <a:gd name="connsiteY459" fmla="*/ 43810 h 93663"/>
                <a:gd name="connsiteX460" fmla="*/ 4832350 w 4924425"/>
                <a:gd name="connsiteY460" fmla="*/ 43810 h 93663"/>
                <a:gd name="connsiteX461" fmla="*/ 4832350 w 4924425"/>
                <a:gd name="connsiteY461" fmla="*/ 80067 h 93663"/>
                <a:gd name="connsiteX462" fmla="*/ 4815823 w 4924425"/>
                <a:gd name="connsiteY462" fmla="*/ 89131 h 93663"/>
                <a:gd name="connsiteX463" fmla="*/ 4794788 w 4924425"/>
                <a:gd name="connsiteY463" fmla="*/ 93663 h 93663"/>
                <a:gd name="connsiteX464" fmla="*/ 4769247 w 4924425"/>
                <a:gd name="connsiteY464" fmla="*/ 87620 h 93663"/>
                <a:gd name="connsiteX465" fmla="*/ 4754222 w 4924425"/>
                <a:gd name="connsiteY465" fmla="*/ 71003 h 93663"/>
                <a:gd name="connsiteX466" fmla="*/ 4748212 w 4924425"/>
                <a:gd name="connsiteY466" fmla="*/ 46832 h 93663"/>
                <a:gd name="connsiteX467" fmla="*/ 4754222 w 4924425"/>
                <a:gd name="connsiteY467" fmla="*/ 21150 h 93663"/>
                <a:gd name="connsiteX468" fmla="*/ 4772251 w 4924425"/>
                <a:gd name="connsiteY468" fmla="*/ 4532 h 93663"/>
                <a:gd name="connsiteX469" fmla="*/ 4793286 w 4924425"/>
                <a:gd name="connsiteY469" fmla="*/ 0 h 93663"/>
                <a:gd name="connsiteX470" fmla="*/ 4429919 w 4924425"/>
                <a:gd name="connsiteY470" fmla="*/ 0 h 93663"/>
                <a:gd name="connsiteX471" fmla="*/ 4463037 w 4924425"/>
                <a:gd name="connsiteY471" fmla="*/ 12086 h 93663"/>
                <a:gd name="connsiteX472" fmla="*/ 4473575 w 4924425"/>
                <a:gd name="connsiteY472" fmla="*/ 46832 h 93663"/>
                <a:gd name="connsiteX473" fmla="*/ 4463037 w 4924425"/>
                <a:gd name="connsiteY473" fmla="*/ 81578 h 93663"/>
                <a:gd name="connsiteX474" fmla="*/ 4431424 w 4924425"/>
                <a:gd name="connsiteY474" fmla="*/ 93663 h 93663"/>
                <a:gd name="connsiteX475" fmla="*/ 4398305 w 4924425"/>
                <a:gd name="connsiteY475" fmla="*/ 81578 h 93663"/>
                <a:gd name="connsiteX476" fmla="*/ 4386262 w 4924425"/>
                <a:gd name="connsiteY476" fmla="*/ 46832 h 93663"/>
                <a:gd name="connsiteX477" fmla="*/ 4390778 w 4924425"/>
                <a:gd name="connsiteY477" fmla="*/ 24171 h 93663"/>
                <a:gd name="connsiteX478" fmla="*/ 4399811 w 4924425"/>
                <a:gd name="connsiteY478" fmla="*/ 12086 h 93663"/>
                <a:gd name="connsiteX479" fmla="*/ 4410348 w 4924425"/>
                <a:gd name="connsiteY479" fmla="*/ 3022 h 93663"/>
                <a:gd name="connsiteX480" fmla="*/ 4429919 w 4924425"/>
                <a:gd name="connsiteY480" fmla="*/ 0 h 93663"/>
                <a:gd name="connsiteX481" fmla="*/ 4332165 w 4924425"/>
                <a:gd name="connsiteY481" fmla="*/ 0 h 93663"/>
                <a:gd name="connsiteX482" fmla="*/ 4359641 w 4924425"/>
                <a:gd name="connsiteY482" fmla="*/ 9064 h 93663"/>
                <a:gd name="connsiteX483" fmla="*/ 4368800 w 4924425"/>
                <a:gd name="connsiteY483" fmla="*/ 25682 h 93663"/>
                <a:gd name="connsiteX484" fmla="*/ 4350483 w 4924425"/>
                <a:gd name="connsiteY484" fmla="*/ 30214 h 93663"/>
                <a:gd name="connsiteX485" fmla="*/ 4344377 w 4924425"/>
                <a:gd name="connsiteY485" fmla="*/ 19639 h 93663"/>
                <a:gd name="connsiteX486" fmla="*/ 4332165 w 4924425"/>
                <a:gd name="connsiteY486" fmla="*/ 15107 h 93663"/>
                <a:gd name="connsiteX487" fmla="*/ 4315375 w 4924425"/>
                <a:gd name="connsiteY487" fmla="*/ 22661 h 93663"/>
                <a:gd name="connsiteX488" fmla="*/ 4309269 w 4924425"/>
                <a:gd name="connsiteY488" fmla="*/ 45321 h 93663"/>
                <a:gd name="connsiteX489" fmla="*/ 4315375 w 4924425"/>
                <a:gd name="connsiteY489" fmla="*/ 71003 h 93663"/>
                <a:gd name="connsiteX490" fmla="*/ 4330639 w 4924425"/>
                <a:gd name="connsiteY490" fmla="*/ 77045 h 93663"/>
                <a:gd name="connsiteX491" fmla="*/ 4344377 w 4924425"/>
                <a:gd name="connsiteY491" fmla="*/ 72513 h 93663"/>
                <a:gd name="connsiteX492" fmla="*/ 4352009 w 4924425"/>
                <a:gd name="connsiteY492" fmla="*/ 58917 h 93663"/>
                <a:gd name="connsiteX493" fmla="*/ 4368800 w 4924425"/>
                <a:gd name="connsiteY493" fmla="*/ 63449 h 93663"/>
                <a:gd name="connsiteX494" fmla="*/ 4355062 w 4924425"/>
                <a:gd name="connsiteY494" fmla="*/ 86110 h 93663"/>
                <a:gd name="connsiteX495" fmla="*/ 4330639 w 4924425"/>
                <a:gd name="connsiteY495" fmla="*/ 93663 h 93663"/>
                <a:gd name="connsiteX496" fmla="*/ 4301637 w 4924425"/>
                <a:gd name="connsiteY496" fmla="*/ 81578 h 93663"/>
                <a:gd name="connsiteX497" fmla="*/ 4289425 w 4924425"/>
                <a:gd name="connsiteY497" fmla="*/ 46832 h 93663"/>
                <a:gd name="connsiteX498" fmla="*/ 4301637 w 4924425"/>
                <a:gd name="connsiteY498" fmla="*/ 12086 h 93663"/>
                <a:gd name="connsiteX499" fmla="*/ 4332165 w 4924425"/>
                <a:gd name="connsiteY499" fmla="*/ 0 h 93663"/>
                <a:gd name="connsiteX500" fmla="*/ 4189355 w 4924425"/>
                <a:gd name="connsiteY500" fmla="*/ 0 h 93663"/>
                <a:gd name="connsiteX501" fmla="*/ 4216910 w 4924425"/>
                <a:gd name="connsiteY501" fmla="*/ 7554 h 93663"/>
                <a:gd name="connsiteX502" fmla="*/ 4229156 w 4924425"/>
                <a:gd name="connsiteY502" fmla="*/ 27193 h 93663"/>
                <a:gd name="connsiteX503" fmla="*/ 4210787 w 4924425"/>
                <a:gd name="connsiteY503" fmla="*/ 30214 h 93663"/>
                <a:gd name="connsiteX504" fmla="*/ 4203133 w 4924425"/>
                <a:gd name="connsiteY504" fmla="*/ 19639 h 93663"/>
                <a:gd name="connsiteX505" fmla="*/ 4189355 w 4924425"/>
                <a:gd name="connsiteY505" fmla="*/ 15107 h 93663"/>
                <a:gd name="connsiteX506" fmla="*/ 4170986 w 4924425"/>
                <a:gd name="connsiteY506" fmla="*/ 22661 h 93663"/>
                <a:gd name="connsiteX507" fmla="*/ 4163332 w 4924425"/>
                <a:gd name="connsiteY507" fmla="*/ 45321 h 93663"/>
                <a:gd name="connsiteX508" fmla="*/ 4170986 w 4924425"/>
                <a:gd name="connsiteY508" fmla="*/ 69492 h 93663"/>
                <a:gd name="connsiteX509" fmla="*/ 4189355 w 4924425"/>
                <a:gd name="connsiteY509" fmla="*/ 77045 h 93663"/>
                <a:gd name="connsiteX510" fmla="*/ 4201602 w 4924425"/>
                <a:gd name="connsiteY510" fmla="*/ 75535 h 93663"/>
                <a:gd name="connsiteX511" fmla="*/ 4210787 w 4924425"/>
                <a:gd name="connsiteY511" fmla="*/ 69492 h 93663"/>
                <a:gd name="connsiteX512" fmla="*/ 4210787 w 4924425"/>
                <a:gd name="connsiteY512" fmla="*/ 58917 h 93663"/>
                <a:gd name="connsiteX513" fmla="*/ 4190886 w 4924425"/>
                <a:gd name="connsiteY513" fmla="*/ 58917 h 93663"/>
                <a:gd name="connsiteX514" fmla="*/ 4190886 w 4924425"/>
                <a:gd name="connsiteY514" fmla="*/ 43810 h 93663"/>
                <a:gd name="connsiteX515" fmla="*/ 4230687 w 4924425"/>
                <a:gd name="connsiteY515" fmla="*/ 43810 h 93663"/>
                <a:gd name="connsiteX516" fmla="*/ 4230687 w 4924425"/>
                <a:gd name="connsiteY516" fmla="*/ 80067 h 93663"/>
                <a:gd name="connsiteX517" fmla="*/ 4213848 w 4924425"/>
                <a:gd name="connsiteY517" fmla="*/ 89131 h 93663"/>
                <a:gd name="connsiteX518" fmla="*/ 4190886 w 4924425"/>
                <a:gd name="connsiteY518" fmla="*/ 93663 h 93663"/>
                <a:gd name="connsiteX519" fmla="*/ 4166393 w 4924425"/>
                <a:gd name="connsiteY519" fmla="*/ 87620 h 93663"/>
                <a:gd name="connsiteX520" fmla="*/ 4149554 w 4924425"/>
                <a:gd name="connsiteY520" fmla="*/ 71003 h 93663"/>
                <a:gd name="connsiteX521" fmla="*/ 4144962 w 4924425"/>
                <a:gd name="connsiteY521" fmla="*/ 46832 h 93663"/>
                <a:gd name="connsiteX522" fmla="*/ 4151085 w 4924425"/>
                <a:gd name="connsiteY522" fmla="*/ 21150 h 93663"/>
                <a:gd name="connsiteX523" fmla="*/ 4167924 w 4924425"/>
                <a:gd name="connsiteY523" fmla="*/ 4532 h 93663"/>
                <a:gd name="connsiteX524" fmla="*/ 4189355 w 4924425"/>
                <a:gd name="connsiteY524" fmla="*/ 0 h 93663"/>
                <a:gd name="connsiteX525" fmla="*/ 3815386 w 4924425"/>
                <a:gd name="connsiteY525" fmla="*/ 0 h 93663"/>
                <a:gd name="connsiteX526" fmla="*/ 3840928 w 4924425"/>
                <a:gd name="connsiteY526" fmla="*/ 7554 h 93663"/>
                <a:gd name="connsiteX527" fmla="*/ 3852948 w 4924425"/>
                <a:gd name="connsiteY527" fmla="*/ 27193 h 93663"/>
                <a:gd name="connsiteX528" fmla="*/ 3834918 w 4924425"/>
                <a:gd name="connsiteY528" fmla="*/ 30214 h 93663"/>
                <a:gd name="connsiteX529" fmla="*/ 3827406 w 4924425"/>
                <a:gd name="connsiteY529" fmla="*/ 19639 h 93663"/>
                <a:gd name="connsiteX530" fmla="*/ 3815386 w 4924425"/>
                <a:gd name="connsiteY530" fmla="*/ 15107 h 93663"/>
                <a:gd name="connsiteX531" fmla="*/ 3795854 w 4924425"/>
                <a:gd name="connsiteY531" fmla="*/ 22661 h 93663"/>
                <a:gd name="connsiteX532" fmla="*/ 3788342 w 4924425"/>
                <a:gd name="connsiteY532" fmla="*/ 45321 h 93663"/>
                <a:gd name="connsiteX533" fmla="*/ 3795854 w 4924425"/>
                <a:gd name="connsiteY533" fmla="*/ 69492 h 93663"/>
                <a:gd name="connsiteX534" fmla="*/ 3813883 w 4924425"/>
                <a:gd name="connsiteY534" fmla="*/ 77045 h 93663"/>
                <a:gd name="connsiteX535" fmla="*/ 3825903 w 4924425"/>
                <a:gd name="connsiteY535" fmla="*/ 75535 h 93663"/>
                <a:gd name="connsiteX536" fmla="*/ 3836420 w 4924425"/>
                <a:gd name="connsiteY536" fmla="*/ 69492 h 93663"/>
                <a:gd name="connsiteX537" fmla="*/ 3836420 w 4924425"/>
                <a:gd name="connsiteY537" fmla="*/ 58917 h 93663"/>
                <a:gd name="connsiteX538" fmla="*/ 3815386 w 4924425"/>
                <a:gd name="connsiteY538" fmla="*/ 58917 h 93663"/>
                <a:gd name="connsiteX539" fmla="*/ 3815386 w 4924425"/>
                <a:gd name="connsiteY539" fmla="*/ 43810 h 93663"/>
                <a:gd name="connsiteX540" fmla="*/ 3854450 w 4924425"/>
                <a:gd name="connsiteY540" fmla="*/ 43810 h 93663"/>
                <a:gd name="connsiteX541" fmla="*/ 3854450 w 4924425"/>
                <a:gd name="connsiteY541" fmla="*/ 80067 h 93663"/>
                <a:gd name="connsiteX542" fmla="*/ 3837923 w 4924425"/>
                <a:gd name="connsiteY542" fmla="*/ 89131 h 93663"/>
                <a:gd name="connsiteX543" fmla="*/ 3815386 w 4924425"/>
                <a:gd name="connsiteY543" fmla="*/ 93663 h 93663"/>
                <a:gd name="connsiteX544" fmla="*/ 3791347 w 4924425"/>
                <a:gd name="connsiteY544" fmla="*/ 87620 h 93663"/>
                <a:gd name="connsiteX545" fmla="*/ 3774819 w 4924425"/>
                <a:gd name="connsiteY545" fmla="*/ 71003 h 93663"/>
                <a:gd name="connsiteX546" fmla="*/ 3770312 w 4924425"/>
                <a:gd name="connsiteY546" fmla="*/ 46832 h 93663"/>
                <a:gd name="connsiteX547" fmla="*/ 3776322 w 4924425"/>
                <a:gd name="connsiteY547" fmla="*/ 21150 h 93663"/>
                <a:gd name="connsiteX548" fmla="*/ 3792849 w 4924425"/>
                <a:gd name="connsiteY548" fmla="*/ 4532 h 93663"/>
                <a:gd name="connsiteX549" fmla="*/ 3815386 w 4924425"/>
                <a:gd name="connsiteY549" fmla="*/ 0 h 93663"/>
                <a:gd name="connsiteX550" fmla="*/ 3612357 w 4924425"/>
                <a:gd name="connsiteY550" fmla="*/ 0 h 93663"/>
                <a:gd name="connsiteX551" fmla="*/ 3643970 w 4924425"/>
                <a:gd name="connsiteY551" fmla="*/ 12086 h 93663"/>
                <a:gd name="connsiteX552" fmla="*/ 3656013 w 4924425"/>
                <a:gd name="connsiteY552" fmla="*/ 46832 h 93663"/>
                <a:gd name="connsiteX553" fmla="*/ 3643970 w 4924425"/>
                <a:gd name="connsiteY553" fmla="*/ 81578 h 93663"/>
                <a:gd name="connsiteX554" fmla="*/ 3612357 w 4924425"/>
                <a:gd name="connsiteY554" fmla="*/ 93663 h 93663"/>
                <a:gd name="connsiteX555" fmla="*/ 3580743 w 4924425"/>
                <a:gd name="connsiteY555" fmla="*/ 81578 h 93663"/>
                <a:gd name="connsiteX556" fmla="*/ 3568700 w 4924425"/>
                <a:gd name="connsiteY556" fmla="*/ 46832 h 93663"/>
                <a:gd name="connsiteX557" fmla="*/ 3571711 w 4924425"/>
                <a:gd name="connsiteY557" fmla="*/ 24171 h 93663"/>
                <a:gd name="connsiteX558" fmla="*/ 3580743 w 4924425"/>
                <a:gd name="connsiteY558" fmla="*/ 12086 h 93663"/>
                <a:gd name="connsiteX559" fmla="*/ 3592786 w 4924425"/>
                <a:gd name="connsiteY559" fmla="*/ 3022 h 93663"/>
                <a:gd name="connsiteX560" fmla="*/ 3612357 w 4924425"/>
                <a:gd name="connsiteY560" fmla="*/ 0 h 93663"/>
                <a:gd name="connsiteX561" fmla="*/ 3375057 w 4924425"/>
                <a:gd name="connsiteY561" fmla="*/ 0 h 93663"/>
                <a:gd name="connsiteX562" fmla="*/ 3400943 w 4924425"/>
                <a:gd name="connsiteY562" fmla="*/ 7554 h 93663"/>
                <a:gd name="connsiteX563" fmla="*/ 3410079 w 4924425"/>
                <a:gd name="connsiteY563" fmla="*/ 27193 h 93663"/>
                <a:gd name="connsiteX564" fmla="*/ 3391807 w 4924425"/>
                <a:gd name="connsiteY564" fmla="*/ 28703 h 93663"/>
                <a:gd name="connsiteX565" fmla="*/ 3387239 w 4924425"/>
                <a:gd name="connsiteY565" fmla="*/ 18128 h 93663"/>
                <a:gd name="connsiteX566" fmla="*/ 3375057 w 4924425"/>
                <a:gd name="connsiteY566" fmla="*/ 15107 h 93663"/>
                <a:gd name="connsiteX567" fmla="*/ 3362875 w 4924425"/>
                <a:gd name="connsiteY567" fmla="*/ 18128 h 93663"/>
                <a:gd name="connsiteX568" fmla="*/ 3359830 w 4924425"/>
                <a:gd name="connsiteY568" fmla="*/ 24171 h 93663"/>
                <a:gd name="connsiteX569" fmla="*/ 3362875 w 4924425"/>
                <a:gd name="connsiteY569" fmla="*/ 28703 h 93663"/>
                <a:gd name="connsiteX570" fmla="*/ 3379625 w 4924425"/>
                <a:gd name="connsiteY570" fmla="*/ 34746 h 93663"/>
                <a:gd name="connsiteX571" fmla="*/ 3399420 w 4924425"/>
                <a:gd name="connsiteY571" fmla="*/ 42300 h 93663"/>
                <a:gd name="connsiteX572" fmla="*/ 3410079 w 4924425"/>
                <a:gd name="connsiteY572" fmla="*/ 51364 h 93663"/>
                <a:gd name="connsiteX573" fmla="*/ 3413125 w 4924425"/>
                <a:gd name="connsiteY573" fmla="*/ 64960 h 93663"/>
                <a:gd name="connsiteX574" fmla="*/ 3408557 w 4924425"/>
                <a:gd name="connsiteY574" fmla="*/ 80067 h 93663"/>
                <a:gd name="connsiteX575" fmla="*/ 3396375 w 4924425"/>
                <a:gd name="connsiteY575" fmla="*/ 90642 h 93663"/>
                <a:gd name="connsiteX576" fmla="*/ 3376580 w 4924425"/>
                <a:gd name="connsiteY576" fmla="*/ 93663 h 93663"/>
                <a:gd name="connsiteX577" fmla="*/ 3350693 w 4924425"/>
                <a:gd name="connsiteY577" fmla="*/ 86110 h 93663"/>
                <a:gd name="connsiteX578" fmla="*/ 3338512 w 4924425"/>
                <a:gd name="connsiteY578" fmla="*/ 61939 h 93663"/>
                <a:gd name="connsiteX579" fmla="*/ 3356784 w 4924425"/>
                <a:gd name="connsiteY579" fmla="*/ 60428 h 93663"/>
                <a:gd name="connsiteX580" fmla="*/ 3362875 w 4924425"/>
                <a:gd name="connsiteY580" fmla="*/ 74024 h 93663"/>
                <a:gd name="connsiteX581" fmla="*/ 3376580 w 4924425"/>
                <a:gd name="connsiteY581" fmla="*/ 78556 h 93663"/>
                <a:gd name="connsiteX582" fmla="*/ 3390284 w 4924425"/>
                <a:gd name="connsiteY582" fmla="*/ 74024 h 93663"/>
                <a:gd name="connsiteX583" fmla="*/ 3394852 w 4924425"/>
                <a:gd name="connsiteY583" fmla="*/ 64960 h 93663"/>
                <a:gd name="connsiteX584" fmla="*/ 3393329 w 4924425"/>
                <a:gd name="connsiteY584" fmla="*/ 60428 h 93663"/>
                <a:gd name="connsiteX585" fmla="*/ 3385716 w 4924425"/>
                <a:gd name="connsiteY585" fmla="*/ 55896 h 93663"/>
                <a:gd name="connsiteX586" fmla="*/ 3372011 w 4924425"/>
                <a:gd name="connsiteY586" fmla="*/ 52874 h 93663"/>
                <a:gd name="connsiteX587" fmla="*/ 3350693 w 4924425"/>
                <a:gd name="connsiteY587" fmla="*/ 43810 h 93663"/>
                <a:gd name="connsiteX588" fmla="*/ 3341557 w 4924425"/>
                <a:gd name="connsiteY588" fmla="*/ 25682 h 93663"/>
                <a:gd name="connsiteX589" fmla="*/ 3346125 w 4924425"/>
                <a:gd name="connsiteY589" fmla="*/ 12086 h 93663"/>
                <a:gd name="connsiteX590" fmla="*/ 3358307 w 4924425"/>
                <a:gd name="connsiteY590" fmla="*/ 3022 h 93663"/>
                <a:gd name="connsiteX591" fmla="*/ 3375057 w 4924425"/>
                <a:gd name="connsiteY591" fmla="*/ 0 h 93663"/>
                <a:gd name="connsiteX592" fmla="*/ 3286736 w 4924425"/>
                <a:gd name="connsiteY592" fmla="*/ 0 h 93663"/>
                <a:gd name="connsiteX593" fmla="*/ 3313662 w 4924425"/>
                <a:gd name="connsiteY593" fmla="*/ 9064 h 93663"/>
                <a:gd name="connsiteX594" fmla="*/ 3322638 w 4924425"/>
                <a:gd name="connsiteY594" fmla="*/ 25682 h 93663"/>
                <a:gd name="connsiteX595" fmla="*/ 3304687 w 4924425"/>
                <a:gd name="connsiteY595" fmla="*/ 30214 h 93663"/>
                <a:gd name="connsiteX596" fmla="*/ 3297207 w 4924425"/>
                <a:gd name="connsiteY596" fmla="*/ 19639 h 93663"/>
                <a:gd name="connsiteX597" fmla="*/ 3285240 w 4924425"/>
                <a:gd name="connsiteY597" fmla="*/ 15107 h 93663"/>
                <a:gd name="connsiteX598" fmla="*/ 3268785 w 4924425"/>
                <a:gd name="connsiteY598" fmla="*/ 22661 h 93663"/>
                <a:gd name="connsiteX599" fmla="*/ 3262801 w 4924425"/>
                <a:gd name="connsiteY599" fmla="*/ 45321 h 93663"/>
                <a:gd name="connsiteX600" fmla="*/ 3268785 w 4924425"/>
                <a:gd name="connsiteY600" fmla="*/ 71003 h 93663"/>
                <a:gd name="connsiteX601" fmla="*/ 3285240 w 4924425"/>
                <a:gd name="connsiteY601" fmla="*/ 77045 h 93663"/>
                <a:gd name="connsiteX602" fmla="*/ 3297207 w 4924425"/>
                <a:gd name="connsiteY602" fmla="*/ 72513 h 93663"/>
                <a:gd name="connsiteX603" fmla="*/ 3304687 w 4924425"/>
                <a:gd name="connsiteY603" fmla="*/ 58917 h 93663"/>
                <a:gd name="connsiteX604" fmla="*/ 3322638 w 4924425"/>
                <a:gd name="connsiteY604" fmla="*/ 63449 h 93663"/>
                <a:gd name="connsiteX605" fmla="*/ 3309174 w 4924425"/>
                <a:gd name="connsiteY605" fmla="*/ 86110 h 93663"/>
                <a:gd name="connsiteX606" fmla="*/ 3285240 w 4924425"/>
                <a:gd name="connsiteY606" fmla="*/ 93663 h 93663"/>
                <a:gd name="connsiteX607" fmla="*/ 3255321 w 4924425"/>
                <a:gd name="connsiteY607" fmla="*/ 81578 h 93663"/>
                <a:gd name="connsiteX608" fmla="*/ 3244850 w 4924425"/>
                <a:gd name="connsiteY608" fmla="*/ 46832 h 93663"/>
                <a:gd name="connsiteX609" fmla="*/ 3255321 w 4924425"/>
                <a:gd name="connsiteY609" fmla="*/ 12086 h 93663"/>
                <a:gd name="connsiteX610" fmla="*/ 3286736 w 4924425"/>
                <a:gd name="connsiteY610" fmla="*/ 0 h 93663"/>
                <a:gd name="connsiteX611" fmla="*/ 3029743 w 4924425"/>
                <a:gd name="connsiteY611" fmla="*/ 0 h 93663"/>
                <a:gd name="connsiteX612" fmla="*/ 3061357 w 4924425"/>
                <a:gd name="connsiteY612" fmla="*/ 12086 h 93663"/>
                <a:gd name="connsiteX613" fmla="*/ 3073400 w 4924425"/>
                <a:gd name="connsiteY613" fmla="*/ 46832 h 93663"/>
                <a:gd name="connsiteX614" fmla="*/ 3061357 w 4924425"/>
                <a:gd name="connsiteY614" fmla="*/ 81578 h 93663"/>
                <a:gd name="connsiteX615" fmla="*/ 3029743 w 4924425"/>
                <a:gd name="connsiteY615" fmla="*/ 93663 h 93663"/>
                <a:gd name="connsiteX616" fmla="*/ 2998130 w 4924425"/>
                <a:gd name="connsiteY616" fmla="*/ 81578 h 93663"/>
                <a:gd name="connsiteX617" fmla="*/ 2986087 w 4924425"/>
                <a:gd name="connsiteY617" fmla="*/ 46832 h 93663"/>
                <a:gd name="connsiteX618" fmla="*/ 2990603 w 4924425"/>
                <a:gd name="connsiteY618" fmla="*/ 24171 h 93663"/>
                <a:gd name="connsiteX619" fmla="*/ 2998130 w 4924425"/>
                <a:gd name="connsiteY619" fmla="*/ 12086 h 93663"/>
                <a:gd name="connsiteX620" fmla="*/ 3010173 w 4924425"/>
                <a:gd name="connsiteY620" fmla="*/ 3022 h 93663"/>
                <a:gd name="connsiteX621" fmla="*/ 3029743 w 4924425"/>
                <a:gd name="connsiteY621" fmla="*/ 0 h 93663"/>
                <a:gd name="connsiteX622" fmla="*/ 2828131 w 4924425"/>
                <a:gd name="connsiteY622" fmla="*/ 0 h 93663"/>
                <a:gd name="connsiteX623" fmla="*/ 2859745 w 4924425"/>
                <a:gd name="connsiteY623" fmla="*/ 12086 h 93663"/>
                <a:gd name="connsiteX624" fmla="*/ 2871788 w 4924425"/>
                <a:gd name="connsiteY624" fmla="*/ 46832 h 93663"/>
                <a:gd name="connsiteX625" fmla="*/ 2859745 w 4924425"/>
                <a:gd name="connsiteY625" fmla="*/ 81578 h 93663"/>
                <a:gd name="connsiteX626" fmla="*/ 2828131 w 4924425"/>
                <a:gd name="connsiteY626" fmla="*/ 93663 h 93663"/>
                <a:gd name="connsiteX627" fmla="*/ 2796518 w 4924425"/>
                <a:gd name="connsiteY627" fmla="*/ 81578 h 93663"/>
                <a:gd name="connsiteX628" fmla="*/ 2784475 w 4924425"/>
                <a:gd name="connsiteY628" fmla="*/ 46832 h 93663"/>
                <a:gd name="connsiteX629" fmla="*/ 2788991 w 4924425"/>
                <a:gd name="connsiteY629" fmla="*/ 24171 h 93663"/>
                <a:gd name="connsiteX630" fmla="*/ 2798023 w 4924425"/>
                <a:gd name="connsiteY630" fmla="*/ 12086 h 93663"/>
                <a:gd name="connsiteX631" fmla="*/ 2808561 w 4924425"/>
                <a:gd name="connsiteY631" fmla="*/ 3022 h 93663"/>
                <a:gd name="connsiteX632" fmla="*/ 2828131 w 4924425"/>
                <a:gd name="connsiteY632" fmla="*/ 0 h 93663"/>
                <a:gd name="connsiteX633" fmla="*/ 2731111 w 4924425"/>
                <a:gd name="connsiteY633" fmla="*/ 0 h 93663"/>
                <a:gd name="connsiteX634" fmla="*/ 2758037 w 4924425"/>
                <a:gd name="connsiteY634" fmla="*/ 9064 h 93663"/>
                <a:gd name="connsiteX635" fmla="*/ 2767013 w 4924425"/>
                <a:gd name="connsiteY635" fmla="*/ 25682 h 93663"/>
                <a:gd name="connsiteX636" fmla="*/ 2749062 w 4924425"/>
                <a:gd name="connsiteY636" fmla="*/ 30214 h 93663"/>
                <a:gd name="connsiteX637" fmla="*/ 2743078 w 4924425"/>
                <a:gd name="connsiteY637" fmla="*/ 19639 h 93663"/>
                <a:gd name="connsiteX638" fmla="*/ 2729615 w 4924425"/>
                <a:gd name="connsiteY638" fmla="*/ 15107 h 93663"/>
                <a:gd name="connsiteX639" fmla="*/ 2714655 w 4924425"/>
                <a:gd name="connsiteY639" fmla="*/ 22661 h 93663"/>
                <a:gd name="connsiteX640" fmla="*/ 2708672 w 4924425"/>
                <a:gd name="connsiteY640" fmla="*/ 45321 h 93663"/>
                <a:gd name="connsiteX641" fmla="*/ 2714655 w 4924425"/>
                <a:gd name="connsiteY641" fmla="*/ 71003 h 93663"/>
                <a:gd name="connsiteX642" fmla="*/ 2729615 w 4924425"/>
                <a:gd name="connsiteY642" fmla="*/ 77045 h 93663"/>
                <a:gd name="connsiteX643" fmla="*/ 2743078 w 4924425"/>
                <a:gd name="connsiteY643" fmla="*/ 72513 h 93663"/>
                <a:gd name="connsiteX644" fmla="*/ 2750558 w 4924425"/>
                <a:gd name="connsiteY644" fmla="*/ 58917 h 93663"/>
                <a:gd name="connsiteX645" fmla="*/ 2767013 w 4924425"/>
                <a:gd name="connsiteY645" fmla="*/ 63449 h 93663"/>
                <a:gd name="connsiteX646" fmla="*/ 2753549 w 4924425"/>
                <a:gd name="connsiteY646" fmla="*/ 86110 h 93663"/>
                <a:gd name="connsiteX647" fmla="*/ 2729615 w 4924425"/>
                <a:gd name="connsiteY647" fmla="*/ 93663 h 93663"/>
                <a:gd name="connsiteX648" fmla="*/ 2701192 w 4924425"/>
                <a:gd name="connsiteY648" fmla="*/ 81578 h 93663"/>
                <a:gd name="connsiteX649" fmla="*/ 2689225 w 4924425"/>
                <a:gd name="connsiteY649" fmla="*/ 46832 h 93663"/>
                <a:gd name="connsiteX650" fmla="*/ 2701192 w 4924425"/>
                <a:gd name="connsiteY650" fmla="*/ 12086 h 93663"/>
                <a:gd name="connsiteX651" fmla="*/ 2731111 w 4924425"/>
                <a:gd name="connsiteY651" fmla="*/ 0 h 93663"/>
                <a:gd name="connsiteX652" fmla="*/ 2496647 w 4924425"/>
                <a:gd name="connsiteY652" fmla="*/ 0 h 93663"/>
                <a:gd name="connsiteX653" fmla="*/ 2514657 w 4924425"/>
                <a:gd name="connsiteY653" fmla="*/ 6043 h 93663"/>
                <a:gd name="connsiteX654" fmla="*/ 2522162 w 4924425"/>
                <a:gd name="connsiteY654" fmla="*/ 21150 h 93663"/>
                <a:gd name="connsiteX655" fmla="*/ 2519160 w 4924425"/>
                <a:gd name="connsiteY655" fmla="*/ 30214 h 93663"/>
                <a:gd name="connsiteX656" fmla="*/ 2505652 w 4924425"/>
                <a:gd name="connsiteY656" fmla="*/ 42300 h 93663"/>
                <a:gd name="connsiteX657" fmla="*/ 2517659 w 4924425"/>
                <a:gd name="connsiteY657" fmla="*/ 58917 h 93663"/>
                <a:gd name="connsiteX658" fmla="*/ 2522162 w 4924425"/>
                <a:gd name="connsiteY658" fmla="*/ 48342 h 93663"/>
                <a:gd name="connsiteX659" fmla="*/ 2537171 w 4924425"/>
                <a:gd name="connsiteY659" fmla="*/ 51364 h 93663"/>
                <a:gd name="connsiteX660" fmla="*/ 2532668 w 4924425"/>
                <a:gd name="connsiteY660" fmla="*/ 63449 h 93663"/>
                <a:gd name="connsiteX661" fmla="*/ 2529667 w 4924425"/>
                <a:gd name="connsiteY661" fmla="*/ 71003 h 93663"/>
                <a:gd name="connsiteX662" fmla="*/ 2537171 w 4924425"/>
                <a:gd name="connsiteY662" fmla="*/ 77045 h 93663"/>
                <a:gd name="connsiteX663" fmla="*/ 2543175 w 4924425"/>
                <a:gd name="connsiteY663" fmla="*/ 80067 h 93663"/>
                <a:gd name="connsiteX664" fmla="*/ 2532668 w 4924425"/>
                <a:gd name="connsiteY664" fmla="*/ 93663 h 93663"/>
                <a:gd name="connsiteX665" fmla="*/ 2519160 w 4924425"/>
                <a:gd name="connsiteY665" fmla="*/ 83088 h 93663"/>
                <a:gd name="connsiteX666" fmla="*/ 2507153 w 4924425"/>
                <a:gd name="connsiteY666" fmla="*/ 90642 h 93663"/>
                <a:gd name="connsiteX667" fmla="*/ 2492144 w 4924425"/>
                <a:gd name="connsiteY667" fmla="*/ 93663 h 93663"/>
                <a:gd name="connsiteX668" fmla="*/ 2466628 w 4924425"/>
                <a:gd name="connsiteY668" fmla="*/ 84599 h 93663"/>
                <a:gd name="connsiteX669" fmla="*/ 2460625 w 4924425"/>
                <a:gd name="connsiteY669" fmla="*/ 66471 h 93663"/>
                <a:gd name="connsiteX670" fmla="*/ 2465127 w 4924425"/>
                <a:gd name="connsiteY670" fmla="*/ 51364 h 93663"/>
                <a:gd name="connsiteX671" fmla="*/ 2481637 w 4924425"/>
                <a:gd name="connsiteY671" fmla="*/ 39278 h 93663"/>
                <a:gd name="connsiteX672" fmla="*/ 2474133 w 4924425"/>
                <a:gd name="connsiteY672" fmla="*/ 28703 h 93663"/>
                <a:gd name="connsiteX673" fmla="*/ 2471131 w 4924425"/>
                <a:gd name="connsiteY673" fmla="*/ 19639 h 93663"/>
                <a:gd name="connsiteX674" fmla="*/ 2478636 w 4924425"/>
                <a:gd name="connsiteY674" fmla="*/ 6043 h 93663"/>
                <a:gd name="connsiteX675" fmla="*/ 2496647 w 4924425"/>
                <a:gd name="connsiteY675" fmla="*/ 0 h 93663"/>
                <a:gd name="connsiteX676" fmla="*/ 2273959 w 4924425"/>
                <a:gd name="connsiteY676" fmla="*/ 0 h 93663"/>
                <a:gd name="connsiteX677" fmla="*/ 2300916 w 4924425"/>
                <a:gd name="connsiteY677" fmla="*/ 9064 h 93663"/>
                <a:gd name="connsiteX678" fmla="*/ 2309902 w 4924425"/>
                <a:gd name="connsiteY678" fmla="*/ 25682 h 93663"/>
                <a:gd name="connsiteX679" fmla="*/ 2291930 w 4924425"/>
                <a:gd name="connsiteY679" fmla="*/ 30214 h 93663"/>
                <a:gd name="connsiteX680" fmla="*/ 2285940 w 4924425"/>
                <a:gd name="connsiteY680" fmla="*/ 19639 h 93663"/>
                <a:gd name="connsiteX681" fmla="*/ 2273959 w 4924425"/>
                <a:gd name="connsiteY681" fmla="*/ 15107 h 93663"/>
                <a:gd name="connsiteX682" fmla="*/ 2257485 w 4924425"/>
                <a:gd name="connsiteY682" fmla="*/ 22661 h 93663"/>
                <a:gd name="connsiteX683" fmla="*/ 2251494 w 4924425"/>
                <a:gd name="connsiteY683" fmla="*/ 45321 h 93663"/>
                <a:gd name="connsiteX684" fmla="*/ 2257485 w 4924425"/>
                <a:gd name="connsiteY684" fmla="*/ 71003 h 93663"/>
                <a:gd name="connsiteX685" fmla="*/ 2273959 w 4924425"/>
                <a:gd name="connsiteY685" fmla="*/ 77045 h 93663"/>
                <a:gd name="connsiteX686" fmla="*/ 2285940 w 4924425"/>
                <a:gd name="connsiteY686" fmla="*/ 72513 h 93663"/>
                <a:gd name="connsiteX687" fmla="*/ 2293428 w 4924425"/>
                <a:gd name="connsiteY687" fmla="*/ 58917 h 93663"/>
                <a:gd name="connsiteX688" fmla="*/ 2311400 w 4924425"/>
                <a:gd name="connsiteY688" fmla="*/ 63449 h 93663"/>
                <a:gd name="connsiteX689" fmla="*/ 2297921 w 4924425"/>
                <a:gd name="connsiteY689" fmla="*/ 86110 h 93663"/>
                <a:gd name="connsiteX690" fmla="*/ 2273959 w 4924425"/>
                <a:gd name="connsiteY690" fmla="*/ 93663 h 93663"/>
                <a:gd name="connsiteX691" fmla="*/ 2244006 w 4924425"/>
                <a:gd name="connsiteY691" fmla="*/ 81578 h 93663"/>
                <a:gd name="connsiteX692" fmla="*/ 2232025 w 4924425"/>
                <a:gd name="connsiteY692" fmla="*/ 46832 h 93663"/>
                <a:gd name="connsiteX693" fmla="*/ 2244006 w 4924425"/>
                <a:gd name="connsiteY693" fmla="*/ 12086 h 93663"/>
                <a:gd name="connsiteX694" fmla="*/ 2273959 w 4924425"/>
                <a:gd name="connsiteY694" fmla="*/ 0 h 93663"/>
                <a:gd name="connsiteX695" fmla="*/ 1631156 w 4924425"/>
                <a:gd name="connsiteY695" fmla="*/ 0 h 93663"/>
                <a:gd name="connsiteX696" fmla="*/ 1662770 w 4924425"/>
                <a:gd name="connsiteY696" fmla="*/ 12086 h 93663"/>
                <a:gd name="connsiteX697" fmla="*/ 1674813 w 4924425"/>
                <a:gd name="connsiteY697" fmla="*/ 46832 h 93663"/>
                <a:gd name="connsiteX698" fmla="*/ 1662770 w 4924425"/>
                <a:gd name="connsiteY698" fmla="*/ 81578 h 93663"/>
                <a:gd name="connsiteX699" fmla="*/ 1631156 w 4924425"/>
                <a:gd name="connsiteY699" fmla="*/ 93663 h 93663"/>
                <a:gd name="connsiteX700" fmla="*/ 1599543 w 4924425"/>
                <a:gd name="connsiteY700" fmla="*/ 81578 h 93663"/>
                <a:gd name="connsiteX701" fmla="*/ 1587500 w 4924425"/>
                <a:gd name="connsiteY701" fmla="*/ 46832 h 93663"/>
                <a:gd name="connsiteX702" fmla="*/ 1592016 w 4924425"/>
                <a:gd name="connsiteY702" fmla="*/ 24171 h 93663"/>
                <a:gd name="connsiteX703" fmla="*/ 1599543 w 4924425"/>
                <a:gd name="connsiteY703" fmla="*/ 12086 h 93663"/>
                <a:gd name="connsiteX704" fmla="*/ 1611586 w 4924425"/>
                <a:gd name="connsiteY704" fmla="*/ 3022 h 93663"/>
                <a:gd name="connsiteX705" fmla="*/ 1631156 w 4924425"/>
                <a:gd name="connsiteY705" fmla="*/ 0 h 93663"/>
                <a:gd name="connsiteX706" fmla="*/ 1278779 w 4924425"/>
                <a:gd name="connsiteY706" fmla="*/ 0 h 93663"/>
                <a:gd name="connsiteX707" fmla="*/ 1304114 w 4924425"/>
                <a:gd name="connsiteY707" fmla="*/ 7554 h 93663"/>
                <a:gd name="connsiteX708" fmla="*/ 1313056 w 4924425"/>
                <a:gd name="connsiteY708" fmla="*/ 27193 h 93663"/>
                <a:gd name="connsiteX709" fmla="*/ 1295172 w 4924425"/>
                <a:gd name="connsiteY709" fmla="*/ 28703 h 93663"/>
                <a:gd name="connsiteX710" fmla="*/ 1290702 w 4924425"/>
                <a:gd name="connsiteY710" fmla="*/ 18128 h 93663"/>
                <a:gd name="connsiteX711" fmla="*/ 1278779 w 4924425"/>
                <a:gd name="connsiteY711" fmla="*/ 15107 h 93663"/>
                <a:gd name="connsiteX712" fmla="*/ 1266857 w 4924425"/>
                <a:gd name="connsiteY712" fmla="*/ 18128 h 93663"/>
                <a:gd name="connsiteX713" fmla="*/ 1263876 w 4924425"/>
                <a:gd name="connsiteY713" fmla="*/ 24171 h 93663"/>
                <a:gd name="connsiteX714" fmla="*/ 1266857 w 4924425"/>
                <a:gd name="connsiteY714" fmla="*/ 28703 h 93663"/>
                <a:gd name="connsiteX715" fmla="*/ 1283250 w 4924425"/>
                <a:gd name="connsiteY715" fmla="*/ 34746 h 93663"/>
                <a:gd name="connsiteX716" fmla="*/ 1302624 w 4924425"/>
                <a:gd name="connsiteY716" fmla="*/ 42300 h 93663"/>
                <a:gd name="connsiteX717" fmla="*/ 1311566 w 4924425"/>
                <a:gd name="connsiteY717" fmla="*/ 51364 h 93663"/>
                <a:gd name="connsiteX718" fmla="*/ 1316037 w 4924425"/>
                <a:gd name="connsiteY718" fmla="*/ 64960 h 93663"/>
                <a:gd name="connsiteX719" fmla="*/ 1311566 w 4924425"/>
                <a:gd name="connsiteY719" fmla="*/ 80067 h 93663"/>
                <a:gd name="connsiteX720" fmla="*/ 1299643 w 4924425"/>
                <a:gd name="connsiteY720" fmla="*/ 90642 h 93663"/>
                <a:gd name="connsiteX721" fmla="*/ 1280269 w 4924425"/>
                <a:gd name="connsiteY721" fmla="*/ 93663 h 93663"/>
                <a:gd name="connsiteX722" fmla="*/ 1253444 w 4924425"/>
                <a:gd name="connsiteY722" fmla="*/ 86110 h 93663"/>
                <a:gd name="connsiteX723" fmla="*/ 1243012 w 4924425"/>
                <a:gd name="connsiteY723" fmla="*/ 61939 h 93663"/>
                <a:gd name="connsiteX724" fmla="*/ 1260895 w 4924425"/>
                <a:gd name="connsiteY724" fmla="*/ 60428 h 93663"/>
                <a:gd name="connsiteX725" fmla="*/ 1266857 w 4924425"/>
                <a:gd name="connsiteY725" fmla="*/ 74024 h 93663"/>
                <a:gd name="connsiteX726" fmla="*/ 1280269 w 4924425"/>
                <a:gd name="connsiteY726" fmla="*/ 78556 h 93663"/>
                <a:gd name="connsiteX727" fmla="*/ 1293682 w 4924425"/>
                <a:gd name="connsiteY727" fmla="*/ 74024 h 93663"/>
                <a:gd name="connsiteX728" fmla="*/ 1298153 w 4924425"/>
                <a:gd name="connsiteY728" fmla="*/ 64960 h 93663"/>
                <a:gd name="connsiteX729" fmla="*/ 1295172 w 4924425"/>
                <a:gd name="connsiteY729" fmla="*/ 60428 h 93663"/>
                <a:gd name="connsiteX730" fmla="*/ 1289211 w 4924425"/>
                <a:gd name="connsiteY730" fmla="*/ 55896 h 93663"/>
                <a:gd name="connsiteX731" fmla="*/ 1274308 w 4924425"/>
                <a:gd name="connsiteY731" fmla="*/ 52874 h 93663"/>
                <a:gd name="connsiteX732" fmla="*/ 1254934 w 4924425"/>
                <a:gd name="connsiteY732" fmla="*/ 43810 h 93663"/>
                <a:gd name="connsiteX733" fmla="*/ 1245992 w 4924425"/>
                <a:gd name="connsiteY733" fmla="*/ 25682 h 93663"/>
                <a:gd name="connsiteX734" fmla="*/ 1250463 w 4924425"/>
                <a:gd name="connsiteY734" fmla="*/ 12086 h 93663"/>
                <a:gd name="connsiteX735" fmla="*/ 1260895 w 4924425"/>
                <a:gd name="connsiteY735" fmla="*/ 3022 h 93663"/>
                <a:gd name="connsiteX736" fmla="*/ 1278779 w 4924425"/>
                <a:gd name="connsiteY736" fmla="*/ 0 h 93663"/>
                <a:gd name="connsiteX737" fmla="*/ 629358 w 4924425"/>
                <a:gd name="connsiteY737" fmla="*/ 0 h 93663"/>
                <a:gd name="connsiteX738" fmla="*/ 656403 w 4924425"/>
                <a:gd name="connsiteY738" fmla="*/ 7554 h 93663"/>
                <a:gd name="connsiteX739" fmla="*/ 668422 w 4924425"/>
                <a:gd name="connsiteY739" fmla="*/ 27193 h 93663"/>
                <a:gd name="connsiteX740" fmla="*/ 650393 w 4924425"/>
                <a:gd name="connsiteY740" fmla="*/ 30214 h 93663"/>
                <a:gd name="connsiteX741" fmla="*/ 642880 w 4924425"/>
                <a:gd name="connsiteY741" fmla="*/ 19639 h 93663"/>
                <a:gd name="connsiteX742" fmla="*/ 629358 w 4924425"/>
                <a:gd name="connsiteY742" fmla="*/ 15107 h 93663"/>
                <a:gd name="connsiteX743" fmla="*/ 611329 w 4924425"/>
                <a:gd name="connsiteY743" fmla="*/ 22661 h 93663"/>
                <a:gd name="connsiteX744" fmla="*/ 603816 w 4924425"/>
                <a:gd name="connsiteY744" fmla="*/ 45321 h 93663"/>
                <a:gd name="connsiteX745" fmla="*/ 611329 w 4924425"/>
                <a:gd name="connsiteY745" fmla="*/ 69492 h 93663"/>
                <a:gd name="connsiteX746" fmla="*/ 629358 w 4924425"/>
                <a:gd name="connsiteY746" fmla="*/ 77045 h 93663"/>
                <a:gd name="connsiteX747" fmla="*/ 641378 w 4924425"/>
                <a:gd name="connsiteY747" fmla="*/ 75535 h 93663"/>
                <a:gd name="connsiteX748" fmla="*/ 650393 w 4924425"/>
                <a:gd name="connsiteY748" fmla="*/ 69492 h 93663"/>
                <a:gd name="connsiteX749" fmla="*/ 650393 w 4924425"/>
                <a:gd name="connsiteY749" fmla="*/ 58917 h 93663"/>
                <a:gd name="connsiteX750" fmla="*/ 630861 w 4924425"/>
                <a:gd name="connsiteY750" fmla="*/ 58917 h 93663"/>
                <a:gd name="connsiteX751" fmla="*/ 630861 w 4924425"/>
                <a:gd name="connsiteY751" fmla="*/ 43810 h 93663"/>
                <a:gd name="connsiteX752" fmla="*/ 669925 w 4924425"/>
                <a:gd name="connsiteY752" fmla="*/ 43810 h 93663"/>
                <a:gd name="connsiteX753" fmla="*/ 669925 w 4924425"/>
                <a:gd name="connsiteY753" fmla="*/ 80067 h 93663"/>
                <a:gd name="connsiteX754" fmla="*/ 653398 w 4924425"/>
                <a:gd name="connsiteY754" fmla="*/ 89131 h 93663"/>
                <a:gd name="connsiteX755" fmla="*/ 630861 w 4924425"/>
                <a:gd name="connsiteY755" fmla="*/ 93663 h 93663"/>
                <a:gd name="connsiteX756" fmla="*/ 606821 w 4924425"/>
                <a:gd name="connsiteY756" fmla="*/ 87620 h 93663"/>
                <a:gd name="connsiteX757" fmla="*/ 590294 w 4924425"/>
                <a:gd name="connsiteY757" fmla="*/ 71003 h 93663"/>
                <a:gd name="connsiteX758" fmla="*/ 585787 w 4924425"/>
                <a:gd name="connsiteY758" fmla="*/ 46832 h 93663"/>
                <a:gd name="connsiteX759" fmla="*/ 591797 w 4924425"/>
                <a:gd name="connsiteY759" fmla="*/ 21150 h 93663"/>
                <a:gd name="connsiteX760" fmla="*/ 608324 w 4924425"/>
                <a:gd name="connsiteY760" fmla="*/ 4532 h 93663"/>
                <a:gd name="connsiteX761" fmla="*/ 629358 w 4924425"/>
                <a:gd name="connsiteY761" fmla="*/ 0 h 9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Lst>
              <a:rect l="l" t="t" r="r" b="b"/>
              <a:pathLst>
                <a:path w="4924425" h="93663">
                  <a:moveTo>
                    <a:pt x="2490643" y="49853"/>
                  </a:moveTo>
                  <a:cubicBezTo>
                    <a:pt x="2486140" y="52874"/>
                    <a:pt x="2483138" y="54385"/>
                    <a:pt x="2481637" y="57406"/>
                  </a:cubicBezTo>
                  <a:cubicBezTo>
                    <a:pt x="2478636" y="60428"/>
                    <a:pt x="2478636" y="63449"/>
                    <a:pt x="2478636" y="66471"/>
                  </a:cubicBezTo>
                  <a:cubicBezTo>
                    <a:pt x="2478636" y="69492"/>
                    <a:pt x="2480137" y="72513"/>
                    <a:pt x="2481637" y="75535"/>
                  </a:cubicBezTo>
                  <a:cubicBezTo>
                    <a:pt x="2484639" y="78556"/>
                    <a:pt x="2487641" y="78556"/>
                    <a:pt x="2492144" y="78556"/>
                  </a:cubicBezTo>
                  <a:cubicBezTo>
                    <a:pt x="2493645" y="78556"/>
                    <a:pt x="2496647" y="78556"/>
                    <a:pt x="2499648" y="77045"/>
                  </a:cubicBezTo>
                  <a:cubicBezTo>
                    <a:pt x="2502650" y="77045"/>
                    <a:pt x="2504151" y="74024"/>
                    <a:pt x="2507153" y="72513"/>
                  </a:cubicBezTo>
                  <a:cubicBezTo>
                    <a:pt x="2507153" y="72513"/>
                    <a:pt x="2507153" y="72513"/>
                    <a:pt x="2490643" y="49853"/>
                  </a:cubicBezTo>
                  <a:close/>
                  <a:moveTo>
                    <a:pt x="3989387" y="22225"/>
                  </a:moveTo>
                  <a:lnTo>
                    <a:pt x="3976687" y="55562"/>
                  </a:lnTo>
                  <a:lnTo>
                    <a:pt x="4000500" y="55562"/>
                  </a:lnTo>
                  <a:close/>
                  <a:moveTo>
                    <a:pt x="2076450" y="22225"/>
                  </a:moveTo>
                  <a:lnTo>
                    <a:pt x="2063749" y="55562"/>
                  </a:lnTo>
                  <a:lnTo>
                    <a:pt x="2087562" y="55562"/>
                  </a:lnTo>
                  <a:close/>
                  <a:moveTo>
                    <a:pt x="430212" y="22225"/>
                  </a:moveTo>
                  <a:lnTo>
                    <a:pt x="417512" y="55562"/>
                  </a:lnTo>
                  <a:lnTo>
                    <a:pt x="441325" y="55562"/>
                  </a:lnTo>
                  <a:close/>
                  <a:moveTo>
                    <a:pt x="3494532" y="16668"/>
                  </a:moveTo>
                  <a:cubicBezTo>
                    <a:pt x="3494532" y="16668"/>
                    <a:pt x="3494532" y="16668"/>
                    <a:pt x="3494532" y="76994"/>
                  </a:cubicBezTo>
                  <a:cubicBezTo>
                    <a:pt x="3494532" y="76994"/>
                    <a:pt x="3494532" y="76994"/>
                    <a:pt x="3507962" y="76994"/>
                  </a:cubicBezTo>
                  <a:cubicBezTo>
                    <a:pt x="3512439" y="76994"/>
                    <a:pt x="3516916" y="75486"/>
                    <a:pt x="3518408" y="75486"/>
                  </a:cubicBezTo>
                  <a:cubicBezTo>
                    <a:pt x="3521393" y="75486"/>
                    <a:pt x="3524377" y="73978"/>
                    <a:pt x="3525869" y="72469"/>
                  </a:cubicBezTo>
                  <a:cubicBezTo>
                    <a:pt x="3527362" y="69453"/>
                    <a:pt x="3528854" y="67945"/>
                    <a:pt x="3530346" y="63421"/>
                  </a:cubicBezTo>
                  <a:cubicBezTo>
                    <a:pt x="3531838" y="58896"/>
                    <a:pt x="3531838" y="54372"/>
                    <a:pt x="3531838" y="46831"/>
                  </a:cubicBezTo>
                  <a:cubicBezTo>
                    <a:pt x="3531838" y="39290"/>
                    <a:pt x="3531838" y="34766"/>
                    <a:pt x="3530346" y="30242"/>
                  </a:cubicBezTo>
                  <a:cubicBezTo>
                    <a:pt x="3528854" y="27225"/>
                    <a:pt x="3527362" y="24209"/>
                    <a:pt x="3525869" y="21193"/>
                  </a:cubicBezTo>
                  <a:cubicBezTo>
                    <a:pt x="3522885" y="19685"/>
                    <a:pt x="3519900" y="18177"/>
                    <a:pt x="3516916" y="18177"/>
                  </a:cubicBezTo>
                  <a:cubicBezTo>
                    <a:pt x="3513931" y="16668"/>
                    <a:pt x="3509454" y="16668"/>
                    <a:pt x="3501993" y="16668"/>
                  </a:cubicBezTo>
                  <a:cubicBezTo>
                    <a:pt x="3501993" y="16668"/>
                    <a:pt x="3501993" y="16668"/>
                    <a:pt x="3494532" y="16668"/>
                  </a:cubicBezTo>
                  <a:close/>
                  <a:moveTo>
                    <a:pt x="1168908" y="16668"/>
                  </a:moveTo>
                  <a:cubicBezTo>
                    <a:pt x="1168908" y="16668"/>
                    <a:pt x="1168908" y="16668"/>
                    <a:pt x="1168908" y="39290"/>
                  </a:cubicBezTo>
                  <a:cubicBezTo>
                    <a:pt x="1168908" y="39290"/>
                    <a:pt x="1168908" y="39290"/>
                    <a:pt x="1182387" y="39290"/>
                  </a:cubicBezTo>
                  <a:cubicBezTo>
                    <a:pt x="1191373" y="39290"/>
                    <a:pt x="1195866" y="39290"/>
                    <a:pt x="1198861" y="37782"/>
                  </a:cubicBezTo>
                  <a:cubicBezTo>
                    <a:pt x="1200359" y="37782"/>
                    <a:pt x="1201857" y="36274"/>
                    <a:pt x="1203354" y="34766"/>
                  </a:cubicBezTo>
                  <a:cubicBezTo>
                    <a:pt x="1204852" y="33258"/>
                    <a:pt x="1204852" y="30242"/>
                    <a:pt x="1204852" y="27225"/>
                  </a:cubicBezTo>
                  <a:cubicBezTo>
                    <a:pt x="1204852" y="24209"/>
                    <a:pt x="1204852" y="22701"/>
                    <a:pt x="1203354" y="21193"/>
                  </a:cubicBezTo>
                  <a:cubicBezTo>
                    <a:pt x="1200359" y="18177"/>
                    <a:pt x="1198861" y="18177"/>
                    <a:pt x="1195866" y="16668"/>
                  </a:cubicBezTo>
                  <a:cubicBezTo>
                    <a:pt x="1194368" y="16668"/>
                    <a:pt x="1189875" y="16668"/>
                    <a:pt x="1182387" y="16668"/>
                  </a:cubicBezTo>
                  <a:cubicBezTo>
                    <a:pt x="1182387" y="16668"/>
                    <a:pt x="1182387" y="16668"/>
                    <a:pt x="1168908" y="16668"/>
                  </a:cubicBezTo>
                  <a:close/>
                  <a:moveTo>
                    <a:pt x="4429919" y="15107"/>
                  </a:moveTo>
                  <a:cubicBezTo>
                    <a:pt x="4423897" y="15107"/>
                    <a:pt x="4416370" y="18128"/>
                    <a:pt x="4411854" y="22661"/>
                  </a:cubicBezTo>
                  <a:cubicBezTo>
                    <a:pt x="4407338" y="28703"/>
                    <a:pt x="4405832" y="36257"/>
                    <a:pt x="4405832" y="46832"/>
                  </a:cubicBezTo>
                  <a:cubicBezTo>
                    <a:pt x="4405832" y="57406"/>
                    <a:pt x="4407338" y="64960"/>
                    <a:pt x="4413359" y="69492"/>
                  </a:cubicBezTo>
                  <a:cubicBezTo>
                    <a:pt x="4417875" y="75535"/>
                    <a:pt x="4423897" y="77045"/>
                    <a:pt x="4429919" y="77045"/>
                  </a:cubicBezTo>
                  <a:cubicBezTo>
                    <a:pt x="4437445" y="77045"/>
                    <a:pt x="4443467" y="75535"/>
                    <a:pt x="4447983" y="69492"/>
                  </a:cubicBezTo>
                  <a:cubicBezTo>
                    <a:pt x="4452499" y="64960"/>
                    <a:pt x="4455510" y="57406"/>
                    <a:pt x="4455510" y="46832"/>
                  </a:cubicBezTo>
                  <a:cubicBezTo>
                    <a:pt x="4455510" y="36257"/>
                    <a:pt x="4452499" y="28703"/>
                    <a:pt x="4447983" y="22661"/>
                  </a:cubicBezTo>
                  <a:cubicBezTo>
                    <a:pt x="4443467" y="18128"/>
                    <a:pt x="4437445" y="15107"/>
                    <a:pt x="4429919" y="15107"/>
                  </a:cubicBezTo>
                  <a:close/>
                  <a:moveTo>
                    <a:pt x="3612357" y="15107"/>
                  </a:moveTo>
                  <a:cubicBezTo>
                    <a:pt x="3604830" y="15107"/>
                    <a:pt x="3598808" y="18128"/>
                    <a:pt x="3594292" y="22661"/>
                  </a:cubicBezTo>
                  <a:cubicBezTo>
                    <a:pt x="3589776" y="28703"/>
                    <a:pt x="3586765" y="36257"/>
                    <a:pt x="3586765" y="46832"/>
                  </a:cubicBezTo>
                  <a:cubicBezTo>
                    <a:pt x="3586765" y="57406"/>
                    <a:pt x="3589776" y="64960"/>
                    <a:pt x="3594292" y="69492"/>
                  </a:cubicBezTo>
                  <a:cubicBezTo>
                    <a:pt x="3598808" y="75535"/>
                    <a:pt x="3604830" y="77045"/>
                    <a:pt x="3612357" y="77045"/>
                  </a:cubicBezTo>
                  <a:cubicBezTo>
                    <a:pt x="3619883" y="77045"/>
                    <a:pt x="3625905" y="75535"/>
                    <a:pt x="3630421" y="69492"/>
                  </a:cubicBezTo>
                  <a:cubicBezTo>
                    <a:pt x="3634937" y="64960"/>
                    <a:pt x="3636443" y="57406"/>
                    <a:pt x="3636443" y="46832"/>
                  </a:cubicBezTo>
                  <a:cubicBezTo>
                    <a:pt x="3636443" y="36257"/>
                    <a:pt x="3634937" y="28703"/>
                    <a:pt x="3630421" y="22661"/>
                  </a:cubicBezTo>
                  <a:cubicBezTo>
                    <a:pt x="3625905" y="18128"/>
                    <a:pt x="3619883" y="15107"/>
                    <a:pt x="3612357" y="15107"/>
                  </a:cubicBezTo>
                  <a:close/>
                  <a:moveTo>
                    <a:pt x="3029743" y="15107"/>
                  </a:moveTo>
                  <a:cubicBezTo>
                    <a:pt x="3022216" y="15107"/>
                    <a:pt x="3016195" y="18128"/>
                    <a:pt x="3011678" y="22661"/>
                  </a:cubicBezTo>
                  <a:cubicBezTo>
                    <a:pt x="3007162" y="28703"/>
                    <a:pt x="3004152" y="36257"/>
                    <a:pt x="3004152" y="46832"/>
                  </a:cubicBezTo>
                  <a:cubicBezTo>
                    <a:pt x="3004152" y="57406"/>
                    <a:pt x="3007162" y="64960"/>
                    <a:pt x="3011678" y="69492"/>
                  </a:cubicBezTo>
                  <a:cubicBezTo>
                    <a:pt x="3016195" y="75535"/>
                    <a:pt x="3022216" y="77045"/>
                    <a:pt x="3029743" y="77045"/>
                  </a:cubicBezTo>
                  <a:cubicBezTo>
                    <a:pt x="3037270" y="77045"/>
                    <a:pt x="3043292" y="75535"/>
                    <a:pt x="3047808" y="69492"/>
                  </a:cubicBezTo>
                  <a:cubicBezTo>
                    <a:pt x="3052324" y="64960"/>
                    <a:pt x="3055335" y="57406"/>
                    <a:pt x="3055335" y="46832"/>
                  </a:cubicBezTo>
                  <a:cubicBezTo>
                    <a:pt x="3055335" y="36257"/>
                    <a:pt x="3052324" y="28703"/>
                    <a:pt x="3047808" y="22661"/>
                  </a:cubicBezTo>
                  <a:cubicBezTo>
                    <a:pt x="3043292" y="18128"/>
                    <a:pt x="3037270" y="15107"/>
                    <a:pt x="3029743" y="15107"/>
                  </a:cubicBezTo>
                  <a:close/>
                  <a:moveTo>
                    <a:pt x="2828131" y="15107"/>
                  </a:moveTo>
                  <a:cubicBezTo>
                    <a:pt x="2820604" y="15107"/>
                    <a:pt x="2814583" y="18128"/>
                    <a:pt x="2810066" y="22661"/>
                  </a:cubicBezTo>
                  <a:cubicBezTo>
                    <a:pt x="2805550" y="28703"/>
                    <a:pt x="2804045" y="36257"/>
                    <a:pt x="2804045" y="46832"/>
                  </a:cubicBezTo>
                  <a:cubicBezTo>
                    <a:pt x="2804045" y="57406"/>
                    <a:pt x="2805550" y="64960"/>
                    <a:pt x="2810066" y="69492"/>
                  </a:cubicBezTo>
                  <a:cubicBezTo>
                    <a:pt x="2816088" y="75535"/>
                    <a:pt x="2822110" y="77045"/>
                    <a:pt x="2828131" y="77045"/>
                  </a:cubicBezTo>
                  <a:cubicBezTo>
                    <a:pt x="2835658" y="77045"/>
                    <a:pt x="2841680" y="75535"/>
                    <a:pt x="2846196" y="69492"/>
                  </a:cubicBezTo>
                  <a:cubicBezTo>
                    <a:pt x="2850712" y="64960"/>
                    <a:pt x="2853723" y="57406"/>
                    <a:pt x="2853723" y="46832"/>
                  </a:cubicBezTo>
                  <a:cubicBezTo>
                    <a:pt x="2853723" y="36257"/>
                    <a:pt x="2850712" y="28703"/>
                    <a:pt x="2846196" y="22661"/>
                  </a:cubicBezTo>
                  <a:cubicBezTo>
                    <a:pt x="2841680" y="18128"/>
                    <a:pt x="2835658" y="15107"/>
                    <a:pt x="2828131" y="15107"/>
                  </a:cubicBezTo>
                  <a:close/>
                  <a:moveTo>
                    <a:pt x="1631156" y="15107"/>
                  </a:moveTo>
                  <a:cubicBezTo>
                    <a:pt x="1623629" y="15107"/>
                    <a:pt x="1617608" y="18128"/>
                    <a:pt x="1613091" y="22661"/>
                  </a:cubicBezTo>
                  <a:cubicBezTo>
                    <a:pt x="1608575" y="28703"/>
                    <a:pt x="1607070" y="36257"/>
                    <a:pt x="1607070" y="46832"/>
                  </a:cubicBezTo>
                  <a:cubicBezTo>
                    <a:pt x="1607070" y="57406"/>
                    <a:pt x="1608575" y="64960"/>
                    <a:pt x="1613091" y="69492"/>
                  </a:cubicBezTo>
                  <a:cubicBezTo>
                    <a:pt x="1617608" y="75535"/>
                    <a:pt x="1623629" y="77045"/>
                    <a:pt x="1631156" y="77045"/>
                  </a:cubicBezTo>
                  <a:cubicBezTo>
                    <a:pt x="1638683" y="77045"/>
                    <a:pt x="1644705" y="75535"/>
                    <a:pt x="1649221" y="69492"/>
                  </a:cubicBezTo>
                  <a:cubicBezTo>
                    <a:pt x="1653737" y="64960"/>
                    <a:pt x="1656748" y="57406"/>
                    <a:pt x="1656748" y="46832"/>
                  </a:cubicBezTo>
                  <a:cubicBezTo>
                    <a:pt x="1656748" y="36257"/>
                    <a:pt x="1653737" y="28703"/>
                    <a:pt x="1649221" y="22661"/>
                  </a:cubicBezTo>
                  <a:cubicBezTo>
                    <a:pt x="1644705" y="18128"/>
                    <a:pt x="1638683" y="15107"/>
                    <a:pt x="1631156" y="15107"/>
                  </a:cubicBezTo>
                  <a:close/>
                  <a:moveTo>
                    <a:pt x="2498147" y="12086"/>
                  </a:moveTo>
                  <a:cubicBezTo>
                    <a:pt x="2495146" y="12086"/>
                    <a:pt x="2492144" y="12086"/>
                    <a:pt x="2490643" y="13596"/>
                  </a:cubicBezTo>
                  <a:cubicBezTo>
                    <a:pt x="2489142" y="15107"/>
                    <a:pt x="2489142" y="16618"/>
                    <a:pt x="2489142" y="19639"/>
                  </a:cubicBezTo>
                  <a:cubicBezTo>
                    <a:pt x="2489142" y="21150"/>
                    <a:pt x="2490643" y="24171"/>
                    <a:pt x="2492144" y="27193"/>
                  </a:cubicBezTo>
                  <a:cubicBezTo>
                    <a:pt x="2492144" y="27193"/>
                    <a:pt x="2492144" y="27193"/>
                    <a:pt x="2496647" y="31725"/>
                  </a:cubicBezTo>
                  <a:cubicBezTo>
                    <a:pt x="2496647" y="31725"/>
                    <a:pt x="2496647" y="31725"/>
                    <a:pt x="2501149" y="28703"/>
                  </a:cubicBezTo>
                  <a:cubicBezTo>
                    <a:pt x="2504151" y="25682"/>
                    <a:pt x="2507153" y="22661"/>
                    <a:pt x="2507153" y="19639"/>
                  </a:cubicBezTo>
                  <a:cubicBezTo>
                    <a:pt x="2507153" y="18128"/>
                    <a:pt x="2505652" y="16618"/>
                    <a:pt x="2504151" y="15107"/>
                  </a:cubicBezTo>
                  <a:cubicBezTo>
                    <a:pt x="2502650" y="13596"/>
                    <a:pt x="2499648" y="12086"/>
                    <a:pt x="2498147" y="12086"/>
                  </a:cubicBezTo>
                  <a:close/>
                  <a:moveTo>
                    <a:pt x="4856162" y="1587"/>
                  </a:moveTo>
                  <a:lnTo>
                    <a:pt x="4922837" y="1587"/>
                  </a:lnTo>
                  <a:lnTo>
                    <a:pt x="4922837" y="15875"/>
                  </a:lnTo>
                  <a:lnTo>
                    <a:pt x="4873625" y="15875"/>
                  </a:lnTo>
                  <a:lnTo>
                    <a:pt x="4873625" y="36512"/>
                  </a:lnTo>
                  <a:lnTo>
                    <a:pt x="4919662" y="36512"/>
                  </a:lnTo>
                  <a:lnTo>
                    <a:pt x="4919662" y="50800"/>
                  </a:lnTo>
                  <a:lnTo>
                    <a:pt x="4873625" y="50800"/>
                  </a:lnTo>
                  <a:lnTo>
                    <a:pt x="4873625" y="76200"/>
                  </a:lnTo>
                  <a:lnTo>
                    <a:pt x="4924425" y="76200"/>
                  </a:lnTo>
                  <a:lnTo>
                    <a:pt x="4924425" y="92075"/>
                  </a:lnTo>
                  <a:lnTo>
                    <a:pt x="4856162" y="92075"/>
                  </a:lnTo>
                  <a:close/>
                  <a:moveTo>
                    <a:pt x="4662487" y="1587"/>
                  </a:moveTo>
                  <a:lnTo>
                    <a:pt x="4727575" y="1587"/>
                  </a:lnTo>
                  <a:lnTo>
                    <a:pt x="4727575" y="15875"/>
                  </a:lnTo>
                  <a:lnTo>
                    <a:pt x="4679949" y="15875"/>
                  </a:lnTo>
                  <a:lnTo>
                    <a:pt x="4679949" y="36512"/>
                  </a:lnTo>
                  <a:lnTo>
                    <a:pt x="4724399" y="36512"/>
                  </a:lnTo>
                  <a:lnTo>
                    <a:pt x="4724399" y="50800"/>
                  </a:lnTo>
                  <a:lnTo>
                    <a:pt x="4679949" y="50800"/>
                  </a:lnTo>
                  <a:lnTo>
                    <a:pt x="4679949" y="76200"/>
                  </a:lnTo>
                  <a:lnTo>
                    <a:pt x="4729162" y="76200"/>
                  </a:lnTo>
                  <a:lnTo>
                    <a:pt x="4729162" y="92075"/>
                  </a:lnTo>
                  <a:lnTo>
                    <a:pt x="4662487" y="92075"/>
                  </a:lnTo>
                  <a:close/>
                  <a:moveTo>
                    <a:pt x="4579937" y="1587"/>
                  </a:moveTo>
                  <a:lnTo>
                    <a:pt x="4597400" y="1587"/>
                  </a:lnTo>
                  <a:lnTo>
                    <a:pt x="4597400" y="76200"/>
                  </a:lnTo>
                  <a:lnTo>
                    <a:pt x="4641850" y="76200"/>
                  </a:lnTo>
                  <a:lnTo>
                    <a:pt x="4641850" y="92075"/>
                  </a:lnTo>
                  <a:lnTo>
                    <a:pt x="4579937" y="92075"/>
                  </a:lnTo>
                  <a:close/>
                  <a:moveTo>
                    <a:pt x="4494212" y="1587"/>
                  </a:moveTo>
                  <a:lnTo>
                    <a:pt x="4513262" y="1587"/>
                  </a:lnTo>
                  <a:lnTo>
                    <a:pt x="4513262" y="76200"/>
                  </a:lnTo>
                  <a:lnTo>
                    <a:pt x="4557712" y="76200"/>
                  </a:lnTo>
                  <a:lnTo>
                    <a:pt x="4557712" y="92075"/>
                  </a:lnTo>
                  <a:lnTo>
                    <a:pt x="4494212" y="92075"/>
                  </a:lnTo>
                  <a:close/>
                  <a:moveTo>
                    <a:pt x="4051300" y="1587"/>
                  </a:moveTo>
                  <a:lnTo>
                    <a:pt x="4068763" y="1587"/>
                  </a:lnTo>
                  <a:lnTo>
                    <a:pt x="4106863" y="61912"/>
                  </a:lnTo>
                  <a:lnTo>
                    <a:pt x="4106863" y="1587"/>
                  </a:lnTo>
                  <a:lnTo>
                    <a:pt x="4122738" y="1587"/>
                  </a:lnTo>
                  <a:lnTo>
                    <a:pt x="4122738" y="92075"/>
                  </a:lnTo>
                  <a:lnTo>
                    <a:pt x="4105275" y="92075"/>
                  </a:lnTo>
                  <a:lnTo>
                    <a:pt x="4068763" y="33337"/>
                  </a:lnTo>
                  <a:lnTo>
                    <a:pt x="4068763" y="92075"/>
                  </a:lnTo>
                  <a:lnTo>
                    <a:pt x="4051300" y="92075"/>
                  </a:lnTo>
                  <a:close/>
                  <a:moveTo>
                    <a:pt x="3979862" y="1587"/>
                  </a:moveTo>
                  <a:lnTo>
                    <a:pt x="4000500" y="1587"/>
                  </a:lnTo>
                  <a:lnTo>
                    <a:pt x="4035425" y="92075"/>
                  </a:lnTo>
                  <a:lnTo>
                    <a:pt x="4016375" y="92075"/>
                  </a:lnTo>
                  <a:lnTo>
                    <a:pt x="4006850" y="69850"/>
                  </a:lnTo>
                  <a:lnTo>
                    <a:pt x="3970337" y="69850"/>
                  </a:lnTo>
                  <a:lnTo>
                    <a:pt x="3963987" y="92075"/>
                  </a:lnTo>
                  <a:lnTo>
                    <a:pt x="3944937" y="92075"/>
                  </a:lnTo>
                  <a:close/>
                  <a:moveTo>
                    <a:pt x="3878262" y="1587"/>
                  </a:moveTo>
                  <a:lnTo>
                    <a:pt x="3940175" y="1587"/>
                  </a:lnTo>
                  <a:lnTo>
                    <a:pt x="3940175" y="15875"/>
                  </a:lnTo>
                  <a:lnTo>
                    <a:pt x="3895725" y="15875"/>
                  </a:lnTo>
                  <a:lnTo>
                    <a:pt x="3895725" y="38100"/>
                  </a:lnTo>
                  <a:lnTo>
                    <a:pt x="3933825" y="38100"/>
                  </a:lnTo>
                  <a:lnTo>
                    <a:pt x="3933825" y="52387"/>
                  </a:lnTo>
                  <a:lnTo>
                    <a:pt x="3895725" y="52387"/>
                  </a:lnTo>
                  <a:lnTo>
                    <a:pt x="3895725" y="92075"/>
                  </a:lnTo>
                  <a:lnTo>
                    <a:pt x="3878262" y="92075"/>
                  </a:lnTo>
                  <a:close/>
                  <a:moveTo>
                    <a:pt x="3678237" y="1587"/>
                  </a:moveTo>
                  <a:lnTo>
                    <a:pt x="3694112" y="1587"/>
                  </a:lnTo>
                  <a:lnTo>
                    <a:pt x="3732212" y="61912"/>
                  </a:lnTo>
                  <a:lnTo>
                    <a:pt x="3732212" y="1587"/>
                  </a:lnTo>
                  <a:lnTo>
                    <a:pt x="3748087" y="1587"/>
                  </a:lnTo>
                  <a:lnTo>
                    <a:pt x="3748087" y="92075"/>
                  </a:lnTo>
                  <a:lnTo>
                    <a:pt x="3730625" y="92075"/>
                  </a:lnTo>
                  <a:lnTo>
                    <a:pt x="3694112" y="33337"/>
                  </a:lnTo>
                  <a:lnTo>
                    <a:pt x="3694112" y="92075"/>
                  </a:lnTo>
                  <a:lnTo>
                    <a:pt x="3678237" y="92075"/>
                  </a:lnTo>
                  <a:close/>
                  <a:moveTo>
                    <a:pt x="3476625" y="1587"/>
                  </a:moveTo>
                  <a:cubicBezTo>
                    <a:pt x="3476625" y="1587"/>
                    <a:pt x="3476625" y="1587"/>
                    <a:pt x="3509454" y="1587"/>
                  </a:cubicBezTo>
                  <a:cubicBezTo>
                    <a:pt x="3516916" y="1587"/>
                    <a:pt x="3521393" y="1587"/>
                    <a:pt x="3525869" y="3095"/>
                  </a:cubicBezTo>
                  <a:cubicBezTo>
                    <a:pt x="3531838" y="4603"/>
                    <a:pt x="3536315" y="7620"/>
                    <a:pt x="3539300" y="12144"/>
                  </a:cubicBezTo>
                  <a:cubicBezTo>
                    <a:pt x="3543777" y="15160"/>
                    <a:pt x="3546761" y="19685"/>
                    <a:pt x="3548253" y="25717"/>
                  </a:cubicBezTo>
                  <a:cubicBezTo>
                    <a:pt x="3549746" y="31750"/>
                    <a:pt x="3551238" y="39290"/>
                    <a:pt x="3551238" y="46831"/>
                  </a:cubicBezTo>
                  <a:cubicBezTo>
                    <a:pt x="3551238" y="54372"/>
                    <a:pt x="3549746" y="61912"/>
                    <a:pt x="3548253" y="66437"/>
                  </a:cubicBezTo>
                  <a:cubicBezTo>
                    <a:pt x="3545269" y="72469"/>
                    <a:pt x="3542284" y="78502"/>
                    <a:pt x="3539300" y="83026"/>
                  </a:cubicBezTo>
                  <a:cubicBezTo>
                    <a:pt x="3534823" y="86043"/>
                    <a:pt x="3531838" y="87551"/>
                    <a:pt x="3525869" y="89059"/>
                  </a:cubicBezTo>
                  <a:cubicBezTo>
                    <a:pt x="3521393" y="90567"/>
                    <a:pt x="3516916" y="92075"/>
                    <a:pt x="3509454" y="92075"/>
                  </a:cubicBezTo>
                  <a:cubicBezTo>
                    <a:pt x="3509454" y="92075"/>
                    <a:pt x="3509454" y="92075"/>
                    <a:pt x="3476625" y="92075"/>
                  </a:cubicBezTo>
                  <a:cubicBezTo>
                    <a:pt x="3476625" y="92075"/>
                    <a:pt x="3476625" y="92075"/>
                    <a:pt x="3476625" y="1587"/>
                  </a:cubicBezTo>
                  <a:close/>
                  <a:moveTo>
                    <a:pt x="3205162" y="1587"/>
                  </a:moveTo>
                  <a:lnTo>
                    <a:pt x="3222625" y="1587"/>
                  </a:lnTo>
                  <a:lnTo>
                    <a:pt x="3222625" y="92075"/>
                  </a:lnTo>
                  <a:lnTo>
                    <a:pt x="3205162" y="92075"/>
                  </a:lnTo>
                  <a:close/>
                  <a:moveTo>
                    <a:pt x="3094037" y="1587"/>
                  </a:moveTo>
                  <a:lnTo>
                    <a:pt x="3122612" y="1587"/>
                  </a:lnTo>
                  <a:lnTo>
                    <a:pt x="3136899" y="63500"/>
                  </a:lnTo>
                  <a:lnTo>
                    <a:pt x="3154362" y="1587"/>
                  </a:lnTo>
                  <a:lnTo>
                    <a:pt x="3181350" y="1587"/>
                  </a:lnTo>
                  <a:lnTo>
                    <a:pt x="3181350" y="92075"/>
                  </a:lnTo>
                  <a:lnTo>
                    <a:pt x="3163887" y="92075"/>
                  </a:lnTo>
                  <a:lnTo>
                    <a:pt x="3163887" y="20637"/>
                  </a:lnTo>
                  <a:lnTo>
                    <a:pt x="3146425" y="92075"/>
                  </a:lnTo>
                  <a:lnTo>
                    <a:pt x="3130549" y="92075"/>
                  </a:lnTo>
                  <a:lnTo>
                    <a:pt x="3111499" y="20637"/>
                  </a:lnTo>
                  <a:lnTo>
                    <a:pt x="3111499" y="92075"/>
                  </a:lnTo>
                  <a:lnTo>
                    <a:pt x="3094037" y="92075"/>
                  </a:lnTo>
                  <a:close/>
                  <a:moveTo>
                    <a:pt x="2894012" y="1587"/>
                  </a:moveTo>
                  <a:lnTo>
                    <a:pt x="2911474" y="1587"/>
                  </a:lnTo>
                  <a:lnTo>
                    <a:pt x="2947987" y="61912"/>
                  </a:lnTo>
                  <a:lnTo>
                    <a:pt x="2947987" y="1587"/>
                  </a:lnTo>
                  <a:lnTo>
                    <a:pt x="2965450" y="1587"/>
                  </a:lnTo>
                  <a:lnTo>
                    <a:pt x="2965450" y="92075"/>
                  </a:lnTo>
                  <a:lnTo>
                    <a:pt x="2946400" y="92075"/>
                  </a:lnTo>
                  <a:lnTo>
                    <a:pt x="2909887" y="33337"/>
                  </a:lnTo>
                  <a:lnTo>
                    <a:pt x="2909887" y="92075"/>
                  </a:lnTo>
                  <a:lnTo>
                    <a:pt x="2894012" y="92075"/>
                  </a:lnTo>
                  <a:close/>
                  <a:moveTo>
                    <a:pt x="2601912" y="1587"/>
                  </a:moveTo>
                  <a:lnTo>
                    <a:pt x="2668587" y="1587"/>
                  </a:lnTo>
                  <a:lnTo>
                    <a:pt x="2668587" y="15875"/>
                  </a:lnTo>
                  <a:lnTo>
                    <a:pt x="2619374" y="15875"/>
                  </a:lnTo>
                  <a:lnTo>
                    <a:pt x="2619374" y="36512"/>
                  </a:lnTo>
                  <a:lnTo>
                    <a:pt x="2665412" y="36512"/>
                  </a:lnTo>
                  <a:lnTo>
                    <a:pt x="2665412" y="50800"/>
                  </a:lnTo>
                  <a:lnTo>
                    <a:pt x="2619374" y="50800"/>
                  </a:lnTo>
                  <a:lnTo>
                    <a:pt x="2619374" y="76200"/>
                  </a:lnTo>
                  <a:lnTo>
                    <a:pt x="2670175" y="76200"/>
                  </a:lnTo>
                  <a:lnTo>
                    <a:pt x="2670175" y="92075"/>
                  </a:lnTo>
                  <a:lnTo>
                    <a:pt x="2601912" y="92075"/>
                  </a:lnTo>
                  <a:close/>
                  <a:moveTo>
                    <a:pt x="2332037" y="1587"/>
                  </a:moveTo>
                  <a:lnTo>
                    <a:pt x="2398712" y="1587"/>
                  </a:lnTo>
                  <a:lnTo>
                    <a:pt x="2398712" y="15875"/>
                  </a:lnTo>
                  <a:lnTo>
                    <a:pt x="2349499" y="15875"/>
                  </a:lnTo>
                  <a:lnTo>
                    <a:pt x="2349499" y="36512"/>
                  </a:lnTo>
                  <a:lnTo>
                    <a:pt x="2395537" y="36512"/>
                  </a:lnTo>
                  <a:lnTo>
                    <a:pt x="2395537" y="50800"/>
                  </a:lnTo>
                  <a:lnTo>
                    <a:pt x="2349499" y="50800"/>
                  </a:lnTo>
                  <a:lnTo>
                    <a:pt x="2349499" y="76200"/>
                  </a:lnTo>
                  <a:lnTo>
                    <a:pt x="2401887" y="76200"/>
                  </a:lnTo>
                  <a:lnTo>
                    <a:pt x="2401887" y="92075"/>
                  </a:lnTo>
                  <a:lnTo>
                    <a:pt x="2332037" y="92075"/>
                  </a:lnTo>
                  <a:close/>
                  <a:moveTo>
                    <a:pt x="2138362" y="1587"/>
                  </a:moveTo>
                  <a:lnTo>
                    <a:pt x="2155824" y="1587"/>
                  </a:lnTo>
                  <a:lnTo>
                    <a:pt x="2192337" y="61912"/>
                  </a:lnTo>
                  <a:lnTo>
                    <a:pt x="2192337" y="1587"/>
                  </a:lnTo>
                  <a:lnTo>
                    <a:pt x="2209800" y="1587"/>
                  </a:lnTo>
                  <a:lnTo>
                    <a:pt x="2209800" y="92075"/>
                  </a:lnTo>
                  <a:lnTo>
                    <a:pt x="2190750" y="92075"/>
                  </a:lnTo>
                  <a:lnTo>
                    <a:pt x="2154237" y="33337"/>
                  </a:lnTo>
                  <a:lnTo>
                    <a:pt x="2154237" y="92075"/>
                  </a:lnTo>
                  <a:lnTo>
                    <a:pt x="2138362" y="92075"/>
                  </a:lnTo>
                  <a:close/>
                  <a:moveTo>
                    <a:pt x="2066924" y="1587"/>
                  </a:moveTo>
                  <a:lnTo>
                    <a:pt x="2085975" y="1587"/>
                  </a:lnTo>
                  <a:lnTo>
                    <a:pt x="2120900" y="92075"/>
                  </a:lnTo>
                  <a:lnTo>
                    <a:pt x="2101850" y="92075"/>
                  </a:lnTo>
                  <a:lnTo>
                    <a:pt x="2093912" y="69850"/>
                  </a:lnTo>
                  <a:lnTo>
                    <a:pt x="2057399" y="69850"/>
                  </a:lnTo>
                  <a:lnTo>
                    <a:pt x="2051049" y="92075"/>
                  </a:lnTo>
                  <a:lnTo>
                    <a:pt x="2030412" y="92075"/>
                  </a:lnTo>
                  <a:close/>
                  <a:moveTo>
                    <a:pt x="1943100" y="1587"/>
                  </a:moveTo>
                  <a:lnTo>
                    <a:pt x="1962150" y="1587"/>
                  </a:lnTo>
                  <a:lnTo>
                    <a:pt x="1998662" y="61912"/>
                  </a:lnTo>
                  <a:lnTo>
                    <a:pt x="1998662" y="1587"/>
                  </a:lnTo>
                  <a:lnTo>
                    <a:pt x="2016125" y="1587"/>
                  </a:lnTo>
                  <a:lnTo>
                    <a:pt x="2016125" y="92075"/>
                  </a:lnTo>
                  <a:lnTo>
                    <a:pt x="1997075" y="92075"/>
                  </a:lnTo>
                  <a:lnTo>
                    <a:pt x="1960562" y="33337"/>
                  </a:lnTo>
                  <a:lnTo>
                    <a:pt x="1960562" y="92075"/>
                  </a:lnTo>
                  <a:lnTo>
                    <a:pt x="1943100" y="92075"/>
                  </a:lnTo>
                  <a:close/>
                  <a:moveTo>
                    <a:pt x="1901825" y="1587"/>
                  </a:moveTo>
                  <a:lnTo>
                    <a:pt x="1919288" y="1587"/>
                  </a:lnTo>
                  <a:lnTo>
                    <a:pt x="1919288" y="92075"/>
                  </a:lnTo>
                  <a:lnTo>
                    <a:pt x="1901825" y="92075"/>
                  </a:lnTo>
                  <a:close/>
                  <a:moveTo>
                    <a:pt x="1819275" y="1587"/>
                  </a:moveTo>
                  <a:lnTo>
                    <a:pt x="1881188" y="1587"/>
                  </a:lnTo>
                  <a:lnTo>
                    <a:pt x="1881188" y="15875"/>
                  </a:lnTo>
                  <a:lnTo>
                    <a:pt x="1836737" y="15875"/>
                  </a:lnTo>
                  <a:lnTo>
                    <a:pt x="1836737" y="38100"/>
                  </a:lnTo>
                  <a:lnTo>
                    <a:pt x="1874838" y="38100"/>
                  </a:lnTo>
                  <a:lnTo>
                    <a:pt x="1874838" y="52387"/>
                  </a:lnTo>
                  <a:lnTo>
                    <a:pt x="1836737" y="52387"/>
                  </a:lnTo>
                  <a:lnTo>
                    <a:pt x="1836737" y="92075"/>
                  </a:lnTo>
                  <a:lnTo>
                    <a:pt x="1819275" y="92075"/>
                  </a:lnTo>
                  <a:close/>
                  <a:moveTo>
                    <a:pt x="1695450" y="1587"/>
                  </a:moveTo>
                  <a:lnTo>
                    <a:pt x="1757363" y="1587"/>
                  </a:lnTo>
                  <a:lnTo>
                    <a:pt x="1757363" y="15875"/>
                  </a:lnTo>
                  <a:lnTo>
                    <a:pt x="1712912" y="15875"/>
                  </a:lnTo>
                  <a:lnTo>
                    <a:pt x="1712912" y="38100"/>
                  </a:lnTo>
                  <a:lnTo>
                    <a:pt x="1751013" y="38100"/>
                  </a:lnTo>
                  <a:lnTo>
                    <a:pt x="1751013" y="52387"/>
                  </a:lnTo>
                  <a:lnTo>
                    <a:pt x="1712912" y="52387"/>
                  </a:lnTo>
                  <a:lnTo>
                    <a:pt x="1712912" y="92075"/>
                  </a:lnTo>
                  <a:lnTo>
                    <a:pt x="1695450" y="92075"/>
                  </a:lnTo>
                  <a:close/>
                  <a:moveTo>
                    <a:pt x="1452562" y="1587"/>
                  </a:moveTo>
                  <a:lnTo>
                    <a:pt x="1474787" y="1587"/>
                  </a:lnTo>
                  <a:lnTo>
                    <a:pt x="1495424" y="38100"/>
                  </a:lnTo>
                  <a:lnTo>
                    <a:pt x="1516062" y="1587"/>
                  </a:lnTo>
                  <a:lnTo>
                    <a:pt x="1535112" y="1587"/>
                  </a:lnTo>
                  <a:lnTo>
                    <a:pt x="1503362" y="53975"/>
                  </a:lnTo>
                  <a:lnTo>
                    <a:pt x="1503362" y="92075"/>
                  </a:lnTo>
                  <a:lnTo>
                    <a:pt x="1484312" y="92075"/>
                  </a:lnTo>
                  <a:lnTo>
                    <a:pt x="1484312" y="53975"/>
                  </a:lnTo>
                  <a:close/>
                  <a:moveTo>
                    <a:pt x="1371600" y="1587"/>
                  </a:moveTo>
                  <a:lnTo>
                    <a:pt x="1444625" y="1587"/>
                  </a:lnTo>
                  <a:lnTo>
                    <a:pt x="1444625" y="15875"/>
                  </a:lnTo>
                  <a:lnTo>
                    <a:pt x="1417637" y="15875"/>
                  </a:lnTo>
                  <a:lnTo>
                    <a:pt x="1417637" y="92075"/>
                  </a:lnTo>
                  <a:lnTo>
                    <a:pt x="1398587" y="92075"/>
                  </a:lnTo>
                  <a:lnTo>
                    <a:pt x="1398587" y="15875"/>
                  </a:lnTo>
                  <a:lnTo>
                    <a:pt x="1371600" y="15875"/>
                  </a:lnTo>
                  <a:close/>
                  <a:moveTo>
                    <a:pt x="1336675" y="1587"/>
                  </a:moveTo>
                  <a:lnTo>
                    <a:pt x="1355725" y="1587"/>
                  </a:lnTo>
                  <a:lnTo>
                    <a:pt x="1355725" y="92075"/>
                  </a:lnTo>
                  <a:lnTo>
                    <a:pt x="1336675" y="92075"/>
                  </a:lnTo>
                  <a:close/>
                  <a:moveTo>
                    <a:pt x="1150937" y="1587"/>
                  </a:moveTo>
                  <a:cubicBezTo>
                    <a:pt x="1150937" y="1587"/>
                    <a:pt x="1150937" y="1587"/>
                    <a:pt x="1188378" y="1587"/>
                  </a:cubicBezTo>
                  <a:cubicBezTo>
                    <a:pt x="1198861" y="1587"/>
                    <a:pt x="1204852" y="1587"/>
                    <a:pt x="1209345" y="4603"/>
                  </a:cubicBezTo>
                  <a:cubicBezTo>
                    <a:pt x="1213838" y="6112"/>
                    <a:pt x="1216833" y="9128"/>
                    <a:pt x="1219828" y="12144"/>
                  </a:cubicBezTo>
                  <a:cubicBezTo>
                    <a:pt x="1222824" y="16668"/>
                    <a:pt x="1224321" y="21193"/>
                    <a:pt x="1224321" y="27225"/>
                  </a:cubicBezTo>
                  <a:cubicBezTo>
                    <a:pt x="1224321" y="33258"/>
                    <a:pt x="1221326" y="39290"/>
                    <a:pt x="1218331" y="43815"/>
                  </a:cubicBezTo>
                  <a:cubicBezTo>
                    <a:pt x="1213838" y="48339"/>
                    <a:pt x="1207847" y="51356"/>
                    <a:pt x="1200359" y="51356"/>
                  </a:cubicBezTo>
                  <a:cubicBezTo>
                    <a:pt x="1203354" y="54372"/>
                    <a:pt x="1207847" y="57388"/>
                    <a:pt x="1209345" y="58896"/>
                  </a:cubicBezTo>
                  <a:cubicBezTo>
                    <a:pt x="1212340" y="61912"/>
                    <a:pt x="1215335" y="66437"/>
                    <a:pt x="1219828" y="73978"/>
                  </a:cubicBezTo>
                  <a:cubicBezTo>
                    <a:pt x="1219828" y="73978"/>
                    <a:pt x="1219828" y="73978"/>
                    <a:pt x="1230312" y="92075"/>
                  </a:cubicBezTo>
                  <a:cubicBezTo>
                    <a:pt x="1230312" y="92075"/>
                    <a:pt x="1230312" y="92075"/>
                    <a:pt x="1209345" y="92075"/>
                  </a:cubicBezTo>
                  <a:cubicBezTo>
                    <a:pt x="1209345" y="92075"/>
                    <a:pt x="1209345" y="92075"/>
                    <a:pt x="1195866" y="72469"/>
                  </a:cubicBezTo>
                  <a:cubicBezTo>
                    <a:pt x="1191373" y="64929"/>
                    <a:pt x="1188378" y="60404"/>
                    <a:pt x="1186880" y="58896"/>
                  </a:cubicBezTo>
                  <a:cubicBezTo>
                    <a:pt x="1185383" y="57388"/>
                    <a:pt x="1183885" y="55880"/>
                    <a:pt x="1180890" y="54372"/>
                  </a:cubicBezTo>
                  <a:cubicBezTo>
                    <a:pt x="1179392" y="54372"/>
                    <a:pt x="1176397" y="54372"/>
                    <a:pt x="1171904" y="54372"/>
                  </a:cubicBezTo>
                  <a:cubicBezTo>
                    <a:pt x="1171904" y="54372"/>
                    <a:pt x="1171904" y="54372"/>
                    <a:pt x="1168908" y="54372"/>
                  </a:cubicBezTo>
                  <a:cubicBezTo>
                    <a:pt x="1168908" y="54372"/>
                    <a:pt x="1168908" y="54372"/>
                    <a:pt x="1168908" y="92075"/>
                  </a:cubicBezTo>
                  <a:cubicBezTo>
                    <a:pt x="1168908" y="92075"/>
                    <a:pt x="1168908" y="92075"/>
                    <a:pt x="1150937" y="92075"/>
                  </a:cubicBezTo>
                  <a:cubicBezTo>
                    <a:pt x="1150937" y="92075"/>
                    <a:pt x="1150937" y="92075"/>
                    <a:pt x="1150937" y="1587"/>
                  </a:cubicBezTo>
                  <a:close/>
                  <a:moveTo>
                    <a:pt x="1060450" y="1587"/>
                  </a:moveTo>
                  <a:lnTo>
                    <a:pt x="1127125" y="1587"/>
                  </a:lnTo>
                  <a:lnTo>
                    <a:pt x="1127125" y="15875"/>
                  </a:lnTo>
                  <a:lnTo>
                    <a:pt x="1077912" y="15875"/>
                  </a:lnTo>
                  <a:lnTo>
                    <a:pt x="1077912" y="36512"/>
                  </a:lnTo>
                  <a:lnTo>
                    <a:pt x="1123950" y="36512"/>
                  </a:lnTo>
                  <a:lnTo>
                    <a:pt x="1123950" y="50800"/>
                  </a:lnTo>
                  <a:lnTo>
                    <a:pt x="1077912" y="50800"/>
                  </a:lnTo>
                  <a:lnTo>
                    <a:pt x="1077912" y="76200"/>
                  </a:lnTo>
                  <a:lnTo>
                    <a:pt x="1128713" y="76200"/>
                  </a:lnTo>
                  <a:lnTo>
                    <a:pt x="1128713" y="92075"/>
                  </a:lnTo>
                  <a:lnTo>
                    <a:pt x="1060450" y="92075"/>
                  </a:lnTo>
                  <a:close/>
                  <a:moveTo>
                    <a:pt x="960437" y="1587"/>
                  </a:moveTo>
                  <a:lnTo>
                    <a:pt x="981074" y="1587"/>
                  </a:lnTo>
                  <a:lnTo>
                    <a:pt x="1003299" y="68262"/>
                  </a:lnTo>
                  <a:lnTo>
                    <a:pt x="1025524" y="1587"/>
                  </a:lnTo>
                  <a:lnTo>
                    <a:pt x="1042987" y="1587"/>
                  </a:lnTo>
                  <a:lnTo>
                    <a:pt x="1012824" y="92075"/>
                  </a:lnTo>
                  <a:lnTo>
                    <a:pt x="992187" y="92075"/>
                  </a:lnTo>
                  <a:close/>
                  <a:moveTo>
                    <a:pt x="927100" y="1587"/>
                  </a:moveTo>
                  <a:lnTo>
                    <a:pt x="946150" y="1587"/>
                  </a:lnTo>
                  <a:lnTo>
                    <a:pt x="946150" y="92075"/>
                  </a:lnTo>
                  <a:lnTo>
                    <a:pt x="927100" y="92075"/>
                  </a:lnTo>
                  <a:close/>
                  <a:moveTo>
                    <a:pt x="831850" y="1587"/>
                  </a:moveTo>
                  <a:lnTo>
                    <a:pt x="849312" y="1587"/>
                  </a:lnTo>
                  <a:lnTo>
                    <a:pt x="885825" y="61912"/>
                  </a:lnTo>
                  <a:lnTo>
                    <a:pt x="885825" y="1587"/>
                  </a:lnTo>
                  <a:lnTo>
                    <a:pt x="901700" y="1587"/>
                  </a:lnTo>
                  <a:lnTo>
                    <a:pt x="901700" y="92075"/>
                  </a:lnTo>
                  <a:lnTo>
                    <a:pt x="884237" y="92075"/>
                  </a:lnTo>
                  <a:lnTo>
                    <a:pt x="847725" y="33337"/>
                  </a:lnTo>
                  <a:lnTo>
                    <a:pt x="847725" y="92075"/>
                  </a:lnTo>
                  <a:lnTo>
                    <a:pt x="831850" y="92075"/>
                  </a:lnTo>
                  <a:close/>
                  <a:moveTo>
                    <a:pt x="733425" y="1587"/>
                  </a:moveTo>
                  <a:cubicBezTo>
                    <a:pt x="733425" y="1587"/>
                    <a:pt x="733425" y="1587"/>
                    <a:pt x="751681" y="1587"/>
                  </a:cubicBezTo>
                  <a:cubicBezTo>
                    <a:pt x="751681" y="1587"/>
                    <a:pt x="751681" y="1587"/>
                    <a:pt x="751681" y="49889"/>
                  </a:cubicBezTo>
                  <a:cubicBezTo>
                    <a:pt x="751681" y="57436"/>
                    <a:pt x="753202" y="63474"/>
                    <a:pt x="753202" y="64983"/>
                  </a:cubicBezTo>
                  <a:cubicBezTo>
                    <a:pt x="753202" y="69511"/>
                    <a:pt x="756245" y="72530"/>
                    <a:pt x="757766" y="74040"/>
                  </a:cubicBezTo>
                  <a:cubicBezTo>
                    <a:pt x="760809" y="77058"/>
                    <a:pt x="765373" y="77058"/>
                    <a:pt x="769937" y="77058"/>
                  </a:cubicBezTo>
                  <a:cubicBezTo>
                    <a:pt x="776023" y="77058"/>
                    <a:pt x="779065" y="77058"/>
                    <a:pt x="782108" y="74040"/>
                  </a:cubicBezTo>
                  <a:cubicBezTo>
                    <a:pt x="785151" y="72530"/>
                    <a:pt x="786672" y="69511"/>
                    <a:pt x="786672" y="66492"/>
                  </a:cubicBezTo>
                  <a:cubicBezTo>
                    <a:pt x="788194" y="63474"/>
                    <a:pt x="788194" y="58945"/>
                    <a:pt x="788194" y="51398"/>
                  </a:cubicBezTo>
                  <a:lnTo>
                    <a:pt x="788194" y="1587"/>
                  </a:lnTo>
                  <a:cubicBezTo>
                    <a:pt x="788194" y="1587"/>
                    <a:pt x="788194" y="1587"/>
                    <a:pt x="806450" y="1587"/>
                  </a:cubicBezTo>
                  <a:cubicBezTo>
                    <a:pt x="806450" y="1587"/>
                    <a:pt x="806450" y="1587"/>
                    <a:pt x="806450" y="48379"/>
                  </a:cubicBezTo>
                  <a:cubicBezTo>
                    <a:pt x="806450" y="60455"/>
                    <a:pt x="806450" y="68002"/>
                    <a:pt x="804928" y="72530"/>
                  </a:cubicBezTo>
                  <a:cubicBezTo>
                    <a:pt x="803407" y="77058"/>
                    <a:pt x="801886" y="80077"/>
                    <a:pt x="798843" y="83096"/>
                  </a:cubicBezTo>
                  <a:cubicBezTo>
                    <a:pt x="797322" y="86115"/>
                    <a:pt x="792758" y="89134"/>
                    <a:pt x="788194" y="90643"/>
                  </a:cubicBezTo>
                  <a:cubicBezTo>
                    <a:pt x="783629" y="92153"/>
                    <a:pt x="779065" y="93662"/>
                    <a:pt x="771459" y="93662"/>
                  </a:cubicBezTo>
                  <a:cubicBezTo>
                    <a:pt x="762330" y="93662"/>
                    <a:pt x="756245" y="92153"/>
                    <a:pt x="751681" y="90643"/>
                  </a:cubicBezTo>
                  <a:cubicBezTo>
                    <a:pt x="747117" y="87624"/>
                    <a:pt x="744074" y="86115"/>
                    <a:pt x="741032" y="83096"/>
                  </a:cubicBezTo>
                  <a:cubicBezTo>
                    <a:pt x="737989" y="80077"/>
                    <a:pt x="736467" y="75549"/>
                    <a:pt x="734946" y="72530"/>
                  </a:cubicBezTo>
                  <a:cubicBezTo>
                    <a:pt x="734946" y="68002"/>
                    <a:pt x="733425" y="60455"/>
                    <a:pt x="733425" y="49889"/>
                  </a:cubicBezTo>
                  <a:cubicBezTo>
                    <a:pt x="733425" y="49889"/>
                    <a:pt x="733425" y="49889"/>
                    <a:pt x="733425" y="1587"/>
                  </a:cubicBezTo>
                  <a:close/>
                  <a:moveTo>
                    <a:pt x="492125" y="1587"/>
                  </a:moveTo>
                  <a:lnTo>
                    <a:pt x="509587" y="1587"/>
                  </a:lnTo>
                  <a:lnTo>
                    <a:pt x="547688" y="61912"/>
                  </a:lnTo>
                  <a:lnTo>
                    <a:pt x="547688" y="1587"/>
                  </a:lnTo>
                  <a:lnTo>
                    <a:pt x="563563" y="1587"/>
                  </a:lnTo>
                  <a:lnTo>
                    <a:pt x="563563" y="92075"/>
                  </a:lnTo>
                  <a:lnTo>
                    <a:pt x="546100" y="92075"/>
                  </a:lnTo>
                  <a:lnTo>
                    <a:pt x="509587" y="33337"/>
                  </a:lnTo>
                  <a:lnTo>
                    <a:pt x="509587" y="92075"/>
                  </a:lnTo>
                  <a:lnTo>
                    <a:pt x="492125" y="92075"/>
                  </a:lnTo>
                  <a:close/>
                  <a:moveTo>
                    <a:pt x="420687" y="1587"/>
                  </a:moveTo>
                  <a:lnTo>
                    <a:pt x="439737" y="1587"/>
                  </a:lnTo>
                  <a:lnTo>
                    <a:pt x="476250" y="92075"/>
                  </a:lnTo>
                  <a:lnTo>
                    <a:pt x="457200" y="92075"/>
                  </a:lnTo>
                  <a:lnTo>
                    <a:pt x="447675" y="69850"/>
                  </a:lnTo>
                  <a:lnTo>
                    <a:pt x="411162" y="69850"/>
                  </a:lnTo>
                  <a:lnTo>
                    <a:pt x="404812" y="92075"/>
                  </a:lnTo>
                  <a:lnTo>
                    <a:pt x="385762" y="92075"/>
                  </a:lnTo>
                  <a:close/>
                  <a:moveTo>
                    <a:pt x="352425" y="1587"/>
                  </a:moveTo>
                  <a:lnTo>
                    <a:pt x="371475" y="1587"/>
                  </a:lnTo>
                  <a:lnTo>
                    <a:pt x="371475" y="92075"/>
                  </a:lnTo>
                  <a:lnTo>
                    <a:pt x="352425" y="92075"/>
                  </a:lnTo>
                  <a:close/>
                  <a:moveTo>
                    <a:pt x="308977" y="1587"/>
                  </a:moveTo>
                  <a:cubicBezTo>
                    <a:pt x="308977" y="1587"/>
                    <a:pt x="308977" y="1587"/>
                    <a:pt x="327025" y="1587"/>
                  </a:cubicBezTo>
                  <a:cubicBezTo>
                    <a:pt x="327025" y="1587"/>
                    <a:pt x="327025" y="1587"/>
                    <a:pt x="327025" y="58945"/>
                  </a:cubicBezTo>
                  <a:cubicBezTo>
                    <a:pt x="327025" y="66492"/>
                    <a:pt x="327025" y="72530"/>
                    <a:pt x="325521" y="75549"/>
                  </a:cubicBezTo>
                  <a:cubicBezTo>
                    <a:pt x="324017" y="81587"/>
                    <a:pt x="321009" y="86115"/>
                    <a:pt x="316497" y="89134"/>
                  </a:cubicBezTo>
                  <a:cubicBezTo>
                    <a:pt x="311985" y="92153"/>
                    <a:pt x="304466" y="93662"/>
                    <a:pt x="296946" y="93662"/>
                  </a:cubicBezTo>
                  <a:cubicBezTo>
                    <a:pt x="289426" y="93662"/>
                    <a:pt x="281906" y="90643"/>
                    <a:pt x="277394" y="86115"/>
                  </a:cubicBezTo>
                  <a:cubicBezTo>
                    <a:pt x="272883" y="81587"/>
                    <a:pt x="269875" y="74040"/>
                    <a:pt x="269875" y="63474"/>
                  </a:cubicBezTo>
                  <a:cubicBezTo>
                    <a:pt x="269875" y="63474"/>
                    <a:pt x="269875" y="63474"/>
                    <a:pt x="286418" y="61964"/>
                  </a:cubicBezTo>
                  <a:cubicBezTo>
                    <a:pt x="287922" y="66492"/>
                    <a:pt x="287922" y="71021"/>
                    <a:pt x="289426" y="72530"/>
                  </a:cubicBezTo>
                  <a:cubicBezTo>
                    <a:pt x="290930" y="75549"/>
                    <a:pt x="293938" y="77058"/>
                    <a:pt x="298450" y="77058"/>
                  </a:cubicBezTo>
                  <a:cubicBezTo>
                    <a:pt x="302962" y="77058"/>
                    <a:pt x="304466" y="77058"/>
                    <a:pt x="307473" y="74040"/>
                  </a:cubicBezTo>
                  <a:cubicBezTo>
                    <a:pt x="308977" y="72530"/>
                    <a:pt x="308977" y="66492"/>
                    <a:pt x="308977" y="60455"/>
                  </a:cubicBezTo>
                  <a:close/>
                  <a:moveTo>
                    <a:pt x="187325" y="1587"/>
                  </a:moveTo>
                  <a:lnTo>
                    <a:pt x="254000" y="1587"/>
                  </a:lnTo>
                  <a:lnTo>
                    <a:pt x="254000" y="15875"/>
                  </a:lnTo>
                  <a:lnTo>
                    <a:pt x="204787" y="15875"/>
                  </a:lnTo>
                  <a:lnTo>
                    <a:pt x="204787" y="36512"/>
                  </a:lnTo>
                  <a:lnTo>
                    <a:pt x="250825" y="36512"/>
                  </a:lnTo>
                  <a:lnTo>
                    <a:pt x="250825" y="50800"/>
                  </a:lnTo>
                  <a:lnTo>
                    <a:pt x="204787" y="50800"/>
                  </a:lnTo>
                  <a:lnTo>
                    <a:pt x="204787" y="76200"/>
                  </a:lnTo>
                  <a:lnTo>
                    <a:pt x="255588" y="76200"/>
                  </a:lnTo>
                  <a:lnTo>
                    <a:pt x="255588" y="92075"/>
                  </a:lnTo>
                  <a:lnTo>
                    <a:pt x="187325" y="92075"/>
                  </a:lnTo>
                  <a:close/>
                  <a:moveTo>
                    <a:pt x="88900" y="1587"/>
                  </a:moveTo>
                  <a:lnTo>
                    <a:pt x="107950" y="1587"/>
                  </a:lnTo>
                  <a:lnTo>
                    <a:pt x="107950" y="36512"/>
                  </a:lnTo>
                  <a:lnTo>
                    <a:pt x="144462" y="36512"/>
                  </a:lnTo>
                  <a:lnTo>
                    <a:pt x="144462" y="1587"/>
                  </a:lnTo>
                  <a:lnTo>
                    <a:pt x="161925" y="1587"/>
                  </a:lnTo>
                  <a:lnTo>
                    <a:pt x="161925" y="92075"/>
                  </a:lnTo>
                  <a:lnTo>
                    <a:pt x="144462" y="92075"/>
                  </a:lnTo>
                  <a:lnTo>
                    <a:pt x="144462" y="52387"/>
                  </a:lnTo>
                  <a:lnTo>
                    <a:pt x="107950" y="52387"/>
                  </a:lnTo>
                  <a:lnTo>
                    <a:pt x="107950" y="92075"/>
                  </a:lnTo>
                  <a:lnTo>
                    <a:pt x="88900" y="92075"/>
                  </a:lnTo>
                  <a:close/>
                  <a:moveTo>
                    <a:pt x="3175" y="1587"/>
                  </a:moveTo>
                  <a:lnTo>
                    <a:pt x="69850" y="1587"/>
                  </a:lnTo>
                  <a:lnTo>
                    <a:pt x="69850" y="14287"/>
                  </a:lnTo>
                  <a:lnTo>
                    <a:pt x="20637" y="76200"/>
                  </a:lnTo>
                  <a:lnTo>
                    <a:pt x="71438" y="76200"/>
                  </a:lnTo>
                  <a:lnTo>
                    <a:pt x="71438" y="92075"/>
                  </a:lnTo>
                  <a:lnTo>
                    <a:pt x="0" y="92075"/>
                  </a:lnTo>
                  <a:lnTo>
                    <a:pt x="0" y="74613"/>
                  </a:lnTo>
                  <a:lnTo>
                    <a:pt x="46038" y="15875"/>
                  </a:lnTo>
                  <a:lnTo>
                    <a:pt x="3175" y="15875"/>
                  </a:lnTo>
                  <a:close/>
                  <a:moveTo>
                    <a:pt x="4793286" y="0"/>
                  </a:moveTo>
                  <a:cubicBezTo>
                    <a:pt x="4803803" y="0"/>
                    <a:pt x="4812818" y="1511"/>
                    <a:pt x="4818828" y="7554"/>
                  </a:cubicBezTo>
                  <a:cubicBezTo>
                    <a:pt x="4826340" y="12086"/>
                    <a:pt x="4829345" y="18128"/>
                    <a:pt x="4832350" y="27193"/>
                  </a:cubicBezTo>
                  <a:cubicBezTo>
                    <a:pt x="4832350" y="27193"/>
                    <a:pt x="4832350" y="27193"/>
                    <a:pt x="4814320" y="30214"/>
                  </a:cubicBezTo>
                  <a:cubicBezTo>
                    <a:pt x="4812818" y="25682"/>
                    <a:pt x="4809813" y="21150"/>
                    <a:pt x="4806808" y="19639"/>
                  </a:cubicBezTo>
                  <a:cubicBezTo>
                    <a:pt x="4802301" y="16618"/>
                    <a:pt x="4799296" y="15107"/>
                    <a:pt x="4793286" y="15107"/>
                  </a:cubicBezTo>
                  <a:cubicBezTo>
                    <a:pt x="4785774" y="15107"/>
                    <a:pt x="4779764" y="18128"/>
                    <a:pt x="4773754" y="22661"/>
                  </a:cubicBezTo>
                  <a:cubicBezTo>
                    <a:pt x="4769247" y="28703"/>
                    <a:pt x="4767744" y="36257"/>
                    <a:pt x="4767744" y="45321"/>
                  </a:cubicBezTo>
                  <a:cubicBezTo>
                    <a:pt x="4767744" y="55896"/>
                    <a:pt x="4769247" y="64960"/>
                    <a:pt x="4775256" y="69492"/>
                  </a:cubicBezTo>
                  <a:cubicBezTo>
                    <a:pt x="4779764" y="75535"/>
                    <a:pt x="4785774" y="77045"/>
                    <a:pt x="4793286" y="77045"/>
                  </a:cubicBezTo>
                  <a:cubicBezTo>
                    <a:pt x="4796291" y="77045"/>
                    <a:pt x="4800798" y="77045"/>
                    <a:pt x="4805306" y="75535"/>
                  </a:cubicBezTo>
                  <a:cubicBezTo>
                    <a:pt x="4808311" y="74024"/>
                    <a:pt x="4811315" y="72513"/>
                    <a:pt x="4814320" y="69492"/>
                  </a:cubicBezTo>
                  <a:cubicBezTo>
                    <a:pt x="4814320" y="69492"/>
                    <a:pt x="4814320" y="69492"/>
                    <a:pt x="4814320" y="58917"/>
                  </a:cubicBezTo>
                  <a:cubicBezTo>
                    <a:pt x="4814320" y="58917"/>
                    <a:pt x="4814320" y="58917"/>
                    <a:pt x="4793286" y="58917"/>
                  </a:cubicBezTo>
                  <a:lnTo>
                    <a:pt x="4793286" y="43810"/>
                  </a:lnTo>
                  <a:cubicBezTo>
                    <a:pt x="4793286" y="43810"/>
                    <a:pt x="4793286" y="43810"/>
                    <a:pt x="4832350" y="43810"/>
                  </a:cubicBezTo>
                  <a:cubicBezTo>
                    <a:pt x="4832350" y="43810"/>
                    <a:pt x="4832350" y="43810"/>
                    <a:pt x="4832350" y="80067"/>
                  </a:cubicBezTo>
                  <a:cubicBezTo>
                    <a:pt x="4829345" y="83088"/>
                    <a:pt x="4823335" y="86110"/>
                    <a:pt x="4815823" y="89131"/>
                  </a:cubicBezTo>
                  <a:cubicBezTo>
                    <a:pt x="4808311" y="92152"/>
                    <a:pt x="4802301" y="93663"/>
                    <a:pt x="4794788" y="93663"/>
                  </a:cubicBezTo>
                  <a:cubicBezTo>
                    <a:pt x="4784271" y="93663"/>
                    <a:pt x="4776759" y="90642"/>
                    <a:pt x="4769247" y="87620"/>
                  </a:cubicBezTo>
                  <a:cubicBezTo>
                    <a:pt x="4763237" y="83088"/>
                    <a:pt x="4757227" y="77045"/>
                    <a:pt x="4754222" y="71003"/>
                  </a:cubicBezTo>
                  <a:cubicBezTo>
                    <a:pt x="4751217" y="63449"/>
                    <a:pt x="4748212" y="54385"/>
                    <a:pt x="4748212" y="46832"/>
                  </a:cubicBezTo>
                  <a:cubicBezTo>
                    <a:pt x="4748212" y="36257"/>
                    <a:pt x="4751217" y="28703"/>
                    <a:pt x="4754222" y="21150"/>
                  </a:cubicBezTo>
                  <a:cubicBezTo>
                    <a:pt x="4758729" y="13596"/>
                    <a:pt x="4764739" y="7554"/>
                    <a:pt x="4772251" y="4532"/>
                  </a:cubicBezTo>
                  <a:cubicBezTo>
                    <a:pt x="4778261" y="1511"/>
                    <a:pt x="4784271" y="0"/>
                    <a:pt x="4793286" y="0"/>
                  </a:cubicBezTo>
                  <a:close/>
                  <a:moveTo>
                    <a:pt x="4429919" y="0"/>
                  </a:moveTo>
                  <a:cubicBezTo>
                    <a:pt x="4443467" y="0"/>
                    <a:pt x="4454005" y="4532"/>
                    <a:pt x="4463037" y="12086"/>
                  </a:cubicBezTo>
                  <a:cubicBezTo>
                    <a:pt x="4470564" y="21150"/>
                    <a:pt x="4473575" y="31725"/>
                    <a:pt x="4473575" y="46832"/>
                  </a:cubicBezTo>
                  <a:cubicBezTo>
                    <a:pt x="4473575" y="61939"/>
                    <a:pt x="4470564" y="72513"/>
                    <a:pt x="4463037" y="81578"/>
                  </a:cubicBezTo>
                  <a:cubicBezTo>
                    <a:pt x="4454005" y="89131"/>
                    <a:pt x="4443467" y="93663"/>
                    <a:pt x="4431424" y="93663"/>
                  </a:cubicBezTo>
                  <a:cubicBezTo>
                    <a:pt x="4417875" y="93663"/>
                    <a:pt x="4407338" y="89131"/>
                    <a:pt x="4398305" y="81578"/>
                  </a:cubicBezTo>
                  <a:cubicBezTo>
                    <a:pt x="4390778" y="72513"/>
                    <a:pt x="4386262" y="61939"/>
                    <a:pt x="4386262" y="46832"/>
                  </a:cubicBezTo>
                  <a:cubicBezTo>
                    <a:pt x="4386262" y="37767"/>
                    <a:pt x="4387767" y="30214"/>
                    <a:pt x="4390778" y="24171"/>
                  </a:cubicBezTo>
                  <a:cubicBezTo>
                    <a:pt x="4393789" y="19639"/>
                    <a:pt x="4395294" y="15107"/>
                    <a:pt x="4399811" y="12086"/>
                  </a:cubicBezTo>
                  <a:cubicBezTo>
                    <a:pt x="4402821" y="7554"/>
                    <a:pt x="4407338" y="4532"/>
                    <a:pt x="4410348" y="3022"/>
                  </a:cubicBezTo>
                  <a:cubicBezTo>
                    <a:pt x="4416370" y="1511"/>
                    <a:pt x="4422392" y="0"/>
                    <a:pt x="4429919" y="0"/>
                  </a:cubicBezTo>
                  <a:close/>
                  <a:moveTo>
                    <a:pt x="4332165" y="0"/>
                  </a:moveTo>
                  <a:cubicBezTo>
                    <a:pt x="4344377" y="0"/>
                    <a:pt x="4352009" y="3022"/>
                    <a:pt x="4359641" y="9064"/>
                  </a:cubicBezTo>
                  <a:cubicBezTo>
                    <a:pt x="4364221" y="13596"/>
                    <a:pt x="4367274" y="19639"/>
                    <a:pt x="4368800" y="25682"/>
                  </a:cubicBezTo>
                  <a:cubicBezTo>
                    <a:pt x="4368800" y="25682"/>
                    <a:pt x="4368800" y="25682"/>
                    <a:pt x="4350483" y="30214"/>
                  </a:cubicBezTo>
                  <a:cubicBezTo>
                    <a:pt x="4350483" y="25682"/>
                    <a:pt x="4347430" y="22661"/>
                    <a:pt x="4344377" y="19639"/>
                  </a:cubicBezTo>
                  <a:cubicBezTo>
                    <a:pt x="4341324" y="16618"/>
                    <a:pt x="4336745" y="15107"/>
                    <a:pt x="4332165" y="15107"/>
                  </a:cubicBezTo>
                  <a:cubicBezTo>
                    <a:pt x="4324533" y="15107"/>
                    <a:pt x="4319954" y="18128"/>
                    <a:pt x="4315375" y="22661"/>
                  </a:cubicBezTo>
                  <a:cubicBezTo>
                    <a:pt x="4310795" y="27193"/>
                    <a:pt x="4309269" y="34746"/>
                    <a:pt x="4309269" y="45321"/>
                  </a:cubicBezTo>
                  <a:cubicBezTo>
                    <a:pt x="4309269" y="57406"/>
                    <a:pt x="4310795" y="64960"/>
                    <a:pt x="4315375" y="71003"/>
                  </a:cubicBezTo>
                  <a:cubicBezTo>
                    <a:pt x="4318427" y="75535"/>
                    <a:pt x="4324533" y="77045"/>
                    <a:pt x="4330639" y="77045"/>
                  </a:cubicBezTo>
                  <a:cubicBezTo>
                    <a:pt x="4336745" y="77045"/>
                    <a:pt x="4339798" y="75535"/>
                    <a:pt x="4344377" y="72513"/>
                  </a:cubicBezTo>
                  <a:cubicBezTo>
                    <a:pt x="4347430" y="69492"/>
                    <a:pt x="4350483" y="64960"/>
                    <a:pt x="4352009" y="58917"/>
                  </a:cubicBezTo>
                  <a:cubicBezTo>
                    <a:pt x="4352009" y="58917"/>
                    <a:pt x="4352009" y="58917"/>
                    <a:pt x="4368800" y="63449"/>
                  </a:cubicBezTo>
                  <a:cubicBezTo>
                    <a:pt x="4367274" y="74024"/>
                    <a:pt x="4362694" y="81578"/>
                    <a:pt x="4355062" y="86110"/>
                  </a:cubicBezTo>
                  <a:cubicBezTo>
                    <a:pt x="4348956" y="90642"/>
                    <a:pt x="4341324" y="93663"/>
                    <a:pt x="4330639" y="93663"/>
                  </a:cubicBezTo>
                  <a:cubicBezTo>
                    <a:pt x="4319954" y="93663"/>
                    <a:pt x="4309269" y="89131"/>
                    <a:pt x="4301637" y="81578"/>
                  </a:cubicBezTo>
                  <a:cubicBezTo>
                    <a:pt x="4294004" y="72513"/>
                    <a:pt x="4289425" y="61939"/>
                    <a:pt x="4289425" y="46832"/>
                  </a:cubicBezTo>
                  <a:cubicBezTo>
                    <a:pt x="4289425" y="31725"/>
                    <a:pt x="4294004" y="21150"/>
                    <a:pt x="4301637" y="12086"/>
                  </a:cubicBezTo>
                  <a:cubicBezTo>
                    <a:pt x="4309269" y="4532"/>
                    <a:pt x="4319954" y="0"/>
                    <a:pt x="4332165" y="0"/>
                  </a:cubicBezTo>
                  <a:close/>
                  <a:moveTo>
                    <a:pt x="4189355" y="0"/>
                  </a:moveTo>
                  <a:cubicBezTo>
                    <a:pt x="4201602" y="0"/>
                    <a:pt x="4210787" y="1511"/>
                    <a:pt x="4216910" y="7554"/>
                  </a:cubicBezTo>
                  <a:cubicBezTo>
                    <a:pt x="4223033" y="12086"/>
                    <a:pt x="4227625" y="18128"/>
                    <a:pt x="4229156" y="27193"/>
                  </a:cubicBezTo>
                  <a:cubicBezTo>
                    <a:pt x="4229156" y="27193"/>
                    <a:pt x="4229156" y="27193"/>
                    <a:pt x="4210787" y="30214"/>
                  </a:cubicBezTo>
                  <a:cubicBezTo>
                    <a:pt x="4209256" y="25682"/>
                    <a:pt x="4206194" y="21150"/>
                    <a:pt x="4203133" y="19639"/>
                  </a:cubicBezTo>
                  <a:cubicBezTo>
                    <a:pt x="4200071" y="16618"/>
                    <a:pt x="4195479" y="15107"/>
                    <a:pt x="4189355" y="15107"/>
                  </a:cubicBezTo>
                  <a:cubicBezTo>
                    <a:pt x="4181701" y="15107"/>
                    <a:pt x="4175578" y="18128"/>
                    <a:pt x="4170986" y="22661"/>
                  </a:cubicBezTo>
                  <a:cubicBezTo>
                    <a:pt x="4166393" y="28703"/>
                    <a:pt x="4163332" y="36257"/>
                    <a:pt x="4163332" y="45321"/>
                  </a:cubicBezTo>
                  <a:cubicBezTo>
                    <a:pt x="4163332" y="55896"/>
                    <a:pt x="4166393" y="64960"/>
                    <a:pt x="4170986" y="69492"/>
                  </a:cubicBezTo>
                  <a:cubicBezTo>
                    <a:pt x="4175578" y="75535"/>
                    <a:pt x="4181701" y="77045"/>
                    <a:pt x="4189355" y="77045"/>
                  </a:cubicBezTo>
                  <a:cubicBezTo>
                    <a:pt x="4193948" y="77045"/>
                    <a:pt x="4197009" y="77045"/>
                    <a:pt x="4201602" y="75535"/>
                  </a:cubicBezTo>
                  <a:cubicBezTo>
                    <a:pt x="4204663" y="74024"/>
                    <a:pt x="4209256" y="72513"/>
                    <a:pt x="4210787" y="69492"/>
                  </a:cubicBezTo>
                  <a:cubicBezTo>
                    <a:pt x="4210787" y="69492"/>
                    <a:pt x="4210787" y="69492"/>
                    <a:pt x="4210787" y="58917"/>
                  </a:cubicBezTo>
                  <a:cubicBezTo>
                    <a:pt x="4210787" y="58917"/>
                    <a:pt x="4210787" y="58917"/>
                    <a:pt x="4190886" y="58917"/>
                  </a:cubicBezTo>
                  <a:lnTo>
                    <a:pt x="4190886" y="43810"/>
                  </a:lnTo>
                  <a:cubicBezTo>
                    <a:pt x="4190886" y="43810"/>
                    <a:pt x="4190886" y="43810"/>
                    <a:pt x="4230687" y="43810"/>
                  </a:cubicBezTo>
                  <a:cubicBezTo>
                    <a:pt x="4230687" y="43810"/>
                    <a:pt x="4230687" y="43810"/>
                    <a:pt x="4230687" y="80067"/>
                  </a:cubicBezTo>
                  <a:cubicBezTo>
                    <a:pt x="4226095" y="83088"/>
                    <a:pt x="4219971" y="86110"/>
                    <a:pt x="4213848" y="89131"/>
                  </a:cubicBezTo>
                  <a:cubicBezTo>
                    <a:pt x="4206194" y="92152"/>
                    <a:pt x="4198540" y="93663"/>
                    <a:pt x="4190886" y="93663"/>
                  </a:cubicBezTo>
                  <a:cubicBezTo>
                    <a:pt x="4181701" y="93663"/>
                    <a:pt x="4172516" y="90642"/>
                    <a:pt x="4166393" y="87620"/>
                  </a:cubicBezTo>
                  <a:cubicBezTo>
                    <a:pt x="4158739" y="83088"/>
                    <a:pt x="4154147" y="77045"/>
                    <a:pt x="4149554" y="71003"/>
                  </a:cubicBezTo>
                  <a:cubicBezTo>
                    <a:pt x="4146493" y="63449"/>
                    <a:pt x="4144962" y="54385"/>
                    <a:pt x="4144962" y="46832"/>
                  </a:cubicBezTo>
                  <a:cubicBezTo>
                    <a:pt x="4144962" y="36257"/>
                    <a:pt x="4146493" y="28703"/>
                    <a:pt x="4151085" y="21150"/>
                  </a:cubicBezTo>
                  <a:cubicBezTo>
                    <a:pt x="4154147" y="13596"/>
                    <a:pt x="4160270" y="7554"/>
                    <a:pt x="4167924" y="4532"/>
                  </a:cubicBezTo>
                  <a:cubicBezTo>
                    <a:pt x="4174047" y="1511"/>
                    <a:pt x="4181701" y="0"/>
                    <a:pt x="4189355" y="0"/>
                  </a:cubicBezTo>
                  <a:close/>
                  <a:moveTo>
                    <a:pt x="3815386" y="0"/>
                  </a:moveTo>
                  <a:cubicBezTo>
                    <a:pt x="3825903" y="0"/>
                    <a:pt x="3834918" y="1511"/>
                    <a:pt x="3840928" y="7554"/>
                  </a:cubicBezTo>
                  <a:cubicBezTo>
                    <a:pt x="3846938" y="12086"/>
                    <a:pt x="3851445" y="18128"/>
                    <a:pt x="3852948" y="27193"/>
                  </a:cubicBezTo>
                  <a:cubicBezTo>
                    <a:pt x="3852948" y="27193"/>
                    <a:pt x="3852948" y="27193"/>
                    <a:pt x="3834918" y="30214"/>
                  </a:cubicBezTo>
                  <a:cubicBezTo>
                    <a:pt x="3833415" y="25682"/>
                    <a:pt x="3831913" y="21150"/>
                    <a:pt x="3827406" y="19639"/>
                  </a:cubicBezTo>
                  <a:cubicBezTo>
                    <a:pt x="3824401" y="16618"/>
                    <a:pt x="3819893" y="15107"/>
                    <a:pt x="3815386" y="15107"/>
                  </a:cubicBezTo>
                  <a:cubicBezTo>
                    <a:pt x="3806371" y="15107"/>
                    <a:pt x="3800361" y="18128"/>
                    <a:pt x="3795854" y="22661"/>
                  </a:cubicBezTo>
                  <a:cubicBezTo>
                    <a:pt x="3791347" y="28703"/>
                    <a:pt x="3788342" y="36257"/>
                    <a:pt x="3788342" y="45321"/>
                  </a:cubicBezTo>
                  <a:cubicBezTo>
                    <a:pt x="3788342" y="55896"/>
                    <a:pt x="3791347" y="64960"/>
                    <a:pt x="3795854" y="69492"/>
                  </a:cubicBezTo>
                  <a:cubicBezTo>
                    <a:pt x="3800361" y="75535"/>
                    <a:pt x="3806371" y="77045"/>
                    <a:pt x="3813883" y="77045"/>
                  </a:cubicBezTo>
                  <a:cubicBezTo>
                    <a:pt x="3818391" y="77045"/>
                    <a:pt x="3821396" y="77045"/>
                    <a:pt x="3825903" y="75535"/>
                  </a:cubicBezTo>
                  <a:cubicBezTo>
                    <a:pt x="3830411" y="74024"/>
                    <a:pt x="3833415" y="72513"/>
                    <a:pt x="3836420" y="69492"/>
                  </a:cubicBezTo>
                  <a:cubicBezTo>
                    <a:pt x="3836420" y="69492"/>
                    <a:pt x="3836420" y="69492"/>
                    <a:pt x="3836420" y="58917"/>
                  </a:cubicBezTo>
                  <a:cubicBezTo>
                    <a:pt x="3836420" y="58917"/>
                    <a:pt x="3836420" y="58917"/>
                    <a:pt x="3815386" y="58917"/>
                  </a:cubicBezTo>
                  <a:lnTo>
                    <a:pt x="3815386" y="43810"/>
                  </a:lnTo>
                  <a:cubicBezTo>
                    <a:pt x="3815386" y="43810"/>
                    <a:pt x="3815386" y="43810"/>
                    <a:pt x="3854450" y="43810"/>
                  </a:cubicBezTo>
                  <a:cubicBezTo>
                    <a:pt x="3854450" y="43810"/>
                    <a:pt x="3854450" y="43810"/>
                    <a:pt x="3854450" y="80067"/>
                  </a:cubicBezTo>
                  <a:cubicBezTo>
                    <a:pt x="3849943" y="83088"/>
                    <a:pt x="3845435" y="86110"/>
                    <a:pt x="3837923" y="89131"/>
                  </a:cubicBezTo>
                  <a:cubicBezTo>
                    <a:pt x="3830411" y="92152"/>
                    <a:pt x="3822898" y="93663"/>
                    <a:pt x="3815386" y="93663"/>
                  </a:cubicBezTo>
                  <a:cubicBezTo>
                    <a:pt x="3806371" y="93663"/>
                    <a:pt x="3797356" y="90642"/>
                    <a:pt x="3791347" y="87620"/>
                  </a:cubicBezTo>
                  <a:cubicBezTo>
                    <a:pt x="3783834" y="83088"/>
                    <a:pt x="3779327" y="77045"/>
                    <a:pt x="3774819" y="71003"/>
                  </a:cubicBezTo>
                  <a:cubicBezTo>
                    <a:pt x="3771814" y="63449"/>
                    <a:pt x="3770312" y="54385"/>
                    <a:pt x="3770312" y="46832"/>
                  </a:cubicBezTo>
                  <a:cubicBezTo>
                    <a:pt x="3770312" y="36257"/>
                    <a:pt x="3771814" y="28703"/>
                    <a:pt x="3776322" y="21150"/>
                  </a:cubicBezTo>
                  <a:cubicBezTo>
                    <a:pt x="3779327" y="13596"/>
                    <a:pt x="3785337" y="7554"/>
                    <a:pt x="3792849" y="4532"/>
                  </a:cubicBezTo>
                  <a:cubicBezTo>
                    <a:pt x="3798859" y="1511"/>
                    <a:pt x="3806371" y="0"/>
                    <a:pt x="3815386" y="0"/>
                  </a:cubicBezTo>
                  <a:close/>
                  <a:moveTo>
                    <a:pt x="3612357" y="0"/>
                  </a:moveTo>
                  <a:cubicBezTo>
                    <a:pt x="3625905" y="0"/>
                    <a:pt x="3636443" y="4532"/>
                    <a:pt x="3643970" y="12086"/>
                  </a:cubicBezTo>
                  <a:cubicBezTo>
                    <a:pt x="3651497" y="21150"/>
                    <a:pt x="3656013" y="31725"/>
                    <a:pt x="3656013" y="46832"/>
                  </a:cubicBezTo>
                  <a:cubicBezTo>
                    <a:pt x="3656013" y="61939"/>
                    <a:pt x="3651497" y="72513"/>
                    <a:pt x="3643970" y="81578"/>
                  </a:cubicBezTo>
                  <a:cubicBezTo>
                    <a:pt x="3636443" y="89131"/>
                    <a:pt x="3625905" y="93663"/>
                    <a:pt x="3612357" y="93663"/>
                  </a:cubicBezTo>
                  <a:cubicBezTo>
                    <a:pt x="3598808" y="93663"/>
                    <a:pt x="3588270" y="89131"/>
                    <a:pt x="3580743" y="81578"/>
                  </a:cubicBezTo>
                  <a:cubicBezTo>
                    <a:pt x="3571711" y="72513"/>
                    <a:pt x="3568700" y="61939"/>
                    <a:pt x="3568700" y="46832"/>
                  </a:cubicBezTo>
                  <a:cubicBezTo>
                    <a:pt x="3568700" y="37767"/>
                    <a:pt x="3570205" y="30214"/>
                    <a:pt x="3571711" y="24171"/>
                  </a:cubicBezTo>
                  <a:cubicBezTo>
                    <a:pt x="3574722" y="19639"/>
                    <a:pt x="3577732" y="15107"/>
                    <a:pt x="3580743" y="12086"/>
                  </a:cubicBezTo>
                  <a:cubicBezTo>
                    <a:pt x="3583754" y="7554"/>
                    <a:pt x="3588270" y="4532"/>
                    <a:pt x="3592786" y="3022"/>
                  </a:cubicBezTo>
                  <a:cubicBezTo>
                    <a:pt x="3598808" y="1511"/>
                    <a:pt x="3604830" y="0"/>
                    <a:pt x="3612357" y="0"/>
                  </a:cubicBezTo>
                  <a:close/>
                  <a:moveTo>
                    <a:pt x="3375057" y="0"/>
                  </a:moveTo>
                  <a:cubicBezTo>
                    <a:pt x="3387239" y="0"/>
                    <a:pt x="3394852" y="3022"/>
                    <a:pt x="3400943" y="7554"/>
                  </a:cubicBezTo>
                  <a:cubicBezTo>
                    <a:pt x="3407034" y="12086"/>
                    <a:pt x="3410079" y="19639"/>
                    <a:pt x="3410079" y="27193"/>
                  </a:cubicBezTo>
                  <a:cubicBezTo>
                    <a:pt x="3410079" y="27193"/>
                    <a:pt x="3410079" y="27193"/>
                    <a:pt x="3391807" y="28703"/>
                  </a:cubicBezTo>
                  <a:cubicBezTo>
                    <a:pt x="3391807" y="22661"/>
                    <a:pt x="3390284" y="19639"/>
                    <a:pt x="3387239" y="18128"/>
                  </a:cubicBezTo>
                  <a:cubicBezTo>
                    <a:pt x="3384193" y="16618"/>
                    <a:pt x="3381148" y="15107"/>
                    <a:pt x="3375057" y="15107"/>
                  </a:cubicBezTo>
                  <a:cubicBezTo>
                    <a:pt x="3370489" y="15107"/>
                    <a:pt x="3365921" y="16618"/>
                    <a:pt x="3362875" y="18128"/>
                  </a:cubicBezTo>
                  <a:cubicBezTo>
                    <a:pt x="3361352" y="19639"/>
                    <a:pt x="3359830" y="21150"/>
                    <a:pt x="3359830" y="24171"/>
                  </a:cubicBezTo>
                  <a:cubicBezTo>
                    <a:pt x="3359830" y="25682"/>
                    <a:pt x="3361352" y="27193"/>
                    <a:pt x="3362875" y="28703"/>
                  </a:cubicBezTo>
                  <a:cubicBezTo>
                    <a:pt x="3364398" y="31725"/>
                    <a:pt x="3370489" y="33235"/>
                    <a:pt x="3379625" y="34746"/>
                  </a:cubicBezTo>
                  <a:cubicBezTo>
                    <a:pt x="3388761" y="37767"/>
                    <a:pt x="3394852" y="39278"/>
                    <a:pt x="3399420" y="42300"/>
                  </a:cubicBezTo>
                  <a:cubicBezTo>
                    <a:pt x="3403988" y="43810"/>
                    <a:pt x="3407034" y="46832"/>
                    <a:pt x="3410079" y="51364"/>
                  </a:cubicBezTo>
                  <a:cubicBezTo>
                    <a:pt x="3411602" y="54385"/>
                    <a:pt x="3413125" y="60428"/>
                    <a:pt x="3413125" y="64960"/>
                  </a:cubicBezTo>
                  <a:cubicBezTo>
                    <a:pt x="3413125" y="71003"/>
                    <a:pt x="3411602" y="75535"/>
                    <a:pt x="3408557" y="80067"/>
                  </a:cubicBezTo>
                  <a:cubicBezTo>
                    <a:pt x="3405511" y="84599"/>
                    <a:pt x="3400943" y="87620"/>
                    <a:pt x="3396375" y="90642"/>
                  </a:cubicBezTo>
                  <a:cubicBezTo>
                    <a:pt x="3391807" y="92152"/>
                    <a:pt x="3384193" y="93663"/>
                    <a:pt x="3376580" y="93663"/>
                  </a:cubicBezTo>
                  <a:cubicBezTo>
                    <a:pt x="3364398" y="93663"/>
                    <a:pt x="3356784" y="90642"/>
                    <a:pt x="3350693" y="86110"/>
                  </a:cubicBezTo>
                  <a:cubicBezTo>
                    <a:pt x="3344603" y="80067"/>
                    <a:pt x="3340034" y="72513"/>
                    <a:pt x="3338512" y="61939"/>
                  </a:cubicBezTo>
                  <a:cubicBezTo>
                    <a:pt x="3338512" y="61939"/>
                    <a:pt x="3338512" y="61939"/>
                    <a:pt x="3356784" y="60428"/>
                  </a:cubicBezTo>
                  <a:cubicBezTo>
                    <a:pt x="3358307" y="66471"/>
                    <a:pt x="3359830" y="71003"/>
                    <a:pt x="3362875" y="74024"/>
                  </a:cubicBezTo>
                  <a:cubicBezTo>
                    <a:pt x="3367443" y="77045"/>
                    <a:pt x="3370489" y="78556"/>
                    <a:pt x="3376580" y="78556"/>
                  </a:cubicBezTo>
                  <a:cubicBezTo>
                    <a:pt x="3382670" y="78556"/>
                    <a:pt x="3387239" y="77045"/>
                    <a:pt x="3390284" y="74024"/>
                  </a:cubicBezTo>
                  <a:cubicBezTo>
                    <a:pt x="3393329" y="71003"/>
                    <a:pt x="3394852" y="69492"/>
                    <a:pt x="3394852" y="64960"/>
                  </a:cubicBezTo>
                  <a:cubicBezTo>
                    <a:pt x="3394852" y="63449"/>
                    <a:pt x="3393329" y="61939"/>
                    <a:pt x="3393329" y="60428"/>
                  </a:cubicBezTo>
                  <a:cubicBezTo>
                    <a:pt x="3391807" y="58917"/>
                    <a:pt x="3388761" y="57406"/>
                    <a:pt x="3385716" y="55896"/>
                  </a:cubicBezTo>
                  <a:cubicBezTo>
                    <a:pt x="3384193" y="55896"/>
                    <a:pt x="3379625" y="54385"/>
                    <a:pt x="3372011" y="52874"/>
                  </a:cubicBezTo>
                  <a:cubicBezTo>
                    <a:pt x="3361352" y="49853"/>
                    <a:pt x="3355262" y="46832"/>
                    <a:pt x="3350693" y="43810"/>
                  </a:cubicBezTo>
                  <a:cubicBezTo>
                    <a:pt x="3344603" y="37767"/>
                    <a:pt x="3341557" y="31725"/>
                    <a:pt x="3341557" y="25682"/>
                  </a:cubicBezTo>
                  <a:cubicBezTo>
                    <a:pt x="3341557" y="21150"/>
                    <a:pt x="3343080" y="16618"/>
                    <a:pt x="3346125" y="12086"/>
                  </a:cubicBezTo>
                  <a:cubicBezTo>
                    <a:pt x="3349171" y="7554"/>
                    <a:pt x="3352216" y="4532"/>
                    <a:pt x="3358307" y="3022"/>
                  </a:cubicBezTo>
                  <a:cubicBezTo>
                    <a:pt x="3362875" y="1511"/>
                    <a:pt x="3368966" y="0"/>
                    <a:pt x="3375057" y="0"/>
                  </a:cubicBezTo>
                  <a:close/>
                  <a:moveTo>
                    <a:pt x="3286736" y="0"/>
                  </a:moveTo>
                  <a:cubicBezTo>
                    <a:pt x="3297207" y="0"/>
                    <a:pt x="3306183" y="3022"/>
                    <a:pt x="3313662" y="9064"/>
                  </a:cubicBezTo>
                  <a:cubicBezTo>
                    <a:pt x="3316654" y="13596"/>
                    <a:pt x="3319646" y="19639"/>
                    <a:pt x="3322638" y="25682"/>
                  </a:cubicBezTo>
                  <a:cubicBezTo>
                    <a:pt x="3322638" y="25682"/>
                    <a:pt x="3322638" y="25682"/>
                    <a:pt x="3304687" y="30214"/>
                  </a:cubicBezTo>
                  <a:cubicBezTo>
                    <a:pt x="3303191" y="25682"/>
                    <a:pt x="3301695" y="22661"/>
                    <a:pt x="3297207" y="19639"/>
                  </a:cubicBezTo>
                  <a:cubicBezTo>
                    <a:pt x="3294215" y="16618"/>
                    <a:pt x="3289727" y="15107"/>
                    <a:pt x="3285240" y="15107"/>
                  </a:cubicBezTo>
                  <a:cubicBezTo>
                    <a:pt x="3279256" y="15107"/>
                    <a:pt x="3273272" y="18128"/>
                    <a:pt x="3268785" y="22661"/>
                  </a:cubicBezTo>
                  <a:cubicBezTo>
                    <a:pt x="3265793" y="27193"/>
                    <a:pt x="3262801" y="34746"/>
                    <a:pt x="3262801" y="45321"/>
                  </a:cubicBezTo>
                  <a:cubicBezTo>
                    <a:pt x="3262801" y="57406"/>
                    <a:pt x="3265793" y="64960"/>
                    <a:pt x="3268785" y="71003"/>
                  </a:cubicBezTo>
                  <a:cubicBezTo>
                    <a:pt x="3273272" y="75535"/>
                    <a:pt x="3277760" y="77045"/>
                    <a:pt x="3285240" y="77045"/>
                  </a:cubicBezTo>
                  <a:cubicBezTo>
                    <a:pt x="3289727" y="77045"/>
                    <a:pt x="3294215" y="75535"/>
                    <a:pt x="3297207" y="72513"/>
                  </a:cubicBezTo>
                  <a:cubicBezTo>
                    <a:pt x="3300199" y="69492"/>
                    <a:pt x="3303191" y="64960"/>
                    <a:pt x="3304687" y="58917"/>
                  </a:cubicBezTo>
                  <a:cubicBezTo>
                    <a:pt x="3304687" y="58917"/>
                    <a:pt x="3304687" y="58917"/>
                    <a:pt x="3322638" y="63449"/>
                  </a:cubicBezTo>
                  <a:cubicBezTo>
                    <a:pt x="3319646" y="74024"/>
                    <a:pt x="3315158" y="81578"/>
                    <a:pt x="3309174" y="86110"/>
                  </a:cubicBezTo>
                  <a:cubicBezTo>
                    <a:pt x="3303191" y="90642"/>
                    <a:pt x="3294215" y="93663"/>
                    <a:pt x="3285240" y="93663"/>
                  </a:cubicBezTo>
                  <a:cubicBezTo>
                    <a:pt x="3273272" y="93663"/>
                    <a:pt x="3262801" y="89131"/>
                    <a:pt x="3255321" y="81578"/>
                  </a:cubicBezTo>
                  <a:cubicBezTo>
                    <a:pt x="3247842" y="72513"/>
                    <a:pt x="3244850" y="61939"/>
                    <a:pt x="3244850" y="46832"/>
                  </a:cubicBezTo>
                  <a:cubicBezTo>
                    <a:pt x="3244850" y="31725"/>
                    <a:pt x="3247842" y="21150"/>
                    <a:pt x="3255321" y="12086"/>
                  </a:cubicBezTo>
                  <a:cubicBezTo>
                    <a:pt x="3264297" y="4532"/>
                    <a:pt x="3273272" y="0"/>
                    <a:pt x="3286736" y="0"/>
                  </a:cubicBezTo>
                  <a:close/>
                  <a:moveTo>
                    <a:pt x="3029743" y="0"/>
                  </a:moveTo>
                  <a:cubicBezTo>
                    <a:pt x="3043292" y="0"/>
                    <a:pt x="3053830" y="4532"/>
                    <a:pt x="3061357" y="12086"/>
                  </a:cubicBezTo>
                  <a:cubicBezTo>
                    <a:pt x="3068884" y="21150"/>
                    <a:pt x="3073400" y="31725"/>
                    <a:pt x="3073400" y="46832"/>
                  </a:cubicBezTo>
                  <a:cubicBezTo>
                    <a:pt x="3073400" y="61939"/>
                    <a:pt x="3068884" y="72513"/>
                    <a:pt x="3061357" y="81578"/>
                  </a:cubicBezTo>
                  <a:cubicBezTo>
                    <a:pt x="3053830" y="89131"/>
                    <a:pt x="3043292" y="93663"/>
                    <a:pt x="3029743" y="93663"/>
                  </a:cubicBezTo>
                  <a:cubicBezTo>
                    <a:pt x="3016195" y="93663"/>
                    <a:pt x="3005657" y="89131"/>
                    <a:pt x="2998130" y="81578"/>
                  </a:cubicBezTo>
                  <a:cubicBezTo>
                    <a:pt x="2990603" y="72513"/>
                    <a:pt x="2986087" y="61939"/>
                    <a:pt x="2986087" y="46832"/>
                  </a:cubicBezTo>
                  <a:cubicBezTo>
                    <a:pt x="2986087" y="37767"/>
                    <a:pt x="2987592" y="30214"/>
                    <a:pt x="2990603" y="24171"/>
                  </a:cubicBezTo>
                  <a:cubicBezTo>
                    <a:pt x="2992108" y="19639"/>
                    <a:pt x="2995119" y="15107"/>
                    <a:pt x="2998130" y="12086"/>
                  </a:cubicBezTo>
                  <a:cubicBezTo>
                    <a:pt x="3002646" y="7554"/>
                    <a:pt x="3005657" y="4532"/>
                    <a:pt x="3010173" y="3022"/>
                  </a:cubicBezTo>
                  <a:cubicBezTo>
                    <a:pt x="3016195" y="1511"/>
                    <a:pt x="3022216" y="0"/>
                    <a:pt x="3029743" y="0"/>
                  </a:cubicBezTo>
                  <a:close/>
                  <a:moveTo>
                    <a:pt x="2828131" y="0"/>
                  </a:moveTo>
                  <a:cubicBezTo>
                    <a:pt x="2841680" y="0"/>
                    <a:pt x="2852218" y="4532"/>
                    <a:pt x="2859745" y="12086"/>
                  </a:cubicBezTo>
                  <a:cubicBezTo>
                    <a:pt x="2868777" y="21150"/>
                    <a:pt x="2871788" y="31725"/>
                    <a:pt x="2871788" y="46832"/>
                  </a:cubicBezTo>
                  <a:cubicBezTo>
                    <a:pt x="2871788" y="61939"/>
                    <a:pt x="2868777" y="72513"/>
                    <a:pt x="2859745" y="81578"/>
                  </a:cubicBezTo>
                  <a:cubicBezTo>
                    <a:pt x="2852218" y="89131"/>
                    <a:pt x="2841680" y="93663"/>
                    <a:pt x="2828131" y="93663"/>
                  </a:cubicBezTo>
                  <a:cubicBezTo>
                    <a:pt x="2816088" y="93663"/>
                    <a:pt x="2804045" y="89131"/>
                    <a:pt x="2796518" y="81578"/>
                  </a:cubicBezTo>
                  <a:cubicBezTo>
                    <a:pt x="2788991" y="72513"/>
                    <a:pt x="2784475" y="61939"/>
                    <a:pt x="2784475" y="46832"/>
                  </a:cubicBezTo>
                  <a:cubicBezTo>
                    <a:pt x="2784475" y="37767"/>
                    <a:pt x="2785980" y="30214"/>
                    <a:pt x="2788991" y="24171"/>
                  </a:cubicBezTo>
                  <a:cubicBezTo>
                    <a:pt x="2790496" y="19639"/>
                    <a:pt x="2793507" y="15107"/>
                    <a:pt x="2798023" y="12086"/>
                  </a:cubicBezTo>
                  <a:cubicBezTo>
                    <a:pt x="2801034" y="7554"/>
                    <a:pt x="2805550" y="4532"/>
                    <a:pt x="2808561" y="3022"/>
                  </a:cubicBezTo>
                  <a:cubicBezTo>
                    <a:pt x="2814583" y="1511"/>
                    <a:pt x="2820604" y="0"/>
                    <a:pt x="2828131" y="0"/>
                  </a:cubicBezTo>
                  <a:close/>
                  <a:moveTo>
                    <a:pt x="2731111" y="0"/>
                  </a:moveTo>
                  <a:cubicBezTo>
                    <a:pt x="2741582" y="0"/>
                    <a:pt x="2750558" y="3022"/>
                    <a:pt x="2758037" y="9064"/>
                  </a:cubicBezTo>
                  <a:cubicBezTo>
                    <a:pt x="2762525" y="13596"/>
                    <a:pt x="2765517" y="19639"/>
                    <a:pt x="2767013" y="25682"/>
                  </a:cubicBezTo>
                  <a:cubicBezTo>
                    <a:pt x="2767013" y="25682"/>
                    <a:pt x="2767013" y="25682"/>
                    <a:pt x="2749062" y="30214"/>
                  </a:cubicBezTo>
                  <a:cubicBezTo>
                    <a:pt x="2747566" y="25682"/>
                    <a:pt x="2746070" y="22661"/>
                    <a:pt x="2743078" y="19639"/>
                  </a:cubicBezTo>
                  <a:cubicBezTo>
                    <a:pt x="2738590" y="16618"/>
                    <a:pt x="2735598" y="15107"/>
                    <a:pt x="2729615" y="15107"/>
                  </a:cubicBezTo>
                  <a:cubicBezTo>
                    <a:pt x="2723631" y="15107"/>
                    <a:pt x="2717647" y="18128"/>
                    <a:pt x="2714655" y="22661"/>
                  </a:cubicBezTo>
                  <a:cubicBezTo>
                    <a:pt x="2710168" y="27193"/>
                    <a:pt x="2708672" y="34746"/>
                    <a:pt x="2708672" y="45321"/>
                  </a:cubicBezTo>
                  <a:cubicBezTo>
                    <a:pt x="2708672" y="57406"/>
                    <a:pt x="2710168" y="64960"/>
                    <a:pt x="2714655" y="71003"/>
                  </a:cubicBezTo>
                  <a:cubicBezTo>
                    <a:pt x="2717647" y="75535"/>
                    <a:pt x="2723631" y="77045"/>
                    <a:pt x="2729615" y="77045"/>
                  </a:cubicBezTo>
                  <a:cubicBezTo>
                    <a:pt x="2734102" y="77045"/>
                    <a:pt x="2738590" y="75535"/>
                    <a:pt x="2743078" y="72513"/>
                  </a:cubicBezTo>
                  <a:cubicBezTo>
                    <a:pt x="2746070" y="69492"/>
                    <a:pt x="2747566" y="64960"/>
                    <a:pt x="2750558" y="58917"/>
                  </a:cubicBezTo>
                  <a:cubicBezTo>
                    <a:pt x="2750558" y="58917"/>
                    <a:pt x="2750558" y="58917"/>
                    <a:pt x="2767013" y="63449"/>
                  </a:cubicBezTo>
                  <a:cubicBezTo>
                    <a:pt x="2764021" y="74024"/>
                    <a:pt x="2759533" y="81578"/>
                    <a:pt x="2753549" y="86110"/>
                  </a:cubicBezTo>
                  <a:cubicBezTo>
                    <a:pt x="2747566" y="90642"/>
                    <a:pt x="2740086" y="93663"/>
                    <a:pt x="2729615" y="93663"/>
                  </a:cubicBezTo>
                  <a:cubicBezTo>
                    <a:pt x="2717647" y="93663"/>
                    <a:pt x="2708672" y="89131"/>
                    <a:pt x="2701192" y="81578"/>
                  </a:cubicBezTo>
                  <a:cubicBezTo>
                    <a:pt x="2693713" y="72513"/>
                    <a:pt x="2689225" y="61939"/>
                    <a:pt x="2689225" y="46832"/>
                  </a:cubicBezTo>
                  <a:cubicBezTo>
                    <a:pt x="2689225" y="31725"/>
                    <a:pt x="2693713" y="21150"/>
                    <a:pt x="2701192" y="12086"/>
                  </a:cubicBezTo>
                  <a:cubicBezTo>
                    <a:pt x="2708672" y="4532"/>
                    <a:pt x="2719143" y="0"/>
                    <a:pt x="2731111" y="0"/>
                  </a:cubicBezTo>
                  <a:close/>
                  <a:moveTo>
                    <a:pt x="2496647" y="0"/>
                  </a:moveTo>
                  <a:cubicBezTo>
                    <a:pt x="2504151" y="0"/>
                    <a:pt x="2510155" y="1511"/>
                    <a:pt x="2514657" y="6043"/>
                  </a:cubicBezTo>
                  <a:cubicBezTo>
                    <a:pt x="2519160" y="10575"/>
                    <a:pt x="2522162" y="15107"/>
                    <a:pt x="2522162" y="21150"/>
                  </a:cubicBezTo>
                  <a:cubicBezTo>
                    <a:pt x="2522162" y="24171"/>
                    <a:pt x="2520661" y="27193"/>
                    <a:pt x="2519160" y="30214"/>
                  </a:cubicBezTo>
                  <a:cubicBezTo>
                    <a:pt x="2516158" y="34746"/>
                    <a:pt x="2511656" y="37767"/>
                    <a:pt x="2505652" y="42300"/>
                  </a:cubicBezTo>
                  <a:cubicBezTo>
                    <a:pt x="2505652" y="42300"/>
                    <a:pt x="2505652" y="42300"/>
                    <a:pt x="2517659" y="58917"/>
                  </a:cubicBezTo>
                  <a:cubicBezTo>
                    <a:pt x="2519160" y="55896"/>
                    <a:pt x="2520661" y="52874"/>
                    <a:pt x="2522162" y="48342"/>
                  </a:cubicBezTo>
                  <a:cubicBezTo>
                    <a:pt x="2522162" y="48342"/>
                    <a:pt x="2522162" y="48342"/>
                    <a:pt x="2537171" y="51364"/>
                  </a:cubicBezTo>
                  <a:cubicBezTo>
                    <a:pt x="2535670" y="57406"/>
                    <a:pt x="2534169" y="61939"/>
                    <a:pt x="2532668" y="63449"/>
                  </a:cubicBezTo>
                  <a:cubicBezTo>
                    <a:pt x="2532668" y="66471"/>
                    <a:pt x="2531167" y="69492"/>
                    <a:pt x="2529667" y="71003"/>
                  </a:cubicBezTo>
                  <a:cubicBezTo>
                    <a:pt x="2531167" y="72513"/>
                    <a:pt x="2534169" y="74024"/>
                    <a:pt x="2537171" y="77045"/>
                  </a:cubicBezTo>
                  <a:cubicBezTo>
                    <a:pt x="2540173" y="78556"/>
                    <a:pt x="2541674" y="80067"/>
                    <a:pt x="2543175" y="80067"/>
                  </a:cubicBezTo>
                  <a:cubicBezTo>
                    <a:pt x="2543175" y="80067"/>
                    <a:pt x="2543175" y="80067"/>
                    <a:pt x="2532668" y="93663"/>
                  </a:cubicBezTo>
                  <a:cubicBezTo>
                    <a:pt x="2528166" y="92152"/>
                    <a:pt x="2523663" y="87620"/>
                    <a:pt x="2519160" y="83088"/>
                  </a:cubicBezTo>
                  <a:cubicBezTo>
                    <a:pt x="2514657" y="87620"/>
                    <a:pt x="2511656" y="89131"/>
                    <a:pt x="2507153" y="90642"/>
                  </a:cubicBezTo>
                  <a:cubicBezTo>
                    <a:pt x="2502650" y="92152"/>
                    <a:pt x="2498147" y="93663"/>
                    <a:pt x="2492144" y="93663"/>
                  </a:cubicBezTo>
                  <a:cubicBezTo>
                    <a:pt x="2481637" y="93663"/>
                    <a:pt x="2472632" y="90642"/>
                    <a:pt x="2466628" y="84599"/>
                  </a:cubicBezTo>
                  <a:cubicBezTo>
                    <a:pt x="2462126" y="78556"/>
                    <a:pt x="2460625" y="74024"/>
                    <a:pt x="2460625" y="66471"/>
                  </a:cubicBezTo>
                  <a:cubicBezTo>
                    <a:pt x="2460625" y="61939"/>
                    <a:pt x="2462126" y="55896"/>
                    <a:pt x="2465127" y="51364"/>
                  </a:cubicBezTo>
                  <a:cubicBezTo>
                    <a:pt x="2469630" y="46832"/>
                    <a:pt x="2474133" y="42300"/>
                    <a:pt x="2481637" y="39278"/>
                  </a:cubicBezTo>
                  <a:cubicBezTo>
                    <a:pt x="2478636" y="36257"/>
                    <a:pt x="2475634" y="31725"/>
                    <a:pt x="2474133" y="28703"/>
                  </a:cubicBezTo>
                  <a:cubicBezTo>
                    <a:pt x="2472632" y="25682"/>
                    <a:pt x="2471131" y="22661"/>
                    <a:pt x="2471131" y="19639"/>
                  </a:cubicBezTo>
                  <a:cubicBezTo>
                    <a:pt x="2471131" y="13596"/>
                    <a:pt x="2474133" y="9064"/>
                    <a:pt x="2478636" y="6043"/>
                  </a:cubicBezTo>
                  <a:cubicBezTo>
                    <a:pt x="2483138" y="1511"/>
                    <a:pt x="2489142" y="0"/>
                    <a:pt x="2496647" y="0"/>
                  </a:cubicBezTo>
                  <a:close/>
                  <a:moveTo>
                    <a:pt x="2273959" y="0"/>
                  </a:moveTo>
                  <a:cubicBezTo>
                    <a:pt x="2285940" y="0"/>
                    <a:pt x="2294926" y="3022"/>
                    <a:pt x="2300916" y="9064"/>
                  </a:cubicBezTo>
                  <a:cubicBezTo>
                    <a:pt x="2305409" y="13596"/>
                    <a:pt x="2308404" y="19639"/>
                    <a:pt x="2309902" y="25682"/>
                  </a:cubicBezTo>
                  <a:cubicBezTo>
                    <a:pt x="2309902" y="25682"/>
                    <a:pt x="2309902" y="25682"/>
                    <a:pt x="2291930" y="30214"/>
                  </a:cubicBezTo>
                  <a:cubicBezTo>
                    <a:pt x="2291930" y="25682"/>
                    <a:pt x="2288935" y="22661"/>
                    <a:pt x="2285940" y="19639"/>
                  </a:cubicBezTo>
                  <a:cubicBezTo>
                    <a:pt x="2282945" y="16618"/>
                    <a:pt x="2278452" y="15107"/>
                    <a:pt x="2273959" y="15107"/>
                  </a:cubicBezTo>
                  <a:cubicBezTo>
                    <a:pt x="2266471" y="15107"/>
                    <a:pt x="2261978" y="18128"/>
                    <a:pt x="2257485" y="22661"/>
                  </a:cubicBezTo>
                  <a:cubicBezTo>
                    <a:pt x="2252992" y="27193"/>
                    <a:pt x="2251494" y="34746"/>
                    <a:pt x="2251494" y="45321"/>
                  </a:cubicBezTo>
                  <a:cubicBezTo>
                    <a:pt x="2251494" y="57406"/>
                    <a:pt x="2252992" y="64960"/>
                    <a:pt x="2257485" y="71003"/>
                  </a:cubicBezTo>
                  <a:cubicBezTo>
                    <a:pt x="2261978" y="75535"/>
                    <a:pt x="2266471" y="77045"/>
                    <a:pt x="2273959" y="77045"/>
                  </a:cubicBezTo>
                  <a:cubicBezTo>
                    <a:pt x="2278452" y="77045"/>
                    <a:pt x="2282945" y="75535"/>
                    <a:pt x="2285940" y="72513"/>
                  </a:cubicBezTo>
                  <a:cubicBezTo>
                    <a:pt x="2288935" y="69492"/>
                    <a:pt x="2291930" y="64960"/>
                    <a:pt x="2293428" y="58917"/>
                  </a:cubicBezTo>
                  <a:cubicBezTo>
                    <a:pt x="2293428" y="58917"/>
                    <a:pt x="2293428" y="58917"/>
                    <a:pt x="2311400" y="63449"/>
                  </a:cubicBezTo>
                  <a:cubicBezTo>
                    <a:pt x="2308404" y="74024"/>
                    <a:pt x="2303912" y="81578"/>
                    <a:pt x="2297921" y="86110"/>
                  </a:cubicBezTo>
                  <a:cubicBezTo>
                    <a:pt x="2290433" y="90642"/>
                    <a:pt x="2282945" y="93663"/>
                    <a:pt x="2273959" y="93663"/>
                  </a:cubicBezTo>
                  <a:cubicBezTo>
                    <a:pt x="2261978" y="93663"/>
                    <a:pt x="2251494" y="89131"/>
                    <a:pt x="2244006" y="81578"/>
                  </a:cubicBezTo>
                  <a:cubicBezTo>
                    <a:pt x="2236518" y="72513"/>
                    <a:pt x="2232025" y="61939"/>
                    <a:pt x="2232025" y="46832"/>
                  </a:cubicBezTo>
                  <a:cubicBezTo>
                    <a:pt x="2232025" y="31725"/>
                    <a:pt x="2236518" y="21150"/>
                    <a:pt x="2244006" y="12086"/>
                  </a:cubicBezTo>
                  <a:cubicBezTo>
                    <a:pt x="2251494" y="4532"/>
                    <a:pt x="2261978" y="0"/>
                    <a:pt x="2273959" y="0"/>
                  </a:cubicBezTo>
                  <a:close/>
                  <a:moveTo>
                    <a:pt x="1631156" y="0"/>
                  </a:moveTo>
                  <a:cubicBezTo>
                    <a:pt x="1644705" y="0"/>
                    <a:pt x="1655243" y="4532"/>
                    <a:pt x="1662770" y="12086"/>
                  </a:cubicBezTo>
                  <a:cubicBezTo>
                    <a:pt x="1670297" y="21150"/>
                    <a:pt x="1674813" y="31725"/>
                    <a:pt x="1674813" y="46832"/>
                  </a:cubicBezTo>
                  <a:cubicBezTo>
                    <a:pt x="1674813" y="61939"/>
                    <a:pt x="1670297" y="72513"/>
                    <a:pt x="1662770" y="81578"/>
                  </a:cubicBezTo>
                  <a:cubicBezTo>
                    <a:pt x="1655243" y="89131"/>
                    <a:pt x="1644705" y="93663"/>
                    <a:pt x="1631156" y="93663"/>
                  </a:cubicBezTo>
                  <a:cubicBezTo>
                    <a:pt x="1617608" y="93663"/>
                    <a:pt x="1607070" y="89131"/>
                    <a:pt x="1599543" y="81578"/>
                  </a:cubicBezTo>
                  <a:cubicBezTo>
                    <a:pt x="1592016" y="72513"/>
                    <a:pt x="1587500" y="61939"/>
                    <a:pt x="1587500" y="46832"/>
                  </a:cubicBezTo>
                  <a:cubicBezTo>
                    <a:pt x="1587500" y="37767"/>
                    <a:pt x="1589005" y="30214"/>
                    <a:pt x="1592016" y="24171"/>
                  </a:cubicBezTo>
                  <a:cubicBezTo>
                    <a:pt x="1593521" y="19639"/>
                    <a:pt x="1596532" y="15107"/>
                    <a:pt x="1599543" y="12086"/>
                  </a:cubicBezTo>
                  <a:cubicBezTo>
                    <a:pt x="1604059" y="7554"/>
                    <a:pt x="1607070" y="4532"/>
                    <a:pt x="1611586" y="3022"/>
                  </a:cubicBezTo>
                  <a:cubicBezTo>
                    <a:pt x="1617608" y="1511"/>
                    <a:pt x="1623629" y="0"/>
                    <a:pt x="1631156" y="0"/>
                  </a:cubicBezTo>
                  <a:close/>
                  <a:moveTo>
                    <a:pt x="1278779" y="0"/>
                  </a:moveTo>
                  <a:cubicBezTo>
                    <a:pt x="1290702" y="0"/>
                    <a:pt x="1298153" y="3022"/>
                    <a:pt x="1304114" y="7554"/>
                  </a:cubicBezTo>
                  <a:cubicBezTo>
                    <a:pt x="1310076" y="12086"/>
                    <a:pt x="1313056" y="19639"/>
                    <a:pt x="1313056" y="27193"/>
                  </a:cubicBezTo>
                  <a:cubicBezTo>
                    <a:pt x="1313056" y="27193"/>
                    <a:pt x="1313056" y="27193"/>
                    <a:pt x="1295172" y="28703"/>
                  </a:cubicBezTo>
                  <a:cubicBezTo>
                    <a:pt x="1293682" y="22661"/>
                    <a:pt x="1292192" y="19639"/>
                    <a:pt x="1290702" y="18128"/>
                  </a:cubicBezTo>
                  <a:cubicBezTo>
                    <a:pt x="1287721" y="16618"/>
                    <a:pt x="1283250" y="15107"/>
                    <a:pt x="1278779" y="15107"/>
                  </a:cubicBezTo>
                  <a:cubicBezTo>
                    <a:pt x="1272818" y="15107"/>
                    <a:pt x="1269837" y="16618"/>
                    <a:pt x="1266857" y="18128"/>
                  </a:cubicBezTo>
                  <a:cubicBezTo>
                    <a:pt x="1263876" y="19639"/>
                    <a:pt x="1263876" y="21150"/>
                    <a:pt x="1263876" y="24171"/>
                  </a:cubicBezTo>
                  <a:cubicBezTo>
                    <a:pt x="1263876" y="25682"/>
                    <a:pt x="1263876" y="27193"/>
                    <a:pt x="1266857" y="28703"/>
                  </a:cubicBezTo>
                  <a:cubicBezTo>
                    <a:pt x="1268347" y="31725"/>
                    <a:pt x="1274308" y="33235"/>
                    <a:pt x="1283250" y="34746"/>
                  </a:cubicBezTo>
                  <a:cubicBezTo>
                    <a:pt x="1292192" y="37767"/>
                    <a:pt x="1298153" y="39278"/>
                    <a:pt x="1302624" y="42300"/>
                  </a:cubicBezTo>
                  <a:cubicBezTo>
                    <a:pt x="1307095" y="43810"/>
                    <a:pt x="1310076" y="46832"/>
                    <a:pt x="1311566" y="51364"/>
                  </a:cubicBezTo>
                  <a:cubicBezTo>
                    <a:pt x="1314546" y="54385"/>
                    <a:pt x="1316037" y="60428"/>
                    <a:pt x="1316037" y="64960"/>
                  </a:cubicBezTo>
                  <a:cubicBezTo>
                    <a:pt x="1316037" y="71003"/>
                    <a:pt x="1314546" y="75535"/>
                    <a:pt x="1311566" y="80067"/>
                  </a:cubicBezTo>
                  <a:cubicBezTo>
                    <a:pt x="1308585" y="84599"/>
                    <a:pt x="1304114" y="87620"/>
                    <a:pt x="1299643" y="90642"/>
                  </a:cubicBezTo>
                  <a:cubicBezTo>
                    <a:pt x="1293682" y="92152"/>
                    <a:pt x="1287721" y="93663"/>
                    <a:pt x="1280269" y="93663"/>
                  </a:cubicBezTo>
                  <a:cubicBezTo>
                    <a:pt x="1268347" y="93663"/>
                    <a:pt x="1259405" y="90642"/>
                    <a:pt x="1253444" y="86110"/>
                  </a:cubicBezTo>
                  <a:cubicBezTo>
                    <a:pt x="1247483" y="80067"/>
                    <a:pt x="1244502" y="72513"/>
                    <a:pt x="1243012" y="61939"/>
                  </a:cubicBezTo>
                  <a:cubicBezTo>
                    <a:pt x="1243012" y="61939"/>
                    <a:pt x="1243012" y="61939"/>
                    <a:pt x="1260895" y="60428"/>
                  </a:cubicBezTo>
                  <a:cubicBezTo>
                    <a:pt x="1262386" y="66471"/>
                    <a:pt x="1263876" y="71003"/>
                    <a:pt x="1266857" y="74024"/>
                  </a:cubicBezTo>
                  <a:cubicBezTo>
                    <a:pt x="1269837" y="77045"/>
                    <a:pt x="1274308" y="78556"/>
                    <a:pt x="1280269" y="78556"/>
                  </a:cubicBezTo>
                  <a:cubicBezTo>
                    <a:pt x="1286231" y="78556"/>
                    <a:pt x="1290702" y="77045"/>
                    <a:pt x="1293682" y="74024"/>
                  </a:cubicBezTo>
                  <a:cubicBezTo>
                    <a:pt x="1296663" y="71003"/>
                    <a:pt x="1298153" y="69492"/>
                    <a:pt x="1298153" y="64960"/>
                  </a:cubicBezTo>
                  <a:cubicBezTo>
                    <a:pt x="1298153" y="63449"/>
                    <a:pt x="1296663" y="61939"/>
                    <a:pt x="1295172" y="60428"/>
                  </a:cubicBezTo>
                  <a:cubicBezTo>
                    <a:pt x="1295172" y="58917"/>
                    <a:pt x="1292192" y="57406"/>
                    <a:pt x="1289211" y="55896"/>
                  </a:cubicBezTo>
                  <a:cubicBezTo>
                    <a:pt x="1287721" y="55896"/>
                    <a:pt x="1281760" y="54385"/>
                    <a:pt x="1274308" y="52874"/>
                  </a:cubicBezTo>
                  <a:cubicBezTo>
                    <a:pt x="1265366" y="49853"/>
                    <a:pt x="1257915" y="46832"/>
                    <a:pt x="1254934" y="43810"/>
                  </a:cubicBezTo>
                  <a:cubicBezTo>
                    <a:pt x="1248973" y="37767"/>
                    <a:pt x="1245992" y="31725"/>
                    <a:pt x="1245992" y="25682"/>
                  </a:cubicBezTo>
                  <a:cubicBezTo>
                    <a:pt x="1245992" y="21150"/>
                    <a:pt x="1247483" y="16618"/>
                    <a:pt x="1250463" y="12086"/>
                  </a:cubicBezTo>
                  <a:cubicBezTo>
                    <a:pt x="1253444" y="7554"/>
                    <a:pt x="1256425" y="4532"/>
                    <a:pt x="1260895" y="3022"/>
                  </a:cubicBezTo>
                  <a:cubicBezTo>
                    <a:pt x="1266857" y="1511"/>
                    <a:pt x="1272818" y="0"/>
                    <a:pt x="1278779" y="0"/>
                  </a:cubicBezTo>
                  <a:close/>
                  <a:moveTo>
                    <a:pt x="629358" y="0"/>
                  </a:moveTo>
                  <a:cubicBezTo>
                    <a:pt x="641378" y="0"/>
                    <a:pt x="650393" y="1511"/>
                    <a:pt x="656403" y="7554"/>
                  </a:cubicBezTo>
                  <a:cubicBezTo>
                    <a:pt x="662412" y="12086"/>
                    <a:pt x="666920" y="18128"/>
                    <a:pt x="668422" y="27193"/>
                  </a:cubicBezTo>
                  <a:cubicBezTo>
                    <a:pt x="668422" y="27193"/>
                    <a:pt x="668422" y="27193"/>
                    <a:pt x="650393" y="30214"/>
                  </a:cubicBezTo>
                  <a:cubicBezTo>
                    <a:pt x="648890" y="25682"/>
                    <a:pt x="645885" y="21150"/>
                    <a:pt x="642880" y="19639"/>
                  </a:cubicBezTo>
                  <a:cubicBezTo>
                    <a:pt x="639875" y="16618"/>
                    <a:pt x="635368" y="15107"/>
                    <a:pt x="629358" y="15107"/>
                  </a:cubicBezTo>
                  <a:cubicBezTo>
                    <a:pt x="621846" y="15107"/>
                    <a:pt x="615836" y="18128"/>
                    <a:pt x="611329" y="22661"/>
                  </a:cubicBezTo>
                  <a:cubicBezTo>
                    <a:pt x="606821" y="28703"/>
                    <a:pt x="603816" y="36257"/>
                    <a:pt x="603816" y="45321"/>
                  </a:cubicBezTo>
                  <a:cubicBezTo>
                    <a:pt x="603816" y="55896"/>
                    <a:pt x="606821" y="64960"/>
                    <a:pt x="611329" y="69492"/>
                  </a:cubicBezTo>
                  <a:cubicBezTo>
                    <a:pt x="615836" y="75535"/>
                    <a:pt x="621846" y="77045"/>
                    <a:pt x="629358" y="77045"/>
                  </a:cubicBezTo>
                  <a:cubicBezTo>
                    <a:pt x="633866" y="77045"/>
                    <a:pt x="636871" y="77045"/>
                    <a:pt x="641378" y="75535"/>
                  </a:cubicBezTo>
                  <a:cubicBezTo>
                    <a:pt x="644383" y="74024"/>
                    <a:pt x="648890" y="72513"/>
                    <a:pt x="650393" y="69492"/>
                  </a:cubicBezTo>
                  <a:cubicBezTo>
                    <a:pt x="650393" y="69492"/>
                    <a:pt x="650393" y="69492"/>
                    <a:pt x="650393" y="58917"/>
                  </a:cubicBezTo>
                  <a:cubicBezTo>
                    <a:pt x="650393" y="58917"/>
                    <a:pt x="650393" y="58917"/>
                    <a:pt x="630861" y="58917"/>
                  </a:cubicBezTo>
                  <a:lnTo>
                    <a:pt x="630861" y="43810"/>
                  </a:lnTo>
                  <a:cubicBezTo>
                    <a:pt x="630861" y="43810"/>
                    <a:pt x="630861" y="43810"/>
                    <a:pt x="669925" y="43810"/>
                  </a:cubicBezTo>
                  <a:cubicBezTo>
                    <a:pt x="669925" y="43810"/>
                    <a:pt x="669925" y="43810"/>
                    <a:pt x="669925" y="80067"/>
                  </a:cubicBezTo>
                  <a:cubicBezTo>
                    <a:pt x="665417" y="83088"/>
                    <a:pt x="659408" y="86110"/>
                    <a:pt x="653398" y="89131"/>
                  </a:cubicBezTo>
                  <a:cubicBezTo>
                    <a:pt x="645885" y="92152"/>
                    <a:pt x="638373" y="93663"/>
                    <a:pt x="630861" y="93663"/>
                  </a:cubicBezTo>
                  <a:cubicBezTo>
                    <a:pt x="621846" y="93663"/>
                    <a:pt x="612831" y="90642"/>
                    <a:pt x="606821" y="87620"/>
                  </a:cubicBezTo>
                  <a:cubicBezTo>
                    <a:pt x="599309" y="83088"/>
                    <a:pt x="594802" y="77045"/>
                    <a:pt x="590294" y="71003"/>
                  </a:cubicBezTo>
                  <a:cubicBezTo>
                    <a:pt x="587289" y="63449"/>
                    <a:pt x="585787" y="54385"/>
                    <a:pt x="585787" y="46832"/>
                  </a:cubicBezTo>
                  <a:cubicBezTo>
                    <a:pt x="585787" y="36257"/>
                    <a:pt x="587289" y="28703"/>
                    <a:pt x="591797" y="21150"/>
                  </a:cubicBezTo>
                  <a:cubicBezTo>
                    <a:pt x="594802" y="13596"/>
                    <a:pt x="600811" y="7554"/>
                    <a:pt x="608324" y="4532"/>
                  </a:cubicBezTo>
                  <a:cubicBezTo>
                    <a:pt x="614334" y="1511"/>
                    <a:pt x="621846" y="0"/>
                    <a:pt x="6293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 name="íSļïďé">
              <a:extLst>
                <a:ext uri="{FF2B5EF4-FFF2-40B4-BE49-F238E27FC236}">
                  <a16:creationId xmlns:a16="http://schemas.microsoft.com/office/drawing/2014/main" id="{EFED59F3-28D6-4D1E-B8A9-FFC3FEFFCB13}"/>
                </a:ext>
              </a:extLst>
            </p:cNvPr>
            <p:cNvSpPr/>
            <p:nvPr userDrawn="1"/>
          </p:nvSpPr>
          <p:spPr bwMode="auto">
            <a:xfrm>
              <a:off x="4852988" y="3609975"/>
              <a:ext cx="49371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 name="图片占位符 11">
            <a:extLst>
              <a:ext uri="{FF2B5EF4-FFF2-40B4-BE49-F238E27FC236}">
                <a16:creationId xmlns:a16="http://schemas.microsoft.com/office/drawing/2014/main" id="{ECA50556-06EE-4F9E-8FF5-B8C9F2F0A6F6}"/>
              </a:ext>
            </a:extLst>
          </p:cNvPr>
          <p:cNvSpPr>
            <a:spLocks noGrp="1"/>
          </p:cNvSpPr>
          <p:nvPr>
            <p:ph type="pic" sz="quarter" idx="10"/>
          </p:nvPr>
        </p:nvSpPr>
        <p:spPr>
          <a:xfrm>
            <a:off x="669926" y="2095501"/>
            <a:ext cx="1660139" cy="3086100"/>
          </a:xfrm>
          <a:custGeom>
            <a:avLst/>
            <a:gdLst>
              <a:gd name="connsiteX0" fmla="*/ 0 w 1660139"/>
              <a:gd name="connsiteY0" fmla="*/ 0 h 3086100"/>
              <a:gd name="connsiteX1" fmla="*/ 1660139 w 1660139"/>
              <a:gd name="connsiteY1" fmla="*/ 0 h 3086100"/>
              <a:gd name="connsiteX2" fmla="*/ 1660139 w 1660139"/>
              <a:gd name="connsiteY2" fmla="*/ 3086100 h 3086100"/>
              <a:gd name="connsiteX3" fmla="*/ 0 w 1660139"/>
              <a:gd name="connsiteY3" fmla="*/ 3086100 h 3086100"/>
            </a:gdLst>
            <a:ahLst/>
            <a:cxnLst>
              <a:cxn ang="0">
                <a:pos x="connsiteX0" y="connsiteY0"/>
              </a:cxn>
              <a:cxn ang="0">
                <a:pos x="connsiteX1" y="connsiteY1"/>
              </a:cxn>
              <a:cxn ang="0">
                <a:pos x="connsiteX2" y="connsiteY2"/>
              </a:cxn>
              <a:cxn ang="0">
                <a:pos x="connsiteX3" y="connsiteY3"/>
              </a:cxn>
            </a:cxnLst>
            <a:rect l="l" t="t" r="r" b="b"/>
            <a:pathLst>
              <a:path w="1660139" h="3086100">
                <a:moveTo>
                  <a:pt x="0" y="0"/>
                </a:moveTo>
                <a:lnTo>
                  <a:pt x="1660139" y="0"/>
                </a:lnTo>
                <a:lnTo>
                  <a:pt x="1660139" y="3086100"/>
                </a:lnTo>
                <a:lnTo>
                  <a:pt x="0" y="3086100"/>
                </a:lnTo>
                <a:close/>
              </a:path>
            </a:pathLst>
          </a:custGeom>
          <a:ln w="15875">
            <a:solidFill>
              <a:schemeClr val="bg1">
                <a:lumMod val="50000"/>
              </a:schemeClr>
            </a:solidFill>
          </a:ln>
        </p:spPr>
        <p:txBody>
          <a:bodyPr wrap="square">
            <a:noAutofit/>
          </a:bodyPr>
          <a:lstStyle/>
          <a:p>
            <a:endParaRPr lang="zh-CN" altLang="en-US"/>
          </a:p>
        </p:txBody>
      </p:sp>
      <p:sp>
        <p:nvSpPr>
          <p:cNvPr id="19" name="图片占位符 18">
            <a:extLst>
              <a:ext uri="{FF2B5EF4-FFF2-40B4-BE49-F238E27FC236}">
                <a16:creationId xmlns:a16="http://schemas.microsoft.com/office/drawing/2014/main" id="{9BE64999-E9F2-444B-80F2-D1C5D07E2057}"/>
              </a:ext>
            </a:extLst>
          </p:cNvPr>
          <p:cNvSpPr>
            <a:spLocks noGrp="1"/>
          </p:cNvSpPr>
          <p:nvPr>
            <p:ph type="pic" sz="quarter" idx="11"/>
          </p:nvPr>
        </p:nvSpPr>
        <p:spPr>
          <a:xfrm>
            <a:off x="9858761" y="2095501"/>
            <a:ext cx="1660139" cy="3086100"/>
          </a:xfrm>
          <a:custGeom>
            <a:avLst/>
            <a:gdLst>
              <a:gd name="connsiteX0" fmla="*/ 0 w 1660139"/>
              <a:gd name="connsiteY0" fmla="*/ 0 h 3086100"/>
              <a:gd name="connsiteX1" fmla="*/ 1660139 w 1660139"/>
              <a:gd name="connsiteY1" fmla="*/ 0 h 3086100"/>
              <a:gd name="connsiteX2" fmla="*/ 1660139 w 1660139"/>
              <a:gd name="connsiteY2" fmla="*/ 3086100 h 3086100"/>
              <a:gd name="connsiteX3" fmla="*/ 0 w 1660139"/>
              <a:gd name="connsiteY3" fmla="*/ 3086100 h 3086100"/>
            </a:gdLst>
            <a:ahLst/>
            <a:cxnLst>
              <a:cxn ang="0">
                <a:pos x="connsiteX0" y="connsiteY0"/>
              </a:cxn>
              <a:cxn ang="0">
                <a:pos x="connsiteX1" y="connsiteY1"/>
              </a:cxn>
              <a:cxn ang="0">
                <a:pos x="connsiteX2" y="connsiteY2"/>
              </a:cxn>
              <a:cxn ang="0">
                <a:pos x="connsiteX3" y="connsiteY3"/>
              </a:cxn>
            </a:cxnLst>
            <a:rect l="l" t="t" r="r" b="b"/>
            <a:pathLst>
              <a:path w="1660139" h="3086100">
                <a:moveTo>
                  <a:pt x="0" y="0"/>
                </a:moveTo>
                <a:lnTo>
                  <a:pt x="1660139" y="0"/>
                </a:lnTo>
                <a:lnTo>
                  <a:pt x="1660139" y="3086100"/>
                </a:lnTo>
                <a:lnTo>
                  <a:pt x="0" y="3086100"/>
                </a:lnTo>
                <a:close/>
              </a:path>
            </a:pathLst>
          </a:custGeom>
          <a:ln w="15875">
            <a:solidFill>
              <a:schemeClr val="bg1">
                <a:lumMod val="50000"/>
              </a:schemeClr>
            </a:solidFill>
          </a:ln>
        </p:spPr>
        <p:txBody>
          <a:bodyPr wrap="square">
            <a:noAutofit/>
          </a:bodyPr>
          <a:lstStyle/>
          <a:p>
            <a:endParaRPr lang="zh-CN" altLang="en-US"/>
          </a:p>
        </p:txBody>
      </p:sp>
    </p:spTree>
    <p:extLst>
      <p:ext uri="{BB962C8B-B14F-4D97-AF65-F5344CB8AC3E}">
        <p14:creationId xmlns:p14="http://schemas.microsoft.com/office/powerpoint/2010/main" val="1191180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487C4C-DA8D-4A3E-9423-6CBF35BD4A9E}"/>
              </a:ext>
            </a:extLst>
          </p:cNvPr>
          <p:cNvSpPr>
            <a:spLocks noGrp="1"/>
          </p:cNvSpPr>
          <p:nvPr>
            <p:ph type="title" hasCustomPrompt="1"/>
          </p:nvPr>
        </p:nvSpPr>
        <p:spPr>
          <a:xfrm>
            <a:off x="1305941" y="584836"/>
            <a:ext cx="8062410" cy="413384"/>
          </a:xfrm>
        </p:spPr>
        <p:txBody>
          <a:bodyPr lIns="90000"/>
          <a:lstStyle>
            <a:lvl1pPr>
              <a:defRPr/>
            </a:lvl1pPr>
          </a:lstStyle>
          <a:p>
            <a:r>
              <a:rPr lang="zh-CN" altLang="en-US" dirty="0"/>
              <a:t>单击此处编辑大标题</a:t>
            </a:r>
          </a:p>
        </p:txBody>
      </p:sp>
      <p:sp>
        <p:nvSpPr>
          <p:cNvPr id="3" name="日期占位符 2">
            <a:extLst>
              <a:ext uri="{FF2B5EF4-FFF2-40B4-BE49-F238E27FC236}">
                <a16:creationId xmlns:a16="http://schemas.microsoft.com/office/drawing/2014/main" id="{6B3A6A81-EC9D-47BC-B2F8-2E3253335323}"/>
              </a:ext>
            </a:extLst>
          </p:cNvPr>
          <p:cNvSpPr>
            <a:spLocks noGrp="1"/>
          </p:cNvSpPr>
          <p:nvPr>
            <p:ph type="dt" sz="half" idx="10"/>
          </p:nvPr>
        </p:nvSpPr>
        <p:spPr/>
        <p:txBody>
          <a:bodyPr/>
          <a:lstStyle/>
          <a:p>
            <a:fld id="{35A6AD46-26D4-4146-964A-37F1EA4BACF3}"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8E61A14A-823B-48F5-92E7-FE7EADA2ABDB}"/>
              </a:ext>
            </a:extLst>
          </p:cNvPr>
          <p:cNvSpPr>
            <a:spLocks noGrp="1"/>
          </p:cNvSpPr>
          <p:nvPr>
            <p:ph type="ftr" sz="quarter" idx="11"/>
          </p:nvPr>
        </p:nvSpPr>
        <p:spPr/>
        <p:txBody>
          <a:bodyPr/>
          <a:lstStyle/>
          <a:p>
            <a:endParaRPr lang="zh-CN" altLang="en-US"/>
          </a:p>
        </p:txBody>
      </p:sp>
    </p:spTree>
    <p:extLst>
      <p:ext uri="{BB962C8B-B14F-4D97-AF65-F5344CB8AC3E}">
        <p14:creationId xmlns:p14="http://schemas.microsoft.com/office/powerpoint/2010/main" val="15504082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页-图片（右）">
    <p:spTree>
      <p:nvGrpSpPr>
        <p:cNvPr id="1" name=""/>
        <p:cNvGrpSpPr/>
        <p:nvPr/>
      </p:nvGrpSpPr>
      <p:grpSpPr>
        <a:xfrm>
          <a:off x="0" y="0"/>
          <a:ext cx="0" cy="0"/>
          <a:chOff x="0" y="0"/>
          <a:chExt cx="0" cy="0"/>
        </a:xfrm>
      </p:grpSpPr>
      <p:cxnSp>
        <p:nvCxnSpPr>
          <p:cNvPr id="13" name="直接连接符 12">
            <a:extLst>
              <a:ext uri="{FF2B5EF4-FFF2-40B4-BE49-F238E27FC236}">
                <a16:creationId xmlns:a16="http://schemas.microsoft.com/office/drawing/2014/main" id="{149F17BD-EF0E-4E98-84C0-6A65B72EE56D}"/>
              </a:ext>
            </a:extLst>
          </p:cNvPr>
          <p:cNvCxnSpPr>
            <a:cxnSpLocks/>
          </p:cNvCxnSpPr>
          <p:nvPr userDrawn="1"/>
        </p:nvCxnSpPr>
        <p:spPr>
          <a:xfrm flipH="1">
            <a:off x="1387221" y="1028700"/>
            <a:ext cx="771613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4" name="标题占位符 1">
            <a:extLst>
              <a:ext uri="{FF2B5EF4-FFF2-40B4-BE49-F238E27FC236}">
                <a16:creationId xmlns:a16="http://schemas.microsoft.com/office/drawing/2014/main" id="{2432B641-9CDA-414E-8548-5A2EA34AFC98}"/>
              </a:ext>
            </a:extLst>
          </p:cNvPr>
          <p:cNvSpPr>
            <a:spLocks noGrp="1"/>
          </p:cNvSpPr>
          <p:nvPr>
            <p:ph type="title" hasCustomPrompt="1"/>
          </p:nvPr>
        </p:nvSpPr>
        <p:spPr>
          <a:xfrm>
            <a:off x="1305941" y="584835"/>
            <a:ext cx="8051420" cy="413385"/>
          </a:xfrm>
          <a:prstGeom prst="rect">
            <a:avLst/>
          </a:prstGeom>
        </p:spPr>
        <p:txBody>
          <a:bodyPr vert="horz" lIns="91440" tIns="45720" rIns="91440" bIns="45720" rtlCol="0" anchor="ctr">
            <a:noAutofit/>
          </a:bodyPr>
          <a:lstStyle>
            <a:lvl1pPr>
              <a:defRPr sz="2800" b="1">
                <a:solidFill>
                  <a:schemeClr val="accent1"/>
                </a:solidFill>
              </a:defRPr>
            </a:lvl1pPr>
          </a:lstStyle>
          <a:p>
            <a:r>
              <a:rPr lang="zh-CN" altLang="en-US" dirty="0"/>
              <a:t>单击此处编辑大标题</a:t>
            </a:r>
          </a:p>
        </p:txBody>
      </p:sp>
      <p:grpSp>
        <p:nvGrpSpPr>
          <p:cNvPr id="15" name="组合 14" hidden="1">
            <a:extLst>
              <a:ext uri="{FF2B5EF4-FFF2-40B4-BE49-F238E27FC236}">
                <a16:creationId xmlns:a16="http://schemas.microsoft.com/office/drawing/2014/main" id="{176A8C37-7A18-418A-BD03-233F144B34ED}"/>
              </a:ext>
            </a:extLst>
          </p:cNvPr>
          <p:cNvGrpSpPr/>
          <p:nvPr userDrawn="1"/>
        </p:nvGrpSpPr>
        <p:grpSpPr>
          <a:xfrm>
            <a:off x="9440312" y="671413"/>
            <a:ext cx="2078588" cy="326807"/>
            <a:chOff x="4849813" y="3039609"/>
            <a:chExt cx="4940300" cy="776742"/>
          </a:xfrm>
          <a:solidFill>
            <a:schemeClr val="bg1">
              <a:lumMod val="50000"/>
              <a:alpha val="52000"/>
            </a:schemeClr>
          </a:solidFill>
        </p:grpSpPr>
        <p:sp>
          <p:nvSpPr>
            <p:cNvPr id="16" name="î$ļïḋe">
              <a:extLst>
                <a:ext uri="{FF2B5EF4-FFF2-40B4-BE49-F238E27FC236}">
                  <a16:creationId xmlns:a16="http://schemas.microsoft.com/office/drawing/2014/main" id="{126F6DE1-366C-496B-9958-B65177735A1C}"/>
                </a:ext>
              </a:extLst>
            </p:cNvPr>
            <p:cNvSpPr/>
            <p:nvPr userDrawn="1"/>
          </p:nvSpPr>
          <p:spPr bwMode="auto">
            <a:xfrm>
              <a:off x="4852239" y="3039609"/>
              <a:ext cx="4937510" cy="500761"/>
            </a:xfrm>
            <a:custGeom>
              <a:avLst/>
              <a:gdLst>
                <a:gd name="connsiteX0" fmla="*/ 1584576 w 4937510"/>
                <a:gd name="connsiteY0" fmla="*/ 395678 h 500761"/>
                <a:gd name="connsiteX1" fmla="*/ 1587553 w 4937510"/>
                <a:gd name="connsiteY1" fmla="*/ 395678 h 500761"/>
                <a:gd name="connsiteX2" fmla="*/ 1590529 w 4937510"/>
                <a:gd name="connsiteY2" fmla="*/ 395678 h 500761"/>
                <a:gd name="connsiteX3" fmla="*/ 1593506 w 4937510"/>
                <a:gd name="connsiteY3" fmla="*/ 395678 h 500761"/>
                <a:gd name="connsiteX4" fmla="*/ 1593506 w 4937510"/>
                <a:gd name="connsiteY4" fmla="*/ 398726 h 500761"/>
                <a:gd name="connsiteX5" fmla="*/ 1597971 w 4937510"/>
                <a:gd name="connsiteY5" fmla="*/ 400250 h 500761"/>
                <a:gd name="connsiteX6" fmla="*/ 1602436 w 4937510"/>
                <a:gd name="connsiteY6" fmla="*/ 401774 h 500761"/>
                <a:gd name="connsiteX7" fmla="*/ 1608389 w 4937510"/>
                <a:gd name="connsiteY7" fmla="*/ 403298 h 500761"/>
                <a:gd name="connsiteX8" fmla="*/ 1611365 w 4937510"/>
                <a:gd name="connsiteY8" fmla="*/ 403298 h 500761"/>
                <a:gd name="connsiteX9" fmla="*/ 1617318 w 4937510"/>
                <a:gd name="connsiteY9" fmla="*/ 401774 h 500761"/>
                <a:gd name="connsiteX10" fmla="*/ 1620295 w 4937510"/>
                <a:gd name="connsiteY10" fmla="*/ 400250 h 500761"/>
                <a:gd name="connsiteX11" fmla="*/ 1623271 w 4937510"/>
                <a:gd name="connsiteY11" fmla="*/ 398726 h 500761"/>
                <a:gd name="connsiteX12" fmla="*/ 1624760 w 4937510"/>
                <a:gd name="connsiteY12" fmla="*/ 401774 h 500761"/>
                <a:gd name="connsiteX13" fmla="*/ 1623271 w 4937510"/>
                <a:gd name="connsiteY13" fmla="*/ 406346 h 500761"/>
                <a:gd name="connsiteX14" fmla="*/ 1621783 w 4937510"/>
                <a:gd name="connsiteY14" fmla="*/ 412442 h 500761"/>
                <a:gd name="connsiteX15" fmla="*/ 1618807 w 4937510"/>
                <a:gd name="connsiteY15" fmla="*/ 415490 h 500761"/>
                <a:gd name="connsiteX16" fmla="*/ 1615830 w 4937510"/>
                <a:gd name="connsiteY16" fmla="*/ 420062 h 500761"/>
                <a:gd name="connsiteX17" fmla="*/ 1612854 w 4937510"/>
                <a:gd name="connsiteY17" fmla="*/ 423110 h 500761"/>
                <a:gd name="connsiteX18" fmla="*/ 1609877 w 4937510"/>
                <a:gd name="connsiteY18" fmla="*/ 427682 h 500761"/>
                <a:gd name="connsiteX19" fmla="*/ 1605412 w 4937510"/>
                <a:gd name="connsiteY19" fmla="*/ 430730 h 500761"/>
                <a:gd name="connsiteX20" fmla="*/ 1602436 w 4937510"/>
                <a:gd name="connsiteY20" fmla="*/ 432254 h 500761"/>
                <a:gd name="connsiteX21" fmla="*/ 1594994 w 4937510"/>
                <a:gd name="connsiteY21" fmla="*/ 430730 h 500761"/>
                <a:gd name="connsiteX22" fmla="*/ 1589041 w 4937510"/>
                <a:gd name="connsiteY22" fmla="*/ 430730 h 500761"/>
                <a:gd name="connsiteX23" fmla="*/ 1584576 w 4937510"/>
                <a:gd name="connsiteY23" fmla="*/ 427682 h 500761"/>
                <a:gd name="connsiteX24" fmla="*/ 1581600 w 4937510"/>
                <a:gd name="connsiteY24" fmla="*/ 423110 h 500761"/>
                <a:gd name="connsiteX25" fmla="*/ 1580111 w 4937510"/>
                <a:gd name="connsiteY25" fmla="*/ 418538 h 500761"/>
                <a:gd name="connsiteX26" fmla="*/ 1578623 w 4937510"/>
                <a:gd name="connsiteY26" fmla="*/ 413966 h 500761"/>
                <a:gd name="connsiteX27" fmla="*/ 1578623 w 4937510"/>
                <a:gd name="connsiteY27" fmla="*/ 409394 h 500761"/>
                <a:gd name="connsiteX28" fmla="*/ 1577135 w 4937510"/>
                <a:gd name="connsiteY28" fmla="*/ 406346 h 500761"/>
                <a:gd name="connsiteX29" fmla="*/ 1577135 w 4937510"/>
                <a:gd name="connsiteY29" fmla="*/ 401774 h 500761"/>
                <a:gd name="connsiteX30" fmla="*/ 1578623 w 4937510"/>
                <a:gd name="connsiteY30" fmla="*/ 398726 h 500761"/>
                <a:gd name="connsiteX31" fmla="*/ 1581600 w 4937510"/>
                <a:gd name="connsiteY31" fmla="*/ 397202 h 500761"/>
                <a:gd name="connsiteX32" fmla="*/ 1584576 w 4937510"/>
                <a:gd name="connsiteY32" fmla="*/ 395678 h 500761"/>
                <a:gd name="connsiteX33" fmla="*/ 2841180 w 4937510"/>
                <a:gd name="connsiteY33" fmla="*/ 348471 h 500761"/>
                <a:gd name="connsiteX34" fmla="*/ 2836654 w 4937510"/>
                <a:gd name="connsiteY34" fmla="*/ 349978 h 500761"/>
                <a:gd name="connsiteX35" fmla="*/ 2829110 w 4937510"/>
                <a:gd name="connsiteY35" fmla="*/ 349978 h 500761"/>
                <a:gd name="connsiteX36" fmla="*/ 2821567 w 4937510"/>
                <a:gd name="connsiteY36" fmla="*/ 351486 h 500761"/>
                <a:gd name="connsiteX37" fmla="*/ 2815532 w 4937510"/>
                <a:gd name="connsiteY37" fmla="*/ 352993 h 500761"/>
                <a:gd name="connsiteX38" fmla="*/ 2811006 w 4937510"/>
                <a:gd name="connsiteY38" fmla="*/ 354501 h 500761"/>
                <a:gd name="connsiteX39" fmla="*/ 2798937 w 4937510"/>
                <a:gd name="connsiteY39" fmla="*/ 360531 h 500761"/>
                <a:gd name="connsiteX40" fmla="*/ 2794410 w 4937510"/>
                <a:gd name="connsiteY40" fmla="*/ 363546 h 500761"/>
                <a:gd name="connsiteX41" fmla="*/ 2791393 w 4937510"/>
                <a:gd name="connsiteY41" fmla="*/ 366561 h 500761"/>
                <a:gd name="connsiteX42" fmla="*/ 2789884 w 4937510"/>
                <a:gd name="connsiteY42" fmla="*/ 371084 h 500761"/>
                <a:gd name="connsiteX43" fmla="*/ 2788376 w 4937510"/>
                <a:gd name="connsiteY43" fmla="*/ 380129 h 500761"/>
                <a:gd name="connsiteX44" fmla="*/ 2786867 w 4937510"/>
                <a:gd name="connsiteY44" fmla="*/ 389175 h 500761"/>
                <a:gd name="connsiteX45" fmla="*/ 2788376 w 4937510"/>
                <a:gd name="connsiteY45" fmla="*/ 393697 h 500761"/>
                <a:gd name="connsiteX46" fmla="*/ 2791393 w 4937510"/>
                <a:gd name="connsiteY46" fmla="*/ 398220 h 500761"/>
                <a:gd name="connsiteX47" fmla="*/ 2792902 w 4937510"/>
                <a:gd name="connsiteY47" fmla="*/ 399728 h 500761"/>
                <a:gd name="connsiteX48" fmla="*/ 2801954 w 4937510"/>
                <a:gd name="connsiteY48" fmla="*/ 405758 h 500761"/>
                <a:gd name="connsiteX49" fmla="*/ 2804971 w 4937510"/>
                <a:gd name="connsiteY49" fmla="*/ 405758 h 500761"/>
                <a:gd name="connsiteX50" fmla="*/ 2807989 w 4937510"/>
                <a:gd name="connsiteY50" fmla="*/ 408773 h 500761"/>
                <a:gd name="connsiteX51" fmla="*/ 2812515 w 4937510"/>
                <a:gd name="connsiteY51" fmla="*/ 408773 h 500761"/>
                <a:gd name="connsiteX52" fmla="*/ 2820058 w 4937510"/>
                <a:gd name="connsiteY52" fmla="*/ 408773 h 500761"/>
                <a:gd name="connsiteX53" fmla="*/ 2826093 w 4937510"/>
                <a:gd name="connsiteY53" fmla="*/ 408773 h 500761"/>
                <a:gd name="connsiteX54" fmla="*/ 2829110 w 4937510"/>
                <a:gd name="connsiteY54" fmla="*/ 410280 h 500761"/>
                <a:gd name="connsiteX55" fmla="*/ 2835145 w 4937510"/>
                <a:gd name="connsiteY55" fmla="*/ 410280 h 500761"/>
                <a:gd name="connsiteX56" fmla="*/ 2845706 w 4937510"/>
                <a:gd name="connsiteY56" fmla="*/ 408773 h 500761"/>
                <a:gd name="connsiteX57" fmla="*/ 2859284 w 4937510"/>
                <a:gd name="connsiteY57" fmla="*/ 405758 h 500761"/>
                <a:gd name="connsiteX58" fmla="*/ 2869845 w 4937510"/>
                <a:gd name="connsiteY58" fmla="*/ 401235 h 500761"/>
                <a:gd name="connsiteX59" fmla="*/ 2877388 w 4937510"/>
                <a:gd name="connsiteY59" fmla="*/ 393697 h 500761"/>
                <a:gd name="connsiteX60" fmla="*/ 2880406 w 4937510"/>
                <a:gd name="connsiteY60" fmla="*/ 387667 h 500761"/>
                <a:gd name="connsiteX61" fmla="*/ 2880406 w 4937510"/>
                <a:gd name="connsiteY61" fmla="*/ 372592 h 500761"/>
                <a:gd name="connsiteX62" fmla="*/ 2878897 w 4937510"/>
                <a:gd name="connsiteY62" fmla="*/ 366561 h 500761"/>
                <a:gd name="connsiteX63" fmla="*/ 2872862 w 4937510"/>
                <a:gd name="connsiteY63" fmla="*/ 359024 h 500761"/>
                <a:gd name="connsiteX64" fmla="*/ 2869845 w 4937510"/>
                <a:gd name="connsiteY64" fmla="*/ 356008 h 500761"/>
                <a:gd name="connsiteX65" fmla="*/ 2866827 w 4937510"/>
                <a:gd name="connsiteY65" fmla="*/ 351486 h 500761"/>
                <a:gd name="connsiteX66" fmla="*/ 2860793 w 4937510"/>
                <a:gd name="connsiteY66" fmla="*/ 348471 h 500761"/>
                <a:gd name="connsiteX67" fmla="*/ 2854758 w 4937510"/>
                <a:gd name="connsiteY67" fmla="*/ 348471 h 500761"/>
                <a:gd name="connsiteX68" fmla="*/ 2847215 w 4937510"/>
                <a:gd name="connsiteY68" fmla="*/ 348471 h 500761"/>
                <a:gd name="connsiteX69" fmla="*/ 2841180 w 4937510"/>
                <a:gd name="connsiteY69" fmla="*/ 348471 h 500761"/>
                <a:gd name="connsiteX70" fmla="*/ 1178404 w 4937510"/>
                <a:gd name="connsiteY70" fmla="*/ 330923 h 500761"/>
                <a:gd name="connsiteX71" fmla="*/ 1173883 w 4937510"/>
                <a:gd name="connsiteY71" fmla="*/ 332430 h 500761"/>
                <a:gd name="connsiteX72" fmla="*/ 1167856 w 4937510"/>
                <a:gd name="connsiteY72" fmla="*/ 332430 h 500761"/>
                <a:gd name="connsiteX73" fmla="*/ 1164843 w 4937510"/>
                <a:gd name="connsiteY73" fmla="*/ 333937 h 500761"/>
                <a:gd name="connsiteX74" fmla="*/ 1161829 w 4937510"/>
                <a:gd name="connsiteY74" fmla="*/ 336950 h 500761"/>
                <a:gd name="connsiteX75" fmla="*/ 1160322 w 4937510"/>
                <a:gd name="connsiteY75" fmla="*/ 339964 h 500761"/>
                <a:gd name="connsiteX76" fmla="*/ 1158816 w 4937510"/>
                <a:gd name="connsiteY76" fmla="*/ 344484 h 500761"/>
                <a:gd name="connsiteX77" fmla="*/ 1155802 w 4937510"/>
                <a:gd name="connsiteY77" fmla="*/ 350511 h 500761"/>
                <a:gd name="connsiteX78" fmla="*/ 1154295 w 4937510"/>
                <a:gd name="connsiteY78" fmla="*/ 355032 h 500761"/>
                <a:gd name="connsiteX79" fmla="*/ 1155802 w 4937510"/>
                <a:gd name="connsiteY79" fmla="*/ 358045 h 500761"/>
                <a:gd name="connsiteX80" fmla="*/ 1160322 w 4937510"/>
                <a:gd name="connsiteY80" fmla="*/ 361059 h 500761"/>
                <a:gd name="connsiteX81" fmla="*/ 1163336 w 4937510"/>
                <a:gd name="connsiteY81" fmla="*/ 364072 h 500761"/>
                <a:gd name="connsiteX82" fmla="*/ 1166349 w 4937510"/>
                <a:gd name="connsiteY82" fmla="*/ 365579 h 500761"/>
                <a:gd name="connsiteX83" fmla="*/ 1170870 w 4937510"/>
                <a:gd name="connsiteY83" fmla="*/ 367086 h 500761"/>
                <a:gd name="connsiteX84" fmla="*/ 1173883 w 4937510"/>
                <a:gd name="connsiteY84" fmla="*/ 368593 h 500761"/>
                <a:gd name="connsiteX85" fmla="*/ 1179910 w 4937510"/>
                <a:gd name="connsiteY85" fmla="*/ 370099 h 500761"/>
                <a:gd name="connsiteX86" fmla="*/ 1184431 w 4937510"/>
                <a:gd name="connsiteY86" fmla="*/ 370099 h 500761"/>
                <a:gd name="connsiteX87" fmla="*/ 1184431 w 4937510"/>
                <a:gd name="connsiteY87" fmla="*/ 365579 h 500761"/>
                <a:gd name="connsiteX88" fmla="*/ 1182924 w 4937510"/>
                <a:gd name="connsiteY88" fmla="*/ 362566 h 500761"/>
                <a:gd name="connsiteX89" fmla="*/ 1179910 w 4937510"/>
                <a:gd name="connsiteY89" fmla="*/ 358045 h 500761"/>
                <a:gd name="connsiteX90" fmla="*/ 1179910 w 4937510"/>
                <a:gd name="connsiteY90" fmla="*/ 353525 h 500761"/>
                <a:gd name="connsiteX91" fmla="*/ 1181417 w 4937510"/>
                <a:gd name="connsiteY91" fmla="*/ 349005 h 500761"/>
                <a:gd name="connsiteX92" fmla="*/ 1184431 w 4937510"/>
                <a:gd name="connsiteY92" fmla="*/ 345991 h 500761"/>
                <a:gd name="connsiteX93" fmla="*/ 1185938 w 4937510"/>
                <a:gd name="connsiteY93" fmla="*/ 341471 h 500761"/>
                <a:gd name="connsiteX94" fmla="*/ 1185938 w 4937510"/>
                <a:gd name="connsiteY94" fmla="*/ 336950 h 500761"/>
                <a:gd name="connsiteX95" fmla="*/ 1184431 w 4937510"/>
                <a:gd name="connsiteY95" fmla="*/ 332430 h 500761"/>
                <a:gd name="connsiteX96" fmla="*/ 1181417 w 4937510"/>
                <a:gd name="connsiteY96" fmla="*/ 330923 h 500761"/>
                <a:gd name="connsiteX97" fmla="*/ 1178404 w 4937510"/>
                <a:gd name="connsiteY97" fmla="*/ 330923 h 500761"/>
                <a:gd name="connsiteX98" fmla="*/ 1738966 w 4937510"/>
                <a:gd name="connsiteY98" fmla="*/ 319541 h 500761"/>
                <a:gd name="connsiteX99" fmla="*/ 1745130 w 4937510"/>
                <a:gd name="connsiteY99" fmla="*/ 319541 h 500761"/>
                <a:gd name="connsiteX100" fmla="*/ 1754375 w 4937510"/>
                <a:gd name="connsiteY100" fmla="*/ 321068 h 500761"/>
                <a:gd name="connsiteX101" fmla="*/ 1757456 w 4937510"/>
                <a:gd name="connsiteY101" fmla="*/ 322594 h 500761"/>
                <a:gd name="connsiteX102" fmla="*/ 1763620 w 4937510"/>
                <a:gd name="connsiteY102" fmla="*/ 324121 h 500761"/>
                <a:gd name="connsiteX103" fmla="*/ 1768242 w 4937510"/>
                <a:gd name="connsiteY103" fmla="*/ 327173 h 500761"/>
                <a:gd name="connsiteX104" fmla="*/ 1772865 w 4937510"/>
                <a:gd name="connsiteY104" fmla="*/ 328700 h 500761"/>
                <a:gd name="connsiteX105" fmla="*/ 1775946 w 4937510"/>
                <a:gd name="connsiteY105" fmla="*/ 331753 h 500761"/>
                <a:gd name="connsiteX106" fmla="*/ 1780569 w 4937510"/>
                <a:gd name="connsiteY106" fmla="*/ 339385 h 500761"/>
                <a:gd name="connsiteX107" fmla="*/ 1785191 w 4937510"/>
                <a:gd name="connsiteY107" fmla="*/ 343965 h 500761"/>
                <a:gd name="connsiteX108" fmla="*/ 1786732 w 4937510"/>
                <a:gd name="connsiteY108" fmla="*/ 347017 h 500761"/>
                <a:gd name="connsiteX109" fmla="*/ 1785191 w 4937510"/>
                <a:gd name="connsiteY109" fmla="*/ 351597 h 500761"/>
                <a:gd name="connsiteX110" fmla="*/ 1782109 w 4937510"/>
                <a:gd name="connsiteY110" fmla="*/ 353123 h 500761"/>
                <a:gd name="connsiteX111" fmla="*/ 1777487 w 4937510"/>
                <a:gd name="connsiteY111" fmla="*/ 354650 h 500761"/>
                <a:gd name="connsiteX112" fmla="*/ 1771324 w 4937510"/>
                <a:gd name="connsiteY112" fmla="*/ 359229 h 500761"/>
                <a:gd name="connsiteX113" fmla="*/ 1766701 w 4937510"/>
                <a:gd name="connsiteY113" fmla="*/ 357703 h 500761"/>
                <a:gd name="connsiteX114" fmla="*/ 1762079 w 4937510"/>
                <a:gd name="connsiteY114" fmla="*/ 356176 h 500761"/>
                <a:gd name="connsiteX115" fmla="*/ 1754375 w 4937510"/>
                <a:gd name="connsiteY115" fmla="*/ 350070 h 500761"/>
                <a:gd name="connsiteX116" fmla="*/ 1746671 w 4937510"/>
                <a:gd name="connsiteY116" fmla="*/ 342438 h 500761"/>
                <a:gd name="connsiteX117" fmla="*/ 1742048 w 4937510"/>
                <a:gd name="connsiteY117" fmla="*/ 331753 h 500761"/>
                <a:gd name="connsiteX118" fmla="*/ 1738966 w 4937510"/>
                <a:gd name="connsiteY118" fmla="*/ 328700 h 500761"/>
                <a:gd name="connsiteX119" fmla="*/ 1737426 w 4937510"/>
                <a:gd name="connsiteY119" fmla="*/ 325647 h 500761"/>
                <a:gd name="connsiteX120" fmla="*/ 1735885 w 4937510"/>
                <a:gd name="connsiteY120" fmla="*/ 321068 h 500761"/>
                <a:gd name="connsiteX121" fmla="*/ 1738966 w 4937510"/>
                <a:gd name="connsiteY121" fmla="*/ 319541 h 500761"/>
                <a:gd name="connsiteX122" fmla="*/ 4290813 w 4937510"/>
                <a:gd name="connsiteY122" fmla="*/ 269867 h 500761"/>
                <a:gd name="connsiteX123" fmla="*/ 4284803 w 4937510"/>
                <a:gd name="connsiteY123" fmla="*/ 274393 h 500761"/>
                <a:gd name="connsiteX124" fmla="*/ 4274285 w 4937510"/>
                <a:gd name="connsiteY124" fmla="*/ 278919 h 500761"/>
                <a:gd name="connsiteX125" fmla="*/ 4259259 w 4937510"/>
                <a:gd name="connsiteY125" fmla="*/ 287971 h 500761"/>
                <a:gd name="connsiteX126" fmla="*/ 4254752 w 4937510"/>
                <a:gd name="connsiteY126" fmla="*/ 294006 h 500761"/>
                <a:gd name="connsiteX127" fmla="*/ 4260762 w 4937510"/>
                <a:gd name="connsiteY127" fmla="*/ 300041 h 500761"/>
                <a:gd name="connsiteX128" fmla="*/ 4275788 w 4937510"/>
                <a:gd name="connsiteY128" fmla="*/ 304567 h 500761"/>
                <a:gd name="connsiteX129" fmla="*/ 4284803 w 4937510"/>
                <a:gd name="connsiteY129" fmla="*/ 300041 h 500761"/>
                <a:gd name="connsiteX130" fmla="*/ 4292316 w 4937510"/>
                <a:gd name="connsiteY130" fmla="*/ 292497 h 500761"/>
                <a:gd name="connsiteX131" fmla="*/ 4298326 w 4937510"/>
                <a:gd name="connsiteY131" fmla="*/ 283445 h 500761"/>
                <a:gd name="connsiteX132" fmla="*/ 4299829 w 4937510"/>
                <a:gd name="connsiteY132" fmla="*/ 274393 h 500761"/>
                <a:gd name="connsiteX133" fmla="*/ 4300392 w 4937510"/>
                <a:gd name="connsiteY133" fmla="*/ 269867 h 500761"/>
                <a:gd name="connsiteX134" fmla="*/ 4299829 w 4937510"/>
                <a:gd name="connsiteY134" fmla="*/ 269867 h 500761"/>
                <a:gd name="connsiteX135" fmla="*/ 4290813 w 4937510"/>
                <a:gd name="connsiteY135" fmla="*/ 269867 h 500761"/>
                <a:gd name="connsiteX136" fmla="*/ 3841220 w 4937510"/>
                <a:gd name="connsiteY136" fmla="*/ 261965 h 500761"/>
                <a:gd name="connsiteX137" fmla="*/ 3827673 w 4937510"/>
                <a:gd name="connsiteY137" fmla="*/ 263475 h 500761"/>
                <a:gd name="connsiteX138" fmla="*/ 3818641 w 4937510"/>
                <a:gd name="connsiteY138" fmla="*/ 266495 h 500761"/>
                <a:gd name="connsiteX139" fmla="*/ 3812620 w 4937510"/>
                <a:gd name="connsiteY139" fmla="*/ 271026 h 500761"/>
                <a:gd name="connsiteX140" fmla="*/ 3808104 w 4937510"/>
                <a:gd name="connsiteY140" fmla="*/ 277066 h 500761"/>
                <a:gd name="connsiteX141" fmla="*/ 3803588 w 4937510"/>
                <a:gd name="connsiteY141" fmla="*/ 289146 h 500761"/>
                <a:gd name="connsiteX142" fmla="*/ 3796062 w 4937510"/>
                <a:gd name="connsiteY142" fmla="*/ 299717 h 500761"/>
                <a:gd name="connsiteX143" fmla="*/ 3790041 w 4937510"/>
                <a:gd name="connsiteY143" fmla="*/ 308777 h 500761"/>
                <a:gd name="connsiteX144" fmla="*/ 3787030 w 4937510"/>
                <a:gd name="connsiteY144" fmla="*/ 311797 h 500761"/>
                <a:gd name="connsiteX145" fmla="*/ 3784020 w 4937510"/>
                <a:gd name="connsiteY145" fmla="*/ 320858 h 500761"/>
                <a:gd name="connsiteX146" fmla="*/ 3777999 w 4937510"/>
                <a:gd name="connsiteY146" fmla="*/ 326898 h 500761"/>
                <a:gd name="connsiteX147" fmla="*/ 3773483 w 4937510"/>
                <a:gd name="connsiteY147" fmla="*/ 331428 h 500761"/>
                <a:gd name="connsiteX148" fmla="*/ 3770472 w 4937510"/>
                <a:gd name="connsiteY148" fmla="*/ 335958 h 500761"/>
                <a:gd name="connsiteX149" fmla="*/ 3770472 w 4937510"/>
                <a:gd name="connsiteY149" fmla="*/ 341998 h 500761"/>
                <a:gd name="connsiteX150" fmla="*/ 3776493 w 4937510"/>
                <a:gd name="connsiteY150" fmla="*/ 349549 h 500761"/>
                <a:gd name="connsiteX151" fmla="*/ 3785525 w 4937510"/>
                <a:gd name="connsiteY151" fmla="*/ 354079 h 500761"/>
                <a:gd name="connsiteX152" fmla="*/ 3794557 w 4937510"/>
                <a:gd name="connsiteY152" fmla="*/ 354079 h 500761"/>
                <a:gd name="connsiteX153" fmla="*/ 3803588 w 4937510"/>
                <a:gd name="connsiteY153" fmla="*/ 343509 h 500761"/>
                <a:gd name="connsiteX154" fmla="*/ 3811115 w 4937510"/>
                <a:gd name="connsiteY154" fmla="*/ 334448 h 500761"/>
                <a:gd name="connsiteX155" fmla="*/ 3818641 w 4937510"/>
                <a:gd name="connsiteY155" fmla="*/ 319348 h 500761"/>
                <a:gd name="connsiteX156" fmla="*/ 3826168 w 4937510"/>
                <a:gd name="connsiteY156" fmla="*/ 308777 h 500761"/>
                <a:gd name="connsiteX157" fmla="*/ 3833694 w 4937510"/>
                <a:gd name="connsiteY157" fmla="*/ 299717 h 500761"/>
                <a:gd name="connsiteX158" fmla="*/ 3839715 w 4937510"/>
                <a:gd name="connsiteY158" fmla="*/ 289146 h 500761"/>
                <a:gd name="connsiteX159" fmla="*/ 3842726 w 4937510"/>
                <a:gd name="connsiteY159" fmla="*/ 277066 h 500761"/>
                <a:gd name="connsiteX160" fmla="*/ 3844231 w 4937510"/>
                <a:gd name="connsiteY160" fmla="*/ 266495 h 500761"/>
                <a:gd name="connsiteX161" fmla="*/ 3841220 w 4937510"/>
                <a:gd name="connsiteY161" fmla="*/ 261965 h 500761"/>
                <a:gd name="connsiteX162" fmla="*/ 707450 w 4937510"/>
                <a:gd name="connsiteY162" fmla="*/ 256041 h 500761"/>
                <a:gd name="connsiteX163" fmla="*/ 708906 w 4937510"/>
                <a:gd name="connsiteY163" fmla="*/ 257535 h 500761"/>
                <a:gd name="connsiteX164" fmla="*/ 708906 w 4937510"/>
                <a:gd name="connsiteY164" fmla="*/ 260523 h 500761"/>
                <a:gd name="connsiteX165" fmla="*/ 708906 w 4937510"/>
                <a:gd name="connsiteY165" fmla="*/ 263512 h 500761"/>
                <a:gd name="connsiteX166" fmla="*/ 705995 w 4937510"/>
                <a:gd name="connsiteY166" fmla="*/ 266500 h 500761"/>
                <a:gd name="connsiteX167" fmla="*/ 704540 w 4937510"/>
                <a:gd name="connsiteY167" fmla="*/ 267994 h 500761"/>
                <a:gd name="connsiteX168" fmla="*/ 703085 w 4937510"/>
                <a:gd name="connsiteY168" fmla="*/ 269488 h 500761"/>
                <a:gd name="connsiteX169" fmla="*/ 701629 w 4937510"/>
                <a:gd name="connsiteY169" fmla="*/ 272476 h 500761"/>
                <a:gd name="connsiteX170" fmla="*/ 698719 w 4937510"/>
                <a:gd name="connsiteY170" fmla="*/ 276959 h 500761"/>
                <a:gd name="connsiteX171" fmla="*/ 698719 w 4937510"/>
                <a:gd name="connsiteY171" fmla="*/ 279947 h 500761"/>
                <a:gd name="connsiteX172" fmla="*/ 697264 w 4937510"/>
                <a:gd name="connsiteY172" fmla="*/ 279947 h 500761"/>
                <a:gd name="connsiteX173" fmla="*/ 694353 w 4937510"/>
                <a:gd name="connsiteY173" fmla="*/ 279947 h 500761"/>
                <a:gd name="connsiteX174" fmla="*/ 694353 w 4937510"/>
                <a:gd name="connsiteY174" fmla="*/ 278453 h 500761"/>
                <a:gd name="connsiteX175" fmla="*/ 694353 w 4937510"/>
                <a:gd name="connsiteY175" fmla="*/ 273971 h 500761"/>
                <a:gd name="connsiteX176" fmla="*/ 694353 w 4937510"/>
                <a:gd name="connsiteY176" fmla="*/ 272476 h 500761"/>
                <a:gd name="connsiteX177" fmla="*/ 697264 w 4937510"/>
                <a:gd name="connsiteY177" fmla="*/ 270982 h 500761"/>
                <a:gd name="connsiteX178" fmla="*/ 697264 w 4937510"/>
                <a:gd name="connsiteY178" fmla="*/ 267994 h 500761"/>
                <a:gd name="connsiteX179" fmla="*/ 698719 w 4937510"/>
                <a:gd name="connsiteY179" fmla="*/ 265006 h 500761"/>
                <a:gd name="connsiteX180" fmla="*/ 698719 w 4937510"/>
                <a:gd name="connsiteY180" fmla="*/ 262018 h 500761"/>
                <a:gd name="connsiteX181" fmla="*/ 701629 w 4937510"/>
                <a:gd name="connsiteY181" fmla="*/ 260523 h 500761"/>
                <a:gd name="connsiteX182" fmla="*/ 703085 w 4937510"/>
                <a:gd name="connsiteY182" fmla="*/ 257535 h 500761"/>
                <a:gd name="connsiteX183" fmla="*/ 704540 w 4937510"/>
                <a:gd name="connsiteY183" fmla="*/ 257535 h 500761"/>
                <a:gd name="connsiteX184" fmla="*/ 707450 w 4937510"/>
                <a:gd name="connsiteY184" fmla="*/ 256041 h 500761"/>
                <a:gd name="connsiteX185" fmla="*/ 4930432 w 4937510"/>
                <a:gd name="connsiteY185" fmla="*/ 236910 h 500761"/>
                <a:gd name="connsiteX186" fmla="*/ 4933442 w 4937510"/>
                <a:gd name="connsiteY186" fmla="*/ 242935 h 500761"/>
                <a:gd name="connsiteX187" fmla="*/ 4933442 w 4937510"/>
                <a:gd name="connsiteY187" fmla="*/ 257996 h 500761"/>
                <a:gd name="connsiteX188" fmla="*/ 4928927 w 4937510"/>
                <a:gd name="connsiteY188" fmla="*/ 270044 h 500761"/>
                <a:gd name="connsiteX189" fmla="*/ 4925918 w 4937510"/>
                <a:gd name="connsiteY189" fmla="*/ 279081 h 500761"/>
                <a:gd name="connsiteX190" fmla="*/ 4928927 w 4937510"/>
                <a:gd name="connsiteY190" fmla="*/ 294142 h 500761"/>
                <a:gd name="connsiteX191" fmla="*/ 4931937 w 4937510"/>
                <a:gd name="connsiteY191" fmla="*/ 303178 h 500761"/>
                <a:gd name="connsiteX192" fmla="*/ 4936451 w 4937510"/>
                <a:gd name="connsiteY192" fmla="*/ 327276 h 500761"/>
                <a:gd name="connsiteX193" fmla="*/ 4936451 w 4937510"/>
                <a:gd name="connsiteY193" fmla="*/ 345349 h 500761"/>
                <a:gd name="connsiteX194" fmla="*/ 4930432 w 4937510"/>
                <a:gd name="connsiteY194" fmla="*/ 364928 h 500761"/>
                <a:gd name="connsiteX195" fmla="*/ 4924413 w 4937510"/>
                <a:gd name="connsiteY195" fmla="*/ 383001 h 500761"/>
                <a:gd name="connsiteX196" fmla="*/ 4906355 w 4937510"/>
                <a:gd name="connsiteY196" fmla="*/ 396556 h 500761"/>
                <a:gd name="connsiteX197" fmla="*/ 4891307 w 4937510"/>
                <a:gd name="connsiteY197" fmla="*/ 402581 h 500761"/>
                <a:gd name="connsiteX198" fmla="*/ 4879268 w 4937510"/>
                <a:gd name="connsiteY198" fmla="*/ 408605 h 500761"/>
                <a:gd name="connsiteX199" fmla="*/ 4855191 w 4937510"/>
                <a:gd name="connsiteY199" fmla="*/ 410111 h 500761"/>
                <a:gd name="connsiteX200" fmla="*/ 4835628 w 4937510"/>
                <a:gd name="connsiteY200" fmla="*/ 408605 h 500761"/>
                <a:gd name="connsiteX201" fmla="*/ 4816066 w 4937510"/>
                <a:gd name="connsiteY201" fmla="*/ 408605 h 500761"/>
                <a:gd name="connsiteX202" fmla="*/ 4799512 w 4937510"/>
                <a:gd name="connsiteY202" fmla="*/ 398062 h 500761"/>
                <a:gd name="connsiteX203" fmla="*/ 4796503 w 4937510"/>
                <a:gd name="connsiteY203" fmla="*/ 386014 h 500761"/>
                <a:gd name="connsiteX204" fmla="*/ 4796503 w 4937510"/>
                <a:gd name="connsiteY204" fmla="*/ 376977 h 500761"/>
                <a:gd name="connsiteX205" fmla="*/ 4794998 w 4937510"/>
                <a:gd name="connsiteY205" fmla="*/ 363422 h 500761"/>
                <a:gd name="connsiteX206" fmla="*/ 4798008 w 4937510"/>
                <a:gd name="connsiteY206" fmla="*/ 345349 h 500761"/>
                <a:gd name="connsiteX207" fmla="*/ 4807037 w 4937510"/>
                <a:gd name="connsiteY207" fmla="*/ 330288 h 500761"/>
                <a:gd name="connsiteX208" fmla="*/ 4816066 w 4937510"/>
                <a:gd name="connsiteY208" fmla="*/ 321251 h 500761"/>
                <a:gd name="connsiteX209" fmla="*/ 4817570 w 4937510"/>
                <a:gd name="connsiteY209" fmla="*/ 313721 h 500761"/>
                <a:gd name="connsiteX210" fmla="*/ 4814561 w 4937510"/>
                <a:gd name="connsiteY210" fmla="*/ 307697 h 500761"/>
                <a:gd name="connsiteX211" fmla="*/ 4817570 w 4937510"/>
                <a:gd name="connsiteY211" fmla="*/ 301672 h 500761"/>
                <a:gd name="connsiteX212" fmla="*/ 4826599 w 4937510"/>
                <a:gd name="connsiteY212" fmla="*/ 291130 h 500761"/>
                <a:gd name="connsiteX213" fmla="*/ 4834123 w 4937510"/>
                <a:gd name="connsiteY213" fmla="*/ 285105 h 500761"/>
                <a:gd name="connsiteX214" fmla="*/ 4838638 w 4937510"/>
                <a:gd name="connsiteY214" fmla="*/ 288117 h 500761"/>
                <a:gd name="connsiteX215" fmla="*/ 4838638 w 4937510"/>
                <a:gd name="connsiteY215" fmla="*/ 301672 h 500761"/>
                <a:gd name="connsiteX216" fmla="*/ 4834123 w 4937510"/>
                <a:gd name="connsiteY216" fmla="*/ 316733 h 500761"/>
                <a:gd name="connsiteX217" fmla="*/ 4832619 w 4937510"/>
                <a:gd name="connsiteY217" fmla="*/ 331794 h 500761"/>
                <a:gd name="connsiteX218" fmla="*/ 4835628 w 4937510"/>
                <a:gd name="connsiteY218" fmla="*/ 348361 h 500761"/>
                <a:gd name="connsiteX219" fmla="*/ 4840143 w 4937510"/>
                <a:gd name="connsiteY219" fmla="*/ 357398 h 500761"/>
                <a:gd name="connsiteX220" fmla="*/ 4853686 w 4937510"/>
                <a:gd name="connsiteY220" fmla="*/ 354386 h 500761"/>
                <a:gd name="connsiteX221" fmla="*/ 4870239 w 4937510"/>
                <a:gd name="connsiteY221" fmla="*/ 351373 h 500761"/>
                <a:gd name="connsiteX222" fmla="*/ 4885287 w 4937510"/>
                <a:gd name="connsiteY222" fmla="*/ 351373 h 500761"/>
                <a:gd name="connsiteX223" fmla="*/ 4894316 w 4937510"/>
                <a:gd name="connsiteY223" fmla="*/ 337819 h 500761"/>
                <a:gd name="connsiteX224" fmla="*/ 4897326 w 4937510"/>
                <a:gd name="connsiteY224" fmla="*/ 327276 h 500761"/>
                <a:gd name="connsiteX225" fmla="*/ 4901840 w 4937510"/>
                <a:gd name="connsiteY225" fmla="*/ 316733 h 500761"/>
                <a:gd name="connsiteX226" fmla="*/ 4909365 w 4937510"/>
                <a:gd name="connsiteY226" fmla="*/ 303178 h 500761"/>
                <a:gd name="connsiteX227" fmla="*/ 4912374 w 4937510"/>
                <a:gd name="connsiteY227" fmla="*/ 292636 h 500761"/>
                <a:gd name="connsiteX228" fmla="*/ 4918393 w 4937510"/>
                <a:gd name="connsiteY228" fmla="*/ 274563 h 500761"/>
                <a:gd name="connsiteX229" fmla="*/ 4924413 w 4937510"/>
                <a:gd name="connsiteY229" fmla="*/ 256489 h 500761"/>
                <a:gd name="connsiteX230" fmla="*/ 4927422 w 4937510"/>
                <a:gd name="connsiteY230" fmla="*/ 239922 h 500761"/>
                <a:gd name="connsiteX231" fmla="*/ 4930432 w 4937510"/>
                <a:gd name="connsiteY231" fmla="*/ 236910 h 500761"/>
                <a:gd name="connsiteX232" fmla="*/ 3276862 w 4937510"/>
                <a:gd name="connsiteY232" fmla="*/ 233473 h 500761"/>
                <a:gd name="connsiteX233" fmla="*/ 3274982 w 4937510"/>
                <a:gd name="connsiteY233" fmla="*/ 234601 h 500761"/>
                <a:gd name="connsiteX234" fmla="*/ 3273479 w 4937510"/>
                <a:gd name="connsiteY234" fmla="*/ 237611 h 500761"/>
                <a:gd name="connsiteX235" fmla="*/ 3276486 w 4937510"/>
                <a:gd name="connsiteY235" fmla="*/ 240621 h 500761"/>
                <a:gd name="connsiteX236" fmla="*/ 3276486 w 4937510"/>
                <a:gd name="connsiteY236" fmla="*/ 246640 h 500761"/>
                <a:gd name="connsiteX237" fmla="*/ 3276486 w 4937510"/>
                <a:gd name="connsiteY237" fmla="*/ 252660 h 500761"/>
                <a:gd name="connsiteX238" fmla="*/ 3276486 w 4937510"/>
                <a:gd name="connsiteY238" fmla="*/ 258679 h 500761"/>
                <a:gd name="connsiteX239" fmla="*/ 3277990 w 4937510"/>
                <a:gd name="connsiteY239" fmla="*/ 260184 h 500761"/>
                <a:gd name="connsiteX240" fmla="*/ 3282500 w 4937510"/>
                <a:gd name="connsiteY240" fmla="*/ 260184 h 500761"/>
                <a:gd name="connsiteX241" fmla="*/ 3285507 w 4937510"/>
                <a:gd name="connsiteY241" fmla="*/ 257174 h 500761"/>
                <a:gd name="connsiteX242" fmla="*/ 3287011 w 4937510"/>
                <a:gd name="connsiteY242" fmla="*/ 254165 h 500761"/>
                <a:gd name="connsiteX243" fmla="*/ 3287011 w 4937510"/>
                <a:gd name="connsiteY243" fmla="*/ 248145 h 500761"/>
                <a:gd name="connsiteX244" fmla="*/ 3290018 w 4937510"/>
                <a:gd name="connsiteY244" fmla="*/ 245135 h 500761"/>
                <a:gd name="connsiteX245" fmla="*/ 3288514 w 4937510"/>
                <a:gd name="connsiteY245" fmla="*/ 239116 h 500761"/>
                <a:gd name="connsiteX246" fmla="*/ 3287011 w 4937510"/>
                <a:gd name="connsiteY246" fmla="*/ 234601 h 500761"/>
                <a:gd name="connsiteX247" fmla="*/ 3280997 w 4937510"/>
                <a:gd name="connsiteY247" fmla="*/ 234601 h 500761"/>
                <a:gd name="connsiteX248" fmla="*/ 3276862 w 4937510"/>
                <a:gd name="connsiteY248" fmla="*/ 233473 h 500761"/>
                <a:gd name="connsiteX249" fmla="*/ 4855473 w 4937510"/>
                <a:gd name="connsiteY249" fmla="*/ 221116 h 500761"/>
                <a:gd name="connsiteX250" fmla="*/ 4858498 w 4937510"/>
                <a:gd name="connsiteY250" fmla="*/ 228666 h 500761"/>
                <a:gd name="connsiteX251" fmla="*/ 4856986 w 4937510"/>
                <a:gd name="connsiteY251" fmla="*/ 237727 h 500761"/>
                <a:gd name="connsiteX252" fmla="*/ 4841860 w 4937510"/>
                <a:gd name="connsiteY252" fmla="*/ 246787 h 500761"/>
                <a:gd name="connsiteX253" fmla="*/ 4826735 w 4937510"/>
                <a:gd name="connsiteY253" fmla="*/ 257358 h 500761"/>
                <a:gd name="connsiteX254" fmla="*/ 4814635 w 4937510"/>
                <a:gd name="connsiteY254" fmla="*/ 264908 h 500761"/>
                <a:gd name="connsiteX255" fmla="*/ 4801023 w 4937510"/>
                <a:gd name="connsiteY255" fmla="*/ 275478 h 500761"/>
                <a:gd name="connsiteX256" fmla="*/ 4779848 w 4937510"/>
                <a:gd name="connsiteY256" fmla="*/ 296619 h 500761"/>
                <a:gd name="connsiteX257" fmla="*/ 4766235 w 4937510"/>
                <a:gd name="connsiteY257" fmla="*/ 310210 h 500761"/>
                <a:gd name="connsiteX258" fmla="*/ 4755648 w 4937510"/>
                <a:gd name="connsiteY258" fmla="*/ 322290 h 500761"/>
                <a:gd name="connsiteX259" fmla="*/ 4746573 w 4937510"/>
                <a:gd name="connsiteY259" fmla="*/ 332861 h 500761"/>
                <a:gd name="connsiteX260" fmla="*/ 4737498 w 4937510"/>
                <a:gd name="connsiteY260" fmla="*/ 338901 h 500761"/>
                <a:gd name="connsiteX261" fmla="*/ 4720860 w 4937510"/>
                <a:gd name="connsiteY261" fmla="*/ 358532 h 500761"/>
                <a:gd name="connsiteX262" fmla="*/ 4704223 w 4937510"/>
                <a:gd name="connsiteY262" fmla="*/ 376653 h 500761"/>
                <a:gd name="connsiteX263" fmla="*/ 4686073 w 4937510"/>
                <a:gd name="connsiteY263" fmla="*/ 400814 h 500761"/>
                <a:gd name="connsiteX264" fmla="*/ 4672460 w 4937510"/>
                <a:gd name="connsiteY264" fmla="*/ 403834 h 500761"/>
                <a:gd name="connsiteX265" fmla="*/ 4667923 w 4937510"/>
                <a:gd name="connsiteY265" fmla="*/ 402324 h 500761"/>
                <a:gd name="connsiteX266" fmla="*/ 4669435 w 4937510"/>
                <a:gd name="connsiteY266" fmla="*/ 391753 h 500761"/>
                <a:gd name="connsiteX267" fmla="*/ 4672460 w 4937510"/>
                <a:gd name="connsiteY267" fmla="*/ 382693 h 500761"/>
                <a:gd name="connsiteX268" fmla="*/ 4676998 w 4937510"/>
                <a:gd name="connsiteY268" fmla="*/ 375143 h 500761"/>
                <a:gd name="connsiteX269" fmla="*/ 4686073 w 4937510"/>
                <a:gd name="connsiteY269" fmla="*/ 363062 h 500761"/>
                <a:gd name="connsiteX270" fmla="*/ 4695148 w 4937510"/>
                <a:gd name="connsiteY270" fmla="*/ 350982 h 500761"/>
                <a:gd name="connsiteX271" fmla="*/ 4704223 w 4937510"/>
                <a:gd name="connsiteY271" fmla="*/ 346452 h 500761"/>
                <a:gd name="connsiteX272" fmla="*/ 4713298 w 4937510"/>
                <a:gd name="connsiteY272" fmla="*/ 338901 h 500761"/>
                <a:gd name="connsiteX273" fmla="*/ 4720860 w 4937510"/>
                <a:gd name="connsiteY273" fmla="*/ 329841 h 500761"/>
                <a:gd name="connsiteX274" fmla="*/ 4729935 w 4937510"/>
                <a:gd name="connsiteY274" fmla="*/ 322290 h 500761"/>
                <a:gd name="connsiteX275" fmla="*/ 4735985 w 4937510"/>
                <a:gd name="connsiteY275" fmla="*/ 314740 h 500761"/>
                <a:gd name="connsiteX276" fmla="*/ 4735985 w 4937510"/>
                <a:gd name="connsiteY276" fmla="*/ 304170 h 500761"/>
                <a:gd name="connsiteX277" fmla="*/ 4731448 w 4937510"/>
                <a:gd name="connsiteY277" fmla="*/ 299640 h 500761"/>
                <a:gd name="connsiteX278" fmla="*/ 4728423 w 4937510"/>
                <a:gd name="connsiteY278" fmla="*/ 295109 h 500761"/>
                <a:gd name="connsiteX279" fmla="*/ 4731448 w 4937510"/>
                <a:gd name="connsiteY279" fmla="*/ 286049 h 500761"/>
                <a:gd name="connsiteX280" fmla="*/ 4745060 w 4937510"/>
                <a:gd name="connsiteY280" fmla="*/ 278499 h 500761"/>
                <a:gd name="connsiteX281" fmla="*/ 4757160 w 4937510"/>
                <a:gd name="connsiteY281" fmla="*/ 270948 h 500761"/>
                <a:gd name="connsiteX282" fmla="*/ 4767748 w 4937510"/>
                <a:gd name="connsiteY282" fmla="*/ 263398 h 500761"/>
                <a:gd name="connsiteX283" fmla="*/ 4778335 w 4937510"/>
                <a:gd name="connsiteY283" fmla="*/ 255848 h 500761"/>
                <a:gd name="connsiteX284" fmla="*/ 4788923 w 4937510"/>
                <a:gd name="connsiteY284" fmla="*/ 252827 h 500761"/>
                <a:gd name="connsiteX285" fmla="*/ 4797998 w 4937510"/>
                <a:gd name="connsiteY285" fmla="*/ 251317 h 500761"/>
                <a:gd name="connsiteX286" fmla="*/ 4808585 w 4937510"/>
                <a:gd name="connsiteY286" fmla="*/ 245277 h 500761"/>
                <a:gd name="connsiteX287" fmla="*/ 4819173 w 4937510"/>
                <a:gd name="connsiteY287" fmla="*/ 242257 h 500761"/>
                <a:gd name="connsiteX288" fmla="*/ 4829760 w 4937510"/>
                <a:gd name="connsiteY288" fmla="*/ 234707 h 500761"/>
                <a:gd name="connsiteX289" fmla="*/ 4838835 w 4937510"/>
                <a:gd name="connsiteY289" fmla="*/ 228666 h 500761"/>
                <a:gd name="connsiteX290" fmla="*/ 4849423 w 4937510"/>
                <a:gd name="connsiteY290" fmla="*/ 224136 h 500761"/>
                <a:gd name="connsiteX291" fmla="*/ 4855473 w 4937510"/>
                <a:gd name="connsiteY291" fmla="*/ 221116 h 500761"/>
                <a:gd name="connsiteX292" fmla="*/ 28084 w 4937510"/>
                <a:gd name="connsiteY292" fmla="*/ 216354 h 500761"/>
                <a:gd name="connsiteX293" fmla="*/ 31104 w 4937510"/>
                <a:gd name="connsiteY293" fmla="*/ 216354 h 500761"/>
                <a:gd name="connsiteX294" fmla="*/ 35634 w 4937510"/>
                <a:gd name="connsiteY294" fmla="*/ 216354 h 500761"/>
                <a:gd name="connsiteX295" fmla="*/ 43185 w 4937510"/>
                <a:gd name="connsiteY295" fmla="*/ 223904 h 500761"/>
                <a:gd name="connsiteX296" fmla="*/ 47715 w 4937510"/>
                <a:gd name="connsiteY296" fmla="*/ 229945 h 500761"/>
                <a:gd name="connsiteX297" fmla="*/ 55265 w 4937510"/>
                <a:gd name="connsiteY297" fmla="*/ 235985 h 500761"/>
                <a:gd name="connsiteX298" fmla="*/ 59795 w 4937510"/>
                <a:gd name="connsiteY298" fmla="*/ 242025 h 500761"/>
                <a:gd name="connsiteX299" fmla="*/ 64326 w 4937510"/>
                <a:gd name="connsiteY299" fmla="*/ 251086 h 500761"/>
                <a:gd name="connsiteX300" fmla="*/ 64326 w 4937510"/>
                <a:gd name="connsiteY300" fmla="*/ 263166 h 500761"/>
                <a:gd name="connsiteX301" fmla="*/ 62816 w 4937510"/>
                <a:gd name="connsiteY301" fmla="*/ 269207 h 500761"/>
                <a:gd name="connsiteX302" fmla="*/ 59795 w 4937510"/>
                <a:gd name="connsiteY302" fmla="*/ 273737 h 500761"/>
                <a:gd name="connsiteX303" fmla="*/ 53755 w 4937510"/>
                <a:gd name="connsiteY303" fmla="*/ 276757 h 500761"/>
                <a:gd name="connsiteX304" fmla="*/ 44695 w 4937510"/>
                <a:gd name="connsiteY304" fmla="*/ 273737 h 500761"/>
                <a:gd name="connsiteX305" fmla="*/ 34124 w 4937510"/>
                <a:gd name="connsiteY305" fmla="*/ 269207 h 500761"/>
                <a:gd name="connsiteX306" fmla="*/ 19023 w 4937510"/>
                <a:gd name="connsiteY306" fmla="*/ 263166 h 500761"/>
                <a:gd name="connsiteX307" fmla="*/ 12983 w 4937510"/>
                <a:gd name="connsiteY307" fmla="*/ 255616 h 500761"/>
                <a:gd name="connsiteX308" fmla="*/ 8453 w 4937510"/>
                <a:gd name="connsiteY308" fmla="*/ 249576 h 500761"/>
                <a:gd name="connsiteX309" fmla="*/ 8453 w 4937510"/>
                <a:gd name="connsiteY309" fmla="*/ 243535 h 500761"/>
                <a:gd name="connsiteX310" fmla="*/ 6943 w 4937510"/>
                <a:gd name="connsiteY310" fmla="*/ 234475 h 500761"/>
                <a:gd name="connsiteX311" fmla="*/ 3923 w 4937510"/>
                <a:gd name="connsiteY311" fmla="*/ 220884 h 500761"/>
                <a:gd name="connsiteX312" fmla="*/ 12983 w 4937510"/>
                <a:gd name="connsiteY312" fmla="*/ 222394 h 500761"/>
                <a:gd name="connsiteX313" fmla="*/ 19023 w 4937510"/>
                <a:gd name="connsiteY313" fmla="*/ 222394 h 500761"/>
                <a:gd name="connsiteX314" fmla="*/ 28084 w 4937510"/>
                <a:gd name="connsiteY314" fmla="*/ 216354 h 500761"/>
                <a:gd name="connsiteX315" fmla="*/ 603619 w 4937510"/>
                <a:gd name="connsiteY315" fmla="*/ 214686 h 500761"/>
                <a:gd name="connsiteX316" fmla="*/ 606643 w 4937510"/>
                <a:gd name="connsiteY316" fmla="*/ 214686 h 500761"/>
                <a:gd name="connsiteX317" fmla="*/ 609667 w 4937510"/>
                <a:gd name="connsiteY317" fmla="*/ 216192 h 500761"/>
                <a:gd name="connsiteX318" fmla="*/ 612691 w 4937510"/>
                <a:gd name="connsiteY318" fmla="*/ 219205 h 500761"/>
                <a:gd name="connsiteX319" fmla="*/ 614203 w 4937510"/>
                <a:gd name="connsiteY319" fmla="*/ 220711 h 500761"/>
                <a:gd name="connsiteX320" fmla="*/ 614203 w 4937510"/>
                <a:gd name="connsiteY320" fmla="*/ 223724 h 500761"/>
                <a:gd name="connsiteX321" fmla="*/ 618738 w 4937510"/>
                <a:gd name="connsiteY321" fmla="*/ 228243 h 500761"/>
                <a:gd name="connsiteX322" fmla="*/ 624786 w 4937510"/>
                <a:gd name="connsiteY322" fmla="*/ 234269 h 500761"/>
                <a:gd name="connsiteX323" fmla="*/ 626298 w 4937510"/>
                <a:gd name="connsiteY323" fmla="*/ 238788 h 500761"/>
                <a:gd name="connsiteX324" fmla="*/ 629322 w 4937510"/>
                <a:gd name="connsiteY324" fmla="*/ 243307 h 500761"/>
                <a:gd name="connsiteX325" fmla="*/ 633857 w 4937510"/>
                <a:gd name="connsiteY325" fmla="*/ 250839 h 500761"/>
                <a:gd name="connsiteX326" fmla="*/ 635369 w 4937510"/>
                <a:gd name="connsiteY326" fmla="*/ 256864 h 500761"/>
                <a:gd name="connsiteX327" fmla="*/ 638393 w 4937510"/>
                <a:gd name="connsiteY327" fmla="*/ 261384 h 500761"/>
                <a:gd name="connsiteX328" fmla="*/ 632345 w 4937510"/>
                <a:gd name="connsiteY328" fmla="*/ 277954 h 500761"/>
                <a:gd name="connsiteX329" fmla="*/ 626298 w 4937510"/>
                <a:gd name="connsiteY329" fmla="*/ 288498 h 500761"/>
                <a:gd name="connsiteX330" fmla="*/ 620250 w 4937510"/>
                <a:gd name="connsiteY330" fmla="*/ 300550 h 500761"/>
                <a:gd name="connsiteX331" fmla="*/ 615715 w 4937510"/>
                <a:gd name="connsiteY331" fmla="*/ 315613 h 500761"/>
                <a:gd name="connsiteX332" fmla="*/ 617226 w 4937510"/>
                <a:gd name="connsiteY332" fmla="*/ 335196 h 500761"/>
                <a:gd name="connsiteX333" fmla="*/ 629322 w 4937510"/>
                <a:gd name="connsiteY333" fmla="*/ 336703 h 500761"/>
                <a:gd name="connsiteX334" fmla="*/ 636881 w 4937510"/>
                <a:gd name="connsiteY334" fmla="*/ 332184 h 500761"/>
                <a:gd name="connsiteX335" fmla="*/ 644441 w 4937510"/>
                <a:gd name="connsiteY335" fmla="*/ 326158 h 500761"/>
                <a:gd name="connsiteX336" fmla="*/ 652000 w 4937510"/>
                <a:gd name="connsiteY336" fmla="*/ 320133 h 500761"/>
                <a:gd name="connsiteX337" fmla="*/ 658048 w 4937510"/>
                <a:gd name="connsiteY337" fmla="*/ 312601 h 500761"/>
                <a:gd name="connsiteX338" fmla="*/ 665607 w 4937510"/>
                <a:gd name="connsiteY338" fmla="*/ 305069 h 500761"/>
                <a:gd name="connsiteX339" fmla="*/ 670143 w 4937510"/>
                <a:gd name="connsiteY339" fmla="*/ 300550 h 500761"/>
                <a:gd name="connsiteX340" fmla="*/ 679215 w 4937510"/>
                <a:gd name="connsiteY340" fmla="*/ 293018 h 500761"/>
                <a:gd name="connsiteX341" fmla="*/ 685262 w 4937510"/>
                <a:gd name="connsiteY341" fmla="*/ 288498 h 500761"/>
                <a:gd name="connsiteX342" fmla="*/ 686774 w 4937510"/>
                <a:gd name="connsiteY342" fmla="*/ 283979 h 500761"/>
                <a:gd name="connsiteX343" fmla="*/ 688286 w 4937510"/>
                <a:gd name="connsiteY343" fmla="*/ 282473 h 500761"/>
                <a:gd name="connsiteX344" fmla="*/ 689798 w 4937510"/>
                <a:gd name="connsiteY344" fmla="*/ 283979 h 500761"/>
                <a:gd name="connsiteX345" fmla="*/ 691310 w 4937510"/>
                <a:gd name="connsiteY345" fmla="*/ 282473 h 500761"/>
                <a:gd name="connsiteX346" fmla="*/ 691310 w 4937510"/>
                <a:gd name="connsiteY346" fmla="*/ 285486 h 500761"/>
                <a:gd name="connsiteX347" fmla="*/ 691310 w 4937510"/>
                <a:gd name="connsiteY347" fmla="*/ 290005 h 500761"/>
                <a:gd name="connsiteX348" fmla="*/ 688286 w 4937510"/>
                <a:gd name="connsiteY348" fmla="*/ 297537 h 500761"/>
                <a:gd name="connsiteX349" fmla="*/ 688286 w 4937510"/>
                <a:gd name="connsiteY349" fmla="*/ 300550 h 500761"/>
                <a:gd name="connsiteX350" fmla="*/ 683750 w 4937510"/>
                <a:gd name="connsiteY350" fmla="*/ 309588 h 500761"/>
                <a:gd name="connsiteX351" fmla="*/ 682238 w 4937510"/>
                <a:gd name="connsiteY351" fmla="*/ 312601 h 500761"/>
                <a:gd name="connsiteX352" fmla="*/ 679215 w 4937510"/>
                <a:gd name="connsiteY352" fmla="*/ 317120 h 500761"/>
                <a:gd name="connsiteX353" fmla="*/ 674679 w 4937510"/>
                <a:gd name="connsiteY353" fmla="*/ 321639 h 500761"/>
                <a:gd name="connsiteX354" fmla="*/ 671655 w 4937510"/>
                <a:gd name="connsiteY354" fmla="*/ 324652 h 500761"/>
                <a:gd name="connsiteX355" fmla="*/ 665607 w 4937510"/>
                <a:gd name="connsiteY355" fmla="*/ 327665 h 500761"/>
                <a:gd name="connsiteX356" fmla="*/ 661072 w 4937510"/>
                <a:gd name="connsiteY356" fmla="*/ 330677 h 500761"/>
                <a:gd name="connsiteX357" fmla="*/ 659560 w 4937510"/>
                <a:gd name="connsiteY357" fmla="*/ 335196 h 500761"/>
                <a:gd name="connsiteX358" fmla="*/ 652000 w 4937510"/>
                <a:gd name="connsiteY358" fmla="*/ 347248 h 500761"/>
                <a:gd name="connsiteX359" fmla="*/ 632345 w 4937510"/>
                <a:gd name="connsiteY359" fmla="*/ 378882 h 500761"/>
                <a:gd name="connsiteX360" fmla="*/ 624786 w 4937510"/>
                <a:gd name="connsiteY360" fmla="*/ 389426 h 500761"/>
                <a:gd name="connsiteX361" fmla="*/ 612691 w 4937510"/>
                <a:gd name="connsiteY361" fmla="*/ 409009 h 500761"/>
                <a:gd name="connsiteX362" fmla="*/ 605131 w 4937510"/>
                <a:gd name="connsiteY362" fmla="*/ 415035 h 500761"/>
                <a:gd name="connsiteX363" fmla="*/ 602107 w 4937510"/>
                <a:gd name="connsiteY363" fmla="*/ 419554 h 500761"/>
                <a:gd name="connsiteX364" fmla="*/ 600595 w 4937510"/>
                <a:gd name="connsiteY364" fmla="*/ 419554 h 500761"/>
                <a:gd name="connsiteX365" fmla="*/ 597572 w 4937510"/>
                <a:gd name="connsiteY365" fmla="*/ 418048 h 500761"/>
                <a:gd name="connsiteX366" fmla="*/ 594548 w 4937510"/>
                <a:gd name="connsiteY366" fmla="*/ 415035 h 500761"/>
                <a:gd name="connsiteX367" fmla="*/ 588500 w 4937510"/>
                <a:gd name="connsiteY367" fmla="*/ 407503 h 500761"/>
                <a:gd name="connsiteX368" fmla="*/ 582453 w 4937510"/>
                <a:gd name="connsiteY368" fmla="*/ 395452 h 500761"/>
                <a:gd name="connsiteX369" fmla="*/ 576405 w 4937510"/>
                <a:gd name="connsiteY369" fmla="*/ 386414 h 500761"/>
                <a:gd name="connsiteX370" fmla="*/ 567334 w 4937510"/>
                <a:gd name="connsiteY370" fmla="*/ 369843 h 500761"/>
                <a:gd name="connsiteX371" fmla="*/ 567334 w 4937510"/>
                <a:gd name="connsiteY371" fmla="*/ 359299 h 500761"/>
                <a:gd name="connsiteX372" fmla="*/ 571869 w 4937510"/>
                <a:gd name="connsiteY372" fmla="*/ 347248 h 500761"/>
                <a:gd name="connsiteX373" fmla="*/ 576405 w 4937510"/>
                <a:gd name="connsiteY373" fmla="*/ 338209 h 500761"/>
                <a:gd name="connsiteX374" fmla="*/ 579429 w 4937510"/>
                <a:gd name="connsiteY374" fmla="*/ 330677 h 500761"/>
                <a:gd name="connsiteX375" fmla="*/ 585476 w 4937510"/>
                <a:gd name="connsiteY375" fmla="*/ 312601 h 500761"/>
                <a:gd name="connsiteX376" fmla="*/ 590012 w 4937510"/>
                <a:gd name="connsiteY376" fmla="*/ 302056 h 500761"/>
                <a:gd name="connsiteX377" fmla="*/ 593036 w 4937510"/>
                <a:gd name="connsiteY377" fmla="*/ 296030 h 500761"/>
                <a:gd name="connsiteX378" fmla="*/ 594548 w 4937510"/>
                <a:gd name="connsiteY378" fmla="*/ 293018 h 500761"/>
                <a:gd name="connsiteX379" fmla="*/ 597572 w 4937510"/>
                <a:gd name="connsiteY379" fmla="*/ 280967 h 500761"/>
                <a:gd name="connsiteX380" fmla="*/ 600595 w 4937510"/>
                <a:gd name="connsiteY380" fmla="*/ 273435 h 500761"/>
                <a:gd name="connsiteX381" fmla="*/ 602107 w 4937510"/>
                <a:gd name="connsiteY381" fmla="*/ 264396 h 500761"/>
                <a:gd name="connsiteX382" fmla="*/ 600595 w 4937510"/>
                <a:gd name="connsiteY382" fmla="*/ 258371 h 500761"/>
                <a:gd name="connsiteX383" fmla="*/ 599084 w 4937510"/>
                <a:gd name="connsiteY383" fmla="*/ 250839 h 500761"/>
                <a:gd name="connsiteX384" fmla="*/ 599084 w 4937510"/>
                <a:gd name="connsiteY384" fmla="*/ 243307 h 500761"/>
                <a:gd name="connsiteX385" fmla="*/ 600595 w 4937510"/>
                <a:gd name="connsiteY385" fmla="*/ 235775 h 500761"/>
                <a:gd name="connsiteX386" fmla="*/ 600595 w 4937510"/>
                <a:gd name="connsiteY386" fmla="*/ 226737 h 500761"/>
                <a:gd name="connsiteX387" fmla="*/ 602107 w 4937510"/>
                <a:gd name="connsiteY387" fmla="*/ 222217 h 500761"/>
                <a:gd name="connsiteX388" fmla="*/ 602107 w 4937510"/>
                <a:gd name="connsiteY388" fmla="*/ 216192 h 500761"/>
                <a:gd name="connsiteX389" fmla="*/ 603619 w 4937510"/>
                <a:gd name="connsiteY389" fmla="*/ 214686 h 500761"/>
                <a:gd name="connsiteX390" fmla="*/ 409539 w 4937510"/>
                <a:gd name="connsiteY390" fmla="*/ 182608 h 500761"/>
                <a:gd name="connsiteX391" fmla="*/ 413498 w 4937510"/>
                <a:gd name="connsiteY391" fmla="*/ 190370 h 500761"/>
                <a:gd name="connsiteX392" fmla="*/ 413498 w 4937510"/>
                <a:gd name="connsiteY392" fmla="*/ 196428 h 500761"/>
                <a:gd name="connsiteX393" fmla="*/ 408973 w 4937510"/>
                <a:gd name="connsiteY393" fmla="*/ 208544 h 500761"/>
                <a:gd name="connsiteX394" fmla="*/ 404449 w 4937510"/>
                <a:gd name="connsiteY394" fmla="*/ 214602 h 500761"/>
                <a:gd name="connsiteX395" fmla="*/ 401433 w 4937510"/>
                <a:gd name="connsiteY395" fmla="*/ 222175 h 500761"/>
                <a:gd name="connsiteX396" fmla="*/ 390876 w 4937510"/>
                <a:gd name="connsiteY396" fmla="*/ 235806 h 500761"/>
                <a:gd name="connsiteX397" fmla="*/ 389368 w 4937510"/>
                <a:gd name="connsiteY397" fmla="*/ 240349 h 500761"/>
                <a:gd name="connsiteX398" fmla="*/ 384843 w 4937510"/>
                <a:gd name="connsiteY398" fmla="*/ 244893 h 500761"/>
                <a:gd name="connsiteX399" fmla="*/ 384843 w 4937510"/>
                <a:gd name="connsiteY399" fmla="*/ 252465 h 500761"/>
                <a:gd name="connsiteX400" fmla="*/ 383335 w 4937510"/>
                <a:gd name="connsiteY400" fmla="*/ 260038 h 500761"/>
                <a:gd name="connsiteX401" fmla="*/ 386351 w 4937510"/>
                <a:gd name="connsiteY401" fmla="*/ 264581 h 500761"/>
                <a:gd name="connsiteX402" fmla="*/ 399925 w 4937510"/>
                <a:gd name="connsiteY402" fmla="*/ 275183 h 500761"/>
                <a:gd name="connsiteX403" fmla="*/ 404449 w 4937510"/>
                <a:gd name="connsiteY403" fmla="*/ 287299 h 500761"/>
                <a:gd name="connsiteX404" fmla="*/ 407465 w 4937510"/>
                <a:gd name="connsiteY404" fmla="*/ 293357 h 500761"/>
                <a:gd name="connsiteX405" fmla="*/ 407465 w 4937510"/>
                <a:gd name="connsiteY405" fmla="*/ 299415 h 500761"/>
                <a:gd name="connsiteX406" fmla="*/ 410481 w 4937510"/>
                <a:gd name="connsiteY406" fmla="*/ 306988 h 500761"/>
                <a:gd name="connsiteX407" fmla="*/ 410481 w 4937510"/>
                <a:gd name="connsiteY407" fmla="*/ 341821 h 500761"/>
                <a:gd name="connsiteX408" fmla="*/ 405957 w 4937510"/>
                <a:gd name="connsiteY408" fmla="*/ 349394 h 500761"/>
                <a:gd name="connsiteX409" fmla="*/ 405957 w 4937510"/>
                <a:gd name="connsiteY409" fmla="*/ 366054 h 500761"/>
                <a:gd name="connsiteX410" fmla="*/ 402941 w 4937510"/>
                <a:gd name="connsiteY410" fmla="*/ 376655 h 500761"/>
                <a:gd name="connsiteX411" fmla="*/ 401433 w 4937510"/>
                <a:gd name="connsiteY411" fmla="*/ 382713 h 500761"/>
                <a:gd name="connsiteX412" fmla="*/ 398416 w 4937510"/>
                <a:gd name="connsiteY412" fmla="*/ 391800 h 500761"/>
                <a:gd name="connsiteX413" fmla="*/ 395400 w 4937510"/>
                <a:gd name="connsiteY413" fmla="*/ 402402 h 500761"/>
                <a:gd name="connsiteX414" fmla="*/ 390876 w 4937510"/>
                <a:gd name="connsiteY414" fmla="*/ 414518 h 500761"/>
                <a:gd name="connsiteX415" fmla="*/ 387860 w 4937510"/>
                <a:gd name="connsiteY415" fmla="*/ 426634 h 500761"/>
                <a:gd name="connsiteX416" fmla="*/ 378811 w 4937510"/>
                <a:gd name="connsiteY416" fmla="*/ 435721 h 500761"/>
                <a:gd name="connsiteX417" fmla="*/ 372778 w 4937510"/>
                <a:gd name="connsiteY417" fmla="*/ 440265 h 500761"/>
                <a:gd name="connsiteX418" fmla="*/ 366746 w 4937510"/>
                <a:gd name="connsiteY418" fmla="*/ 440265 h 500761"/>
                <a:gd name="connsiteX419" fmla="*/ 362221 w 4937510"/>
                <a:gd name="connsiteY419" fmla="*/ 435721 h 500761"/>
                <a:gd name="connsiteX420" fmla="*/ 362221 w 4937510"/>
                <a:gd name="connsiteY420" fmla="*/ 429663 h 500761"/>
                <a:gd name="connsiteX421" fmla="*/ 360713 w 4937510"/>
                <a:gd name="connsiteY421" fmla="*/ 420576 h 500761"/>
                <a:gd name="connsiteX422" fmla="*/ 360713 w 4937510"/>
                <a:gd name="connsiteY422" fmla="*/ 411489 h 500761"/>
                <a:gd name="connsiteX423" fmla="*/ 360713 w 4937510"/>
                <a:gd name="connsiteY423" fmla="*/ 394829 h 500761"/>
                <a:gd name="connsiteX424" fmla="*/ 357697 w 4937510"/>
                <a:gd name="connsiteY424" fmla="*/ 381199 h 500761"/>
                <a:gd name="connsiteX425" fmla="*/ 357697 w 4937510"/>
                <a:gd name="connsiteY425" fmla="*/ 369083 h 500761"/>
                <a:gd name="connsiteX426" fmla="*/ 357697 w 4937510"/>
                <a:gd name="connsiteY426" fmla="*/ 364539 h 500761"/>
                <a:gd name="connsiteX427" fmla="*/ 357697 w 4937510"/>
                <a:gd name="connsiteY427" fmla="*/ 353937 h 500761"/>
                <a:gd name="connsiteX428" fmla="*/ 357697 w 4937510"/>
                <a:gd name="connsiteY428" fmla="*/ 341821 h 500761"/>
                <a:gd name="connsiteX429" fmla="*/ 359205 w 4937510"/>
                <a:gd name="connsiteY429" fmla="*/ 328191 h 500761"/>
                <a:gd name="connsiteX430" fmla="*/ 357697 w 4937510"/>
                <a:gd name="connsiteY430" fmla="*/ 320618 h 500761"/>
                <a:gd name="connsiteX431" fmla="*/ 357697 w 4937510"/>
                <a:gd name="connsiteY431" fmla="*/ 310017 h 500761"/>
                <a:gd name="connsiteX432" fmla="*/ 354681 w 4937510"/>
                <a:gd name="connsiteY432" fmla="*/ 300930 h 500761"/>
                <a:gd name="connsiteX433" fmla="*/ 356189 w 4937510"/>
                <a:gd name="connsiteY433" fmla="*/ 296386 h 500761"/>
                <a:gd name="connsiteX434" fmla="*/ 356189 w 4937510"/>
                <a:gd name="connsiteY434" fmla="*/ 290328 h 500761"/>
                <a:gd name="connsiteX435" fmla="*/ 354681 w 4937510"/>
                <a:gd name="connsiteY435" fmla="*/ 285784 h 500761"/>
                <a:gd name="connsiteX436" fmla="*/ 353173 w 4937510"/>
                <a:gd name="connsiteY436" fmla="*/ 279726 h 500761"/>
                <a:gd name="connsiteX437" fmla="*/ 350156 w 4937510"/>
                <a:gd name="connsiteY437" fmla="*/ 275183 h 500761"/>
                <a:gd name="connsiteX438" fmla="*/ 348648 w 4937510"/>
                <a:gd name="connsiteY438" fmla="*/ 270639 h 500761"/>
                <a:gd name="connsiteX439" fmla="*/ 345632 w 4937510"/>
                <a:gd name="connsiteY439" fmla="*/ 267610 h 500761"/>
                <a:gd name="connsiteX440" fmla="*/ 341108 w 4937510"/>
                <a:gd name="connsiteY440" fmla="*/ 266096 h 500761"/>
                <a:gd name="connsiteX441" fmla="*/ 336583 w 4937510"/>
                <a:gd name="connsiteY441" fmla="*/ 266096 h 500761"/>
                <a:gd name="connsiteX442" fmla="*/ 333567 w 4937510"/>
                <a:gd name="connsiteY442" fmla="*/ 264581 h 500761"/>
                <a:gd name="connsiteX443" fmla="*/ 332059 w 4937510"/>
                <a:gd name="connsiteY443" fmla="*/ 266096 h 500761"/>
                <a:gd name="connsiteX444" fmla="*/ 330551 w 4937510"/>
                <a:gd name="connsiteY444" fmla="*/ 270639 h 500761"/>
                <a:gd name="connsiteX445" fmla="*/ 329042 w 4937510"/>
                <a:gd name="connsiteY445" fmla="*/ 275183 h 500761"/>
                <a:gd name="connsiteX446" fmla="*/ 327534 w 4937510"/>
                <a:gd name="connsiteY446" fmla="*/ 279726 h 500761"/>
                <a:gd name="connsiteX447" fmla="*/ 324518 w 4937510"/>
                <a:gd name="connsiteY447" fmla="*/ 287299 h 500761"/>
                <a:gd name="connsiteX448" fmla="*/ 321502 w 4937510"/>
                <a:gd name="connsiteY448" fmla="*/ 294872 h 500761"/>
                <a:gd name="connsiteX449" fmla="*/ 321502 w 4937510"/>
                <a:gd name="connsiteY449" fmla="*/ 302444 h 500761"/>
                <a:gd name="connsiteX450" fmla="*/ 319994 w 4937510"/>
                <a:gd name="connsiteY450" fmla="*/ 308502 h 500761"/>
                <a:gd name="connsiteX451" fmla="*/ 318486 w 4937510"/>
                <a:gd name="connsiteY451" fmla="*/ 316075 h 500761"/>
                <a:gd name="connsiteX452" fmla="*/ 318486 w 4937510"/>
                <a:gd name="connsiteY452" fmla="*/ 320618 h 500761"/>
                <a:gd name="connsiteX453" fmla="*/ 315469 w 4937510"/>
                <a:gd name="connsiteY453" fmla="*/ 329705 h 500761"/>
                <a:gd name="connsiteX454" fmla="*/ 312453 w 4937510"/>
                <a:gd name="connsiteY454" fmla="*/ 334249 h 500761"/>
                <a:gd name="connsiteX455" fmla="*/ 310945 w 4937510"/>
                <a:gd name="connsiteY455" fmla="*/ 337278 h 500761"/>
                <a:gd name="connsiteX456" fmla="*/ 306421 w 4937510"/>
                <a:gd name="connsiteY456" fmla="*/ 350908 h 500761"/>
                <a:gd name="connsiteX457" fmla="*/ 304912 w 4937510"/>
                <a:gd name="connsiteY457" fmla="*/ 363025 h 500761"/>
                <a:gd name="connsiteX458" fmla="*/ 304912 w 4937510"/>
                <a:gd name="connsiteY458" fmla="*/ 381199 h 500761"/>
                <a:gd name="connsiteX459" fmla="*/ 304912 w 4937510"/>
                <a:gd name="connsiteY459" fmla="*/ 391800 h 500761"/>
                <a:gd name="connsiteX460" fmla="*/ 301896 w 4937510"/>
                <a:gd name="connsiteY460" fmla="*/ 400887 h 500761"/>
                <a:gd name="connsiteX461" fmla="*/ 297372 w 4937510"/>
                <a:gd name="connsiteY461" fmla="*/ 408460 h 500761"/>
                <a:gd name="connsiteX462" fmla="*/ 294355 w 4937510"/>
                <a:gd name="connsiteY462" fmla="*/ 414518 h 500761"/>
                <a:gd name="connsiteX463" fmla="*/ 292847 w 4937510"/>
                <a:gd name="connsiteY463" fmla="*/ 419061 h 500761"/>
                <a:gd name="connsiteX464" fmla="*/ 289831 w 4937510"/>
                <a:gd name="connsiteY464" fmla="*/ 425120 h 500761"/>
                <a:gd name="connsiteX465" fmla="*/ 288323 w 4937510"/>
                <a:gd name="connsiteY465" fmla="*/ 428149 h 500761"/>
                <a:gd name="connsiteX466" fmla="*/ 282290 w 4937510"/>
                <a:gd name="connsiteY466" fmla="*/ 429663 h 500761"/>
                <a:gd name="connsiteX467" fmla="*/ 280782 w 4937510"/>
                <a:gd name="connsiteY467" fmla="*/ 428149 h 500761"/>
                <a:gd name="connsiteX468" fmla="*/ 279274 w 4937510"/>
                <a:gd name="connsiteY468" fmla="*/ 423605 h 500761"/>
                <a:gd name="connsiteX469" fmla="*/ 274750 w 4937510"/>
                <a:gd name="connsiteY469" fmla="*/ 420576 h 500761"/>
                <a:gd name="connsiteX470" fmla="*/ 271734 w 4937510"/>
                <a:gd name="connsiteY470" fmla="*/ 420576 h 500761"/>
                <a:gd name="connsiteX471" fmla="*/ 268717 w 4937510"/>
                <a:gd name="connsiteY471" fmla="*/ 417547 h 500761"/>
                <a:gd name="connsiteX472" fmla="*/ 267209 w 4937510"/>
                <a:gd name="connsiteY472" fmla="*/ 411489 h 500761"/>
                <a:gd name="connsiteX473" fmla="*/ 265701 w 4937510"/>
                <a:gd name="connsiteY473" fmla="*/ 406945 h 500761"/>
                <a:gd name="connsiteX474" fmla="*/ 265701 w 4937510"/>
                <a:gd name="connsiteY474" fmla="*/ 400887 h 500761"/>
                <a:gd name="connsiteX475" fmla="*/ 265701 w 4937510"/>
                <a:gd name="connsiteY475" fmla="*/ 396344 h 500761"/>
                <a:gd name="connsiteX476" fmla="*/ 265701 w 4937510"/>
                <a:gd name="connsiteY476" fmla="*/ 390286 h 500761"/>
                <a:gd name="connsiteX477" fmla="*/ 264193 w 4937510"/>
                <a:gd name="connsiteY477" fmla="*/ 382713 h 500761"/>
                <a:gd name="connsiteX478" fmla="*/ 267209 w 4937510"/>
                <a:gd name="connsiteY478" fmla="*/ 367568 h 500761"/>
                <a:gd name="connsiteX479" fmla="*/ 268717 w 4937510"/>
                <a:gd name="connsiteY479" fmla="*/ 361510 h 500761"/>
                <a:gd name="connsiteX480" fmla="*/ 271734 w 4937510"/>
                <a:gd name="connsiteY480" fmla="*/ 356966 h 500761"/>
                <a:gd name="connsiteX481" fmla="*/ 273242 w 4937510"/>
                <a:gd name="connsiteY481" fmla="*/ 352423 h 500761"/>
                <a:gd name="connsiteX482" fmla="*/ 274750 w 4937510"/>
                <a:gd name="connsiteY482" fmla="*/ 343336 h 500761"/>
                <a:gd name="connsiteX483" fmla="*/ 277766 w 4937510"/>
                <a:gd name="connsiteY483" fmla="*/ 328191 h 500761"/>
                <a:gd name="connsiteX484" fmla="*/ 279274 w 4937510"/>
                <a:gd name="connsiteY484" fmla="*/ 325162 h 500761"/>
                <a:gd name="connsiteX485" fmla="*/ 279274 w 4937510"/>
                <a:gd name="connsiteY485" fmla="*/ 319104 h 500761"/>
                <a:gd name="connsiteX486" fmla="*/ 282290 w 4937510"/>
                <a:gd name="connsiteY486" fmla="*/ 305473 h 500761"/>
                <a:gd name="connsiteX487" fmla="*/ 283799 w 4937510"/>
                <a:gd name="connsiteY487" fmla="*/ 300930 h 500761"/>
                <a:gd name="connsiteX488" fmla="*/ 283799 w 4937510"/>
                <a:gd name="connsiteY488" fmla="*/ 294872 h 500761"/>
                <a:gd name="connsiteX489" fmla="*/ 286815 w 4937510"/>
                <a:gd name="connsiteY489" fmla="*/ 284270 h 500761"/>
                <a:gd name="connsiteX490" fmla="*/ 286815 w 4937510"/>
                <a:gd name="connsiteY490" fmla="*/ 275183 h 500761"/>
                <a:gd name="connsiteX491" fmla="*/ 285307 w 4937510"/>
                <a:gd name="connsiteY491" fmla="*/ 269125 h 500761"/>
                <a:gd name="connsiteX492" fmla="*/ 285307 w 4937510"/>
                <a:gd name="connsiteY492" fmla="*/ 257009 h 500761"/>
                <a:gd name="connsiteX493" fmla="*/ 285307 w 4937510"/>
                <a:gd name="connsiteY493" fmla="*/ 252465 h 500761"/>
                <a:gd name="connsiteX494" fmla="*/ 285307 w 4937510"/>
                <a:gd name="connsiteY494" fmla="*/ 246407 h 500761"/>
                <a:gd name="connsiteX495" fmla="*/ 286815 w 4937510"/>
                <a:gd name="connsiteY495" fmla="*/ 240349 h 500761"/>
                <a:gd name="connsiteX496" fmla="*/ 285307 w 4937510"/>
                <a:gd name="connsiteY496" fmla="*/ 237320 h 500761"/>
                <a:gd name="connsiteX497" fmla="*/ 285307 w 4937510"/>
                <a:gd name="connsiteY497" fmla="*/ 231262 h 500761"/>
                <a:gd name="connsiteX498" fmla="*/ 283799 w 4937510"/>
                <a:gd name="connsiteY498" fmla="*/ 222175 h 500761"/>
                <a:gd name="connsiteX499" fmla="*/ 282290 w 4937510"/>
                <a:gd name="connsiteY499" fmla="*/ 216117 h 500761"/>
                <a:gd name="connsiteX500" fmla="*/ 282290 w 4937510"/>
                <a:gd name="connsiteY500" fmla="*/ 213088 h 500761"/>
                <a:gd name="connsiteX501" fmla="*/ 280782 w 4937510"/>
                <a:gd name="connsiteY501" fmla="*/ 211573 h 500761"/>
                <a:gd name="connsiteX502" fmla="*/ 279274 w 4937510"/>
                <a:gd name="connsiteY502" fmla="*/ 210059 h 500761"/>
                <a:gd name="connsiteX503" fmla="*/ 277766 w 4937510"/>
                <a:gd name="connsiteY503" fmla="*/ 205515 h 500761"/>
                <a:gd name="connsiteX504" fmla="*/ 277766 w 4937510"/>
                <a:gd name="connsiteY504" fmla="*/ 200972 h 500761"/>
                <a:gd name="connsiteX505" fmla="*/ 279274 w 4937510"/>
                <a:gd name="connsiteY505" fmla="*/ 196428 h 500761"/>
                <a:gd name="connsiteX506" fmla="*/ 283799 w 4937510"/>
                <a:gd name="connsiteY506" fmla="*/ 188856 h 500761"/>
                <a:gd name="connsiteX507" fmla="*/ 289831 w 4937510"/>
                <a:gd name="connsiteY507" fmla="*/ 187341 h 500761"/>
                <a:gd name="connsiteX508" fmla="*/ 297372 w 4937510"/>
                <a:gd name="connsiteY508" fmla="*/ 188856 h 500761"/>
                <a:gd name="connsiteX509" fmla="*/ 310945 w 4937510"/>
                <a:gd name="connsiteY509" fmla="*/ 199457 h 500761"/>
                <a:gd name="connsiteX510" fmla="*/ 315469 w 4937510"/>
                <a:gd name="connsiteY510" fmla="*/ 208544 h 500761"/>
                <a:gd name="connsiteX511" fmla="*/ 319994 w 4937510"/>
                <a:gd name="connsiteY511" fmla="*/ 214602 h 500761"/>
                <a:gd name="connsiteX512" fmla="*/ 324518 w 4937510"/>
                <a:gd name="connsiteY512" fmla="*/ 223689 h 500761"/>
                <a:gd name="connsiteX513" fmla="*/ 330551 w 4937510"/>
                <a:gd name="connsiteY513" fmla="*/ 231262 h 500761"/>
                <a:gd name="connsiteX514" fmla="*/ 338091 w 4937510"/>
                <a:gd name="connsiteY514" fmla="*/ 229748 h 500761"/>
                <a:gd name="connsiteX515" fmla="*/ 357697 w 4937510"/>
                <a:gd name="connsiteY515" fmla="*/ 216117 h 500761"/>
                <a:gd name="connsiteX516" fmla="*/ 375795 w 4937510"/>
                <a:gd name="connsiteY516" fmla="*/ 200972 h 500761"/>
                <a:gd name="connsiteX517" fmla="*/ 378811 w 4937510"/>
                <a:gd name="connsiteY517" fmla="*/ 194914 h 500761"/>
                <a:gd name="connsiteX518" fmla="*/ 384843 w 4937510"/>
                <a:gd name="connsiteY518" fmla="*/ 188856 h 500761"/>
                <a:gd name="connsiteX519" fmla="*/ 393892 w 4937510"/>
                <a:gd name="connsiteY519" fmla="*/ 184312 h 500761"/>
                <a:gd name="connsiteX520" fmla="*/ 399925 w 4937510"/>
                <a:gd name="connsiteY520" fmla="*/ 182798 h 500761"/>
                <a:gd name="connsiteX521" fmla="*/ 409539 w 4937510"/>
                <a:gd name="connsiteY521" fmla="*/ 182608 h 500761"/>
                <a:gd name="connsiteX522" fmla="*/ 3284004 w 4937510"/>
                <a:gd name="connsiteY522" fmla="*/ 180426 h 500761"/>
                <a:gd name="connsiteX523" fmla="*/ 3277990 w 4937510"/>
                <a:gd name="connsiteY523" fmla="*/ 183435 h 500761"/>
                <a:gd name="connsiteX524" fmla="*/ 3270472 w 4937510"/>
                <a:gd name="connsiteY524" fmla="*/ 184940 h 500761"/>
                <a:gd name="connsiteX525" fmla="*/ 3262954 w 4937510"/>
                <a:gd name="connsiteY525" fmla="*/ 190960 h 500761"/>
                <a:gd name="connsiteX526" fmla="*/ 3259947 w 4937510"/>
                <a:gd name="connsiteY526" fmla="*/ 196979 h 500761"/>
                <a:gd name="connsiteX527" fmla="*/ 3261450 w 4937510"/>
                <a:gd name="connsiteY527" fmla="*/ 204504 h 500761"/>
                <a:gd name="connsiteX528" fmla="*/ 3264458 w 4937510"/>
                <a:gd name="connsiteY528" fmla="*/ 213533 h 500761"/>
                <a:gd name="connsiteX529" fmla="*/ 3267465 w 4937510"/>
                <a:gd name="connsiteY529" fmla="*/ 221057 h 500761"/>
                <a:gd name="connsiteX530" fmla="*/ 3270472 w 4937510"/>
                <a:gd name="connsiteY530" fmla="*/ 221057 h 500761"/>
                <a:gd name="connsiteX531" fmla="*/ 3277990 w 4937510"/>
                <a:gd name="connsiteY531" fmla="*/ 221057 h 500761"/>
                <a:gd name="connsiteX532" fmla="*/ 3284004 w 4937510"/>
                <a:gd name="connsiteY532" fmla="*/ 218048 h 500761"/>
                <a:gd name="connsiteX533" fmla="*/ 3288514 w 4937510"/>
                <a:gd name="connsiteY533" fmla="*/ 216543 h 500761"/>
                <a:gd name="connsiteX534" fmla="*/ 3293025 w 4937510"/>
                <a:gd name="connsiteY534" fmla="*/ 212028 h 500761"/>
                <a:gd name="connsiteX535" fmla="*/ 3293025 w 4937510"/>
                <a:gd name="connsiteY535" fmla="*/ 202999 h 500761"/>
                <a:gd name="connsiteX536" fmla="*/ 3293025 w 4937510"/>
                <a:gd name="connsiteY536" fmla="*/ 192465 h 500761"/>
                <a:gd name="connsiteX537" fmla="*/ 3291521 w 4937510"/>
                <a:gd name="connsiteY537" fmla="*/ 181930 h 500761"/>
                <a:gd name="connsiteX538" fmla="*/ 3284004 w 4937510"/>
                <a:gd name="connsiteY538" fmla="*/ 180426 h 500761"/>
                <a:gd name="connsiteX539" fmla="*/ 4260762 w 4937510"/>
                <a:gd name="connsiteY539" fmla="*/ 173311 h 500761"/>
                <a:gd name="connsiteX540" fmla="*/ 4254752 w 4937510"/>
                <a:gd name="connsiteY540" fmla="*/ 174820 h 500761"/>
                <a:gd name="connsiteX541" fmla="*/ 4250244 w 4937510"/>
                <a:gd name="connsiteY541" fmla="*/ 180854 h 500761"/>
                <a:gd name="connsiteX542" fmla="*/ 4248741 w 4937510"/>
                <a:gd name="connsiteY542" fmla="*/ 189907 h 500761"/>
                <a:gd name="connsiteX543" fmla="*/ 4248741 w 4937510"/>
                <a:gd name="connsiteY543" fmla="*/ 198959 h 500761"/>
                <a:gd name="connsiteX544" fmla="*/ 4248741 w 4937510"/>
                <a:gd name="connsiteY544" fmla="*/ 203485 h 500761"/>
                <a:gd name="connsiteX545" fmla="*/ 4254752 w 4937510"/>
                <a:gd name="connsiteY545" fmla="*/ 208011 h 500761"/>
                <a:gd name="connsiteX546" fmla="*/ 4262264 w 4937510"/>
                <a:gd name="connsiteY546" fmla="*/ 206502 h 500761"/>
                <a:gd name="connsiteX547" fmla="*/ 4271280 w 4937510"/>
                <a:gd name="connsiteY547" fmla="*/ 201976 h 500761"/>
                <a:gd name="connsiteX548" fmla="*/ 4280295 w 4937510"/>
                <a:gd name="connsiteY548" fmla="*/ 197450 h 500761"/>
                <a:gd name="connsiteX549" fmla="*/ 4280295 w 4937510"/>
                <a:gd name="connsiteY549" fmla="*/ 186889 h 500761"/>
                <a:gd name="connsiteX550" fmla="*/ 4274285 w 4937510"/>
                <a:gd name="connsiteY550" fmla="*/ 177837 h 500761"/>
                <a:gd name="connsiteX551" fmla="*/ 4268275 w 4937510"/>
                <a:gd name="connsiteY551" fmla="*/ 176328 h 500761"/>
                <a:gd name="connsiteX552" fmla="*/ 4260762 w 4937510"/>
                <a:gd name="connsiteY552" fmla="*/ 173311 h 500761"/>
                <a:gd name="connsiteX553" fmla="*/ 3934548 w 4937510"/>
                <a:gd name="connsiteY553" fmla="*/ 162301 h 500761"/>
                <a:gd name="connsiteX554" fmla="*/ 3945085 w 4937510"/>
                <a:gd name="connsiteY554" fmla="*/ 162301 h 500761"/>
                <a:gd name="connsiteX555" fmla="*/ 3954116 w 4937510"/>
                <a:gd name="connsiteY555" fmla="*/ 163811 h 500761"/>
                <a:gd name="connsiteX556" fmla="*/ 3960137 w 4937510"/>
                <a:gd name="connsiteY556" fmla="*/ 165321 h 500761"/>
                <a:gd name="connsiteX557" fmla="*/ 3961643 w 4937510"/>
                <a:gd name="connsiteY557" fmla="*/ 172872 h 500761"/>
                <a:gd name="connsiteX558" fmla="*/ 3952611 w 4937510"/>
                <a:gd name="connsiteY558" fmla="*/ 184952 h 500761"/>
                <a:gd name="connsiteX559" fmla="*/ 3946590 w 4937510"/>
                <a:gd name="connsiteY559" fmla="*/ 194012 h 500761"/>
                <a:gd name="connsiteX560" fmla="*/ 3939064 w 4937510"/>
                <a:gd name="connsiteY560" fmla="*/ 200053 h 500761"/>
                <a:gd name="connsiteX561" fmla="*/ 3925516 w 4937510"/>
                <a:gd name="connsiteY561" fmla="*/ 200053 h 500761"/>
                <a:gd name="connsiteX562" fmla="*/ 3910463 w 4937510"/>
                <a:gd name="connsiteY562" fmla="*/ 198543 h 500761"/>
                <a:gd name="connsiteX563" fmla="*/ 3902937 w 4937510"/>
                <a:gd name="connsiteY563" fmla="*/ 197033 h 500761"/>
                <a:gd name="connsiteX564" fmla="*/ 3886379 w 4937510"/>
                <a:gd name="connsiteY564" fmla="*/ 197033 h 500761"/>
                <a:gd name="connsiteX565" fmla="*/ 3875842 w 4937510"/>
                <a:gd name="connsiteY565" fmla="*/ 200053 h 500761"/>
                <a:gd name="connsiteX566" fmla="*/ 3859284 w 4937510"/>
                <a:gd name="connsiteY566" fmla="*/ 200053 h 500761"/>
                <a:gd name="connsiteX567" fmla="*/ 3845736 w 4937510"/>
                <a:gd name="connsiteY567" fmla="*/ 198543 h 500761"/>
                <a:gd name="connsiteX568" fmla="*/ 3833694 w 4937510"/>
                <a:gd name="connsiteY568" fmla="*/ 201563 h 500761"/>
                <a:gd name="connsiteX569" fmla="*/ 3814125 w 4937510"/>
                <a:gd name="connsiteY569" fmla="*/ 210623 h 500761"/>
                <a:gd name="connsiteX570" fmla="*/ 3806599 w 4937510"/>
                <a:gd name="connsiteY570" fmla="*/ 213643 h 500761"/>
                <a:gd name="connsiteX571" fmla="*/ 3806599 w 4937510"/>
                <a:gd name="connsiteY571" fmla="*/ 216663 h 500761"/>
                <a:gd name="connsiteX572" fmla="*/ 3812620 w 4937510"/>
                <a:gd name="connsiteY572" fmla="*/ 225724 h 500761"/>
                <a:gd name="connsiteX573" fmla="*/ 3817136 w 4937510"/>
                <a:gd name="connsiteY573" fmla="*/ 231764 h 500761"/>
                <a:gd name="connsiteX574" fmla="*/ 3823157 w 4937510"/>
                <a:gd name="connsiteY574" fmla="*/ 234784 h 500761"/>
                <a:gd name="connsiteX575" fmla="*/ 3829178 w 4937510"/>
                <a:gd name="connsiteY575" fmla="*/ 239314 h 500761"/>
                <a:gd name="connsiteX576" fmla="*/ 3835199 w 4937510"/>
                <a:gd name="connsiteY576" fmla="*/ 239314 h 500761"/>
                <a:gd name="connsiteX577" fmla="*/ 3847242 w 4937510"/>
                <a:gd name="connsiteY577" fmla="*/ 239314 h 500761"/>
                <a:gd name="connsiteX578" fmla="*/ 3854768 w 4937510"/>
                <a:gd name="connsiteY578" fmla="*/ 237804 h 500761"/>
                <a:gd name="connsiteX579" fmla="*/ 3865305 w 4937510"/>
                <a:gd name="connsiteY579" fmla="*/ 237804 h 500761"/>
                <a:gd name="connsiteX580" fmla="*/ 3874337 w 4937510"/>
                <a:gd name="connsiteY580" fmla="*/ 237804 h 500761"/>
                <a:gd name="connsiteX581" fmla="*/ 3884874 w 4937510"/>
                <a:gd name="connsiteY581" fmla="*/ 242334 h 500761"/>
                <a:gd name="connsiteX582" fmla="*/ 3884874 w 4937510"/>
                <a:gd name="connsiteY582" fmla="*/ 248375 h 500761"/>
                <a:gd name="connsiteX583" fmla="*/ 3883368 w 4937510"/>
                <a:gd name="connsiteY583" fmla="*/ 255925 h 500761"/>
                <a:gd name="connsiteX584" fmla="*/ 3883368 w 4937510"/>
                <a:gd name="connsiteY584" fmla="*/ 263475 h 500761"/>
                <a:gd name="connsiteX585" fmla="*/ 3884874 w 4937510"/>
                <a:gd name="connsiteY585" fmla="*/ 268005 h 500761"/>
                <a:gd name="connsiteX586" fmla="*/ 3887884 w 4937510"/>
                <a:gd name="connsiteY586" fmla="*/ 278576 h 500761"/>
                <a:gd name="connsiteX587" fmla="*/ 3887884 w 4937510"/>
                <a:gd name="connsiteY587" fmla="*/ 292166 h 500761"/>
                <a:gd name="connsiteX588" fmla="*/ 3880358 w 4937510"/>
                <a:gd name="connsiteY588" fmla="*/ 307267 h 500761"/>
                <a:gd name="connsiteX589" fmla="*/ 3871326 w 4937510"/>
                <a:gd name="connsiteY589" fmla="*/ 313307 h 500761"/>
                <a:gd name="connsiteX590" fmla="*/ 3863800 w 4937510"/>
                <a:gd name="connsiteY590" fmla="*/ 320858 h 500761"/>
                <a:gd name="connsiteX591" fmla="*/ 3848747 w 4937510"/>
                <a:gd name="connsiteY591" fmla="*/ 338978 h 500761"/>
                <a:gd name="connsiteX592" fmla="*/ 3841220 w 4937510"/>
                <a:gd name="connsiteY592" fmla="*/ 351059 h 500761"/>
                <a:gd name="connsiteX593" fmla="*/ 3835199 w 4937510"/>
                <a:gd name="connsiteY593" fmla="*/ 357099 h 500761"/>
                <a:gd name="connsiteX594" fmla="*/ 3827673 w 4937510"/>
                <a:gd name="connsiteY594" fmla="*/ 370690 h 500761"/>
                <a:gd name="connsiteX595" fmla="*/ 3817136 w 4937510"/>
                <a:gd name="connsiteY595" fmla="*/ 382770 h 500761"/>
                <a:gd name="connsiteX596" fmla="*/ 3800578 w 4937510"/>
                <a:gd name="connsiteY596" fmla="*/ 400891 h 500761"/>
                <a:gd name="connsiteX597" fmla="*/ 3796062 w 4937510"/>
                <a:gd name="connsiteY597" fmla="*/ 406931 h 500761"/>
                <a:gd name="connsiteX598" fmla="*/ 3790041 w 4937510"/>
                <a:gd name="connsiteY598" fmla="*/ 406931 h 500761"/>
                <a:gd name="connsiteX599" fmla="*/ 3784020 w 4937510"/>
                <a:gd name="connsiteY599" fmla="*/ 403911 h 500761"/>
                <a:gd name="connsiteX600" fmla="*/ 3777999 w 4937510"/>
                <a:gd name="connsiteY600" fmla="*/ 399381 h 500761"/>
                <a:gd name="connsiteX601" fmla="*/ 3771978 w 4937510"/>
                <a:gd name="connsiteY601" fmla="*/ 394851 h 500761"/>
                <a:gd name="connsiteX602" fmla="*/ 3771978 w 4937510"/>
                <a:gd name="connsiteY602" fmla="*/ 385790 h 500761"/>
                <a:gd name="connsiteX603" fmla="*/ 3767462 w 4937510"/>
                <a:gd name="connsiteY603" fmla="*/ 375220 h 500761"/>
                <a:gd name="connsiteX604" fmla="*/ 3762946 w 4937510"/>
                <a:gd name="connsiteY604" fmla="*/ 361629 h 500761"/>
                <a:gd name="connsiteX605" fmla="*/ 3756925 w 4937510"/>
                <a:gd name="connsiteY605" fmla="*/ 354079 h 500761"/>
                <a:gd name="connsiteX606" fmla="*/ 3752409 w 4937510"/>
                <a:gd name="connsiteY606" fmla="*/ 352569 h 500761"/>
                <a:gd name="connsiteX607" fmla="*/ 3737356 w 4937510"/>
                <a:gd name="connsiteY607" fmla="*/ 361629 h 500761"/>
                <a:gd name="connsiteX608" fmla="*/ 3731335 w 4937510"/>
                <a:gd name="connsiteY608" fmla="*/ 367669 h 500761"/>
                <a:gd name="connsiteX609" fmla="*/ 3722303 w 4937510"/>
                <a:gd name="connsiteY609" fmla="*/ 373710 h 500761"/>
                <a:gd name="connsiteX610" fmla="*/ 3719293 w 4937510"/>
                <a:gd name="connsiteY610" fmla="*/ 376730 h 500761"/>
                <a:gd name="connsiteX611" fmla="*/ 3714777 w 4937510"/>
                <a:gd name="connsiteY611" fmla="*/ 376730 h 500761"/>
                <a:gd name="connsiteX612" fmla="*/ 3707251 w 4937510"/>
                <a:gd name="connsiteY612" fmla="*/ 378240 h 500761"/>
                <a:gd name="connsiteX613" fmla="*/ 3699724 w 4937510"/>
                <a:gd name="connsiteY613" fmla="*/ 378240 h 500761"/>
                <a:gd name="connsiteX614" fmla="*/ 3695208 w 4937510"/>
                <a:gd name="connsiteY614" fmla="*/ 379750 h 500761"/>
                <a:gd name="connsiteX615" fmla="*/ 3687682 w 4937510"/>
                <a:gd name="connsiteY615" fmla="*/ 382770 h 500761"/>
                <a:gd name="connsiteX616" fmla="*/ 3678650 w 4937510"/>
                <a:gd name="connsiteY616" fmla="*/ 387300 h 500761"/>
                <a:gd name="connsiteX617" fmla="*/ 3666608 w 4937510"/>
                <a:gd name="connsiteY617" fmla="*/ 387300 h 500761"/>
                <a:gd name="connsiteX618" fmla="*/ 3660587 w 4937510"/>
                <a:gd name="connsiteY618" fmla="*/ 384280 h 500761"/>
                <a:gd name="connsiteX619" fmla="*/ 3662092 w 4937510"/>
                <a:gd name="connsiteY619" fmla="*/ 382770 h 500761"/>
                <a:gd name="connsiteX620" fmla="*/ 3674134 w 4937510"/>
                <a:gd name="connsiteY620" fmla="*/ 367669 h 500761"/>
                <a:gd name="connsiteX621" fmla="*/ 3681661 w 4937510"/>
                <a:gd name="connsiteY621" fmla="*/ 355589 h 500761"/>
                <a:gd name="connsiteX622" fmla="*/ 3696714 w 4937510"/>
                <a:gd name="connsiteY622" fmla="*/ 345019 h 500761"/>
                <a:gd name="connsiteX623" fmla="*/ 3714777 w 4937510"/>
                <a:gd name="connsiteY623" fmla="*/ 329918 h 500761"/>
                <a:gd name="connsiteX624" fmla="*/ 3725314 w 4937510"/>
                <a:gd name="connsiteY624" fmla="*/ 314817 h 500761"/>
                <a:gd name="connsiteX625" fmla="*/ 3729830 w 4937510"/>
                <a:gd name="connsiteY625" fmla="*/ 304247 h 500761"/>
                <a:gd name="connsiteX626" fmla="*/ 3732840 w 4937510"/>
                <a:gd name="connsiteY626" fmla="*/ 290656 h 500761"/>
                <a:gd name="connsiteX627" fmla="*/ 3735851 w 4937510"/>
                <a:gd name="connsiteY627" fmla="*/ 272536 h 500761"/>
                <a:gd name="connsiteX628" fmla="*/ 3737356 w 4937510"/>
                <a:gd name="connsiteY628" fmla="*/ 269516 h 500761"/>
                <a:gd name="connsiteX629" fmla="*/ 3741872 w 4937510"/>
                <a:gd name="connsiteY629" fmla="*/ 271026 h 500761"/>
                <a:gd name="connsiteX630" fmla="*/ 3744883 w 4937510"/>
                <a:gd name="connsiteY630" fmla="*/ 277066 h 500761"/>
                <a:gd name="connsiteX631" fmla="*/ 3746388 w 4937510"/>
                <a:gd name="connsiteY631" fmla="*/ 284616 h 500761"/>
                <a:gd name="connsiteX632" fmla="*/ 3749398 w 4937510"/>
                <a:gd name="connsiteY632" fmla="*/ 284616 h 500761"/>
                <a:gd name="connsiteX633" fmla="*/ 3755420 w 4937510"/>
                <a:gd name="connsiteY633" fmla="*/ 277066 h 500761"/>
                <a:gd name="connsiteX634" fmla="*/ 3768967 w 4937510"/>
                <a:gd name="connsiteY634" fmla="*/ 263475 h 500761"/>
                <a:gd name="connsiteX635" fmla="*/ 3776493 w 4937510"/>
                <a:gd name="connsiteY635" fmla="*/ 254415 h 500761"/>
                <a:gd name="connsiteX636" fmla="*/ 3781009 w 4937510"/>
                <a:gd name="connsiteY636" fmla="*/ 231764 h 500761"/>
                <a:gd name="connsiteX637" fmla="*/ 3779504 w 4937510"/>
                <a:gd name="connsiteY637" fmla="*/ 218173 h 500761"/>
                <a:gd name="connsiteX638" fmla="*/ 3776493 w 4937510"/>
                <a:gd name="connsiteY638" fmla="*/ 216663 h 500761"/>
                <a:gd name="connsiteX639" fmla="*/ 3770472 w 4937510"/>
                <a:gd name="connsiteY639" fmla="*/ 219684 h 500761"/>
                <a:gd name="connsiteX640" fmla="*/ 3765956 w 4937510"/>
                <a:gd name="connsiteY640" fmla="*/ 221194 h 500761"/>
                <a:gd name="connsiteX641" fmla="*/ 3755420 w 4937510"/>
                <a:gd name="connsiteY641" fmla="*/ 224214 h 500761"/>
                <a:gd name="connsiteX642" fmla="*/ 3741872 w 4937510"/>
                <a:gd name="connsiteY642" fmla="*/ 230254 h 500761"/>
                <a:gd name="connsiteX643" fmla="*/ 3723809 w 4937510"/>
                <a:gd name="connsiteY643" fmla="*/ 239314 h 500761"/>
                <a:gd name="connsiteX644" fmla="*/ 3708756 w 4937510"/>
                <a:gd name="connsiteY644" fmla="*/ 248375 h 500761"/>
                <a:gd name="connsiteX645" fmla="*/ 3692198 w 4937510"/>
                <a:gd name="connsiteY645" fmla="*/ 258945 h 500761"/>
                <a:gd name="connsiteX646" fmla="*/ 3684671 w 4937510"/>
                <a:gd name="connsiteY646" fmla="*/ 272536 h 500761"/>
                <a:gd name="connsiteX647" fmla="*/ 3678650 w 4937510"/>
                <a:gd name="connsiteY647" fmla="*/ 281596 h 500761"/>
                <a:gd name="connsiteX648" fmla="*/ 3666608 w 4937510"/>
                <a:gd name="connsiteY648" fmla="*/ 290656 h 500761"/>
                <a:gd name="connsiteX649" fmla="*/ 3659082 w 4937510"/>
                <a:gd name="connsiteY649" fmla="*/ 289146 h 500761"/>
                <a:gd name="connsiteX650" fmla="*/ 3651555 w 4937510"/>
                <a:gd name="connsiteY650" fmla="*/ 283106 h 500761"/>
                <a:gd name="connsiteX651" fmla="*/ 3642524 w 4937510"/>
                <a:gd name="connsiteY651" fmla="*/ 281596 h 500761"/>
                <a:gd name="connsiteX652" fmla="*/ 3630481 w 4937510"/>
                <a:gd name="connsiteY652" fmla="*/ 278576 h 500761"/>
                <a:gd name="connsiteX653" fmla="*/ 3621450 w 4937510"/>
                <a:gd name="connsiteY653" fmla="*/ 277066 h 500761"/>
                <a:gd name="connsiteX654" fmla="*/ 3615429 w 4937510"/>
                <a:gd name="connsiteY654" fmla="*/ 274046 h 500761"/>
                <a:gd name="connsiteX655" fmla="*/ 3612418 w 4937510"/>
                <a:gd name="connsiteY655" fmla="*/ 264985 h 500761"/>
                <a:gd name="connsiteX656" fmla="*/ 3606397 w 4937510"/>
                <a:gd name="connsiteY656" fmla="*/ 260455 h 500761"/>
                <a:gd name="connsiteX657" fmla="*/ 3592849 w 4937510"/>
                <a:gd name="connsiteY657" fmla="*/ 248375 h 500761"/>
                <a:gd name="connsiteX658" fmla="*/ 3588334 w 4937510"/>
                <a:gd name="connsiteY658" fmla="*/ 239314 h 500761"/>
                <a:gd name="connsiteX659" fmla="*/ 3585323 w 4937510"/>
                <a:gd name="connsiteY659" fmla="*/ 234784 h 500761"/>
                <a:gd name="connsiteX660" fmla="*/ 3588334 w 4937510"/>
                <a:gd name="connsiteY660" fmla="*/ 231764 h 500761"/>
                <a:gd name="connsiteX661" fmla="*/ 3592849 w 4937510"/>
                <a:gd name="connsiteY661" fmla="*/ 225724 h 500761"/>
                <a:gd name="connsiteX662" fmla="*/ 3601881 w 4937510"/>
                <a:gd name="connsiteY662" fmla="*/ 224214 h 500761"/>
                <a:gd name="connsiteX663" fmla="*/ 3612418 w 4937510"/>
                <a:gd name="connsiteY663" fmla="*/ 224214 h 500761"/>
                <a:gd name="connsiteX664" fmla="*/ 3624460 w 4937510"/>
                <a:gd name="connsiteY664" fmla="*/ 225724 h 500761"/>
                <a:gd name="connsiteX665" fmla="*/ 3630481 w 4937510"/>
                <a:gd name="connsiteY665" fmla="*/ 227234 h 500761"/>
                <a:gd name="connsiteX666" fmla="*/ 3642524 w 4937510"/>
                <a:gd name="connsiteY666" fmla="*/ 231764 h 500761"/>
                <a:gd name="connsiteX667" fmla="*/ 3659082 w 4937510"/>
                <a:gd name="connsiteY667" fmla="*/ 234784 h 500761"/>
                <a:gd name="connsiteX668" fmla="*/ 3674134 w 4937510"/>
                <a:gd name="connsiteY668" fmla="*/ 233274 h 500761"/>
                <a:gd name="connsiteX669" fmla="*/ 3693703 w 4937510"/>
                <a:gd name="connsiteY669" fmla="*/ 225724 h 500761"/>
                <a:gd name="connsiteX670" fmla="*/ 3708756 w 4937510"/>
                <a:gd name="connsiteY670" fmla="*/ 218173 h 500761"/>
                <a:gd name="connsiteX671" fmla="*/ 3728324 w 4937510"/>
                <a:gd name="connsiteY671" fmla="*/ 209113 h 500761"/>
                <a:gd name="connsiteX672" fmla="*/ 3740367 w 4937510"/>
                <a:gd name="connsiteY672" fmla="*/ 206093 h 500761"/>
                <a:gd name="connsiteX673" fmla="*/ 3747893 w 4937510"/>
                <a:gd name="connsiteY673" fmla="*/ 201563 h 500761"/>
                <a:gd name="connsiteX674" fmla="*/ 3759935 w 4937510"/>
                <a:gd name="connsiteY674" fmla="*/ 197033 h 500761"/>
                <a:gd name="connsiteX675" fmla="*/ 3767462 w 4937510"/>
                <a:gd name="connsiteY675" fmla="*/ 194012 h 500761"/>
                <a:gd name="connsiteX676" fmla="*/ 3794557 w 4937510"/>
                <a:gd name="connsiteY676" fmla="*/ 189482 h 500761"/>
                <a:gd name="connsiteX677" fmla="*/ 3806599 w 4937510"/>
                <a:gd name="connsiteY677" fmla="*/ 184952 h 500761"/>
                <a:gd name="connsiteX678" fmla="*/ 3826168 w 4937510"/>
                <a:gd name="connsiteY678" fmla="*/ 177402 h 500761"/>
                <a:gd name="connsiteX679" fmla="*/ 3836705 w 4937510"/>
                <a:gd name="connsiteY679" fmla="*/ 174382 h 500761"/>
                <a:gd name="connsiteX680" fmla="*/ 3844231 w 4937510"/>
                <a:gd name="connsiteY680" fmla="*/ 171362 h 500761"/>
                <a:gd name="connsiteX681" fmla="*/ 3850252 w 4937510"/>
                <a:gd name="connsiteY681" fmla="*/ 169851 h 500761"/>
                <a:gd name="connsiteX682" fmla="*/ 3859284 w 4937510"/>
                <a:gd name="connsiteY682" fmla="*/ 169851 h 500761"/>
                <a:gd name="connsiteX683" fmla="*/ 3871326 w 4937510"/>
                <a:gd name="connsiteY683" fmla="*/ 169851 h 500761"/>
                <a:gd name="connsiteX684" fmla="*/ 3875842 w 4937510"/>
                <a:gd name="connsiteY684" fmla="*/ 171362 h 500761"/>
                <a:gd name="connsiteX685" fmla="*/ 3892400 w 4937510"/>
                <a:gd name="connsiteY685" fmla="*/ 171362 h 500761"/>
                <a:gd name="connsiteX686" fmla="*/ 3902937 w 4937510"/>
                <a:gd name="connsiteY686" fmla="*/ 169851 h 500761"/>
                <a:gd name="connsiteX687" fmla="*/ 3917990 w 4937510"/>
                <a:gd name="connsiteY687" fmla="*/ 163811 h 500761"/>
                <a:gd name="connsiteX688" fmla="*/ 3934548 w 4937510"/>
                <a:gd name="connsiteY688" fmla="*/ 162301 h 500761"/>
                <a:gd name="connsiteX689" fmla="*/ 2901527 w 4937510"/>
                <a:gd name="connsiteY689" fmla="*/ 157011 h 500761"/>
                <a:gd name="connsiteX690" fmla="*/ 2898510 w 4937510"/>
                <a:gd name="connsiteY690" fmla="*/ 160026 h 500761"/>
                <a:gd name="connsiteX691" fmla="*/ 2897001 w 4937510"/>
                <a:gd name="connsiteY691" fmla="*/ 161534 h 500761"/>
                <a:gd name="connsiteX692" fmla="*/ 2897001 w 4937510"/>
                <a:gd name="connsiteY692" fmla="*/ 164549 h 500761"/>
                <a:gd name="connsiteX693" fmla="*/ 2897001 w 4937510"/>
                <a:gd name="connsiteY693" fmla="*/ 166057 h 500761"/>
                <a:gd name="connsiteX694" fmla="*/ 2897001 w 4937510"/>
                <a:gd name="connsiteY694" fmla="*/ 167564 h 500761"/>
                <a:gd name="connsiteX695" fmla="*/ 2895493 w 4937510"/>
                <a:gd name="connsiteY695" fmla="*/ 170579 h 500761"/>
                <a:gd name="connsiteX696" fmla="*/ 2895493 w 4937510"/>
                <a:gd name="connsiteY696" fmla="*/ 175102 h 500761"/>
                <a:gd name="connsiteX697" fmla="*/ 2897001 w 4937510"/>
                <a:gd name="connsiteY697" fmla="*/ 176610 h 500761"/>
                <a:gd name="connsiteX698" fmla="*/ 2897001 w 4937510"/>
                <a:gd name="connsiteY698" fmla="*/ 178117 h 500761"/>
                <a:gd name="connsiteX699" fmla="*/ 2897001 w 4937510"/>
                <a:gd name="connsiteY699" fmla="*/ 179625 h 500761"/>
                <a:gd name="connsiteX700" fmla="*/ 2898510 w 4937510"/>
                <a:gd name="connsiteY700" fmla="*/ 179625 h 500761"/>
                <a:gd name="connsiteX701" fmla="*/ 2900019 w 4937510"/>
                <a:gd name="connsiteY701" fmla="*/ 181132 h 500761"/>
                <a:gd name="connsiteX702" fmla="*/ 2901527 w 4937510"/>
                <a:gd name="connsiteY702" fmla="*/ 181132 h 500761"/>
                <a:gd name="connsiteX703" fmla="*/ 2903036 w 4937510"/>
                <a:gd name="connsiteY703" fmla="*/ 181132 h 500761"/>
                <a:gd name="connsiteX704" fmla="*/ 2904545 w 4937510"/>
                <a:gd name="connsiteY704" fmla="*/ 181132 h 500761"/>
                <a:gd name="connsiteX705" fmla="*/ 2906053 w 4937510"/>
                <a:gd name="connsiteY705" fmla="*/ 181132 h 500761"/>
                <a:gd name="connsiteX706" fmla="*/ 2907562 w 4937510"/>
                <a:gd name="connsiteY706" fmla="*/ 181132 h 500761"/>
                <a:gd name="connsiteX707" fmla="*/ 2909071 w 4937510"/>
                <a:gd name="connsiteY707" fmla="*/ 181132 h 500761"/>
                <a:gd name="connsiteX708" fmla="*/ 2910579 w 4937510"/>
                <a:gd name="connsiteY708" fmla="*/ 179625 h 500761"/>
                <a:gd name="connsiteX709" fmla="*/ 2910579 w 4937510"/>
                <a:gd name="connsiteY709" fmla="*/ 178117 h 500761"/>
                <a:gd name="connsiteX710" fmla="*/ 2909071 w 4937510"/>
                <a:gd name="connsiteY710" fmla="*/ 176610 h 500761"/>
                <a:gd name="connsiteX711" fmla="*/ 2907562 w 4937510"/>
                <a:gd name="connsiteY711" fmla="*/ 175102 h 500761"/>
                <a:gd name="connsiteX712" fmla="*/ 2907562 w 4937510"/>
                <a:gd name="connsiteY712" fmla="*/ 173594 h 500761"/>
                <a:gd name="connsiteX713" fmla="*/ 2906053 w 4937510"/>
                <a:gd name="connsiteY713" fmla="*/ 172087 h 500761"/>
                <a:gd name="connsiteX714" fmla="*/ 2906053 w 4937510"/>
                <a:gd name="connsiteY714" fmla="*/ 169072 h 500761"/>
                <a:gd name="connsiteX715" fmla="*/ 2906053 w 4937510"/>
                <a:gd name="connsiteY715" fmla="*/ 166057 h 500761"/>
                <a:gd name="connsiteX716" fmla="*/ 2907562 w 4937510"/>
                <a:gd name="connsiteY716" fmla="*/ 166057 h 500761"/>
                <a:gd name="connsiteX717" fmla="*/ 2907562 w 4937510"/>
                <a:gd name="connsiteY717" fmla="*/ 164549 h 500761"/>
                <a:gd name="connsiteX718" fmla="*/ 2909071 w 4937510"/>
                <a:gd name="connsiteY718" fmla="*/ 163042 h 500761"/>
                <a:gd name="connsiteX719" fmla="*/ 2909071 w 4937510"/>
                <a:gd name="connsiteY719" fmla="*/ 160026 h 500761"/>
                <a:gd name="connsiteX720" fmla="*/ 2909071 w 4937510"/>
                <a:gd name="connsiteY720" fmla="*/ 158519 h 500761"/>
                <a:gd name="connsiteX721" fmla="*/ 2907562 w 4937510"/>
                <a:gd name="connsiteY721" fmla="*/ 158519 h 500761"/>
                <a:gd name="connsiteX722" fmla="*/ 2906053 w 4937510"/>
                <a:gd name="connsiteY722" fmla="*/ 157011 h 500761"/>
                <a:gd name="connsiteX723" fmla="*/ 2904545 w 4937510"/>
                <a:gd name="connsiteY723" fmla="*/ 157011 h 500761"/>
                <a:gd name="connsiteX724" fmla="*/ 2901527 w 4937510"/>
                <a:gd name="connsiteY724" fmla="*/ 157011 h 500761"/>
                <a:gd name="connsiteX725" fmla="*/ 4328378 w 4937510"/>
                <a:gd name="connsiteY725" fmla="*/ 156715 h 500761"/>
                <a:gd name="connsiteX726" fmla="*/ 4322367 w 4937510"/>
                <a:gd name="connsiteY726" fmla="*/ 158224 h 500761"/>
                <a:gd name="connsiteX727" fmla="*/ 4317860 w 4937510"/>
                <a:gd name="connsiteY727" fmla="*/ 162750 h 500761"/>
                <a:gd name="connsiteX728" fmla="*/ 4310347 w 4937510"/>
                <a:gd name="connsiteY728" fmla="*/ 162750 h 500761"/>
                <a:gd name="connsiteX729" fmla="*/ 4305839 w 4937510"/>
                <a:gd name="connsiteY729" fmla="*/ 162750 h 500761"/>
                <a:gd name="connsiteX730" fmla="*/ 4304336 w 4937510"/>
                <a:gd name="connsiteY730" fmla="*/ 167276 h 500761"/>
                <a:gd name="connsiteX731" fmla="*/ 4304336 w 4937510"/>
                <a:gd name="connsiteY731" fmla="*/ 174820 h 500761"/>
                <a:gd name="connsiteX732" fmla="*/ 4302834 w 4937510"/>
                <a:gd name="connsiteY732" fmla="*/ 179346 h 500761"/>
                <a:gd name="connsiteX733" fmla="*/ 4301331 w 4937510"/>
                <a:gd name="connsiteY733" fmla="*/ 182363 h 500761"/>
                <a:gd name="connsiteX734" fmla="*/ 4301331 w 4937510"/>
                <a:gd name="connsiteY734" fmla="*/ 188398 h 500761"/>
                <a:gd name="connsiteX735" fmla="*/ 4302834 w 4937510"/>
                <a:gd name="connsiteY735" fmla="*/ 189907 h 500761"/>
                <a:gd name="connsiteX736" fmla="*/ 4308844 w 4937510"/>
                <a:gd name="connsiteY736" fmla="*/ 189907 h 500761"/>
                <a:gd name="connsiteX737" fmla="*/ 4316357 w 4937510"/>
                <a:gd name="connsiteY737" fmla="*/ 188398 h 500761"/>
                <a:gd name="connsiteX738" fmla="*/ 4322367 w 4937510"/>
                <a:gd name="connsiteY738" fmla="*/ 186889 h 500761"/>
                <a:gd name="connsiteX739" fmla="*/ 4325372 w 4937510"/>
                <a:gd name="connsiteY739" fmla="*/ 182363 h 500761"/>
                <a:gd name="connsiteX740" fmla="*/ 4328378 w 4937510"/>
                <a:gd name="connsiteY740" fmla="*/ 176328 h 500761"/>
                <a:gd name="connsiteX741" fmla="*/ 4329880 w 4937510"/>
                <a:gd name="connsiteY741" fmla="*/ 171802 h 500761"/>
                <a:gd name="connsiteX742" fmla="*/ 4329880 w 4937510"/>
                <a:gd name="connsiteY742" fmla="*/ 164259 h 500761"/>
                <a:gd name="connsiteX743" fmla="*/ 4329880 w 4937510"/>
                <a:gd name="connsiteY743" fmla="*/ 158224 h 500761"/>
                <a:gd name="connsiteX744" fmla="*/ 4328378 w 4937510"/>
                <a:gd name="connsiteY744" fmla="*/ 156715 h 500761"/>
                <a:gd name="connsiteX745" fmla="*/ 3366699 w 4937510"/>
                <a:gd name="connsiteY745" fmla="*/ 151833 h 500761"/>
                <a:gd name="connsiteX746" fmla="*/ 3362188 w 4937510"/>
                <a:gd name="connsiteY746" fmla="*/ 153338 h 500761"/>
                <a:gd name="connsiteX747" fmla="*/ 3359181 w 4937510"/>
                <a:gd name="connsiteY747" fmla="*/ 159357 h 500761"/>
                <a:gd name="connsiteX748" fmla="*/ 3356174 w 4937510"/>
                <a:gd name="connsiteY748" fmla="*/ 162367 h 500761"/>
                <a:gd name="connsiteX749" fmla="*/ 3356174 w 4937510"/>
                <a:gd name="connsiteY749" fmla="*/ 166882 h 500761"/>
                <a:gd name="connsiteX750" fmla="*/ 3356174 w 4937510"/>
                <a:gd name="connsiteY750" fmla="*/ 174406 h 500761"/>
                <a:gd name="connsiteX751" fmla="*/ 3354670 w 4937510"/>
                <a:gd name="connsiteY751" fmla="*/ 183435 h 500761"/>
                <a:gd name="connsiteX752" fmla="*/ 3353167 w 4937510"/>
                <a:gd name="connsiteY752" fmla="*/ 190960 h 500761"/>
                <a:gd name="connsiteX753" fmla="*/ 3350160 w 4937510"/>
                <a:gd name="connsiteY753" fmla="*/ 198484 h 500761"/>
                <a:gd name="connsiteX754" fmla="*/ 3347153 w 4937510"/>
                <a:gd name="connsiteY754" fmla="*/ 202999 h 500761"/>
                <a:gd name="connsiteX755" fmla="*/ 3341139 w 4937510"/>
                <a:gd name="connsiteY755" fmla="*/ 207513 h 500761"/>
                <a:gd name="connsiteX756" fmla="*/ 3338131 w 4937510"/>
                <a:gd name="connsiteY756" fmla="*/ 213533 h 500761"/>
                <a:gd name="connsiteX757" fmla="*/ 3338131 w 4937510"/>
                <a:gd name="connsiteY757" fmla="*/ 219552 h 500761"/>
                <a:gd name="connsiteX758" fmla="*/ 3338131 w 4937510"/>
                <a:gd name="connsiteY758" fmla="*/ 230087 h 500761"/>
                <a:gd name="connsiteX759" fmla="*/ 3338131 w 4937510"/>
                <a:gd name="connsiteY759" fmla="*/ 236106 h 500761"/>
                <a:gd name="connsiteX760" fmla="*/ 3341139 w 4937510"/>
                <a:gd name="connsiteY760" fmla="*/ 237611 h 500761"/>
                <a:gd name="connsiteX761" fmla="*/ 3353167 w 4937510"/>
                <a:gd name="connsiteY761" fmla="*/ 237611 h 500761"/>
                <a:gd name="connsiteX762" fmla="*/ 3362188 w 4937510"/>
                <a:gd name="connsiteY762" fmla="*/ 236106 h 500761"/>
                <a:gd name="connsiteX763" fmla="*/ 3363692 w 4937510"/>
                <a:gd name="connsiteY763" fmla="*/ 227077 h 500761"/>
                <a:gd name="connsiteX764" fmla="*/ 3369706 w 4937510"/>
                <a:gd name="connsiteY764" fmla="*/ 216543 h 500761"/>
                <a:gd name="connsiteX765" fmla="*/ 3374217 w 4937510"/>
                <a:gd name="connsiteY765" fmla="*/ 204504 h 500761"/>
                <a:gd name="connsiteX766" fmla="*/ 3375720 w 4937510"/>
                <a:gd name="connsiteY766" fmla="*/ 195474 h 500761"/>
                <a:gd name="connsiteX767" fmla="*/ 3377224 w 4937510"/>
                <a:gd name="connsiteY767" fmla="*/ 186445 h 500761"/>
                <a:gd name="connsiteX768" fmla="*/ 3377224 w 4937510"/>
                <a:gd name="connsiteY768" fmla="*/ 171396 h 500761"/>
                <a:gd name="connsiteX769" fmla="*/ 3377224 w 4937510"/>
                <a:gd name="connsiteY769" fmla="*/ 162367 h 500761"/>
                <a:gd name="connsiteX770" fmla="*/ 3372713 w 4937510"/>
                <a:gd name="connsiteY770" fmla="*/ 154843 h 500761"/>
                <a:gd name="connsiteX771" fmla="*/ 3366699 w 4937510"/>
                <a:gd name="connsiteY771" fmla="*/ 151833 h 500761"/>
                <a:gd name="connsiteX772" fmla="*/ 866465 w 4937510"/>
                <a:gd name="connsiteY772" fmla="*/ 144837 h 500761"/>
                <a:gd name="connsiteX773" fmla="*/ 878459 w 4937510"/>
                <a:gd name="connsiteY773" fmla="*/ 146345 h 500761"/>
                <a:gd name="connsiteX774" fmla="*/ 884456 w 4937510"/>
                <a:gd name="connsiteY774" fmla="*/ 153886 h 500761"/>
                <a:gd name="connsiteX775" fmla="*/ 881458 w 4937510"/>
                <a:gd name="connsiteY775" fmla="*/ 158410 h 500761"/>
                <a:gd name="connsiteX776" fmla="*/ 878459 w 4937510"/>
                <a:gd name="connsiteY776" fmla="*/ 162935 h 500761"/>
                <a:gd name="connsiteX777" fmla="*/ 876960 w 4937510"/>
                <a:gd name="connsiteY777" fmla="*/ 167459 h 500761"/>
                <a:gd name="connsiteX778" fmla="*/ 873961 w 4937510"/>
                <a:gd name="connsiteY778" fmla="*/ 173492 h 500761"/>
                <a:gd name="connsiteX779" fmla="*/ 870963 w 4937510"/>
                <a:gd name="connsiteY779" fmla="*/ 178016 h 500761"/>
                <a:gd name="connsiteX780" fmla="*/ 867964 w 4937510"/>
                <a:gd name="connsiteY780" fmla="*/ 184049 h 500761"/>
                <a:gd name="connsiteX781" fmla="*/ 861967 w 4937510"/>
                <a:gd name="connsiteY781" fmla="*/ 196114 h 500761"/>
                <a:gd name="connsiteX782" fmla="*/ 855970 w 4937510"/>
                <a:gd name="connsiteY782" fmla="*/ 200638 h 500761"/>
                <a:gd name="connsiteX783" fmla="*/ 849972 w 4937510"/>
                <a:gd name="connsiteY783" fmla="*/ 202146 h 500761"/>
                <a:gd name="connsiteX784" fmla="*/ 843975 w 4937510"/>
                <a:gd name="connsiteY784" fmla="*/ 205162 h 500761"/>
                <a:gd name="connsiteX785" fmla="*/ 839477 w 4937510"/>
                <a:gd name="connsiteY785" fmla="*/ 209687 h 500761"/>
                <a:gd name="connsiteX786" fmla="*/ 839477 w 4937510"/>
                <a:gd name="connsiteY786" fmla="*/ 212703 h 500761"/>
                <a:gd name="connsiteX787" fmla="*/ 842476 w 4937510"/>
                <a:gd name="connsiteY787" fmla="*/ 217227 h 500761"/>
                <a:gd name="connsiteX788" fmla="*/ 843975 w 4937510"/>
                <a:gd name="connsiteY788" fmla="*/ 224768 h 500761"/>
                <a:gd name="connsiteX789" fmla="*/ 848473 w 4937510"/>
                <a:gd name="connsiteY789" fmla="*/ 244374 h 500761"/>
                <a:gd name="connsiteX790" fmla="*/ 845474 w 4937510"/>
                <a:gd name="connsiteY790" fmla="*/ 251914 h 500761"/>
                <a:gd name="connsiteX791" fmla="*/ 842476 w 4937510"/>
                <a:gd name="connsiteY791" fmla="*/ 254930 h 500761"/>
                <a:gd name="connsiteX792" fmla="*/ 842476 w 4937510"/>
                <a:gd name="connsiteY792" fmla="*/ 257947 h 500761"/>
                <a:gd name="connsiteX793" fmla="*/ 839477 w 4937510"/>
                <a:gd name="connsiteY793" fmla="*/ 262471 h 500761"/>
                <a:gd name="connsiteX794" fmla="*/ 836479 w 4937510"/>
                <a:gd name="connsiteY794" fmla="*/ 266995 h 500761"/>
                <a:gd name="connsiteX795" fmla="*/ 834979 w 4937510"/>
                <a:gd name="connsiteY795" fmla="*/ 271520 h 500761"/>
                <a:gd name="connsiteX796" fmla="*/ 836479 w 4937510"/>
                <a:gd name="connsiteY796" fmla="*/ 274536 h 500761"/>
                <a:gd name="connsiteX797" fmla="*/ 837978 w 4937510"/>
                <a:gd name="connsiteY797" fmla="*/ 276044 h 500761"/>
                <a:gd name="connsiteX798" fmla="*/ 843975 w 4937510"/>
                <a:gd name="connsiteY798" fmla="*/ 279060 h 500761"/>
                <a:gd name="connsiteX799" fmla="*/ 851472 w 4937510"/>
                <a:gd name="connsiteY799" fmla="*/ 280569 h 500761"/>
                <a:gd name="connsiteX800" fmla="*/ 860468 w 4937510"/>
                <a:gd name="connsiteY800" fmla="*/ 282077 h 500761"/>
                <a:gd name="connsiteX801" fmla="*/ 867964 w 4937510"/>
                <a:gd name="connsiteY801" fmla="*/ 283585 h 500761"/>
                <a:gd name="connsiteX802" fmla="*/ 878459 w 4937510"/>
                <a:gd name="connsiteY802" fmla="*/ 288109 h 500761"/>
                <a:gd name="connsiteX803" fmla="*/ 890454 w 4937510"/>
                <a:gd name="connsiteY803" fmla="*/ 291125 h 500761"/>
                <a:gd name="connsiteX804" fmla="*/ 903948 w 4937510"/>
                <a:gd name="connsiteY804" fmla="*/ 292634 h 500761"/>
                <a:gd name="connsiteX805" fmla="*/ 908445 w 4937510"/>
                <a:gd name="connsiteY805" fmla="*/ 294142 h 500761"/>
                <a:gd name="connsiteX806" fmla="*/ 915942 w 4937510"/>
                <a:gd name="connsiteY806" fmla="*/ 292634 h 500761"/>
                <a:gd name="connsiteX807" fmla="*/ 923439 w 4937510"/>
                <a:gd name="connsiteY807" fmla="*/ 292634 h 500761"/>
                <a:gd name="connsiteX808" fmla="*/ 929436 w 4937510"/>
                <a:gd name="connsiteY808" fmla="*/ 301682 h 500761"/>
                <a:gd name="connsiteX809" fmla="*/ 926437 w 4937510"/>
                <a:gd name="connsiteY809" fmla="*/ 306207 h 500761"/>
                <a:gd name="connsiteX810" fmla="*/ 923439 w 4937510"/>
                <a:gd name="connsiteY810" fmla="*/ 312239 h 500761"/>
                <a:gd name="connsiteX811" fmla="*/ 914443 w 4937510"/>
                <a:gd name="connsiteY811" fmla="*/ 327320 h 500761"/>
                <a:gd name="connsiteX812" fmla="*/ 911444 w 4937510"/>
                <a:gd name="connsiteY812" fmla="*/ 333353 h 500761"/>
                <a:gd name="connsiteX813" fmla="*/ 903948 w 4937510"/>
                <a:gd name="connsiteY813" fmla="*/ 349942 h 500761"/>
                <a:gd name="connsiteX814" fmla="*/ 897950 w 4937510"/>
                <a:gd name="connsiteY814" fmla="*/ 351450 h 500761"/>
                <a:gd name="connsiteX815" fmla="*/ 885956 w 4937510"/>
                <a:gd name="connsiteY815" fmla="*/ 352959 h 500761"/>
                <a:gd name="connsiteX816" fmla="*/ 870963 w 4937510"/>
                <a:gd name="connsiteY816" fmla="*/ 352959 h 500761"/>
                <a:gd name="connsiteX817" fmla="*/ 860468 w 4937510"/>
                <a:gd name="connsiteY817" fmla="*/ 352959 h 500761"/>
                <a:gd name="connsiteX818" fmla="*/ 845474 w 4937510"/>
                <a:gd name="connsiteY818" fmla="*/ 352959 h 500761"/>
                <a:gd name="connsiteX819" fmla="*/ 831981 w 4937510"/>
                <a:gd name="connsiteY819" fmla="*/ 352959 h 500761"/>
                <a:gd name="connsiteX820" fmla="*/ 809491 w 4937510"/>
                <a:gd name="connsiteY820" fmla="*/ 352959 h 500761"/>
                <a:gd name="connsiteX821" fmla="*/ 794498 w 4937510"/>
                <a:gd name="connsiteY821" fmla="*/ 355975 h 500761"/>
                <a:gd name="connsiteX822" fmla="*/ 781004 w 4937510"/>
                <a:gd name="connsiteY822" fmla="*/ 358991 h 500761"/>
                <a:gd name="connsiteX823" fmla="*/ 757015 w 4937510"/>
                <a:gd name="connsiteY823" fmla="*/ 366532 h 500761"/>
                <a:gd name="connsiteX824" fmla="*/ 740523 w 4937510"/>
                <a:gd name="connsiteY824" fmla="*/ 374072 h 500761"/>
                <a:gd name="connsiteX825" fmla="*/ 728528 w 4937510"/>
                <a:gd name="connsiteY825" fmla="*/ 380105 h 500761"/>
                <a:gd name="connsiteX826" fmla="*/ 718033 w 4937510"/>
                <a:gd name="connsiteY826" fmla="*/ 383121 h 500761"/>
                <a:gd name="connsiteX827" fmla="*/ 715035 w 4937510"/>
                <a:gd name="connsiteY827" fmla="*/ 381613 h 500761"/>
                <a:gd name="connsiteX828" fmla="*/ 712036 w 4937510"/>
                <a:gd name="connsiteY828" fmla="*/ 378597 h 500761"/>
                <a:gd name="connsiteX829" fmla="*/ 709037 w 4937510"/>
                <a:gd name="connsiteY829" fmla="*/ 369548 h 500761"/>
                <a:gd name="connsiteX830" fmla="*/ 703040 w 4937510"/>
                <a:gd name="connsiteY830" fmla="*/ 363515 h 500761"/>
                <a:gd name="connsiteX831" fmla="*/ 689546 w 4937510"/>
                <a:gd name="connsiteY831" fmla="*/ 349942 h 500761"/>
                <a:gd name="connsiteX832" fmla="*/ 688047 w 4937510"/>
                <a:gd name="connsiteY832" fmla="*/ 342402 h 500761"/>
                <a:gd name="connsiteX833" fmla="*/ 689546 w 4937510"/>
                <a:gd name="connsiteY833" fmla="*/ 336369 h 500761"/>
                <a:gd name="connsiteX834" fmla="*/ 694044 w 4937510"/>
                <a:gd name="connsiteY834" fmla="*/ 330337 h 500761"/>
                <a:gd name="connsiteX835" fmla="*/ 698542 w 4937510"/>
                <a:gd name="connsiteY835" fmla="*/ 325812 h 500761"/>
                <a:gd name="connsiteX836" fmla="*/ 704539 w 4937510"/>
                <a:gd name="connsiteY836" fmla="*/ 325812 h 500761"/>
                <a:gd name="connsiteX837" fmla="*/ 710537 w 4937510"/>
                <a:gd name="connsiteY837" fmla="*/ 321288 h 500761"/>
                <a:gd name="connsiteX838" fmla="*/ 721032 w 4937510"/>
                <a:gd name="connsiteY838" fmla="*/ 319780 h 500761"/>
                <a:gd name="connsiteX839" fmla="*/ 731527 w 4937510"/>
                <a:gd name="connsiteY839" fmla="*/ 316764 h 500761"/>
                <a:gd name="connsiteX840" fmla="*/ 742022 w 4937510"/>
                <a:gd name="connsiteY840" fmla="*/ 312239 h 500761"/>
                <a:gd name="connsiteX841" fmla="*/ 751018 w 4937510"/>
                <a:gd name="connsiteY841" fmla="*/ 310731 h 500761"/>
                <a:gd name="connsiteX842" fmla="*/ 758515 w 4937510"/>
                <a:gd name="connsiteY842" fmla="*/ 310731 h 500761"/>
                <a:gd name="connsiteX843" fmla="*/ 764512 w 4937510"/>
                <a:gd name="connsiteY843" fmla="*/ 307715 h 500761"/>
                <a:gd name="connsiteX844" fmla="*/ 772008 w 4937510"/>
                <a:gd name="connsiteY844" fmla="*/ 306207 h 500761"/>
                <a:gd name="connsiteX845" fmla="*/ 778006 w 4937510"/>
                <a:gd name="connsiteY845" fmla="*/ 304699 h 500761"/>
                <a:gd name="connsiteX846" fmla="*/ 779505 w 4937510"/>
                <a:gd name="connsiteY846" fmla="*/ 301682 h 500761"/>
                <a:gd name="connsiteX847" fmla="*/ 779505 w 4937510"/>
                <a:gd name="connsiteY847" fmla="*/ 300174 h 500761"/>
                <a:gd name="connsiteX848" fmla="*/ 775007 w 4937510"/>
                <a:gd name="connsiteY848" fmla="*/ 298666 h 500761"/>
                <a:gd name="connsiteX849" fmla="*/ 770509 w 4937510"/>
                <a:gd name="connsiteY849" fmla="*/ 295650 h 500761"/>
                <a:gd name="connsiteX850" fmla="*/ 767510 w 4937510"/>
                <a:gd name="connsiteY850" fmla="*/ 294142 h 500761"/>
                <a:gd name="connsiteX851" fmla="*/ 767510 w 4937510"/>
                <a:gd name="connsiteY851" fmla="*/ 283585 h 500761"/>
                <a:gd name="connsiteX852" fmla="*/ 770509 w 4937510"/>
                <a:gd name="connsiteY852" fmla="*/ 277552 h 500761"/>
                <a:gd name="connsiteX853" fmla="*/ 772008 w 4937510"/>
                <a:gd name="connsiteY853" fmla="*/ 268504 h 500761"/>
                <a:gd name="connsiteX854" fmla="*/ 776506 w 4937510"/>
                <a:gd name="connsiteY854" fmla="*/ 262471 h 500761"/>
                <a:gd name="connsiteX855" fmla="*/ 772008 w 4937510"/>
                <a:gd name="connsiteY855" fmla="*/ 253422 h 500761"/>
                <a:gd name="connsiteX856" fmla="*/ 766011 w 4937510"/>
                <a:gd name="connsiteY856" fmla="*/ 247390 h 500761"/>
                <a:gd name="connsiteX857" fmla="*/ 760014 w 4937510"/>
                <a:gd name="connsiteY857" fmla="*/ 244374 h 500761"/>
                <a:gd name="connsiteX858" fmla="*/ 749519 w 4937510"/>
                <a:gd name="connsiteY858" fmla="*/ 242865 h 500761"/>
                <a:gd name="connsiteX859" fmla="*/ 743521 w 4937510"/>
                <a:gd name="connsiteY859" fmla="*/ 239849 h 500761"/>
                <a:gd name="connsiteX860" fmla="*/ 737524 w 4937510"/>
                <a:gd name="connsiteY860" fmla="*/ 238341 h 500761"/>
                <a:gd name="connsiteX861" fmla="*/ 731527 w 4937510"/>
                <a:gd name="connsiteY861" fmla="*/ 233817 h 500761"/>
                <a:gd name="connsiteX862" fmla="*/ 728528 w 4937510"/>
                <a:gd name="connsiteY862" fmla="*/ 229292 h 500761"/>
                <a:gd name="connsiteX863" fmla="*/ 727029 w 4937510"/>
                <a:gd name="connsiteY863" fmla="*/ 223260 h 500761"/>
                <a:gd name="connsiteX864" fmla="*/ 728528 w 4937510"/>
                <a:gd name="connsiteY864" fmla="*/ 217227 h 500761"/>
                <a:gd name="connsiteX865" fmla="*/ 730028 w 4937510"/>
                <a:gd name="connsiteY865" fmla="*/ 212703 h 500761"/>
                <a:gd name="connsiteX866" fmla="*/ 734526 w 4937510"/>
                <a:gd name="connsiteY866" fmla="*/ 209687 h 500761"/>
                <a:gd name="connsiteX867" fmla="*/ 739024 w 4937510"/>
                <a:gd name="connsiteY867" fmla="*/ 208179 h 500761"/>
                <a:gd name="connsiteX868" fmla="*/ 742022 w 4937510"/>
                <a:gd name="connsiteY868" fmla="*/ 206670 h 500761"/>
                <a:gd name="connsiteX869" fmla="*/ 746520 w 4937510"/>
                <a:gd name="connsiteY869" fmla="*/ 206670 h 500761"/>
                <a:gd name="connsiteX870" fmla="*/ 752517 w 4937510"/>
                <a:gd name="connsiteY870" fmla="*/ 205162 h 500761"/>
                <a:gd name="connsiteX871" fmla="*/ 758515 w 4937510"/>
                <a:gd name="connsiteY871" fmla="*/ 205162 h 500761"/>
                <a:gd name="connsiteX872" fmla="*/ 761513 w 4937510"/>
                <a:gd name="connsiteY872" fmla="*/ 203654 h 500761"/>
                <a:gd name="connsiteX873" fmla="*/ 767510 w 4937510"/>
                <a:gd name="connsiteY873" fmla="*/ 199130 h 500761"/>
                <a:gd name="connsiteX874" fmla="*/ 775007 w 4937510"/>
                <a:gd name="connsiteY874" fmla="*/ 196114 h 500761"/>
                <a:gd name="connsiteX875" fmla="*/ 782504 w 4937510"/>
                <a:gd name="connsiteY875" fmla="*/ 190081 h 500761"/>
                <a:gd name="connsiteX876" fmla="*/ 790000 w 4937510"/>
                <a:gd name="connsiteY876" fmla="*/ 185557 h 500761"/>
                <a:gd name="connsiteX877" fmla="*/ 798996 w 4937510"/>
                <a:gd name="connsiteY877" fmla="*/ 179524 h 500761"/>
                <a:gd name="connsiteX878" fmla="*/ 806492 w 4937510"/>
                <a:gd name="connsiteY878" fmla="*/ 175000 h 500761"/>
                <a:gd name="connsiteX879" fmla="*/ 813989 w 4937510"/>
                <a:gd name="connsiteY879" fmla="*/ 170475 h 500761"/>
                <a:gd name="connsiteX880" fmla="*/ 821486 w 4937510"/>
                <a:gd name="connsiteY880" fmla="*/ 165951 h 500761"/>
                <a:gd name="connsiteX881" fmla="*/ 833480 w 4937510"/>
                <a:gd name="connsiteY881" fmla="*/ 161427 h 500761"/>
                <a:gd name="connsiteX882" fmla="*/ 843975 w 4937510"/>
                <a:gd name="connsiteY882" fmla="*/ 156902 h 500761"/>
                <a:gd name="connsiteX883" fmla="*/ 851472 w 4937510"/>
                <a:gd name="connsiteY883" fmla="*/ 152378 h 500761"/>
                <a:gd name="connsiteX884" fmla="*/ 860468 w 4937510"/>
                <a:gd name="connsiteY884" fmla="*/ 147854 h 500761"/>
                <a:gd name="connsiteX885" fmla="*/ 866465 w 4937510"/>
                <a:gd name="connsiteY885" fmla="*/ 144837 h 500761"/>
                <a:gd name="connsiteX886" fmla="*/ 4313352 w 4937510"/>
                <a:gd name="connsiteY886" fmla="*/ 140120 h 500761"/>
                <a:gd name="connsiteX887" fmla="*/ 4310347 w 4937510"/>
                <a:gd name="connsiteY887" fmla="*/ 144646 h 500761"/>
                <a:gd name="connsiteX888" fmla="*/ 4310347 w 4937510"/>
                <a:gd name="connsiteY888" fmla="*/ 147663 h 500761"/>
                <a:gd name="connsiteX889" fmla="*/ 4310347 w 4937510"/>
                <a:gd name="connsiteY889" fmla="*/ 152189 h 500761"/>
                <a:gd name="connsiteX890" fmla="*/ 4311849 w 4937510"/>
                <a:gd name="connsiteY890" fmla="*/ 152189 h 500761"/>
                <a:gd name="connsiteX891" fmla="*/ 4316357 w 4937510"/>
                <a:gd name="connsiteY891" fmla="*/ 149172 h 500761"/>
                <a:gd name="connsiteX892" fmla="*/ 4316357 w 4937510"/>
                <a:gd name="connsiteY892" fmla="*/ 146155 h 500761"/>
                <a:gd name="connsiteX893" fmla="*/ 4316357 w 4937510"/>
                <a:gd name="connsiteY893" fmla="*/ 143137 h 500761"/>
                <a:gd name="connsiteX894" fmla="*/ 4314854 w 4937510"/>
                <a:gd name="connsiteY894" fmla="*/ 140120 h 500761"/>
                <a:gd name="connsiteX895" fmla="*/ 4313352 w 4937510"/>
                <a:gd name="connsiteY895" fmla="*/ 140120 h 500761"/>
                <a:gd name="connsiteX896" fmla="*/ 639716 w 4937510"/>
                <a:gd name="connsiteY896" fmla="*/ 135391 h 500761"/>
                <a:gd name="connsiteX897" fmla="*/ 646992 w 4937510"/>
                <a:gd name="connsiteY897" fmla="*/ 136920 h 500761"/>
                <a:gd name="connsiteX898" fmla="*/ 651358 w 4937510"/>
                <a:gd name="connsiteY898" fmla="*/ 139977 h 500761"/>
                <a:gd name="connsiteX899" fmla="*/ 654268 w 4937510"/>
                <a:gd name="connsiteY899" fmla="*/ 141506 h 500761"/>
                <a:gd name="connsiteX900" fmla="*/ 655723 w 4937510"/>
                <a:gd name="connsiteY900" fmla="*/ 144563 h 500761"/>
                <a:gd name="connsiteX901" fmla="*/ 658634 w 4937510"/>
                <a:gd name="connsiteY901" fmla="*/ 149149 h 500761"/>
                <a:gd name="connsiteX902" fmla="*/ 660089 w 4937510"/>
                <a:gd name="connsiteY902" fmla="*/ 152207 h 500761"/>
                <a:gd name="connsiteX903" fmla="*/ 661544 w 4937510"/>
                <a:gd name="connsiteY903" fmla="*/ 153736 h 500761"/>
                <a:gd name="connsiteX904" fmla="*/ 664455 w 4937510"/>
                <a:gd name="connsiteY904" fmla="*/ 156793 h 500761"/>
                <a:gd name="connsiteX905" fmla="*/ 665910 w 4937510"/>
                <a:gd name="connsiteY905" fmla="*/ 161379 h 500761"/>
                <a:gd name="connsiteX906" fmla="*/ 664455 w 4937510"/>
                <a:gd name="connsiteY906" fmla="*/ 167494 h 500761"/>
                <a:gd name="connsiteX907" fmla="*/ 662999 w 4937510"/>
                <a:gd name="connsiteY907" fmla="*/ 172080 h 500761"/>
                <a:gd name="connsiteX908" fmla="*/ 661544 w 4937510"/>
                <a:gd name="connsiteY908" fmla="*/ 175137 h 500761"/>
                <a:gd name="connsiteX909" fmla="*/ 657179 w 4937510"/>
                <a:gd name="connsiteY909" fmla="*/ 176666 h 500761"/>
                <a:gd name="connsiteX910" fmla="*/ 649902 w 4937510"/>
                <a:gd name="connsiteY910" fmla="*/ 176666 h 500761"/>
                <a:gd name="connsiteX911" fmla="*/ 645537 w 4937510"/>
                <a:gd name="connsiteY911" fmla="*/ 173609 h 500761"/>
                <a:gd name="connsiteX912" fmla="*/ 639716 w 4937510"/>
                <a:gd name="connsiteY912" fmla="*/ 170551 h 500761"/>
                <a:gd name="connsiteX913" fmla="*/ 636806 w 4937510"/>
                <a:gd name="connsiteY913" fmla="*/ 165965 h 500761"/>
                <a:gd name="connsiteX914" fmla="*/ 632440 w 4937510"/>
                <a:gd name="connsiteY914" fmla="*/ 155264 h 500761"/>
                <a:gd name="connsiteX915" fmla="*/ 632440 w 4937510"/>
                <a:gd name="connsiteY915" fmla="*/ 150678 h 500761"/>
                <a:gd name="connsiteX916" fmla="*/ 630985 w 4937510"/>
                <a:gd name="connsiteY916" fmla="*/ 146092 h 500761"/>
                <a:gd name="connsiteX917" fmla="*/ 632440 w 4937510"/>
                <a:gd name="connsiteY917" fmla="*/ 141506 h 500761"/>
                <a:gd name="connsiteX918" fmla="*/ 633895 w 4937510"/>
                <a:gd name="connsiteY918" fmla="*/ 138449 h 500761"/>
                <a:gd name="connsiteX919" fmla="*/ 636806 w 4937510"/>
                <a:gd name="connsiteY919" fmla="*/ 136920 h 500761"/>
                <a:gd name="connsiteX920" fmla="*/ 639716 w 4937510"/>
                <a:gd name="connsiteY920" fmla="*/ 135391 h 500761"/>
                <a:gd name="connsiteX921" fmla="*/ 1176897 w 4937510"/>
                <a:gd name="connsiteY921" fmla="*/ 133535 h 500761"/>
                <a:gd name="connsiteX922" fmla="*/ 1170870 w 4937510"/>
                <a:gd name="connsiteY922" fmla="*/ 136549 h 500761"/>
                <a:gd name="connsiteX923" fmla="*/ 1166349 w 4937510"/>
                <a:gd name="connsiteY923" fmla="*/ 142576 h 500761"/>
                <a:gd name="connsiteX924" fmla="*/ 1163336 w 4937510"/>
                <a:gd name="connsiteY924" fmla="*/ 148603 h 500761"/>
                <a:gd name="connsiteX925" fmla="*/ 1160322 w 4937510"/>
                <a:gd name="connsiteY925" fmla="*/ 154630 h 500761"/>
                <a:gd name="connsiteX926" fmla="*/ 1154295 w 4937510"/>
                <a:gd name="connsiteY926" fmla="*/ 160657 h 500761"/>
                <a:gd name="connsiteX927" fmla="*/ 1151282 w 4937510"/>
                <a:gd name="connsiteY927" fmla="*/ 168191 h 500761"/>
                <a:gd name="connsiteX928" fmla="*/ 1148268 w 4937510"/>
                <a:gd name="connsiteY928" fmla="*/ 174218 h 500761"/>
                <a:gd name="connsiteX929" fmla="*/ 1148268 w 4937510"/>
                <a:gd name="connsiteY929" fmla="*/ 183259 h 500761"/>
                <a:gd name="connsiteX930" fmla="*/ 1149775 w 4937510"/>
                <a:gd name="connsiteY930" fmla="*/ 190793 h 500761"/>
                <a:gd name="connsiteX931" fmla="*/ 1151282 w 4937510"/>
                <a:gd name="connsiteY931" fmla="*/ 195313 h 500761"/>
                <a:gd name="connsiteX932" fmla="*/ 1152788 w 4937510"/>
                <a:gd name="connsiteY932" fmla="*/ 196820 h 500761"/>
                <a:gd name="connsiteX933" fmla="*/ 1158816 w 4937510"/>
                <a:gd name="connsiteY933" fmla="*/ 198327 h 500761"/>
                <a:gd name="connsiteX934" fmla="*/ 1161829 w 4937510"/>
                <a:gd name="connsiteY934" fmla="*/ 196820 h 500761"/>
                <a:gd name="connsiteX935" fmla="*/ 1166349 w 4937510"/>
                <a:gd name="connsiteY935" fmla="*/ 195313 h 500761"/>
                <a:gd name="connsiteX936" fmla="*/ 1169363 w 4937510"/>
                <a:gd name="connsiteY936" fmla="*/ 193806 h 500761"/>
                <a:gd name="connsiteX937" fmla="*/ 1169363 w 4937510"/>
                <a:gd name="connsiteY937" fmla="*/ 196820 h 500761"/>
                <a:gd name="connsiteX938" fmla="*/ 1167856 w 4937510"/>
                <a:gd name="connsiteY938" fmla="*/ 201340 h 500761"/>
                <a:gd name="connsiteX939" fmla="*/ 1164843 w 4937510"/>
                <a:gd name="connsiteY939" fmla="*/ 204354 h 500761"/>
                <a:gd name="connsiteX940" fmla="*/ 1163336 w 4937510"/>
                <a:gd name="connsiteY940" fmla="*/ 208874 h 500761"/>
                <a:gd name="connsiteX941" fmla="*/ 1160322 w 4937510"/>
                <a:gd name="connsiteY941" fmla="*/ 213394 h 500761"/>
                <a:gd name="connsiteX942" fmla="*/ 1154295 w 4937510"/>
                <a:gd name="connsiteY942" fmla="*/ 216408 h 500761"/>
                <a:gd name="connsiteX943" fmla="*/ 1146761 w 4937510"/>
                <a:gd name="connsiteY943" fmla="*/ 217915 h 500761"/>
                <a:gd name="connsiteX944" fmla="*/ 1140734 w 4937510"/>
                <a:gd name="connsiteY944" fmla="*/ 217915 h 500761"/>
                <a:gd name="connsiteX945" fmla="*/ 1137721 w 4937510"/>
                <a:gd name="connsiteY945" fmla="*/ 220928 h 500761"/>
                <a:gd name="connsiteX946" fmla="*/ 1134707 w 4937510"/>
                <a:gd name="connsiteY946" fmla="*/ 228462 h 500761"/>
                <a:gd name="connsiteX947" fmla="*/ 1130187 w 4937510"/>
                <a:gd name="connsiteY947" fmla="*/ 235996 h 500761"/>
                <a:gd name="connsiteX948" fmla="*/ 1128680 w 4937510"/>
                <a:gd name="connsiteY948" fmla="*/ 240516 h 500761"/>
                <a:gd name="connsiteX949" fmla="*/ 1128680 w 4937510"/>
                <a:gd name="connsiteY949" fmla="*/ 249557 h 500761"/>
                <a:gd name="connsiteX950" fmla="*/ 1127173 w 4937510"/>
                <a:gd name="connsiteY950" fmla="*/ 254077 h 500761"/>
                <a:gd name="connsiteX951" fmla="*/ 1125666 w 4937510"/>
                <a:gd name="connsiteY951" fmla="*/ 257091 h 500761"/>
                <a:gd name="connsiteX952" fmla="*/ 1127173 w 4937510"/>
                <a:gd name="connsiteY952" fmla="*/ 263118 h 500761"/>
                <a:gd name="connsiteX953" fmla="*/ 1133200 w 4937510"/>
                <a:gd name="connsiteY953" fmla="*/ 266132 h 500761"/>
                <a:gd name="connsiteX954" fmla="*/ 1137721 w 4937510"/>
                <a:gd name="connsiteY954" fmla="*/ 264625 h 500761"/>
                <a:gd name="connsiteX955" fmla="*/ 1142241 w 4937510"/>
                <a:gd name="connsiteY955" fmla="*/ 263118 h 500761"/>
                <a:gd name="connsiteX956" fmla="*/ 1146761 w 4937510"/>
                <a:gd name="connsiteY956" fmla="*/ 260105 h 500761"/>
                <a:gd name="connsiteX957" fmla="*/ 1151282 w 4937510"/>
                <a:gd name="connsiteY957" fmla="*/ 260105 h 500761"/>
                <a:gd name="connsiteX958" fmla="*/ 1152788 w 4937510"/>
                <a:gd name="connsiteY958" fmla="*/ 257091 h 500761"/>
                <a:gd name="connsiteX959" fmla="*/ 1157309 w 4937510"/>
                <a:gd name="connsiteY959" fmla="*/ 255584 h 500761"/>
                <a:gd name="connsiteX960" fmla="*/ 1160322 w 4937510"/>
                <a:gd name="connsiteY960" fmla="*/ 257091 h 500761"/>
                <a:gd name="connsiteX961" fmla="*/ 1163336 w 4937510"/>
                <a:gd name="connsiteY961" fmla="*/ 261611 h 500761"/>
                <a:gd name="connsiteX962" fmla="*/ 1160322 w 4937510"/>
                <a:gd name="connsiteY962" fmla="*/ 266132 h 500761"/>
                <a:gd name="connsiteX963" fmla="*/ 1155802 w 4937510"/>
                <a:gd name="connsiteY963" fmla="*/ 270652 h 500761"/>
                <a:gd name="connsiteX964" fmla="*/ 1149775 w 4937510"/>
                <a:gd name="connsiteY964" fmla="*/ 275172 h 500761"/>
                <a:gd name="connsiteX965" fmla="*/ 1142241 w 4937510"/>
                <a:gd name="connsiteY965" fmla="*/ 279693 h 500761"/>
                <a:gd name="connsiteX966" fmla="*/ 1136214 w 4937510"/>
                <a:gd name="connsiteY966" fmla="*/ 284213 h 500761"/>
                <a:gd name="connsiteX967" fmla="*/ 1127173 w 4937510"/>
                <a:gd name="connsiteY967" fmla="*/ 290240 h 500761"/>
                <a:gd name="connsiteX968" fmla="*/ 1122653 w 4937510"/>
                <a:gd name="connsiteY968" fmla="*/ 293254 h 500761"/>
                <a:gd name="connsiteX969" fmla="*/ 1122653 w 4937510"/>
                <a:gd name="connsiteY969" fmla="*/ 302294 h 500761"/>
                <a:gd name="connsiteX970" fmla="*/ 1122653 w 4937510"/>
                <a:gd name="connsiteY970" fmla="*/ 308322 h 500761"/>
                <a:gd name="connsiteX971" fmla="*/ 1122653 w 4937510"/>
                <a:gd name="connsiteY971" fmla="*/ 315855 h 500761"/>
                <a:gd name="connsiteX972" fmla="*/ 1121146 w 4937510"/>
                <a:gd name="connsiteY972" fmla="*/ 321883 h 500761"/>
                <a:gd name="connsiteX973" fmla="*/ 1122653 w 4937510"/>
                <a:gd name="connsiteY973" fmla="*/ 327910 h 500761"/>
                <a:gd name="connsiteX974" fmla="*/ 1125666 w 4937510"/>
                <a:gd name="connsiteY974" fmla="*/ 329416 h 500761"/>
                <a:gd name="connsiteX975" fmla="*/ 1131694 w 4937510"/>
                <a:gd name="connsiteY975" fmla="*/ 327910 h 500761"/>
                <a:gd name="connsiteX976" fmla="*/ 1139227 w 4937510"/>
                <a:gd name="connsiteY976" fmla="*/ 324896 h 500761"/>
                <a:gd name="connsiteX977" fmla="*/ 1145255 w 4937510"/>
                <a:gd name="connsiteY977" fmla="*/ 323389 h 500761"/>
                <a:gd name="connsiteX978" fmla="*/ 1154295 w 4937510"/>
                <a:gd name="connsiteY978" fmla="*/ 318869 h 500761"/>
                <a:gd name="connsiteX979" fmla="*/ 1158816 w 4937510"/>
                <a:gd name="connsiteY979" fmla="*/ 317362 h 500761"/>
                <a:gd name="connsiteX980" fmla="*/ 1169363 w 4937510"/>
                <a:gd name="connsiteY980" fmla="*/ 314349 h 500761"/>
                <a:gd name="connsiteX981" fmla="*/ 1181417 w 4937510"/>
                <a:gd name="connsiteY981" fmla="*/ 303801 h 500761"/>
                <a:gd name="connsiteX982" fmla="*/ 1184431 w 4937510"/>
                <a:gd name="connsiteY982" fmla="*/ 291747 h 500761"/>
                <a:gd name="connsiteX983" fmla="*/ 1185938 w 4937510"/>
                <a:gd name="connsiteY983" fmla="*/ 278186 h 500761"/>
                <a:gd name="connsiteX984" fmla="*/ 1187444 w 4937510"/>
                <a:gd name="connsiteY984" fmla="*/ 263118 h 500761"/>
                <a:gd name="connsiteX985" fmla="*/ 1185938 w 4937510"/>
                <a:gd name="connsiteY985" fmla="*/ 254077 h 500761"/>
                <a:gd name="connsiteX986" fmla="*/ 1185938 w 4937510"/>
                <a:gd name="connsiteY986" fmla="*/ 245037 h 500761"/>
                <a:gd name="connsiteX987" fmla="*/ 1187444 w 4937510"/>
                <a:gd name="connsiteY987" fmla="*/ 231476 h 500761"/>
                <a:gd name="connsiteX988" fmla="*/ 1187444 w 4937510"/>
                <a:gd name="connsiteY988" fmla="*/ 216408 h 500761"/>
                <a:gd name="connsiteX989" fmla="*/ 1188951 w 4937510"/>
                <a:gd name="connsiteY989" fmla="*/ 204354 h 500761"/>
                <a:gd name="connsiteX990" fmla="*/ 1190458 w 4937510"/>
                <a:gd name="connsiteY990" fmla="*/ 199833 h 500761"/>
                <a:gd name="connsiteX991" fmla="*/ 1191965 w 4937510"/>
                <a:gd name="connsiteY991" fmla="*/ 193806 h 500761"/>
                <a:gd name="connsiteX992" fmla="*/ 1191965 w 4937510"/>
                <a:gd name="connsiteY992" fmla="*/ 186272 h 500761"/>
                <a:gd name="connsiteX993" fmla="*/ 1191965 w 4937510"/>
                <a:gd name="connsiteY993" fmla="*/ 180245 h 500761"/>
                <a:gd name="connsiteX994" fmla="*/ 1193471 w 4937510"/>
                <a:gd name="connsiteY994" fmla="*/ 171205 h 500761"/>
                <a:gd name="connsiteX995" fmla="*/ 1193471 w 4937510"/>
                <a:gd name="connsiteY995" fmla="*/ 162164 h 500761"/>
                <a:gd name="connsiteX996" fmla="*/ 1193471 w 4937510"/>
                <a:gd name="connsiteY996" fmla="*/ 156137 h 500761"/>
                <a:gd name="connsiteX997" fmla="*/ 1193471 w 4937510"/>
                <a:gd name="connsiteY997" fmla="*/ 144083 h 500761"/>
                <a:gd name="connsiteX998" fmla="*/ 1190458 w 4937510"/>
                <a:gd name="connsiteY998" fmla="*/ 139562 h 500761"/>
                <a:gd name="connsiteX999" fmla="*/ 1187444 w 4937510"/>
                <a:gd name="connsiteY999" fmla="*/ 136549 h 500761"/>
                <a:gd name="connsiteX1000" fmla="*/ 1181417 w 4937510"/>
                <a:gd name="connsiteY1000" fmla="*/ 133535 h 500761"/>
                <a:gd name="connsiteX1001" fmla="*/ 1176897 w 4937510"/>
                <a:gd name="connsiteY1001" fmla="*/ 133535 h 500761"/>
                <a:gd name="connsiteX1002" fmla="*/ 2897001 w 4937510"/>
                <a:gd name="connsiteY1002" fmla="*/ 132890 h 500761"/>
                <a:gd name="connsiteX1003" fmla="*/ 2895493 w 4937510"/>
                <a:gd name="connsiteY1003" fmla="*/ 134398 h 500761"/>
                <a:gd name="connsiteX1004" fmla="*/ 2895493 w 4937510"/>
                <a:gd name="connsiteY1004" fmla="*/ 137413 h 500761"/>
                <a:gd name="connsiteX1005" fmla="*/ 2893984 w 4937510"/>
                <a:gd name="connsiteY1005" fmla="*/ 138921 h 500761"/>
                <a:gd name="connsiteX1006" fmla="*/ 2893984 w 4937510"/>
                <a:gd name="connsiteY1006" fmla="*/ 140428 h 500761"/>
                <a:gd name="connsiteX1007" fmla="*/ 2893984 w 4937510"/>
                <a:gd name="connsiteY1007" fmla="*/ 143443 h 500761"/>
                <a:gd name="connsiteX1008" fmla="*/ 2895493 w 4937510"/>
                <a:gd name="connsiteY1008" fmla="*/ 143443 h 500761"/>
                <a:gd name="connsiteX1009" fmla="*/ 2897001 w 4937510"/>
                <a:gd name="connsiteY1009" fmla="*/ 144951 h 500761"/>
                <a:gd name="connsiteX1010" fmla="*/ 2898510 w 4937510"/>
                <a:gd name="connsiteY1010" fmla="*/ 146458 h 500761"/>
                <a:gd name="connsiteX1011" fmla="*/ 2900019 w 4937510"/>
                <a:gd name="connsiteY1011" fmla="*/ 146458 h 500761"/>
                <a:gd name="connsiteX1012" fmla="*/ 2900019 w 4937510"/>
                <a:gd name="connsiteY1012" fmla="*/ 144951 h 500761"/>
                <a:gd name="connsiteX1013" fmla="*/ 2901527 w 4937510"/>
                <a:gd name="connsiteY1013" fmla="*/ 143443 h 500761"/>
                <a:gd name="connsiteX1014" fmla="*/ 2901527 w 4937510"/>
                <a:gd name="connsiteY1014" fmla="*/ 141936 h 500761"/>
                <a:gd name="connsiteX1015" fmla="*/ 2901527 w 4937510"/>
                <a:gd name="connsiteY1015" fmla="*/ 140428 h 500761"/>
                <a:gd name="connsiteX1016" fmla="*/ 2900019 w 4937510"/>
                <a:gd name="connsiteY1016" fmla="*/ 138921 h 500761"/>
                <a:gd name="connsiteX1017" fmla="*/ 2901527 w 4937510"/>
                <a:gd name="connsiteY1017" fmla="*/ 137413 h 500761"/>
                <a:gd name="connsiteX1018" fmla="*/ 2901527 w 4937510"/>
                <a:gd name="connsiteY1018" fmla="*/ 134398 h 500761"/>
                <a:gd name="connsiteX1019" fmla="*/ 2900019 w 4937510"/>
                <a:gd name="connsiteY1019" fmla="*/ 132890 h 500761"/>
                <a:gd name="connsiteX1020" fmla="*/ 2898510 w 4937510"/>
                <a:gd name="connsiteY1020" fmla="*/ 132890 h 500761"/>
                <a:gd name="connsiteX1021" fmla="*/ 2897001 w 4937510"/>
                <a:gd name="connsiteY1021" fmla="*/ 132890 h 500761"/>
                <a:gd name="connsiteX1022" fmla="*/ 36931 w 4937510"/>
                <a:gd name="connsiteY1022" fmla="*/ 109991 h 500761"/>
                <a:gd name="connsiteX1023" fmla="*/ 42953 w 4937510"/>
                <a:gd name="connsiteY1023" fmla="*/ 111495 h 500761"/>
                <a:gd name="connsiteX1024" fmla="*/ 54996 w 4937510"/>
                <a:gd name="connsiteY1024" fmla="*/ 111495 h 500761"/>
                <a:gd name="connsiteX1025" fmla="*/ 65534 w 4937510"/>
                <a:gd name="connsiteY1025" fmla="*/ 111495 h 500761"/>
                <a:gd name="connsiteX1026" fmla="*/ 83599 w 4937510"/>
                <a:gd name="connsiteY1026" fmla="*/ 114503 h 500761"/>
                <a:gd name="connsiteX1027" fmla="*/ 92631 w 4937510"/>
                <a:gd name="connsiteY1027" fmla="*/ 119015 h 500761"/>
                <a:gd name="connsiteX1028" fmla="*/ 100158 w 4937510"/>
                <a:gd name="connsiteY1028" fmla="*/ 125031 h 500761"/>
                <a:gd name="connsiteX1029" fmla="*/ 104674 w 4937510"/>
                <a:gd name="connsiteY1029" fmla="*/ 128038 h 500761"/>
                <a:gd name="connsiteX1030" fmla="*/ 106180 w 4937510"/>
                <a:gd name="connsiteY1030" fmla="*/ 129542 h 500761"/>
                <a:gd name="connsiteX1031" fmla="*/ 116717 w 4937510"/>
                <a:gd name="connsiteY1031" fmla="*/ 137062 h 500761"/>
                <a:gd name="connsiteX1032" fmla="*/ 116717 w 4937510"/>
                <a:gd name="connsiteY1032" fmla="*/ 149094 h 500761"/>
                <a:gd name="connsiteX1033" fmla="*/ 104674 w 4937510"/>
                <a:gd name="connsiteY1033" fmla="*/ 162629 h 500761"/>
                <a:gd name="connsiteX1034" fmla="*/ 95642 w 4937510"/>
                <a:gd name="connsiteY1034" fmla="*/ 165637 h 500761"/>
                <a:gd name="connsiteX1035" fmla="*/ 80588 w 4937510"/>
                <a:gd name="connsiteY1035" fmla="*/ 164133 h 500761"/>
                <a:gd name="connsiteX1036" fmla="*/ 68545 w 4937510"/>
                <a:gd name="connsiteY1036" fmla="*/ 161125 h 500761"/>
                <a:gd name="connsiteX1037" fmla="*/ 59512 w 4937510"/>
                <a:gd name="connsiteY1037" fmla="*/ 152102 h 500761"/>
                <a:gd name="connsiteX1038" fmla="*/ 42953 w 4937510"/>
                <a:gd name="connsiteY1038" fmla="*/ 134054 h 500761"/>
                <a:gd name="connsiteX1039" fmla="*/ 41448 w 4937510"/>
                <a:gd name="connsiteY1039" fmla="*/ 128038 h 500761"/>
                <a:gd name="connsiteX1040" fmla="*/ 36931 w 4937510"/>
                <a:gd name="connsiteY1040" fmla="*/ 123527 h 500761"/>
                <a:gd name="connsiteX1041" fmla="*/ 30910 w 4937510"/>
                <a:gd name="connsiteY1041" fmla="*/ 116007 h 500761"/>
                <a:gd name="connsiteX1042" fmla="*/ 36931 w 4937510"/>
                <a:gd name="connsiteY1042" fmla="*/ 109991 h 500761"/>
                <a:gd name="connsiteX1043" fmla="*/ 1196485 w 4937510"/>
                <a:gd name="connsiteY1043" fmla="*/ 98879 h 500761"/>
                <a:gd name="connsiteX1044" fmla="*/ 1204019 w 4937510"/>
                <a:gd name="connsiteY1044" fmla="*/ 98879 h 500761"/>
                <a:gd name="connsiteX1045" fmla="*/ 1210046 w 4937510"/>
                <a:gd name="connsiteY1045" fmla="*/ 100386 h 500761"/>
                <a:gd name="connsiteX1046" fmla="*/ 1216073 w 4937510"/>
                <a:gd name="connsiteY1046" fmla="*/ 104906 h 500761"/>
                <a:gd name="connsiteX1047" fmla="*/ 1219087 w 4937510"/>
                <a:gd name="connsiteY1047" fmla="*/ 110933 h 500761"/>
                <a:gd name="connsiteX1048" fmla="*/ 1220594 w 4937510"/>
                <a:gd name="connsiteY1048" fmla="*/ 118467 h 500761"/>
                <a:gd name="connsiteX1049" fmla="*/ 1222100 w 4937510"/>
                <a:gd name="connsiteY1049" fmla="*/ 130521 h 500761"/>
                <a:gd name="connsiteX1050" fmla="*/ 1222100 w 4937510"/>
                <a:gd name="connsiteY1050" fmla="*/ 138055 h 500761"/>
                <a:gd name="connsiteX1051" fmla="*/ 1225114 w 4937510"/>
                <a:gd name="connsiteY1051" fmla="*/ 147096 h 500761"/>
                <a:gd name="connsiteX1052" fmla="*/ 1225114 w 4937510"/>
                <a:gd name="connsiteY1052" fmla="*/ 156137 h 500761"/>
                <a:gd name="connsiteX1053" fmla="*/ 1225114 w 4937510"/>
                <a:gd name="connsiteY1053" fmla="*/ 162164 h 500761"/>
                <a:gd name="connsiteX1054" fmla="*/ 1225114 w 4937510"/>
                <a:gd name="connsiteY1054" fmla="*/ 172711 h 500761"/>
                <a:gd name="connsiteX1055" fmla="*/ 1223607 w 4937510"/>
                <a:gd name="connsiteY1055" fmla="*/ 180245 h 500761"/>
                <a:gd name="connsiteX1056" fmla="*/ 1222100 w 4937510"/>
                <a:gd name="connsiteY1056" fmla="*/ 187779 h 500761"/>
                <a:gd name="connsiteX1057" fmla="*/ 1220594 w 4937510"/>
                <a:gd name="connsiteY1057" fmla="*/ 195313 h 500761"/>
                <a:gd name="connsiteX1058" fmla="*/ 1219087 w 4937510"/>
                <a:gd name="connsiteY1058" fmla="*/ 213394 h 500761"/>
                <a:gd name="connsiteX1059" fmla="*/ 1219087 w 4937510"/>
                <a:gd name="connsiteY1059" fmla="*/ 225449 h 500761"/>
                <a:gd name="connsiteX1060" fmla="*/ 1220594 w 4937510"/>
                <a:gd name="connsiteY1060" fmla="*/ 231476 h 500761"/>
                <a:gd name="connsiteX1061" fmla="*/ 1222100 w 4937510"/>
                <a:gd name="connsiteY1061" fmla="*/ 240516 h 500761"/>
                <a:gd name="connsiteX1062" fmla="*/ 1225114 w 4937510"/>
                <a:gd name="connsiteY1062" fmla="*/ 245037 h 500761"/>
                <a:gd name="connsiteX1063" fmla="*/ 1225114 w 4937510"/>
                <a:gd name="connsiteY1063" fmla="*/ 273666 h 500761"/>
                <a:gd name="connsiteX1064" fmla="*/ 1226621 w 4937510"/>
                <a:gd name="connsiteY1064" fmla="*/ 291747 h 500761"/>
                <a:gd name="connsiteX1065" fmla="*/ 1226621 w 4937510"/>
                <a:gd name="connsiteY1065" fmla="*/ 308322 h 500761"/>
                <a:gd name="connsiteX1066" fmla="*/ 1225114 w 4937510"/>
                <a:gd name="connsiteY1066" fmla="*/ 330923 h 500761"/>
                <a:gd name="connsiteX1067" fmla="*/ 1223607 w 4937510"/>
                <a:gd name="connsiteY1067" fmla="*/ 342977 h 500761"/>
                <a:gd name="connsiteX1068" fmla="*/ 1225114 w 4937510"/>
                <a:gd name="connsiteY1068" fmla="*/ 350511 h 500761"/>
                <a:gd name="connsiteX1069" fmla="*/ 1223607 w 4937510"/>
                <a:gd name="connsiteY1069" fmla="*/ 355032 h 500761"/>
                <a:gd name="connsiteX1070" fmla="*/ 1222100 w 4937510"/>
                <a:gd name="connsiteY1070" fmla="*/ 359552 h 500761"/>
                <a:gd name="connsiteX1071" fmla="*/ 1220594 w 4937510"/>
                <a:gd name="connsiteY1071" fmla="*/ 365579 h 500761"/>
                <a:gd name="connsiteX1072" fmla="*/ 1219087 w 4937510"/>
                <a:gd name="connsiteY1072" fmla="*/ 370099 h 500761"/>
                <a:gd name="connsiteX1073" fmla="*/ 1222100 w 4937510"/>
                <a:gd name="connsiteY1073" fmla="*/ 373113 h 500761"/>
                <a:gd name="connsiteX1074" fmla="*/ 1228127 w 4937510"/>
                <a:gd name="connsiteY1074" fmla="*/ 374620 h 500761"/>
                <a:gd name="connsiteX1075" fmla="*/ 1231141 w 4937510"/>
                <a:gd name="connsiteY1075" fmla="*/ 376127 h 500761"/>
                <a:gd name="connsiteX1076" fmla="*/ 1231141 w 4937510"/>
                <a:gd name="connsiteY1076" fmla="*/ 385167 h 500761"/>
                <a:gd name="connsiteX1077" fmla="*/ 1231141 w 4937510"/>
                <a:gd name="connsiteY1077" fmla="*/ 392701 h 500761"/>
                <a:gd name="connsiteX1078" fmla="*/ 1228127 w 4937510"/>
                <a:gd name="connsiteY1078" fmla="*/ 397222 h 500761"/>
                <a:gd name="connsiteX1079" fmla="*/ 1226621 w 4937510"/>
                <a:gd name="connsiteY1079" fmla="*/ 406262 h 500761"/>
                <a:gd name="connsiteX1080" fmla="*/ 1226621 w 4937510"/>
                <a:gd name="connsiteY1080" fmla="*/ 413796 h 500761"/>
                <a:gd name="connsiteX1081" fmla="*/ 1228127 w 4937510"/>
                <a:gd name="connsiteY1081" fmla="*/ 421330 h 500761"/>
                <a:gd name="connsiteX1082" fmla="*/ 1226621 w 4937510"/>
                <a:gd name="connsiteY1082" fmla="*/ 425850 h 500761"/>
                <a:gd name="connsiteX1083" fmla="*/ 1219087 w 4937510"/>
                <a:gd name="connsiteY1083" fmla="*/ 427357 h 500761"/>
                <a:gd name="connsiteX1084" fmla="*/ 1213060 w 4937510"/>
                <a:gd name="connsiteY1084" fmla="*/ 428864 h 500761"/>
                <a:gd name="connsiteX1085" fmla="*/ 1207033 w 4937510"/>
                <a:gd name="connsiteY1085" fmla="*/ 431877 h 500761"/>
                <a:gd name="connsiteX1086" fmla="*/ 1201005 w 4937510"/>
                <a:gd name="connsiteY1086" fmla="*/ 431877 h 500761"/>
                <a:gd name="connsiteX1087" fmla="*/ 1196485 w 4937510"/>
                <a:gd name="connsiteY1087" fmla="*/ 428864 h 500761"/>
                <a:gd name="connsiteX1088" fmla="*/ 1190458 w 4937510"/>
                <a:gd name="connsiteY1088" fmla="*/ 424344 h 500761"/>
                <a:gd name="connsiteX1089" fmla="*/ 1185938 w 4937510"/>
                <a:gd name="connsiteY1089" fmla="*/ 418316 h 500761"/>
                <a:gd name="connsiteX1090" fmla="*/ 1176897 w 4937510"/>
                <a:gd name="connsiteY1090" fmla="*/ 410783 h 500761"/>
                <a:gd name="connsiteX1091" fmla="*/ 1167856 w 4937510"/>
                <a:gd name="connsiteY1091" fmla="*/ 401742 h 500761"/>
                <a:gd name="connsiteX1092" fmla="*/ 1160322 w 4937510"/>
                <a:gd name="connsiteY1092" fmla="*/ 397222 h 500761"/>
                <a:gd name="connsiteX1093" fmla="*/ 1155802 w 4937510"/>
                <a:gd name="connsiteY1093" fmla="*/ 394208 h 500761"/>
                <a:gd name="connsiteX1094" fmla="*/ 1151282 w 4937510"/>
                <a:gd name="connsiteY1094" fmla="*/ 389688 h 500761"/>
                <a:gd name="connsiteX1095" fmla="*/ 1148268 w 4937510"/>
                <a:gd name="connsiteY1095" fmla="*/ 389688 h 500761"/>
                <a:gd name="connsiteX1096" fmla="*/ 1140734 w 4937510"/>
                <a:gd name="connsiteY1096" fmla="*/ 389688 h 500761"/>
                <a:gd name="connsiteX1097" fmla="*/ 1133200 w 4937510"/>
                <a:gd name="connsiteY1097" fmla="*/ 389688 h 500761"/>
                <a:gd name="connsiteX1098" fmla="*/ 1128680 w 4937510"/>
                <a:gd name="connsiteY1098" fmla="*/ 392701 h 500761"/>
                <a:gd name="connsiteX1099" fmla="*/ 1124160 w 4937510"/>
                <a:gd name="connsiteY1099" fmla="*/ 397222 h 500761"/>
                <a:gd name="connsiteX1100" fmla="*/ 1118132 w 4937510"/>
                <a:gd name="connsiteY1100" fmla="*/ 404755 h 500761"/>
                <a:gd name="connsiteX1101" fmla="*/ 1115119 w 4937510"/>
                <a:gd name="connsiteY1101" fmla="*/ 409276 h 500761"/>
                <a:gd name="connsiteX1102" fmla="*/ 1110599 w 4937510"/>
                <a:gd name="connsiteY1102" fmla="*/ 421330 h 500761"/>
                <a:gd name="connsiteX1103" fmla="*/ 1103065 w 4937510"/>
                <a:gd name="connsiteY1103" fmla="*/ 427357 h 500761"/>
                <a:gd name="connsiteX1104" fmla="*/ 1098544 w 4937510"/>
                <a:gd name="connsiteY1104" fmla="*/ 433384 h 500761"/>
                <a:gd name="connsiteX1105" fmla="*/ 1092517 w 4937510"/>
                <a:gd name="connsiteY1105" fmla="*/ 442425 h 500761"/>
                <a:gd name="connsiteX1106" fmla="*/ 1089504 w 4937510"/>
                <a:gd name="connsiteY1106" fmla="*/ 446945 h 500761"/>
                <a:gd name="connsiteX1107" fmla="*/ 1078956 w 4937510"/>
                <a:gd name="connsiteY1107" fmla="*/ 454479 h 500761"/>
                <a:gd name="connsiteX1108" fmla="*/ 1074436 w 4937510"/>
                <a:gd name="connsiteY1108" fmla="*/ 451466 h 500761"/>
                <a:gd name="connsiteX1109" fmla="*/ 1074436 w 4937510"/>
                <a:gd name="connsiteY1109" fmla="*/ 445438 h 500761"/>
                <a:gd name="connsiteX1110" fmla="*/ 1077449 w 4937510"/>
                <a:gd name="connsiteY1110" fmla="*/ 434891 h 500761"/>
                <a:gd name="connsiteX1111" fmla="*/ 1080463 w 4937510"/>
                <a:gd name="connsiteY1111" fmla="*/ 416810 h 500761"/>
                <a:gd name="connsiteX1112" fmla="*/ 1077449 w 4937510"/>
                <a:gd name="connsiteY1112" fmla="*/ 401742 h 500761"/>
                <a:gd name="connsiteX1113" fmla="*/ 1074436 w 4937510"/>
                <a:gd name="connsiteY1113" fmla="*/ 395715 h 500761"/>
                <a:gd name="connsiteX1114" fmla="*/ 1071422 w 4937510"/>
                <a:gd name="connsiteY1114" fmla="*/ 388181 h 500761"/>
                <a:gd name="connsiteX1115" fmla="*/ 1068409 w 4937510"/>
                <a:gd name="connsiteY1115" fmla="*/ 377633 h 500761"/>
                <a:gd name="connsiteX1116" fmla="*/ 1066902 w 4937510"/>
                <a:gd name="connsiteY1116" fmla="*/ 370099 h 500761"/>
                <a:gd name="connsiteX1117" fmla="*/ 1062382 w 4937510"/>
                <a:gd name="connsiteY1117" fmla="*/ 368593 h 500761"/>
                <a:gd name="connsiteX1118" fmla="*/ 1054848 w 4937510"/>
                <a:gd name="connsiteY1118" fmla="*/ 361059 h 500761"/>
                <a:gd name="connsiteX1119" fmla="*/ 1057861 w 4937510"/>
                <a:gd name="connsiteY1119" fmla="*/ 347498 h 500761"/>
                <a:gd name="connsiteX1120" fmla="*/ 1062382 w 4937510"/>
                <a:gd name="connsiteY1120" fmla="*/ 336950 h 500761"/>
                <a:gd name="connsiteX1121" fmla="*/ 1065395 w 4937510"/>
                <a:gd name="connsiteY1121" fmla="*/ 330923 h 500761"/>
                <a:gd name="connsiteX1122" fmla="*/ 1065395 w 4937510"/>
                <a:gd name="connsiteY1122" fmla="*/ 317362 h 500761"/>
                <a:gd name="connsiteX1123" fmla="*/ 1066902 w 4937510"/>
                <a:gd name="connsiteY1123" fmla="*/ 309828 h 500761"/>
                <a:gd name="connsiteX1124" fmla="*/ 1069916 w 4937510"/>
                <a:gd name="connsiteY1124" fmla="*/ 297774 h 500761"/>
                <a:gd name="connsiteX1125" fmla="*/ 1071422 w 4937510"/>
                <a:gd name="connsiteY1125" fmla="*/ 285720 h 500761"/>
                <a:gd name="connsiteX1126" fmla="*/ 1072929 w 4937510"/>
                <a:gd name="connsiteY1126" fmla="*/ 267638 h 500761"/>
                <a:gd name="connsiteX1127" fmla="*/ 1074436 w 4937510"/>
                <a:gd name="connsiteY1127" fmla="*/ 258598 h 500761"/>
                <a:gd name="connsiteX1128" fmla="*/ 1077449 w 4937510"/>
                <a:gd name="connsiteY1128" fmla="*/ 239010 h 500761"/>
                <a:gd name="connsiteX1129" fmla="*/ 1080463 w 4937510"/>
                <a:gd name="connsiteY1129" fmla="*/ 226955 h 500761"/>
                <a:gd name="connsiteX1130" fmla="*/ 1084983 w 4937510"/>
                <a:gd name="connsiteY1130" fmla="*/ 202847 h 500761"/>
                <a:gd name="connsiteX1131" fmla="*/ 1084983 w 4937510"/>
                <a:gd name="connsiteY1131" fmla="*/ 195313 h 500761"/>
                <a:gd name="connsiteX1132" fmla="*/ 1086490 w 4937510"/>
                <a:gd name="connsiteY1132" fmla="*/ 190793 h 500761"/>
                <a:gd name="connsiteX1133" fmla="*/ 1091010 w 4937510"/>
                <a:gd name="connsiteY1133" fmla="*/ 186272 h 500761"/>
                <a:gd name="connsiteX1134" fmla="*/ 1092517 w 4937510"/>
                <a:gd name="connsiteY1134" fmla="*/ 181752 h 500761"/>
                <a:gd name="connsiteX1135" fmla="*/ 1094024 w 4937510"/>
                <a:gd name="connsiteY1135" fmla="*/ 178738 h 500761"/>
                <a:gd name="connsiteX1136" fmla="*/ 1095531 w 4937510"/>
                <a:gd name="connsiteY1136" fmla="*/ 172711 h 500761"/>
                <a:gd name="connsiteX1137" fmla="*/ 1097038 w 4937510"/>
                <a:gd name="connsiteY1137" fmla="*/ 163671 h 500761"/>
                <a:gd name="connsiteX1138" fmla="*/ 1097038 w 4937510"/>
                <a:gd name="connsiteY1138" fmla="*/ 159150 h 500761"/>
                <a:gd name="connsiteX1139" fmla="*/ 1098544 w 4937510"/>
                <a:gd name="connsiteY1139" fmla="*/ 156137 h 500761"/>
                <a:gd name="connsiteX1140" fmla="*/ 1098544 w 4937510"/>
                <a:gd name="connsiteY1140" fmla="*/ 150110 h 500761"/>
                <a:gd name="connsiteX1141" fmla="*/ 1098544 w 4937510"/>
                <a:gd name="connsiteY1141" fmla="*/ 142576 h 500761"/>
                <a:gd name="connsiteX1142" fmla="*/ 1110599 w 4937510"/>
                <a:gd name="connsiteY1142" fmla="*/ 136549 h 500761"/>
                <a:gd name="connsiteX1143" fmla="*/ 1112105 w 4937510"/>
                <a:gd name="connsiteY1143" fmla="*/ 133535 h 500761"/>
                <a:gd name="connsiteX1144" fmla="*/ 1118132 w 4937510"/>
                <a:gd name="connsiteY1144" fmla="*/ 130521 h 500761"/>
                <a:gd name="connsiteX1145" fmla="*/ 1124160 w 4937510"/>
                <a:gd name="connsiteY1145" fmla="*/ 132028 h 500761"/>
                <a:gd name="connsiteX1146" fmla="*/ 1127173 w 4937510"/>
                <a:gd name="connsiteY1146" fmla="*/ 136549 h 500761"/>
                <a:gd name="connsiteX1147" fmla="*/ 1130187 w 4937510"/>
                <a:gd name="connsiteY1147" fmla="*/ 139562 h 500761"/>
                <a:gd name="connsiteX1148" fmla="*/ 1133200 w 4937510"/>
                <a:gd name="connsiteY1148" fmla="*/ 147096 h 500761"/>
                <a:gd name="connsiteX1149" fmla="*/ 1137721 w 4937510"/>
                <a:gd name="connsiteY1149" fmla="*/ 151616 h 500761"/>
                <a:gd name="connsiteX1150" fmla="*/ 1142241 w 4937510"/>
                <a:gd name="connsiteY1150" fmla="*/ 151616 h 500761"/>
                <a:gd name="connsiteX1151" fmla="*/ 1148268 w 4937510"/>
                <a:gd name="connsiteY1151" fmla="*/ 147096 h 500761"/>
                <a:gd name="connsiteX1152" fmla="*/ 1152788 w 4937510"/>
                <a:gd name="connsiteY1152" fmla="*/ 141069 h 500761"/>
                <a:gd name="connsiteX1153" fmla="*/ 1157309 w 4937510"/>
                <a:gd name="connsiteY1153" fmla="*/ 136549 h 500761"/>
                <a:gd name="connsiteX1154" fmla="*/ 1160322 w 4937510"/>
                <a:gd name="connsiteY1154" fmla="*/ 130521 h 500761"/>
                <a:gd name="connsiteX1155" fmla="*/ 1164843 w 4937510"/>
                <a:gd name="connsiteY1155" fmla="*/ 124494 h 500761"/>
                <a:gd name="connsiteX1156" fmla="*/ 1169363 w 4937510"/>
                <a:gd name="connsiteY1156" fmla="*/ 118467 h 500761"/>
                <a:gd name="connsiteX1157" fmla="*/ 1173883 w 4937510"/>
                <a:gd name="connsiteY1157" fmla="*/ 112440 h 500761"/>
                <a:gd name="connsiteX1158" fmla="*/ 1181417 w 4937510"/>
                <a:gd name="connsiteY1158" fmla="*/ 104906 h 500761"/>
                <a:gd name="connsiteX1159" fmla="*/ 1188951 w 4937510"/>
                <a:gd name="connsiteY1159" fmla="*/ 100386 h 500761"/>
                <a:gd name="connsiteX1160" fmla="*/ 1196485 w 4937510"/>
                <a:gd name="connsiteY1160" fmla="*/ 98879 h 500761"/>
                <a:gd name="connsiteX1161" fmla="*/ 2930192 w 4937510"/>
                <a:gd name="connsiteY1161" fmla="*/ 98217 h 500761"/>
                <a:gd name="connsiteX1162" fmla="*/ 2930192 w 4937510"/>
                <a:gd name="connsiteY1162" fmla="*/ 99724 h 500761"/>
                <a:gd name="connsiteX1163" fmla="*/ 2930192 w 4937510"/>
                <a:gd name="connsiteY1163" fmla="*/ 101232 h 500761"/>
                <a:gd name="connsiteX1164" fmla="*/ 2928684 w 4937510"/>
                <a:gd name="connsiteY1164" fmla="*/ 102739 h 500761"/>
                <a:gd name="connsiteX1165" fmla="*/ 2927175 w 4937510"/>
                <a:gd name="connsiteY1165" fmla="*/ 102739 h 500761"/>
                <a:gd name="connsiteX1166" fmla="*/ 2924158 w 4937510"/>
                <a:gd name="connsiteY1166" fmla="*/ 102739 h 500761"/>
                <a:gd name="connsiteX1167" fmla="*/ 2922649 w 4937510"/>
                <a:gd name="connsiteY1167" fmla="*/ 104247 h 500761"/>
                <a:gd name="connsiteX1168" fmla="*/ 2921140 w 4937510"/>
                <a:gd name="connsiteY1168" fmla="*/ 105754 h 500761"/>
                <a:gd name="connsiteX1169" fmla="*/ 2919632 w 4937510"/>
                <a:gd name="connsiteY1169" fmla="*/ 107262 h 500761"/>
                <a:gd name="connsiteX1170" fmla="*/ 2918123 w 4937510"/>
                <a:gd name="connsiteY1170" fmla="*/ 107262 h 500761"/>
                <a:gd name="connsiteX1171" fmla="*/ 2916614 w 4937510"/>
                <a:gd name="connsiteY1171" fmla="*/ 108770 h 500761"/>
                <a:gd name="connsiteX1172" fmla="*/ 2915106 w 4937510"/>
                <a:gd name="connsiteY1172" fmla="*/ 110277 h 500761"/>
                <a:gd name="connsiteX1173" fmla="*/ 2913597 w 4937510"/>
                <a:gd name="connsiteY1173" fmla="*/ 111785 h 500761"/>
                <a:gd name="connsiteX1174" fmla="*/ 2912088 w 4937510"/>
                <a:gd name="connsiteY1174" fmla="*/ 113292 h 500761"/>
                <a:gd name="connsiteX1175" fmla="*/ 2910579 w 4937510"/>
                <a:gd name="connsiteY1175" fmla="*/ 113292 h 500761"/>
                <a:gd name="connsiteX1176" fmla="*/ 2909071 w 4937510"/>
                <a:gd name="connsiteY1176" fmla="*/ 113292 h 500761"/>
                <a:gd name="connsiteX1177" fmla="*/ 2909071 w 4937510"/>
                <a:gd name="connsiteY1177" fmla="*/ 114800 h 500761"/>
                <a:gd name="connsiteX1178" fmla="*/ 2909071 w 4937510"/>
                <a:gd name="connsiteY1178" fmla="*/ 116307 h 500761"/>
                <a:gd name="connsiteX1179" fmla="*/ 2910579 w 4937510"/>
                <a:gd name="connsiteY1179" fmla="*/ 117815 h 500761"/>
                <a:gd name="connsiteX1180" fmla="*/ 2912088 w 4937510"/>
                <a:gd name="connsiteY1180" fmla="*/ 117815 h 500761"/>
                <a:gd name="connsiteX1181" fmla="*/ 2912088 w 4937510"/>
                <a:gd name="connsiteY1181" fmla="*/ 119322 h 500761"/>
                <a:gd name="connsiteX1182" fmla="*/ 2913597 w 4937510"/>
                <a:gd name="connsiteY1182" fmla="*/ 119322 h 500761"/>
                <a:gd name="connsiteX1183" fmla="*/ 2913597 w 4937510"/>
                <a:gd name="connsiteY1183" fmla="*/ 120830 h 500761"/>
                <a:gd name="connsiteX1184" fmla="*/ 2915106 w 4937510"/>
                <a:gd name="connsiteY1184" fmla="*/ 120830 h 500761"/>
                <a:gd name="connsiteX1185" fmla="*/ 2916614 w 4937510"/>
                <a:gd name="connsiteY1185" fmla="*/ 122338 h 500761"/>
                <a:gd name="connsiteX1186" fmla="*/ 2918123 w 4937510"/>
                <a:gd name="connsiteY1186" fmla="*/ 122338 h 500761"/>
                <a:gd name="connsiteX1187" fmla="*/ 2921140 w 4937510"/>
                <a:gd name="connsiteY1187" fmla="*/ 126860 h 500761"/>
                <a:gd name="connsiteX1188" fmla="*/ 2922649 w 4937510"/>
                <a:gd name="connsiteY1188" fmla="*/ 126860 h 500761"/>
                <a:gd name="connsiteX1189" fmla="*/ 2922649 w 4937510"/>
                <a:gd name="connsiteY1189" fmla="*/ 128368 h 500761"/>
                <a:gd name="connsiteX1190" fmla="*/ 2924158 w 4937510"/>
                <a:gd name="connsiteY1190" fmla="*/ 128368 h 500761"/>
                <a:gd name="connsiteX1191" fmla="*/ 2924158 w 4937510"/>
                <a:gd name="connsiteY1191" fmla="*/ 126860 h 500761"/>
                <a:gd name="connsiteX1192" fmla="*/ 2925666 w 4937510"/>
                <a:gd name="connsiteY1192" fmla="*/ 126860 h 500761"/>
                <a:gd name="connsiteX1193" fmla="*/ 2927175 w 4937510"/>
                <a:gd name="connsiteY1193" fmla="*/ 125353 h 500761"/>
                <a:gd name="connsiteX1194" fmla="*/ 2927175 w 4937510"/>
                <a:gd name="connsiteY1194" fmla="*/ 123845 h 500761"/>
                <a:gd name="connsiteX1195" fmla="*/ 2928684 w 4937510"/>
                <a:gd name="connsiteY1195" fmla="*/ 122338 h 500761"/>
                <a:gd name="connsiteX1196" fmla="*/ 2927175 w 4937510"/>
                <a:gd name="connsiteY1196" fmla="*/ 120830 h 500761"/>
                <a:gd name="connsiteX1197" fmla="*/ 2928684 w 4937510"/>
                <a:gd name="connsiteY1197" fmla="*/ 119322 h 500761"/>
                <a:gd name="connsiteX1198" fmla="*/ 2928684 w 4937510"/>
                <a:gd name="connsiteY1198" fmla="*/ 114800 h 500761"/>
                <a:gd name="connsiteX1199" fmla="*/ 2930192 w 4937510"/>
                <a:gd name="connsiteY1199" fmla="*/ 113292 h 500761"/>
                <a:gd name="connsiteX1200" fmla="*/ 2930192 w 4937510"/>
                <a:gd name="connsiteY1200" fmla="*/ 111785 h 500761"/>
                <a:gd name="connsiteX1201" fmla="*/ 2930192 w 4937510"/>
                <a:gd name="connsiteY1201" fmla="*/ 108770 h 500761"/>
                <a:gd name="connsiteX1202" fmla="*/ 2931701 w 4937510"/>
                <a:gd name="connsiteY1202" fmla="*/ 107262 h 500761"/>
                <a:gd name="connsiteX1203" fmla="*/ 2931701 w 4937510"/>
                <a:gd name="connsiteY1203" fmla="*/ 104247 h 500761"/>
                <a:gd name="connsiteX1204" fmla="*/ 2931701 w 4937510"/>
                <a:gd name="connsiteY1204" fmla="*/ 101232 h 500761"/>
                <a:gd name="connsiteX1205" fmla="*/ 2931701 w 4937510"/>
                <a:gd name="connsiteY1205" fmla="*/ 99724 h 500761"/>
                <a:gd name="connsiteX1206" fmla="*/ 2933210 w 4937510"/>
                <a:gd name="connsiteY1206" fmla="*/ 99724 h 500761"/>
                <a:gd name="connsiteX1207" fmla="*/ 2933210 w 4937510"/>
                <a:gd name="connsiteY1207" fmla="*/ 98217 h 500761"/>
                <a:gd name="connsiteX1208" fmla="*/ 2931701 w 4937510"/>
                <a:gd name="connsiteY1208" fmla="*/ 98217 h 500761"/>
                <a:gd name="connsiteX1209" fmla="*/ 2930192 w 4937510"/>
                <a:gd name="connsiteY1209" fmla="*/ 98217 h 500761"/>
                <a:gd name="connsiteX1210" fmla="*/ 361348 w 4937510"/>
                <a:gd name="connsiteY1210" fmla="*/ 90941 h 500761"/>
                <a:gd name="connsiteX1211" fmla="*/ 364377 w 4937510"/>
                <a:gd name="connsiteY1211" fmla="*/ 90941 h 500761"/>
                <a:gd name="connsiteX1212" fmla="*/ 376493 w 4937510"/>
                <a:gd name="connsiteY1212" fmla="*/ 90941 h 500761"/>
                <a:gd name="connsiteX1213" fmla="*/ 390124 w 4937510"/>
                <a:gd name="connsiteY1213" fmla="*/ 94001 h 500761"/>
                <a:gd name="connsiteX1214" fmla="*/ 393153 w 4937510"/>
                <a:gd name="connsiteY1214" fmla="*/ 95530 h 500761"/>
                <a:gd name="connsiteX1215" fmla="*/ 397696 w 4937510"/>
                <a:gd name="connsiteY1215" fmla="*/ 101650 h 500761"/>
                <a:gd name="connsiteX1216" fmla="*/ 399211 w 4937510"/>
                <a:gd name="connsiteY1216" fmla="*/ 112358 h 500761"/>
                <a:gd name="connsiteX1217" fmla="*/ 397696 w 4937510"/>
                <a:gd name="connsiteY1217" fmla="*/ 121537 h 500761"/>
                <a:gd name="connsiteX1218" fmla="*/ 394667 w 4937510"/>
                <a:gd name="connsiteY1218" fmla="*/ 130715 h 500761"/>
                <a:gd name="connsiteX1219" fmla="*/ 390124 w 4937510"/>
                <a:gd name="connsiteY1219" fmla="*/ 133775 h 500761"/>
                <a:gd name="connsiteX1220" fmla="*/ 381037 w 4937510"/>
                <a:gd name="connsiteY1220" fmla="*/ 135305 h 500761"/>
                <a:gd name="connsiteX1221" fmla="*/ 371949 w 4937510"/>
                <a:gd name="connsiteY1221" fmla="*/ 135305 h 500761"/>
                <a:gd name="connsiteX1222" fmla="*/ 361348 w 4937510"/>
                <a:gd name="connsiteY1222" fmla="*/ 130715 h 500761"/>
                <a:gd name="connsiteX1223" fmla="*/ 359833 w 4937510"/>
                <a:gd name="connsiteY1223" fmla="*/ 129186 h 500761"/>
                <a:gd name="connsiteX1224" fmla="*/ 353775 w 4937510"/>
                <a:gd name="connsiteY1224" fmla="*/ 126126 h 500761"/>
                <a:gd name="connsiteX1225" fmla="*/ 347717 w 4937510"/>
                <a:gd name="connsiteY1225" fmla="*/ 124596 h 500761"/>
                <a:gd name="connsiteX1226" fmla="*/ 344688 w 4937510"/>
                <a:gd name="connsiteY1226" fmla="*/ 124596 h 500761"/>
                <a:gd name="connsiteX1227" fmla="*/ 340145 w 4937510"/>
                <a:gd name="connsiteY1227" fmla="*/ 126126 h 500761"/>
                <a:gd name="connsiteX1228" fmla="*/ 332572 w 4937510"/>
                <a:gd name="connsiteY1228" fmla="*/ 129186 h 500761"/>
                <a:gd name="connsiteX1229" fmla="*/ 328028 w 4937510"/>
                <a:gd name="connsiteY1229" fmla="*/ 132245 h 500761"/>
                <a:gd name="connsiteX1230" fmla="*/ 323485 w 4937510"/>
                <a:gd name="connsiteY1230" fmla="*/ 135305 h 500761"/>
                <a:gd name="connsiteX1231" fmla="*/ 320456 w 4937510"/>
                <a:gd name="connsiteY1231" fmla="*/ 141424 h 500761"/>
                <a:gd name="connsiteX1232" fmla="*/ 317427 w 4937510"/>
                <a:gd name="connsiteY1232" fmla="*/ 146013 h 500761"/>
                <a:gd name="connsiteX1233" fmla="*/ 312883 w 4937510"/>
                <a:gd name="connsiteY1233" fmla="*/ 153662 h 500761"/>
                <a:gd name="connsiteX1234" fmla="*/ 311369 w 4937510"/>
                <a:gd name="connsiteY1234" fmla="*/ 156722 h 500761"/>
                <a:gd name="connsiteX1235" fmla="*/ 309854 w 4937510"/>
                <a:gd name="connsiteY1235" fmla="*/ 161311 h 500761"/>
                <a:gd name="connsiteX1236" fmla="*/ 309854 w 4937510"/>
                <a:gd name="connsiteY1236" fmla="*/ 164371 h 500761"/>
                <a:gd name="connsiteX1237" fmla="*/ 306825 w 4937510"/>
                <a:gd name="connsiteY1237" fmla="*/ 165900 h 500761"/>
                <a:gd name="connsiteX1238" fmla="*/ 303796 w 4937510"/>
                <a:gd name="connsiteY1238" fmla="*/ 165900 h 500761"/>
                <a:gd name="connsiteX1239" fmla="*/ 302282 w 4937510"/>
                <a:gd name="connsiteY1239" fmla="*/ 165900 h 500761"/>
                <a:gd name="connsiteX1240" fmla="*/ 302282 w 4937510"/>
                <a:gd name="connsiteY1240" fmla="*/ 161311 h 500761"/>
                <a:gd name="connsiteX1241" fmla="*/ 302282 w 4937510"/>
                <a:gd name="connsiteY1241" fmla="*/ 158252 h 500761"/>
                <a:gd name="connsiteX1242" fmla="*/ 300767 w 4937510"/>
                <a:gd name="connsiteY1242" fmla="*/ 158252 h 500761"/>
                <a:gd name="connsiteX1243" fmla="*/ 296224 w 4937510"/>
                <a:gd name="connsiteY1243" fmla="*/ 156722 h 500761"/>
                <a:gd name="connsiteX1244" fmla="*/ 291680 w 4937510"/>
                <a:gd name="connsiteY1244" fmla="*/ 159781 h 500761"/>
                <a:gd name="connsiteX1245" fmla="*/ 288651 w 4937510"/>
                <a:gd name="connsiteY1245" fmla="*/ 162841 h 500761"/>
                <a:gd name="connsiteX1246" fmla="*/ 285622 w 4937510"/>
                <a:gd name="connsiteY1246" fmla="*/ 164371 h 500761"/>
                <a:gd name="connsiteX1247" fmla="*/ 282593 w 4937510"/>
                <a:gd name="connsiteY1247" fmla="*/ 167430 h 500761"/>
                <a:gd name="connsiteX1248" fmla="*/ 278049 w 4937510"/>
                <a:gd name="connsiteY1248" fmla="*/ 172020 h 500761"/>
                <a:gd name="connsiteX1249" fmla="*/ 271991 w 4937510"/>
                <a:gd name="connsiteY1249" fmla="*/ 175079 h 500761"/>
                <a:gd name="connsiteX1250" fmla="*/ 268962 w 4937510"/>
                <a:gd name="connsiteY1250" fmla="*/ 175079 h 500761"/>
                <a:gd name="connsiteX1251" fmla="*/ 268962 w 4937510"/>
                <a:gd name="connsiteY1251" fmla="*/ 172020 h 500761"/>
                <a:gd name="connsiteX1252" fmla="*/ 270477 w 4937510"/>
                <a:gd name="connsiteY1252" fmla="*/ 168960 h 500761"/>
                <a:gd name="connsiteX1253" fmla="*/ 275020 w 4937510"/>
                <a:gd name="connsiteY1253" fmla="*/ 164371 h 500761"/>
                <a:gd name="connsiteX1254" fmla="*/ 281078 w 4937510"/>
                <a:gd name="connsiteY1254" fmla="*/ 159781 h 500761"/>
                <a:gd name="connsiteX1255" fmla="*/ 291680 w 4937510"/>
                <a:gd name="connsiteY1255" fmla="*/ 149073 h 500761"/>
                <a:gd name="connsiteX1256" fmla="*/ 297738 w 4937510"/>
                <a:gd name="connsiteY1256" fmla="*/ 142954 h 500761"/>
                <a:gd name="connsiteX1257" fmla="*/ 311369 w 4937510"/>
                <a:gd name="connsiteY1257" fmla="*/ 130715 h 500761"/>
                <a:gd name="connsiteX1258" fmla="*/ 326514 w 4937510"/>
                <a:gd name="connsiteY1258" fmla="*/ 116947 h 500761"/>
                <a:gd name="connsiteX1259" fmla="*/ 332572 w 4937510"/>
                <a:gd name="connsiteY1259" fmla="*/ 110828 h 500761"/>
                <a:gd name="connsiteX1260" fmla="*/ 335601 w 4937510"/>
                <a:gd name="connsiteY1260" fmla="*/ 107769 h 500761"/>
                <a:gd name="connsiteX1261" fmla="*/ 350746 w 4937510"/>
                <a:gd name="connsiteY1261" fmla="*/ 95530 h 500761"/>
                <a:gd name="connsiteX1262" fmla="*/ 361348 w 4937510"/>
                <a:gd name="connsiteY1262" fmla="*/ 90941 h 500761"/>
                <a:gd name="connsiteX1263" fmla="*/ 3770560 w 4937510"/>
                <a:gd name="connsiteY1263" fmla="*/ 89354 h 500761"/>
                <a:gd name="connsiteX1264" fmla="*/ 3781064 w 4937510"/>
                <a:gd name="connsiteY1264" fmla="*/ 89354 h 500761"/>
                <a:gd name="connsiteX1265" fmla="*/ 3794569 w 4937510"/>
                <a:gd name="connsiteY1265" fmla="*/ 92385 h 500761"/>
                <a:gd name="connsiteX1266" fmla="*/ 3805072 w 4937510"/>
                <a:gd name="connsiteY1266" fmla="*/ 93900 h 500761"/>
                <a:gd name="connsiteX1267" fmla="*/ 3817077 w 4937510"/>
                <a:gd name="connsiteY1267" fmla="*/ 95415 h 500761"/>
                <a:gd name="connsiteX1268" fmla="*/ 3832082 w 4937510"/>
                <a:gd name="connsiteY1268" fmla="*/ 101477 h 500761"/>
                <a:gd name="connsiteX1269" fmla="*/ 3838084 w 4937510"/>
                <a:gd name="connsiteY1269" fmla="*/ 109054 h 500761"/>
                <a:gd name="connsiteX1270" fmla="*/ 3841085 w 4937510"/>
                <a:gd name="connsiteY1270" fmla="*/ 121176 h 500761"/>
                <a:gd name="connsiteX1271" fmla="*/ 3842585 w 4937510"/>
                <a:gd name="connsiteY1271" fmla="*/ 130268 h 500761"/>
                <a:gd name="connsiteX1272" fmla="*/ 3838084 w 4937510"/>
                <a:gd name="connsiteY1272" fmla="*/ 142391 h 500761"/>
                <a:gd name="connsiteX1273" fmla="*/ 3829081 w 4937510"/>
                <a:gd name="connsiteY1273" fmla="*/ 151483 h 500761"/>
                <a:gd name="connsiteX1274" fmla="*/ 3821578 w 4937510"/>
                <a:gd name="connsiteY1274" fmla="*/ 152998 h 500761"/>
                <a:gd name="connsiteX1275" fmla="*/ 3809574 w 4937510"/>
                <a:gd name="connsiteY1275" fmla="*/ 149968 h 500761"/>
                <a:gd name="connsiteX1276" fmla="*/ 3803572 w 4937510"/>
                <a:gd name="connsiteY1276" fmla="*/ 154514 h 500761"/>
                <a:gd name="connsiteX1277" fmla="*/ 3797570 w 4937510"/>
                <a:gd name="connsiteY1277" fmla="*/ 152998 h 500761"/>
                <a:gd name="connsiteX1278" fmla="*/ 3788567 w 4937510"/>
                <a:gd name="connsiteY1278" fmla="*/ 145422 h 500761"/>
                <a:gd name="connsiteX1279" fmla="*/ 3776563 w 4937510"/>
                <a:gd name="connsiteY1279" fmla="*/ 142391 h 500761"/>
                <a:gd name="connsiteX1280" fmla="*/ 3767559 w 4937510"/>
                <a:gd name="connsiteY1280" fmla="*/ 134814 h 500761"/>
                <a:gd name="connsiteX1281" fmla="*/ 3755555 w 4937510"/>
                <a:gd name="connsiteY1281" fmla="*/ 127238 h 500761"/>
                <a:gd name="connsiteX1282" fmla="*/ 3745052 w 4937510"/>
                <a:gd name="connsiteY1282" fmla="*/ 119661 h 500761"/>
                <a:gd name="connsiteX1283" fmla="*/ 3737549 w 4937510"/>
                <a:gd name="connsiteY1283" fmla="*/ 110569 h 500761"/>
                <a:gd name="connsiteX1284" fmla="*/ 3742051 w 4937510"/>
                <a:gd name="connsiteY1284" fmla="*/ 102992 h 500761"/>
                <a:gd name="connsiteX1285" fmla="*/ 3752554 w 4937510"/>
                <a:gd name="connsiteY1285" fmla="*/ 96931 h 500761"/>
                <a:gd name="connsiteX1286" fmla="*/ 3761557 w 4937510"/>
                <a:gd name="connsiteY1286" fmla="*/ 93900 h 500761"/>
                <a:gd name="connsiteX1287" fmla="*/ 3770560 w 4937510"/>
                <a:gd name="connsiteY1287" fmla="*/ 89354 h 500761"/>
                <a:gd name="connsiteX1288" fmla="*/ 4684433 w 4937510"/>
                <a:gd name="connsiteY1288" fmla="*/ 87766 h 500761"/>
                <a:gd name="connsiteX1289" fmla="*/ 4688916 w 4937510"/>
                <a:gd name="connsiteY1289" fmla="*/ 93779 h 500761"/>
                <a:gd name="connsiteX1290" fmla="*/ 4690410 w 4937510"/>
                <a:gd name="connsiteY1290" fmla="*/ 105805 h 500761"/>
                <a:gd name="connsiteX1291" fmla="*/ 4681445 w 4937510"/>
                <a:gd name="connsiteY1291" fmla="*/ 116327 h 500761"/>
                <a:gd name="connsiteX1292" fmla="*/ 4676963 w 4937510"/>
                <a:gd name="connsiteY1292" fmla="*/ 125346 h 500761"/>
                <a:gd name="connsiteX1293" fmla="*/ 4673974 w 4937510"/>
                <a:gd name="connsiteY1293" fmla="*/ 138875 h 500761"/>
                <a:gd name="connsiteX1294" fmla="*/ 4673974 w 4937510"/>
                <a:gd name="connsiteY1294" fmla="*/ 153907 h 500761"/>
                <a:gd name="connsiteX1295" fmla="*/ 4676963 w 4937510"/>
                <a:gd name="connsiteY1295" fmla="*/ 164430 h 500761"/>
                <a:gd name="connsiteX1296" fmla="*/ 4684433 w 4937510"/>
                <a:gd name="connsiteY1296" fmla="*/ 182468 h 500761"/>
                <a:gd name="connsiteX1297" fmla="*/ 4685927 w 4937510"/>
                <a:gd name="connsiteY1297" fmla="*/ 203513 h 500761"/>
                <a:gd name="connsiteX1298" fmla="*/ 4684433 w 4937510"/>
                <a:gd name="connsiteY1298" fmla="*/ 226061 h 500761"/>
                <a:gd name="connsiteX1299" fmla="*/ 4675469 w 4937510"/>
                <a:gd name="connsiteY1299" fmla="*/ 238087 h 500761"/>
                <a:gd name="connsiteX1300" fmla="*/ 4669492 w 4937510"/>
                <a:gd name="connsiteY1300" fmla="*/ 248609 h 500761"/>
                <a:gd name="connsiteX1301" fmla="*/ 4660527 w 4937510"/>
                <a:gd name="connsiteY1301" fmla="*/ 250113 h 500761"/>
                <a:gd name="connsiteX1302" fmla="*/ 4651563 w 4937510"/>
                <a:gd name="connsiteY1302" fmla="*/ 244100 h 500761"/>
                <a:gd name="connsiteX1303" fmla="*/ 4644092 w 4937510"/>
                <a:gd name="connsiteY1303" fmla="*/ 238087 h 500761"/>
                <a:gd name="connsiteX1304" fmla="*/ 4635127 w 4937510"/>
                <a:gd name="connsiteY1304" fmla="*/ 229068 h 500761"/>
                <a:gd name="connsiteX1305" fmla="*/ 4629151 w 4937510"/>
                <a:gd name="connsiteY1305" fmla="*/ 238087 h 500761"/>
                <a:gd name="connsiteX1306" fmla="*/ 4620186 w 4937510"/>
                <a:gd name="connsiteY1306" fmla="*/ 254622 h 500761"/>
                <a:gd name="connsiteX1307" fmla="*/ 4617198 w 4937510"/>
                <a:gd name="connsiteY1307" fmla="*/ 278674 h 500761"/>
                <a:gd name="connsiteX1308" fmla="*/ 4617198 w 4937510"/>
                <a:gd name="connsiteY1308" fmla="*/ 325273 h 500761"/>
                <a:gd name="connsiteX1309" fmla="*/ 4615704 w 4937510"/>
                <a:gd name="connsiteY1309" fmla="*/ 337299 h 500761"/>
                <a:gd name="connsiteX1310" fmla="*/ 4615704 w 4937510"/>
                <a:gd name="connsiteY1310" fmla="*/ 358344 h 500761"/>
                <a:gd name="connsiteX1311" fmla="*/ 4612716 w 4937510"/>
                <a:gd name="connsiteY1311" fmla="*/ 379388 h 500761"/>
                <a:gd name="connsiteX1312" fmla="*/ 4612716 w 4937510"/>
                <a:gd name="connsiteY1312" fmla="*/ 397427 h 500761"/>
                <a:gd name="connsiteX1313" fmla="*/ 4608233 w 4937510"/>
                <a:gd name="connsiteY1313" fmla="*/ 410956 h 500761"/>
                <a:gd name="connsiteX1314" fmla="*/ 4600763 w 4937510"/>
                <a:gd name="connsiteY1314" fmla="*/ 425988 h 500761"/>
                <a:gd name="connsiteX1315" fmla="*/ 4590304 w 4937510"/>
                <a:gd name="connsiteY1315" fmla="*/ 425988 h 500761"/>
                <a:gd name="connsiteX1316" fmla="*/ 4578351 w 4937510"/>
                <a:gd name="connsiteY1316" fmla="*/ 419975 h 500761"/>
                <a:gd name="connsiteX1317" fmla="*/ 4569386 w 4937510"/>
                <a:gd name="connsiteY1317" fmla="*/ 416969 h 500761"/>
                <a:gd name="connsiteX1318" fmla="*/ 4567892 w 4937510"/>
                <a:gd name="connsiteY1318" fmla="*/ 410956 h 500761"/>
                <a:gd name="connsiteX1319" fmla="*/ 4575363 w 4937510"/>
                <a:gd name="connsiteY1319" fmla="*/ 395924 h 500761"/>
                <a:gd name="connsiteX1320" fmla="*/ 4575363 w 4937510"/>
                <a:gd name="connsiteY1320" fmla="*/ 385401 h 500761"/>
                <a:gd name="connsiteX1321" fmla="*/ 4572374 w 4937510"/>
                <a:gd name="connsiteY1321" fmla="*/ 365860 h 500761"/>
                <a:gd name="connsiteX1322" fmla="*/ 4570880 w 4937510"/>
                <a:gd name="connsiteY1322" fmla="*/ 353834 h 500761"/>
                <a:gd name="connsiteX1323" fmla="*/ 4579845 w 4937510"/>
                <a:gd name="connsiteY1323" fmla="*/ 343311 h 500761"/>
                <a:gd name="connsiteX1324" fmla="*/ 4585822 w 4937510"/>
                <a:gd name="connsiteY1324" fmla="*/ 314751 h 500761"/>
                <a:gd name="connsiteX1325" fmla="*/ 4587316 w 4937510"/>
                <a:gd name="connsiteY1325" fmla="*/ 283183 h 500761"/>
                <a:gd name="connsiteX1326" fmla="*/ 4596280 w 4937510"/>
                <a:gd name="connsiteY1326" fmla="*/ 244100 h 500761"/>
                <a:gd name="connsiteX1327" fmla="*/ 4600763 w 4937510"/>
                <a:gd name="connsiteY1327" fmla="*/ 211029 h 500761"/>
                <a:gd name="connsiteX1328" fmla="*/ 4600763 w 4937510"/>
                <a:gd name="connsiteY1328" fmla="*/ 199004 h 500761"/>
                <a:gd name="connsiteX1329" fmla="*/ 4609727 w 4937510"/>
                <a:gd name="connsiteY1329" fmla="*/ 197500 h 500761"/>
                <a:gd name="connsiteX1330" fmla="*/ 4624669 w 4937510"/>
                <a:gd name="connsiteY1330" fmla="*/ 206520 h 500761"/>
                <a:gd name="connsiteX1331" fmla="*/ 4638116 w 4937510"/>
                <a:gd name="connsiteY1331" fmla="*/ 194494 h 500761"/>
                <a:gd name="connsiteX1332" fmla="*/ 4641104 w 4937510"/>
                <a:gd name="connsiteY1332" fmla="*/ 165933 h 500761"/>
                <a:gd name="connsiteX1333" fmla="*/ 4642598 w 4937510"/>
                <a:gd name="connsiteY1333" fmla="*/ 143385 h 500761"/>
                <a:gd name="connsiteX1334" fmla="*/ 4639610 w 4937510"/>
                <a:gd name="connsiteY1334" fmla="*/ 129856 h 500761"/>
                <a:gd name="connsiteX1335" fmla="*/ 4630645 w 4937510"/>
                <a:gd name="connsiteY1335" fmla="*/ 128353 h 500761"/>
                <a:gd name="connsiteX1336" fmla="*/ 4623174 w 4937510"/>
                <a:gd name="connsiteY1336" fmla="*/ 135869 h 500761"/>
                <a:gd name="connsiteX1337" fmla="*/ 4615704 w 4937510"/>
                <a:gd name="connsiteY1337" fmla="*/ 137372 h 500761"/>
                <a:gd name="connsiteX1338" fmla="*/ 4614210 w 4937510"/>
                <a:gd name="connsiteY1338" fmla="*/ 129856 h 500761"/>
                <a:gd name="connsiteX1339" fmla="*/ 4627657 w 4937510"/>
                <a:gd name="connsiteY1339" fmla="*/ 120837 h 500761"/>
                <a:gd name="connsiteX1340" fmla="*/ 4644092 w 4937510"/>
                <a:gd name="connsiteY1340" fmla="*/ 107308 h 500761"/>
                <a:gd name="connsiteX1341" fmla="*/ 4659033 w 4937510"/>
                <a:gd name="connsiteY1341" fmla="*/ 99792 h 500761"/>
                <a:gd name="connsiteX1342" fmla="*/ 4676963 w 4937510"/>
                <a:gd name="connsiteY1342" fmla="*/ 92276 h 500761"/>
                <a:gd name="connsiteX1343" fmla="*/ 4684433 w 4937510"/>
                <a:gd name="connsiteY1343" fmla="*/ 87766 h 500761"/>
                <a:gd name="connsiteX1344" fmla="*/ 4338896 w 4937510"/>
                <a:gd name="connsiteY1344" fmla="*/ 87316 h 500761"/>
                <a:gd name="connsiteX1345" fmla="*/ 4331383 w 4937510"/>
                <a:gd name="connsiteY1345" fmla="*/ 88824 h 500761"/>
                <a:gd name="connsiteX1346" fmla="*/ 4325372 w 4937510"/>
                <a:gd name="connsiteY1346" fmla="*/ 91842 h 500761"/>
                <a:gd name="connsiteX1347" fmla="*/ 4320865 w 4937510"/>
                <a:gd name="connsiteY1347" fmla="*/ 102403 h 500761"/>
                <a:gd name="connsiteX1348" fmla="*/ 4317860 w 4937510"/>
                <a:gd name="connsiteY1348" fmla="*/ 108437 h 500761"/>
                <a:gd name="connsiteX1349" fmla="*/ 4316357 w 4937510"/>
                <a:gd name="connsiteY1349" fmla="*/ 115981 h 500761"/>
                <a:gd name="connsiteX1350" fmla="*/ 4319362 w 4937510"/>
                <a:gd name="connsiteY1350" fmla="*/ 122016 h 500761"/>
                <a:gd name="connsiteX1351" fmla="*/ 4326875 w 4937510"/>
                <a:gd name="connsiteY1351" fmla="*/ 126542 h 500761"/>
                <a:gd name="connsiteX1352" fmla="*/ 4335890 w 4937510"/>
                <a:gd name="connsiteY1352" fmla="*/ 132576 h 500761"/>
                <a:gd name="connsiteX1353" fmla="*/ 4338896 w 4937510"/>
                <a:gd name="connsiteY1353" fmla="*/ 135594 h 500761"/>
                <a:gd name="connsiteX1354" fmla="*/ 4343403 w 4937510"/>
                <a:gd name="connsiteY1354" fmla="*/ 134085 h 500761"/>
                <a:gd name="connsiteX1355" fmla="*/ 4346408 w 4937510"/>
                <a:gd name="connsiteY1355" fmla="*/ 126542 h 500761"/>
                <a:gd name="connsiteX1356" fmla="*/ 4346408 w 4937510"/>
                <a:gd name="connsiteY1356" fmla="*/ 114472 h 500761"/>
                <a:gd name="connsiteX1357" fmla="*/ 4349414 w 4937510"/>
                <a:gd name="connsiteY1357" fmla="*/ 102403 h 500761"/>
                <a:gd name="connsiteX1358" fmla="*/ 4352419 w 4937510"/>
                <a:gd name="connsiteY1358" fmla="*/ 96368 h 500761"/>
                <a:gd name="connsiteX1359" fmla="*/ 4349414 w 4937510"/>
                <a:gd name="connsiteY1359" fmla="*/ 90333 h 500761"/>
                <a:gd name="connsiteX1360" fmla="*/ 4346408 w 4937510"/>
                <a:gd name="connsiteY1360" fmla="*/ 87316 h 500761"/>
                <a:gd name="connsiteX1361" fmla="*/ 4338896 w 4937510"/>
                <a:gd name="connsiteY1361" fmla="*/ 87316 h 500761"/>
                <a:gd name="connsiteX1362" fmla="*/ 4811036 w 4937510"/>
                <a:gd name="connsiteY1362" fmla="*/ 78241 h 500761"/>
                <a:gd name="connsiteX1363" fmla="*/ 4826097 w 4937510"/>
                <a:gd name="connsiteY1363" fmla="*/ 81257 h 500761"/>
                <a:gd name="connsiteX1364" fmla="*/ 4829109 w 4937510"/>
                <a:gd name="connsiteY1364" fmla="*/ 82766 h 500761"/>
                <a:gd name="connsiteX1365" fmla="*/ 4847182 w 4937510"/>
                <a:gd name="connsiteY1365" fmla="*/ 91814 h 500761"/>
                <a:gd name="connsiteX1366" fmla="*/ 4853206 w 4937510"/>
                <a:gd name="connsiteY1366" fmla="*/ 102371 h 500761"/>
                <a:gd name="connsiteX1367" fmla="*/ 4854712 w 4937510"/>
                <a:gd name="connsiteY1367" fmla="*/ 109912 h 500761"/>
                <a:gd name="connsiteX1368" fmla="*/ 4862243 w 4937510"/>
                <a:gd name="connsiteY1368" fmla="*/ 115944 h 500761"/>
                <a:gd name="connsiteX1369" fmla="*/ 4871279 w 4937510"/>
                <a:gd name="connsiteY1369" fmla="*/ 112928 h 500761"/>
                <a:gd name="connsiteX1370" fmla="*/ 4883328 w 4937510"/>
                <a:gd name="connsiteY1370" fmla="*/ 103879 h 500761"/>
                <a:gd name="connsiteX1371" fmla="*/ 4893871 w 4937510"/>
                <a:gd name="connsiteY1371" fmla="*/ 100863 h 500761"/>
                <a:gd name="connsiteX1372" fmla="*/ 4911944 w 4937510"/>
                <a:gd name="connsiteY1372" fmla="*/ 103879 h 500761"/>
                <a:gd name="connsiteX1373" fmla="*/ 4927005 w 4937510"/>
                <a:gd name="connsiteY1373" fmla="*/ 112928 h 500761"/>
                <a:gd name="connsiteX1374" fmla="*/ 4927005 w 4937510"/>
                <a:gd name="connsiteY1374" fmla="*/ 124993 h 500761"/>
                <a:gd name="connsiteX1375" fmla="*/ 4923993 w 4937510"/>
                <a:gd name="connsiteY1375" fmla="*/ 134042 h 500761"/>
                <a:gd name="connsiteX1376" fmla="*/ 4928511 w 4937510"/>
                <a:gd name="connsiteY1376" fmla="*/ 146107 h 500761"/>
                <a:gd name="connsiteX1377" fmla="*/ 4928511 w 4937510"/>
                <a:gd name="connsiteY1377" fmla="*/ 165712 h 500761"/>
                <a:gd name="connsiteX1378" fmla="*/ 4917968 w 4937510"/>
                <a:gd name="connsiteY1378" fmla="*/ 176269 h 500761"/>
                <a:gd name="connsiteX1379" fmla="*/ 4908932 w 4937510"/>
                <a:gd name="connsiteY1379" fmla="*/ 176269 h 500761"/>
                <a:gd name="connsiteX1380" fmla="*/ 4884834 w 4937510"/>
                <a:gd name="connsiteY1380" fmla="*/ 176269 h 500761"/>
                <a:gd name="connsiteX1381" fmla="*/ 4872786 w 4937510"/>
                <a:gd name="connsiteY1381" fmla="*/ 177777 h 500761"/>
                <a:gd name="connsiteX1382" fmla="*/ 4865255 w 4937510"/>
                <a:gd name="connsiteY1382" fmla="*/ 186826 h 500761"/>
                <a:gd name="connsiteX1383" fmla="*/ 4851700 w 4937510"/>
                <a:gd name="connsiteY1383" fmla="*/ 192859 h 500761"/>
                <a:gd name="connsiteX1384" fmla="*/ 4842664 w 4937510"/>
                <a:gd name="connsiteY1384" fmla="*/ 186826 h 500761"/>
                <a:gd name="connsiteX1385" fmla="*/ 4836639 w 4937510"/>
                <a:gd name="connsiteY1385" fmla="*/ 189842 h 500761"/>
                <a:gd name="connsiteX1386" fmla="*/ 4832121 w 4937510"/>
                <a:gd name="connsiteY1386" fmla="*/ 198891 h 500761"/>
                <a:gd name="connsiteX1387" fmla="*/ 4821578 w 4937510"/>
                <a:gd name="connsiteY1387" fmla="*/ 207940 h 500761"/>
                <a:gd name="connsiteX1388" fmla="*/ 4808024 w 4937510"/>
                <a:gd name="connsiteY1388" fmla="*/ 210956 h 500761"/>
                <a:gd name="connsiteX1389" fmla="*/ 4794469 w 4937510"/>
                <a:gd name="connsiteY1389" fmla="*/ 215481 h 500761"/>
                <a:gd name="connsiteX1390" fmla="*/ 4783926 w 4937510"/>
                <a:gd name="connsiteY1390" fmla="*/ 218497 h 500761"/>
                <a:gd name="connsiteX1391" fmla="*/ 4780914 w 4937510"/>
                <a:gd name="connsiteY1391" fmla="*/ 209448 h 500761"/>
                <a:gd name="connsiteX1392" fmla="*/ 4791457 w 4937510"/>
                <a:gd name="connsiteY1392" fmla="*/ 204924 h 500761"/>
                <a:gd name="connsiteX1393" fmla="*/ 4808024 w 4937510"/>
                <a:gd name="connsiteY1393" fmla="*/ 197383 h 500761"/>
                <a:gd name="connsiteX1394" fmla="*/ 4817060 w 4937510"/>
                <a:gd name="connsiteY1394" fmla="*/ 192859 h 500761"/>
                <a:gd name="connsiteX1395" fmla="*/ 4826097 w 4937510"/>
                <a:gd name="connsiteY1395" fmla="*/ 191351 h 500761"/>
                <a:gd name="connsiteX1396" fmla="*/ 4832121 w 4937510"/>
                <a:gd name="connsiteY1396" fmla="*/ 177777 h 500761"/>
                <a:gd name="connsiteX1397" fmla="*/ 4848688 w 4937510"/>
                <a:gd name="connsiteY1397" fmla="*/ 164204 h 500761"/>
                <a:gd name="connsiteX1398" fmla="*/ 4869773 w 4937510"/>
                <a:gd name="connsiteY1398" fmla="*/ 149123 h 500761"/>
                <a:gd name="connsiteX1399" fmla="*/ 4889352 w 4937510"/>
                <a:gd name="connsiteY1399" fmla="*/ 135550 h 500761"/>
                <a:gd name="connsiteX1400" fmla="*/ 4893871 w 4937510"/>
                <a:gd name="connsiteY1400" fmla="*/ 132534 h 500761"/>
                <a:gd name="connsiteX1401" fmla="*/ 4893871 w 4937510"/>
                <a:gd name="connsiteY1401" fmla="*/ 124993 h 500761"/>
                <a:gd name="connsiteX1402" fmla="*/ 4889352 w 4937510"/>
                <a:gd name="connsiteY1402" fmla="*/ 118961 h 500761"/>
                <a:gd name="connsiteX1403" fmla="*/ 4872786 w 4937510"/>
                <a:gd name="connsiteY1403" fmla="*/ 121977 h 500761"/>
                <a:gd name="connsiteX1404" fmla="*/ 4848688 w 4937510"/>
                <a:gd name="connsiteY1404" fmla="*/ 128009 h 500761"/>
                <a:gd name="connsiteX1405" fmla="*/ 4836639 w 4937510"/>
                <a:gd name="connsiteY1405" fmla="*/ 137058 h 500761"/>
                <a:gd name="connsiteX1406" fmla="*/ 4826097 w 4937510"/>
                <a:gd name="connsiteY1406" fmla="*/ 141582 h 500761"/>
                <a:gd name="connsiteX1407" fmla="*/ 4821578 w 4937510"/>
                <a:gd name="connsiteY1407" fmla="*/ 149123 h 500761"/>
                <a:gd name="connsiteX1408" fmla="*/ 4806518 w 4937510"/>
                <a:gd name="connsiteY1408" fmla="*/ 152139 h 500761"/>
                <a:gd name="connsiteX1409" fmla="*/ 4794469 w 4937510"/>
                <a:gd name="connsiteY1409" fmla="*/ 152139 h 500761"/>
                <a:gd name="connsiteX1410" fmla="*/ 4788444 w 4937510"/>
                <a:gd name="connsiteY1410" fmla="*/ 156664 h 500761"/>
                <a:gd name="connsiteX1411" fmla="*/ 4779408 w 4937510"/>
                <a:gd name="connsiteY1411" fmla="*/ 162696 h 500761"/>
                <a:gd name="connsiteX1412" fmla="*/ 4774890 w 4937510"/>
                <a:gd name="connsiteY1412" fmla="*/ 167221 h 500761"/>
                <a:gd name="connsiteX1413" fmla="*/ 4764347 w 4937510"/>
                <a:gd name="connsiteY1413" fmla="*/ 171745 h 500761"/>
                <a:gd name="connsiteX1414" fmla="*/ 4756817 w 4937510"/>
                <a:gd name="connsiteY1414" fmla="*/ 177777 h 500761"/>
                <a:gd name="connsiteX1415" fmla="*/ 4753804 w 4937510"/>
                <a:gd name="connsiteY1415" fmla="*/ 185318 h 500761"/>
                <a:gd name="connsiteX1416" fmla="*/ 4753804 w 4937510"/>
                <a:gd name="connsiteY1416" fmla="*/ 198891 h 500761"/>
                <a:gd name="connsiteX1417" fmla="*/ 4756817 w 4937510"/>
                <a:gd name="connsiteY1417" fmla="*/ 210956 h 500761"/>
                <a:gd name="connsiteX1418" fmla="*/ 4753804 w 4937510"/>
                <a:gd name="connsiteY1418" fmla="*/ 221513 h 500761"/>
                <a:gd name="connsiteX1419" fmla="*/ 4749286 w 4937510"/>
                <a:gd name="connsiteY1419" fmla="*/ 229054 h 500761"/>
                <a:gd name="connsiteX1420" fmla="*/ 4743262 w 4937510"/>
                <a:gd name="connsiteY1420" fmla="*/ 241119 h 500761"/>
                <a:gd name="connsiteX1421" fmla="*/ 4734225 w 4937510"/>
                <a:gd name="connsiteY1421" fmla="*/ 256200 h 500761"/>
                <a:gd name="connsiteX1422" fmla="*/ 4722177 w 4937510"/>
                <a:gd name="connsiteY1422" fmla="*/ 254692 h 500761"/>
                <a:gd name="connsiteX1423" fmla="*/ 4714646 w 4937510"/>
                <a:gd name="connsiteY1423" fmla="*/ 254692 h 500761"/>
                <a:gd name="connsiteX1424" fmla="*/ 4704103 w 4937510"/>
                <a:gd name="connsiteY1424" fmla="*/ 256200 h 500761"/>
                <a:gd name="connsiteX1425" fmla="*/ 4702597 w 4937510"/>
                <a:gd name="connsiteY1425" fmla="*/ 245643 h 500761"/>
                <a:gd name="connsiteX1426" fmla="*/ 4699585 w 4937510"/>
                <a:gd name="connsiteY1426" fmla="*/ 238102 h 500761"/>
                <a:gd name="connsiteX1427" fmla="*/ 4696573 w 4937510"/>
                <a:gd name="connsiteY1427" fmla="*/ 227546 h 500761"/>
                <a:gd name="connsiteX1428" fmla="*/ 4704103 w 4937510"/>
                <a:gd name="connsiteY1428" fmla="*/ 215481 h 500761"/>
                <a:gd name="connsiteX1429" fmla="*/ 4707116 w 4937510"/>
                <a:gd name="connsiteY1429" fmla="*/ 204924 h 500761"/>
                <a:gd name="connsiteX1430" fmla="*/ 4707116 w 4937510"/>
                <a:gd name="connsiteY1430" fmla="*/ 188334 h 500761"/>
                <a:gd name="connsiteX1431" fmla="*/ 4711634 w 4937510"/>
                <a:gd name="connsiteY1431" fmla="*/ 176269 h 500761"/>
                <a:gd name="connsiteX1432" fmla="*/ 4720670 w 4937510"/>
                <a:gd name="connsiteY1432" fmla="*/ 162696 h 500761"/>
                <a:gd name="connsiteX1433" fmla="*/ 4725189 w 4937510"/>
                <a:gd name="connsiteY1433" fmla="*/ 155156 h 500761"/>
                <a:gd name="connsiteX1434" fmla="*/ 4731213 w 4937510"/>
                <a:gd name="connsiteY1434" fmla="*/ 152139 h 500761"/>
                <a:gd name="connsiteX1435" fmla="*/ 4738744 w 4937510"/>
                <a:gd name="connsiteY1435" fmla="*/ 159680 h 500761"/>
                <a:gd name="connsiteX1436" fmla="*/ 4746274 w 4937510"/>
                <a:gd name="connsiteY1436" fmla="*/ 167221 h 500761"/>
                <a:gd name="connsiteX1437" fmla="*/ 4752298 w 4937510"/>
                <a:gd name="connsiteY1437" fmla="*/ 170237 h 500761"/>
                <a:gd name="connsiteX1438" fmla="*/ 4764347 w 4937510"/>
                <a:gd name="connsiteY1438" fmla="*/ 164204 h 500761"/>
                <a:gd name="connsiteX1439" fmla="*/ 4776396 w 4937510"/>
                <a:gd name="connsiteY1439" fmla="*/ 158172 h 500761"/>
                <a:gd name="connsiteX1440" fmla="*/ 4789951 w 4937510"/>
                <a:gd name="connsiteY1440" fmla="*/ 147615 h 500761"/>
                <a:gd name="connsiteX1441" fmla="*/ 4805011 w 4937510"/>
                <a:gd name="connsiteY1441" fmla="*/ 140074 h 500761"/>
                <a:gd name="connsiteX1442" fmla="*/ 4806518 w 4937510"/>
                <a:gd name="connsiteY1442" fmla="*/ 134042 h 500761"/>
                <a:gd name="connsiteX1443" fmla="*/ 4808024 w 4937510"/>
                <a:gd name="connsiteY1443" fmla="*/ 120469 h 500761"/>
                <a:gd name="connsiteX1444" fmla="*/ 4808024 w 4937510"/>
                <a:gd name="connsiteY1444" fmla="*/ 111420 h 500761"/>
                <a:gd name="connsiteX1445" fmla="*/ 4808024 w 4937510"/>
                <a:gd name="connsiteY1445" fmla="*/ 102371 h 500761"/>
                <a:gd name="connsiteX1446" fmla="*/ 4809530 w 4937510"/>
                <a:gd name="connsiteY1446" fmla="*/ 94831 h 500761"/>
                <a:gd name="connsiteX1447" fmla="*/ 4808024 w 4937510"/>
                <a:gd name="connsiteY1447" fmla="*/ 85782 h 500761"/>
                <a:gd name="connsiteX1448" fmla="*/ 4811036 w 4937510"/>
                <a:gd name="connsiteY1448" fmla="*/ 78241 h 500761"/>
                <a:gd name="connsiteX1449" fmla="*/ 1918922 w 4937510"/>
                <a:gd name="connsiteY1449" fmla="*/ 75066 h 500761"/>
                <a:gd name="connsiteX1450" fmla="*/ 1923442 w 4937510"/>
                <a:gd name="connsiteY1450" fmla="*/ 79591 h 500761"/>
                <a:gd name="connsiteX1451" fmla="*/ 1924948 w 4937510"/>
                <a:gd name="connsiteY1451" fmla="*/ 82607 h 500761"/>
                <a:gd name="connsiteX1452" fmla="*/ 1926454 w 4937510"/>
                <a:gd name="connsiteY1452" fmla="*/ 87131 h 500761"/>
                <a:gd name="connsiteX1453" fmla="*/ 1923442 w 4937510"/>
                <a:gd name="connsiteY1453" fmla="*/ 94672 h 500761"/>
                <a:gd name="connsiteX1454" fmla="*/ 1921935 w 4937510"/>
                <a:gd name="connsiteY1454" fmla="*/ 100704 h 500761"/>
                <a:gd name="connsiteX1455" fmla="*/ 1918922 w 4937510"/>
                <a:gd name="connsiteY1455" fmla="*/ 106737 h 500761"/>
                <a:gd name="connsiteX1456" fmla="*/ 1917416 w 4937510"/>
                <a:gd name="connsiteY1456" fmla="*/ 111261 h 500761"/>
                <a:gd name="connsiteX1457" fmla="*/ 1914403 w 4937510"/>
                <a:gd name="connsiteY1457" fmla="*/ 115786 h 500761"/>
                <a:gd name="connsiteX1458" fmla="*/ 1912897 w 4937510"/>
                <a:gd name="connsiteY1458" fmla="*/ 121818 h 500761"/>
                <a:gd name="connsiteX1459" fmla="*/ 1908378 w 4937510"/>
                <a:gd name="connsiteY1459" fmla="*/ 127851 h 500761"/>
                <a:gd name="connsiteX1460" fmla="*/ 1903858 w 4937510"/>
                <a:gd name="connsiteY1460" fmla="*/ 132375 h 500761"/>
                <a:gd name="connsiteX1461" fmla="*/ 1902352 w 4937510"/>
                <a:gd name="connsiteY1461" fmla="*/ 138407 h 500761"/>
                <a:gd name="connsiteX1462" fmla="*/ 1899339 w 4937510"/>
                <a:gd name="connsiteY1462" fmla="*/ 142932 h 500761"/>
                <a:gd name="connsiteX1463" fmla="*/ 1896327 w 4937510"/>
                <a:gd name="connsiteY1463" fmla="*/ 150472 h 500761"/>
                <a:gd name="connsiteX1464" fmla="*/ 1897833 w 4937510"/>
                <a:gd name="connsiteY1464" fmla="*/ 158013 h 500761"/>
                <a:gd name="connsiteX1465" fmla="*/ 1899339 w 4937510"/>
                <a:gd name="connsiteY1465" fmla="*/ 162538 h 500761"/>
                <a:gd name="connsiteX1466" fmla="*/ 1903858 w 4937510"/>
                <a:gd name="connsiteY1466" fmla="*/ 165554 h 500761"/>
                <a:gd name="connsiteX1467" fmla="*/ 1911390 w 4937510"/>
                <a:gd name="connsiteY1467" fmla="*/ 167062 h 500761"/>
                <a:gd name="connsiteX1468" fmla="*/ 1921935 w 4937510"/>
                <a:gd name="connsiteY1468" fmla="*/ 168570 h 500761"/>
                <a:gd name="connsiteX1469" fmla="*/ 1932480 w 4937510"/>
                <a:gd name="connsiteY1469" fmla="*/ 170078 h 500761"/>
                <a:gd name="connsiteX1470" fmla="*/ 1944531 w 4937510"/>
                <a:gd name="connsiteY1470" fmla="*/ 170078 h 500761"/>
                <a:gd name="connsiteX1471" fmla="*/ 1953569 w 4937510"/>
                <a:gd name="connsiteY1471" fmla="*/ 168570 h 500761"/>
                <a:gd name="connsiteX1472" fmla="*/ 1961101 w 4937510"/>
                <a:gd name="connsiteY1472" fmla="*/ 168570 h 500761"/>
                <a:gd name="connsiteX1473" fmla="*/ 1968633 w 4937510"/>
                <a:gd name="connsiteY1473" fmla="*/ 170078 h 500761"/>
                <a:gd name="connsiteX1474" fmla="*/ 1974659 w 4937510"/>
                <a:gd name="connsiteY1474" fmla="*/ 171586 h 500761"/>
                <a:gd name="connsiteX1475" fmla="*/ 1980684 w 4937510"/>
                <a:gd name="connsiteY1475" fmla="*/ 174603 h 500761"/>
                <a:gd name="connsiteX1476" fmla="*/ 1985203 w 4937510"/>
                <a:gd name="connsiteY1476" fmla="*/ 180635 h 500761"/>
                <a:gd name="connsiteX1477" fmla="*/ 1986710 w 4937510"/>
                <a:gd name="connsiteY1477" fmla="*/ 188176 h 500761"/>
                <a:gd name="connsiteX1478" fmla="*/ 1985203 w 4937510"/>
                <a:gd name="connsiteY1478" fmla="*/ 195716 h 500761"/>
                <a:gd name="connsiteX1479" fmla="*/ 1983697 w 4937510"/>
                <a:gd name="connsiteY1479" fmla="*/ 198733 h 500761"/>
                <a:gd name="connsiteX1480" fmla="*/ 1979178 w 4937510"/>
                <a:gd name="connsiteY1480" fmla="*/ 201749 h 500761"/>
                <a:gd name="connsiteX1481" fmla="*/ 1974659 w 4937510"/>
                <a:gd name="connsiteY1481" fmla="*/ 204765 h 500761"/>
                <a:gd name="connsiteX1482" fmla="*/ 1967127 w 4937510"/>
                <a:gd name="connsiteY1482" fmla="*/ 203257 h 500761"/>
                <a:gd name="connsiteX1483" fmla="*/ 1959595 w 4937510"/>
                <a:gd name="connsiteY1483" fmla="*/ 201749 h 500761"/>
                <a:gd name="connsiteX1484" fmla="*/ 1955076 w 4937510"/>
                <a:gd name="connsiteY1484" fmla="*/ 198733 h 500761"/>
                <a:gd name="connsiteX1485" fmla="*/ 1947544 w 4937510"/>
                <a:gd name="connsiteY1485" fmla="*/ 197224 h 500761"/>
                <a:gd name="connsiteX1486" fmla="*/ 1941518 w 4937510"/>
                <a:gd name="connsiteY1486" fmla="*/ 194208 h 500761"/>
                <a:gd name="connsiteX1487" fmla="*/ 1932480 w 4937510"/>
                <a:gd name="connsiteY1487" fmla="*/ 194208 h 500761"/>
                <a:gd name="connsiteX1488" fmla="*/ 1926454 w 4937510"/>
                <a:gd name="connsiteY1488" fmla="*/ 197224 h 500761"/>
                <a:gd name="connsiteX1489" fmla="*/ 1921935 w 4937510"/>
                <a:gd name="connsiteY1489" fmla="*/ 201749 h 500761"/>
                <a:gd name="connsiteX1490" fmla="*/ 1920429 w 4937510"/>
                <a:gd name="connsiteY1490" fmla="*/ 215322 h 500761"/>
                <a:gd name="connsiteX1491" fmla="*/ 1920429 w 4937510"/>
                <a:gd name="connsiteY1491" fmla="*/ 221354 h 500761"/>
                <a:gd name="connsiteX1492" fmla="*/ 1917416 w 4937510"/>
                <a:gd name="connsiteY1492" fmla="*/ 236436 h 500761"/>
                <a:gd name="connsiteX1493" fmla="*/ 1921935 w 4937510"/>
                <a:gd name="connsiteY1493" fmla="*/ 248501 h 500761"/>
                <a:gd name="connsiteX1494" fmla="*/ 1929467 w 4937510"/>
                <a:gd name="connsiteY1494" fmla="*/ 256041 h 500761"/>
                <a:gd name="connsiteX1495" fmla="*/ 1935493 w 4937510"/>
                <a:gd name="connsiteY1495" fmla="*/ 259058 h 500761"/>
                <a:gd name="connsiteX1496" fmla="*/ 1935493 w 4937510"/>
                <a:gd name="connsiteY1496" fmla="*/ 265090 h 500761"/>
                <a:gd name="connsiteX1497" fmla="*/ 1933986 w 4937510"/>
                <a:gd name="connsiteY1497" fmla="*/ 271123 h 500761"/>
                <a:gd name="connsiteX1498" fmla="*/ 1929467 w 4937510"/>
                <a:gd name="connsiteY1498" fmla="*/ 277155 h 500761"/>
                <a:gd name="connsiteX1499" fmla="*/ 1923442 w 4937510"/>
                <a:gd name="connsiteY1499" fmla="*/ 284696 h 500761"/>
                <a:gd name="connsiteX1500" fmla="*/ 1920429 w 4937510"/>
                <a:gd name="connsiteY1500" fmla="*/ 290728 h 500761"/>
                <a:gd name="connsiteX1501" fmla="*/ 1917416 w 4937510"/>
                <a:gd name="connsiteY1501" fmla="*/ 296761 h 500761"/>
                <a:gd name="connsiteX1502" fmla="*/ 1915910 w 4937510"/>
                <a:gd name="connsiteY1502" fmla="*/ 302793 h 500761"/>
                <a:gd name="connsiteX1503" fmla="*/ 1914403 w 4937510"/>
                <a:gd name="connsiteY1503" fmla="*/ 307318 h 500761"/>
                <a:gd name="connsiteX1504" fmla="*/ 1914403 w 4937510"/>
                <a:gd name="connsiteY1504" fmla="*/ 314858 h 500761"/>
                <a:gd name="connsiteX1505" fmla="*/ 1920429 w 4937510"/>
                <a:gd name="connsiteY1505" fmla="*/ 317875 h 500761"/>
                <a:gd name="connsiteX1506" fmla="*/ 1924948 w 4937510"/>
                <a:gd name="connsiteY1506" fmla="*/ 323907 h 500761"/>
                <a:gd name="connsiteX1507" fmla="*/ 1935493 w 4937510"/>
                <a:gd name="connsiteY1507" fmla="*/ 329940 h 500761"/>
                <a:gd name="connsiteX1508" fmla="*/ 1950556 w 4937510"/>
                <a:gd name="connsiteY1508" fmla="*/ 338988 h 500761"/>
                <a:gd name="connsiteX1509" fmla="*/ 1955076 w 4937510"/>
                <a:gd name="connsiteY1509" fmla="*/ 338988 h 500761"/>
                <a:gd name="connsiteX1510" fmla="*/ 1958088 w 4937510"/>
                <a:gd name="connsiteY1510" fmla="*/ 346529 h 500761"/>
                <a:gd name="connsiteX1511" fmla="*/ 1959595 w 4937510"/>
                <a:gd name="connsiteY1511" fmla="*/ 355578 h 500761"/>
                <a:gd name="connsiteX1512" fmla="*/ 1958088 w 4937510"/>
                <a:gd name="connsiteY1512" fmla="*/ 363118 h 500761"/>
                <a:gd name="connsiteX1513" fmla="*/ 1950556 w 4937510"/>
                <a:gd name="connsiteY1513" fmla="*/ 369151 h 500761"/>
                <a:gd name="connsiteX1514" fmla="*/ 1943025 w 4937510"/>
                <a:gd name="connsiteY1514" fmla="*/ 375183 h 500761"/>
                <a:gd name="connsiteX1515" fmla="*/ 1938505 w 4937510"/>
                <a:gd name="connsiteY1515" fmla="*/ 375183 h 500761"/>
                <a:gd name="connsiteX1516" fmla="*/ 1932480 w 4937510"/>
                <a:gd name="connsiteY1516" fmla="*/ 379708 h 500761"/>
                <a:gd name="connsiteX1517" fmla="*/ 1920429 w 4937510"/>
                <a:gd name="connsiteY1517" fmla="*/ 388757 h 500761"/>
                <a:gd name="connsiteX1518" fmla="*/ 1912897 w 4937510"/>
                <a:gd name="connsiteY1518" fmla="*/ 390265 h 500761"/>
                <a:gd name="connsiteX1519" fmla="*/ 1905365 w 4937510"/>
                <a:gd name="connsiteY1519" fmla="*/ 390265 h 500761"/>
                <a:gd name="connsiteX1520" fmla="*/ 1899339 w 4937510"/>
                <a:gd name="connsiteY1520" fmla="*/ 390265 h 500761"/>
                <a:gd name="connsiteX1521" fmla="*/ 1891807 w 4937510"/>
                <a:gd name="connsiteY1521" fmla="*/ 393281 h 500761"/>
                <a:gd name="connsiteX1522" fmla="*/ 1879756 w 4937510"/>
                <a:gd name="connsiteY1522" fmla="*/ 399314 h 500761"/>
                <a:gd name="connsiteX1523" fmla="*/ 1869212 w 4937510"/>
                <a:gd name="connsiteY1523" fmla="*/ 400822 h 500761"/>
                <a:gd name="connsiteX1524" fmla="*/ 1860173 w 4937510"/>
                <a:gd name="connsiteY1524" fmla="*/ 400822 h 500761"/>
                <a:gd name="connsiteX1525" fmla="*/ 1855654 w 4937510"/>
                <a:gd name="connsiteY1525" fmla="*/ 405346 h 500761"/>
                <a:gd name="connsiteX1526" fmla="*/ 1845109 w 4937510"/>
                <a:gd name="connsiteY1526" fmla="*/ 405346 h 500761"/>
                <a:gd name="connsiteX1527" fmla="*/ 1839084 w 4937510"/>
                <a:gd name="connsiteY1527" fmla="*/ 403838 h 500761"/>
                <a:gd name="connsiteX1528" fmla="*/ 1831552 w 4937510"/>
                <a:gd name="connsiteY1528" fmla="*/ 399314 h 500761"/>
                <a:gd name="connsiteX1529" fmla="*/ 1825526 w 4937510"/>
                <a:gd name="connsiteY1529" fmla="*/ 394789 h 500761"/>
                <a:gd name="connsiteX1530" fmla="*/ 1821007 w 4937510"/>
                <a:gd name="connsiteY1530" fmla="*/ 390265 h 500761"/>
                <a:gd name="connsiteX1531" fmla="*/ 1814982 w 4937510"/>
                <a:gd name="connsiteY1531" fmla="*/ 388757 h 500761"/>
                <a:gd name="connsiteX1532" fmla="*/ 1813475 w 4937510"/>
                <a:gd name="connsiteY1532" fmla="*/ 382724 h 500761"/>
                <a:gd name="connsiteX1533" fmla="*/ 1813475 w 4937510"/>
                <a:gd name="connsiteY1533" fmla="*/ 375183 h 500761"/>
                <a:gd name="connsiteX1534" fmla="*/ 1813475 w 4937510"/>
                <a:gd name="connsiteY1534" fmla="*/ 370659 h 500761"/>
                <a:gd name="connsiteX1535" fmla="*/ 1813475 w 4937510"/>
                <a:gd name="connsiteY1535" fmla="*/ 366135 h 500761"/>
                <a:gd name="connsiteX1536" fmla="*/ 1814982 w 4937510"/>
                <a:gd name="connsiteY1536" fmla="*/ 358594 h 500761"/>
                <a:gd name="connsiteX1537" fmla="*/ 1811969 w 4937510"/>
                <a:gd name="connsiteY1537" fmla="*/ 352562 h 500761"/>
                <a:gd name="connsiteX1538" fmla="*/ 1807450 w 4937510"/>
                <a:gd name="connsiteY1538" fmla="*/ 348037 h 500761"/>
                <a:gd name="connsiteX1539" fmla="*/ 1807450 w 4937510"/>
                <a:gd name="connsiteY1539" fmla="*/ 340497 h 500761"/>
                <a:gd name="connsiteX1540" fmla="*/ 1807450 w 4937510"/>
                <a:gd name="connsiteY1540" fmla="*/ 334464 h 500761"/>
                <a:gd name="connsiteX1541" fmla="*/ 1802931 w 4937510"/>
                <a:gd name="connsiteY1541" fmla="*/ 326923 h 500761"/>
                <a:gd name="connsiteX1542" fmla="*/ 1801424 w 4937510"/>
                <a:gd name="connsiteY1542" fmla="*/ 323907 h 500761"/>
                <a:gd name="connsiteX1543" fmla="*/ 1798411 w 4937510"/>
                <a:gd name="connsiteY1543" fmla="*/ 319383 h 500761"/>
                <a:gd name="connsiteX1544" fmla="*/ 1795399 w 4937510"/>
                <a:gd name="connsiteY1544" fmla="*/ 316366 h 500761"/>
                <a:gd name="connsiteX1545" fmla="*/ 1792386 w 4937510"/>
                <a:gd name="connsiteY1545" fmla="*/ 311842 h 500761"/>
                <a:gd name="connsiteX1546" fmla="*/ 1793892 w 4937510"/>
                <a:gd name="connsiteY1546" fmla="*/ 308826 h 500761"/>
                <a:gd name="connsiteX1547" fmla="*/ 1798411 w 4937510"/>
                <a:gd name="connsiteY1547" fmla="*/ 302793 h 500761"/>
                <a:gd name="connsiteX1548" fmla="*/ 1804437 w 4937510"/>
                <a:gd name="connsiteY1548" fmla="*/ 299777 h 500761"/>
                <a:gd name="connsiteX1549" fmla="*/ 1807450 w 4937510"/>
                <a:gd name="connsiteY1549" fmla="*/ 293745 h 500761"/>
                <a:gd name="connsiteX1550" fmla="*/ 1811969 w 4937510"/>
                <a:gd name="connsiteY1550" fmla="*/ 287712 h 500761"/>
                <a:gd name="connsiteX1551" fmla="*/ 1817994 w 4937510"/>
                <a:gd name="connsiteY1551" fmla="*/ 281680 h 500761"/>
                <a:gd name="connsiteX1552" fmla="*/ 1821007 w 4937510"/>
                <a:gd name="connsiteY1552" fmla="*/ 277155 h 500761"/>
                <a:gd name="connsiteX1553" fmla="*/ 1822514 w 4937510"/>
                <a:gd name="connsiteY1553" fmla="*/ 274139 h 500761"/>
                <a:gd name="connsiteX1554" fmla="*/ 1827033 w 4937510"/>
                <a:gd name="connsiteY1554" fmla="*/ 268106 h 500761"/>
                <a:gd name="connsiteX1555" fmla="*/ 1830046 w 4937510"/>
                <a:gd name="connsiteY1555" fmla="*/ 266598 h 500761"/>
                <a:gd name="connsiteX1556" fmla="*/ 1834565 w 4937510"/>
                <a:gd name="connsiteY1556" fmla="*/ 263582 h 500761"/>
                <a:gd name="connsiteX1557" fmla="*/ 1842097 w 4937510"/>
                <a:gd name="connsiteY1557" fmla="*/ 259058 h 500761"/>
                <a:gd name="connsiteX1558" fmla="*/ 1843603 w 4937510"/>
                <a:gd name="connsiteY1558" fmla="*/ 254533 h 500761"/>
                <a:gd name="connsiteX1559" fmla="*/ 1845109 w 4937510"/>
                <a:gd name="connsiteY1559" fmla="*/ 248501 h 500761"/>
                <a:gd name="connsiteX1560" fmla="*/ 1851135 w 4937510"/>
                <a:gd name="connsiteY1560" fmla="*/ 245485 h 500761"/>
                <a:gd name="connsiteX1561" fmla="*/ 1855654 w 4937510"/>
                <a:gd name="connsiteY1561" fmla="*/ 240960 h 500761"/>
                <a:gd name="connsiteX1562" fmla="*/ 1857160 w 4937510"/>
                <a:gd name="connsiteY1562" fmla="*/ 236436 h 500761"/>
                <a:gd name="connsiteX1563" fmla="*/ 1855654 w 4937510"/>
                <a:gd name="connsiteY1563" fmla="*/ 230403 h 500761"/>
                <a:gd name="connsiteX1564" fmla="*/ 1855654 w 4937510"/>
                <a:gd name="connsiteY1564" fmla="*/ 227387 h 500761"/>
                <a:gd name="connsiteX1565" fmla="*/ 1855654 w 4937510"/>
                <a:gd name="connsiteY1565" fmla="*/ 224371 h 500761"/>
                <a:gd name="connsiteX1566" fmla="*/ 1855654 w 4937510"/>
                <a:gd name="connsiteY1566" fmla="*/ 219846 h 500761"/>
                <a:gd name="connsiteX1567" fmla="*/ 1852641 w 4937510"/>
                <a:gd name="connsiteY1567" fmla="*/ 216830 h 500761"/>
                <a:gd name="connsiteX1568" fmla="*/ 1849629 w 4937510"/>
                <a:gd name="connsiteY1568" fmla="*/ 215322 h 500761"/>
                <a:gd name="connsiteX1569" fmla="*/ 1845109 w 4937510"/>
                <a:gd name="connsiteY1569" fmla="*/ 216830 h 500761"/>
                <a:gd name="connsiteX1570" fmla="*/ 1842097 w 4937510"/>
                <a:gd name="connsiteY1570" fmla="*/ 221354 h 500761"/>
                <a:gd name="connsiteX1571" fmla="*/ 1839084 w 4937510"/>
                <a:gd name="connsiteY1571" fmla="*/ 225879 h 500761"/>
                <a:gd name="connsiteX1572" fmla="*/ 1834565 w 4937510"/>
                <a:gd name="connsiteY1572" fmla="*/ 228895 h 500761"/>
                <a:gd name="connsiteX1573" fmla="*/ 1831552 w 4937510"/>
                <a:gd name="connsiteY1573" fmla="*/ 231911 h 500761"/>
                <a:gd name="connsiteX1574" fmla="*/ 1828539 w 4937510"/>
                <a:gd name="connsiteY1574" fmla="*/ 237944 h 500761"/>
                <a:gd name="connsiteX1575" fmla="*/ 1825526 w 4937510"/>
                <a:gd name="connsiteY1575" fmla="*/ 242468 h 500761"/>
                <a:gd name="connsiteX1576" fmla="*/ 1817994 w 4937510"/>
                <a:gd name="connsiteY1576" fmla="*/ 250009 h 500761"/>
                <a:gd name="connsiteX1577" fmla="*/ 1808956 w 4937510"/>
                <a:gd name="connsiteY1577" fmla="*/ 251517 h 500761"/>
                <a:gd name="connsiteX1578" fmla="*/ 1805943 w 4937510"/>
                <a:gd name="connsiteY1578" fmla="*/ 254533 h 500761"/>
                <a:gd name="connsiteX1579" fmla="*/ 1799918 w 4937510"/>
                <a:gd name="connsiteY1579" fmla="*/ 257550 h 500761"/>
                <a:gd name="connsiteX1580" fmla="*/ 1793892 w 4937510"/>
                <a:gd name="connsiteY1580" fmla="*/ 259058 h 500761"/>
                <a:gd name="connsiteX1581" fmla="*/ 1789373 w 4937510"/>
                <a:gd name="connsiteY1581" fmla="*/ 260566 h 500761"/>
                <a:gd name="connsiteX1582" fmla="*/ 1784854 w 4937510"/>
                <a:gd name="connsiteY1582" fmla="*/ 259058 h 500761"/>
                <a:gd name="connsiteX1583" fmla="*/ 1780335 w 4937510"/>
                <a:gd name="connsiteY1583" fmla="*/ 254533 h 500761"/>
                <a:gd name="connsiteX1584" fmla="*/ 1783348 w 4937510"/>
                <a:gd name="connsiteY1584" fmla="*/ 251517 h 500761"/>
                <a:gd name="connsiteX1585" fmla="*/ 1787867 w 4937510"/>
                <a:gd name="connsiteY1585" fmla="*/ 245485 h 500761"/>
                <a:gd name="connsiteX1586" fmla="*/ 1790879 w 4937510"/>
                <a:gd name="connsiteY1586" fmla="*/ 239452 h 500761"/>
                <a:gd name="connsiteX1587" fmla="*/ 1801424 w 4937510"/>
                <a:gd name="connsiteY1587" fmla="*/ 230403 h 500761"/>
                <a:gd name="connsiteX1588" fmla="*/ 1807450 w 4937510"/>
                <a:gd name="connsiteY1588" fmla="*/ 222863 h 500761"/>
                <a:gd name="connsiteX1589" fmla="*/ 1817994 w 4937510"/>
                <a:gd name="connsiteY1589" fmla="*/ 215322 h 500761"/>
                <a:gd name="connsiteX1590" fmla="*/ 1827033 w 4937510"/>
                <a:gd name="connsiteY1590" fmla="*/ 200241 h 500761"/>
                <a:gd name="connsiteX1591" fmla="*/ 1834565 w 4937510"/>
                <a:gd name="connsiteY1591" fmla="*/ 194208 h 500761"/>
                <a:gd name="connsiteX1592" fmla="*/ 1839084 w 4937510"/>
                <a:gd name="connsiteY1592" fmla="*/ 191192 h 500761"/>
                <a:gd name="connsiteX1593" fmla="*/ 1842097 w 4937510"/>
                <a:gd name="connsiteY1593" fmla="*/ 186668 h 500761"/>
                <a:gd name="connsiteX1594" fmla="*/ 1845109 w 4937510"/>
                <a:gd name="connsiteY1594" fmla="*/ 177619 h 500761"/>
                <a:gd name="connsiteX1595" fmla="*/ 1860173 w 4937510"/>
                <a:gd name="connsiteY1595" fmla="*/ 164046 h 500761"/>
                <a:gd name="connsiteX1596" fmla="*/ 1866199 w 4937510"/>
                <a:gd name="connsiteY1596" fmla="*/ 156505 h 500761"/>
                <a:gd name="connsiteX1597" fmla="*/ 1869212 w 4937510"/>
                <a:gd name="connsiteY1597" fmla="*/ 151981 h 500761"/>
                <a:gd name="connsiteX1598" fmla="*/ 1876744 w 4937510"/>
                <a:gd name="connsiteY1598" fmla="*/ 142932 h 500761"/>
                <a:gd name="connsiteX1599" fmla="*/ 1882769 w 4937510"/>
                <a:gd name="connsiteY1599" fmla="*/ 136899 h 500761"/>
                <a:gd name="connsiteX1600" fmla="*/ 1885782 w 4937510"/>
                <a:gd name="connsiteY1600" fmla="*/ 130867 h 500761"/>
                <a:gd name="connsiteX1601" fmla="*/ 1888795 w 4937510"/>
                <a:gd name="connsiteY1601" fmla="*/ 123326 h 500761"/>
                <a:gd name="connsiteX1602" fmla="*/ 1890301 w 4937510"/>
                <a:gd name="connsiteY1602" fmla="*/ 120310 h 500761"/>
                <a:gd name="connsiteX1603" fmla="*/ 1891807 w 4937510"/>
                <a:gd name="connsiteY1603" fmla="*/ 115786 h 500761"/>
                <a:gd name="connsiteX1604" fmla="*/ 1893314 w 4937510"/>
                <a:gd name="connsiteY1604" fmla="*/ 111261 h 500761"/>
                <a:gd name="connsiteX1605" fmla="*/ 1893314 w 4937510"/>
                <a:gd name="connsiteY1605" fmla="*/ 106737 h 500761"/>
                <a:gd name="connsiteX1606" fmla="*/ 1890301 w 4937510"/>
                <a:gd name="connsiteY1606" fmla="*/ 105229 h 500761"/>
                <a:gd name="connsiteX1607" fmla="*/ 1885782 w 4937510"/>
                <a:gd name="connsiteY1607" fmla="*/ 106737 h 500761"/>
                <a:gd name="connsiteX1608" fmla="*/ 1881263 w 4937510"/>
                <a:gd name="connsiteY1608" fmla="*/ 111261 h 500761"/>
                <a:gd name="connsiteX1609" fmla="*/ 1876744 w 4937510"/>
                <a:gd name="connsiteY1609" fmla="*/ 115786 h 500761"/>
                <a:gd name="connsiteX1610" fmla="*/ 1870718 w 4937510"/>
                <a:gd name="connsiteY1610" fmla="*/ 120310 h 500761"/>
                <a:gd name="connsiteX1611" fmla="*/ 1864692 w 4937510"/>
                <a:gd name="connsiteY1611" fmla="*/ 124834 h 500761"/>
                <a:gd name="connsiteX1612" fmla="*/ 1860173 w 4937510"/>
                <a:gd name="connsiteY1612" fmla="*/ 129359 h 500761"/>
                <a:gd name="connsiteX1613" fmla="*/ 1854148 w 4937510"/>
                <a:gd name="connsiteY1613" fmla="*/ 132375 h 500761"/>
                <a:gd name="connsiteX1614" fmla="*/ 1851135 w 4937510"/>
                <a:gd name="connsiteY1614" fmla="*/ 136899 h 500761"/>
                <a:gd name="connsiteX1615" fmla="*/ 1846616 w 4937510"/>
                <a:gd name="connsiteY1615" fmla="*/ 139916 h 500761"/>
                <a:gd name="connsiteX1616" fmla="*/ 1843603 w 4937510"/>
                <a:gd name="connsiteY1616" fmla="*/ 145948 h 500761"/>
                <a:gd name="connsiteX1617" fmla="*/ 1842097 w 4937510"/>
                <a:gd name="connsiteY1617" fmla="*/ 150472 h 500761"/>
                <a:gd name="connsiteX1618" fmla="*/ 1840590 w 4937510"/>
                <a:gd name="connsiteY1618" fmla="*/ 153489 h 500761"/>
                <a:gd name="connsiteX1619" fmla="*/ 1839084 w 4937510"/>
                <a:gd name="connsiteY1619" fmla="*/ 158013 h 500761"/>
                <a:gd name="connsiteX1620" fmla="*/ 1836071 w 4937510"/>
                <a:gd name="connsiteY1620" fmla="*/ 164046 h 500761"/>
                <a:gd name="connsiteX1621" fmla="*/ 1833058 w 4937510"/>
                <a:gd name="connsiteY1621" fmla="*/ 164046 h 500761"/>
                <a:gd name="connsiteX1622" fmla="*/ 1824020 w 4937510"/>
                <a:gd name="connsiteY1622" fmla="*/ 161029 h 500761"/>
                <a:gd name="connsiteX1623" fmla="*/ 1819501 w 4937510"/>
                <a:gd name="connsiteY1623" fmla="*/ 154997 h 500761"/>
                <a:gd name="connsiteX1624" fmla="*/ 1817994 w 4937510"/>
                <a:gd name="connsiteY1624" fmla="*/ 150472 h 500761"/>
                <a:gd name="connsiteX1625" fmla="*/ 1817994 w 4937510"/>
                <a:gd name="connsiteY1625" fmla="*/ 142932 h 500761"/>
                <a:gd name="connsiteX1626" fmla="*/ 1824020 w 4937510"/>
                <a:gd name="connsiteY1626" fmla="*/ 138407 h 500761"/>
                <a:gd name="connsiteX1627" fmla="*/ 1825526 w 4937510"/>
                <a:gd name="connsiteY1627" fmla="*/ 135391 h 500761"/>
                <a:gd name="connsiteX1628" fmla="*/ 1828539 w 4937510"/>
                <a:gd name="connsiteY1628" fmla="*/ 132375 h 500761"/>
                <a:gd name="connsiteX1629" fmla="*/ 1833058 w 4937510"/>
                <a:gd name="connsiteY1629" fmla="*/ 129359 h 500761"/>
                <a:gd name="connsiteX1630" fmla="*/ 1840590 w 4937510"/>
                <a:gd name="connsiteY1630" fmla="*/ 124834 h 500761"/>
                <a:gd name="connsiteX1631" fmla="*/ 1848122 w 4937510"/>
                <a:gd name="connsiteY1631" fmla="*/ 120310 h 500761"/>
                <a:gd name="connsiteX1632" fmla="*/ 1852641 w 4937510"/>
                <a:gd name="connsiteY1632" fmla="*/ 117294 h 500761"/>
                <a:gd name="connsiteX1633" fmla="*/ 1860173 w 4937510"/>
                <a:gd name="connsiteY1633" fmla="*/ 111261 h 500761"/>
                <a:gd name="connsiteX1634" fmla="*/ 1864692 w 4937510"/>
                <a:gd name="connsiteY1634" fmla="*/ 105229 h 500761"/>
                <a:gd name="connsiteX1635" fmla="*/ 1869212 w 4937510"/>
                <a:gd name="connsiteY1635" fmla="*/ 100704 h 500761"/>
                <a:gd name="connsiteX1636" fmla="*/ 1875237 w 4937510"/>
                <a:gd name="connsiteY1636" fmla="*/ 97688 h 500761"/>
                <a:gd name="connsiteX1637" fmla="*/ 1893314 w 4937510"/>
                <a:gd name="connsiteY1637" fmla="*/ 84115 h 500761"/>
                <a:gd name="connsiteX1638" fmla="*/ 1899339 w 4937510"/>
                <a:gd name="connsiteY1638" fmla="*/ 81099 h 500761"/>
                <a:gd name="connsiteX1639" fmla="*/ 1903858 w 4937510"/>
                <a:gd name="connsiteY1639" fmla="*/ 79591 h 500761"/>
                <a:gd name="connsiteX1640" fmla="*/ 1908378 w 4937510"/>
                <a:gd name="connsiteY1640" fmla="*/ 76574 h 500761"/>
                <a:gd name="connsiteX1641" fmla="*/ 1912897 w 4937510"/>
                <a:gd name="connsiteY1641" fmla="*/ 76574 h 500761"/>
                <a:gd name="connsiteX1642" fmla="*/ 1918922 w 4937510"/>
                <a:gd name="connsiteY1642" fmla="*/ 75066 h 500761"/>
                <a:gd name="connsiteX1643" fmla="*/ 2303542 w 4937510"/>
                <a:gd name="connsiteY1643" fmla="*/ 57604 h 500761"/>
                <a:gd name="connsiteX1644" fmla="*/ 2305046 w 4937510"/>
                <a:gd name="connsiteY1644" fmla="*/ 59108 h 500761"/>
                <a:gd name="connsiteX1645" fmla="*/ 2311062 w 4937510"/>
                <a:gd name="connsiteY1645" fmla="*/ 60612 h 500761"/>
                <a:gd name="connsiteX1646" fmla="*/ 2312566 w 4937510"/>
                <a:gd name="connsiteY1646" fmla="*/ 62116 h 500761"/>
                <a:gd name="connsiteX1647" fmla="*/ 2315573 w 4937510"/>
                <a:gd name="connsiteY1647" fmla="*/ 65124 h 500761"/>
                <a:gd name="connsiteX1648" fmla="*/ 2317077 w 4937510"/>
                <a:gd name="connsiteY1648" fmla="*/ 66628 h 500761"/>
                <a:gd name="connsiteX1649" fmla="*/ 2321589 w 4937510"/>
                <a:gd name="connsiteY1649" fmla="*/ 69636 h 500761"/>
                <a:gd name="connsiteX1650" fmla="*/ 2324597 w 4937510"/>
                <a:gd name="connsiteY1650" fmla="*/ 74148 h 500761"/>
                <a:gd name="connsiteX1651" fmla="*/ 2324597 w 4937510"/>
                <a:gd name="connsiteY1651" fmla="*/ 78659 h 500761"/>
                <a:gd name="connsiteX1652" fmla="*/ 2324597 w 4937510"/>
                <a:gd name="connsiteY1652" fmla="*/ 84675 h 500761"/>
                <a:gd name="connsiteX1653" fmla="*/ 2323093 w 4937510"/>
                <a:gd name="connsiteY1653" fmla="*/ 90691 h 500761"/>
                <a:gd name="connsiteX1654" fmla="*/ 2323093 w 4937510"/>
                <a:gd name="connsiteY1654" fmla="*/ 93699 h 500761"/>
                <a:gd name="connsiteX1655" fmla="*/ 2321589 w 4937510"/>
                <a:gd name="connsiteY1655" fmla="*/ 99715 h 500761"/>
                <a:gd name="connsiteX1656" fmla="*/ 2321589 w 4937510"/>
                <a:gd name="connsiteY1656" fmla="*/ 101219 h 500761"/>
                <a:gd name="connsiteX1657" fmla="*/ 2321589 w 4937510"/>
                <a:gd name="connsiteY1657" fmla="*/ 105730 h 500761"/>
                <a:gd name="connsiteX1658" fmla="*/ 2321589 w 4937510"/>
                <a:gd name="connsiteY1658" fmla="*/ 110242 h 500761"/>
                <a:gd name="connsiteX1659" fmla="*/ 2320085 w 4937510"/>
                <a:gd name="connsiteY1659" fmla="*/ 119266 h 500761"/>
                <a:gd name="connsiteX1660" fmla="*/ 2317077 w 4937510"/>
                <a:gd name="connsiteY1660" fmla="*/ 126786 h 500761"/>
                <a:gd name="connsiteX1661" fmla="*/ 2317077 w 4937510"/>
                <a:gd name="connsiteY1661" fmla="*/ 131298 h 500761"/>
                <a:gd name="connsiteX1662" fmla="*/ 2315573 w 4937510"/>
                <a:gd name="connsiteY1662" fmla="*/ 140321 h 500761"/>
                <a:gd name="connsiteX1663" fmla="*/ 2314069 w 4937510"/>
                <a:gd name="connsiteY1663" fmla="*/ 147841 h 500761"/>
                <a:gd name="connsiteX1664" fmla="*/ 2312566 w 4937510"/>
                <a:gd name="connsiteY1664" fmla="*/ 156865 h 500761"/>
                <a:gd name="connsiteX1665" fmla="*/ 2311062 w 4937510"/>
                <a:gd name="connsiteY1665" fmla="*/ 165888 h 500761"/>
                <a:gd name="connsiteX1666" fmla="*/ 2308054 w 4937510"/>
                <a:gd name="connsiteY1666" fmla="*/ 171904 h 500761"/>
                <a:gd name="connsiteX1667" fmla="*/ 2305046 w 4937510"/>
                <a:gd name="connsiteY1667" fmla="*/ 182432 h 500761"/>
                <a:gd name="connsiteX1668" fmla="*/ 2303542 w 4937510"/>
                <a:gd name="connsiteY1668" fmla="*/ 192959 h 500761"/>
                <a:gd name="connsiteX1669" fmla="*/ 2303542 w 4937510"/>
                <a:gd name="connsiteY1669" fmla="*/ 197471 h 500761"/>
                <a:gd name="connsiteX1670" fmla="*/ 2303542 w 4937510"/>
                <a:gd name="connsiteY1670" fmla="*/ 204991 h 500761"/>
                <a:gd name="connsiteX1671" fmla="*/ 2303542 w 4937510"/>
                <a:gd name="connsiteY1671" fmla="*/ 206495 h 500761"/>
                <a:gd name="connsiteX1672" fmla="*/ 2305046 w 4937510"/>
                <a:gd name="connsiteY1672" fmla="*/ 207999 h 500761"/>
                <a:gd name="connsiteX1673" fmla="*/ 2308054 w 4937510"/>
                <a:gd name="connsiteY1673" fmla="*/ 207999 h 500761"/>
                <a:gd name="connsiteX1674" fmla="*/ 2314069 w 4937510"/>
                <a:gd name="connsiteY1674" fmla="*/ 206495 h 500761"/>
                <a:gd name="connsiteX1675" fmla="*/ 2320085 w 4937510"/>
                <a:gd name="connsiteY1675" fmla="*/ 204991 h 500761"/>
                <a:gd name="connsiteX1676" fmla="*/ 2324597 w 4937510"/>
                <a:gd name="connsiteY1676" fmla="*/ 204991 h 500761"/>
                <a:gd name="connsiteX1677" fmla="*/ 2330613 w 4937510"/>
                <a:gd name="connsiteY1677" fmla="*/ 201983 h 500761"/>
                <a:gd name="connsiteX1678" fmla="*/ 2339637 w 4937510"/>
                <a:gd name="connsiteY1678" fmla="*/ 200479 h 500761"/>
                <a:gd name="connsiteX1679" fmla="*/ 2342644 w 4937510"/>
                <a:gd name="connsiteY1679" fmla="*/ 197471 h 500761"/>
                <a:gd name="connsiteX1680" fmla="*/ 2347156 w 4937510"/>
                <a:gd name="connsiteY1680" fmla="*/ 195967 h 500761"/>
                <a:gd name="connsiteX1681" fmla="*/ 2354676 w 4937510"/>
                <a:gd name="connsiteY1681" fmla="*/ 192959 h 500761"/>
                <a:gd name="connsiteX1682" fmla="*/ 2362196 w 4937510"/>
                <a:gd name="connsiteY1682" fmla="*/ 189952 h 500761"/>
                <a:gd name="connsiteX1683" fmla="*/ 2369715 w 4937510"/>
                <a:gd name="connsiteY1683" fmla="*/ 186944 h 500761"/>
                <a:gd name="connsiteX1684" fmla="*/ 2371219 w 4937510"/>
                <a:gd name="connsiteY1684" fmla="*/ 186944 h 500761"/>
                <a:gd name="connsiteX1685" fmla="*/ 2375731 w 4937510"/>
                <a:gd name="connsiteY1685" fmla="*/ 185440 h 500761"/>
                <a:gd name="connsiteX1686" fmla="*/ 2378739 w 4937510"/>
                <a:gd name="connsiteY1686" fmla="*/ 185440 h 500761"/>
                <a:gd name="connsiteX1687" fmla="*/ 2383251 w 4937510"/>
                <a:gd name="connsiteY1687" fmla="*/ 185440 h 500761"/>
                <a:gd name="connsiteX1688" fmla="*/ 2386259 w 4937510"/>
                <a:gd name="connsiteY1688" fmla="*/ 186944 h 500761"/>
                <a:gd name="connsiteX1689" fmla="*/ 2389267 w 4937510"/>
                <a:gd name="connsiteY1689" fmla="*/ 188448 h 500761"/>
                <a:gd name="connsiteX1690" fmla="*/ 2392275 w 4937510"/>
                <a:gd name="connsiteY1690" fmla="*/ 188448 h 500761"/>
                <a:gd name="connsiteX1691" fmla="*/ 2395283 w 4937510"/>
                <a:gd name="connsiteY1691" fmla="*/ 189952 h 500761"/>
                <a:gd name="connsiteX1692" fmla="*/ 2396787 w 4937510"/>
                <a:gd name="connsiteY1692" fmla="*/ 192959 h 500761"/>
                <a:gd name="connsiteX1693" fmla="*/ 2399794 w 4937510"/>
                <a:gd name="connsiteY1693" fmla="*/ 194463 h 500761"/>
                <a:gd name="connsiteX1694" fmla="*/ 2402802 w 4937510"/>
                <a:gd name="connsiteY1694" fmla="*/ 198975 h 500761"/>
                <a:gd name="connsiteX1695" fmla="*/ 2405810 w 4937510"/>
                <a:gd name="connsiteY1695" fmla="*/ 200479 h 500761"/>
                <a:gd name="connsiteX1696" fmla="*/ 2407314 w 4937510"/>
                <a:gd name="connsiteY1696" fmla="*/ 203487 h 500761"/>
                <a:gd name="connsiteX1697" fmla="*/ 2408818 w 4937510"/>
                <a:gd name="connsiteY1697" fmla="*/ 207999 h 500761"/>
                <a:gd name="connsiteX1698" fmla="*/ 2411826 w 4937510"/>
                <a:gd name="connsiteY1698" fmla="*/ 209503 h 500761"/>
                <a:gd name="connsiteX1699" fmla="*/ 2411826 w 4937510"/>
                <a:gd name="connsiteY1699" fmla="*/ 214015 h 500761"/>
                <a:gd name="connsiteX1700" fmla="*/ 2413330 w 4937510"/>
                <a:gd name="connsiteY1700" fmla="*/ 215519 h 500761"/>
                <a:gd name="connsiteX1701" fmla="*/ 2410322 w 4937510"/>
                <a:gd name="connsiteY1701" fmla="*/ 218527 h 500761"/>
                <a:gd name="connsiteX1702" fmla="*/ 2408818 w 4937510"/>
                <a:gd name="connsiteY1702" fmla="*/ 220030 h 500761"/>
                <a:gd name="connsiteX1703" fmla="*/ 2407314 w 4937510"/>
                <a:gd name="connsiteY1703" fmla="*/ 223038 h 500761"/>
                <a:gd name="connsiteX1704" fmla="*/ 2405810 w 4937510"/>
                <a:gd name="connsiteY1704" fmla="*/ 226046 h 500761"/>
                <a:gd name="connsiteX1705" fmla="*/ 2404306 w 4937510"/>
                <a:gd name="connsiteY1705" fmla="*/ 229054 h 500761"/>
                <a:gd name="connsiteX1706" fmla="*/ 2402802 w 4937510"/>
                <a:gd name="connsiteY1706" fmla="*/ 232062 h 500761"/>
                <a:gd name="connsiteX1707" fmla="*/ 2399794 w 4937510"/>
                <a:gd name="connsiteY1707" fmla="*/ 233566 h 500761"/>
                <a:gd name="connsiteX1708" fmla="*/ 2395283 w 4937510"/>
                <a:gd name="connsiteY1708" fmla="*/ 236574 h 500761"/>
                <a:gd name="connsiteX1709" fmla="*/ 2390771 w 4937510"/>
                <a:gd name="connsiteY1709" fmla="*/ 239582 h 500761"/>
                <a:gd name="connsiteX1710" fmla="*/ 2386259 w 4937510"/>
                <a:gd name="connsiteY1710" fmla="*/ 241086 h 500761"/>
                <a:gd name="connsiteX1711" fmla="*/ 2383251 w 4937510"/>
                <a:gd name="connsiteY1711" fmla="*/ 244094 h 500761"/>
                <a:gd name="connsiteX1712" fmla="*/ 2378739 w 4937510"/>
                <a:gd name="connsiteY1712" fmla="*/ 245598 h 500761"/>
                <a:gd name="connsiteX1713" fmla="*/ 2374227 w 4937510"/>
                <a:gd name="connsiteY1713" fmla="*/ 245598 h 500761"/>
                <a:gd name="connsiteX1714" fmla="*/ 2369715 w 4937510"/>
                <a:gd name="connsiteY1714" fmla="*/ 247102 h 500761"/>
                <a:gd name="connsiteX1715" fmla="*/ 2368212 w 4937510"/>
                <a:gd name="connsiteY1715" fmla="*/ 250109 h 500761"/>
                <a:gd name="connsiteX1716" fmla="*/ 2363700 w 4937510"/>
                <a:gd name="connsiteY1716" fmla="*/ 251613 h 500761"/>
                <a:gd name="connsiteX1717" fmla="*/ 2357684 w 4937510"/>
                <a:gd name="connsiteY1717" fmla="*/ 251613 h 500761"/>
                <a:gd name="connsiteX1718" fmla="*/ 2353172 w 4937510"/>
                <a:gd name="connsiteY1718" fmla="*/ 253117 h 500761"/>
                <a:gd name="connsiteX1719" fmla="*/ 2350164 w 4937510"/>
                <a:gd name="connsiteY1719" fmla="*/ 254621 h 500761"/>
                <a:gd name="connsiteX1720" fmla="*/ 2347156 w 4937510"/>
                <a:gd name="connsiteY1720" fmla="*/ 256125 h 500761"/>
                <a:gd name="connsiteX1721" fmla="*/ 2345652 w 4937510"/>
                <a:gd name="connsiteY1721" fmla="*/ 257629 h 500761"/>
                <a:gd name="connsiteX1722" fmla="*/ 2338133 w 4937510"/>
                <a:gd name="connsiteY1722" fmla="*/ 259133 h 500761"/>
                <a:gd name="connsiteX1723" fmla="*/ 2335125 w 4937510"/>
                <a:gd name="connsiteY1723" fmla="*/ 260637 h 500761"/>
                <a:gd name="connsiteX1724" fmla="*/ 2330613 w 4937510"/>
                <a:gd name="connsiteY1724" fmla="*/ 262141 h 500761"/>
                <a:gd name="connsiteX1725" fmla="*/ 2306550 w 4937510"/>
                <a:gd name="connsiteY1725" fmla="*/ 269661 h 500761"/>
                <a:gd name="connsiteX1726" fmla="*/ 2302038 w 4937510"/>
                <a:gd name="connsiteY1726" fmla="*/ 271165 h 500761"/>
                <a:gd name="connsiteX1727" fmla="*/ 2297526 w 4937510"/>
                <a:gd name="connsiteY1727" fmla="*/ 272669 h 500761"/>
                <a:gd name="connsiteX1728" fmla="*/ 2293014 w 4937510"/>
                <a:gd name="connsiteY1728" fmla="*/ 275677 h 500761"/>
                <a:gd name="connsiteX1729" fmla="*/ 2291510 w 4937510"/>
                <a:gd name="connsiteY1729" fmla="*/ 277180 h 500761"/>
                <a:gd name="connsiteX1730" fmla="*/ 2291510 w 4937510"/>
                <a:gd name="connsiteY1730" fmla="*/ 280188 h 500761"/>
                <a:gd name="connsiteX1731" fmla="*/ 2293014 w 4937510"/>
                <a:gd name="connsiteY1731" fmla="*/ 281692 h 500761"/>
                <a:gd name="connsiteX1732" fmla="*/ 2294518 w 4937510"/>
                <a:gd name="connsiteY1732" fmla="*/ 283196 h 500761"/>
                <a:gd name="connsiteX1733" fmla="*/ 2297526 w 4937510"/>
                <a:gd name="connsiteY1733" fmla="*/ 284700 h 500761"/>
                <a:gd name="connsiteX1734" fmla="*/ 2300534 w 4937510"/>
                <a:gd name="connsiteY1734" fmla="*/ 286204 h 500761"/>
                <a:gd name="connsiteX1735" fmla="*/ 2303542 w 4937510"/>
                <a:gd name="connsiteY1735" fmla="*/ 289212 h 500761"/>
                <a:gd name="connsiteX1736" fmla="*/ 2308054 w 4937510"/>
                <a:gd name="connsiteY1736" fmla="*/ 293724 h 500761"/>
                <a:gd name="connsiteX1737" fmla="*/ 2312566 w 4937510"/>
                <a:gd name="connsiteY1737" fmla="*/ 296732 h 500761"/>
                <a:gd name="connsiteX1738" fmla="*/ 2317077 w 4937510"/>
                <a:gd name="connsiteY1738" fmla="*/ 301244 h 500761"/>
                <a:gd name="connsiteX1739" fmla="*/ 2321589 w 4937510"/>
                <a:gd name="connsiteY1739" fmla="*/ 304252 h 500761"/>
                <a:gd name="connsiteX1740" fmla="*/ 2327605 w 4937510"/>
                <a:gd name="connsiteY1740" fmla="*/ 308763 h 500761"/>
                <a:gd name="connsiteX1741" fmla="*/ 2330613 w 4937510"/>
                <a:gd name="connsiteY1741" fmla="*/ 310267 h 500761"/>
                <a:gd name="connsiteX1742" fmla="*/ 2335125 w 4937510"/>
                <a:gd name="connsiteY1742" fmla="*/ 314779 h 500761"/>
                <a:gd name="connsiteX1743" fmla="*/ 2341141 w 4937510"/>
                <a:gd name="connsiteY1743" fmla="*/ 320795 h 500761"/>
                <a:gd name="connsiteX1744" fmla="*/ 2350164 w 4937510"/>
                <a:gd name="connsiteY1744" fmla="*/ 326811 h 500761"/>
                <a:gd name="connsiteX1745" fmla="*/ 2359188 w 4937510"/>
                <a:gd name="connsiteY1745" fmla="*/ 331323 h 500761"/>
                <a:gd name="connsiteX1746" fmla="*/ 2366708 w 4937510"/>
                <a:gd name="connsiteY1746" fmla="*/ 335834 h 500761"/>
                <a:gd name="connsiteX1747" fmla="*/ 2377235 w 4937510"/>
                <a:gd name="connsiteY1747" fmla="*/ 340346 h 500761"/>
                <a:gd name="connsiteX1748" fmla="*/ 2383251 w 4937510"/>
                <a:gd name="connsiteY1748" fmla="*/ 343354 h 500761"/>
                <a:gd name="connsiteX1749" fmla="*/ 2386259 w 4937510"/>
                <a:gd name="connsiteY1749" fmla="*/ 344858 h 500761"/>
                <a:gd name="connsiteX1750" fmla="*/ 2392275 w 4937510"/>
                <a:gd name="connsiteY1750" fmla="*/ 346362 h 500761"/>
                <a:gd name="connsiteX1751" fmla="*/ 2399794 w 4937510"/>
                <a:gd name="connsiteY1751" fmla="*/ 346362 h 500761"/>
                <a:gd name="connsiteX1752" fmla="*/ 2411826 w 4937510"/>
                <a:gd name="connsiteY1752" fmla="*/ 347866 h 500761"/>
                <a:gd name="connsiteX1753" fmla="*/ 2420850 w 4937510"/>
                <a:gd name="connsiteY1753" fmla="*/ 347866 h 500761"/>
                <a:gd name="connsiteX1754" fmla="*/ 2437393 w 4937510"/>
                <a:gd name="connsiteY1754" fmla="*/ 350874 h 500761"/>
                <a:gd name="connsiteX1755" fmla="*/ 2453937 w 4937510"/>
                <a:gd name="connsiteY1755" fmla="*/ 352378 h 500761"/>
                <a:gd name="connsiteX1756" fmla="*/ 2462960 w 4937510"/>
                <a:gd name="connsiteY1756" fmla="*/ 355386 h 500761"/>
                <a:gd name="connsiteX1757" fmla="*/ 2470480 w 4937510"/>
                <a:gd name="connsiteY1757" fmla="*/ 356890 h 500761"/>
                <a:gd name="connsiteX1758" fmla="*/ 2479504 w 4937510"/>
                <a:gd name="connsiteY1758" fmla="*/ 359898 h 500761"/>
                <a:gd name="connsiteX1759" fmla="*/ 2485519 w 4937510"/>
                <a:gd name="connsiteY1759" fmla="*/ 361402 h 500761"/>
                <a:gd name="connsiteX1760" fmla="*/ 2493039 w 4937510"/>
                <a:gd name="connsiteY1760" fmla="*/ 362905 h 500761"/>
                <a:gd name="connsiteX1761" fmla="*/ 2505071 w 4937510"/>
                <a:gd name="connsiteY1761" fmla="*/ 365913 h 500761"/>
                <a:gd name="connsiteX1762" fmla="*/ 2515598 w 4937510"/>
                <a:gd name="connsiteY1762" fmla="*/ 368921 h 500761"/>
                <a:gd name="connsiteX1763" fmla="*/ 2518606 w 4937510"/>
                <a:gd name="connsiteY1763" fmla="*/ 371929 h 500761"/>
                <a:gd name="connsiteX1764" fmla="*/ 2520110 w 4937510"/>
                <a:gd name="connsiteY1764" fmla="*/ 374937 h 500761"/>
                <a:gd name="connsiteX1765" fmla="*/ 2517102 w 4937510"/>
                <a:gd name="connsiteY1765" fmla="*/ 377945 h 500761"/>
                <a:gd name="connsiteX1766" fmla="*/ 2514094 w 4937510"/>
                <a:gd name="connsiteY1766" fmla="*/ 379449 h 500761"/>
                <a:gd name="connsiteX1767" fmla="*/ 2511087 w 4937510"/>
                <a:gd name="connsiteY1767" fmla="*/ 380953 h 500761"/>
                <a:gd name="connsiteX1768" fmla="*/ 2506575 w 4937510"/>
                <a:gd name="connsiteY1768" fmla="*/ 382457 h 500761"/>
                <a:gd name="connsiteX1769" fmla="*/ 2499055 w 4937510"/>
                <a:gd name="connsiteY1769" fmla="*/ 385465 h 500761"/>
                <a:gd name="connsiteX1770" fmla="*/ 2491535 w 4937510"/>
                <a:gd name="connsiteY1770" fmla="*/ 389977 h 500761"/>
                <a:gd name="connsiteX1771" fmla="*/ 2485519 w 4937510"/>
                <a:gd name="connsiteY1771" fmla="*/ 392984 h 500761"/>
                <a:gd name="connsiteX1772" fmla="*/ 2478000 w 4937510"/>
                <a:gd name="connsiteY1772" fmla="*/ 397496 h 500761"/>
                <a:gd name="connsiteX1773" fmla="*/ 2467472 w 4937510"/>
                <a:gd name="connsiteY1773" fmla="*/ 402008 h 500761"/>
                <a:gd name="connsiteX1774" fmla="*/ 2459952 w 4937510"/>
                <a:gd name="connsiteY1774" fmla="*/ 405016 h 500761"/>
                <a:gd name="connsiteX1775" fmla="*/ 2453937 w 4937510"/>
                <a:gd name="connsiteY1775" fmla="*/ 405016 h 500761"/>
                <a:gd name="connsiteX1776" fmla="*/ 2441905 w 4937510"/>
                <a:gd name="connsiteY1776" fmla="*/ 408024 h 500761"/>
                <a:gd name="connsiteX1777" fmla="*/ 2434385 w 4937510"/>
                <a:gd name="connsiteY1777" fmla="*/ 408024 h 500761"/>
                <a:gd name="connsiteX1778" fmla="*/ 2431377 w 4937510"/>
                <a:gd name="connsiteY1778" fmla="*/ 408024 h 500761"/>
                <a:gd name="connsiteX1779" fmla="*/ 2425362 w 4937510"/>
                <a:gd name="connsiteY1779" fmla="*/ 408024 h 500761"/>
                <a:gd name="connsiteX1780" fmla="*/ 2417842 w 4937510"/>
                <a:gd name="connsiteY1780" fmla="*/ 408024 h 500761"/>
                <a:gd name="connsiteX1781" fmla="*/ 2408818 w 4937510"/>
                <a:gd name="connsiteY1781" fmla="*/ 408024 h 500761"/>
                <a:gd name="connsiteX1782" fmla="*/ 2401298 w 4937510"/>
                <a:gd name="connsiteY1782" fmla="*/ 408024 h 500761"/>
                <a:gd name="connsiteX1783" fmla="*/ 2396787 w 4937510"/>
                <a:gd name="connsiteY1783" fmla="*/ 408024 h 500761"/>
                <a:gd name="connsiteX1784" fmla="*/ 2389267 w 4937510"/>
                <a:gd name="connsiteY1784" fmla="*/ 408024 h 500761"/>
                <a:gd name="connsiteX1785" fmla="*/ 2378739 w 4937510"/>
                <a:gd name="connsiteY1785" fmla="*/ 408024 h 500761"/>
                <a:gd name="connsiteX1786" fmla="*/ 2362196 w 4937510"/>
                <a:gd name="connsiteY1786" fmla="*/ 408024 h 500761"/>
                <a:gd name="connsiteX1787" fmla="*/ 2354676 w 4937510"/>
                <a:gd name="connsiteY1787" fmla="*/ 408024 h 500761"/>
                <a:gd name="connsiteX1788" fmla="*/ 2351668 w 4937510"/>
                <a:gd name="connsiteY1788" fmla="*/ 406520 h 500761"/>
                <a:gd name="connsiteX1789" fmla="*/ 2347156 w 4937510"/>
                <a:gd name="connsiteY1789" fmla="*/ 403512 h 500761"/>
                <a:gd name="connsiteX1790" fmla="*/ 2341141 w 4937510"/>
                <a:gd name="connsiteY1790" fmla="*/ 402008 h 500761"/>
                <a:gd name="connsiteX1791" fmla="*/ 2336629 w 4937510"/>
                <a:gd name="connsiteY1791" fmla="*/ 399000 h 500761"/>
                <a:gd name="connsiteX1792" fmla="*/ 2327605 w 4937510"/>
                <a:gd name="connsiteY1792" fmla="*/ 392984 h 500761"/>
                <a:gd name="connsiteX1793" fmla="*/ 2324597 w 4937510"/>
                <a:gd name="connsiteY1793" fmla="*/ 389977 h 500761"/>
                <a:gd name="connsiteX1794" fmla="*/ 2321589 w 4937510"/>
                <a:gd name="connsiteY1794" fmla="*/ 385465 h 500761"/>
                <a:gd name="connsiteX1795" fmla="*/ 2317077 w 4937510"/>
                <a:gd name="connsiteY1795" fmla="*/ 382457 h 500761"/>
                <a:gd name="connsiteX1796" fmla="*/ 2314069 w 4937510"/>
                <a:gd name="connsiteY1796" fmla="*/ 379449 h 500761"/>
                <a:gd name="connsiteX1797" fmla="*/ 2312566 w 4937510"/>
                <a:gd name="connsiteY1797" fmla="*/ 377945 h 500761"/>
                <a:gd name="connsiteX1798" fmla="*/ 2309558 w 4937510"/>
                <a:gd name="connsiteY1798" fmla="*/ 377945 h 500761"/>
                <a:gd name="connsiteX1799" fmla="*/ 2306550 w 4937510"/>
                <a:gd name="connsiteY1799" fmla="*/ 374937 h 500761"/>
                <a:gd name="connsiteX1800" fmla="*/ 2303542 w 4937510"/>
                <a:gd name="connsiteY1800" fmla="*/ 373433 h 500761"/>
                <a:gd name="connsiteX1801" fmla="*/ 2302038 w 4937510"/>
                <a:gd name="connsiteY1801" fmla="*/ 371929 h 500761"/>
                <a:gd name="connsiteX1802" fmla="*/ 2299030 w 4937510"/>
                <a:gd name="connsiteY1802" fmla="*/ 368921 h 500761"/>
                <a:gd name="connsiteX1803" fmla="*/ 2297526 w 4937510"/>
                <a:gd name="connsiteY1803" fmla="*/ 367417 h 500761"/>
                <a:gd name="connsiteX1804" fmla="*/ 2293014 w 4937510"/>
                <a:gd name="connsiteY1804" fmla="*/ 362905 h 500761"/>
                <a:gd name="connsiteX1805" fmla="*/ 2286998 w 4937510"/>
                <a:gd name="connsiteY1805" fmla="*/ 358394 h 500761"/>
                <a:gd name="connsiteX1806" fmla="*/ 2280983 w 4937510"/>
                <a:gd name="connsiteY1806" fmla="*/ 353882 h 500761"/>
                <a:gd name="connsiteX1807" fmla="*/ 2273463 w 4937510"/>
                <a:gd name="connsiteY1807" fmla="*/ 346362 h 500761"/>
                <a:gd name="connsiteX1808" fmla="*/ 2268951 w 4937510"/>
                <a:gd name="connsiteY1808" fmla="*/ 341850 h 500761"/>
                <a:gd name="connsiteX1809" fmla="*/ 2267447 w 4937510"/>
                <a:gd name="connsiteY1809" fmla="*/ 343354 h 500761"/>
                <a:gd name="connsiteX1810" fmla="*/ 2264439 w 4937510"/>
                <a:gd name="connsiteY1810" fmla="*/ 346362 h 500761"/>
                <a:gd name="connsiteX1811" fmla="*/ 2259927 w 4937510"/>
                <a:gd name="connsiteY1811" fmla="*/ 352378 h 500761"/>
                <a:gd name="connsiteX1812" fmla="*/ 2258423 w 4937510"/>
                <a:gd name="connsiteY1812" fmla="*/ 358394 h 500761"/>
                <a:gd name="connsiteX1813" fmla="*/ 2253912 w 4937510"/>
                <a:gd name="connsiteY1813" fmla="*/ 367417 h 500761"/>
                <a:gd name="connsiteX1814" fmla="*/ 2250904 w 4937510"/>
                <a:gd name="connsiteY1814" fmla="*/ 373433 h 500761"/>
                <a:gd name="connsiteX1815" fmla="*/ 2246392 w 4937510"/>
                <a:gd name="connsiteY1815" fmla="*/ 382457 h 500761"/>
                <a:gd name="connsiteX1816" fmla="*/ 2240376 w 4937510"/>
                <a:gd name="connsiteY1816" fmla="*/ 389977 h 500761"/>
                <a:gd name="connsiteX1817" fmla="*/ 2237368 w 4937510"/>
                <a:gd name="connsiteY1817" fmla="*/ 392984 h 500761"/>
                <a:gd name="connsiteX1818" fmla="*/ 2232856 w 4937510"/>
                <a:gd name="connsiteY1818" fmla="*/ 397496 h 500761"/>
                <a:gd name="connsiteX1819" fmla="*/ 2226841 w 4937510"/>
                <a:gd name="connsiteY1819" fmla="*/ 403512 h 500761"/>
                <a:gd name="connsiteX1820" fmla="*/ 2220825 w 4937510"/>
                <a:gd name="connsiteY1820" fmla="*/ 408024 h 500761"/>
                <a:gd name="connsiteX1821" fmla="*/ 2214809 w 4937510"/>
                <a:gd name="connsiteY1821" fmla="*/ 412536 h 500761"/>
                <a:gd name="connsiteX1822" fmla="*/ 2208793 w 4937510"/>
                <a:gd name="connsiteY1822" fmla="*/ 415544 h 500761"/>
                <a:gd name="connsiteX1823" fmla="*/ 2205785 w 4937510"/>
                <a:gd name="connsiteY1823" fmla="*/ 417048 h 500761"/>
                <a:gd name="connsiteX1824" fmla="*/ 2198266 w 4937510"/>
                <a:gd name="connsiteY1824" fmla="*/ 420055 h 500761"/>
                <a:gd name="connsiteX1825" fmla="*/ 2193754 w 4937510"/>
                <a:gd name="connsiteY1825" fmla="*/ 421559 h 500761"/>
                <a:gd name="connsiteX1826" fmla="*/ 2186234 w 4937510"/>
                <a:gd name="connsiteY1826" fmla="*/ 423063 h 500761"/>
                <a:gd name="connsiteX1827" fmla="*/ 2181722 w 4937510"/>
                <a:gd name="connsiteY1827" fmla="*/ 424567 h 500761"/>
                <a:gd name="connsiteX1828" fmla="*/ 2175706 w 4937510"/>
                <a:gd name="connsiteY1828" fmla="*/ 424567 h 500761"/>
                <a:gd name="connsiteX1829" fmla="*/ 2166683 w 4937510"/>
                <a:gd name="connsiteY1829" fmla="*/ 427575 h 500761"/>
                <a:gd name="connsiteX1830" fmla="*/ 2159163 w 4937510"/>
                <a:gd name="connsiteY1830" fmla="*/ 427575 h 500761"/>
                <a:gd name="connsiteX1831" fmla="*/ 2147131 w 4937510"/>
                <a:gd name="connsiteY1831" fmla="*/ 429079 h 500761"/>
                <a:gd name="connsiteX1832" fmla="*/ 2141116 w 4937510"/>
                <a:gd name="connsiteY1832" fmla="*/ 427575 h 500761"/>
                <a:gd name="connsiteX1833" fmla="*/ 2133596 w 4937510"/>
                <a:gd name="connsiteY1833" fmla="*/ 427575 h 500761"/>
                <a:gd name="connsiteX1834" fmla="*/ 2129084 w 4937510"/>
                <a:gd name="connsiteY1834" fmla="*/ 426071 h 500761"/>
                <a:gd name="connsiteX1835" fmla="*/ 2124572 w 4937510"/>
                <a:gd name="connsiteY1835" fmla="*/ 424567 h 500761"/>
                <a:gd name="connsiteX1836" fmla="*/ 2118556 w 4937510"/>
                <a:gd name="connsiteY1836" fmla="*/ 424567 h 500761"/>
                <a:gd name="connsiteX1837" fmla="*/ 2111037 w 4937510"/>
                <a:gd name="connsiteY1837" fmla="*/ 420055 h 500761"/>
                <a:gd name="connsiteX1838" fmla="*/ 2111037 w 4937510"/>
                <a:gd name="connsiteY1838" fmla="*/ 418552 h 500761"/>
                <a:gd name="connsiteX1839" fmla="*/ 2115548 w 4937510"/>
                <a:gd name="connsiteY1839" fmla="*/ 417048 h 500761"/>
                <a:gd name="connsiteX1840" fmla="*/ 2121564 w 4937510"/>
                <a:gd name="connsiteY1840" fmla="*/ 414040 h 500761"/>
                <a:gd name="connsiteX1841" fmla="*/ 2123068 w 4937510"/>
                <a:gd name="connsiteY1841" fmla="*/ 411032 h 500761"/>
                <a:gd name="connsiteX1842" fmla="*/ 2123068 w 4937510"/>
                <a:gd name="connsiteY1842" fmla="*/ 408024 h 500761"/>
                <a:gd name="connsiteX1843" fmla="*/ 2118556 w 4937510"/>
                <a:gd name="connsiteY1843" fmla="*/ 403512 h 500761"/>
                <a:gd name="connsiteX1844" fmla="*/ 2114044 w 4937510"/>
                <a:gd name="connsiteY1844" fmla="*/ 400504 h 500761"/>
                <a:gd name="connsiteX1845" fmla="*/ 2111037 w 4937510"/>
                <a:gd name="connsiteY1845" fmla="*/ 399000 h 500761"/>
                <a:gd name="connsiteX1846" fmla="*/ 2106525 w 4937510"/>
                <a:gd name="connsiteY1846" fmla="*/ 395992 h 500761"/>
                <a:gd name="connsiteX1847" fmla="*/ 2103517 w 4937510"/>
                <a:gd name="connsiteY1847" fmla="*/ 392984 h 500761"/>
                <a:gd name="connsiteX1848" fmla="*/ 2099005 w 4937510"/>
                <a:gd name="connsiteY1848" fmla="*/ 391480 h 500761"/>
                <a:gd name="connsiteX1849" fmla="*/ 2094493 w 4937510"/>
                <a:gd name="connsiteY1849" fmla="*/ 389977 h 500761"/>
                <a:gd name="connsiteX1850" fmla="*/ 2091485 w 4937510"/>
                <a:gd name="connsiteY1850" fmla="*/ 386969 h 500761"/>
                <a:gd name="connsiteX1851" fmla="*/ 2092989 w 4937510"/>
                <a:gd name="connsiteY1851" fmla="*/ 380953 h 500761"/>
                <a:gd name="connsiteX1852" fmla="*/ 2095997 w 4937510"/>
                <a:gd name="connsiteY1852" fmla="*/ 379449 h 500761"/>
                <a:gd name="connsiteX1853" fmla="*/ 2105021 w 4937510"/>
                <a:gd name="connsiteY1853" fmla="*/ 379449 h 500761"/>
                <a:gd name="connsiteX1854" fmla="*/ 2115548 w 4937510"/>
                <a:gd name="connsiteY1854" fmla="*/ 379449 h 500761"/>
                <a:gd name="connsiteX1855" fmla="*/ 2127580 w 4937510"/>
                <a:gd name="connsiteY1855" fmla="*/ 379449 h 500761"/>
                <a:gd name="connsiteX1856" fmla="*/ 2135100 w 4937510"/>
                <a:gd name="connsiteY1856" fmla="*/ 377945 h 500761"/>
                <a:gd name="connsiteX1857" fmla="*/ 2139612 w 4937510"/>
                <a:gd name="connsiteY1857" fmla="*/ 377945 h 500761"/>
                <a:gd name="connsiteX1858" fmla="*/ 2153147 w 4937510"/>
                <a:gd name="connsiteY1858" fmla="*/ 377945 h 500761"/>
                <a:gd name="connsiteX1859" fmla="*/ 2163675 w 4937510"/>
                <a:gd name="connsiteY1859" fmla="*/ 376441 h 500761"/>
                <a:gd name="connsiteX1860" fmla="*/ 2169691 w 4937510"/>
                <a:gd name="connsiteY1860" fmla="*/ 374937 h 500761"/>
                <a:gd name="connsiteX1861" fmla="*/ 2177210 w 4937510"/>
                <a:gd name="connsiteY1861" fmla="*/ 373433 h 500761"/>
                <a:gd name="connsiteX1862" fmla="*/ 2187738 w 4937510"/>
                <a:gd name="connsiteY1862" fmla="*/ 368921 h 500761"/>
                <a:gd name="connsiteX1863" fmla="*/ 2196762 w 4937510"/>
                <a:gd name="connsiteY1863" fmla="*/ 358394 h 500761"/>
                <a:gd name="connsiteX1864" fmla="*/ 2201273 w 4937510"/>
                <a:gd name="connsiteY1864" fmla="*/ 355386 h 500761"/>
                <a:gd name="connsiteX1865" fmla="*/ 2205785 w 4937510"/>
                <a:gd name="connsiteY1865" fmla="*/ 350874 h 500761"/>
                <a:gd name="connsiteX1866" fmla="*/ 2214809 w 4937510"/>
                <a:gd name="connsiteY1866" fmla="*/ 334330 h 500761"/>
                <a:gd name="connsiteX1867" fmla="*/ 2217817 w 4937510"/>
                <a:gd name="connsiteY1867" fmla="*/ 328315 h 500761"/>
                <a:gd name="connsiteX1868" fmla="*/ 2220825 w 4937510"/>
                <a:gd name="connsiteY1868" fmla="*/ 323803 h 500761"/>
                <a:gd name="connsiteX1869" fmla="*/ 2222329 w 4937510"/>
                <a:gd name="connsiteY1869" fmla="*/ 319291 h 500761"/>
                <a:gd name="connsiteX1870" fmla="*/ 2225337 w 4937510"/>
                <a:gd name="connsiteY1870" fmla="*/ 316283 h 500761"/>
                <a:gd name="connsiteX1871" fmla="*/ 2229848 w 4937510"/>
                <a:gd name="connsiteY1871" fmla="*/ 307259 h 500761"/>
                <a:gd name="connsiteX1872" fmla="*/ 2231352 w 4937510"/>
                <a:gd name="connsiteY1872" fmla="*/ 302748 h 500761"/>
                <a:gd name="connsiteX1873" fmla="*/ 2235864 w 4937510"/>
                <a:gd name="connsiteY1873" fmla="*/ 293724 h 500761"/>
                <a:gd name="connsiteX1874" fmla="*/ 2237368 w 4937510"/>
                <a:gd name="connsiteY1874" fmla="*/ 292220 h 500761"/>
                <a:gd name="connsiteX1875" fmla="*/ 2237368 w 4937510"/>
                <a:gd name="connsiteY1875" fmla="*/ 287708 h 500761"/>
                <a:gd name="connsiteX1876" fmla="*/ 2238872 w 4937510"/>
                <a:gd name="connsiteY1876" fmla="*/ 283196 h 500761"/>
                <a:gd name="connsiteX1877" fmla="*/ 2237368 w 4937510"/>
                <a:gd name="connsiteY1877" fmla="*/ 283196 h 500761"/>
                <a:gd name="connsiteX1878" fmla="*/ 2234360 w 4937510"/>
                <a:gd name="connsiteY1878" fmla="*/ 283196 h 500761"/>
                <a:gd name="connsiteX1879" fmla="*/ 2231352 w 4937510"/>
                <a:gd name="connsiteY1879" fmla="*/ 283196 h 500761"/>
                <a:gd name="connsiteX1880" fmla="*/ 2229848 w 4937510"/>
                <a:gd name="connsiteY1880" fmla="*/ 283196 h 500761"/>
                <a:gd name="connsiteX1881" fmla="*/ 2226841 w 4937510"/>
                <a:gd name="connsiteY1881" fmla="*/ 283196 h 500761"/>
                <a:gd name="connsiteX1882" fmla="*/ 2220825 w 4937510"/>
                <a:gd name="connsiteY1882" fmla="*/ 283196 h 500761"/>
                <a:gd name="connsiteX1883" fmla="*/ 2216313 w 4937510"/>
                <a:gd name="connsiteY1883" fmla="*/ 284700 h 500761"/>
                <a:gd name="connsiteX1884" fmla="*/ 2210297 w 4937510"/>
                <a:gd name="connsiteY1884" fmla="*/ 284700 h 500761"/>
                <a:gd name="connsiteX1885" fmla="*/ 2205785 w 4937510"/>
                <a:gd name="connsiteY1885" fmla="*/ 284700 h 500761"/>
                <a:gd name="connsiteX1886" fmla="*/ 2202777 w 4937510"/>
                <a:gd name="connsiteY1886" fmla="*/ 284700 h 500761"/>
                <a:gd name="connsiteX1887" fmla="*/ 2199769 w 4937510"/>
                <a:gd name="connsiteY1887" fmla="*/ 284700 h 500761"/>
                <a:gd name="connsiteX1888" fmla="*/ 2192250 w 4937510"/>
                <a:gd name="connsiteY1888" fmla="*/ 283196 h 500761"/>
                <a:gd name="connsiteX1889" fmla="*/ 2187738 w 4937510"/>
                <a:gd name="connsiteY1889" fmla="*/ 281692 h 500761"/>
                <a:gd name="connsiteX1890" fmla="*/ 2181722 w 4937510"/>
                <a:gd name="connsiteY1890" fmla="*/ 278684 h 500761"/>
                <a:gd name="connsiteX1891" fmla="*/ 2178714 w 4937510"/>
                <a:gd name="connsiteY1891" fmla="*/ 275677 h 500761"/>
                <a:gd name="connsiteX1892" fmla="*/ 2172698 w 4937510"/>
                <a:gd name="connsiteY1892" fmla="*/ 274173 h 500761"/>
                <a:gd name="connsiteX1893" fmla="*/ 2165179 w 4937510"/>
                <a:gd name="connsiteY1893" fmla="*/ 266653 h 500761"/>
                <a:gd name="connsiteX1894" fmla="*/ 2166683 w 4937510"/>
                <a:gd name="connsiteY1894" fmla="*/ 262141 h 500761"/>
                <a:gd name="connsiteX1895" fmla="*/ 2168187 w 4937510"/>
                <a:gd name="connsiteY1895" fmla="*/ 260637 h 500761"/>
                <a:gd name="connsiteX1896" fmla="*/ 2171194 w 4937510"/>
                <a:gd name="connsiteY1896" fmla="*/ 260637 h 500761"/>
                <a:gd name="connsiteX1897" fmla="*/ 2172698 w 4937510"/>
                <a:gd name="connsiteY1897" fmla="*/ 259133 h 500761"/>
                <a:gd name="connsiteX1898" fmla="*/ 2175706 w 4937510"/>
                <a:gd name="connsiteY1898" fmla="*/ 257629 h 500761"/>
                <a:gd name="connsiteX1899" fmla="*/ 2177210 w 4937510"/>
                <a:gd name="connsiteY1899" fmla="*/ 257629 h 500761"/>
                <a:gd name="connsiteX1900" fmla="*/ 2180218 w 4937510"/>
                <a:gd name="connsiteY1900" fmla="*/ 256125 h 500761"/>
                <a:gd name="connsiteX1901" fmla="*/ 2184730 w 4937510"/>
                <a:gd name="connsiteY1901" fmla="*/ 254621 h 500761"/>
                <a:gd name="connsiteX1902" fmla="*/ 2187738 w 4937510"/>
                <a:gd name="connsiteY1902" fmla="*/ 253117 h 500761"/>
                <a:gd name="connsiteX1903" fmla="*/ 2190746 w 4937510"/>
                <a:gd name="connsiteY1903" fmla="*/ 251613 h 500761"/>
                <a:gd name="connsiteX1904" fmla="*/ 2195258 w 4937510"/>
                <a:gd name="connsiteY1904" fmla="*/ 248605 h 500761"/>
                <a:gd name="connsiteX1905" fmla="*/ 2202777 w 4937510"/>
                <a:gd name="connsiteY1905" fmla="*/ 247102 h 500761"/>
                <a:gd name="connsiteX1906" fmla="*/ 2211801 w 4937510"/>
                <a:gd name="connsiteY1906" fmla="*/ 244094 h 500761"/>
                <a:gd name="connsiteX1907" fmla="*/ 2222329 w 4937510"/>
                <a:gd name="connsiteY1907" fmla="*/ 241086 h 500761"/>
                <a:gd name="connsiteX1908" fmla="*/ 2231352 w 4937510"/>
                <a:gd name="connsiteY1908" fmla="*/ 235070 h 500761"/>
                <a:gd name="connsiteX1909" fmla="*/ 2237368 w 4937510"/>
                <a:gd name="connsiteY1909" fmla="*/ 233566 h 500761"/>
                <a:gd name="connsiteX1910" fmla="*/ 2253912 w 4937510"/>
                <a:gd name="connsiteY1910" fmla="*/ 227550 h 500761"/>
                <a:gd name="connsiteX1911" fmla="*/ 2258423 w 4937510"/>
                <a:gd name="connsiteY1911" fmla="*/ 226046 h 500761"/>
                <a:gd name="connsiteX1912" fmla="*/ 2259927 w 4937510"/>
                <a:gd name="connsiteY1912" fmla="*/ 223038 h 500761"/>
                <a:gd name="connsiteX1913" fmla="*/ 2261431 w 4937510"/>
                <a:gd name="connsiteY1913" fmla="*/ 212511 h 500761"/>
                <a:gd name="connsiteX1914" fmla="*/ 2262935 w 4937510"/>
                <a:gd name="connsiteY1914" fmla="*/ 203487 h 500761"/>
                <a:gd name="connsiteX1915" fmla="*/ 2262935 w 4937510"/>
                <a:gd name="connsiteY1915" fmla="*/ 195967 h 500761"/>
                <a:gd name="connsiteX1916" fmla="*/ 2262935 w 4937510"/>
                <a:gd name="connsiteY1916" fmla="*/ 185440 h 500761"/>
                <a:gd name="connsiteX1917" fmla="*/ 2264439 w 4937510"/>
                <a:gd name="connsiteY1917" fmla="*/ 162880 h 500761"/>
                <a:gd name="connsiteX1918" fmla="*/ 2264439 w 4937510"/>
                <a:gd name="connsiteY1918" fmla="*/ 153857 h 500761"/>
                <a:gd name="connsiteX1919" fmla="*/ 2265943 w 4937510"/>
                <a:gd name="connsiteY1919" fmla="*/ 144833 h 500761"/>
                <a:gd name="connsiteX1920" fmla="*/ 2267447 w 4937510"/>
                <a:gd name="connsiteY1920" fmla="*/ 123778 h 500761"/>
                <a:gd name="connsiteX1921" fmla="*/ 2267447 w 4937510"/>
                <a:gd name="connsiteY1921" fmla="*/ 119266 h 500761"/>
                <a:gd name="connsiteX1922" fmla="*/ 2268951 w 4937510"/>
                <a:gd name="connsiteY1922" fmla="*/ 114754 h 500761"/>
                <a:gd name="connsiteX1923" fmla="*/ 2271959 w 4937510"/>
                <a:gd name="connsiteY1923" fmla="*/ 104226 h 500761"/>
                <a:gd name="connsiteX1924" fmla="*/ 2271959 w 4937510"/>
                <a:gd name="connsiteY1924" fmla="*/ 101219 h 500761"/>
                <a:gd name="connsiteX1925" fmla="*/ 2271959 w 4937510"/>
                <a:gd name="connsiteY1925" fmla="*/ 98211 h 500761"/>
                <a:gd name="connsiteX1926" fmla="*/ 2273463 w 4937510"/>
                <a:gd name="connsiteY1926" fmla="*/ 95203 h 500761"/>
                <a:gd name="connsiteX1927" fmla="*/ 2273463 w 4937510"/>
                <a:gd name="connsiteY1927" fmla="*/ 92195 h 500761"/>
                <a:gd name="connsiteX1928" fmla="*/ 2274967 w 4937510"/>
                <a:gd name="connsiteY1928" fmla="*/ 89187 h 500761"/>
                <a:gd name="connsiteX1929" fmla="*/ 2276471 w 4937510"/>
                <a:gd name="connsiteY1929" fmla="*/ 83171 h 500761"/>
                <a:gd name="connsiteX1930" fmla="*/ 2277975 w 4937510"/>
                <a:gd name="connsiteY1930" fmla="*/ 78659 h 500761"/>
                <a:gd name="connsiteX1931" fmla="*/ 2279479 w 4937510"/>
                <a:gd name="connsiteY1931" fmla="*/ 74148 h 500761"/>
                <a:gd name="connsiteX1932" fmla="*/ 2283991 w 4937510"/>
                <a:gd name="connsiteY1932" fmla="*/ 68132 h 500761"/>
                <a:gd name="connsiteX1933" fmla="*/ 2290006 w 4937510"/>
                <a:gd name="connsiteY1933" fmla="*/ 65124 h 500761"/>
                <a:gd name="connsiteX1934" fmla="*/ 2291510 w 4937510"/>
                <a:gd name="connsiteY1934" fmla="*/ 62116 h 500761"/>
                <a:gd name="connsiteX1935" fmla="*/ 2293014 w 4937510"/>
                <a:gd name="connsiteY1935" fmla="*/ 59108 h 500761"/>
                <a:gd name="connsiteX1936" fmla="*/ 2297526 w 4937510"/>
                <a:gd name="connsiteY1936" fmla="*/ 59108 h 500761"/>
                <a:gd name="connsiteX1937" fmla="*/ 2303542 w 4937510"/>
                <a:gd name="connsiteY1937" fmla="*/ 57604 h 500761"/>
                <a:gd name="connsiteX1938" fmla="*/ 1734062 w 4937510"/>
                <a:gd name="connsiteY1938" fmla="*/ 52841 h 500761"/>
                <a:gd name="connsiteX1939" fmla="*/ 1741577 w 4937510"/>
                <a:gd name="connsiteY1939" fmla="*/ 54350 h 500761"/>
                <a:gd name="connsiteX1940" fmla="*/ 1744583 w 4937510"/>
                <a:gd name="connsiteY1940" fmla="*/ 55859 h 500761"/>
                <a:gd name="connsiteX1941" fmla="*/ 1749092 w 4937510"/>
                <a:gd name="connsiteY1941" fmla="*/ 60386 h 500761"/>
                <a:gd name="connsiteX1942" fmla="*/ 1750595 w 4937510"/>
                <a:gd name="connsiteY1942" fmla="*/ 64913 h 500761"/>
                <a:gd name="connsiteX1943" fmla="*/ 1752099 w 4937510"/>
                <a:gd name="connsiteY1943" fmla="*/ 69440 h 500761"/>
                <a:gd name="connsiteX1944" fmla="*/ 1756608 w 4937510"/>
                <a:gd name="connsiteY1944" fmla="*/ 76986 h 500761"/>
                <a:gd name="connsiteX1945" fmla="*/ 1758111 w 4937510"/>
                <a:gd name="connsiteY1945" fmla="*/ 89058 h 500761"/>
                <a:gd name="connsiteX1946" fmla="*/ 1758111 w 4937510"/>
                <a:gd name="connsiteY1946" fmla="*/ 95094 h 500761"/>
                <a:gd name="connsiteX1947" fmla="*/ 1756608 w 4937510"/>
                <a:gd name="connsiteY1947" fmla="*/ 99621 h 500761"/>
                <a:gd name="connsiteX1948" fmla="*/ 1747589 w 4937510"/>
                <a:gd name="connsiteY1948" fmla="*/ 105657 h 500761"/>
                <a:gd name="connsiteX1949" fmla="*/ 1743080 w 4937510"/>
                <a:gd name="connsiteY1949" fmla="*/ 108675 h 500761"/>
                <a:gd name="connsiteX1950" fmla="*/ 1738571 w 4937510"/>
                <a:gd name="connsiteY1950" fmla="*/ 111693 h 500761"/>
                <a:gd name="connsiteX1951" fmla="*/ 1735565 w 4937510"/>
                <a:gd name="connsiteY1951" fmla="*/ 114711 h 500761"/>
                <a:gd name="connsiteX1952" fmla="*/ 1732559 w 4937510"/>
                <a:gd name="connsiteY1952" fmla="*/ 119238 h 500761"/>
                <a:gd name="connsiteX1953" fmla="*/ 1729553 w 4937510"/>
                <a:gd name="connsiteY1953" fmla="*/ 120747 h 500761"/>
                <a:gd name="connsiteX1954" fmla="*/ 1728049 w 4937510"/>
                <a:gd name="connsiteY1954" fmla="*/ 123766 h 500761"/>
                <a:gd name="connsiteX1955" fmla="*/ 1725043 w 4937510"/>
                <a:gd name="connsiteY1955" fmla="*/ 134329 h 500761"/>
                <a:gd name="connsiteX1956" fmla="*/ 1722037 w 4937510"/>
                <a:gd name="connsiteY1956" fmla="*/ 138856 h 500761"/>
                <a:gd name="connsiteX1957" fmla="*/ 1720534 w 4937510"/>
                <a:gd name="connsiteY1957" fmla="*/ 143383 h 500761"/>
                <a:gd name="connsiteX1958" fmla="*/ 1720534 w 4937510"/>
                <a:gd name="connsiteY1958" fmla="*/ 147910 h 500761"/>
                <a:gd name="connsiteX1959" fmla="*/ 1722037 w 4937510"/>
                <a:gd name="connsiteY1959" fmla="*/ 152437 h 500761"/>
                <a:gd name="connsiteX1960" fmla="*/ 1728049 w 4937510"/>
                <a:gd name="connsiteY1960" fmla="*/ 153946 h 500761"/>
                <a:gd name="connsiteX1961" fmla="*/ 1738571 w 4937510"/>
                <a:gd name="connsiteY1961" fmla="*/ 153946 h 500761"/>
                <a:gd name="connsiteX1962" fmla="*/ 1746086 w 4937510"/>
                <a:gd name="connsiteY1962" fmla="*/ 156964 h 500761"/>
                <a:gd name="connsiteX1963" fmla="*/ 1753602 w 4937510"/>
                <a:gd name="connsiteY1963" fmla="*/ 169036 h 500761"/>
                <a:gd name="connsiteX1964" fmla="*/ 1753602 w 4937510"/>
                <a:gd name="connsiteY1964" fmla="*/ 175073 h 500761"/>
                <a:gd name="connsiteX1965" fmla="*/ 1749092 w 4937510"/>
                <a:gd name="connsiteY1965" fmla="*/ 185636 h 500761"/>
                <a:gd name="connsiteX1966" fmla="*/ 1744583 w 4937510"/>
                <a:gd name="connsiteY1966" fmla="*/ 190163 h 500761"/>
                <a:gd name="connsiteX1967" fmla="*/ 1738571 w 4937510"/>
                <a:gd name="connsiteY1967" fmla="*/ 202235 h 500761"/>
                <a:gd name="connsiteX1968" fmla="*/ 1734062 w 4937510"/>
                <a:gd name="connsiteY1968" fmla="*/ 208271 h 500761"/>
                <a:gd name="connsiteX1969" fmla="*/ 1729553 w 4937510"/>
                <a:gd name="connsiteY1969" fmla="*/ 215816 h 500761"/>
                <a:gd name="connsiteX1970" fmla="*/ 1725043 w 4937510"/>
                <a:gd name="connsiteY1970" fmla="*/ 223362 h 500761"/>
                <a:gd name="connsiteX1971" fmla="*/ 1719031 w 4937510"/>
                <a:gd name="connsiteY1971" fmla="*/ 230907 h 500761"/>
                <a:gd name="connsiteX1972" fmla="*/ 1713019 w 4937510"/>
                <a:gd name="connsiteY1972" fmla="*/ 236943 h 500761"/>
                <a:gd name="connsiteX1973" fmla="*/ 1708510 w 4937510"/>
                <a:gd name="connsiteY1973" fmla="*/ 241470 h 500761"/>
                <a:gd name="connsiteX1974" fmla="*/ 1705504 w 4937510"/>
                <a:gd name="connsiteY1974" fmla="*/ 247506 h 500761"/>
                <a:gd name="connsiteX1975" fmla="*/ 1702497 w 4937510"/>
                <a:gd name="connsiteY1975" fmla="*/ 250524 h 500761"/>
                <a:gd name="connsiteX1976" fmla="*/ 1702497 w 4937510"/>
                <a:gd name="connsiteY1976" fmla="*/ 253542 h 500761"/>
                <a:gd name="connsiteX1977" fmla="*/ 1705504 w 4937510"/>
                <a:gd name="connsiteY1977" fmla="*/ 258069 h 500761"/>
                <a:gd name="connsiteX1978" fmla="*/ 1705504 w 4937510"/>
                <a:gd name="connsiteY1978" fmla="*/ 262596 h 500761"/>
                <a:gd name="connsiteX1979" fmla="*/ 1710013 w 4937510"/>
                <a:gd name="connsiteY1979" fmla="*/ 264105 h 500761"/>
                <a:gd name="connsiteX1980" fmla="*/ 1714522 w 4937510"/>
                <a:gd name="connsiteY1980" fmla="*/ 261087 h 500761"/>
                <a:gd name="connsiteX1981" fmla="*/ 1719031 w 4937510"/>
                <a:gd name="connsiteY1981" fmla="*/ 259578 h 500761"/>
                <a:gd name="connsiteX1982" fmla="*/ 1726546 w 4937510"/>
                <a:gd name="connsiteY1982" fmla="*/ 255051 h 500761"/>
                <a:gd name="connsiteX1983" fmla="*/ 1729553 w 4937510"/>
                <a:gd name="connsiteY1983" fmla="*/ 250524 h 500761"/>
                <a:gd name="connsiteX1984" fmla="*/ 1734062 w 4937510"/>
                <a:gd name="connsiteY1984" fmla="*/ 247506 h 500761"/>
                <a:gd name="connsiteX1985" fmla="*/ 1737068 w 4937510"/>
                <a:gd name="connsiteY1985" fmla="*/ 244488 h 500761"/>
                <a:gd name="connsiteX1986" fmla="*/ 1741577 w 4937510"/>
                <a:gd name="connsiteY1986" fmla="*/ 241470 h 500761"/>
                <a:gd name="connsiteX1987" fmla="*/ 1744583 w 4937510"/>
                <a:gd name="connsiteY1987" fmla="*/ 239961 h 500761"/>
                <a:gd name="connsiteX1988" fmla="*/ 1747589 w 4937510"/>
                <a:gd name="connsiteY1988" fmla="*/ 241470 h 500761"/>
                <a:gd name="connsiteX1989" fmla="*/ 1749092 w 4937510"/>
                <a:gd name="connsiteY1989" fmla="*/ 245997 h 500761"/>
                <a:gd name="connsiteX1990" fmla="*/ 1749092 w 4937510"/>
                <a:gd name="connsiteY1990" fmla="*/ 253542 h 500761"/>
                <a:gd name="connsiteX1991" fmla="*/ 1747589 w 4937510"/>
                <a:gd name="connsiteY1991" fmla="*/ 261087 h 500761"/>
                <a:gd name="connsiteX1992" fmla="*/ 1747589 w 4937510"/>
                <a:gd name="connsiteY1992" fmla="*/ 265614 h 500761"/>
                <a:gd name="connsiteX1993" fmla="*/ 1744583 w 4937510"/>
                <a:gd name="connsiteY1993" fmla="*/ 271651 h 500761"/>
                <a:gd name="connsiteX1994" fmla="*/ 1741577 w 4937510"/>
                <a:gd name="connsiteY1994" fmla="*/ 274669 h 500761"/>
                <a:gd name="connsiteX1995" fmla="*/ 1738571 w 4937510"/>
                <a:gd name="connsiteY1995" fmla="*/ 276178 h 500761"/>
                <a:gd name="connsiteX1996" fmla="*/ 1735565 w 4937510"/>
                <a:gd name="connsiteY1996" fmla="*/ 279196 h 500761"/>
                <a:gd name="connsiteX1997" fmla="*/ 1729553 w 4937510"/>
                <a:gd name="connsiteY1997" fmla="*/ 282214 h 500761"/>
                <a:gd name="connsiteX1998" fmla="*/ 1723540 w 4937510"/>
                <a:gd name="connsiteY1998" fmla="*/ 289759 h 500761"/>
                <a:gd name="connsiteX1999" fmla="*/ 1716025 w 4937510"/>
                <a:gd name="connsiteY1999" fmla="*/ 295795 h 500761"/>
                <a:gd name="connsiteX2000" fmla="*/ 1710013 w 4937510"/>
                <a:gd name="connsiteY2000" fmla="*/ 300322 h 500761"/>
                <a:gd name="connsiteX2001" fmla="*/ 1705504 w 4937510"/>
                <a:gd name="connsiteY2001" fmla="*/ 300322 h 500761"/>
                <a:gd name="connsiteX2002" fmla="*/ 1704000 w 4937510"/>
                <a:gd name="connsiteY2002" fmla="*/ 303340 h 500761"/>
                <a:gd name="connsiteX2003" fmla="*/ 1704000 w 4937510"/>
                <a:gd name="connsiteY2003" fmla="*/ 307867 h 500761"/>
                <a:gd name="connsiteX2004" fmla="*/ 1708510 w 4937510"/>
                <a:gd name="connsiteY2004" fmla="*/ 309376 h 500761"/>
                <a:gd name="connsiteX2005" fmla="*/ 1713019 w 4937510"/>
                <a:gd name="connsiteY2005" fmla="*/ 312394 h 500761"/>
                <a:gd name="connsiteX2006" fmla="*/ 1717528 w 4937510"/>
                <a:gd name="connsiteY2006" fmla="*/ 318430 h 500761"/>
                <a:gd name="connsiteX2007" fmla="*/ 1720534 w 4937510"/>
                <a:gd name="connsiteY2007" fmla="*/ 327485 h 500761"/>
                <a:gd name="connsiteX2008" fmla="*/ 1720534 w 4937510"/>
                <a:gd name="connsiteY2008" fmla="*/ 330503 h 500761"/>
                <a:gd name="connsiteX2009" fmla="*/ 1722037 w 4937510"/>
                <a:gd name="connsiteY2009" fmla="*/ 335030 h 500761"/>
                <a:gd name="connsiteX2010" fmla="*/ 1720534 w 4937510"/>
                <a:gd name="connsiteY2010" fmla="*/ 342575 h 500761"/>
                <a:gd name="connsiteX2011" fmla="*/ 1719031 w 4937510"/>
                <a:gd name="connsiteY2011" fmla="*/ 354647 h 500761"/>
                <a:gd name="connsiteX2012" fmla="*/ 1720534 w 4937510"/>
                <a:gd name="connsiteY2012" fmla="*/ 362192 h 500761"/>
                <a:gd name="connsiteX2013" fmla="*/ 1720534 w 4937510"/>
                <a:gd name="connsiteY2013" fmla="*/ 369738 h 500761"/>
                <a:gd name="connsiteX2014" fmla="*/ 1720534 w 4937510"/>
                <a:gd name="connsiteY2014" fmla="*/ 374265 h 500761"/>
                <a:gd name="connsiteX2015" fmla="*/ 1717528 w 4937510"/>
                <a:gd name="connsiteY2015" fmla="*/ 380301 h 500761"/>
                <a:gd name="connsiteX2016" fmla="*/ 1719031 w 4937510"/>
                <a:gd name="connsiteY2016" fmla="*/ 386337 h 500761"/>
                <a:gd name="connsiteX2017" fmla="*/ 1720534 w 4937510"/>
                <a:gd name="connsiteY2017" fmla="*/ 390864 h 500761"/>
                <a:gd name="connsiteX2018" fmla="*/ 1719031 w 4937510"/>
                <a:gd name="connsiteY2018" fmla="*/ 398409 h 500761"/>
                <a:gd name="connsiteX2019" fmla="*/ 1719031 w 4937510"/>
                <a:gd name="connsiteY2019" fmla="*/ 405954 h 500761"/>
                <a:gd name="connsiteX2020" fmla="*/ 1716025 w 4937510"/>
                <a:gd name="connsiteY2020" fmla="*/ 416517 h 500761"/>
                <a:gd name="connsiteX2021" fmla="*/ 1713019 w 4937510"/>
                <a:gd name="connsiteY2021" fmla="*/ 422554 h 500761"/>
                <a:gd name="connsiteX2022" fmla="*/ 1711516 w 4937510"/>
                <a:gd name="connsiteY2022" fmla="*/ 428590 h 500761"/>
                <a:gd name="connsiteX2023" fmla="*/ 1710013 w 4937510"/>
                <a:gd name="connsiteY2023" fmla="*/ 434626 h 500761"/>
                <a:gd name="connsiteX2024" fmla="*/ 1705504 w 4937510"/>
                <a:gd name="connsiteY2024" fmla="*/ 440662 h 500761"/>
                <a:gd name="connsiteX2025" fmla="*/ 1697988 w 4937510"/>
                <a:gd name="connsiteY2025" fmla="*/ 446698 h 500761"/>
                <a:gd name="connsiteX2026" fmla="*/ 1691976 w 4937510"/>
                <a:gd name="connsiteY2026" fmla="*/ 448207 h 500761"/>
                <a:gd name="connsiteX2027" fmla="*/ 1682958 w 4937510"/>
                <a:gd name="connsiteY2027" fmla="*/ 449716 h 500761"/>
                <a:gd name="connsiteX2028" fmla="*/ 1678448 w 4937510"/>
                <a:gd name="connsiteY2028" fmla="*/ 448207 h 500761"/>
                <a:gd name="connsiteX2029" fmla="*/ 1672436 w 4937510"/>
                <a:gd name="connsiteY2029" fmla="*/ 443680 h 500761"/>
                <a:gd name="connsiteX2030" fmla="*/ 1669430 w 4937510"/>
                <a:gd name="connsiteY2030" fmla="*/ 440662 h 500761"/>
                <a:gd name="connsiteX2031" fmla="*/ 1669430 w 4937510"/>
                <a:gd name="connsiteY2031" fmla="*/ 434626 h 500761"/>
                <a:gd name="connsiteX2032" fmla="*/ 1667927 w 4937510"/>
                <a:gd name="connsiteY2032" fmla="*/ 430099 h 500761"/>
                <a:gd name="connsiteX2033" fmla="*/ 1664921 w 4937510"/>
                <a:gd name="connsiteY2033" fmla="*/ 422554 h 500761"/>
                <a:gd name="connsiteX2034" fmla="*/ 1661915 w 4937510"/>
                <a:gd name="connsiteY2034" fmla="*/ 419536 h 500761"/>
                <a:gd name="connsiteX2035" fmla="*/ 1657405 w 4937510"/>
                <a:gd name="connsiteY2035" fmla="*/ 416517 h 500761"/>
                <a:gd name="connsiteX2036" fmla="*/ 1652896 w 4937510"/>
                <a:gd name="connsiteY2036" fmla="*/ 413499 h 500761"/>
                <a:gd name="connsiteX2037" fmla="*/ 1652896 w 4937510"/>
                <a:gd name="connsiteY2037" fmla="*/ 408972 h 500761"/>
                <a:gd name="connsiteX2038" fmla="*/ 1654399 w 4937510"/>
                <a:gd name="connsiteY2038" fmla="*/ 404445 h 500761"/>
                <a:gd name="connsiteX2039" fmla="*/ 1654399 w 4937510"/>
                <a:gd name="connsiteY2039" fmla="*/ 398409 h 500761"/>
                <a:gd name="connsiteX2040" fmla="*/ 1654399 w 4937510"/>
                <a:gd name="connsiteY2040" fmla="*/ 395391 h 500761"/>
                <a:gd name="connsiteX2041" fmla="*/ 1654399 w 4937510"/>
                <a:gd name="connsiteY2041" fmla="*/ 392373 h 500761"/>
                <a:gd name="connsiteX2042" fmla="*/ 1657405 w 4937510"/>
                <a:gd name="connsiteY2042" fmla="*/ 390864 h 500761"/>
                <a:gd name="connsiteX2043" fmla="*/ 1658909 w 4937510"/>
                <a:gd name="connsiteY2043" fmla="*/ 387846 h 500761"/>
                <a:gd name="connsiteX2044" fmla="*/ 1661915 w 4937510"/>
                <a:gd name="connsiteY2044" fmla="*/ 381810 h 500761"/>
                <a:gd name="connsiteX2045" fmla="*/ 1661915 w 4937510"/>
                <a:gd name="connsiteY2045" fmla="*/ 372756 h 500761"/>
                <a:gd name="connsiteX2046" fmla="*/ 1661915 w 4937510"/>
                <a:gd name="connsiteY2046" fmla="*/ 365210 h 500761"/>
                <a:gd name="connsiteX2047" fmla="*/ 1661915 w 4937510"/>
                <a:gd name="connsiteY2047" fmla="*/ 357665 h 500761"/>
                <a:gd name="connsiteX2048" fmla="*/ 1660412 w 4937510"/>
                <a:gd name="connsiteY2048" fmla="*/ 351629 h 500761"/>
                <a:gd name="connsiteX2049" fmla="*/ 1655902 w 4937510"/>
                <a:gd name="connsiteY2049" fmla="*/ 350120 h 500761"/>
                <a:gd name="connsiteX2050" fmla="*/ 1651393 w 4937510"/>
                <a:gd name="connsiteY2050" fmla="*/ 354647 h 500761"/>
                <a:gd name="connsiteX2051" fmla="*/ 1642375 w 4937510"/>
                <a:gd name="connsiteY2051" fmla="*/ 354647 h 500761"/>
                <a:gd name="connsiteX2052" fmla="*/ 1636363 w 4937510"/>
                <a:gd name="connsiteY2052" fmla="*/ 353138 h 500761"/>
                <a:gd name="connsiteX2053" fmla="*/ 1633356 w 4937510"/>
                <a:gd name="connsiteY2053" fmla="*/ 347102 h 500761"/>
                <a:gd name="connsiteX2054" fmla="*/ 1630350 w 4937510"/>
                <a:gd name="connsiteY2054" fmla="*/ 339557 h 500761"/>
                <a:gd name="connsiteX2055" fmla="*/ 1625841 w 4937510"/>
                <a:gd name="connsiteY2055" fmla="*/ 333521 h 500761"/>
                <a:gd name="connsiteX2056" fmla="*/ 1624338 w 4937510"/>
                <a:gd name="connsiteY2056" fmla="*/ 324467 h 500761"/>
                <a:gd name="connsiteX2057" fmla="*/ 1622835 w 4937510"/>
                <a:gd name="connsiteY2057" fmla="*/ 310885 h 500761"/>
                <a:gd name="connsiteX2058" fmla="*/ 1624338 w 4937510"/>
                <a:gd name="connsiteY2058" fmla="*/ 301831 h 500761"/>
                <a:gd name="connsiteX2059" fmla="*/ 1627344 w 4937510"/>
                <a:gd name="connsiteY2059" fmla="*/ 295795 h 500761"/>
                <a:gd name="connsiteX2060" fmla="*/ 1630350 w 4937510"/>
                <a:gd name="connsiteY2060" fmla="*/ 291268 h 500761"/>
                <a:gd name="connsiteX2061" fmla="*/ 1637866 w 4937510"/>
                <a:gd name="connsiteY2061" fmla="*/ 283723 h 500761"/>
                <a:gd name="connsiteX2062" fmla="*/ 1637866 w 4937510"/>
                <a:gd name="connsiteY2062" fmla="*/ 279196 h 500761"/>
                <a:gd name="connsiteX2063" fmla="*/ 1636363 w 4937510"/>
                <a:gd name="connsiteY2063" fmla="*/ 274669 h 500761"/>
                <a:gd name="connsiteX2064" fmla="*/ 1633356 w 4937510"/>
                <a:gd name="connsiteY2064" fmla="*/ 270142 h 500761"/>
                <a:gd name="connsiteX2065" fmla="*/ 1628847 w 4937510"/>
                <a:gd name="connsiteY2065" fmla="*/ 261087 h 500761"/>
                <a:gd name="connsiteX2066" fmla="*/ 1624338 w 4937510"/>
                <a:gd name="connsiteY2066" fmla="*/ 255051 h 500761"/>
                <a:gd name="connsiteX2067" fmla="*/ 1619829 w 4937510"/>
                <a:gd name="connsiteY2067" fmla="*/ 249015 h 500761"/>
                <a:gd name="connsiteX2068" fmla="*/ 1616823 w 4937510"/>
                <a:gd name="connsiteY2068" fmla="*/ 239961 h 500761"/>
                <a:gd name="connsiteX2069" fmla="*/ 1618326 w 4937510"/>
                <a:gd name="connsiteY2069" fmla="*/ 230907 h 500761"/>
                <a:gd name="connsiteX2070" fmla="*/ 1621332 w 4937510"/>
                <a:gd name="connsiteY2070" fmla="*/ 226380 h 500761"/>
                <a:gd name="connsiteX2071" fmla="*/ 1622835 w 4937510"/>
                <a:gd name="connsiteY2071" fmla="*/ 218834 h 500761"/>
                <a:gd name="connsiteX2072" fmla="*/ 1625841 w 4937510"/>
                <a:gd name="connsiteY2072" fmla="*/ 212798 h 500761"/>
                <a:gd name="connsiteX2073" fmla="*/ 1628847 w 4937510"/>
                <a:gd name="connsiteY2073" fmla="*/ 209780 h 500761"/>
                <a:gd name="connsiteX2074" fmla="*/ 1631853 w 4937510"/>
                <a:gd name="connsiteY2074" fmla="*/ 202235 h 500761"/>
                <a:gd name="connsiteX2075" fmla="*/ 1636363 w 4937510"/>
                <a:gd name="connsiteY2075" fmla="*/ 199217 h 500761"/>
                <a:gd name="connsiteX2076" fmla="*/ 1639369 w 4937510"/>
                <a:gd name="connsiteY2076" fmla="*/ 196199 h 500761"/>
                <a:gd name="connsiteX2077" fmla="*/ 1643878 w 4937510"/>
                <a:gd name="connsiteY2077" fmla="*/ 191672 h 500761"/>
                <a:gd name="connsiteX2078" fmla="*/ 1648387 w 4937510"/>
                <a:gd name="connsiteY2078" fmla="*/ 188654 h 500761"/>
                <a:gd name="connsiteX2079" fmla="*/ 1651393 w 4937510"/>
                <a:gd name="connsiteY2079" fmla="*/ 184127 h 500761"/>
                <a:gd name="connsiteX2080" fmla="*/ 1652896 w 4937510"/>
                <a:gd name="connsiteY2080" fmla="*/ 178091 h 500761"/>
                <a:gd name="connsiteX2081" fmla="*/ 1655902 w 4937510"/>
                <a:gd name="connsiteY2081" fmla="*/ 173564 h 500761"/>
                <a:gd name="connsiteX2082" fmla="*/ 1661915 w 4937510"/>
                <a:gd name="connsiteY2082" fmla="*/ 166018 h 500761"/>
                <a:gd name="connsiteX2083" fmla="*/ 1667927 w 4937510"/>
                <a:gd name="connsiteY2083" fmla="*/ 161491 h 500761"/>
                <a:gd name="connsiteX2084" fmla="*/ 1672436 w 4937510"/>
                <a:gd name="connsiteY2084" fmla="*/ 155455 h 500761"/>
                <a:gd name="connsiteX2085" fmla="*/ 1675442 w 4937510"/>
                <a:gd name="connsiteY2085" fmla="*/ 150928 h 500761"/>
                <a:gd name="connsiteX2086" fmla="*/ 1681454 w 4937510"/>
                <a:gd name="connsiteY2086" fmla="*/ 143383 h 500761"/>
                <a:gd name="connsiteX2087" fmla="*/ 1685964 w 4937510"/>
                <a:gd name="connsiteY2087" fmla="*/ 137347 h 500761"/>
                <a:gd name="connsiteX2088" fmla="*/ 1691976 w 4937510"/>
                <a:gd name="connsiteY2088" fmla="*/ 129802 h 500761"/>
                <a:gd name="connsiteX2089" fmla="*/ 1697988 w 4937510"/>
                <a:gd name="connsiteY2089" fmla="*/ 120747 h 500761"/>
                <a:gd name="connsiteX2090" fmla="*/ 1702497 w 4937510"/>
                <a:gd name="connsiteY2090" fmla="*/ 114711 h 500761"/>
                <a:gd name="connsiteX2091" fmla="*/ 1707007 w 4937510"/>
                <a:gd name="connsiteY2091" fmla="*/ 107166 h 500761"/>
                <a:gd name="connsiteX2092" fmla="*/ 1717528 w 4937510"/>
                <a:gd name="connsiteY2092" fmla="*/ 92076 h 500761"/>
                <a:gd name="connsiteX2093" fmla="*/ 1723540 w 4937510"/>
                <a:gd name="connsiteY2093" fmla="*/ 78495 h 500761"/>
                <a:gd name="connsiteX2094" fmla="*/ 1728049 w 4937510"/>
                <a:gd name="connsiteY2094" fmla="*/ 66422 h 500761"/>
                <a:gd name="connsiteX2095" fmla="*/ 1734062 w 4937510"/>
                <a:gd name="connsiteY2095" fmla="*/ 52841 h 500761"/>
                <a:gd name="connsiteX2096" fmla="*/ 3321592 w 4937510"/>
                <a:gd name="connsiteY2096" fmla="*/ 46491 h 500761"/>
                <a:gd name="connsiteX2097" fmla="*/ 3332117 w 4937510"/>
                <a:gd name="connsiteY2097" fmla="*/ 51006 h 500761"/>
                <a:gd name="connsiteX2098" fmla="*/ 3342642 w 4937510"/>
                <a:gd name="connsiteY2098" fmla="*/ 58530 h 500761"/>
                <a:gd name="connsiteX2099" fmla="*/ 3351663 w 4937510"/>
                <a:gd name="connsiteY2099" fmla="*/ 67559 h 500761"/>
                <a:gd name="connsiteX2100" fmla="*/ 3362188 w 4937510"/>
                <a:gd name="connsiteY2100" fmla="*/ 70569 h 500761"/>
                <a:gd name="connsiteX2101" fmla="*/ 3371209 w 4937510"/>
                <a:gd name="connsiteY2101" fmla="*/ 69064 h 500761"/>
                <a:gd name="connsiteX2102" fmla="*/ 3381734 w 4937510"/>
                <a:gd name="connsiteY2102" fmla="*/ 67559 h 500761"/>
                <a:gd name="connsiteX2103" fmla="*/ 3390756 w 4937510"/>
                <a:gd name="connsiteY2103" fmla="*/ 67559 h 500761"/>
                <a:gd name="connsiteX2104" fmla="*/ 3389252 w 4937510"/>
                <a:gd name="connsiteY2104" fmla="*/ 70569 h 500761"/>
                <a:gd name="connsiteX2105" fmla="*/ 3384741 w 4937510"/>
                <a:gd name="connsiteY2105" fmla="*/ 79599 h 500761"/>
                <a:gd name="connsiteX2106" fmla="*/ 3368202 w 4937510"/>
                <a:gd name="connsiteY2106" fmla="*/ 91638 h 500761"/>
                <a:gd name="connsiteX2107" fmla="*/ 3357678 w 4937510"/>
                <a:gd name="connsiteY2107" fmla="*/ 97657 h 500761"/>
                <a:gd name="connsiteX2108" fmla="*/ 3353167 w 4937510"/>
                <a:gd name="connsiteY2108" fmla="*/ 102172 h 500761"/>
                <a:gd name="connsiteX2109" fmla="*/ 3350160 w 4937510"/>
                <a:gd name="connsiteY2109" fmla="*/ 111201 h 500761"/>
                <a:gd name="connsiteX2110" fmla="*/ 3350160 w 4937510"/>
                <a:gd name="connsiteY2110" fmla="*/ 124745 h 500761"/>
                <a:gd name="connsiteX2111" fmla="*/ 3356174 w 4937510"/>
                <a:gd name="connsiteY2111" fmla="*/ 135279 h 500761"/>
                <a:gd name="connsiteX2112" fmla="*/ 3360685 w 4937510"/>
                <a:gd name="connsiteY2112" fmla="*/ 142804 h 500761"/>
                <a:gd name="connsiteX2113" fmla="*/ 3372713 w 4937510"/>
                <a:gd name="connsiteY2113" fmla="*/ 139794 h 500761"/>
                <a:gd name="connsiteX2114" fmla="*/ 3383238 w 4937510"/>
                <a:gd name="connsiteY2114" fmla="*/ 136784 h 500761"/>
                <a:gd name="connsiteX2115" fmla="*/ 3395266 w 4937510"/>
                <a:gd name="connsiteY2115" fmla="*/ 136784 h 500761"/>
                <a:gd name="connsiteX2116" fmla="*/ 3408798 w 4937510"/>
                <a:gd name="connsiteY2116" fmla="*/ 142804 h 500761"/>
                <a:gd name="connsiteX2117" fmla="*/ 3417819 w 4937510"/>
                <a:gd name="connsiteY2117" fmla="*/ 145813 h 500761"/>
                <a:gd name="connsiteX2118" fmla="*/ 3417819 w 4937510"/>
                <a:gd name="connsiteY2118" fmla="*/ 156347 h 500761"/>
                <a:gd name="connsiteX2119" fmla="*/ 3417819 w 4937510"/>
                <a:gd name="connsiteY2119" fmla="*/ 168386 h 500761"/>
                <a:gd name="connsiteX2120" fmla="*/ 3407295 w 4937510"/>
                <a:gd name="connsiteY2120" fmla="*/ 206009 h 500761"/>
                <a:gd name="connsiteX2121" fmla="*/ 3396770 w 4937510"/>
                <a:gd name="connsiteY2121" fmla="*/ 227077 h 500761"/>
                <a:gd name="connsiteX2122" fmla="*/ 3390756 w 4937510"/>
                <a:gd name="connsiteY2122" fmla="*/ 233096 h 500761"/>
                <a:gd name="connsiteX2123" fmla="*/ 3386245 w 4937510"/>
                <a:gd name="connsiteY2123" fmla="*/ 243631 h 500761"/>
                <a:gd name="connsiteX2124" fmla="*/ 3383238 w 4937510"/>
                <a:gd name="connsiteY2124" fmla="*/ 254165 h 500761"/>
                <a:gd name="connsiteX2125" fmla="*/ 3359181 w 4937510"/>
                <a:gd name="connsiteY2125" fmla="*/ 261689 h 500761"/>
                <a:gd name="connsiteX2126" fmla="*/ 3348656 w 4937510"/>
                <a:gd name="connsiteY2126" fmla="*/ 267709 h 500761"/>
                <a:gd name="connsiteX2127" fmla="*/ 3339635 w 4937510"/>
                <a:gd name="connsiteY2127" fmla="*/ 281253 h 500761"/>
                <a:gd name="connsiteX2128" fmla="*/ 3341139 w 4937510"/>
                <a:gd name="connsiteY2128" fmla="*/ 299311 h 500761"/>
                <a:gd name="connsiteX2129" fmla="*/ 3353167 w 4937510"/>
                <a:gd name="connsiteY2129" fmla="*/ 311350 h 500761"/>
                <a:gd name="connsiteX2130" fmla="*/ 3390756 w 4937510"/>
                <a:gd name="connsiteY2130" fmla="*/ 309845 h 500761"/>
                <a:gd name="connsiteX2131" fmla="*/ 3411805 w 4937510"/>
                <a:gd name="connsiteY2131" fmla="*/ 318875 h 500761"/>
                <a:gd name="connsiteX2132" fmla="*/ 3432855 w 4937510"/>
                <a:gd name="connsiteY2132" fmla="*/ 330914 h 500761"/>
                <a:gd name="connsiteX2133" fmla="*/ 3458415 w 4937510"/>
                <a:gd name="connsiteY2133" fmla="*/ 345962 h 500761"/>
                <a:gd name="connsiteX2134" fmla="*/ 3470444 w 4937510"/>
                <a:gd name="connsiteY2134" fmla="*/ 354992 h 500761"/>
                <a:gd name="connsiteX2135" fmla="*/ 3477961 w 4937510"/>
                <a:gd name="connsiteY2135" fmla="*/ 362516 h 500761"/>
                <a:gd name="connsiteX2136" fmla="*/ 3488486 w 4937510"/>
                <a:gd name="connsiteY2136" fmla="*/ 382080 h 500761"/>
                <a:gd name="connsiteX2137" fmla="*/ 3480968 w 4937510"/>
                <a:gd name="connsiteY2137" fmla="*/ 401643 h 500761"/>
                <a:gd name="connsiteX2138" fmla="*/ 3465933 w 4937510"/>
                <a:gd name="connsiteY2138" fmla="*/ 404653 h 500761"/>
                <a:gd name="connsiteX2139" fmla="*/ 3422330 w 4937510"/>
                <a:gd name="connsiteY2139" fmla="*/ 373050 h 500761"/>
                <a:gd name="connsiteX2140" fmla="*/ 3405791 w 4937510"/>
                <a:gd name="connsiteY2140" fmla="*/ 361011 h 500761"/>
                <a:gd name="connsiteX2141" fmla="*/ 3387749 w 4937510"/>
                <a:gd name="connsiteY2141" fmla="*/ 345962 h 500761"/>
                <a:gd name="connsiteX2142" fmla="*/ 3380231 w 4937510"/>
                <a:gd name="connsiteY2142" fmla="*/ 341448 h 500761"/>
                <a:gd name="connsiteX2143" fmla="*/ 3365195 w 4937510"/>
                <a:gd name="connsiteY2143" fmla="*/ 341448 h 500761"/>
                <a:gd name="connsiteX2144" fmla="*/ 3353167 w 4937510"/>
                <a:gd name="connsiteY2144" fmla="*/ 336933 h 500761"/>
                <a:gd name="connsiteX2145" fmla="*/ 3338131 w 4937510"/>
                <a:gd name="connsiteY2145" fmla="*/ 336933 h 500761"/>
                <a:gd name="connsiteX2146" fmla="*/ 3335124 w 4937510"/>
                <a:gd name="connsiteY2146" fmla="*/ 341448 h 500761"/>
                <a:gd name="connsiteX2147" fmla="*/ 3335124 w 4937510"/>
                <a:gd name="connsiteY2147" fmla="*/ 348972 h 500761"/>
                <a:gd name="connsiteX2148" fmla="*/ 3336628 w 4937510"/>
                <a:gd name="connsiteY2148" fmla="*/ 356497 h 500761"/>
                <a:gd name="connsiteX2149" fmla="*/ 3338131 w 4937510"/>
                <a:gd name="connsiteY2149" fmla="*/ 370041 h 500761"/>
                <a:gd name="connsiteX2150" fmla="*/ 3339635 w 4937510"/>
                <a:gd name="connsiteY2150" fmla="*/ 391109 h 500761"/>
                <a:gd name="connsiteX2151" fmla="*/ 3339635 w 4937510"/>
                <a:gd name="connsiteY2151" fmla="*/ 419702 h 500761"/>
                <a:gd name="connsiteX2152" fmla="*/ 3329110 w 4937510"/>
                <a:gd name="connsiteY2152" fmla="*/ 440770 h 500761"/>
                <a:gd name="connsiteX2153" fmla="*/ 3308060 w 4937510"/>
                <a:gd name="connsiteY2153" fmla="*/ 449799 h 500761"/>
                <a:gd name="connsiteX2154" fmla="*/ 3293025 w 4937510"/>
                <a:gd name="connsiteY2154" fmla="*/ 448294 h 500761"/>
                <a:gd name="connsiteX2155" fmla="*/ 3287011 w 4937510"/>
                <a:gd name="connsiteY2155" fmla="*/ 445285 h 500761"/>
                <a:gd name="connsiteX2156" fmla="*/ 3282500 w 4937510"/>
                <a:gd name="connsiteY2156" fmla="*/ 436255 h 500761"/>
                <a:gd name="connsiteX2157" fmla="*/ 3279493 w 4937510"/>
                <a:gd name="connsiteY2157" fmla="*/ 428731 h 500761"/>
                <a:gd name="connsiteX2158" fmla="*/ 3276486 w 4937510"/>
                <a:gd name="connsiteY2158" fmla="*/ 425721 h 500761"/>
                <a:gd name="connsiteX2159" fmla="*/ 3273479 w 4937510"/>
                <a:gd name="connsiteY2159" fmla="*/ 419702 h 500761"/>
                <a:gd name="connsiteX2160" fmla="*/ 3274982 w 4937510"/>
                <a:gd name="connsiteY2160" fmla="*/ 409167 h 500761"/>
                <a:gd name="connsiteX2161" fmla="*/ 3274982 w 4937510"/>
                <a:gd name="connsiteY2161" fmla="*/ 394119 h 500761"/>
                <a:gd name="connsiteX2162" fmla="*/ 3279493 w 4937510"/>
                <a:gd name="connsiteY2162" fmla="*/ 380575 h 500761"/>
                <a:gd name="connsiteX2163" fmla="*/ 3280997 w 4937510"/>
                <a:gd name="connsiteY2163" fmla="*/ 368536 h 500761"/>
                <a:gd name="connsiteX2164" fmla="*/ 3280997 w 4937510"/>
                <a:gd name="connsiteY2164" fmla="*/ 348972 h 500761"/>
                <a:gd name="connsiteX2165" fmla="*/ 3279493 w 4937510"/>
                <a:gd name="connsiteY2165" fmla="*/ 341448 h 500761"/>
                <a:gd name="connsiteX2166" fmla="*/ 3273479 w 4937510"/>
                <a:gd name="connsiteY2166" fmla="*/ 338438 h 500761"/>
                <a:gd name="connsiteX2167" fmla="*/ 3265961 w 4937510"/>
                <a:gd name="connsiteY2167" fmla="*/ 342953 h 500761"/>
                <a:gd name="connsiteX2168" fmla="*/ 3258443 w 4937510"/>
                <a:gd name="connsiteY2168" fmla="*/ 351982 h 500761"/>
                <a:gd name="connsiteX2169" fmla="*/ 3250926 w 4937510"/>
                <a:gd name="connsiteY2169" fmla="*/ 361011 h 500761"/>
                <a:gd name="connsiteX2170" fmla="*/ 3240401 w 4937510"/>
                <a:gd name="connsiteY2170" fmla="*/ 373050 h 500761"/>
                <a:gd name="connsiteX2171" fmla="*/ 3229876 w 4937510"/>
                <a:gd name="connsiteY2171" fmla="*/ 382080 h 500761"/>
                <a:gd name="connsiteX2172" fmla="*/ 3225365 w 4937510"/>
                <a:gd name="connsiteY2172" fmla="*/ 388099 h 500761"/>
                <a:gd name="connsiteX2173" fmla="*/ 3220855 w 4937510"/>
                <a:gd name="connsiteY2173" fmla="*/ 394119 h 500761"/>
                <a:gd name="connsiteX2174" fmla="*/ 3216344 w 4937510"/>
                <a:gd name="connsiteY2174" fmla="*/ 401643 h 500761"/>
                <a:gd name="connsiteX2175" fmla="*/ 3207323 w 4937510"/>
                <a:gd name="connsiteY2175" fmla="*/ 406158 h 500761"/>
                <a:gd name="connsiteX2176" fmla="*/ 3198301 w 4937510"/>
                <a:gd name="connsiteY2176" fmla="*/ 412177 h 500761"/>
                <a:gd name="connsiteX2177" fmla="*/ 3186273 w 4937510"/>
                <a:gd name="connsiteY2177" fmla="*/ 421207 h 500761"/>
                <a:gd name="connsiteX2178" fmla="*/ 3177252 w 4937510"/>
                <a:gd name="connsiteY2178" fmla="*/ 413682 h 500761"/>
                <a:gd name="connsiteX2179" fmla="*/ 3177252 w 4937510"/>
                <a:gd name="connsiteY2179" fmla="*/ 400138 h 500761"/>
                <a:gd name="connsiteX2180" fmla="*/ 3180259 w 4937510"/>
                <a:gd name="connsiteY2180" fmla="*/ 392614 h 500761"/>
                <a:gd name="connsiteX2181" fmla="*/ 3187777 w 4937510"/>
                <a:gd name="connsiteY2181" fmla="*/ 389604 h 500761"/>
                <a:gd name="connsiteX2182" fmla="*/ 3196798 w 4937510"/>
                <a:gd name="connsiteY2182" fmla="*/ 386594 h 500761"/>
                <a:gd name="connsiteX2183" fmla="*/ 3202812 w 4937510"/>
                <a:gd name="connsiteY2183" fmla="*/ 385089 h 500761"/>
                <a:gd name="connsiteX2184" fmla="*/ 3208826 w 4937510"/>
                <a:gd name="connsiteY2184" fmla="*/ 382080 h 500761"/>
                <a:gd name="connsiteX2185" fmla="*/ 3222358 w 4937510"/>
                <a:gd name="connsiteY2185" fmla="*/ 365526 h 500761"/>
                <a:gd name="connsiteX2186" fmla="*/ 3231380 w 4937510"/>
                <a:gd name="connsiteY2186" fmla="*/ 356497 h 500761"/>
                <a:gd name="connsiteX2187" fmla="*/ 3235890 w 4937510"/>
                <a:gd name="connsiteY2187" fmla="*/ 351982 h 500761"/>
                <a:gd name="connsiteX2188" fmla="*/ 3238897 w 4937510"/>
                <a:gd name="connsiteY2188" fmla="*/ 345962 h 500761"/>
                <a:gd name="connsiteX2189" fmla="*/ 3246415 w 4937510"/>
                <a:gd name="connsiteY2189" fmla="*/ 336933 h 500761"/>
                <a:gd name="connsiteX2190" fmla="*/ 3255436 w 4937510"/>
                <a:gd name="connsiteY2190" fmla="*/ 330914 h 500761"/>
                <a:gd name="connsiteX2191" fmla="*/ 3262954 w 4937510"/>
                <a:gd name="connsiteY2191" fmla="*/ 324894 h 500761"/>
                <a:gd name="connsiteX2192" fmla="*/ 3267465 w 4937510"/>
                <a:gd name="connsiteY2192" fmla="*/ 318875 h 500761"/>
                <a:gd name="connsiteX2193" fmla="*/ 3267465 w 4937510"/>
                <a:gd name="connsiteY2193" fmla="*/ 314360 h 500761"/>
                <a:gd name="connsiteX2194" fmla="*/ 3264458 w 4937510"/>
                <a:gd name="connsiteY2194" fmla="*/ 308340 h 500761"/>
                <a:gd name="connsiteX2195" fmla="*/ 3253933 w 4937510"/>
                <a:gd name="connsiteY2195" fmla="*/ 308340 h 500761"/>
                <a:gd name="connsiteX2196" fmla="*/ 3247919 w 4937510"/>
                <a:gd name="connsiteY2196" fmla="*/ 306836 h 500761"/>
                <a:gd name="connsiteX2197" fmla="*/ 3241904 w 4937510"/>
                <a:gd name="connsiteY2197" fmla="*/ 297806 h 500761"/>
                <a:gd name="connsiteX2198" fmla="*/ 3232883 w 4937510"/>
                <a:gd name="connsiteY2198" fmla="*/ 300816 h 500761"/>
                <a:gd name="connsiteX2199" fmla="*/ 3223862 w 4937510"/>
                <a:gd name="connsiteY2199" fmla="*/ 305331 h 500761"/>
                <a:gd name="connsiteX2200" fmla="*/ 3214840 w 4937510"/>
                <a:gd name="connsiteY2200" fmla="*/ 305331 h 500761"/>
                <a:gd name="connsiteX2201" fmla="*/ 3207323 w 4937510"/>
                <a:gd name="connsiteY2201" fmla="*/ 302321 h 500761"/>
                <a:gd name="connsiteX2202" fmla="*/ 3201309 w 4937510"/>
                <a:gd name="connsiteY2202" fmla="*/ 296301 h 500761"/>
                <a:gd name="connsiteX2203" fmla="*/ 3199805 w 4937510"/>
                <a:gd name="connsiteY2203" fmla="*/ 290282 h 500761"/>
                <a:gd name="connsiteX2204" fmla="*/ 3199805 w 4937510"/>
                <a:gd name="connsiteY2204" fmla="*/ 281253 h 500761"/>
                <a:gd name="connsiteX2205" fmla="*/ 3201309 w 4937510"/>
                <a:gd name="connsiteY2205" fmla="*/ 266204 h 500761"/>
                <a:gd name="connsiteX2206" fmla="*/ 3198301 w 4937510"/>
                <a:gd name="connsiteY2206" fmla="*/ 246640 h 500761"/>
                <a:gd name="connsiteX2207" fmla="*/ 3198301 w 4937510"/>
                <a:gd name="connsiteY2207" fmla="*/ 233096 h 500761"/>
                <a:gd name="connsiteX2208" fmla="*/ 3201309 w 4937510"/>
                <a:gd name="connsiteY2208" fmla="*/ 221057 h 500761"/>
                <a:gd name="connsiteX2209" fmla="*/ 3201309 w 4937510"/>
                <a:gd name="connsiteY2209" fmla="*/ 212028 h 500761"/>
                <a:gd name="connsiteX2210" fmla="*/ 3196798 w 4937510"/>
                <a:gd name="connsiteY2210" fmla="*/ 201494 h 500761"/>
                <a:gd name="connsiteX2211" fmla="*/ 3193791 w 4937510"/>
                <a:gd name="connsiteY2211" fmla="*/ 190960 h 500761"/>
                <a:gd name="connsiteX2212" fmla="*/ 3196798 w 4937510"/>
                <a:gd name="connsiteY2212" fmla="*/ 186445 h 500761"/>
                <a:gd name="connsiteX2213" fmla="*/ 3202812 w 4937510"/>
                <a:gd name="connsiteY2213" fmla="*/ 181930 h 500761"/>
                <a:gd name="connsiteX2214" fmla="*/ 3213337 w 4937510"/>
                <a:gd name="connsiteY2214" fmla="*/ 181930 h 500761"/>
                <a:gd name="connsiteX2215" fmla="*/ 3226869 w 4937510"/>
                <a:gd name="connsiteY2215" fmla="*/ 181930 h 500761"/>
                <a:gd name="connsiteX2216" fmla="*/ 3232883 w 4937510"/>
                <a:gd name="connsiteY2216" fmla="*/ 181930 h 500761"/>
                <a:gd name="connsiteX2217" fmla="*/ 3241904 w 4937510"/>
                <a:gd name="connsiteY2217" fmla="*/ 181930 h 500761"/>
                <a:gd name="connsiteX2218" fmla="*/ 3246415 w 4937510"/>
                <a:gd name="connsiteY2218" fmla="*/ 184940 h 500761"/>
                <a:gd name="connsiteX2219" fmla="*/ 3253933 w 4937510"/>
                <a:gd name="connsiteY2219" fmla="*/ 187950 h 500761"/>
                <a:gd name="connsiteX2220" fmla="*/ 3270472 w 4937510"/>
                <a:gd name="connsiteY2220" fmla="*/ 178921 h 500761"/>
                <a:gd name="connsiteX2221" fmla="*/ 3291521 w 4937510"/>
                <a:gd name="connsiteY2221" fmla="*/ 165377 h 500761"/>
                <a:gd name="connsiteX2222" fmla="*/ 3294529 w 4937510"/>
                <a:gd name="connsiteY2222" fmla="*/ 147318 h 500761"/>
                <a:gd name="connsiteX2223" fmla="*/ 3297536 w 4937510"/>
                <a:gd name="connsiteY2223" fmla="*/ 127755 h 500761"/>
                <a:gd name="connsiteX2224" fmla="*/ 3294529 w 4937510"/>
                <a:gd name="connsiteY2224" fmla="*/ 111201 h 500761"/>
                <a:gd name="connsiteX2225" fmla="*/ 3279493 w 4937510"/>
                <a:gd name="connsiteY2225" fmla="*/ 102172 h 500761"/>
                <a:gd name="connsiteX2226" fmla="*/ 3270472 w 4937510"/>
                <a:gd name="connsiteY2226" fmla="*/ 96152 h 500761"/>
                <a:gd name="connsiteX2227" fmla="*/ 3277990 w 4937510"/>
                <a:gd name="connsiteY2227" fmla="*/ 91638 h 500761"/>
                <a:gd name="connsiteX2228" fmla="*/ 3287011 w 4937510"/>
                <a:gd name="connsiteY2228" fmla="*/ 88628 h 500761"/>
                <a:gd name="connsiteX2229" fmla="*/ 3294529 w 4937510"/>
                <a:gd name="connsiteY2229" fmla="*/ 85618 h 500761"/>
                <a:gd name="connsiteX2230" fmla="*/ 3297536 w 4937510"/>
                <a:gd name="connsiteY2230" fmla="*/ 73579 h 500761"/>
                <a:gd name="connsiteX2231" fmla="*/ 3296032 w 4937510"/>
                <a:gd name="connsiteY2231" fmla="*/ 60035 h 500761"/>
                <a:gd name="connsiteX2232" fmla="*/ 3296032 w 4937510"/>
                <a:gd name="connsiteY2232" fmla="*/ 54015 h 500761"/>
                <a:gd name="connsiteX2233" fmla="*/ 3300543 w 4937510"/>
                <a:gd name="connsiteY2233" fmla="*/ 49501 h 500761"/>
                <a:gd name="connsiteX2234" fmla="*/ 3311068 w 4937510"/>
                <a:gd name="connsiteY2234" fmla="*/ 47996 h 500761"/>
                <a:gd name="connsiteX2235" fmla="*/ 3321592 w 4937510"/>
                <a:gd name="connsiteY2235" fmla="*/ 46491 h 500761"/>
                <a:gd name="connsiteX2236" fmla="*/ 1375688 w 4937510"/>
                <a:gd name="connsiteY2236" fmla="*/ 46414 h 500761"/>
                <a:gd name="connsiteX2237" fmla="*/ 1381754 w 4937510"/>
                <a:gd name="connsiteY2237" fmla="*/ 47924 h 500761"/>
                <a:gd name="connsiteX2238" fmla="*/ 1386303 w 4937510"/>
                <a:gd name="connsiteY2238" fmla="*/ 52453 h 500761"/>
                <a:gd name="connsiteX2239" fmla="*/ 1389336 w 4937510"/>
                <a:gd name="connsiteY2239" fmla="*/ 58493 h 500761"/>
                <a:gd name="connsiteX2240" fmla="*/ 1393885 w 4937510"/>
                <a:gd name="connsiteY2240" fmla="*/ 64533 h 500761"/>
                <a:gd name="connsiteX2241" fmla="*/ 1396918 w 4937510"/>
                <a:gd name="connsiteY2241" fmla="*/ 73593 h 500761"/>
                <a:gd name="connsiteX2242" fmla="*/ 1399951 w 4937510"/>
                <a:gd name="connsiteY2242" fmla="*/ 81142 h 500761"/>
                <a:gd name="connsiteX2243" fmla="*/ 1401467 w 4937510"/>
                <a:gd name="connsiteY2243" fmla="*/ 87182 h 500761"/>
                <a:gd name="connsiteX2244" fmla="*/ 1399951 w 4937510"/>
                <a:gd name="connsiteY2244" fmla="*/ 91712 h 500761"/>
                <a:gd name="connsiteX2245" fmla="*/ 1398434 w 4937510"/>
                <a:gd name="connsiteY2245" fmla="*/ 97751 h 500761"/>
                <a:gd name="connsiteX2246" fmla="*/ 1396918 w 4937510"/>
                <a:gd name="connsiteY2246" fmla="*/ 111340 h 500761"/>
                <a:gd name="connsiteX2247" fmla="*/ 1393885 w 4937510"/>
                <a:gd name="connsiteY2247" fmla="*/ 129459 h 500761"/>
                <a:gd name="connsiteX2248" fmla="*/ 1393885 w 4937510"/>
                <a:gd name="connsiteY2248" fmla="*/ 137009 h 500761"/>
                <a:gd name="connsiteX2249" fmla="*/ 1393885 w 4937510"/>
                <a:gd name="connsiteY2249" fmla="*/ 150598 h 500761"/>
                <a:gd name="connsiteX2250" fmla="*/ 1393885 w 4937510"/>
                <a:gd name="connsiteY2250" fmla="*/ 158148 h 500761"/>
                <a:gd name="connsiteX2251" fmla="*/ 1395402 w 4937510"/>
                <a:gd name="connsiteY2251" fmla="*/ 162678 h 500761"/>
                <a:gd name="connsiteX2252" fmla="*/ 1398434 w 4937510"/>
                <a:gd name="connsiteY2252" fmla="*/ 162678 h 500761"/>
                <a:gd name="connsiteX2253" fmla="*/ 1404500 w 4937510"/>
                <a:gd name="connsiteY2253" fmla="*/ 159658 h 500761"/>
                <a:gd name="connsiteX2254" fmla="*/ 1409049 w 4937510"/>
                <a:gd name="connsiteY2254" fmla="*/ 155128 h 500761"/>
                <a:gd name="connsiteX2255" fmla="*/ 1415115 w 4937510"/>
                <a:gd name="connsiteY2255" fmla="*/ 153618 h 500761"/>
                <a:gd name="connsiteX2256" fmla="*/ 1421181 w 4937510"/>
                <a:gd name="connsiteY2256" fmla="*/ 153618 h 500761"/>
                <a:gd name="connsiteX2257" fmla="*/ 1427246 w 4937510"/>
                <a:gd name="connsiteY2257" fmla="*/ 152108 h 500761"/>
                <a:gd name="connsiteX2258" fmla="*/ 1433312 w 4937510"/>
                <a:gd name="connsiteY2258" fmla="*/ 152108 h 500761"/>
                <a:gd name="connsiteX2259" fmla="*/ 1440894 w 4937510"/>
                <a:gd name="connsiteY2259" fmla="*/ 152108 h 500761"/>
                <a:gd name="connsiteX2260" fmla="*/ 1445443 w 4937510"/>
                <a:gd name="connsiteY2260" fmla="*/ 152108 h 500761"/>
                <a:gd name="connsiteX2261" fmla="*/ 1446960 w 4937510"/>
                <a:gd name="connsiteY2261" fmla="*/ 158148 h 500761"/>
                <a:gd name="connsiteX2262" fmla="*/ 1443927 w 4937510"/>
                <a:gd name="connsiteY2262" fmla="*/ 164188 h 500761"/>
                <a:gd name="connsiteX2263" fmla="*/ 1439378 w 4937510"/>
                <a:gd name="connsiteY2263" fmla="*/ 168717 h 500761"/>
                <a:gd name="connsiteX2264" fmla="*/ 1430279 w 4937510"/>
                <a:gd name="connsiteY2264" fmla="*/ 174757 h 500761"/>
                <a:gd name="connsiteX2265" fmla="*/ 1425730 w 4937510"/>
                <a:gd name="connsiteY2265" fmla="*/ 177777 h 500761"/>
                <a:gd name="connsiteX2266" fmla="*/ 1421181 w 4937510"/>
                <a:gd name="connsiteY2266" fmla="*/ 182307 h 500761"/>
                <a:gd name="connsiteX2267" fmla="*/ 1413599 w 4937510"/>
                <a:gd name="connsiteY2267" fmla="*/ 188346 h 500761"/>
                <a:gd name="connsiteX2268" fmla="*/ 1407533 w 4937510"/>
                <a:gd name="connsiteY2268" fmla="*/ 191366 h 500761"/>
                <a:gd name="connsiteX2269" fmla="*/ 1401467 w 4937510"/>
                <a:gd name="connsiteY2269" fmla="*/ 197406 h 500761"/>
                <a:gd name="connsiteX2270" fmla="*/ 1395402 w 4937510"/>
                <a:gd name="connsiteY2270" fmla="*/ 200426 h 500761"/>
                <a:gd name="connsiteX2271" fmla="*/ 1393885 w 4937510"/>
                <a:gd name="connsiteY2271" fmla="*/ 203445 h 500761"/>
                <a:gd name="connsiteX2272" fmla="*/ 1393885 w 4937510"/>
                <a:gd name="connsiteY2272" fmla="*/ 209485 h 500761"/>
                <a:gd name="connsiteX2273" fmla="*/ 1393885 w 4937510"/>
                <a:gd name="connsiteY2273" fmla="*/ 214015 h 500761"/>
                <a:gd name="connsiteX2274" fmla="*/ 1398434 w 4937510"/>
                <a:gd name="connsiteY2274" fmla="*/ 218545 h 500761"/>
                <a:gd name="connsiteX2275" fmla="*/ 1402984 w 4937510"/>
                <a:gd name="connsiteY2275" fmla="*/ 220055 h 500761"/>
                <a:gd name="connsiteX2276" fmla="*/ 1404500 w 4937510"/>
                <a:gd name="connsiteY2276" fmla="*/ 218545 h 500761"/>
                <a:gd name="connsiteX2277" fmla="*/ 1409049 w 4937510"/>
                <a:gd name="connsiteY2277" fmla="*/ 214015 h 500761"/>
                <a:gd name="connsiteX2278" fmla="*/ 1410566 w 4937510"/>
                <a:gd name="connsiteY2278" fmla="*/ 209485 h 500761"/>
                <a:gd name="connsiteX2279" fmla="*/ 1413599 w 4937510"/>
                <a:gd name="connsiteY2279" fmla="*/ 204955 h 500761"/>
                <a:gd name="connsiteX2280" fmla="*/ 1418148 w 4937510"/>
                <a:gd name="connsiteY2280" fmla="*/ 201936 h 500761"/>
                <a:gd name="connsiteX2281" fmla="*/ 1424213 w 4937510"/>
                <a:gd name="connsiteY2281" fmla="*/ 200426 h 500761"/>
                <a:gd name="connsiteX2282" fmla="*/ 1428763 w 4937510"/>
                <a:gd name="connsiteY2282" fmla="*/ 201936 h 500761"/>
                <a:gd name="connsiteX2283" fmla="*/ 1431796 w 4937510"/>
                <a:gd name="connsiteY2283" fmla="*/ 204955 h 500761"/>
                <a:gd name="connsiteX2284" fmla="*/ 1433312 w 4937510"/>
                <a:gd name="connsiteY2284" fmla="*/ 210995 h 500761"/>
                <a:gd name="connsiteX2285" fmla="*/ 1434828 w 4937510"/>
                <a:gd name="connsiteY2285" fmla="*/ 218545 h 500761"/>
                <a:gd name="connsiteX2286" fmla="*/ 1433312 w 4937510"/>
                <a:gd name="connsiteY2286" fmla="*/ 230624 h 500761"/>
                <a:gd name="connsiteX2287" fmla="*/ 1430279 w 4937510"/>
                <a:gd name="connsiteY2287" fmla="*/ 235154 h 500761"/>
                <a:gd name="connsiteX2288" fmla="*/ 1427246 w 4937510"/>
                <a:gd name="connsiteY2288" fmla="*/ 241193 h 500761"/>
                <a:gd name="connsiteX2289" fmla="*/ 1425730 w 4937510"/>
                <a:gd name="connsiteY2289" fmla="*/ 245723 h 500761"/>
                <a:gd name="connsiteX2290" fmla="*/ 1419664 w 4937510"/>
                <a:gd name="connsiteY2290" fmla="*/ 256293 h 500761"/>
                <a:gd name="connsiteX2291" fmla="*/ 1416631 w 4937510"/>
                <a:gd name="connsiteY2291" fmla="*/ 262332 h 500761"/>
                <a:gd name="connsiteX2292" fmla="*/ 1413599 w 4937510"/>
                <a:gd name="connsiteY2292" fmla="*/ 268372 h 500761"/>
                <a:gd name="connsiteX2293" fmla="*/ 1409049 w 4937510"/>
                <a:gd name="connsiteY2293" fmla="*/ 272902 h 500761"/>
                <a:gd name="connsiteX2294" fmla="*/ 1402984 w 4937510"/>
                <a:gd name="connsiteY2294" fmla="*/ 275921 h 500761"/>
                <a:gd name="connsiteX2295" fmla="*/ 1398434 w 4937510"/>
                <a:gd name="connsiteY2295" fmla="*/ 280451 h 500761"/>
                <a:gd name="connsiteX2296" fmla="*/ 1395402 w 4937510"/>
                <a:gd name="connsiteY2296" fmla="*/ 286491 h 500761"/>
                <a:gd name="connsiteX2297" fmla="*/ 1393885 w 4937510"/>
                <a:gd name="connsiteY2297" fmla="*/ 292531 h 500761"/>
                <a:gd name="connsiteX2298" fmla="*/ 1390852 w 4937510"/>
                <a:gd name="connsiteY2298" fmla="*/ 297060 h 500761"/>
                <a:gd name="connsiteX2299" fmla="*/ 1389336 w 4937510"/>
                <a:gd name="connsiteY2299" fmla="*/ 301590 h 500761"/>
                <a:gd name="connsiteX2300" fmla="*/ 1387819 w 4937510"/>
                <a:gd name="connsiteY2300" fmla="*/ 307630 h 500761"/>
                <a:gd name="connsiteX2301" fmla="*/ 1387819 w 4937510"/>
                <a:gd name="connsiteY2301" fmla="*/ 316689 h 500761"/>
                <a:gd name="connsiteX2302" fmla="*/ 1386303 w 4937510"/>
                <a:gd name="connsiteY2302" fmla="*/ 333298 h 500761"/>
                <a:gd name="connsiteX2303" fmla="*/ 1387819 w 4937510"/>
                <a:gd name="connsiteY2303" fmla="*/ 337828 h 500761"/>
                <a:gd name="connsiteX2304" fmla="*/ 1389336 w 4937510"/>
                <a:gd name="connsiteY2304" fmla="*/ 342358 h 500761"/>
                <a:gd name="connsiteX2305" fmla="*/ 1389336 w 4937510"/>
                <a:gd name="connsiteY2305" fmla="*/ 368026 h 500761"/>
                <a:gd name="connsiteX2306" fmla="*/ 1387819 w 4937510"/>
                <a:gd name="connsiteY2306" fmla="*/ 378596 h 500761"/>
                <a:gd name="connsiteX2307" fmla="*/ 1387819 w 4937510"/>
                <a:gd name="connsiteY2307" fmla="*/ 392185 h 500761"/>
                <a:gd name="connsiteX2308" fmla="*/ 1386303 w 4937510"/>
                <a:gd name="connsiteY2308" fmla="*/ 405774 h 500761"/>
                <a:gd name="connsiteX2309" fmla="*/ 1387819 w 4937510"/>
                <a:gd name="connsiteY2309" fmla="*/ 417854 h 500761"/>
                <a:gd name="connsiteX2310" fmla="*/ 1387819 w 4937510"/>
                <a:gd name="connsiteY2310" fmla="*/ 431443 h 500761"/>
                <a:gd name="connsiteX2311" fmla="*/ 1386303 w 4937510"/>
                <a:gd name="connsiteY2311" fmla="*/ 437483 h 500761"/>
                <a:gd name="connsiteX2312" fmla="*/ 1386303 w 4937510"/>
                <a:gd name="connsiteY2312" fmla="*/ 442012 h 500761"/>
                <a:gd name="connsiteX2313" fmla="*/ 1380237 w 4937510"/>
                <a:gd name="connsiteY2313" fmla="*/ 445032 h 500761"/>
                <a:gd name="connsiteX2314" fmla="*/ 1372655 w 4937510"/>
                <a:gd name="connsiteY2314" fmla="*/ 443522 h 500761"/>
                <a:gd name="connsiteX2315" fmla="*/ 1366590 w 4937510"/>
                <a:gd name="connsiteY2315" fmla="*/ 437483 h 500761"/>
                <a:gd name="connsiteX2316" fmla="*/ 1357491 w 4937510"/>
                <a:gd name="connsiteY2316" fmla="*/ 417854 h 500761"/>
                <a:gd name="connsiteX2317" fmla="*/ 1352942 w 4937510"/>
                <a:gd name="connsiteY2317" fmla="*/ 410304 h 500761"/>
                <a:gd name="connsiteX2318" fmla="*/ 1351425 w 4937510"/>
                <a:gd name="connsiteY2318" fmla="*/ 404264 h 500761"/>
                <a:gd name="connsiteX2319" fmla="*/ 1352942 w 4937510"/>
                <a:gd name="connsiteY2319" fmla="*/ 389165 h 500761"/>
                <a:gd name="connsiteX2320" fmla="*/ 1351425 w 4937510"/>
                <a:gd name="connsiteY2320" fmla="*/ 371046 h 500761"/>
                <a:gd name="connsiteX2321" fmla="*/ 1352942 w 4937510"/>
                <a:gd name="connsiteY2321" fmla="*/ 361987 h 500761"/>
                <a:gd name="connsiteX2322" fmla="*/ 1352942 w 4937510"/>
                <a:gd name="connsiteY2322" fmla="*/ 354437 h 500761"/>
                <a:gd name="connsiteX2323" fmla="*/ 1349909 w 4937510"/>
                <a:gd name="connsiteY2323" fmla="*/ 345378 h 500761"/>
                <a:gd name="connsiteX2324" fmla="*/ 1346876 w 4937510"/>
                <a:gd name="connsiteY2324" fmla="*/ 340848 h 500761"/>
                <a:gd name="connsiteX2325" fmla="*/ 1339294 w 4937510"/>
                <a:gd name="connsiteY2325" fmla="*/ 339338 h 500761"/>
                <a:gd name="connsiteX2326" fmla="*/ 1331712 w 4937510"/>
                <a:gd name="connsiteY2326" fmla="*/ 343868 h 500761"/>
                <a:gd name="connsiteX2327" fmla="*/ 1325646 w 4937510"/>
                <a:gd name="connsiteY2327" fmla="*/ 348398 h 500761"/>
                <a:gd name="connsiteX2328" fmla="*/ 1322613 w 4937510"/>
                <a:gd name="connsiteY2328" fmla="*/ 352927 h 500761"/>
                <a:gd name="connsiteX2329" fmla="*/ 1311999 w 4937510"/>
                <a:gd name="connsiteY2329" fmla="*/ 358967 h 500761"/>
                <a:gd name="connsiteX2330" fmla="*/ 1307449 w 4937510"/>
                <a:gd name="connsiteY2330" fmla="*/ 360477 h 500761"/>
                <a:gd name="connsiteX2331" fmla="*/ 1298351 w 4937510"/>
                <a:gd name="connsiteY2331" fmla="*/ 363497 h 500761"/>
                <a:gd name="connsiteX2332" fmla="*/ 1287736 w 4937510"/>
                <a:gd name="connsiteY2332" fmla="*/ 365007 h 500761"/>
                <a:gd name="connsiteX2333" fmla="*/ 1274088 w 4937510"/>
                <a:gd name="connsiteY2333" fmla="*/ 365007 h 500761"/>
                <a:gd name="connsiteX2334" fmla="*/ 1263473 w 4937510"/>
                <a:gd name="connsiteY2334" fmla="*/ 365007 h 500761"/>
                <a:gd name="connsiteX2335" fmla="*/ 1260440 w 4937510"/>
                <a:gd name="connsiteY2335" fmla="*/ 363497 h 500761"/>
                <a:gd name="connsiteX2336" fmla="*/ 1258924 w 4937510"/>
                <a:gd name="connsiteY2336" fmla="*/ 361987 h 500761"/>
                <a:gd name="connsiteX2337" fmla="*/ 1251342 w 4937510"/>
                <a:gd name="connsiteY2337" fmla="*/ 360477 h 500761"/>
                <a:gd name="connsiteX2338" fmla="*/ 1245276 w 4937510"/>
                <a:gd name="connsiteY2338" fmla="*/ 360477 h 500761"/>
                <a:gd name="connsiteX2339" fmla="*/ 1243760 w 4937510"/>
                <a:gd name="connsiteY2339" fmla="*/ 357457 h 500761"/>
                <a:gd name="connsiteX2340" fmla="*/ 1249825 w 4937510"/>
                <a:gd name="connsiteY2340" fmla="*/ 352927 h 500761"/>
                <a:gd name="connsiteX2341" fmla="*/ 1257408 w 4937510"/>
                <a:gd name="connsiteY2341" fmla="*/ 348398 h 500761"/>
                <a:gd name="connsiteX2342" fmla="*/ 1266506 w 4937510"/>
                <a:gd name="connsiteY2342" fmla="*/ 345378 h 500761"/>
                <a:gd name="connsiteX2343" fmla="*/ 1277121 w 4937510"/>
                <a:gd name="connsiteY2343" fmla="*/ 340848 h 500761"/>
                <a:gd name="connsiteX2344" fmla="*/ 1289252 w 4937510"/>
                <a:gd name="connsiteY2344" fmla="*/ 336318 h 500761"/>
                <a:gd name="connsiteX2345" fmla="*/ 1295318 w 4937510"/>
                <a:gd name="connsiteY2345" fmla="*/ 333298 h 500761"/>
                <a:gd name="connsiteX2346" fmla="*/ 1301384 w 4937510"/>
                <a:gd name="connsiteY2346" fmla="*/ 330279 h 500761"/>
                <a:gd name="connsiteX2347" fmla="*/ 1305933 w 4937510"/>
                <a:gd name="connsiteY2347" fmla="*/ 327259 h 500761"/>
                <a:gd name="connsiteX2348" fmla="*/ 1310482 w 4937510"/>
                <a:gd name="connsiteY2348" fmla="*/ 319709 h 500761"/>
                <a:gd name="connsiteX2349" fmla="*/ 1319581 w 4937510"/>
                <a:gd name="connsiteY2349" fmla="*/ 315179 h 500761"/>
                <a:gd name="connsiteX2350" fmla="*/ 1325646 w 4937510"/>
                <a:gd name="connsiteY2350" fmla="*/ 309140 h 500761"/>
                <a:gd name="connsiteX2351" fmla="*/ 1331712 w 4937510"/>
                <a:gd name="connsiteY2351" fmla="*/ 306120 h 500761"/>
                <a:gd name="connsiteX2352" fmla="*/ 1336261 w 4937510"/>
                <a:gd name="connsiteY2352" fmla="*/ 300080 h 500761"/>
                <a:gd name="connsiteX2353" fmla="*/ 1342327 w 4937510"/>
                <a:gd name="connsiteY2353" fmla="*/ 292531 h 500761"/>
                <a:gd name="connsiteX2354" fmla="*/ 1346876 w 4937510"/>
                <a:gd name="connsiteY2354" fmla="*/ 289511 h 500761"/>
                <a:gd name="connsiteX2355" fmla="*/ 1352942 w 4937510"/>
                <a:gd name="connsiteY2355" fmla="*/ 283471 h 500761"/>
                <a:gd name="connsiteX2356" fmla="*/ 1355975 w 4937510"/>
                <a:gd name="connsiteY2356" fmla="*/ 269882 h 500761"/>
                <a:gd name="connsiteX2357" fmla="*/ 1355975 w 4937510"/>
                <a:gd name="connsiteY2357" fmla="*/ 262332 h 500761"/>
                <a:gd name="connsiteX2358" fmla="*/ 1357491 w 4937510"/>
                <a:gd name="connsiteY2358" fmla="*/ 256293 h 500761"/>
                <a:gd name="connsiteX2359" fmla="*/ 1357491 w 4937510"/>
                <a:gd name="connsiteY2359" fmla="*/ 248743 h 500761"/>
                <a:gd name="connsiteX2360" fmla="*/ 1357491 w 4937510"/>
                <a:gd name="connsiteY2360" fmla="*/ 241193 h 500761"/>
                <a:gd name="connsiteX2361" fmla="*/ 1359008 w 4937510"/>
                <a:gd name="connsiteY2361" fmla="*/ 235154 h 500761"/>
                <a:gd name="connsiteX2362" fmla="*/ 1359008 w 4937510"/>
                <a:gd name="connsiteY2362" fmla="*/ 227604 h 500761"/>
                <a:gd name="connsiteX2363" fmla="*/ 1355975 w 4937510"/>
                <a:gd name="connsiteY2363" fmla="*/ 223074 h 500761"/>
                <a:gd name="connsiteX2364" fmla="*/ 1349909 w 4937510"/>
                <a:gd name="connsiteY2364" fmla="*/ 221564 h 500761"/>
                <a:gd name="connsiteX2365" fmla="*/ 1342327 w 4937510"/>
                <a:gd name="connsiteY2365" fmla="*/ 224584 h 500761"/>
                <a:gd name="connsiteX2366" fmla="*/ 1337778 w 4937510"/>
                <a:gd name="connsiteY2366" fmla="*/ 227604 h 500761"/>
                <a:gd name="connsiteX2367" fmla="*/ 1334745 w 4937510"/>
                <a:gd name="connsiteY2367" fmla="*/ 232134 h 500761"/>
                <a:gd name="connsiteX2368" fmla="*/ 1330196 w 4937510"/>
                <a:gd name="connsiteY2368" fmla="*/ 233644 h 500761"/>
                <a:gd name="connsiteX2369" fmla="*/ 1324130 w 4937510"/>
                <a:gd name="connsiteY2369" fmla="*/ 236664 h 500761"/>
                <a:gd name="connsiteX2370" fmla="*/ 1319581 w 4937510"/>
                <a:gd name="connsiteY2370" fmla="*/ 241193 h 500761"/>
                <a:gd name="connsiteX2371" fmla="*/ 1313515 w 4937510"/>
                <a:gd name="connsiteY2371" fmla="*/ 244213 h 500761"/>
                <a:gd name="connsiteX2372" fmla="*/ 1307449 w 4937510"/>
                <a:gd name="connsiteY2372" fmla="*/ 248743 h 500761"/>
                <a:gd name="connsiteX2373" fmla="*/ 1304416 w 4937510"/>
                <a:gd name="connsiteY2373" fmla="*/ 251763 h 500761"/>
                <a:gd name="connsiteX2374" fmla="*/ 1301384 w 4937510"/>
                <a:gd name="connsiteY2374" fmla="*/ 254783 h 500761"/>
                <a:gd name="connsiteX2375" fmla="*/ 1296834 w 4937510"/>
                <a:gd name="connsiteY2375" fmla="*/ 254783 h 500761"/>
                <a:gd name="connsiteX2376" fmla="*/ 1292285 w 4937510"/>
                <a:gd name="connsiteY2376" fmla="*/ 250253 h 500761"/>
                <a:gd name="connsiteX2377" fmla="*/ 1289252 w 4937510"/>
                <a:gd name="connsiteY2377" fmla="*/ 245723 h 500761"/>
                <a:gd name="connsiteX2378" fmla="*/ 1287736 w 4937510"/>
                <a:gd name="connsiteY2378" fmla="*/ 241193 h 500761"/>
                <a:gd name="connsiteX2379" fmla="*/ 1284703 w 4937510"/>
                <a:gd name="connsiteY2379" fmla="*/ 239683 h 500761"/>
                <a:gd name="connsiteX2380" fmla="*/ 1281670 w 4937510"/>
                <a:gd name="connsiteY2380" fmla="*/ 238174 h 500761"/>
                <a:gd name="connsiteX2381" fmla="*/ 1275605 w 4937510"/>
                <a:gd name="connsiteY2381" fmla="*/ 235154 h 500761"/>
                <a:gd name="connsiteX2382" fmla="*/ 1271055 w 4937510"/>
                <a:gd name="connsiteY2382" fmla="*/ 232134 h 500761"/>
                <a:gd name="connsiteX2383" fmla="*/ 1271055 w 4937510"/>
                <a:gd name="connsiteY2383" fmla="*/ 227604 h 500761"/>
                <a:gd name="connsiteX2384" fmla="*/ 1272572 w 4937510"/>
                <a:gd name="connsiteY2384" fmla="*/ 220055 h 500761"/>
                <a:gd name="connsiteX2385" fmla="*/ 1277121 w 4937510"/>
                <a:gd name="connsiteY2385" fmla="*/ 214015 h 500761"/>
                <a:gd name="connsiteX2386" fmla="*/ 1278637 w 4937510"/>
                <a:gd name="connsiteY2386" fmla="*/ 209485 h 500761"/>
                <a:gd name="connsiteX2387" fmla="*/ 1280154 w 4937510"/>
                <a:gd name="connsiteY2387" fmla="*/ 204955 h 500761"/>
                <a:gd name="connsiteX2388" fmla="*/ 1284703 w 4937510"/>
                <a:gd name="connsiteY2388" fmla="*/ 204955 h 500761"/>
                <a:gd name="connsiteX2389" fmla="*/ 1292285 w 4937510"/>
                <a:gd name="connsiteY2389" fmla="*/ 204955 h 500761"/>
                <a:gd name="connsiteX2390" fmla="*/ 1299867 w 4937510"/>
                <a:gd name="connsiteY2390" fmla="*/ 206465 h 500761"/>
                <a:gd name="connsiteX2391" fmla="*/ 1305933 w 4937510"/>
                <a:gd name="connsiteY2391" fmla="*/ 204955 h 500761"/>
                <a:gd name="connsiteX2392" fmla="*/ 1311999 w 4937510"/>
                <a:gd name="connsiteY2392" fmla="*/ 201936 h 500761"/>
                <a:gd name="connsiteX2393" fmla="*/ 1319581 w 4937510"/>
                <a:gd name="connsiteY2393" fmla="*/ 206465 h 500761"/>
                <a:gd name="connsiteX2394" fmla="*/ 1325646 w 4937510"/>
                <a:gd name="connsiteY2394" fmla="*/ 204955 h 500761"/>
                <a:gd name="connsiteX2395" fmla="*/ 1333228 w 4937510"/>
                <a:gd name="connsiteY2395" fmla="*/ 203445 h 500761"/>
                <a:gd name="connsiteX2396" fmla="*/ 1340811 w 4937510"/>
                <a:gd name="connsiteY2396" fmla="*/ 201936 h 500761"/>
                <a:gd name="connsiteX2397" fmla="*/ 1348393 w 4937510"/>
                <a:gd name="connsiteY2397" fmla="*/ 200426 h 500761"/>
                <a:gd name="connsiteX2398" fmla="*/ 1351425 w 4937510"/>
                <a:gd name="connsiteY2398" fmla="*/ 198916 h 500761"/>
                <a:gd name="connsiteX2399" fmla="*/ 1357491 w 4937510"/>
                <a:gd name="connsiteY2399" fmla="*/ 194386 h 500761"/>
                <a:gd name="connsiteX2400" fmla="*/ 1357491 w 4937510"/>
                <a:gd name="connsiteY2400" fmla="*/ 188346 h 500761"/>
                <a:gd name="connsiteX2401" fmla="*/ 1360524 w 4937510"/>
                <a:gd name="connsiteY2401" fmla="*/ 182307 h 500761"/>
                <a:gd name="connsiteX2402" fmla="*/ 1363557 w 4937510"/>
                <a:gd name="connsiteY2402" fmla="*/ 177777 h 500761"/>
                <a:gd name="connsiteX2403" fmla="*/ 1363557 w 4937510"/>
                <a:gd name="connsiteY2403" fmla="*/ 168717 h 500761"/>
                <a:gd name="connsiteX2404" fmla="*/ 1365073 w 4937510"/>
                <a:gd name="connsiteY2404" fmla="*/ 164188 h 500761"/>
                <a:gd name="connsiteX2405" fmla="*/ 1366590 w 4937510"/>
                <a:gd name="connsiteY2405" fmla="*/ 153618 h 500761"/>
                <a:gd name="connsiteX2406" fmla="*/ 1368106 w 4937510"/>
                <a:gd name="connsiteY2406" fmla="*/ 140029 h 500761"/>
                <a:gd name="connsiteX2407" fmla="*/ 1368106 w 4937510"/>
                <a:gd name="connsiteY2407" fmla="*/ 129459 h 500761"/>
                <a:gd name="connsiteX2408" fmla="*/ 1371139 w 4937510"/>
                <a:gd name="connsiteY2408" fmla="*/ 106811 h 500761"/>
                <a:gd name="connsiteX2409" fmla="*/ 1372655 w 4937510"/>
                <a:gd name="connsiteY2409" fmla="*/ 90202 h 500761"/>
                <a:gd name="connsiteX2410" fmla="*/ 1372655 w 4937510"/>
                <a:gd name="connsiteY2410" fmla="*/ 73593 h 500761"/>
                <a:gd name="connsiteX2411" fmla="*/ 1368106 w 4937510"/>
                <a:gd name="connsiteY2411" fmla="*/ 66043 h 500761"/>
                <a:gd name="connsiteX2412" fmla="*/ 1365073 w 4937510"/>
                <a:gd name="connsiteY2412" fmla="*/ 60003 h 500761"/>
                <a:gd name="connsiteX2413" fmla="*/ 1363557 w 4937510"/>
                <a:gd name="connsiteY2413" fmla="*/ 55473 h 500761"/>
                <a:gd name="connsiteX2414" fmla="*/ 1366590 w 4937510"/>
                <a:gd name="connsiteY2414" fmla="*/ 52453 h 500761"/>
                <a:gd name="connsiteX2415" fmla="*/ 1369622 w 4937510"/>
                <a:gd name="connsiteY2415" fmla="*/ 47924 h 500761"/>
                <a:gd name="connsiteX2416" fmla="*/ 1375688 w 4937510"/>
                <a:gd name="connsiteY2416" fmla="*/ 46414 h 500761"/>
                <a:gd name="connsiteX2417" fmla="*/ 2869845 w 4937510"/>
                <a:gd name="connsiteY2417" fmla="*/ 27361 h 500761"/>
                <a:gd name="connsiteX2418" fmla="*/ 2877388 w 4937510"/>
                <a:gd name="connsiteY2418" fmla="*/ 27361 h 500761"/>
                <a:gd name="connsiteX2419" fmla="*/ 2881914 w 4937510"/>
                <a:gd name="connsiteY2419" fmla="*/ 31884 h 500761"/>
                <a:gd name="connsiteX2420" fmla="*/ 2883423 w 4937510"/>
                <a:gd name="connsiteY2420" fmla="*/ 34899 h 500761"/>
                <a:gd name="connsiteX2421" fmla="*/ 2884932 w 4937510"/>
                <a:gd name="connsiteY2421" fmla="*/ 37914 h 500761"/>
                <a:gd name="connsiteX2422" fmla="*/ 2886440 w 4937510"/>
                <a:gd name="connsiteY2422" fmla="*/ 39422 h 500761"/>
                <a:gd name="connsiteX2423" fmla="*/ 2886440 w 4937510"/>
                <a:gd name="connsiteY2423" fmla="*/ 46960 h 500761"/>
                <a:gd name="connsiteX2424" fmla="*/ 2886440 w 4937510"/>
                <a:gd name="connsiteY2424" fmla="*/ 52990 h 500761"/>
                <a:gd name="connsiteX2425" fmla="*/ 2886440 w 4937510"/>
                <a:gd name="connsiteY2425" fmla="*/ 56005 h 500761"/>
                <a:gd name="connsiteX2426" fmla="*/ 2886440 w 4937510"/>
                <a:gd name="connsiteY2426" fmla="*/ 59020 h 500761"/>
                <a:gd name="connsiteX2427" fmla="*/ 2884932 w 4937510"/>
                <a:gd name="connsiteY2427" fmla="*/ 60528 h 500761"/>
                <a:gd name="connsiteX2428" fmla="*/ 2886440 w 4937510"/>
                <a:gd name="connsiteY2428" fmla="*/ 63543 h 500761"/>
                <a:gd name="connsiteX2429" fmla="*/ 2887949 w 4937510"/>
                <a:gd name="connsiteY2429" fmla="*/ 63543 h 500761"/>
                <a:gd name="connsiteX2430" fmla="*/ 2895493 w 4937510"/>
                <a:gd name="connsiteY2430" fmla="*/ 63543 h 500761"/>
                <a:gd name="connsiteX2431" fmla="*/ 2900019 w 4937510"/>
                <a:gd name="connsiteY2431" fmla="*/ 62035 h 500761"/>
                <a:gd name="connsiteX2432" fmla="*/ 2903036 w 4937510"/>
                <a:gd name="connsiteY2432" fmla="*/ 62035 h 500761"/>
                <a:gd name="connsiteX2433" fmla="*/ 2906053 w 4937510"/>
                <a:gd name="connsiteY2433" fmla="*/ 65051 h 500761"/>
                <a:gd name="connsiteX2434" fmla="*/ 2904545 w 4937510"/>
                <a:gd name="connsiteY2434" fmla="*/ 69573 h 500761"/>
                <a:gd name="connsiteX2435" fmla="*/ 2903036 w 4937510"/>
                <a:gd name="connsiteY2435" fmla="*/ 72588 h 500761"/>
                <a:gd name="connsiteX2436" fmla="*/ 2903036 w 4937510"/>
                <a:gd name="connsiteY2436" fmla="*/ 77111 h 500761"/>
                <a:gd name="connsiteX2437" fmla="*/ 2901527 w 4937510"/>
                <a:gd name="connsiteY2437" fmla="*/ 78619 h 500761"/>
                <a:gd name="connsiteX2438" fmla="*/ 2900019 w 4937510"/>
                <a:gd name="connsiteY2438" fmla="*/ 80126 h 500761"/>
                <a:gd name="connsiteX2439" fmla="*/ 2898510 w 4937510"/>
                <a:gd name="connsiteY2439" fmla="*/ 80126 h 500761"/>
                <a:gd name="connsiteX2440" fmla="*/ 2897001 w 4937510"/>
                <a:gd name="connsiteY2440" fmla="*/ 80126 h 500761"/>
                <a:gd name="connsiteX2441" fmla="*/ 2893984 w 4937510"/>
                <a:gd name="connsiteY2441" fmla="*/ 78619 h 500761"/>
                <a:gd name="connsiteX2442" fmla="*/ 2889458 w 4937510"/>
                <a:gd name="connsiteY2442" fmla="*/ 78619 h 500761"/>
                <a:gd name="connsiteX2443" fmla="*/ 2884932 w 4937510"/>
                <a:gd name="connsiteY2443" fmla="*/ 78619 h 500761"/>
                <a:gd name="connsiteX2444" fmla="*/ 2881914 w 4937510"/>
                <a:gd name="connsiteY2444" fmla="*/ 81634 h 500761"/>
                <a:gd name="connsiteX2445" fmla="*/ 2878897 w 4937510"/>
                <a:gd name="connsiteY2445" fmla="*/ 86156 h 500761"/>
                <a:gd name="connsiteX2446" fmla="*/ 2877388 w 4937510"/>
                <a:gd name="connsiteY2446" fmla="*/ 89171 h 500761"/>
                <a:gd name="connsiteX2447" fmla="*/ 2877388 w 4937510"/>
                <a:gd name="connsiteY2447" fmla="*/ 92187 h 500761"/>
                <a:gd name="connsiteX2448" fmla="*/ 2877388 w 4937510"/>
                <a:gd name="connsiteY2448" fmla="*/ 95202 h 500761"/>
                <a:gd name="connsiteX2449" fmla="*/ 2877388 w 4937510"/>
                <a:gd name="connsiteY2449" fmla="*/ 98217 h 500761"/>
                <a:gd name="connsiteX2450" fmla="*/ 2877388 w 4937510"/>
                <a:gd name="connsiteY2450" fmla="*/ 102739 h 500761"/>
                <a:gd name="connsiteX2451" fmla="*/ 2878897 w 4937510"/>
                <a:gd name="connsiteY2451" fmla="*/ 105754 h 500761"/>
                <a:gd name="connsiteX2452" fmla="*/ 2880406 w 4937510"/>
                <a:gd name="connsiteY2452" fmla="*/ 107262 h 500761"/>
                <a:gd name="connsiteX2453" fmla="*/ 2883423 w 4937510"/>
                <a:gd name="connsiteY2453" fmla="*/ 108770 h 500761"/>
                <a:gd name="connsiteX2454" fmla="*/ 2886440 w 4937510"/>
                <a:gd name="connsiteY2454" fmla="*/ 110277 h 500761"/>
                <a:gd name="connsiteX2455" fmla="*/ 2890967 w 4937510"/>
                <a:gd name="connsiteY2455" fmla="*/ 108770 h 500761"/>
                <a:gd name="connsiteX2456" fmla="*/ 2893984 w 4937510"/>
                <a:gd name="connsiteY2456" fmla="*/ 107262 h 500761"/>
                <a:gd name="connsiteX2457" fmla="*/ 2897001 w 4937510"/>
                <a:gd name="connsiteY2457" fmla="*/ 104247 h 500761"/>
                <a:gd name="connsiteX2458" fmla="*/ 2901527 w 4937510"/>
                <a:gd name="connsiteY2458" fmla="*/ 99724 h 500761"/>
                <a:gd name="connsiteX2459" fmla="*/ 2904545 w 4937510"/>
                <a:gd name="connsiteY2459" fmla="*/ 96709 h 500761"/>
                <a:gd name="connsiteX2460" fmla="*/ 2906053 w 4937510"/>
                <a:gd name="connsiteY2460" fmla="*/ 95202 h 500761"/>
                <a:gd name="connsiteX2461" fmla="*/ 2907562 w 4937510"/>
                <a:gd name="connsiteY2461" fmla="*/ 93694 h 500761"/>
                <a:gd name="connsiteX2462" fmla="*/ 2909071 w 4937510"/>
                <a:gd name="connsiteY2462" fmla="*/ 92187 h 500761"/>
                <a:gd name="connsiteX2463" fmla="*/ 2912088 w 4937510"/>
                <a:gd name="connsiteY2463" fmla="*/ 90679 h 500761"/>
                <a:gd name="connsiteX2464" fmla="*/ 2913597 w 4937510"/>
                <a:gd name="connsiteY2464" fmla="*/ 89171 h 500761"/>
                <a:gd name="connsiteX2465" fmla="*/ 2915106 w 4937510"/>
                <a:gd name="connsiteY2465" fmla="*/ 87664 h 500761"/>
                <a:gd name="connsiteX2466" fmla="*/ 2916614 w 4937510"/>
                <a:gd name="connsiteY2466" fmla="*/ 78619 h 500761"/>
                <a:gd name="connsiteX2467" fmla="*/ 2916614 w 4937510"/>
                <a:gd name="connsiteY2467" fmla="*/ 75603 h 500761"/>
                <a:gd name="connsiteX2468" fmla="*/ 2918123 w 4937510"/>
                <a:gd name="connsiteY2468" fmla="*/ 72588 h 500761"/>
                <a:gd name="connsiteX2469" fmla="*/ 2921140 w 4937510"/>
                <a:gd name="connsiteY2469" fmla="*/ 68066 h 500761"/>
                <a:gd name="connsiteX2470" fmla="*/ 2924158 w 4937510"/>
                <a:gd name="connsiteY2470" fmla="*/ 65051 h 500761"/>
                <a:gd name="connsiteX2471" fmla="*/ 2927175 w 4937510"/>
                <a:gd name="connsiteY2471" fmla="*/ 63543 h 500761"/>
                <a:gd name="connsiteX2472" fmla="*/ 2928684 w 4937510"/>
                <a:gd name="connsiteY2472" fmla="*/ 62035 h 500761"/>
                <a:gd name="connsiteX2473" fmla="*/ 2930192 w 4937510"/>
                <a:gd name="connsiteY2473" fmla="*/ 60528 h 500761"/>
                <a:gd name="connsiteX2474" fmla="*/ 2931701 w 4937510"/>
                <a:gd name="connsiteY2474" fmla="*/ 60528 h 500761"/>
                <a:gd name="connsiteX2475" fmla="*/ 2934718 w 4937510"/>
                <a:gd name="connsiteY2475" fmla="*/ 59020 h 500761"/>
                <a:gd name="connsiteX2476" fmla="*/ 2939245 w 4937510"/>
                <a:gd name="connsiteY2476" fmla="*/ 59020 h 500761"/>
                <a:gd name="connsiteX2477" fmla="*/ 2939245 w 4937510"/>
                <a:gd name="connsiteY2477" fmla="*/ 62035 h 500761"/>
                <a:gd name="connsiteX2478" fmla="*/ 2942262 w 4937510"/>
                <a:gd name="connsiteY2478" fmla="*/ 62035 h 500761"/>
                <a:gd name="connsiteX2479" fmla="*/ 2943771 w 4937510"/>
                <a:gd name="connsiteY2479" fmla="*/ 63543 h 500761"/>
                <a:gd name="connsiteX2480" fmla="*/ 2946788 w 4937510"/>
                <a:gd name="connsiteY2480" fmla="*/ 66558 h 500761"/>
                <a:gd name="connsiteX2481" fmla="*/ 2948297 w 4937510"/>
                <a:gd name="connsiteY2481" fmla="*/ 71081 h 500761"/>
                <a:gd name="connsiteX2482" fmla="*/ 2951314 w 4937510"/>
                <a:gd name="connsiteY2482" fmla="*/ 78619 h 500761"/>
                <a:gd name="connsiteX2483" fmla="*/ 2951314 w 4937510"/>
                <a:gd name="connsiteY2483" fmla="*/ 86156 h 500761"/>
                <a:gd name="connsiteX2484" fmla="*/ 2952823 w 4937510"/>
                <a:gd name="connsiteY2484" fmla="*/ 90679 h 500761"/>
                <a:gd name="connsiteX2485" fmla="*/ 2952823 w 4937510"/>
                <a:gd name="connsiteY2485" fmla="*/ 92187 h 500761"/>
                <a:gd name="connsiteX2486" fmla="*/ 2954331 w 4937510"/>
                <a:gd name="connsiteY2486" fmla="*/ 98217 h 500761"/>
                <a:gd name="connsiteX2487" fmla="*/ 2955840 w 4937510"/>
                <a:gd name="connsiteY2487" fmla="*/ 102739 h 500761"/>
                <a:gd name="connsiteX2488" fmla="*/ 2955840 w 4937510"/>
                <a:gd name="connsiteY2488" fmla="*/ 113292 h 500761"/>
                <a:gd name="connsiteX2489" fmla="*/ 2954331 w 4937510"/>
                <a:gd name="connsiteY2489" fmla="*/ 117815 h 500761"/>
                <a:gd name="connsiteX2490" fmla="*/ 2951314 w 4937510"/>
                <a:gd name="connsiteY2490" fmla="*/ 125353 h 500761"/>
                <a:gd name="connsiteX2491" fmla="*/ 2951314 w 4937510"/>
                <a:gd name="connsiteY2491" fmla="*/ 132890 h 500761"/>
                <a:gd name="connsiteX2492" fmla="*/ 2948297 w 4937510"/>
                <a:gd name="connsiteY2492" fmla="*/ 135906 h 500761"/>
                <a:gd name="connsiteX2493" fmla="*/ 2948297 w 4937510"/>
                <a:gd name="connsiteY2493" fmla="*/ 143443 h 500761"/>
                <a:gd name="connsiteX2494" fmla="*/ 2943771 w 4937510"/>
                <a:gd name="connsiteY2494" fmla="*/ 152489 h 500761"/>
                <a:gd name="connsiteX2495" fmla="*/ 2943771 w 4937510"/>
                <a:gd name="connsiteY2495" fmla="*/ 153996 h 500761"/>
                <a:gd name="connsiteX2496" fmla="*/ 2942262 w 4937510"/>
                <a:gd name="connsiteY2496" fmla="*/ 157011 h 500761"/>
                <a:gd name="connsiteX2497" fmla="*/ 2940753 w 4937510"/>
                <a:gd name="connsiteY2497" fmla="*/ 160026 h 500761"/>
                <a:gd name="connsiteX2498" fmla="*/ 2939245 w 4937510"/>
                <a:gd name="connsiteY2498" fmla="*/ 163042 h 500761"/>
                <a:gd name="connsiteX2499" fmla="*/ 2939245 w 4937510"/>
                <a:gd name="connsiteY2499" fmla="*/ 173594 h 500761"/>
                <a:gd name="connsiteX2500" fmla="*/ 2940753 w 4937510"/>
                <a:gd name="connsiteY2500" fmla="*/ 175102 h 500761"/>
                <a:gd name="connsiteX2501" fmla="*/ 2943771 w 4937510"/>
                <a:gd name="connsiteY2501" fmla="*/ 176610 h 500761"/>
                <a:gd name="connsiteX2502" fmla="*/ 2945279 w 4937510"/>
                <a:gd name="connsiteY2502" fmla="*/ 176610 h 500761"/>
                <a:gd name="connsiteX2503" fmla="*/ 2951314 w 4937510"/>
                <a:gd name="connsiteY2503" fmla="*/ 178117 h 500761"/>
                <a:gd name="connsiteX2504" fmla="*/ 2958857 w 4937510"/>
                <a:gd name="connsiteY2504" fmla="*/ 179625 h 500761"/>
                <a:gd name="connsiteX2505" fmla="*/ 2972436 w 4937510"/>
                <a:gd name="connsiteY2505" fmla="*/ 182640 h 500761"/>
                <a:gd name="connsiteX2506" fmla="*/ 2976962 w 4937510"/>
                <a:gd name="connsiteY2506" fmla="*/ 185655 h 500761"/>
                <a:gd name="connsiteX2507" fmla="*/ 2987523 w 4937510"/>
                <a:gd name="connsiteY2507" fmla="*/ 187162 h 500761"/>
                <a:gd name="connsiteX2508" fmla="*/ 2993557 w 4937510"/>
                <a:gd name="connsiteY2508" fmla="*/ 188670 h 500761"/>
                <a:gd name="connsiteX2509" fmla="*/ 3004118 w 4937510"/>
                <a:gd name="connsiteY2509" fmla="*/ 191685 h 500761"/>
                <a:gd name="connsiteX2510" fmla="*/ 3022222 w 4937510"/>
                <a:gd name="connsiteY2510" fmla="*/ 196208 h 500761"/>
                <a:gd name="connsiteX2511" fmla="*/ 3023731 w 4937510"/>
                <a:gd name="connsiteY2511" fmla="*/ 197715 h 500761"/>
                <a:gd name="connsiteX2512" fmla="*/ 3031274 w 4937510"/>
                <a:gd name="connsiteY2512" fmla="*/ 199223 h 500761"/>
                <a:gd name="connsiteX2513" fmla="*/ 3035801 w 4937510"/>
                <a:gd name="connsiteY2513" fmla="*/ 199223 h 500761"/>
                <a:gd name="connsiteX2514" fmla="*/ 3037309 w 4937510"/>
                <a:gd name="connsiteY2514" fmla="*/ 200730 h 500761"/>
                <a:gd name="connsiteX2515" fmla="*/ 3044853 w 4937510"/>
                <a:gd name="connsiteY2515" fmla="*/ 205253 h 500761"/>
                <a:gd name="connsiteX2516" fmla="*/ 3050887 w 4937510"/>
                <a:gd name="connsiteY2516" fmla="*/ 208268 h 500761"/>
                <a:gd name="connsiteX2517" fmla="*/ 3056922 w 4937510"/>
                <a:gd name="connsiteY2517" fmla="*/ 215806 h 500761"/>
                <a:gd name="connsiteX2518" fmla="*/ 3059940 w 4937510"/>
                <a:gd name="connsiteY2518" fmla="*/ 218821 h 500761"/>
                <a:gd name="connsiteX2519" fmla="*/ 3061448 w 4937510"/>
                <a:gd name="connsiteY2519" fmla="*/ 221836 h 500761"/>
                <a:gd name="connsiteX2520" fmla="*/ 3061448 w 4937510"/>
                <a:gd name="connsiteY2520" fmla="*/ 227866 h 500761"/>
                <a:gd name="connsiteX2521" fmla="*/ 3058431 w 4937510"/>
                <a:gd name="connsiteY2521" fmla="*/ 230881 h 500761"/>
                <a:gd name="connsiteX2522" fmla="*/ 3056922 w 4937510"/>
                <a:gd name="connsiteY2522" fmla="*/ 233897 h 500761"/>
                <a:gd name="connsiteX2523" fmla="*/ 3050887 w 4937510"/>
                <a:gd name="connsiteY2523" fmla="*/ 241434 h 500761"/>
                <a:gd name="connsiteX2524" fmla="*/ 3043344 w 4937510"/>
                <a:gd name="connsiteY2524" fmla="*/ 244449 h 500761"/>
                <a:gd name="connsiteX2525" fmla="*/ 3038818 w 4937510"/>
                <a:gd name="connsiteY2525" fmla="*/ 244449 h 500761"/>
                <a:gd name="connsiteX2526" fmla="*/ 3031274 w 4937510"/>
                <a:gd name="connsiteY2526" fmla="*/ 245957 h 500761"/>
                <a:gd name="connsiteX2527" fmla="*/ 3020714 w 4937510"/>
                <a:gd name="connsiteY2527" fmla="*/ 245957 h 500761"/>
                <a:gd name="connsiteX2528" fmla="*/ 3019205 w 4937510"/>
                <a:gd name="connsiteY2528" fmla="*/ 247465 h 500761"/>
                <a:gd name="connsiteX2529" fmla="*/ 3010153 w 4937510"/>
                <a:gd name="connsiteY2529" fmla="*/ 247465 h 500761"/>
                <a:gd name="connsiteX2530" fmla="*/ 2998083 w 4937510"/>
                <a:gd name="connsiteY2530" fmla="*/ 247465 h 500761"/>
                <a:gd name="connsiteX2531" fmla="*/ 2992049 w 4937510"/>
                <a:gd name="connsiteY2531" fmla="*/ 248972 h 500761"/>
                <a:gd name="connsiteX2532" fmla="*/ 2982996 w 4937510"/>
                <a:gd name="connsiteY2532" fmla="*/ 253495 h 500761"/>
                <a:gd name="connsiteX2533" fmla="*/ 2972436 w 4937510"/>
                <a:gd name="connsiteY2533" fmla="*/ 258017 h 500761"/>
                <a:gd name="connsiteX2534" fmla="*/ 2966401 w 4937510"/>
                <a:gd name="connsiteY2534" fmla="*/ 258017 h 500761"/>
                <a:gd name="connsiteX2535" fmla="*/ 2961875 w 4937510"/>
                <a:gd name="connsiteY2535" fmla="*/ 259525 h 500761"/>
                <a:gd name="connsiteX2536" fmla="*/ 2954331 w 4937510"/>
                <a:gd name="connsiteY2536" fmla="*/ 262540 h 500761"/>
                <a:gd name="connsiteX2537" fmla="*/ 2949805 w 4937510"/>
                <a:gd name="connsiteY2537" fmla="*/ 262540 h 500761"/>
                <a:gd name="connsiteX2538" fmla="*/ 2943771 w 4937510"/>
                <a:gd name="connsiteY2538" fmla="*/ 264048 h 500761"/>
                <a:gd name="connsiteX2539" fmla="*/ 2942262 w 4937510"/>
                <a:gd name="connsiteY2539" fmla="*/ 265555 h 500761"/>
                <a:gd name="connsiteX2540" fmla="*/ 2934718 w 4937510"/>
                <a:gd name="connsiteY2540" fmla="*/ 267063 h 500761"/>
                <a:gd name="connsiteX2541" fmla="*/ 2931701 w 4937510"/>
                <a:gd name="connsiteY2541" fmla="*/ 267063 h 500761"/>
                <a:gd name="connsiteX2542" fmla="*/ 2918123 w 4937510"/>
                <a:gd name="connsiteY2542" fmla="*/ 270078 h 500761"/>
                <a:gd name="connsiteX2543" fmla="*/ 2910579 w 4937510"/>
                <a:gd name="connsiteY2543" fmla="*/ 271585 h 500761"/>
                <a:gd name="connsiteX2544" fmla="*/ 2909071 w 4937510"/>
                <a:gd name="connsiteY2544" fmla="*/ 271585 h 500761"/>
                <a:gd name="connsiteX2545" fmla="*/ 2904545 w 4937510"/>
                <a:gd name="connsiteY2545" fmla="*/ 276108 h 500761"/>
                <a:gd name="connsiteX2546" fmla="*/ 2903036 w 4937510"/>
                <a:gd name="connsiteY2546" fmla="*/ 280631 h 500761"/>
                <a:gd name="connsiteX2547" fmla="*/ 2901527 w 4937510"/>
                <a:gd name="connsiteY2547" fmla="*/ 283646 h 500761"/>
                <a:gd name="connsiteX2548" fmla="*/ 2900019 w 4937510"/>
                <a:gd name="connsiteY2548" fmla="*/ 286661 h 500761"/>
                <a:gd name="connsiteX2549" fmla="*/ 2897001 w 4937510"/>
                <a:gd name="connsiteY2549" fmla="*/ 291184 h 500761"/>
                <a:gd name="connsiteX2550" fmla="*/ 2893984 w 4937510"/>
                <a:gd name="connsiteY2550" fmla="*/ 292691 h 500761"/>
                <a:gd name="connsiteX2551" fmla="*/ 2890967 w 4937510"/>
                <a:gd name="connsiteY2551" fmla="*/ 295706 h 500761"/>
                <a:gd name="connsiteX2552" fmla="*/ 2880406 w 4937510"/>
                <a:gd name="connsiteY2552" fmla="*/ 297214 h 500761"/>
                <a:gd name="connsiteX2553" fmla="*/ 2874371 w 4937510"/>
                <a:gd name="connsiteY2553" fmla="*/ 298721 h 500761"/>
                <a:gd name="connsiteX2554" fmla="*/ 2872862 w 4937510"/>
                <a:gd name="connsiteY2554" fmla="*/ 301737 h 500761"/>
                <a:gd name="connsiteX2555" fmla="*/ 2872862 w 4937510"/>
                <a:gd name="connsiteY2555" fmla="*/ 303244 h 500761"/>
                <a:gd name="connsiteX2556" fmla="*/ 2872862 w 4937510"/>
                <a:gd name="connsiteY2556" fmla="*/ 307767 h 500761"/>
                <a:gd name="connsiteX2557" fmla="*/ 2872862 w 4937510"/>
                <a:gd name="connsiteY2557" fmla="*/ 313797 h 500761"/>
                <a:gd name="connsiteX2558" fmla="*/ 2872862 w 4937510"/>
                <a:gd name="connsiteY2558" fmla="*/ 319827 h 500761"/>
                <a:gd name="connsiteX2559" fmla="*/ 2874371 w 4937510"/>
                <a:gd name="connsiteY2559" fmla="*/ 321335 h 500761"/>
                <a:gd name="connsiteX2560" fmla="*/ 2880406 w 4937510"/>
                <a:gd name="connsiteY2560" fmla="*/ 318320 h 500761"/>
                <a:gd name="connsiteX2561" fmla="*/ 2883423 w 4937510"/>
                <a:gd name="connsiteY2561" fmla="*/ 318320 h 500761"/>
                <a:gd name="connsiteX2562" fmla="*/ 2887949 w 4937510"/>
                <a:gd name="connsiteY2562" fmla="*/ 316812 h 500761"/>
                <a:gd name="connsiteX2563" fmla="*/ 2889458 w 4937510"/>
                <a:gd name="connsiteY2563" fmla="*/ 315305 h 500761"/>
                <a:gd name="connsiteX2564" fmla="*/ 2893984 w 4937510"/>
                <a:gd name="connsiteY2564" fmla="*/ 312289 h 500761"/>
                <a:gd name="connsiteX2565" fmla="*/ 2901527 w 4937510"/>
                <a:gd name="connsiteY2565" fmla="*/ 310782 h 500761"/>
                <a:gd name="connsiteX2566" fmla="*/ 2907562 w 4937510"/>
                <a:gd name="connsiteY2566" fmla="*/ 310782 h 500761"/>
                <a:gd name="connsiteX2567" fmla="*/ 2912088 w 4937510"/>
                <a:gd name="connsiteY2567" fmla="*/ 310782 h 500761"/>
                <a:gd name="connsiteX2568" fmla="*/ 2918123 w 4937510"/>
                <a:gd name="connsiteY2568" fmla="*/ 313797 h 500761"/>
                <a:gd name="connsiteX2569" fmla="*/ 2924158 w 4937510"/>
                <a:gd name="connsiteY2569" fmla="*/ 315305 h 500761"/>
                <a:gd name="connsiteX2570" fmla="*/ 2928684 w 4937510"/>
                <a:gd name="connsiteY2570" fmla="*/ 316812 h 500761"/>
                <a:gd name="connsiteX2571" fmla="*/ 2936227 w 4937510"/>
                <a:gd name="connsiteY2571" fmla="*/ 319827 h 500761"/>
                <a:gd name="connsiteX2572" fmla="*/ 2946788 w 4937510"/>
                <a:gd name="connsiteY2572" fmla="*/ 324350 h 500761"/>
                <a:gd name="connsiteX2573" fmla="*/ 2949805 w 4937510"/>
                <a:gd name="connsiteY2573" fmla="*/ 325857 h 500761"/>
                <a:gd name="connsiteX2574" fmla="*/ 2954331 w 4937510"/>
                <a:gd name="connsiteY2574" fmla="*/ 327365 h 500761"/>
                <a:gd name="connsiteX2575" fmla="*/ 2963384 w 4937510"/>
                <a:gd name="connsiteY2575" fmla="*/ 330380 h 500761"/>
                <a:gd name="connsiteX2576" fmla="*/ 2966401 w 4937510"/>
                <a:gd name="connsiteY2576" fmla="*/ 331888 h 500761"/>
                <a:gd name="connsiteX2577" fmla="*/ 2969418 w 4937510"/>
                <a:gd name="connsiteY2577" fmla="*/ 333395 h 500761"/>
                <a:gd name="connsiteX2578" fmla="*/ 2972436 w 4937510"/>
                <a:gd name="connsiteY2578" fmla="*/ 337918 h 500761"/>
                <a:gd name="connsiteX2579" fmla="*/ 2973944 w 4937510"/>
                <a:gd name="connsiteY2579" fmla="*/ 339425 h 500761"/>
                <a:gd name="connsiteX2580" fmla="*/ 2975453 w 4937510"/>
                <a:gd name="connsiteY2580" fmla="*/ 340933 h 500761"/>
                <a:gd name="connsiteX2581" fmla="*/ 2975453 w 4937510"/>
                <a:gd name="connsiteY2581" fmla="*/ 343948 h 500761"/>
                <a:gd name="connsiteX2582" fmla="*/ 2975453 w 4937510"/>
                <a:gd name="connsiteY2582" fmla="*/ 348471 h 500761"/>
                <a:gd name="connsiteX2583" fmla="*/ 2972436 w 4937510"/>
                <a:gd name="connsiteY2583" fmla="*/ 354501 h 500761"/>
                <a:gd name="connsiteX2584" fmla="*/ 2967910 w 4937510"/>
                <a:gd name="connsiteY2584" fmla="*/ 360531 h 500761"/>
                <a:gd name="connsiteX2585" fmla="*/ 2963384 w 4937510"/>
                <a:gd name="connsiteY2585" fmla="*/ 368069 h 500761"/>
                <a:gd name="connsiteX2586" fmla="*/ 2960366 w 4937510"/>
                <a:gd name="connsiteY2586" fmla="*/ 372592 h 500761"/>
                <a:gd name="connsiteX2587" fmla="*/ 2957349 w 4937510"/>
                <a:gd name="connsiteY2587" fmla="*/ 375607 h 500761"/>
                <a:gd name="connsiteX2588" fmla="*/ 2949805 w 4937510"/>
                <a:gd name="connsiteY2588" fmla="*/ 374099 h 500761"/>
                <a:gd name="connsiteX2589" fmla="*/ 2943771 w 4937510"/>
                <a:gd name="connsiteY2589" fmla="*/ 368069 h 500761"/>
                <a:gd name="connsiteX2590" fmla="*/ 2942262 w 4937510"/>
                <a:gd name="connsiteY2590" fmla="*/ 366561 h 500761"/>
                <a:gd name="connsiteX2591" fmla="*/ 2937736 w 4937510"/>
                <a:gd name="connsiteY2591" fmla="*/ 363546 h 500761"/>
                <a:gd name="connsiteX2592" fmla="*/ 2934718 w 4937510"/>
                <a:gd name="connsiteY2592" fmla="*/ 362039 h 500761"/>
                <a:gd name="connsiteX2593" fmla="*/ 2930192 w 4937510"/>
                <a:gd name="connsiteY2593" fmla="*/ 359024 h 500761"/>
                <a:gd name="connsiteX2594" fmla="*/ 2924158 w 4937510"/>
                <a:gd name="connsiteY2594" fmla="*/ 359024 h 500761"/>
                <a:gd name="connsiteX2595" fmla="*/ 2916614 w 4937510"/>
                <a:gd name="connsiteY2595" fmla="*/ 359024 h 500761"/>
                <a:gd name="connsiteX2596" fmla="*/ 2910579 w 4937510"/>
                <a:gd name="connsiteY2596" fmla="*/ 359024 h 500761"/>
                <a:gd name="connsiteX2597" fmla="*/ 2910579 w 4937510"/>
                <a:gd name="connsiteY2597" fmla="*/ 360531 h 500761"/>
                <a:gd name="connsiteX2598" fmla="*/ 2912088 w 4937510"/>
                <a:gd name="connsiteY2598" fmla="*/ 363546 h 500761"/>
                <a:gd name="connsiteX2599" fmla="*/ 2915106 w 4937510"/>
                <a:gd name="connsiteY2599" fmla="*/ 365054 h 500761"/>
                <a:gd name="connsiteX2600" fmla="*/ 2915106 w 4937510"/>
                <a:gd name="connsiteY2600" fmla="*/ 368069 h 500761"/>
                <a:gd name="connsiteX2601" fmla="*/ 2916614 w 4937510"/>
                <a:gd name="connsiteY2601" fmla="*/ 369576 h 500761"/>
                <a:gd name="connsiteX2602" fmla="*/ 2916614 w 4937510"/>
                <a:gd name="connsiteY2602" fmla="*/ 372592 h 500761"/>
                <a:gd name="connsiteX2603" fmla="*/ 2916614 w 4937510"/>
                <a:gd name="connsiteY2603" fmla="*/ 378622 h 500761"/>
                <a:gd name="connsiteX2604" fmla="*/ 2916614 w 4937510"/>
                <a:gd name="connsiteY2604" fmla="*/ 380129 h 500761"/>
                <a:gd name="connsiteX2605" fmla="*/ 2916614 w 4937510"/>
                <a:gd name="connsiteY2605" fmla="*/ 384652 h 500761"/>
                <a:gd name="connsiteX2606" fmla="*/ 2916614 w 4937510"/>
                <a:gd name="connsiteY2606" fmla="*/ 386160 h 500761"/>
                <a:gd name="connsiteX2607" fmla="*/ 2915106 w 4937510"/>
                <a:gd name="connsiteY2607" fmla="*/ 393697 h 500761"/>
                <a:gd name="connsiteX2608" fmla="*/ 2915106 w 4937510"/>
                <a:gd name="connsiteY2608" fmla="*/ 398220 h 500761"/>
                <a:gd name="connsiteX2609" fmla="*/ 2915106 w 4937510"/>
                <a:gd name="connsiteY2609" fmla="*/ 408773 h 500761"/>
                <a:gd name="connsiteX2610" fmla="*/ 2913597 w 4937510"/>
                <a:gd name="connsiteY2610" fmla="*/ 411788 h 500761"/>
                <a:gd name="connsiteX2611" fmla="*/ 2912088 w 4937510"/>
                <a:gd name="connsiteY2611" fmla="*/ 414803 h 500761"/>
                <a:gd name="connsiteX2612" fmla="*/ 2910579 w 4937510"/>
                <a:gd name="connsiteY2612" fmla="*/ 417818 h 500761"/>
                <a:gd name="connsiteX2613" fmla="*/ 2909071 w 4937510"/>
                <a:gd name="connsiteY2613" fmla="*/ 420833 h 500761"/>
                <a:gd name="connsiteX2614" fmla="*/ 2907562 w 4937510"/>
                <a:gd name="connsiteY2614" fmla="*/ 423848 h 500761"/>
                <a:gd name="connsiteX2615" fmla="*/ 2906053 w 4937510"/>
                <a:gd name="connsiteY2615" fmla="*/ 425356 h 500761"/>
                <a:gd name="connsiteX2616" fmla="*/ 2906053 w 4937510"/>
                <a:gd name="connsiteY2616" fmla="*/ 429879 h 500761"/>
                <a:gd name="connsiteX2617" fmla="*/ 2903036 w 4937510"/>
                <a:gd name="connsiteY2617" fmla="*/ 432894 h 500761"/>
                <a:gd name="connsiteX2618" fmla="*/ 2901527 w 4937510"/>
                <a:gd name="connsiteY2618" fmla="*/ 438924 h 500761"/>
                <a:gd name="connsiteX2619" fmla="*/ 2895493 w 4937510"/>
                <a:gd name="connsiteY2619" fmla="*/ 441939 h 500761"/>
                <a:gd name="connsiteX2620" fmla="*/ 2889458 w 4937510"/>
                <a:gd name="connsiteY2620" fmla="*/ 441939 h 500761"/>
                <a:gd name="connsiteX2621" fmla="*/ 2883423 w 4937510"/>
                <a:gd name="connsiteY2621" fmla="*/ 441939 h 500761"/>
                <a:gd name="connsiteX2622" fmla="*/ 2878897 w 4937510"/>
                <a:gd name="connsiteY2622" fmla="*/ 438924 h 500761"/>
                <a:gd name="connsiteX2623" fmla="*/ 2877388 w 4937510"/>
                <a:gd name="connsiteY2623" fmla="*/ 438924 h 500761"/>
                <a:gd name="connsiteX2624" fmla="*/ 2874371 w 4937510"/>
                <a:gd name="connsiteY2624" fmla="*/ 437416 h 500761"/>
                <a:gd name="connsiteX2625" fmla="*/ 2872862 w 4937510"/>
                <a:gd name="connsiteY2625" fmla="*/ 435909 h 500761"/>
                <a:gd name="connsiteX2626" fmla="*/ 2869845 w 4937510"/>
                <a:gd name="connsiteY2626" fmla="*/ 434401 h 500761"/>
                <a:gd name="connsiteX2627" fmla="*/ 2865319 w 4937510"/>
                <a:gd name="connsiteY2627" fmla="*/ 432894 h 500761"/>
                <a:gd name="connsiteX2628" fmla="*/ 2862301 w 4937510"/>
                <a:gd name="connsiteY2628" fmla="*/ 432894 h 500761"/>
                <a:gd name="connsiteX2629" fmla="*/ 2848723 w 4937510"/>
                <a:gd name="connsiteY2629" fmla="*/ 432894 h 500761"/>
                <a:gd name="connsiteX2630" fmla="*/ 2839671 w 4937510"/>
                <a:gd name="connsiteY2630" fmla="*/ 432894 h 500761"/>
                <a:gd name="connsiteX2631" fmla="*/ 2830619 w 4937510"/>
                <a:gd name="connsiteY2631" fmla="*/ 434401 h 500761"/>
                <a:gd name="connsiteX2632" fmla="*/ 2823076 w 4937510"/>
                <a:gd name="connsiteY2632" fmla="*/ 434401 h 500761"/>
                <a:gd name="connsiteX2633" fmla="*/ 2815532 w 4937510"/>
                <a:gd name="connsiteY2633" fmla="*/ 434401 h 500761"/>
                <a:gd name="connsiteX2634" fmla="*/ 2809497 w 4937510"/>
                <a:gd name="connsiteY2634" fmla="*/ 434401 h 500761"/>
                <a:gd name="connsiteX2635" fmla="*/ 2806480 w 4937510"/>
                <a:gd name="connsiteY2635" fmla="*/ 434401 h 500761"/>
                <a:gd name="connsiteX2636" fmla="*/ 2803463 w 4937510"/>
                <a:gd name="connsiteY2636" fmla="*/ 434401 h 500761"/>
                <a:gd name="connsiteX2637" fmla="*/ 2800445 w 4937510"/>
                <a:gd name="connsiteY2637" fmla="*/ 434401 h 500761"/>
                <a:gd name="connsiteX2638" fmla="*/ 2794410 w 4937510"/>
                <a:gd name="connsiteY2638" fmla="*/ 432894 h 500761"/>
                <a:gd name="connsiteX2639" fmla="*/ 2791393 w 4937510"/>
                <a:gd name="connsiteY2639" fmla="*/ 432894 h 500761"/>
                <a:gd name="connsiteX2640" fmla="*/ 2783850 w 4937510"/>
                <a:gd name="connsiteY2640" fmla="*/ 432894 h 500761"/>
                <a:gd name="connsiteX2641" fmla="*/ 2779324 w 4937510"/>
                <a:gd name="connsiteY2641" fmla="*/ 432894 h 500761"/>
                <a:gd name="connsiteX2642" fmla="*/ 2777815 w 4937510"/>
                <a:gd name="connsiteY2642" fmla="*/ 429879 h 500761"/>
                <a:gd name="connsiteX2643" fmla="*/ 2774798 w 4937510"/>
                <a:gd name="connsiteY2643" fmla="*/ 429879 h 500761"/>
                <a:gd name="connsiteX2644" fmla="*/ 2771780 w 4937510"/>
                <a:gd name="connsiteY2644" fmla="*/ 428371 h 500761"/>
                <a:gd name="connsiteX2645" fmla="*/ 2770271 w 4937510"/>
                <a:gd name="connsiteY2645" fmla="*/ 428371 h 500761"/>
                <a:gd name="connsiteX2646" fmla="*/ 2768763 w 4937510"/>
                <a:gd name="connsiteY2646" fmla="*/ 426863 h 500761"/>
                <a:gd name="connsiteX2647" fmla="*/ 2764237 w 4937510"/>
                <a:gd name="connsiteY2647" fmla="*/ 422341 h 500761"/>
                <a:gd name="connsiteX2648" fmla="*/ 2762728 w 4937510"/>
                <a:gd name="connsiteY2648" fmla="*/ 417818 h 500761"/>
                <a:gd name="connsiteX2649" fmla="*/ 2761219 w 4937510"/>
                <a:gd name="connsiteY2649" fmla="*/ 416311 h 500761"/>
                <a:gd name="connsiteX2650" fmla="*/ 2759711 w 4937510"/>
                <a:gd name="connsiteY2650" fmla="*/ 413296 h 500761"/>
                <a:gd name="connsiteX2651" fmla="*/ 2759711 w 4937510"/>
                <a:gd name="connsiteY2651" fmla="*/ 410280 h 500761"/>
                <a:gd name="connsiteX2652" fmla="*/ 2758202 w 4937510"/>
                <a:gd name="connsiteY2652" fmla="*/ 408773 h 500761"/>
                <a:gd name="connsiteX2653" fmla="*/ 2756693 w 4937510"/>
                <a:gd name="connsiteY2653" fmla="*/ 407265 h 500761"/>
                <a:gd name="connsiteX2654" fmla="*/ 2755185 w 4937510"/>
                <a:gd name="connsiteY2654" fmla="*/ 401235 h 500761"/>
                <a:gd name="connsiteX2655" fmla="*/ 2755185 w 4937510"/>
                <a:gd name="connsiteY2655" fmla="*/ 395205 h 500761"/>
                <a:gd name="connsiteX2656" fmla="*/ 2755185 w 4937510"/>
                <a:gd name="connsiteY2656" fmla="*/ 390682 h 500761"/>
                <a:gd name="connsiteX2657" fmla="*/ 2755185 w 4937510"/>
                <a:gd name="connsiteY2657" fmla="*/ 386160 h 500761"/>
                <a:gd name="connsiteX2658" fmla="*/ 2753676 w 4937510"/>
                <a:gd name="connsiteY2658" fmla="*/ 378622 h 500761"/>
                <a:gd name="connsiteX2659" fmla="*/ 2753676 w 4937510"/>
                <a:gd name="connsiteY2659" fmla="*/ 375607 h 500761"/>
                <a:gd name="connsiteX2660" fmla="*/ 2752167 w 4937510"/>
                <a:gd name="connsiteY2660" fmla="*/ 372592 h 500761"/>
                <a:gd name="connsiteX2661" fmla="*/ 2750659 w 4937510"/>
                <a:gd name="connsiteY2661" fmla="*/ 369576 h 500761"/>
                <a:gd name="connsiteX2662" fmla="*/ 2750659 w 4937510"/>
                <a:gd name="connsiteY2662" fmla="*/ 365054 h 500761"/>
                <a:gd name="connsiteX2663" fmla="*/ 2750659 w 4937510"/>
                <a:gd name="connsiteY2663" fmla="*/ 357516 h 500761"/>
                <a:gd name="connsiteX2664" fmla="*/ 2750659 w 4937510"/>
                <a:gd name="connsiteY2664" fmla="*/ 354501 h 500761"/>
                <a:gd name="connsiteX2665" fmla="*/ 2752167 w 4937510"/>
                <a:gd name="connsiteY2665" fmla="*/ 351486 h 500761"/>
                <a:gd name="connsiteX2666" fmla="*/ 2755185 w 4937510"/>
                <a:gd name="connsiteY2666" fmla="*/ 348471 h 500761"/>
                <a:gd name="connsiteX2667" fmla="*/ 2764237 w 4937510"/>
                <a:gd name="connsiteY2667" fmla="*/ 345456 h 500761"/>
                <a:gd name="connsiteX2668" fmla="*/ 2770271 w 4937510"/>
                <a:gd name="connsiteY2668" fmla="*/ 342440 h 500761"/>
                <a:gd name="connsiteX2669" fmla="*/ 2776306 w 4937510"/>
                <a:gd name="connsiteY2669" fmla="*/ 339425 h 500761"/>
                <a:gd name="connsiteX2670" fmla="*/ 2783850 w 4937510"/>
                <a:gd name="connsiteY2670" fmla="*/ 337918 h 500761"/>
                <a:gd name="connsiteX2671" fmla="*/ 2791393 w 4937510"/>
                <a:gd name="connsiteY2671" fmla="*/ 336410 h 500761"/>
                <a:gd name="connsiteX2672" fmla="*/ 2801954 w 4937510"/>
                <a:gd name="connsiteY2672" fmla="*/ 333395 h 500761"/>
                <a:gd name="connsiteX2673" fmla="*/ 2806480 w 4937510"/>
                <a:gd name="connsiteY2673" fmla="*/ 333395 h 500761"/>
                <a:gd name="connsiteX2674" fmla="*/ 2812515 w 4937510"/>
                <a:gd name="connsiteY2674" fmla="*/ 328872 h 500761"/>
                <a:gd name="connsiteX2675" fmla="*/ 2812515 w 4937510"/>
                <a:gd name="connsiteY2675" fmla="*/ 322842 h 500761"/>
                <a:gd name="connsiteX2676" fmla="*/ 2812515 w 4937510"/>
                <a:gd name="connsiteY2676" fmla="*/ 316812 h 500761"/>
                <a:gd name="connsiteX2677" fmla="*/ 2812515 w 4937510"/>
                <a:gd name="connsiteY2677" fmla="*/ 313797 h 500761"/>
                <a:gd name="connsiteX2678" fmla="*/ 2814023 w 4937510"/>
                <a:gd name="connsiteY2678" fmla="*/ 310782 h 500761"/>
                <a:gd name="connsiteX2679" fmla="*/ 2815532 w 4937510"/>
                <a:gd name="connsiteY2679" fmla="*/ 309274 h 500761"/>
                <a:gd name="connsiteX2680" fmla="*/ 2817041 w 4937510"/>
                <a:gd name="connsiteY2680" fmla="*/ 307767 h 500761"/>
                <a:gd name="connsiteX2681" fmla="*/ 2817041 w 4937510"/>
                <a:gd name="connsiteY2681" fmla="*/ 304752 h 500761"/>
                <a:gd name="connsiteX2682" fmla="*/ 2818549 w 4937510"/>
                <a:gd name="connsiteY2682" fmla="*/ 303244 h 500761"/>
                <a:gd name="connsiteX2683" fmla="*/ 2820058 w 4937510"/>
                <a:gd name="connsiteY2683" fmla="*/ 301737 h 500761"/>
                <a:gd name="connsiteX2684" fmla="*/ 2821567 w 4937510"/>
                <a:gd name="connsiteY2684" fmla="*/ 300229 h 500761"/>
                <a:gd name="connsiteX2685" fmla="*/ 2823076 w 4937510"/>
                <a:gd name="connsiteY2685" fmla="*/ 300229 h 500761"/>
                <a:gd name="connsiteX2686" fmla="*/ 2824584 w 4937510"/>
                <a:gd name="connsiteY2686" fmla="*/ 298721 h 500761"/>
                <a:gd name="connsiteX2687" fmla="*/ 2829110 w 4937510"/>
                <a:gd name="connsiteY2687" fmla="*/ 298721 h 500761"/>
                <a:gd name="connsiteX2688" fmla="*/ 2832128 w 4937510"/>
                <a:gd name="connsiteY2688" fmla="*/ 295706 h 500761"/>
                <a:gd name="connsiteX2689" fmla="*/ 2833636 w 4937510"/>
                <a:gd name="connsiteY2689" fmla="*/ 294199 h 500761"/>
                <a:gd name="connsiteX2690" fmla="*/ 2836654 w 4937510"/>
                <a:gd name="connsiteY2690" fmla="*/ 291184 h 500761"/>
                <a:gd name="connsiteX2691" fmla="*/ 2836654 w 4937510"/>
                <a:gd name="connsiteY2691" fmla="*/ 289676 h 500761"/>
                <a:gd name="connsiteX2692" fmla="*/ 2838162 w 4937510"/>
                <a:gd name="connsiteY2692" fmla="*/ 288169 h 500761"/>
                <a:gd name="connsiteX2693" fmla="*/ 2832128 w 4937510"/>
                <a:gd name="connsiteY2693" fmla="*/ 285153 h 500761"/>
                <a:gd name="connsiteX2694" fmla="*/ 2827602 w 4937510"/>
                <a:gd name="connsiteY2694" fmla="*/ 283646 h 500761"/>
                <a:gd name="connsiteX2695" fmla="*/ 2821567 w 4937510"/>
                <a:gd name="connsiteY2695" fmla="*/ 285153 h 500761"/>
                <a:gd name="connsiteX2696" fmla="*/ 2817041 w 4937510"/>
                <a:gd name="connsiteY2696" fmla="*/ 285153 h 500761"/>
                <a:gd name="connsiteX2697" fmla="*/ 2812515 w 4937510"/>
                <a:gd name="connsiteY2697" fmla="*/ 286661 h 500761"/>
                <a:gd name="connsiteX2698" fmla="*/ 2804971 w 4937510"/>
                <a:gd name="connsiteY2698" fmla="*/ 286661 h 500761"/>
                <a:gd name="connsiteX2699" fmla="*/ 2798937 w 4937510"/>
                <a:gd name="connsiteY2699" fmla="*/ 286661 h 500761"/>
                <a:gd name="connsiteX2700" fmla="*/ 2794410 w 4937510"/>
                <a:gd name="connsiteY2700" fmla="*/ 286661 h 500761"/>
                <a:gd name="connsiteX2701" fmla="*/ 2791393 w 4937510"/>
                <a:gd name="connsiteY2701" fmla="*/ 285153 h 500761"/>
                <a:gd name="connsiteX2702" fmla="*/ 2794410 w 4937510"/>
                <a:gd name="connsiteY2702" fmla="*/ 282138 h 500761"/>
                <a:gd name="connsiteX2703" fmla="*/ 2795919 w 4937510"/>
                <a:gd name="connsiteY2703" fmla="*/ 280631 h 500761"/>
                <a:gd name="connsiteX2704" fmla="*/ 2800445 w 4937510"/>
                <a:gd name="connsiteY2704" fmla="*/ 277616 h 500761"/>
                <a:gd name="connsiteX2705" fmla="*/ 2804971 w 4937510"/>
                <a:gd name="connsiteY2705" fmla="*/ 276108 h 500761"/>
                <a:gd name="connsiteX2706" fmla="*/ 2807989 w 4937510"/>
                <a:gd name="connsiteY2706" fmla="*/ 276108 h 500761"/>
                <a:gd name="connsiteX2707" fmla="*/ 2807989 w 4937510"/>
                <a:gd name="connsiteY2707" fmla="*/ 274601 h 500761"/>
                <a:gd name="connsiteX2708" fmla="*/ 2811006 w 4937510"/>
                <a:gd name="connsiteY2708" fmla="*/ 271585 h 500761"/>
                <a:gd name="connsiteX2709" fmla="*/ 2815532 w 4937510"/>
                <a:gd name="connsiteY2709" fmla="*/ 268570 h 500761"/>
                <a:gd name="connsiteX2710" fmla="*/ 2820058 w 4937510"/>
                <a:gd name="connsiteY2710" fmla="*/ 265555 h 500761"/>
                <a:gd name="connsiteX2711" fmla="*/ 2821567 w 4937510"/>
                <a:gd name="connsiteY2711" fmla="*/ 262540 h 500761"/>
                <a:gd name="connsiteX2712" fmla="*/ 2827602 w 4937510"/>
                <a:gd name="connsiteY2712" fmla="*/ 258017 h 500761"/>
                <a:gd name="connsiteX2713" fmla="*/ 2833636 w 4937510"/>
                <a:gd name="connsiteY2713" fmla="*/ 255002 h 500761"/>
                <a:gd name="connsiteX2714" fmla="*/ 2839671 w 4937510"/>
                <a:gd name="connsiteY2714" fmla="*/ 255002 h 500761"/>
                <a:gd name="connsiteX2715" fmla="*/ 2847215 w 4937510"/>
                <a:gd name="connsiteY2715" fmla="*/ 253495 h 500761"/>
                <a:gd name="connsiteX2716" fmla="*/ 2853249 w 4937510"/>
                <a:gd name="connsiteY2716" fmla="*/ 255002 h 500761"/>
                <a:gd name="connsiteX2717" fmla="*/ 2860793 w 4937510"/>
                <a:gd name="connsiteY2717" fmla="*/ 256510 h 500761"/>
                <a:gd name="connsiteX2718" fmla="*/ 2871354 w 4937510"/>
                <a:gd name="connsiteY2718" fmla="*/ 256510 h 500761"/>
                <a:gd name="connsiteX2719" fmla="*/ 2878897 w 4937510"/>
                <a:gd name="connsiteY2719" fmla="*/ 258017 h 500761"/>
                <a:gd name="connsiteX2720" fmla="*/ 2884932 w 4937510"/>
                <a:gd name="connsiteY2720" fmla="*/ 258017 h 500761"/>
                <a:gd name="connsiteX2721" fmla="*/ 2889458 w 4937510"/>
                <a:gd name="connsiteY2721" fmla="*/ 258017 h 500761"/>
                <a:gd name="connsiteX2722" fmla="*/ 2900019 w 4937510"/>
                <a:gd name="connsiteY2722" fmla="*/ 259525 h 500761"/>
                <a:gd name="connsiteX2723" fmla="*/ 2904545 w 4937510"/>
                <a:gd name="connsiteY2723" fmla="*/ 261033 h 500761"/>
                <a:gd name="connsiteX2724" fmla="*/ 2910579 w 4937510"/>
                <a:gd name="connsiteY2724" fmla="*/ 262540 h 500761"/>
                <a:gd name="connsiteX2725" fmla="*/ 2912088 w 4937510"/>
                <a:gd name="connsiteY2725" fmla="*/ 262540 h 500761"/>
                <a:gd name="connsiteX2726" fmla="*/ 2915106 w 4937510"/>
                <a:gd name="connsiteY2726" fmla="*/ 262540 h 500761"/>
                <a:gd name="connsiteX2727" fmla="*/ 2918123 w 4937510"/>
                <a:gd name="connsiteY2727" fmla="*/ 262540 h 500761"/>
                <a:gd name="connsiteX2728" fmla="*/ 2924158 w 4937510"/>
                <a:gd name="connsiteY2728" fmla="*/ 262540 h 500761"/>
                <a:gd name="connsiteX2729" fmla="*/ 2933210 w 4937510"/>
                <a:gd name="connsiteY2729" fmla="*/ 261033 h 500761"/>
                <a:gd name="connsiteX2730" fmla="*/ 2943771 w 4937510"/>
                <a:gd name="connsiteY2730" fmla="*/ 258017 h 500761"/>
                <a:gd name="connsiteX2731" fmla="*/ 2951314 w 4937510"/>
                <a:gd name="connsiteY2731" fmla="*/ 255002 h 500761"/>
                <a:gd name="connsiteX2732" fmla="*/ 2958857 w 4937510"/>
                <a:gd name="connsiteY2732" fmla="*/ 253495 h 500761"/>
                <a:gd name="connsiteX2733" fmla="*/ 2967910 w 4937510"/>
                <a:gd name="connsiteY2733" fmla="*/ 250480 h 500761"/>
                <a:gd name="connsiteX2734" fmla="*/ 2973944 w 4937510"/>
                <a:gd name="connsiteY2734" fmla="*/ 248972 h 500761"/>
                <a:gd name="connsiteX2735" fmla="*/ 2981488 w 4937510"/>
                <a:gd name="connsiteY2735" fmla="*/ 245957 h 500761"/>
                <a:gd name="connsiteX2736" fmla="*/ 2982996 w 4937510"/>
                <a:gd name="connsiteY2736" fmla="*/ 245957 h 500761"/>
                <a:gd name="connsiteX2737" fmla="*/ 2987523 w 4937510"/>
                <a:gd name="connsiteY2737" fmla="*/ 244449 h 500761"/>
                <a:gd name="connsiteX2738" fmla="*/ 2990540 w 4937510"/>
                <a:gd name="connsiteY2738" fmla="*/ 241434 h 500761"/>
                <a:gd name="connsiteX2739" fmla="*/ 2996575 w 4937510"/>
                <a:gd name="connsiteY2739" fmla="*/ 239927 h 500761"/>
                <a:gd name="connsiteX2740" fmla="*/ 2998083 w 4937510"/>
                <a:gd name="connsiteY2740" fmla="*/ 239927 h 500761"/>
                <a:gd name="connsiteX2741" fmla="*/ 3005627 w 4937510"/>
                <a:gd name="connsiteY2741" fmla="*/ 238419 h 500761"/>
                <a:gd name="connsiteX2742" fmla="*/ 3010153 w 4937510"/>
                <a:gd name="connsiteY2742" fmla="*/ 235404 h 500761"/>
                <a:gd name="connsiteX2743" fmla="*/ 3016188 w 4937510"/>
                <a:gd name="connsiteY2743" fmla="*/ 235404 h 500761"/>
                <a:gd name="connsiteX2744" fmla="*/ 3017696 w 4937510"/>
                <a:gd name="connsiteY2744" fmla="*/ 235404 h 500761"/>
                <a:gd name="connsiteX2745" fmla="*/ 3020714 w 4937510"/>
                <a:gd name="connsiteY2745" fmla="*/ 233897 h 500761"/>
                <a:gd name="connsiteX2746" fmla="*/ 3022222 w 4937510"/>
                <a:gd name="connsiteY2746" fmla="*/ 230881 h 500761"/>
                <a:gd name="connsiteX2747" fmla="*/ 3022222 w 4937510"/>
                <a:gd name="connsiteY2747" fmla="*/ 229374 h 500761"/>
                <a:gd name="connsiteX2748" fmla="*/ 3022222 w 4937510"/>
                <a:gd name="connsiteY2748" fmla="*/ 226359 h 500761"/>
                <a:gd name="connsiteX2749" fmla="*/ 3017696 w 4937510"/>
                <a:gd name="connsiteY2749" fmla="*/ 220329 h 500761"/>
                <a:gd name="connsiteX2750" fmla="*/ 3008644 w 4937510"/>
                <a:gd name="connsiteY2750" fmla="*/ 214298 h 500761"/>
                <a:gd name="connsiteX2751" fmla="*/ 3001101 w 4937510"/>
                <a:gd name="connsiteY2751" fmla="*/ 211283 h 500761"/>
                <a:gd name="connsiteX2752" fmla="*/ 2989031 w 4937510"/>
                <a:gd name="connsiteY2752" fmla="*/ 206761 h 500761"/>
                <a:gd name="connsiteX2753" fmla="*/ 2978470 w 4937510"/>
                <a:gd name="connsiteY2753" fmla="*/ 205253 h 500761"/>
                <a:gd name="connsiteX2754" fmla="*/ 2961875 w 4937510"/>
                <a:gd name="connsiteY2754" fmla="*/ 203745 h 500761"/>
                <a:gd name="connsiteX2755" fmla="*/ 2946788 w 4937510"/>
                <a:gd name="connsiteY2755" fmla="*/ 202238 h 500761"/>
                <a:gd name="connsiteX2756" fmla="*/ 2928684 w 4937510"/>
                <a:gd name="connsiteY2756" fmla="*/ 202238 h 500761"/>
                <a:gd name="connsiteX2757" fmla="*/ 2916614 w 4937510"/>
                <a:gd name="connsiteY2757" fmla="*/ 202238 h 500761"/>
                <a:gd name="connsiteX2758" fmla="*/ 2907562 w 4937510"/>
                <a:gd name="connsiteY2758" fmla="*/ 203745 h 500761"/>
                <a:gd name="connsiteX2759" fmla="*/ 2901527 w 4937510"/>
                <a:gd name="connsiteY2759" fmla="*/ 205253 h 500761"/>
                <a:gd name="connsiteX2760" fmla="*/ 2892475 w 4937510"/>
                <a:gd name="connsiteY2760" fmla="*/ 208268 h 500761"/>
                <a:gd name="connsiteX2761" fmla="*/ 2886440 w 4937510"/>
                <a:gd name="connsiteY2761" fmla="*/ 212791 h 500761"/>
                <a:gd name="connsiteX2762" fmla="*/ 2881914 w 4937510"/>
                <a:gd name="connsiteY2762" fmla="*/ 215806 h 500761"/>
                <a:gd name="connsiteX2763" fmla="*/ 2878897 w 4937510"/>
                <a:gd name="connsiteY2763" fmla="*/ 217313 h 500761"/>
                <a:gd name="connsiteX2764" fmla="*/ 2865319 w 4937510"/>
                <a:gd name="connsiteY2764" fmla="*/ 223344 h 500761"/>
                <a:gd name="connsiteX2765" fmla="*/ 2859284 w 4937510"/>
                <a:gd name="connsiteY2765" fmla="*/ 224851 h 500761"/>
                <a:gd name="connsiteX2766" fmla="*/ 2853249 w 4937510"/>
                <a:gd name="connsiteY2766" fmla="*/ 224851 h 500761"/>
                <a:gd name="connsiteX2767" fmla="*/ 2847215 w 4937510"/>
                <a:gd name="connsiteY2767" fmla="*/ 226359 h 500761"/>
                <a:gd name="connsiteX2768" fmla="*/ 2842688 w 4937510"/>
                <a:gd name="connsiteY2768" fmla="*/ 226359 h 500761"/>
                <a:gd name="connsiteX2769" fmla="*/ 2832128 w 4937510"/>
                <a:gd name="connsiteY2769" fmla="*/ 227866 h 500761"/>
                <a:gd name="connsiteX2770" fmla="*/ 2817041 w 4937510"/>
                <a:gd name="connsiteY2770" fmla="*/ 232389 h 500761"/>
                <a:gd name="connsiteX2771" fmla="*/ 2804971 w 4937510"/>
                <a:gd name="connsiteY2771" fmla="*/ 235404 h 500761"/>
                <a:gd name="connsiteX2772" fmla="*/ 2792902 w 4937510"/>
                <a:gd name="connsiteY2772" fmla="*/ 241434 h 500761"/>
                <a:gd name="connsiteX2773" fmla="*/ 2777815 w 4937510"/>
                <a:gd name="connsiteY2773" fmla="*/ 248972 h 500761"/>
                <a:gd name="connsiteX2774" fmla="*/ 2770271 w 4937510"/>
                <a:gd name="connsiteY2774" fmla="*/ 255002 h 500761"/>
                <a:gd name="connsiteX2775" fmla="*/ 2761219 w 4937510"/>
                <a:gd name="connsiteY2775" fmla="*/ 264048 h 500761"/>
                <a:gd name="connsiteX2776" fmla="*/ 2753676 w 4937510"/>
                <a:gd name="connsiteY2776" fmla="*/ 270078 h 500761"/>
                <a:gd name="connsiteX2777" fmla="*/ 2752167 w 4937510"/>
                <a:gd name="connsiteY2777" fmla="*/ 271585 h 500761"/>
                <a:gd name="connsiteX2778" fmla="*/ 2743115 w 4937510"/>
                <a:gd name="connsiteY2778" fmla="*/ 271585 h 500761"/>
                <a:gd name="connsiteX2779" fmla="*/ 2741606 w 4937510"/>
                <a:gd name="connsiteY2779" fmla="*/ 270078 h 500761"/>
                <a:gd name="connsiteX2780" fmla="*/ 2741606 w 4937510"/>
                <a:gd name="connsiteY2780" fmla="*/ 268570 h 500761"/>
                <a:gd name="connsiteX2781" fmla="*/ 2740098 w 4937510"/>
                <a:gd name="connsiteY2781" fmla="*/ 268570 h 500761"/>
                <a:gd name="connsiteX2782" fmla="*/ 2735572 w 4937510"/>
                <a:gd name="connsiteY2782" fmla="*/ 265555 h 500761"/>
                <a:gd name="connsiteX2783" fmla="*/ 2732554 w 4937510"/>
                <a:gd name="connsiteY2783" fmla="*/ 264048 h 500761"/>
                <a:gd name="connsiteX2784" fmla="*/ 2732554 w 4937510"/>
                <a:gd name="connsiteY2784" fmla="*/ 262540 h 500761"/>
                <a:gd name="connsiteX2785" fmla="*/ 2731046 w 4937510"/>
                <a:gd name="connsiteY2785" fmla="*/ 261033 h 500761"/>
                <a:gd name="connsiteX2786" fmla="*/ 2726520 w 4937510"/>
                <a:gd name="connsiteY2786" fmla="*/ 256510 h 500761"/>
                <a:gd name="connsiteX2787" fmla="*/ 2721993 w 4937510"/>
                <a:gd name="connsiteY2787" fmla="*/ 258017 h 500761"/>
                <a:gd name="connsiteX2788" fmla="*/ 2720485 w 4937510"/>
                <a:gd name="connsiteY2788" fmla="*/ 273093 h 500761"/>
                <a:gd name="connsiteX2789" fmla="*/ 2717467 w 4937510"/>
                <a:gd name="connsiteY2789" fmla="*/ 285153 h 500761"/>
                <a:gd name="connsiteX2790" fmla="*/ 2714450 w 4937510"/>
                <a:gd name="connsiteY2790" fmla="*/ 300229 h 500761"/>
                <a:gd name="connsiteX2791" fmla="*/ 2714450 w 4937510"/>
                <a:gd name="connsiteY2791" fmla="*/ 307767 h 500761"/>
                <a:gd name="connsiteX2792" fmla="*/ 2712941 w 4937510"/>
                <a:gd name="connsiteY2792" fmla="*/ 316812 h 500761"/>
                <a:gd name="connsiteX2793" fmla="*/ 2712941 w 4937510"/>
                <a:gd name="connsiteY2793" fmla="*/ 324350 h 500761"/>
                <a:gd name="connsiteX2794" fmla="*/ 2711433 w 4937510"/>
                <a:gd name="connsiteY2794" fmla="*/ 333395 h 500761"/>
                <a:gd name="connsiteX2795" fmla="*/ 2708415 w 4937510"/>
                <a:gd name="connsiteY2795" fmla="*/ 342440 h 500761"/>
                <a:gd name="connsiteX2796" fmla="*/ 2706907 w 4937510"/>
                <a:gd name="connsiteY2796" fmla="*/ 359024 h 500761"/>
                <a:gd name="connsiteX2797" fmla="*/ 2705398 w 4937510"/>
                <a:gd name="connsiteY2797" fmla="*/ 362039 h 500761"/>
                <a:gd name="connsiteX2798" fmla="*/ 2705398 w 4937510"/>
                <a:gd name="connsiteY2798" fmla="*/ 368069 h 500761"/>
                <a:gd name="connsiteX2799" fmla="*/ 2705398 w 4937510"/>
                <a:gd name="connsiteY2799" fmla="*/ 381637 h 500761"/>
                <a:gd name="connsiteX2800" fmla="*/ 2702381 w 4937510"/>
                <a:gd name="connsiteY2800" fmla="*/ 384652 h 500761"/>
                <a:gd name="connsiteX2801" fmla="*/ 2699363 w 4937510"/>
                <a:gd name="connsiteY2801" fmla="*/ 389175 h 500761"/>
                <a:gd name="connsiteX2802" fmla="*/ 2696346 w 4937510"/>
                <a:gd name="connsiteY2802" fmla="*/ 390682 h 500761"/>
                <a:gd name="connsiteX2803" fmla="*/ 2693328 w 4937510"/>
                <a:gd name="connsiteY2803" fmla="*/ 396712 h 500761"/>
                <a:gd name="connsiteX2804" fmla="*/ 2684276 w 4937510"/>
                <a:gd name="connsiteY2804" fmla="*/ 402743 h 500761"/>
                <a:gd name="connsiteX2805" fmla="*/ 2682768 w 4937510"/>
                <a:gd name="connsiteY2805" fmla="*/ 404250 h 500761"/>
                <a:gd name="connsiteX2806" fmla="*/ 2673715 w 4937510"/>
                <a:gd name="connsiteY2806" fmla="*/ 404250 h 500761"/>
                <a:gd name="connsiteX2807" fmla="*/ 2663155 w 4937510"/>
                <a:gd name="connsiteY2807" fmla="*/ 404250 h 500761"/>
                <a:gd name="connsiteX2808" fmla="*/ 2657120 w 4937510"/>
                <a:gd name="connsiteY2808" fmla="*/ 404250 h 500761"/>
                <a:gd name="connsiteX2809" fmla="*/ 2649576 w 4937510"/>
                <a:gd name="connsiteY2809" fmla="*/ 402743 h 500761"/>
                <a:gd name="connsiteX2810" fmla="*/ 2648068 w 4937510"/>
                <a:gd name="connsiteY2810" fmla="*/ 402743 h 500761"/>
                <a:gd name="connsiteX2811" fmla="*/ 2643542 w 4937510"/>
                <a:gd name="connsiteY2811" fmla="*/ 402743 h 500761"/>
                <a:gd name="connsiteX2812" fmla="*/ 2637507 w 4937510"/>
                <a:gd name="connsiteY2812" fmla="*/ 396712 h 500761"/>
                <a:gd name="connsiteX2813" fmla="*/ 2637507 w 4937510"/>
                <a:gd name="connsiteY2813" fmla="*/ 392190 h 500761"/>
                <a:gd name="connsiteX2814" fmla="*/ 2635998 w 4937510"/>
                <a:gd name="connsiteY2814" fmla="*/ 381637 h 500761"/>
                <a:gd name="connsiteX2815" fmla="*/ 2635998 w 4937510"/>
                <a:gd name="connsiteY2815" fmla="*/ 372592 h 500761"/>
                <a:gd name="connsiteX2816" fmla="*/ 2635998 w 4937510"/>
                <a:gd name="connsiteY2816" fmla="*/ 362039 h 500761"/>
                <a:gd name="connsiteX2817" fmla="*/ 2640524 w 4937510"/>
                <a:gd name="connsiteY2817" fmla="*/ 349978 h 500761"/>
                <a:gd name="connsiteX2818" fmla="*/ 2642033 w 4937510"/>
                <a:gd name="connsiteY2818" fmla="*/ 343948 h 500761"/>
                <a:gd name="connsiteX2819" fmla="*/ 2643542 w 4937510"/>
                <a:gd name="connsiteY2819" fmla="*/ 337918 h 500761"/>
                <a:gd name="connsiteX2820" fmla="*/ 2645050 w 4937510"/>
                <a:gd name="connsiteY2820" fmla="*/ 333395 h 500761"/>
                <a:gd name="connsiteX2821" fmla="*/ 2646559 w 4937510"/>
                <a:gd name="connsiteY2821" fmla="*/ 330380 h 500761"/>
                <a:gd name="connsiteX2822" fmla="*/ 2648068 w 4937510"/>
                <a:gd name="connsiteY2822" fmla="*/ 324350 h 500761"/>
                <a:gd name="connsiteX2823" fmla="*/ 2651085 w 4937510"/>
                <a:gd name="connsiteY2823" fmla="*/ 319827 h 500761"/>
                <a:gd name="connsiteX2824" fmla="*/ 2652594 w 4937510"/>
                <a:gd name="connsiteY2824" fmla="*/ 315305 h 500761"/>
                <a:gd name="connsiteX2825" fmla="*/ 2655611 w 4937510"/>
                <a:gd name="connsiteY2825" fmla="*/ 309274 h 500761"/>
                <a:gd name="connsiteX2826" fmla="*/ 2657120 w 4937510"/>
                <a:gd name="connsiteY2826" fmla="*/ 306259 h 500761"/>
                <a:gd name="connsiteX2827" fmla="*/ 2657120 w 4937510"/>
                <a:gd name="connsiteY2827" fmla="*/ 303244 h 500761"/>
                <a:gd name="connsiteX2828" fmla="*/ 2660137 w 4937510"/>
                <a:gd name="connsiteY2828" fmla="*/ 298721 h 500761"/>
                <a:gd name="connsiteX2829" fmla="*/ 2660137 w 4937510"/>
                <a:gd name="connsiteY2829" fmla="*/ 295706 h 500761"/>
                <a:gd name="connsiteX2830" fmla="*/ 2661646 w 4937510"/>
                <a:gd name="connsiteY2830" fmla="*/ 292691 h 500761"/>
                <a:gd name="connsiteX2831" fmla="*/ 2661646 w 4937510"/>
                <a:gd name="connsiteY2831" fmla="*/ 291184 h 500761"/>
                <a:gd name="connsiteX2832" fmla="*/ 2664663 w 4937510"/>
                <a:gd name="connsiteY2832" fmla="*/ 285153 h 500761"/>
                <a:gd name="connsiteX2833" fmla="*/ 2666172 w 4937510"/>
                <a:gd name="connsiteY2833" fmla="*/ 280631 h 500761"/>
                <a:gd name="connsiteX2834" fmla="*/ 2666172 w 4937510"/>
                <a:gd name="connsiteY2834" fmla="*/ 279123 h 500761"/>
                <a:gd name="connsiteX2835" fmla="*/ 2669189 w 4937510"/>
                <a:gd name="connsiteY2835" fmla="*/ 268570 h 500761"/>
                <a:gd name="connsiteX2836" fmla="*/ 2678242 w 4937510"/>
                <a:gd name="connsiteY2836" fmla="*/ 258017 h 500761"/>
                <a:gd name="connsiteX2837" fmla="*/ 2682768 w 4937510"/>
                <a:gd name="connsiteY2837" fmla="*/ 250480 h 500761"/>
                <a:gd name="connsiteX2838" fmla="*/ 2685785 w 4937510"/>
                <a:gd name="connsiteY2838" fmla="*/ 245957 h 500761"/>
                <a:gd name="connsiteX2839" fmla="*/ 2691820 w 4937510"/>
                <a:gd name="connsiteY2839" fmla="*/ 238419 h 500761"/>
                <a:gd name="connsiteX2840" fmla="*/ 2694837 w 4937510"/>
                <a:gd name="connsiteY2840" fmla="*/ 235404 h 500761"/>
                <a:gd name="connsiteX2841" fmla="*/ 2699363 w 4937510"/>
                <a:gd name="connsiteY2841" fmla="*/ 229374 h 500761"/>
                <a:gd name="connsiteX2842" fmla="*/ 2705398 w 4937510"/>
                <a:gd name="connsiteY2842" fmla="*/ 230881 h 500761"/>
                <a:gd name="connsiteX2843" fmla="*/ 2708415 w 4937510"/>
                <a:gd name="connsiteY2843" fmla="*/ 233897 h 500761"/>
                <a:gd name="connsiteX2844" fmla="*/ 2715959 w 4937510"/>
                <a:gd name="connsiteY2844" fmla="*/ 239927 h 500761"/>
                <a:gd name="connsiteX2845" fmla="*/ 2717467 w 4937510"/>
                <a:gd name="connsiteY2845" fmla="*/ 241434 h 500761"/>
                <a:gd name="connsiteX2846" fmla="*/ 2725011 w 4937510"/>
                <a:gd name="connsiteY2846" fmla="*/ 238419 h 500761"/>
                <a:gd name="connsiteX2847" fmla="*/ 2732554 w 4937510"/>
                <a:gd name="connsiteY2847" fmla="*/ 233897 h 500761"/>
                <a:gd name="connsiteX2848" fmla="*/ 2737080 w 4937510"/>
                <a:gd name="connsiteY2848" fmla="*/ 233897 h 500761"/>
                <a:gd name="connsiteX2849" fmla="*/ 2743115 w 4937510"/>
                <a:gd name="connsiteY2849" fmla="*/ 232389 h 500761"/>
                <a:gd name="connsiteX2850" fmla="*/ 2750659 w 4937510"/>
                <a:gd name="connsiteY2850" fmla="*/ 232389 h 500761"/>
                <a:gd name="connsiteX2851" fmla="*/ 2756693 w 4937510"/>
                <a:gd name="connsiteY2851" fmla="*/ 235404 h 500761"/>
                <a:gd name="connsiteX2852" fmla="*/ 2759711 w 4937510"/>
                <a:gd name="connsiteY2852" fmla="*/ 232389 h 500761"/>
                <a:gd name="connsiteX2853" fmla="*/ 2770271 w 4937510"/>
                <a:gd name="connsiteY2853" fmla="*/ 229374 h 500761"/>
                <a:gd name="connsiteX2854" fmla="*/ 2777815 w 4937510"/>
                <a:gd name="connsiteY2854" fmla="*/ 226359 h 500761"/>
                <a:gd name="connsiteX2855" fmla="*/ 2776306 w 4937510"/>
                <a:gd name="connsiteY2855" fmla="*/ 224851 h 500761"/>
                <a:gd name="connsiteX2856" fmla="*/ 2771780 w 4937510"/>
                <a:gd name="connsiteY2856" fmla="*/ 223344 h 500761"/>
                <a:gd name="connsiteX2857" fmla="*/ 2771780 w 4937510"/>
                <a:gd name="connsiteY2857" fmla="*/ 221836 h 500761"/>
                <a:gd name="connsiteX2858" fmla="*/ 2770271 w 4937510"/>
                <a:gd name="connsiteY2858" fmla="*/ 220329 h 500761"/>
                <a:gd name="connsiteX2859" fmla="*/ 2767254 w 4937510"/>
                <a:gd name="connsiteY2859" fmla="*/ 218821 h 500761"/>
                <a:gd name="connsiteX2860" fmla="*/ 2767254 w 4937510"/>
                <a:gd name="connsiteY2860" fmla="*/ 217313 h 500761"/>
                <a:gd name="connsiteX2861" fmla="*/ 2762728 w 4937510"/>
                <a:gd name="connsiteY2861" fmla="*/ 214298 h 500761"/>
                <a:gd name="connsiteX2862" fmla="*/ 2762728 w 4937510"/>
                <a:gd name="connsiteY2862" fmla="*/ 211283 h 500761"/>
                <a:gd name="connsiteX2863" fmla="*/ 2762728 w 4937510"/>
                <a:gd name="connsiteY2863" fmla="*/ 208268 h 500761"/>
                <a:gd name="connsiteX2864" fmla="*/ 2761219 w 4937510"/>
                <a:gd name="connsiteY2864" fmla="*/ 205253 h 500761"/>
                <a:gd name="connsiteX2865" fmla="*/ 2759711 w 4937510"/>
                <a:gd name="connsiteY2865" fmla="*/ 202238 h 500761"/>
                <a:gd name="connsiteX2866" fmla="*/ 2761219 w 4937510"/>
                <a:gd name="connsiteY2866" fmla="*/ 200730 h 500761"/>
                <a:gd name="connsiteX2867" fmla="*/ 2759711 w 4937510"/>
                <a:gd name="connsiteY2867" fmla="*/ 197715 h 500761"/>
                <a:gd name="connsiteX2868" fmla="*/ 2758202 w 4937510"/>
                <a:gd name="connsiteY2868" fmla="*/ 178117 h 500761"/>
                <a:gd name="connsiteX2869" fmla="*/ 2759711 w 4937510"/>
                <a:gd name="connsiteY2869" fmla="*/ 172087 h 500761"/>
                <a:gd name="connsiteX2870" fmla="*/ 2759711 w 4937510"/>
                <a:gd name="connsiteY2870" fmla="*/ 152489 h 500761"/>
                <a:gd name="connsiteX2871" fmla="*/ 2759711 w 4937510"/>
                <a:gd name="connsiteY2871" fmla="*/ 125353 h 500761"/>
                <a:gd name="connsiteX2872" fmla="*/ 2761219 w 4937510"/>
                <a:gd name="connsiteY2872" fmla="*/ 122338 h 500761"/>
                <a:gd name="connsiteX2873" fmla="*/ 2764237 w 4937510"/>
                <a:gd name="connsiteY2873" fmla="*/ 119322 h 500761"/>
                <a:gd name="connsiteX2874" fmla="*/ 2767254 w 4937510"/>
                <a:gd name="connsiteY2874" fmla="*/ 114800 h 500761"/>
                <a:gd name="connsiteX2875" fmla="*/ 2770271 w 4937510"/>
                <a:gd name="connsiteY2875" fmla="*/ 114800 h 500761"/>
                <a:gd name="connsiteX2876" fmla="*/ 2776306 w 4937510"/>
                <a:gd name="connsiteY2876" fmla="*/ 114800 h 500761"/>
                <a:gd name="connsiteX2877" fmla="*/ 2779324 w 4937510"/>
                <a:gd name="connsiteY2877" fmla="*/ 119322 h 500761"/>
                <a:gd name="connsiteX2878" fmla="*/ 2782341 w 4937510"/>
                <a:gd name="connsiteY2878" fmla="*/ 120830 h 500761"/>
                <a:gd name="connsiteX2879" fmla="*/ 2782341 w 4937510"/>
                <a:gd name="connsiteY2879" fmla="*/ 125353 h 500761"/>
                <a:gd name="connsiteX2880" fmla="*/ 2782341 w 4937510"/>
                <a:gd name="connsiteY2880" fmla="*/ 126860 h 500761"/>
                <a:gd name="connsiteX2881" fmla="*/ 2783850 w 4937510"/>
                <a:gd name="connsiteY2881" fmla="*/ 146458 h 500761"/>
                <a:gd name="connsiteX2882" fmla="*/ 2783850 w 4937510"/>
                <a:gd name="connsiteY2882" fmla="*/ 160026 h 500761"/>
                <a:gd name="connsiteX2883" fmla="*/ 2789884 w 4937510"/>
                <a:gd name="connsiteY2883" fmla="*/ 170579 h 500761"/>
                <a:gd name="connsiteX2884" fmla="*/ 2791393 w 4937510"/>
                <a:gd name="connsiteY2884" fmla="*/ 200730 h 500761"/>
                <a:gd name="connsiteX2885" fmla="*/ 2795919 w 4937510"/>
                <a:gd name="connsiteY2885" fmla="*/ 203745 h 500761"/>
                <a:gd name="connsiteX2886" fmla="*/ 2797428 w 4937510"/>
                <a:gd name="connsiteY2886" fmla="*/ 205253 h 500761"/>
                <a:gd name="connsiteX2887" fmla="*/ 2797428 w 4937510"/>
                <a:gd name="connsiteY2887" fmla="*/ 209776 h 500761"/>
                <a:gd name="connsiteX2888" fmla="*/ 2800445 w 4937510"/>
                <a:gd name="connsiteY2888" fmla="*/ 211283 h 500761"/>
                <a:gd name="connsiteX2889" fmla="*/ 2803463 w 4937510"/>
                <a:gd name="connsiteY2889" fmla="*/ 212791 h 500761"/>
                <a:gd name="connsiteX2890" fmla="*/ 2804971 w 4937510"/>
                <a:gd name="connsiteY2890" fmla="*/ 211283 h 500761"/>
                <a:gd name="connsiteX2891" fmla="*/ 2806480 w 4937510"/>
                <a:gd name="connsiteY2891" fmla="*/ 211283 h 500761"/>
                <a:gd name="connsiteX2892" fmla="*/ 2806480 w 4937510"/>
                <a:gd name="connsiteY2892" fmla="*/ 208268 h 500761"/>
                <a:gd name="connsiteX2893" fmla="*/ 2806480 w 4937510"/>
                <a:gd name="connsiteY2893" fmla="*/ 200730 h 500761"/>
                <a:gd name="connsiteX2894" fmla="*/ 2806480 w 4937510"/>
                <a:gd name="connsiteY2894" fmla="*/ 188670 h 500761"/>
                <a:gd name="connsiteX2895" fmla="*/ 2806480 w 4937510"/>
                <a:gd name="connsiteY2895" fmla="*/ 185655 h 500761"/>
                <a:gd name="connsiteX2896" fmla="*/ 2804971 w 4937510"/>
                <a:gd name="connsiteY2896" fmla="*/ 172087 h 500761"/>
                <a:gd name="connsiteX2897" fmla="*/ 2807989 w 4937510"/>
                <a:gd name="connsiteY2897" fmla="*/ 160026 h 500761"/>
                <a:gd name="connsiteX2898" fmla="*/ 2809497 w 4937510"/>
                <a:gd name="connsiteY2898" fmla="*/ 153996 h 500761"/>
                <a:gd name="connsiteX2899" fmla="*/ 2811006 w 4937510"/>
                <a:gd name="connsiteY2899" fmla="*/ 152489 h 500761"/>
                <a:gd name="connsiteX2900" fmla="*/ 2814023 w 4937510"/>
                <a:gd name="connsiteY2900" fmla="*/ 141936 h 500761"/>
                <a:gd name="connsiteX2901" fmla="*/ 2817041 w 4937510"/>
                <a:gd name="connsiteY2901" fmla="*/ 126860 h 500761"/>
                <a:gd name="connsiteX2902" fmla="*/ 2818549 w 4937510"/>
                <a:gd name="connsiteY2902" fmla="*/ 120830 h 500761"/>
                <a:gd name="connsiteX2903" fmla="*/ 2817041 w 4937510"/>
                <a:gd name="connsiteY2903" fmla="*/ 119322 h 500761"/>
                <a:gd name="connsiteX2904" fmla="*/ 2818549 w 4937510"/>
                <a:gd name="connsiteY2904" fmla="*/ 116307 h 500761"/>
                <a:gd name="connsiteX2905" fmla="*/ 2823076 w 4937510"/>
                <a:gd name="connsiteY2905" fmla="*/ 113292 h 500761"/>
                <a:gd name="connsiteX2906" fmla="*/ 2827602 w 4937510"/>
                <a:gd name="connsiteY2906" fmla="*/ 114800 h 500761"/>
                <a:gd name="connsiteX2907" fmla="*/ 2829110 w 4937510"/>
                <a:gd name="connsiteY2907" fmla="*/ 116307 h 500761"/>
                <a:gd name="connsiteX2908" fmla="*/ 2830619 w 4937510"/>
                <a:gd name="connsiteY2908" fmla="*/ 119322 h 500761"/>
                <a:gd name="connsiteX2909" fmla="*/ 2832128 w 4937510"/>
                <a:gd name="connsiteY2909" fmla="*/ 120830 h 500761"/>
                <a:gd name="connsiteX2910" fmla="*/ 2833636 w 4937510"/>
                <a:gd name="connsiteY2910" fmla="*/ 122338 h 500761"/>
                <a:gd name="connsiteX2911" fmla="*/ 2835145 w 4937510"/>
                <a:gd name="connsiteY2911" fmla="*/ 123845 h 500761"/>
                <a:gd name="connsiteX2912" fmla="*/ 2835145 w 4937510"/>
                <a:gd name="connsiteY2912" fmla="*/ 125353 h 500761"/>
                <a:gd name="connsiteX2913" fmla="*/ 2836654 w 4937510"/>
                <a:gd name="connsiteY2913" fmla="*/ 126860 h 500761"/>
                <a:gd name="connsiteX2914" fmla="*/ 2836654 w 4937510"/>
                <a:gd name="connsiteY2914" fmla="*/ 131383 h 500761"/>
                <a:gd name="connsiteX2915" fmla="*/ 2835145 w 4937510"/>
                <a:gd name="connsiteY2915" fmla="*/ 132890 h 500761"/>
                <a:gd name="connsiteX2916" fmla="*/ 2835145 w 4937510"/>
                <a:gd name="connsiteY2916" fmla="*/ 138921 h 500761"/>
                <a:gd name="connsiteX2917" fmla="*/ 2835145 w 4937510"/>
                <a:gd name="connsiteY2917" fmla="*/ 143443 h 500761"/>
                <a:gd name="connsiteX2918" fmla="*/ 2836654 w 4937510"/>
                <a:gd name="connsiteY2918" fmla="*/ 146458 h 500761"/>
                <a:gd name="connsiteX2919" fmla="*/ 2835145 w 4937510"/>
                <a:gd name="connsiteY2919" fmla="*/ 152489 h 500761"/>
                <a:gd name="connsiteX2920" fmla="*/ 2836654 w 4937510"/>
                <a:gd name="connsiteY2920" fmla="*/ 164549 h 500761"/>
                <a:gd name="connsiteX2921" fmla="*/ 2835145 w 4937510"/>
                <a:gd name="connsiteY2921" fmla="*/ 170579 h 500761"/>
                <a:gd name="connsiteX2922" fmla="*/ 2836654 w 4937510"/>
                <a:gd name="connsiteY2922" fmla="*/ 176610 h 500761"/>
                <a:gd name="connsiteX2923" fmla="*/ 2835145 w 4937510"/>
                <a:gd name="connsiteY2923" fmla="*/ 182640 h 500761"/>
                <a:gd name="connsiteX2924" fmla="*/ 2835145 w 4937510"/>
                <a:gd name="connsiteY2924" fmla="*/ 190178 h 500761"/>
                <a:gd name="connsiteX2925" fmla="*/ 2838162 w 4937510"/>
                <a:gd name="connsiteY2925" fmla="*/ 197715 h 500761"/>
                <a:gd name="connsiteX2926" fmla="*/ 2838162 w 4937510"/>
                <a:gd name="connsiteY2926" fmla="*/ 200730 h 500761"/>
                <a:gd name="connsiteX2927" fmla="*/ 2841180 w 4937510"/>
                <a:gd name="connsiteY2927" fmla="*/ 200730 h 500761"/>
                <a:gd name="connsiteX2928" fmla="*/ 2844197 w 4937510"/>
                <a:gd name="connsiteY2928" fmla="*/ 200730 h 500761"/>
                <a:gd name="connsiteX2929" fmla="*/ 2848723 w 4937510"/>
                <a:gd name="connsiteY2929" fmla="*/ 200730 h 500761"/>
                <a:gd name="connsiteX2930" fmla="*/ 2853249 w 4937510"/>
                <a:gd name="connsiteY2930" fmla="*/ 199223 h 500761"/>
                <a:gd name="connsiteX2931" fmla="*/ 2856267 w 4937510"/>
                <a:gd name="connsiteY2931" fmla="*/ 196208 h 500761"/>
                <a:gd name="connsiteX2932" fmla="*/ 2859284 w 4937510"/>
                <a:gd name="connsiteY2932" fmla="*/ 194700 h 500761"/>
                <a:gd name="connsiteX2933" fmla="*/ 2862301 w 4937510"/>
                <a:gd name="connsiteY2933" fmla="*/ 193193 h 500761"/>
                <a:gd name="connsiteX2934" fmla="*/ 2863810 w 4937510"/>
                <a:gd name="connsiteY2934" fmla="*/ 190178 h 500761"/>
                <a:gd name="connsiteX2935" fmla="*/ 2860793 w 4937510"/>
                <a:gd name="connsiteY2935" fmla="*/ 190178 h 500761"/>
                <a:gd name="connsiteX2936" fmla="*/ 2857775 w 4937510"/>
                <a:gd name="connsiteY2936" fmla="*/ 188670 h 500761"/>
                <a:gd name="connsiteX2937" fmla="*/ 2856267 w 4937510"/>
                <a:gd name="connsiteY2937" fmla="*/ 185655 h 500761"/>
                <a:gd name="connsiteX2938" fmla="*/ 2854758 w 4937510"/>
                <a:gd name="connsiteY2938" fmla="*/ 181132 h 500761"/>
                <a:gd name="connsiteX2939" fmla="*/ 2854758 w 4937510"/>
                <a:gd name="connsiteY2939" fmla="*/ 172087 h 500761"/>
                <a:gd name="connsiteX2940" fmla="*/ 2854758 w 4937510"/>
                <a:gd name="connsiteY2940" fmla="*/ 167564 h 500761"/>
                <a:gd name="connsiteX2941" fmla="*/ 2856267 w 4937510"/>
                <a:gd name="connsiteY2941" fmla="*/ 161534 h 500761"/>
                <a:gd name="connsiteX2942" fmla="*/ 2857775 w 4937510"/>
                <a:gd name="connsiteY2942" fmla="*/ 157011 h 500761"/>
                <a:gd name="connsiteX2943" fmla="*/ 2860793 w 4937510"/>
                <a:gd name="connsiteY2943" fmla="*/ 150981 h 500761"/>
                <a:gd name="connsiteX2944" fmla="*/ 2865319 w 4937510"/>
                <a:gd name="connsiteY2944" fmla="*/ 144951 h 500761"/>
                <a:gd name="connsiteX2945" fmla="*/ 2868336 w 4937510"/>
                <a:gd name="connsiteY2945" fmla="*/ 140428 h 500761"/>
                <a:gd name="connsiteX2946" fmla="*/ 2869845 w 4937510"/>
                <a:gd name="connsiteY2946" fmla="*/ 135906 h 500761"/>
                <a:gd name="connsiteX2947" fmla="*/ 2869845 w 4937510"/>
                <a:gd name="connsiteY2947" fmla="*/ 134398 h 500761"/>
                <a:gd name="connsiteX2948" fmla="*/ 2866827 w 4937510"/>
                <a:gd name="connsiteY2948" fmla="*/ 132890 h 500761"/>
                <a:gd name="connsiteX2949" fmla="*/ 2860793 w 4937510"/>
                <a:gd name="connsiteY2949" fmla="*/ 128368 h 500761"/>
                <a:gd name="connsiteX2950" fmla="*/ 2853249 w 4937510"/>
                <a:gd name="connsiteY2950" fmla="*/ 123845 h 500761"/>
                <a:gd name="connsiteX2951" fmla="*/ 2850232 w 4937510"/>
                <a:gd name="connsiteY2951" fmla="*/ 120830 h 500761"/>
                <a:gd name="connsiteX2952" fmla="*/ 2848723 w 4937510"/>
                <a:gd name="connsiteY2952" fmla="*/ 114800 h 500761"/>
                <a:gd name="connsiteX2953" fmla="*/ 2848723 w 4937510"/>
                <a:gd name="connsiteY2953" fmla="*/ 96709 h 500761"/>
                <a:gd name="connsiteX2954" fmla="*/ 2851741 w 4937510"/>
                <a:gd name="connsiteY2954" fmla="*/ 86156 h 500761"/>
                <a:gd name="connsiteX2955" fmla="*/ 2854758 w 4937510"/>
                <a:gd name="connsiteY2955" fmla="*/ 63543 h 500761"/>
                <a:gd name="connsiteX2956" fmla="*/ 2856267 w 4937510"/>
                <a:gd name="connsiteY2956" fmla="*/ 52990 h 500761"/>
                <a:gd name="connsiteX2957" fmla="*/ 2857775 w 4937510"/>
                <a:gd name="connsiteY2957" fmla="*/ 45452 h 500761"/>
                <a:gd name="connsiteX2958" fmla="*/ 2862301 w 4937510"/>
                <a:gd name="connsiteY2958" fmla="*/ 39422 h 500761"/>
                <a:gd name="connsiteX2959" fmla="*/ 2863810 w 4937510"/>
                <a:gd name="connsiteY2959" fmla="*/ 34899 h 500761"/>
                <a:gd name="connsiteX2960" fmla="*/ 2866827 w 4937510"/>
                <a:gd name="connsiteY2960" fmla="*/ 31884 h 500761"/>
                <a:gd name="connsiteX2961" fmla="*/ 2869845 w 4937510"/>
                <a:gd name="connsiteY2961" fmla="*/ 27361 h 500761"/>
                <a:gd name="connsiteX2962" fmla="*/ 4286306 w 4937510"/>
                <a:gd name="connsiteY2962" fmla="*/ 17916 h 500761"/>
                <a:gd name="connsiteX2963" fmla="*/ 4298326 w 4937510"/>
                <a:gd name="connsiteY2963" fmla="*/ 17916 h 500761"/>
                <a:gd name="connsiteX2964" fmla="*/ 4304336 w 4937510"/>
                <a:gd name="connsiteY2964" fmla="*/ 25459 h 500761"/>
                <a:gd name="connsiteX2965" fmla="*/ 4310347 w 4937510"/>
                <a:gd name="connsiteY2965" fmla="*/ 36020 h 500761"/>
                <a:gd name="connsiteX2966" fmla="*/ 4322367 w 4937510"/>
                <a:gd name="connsiteY2966" fmla="*/ 33003 h 500761"/>
                <a:gd name="connsiteX2967" fmla="*/ 4332885 w 4937510"/>
                <a:gd name="connsiteY2967" fmla="*/ 37529 h 500761"/>
                <a:gd name="connsiteX2968" fmla="*/ 4323870 w 4937510"/>
                <a:gd name="connsiteY2968" fmla="*/ 43564 h 500761"/>
                <a:gd name="connsiteX2969" fmla="*/ 4311849 w 4937510"/>
                <a:gd name="connsiteY2969" fmla="*/ 52616 h 500761"/>
                <a:gd name="connsiteX2970" fmla="*/ 4304336 w 4937510"/>
                <a:gd name="connsiteY2970" fmla="*/ 63177 h 500761"/>
                <a:gd name="connsiteX2971" fmla="*/ 4307342 w 4937510"/>
                <a:gd name="connsiteY2971" fmla="*/ 75246 h 500761"/>
                <a:gd name="connsiteX2972" fmla="*/ 4316357 w 4937510"/>
                <a:gd name="connsiteY2972" fmla="*/ 76755 h 500761"/>
                <a:gd name="connsiteX2973" fmla="*/ 4323870 w 4937510"/>
                <a:gd name="connsiteY2973" fmla="*/ 79772 h 500761"/>
                <a:gd name="connsiteX2974" fmla="*/ 4334388 w 4937510"/>
                <a:gd name="connsiteY2974" fmla="*/ 75246 h 500761"/>
                <a:gd name="connsiteX2975" fmla="*/ 4347911 w 4937510"/>
                <a:gd name="connsiteY2975" fmla="*/ 73738 h 500761"/>
                <a:gd name="connsiteX2976" fmla="*/ 4364439 w 4937510"/>
                <a:gd name="connsiteY2976" fmla="*/ 73738 h 500761"/>
                <a:gd name="connsiteX2977" fmla="*/ 4376460 w 4937510"/>
                <a:gd name="connsiteY2977" fmla="*/ 76755 h 500761"/>
                <a:gd name="connsiteX2978" fmla="*/ 4380968 w 4937510"/>
                <a:gd name="connsiteY2978" fmla="*/ 93351 h 500761"/>
                <a:gd name="connsiteX2979" fmla="*/ 4371952 w 4937510"/>
                <a:gd name="connsiteY2979" fmla="*/ 129559 h 500761"/>
                <a:gd name="connsiteX2980" fmla="*/ 4361434 w 4937510"/>
                <a:gd name="connsiteY2980" fmla="*/ 152189 h 500761"/>
                <a:gd name="connsiteX2981" fmla="*/ 4356926 w 4937510"/>
                <a:gd name="connsiteY2981" fmla="*/ 177837 h 500761"/>
                <a:gd name="connsiteX2982" fmla="*/ 4370450 w 4937510"/>
                <a:gd name="connsiteY2982" fmla="*/ 180854 h 500761"/>
                <a:gd name="connsiteX2983" fmla="*/ 4383973 w 4937510"/>
                <a:gd name="connsiteY2983" fmla="*/ 180854 h 500761"/>
                <a:gd name="connsiteX2984" fmla="*/ 4400501 w 4937510"/>
                <a:gd name="connsiteY2984" fmla="*/ 174820 h 500761"/>
                <a:gd name="connsiteX2985" fmla="*/ 4415527 w 4937510"/>
                <a:gd name="connsiteY2985" fmla="*/ 176328 h 500761"/>
                <a:gd name="connsiteX2986" fmla="*/ 4435060 w 4937510"/>
                <a:gd name="connsiteY2986" fmla="*/ 185380 h 500761"/>
                <a:gd name="connsiteX2987" fmla="*/ 4441070 w 4937510"/>
                <a:gd name="connsiteY2987" fmla="*/ 201976 h 500761"/>
                <a:gd name="connsiteX2988" fmla="*/ 4427547 w 4937510"/>
                <a:gd name="connsiteY2988" fmla="*/ 223098 h 500761"/>
                <a:gd name="connsiteX2989" fmla="*/ 4409516 w 4937510"/>
                <a:gd name="connsiteY2989" fmla="*/ 233659 h 500761"/>
                <a:gd name="connsiteX2990" fmla="*/ 4398998 w 4937510"/>
                <a:gd name="connsiteY2990" fmla="*/ 235167 h 500761"/>
                <a:gd name="connsiteX2991" fmla="*/ 4371952 w 4937510"/>
                <a:gd name="connsiteY2991" fmla="*/ 251763 h 500761"/>
                <a:gd name="connsiteX2992" fmla="*/ 4350916 w 4937510"/>
                <a:gd name="connsiteY2992" fmla="*/ 256289 h 500761"/>
                <a:gd name="connsiteX2993" fmla="*/ 4337393 w 4937510"/>
                <a:gd name="connsiteY2993" fmla="*/ 265341 h 500761"/>
                <a:gd name="connsiteX2994" fmla="*/ 4331383 w 4937510"/>
                <a:gd name="connsiteY2994" fmla="*/ 280428 h 500761"/>
                <a:gd name="connsiteX2995" fmla="*/ 4316357 w 4937510"/>
                <a:gd name="connsiteY2995" fmla="*/ 303058 h 500761"/>
                <a:gd name="connsiteX2996" fmla="*/ 4305839 w 4937510"/>
                <a:gd name="connsiteY2996" fmla="*/ 310602 h 500761"/>
                <a:gd name="connsiteX2997" fmla="*/ 4299829 w 4937510"/>
                <a:gd name="connsiteY2997" fmla="*/ 316636 h 500761"/>
                <a:gd name="connsiteX2998" fmla="*/ 4308844 w 4937510"/>
                <a:gd name="connsiteY2998" fmla="*/ 322671 h 500761"/>
                <a:gd name="connsiteX2999" fmla="*/ 4325372 w 4937510"/>
                <a:gd name="connsiteY2999" fmla="*/ 316636 h 500761"/>
                <a:gd name="connsiteX3000" fmla="*/ 4344906 w 4937510"/>
                <a:gd name="connsiteY3000" fmla="*/ 316636 h 500761"/>
                <a:gd name="connsiteX3001" fmla="*/ 4359932 w 4937510"/>
                <a:gd name="connsiteY3001" fmla="*/ 319654 h 500761"/>
                <a:gd name="connsiteX3002" fmla="*/ 4374957 w 4937510"/>
                <a:gd name="connsiteY3002" fmla="*/ 327197 h 500761"/>
                <a:gd name="connsiteX3003" fmla="*/ 4377962 w 4937510"/>
                <a:gd name="connsiteY3003" fmla="*/ 339267 h 500761"/>
                <a:gd name="connsiteX3004" fmla="*/ 4359932 w 4937510"/>
                <a:gd name="connsiteY3004" fmla="*/ 364914 h 500761"/>
                <a:gd name="connsiteX3005" fmla="*/ 4340398 w 4937510"/>
                <a:gd name="connsiteY3005" fmla="*/ 366423 h 500761"/>
                <a:gd name="connsiteX3006" fmla="*/ 4329880 w 4937510"/>
                <a:gd name="connsiteY3006" fmla="*/ 363406 h 500761"/>
                <a:gd name="connsiteX3007" fmla="*/ 4316357 w 4937510"/>
                <a:gd name="connsiteY3007" fmla="*/ 364914 h 500761"/>
                <a:gd name="connsiteX3008" fmla="*/ 4310347 w 4937510"/>
                <a:gd name="connsiteY3008" fmla="*/ 395088 h 500761"/>
                <a:gd name="connsiteX3009" fmla="*/ 4307342 w 4937510"/>
                <a:gd name="connsiteY3009" fmla="*/ 416210 h 500761"/>
                <a:gd name="connsiteX3010" fmla="*/ 4295321 w 4937510"/>
                <a:gd name="connsiteY3010" fmla="*/ 435823 h 500761"/>
                <a:gd name="connsiteX3011" fmla="*/ 4275788 w 4937510"/>
                <a:gd name="connsiteY3011" fmla="*/ 441857 h 500761"/>
                <a:gd name="connsiteX3012" fmla="*/ 4256254 w 4937510"/>
                <a:gd name="connsiteY3012" fmla="*/ 441857 h 500761"/>
                <a:gd name="connsiteX3013" fmla="*/ 4247239 w 4937510"/>
                <a:gd name="connsiteY3013" fmla="*/ 426771 h 500761"/>
                <a:gd name="connsiteX3014" fmla="*/ 4244234 w 4937510"/>
                <a:gd name="connsiteY3014" fmla="*/ 410175 h 500761"/>
                <a:gd name="connsiteX3015" fmla="*/ 4257757 w 4937510"/>
                <a:gd name="connsiteY3015" fmla="*/ 389053 h 500761"/>
                <a:gd name="connsiteX3016" fmla="*/ 4260762 w 4937510"/>
                <a:gd name="connsiteY3016" fmla="*/ 370949 h 500761"/>
                <a:gd name="connsiteX3017" fmla="*/ 4227705 w 4937510"/>
                <a:gd name="connsiteY3017" fmla="*/ 380001 h 500761"/>
                <a:gd name="connsiteX3018" fmla="*/ 4208172 w 4937510"/>
                <a:gd name="connsiteY3018" fmla="*/ 384527 h 500761"/>
                <a:gd name="connsiteX3019" fmla="*/ 4184131 w 4937510"/>
                <a:gd name="connsiteY3019" fmla="*/ 364914 h 500761"/>
                <a:gd name="connsiteX3020" fmla="*/ 4187136 w 4937510"/>
                <a:gd name="connsiteY3020" fmla="*/ 357371 h 500761"/>
                <a:gd name="connsiteX3021" fmla="*/ 4208172 w 4937510"/>
                <a:gd name="connsiteY3021" fmla="*/ 355862 h 500761"/>
                <a:gd name="connsiteX3022" fmla="*/ 4227705 w 4937510"/>
                <a:gd name="connsiteY3022" fmla="*/ 352845 h 500761"/>
                <a:gd name="connsiteX3023" fmla="*/ 4248741 w 4937510"/>
                <a:gd name="connsiteY3023" fmla="*/ 346810 h 500761"/>
                <a:gd name="connsiteX3024" fmla="*/ 4250244 w 4937510"/>
                <a:gd name="connsiteY3024" fmla="*/ 334741 h 500761"/>
                <a:gd name="connsiteX3025" fmla="*/ 4241228 w 4937510"/>
                <a:gd name="connsiteY3025" fmla="*/ 322671 h 500761"/>
                <a:gd name="connsiteX3026" fmla="*/ 4238223 w 4937510"/>
                <a:gd name="connsiteY3026" fmla="*/ 309093 h 500761"/>
                <a:gd name="connsiteX3027" fmla="*/ 4226203 w 4937510"/>
                <a:gd name="connsiteY3027" fmla="*/ 295515 h 500761"/>
                <a:gd name="connsiteX3028" fmla="*/ 4230710 w 4937510"/>
                <a:gd name="connsiteY3028" fmla="*/ 278919 h 500761"/>
                <a:gd name="connsiteX3029" fmla="*/ 4244234 w 4937510"/>
                <a:gd name="connsiteY3029" fmla="*/ 271376 h 500761"/>
                <a:gd name="connsiteX3030" fmla="*/ 4260762 w 4937510"/>
                <a:gd name="connsiteY3030" fmla="*/ 263832 h 500761"/>
                <a:gd name="connsiteX3031" fmla="*/ 4283300 w 4937510"/>
                <a:gd name="connsiteY3031" fmla="*/ 260815 h 500761"/>
                <a:gd name="connsiteX3032" fmla="*/ 4304336 w 4937510"/>
                <a:gd name="connsiteY3032" fmla="*/ 253271 h 500761"/>
                <a:gd name="connsiteX3033" fmla="*/ 4329880 w 4937510"/>
                <a:gd name="connsiteY3033" fmla="*/ 251763 h 500761"/>
                <a:gd name="connsiteX3034" fmla="*/ 4335890 w 4937510"/>
                <a:gd name="connsiteY3034" fmla="*/ 257798 h 500761"/>
                <a:gd name="connsiteX3035" fmla="*/ 4350916 w 4937510"/>
                <a:gd name="connsiteY3035" fmla="*/ 244219 h 500761"/>
                <a:gd name="connsiteX3036" fmla="*/ 4365942 w 4937510"/>
                <a:gd name="connsiteY3036" fmla="*/ 232150 h 500761"/>
                <a:gd name="connsiteX3037" fmla="*/ 4380968 w 4937510"/>
                <a:gd name="connsiteY3037" fmla="*/ 224606 h 500761"/>
                <a:gd name="connsiteX3038" fmla="*/ 4389983 w 4937510"/>
                <a:gd name="connsiteY3038" fmla="*/ 218572 h 500761"/>
                <a:gd name="connsiteX3039" fmla="*/ 4385475 w 4937510"/>
                <a:gd name="connsiteY3039" fmla="*/ 200467 h 500761"/>
                <a:gd name="connsiteX3040" fmla="*/ 4365942 w 4937510"/>
                <a:gd name="connsiteY3040" fmla="*/ 198959 h 500761"/>
                <a:gd name="connsiteX3041" fmla="*/ 4349414 w 4937510"/>
                <a:gd name="connsiteY3041" fmla="*/ 203485 h 500761"/>
                <a:gd name="connsiteX3042" fmla="*/ 4334388 w 4937510"/>
                <a:gd name="connsiteY3042" fmla="*/ 217063 h 500761"/>
                <a:gd name="connsiteX3043" fmla="*/ 4319362 w 4937510"/>
                <a:gd name="connsiteY3043" fmla="*/ 217063 h 500761"/>
                <a:gd name="connsiteX3044" fmla="*/ 4308844 w 4937510"/>
                <a:gd name="connsiteY3044" fmla="*/ 214046 h 500761"/>
                <a:gd name="connsiteX3045" fmla="*/ 4284803 w 4937510"/>
                <a:gd name="connsiteY3045" fmla="*/ 217063 h 500761"/>
                <a:gd name="connsiteX3046" fmla="*/ 4266772 w 4937510"/>
                <a:gd name="connsiteY3046" fmla="*/ 226115 h 500761"/>
                <a:gd name="connsiteX3047" fmla="*/ 4248741 w 4937510"/>
                <a:gd name="connsiteY3047" fmla="*/ 233659 h 500761"/>
                <a:gd name="connsiteX3048" fmla="*/ 4230710 w 4937510"/>
                <a:gd name="connsiteY3048" fmla="*/ 236676 h 500761"/>
                <a:gd name="connsiteX3049" fmla="*/ 4209674 w 4937510"/>
                <a:gd name="connsiteY3049" fmla="*/ 245728 h 500761"/>
                <a:gd name="connsiteX3050" fmla="*/ 4194649 w 4937510"/>
                <a:gd name="connsiteY3050" fmla="*/ 251763 h 500761"/>
                <a:gd name="connsiteX3051" fmla="*/ 4161592 w 4937510"/>
                <a:gd name="connsiteY3051" fmla="*/ 260815 h 500761"/>
                <a:gd name="connsiteX3052" fmla="*/ 4155582 w 4937510"/>
                <a:gd name="connsiteY3052" fmla="*/ 269867 h 500761"/>
                <a:gd name="connsiteX3053" fmla="*/ 4146566 w 4937510"/>
                <a:gd name="connsiteY3053" fmla="*/ 287971 h 500761"/>
                <a:gd name="connsiteX3054" fmla="*/ 4137551 w 4937510"/>
                <a:gd name="connsiteY3054" fmla="*/ 297023 h 500761"/>
                <a:gd name="connsiteX3055" fmla="*/ 4136048 w 4937510"/>
                <a:gd name="connsiteY3055" fmla="*/ 310602 h 500761"/>
                <a:gd name="connsiteX3056" fmla="*/ 4133043 w 4937510"/>
                <a:gd name="connsiteY3056" fmla="*/ 324180 h 500761"/>
                <a:gd name="connsiteX3057" fmla="*/ 4118017 w 4937510"/>
                <a:gd name="connsiteY3057" fmla="*/ 336249 h 500761"/>
                <a:gd name="connsiteX3058" fmla="*/ 4102992 w 4937510"/>
                <a:gd name="connsiteY3058" fmla="*/ 346810 h 500761"/>
                <a:gd name="connsiteX3059" fmla="*/ 4080453 w 4937510"/>
                <a:gd name="connsiteY3059" fmla="*/ 340775 h 500761"/>
                <a:gd name="connsiteX3060" fmla="*/ 4080453 w 4937510"/>
                <a:gd name="connsiteY3060" fmla="*/ 316636 h 500761"/>
                <a:gd name="connsiteX3061" fmla="*/ 4087966 w 4937510"/>
                <a:gd name="connsiteY3061" fmla="*/ 289480 h 500761"/>
                <a:gd name="connsiteX3062" fmla="*/ 4099987 w 4937510"/>
                <a:gd name="connsiteY3062" fmla="*/ 254780 h 500761"/>
                <a:gd name="connsiteX3063" fmla="*/ 4121023 w 4937510"/>
                <a:gd name="connsiteY3063" fmla="*/ 215554 h 500761"/>
                <a:gd name="connsiteX3064" fmla="*/ 4128535 w 4937510"/>
                <a:gd name="connsiteY3064" fmla="*/ 206502 h 500761"/>
                <a:gd name="connsiteX3065" fmla="*/ 4137551 w 4937510"/>
                <a:gd name="connsiteY3065" fmla="*/ 209520 h 500761"/>
                <a:gd name="connsiteX3066" fmla="*/ 4136048 w 4937510"/>
                <a:gd name="connsiteY3066" fmla="*/ 230641 h 500761"/>
                <a:gd name="connsiteX3067" fmla="*/ 4136048 w 4937510"/>
                <a:gd name="connsiteY3067" fmla="*/ 244219 h 500761"/>
                <a:gd name="connsiteX3068" fmla="*/ 4148069 w 4937510"/>
                <a:gd name="connsiteY3068" fmla="*/ 242711 h 500761"/>
                <a:gd name="connsiteX3069" fmla="*/ 4161592 w 4937510"/>
                <a:gd name="connsiteY3069" fmla="*/ 235167 h 500761"/>
                <a:gd name="connsiteX3070" fmla="*/ 4182628 w 4937510"/>
                <a:gd name="connsiteY3070" fmla="*/ 221589 h 500761"/>
                <a:gd name="connsiteX3071" fmla="*/ 4190141 w 4937510"/>
                <a:gd name="connsiteY3071" fmla="*/ 214046 h 500761"/>
                <a:gd name="connsiteX3072" fmla="*/ 4190141 w 4937510"/>
                <a:gd name="connsiteY3072" fmla="*/ 165768 h 500761"/>
                <a:gd name="connsiteX3073" fmla="*/ 4187136 w 4937510"/>
                <a:gd name="connsiteY3073" fmla="*/ 150681 h 500761"/>
                <a:gd name="connsiteX3074" fmla="*/ 4187136 w 4937510"/>
                <a:gd name="connsiteY3074" fmla="*/ 131068 h 500761"/>
                <a:gd name="connsiteX3075" fmla="*/ 4190141 w 4937510"/>
                <a:gd name="connsiteY3075" fmla="*/ 111455 h 500761"/>
                <a:gd name="connsiteX3076" fmla="*/ 4191643 w 4937510"/>
                <a:gd name="connsiteY3076" fmla="*/ 97877 h 500761"/>
                <a:gd name="connsiteX3077" fmla="*/ 4200659 w 4937510"/>
                <a:gd name="connsiteY3077" fmla="*/ 96368 h 500761"/>
                <a:gd name="connsiteX3078" fmla="*/ 4205167 w 4937510"/>
                <a:gd name="connsiteY3078" fmla="*/ 109946 h 500761"/>
                <a:gd name="connsiteX3079" fmla="*/ 4205167 w 4937510"/>
                <a:gd name="connsiteY3079" fmla="*/ 143137 h 500761"/>
                <a:gd name="connsiteX3080" fmla="*/ 4209674 w 4937510"/>
                <a:gd name="connsiteY3080" fmla="*/ 162750 h 500761"/>
                <a:gd name="connsiteX3081" fmla="*/ 4206669 w 4937510"/>
                <a:gd name="connsiteY3081" fmla="*/ 182363 h 500761"/>
                <a:gd name="connsiteX3082" fmla="*/ 4202161 w 4937510"/>
                <a:gd name="connsiteY3082" fmla="*/ 198959 h 500761"/>
                <a:gd name="connsiteX3083" fmla="*/ 4203664 w 4937510"/>
                <a:gd name="connsiteY3083" fmla="*/ 212537 h 500761"/>
                <a:gd name="connsiteX3084" fmla="*/ 4206669 w 4937510"/>
                <a:gd name="connsiteY3084" fmla="*/ 220080 h 500761"/>
                <a:gd name="connsiteX3085" fmla="*/ 4223197 w 4937510"/>
                <a:gd name="connsiteY3085" fmla="*/ 218572 h 500761"/>
                <a:gd name="connsiteX3086" fmla="*/ 4230710 w 4937510"/>
                <a:gd name="connsiteY3086" fmla="*/ 200467 h 500761"/>
                <a:gd name="connsiteX3087" fmla="*/ 4229208 w 4937510"/>
                <a:gd name="connsiteY3087" fmla="*/ 182363 h 500761"/>
                <a:gd name="connsiteX3088" fmla="*/ 4235218 w 4937510"/>
                <a:gd name="connsiteY3088" fmla="*/ 156715 h 500761"/>
                <a:gd name="connsiteX3089" fmla="*/ 4238223 w 4937510"/>
                <a:gd name="connsiteY3089" fmla="*/ 135594 h 500761"/>
                <a:gd name="connsiteX3090" fmla="*/ 4238223 w 4937510"/>
                <a:gd name="connsiteY3090" fmla="*/ 106929 h 500761"/>
                <a:gd name="connsiteX3091" fmla="*/ 4239726 w 4937510"/>
                <a:gd name="connsiteY3091" fmla="*/ 88824 h 500761"/>
                <a:gd name="connsiteX3092" fmla="*/ 4239726 w 4937510"/>
                <a:gd name="connsiteY3092" fmla="*/ 63177 h 500761"/>
                <a:gd name="connsiteX3093" fmla="*/ 4248741 w 4937510"/>
                <a:gd name="connsiteY3093" fmla="*/ 58651 h 500761"/>
                <a:gd name="connsiteX3094" fmla="*/ 4257757 w 4937510"/>
                <a:gd name="connsiteY3094" fmla="*/ 67703 h 500761"/>
                <a:gd name="connsiteX3095" fmla="*/ 4259259 w 4937510"/>
                <a:gd name="connsiteY3095" fmla="*/ 93351 h 500761"/>
                <a:gd name="connsiteX3096" fmla="*/ 4259259 w 4937510"/>
                <a:gd name="connsiteY3096" fmla="*/ 111455 h 500761"/>
                <a:gd name="connsiteX3097" fmla="*/ 4257757 w 4937510"/>
                <a:gd name="connsiteY3097" fmla="*/ 132576 h 500761"/>
                <a:gd name="connsiteX3098" fmla="*/ 4254752 w 4937510"/>
                <a:gd name="connsiteY3098" fmla="*/ 147663 h 500761"/>
                <a:gd name="connsiteX3099" fmla="*/ 4263767 w 4937510"/>
                <a:gd name="connsiteY3099" fmla="*/ 138611 h 500761"/>
                <a:gd name="connsiteX3100" fmla="*/ 4278793 w 4937510"/>
                <a:gd name="connsiteY3100" fmla="*/ 122016 h 500761"/>
                <a:gd name="connsiteX3101" fmla="*/ 4293818 w 4937510"/>
                <a:gd name="connsiteY3101" fmla="*/ 100894 h 500761"/>
                <a:gd name="connsiteX3102" fmla="*/ 4284803 w 4937510"/>
                <a:gd name="connsiteY3102" fmla="*/ 94859 h 500761"/>
                <a:gd name="connsiteX3103" fmla="*/ 4283300 w 4937510"/>
                <a:gd name="connsiteY3103" fmla="*/ 82790 h 500761"/>
                <a:gd name="connsiteX3104" fmla="*/ 4283300 w 4937510"/>
                <a:gd name="connsiteY3104" fmla="*/ 66194 h 500761"/>
                <a:gd name="connsiteX3105" fmla="*/ 4274285 w 4937510"/>
                <a:gd name="connsiteY3105" fmla="*/ 64685 h 500761"/>
                <a:gd name="connsiteX3106" fmla="*/ 4263767 w 4937510"/>
                <a:gd name="connsiteY3106" fmla="*/ 67703 h 500761"/>
                <a:gd name="connsiteX3107" fmla="*/ 4265270 w 4937510"/>
                <a:gd name="connsiteY3107" fmla="*/ 58651 h 500761"/>
                <a:gd name="connsiteX3108" fmla="*/ 4278793 w 4937510"/>
                <a:gd name="connsiteY3108" fmla="*/ 51107 h 500761"/>
                <a:gd name="connsiteX3109" fmla="*/ 4283300 w 4937510"/>
                <a:gd name="connsiteY3109" fmla="*/ 42055 h 500761"/>
                <a:gd name="connsiteX3110" fmla="*/ 4283300 w 4937510"/>
                <a:gd name="connsiteY3110" fmla="*/ 31494 h 500761"/>
                <a:gd name="connsiteX3111" fmla="*/ 4281798 w 4937510"/>
                <a:gd name="connsiteY3111" fmla="*/ 22442 h 500761"/>
                <a:gd name="connsiteX3112" fmla="*/ 4286306 w 4937510"/>
                <a:gd name="connsiteY3112" fmla="*/ 17916 h 500761"/>
                <a:gd name="connsiteX3113" fmla="*/ 192741 w 4937510"/>
                <a:gd name="connsiteY3113" fmla="*/ 377 h 500761"/>
                <a:gd name="connsiteX3114" fmla="*/ 201815 w 4937510"/>
                <a:gd name="connsiteY3114" fmla="*/ 3400 h 500761"/>
                <a:gd name="connsiteX3115" fmla="*/ 206352 w 4937510"/>
                <a:gd name="connsiteY3115" fmla="*/ 9444 h 500761"/>
                <a:gd name="connsiteX3116" fmla="*/ 212402 w 4937510"/>
                <a:gd name="connsiteY3116" fmla="*/ 17001 h 500761"/>
                <a:gd name="connsiteX3117" fmla="*/ 219964 w 4937510"/>
                <a:gd name="connsiteY3117" fmla="*/ 26068 h 500761"/>
                <a:gd name="connsiteX3118" fmla="*/ 233575 w 4937510"/>
                <a:gd name="connsiteY3118" fmla="*/ 39669 h 500761"/>
                <a:gd name="connsiteX3119" fmla="*/ 236599 w 4937510"/>
                <a:gd name="connsiteY3119" fmla="*/ 48736 h 500761"/>
                <a:gd name="connsiteX3120" fmla="*/ 236599 w 4937510"/>
                <a:gd name="connsiteY3120" fmla="*/ 71405 h 500761"/>
                <a:gd name="connsiteX3121" fmla="*/ 235087 w 4937510"/>
                <a:gd name="connsiteY3121" fmla="*/ 94073 h 500761"/>
                <a:gd name="connsiteX3122" fmla="*/ 235087 w 4937510"/>
                <a:gd name="connsiteY3122" fmla="*/ 101629 h 500761"/>
                <a:gd name="connsiteX3123" fmla="*/ 232062 w 4937510"/>
                <a:gd name="connsiteY3123" fmla="*/ 107674 h 500761"/>
                <a:gd name="connsiteX3124" fmla="*/ 230550 w 4937510"/>
                <a:gd name="connsiteY3124" fmla="*/ 125809 h 500761"/>
                <a:gd name="connsiteX3125" fmla="*/ 230550 w 4937510"/>
                <a:gd name="connsiteY3125" fmla="*/ 130343 h 500761"/>
                <a:gd name="connsiteX3126" fmla="*/ 230550 w 4937510"/>
                <a:gd name="connsiteY3126" fmla="*/ 134876 h 500761"/>
                <a:gd name="connsiteX3127" fmla="*/ 229038 w 4937510"/>
                <a:gd name="connsiteY3127" fmla="*/ 140921 h 500761"/>
                <a:gd name="connsiteX3128" fmla="*/ 226013 w 4937510"/>
                <a:gd name="connsiteY3128" fmla="*/ 146966 h 500761"/>
                <a:gd name="connsiteX3129" fmla="*/ 227525 w 4937510"/>
                <a:gd name="connsiteY3129" fmla="*/ 151500 h 500761"/>
                <a:gd name="connsiteX3130" fmla="*/ 229038 w 4937510"/>
                <a:gd name="connsiteY3130" fmla="*/ 153011 h 500761"/>
                <a:gd name="connsiteX3131" fmla="*/ 233575 w 4937510"/>
                <a:gd name="connsiteY3131" fmla="*/ 156034 h 500761"/>
                <a:gd name="connsiteX3132" fmla="*/ 238112 w 4937510"/>
                <a:gd name="connsiteY3132" fmla="*/ 159056 h 500761"/>
                <a:gd name="connsiteX3133" fmla="*/ 241137 w 4937510"/>
                <a:gd name="connsiteY3133" fmla="*/ 162078 h 500761"/>
                <a:gd name="connsiteX3134" fmla="*/ 248698 w 4937510"/>
                <a:gd name="connsiteY3134" fmla="*/ 165101 h 500761"/>
                <a:gd name="connsiteX3135" fmla="*/ 254748 w 4937510"/>
                <a:gd name="connsiteY3135" fmla="*/ 172657 h 500761"/>
                <a:gd name="connsiteX3136" fmla="*/ 254748 w 4937510"/>
                <a:gd name="connsiteY3136" fmla="*/ 180213 h 500761"/>
                <a:gd name="connsiteX3137" fmla="*/ 251723 w 4937510"/>
                <a:gd name="connsiteY3137" fmla="*/ 187769 h 500761"/>
                <a:gd name="connsiteX3138" fmla="*/ 236599 w 4937510"/>
                <a:gd name="connsiteY3138" fmla="*/ 202882 h 500761"/>
                <a:gd name="connsiteX3139" fmla="*/ 236599 w 4937510"/>
                <a:gd name="connsiteY3139" fmla="*/ 207415 h 500761"/>
                <a:gd name="connsiteX3140" fmla="*/ 239624 w 4937510"/>
                <a:gd name="connsiteY3140" fmla="*/ 207415 h 500761"/>
                <a:gd name="connsiteX3141" fmla="*/ 241137 w 4937510"/>
                <a:gd name="connsiteY3141" fmla="*/ 211949 h 500761"/>
                <a:gd name="connsiteX3142" fmla="*/ 241137 w 4937510"/>
                <a:gd name="connsiteY3142" fmla="*/ 213460 h 500761"/>
                <a:gd name="connsiteX3143" fmla="*/ 233575 w 4937510"/>
                <a:gd name="connsiteY3143" fmla="*/ 222527 h 500761"/>
                <a:gd name="connsiteX3144" fmla="*/ 232062 w 4937510"/>
                <a:gd name="connsiteY3144" fmla="*/ 225550 h 500761"/>
                <a:gd name="connsiteX3145" fmla="*/ 224501 w 4937510"/>
                <a:gd name="connsiteY3145" fmla="*/ 242173 h 500761"/>
                <a:gd name="connsiteX3146" fmla="*/ 222988 w 4937510"/>
                <a:gd name="connsiteY3146" fmla="*/ 251241 h 500761"/>
                <a:gd name="connsiteX3147" fmla="*/ 222988 w 4937510"/>
                <a:gd name="connsiteY3147" fmla="*/ 261819 h 500761"/>
                <a:gd name="connsiteX3148" fmla="*/ 222988 w 4937510"/>
                <a:gd name="connsiteY3148" fmla="*/ 270887 h 500761"/>
                <a:gd name="connsiteX3149" fmla="*/ 222988 w 4937510"/>
                <a:gd name="connsiteY3149" fmla="*/ 285999 h 500761"/>
                <a:gd name="connsiteX3150" fmla="*/ 222988 w 4937510"/>
                <a:gd name="connsiteY3150" fmla="*/ 299600 h 500761"/>
                <a:gd name="connsiteX3151" fmla="*/ 222988 w 4937510"/>
                <a:gd name="connsiteY3151" fmla="*/ 310179 h 500761"/>
                <a:gd name="connsiteX3152" fmla="*/ 224501 w 4937510"/>
                <a:gd name="connsiteY3152" fmla="*/ 316223 h 500761"/>
                <a:gd name="connsiteX3153" fmla="*/ 226013 w 4937510"/>
                <a:gd name="connsiteY3153" fmla="*/ 341914 h 500761"/>
                <a:gd name="connsiteX3154" fmla="*/ 226013 w 4937510"/>
                <a:gd name="connsiteY3154" fmla="*/ 357027 h 500761"/>
                <a:gd name="connsiteX3155" fmla="*/ 226013 w 4937510"/>
                <a:gd name="connsiteY3155" fmla="*/ 366094 h 500761"/>
                <a:gd name="connsiteX3156" fmla="*/ 224501 w 4937510"/>
                <a:gd name="connsiteY3156" fmla="*/ 379695 h 500761"/>
                <a:gd name="connsiteX3157" fmla="*/ 224501 w 4937510"/>
                <a:gd name="connsiteY3157" fmla="*/ 418987 h 500761"/>
                <a:gd name="connsiteX3158" fmla="*/ 215427 w 4937510"/>
                <a:gd name="connsiteY3158" fmla="*/ 443166 h 500761"/>
                <a:gd name="connsiteX3159" fmla="*/ 195766 w 4937510"/>
                <a:gd name="connsiteY3159" fmla="*/ 446189 h 500761"/>
                <a:gd name="connsiteX3160" fmla="*/ 189716 w 4937510"/>
                <a:gd name="connsiteY3160" fmla="*/ 443166 h 500761"/>
                <a:gd name="connsiteX3161" fmla="*/ 168544 w 4937510"/>
                <a:gd name="connsiteY3161" fmla="*/ 428054 h 500761"/>
                <a:gd name="connsiteX3162" fmla="*/ 164006 w 4937510"/>
                <a:gd name="connsiteY3162" fmla="*/ 415964 h 500761"/>
                <a:gd name="connsiteX3163" fmla="*/ 159469 w 4937510"/>
                <a:gd name="connsiteY3163" fmla="*/ 403875 h 500761"/>
                <a:gd name="connsiteX3164" fmla="*/ 157957 w 4937510"/>
                <a:gd name="connsiteY3164" fmla="*/ 375161 h 500761"/>
                <a:gd name="connsiteX3165" fmla="*/ 157957 w 4937510"/>
                <a:gd name="connsiteY3165" fmla="*/ 360049 h 500761"/>
                <a:gd name="connsiteX3166" fmla="*/ 156445 w 4937510"/>
                <a:gd name="connsiteY3166" fmla="*/ 350982 h 500761"/>
                <a:gd name="connsiteX3167" fmla="*/ 153420 w 4937510"/>
                <a:gd name="connsiteY3167" fmla="*/ 354004 h 500761"/>
                <a:gd name="connsiteX3168" fmla="*/ 145858 w 4937510"/>
                <a:gd name="connsiteY3168" fmla="*/ 363071 h 500761"/>
                <a:gd name="connsiteX3169" fmla="*/ 142833 w 4937510"/>
                <a:gd name="connsiteY3169" fmla="*/ 370628 h 500761"/>
                <a:gd name="connsiteX3170" fmla="*/ 135272 w 4937510"/>
                <a:gd name="connsiteY3170" fmla="*/ 388762 h 500761"/>
                <a:gd name="connsiteX3171" fmla="*/ 129222 w 4937510"/>
                <a:gd name="connsiteY3171" fmla="*/ 405386 h 500761"/>
                <a:gd name="connsiteX3172" fmla="*/ 121661 w 4937510"/>
                <a:gd name="connsiteY3172" fmla="*/ 414453 h 500761"/>
                <a:gd name="connsiteX3173" fmla="*/ 103512 w 4937510"/>
                <a:gd name="connsiteY3173" fmla="*/ 408408 h 500761"/>
                <a:gd name="connsiteX3174" fmla="*/ 94438 w 4937510"/>
                <a:gd name="connsiteY3174" fmla="*/ 400852 h 500761"/>
                <a:gd name="connsiteX3175" fmla="*/ 85364 w 4937510"/>
                <a:gd name="connsiteY3175" fmla="*/ 405386 h 500761"/>
                <a:gd name="connsiteX3176" fmla="*/ 74778 w 4937510"/>
                <a:gd name="connsiteY3176" fmla="*/ 418987 h 500761"/>
                <a:gd name="connsiteX3177" fmla="*/ 70240 w 4937510"/>
                <a:gd name="connsiteY3177" fmla="*/ 429565 h 500761"/>
                <a:gd name="connsiteX3178" fmla="*/ 64191 w 4937510"/>
                <a:gd name="connsiteY3178" fmla="*/ 434099 h 500761"/>
                <a:gd name="connsiteX3179" fmla="*/ 62679 w 4937510"/>
                <a:gd name="connsiteY3179" fmla="*/ 441655 h 500761"/>
                <a:gd name="connsiteX3180" fmla="*/ 59654 w 4937510"/>
                <a:gd name="connsiteY3180" fmla="*/ 450722 h 500761"/>
                <a:gd name="connsiteX3181" fmla="*/ 58142 w 4937510"/>
                <a:gd name="connsiteY3181" fmla="*/ 462812 h 500761"/>
                <a:gd name="connsiteX3182" fmla="*/ 53605 w 4937510"/>
                <a:gd name="connsiteY3182" fmla="*/ 479436 h 500761"/>
                <a:gd name="connsiteX3183" fmla="*/ 50580 w 4937510"/>
                <a:gd name="connsiteY3183" fmla="*/ 491526 h 500761"/>
                <a:gd name="connsiteX3184" fmla="*/ 39993 w 4937510"/>
                <a:gd name="connsiteY3184" fmla="*/ 500593 h 500761"/>
                <a:gd name="connsiteX3185" fmla="*/ 18820 w 4937510"/>
                <a:gd name="connsiteY3185" fmla="*/ 490014 h 500761"/>
                <a:gd name="connsiteX3186" fmla="*/ 8234 w 4937510"/>
                <a:gd name="connsiteY3186" fmla="*/ 474902 h 500761"/>
                <a:gd name="connsiteX3187" fmla="*/ 5209 w 4937510"/>
                <a:gd name="connsiteY3187" fmla="*/ 470368 h 500761"/>
                <a:gd name="connsiteX3188" fmla="*/ 3697 w 4937510"/>
                <a:gd name="connsiteY3188" fmla="*/ 465835 h 500761"/>
                <a:gd name="connsiteX3189" fmla="*/ 672 w 4937510"/>
                <a:gd name="connsiteY3189" fmla="*/ 455256 h 500761"/>
                <a:gd name="connsiteX3190" fmla="*/ 672 w 4937510"/>
                <a:gd name="connsiteY3190" fmla="*/ 447700 h 500761"/>
                <a:gd name="connsiteX3191" fmla="*/ 672 w 4937510"/>
                <a:gd name="connsiteY3191" fmla="*/ 440144 h 500761"/>
                <a:gd name="connsiteX3192" fmla="*/ 2184 w 4937510"/>
                <a:gd name="connsiteY3192" fmla="*/ 437121 h 500761"/>
                <a:gd name="connsiteX3193" fmla="*/ 672 w 4937510"/>
                <a:gd name="connsiteY3193" fmla="*/ 432588 h 500761"/>
                <a:gd name="connsiteX3194" fmla="*/ 672 w 4937510"/>
                <a:gd name="connsiteY3194" fmla="*/ 425032 h 500761"/>
                <a:gd name="connsiteX3195" fmla="*/ 5209 w 4937510"/>
                <a:gd name="connsiteY3195" fmla="*/ 420498 h 500761"/>
                <a:gd name="connsiteX3196" fmla="*/ 5209 w 4937510"/>
                <a:gd name="connsiteY3196" fmla="*/ 402363 h 500761"/>
                <a:gd name="connsiteX3197" fmla="*/ 5209 w 4937510"/>
                <a:gd name="connsiteY3197" fmla="*/ 397830 h 500761"/>
                <a:gd name="connsiteX3198" fmla="*/ 5209 w 4937510"/>
                <a:gd name="connsiteY3198" fmla="*/ 393296 h 500761"/>
                <a:gd name="connsiteX3199" fmla="*/ 5209 w 4937510"/>
                <a:gd name="connsiteY3199" fmla="*/ 388762 h 500761"/>
                <a:gd name="connsiteX3200" fmla="*/ 5209 w 4937510"/>
                <a:gd name="connsiteY3200" fmla="*/ 384229 h 500761"/>
                <a:gd name="connsiteX3201" fmla="*/ 5209 w 4937510"/>
                <a:gd name="connsiteY3201" fmla="*/ 379695 h 500761"/>
                <a:gd name="connsiteX3202" fmla="*/ 9746 w 4937510"/>
                <a:gd name="connsiteY3202" fmla="*/ 378184 h 500761"/>
                <a:gd name="connsiteX3203" fmla="*/ 14283 w 4937510"/>
                <a:gd name="connsiteY3203" fmla="*/ 381206 h 500761"/>
                <a:gd name="connsiteX3204" fmla="*/ 17308 w 4937510"/>
                <a:gd name="connsiteY3204" fmla="*/ 385740 h 500761"/>
                <a:gd name="connsiteX3205" fmla="*/ 18820 w 4937510"/>
                <a:gd name="connsiteY3205" fmla="*/ 394807 h 500761"/>
                <a:gd name="connsiteX3206" fmla="*/ 18820 w 4937510"/>
                <a:gd name="connsiteY3206" fmla="*/ 400852 h 500761"/>
                <a:gd name="connsiteX3207" fmla="*/ 18820 w 4937510"/>
                <a:gd name="connsiteY3207" fmla="*/ 403875 h 500761"/>
                <a:gd name="connsiteX3208" fmla="*/ 20333 w 4937510"/>
                <a:gd name="connsiteY3208" fmla="*/ 409919 h 500761"/>
                <a:gd name="connsiteX3209" fmla="*/ 21845 w 4937510"/>
                <a:gd name="connsiteY3209" fmla="*/ 420498 h 500761"/>
                <a:gd name="connsiteX3210" fmla="*/ 27894 w 4937510"/>
                <a:gd name="connsiteY3210" fmla="*/ 425032 h 500761"/>
                <a:gd name="connsiteX3211" fmla="*/ 33944 w 4937510"/>
                <a:gd name="connsiteY3211" fmla="*/ 422009 h 500761"/>
                <a:gd name="connsiteX3212" fmla="*/ 39993 w 4937510"/>
                <a:gd name="connsiteY3212" fmla="*/ 420498 h 500761"/>
                <a:gd name="connsiteX3213" fmla="*/ 50580 w 4937510"/>
                <a:gd name="connsiteY3213" fmla="*/ 415964 h 500761"/>
                <a:gd name="connsiteX3214" fmla="*/ 53605 w 4937510"/>
                <a:gd name="connsiteY3214" fmla="*/ 412942 h 500761"/>
                <a:gd name="connsiteX3215" fmla="*/ 53605 w 4937510"/>
                <a:gd name="connsiteY3215" fmla="*/ 409919 h 500761"/>
                <a:gd name="connsiteX3216" fmla="*/ 56629 w 4937510"/>
                <a:gd name="connsiteY3216" fmla="*/ 405386 h 500761"/>
                <a:gd name="connsiteX3217" fmla="*/ 59654 w 4937510"/>
                <a:gd name="connsiteY3217" fmla="*/ 400852 h 500761"/>
                <a:gd name="connsiteX3218" fmla="*/ 67216 w 4937510"/>
                <a:gd name="connsiteY3218" fmla="*/ 396318 h 500761"/>
                <a:gd name="connsiteX3219" fmla="*/ 73265 w 4937510"/>
                <a:gd name="connsiteY3219" fmla="*/ 388762 h 500761"/>
                <a:gd name="connsiteX3220" fmla="*/ 77802 w 4937510"/>
                <a:gd name="connsiteY3220" fmla="*/ 385740 h 500761"/>
                <a:gd name="connsiteX3221" fmla="*/ 79315 w 4937510"/>
                <a:gd name="connsiteY3221" fmla="*/ 381206 h 500761"/>
                <a:gd name="connsiteX3222" fmla="*/ 79315 w 4937510"/>
                <a:gd name="connsiteY3222" fmla="*/ 375161 h 500761"/>
                <a:gd name="connsiteX3223" fmla="*/ 82339 w 4937510"/>
                <a:gd name="connsiteY3223" fmla="*/ 369116 h 500761"/>
                <a:gd name="connsiteX3224" fmla="*/ 82339 w 4937510"/>
                <a:gd name="connsiteY3224" fmla="*/ 363071 h 500761"/>
                <a:gd name="connsiteX3225" fmla="*/ 82339 w 4937510"/>
                <a:gd name="connsiteY3225" fmla="*/ 357027 h 500761"/>
                <a:gd name="connsiteX3226" fmla="*/ 83852 w 4937510"/>
                <a:gd name="connsiteY3226" fmla="*/ 350982 h 500761"/>
                <a:gd name="connsiteX3227" fmla="*/ 86876 w 4937510"/>
                <a:gd name="connsiteY3227" fmla="*/ 347959 h 500761"/>
                <a:gd name="connsiteX3228" fmla="*/ 94438 w 4937510"/>
                <a:gd name="connsiteY3228" fmla="*/ 347959 h 500761"/>
                <a:gd name="connsiteX3229" fmla="*/ 100488 w 4937510"/>
                <a:gd name="connsiteY3229" fmla="*/ 346448 h 500761"/>
                <a:gd name="connsiteX3230" fmla="*/ 105025 w 4937510"/>
                <a:gd name="connsiteY3230" fmla="*/ 343425 h 500761"/>
                <a:gd name="connsiteX3231" fmla="*/ 108049 w 4937510"/>
                <a:gd name="connsiteY3231" fmla="*/ 340403 h 500761"/>
                <a:gd name="connsiteX3232" fmla="*/ 111074 w 4937510"/>
                <a:gd name="connsiteY3232" fmla="*/ 337381 h 500761"/>
                <a:gd name="connsiteX3233" fmla="*/ 117123 w 4937510"/>
                <a:gd name="connsiteY3233" fmla="*/ 334358 h 500761"/>
                <a:gd name="connsiteX3234" fmla="*/ 129222 w 4937510"/>
                <a:gd name="connsiteY3234" fmla="*/ 319246 h 500761"/>
                <a:gd name="connsiteX3235" fmla="*/ 135272 w 4937510"/>
                <a:gd name="connsiteY3235" fmla="*/ 313201 h 500761"/>
                <a:gd name="connsiteX3236" fmla="*/ 151908 w 4937510"/>
                <a:gd name="connsiteY3236" fmla="*/ 298089 h 500761"/>
                <a:gd name="connsiteX3237" fmla="*/ 160982 w 4937510"/>
                <a:gd name="connsiteY3237" fmla="*/ 289021 h 500761"/>
                <a:gd name="connsiteX3238" fmla="*/ 165519 w 4937510"/>
                <a:gd name="connsiteY3238" fmla="*/ 281465 h 500761"/>
                <a:gd name="connsiteX3239" fmla="*/ 168544 w 4937510"/>
                <a:gd name="connsiteY3239" fmla="*/ 276932 h 500761"/>
                <a:gd name="connsiteX3240" fmla="*/ 170056 w 4937510"/>
                <a:gd name="connsiteY3240" fmla="*/ 272398 h 500761"/>
                <a:gd name="connsiteX3241" fmla="*/ 170056 w 4937510"/>
                <a:gd name="connsiteY3241" fmla="*/ 267864 h 500761"/>
                <a:gd name="connsiteX3242" fmla="*/ 170056 w 4937510"/>
                <a:gd name="connsiteY3242" fmla="*/ 261819 h 500761"/>
                <a:gd name="connsiteX3243" fmla="*/ 170056 w 4937510"/>
                <a:gd name="connsiteY3243" fmla="*/ 254263 h 500761"/>
                <a:gd name="connsiteX3244" fmla="*/ 168544 w 4937510"/>
                <a:gd name="connsiteY3244" fmla="*/ 248218 h 500761"/>
                <a:gd name="connsiteX3245" fmla="*/ 167031 w 4937510"/>
                <a:gd name="connsiteY3245" fmla="*/ 245196 h 500761"/>
                <a:gd name="connsiteX3246" fmla="*/ 167031 w 4937510"/>
                <a:gd name="connsiteY3246" fmla="*/ 242173 h 500761"/>
                <a:gd name="connsiteX3247" fmla="*/ 165519 w 4937510"/>
                <a:gd name="connsiteY3247" fmla="*/ 237640 h 500761"/>
                <a:gd name="connsiteX3248" fmla="*/ 162494 w 4937510"/>
                <a:gd name="connsiteY3248" fmla="*/ 231595 h 500761"/>
                <a:gd name="connsiteX3249" fmla="*/ 151908 w 4937510"/>
                <a:gd name="connsiteY3249" fmla="*/ 230084 h 500761"/>
                <a:gd name="connsiteX3250" fmla="*/ 138296 w 4937510"/>
                <a:gd name="connsiteY3250" fmla="*/ 228572 h 500761"/>
                <a:gd name="connsiteX3251" fmla="*/ 129222 w 4937510"/>
                <a:gd name="connsiteY3251" fmla="*/ 228572 h 500761"/>
                <a:gd name="connsiteX3252" fmla="*/ 121661 w 4937510"/>
                <a:gd name="connsiteY3252" fmla="*/ 227061 h 500761"/>
                <a:gd name="connsiteX3253" fmla="*/ 117123 w 4937510"/>
                <a:gd name="connsiteY3253" fmla="*/ 224039 h 500761"/>
                <a:gd name="connsiteX3254" fmla="*/ 115611 w 4937510"/>
                <a:gd name="connsiteY3254" fmla="*/ 221016 h 500761"/>
                <a:gd name="connsiteX3255" fmla="*/ 121661 w 4937510"/>
                <a:gd name="connsiteY3255" fmla="*/ 213460 h 500761"/>
                <a:gd name="connsiteX3256" fmla="*/ 133759 w 4937510"/>
                <a:gd name="connsiteY3256" fmla="*/ 207415 h 500761"/>
                <a:gd name="connsiteX3257" fmla="*/ 145858 w 4937510"/>
                <a:gd name="connsiteY3257" fmla="*/ 198348 h 500761"/>
                <a:gd name="connsiteX3258" fmla="*/ 147371 w 4937510"/>
                <a:gd name="connsiteY3258" fmla="*/ 196837 h 500761"/>
                <a:gd name="connsiteX3259" fmla="*/ 170056 w 4937510"/>
                <a:gd name="connsiteY3259" fmla="*/ 183236 h 500761"/>
                <a:gd name="connsiteX3260" fmla="*/ 170056 w 4937510"/>
                <a:gd name="connsiteY3260" fmla="*/ 178702 h 500761"/>
                <a:gd name="connsiteX3261" fmla="*/ 170056 w 4937510"/>
                <a:gd name="connsiteY3261" fmla="*/ 166612 h 500761"/>
                <a:gd name="connsiteX3262" fmla="*/ 170056 w 4937510"/>
                <a:gd name="connsiteY3262" fmla="*/ 156034 h 500761"/>
                <a:gd name="connsiteX3263" fmla="*/ 174593 w 4937510"/>
                <a:gd name="connsiteY3263" fmla="*/ 149989 h 500761"/>
                <a:gd name="connsiteX3264" fmla="*/ 176105 w 4937510"/>
                <a:gd name="connsiteY3264" fmla="*/ 134876 h 500761"/>
                <a:gd name="connsiteX3265" fmla="*/ 174593 w 4937510"/>
                <a:gd name="connsiteY3265" fmla="*/ 118253 h 500761"/>
                <a:gd name="connsiteX3266" fmla="*/ 177618 w 4937510"/>
                <a:gd name="connsiteY3266" fmla="*/ 103141 h 500761"/>
                <a:gd name="connsiteX3267" fmla="*/ 177618 w 4937510"/>
                <a:gd name="connsiteY3267" fmla="*/ 92562 h 500761"/>
                <a:gd name="connsiteX3268" fmla="*/ 176105 w 4937510"/>
                <a:gd name="connsiteY3268" fmla="*/ 57804 h 500761"/>
                <a:gd name="connsiteX3269" fmla="*/ 174593 w 4937510"/>
                <a:gd name="connsiteY3269" fmla="*/ 45714 h 500761"/>
                <a:gd name="connsiteX3270" fmla="*/ 173081 w 4937510"/>
                <a:gd name="connsiteY3270" fmla="*/ 36647 h 500761"/>
                <a:gd name="connsiteX3271" fmla="*/ 173081 w 4937510"/>
                <a:gd name="connsiteY3271" fmla="*/ 29090 h 500761"/>
                <a:gd name="connsiteX3272" fmla="*/ 173081 w 4937510"/>
                <a:gd name="connsiteY3272" fmla="*/ 20023 h 500761"/>
                <a:gd name="connsiteX3273" fmla="*/ 176105 w 4937510"/>
                <a:gd name="connsiteY3273" fmla="*/ 15489 h 500761"/>
                <a:gd name="connsiteX3274" fmla="*/ 176105 w 4937510"/>
                <a:gd name="connsiteY3274" fmla="*/ 10956 h 500761"/>
                <a:gd name="connsiteX3275" fmla="*/ 182155 w 4937510"/>
                <a:gd name="connsiteY3275" fmla="*/ 1888 h 500761"/>
                <a:gd name="connsiteX3276" fmla="*/ 192741 w 4937510"/>
                <a:gd name="connsiteY3276" fmla="*/ 377 h 500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Lst>
              <a:rect l="l" t="t" r="r" b="b"/>
              <a:pathLst>
                <a:path w="4937510" h="500761">
                  <a:moveTo>
                    <a:pt x="1584576" y="395678"/>
                  </a:moveTo>
                  <a:cubicBezTo>
                    <a:pt x="1586064" y="395678"/>
                    <a:pt x="1587553" y="395678"/>
                    <a:pt x="1587553" y="395678"/>
                  </a:cubicBezTo>
                  <a:cubicBezTo>
                    <a:pt x="1589041" y="394154"/>
                    <a:pt x="1590529" y="395678"/>
                    <a:pt x="1590529" y="395678"/>
                  </a:cubicBezTo>
                  <a:cubicBezTo>
                    <a:pt x="1592018" y="395678"/>
                    <a:pt x="1593506" y="395678"/>
                    <a:pt x="1593506" y="395678"/>
                  </a:cubicBezTo>
                  <a:cubicBezTo>
                    <a:pt x="1593506" y="395678"/>
                    <a:pt x="1593506" y="397202"/>
                    <a:pt x="1593506" y="398726"/>
                  </a:cubicBezTo>
                  <a:cubicBezTo>
                    <a:pt x="1594994" y="400250"/>
                    <a:pt x="1596482" y="398726"/>
                    <a:pt x="1597971" y="400250"/>
                  </a:cubicBezTo>
                  <a:cubicBezTo>
                    <a:pt x="1599459" y="401774"/>
                    <a:pt x="1600947" y="401774"/>
                    <a:pt x="1602436" y="401774"/>
                  </a:cubicBezTo>
                  <a:cubicBezTo>
                    <a:pt x="1603924" y="401774"/>
                    <a:pt x="1605412" y="401774"/>
                    <a:pt x="1608389" y="403298"/>
                  </a:cubicBezTo>
                  <a:cubicBezTo>
                    <a:pt x="1609877" y="403298"/>
                    <a:pt x="1609877" y="403298"/>
                    <a:pt x="1611365" y="403298"/>
                  </a:cubicBezTo>
                  <a:cubicBezTo>
                    <a:pt x="1612854" y="403298"/>
                    <a:pt x="1614342" y="403298"/>
                    <a:pt x="1617318" y="401774"/>
                  </a:cubicBezTo>
                  <a:cubicBezTo>
                    <a:pt x="1620295" y="400250"/>
                    <a:pt x="1618807" y="401774"/>
                    <a:pt x="1620295" y="400250"/>
                  </a:cubicBezTo>
                  <a:cubicBezTo>
                    <a:pt x="1621783" y="400250"/>
                    <a:pt x="1623271" y="398726"/>
                    <a:pt x="1623271" y="398726"/>
                  </a:cubicBezTo>
                  <a:cubicBezTo>
                    <a:pt x="1623271" y="398726"/>
                    <a:pt x="1623271" y="400250"/>
                    <a:pt x="1624760" y="401774"/>
                  </a:cubicBezTo>
                  <a:cubicBezTo>
                    <a:pt x="1624760" y="403298"/>
                    <a:pt x="1624760" y="404822"/>
                    <a:pt x="1623271" y="406346"/>
                  </a:cubicBezTo>
                  <a:cubicBezTo>
                    <a:pt x="1623271" y="409394"/>
                    <a:pt x="1623271" y="409394"/>
                    <a:pt x="1621783" y="412442"/>
                  </a:cubicBezTo>
                  <a:cubicBezTo>
                    <a:pt x="1620295" y="415490"/>
                    <a:pt x="1620295" y="413966"/>
                    <a:pt x="1618807" y="415490"/>
                  </a:cubicBezTo>
                  <a:cubicBezTo>
                    <a:pt x="1618807" y="417014"/>
                    <a:pt x="1615830" y="418538"/>
                    <a:pt x="1615830" y="420062"/>
                  </a:cubicBezTo>
                  <a:cubicBezTo>
                    <a:pt x="1614342" y="421586"/>
                    <a:pt x="1614342" y="421586"/>
                    <a:pt x="1612854" y="423110"/>
                  </a:cubicBezTo>
                  <a:cubicBezTo>
                    <a:pt x="1612854" y="426158"/>
                    <a:pt x="1611365" y="426158"/>
                    <a:pt x="1609877" y="427682"/>
                  </a:cubicBezTo>
                  <a:cubicBezTo>
                    <a:pt x="1609877" y="429206"/>
                    <a:pt x="1606900" y="429206"/>
                    <a:pt x="1605412" y="430730"/>
                  </a:cubicBezTo>
                  <a:cubicBezTo>
                    <a:pt x="1603924" y="432254"/>
                    <a:pt x="1603924" y="430730"/>
                    <a:pt x="1602436" y="432254"/>
                  </a:cubicBezTo>
                  <a:cubicBezTo>
                    <a:pt x="1600947" y="432254"/>
                    <a:pt x="1597971" y="430730"/>
                    <a:pt x="1594994" y="430730"/>
                  </a:cubicBezTo>
                  <a:cubicBezTo>
                    <a:pt x="1592018" y="432254"/>
                    <a:pt x="1592018" y="430730"/>
                    <a:pt x="1589041" y="430730"/>
                  </a:cubicBezTo>
                  <a:cubicBezTo>
                    <a:pt x="1586064" y="429206"/>
                    <a:pt x="1586064" y="429206"/>
                    <a:pt x="1584576" y="427682"/>
                  </a:cubicBezTo>
                  <a:cubicBezTo>
                    <a:pt x="1583088" y="426158"/>
                    <a:pt x="1583088" y="424634"/>
                    <a:pt x="1581600" y="423110"/>
                  </a:cubicBezTo>
                  <a:cubicBezTo>
                    <a:pt x="1581600" y="421586"/>
                    <a:pt x="1581600" y="420062"/>
                    <a:pt x="1580111" y="418538"/>
                  </a:cubicBezTo>
                  <a:cubicBezTo>
                    <a:pt x="1580111" y="415490"/>
                    <a:pt x="1580111" y="415490"/>
                    <a:pt x="1578623" y="413966"/>
                  </a:cubicBezTo>
                  <a:cubicBezTo>
                    <a:pt x="1577135" y="412442"/>
                    <a:pt x="1578623" y="410918"/>
                    <a:pt x="1578623" y="409394"/>
                  </a:cubicBezTo>
                  <a:cubicBezTo>
                    <a:pt x="1578623" y="409394"/>
                    <a:pt x="1577135" y="406346"/>
                    <a:pt x="1577135" y="406346"/>
                  </a:cubicBezTo>
                  <a:cubicBezTo>
                    <a:pt x="1577135" y="404822"/>
                    <a:pt x="1577135" y="403298"/>
                    <a:pt x="1577135" y="401774"/>
                  </a:cubicBezTo>
                  <a:cubicBezTo>
                    <a:pt x="1577135" y="400250"/>
                    <a:pt x="1577135" y="400250"/>
                    <a:pt x="1578623" y="398726"/>
                  </a:cubicBezTo>
                  <a:cubicBezTo>
                    <a:pt x="1578623" y="398726"/>
                    <a:pt x="1580111" y="397202"/>
                    <a:pt x="1581600" y="397202"/>
                  </a:cubicBezTo>
                  <a:cubicBezTo>
                    <a:pt x="1581600" y="395678"/>
                    <a:pt x="1583088" y="395678"/>
                    <a:pt x="1584576" y="395678"/>
                  </a:cubicBezTo>
                  <a:close/>
                  <a:moveTo>
                    <a:pt x="2841180" y="348471"/>
                  </a:moveTo>
                  <a:cubicBezTo>
                    <a:pt x="2838162" y="348471"/>
                    <a:pt x="2838162" y="348471"/>
                    <a:pt x="2836654" y="349978"/>
                  </a:cubicBezTo>
                  <a:cubicBezTo>
                    <a:pt x="2835145" y="349978"/>
                    <a:pt x="2832128" y="349978"/>
                    <a:pt x="2829110" y="349978"/>
                  </a:cubicBezTo>
                  <a:cubicBezTo>
                    <a:pt x="2827602" y="351486"/>
                    <a:pt x="2823076" y="352993"/>
                    <a:pt x="2821567" y="351486"/>
                  </a:cubicBezTo>
                  <a:cubicBezTo>
                    <a:pt x="2820058" y="351486"/>
                    <a:pt x="2818549" y="352993"/>
                    <a:pt x="2815532" y="352993"/>
                  </a:cubicBezTo>
                  <a:cubicBezTo>
                    <a:pt x="2815532" y="354501"/>
                    <a:pt x="2812515" y="354501"/>
                    <a:pt x="2811006" y="354501"/>
                  </a:cubicBezTo>
                  <a:cubicBezTo>
                    <a:pt x="2806480" y="357516"/>
                    <a:pt x="2803463" y="357516"/>
                    <a:pt x="2798937" y="360531"/>
                  </a:cubicBezTo>
                  <a:cubicBezTo>
                    <a:pt x="2798937" y="362039"/>
                    <a:pt x="2797428" y="360531"/>
                    <a:pt x="2794410" y="363546"/>
                  </a:cubicBezTo>
                  <a:cubicBezTo>
                    <a:pt x="2794410" y="365054"/>
                    <a:pt x="2792902" y="365054"/>
                    <a:pt x="2791393" y="366561"/>
                  </a:cubicBezTo>
                  <a:cubicBezTo>
                    <a:pt x="2791393" y="368069"/>
                    <a:pt x="2791393" y="369576"/>
                    <a:pt x="2789884" y="371084"/>
                  </a:cubicBezTo>
                  <a:cubicBezTo>
                    <a:pt x="2788376" y="375607"/>
                    <a:pt x="2789884" y="374099"/>
                    <a:pt x="2788376" y="380129"/>
                  </a:cubicBezTo>
                  <a:cubicBezTo>
                    <a:pt x="2785358" y="387667"/>
                    <a:pt x="2786867" y="386160"/>
                    <a:pt x="2786867" y="389175"/>
                  </a:cubicBezTo>
                  <a:cubicBezTo>
                    <a:pt x="2786867" y="390682"/>
                    <a:pt x="2786867" y="392190"/>
                    <a:pt x="2788376" y="393697"/>
                  </a:cubicBezTo>
                  <a:cubicBezTo>
                    <a:pt x="2789884" y="396712"/>
                    <a:pt x="2789884" y="396712"/>
                    <a:pt x="2791393" y="398220"/>
                  </a:cubicBezTo>
                  <a:cubicBezTo>
                    <a:pt x="2791393" y="398220"/>
                    <a:pt x="2791393" y="399728"/>
                    <a:pt x="2792902" y="399728"/>
                  </a:cubicBezTo>
                  <a:cubicBezTo>
                    <a:pt x="2794410" y="401235"/>
                    <a:pt x="2797428" y="402743"/>
                    <a:pt x="2801954" y="405758"/>
                  </a:cubicBezTo>
                  <a:cubicBezTo>
                    <a:pt x="2801954" y="405758"/>
                    <a:pt x="2803463" y="405758"/>
                    <a:pt x="2804971" y="405758"/>
                  </a:cubicBezTo>
                  <a:cubicBezTo>
                    <a:pt x="2807989" y="407265"/>
                    <a:pt x="2806480" y="407265"/>
                    <a:pt x="2807989" y="408773"/>
                  </a:cubicBezTo>
                  <a:cubicBezTo>
                    <a:pt x="2809497" y="408773"/>
                    <a:pt x="2811006" y="408773"/>
                    <a:pt x="2812515" y="408773"/>
                  </a:cubicBezTo>
                  <a:cubicBezTo>
                    <a:pt x="2815532" y="408773"/>
                    <a:pt x="2817041" y="408773"/>
                    <a:pt x="2820058" y="408773"/>
                  </a:cubicBezTo>
                  <a:cubicBezTo>
                    <a:pt x="2821567" y="408773"/>
                    <a:pt x="2823076" y="408773"/>
                    <a:pt x="2826093" y="408773"/>
                  </a:cubicBezTo>
                  <a:cubicBezTo>
                    <a:pt x="2827602" y="408773"/>
                    <a:pt x="2829110" y="410280"/>
                    <a:pt x="2829110" y="410280"/>
                  </a:cubicBezTo>
                  <a:cubicBezTo>
                    <a:pt x="2833636" y="410280"/>
                    <a:pt x="2833636" y="410280"/>
                    <a:pt x="2835145" y="410280"/>
                  </a:cubicBezTo>
                  <a:cubicBezTo>
                    <a:pt x="2839671" y="408773"/>
                    <a:pt x="2842688" y="408773"/>
                    <a:pt x="2845706" y="408773"/>
                  </a:cubicBezTo>
                  <a:cubicBezTo>
                    <a:pt x="2848723" y="408773"/>
                    <a:pt x="2854758" y="408773"/>
                    <a:pt x="2859284" y="405758"/>
                  </a:cubicBezTo>
                  <a:cubicBezTo>
                    <a:pt x="2863810" y="404250"/>
                    <a:pt x="2865319" y="404250"/>
                    <a:pt x="2869845" y="401235"/>
                  </a:cubicBezTo>
                  <a:cubicBezTo>
                    <a:pt x="2874371" y="399728"/>
                    <a:pt x="2875880" y="396712"/>
                    <a:pt x="2877388" y="393697"/>
                  </a:cubicBezTo>
                  <a:cubicBezTo>
                    <a:pt x="2878897" y="390682"/>
                    <a:pt x="2878897" y="392190"/>
                    <a:pt x="2880406" y="387667"/>
                  </a:cubicBezTo>
                  <a:cubicBezTo>
                    <a:pt x="2880406" y="384652"/>
                    <a:pt x="2881914" y="375607"/>
                    <a:pt x="2880406" y="372592"/>
                  </a:cubicBezTo>
                  <a:cubicBezTo>
                    <a:pt x="2880406" y="369576"/>
                    <a:pt x="2880406" y="369576"/>
                    <a:pt x="2878897" y="366561"/>
                  </a:cubicBezTo>
                  <a:cubicBezTo>
                    <a:pt x="2877388" y="362039"/>
                    <a:pt x="2874371" y="360531"/>
                    <a:pt x="2872862" y="359024"/>
                  </a:cubicBezTo>
                  <a:cubicBezTo>
                    <a:pt x="2872862" y="359024"/>
                    <a:pt x="2872862" y="359024"/>
                    <a:pt x="2869845" y="356008"/>
                  </a:cubicBezTo>
                  <a:cubicBezTo>
                    <a:pt x="2869845" y="356008"/>
                    <a:pt x="2869845" y="356008"/>
                    <a:pt x="2866827" y="351486"/>
                  </a:cubicBezTo>
                  <a:cubicBezTo>
                    <a:pt x="2866827" y="351486"/>
                    <a:pt x="2863810" y="348471"/>
                    <a:pt x="2860793" y="348471"/>
                  </a:cubicBezTo>
                  <a:cubicBezTo>
                    <a:pt x="2859284" y="346963"/>
                    <a:pt x="2859284" y="348471"/>
                    <a:pt x="2854758" y="348471"/>
                  </a:cubicBezTo>
                  <a:cubicBezTo>
                    <a:pt x="2850232" y="346963"/>
                    <a:pt x="2850232" y="348471"/>
                    <a:pt x="2847215" y="348471"/>
                  </a:cubicBezTo>
                  <a:cubicBezTo>
                    <a:pt x="2844197" y="348471"/>
                    <a:pt x="2844197" y="348471"/>
                    <a:pt x="2841180" y="348471"/>
                  </a:cubicBezTo>
                  <a:close/>
                  <a:moveTo>
                    <a:pt x="1178404" y="330923"/>
                  </a:moveTo>
                  <a:cubicBezTo>
                    <a:pt x="1175390" y="330923"/>
                    <a:pt x="1175390" y="330923"/>
                    <a:pt x="1173883" y="332430"/>
                  </a:cubicBezTo>
                  <a:cubicBezTo>
                    <a:pt x="1170870" y="332430"/>
                    <a:pt x="1169363" y="332430"/>
                    <a:pt x="1167856" y="332430"/>
                  </a:cubicBezTo>
                  <a:cubicBezTo>
                    <a:pt x="1167856" y="332430"/>
                    <a:pt x="1166349" y="332430"/>
                    <a:pt x="1164843" y="333937"/>
                  </a:cubicBezTo>
                  <a:cubicBezTo>
                    <a:pt x="1161829" y="335444"/>
                    <a:pt x="1161829" y="335444"/>
                    <a:pt x="1161829" y="336950"/>
                  </a:cubicBezTo>
                  <a:cubicBezTo>
                    <a:pt x="1160322" y="338457"/>
                    <a:pt x="1160322" y="338457"/>
                    <a:pt x="1160322" y="339964"/>
                  </a:cubicBezTo>
                  <a:cubicBezTo>
                    <a:pt x="1158816" y="342977"/>
                    <a:pt x="1158816" y="342977"/>
                    <a:pt x="1158816" y="344484"/>
                  </a:cubicBezTo>
                  <a:cubicBezTo>
                    <a:pt x="1157309" y="347498"/>
                    <a:pt x="1157309" y="350511"/>
                    <a:pt x="1155802" y="350511"/>
                  </a:cubicBezTo>
                  <a:cubicBezTo>
                    <a:pt x="1154295" y="352018"/>
                    <a:pt x="1154295" y="352018"/>
                    <a:pt x="1154295" y="355032"/>
                  </a:cubicBezTo>
                  <a:cubicBezTo>
                    <a:pt x="1155802" y="356538"/>
                    <a:pt x="1154295" y="356538"/>
                    <a:pt x="1155802" y="358045"/>
                  </a:cubicBezTo>
                  <a:cubicBezTo>
                    <a:pt x="1157309" y="359552"/>
                    <a:pt x="1158816" y="361059"/>
                    <a:pt x="1160322" y="361059"/>
                  </a:cubicBezTo>
                  <a:cubicBezTo>
                    <a:pt x="1160322" y="361059"/>
                    <a:pt x="1161829" y="362566"/>
                    <a:pt x="1163336" y="364072"/>
                  </a:cubicBezTo>
                  <a:cubicBezTo>
                    <a:pt x="1164843" y="365579"/>
                    <a:pt x="1164843" y="365579"/>
                    <a:pt x="1166349" y="365579"/>
                  </a:cubicBezTo>
                  <a:cubicBezTo>
                    <a:pt x="1167856" y="365579"/>
                    <a:pt x="1169363" y="365579"/>
                    <a:pt x="1170870" y="367086"/>
                  </a:cubicBezTo>
                  <a:cubicBezTo>
                    <a:pt x="1172377" y="367086"/>
                    <a:pt x="1172377" y="367086"/>
                    <a:pt x="1173883" y="368593"/>
                  </a:cubicBezTo>
                  <a:cubicBezTo>
                    <a:pt x="1176897" y="370099"/>
                    <a:pt x="1176897" y="370099"/>
                    <a:pt x="1179910" y="370099"/>
                  </a:cubicBezTo>
                  <a:cubicBezTo>
                    <a:pt x="1181417" y="370099"/>
                    <a:pt x="1184431" y="370099"/>
                    <a:pt x="1184431" y="370099"/>
                  </a:cubicBezTo>
                  <a:cubicBezTo>
                    <a:pt x="1184431" y="370099"/>
                    <a:pt x="1185938" y="367086"/>
                    <a:pt x="1184431" y="365579"/>
                  </a:cubicBezTo>
                  <a:cubicBezTo>
                    <a:pt x="1184431" y="364072"/>
                    <a:pt x="1182924" y="364072"/>
                    <a:pt x="1182924" y="362566"/>
                  </a:cubicBezTo>
                  <a:cubicBezTo>
                    <a:pt x="1182924" y="361059"/>
                    <a:pt x="1181417" y="361059"/>
                    <a:pt x="1179910" y="358045"/>
                  </a:cubicBezTo>
                  <a:cubicBezTo>
                    <a:pt x="1179910" y="356538"/>
                    <a:pt x="1179910" y="355032"/>
                    <a:pt x="1179910" y="353525"/>
                  </a:cubicBezTo>
                  <a:cubicBezTo>
                    <a:pt x="1181417" y="352018"/>
                    <a:pt x="1181417" y="350511"/>
                    <a:pt x="1181417" y="349005"/>
                  </a:cubicBezTo>
                  <a:cubicBezTo>
                    <a:pt x="1182924" y="347498"/>
                    <a:pt x="1184431" y="349005"/>
                    <a:pt x="1184431" y="345991"/>
                  </a:cubicBezTo>
                  <a:cubicBezTo>
                    <a:pt x="1184431" y="344484"/>
                    <a:pt x="1185938" y="344484"/>
                    <a:pt x="1185938" y="341471"/>
                  </a:cubicBezTo>
                  <a:cubicBezTo>
                    <a:pt x="1185938" y="339964"/>
                    <a:pt x="1185938" y="336950"/>
                    <a:pt x="1185938" y="336950"/>
                  </a:cubicBezTo>
                  <a:cubicBezTo>
                    <a:pt x="1185938" y="335444"/>
                    <a:pt x="1185938" y="333937"/>
                    <a:pt x="1184431" y="332430"/>
                  </a:cubicBezTo>
                  <a:cubicBezTo>
                    <a:pt x="1182924" y="332430"/>
                    <a:pt x="1182924" y="330923"/>
                    <a:pt x="1181417" y="330923"/>
                  </a:cubicBezTo>
                  <a:cubicBezTo>
                    <a:pt x="1181417" y="330923"/>
                    <a:pt x="1179910" y="330923"/>
                    <a:pt x="1178404" y="330923"/>
                  </a:cubicBezTo>
                  <a:close/>
                  <a:moveTo>
                    <a:pt x="1738966" y="319541"/>
                  </a:moveTo>
                  <a:cubicBezTo>
                    <a:pt x="1738966" y="319541"/>
                    <a:pt x="1743589" y="319541"/>
                    <a:pt x="1745130" y="319541"/>
                  </a:cubicBezTo>
                  <a:cubicBezTo>
                    <a:pt x="1746671" y="319541"/>
                    <a:pt x="1754375" y="321068"/>
                    <a:pt x="1754375" y="321068"/>
                  </a:cubicBezTo>
                  <a:cubicBezTo>
                    <a:pt x="1754375" y="321068"/>
                    <a:pt x="1755915" y="322594"/>
                    <a:pt x="1757456" y="322594"/>
                  </a:cubicBezTo>
                  <a:cubicBezTo>
                    <a:pt x="1758997" y="322594"/>
                    <a:pt x="1762079" y="324121"/>
                    <a:pt x="1763620" y="324121"/>
                  </a:cubicBezTo>
                  <a:cubicBezTo>
                    <a:pt x="1765160" y="324121"/>
                    <a:pt x="1766701" y="325647"/>
                    <a:pt x="1768242" y="327173"/>
                  </a:cubicBezTo>
                  <a:cubicBezTo>
                    <a:pt x="1771324" y="328700"/>
                    <a:pt x="1772865" y="328700"/>
                    <a:pt x="1772865" y="328700"/>
                  </a:cubicBezTo>
                  <a:cubicBezTo>
                    <a:pt x="1772865" y="330226"/>
                    <a:pt x="1774405" y="331753"/>
                    <a:pt x="1775946" y="331753"/>
                  </a:cubicBezTo>
                  <a:cubicBezTo>
                    <a:pt x="1779028" y="334806"/>
                    <a:pt x="1779028" y="336332"/>
                    <a:pt x="1780569" y="339385"/>
                  </a:cubicBezTo>
                  <a:cubicBezTo>
                    <a:pt x="1783650" y="342438"/>
                    <a:pt x="1783650" y="342438"/>
                    <a:pt x="1785191" y="343965"/>
                  </a:cubicBezTo>
                  <a:cubicBezTo>
                    <a:pt x="1786732" y="343965"/>
                    <a:pt x="1786732" y="343965"/>
                    <a:pt x="1786732" y="347017"/>
                  </a:cubicBezTo>
                  <a:cubicBezTo>
                    <a:pt x="1786732" y="348544"/>
                    <a:pt x="1788273" y="351597"/>
                    <a:pt x="1785191" y="351597"/>
                  </a:cubicBezTo>
                  <a:cubicBezTo>
                    <a:pt x="1783650" y="353123"/>
                    <a:pt x="1783650" y="351597"/>
                    <a:pt x="1782109" y="353123"/>
                  </a:cubicBezTo>
                  <a:cubicBezTo>
                    <a:pt x="1780569" y="353123"/>
                    <a:pt x="1779028" y="354650"/>
                    <a:pt x="1777487" y="354650"/>
                  </a:cubicBezTo>
                  <a:cubicBezTo>
                    <a:pt x="1774405" y="356176"/>
                    <a:pt x="1772865" y="359229"/>
                    <a:pt x="1771324" y="359229"/>
                  </a:cubicBezTo>
                  <a:cubicBezTo>
                    <a:pt x="1768242" y="359229"/>
                    <a:pt x="1768242" y="359229"/>
                    <a:pt x="1766701" y="357703"/>
                  </a:cubicBezTo>
                  <a:cubicBezTo>
                    <a:pt x="1763620" y="356176"/>
                    <a:pt x="1763620" y="356176"/>
                    <a:pt x="1762079" y="356176"/>
                  </a:cubicBezTo>
                  <a:cubicBezTo>
                    <a:pt x="1757456" y="354650"/>
                    <a:pt x="1757456" y="353123"/>
                    <a:pt x="1754375" y="350070"/>
                  </a:cubicBezTo>
                  <a:cubicBezTo>
                    <a:pt x="1751293" y="348544"/>
                    <a:pt x="1748211" y="345491"/>
                    <a:pt x="1746671" y="342438"/>
                  </a:cubicBezTo>
                  <a:cubicBezTo>
                    <a:pt x="1743589" y="337859"/>
                    <a:pt x="1743589" y="336332"/>
                    <a:pt x="1742048" y="331753"/>
                  </a:cubicBezTo>
                  <a:cubicBezTo>
                    <a:pt x="1740507" y="330226"/>
                    <a:pt x="1742048" y="331753"/>
                    <a:pt x="1738966" y="328700"/>
                  </a:cubicBezTo>
                  <a:cubicBezTo>
                    <a:pt x="1737426" y="327173"/>
                    <a:pt x="1737426" y="327173"/>
                    <a:pt x="1737426" y="325647"/>
                  </a:cubicBezTo>
                  <a:cubicBezTo>
                    <a:pt x="1735885" y="322594"/>
                    <a:pt x="1735885" y="321068"/>
                    <a:pt x="1735885" y="321068"/>
                  </a:cubicBezTo>
                  <a:cubicBezTo>
                    <a:pt x="1735885" y="321068"/>
                    <a:pt x="1737426" y="319541"/>
                    <a:pt x="1738966" y="319541"/>
                  </a:cubicBezTo>
                  <a:close/>
                  <a:moveTo>
                    <a:pt x="4290813" y="269867"/>
                  </a:moveTo>
                  <a:cubicBezTo>
                    <a:pt x="4284803" y="269867"/>
                    <a:pt x="4287808" y="271376"/>
                    <a:pt x="4284803" y="274393"/>
                  </a:cubicBezTo>
                  <a:cubicBezTo>
                    <a:pt x="4281798" y="277410"/>
                    <a:pt x="4280295" y="275902"/>
                    <a:pt x="4274285" y="278919"/>
                  </a:cubicBezTo>
                  <a:cubicBezTo>
                    <a:pt x="4269777" y="280428"/>
                    <a:pt x="4263767" y="283445"/>
                    <a:pt x="4259259" y="287971"/>
                  </a:cubicBezTo>
                  <a:cubicBezTo>
                    <a:pt x="4253249" y="290989"/>
                    <a:pt x="4254752" y="290989"/>
                    <a:pt x="4254752" y="294006"/>
                  </a:cubicBezTo>
                  <a:cubicBezTo>
                    <a:pt x="4254752" y="298532"/>
                    <a:pt x="4257757" y="297023"/>
                    <a:pt x="4260762" y="300041"/>
                  </a:cubicBezTo>
                  <a:cubicBezTo>
                    <a:pt x="4265270" y="303058"/>
                    <a:pt x="4274285" y="304567"/>
                    <a:pt x="4275788" y="304567"/>
                  </a:cubicBezTo>
                  <a:cubicBezTo>
                    <a:pt x="4275788" y="304567"/>
                    <a:pt x="4281798" y="303058"/>
                    <a:pt x="4284803" y="300041"/>
                  </a:cubicBezTo>
                  <a:cubicBezTo>
                    <a:pt x="4287808" y="298532"/>
                    <a:pt x="4290813" y="295515"/>
                    <a:pt x="4292316" y="292497"/>
                  </a:cubicBezTo>
                  <a:cubicBezTo>
                    <a:pt x="4293818" y="287971"/>
                    <a:pt x="4293818" y="286463"/>
                    <a:pt x="4298326" y="283445"/>
                  </a:cubicBezTo>
                  <a:cubicBezTo>
                    <a:pt x="4302834" y="280428"/>
                    <a:pt x="4299829" y="280428"/>
                    <a:pt x="4299829" y="274393"/>
                  </a:cubicBezTo>
                  <a:cubicBezTo>
                    <a:pt x="4300580" y="271376"/>
                    <a:pt x="4300580" y="270244"/>
                    <a:pt x="4300392" y="269867"/>
                  </a:cubicBezTo>
                  <a:cubicBezTo>
                    <a:pt x="4300204" y="269490"/>
                    <a:pt x="4299829" y="269867"/>
                    <a:pt x="4299829" y="269867"/>
                  </a:cubicBezTo>
                  <a:cubicBezTo>
                    <a:pt x="4299829" y="269867"/>
                    <a:pt x="4296824" y="269867"/>
                    <a:pt x="4290813" y="269867"/>
                  </a:cubicBezTo>
                  <a:close/>
                  <a:moveTo>
                    <a:pt x="3841220" y="261965"/>
                  </a:moveTo>
                  <a:cubicBezTo>
                    <a:pt x="3833694" y="261965"/>
                    <a:pt x="3830683" y="261965"/>
                    <a:pt x="3827673" y="263475"/>
                  </a:cubicBezTo>
                  <a:cubicBezTo>
                    <a:pt x="3824662" y="264985"/>
                    <a:pt x="3821652" y="264985"/>
                    <a:pt x="3818641" y="266495"/>
                  </a:cubicBezTo>
                  <a:cubicBezTo>
                    <a:pt x="3815631" y="269516"/>
                    <a:pt x="3812620" y="271026"/>
                    <a:pt x="3812620" y="271026"/>
                  </a:cubicBezTo>
                  <a:cubicBezTo>
                    <a:pt x="3812620" y="271026"/>
                    <a:pt x="3809610" y="272536"/>
                    <a:pt x="3808104" y="277066"/>
                  </a:cubicBezTo>
                  <a:cubicBezTo>
                    <a:pt x="3808104" y="281596"/>
                    <a:pt x="3805094" y="284616"/>
                    <a:pt x="3803588" y="289146"/>
                  </a:cubicBezTo>
                  <a:cubicBezTo>
                    <a:pt x="3802083" y="295187"/>
                    <a:pt x="3797567" y="298207"/>
                    <a:pt x="3796062" y="299717"/>
                  </a:cubicBezTo>
                  <a:cubicBezTo>
                    <a:pt x="3796062" y="302737"/>
                    <a:pt x="3793051" y="307267"/>
                    <a:pt x="3790041" y="308777"/>
                  </a:cubicBezTo>
                  <a:cubicBezTo>
                    <a:pt x="3788536" y="308777"/>
                    <a:pt x="3788536" y="307267"/>
                    <a:pt x="3787030" y="311797"/>
                  </a:cubicBezTo>
                  <a:cubicBezTo>
                    <a:pt x="3784020" y="317837"/>
                    <a:pt x="3785525" y="316327"/>
                    <a:pt x="3784020" y="320858"/>
                  </a:cubicBezTo>
                  <a:cubicBezTo>
                    <a:pt x="3781009" y="323878"/>
                    <a:pt x="3777999" y="326898"/>
                    <a:pt x="3777999" y="326898"/>
                  </a:cubicBezTo>
                  <a:cubicBezTo>
                    <a:pt x="3777999" y="326898"/>
                    <a:pt x="3777999" y="326898"/>
                    <a:pt x="3773483" y="331428"/>
                  </a:cubicBezTo>
                  <a:cubicBezTo>
                    <a:pt x="3773483" y="331428"/>
                    <a:pt x="3773483" y="331428"/>
                    <a:pt x="3770472" y="335958"/>
                  </a:cubicBezTo>
                  <a:cubicBezTo>
                    <a:pt x="3770472" y="338978"/>
                    <a:pt x="3768967" y="340488"/>
                    <a:pt x="3770472" y="341998"/>
                  </a:cubicBezTo>
                  <a:cubicBezTo>
                    <a:pt x="3770472" y="345019"/>
                    <a:pt x="3773483" y="348039"/>
                    <a:pt x="3776493" y="349549"/>
                  </a:cubicBezTo>
                  <a:cubicBezTo>
                    <a:pt x="3779504" y="349549"/>
                    <a:pt x="3781009" y="352569"/>
                    <a:pt x="3785525" y="354079"/>
                  </a:cubicBezTo>
                  <a:cubicBezTo>
                    <a:pt x="3790041" y="355589"/>
                    <a:pt x="3793051" y="357099"/>
                    <a:pt x="3794557" y="354079"/>
                  </a:cubicBezTo>
                  <a:cubicBezTo>
                    <a:pt x="3797567" y="352569"/>
                    <a:pt x="3800578" y="349549"/>
                    <a:pt x="3803588" y="343509"/>
                  </a:cubicBezTo>
                  <a:cubicBezTo>
                    <a:pt x="3805094" y="338978"/>
                    <a:pt x="3811115" y="334448"/>
                    <a:pt x="3811115" y="334448"/>
                  </a:cubicBezTo>
                  <a:cubicBezTo>
                    <a:pt x="3811115" y="334448"/>
                    <a:pt x="3817136" y="322368"/>
                    <a:pt x="3818641" y="319348"/>
                  </a:cubicBezTo>
                  <a:cubicBezTo>
                    <a:pt x="3821652" y="317837"/>
                    <a:pt x="3824662" y="311797"/>
                    <a:pt x="3826168" y="308777"/>
                  </a:cubicBezTo>
                  <a:cubicBezTo>
                    <a:pt x="3829178" y="305757"/>
                    <a:pt x="3832189" y="304247"/>
                    <a:pt x="3833694" y="299717"/>
                  </a:cubicBezTo>
                  <a:cubicBezTo>
                    <a:pt x="3836705" y="296697"/>
                    <a:pt x="3839715" y="293676"/>
                    <a:pt x="3839715" y="289146"/>
                  </a:cubicBezTo>
                  <a:cubicBezTo>
                    <a:pt x="3841220" y="284616"/>
                    <a:pt x="3842726" y="281596"/>
                    <a:pt x="3842726" y="277066"/>
                  </a:cubicBezTo>
                  <a:cubicBezTo>
                    <a:pt x="3844231" y="272536"/>
                    <a:pt x="3844231" y="271026"/>
                    <a:pt x="3844231" y="266495"/>
                  </a:cubicBezTo>
                  <a:cubicBezTo>
                    <a:pt x="3844231" y="261965"/>
                    <a:pt x="3847242" y="261965"/>
                    <a:pt x="3841220" y="261965"/>
                  </a:cubicBezTo>
                  <a:close/>
                  <a:moveTo>
                    <a:pt x="707450" y="256041"/>
                  </a:moveTo>
                  <a:cubicBezTo>
                    <a:pt x="708906" y="256041"/>
                    <a:pt x="708906" y="257535"/>
                    <a:pt x="708906" y="257535"/>
                  </a:cubicBezTo>
                  <a:cubicBezTo>
                    <a:pt x="708906" y="257535"/>
                    <a:pt x="710361" y="259029"/>
                    <a:pt x="708906" y="260523"/>
                  </a:cubicBezTo>
                  <a:cubicBezTo>
                    <a:pt x="708906" y="263512"/>
                    <a:pt x="708906" y="263512"/>
                    <a:pt x="708906" y="263512"/>
                  </a:cubicBezTo>
                  <a:cubicBezTo>
                    <a:pt x="708906" y="263512"/>
                    <a:pt x="707450" y="265006"/>
                    <a:pt x="705995" y="266500"/>
                  </a:cubicBezTo>
                  <a:cubicBezTo>
                    <a:pt x="705995" y="266500"/>
                    <a:pt x="705995" y="266500"/>
                    <a:pt x="704540" y="267994"/>
                  </a:cubicBezTo>
                  <a:cubicBezTo>
                    <a:pt x="703085" y="267994"/>
                    <a:pt x="703085" y="267994"/>
                    <a:pt x="703085" y="269488"/>
                  </a:cubicBezTo>
                  <a:cubicBezTo>
                    <a:pt x="703085" y="270982"/>
                    <a:pt x="701629" y="272476"/>
                    <a:pt x="701629" y="272476"/>
                  </a:cubicBezTo>
                  <a:cubicBezTo>
                    <a:pt x="701629" y="275465"/>
                    <a:pt x="700174" y="273971"/>
                    <a:pt x="698719" y="276959"/>
                  </a:cubicBezTo>
                  <a:cubicBezTo>
                    <a:pt x="698719" y="276959"/>
                    <a:pt x="698719" y="278453"/>
                    <a:pt x="698719" y="279947"/>
                  </a:cubicBezTo>
                  <a:cubicBezTo>
                    <a:pt x="698719" y="281441"/>
                    <a:pt x="697264" y="279947"/>
                    <a:pt x="697264" y="279947"/>
                  </a:cubicBezTo>
                  <a:cubicBezTo>
                    <a:pt x="697264" y="279947"/>
                    <a:pt x="695808" y="281441"/>
                    <a:pt x="694353" y="279947"/>
                  </a:cubicBezTo>
                  <a:cubicBezTo>
                    <a:pt x="692898" y="279947"/>
                    <a:pt x="694353" y="278453"/>
                    <a:pt x="694353" y="278453"/>
                  </a:cubicBezTo>
                  <a:cubicBezTo>
                    <a:pt x="694353" y="276959"/>
                    <a:pt x="694353" y="275465"/>
                    <a:pt x="694353" y="273971"/>
                  </a:cubicBezTo>
                  <a:cubicBezTo>
                    <a:pt x="694353" y="272476"/>
                    <a:pt x="694353" y="272476"/>
                    <a:pt x="694353" y="272476"/>
                  </a:cubicBezTo>
                  <a:cubicBezTo>
                    <a:pt x="695808" y="272476"/>
                    <a:pt x="695808" y="272476"/>
                    <a:pt x="697264" y="270982"/>
                  </a:cubicBezTo>
                  <a:cubicBezTo>
                    <a:pt x="697264" y="270982"/>
                    <a:pt x="697264" y="269488"/>
                    <a:pt x="697264" y="267994"/>
                  </a:cubicBezTo>
                  <a:cubicBezTo>
                    <a:pt x="697264" y="266500"/>
                    <a:pt x="697264" y="266500"/>
                    <a:pt x="698719" y="265006"/>
                  </a:cubicBezTo>
                  <a:cubicBezTo>
                    <a:pt x="698719" y="263512"/>
                    <a:pt x="698719" y="263512"/>
                    <a:pt x="698719" y="262018"/>
                  </a:cubicBezTo>
                  <a:cubicBezTo>
                    <a:pt x="700174" y="262018"/>
                    <a:pt x="700174" y="260523"/>
                    <a:pt x="701629" y="260523"/>
                  </a:cubicBezTo>
                  <a:cubicBezTo>
                    <a:pt x="703085" y="259029"/>
                    <a:pt x="703085" y="259029"/>
                    <a:pt x="703085" y="257535"/>
                  </a:cubicBezTo>
                  <a:cubicBezTo>
                    <a:pt x="703085" y="257535"/>
                    <a:pt x="703085" y="257535"/>
                    <a:pt x="704540" y="257535"/>
                  </a:cubicBezTo>
                  <a:cubicBezTo>
                    <a:pt x="704540" y="257535"/>
                    <a:pt x="707450" y="256041"/>
                    <a:pt x="707450" y="256041"/>
                  </a:cubicBezTo>
                  <a:close/>
                  <a:moveTo>
                    <a:pt x="4930432" y="236910"/>
                  </a:moveTo>
                  <a:cubicBezTo>
                    <a:pt x="4930432" y="236910"/>
                    <a:pt x="4933442" y="235404"/>
                    <a:pt x="4933442" y="242935"/>
                  </a:cubicBezTo>
                  <a:cubicBezTo>
                    <a:pt x="4933442" y="250465"/>
                    <a:pt x="4933442" y="253477"/>
                    <a:pt x="4933442" y="257996"/>
                  </a:cubicBezTo>
                  <a:cubicBezTo>
                    <a:pt x="4933442" y="262514"/>
                    <a:pt x="4930432" y="267032"/>
                    <a:pt x="4928927" y="270044"/>
                  </a:cubicBezTo>
                  <a:cubicBezTo>
                    <a:pt x="4927422" y="274563"/>
                    <a:pt x="4925918" y="274563"/>
                    <a:pt x="4925918" y="279081"/>
                  </a:cubicBezTo>
                  <a:cubicBezTo>
                    <a:pt x="4925918" y="283599"/>
                    <a:pt x="4928927" y="289624"/>
                    <a:pt x="4928927" y="294142"/>
                  </a:cubicBezTo>
                  <a:cubicBezTo>
                    <a:pt x="4928927" y="300166"/>
                    <a:pt x="4928927" y="298660"/>
                    <a:pt x="4931937" y="303178"/>
                  </a:cubicBezTo>
                  <a:cubicBezTo>
                    <a:pt x="4933442" y="306191"/>
                    <a:pt x="4936451" y="313721"/>
                    <a:pt x="4936451" y="327276"/>
                  </a:cubicBezTo>
                  <a:cubicBezTo>
                    <a:pt x="4934947" y="342337"/>
                    <a:pt x="4939461" y="339325"/>
                    <a:pt x="4936451" y="345349"/>
                  </a:cubicBezTo>
                  <a:cubicBezTo>
                    <a:pt x="4934947" y="349867"/>
                    <a:pt x="4934947" y="360410"/>
                    <a:pt x="4930432" y="364928"/>
                  </a:cubicBezTo>
                  <a:cubicBezTo>
                    <a:pt x="4925918" y="369447"/>
                    <a:pt x="4928927" y="378483"/>
                    <a:pt x="4924413" y="383001"/>
                  </a:cubicBezTo>
                  <a:cubicBezTo>
                    <a:pt x="4921403" y="387520"/>
                    <a:pt x="4910869" y="389026"/>
                    <a:pt x="4906355" y="396556"/>
                  </a:cubicBezTo>
                  <a:cubicBezTo>
                    <a:pt x="4903345" y="402581"/>
                    <a:pt x="4897326" y="402581"/>
                    <a:pt x="4891307" y="402581"/>
                  </a:cubicBezTo>
                  <a:cubicBezTo>
                    <a:pt x="4883783" y="402581"/>
                    <a:pt x="4883783" y="408605"/>
                    <a:pt x="4879268" y="408605"/>
                  </a:cubicBezTo>
                  <a:cubicBezTo>
                    <a:pt x="4874754" y="408605"/>
                    <a:pt x="4865725" y="410111"/>
                    <a:pt x="4855191" y="410111"/>
                  </a:cubicBezTo>
                  <a:cubicBezTo>
                    <a:pt x="4844657" y="411617"/>
                    <a:pt x="4838638" y="410111"/>
                    <a:pt x="4835628" y="408605"/>
                  </a:cubicBezTo>
                  <a:cubicBezTo>
                    <a:pt x="4831114" y="407099"/>
                    <a:pt x="4822085" y="408605"/>
                    <a:pt x="4816066" y="408605"/>
                  </a:cubicBezTo>
                  <a:cubicBezTo>
                    <a:pt x="4811551" y="410111"/>
                    <a:pt x="4802522" y="404087"/>
                    <a:pt x="4799512" y="398062"/>
                  </a:cubicBezTo>
                  <a:cubicBezTo>
                    <a:pt x="4798008" y="392038"/>
                    <a:pt x="4794998" y="389026"/>
                    <a:pt x="4796503" y="386014"/>
                  </a:cubicBezTo>
                  <a:cubicBezTo>
                    <a:pt x="4798008" y="383001"/>
                    <a:pt x="4796503" y="376977"/>
                    <a:pt x="4796503" y="376977"/>
                  </a:cubicBezTo>
                  <a:cubicBezTo>
                    <a:pt x="4794998" y="370953"/>
                    <a:pt x="4794998" y="372459"/>
                    <a:pt x="4794998" y="363422"/>
                  </a:cubicBezTo>
                  <a:cubicBezTo>
                    <a:pt x="4794998" y="355892"/>
                    <a:pt x="4794998" y="349867"/>
                    <a:pt x="4798008" y="345349"/>
                  </a:cubicBezTo>
                  <a:cubicBezTo>
                    <a:pt x="4801017" y="342337"/>
                    <a:pt x="4805532" y="334806"/>
                    <a:pt x="4807037" y="330288"/>
                  </a:cubicBezTo>
                  <a:cubicBezTo>
                    <a:pt x="4808541" y="325770"/>
                    <a:pt x="4814561" y="325770"/>
                    <a:pt x="4816066" y="321251"/>
                  </a:cubicBezTo>
                  <a:cubicBezTo>
                    <a:pt x="4817570" y="318239"/>
                    <a:pt x="4822085" y="318239"/>
                    <a:pt x="4817570" y="313721"/>
                  </a:cubicBezTo>
                  <a:cubicBezTo>
                    <a:pt x="4813056" y="309203"/>
                    <a:pt x="4814561" y="307697"/>
                    <a:pt x="4814561" y="307697"/>
                  </a:cubicBezTo>
                  <a:cubicBezTo>
                    <a:pt x="4814561" y="307697"/>
                    <a:pt x="4813056" y="307697"/>
                    <a:pt x="4817570" y="301672"/>
                  </a:cubicBezTo>
                  <a:cubicBezTo>
                    <a:pt x="4822085" y="295648"/>
                    <a:pt x="4823590" y="295648"/>
                    <a:pt x="4826599" y="291130"/>
                  </a:cubicBezTo>
                  <a:cubicBezTo>
                    <a:pt x="4831114" y="288117"/>
                    <a:pt x="4834123" y="279081"/>
                    <a:pt x="4834123" y="285105"/>
                  </a:cubicBezTo>
                  <a:cubicBezTo>
                    <a:pt x="4832619" y="289624"/>
                    <a:pt x="4838638" y="282093"/>
                    <a:pt x="4838638" y="288117"/>
                  </a:cubicBezTo>
                  <a:cubicBezTo>
                    <a:pt x="4838638" y="292636"/>
                    <a:pt x="4838638" y="295648"/>
                    <a:pt x="4838638" y="301672"/>
                  </a:cubicBezTo>
                  <a:cubicBezTo>
                    <a:pt x="4838638" y="307697"/>
                    <a:pt x="4835628" y="310709"/>
                    <a:pt x="4834123" y="316733"/>
                  </a:cubicBezTo>
                  <a:cubicBezTo>
                    <a:pt x="4832619" y="322758"/>
                    <a:pt x="4831114" y="327276"/>
                    <a:pt x="4832619" y="331794"/>
                  </a:cubicBezTo>
                  <a:cubicBezTo>
                    <a:pt x="4832619" y="336312"/>
                    <a:pt x="4834123" y="343843"/>
                    <a:pt x="4835628" y="348361"/>
                  </a:cubicBezTo>
                  <a:cubicBezTo>
                    <a:pt x="4837133" y="352879"/>
                    <a:pt x="4834123" y="357398"/>
                    <a:pt x="4840143" y="357398"/>
                  </a:cubicBezTo>
                  <a:cubicBezTo>
                    <a:pt x="4844657" y="357398"/>
                    <a:pt x="4849172" y="357398"/>
                    <a:pt x="4853686" y="354386"/>
                  </a:cubicBezTo>
                  <a:cubicBezTo>
                    <a:pt x="4859705" y="351373"/>
                    <a:pt x="4861210" y="351373"/>
                    <a:pt x="4870239" y="351373"/>
                  </a:cubicBezTo>
                  <a:cubicBezTo>
                    <a:pt x="4880773" y="351373"/>
                    <a:pt x="4882278" y="354386"/>
                    <a:pt x="4885287" y="351373"/>
                  </a:cubicBezTo>
                  <a:cubicBezTo>
                    <a:pt x="4889802" y="348361"/>
                    <a:pt x="4891307" y="342337"/>
                    <a:pt x="4894316" y="337819"/>
                  </a:cubicBezTo>
                  <a:cubicBezTo>
                    <a:pt x="4898831" y="331794"/>
                    <a:pt x="4897326" y="334806"/>
                    <a:pt x="4897326" y="327276"/>
                  </a:cubicBezTo>
                  <a:cubicBezTo>
                    <a:pt x="4897326" y="321251"/>
                    <a:pt x="4895821" y="322758"/>
                    <a:pt x="4901840" y="316733"/>
                  </a:cubicBezTo>
                  <a:cubicBezTo>
                    <a:pt x="4909365" y="310709"/>
                    <a:pt x="4909365" y="312215"/>
                    <a:pt x="4909365" y="303178"/>
                  </a:cubicBezTo>
                  <a:cubicBezTo>
                    <a:pt x="4909365" y="294142"/>
                    <a:pt x="4912374" y="297154"/>
                    <a:pt x="4912374" y="292636"/>
                  </a:cubicBezTo>
                  <a:cubicBezTo>
                    <a:pt x="4913879" y="289624"/>
                    <a:pt x="4915384" y="283599"/>
                    <a:pt x="4918393" y="274563"/>
                  </a:cubicBezTo>
                  <a:cubicBezTo>
                    <a:pt x="4919898" y="267032"/>
                    <a:pt x="4922908" y="262514"/>
                    <a:pt x="4924413" y="256489"/>
                  </a:cubicBezTo>
                  <a:cubicBezTo>
                    <a:pt x="4924413" y="248959"/>
                    <a:pt x="4925918" y="242935"/>
                    <a:pt x="4927422" y="239922"/>
                  </a:cubicBezTo>
                  <a:cubicBezTo>
                    <a:pt x="4928927" y="236910"/>
                    <a:pt x="4930432" y="236910"/>
                    <a:pt x="4930432" y="236910"/>
                  </a:cubicBezTo>
                  <a:close/>
                  <a:moveTo>
                    <a:pt x="3276862" y="233473"/>
                  </a:moveTo>
                  <a:cubicBezTo>
                    <a:pt x="3276110" y="233096"/>
                    <a:pt x="3275734" y="233096"/>
                    <a:pt x="3274982" y="234601"/>
                  </a:cubicBezTo>
                  <a:cubicBezTo>
                    <a:pt x="3273479" y="236106"/>
                    <a:pt x="3273479" y="236106"/>
                    <a:pt x="3273479" y="237611"/>
                  </a:cubicBezTo>
                  <a:cubicBezTo>
                    <a:pt x="3273479" y="239116"/>
                    <a:pt x="3276486" y="237611"/>
                    <a:pt x="3276486" y="240621"/>
                  </a:cubicBezTo>
                  <a:cubicBezTo>
                    <a:pt x="3276486" y="242126"/>
                    <a:pt x="3277990" y="243631"/>
                    <a:pt x="3276486" y="246640"/>
                  </a:cubicBezTo>
                  <a:cubicBezTo>
                    <a:pt x="3276486" y="249650"/>
                    <a:pt x="3276486" y="249650"/>
                    <a:pt x="3276486" y="252660"/>
                  </a:cubicBezTo>
                  <a:cubicBezTo>
                    <a:pt x="3276486" y="255670"/>
                    <a:pt x="3274982" y="257174"/>
                    <a:pt x="3276486" y="258679"/>
                  </a:cubicBezTo>
                  <a:cubicBezTo>
                    <a:pt x="3276486" y="260184"/>
                    <a:pt x="3276486" y="260184"/>
                    <a:pt x="3277990" y="260184"/>
                  </a:cubicBezTo>
                  <a:cubicBezTo>
                    <a:pt x="3279493" y="260184"/>
                    <a:pt x="3279493" y="260184"/>
                    <a:pt x="3282500" y="260184"/>
                  </a:cubicBezTo>
                  <a:cubicBezTo>
                    <a:pt x="3284004" y="260184"/>
                    <a:pt x="3285507" y="260184"/>
                    <a:pt x="3285507" y="257174"/>
                  </a:cubicBezTo>
                  <a:cubicBezTo>
                    <a:pt x="3285507" y="255670"/>
                    <a:pt x="3285507" y="258679"/>
                    <a:pt x="3287011" y="254165"/>
                  </a:cubicBezTo>
                  <a:cubicBezTo>
                    <a:pt x="3287011" y="249650"/>
                    <a:pt x="3285507" y="251155"/>
                    <a:pt x="3287011" y="248145"/>
                  </a:cubicBezTo>
                  <a:cubicBezTo>
                    <a:pt x="3290018" y="245135"/>
                    <a:pt x="3290018" y="246640"/>
                    <a:pt x="3290018" y="245135"/>
                  </a:cubicBezTo>
                  <a:cubicBezTo>
                    <a:pt x="3290018" y="243631"/>
                    <a:pt x="3288514" y="239116"/>
                    <a:pt x="3288514" y="239116"/>
                  </a:cubicBezTo>
                  <a:cubicBezTo>
                    <a:pt x="3288514" y="239116"/>
                    <a:pt x="3288514" y="239116"/>
                    <a:pt x="3287011" y="234601"/>
                  </a:cubicBezTo>
                  <a:cubicBezTo>
                    <a:pt x="3287011" y="234601"/>
                    <a:pt x="3285507" y="234601"/>
                    <a:pt x="3280997" y="234601"/>
                  </a:cubicBezTo>
                  <a:cubicBezTo>
                    <a:pt x="3278741" y="234601"/>
                    <a:pt x="3277613" y="233849"/>
                    <a:pt x="3276862" y="233473"/>
                  </a:cubicBezTo>
                  <a:close/>
                  <a:moveTo>
                    <a:pt x="4855473" y="221116"/>
                  </a:moveTo>
                  <a:cubicBezTo>
                    <a:pt x="4858498" y="221116"/>
                    <a:pt x="4856986" y="222626"/>
                    <a:pt x="4858498" y="228666"/>
                  </a:cubicBezTo>
                  <a:cubicBezTo>
                    <a:pt x="4858498" y="233197"/>
                    <a:pt x="4856986" y="237727"/>
                    <a:pt x="4856986" y="237727"/>
                  </a:cubicBezTo>
                  <a:cubicBezTo>
                    <a:pt x="4856986" y="237727"/>
                    <a:pt x="4846398" y="242257"/>
                    <a:pt x="4841860" y="246787"/>
                  </a:cubicBezTo>
                  <a:cubicBezTo>
                    <a:pt x="4838835" y="252827"/>
                    <a:pt x="4832785" y="254338"/>
                    <a:pt x="4826735" y="257358"/>
                  </a:cubicBezTo>
                  <a:cubicBezTo>
                    <a:pt x="4820685" y="260378"/>
                    <a:pt x="4819173" y="261888"/>
                    <a:pt x="4814635" y="264908"/>
                  </a:cubicBezTo>
                  <a:cubicBezTo>
                    <a:pt x="4810098" y="267928"/>
                    <a:pt x="4805560" y="272458"/>
                    <a:pt x="4801023" y="275478"/>
                  </a:cubicBezTo>
                  <a:cubicBezTo>
                    <a:pt x="4796485" y="280009"/>
                    <a:pt x="4787410" y="292089"/>
                    <a:pt x="4779848" y="296619"/>
                  </a:cubicBezTo>
                  <a:cubicBezTo>
                    <a:pt x="4773798" y="302660"/>
                    <a:pt x="4770773" y="307190"/>
                    <a:pt x="4766235" y="310210"/>
                  </a:cubicBezTo>
                  <a:cubicBezTo>
                    <a:pt x="4761698" y="313230"/>
                    <a:pt x="4760185" y="316250"/>
                    <a:pt x="4755648" y="322290"/>
                  </a:cubicBezTo>
                  <a:cubicBezTo>
                    <a:pt x="4749598" y="328331"/>
                    <a:pt x="4749598" y="329841"/>
                    <a:pt x="4746573" y="332861"/>
                  </a:cubicBezTo>
                  <a:cubicBezTo>
                    <a:pt x="4743548" y="337391"/>
                    <a:pt x="4740523" y="338901"/>
                    <a:pt x="4737498" y="338901"/>
                  </a:cubicBezTo>
                  <a:cubicBezTo>
                    <a:pt x="4735985" y="340411"/>
                    <a:pt x="4726910" y="352492"/>
                    <a:pt x="4720860" y="358532"/>
                  </a:cubicBezTo>
                  <a:cubicBezTo>
                    <a:pt x="4714810" y="364572"/>
                    <a:pt x="4710273" y="372123"/>
                    <a:pt x="4704223" y="376653"/>
                  </a:cubicBezTo>
                  <a:cubicBezTo>
                    <a:pt x="4699685" y="382693"/>
                    <a:pt x="4690610" y="393264"/>
                    <a:pt x="4686073" y="400814"/>
                  </a:cubicBezTo>
                  <a:cubicBezTo>
                    <a:pt x="4681535" y="406854"/>
                    <a:pt x="4678510" y="403834"/>
                    <a:pt x="4672460" y="403834"/>
                  </a:cubicBezTo>
                  <a:cubicBezTo>
                    <a:pt x="4667923" y="403834"/>
                    <a:pt x="4667923" y="402324"/>
                    <a:pt x="4667923" y="402324"/>
                  </a:cubicBezTo>
                  <a:cubicBezTo>
                    <a:pt x="4667923" y="402324"/>
                    <a:pt x="4666410" y="396284"/>
                    <a:pt x="4669435" y="391753"/>
                  </a:cubicBezTo>
                  <a:cubicBezTo>
                    <a:pt x="4672460" y="385713"/>
                    <a:pt x="4672460" y="387223"/>
                    <a:pt x="4672460" y="382693"/>
                  </a:cubicBezTo>
                  <a:cubicBezTo>
                    <a:pt x="4672460" y="378163"/>
                    <a:pt x="4675485" y="378163"/>
                    <a:pt x="4676998" y="375143"/>
                  </a:cubicBezTo>
                  <a:cubicBezTo>
                    <a:pt x="4680023" y="373633"/>
                    <a:pt x="4683048" y="367592"/>
                    <a:pt x="4686073" y="363062"/>
                  </a:cubicBezTo>
                  <a:cubicBezTo>
                    <a:pt x="4690610" y="357022"/>
                    <a:pt x="4693635" y="352492"/>
                    <a:pt x="4695148" y="350982"/>
                  </a:cubicBezTo>
                  <a:cubicBezTo>
                    <a:pt x="4696660" y="347962"/>
                    <a:pt x="4704223" y="346452"/>
                    <a:pt x="4704223" y="346452"/>
                  </a:cubicBezTo>
                  <a:cubicBezTo>
                    <a:pt x="4704223" y="346452"/>
                    <a:pt x="4710273" y="343431"/>
                    <a:pt x="4713298" y="338901"/>
                  </a:cubicBezTo>
                  <a:cubicBezTo>
                    <a:pt x="4716323" y="335881"/>
                    <a:pt x="4717835" y="331351"/>
                    <a:pt x="4720860" y="329841"/>
                  </a:cubicBezTo>
                  <a:cubicBezTo>
                    <a:pt x="4722373" y="326821"/>
                    <a:pt x="4723885" y="325311"/>
                    <a:pt x="4729935" y="322290"/>
                  </a:cubicBezTo>
                  <a:cubicBezTo>
                    <a:pt x="4735985" y="319270"/>
                    <a:pt x="4734473" y="317760"/>
                    <a:pt x="4735985" y="314740"/>
                  </a:cubicBezTo>
                  <a:cubicBezTo>
                    <a:pt x="4737498" y="311720"/>
                    <a:pt x="4735985" y="310210"/>
                    <a:pt x="4735985" y="304170"/>
                  </a:cubicBezTo>
                  <a:cubicBezTo>
                    <a:pt x="4735985" y="298129"/>
                    <a:pt x="4731448" y="302660"/>
                    <a:pt x="4731448" y="299640"/>
                  </a:cubicBezTo>
                  <a:cubicBezTo>
                    <a:pt x="4731448" y="296619"/>
                    <a:pt x="4728423" y="298129"/>
                    <a:pt x="4728423" y="295109"/>
                  </a:cubicBezTo>
                  <a:cubicBezTo>
                    <a:pt x="4726910" y="292089"/>
                    <a:pt x="4728423" y="290579"/>
                    <a:pt x="4731448" y="286049"/>
                  </a:cubicBezTo>
                  <a:cubicBezTo>
                    <a:pt x="4731448" y="286049"/>
                    <a:pt x="4740523" y="281519"/>
                    <a:pt x="4745060" y="278499"/>
                  </a:cubicBezTo>
                  <a:cubicBezTo>
                    <a:pt x="4749598" y="275478"/>
                    <a:pt x="4752623" y="272458"/>
                    <a:pt x="4757160" y="270948"/>
                  </a:cubicBezTo>
                  <a:cubicBezTo>
                    <a:pt x="4760185" y="269438"/>
                    <a:pt x="4763210" y="266418"/>
                    <a:pt x="4767748" y="263398"/>
                  </a:cubicBezTo>
                  <a:cubicBezTo>
                    <a:pt x="4772285" y="260378"/>
                    <a:pt x="4775310" y="257358"/>
                    <a:pt x="4778335" y="255848"/>
                  </a:cubicBezTo>
                  <a:cubicBezTo>
                    <a:pt x="4781360" y="254338"/>
                    <a:pt x="4782873" y="252827"/>
                    <a:pt x="4788923" y="252827"/>
                  </a:cubicBezTo>
                  <a:cubicBezTo>
                    <a:pt x="4793460" y="252827"/>
                    <a:pt x="4794973" y="252827"/>
                    <a:pt x="4797998" y="251317"/>
                  </a:cubicBezTo>
                  <a:cubicBezTo>
                    <a:pt x="4801023" y="249807"/>
                    <a:pt x="4804048" y="246787"/>
                    <a:pt x="4808585" y="245277"/>
                  </a:cubicBezTo>
                  <a:cubicBezTo>
                    <a:pt x="4813123" y="243767"/>
                    <a:pt x="4813123" y="243767"/>
                    <a:pt x="4819173" y="242257"/>
                  </a:cubicBezTo>
                  <a:cubicBezTo>
                    <a:pt x="4825223" y="240747"/>
                    <a:pt x="4825223" y="237727"/>
                    <a:pt x="4829760" y="234707"/>
                  </a:cubicBezTo>
                  <a:cubicBezTo>
                    <a:pt x="4834298" y="231687"/>
                    <a:pt x="4834298" y="231687"/>
                    <a:pt x="4838835" y="228666"/>
                  </a:cubicBezTo>
                  <a:cubicBezTo>
                    <a:pt x="4841860" y="224136"/>
                    <a:pt x="4844885" y="227156"/>
                    <a:pt x="4849423" y="224136"/>
                  </a:cubicBezTo>
                  <a:cubicBezTo>
                    <a:pt x="4852448" y="221116"/>
                    <a:pt x="4852448" y="221116"/>
                    <a:pt x="4855473" y="221116"/>
                  </a:cubicBezTo>
                  <a:close/>
                  <a:moveTo>
                    <a:pt x="28084" y="216354"/>
                  </a:moveTo>
                  <a:cubicBezTo>
                    <a:pt x="29594" y="216354"/>
                    <a:pt x="29594" y="216354"/>
                    <a:pt x="31104" y="216354"/>
                  </a:cubicBezTo>
                  <a:cubicBezTo>
                    <a:pt x="32614" y="216354"/>
                    <a:pt x="32614" y="216354"/>
                    <a:pt x="35634" y="216354"/>
                  </a:cubicBezTo>
                  <a:cubicBezTo>
                    <a:pt x="38654" y="217864"/>
                    <a:pt x="41675" y="222394"/>
                    <a:pt x="43185" y="223904"/>
                  </a:cubicBezTo>
                  <a:cubicBezTo>
                    <a:pt x="43185" y="226925"/>
                    <a:pt x="46205" y="228435"/>
                    <a:pt x="47715" y="229945"/>
                  </a:cubicBezTo>
                  <a:cubicBezTo>
                    <a:pt x="50735" y="231455"/>
                    <a:pt x="52245" y="232965"/>
                    <a:pt x="55265" y="235985"/>
                  </a:cubicBezTo>
                  <a:cubicBezTo>
                    <a:pt x="56775" y="237495"/>
                    <a:pt x="58285" y="240515"/>
                    <a:pt x="59795" y="242025"/>
                  </a:cubicBezTo>
                  <a:cubicBezTo>
                    <a:pt x="59795" y="242025"/>
                    <a:pt x="64326" y="246556"/>
                    <a:pt x="64326" y="251086"/>
                  </a:cubicBezTo>
                  <a:cubicBezTo>
                    <a:pt x="64326" y="254106"/>
                    <a:pt x="65836" y="260146"/>
                    <a:pt x="64326" y="263166"/>
                  </a:cubicBezTo>
                  <a:cubicBezTo>
                    <a:pt x="64326" y="266187"/>
                    <a:pt x="62816" y="266187"/>
                    <a:pt x="62816" y="269207"/>
                  </a:cubicBezTo>
                  <a:cubicBezTo>
                    <a:pt x="62816" y="270717"/>
                    <a:pt x="59795" y="273737"/>
                    <a:pt x="59795" y="273737"/>
                  </a:cubicBezTo>
                  <a:cubicBezTo>
                    <a:pt x="59795" y="273737"/>
                    <a:pt x="56775" y="278267"/>
                    <a:pt x="53755" y="276757"/>
                  </a:cubicBezTo>
                  <a:cubicBezTo>
                    <a:pt x="49225" y="275247"/>
                    <a:pt x="49225" y="275247"/>
                    <a:pt x="44695" y="273737"/>
                  </a:cubicBezTo>
                  <a:cubicBezTo>
                    <a:pt x="41675" y="270717"/>
                    <a:pt x="35634" y="269207"/>
                    <a:pt x="34124" y="269207"/>
                  </a:cubicBezTo>
                  <a:cubicBezTo>
                    <a:pt x="32614" y="267697"/>
                    <a:pt x="20534" y="264676"/>
                    <a:pt x="19023" y="263166"/>
                  </a:cubicBezTo>
                  <a:cubicBezTo>
                    <a:pt x="16003" y="260146"/>
                    <a:pt x="14493" y="257126"/>
                    <a:pt x="12983" y="255616"/>
                  </a:cubicBezTo>
                  <a:cubicBezTo>
                    <a:pt x="12983" y="254106"/>
                    <a:pt x="9963" y="251086"/>
                    <a:pt x="8453" y="249576"/>
                  </a:cubicBezTo>
                  <a:cubicBezTo>
                    <a:pt x="8453" y="246556"/>
                    <a:pt x="8453" y="245046"/>
                    <a:pt x="8453" y="243535"/>
                  </a:cubicBezTo>
                  <a:cubicBezTo>
                    <a:pt x="8453" y="240515"/>
                    <a:pt x="8453" y="237495"/>
                    <a:pt x="6943" y="234475"/>
                  </a:cubicBezTo>
                  <a:cubicBezTo>
                    <a:pt x="3923" y="228435"/>
                    <a:pt x="3923" y="228435"/>
                    <a:pt x="3923" y="220884"/>
                  </a:cubicBezTo>
                  <a:cubicBezTo>
                    <a:pt x="8453" y="219374"/>
                    <a:pt x="11473" y="222394"/>
                    <a:pt x="12983" y="222394"/>
                  </a:cubicBezTo>
                  <a:cubicBezTo>
                    <a:pt x="14493" y="222394"/>
                    <a:pt x="16003" y="222394"/>
                    <a:pt x="19023" y="222394"/>
                  </a:cubicBezTo>
                  <a:cubicBezTo>
                    <a:pt x="25064" y="220884"/>
                    <a:pt x="25064" y="220884"/>
                    <a:pt x="28084" y="216354"/>
                  </a:cubicBezTo>
                  <a:close/>
                  <a:moveTo>
                    <a:pt x="603619" y="214686"/>
                  </a:moveTo>
                  <a:cubicBezTo>
                    <a:pt x="603619" y="214686"/>
                    <a:pt x="606643" y="213179"/>
                    <a:pt x="606643" y="214686"/>
                  </a:cubicBezTo>
                  <a:cubicBezTo>
                    <a:pt x="608155" y="214686"/>
                    <a:pt x="609667" y="216192"/>
                    <a:pt x="609667" y="216192"/>
                  </a:cubicBezTo>
                  <a:cubicBezTo>
                    <a:pt x="611179" y="216192"/>
                    <a:pt x="612691" y="217698"/>
                    <a:pt x="612691" y="219205"/>
                  </a:cubicBezTo>
                  <a:cubicBezTo>
                    <a:pt x="612691" y="219205"/>
                    <a:pt x="614203" y="220711"/>
                    <a:pt x="614203" y="220711"/>
                  </a:cubicBezTo>
                  <a:cubicBezTo>
                    <a:pt x="614203" y="222217"/>
                    <a:pt x="614203" y="223724"/>
                    <a:pt x="614203" y="223724"/>
                  </a:cubicBezTo>
                  <a:cubicBezTo>
                    <a:pt x="615715" y="223724"/>
                    <a:pt x="617226" y="226737"/>
                    <a:pt x="618738" y="228243"/>
                  </a:cubicBezTo>
                  <a:cubicBezTo>
                    <a:pt x="618738" y="229749"/>
                    <a:pt x="623274" y="231256"/>
                    <a:pt x="624786" y="234269"/>
                  </a:cubicBezTo>
                  <a:cubicBezTo>
                    <a:pt x="624786" y="235775"/>
                    <a:pt x="624786" y="237281"/>
                    <a:pt x="626298" y="238788"/>
                  </a:cubicBezTo>
                  <a:cubicBezTo>
                    <a:pt x="626298" y="238788"/>
                    <a:pt x="629322" y="241800"/>
                    <a:pt x="629322" y="243307"/>
                  </a:cubicBezTo>
                  <a:cubicBezTo>
                    <a:pt x="630834" y="246320"/>
                    <a:pt x="633857" y="249332"/>
                    <a:pt x="633857" y="250839"/>
                  </a:cubicBezTo>
                  <a:cubicBezTo>
                    <a:pt x="633857" y="253852"/>
                    <a:pt x="635369" y="256864"/>
                    <a:pt x="635369" y="256864"/>
                  </a:cubicBezTo>
                  <a:cubicBezTo>
                    <a:pt x="635369" y="256864"/>
                    <a:pt x="638393" y="259877"/>
                    <a:pt x="638393" y="261384"/>
                  </a:cubicBezTo>
                  <a:cubicBezTo>
                    <a:pt x="636881" y="270422"/>
                    <a:pt x="635369" y="271928"/>
                    <a:pt x="632345" y="277954"/>
                  </a:cubicBezTo>
                  <a:cubicBezTo>
                    <a:pt x="632345" y="277954"/>
                    <a:pt x="626298" y="288498"/>
                    <a:pt x="626298" y="288498"/>
                  </a:cubicBezTo>
                  <a:cubicBezTo>
                    <a:pt x="626298" y="290005"/>
                    <a:pt x="620250" y="300550"/>
                    <a:pt x="620250" y="300550"/>
                  </a:cubicBezTo>
                  <a:cubicBezTo>
                    <a:pt x="618738" y="302056"/>
                    <a:pt x="615715" y="308082"/>
                    <a:pt x="615715" y="315613"/>
                  </a:cubicBezTo>
                  <a:cubicBezTo>
                    <a:pt x="614203" y="323145"/>
                    <a:pt x="612691" y="329171"/>
                    <a:pt x="617226" y="335196"/>
                  </a:cubicBezTo>
                  <a:cubicBezTo>
                    <a:pt x="618738" y="338209"/>
                    <a:pt x="626298" y="336703"/>
                    <a:pt x="629322" y="336703"/>
                  </a:cubicBezTo>
                  <a:cubicBezTo>
                    <a:pt x="630834" y="336703"/>
                    <a:pt x="632345" y="336703"/>
                    <a:pt x="636881" y="332184"/>
                  </a:cubicBezTo>
                  <a:cubicBezTo>
                    <a:pt x="641417" y="326158"/>
                    <a:pt x="642929" y="327665"/>
                    <a:pt x="644441" y="326158"/>
                  </a:cubicBezTo>
                  <a:cubicBezTo>
                    <a:pt x="645953" y="323145"/>
                    <a:pt x="650488" y="320133"/>
                    <a:pt x="652000" y="320133"/>
                  </a:cubicBezTo>
                  <a:cubicBezTo>
                    <a:pt x="653512" y="318626"/>
                    <a:pt x="658048" y="315613"/>
                    <a:pt x="658048" y="312601"/>
                  </a:cubicBezTo>
                  <a:cubicBezTo>
                    <a:pt x="659560" y="311094"/>
                    <a:pt x="664095" y="305069"/>
                    <a:pt x="665607" y="305069"/>
                  </a:cubicBezTo>
                  <a:cubicBezTo>
                    <a:pt x="667119" y="303562"/>
                    <a:pt x="670143" y="302056"/>
                    <a:pt x="670143" y="300550"/>
                  </a:cubicBezTo>
                  <a:cubicBezTo>
                    <a:pt x="671655" y="299043"/>
                    <a:pt x="676191" y="293018"/>
                    <a:pt x="679215" y="293018"/>
                  </a:cubicBezTo>
                  <a:cubicBezTo>
                    <a:pt x="682238" y="293018"/>
                    <a:pt x="682238" y="288498"/>
                    <a:pt x="685262" y="288498"/>
                  </a:cubicBezTo>
                  <a:cubicBezTo>
                    <a:pt x="685262" y="286992"/>
                    <a:pt x="685262" y="285486"/>
                    <a:pt x="686774" y="283979"/>
                  </a:cubicBezTo>
                  <a:cubicBezTo>
                    <a:pt x="686774" y="282473"/>
                    <a:pt x="688286" y="282473"/>
                    <a:pt x="688286" y="282473"/>
                  </a:cubicBezTo>
                  <a:cubicBezTo>
                    <a:pt x="689798" y="282473"/>
                    <a:pt x="689798" y="282473"/>
                    <a:pt x="689798" y="283979"/>
                  </a:cubicBezTo>
                  <a:cubicBezTo>
                    <a:pt x="689798" y="283979"/>
                    <a:pt x="691310" y="282473"/>
                    <a:pt x="691310" y="282473"/>
                  </a:cubicBezTo>
                  <a:cubicBezTo>
                    <a:pt x="691310" y="283979"/>
                    <a:pt x="691310" y="283979"/>
                    <a:pt x="691310" y="285486"/>
                  </a:cubicBezTo>
                  <a:cubicBezTo>
                    <a:pt x="691310" y="285486"/>
                    <a:pt x="691310" y="288498"/>
                    <a:pt x="691310" y="290005"/>
                  </a:cubicBezTo>
                  <a:cubicBezTo>
                    <a:pt x="689798" y="291511"/>
                    <a:pt x="689798" y="296030"/>
                    <a:pt x="688286" y="297537"/>
                  </a:cubicBezTo>
                  <a:cubicBezTo>
                    <a:pt x="688286" y="297537"/>
                    <a:pt x="688286" y="299043"/>
                    <a:pt x="688286" y="300550"/>
                  </a:cubicBezTo>
                  <a:cubicBezTo>
                    <a:pt x="686774" y="303562"/>
                    <a:pt x="686774" y="306575"/>
                    <a:pt x="683750" y="309588"/>
                  </a:cubicBezTo>
                  <a:cubicBezTo>
                    <a:pt x="683750" y="309588"/>
                    <a:pt x="682238" y="312601"/>
                    <a:pt x="682238" y="312601"/>
                  </a:cubicBezTo>
                  <a:cubicBezTo>
                    <a:pt x="682238" y="314107"/>
                    <a:pt x="680726" y="317120"/>
                    <a:pt x="679215" y="317120"/>
                  </a:cubicBezTo>
                  <a:cubicBezTo>
                    <a:pt x="676191" y="318626"/>
                    <a:pt x="676191" y="321639"/>
                    <a:pt x="674679" y="321639"/>
                  </a:cubicBezTo>
                  <a:cubicBezTo>
                    <a:pt x="673167" y="323145"/>
                    <a:pt x="671655" y="323145"/>
                    <a:pt x="671655" y="324652"/>
                  </a:cubicBezTo>
                  <a:cubicBezTo>
                    <a:pt x="670143" y="324652"/>
                    <a:pt x="668631" y="326158"/>
                    <a:pt x="665607" y="327665"/>
                  </a:cubicBezTo>
                  <a:cubicBezTo>
                    <a:pt x="664095" y="327665"/>
                    <a:pt x="661072" y="329171"/>
                    <a:pt x="661072" y="330677"/>
                  </a:cubicBezTo>
                  <a:cubicBezTo>
                    <a:pt x="659560" y="332184"/>
                    <a:pt x="659560" y="333690"/>
                    <a:pt x="659560" y="335196"/>
                  </a:cubicBezTo>
                  <a:cubicBezTo>
                    <a:pt x="659560" y="336703"/>
                    <a:pt x="656536" y="342728"/>
                    <a:pt x="652000" y="347248"/>
                  </a:cubicBezTo>
                  <a:cubicBezTo>
                    <a:pt x="645953" y="354779"/>
                    <a:pt x="639905" y="374363"/>
                    <a:pt x="632345" y="378882"/>
                  </a:cubicBezTo>
                  <a:cubicBezTo>
                    <a:pt x="630834" y="378882"/>
                    <a:pt x="624786" y="387920"/>
                    <a:pt x="624786" y="389426"/>
                  </a:cubicBezTo>
                  <a:cubicBezTo>
                    <a:pt x="624786" y="390933"/>
                    <a:pt x="614203" y="407503"/>
                    <a:pt x="612691" y="409009"/>
                  </a:cubicBezTo>
                  <a:cubicBezTo>
                    <a:pt x="609667" y="410516"/>
                    <a:pt x="606643" y="413529"/>
                    <a:pt x="605131" y="415035"/>
                  </a:cubicBezTo>
                  <a:cubicBezTo>
                    <a:pt x="605131" y="416541"/>
                    <a:pt x="603619" y="418048"/>
                    <a:pt x="602107" y="419554"/>
                  </a:cubicBezTo>
                  <a:cubicBezTo>
                    <a:pt x="600595" y="419554"/>
                    <a:pt x="600595" y="419554"/>
                    <a:pt x="600595" y="419554"/>
                  </a:cubicBezTo>
                  <a:cubicBezTo>
                    <a:pt x="600595" y="419554"/>
                    <a:pt x="599084" y="419554"/>
                    <a:pt x="597572" y="418048"/>
                  </a:cubicBezTo>
                  <a:cubicBezTo>
                    <a:pt x="596060" y="416541"/>
                    <a:pt x="594548" y="415035"/>
                    <a:pt x="594548" y="415035"/>
                  </a:cubicBezTo>
                  <a:cubicBezTo>
                    <a:pt x="594548" y="413529"/>
                    <a:pt x="590012" y="409009"/>
                    <a:pt x="588500" y="407503"/>
                  </a:cubicBezTo>
                  <a:cubicBezTo>
                    <a:pt x="586988" y="404490"/>
                    <a:pt x="582453" y="396958"/>
                    <a:pt x="582453" y="395452"/>
                  </a:cubicBezTo>
                  <a:cubicBezTo>
                    <a:pt x="582453" y="392439"/>
                    <a:pt x="577917" y="389426"/>
                    <a:pt x="576405" y="386414"/>
                  </a:cubicBezTo>
                  <a:cubicBezTo>
                    <a:pt x="574893" y="383401"/>
                    <a:pt x="568845" y="371350"/>
                    <a:pt x="567334" y="369843"/>
                  </a:cubicBezTo>
                  <a:cubicBezTo>
                    <a:pt x="567334" y="366831"/>
                    <a:pt x="564310" y="365324"/>
                    <a:pt x="567334" y="359299"/>
                  </a:cubicBezTo>
                  <a:cubicBezTo>
                    <a:pt x="568845" y="354779"/>
                    <a:pt x="571869" y="350260"/>
                    <a:pt x="571869" y="347248"/>
                  </a:cubicBezTo>
                  <a:cubicBezTo>
                    <a:pt x="573381" y="344235"/>
                    <a:pt x="576405" y="339716"/>
                    <a:pt x="576405" y="338209"/>
                  </a:cubicBezTo>
                  <a:cubicBezTo>
                    <a:pt x="577917" y="336703"/>
                    <a:pt x="579429" y="333690"/>
                    <a:pt x="579429" y="330677"/>
                  </a:cubicBezTo>
                  <a:cubicBezTo>
                    <a:pt x="580941" y="329171"/>
                    <a:pt x="585476" y="315613"/>
                    <a:pt x="585476" y="312601"/>
                  </a:cubicBezTo>
                  <a:cubicBezTo>
                    <a:pt x="585476" y="309588"/>
                    <a:pt x="590012" y="303562"/>
                    <a:pt x="590012" y="302056"/>
                  </a:cubicBezTo>
                  <a:cubicBezTo>
                    <a:pt x="591524" y="302056"/>
                    <a:pt x="591524" y="297537"/>
                    <a:pt x="593036" y="296030"/>
                  </a:cubicBezTo>
                  <a:cubicBezTo>
                    <a:pt x="593036" y="294524"/>
                    <a:pt x="593036" y="296030"/>
                    <a:pt x="594548" y="293018"/>
                  </a:cubicBezTo>
                  <a:cubicBezTo>
                    <a:pt x="596060" y="290005"/>
                    <a:pt x="594548" y="285486"/>
                    <a:pt x="597572" y="280967"/>
                  </a:cubicBezTo>
                  <a:cubicBezTo>
                    <a:pt x="599084" y="276447"/>
                    <a:pt x="600595" y="274941"/>
                    <a:pt x="600595" y="273435"/>
                  </a:cubicBezTo>
                  <a:cubicBezTo>
                    <a:pt x="600595" y="271928"/>
                    <a:pt x="600595" y="265903"/>
                    <a:pt x="602107" y="264396"/>
                  </a:cubicBezTo>
                  <a:cubicBezTo>
                    <a:pt x="602107" y="262890"/>
                    <a:pt x="602107" y="261384"/>
                    <a:pt x="600595" y="258371"/>
                  </a:cubicBezTo>
                  <a:cubicBezTo>
                    <a:pt x="600595" y="256864"/>
                    <a:pt x="599084" y="252345"/>
                    <a:pt x="599084" y="250839"/>
                  </a:cubicBezTo>
                  <a:cubicBezTo>
                    <a:pt x="599084" y="249332"/>
                    <a:pt x="599084" y="244813"/>
                    <a:pt x="599084" y="243307"/>
                  </a:cubicBezTo>
                  <a:cubicBezTo>
                    <a:pt x="599084" y="243307"/>
                    <a:pt x="599084" y="237281"/>
                    <a:pt x="600595" y="235775"/>
                  </a:cubicBezTo>
                  <a:cubicBezTo>
                    <a:pt x="600595" y="234269"/>
                    <a:pt x="600595" y="228243"/>
                    <a:pt x="600595" y="226737"/>
                  </a:cubicBezTo>
                  <a:cubicBezTo>
                    <a:pt x="600595" y="225230"/>
                    <a:pt x="602107" y="223724"/>
                    <a:pt x="602107" y="222217"/>
                  </a:cubicBezTo>
                  <a:cubicBezTo>
                    <a:pt x="602107" y="220711"/>
                    <a:pt x="602107" y="216192"/>
                    <a:pt x="602107" y="216192"/>
                  </a:cubicBezTo>
                  <a:cubicBezTo>
                    <a:pt x="603619" y="216192"/>
                    <a:pt x="603619" y="216192"/>
                    <a:pt x="603619" y="214686"/>
                  </a:cubicBezTo>
                  <a:close/>
                  <a:moveTo>
                    <a:pt x="409539" y="182608"/>
                  </a:moveTo>
                  <a:cubicBezTo>
                    <a:pt x="411990" y="182798"/>
                    <a:pt x="413498" y="184312"/>
                    <a:pt x="413498" y="190370"/>
                  </a:cubicBezTo>
                  <a:cubicBezTo>
                    <a:pt x="413498" y="191885"/>
                    <a:pt x="413498" y="194914"/>
                    <a:pt x="413498" y="196428"/>
                  </a:cubicBezTo>
                  <a:cubicBezTo>
                    <a:pt x="413498" y="199457"/>
                    <a:pt x="410481" y="205515"/>
                    <a:pt x="408973" y="208544"/>
                  </a:cubicBezTo>
                  <a:cubicBezTo>
                    <a:pt x="407465" y="211573"/>
                    <a:pt x="404449" y="214602"/>
                    <a:pt x="404449" y="214602"/>
                  </a:cubicBezTo>
                  <a:cubicBezTo>
                    <a:pt x="404449" y="214602"/>
                    <a:pt x="404449" y="216117"/>
                    <a:pt x="401433" y="222175"/>
                  </a:cubicBezTo>
                  <a:cubicBezTo>
                    <a:pt x="398416" y="226718"/>
                    <a:pt x="390876" y="235806"/>
                    <a:pt x="390876" y="235806"/>
                  </a:cubicBezTo>
                  <a:cubicBezTo>
                    <a:pt x="392384" y="235806"/>
                    <a:pt x="390876" y="238835"/>
                    <a:pt x="389368" y="240349"/>
                  </a:cubicBezTo>
                  <a:cubicBezTo>
                    <a:pt x="387860" y="241864"/>
                    <a:pt x="386351" y="243378"/>
                    <a:pt x="384843" y="244893"/>
                  </a:cubicBezTo>
                  <a:cubicBezTo>
                    <a:pt x="384843" y="246407"/>
                    <a:pt x="384843" y="247922"/>
                    <a:pt x="384843" y="252465"/>
                  </a:cubicBezTo>
                  <a:cubicBezTo>
                    <a:pt x="384843" y="255494"/>
                    <a:pt x="383335" y="258523"/>
                    <a:pt x="383335" y="260038"/>
                  </a:cubicBezTo>
                  <a:cubicBezTo>
                    <a:pt x="383335" y="261552"/>
                    <a:pt x="384843" y="264581"/>
                    <a:pt x="386351" y="264581"/>
                  </a:cubicBezTo>
                  <a:cubicBezTo>
                    <a:pt x="387860" y="264581"/>
                    <a:pt x="396908" y="272154"/>
                    <a:pt x="399925" y="275183"/>
                  </a:cubicBezTo>
                  <a:cubicBezTo>
                    <a:pt x="401433" y="278212"/>
                    <a:pt x="404449" y="287299"/>
                    <a:pt x="404449" y="287299"/>
                  </a:cubicBezTo>
                  <a:cubicBezTo>
                    <a:pt x="404449" y="288813"/>
                    <a:pt x="405957" y="290328"/>
                    <a:pt x="407465" y="293357"/>
                  </a:cubicBezTo>
                  <a:cubicBezTo>
                    <a:pt x="407465" y="296386"/>
                    <a:pt x="405957" y="297901"/>
                    <a:pt x="407465" y="299415"/>
                  </a:cubicBezTo>
                  <a:cubicBezTo>
                    <a:pt x="407465" y="300930"/>
                    <a:pt x="408973" y="302444"/>
                    <a:pt x="410481" y="306988"/>
                  </a:cubicBezTo>
                  <a:cubicBezTo>
                    <a:pt x="411990" y="311531"/>
                    <a:pt x="410481" y="338792"/>
                    <a:pt x="410481" y="341821"/>
                  </a:cubicBezTo>
                  <a:cubicBezTo>
                    <a:pt x="410481" y="344850"/>
                    <a:pt x="405957" y="346365"/>
                    <a:pt x="405957" y="349394"/>
                  </a:cubicBezTo>
                  <a:cubicBezTo>
                    <a:pt x="407465" y="353937"/>
                    <a:pt x="404449" y="363025"/>
                    <a:pt x="405957" y="366054"/>
                  </a:cubicBezTo>
                  <a:cubicBezTo>
                    <a:pt x="405957" y="367568"/>
                    <a:pt x="402941" y="376655"/>
                    <a:pt x="402941" y="376655"/>
                  </a:cubicBezTo>
                  <a:cubicBezTo>
                    <a:pt x="402941" y="376655"/>
                    <a:pt x="401433" y="381199"/>
                    <a:pt x="401433" y="382713"/>
                  </a:cubicBezTo>
                  <a:cubicBezTo>
                    <a:pt x="402941" y="385742"/>
                    <a:pt x="399925" y="390286"/>
                    <a:pt x="398416" y="391800"/>
                  </a:cubicBezTo>
                  <a:cubicBezTo>
                    <a:pt x="398416" y="394829"/>
                    <a:pt x="395400" y="400887"/>
                    <a:pt x="395400" y="402402"/>
                  </a:cubicBezTo>
                  <a:cubicBezTo>
                    <a:pt x="393892" y="405431"/>
                    <a:pt x="390876" y="413003"/>
                    <a:pt x="390876" y="414518"/>
                  </a:cubicBezTo>
                  <a:cubicBezTo>
                    <a:pt x="389368" y="416032"/>
                    <a:pt x="387860" y="423605"/>
                    <a:pt x="387860" y="426634"/>
                  </a:cubicBezTo>
                  <a:cubicBezTo>
                    <a:pt x="386351" y="429663"/>
                    <a:pt x="378811" y="434207"/>
                    <a:pt x="378811" y="435721"/>
                  </a:cubicBezTo>
                  <a:cubicBezTo>
                    <a:pt x="377303" y="437236"/>
                    <a:pt x="374286" y="437236"/>
                    <a:pt x="372778" y="440265"/>
                  </a:cubicBezTo>
                  <a:cubicBezTo>
                    <a:pt x="369762" y="441779"/>
                    <a:pt x="366746" y="440265"/>
                    <a:pt x="366746" y="440265"/>
                  </a:cubicBezTo>
                  <a:cubicBezTo>
                    <a:pt x="365238" y="438750"/>
                    <a:pt x="363729" y="435721"/>
                    <a:pt x="362221" y="435721"/>
                  </a:cubicBezTo>
                  <a:cubicBezTo>
                    <a:pt x="362221" y="434207"/>
                    <a:pt x="363729" y="432692"/>
                    <a:pt x="362221" y="429663"/>
                  </a:cubicBezTo>
                  <a:cubicBezTo>
                    <a:pt x="360713" y="426634"/>
                    <a:pt x="360713" y="422090"/>
                    <a:pt x="360713" y="420576"/>
                  </a:cubicBezTo>
                  <a:cubicBezTo>
                    <a:pt x="360713" y="419061"/>
                    <a:pt x="360713" y="411489"/>
                    <a:pt x="360713" y="411489"/>
                  </a:cubicBezTo>
                  <a:cubicBezTo>
                    <a:pt x="360713" y="411489"/>
                    <a:pt x="362221" y="396344"/>
                    <a:pt x="360713" y="394829"/>
                  </a:cubicBezTo>
                  <a:cubicBezTo>
                    <a:pt x="359205" y="393315"/>
                    <a:pt x="359205" y="387257"/>
                    <a:pt x="357697" y="381199"/>
                  </a:cubicBezTo>
                  <a:cubicBezTo>
                    <a:pt x="356189" y="375141"/>
                    <a:pt x="357697" y="369083"/>
                    <a:pt x="357697" y="369083"/>
                  </a:cubicBezTo>
                  <a:cubicBezTo>
                    <a:pt x="357697" y="367568"/>
                    <a:pt x="357697" y="366054"/>
                    <a:pt x="357697" y="364539"/>
                  </a:cubicBezTo>
                  <a:cubicBezTo>
                    <a:pt x="357697" y="364539"/>
                    <a:pt x="357697" y="356966"/>
                    <a:pt x="357697" y="353937"/>
                  </a:cubicBezTo>
                  <a:cubicBezTo>
                    <a:pt x="357697" y="352423"/>
                    <a:pt x="357697" y="343336"/>
                    <a:pt x="357697" y="341821"/>
                  </a:cubicBezTo>
                  <a:cubicBezTo>
                    <a:pt x="357697" y="338792"/>
                    <a:pt x="357697" y="329705"/>
                    <a:pt x="359205" y="328191"/>
                  </a:cubicBezTo>
                  <a:cubicBezTo>
                    <a:pt x="359205" y="326676"/>
                    <a:pt x="357697" y="323647"/>
                    <a:pt x="357697" y="320618"/>
                  </a:cubicBezTo>
                  <a:cubicBezTo>
                    <a:pt x="357697" y="317589"/>
                    <a:pt x="357697" y="311531"/>
                    <a:pt x="357697" y="310017"/>
                  </a:cubicBezTo>
                  <a:cubicBezTo>
                    <a:pt x="357697" y="306988"/>
                    <a:pt x="356189" y="302444"/>
                    <a:pt x="354681" y="300930"/>
                  </a:cubicBezTo>
                  <a:cubicBezTo>
                    <a:pt x="354681" y="300930"/>
                    <a:pt x="356189" y="297901"/>
                    <a:pt x="356189" y="296386"/>
                  </a:cubicBezTo>
                  <a:cubicBezTo>
                    <a:pt x="356189" y="294872"/>
                    <a:pt x="356189" y="290328"/>
                    <a:pt x="356189" y="290328"/>
                  </a:cubicBezTo>
                  <a:cubicBezTo>
                    <a:pt x="356189" y="290328"/>
                    <a:pt x="356189" y="288813"/>
                    <a:pt x="354681" y="285784"/>
                  </a:cubicBezTo>
                  <a:cubicBezTo>
                    <a:pt x="354681" y="282755"/>
                    <a:pt x="353173" y="282755"/>
                    <a:pt x="353173" y="279726"/>
                  </a:cubicBezTo>
                  <a:cubicBezTo>
                    <a:pt x="353173" y="276697"/>
                    <a:pt x="351664" y="278212"/>
                    <a:pt x="350156" y="275183"/>
                  </a:cubicBezTo>
                  <a:cubicBezTo>
                    <a:pt x="350156" y="272154"/>
                    <a:pt x="348648" y="272154"/>
                    <a:pt x="348648" y="270639"/>
                  </a:cubicBezTo>
                  <a:cubicBezTo>
                    <a:pt x="347140" y="267610"/>
                    <a:pt x="345632" y="267610"/>
                    <a:pt x="345632" y="267610"/>
                  </a:cubicBezTo>
                  <a:cubicBezTo>
                    <a:pt x="345632" y="267610"/>
                    <a:pt x="342616" y="267610"/>
                    <a:pt x="341108" y="266096"/>
                  </a:cubicBezTo>
                  <a:cubicBezTo>
                    <a:pt x="341108" y="266096"/>
                    <a:pt x="336583" y="266096"/>
                    <a:pt x="336583" y="266096"/>
                  </a:cubicBezTo>
                  <a:cubicBezTo>
                    <a:pt x="336583" y="266096"/>
                    <a:pt x="335075" y="264581"/>
                    <a:pt x="333567" y="264581"/>
                  </a:cubicBezTo>
                  <a:cubicBezTo>
                    <a:pt x="330551" y="264581"/>
                    <a:pt x="332059" y="266096"/>
                    <a:pt x="332059" y="266096"/>
                  </a:cubicBezTo>
                  <a:cubicBezTo>
                    <a:pt x="332059" y="266096"/>
                    <a:pt x="330551" y="267610"/>
                    <a:pt x="330551" y="270639"/>
                  </a:cubicBezTo>
                  <a:cubicBezTo>
                    <a:pt x="329042" y="272154"/>
                    <a:pt x="329042" y="275183"/>
                    <a:pt x="329042" y="275183"/>
                  </a:cubicBezTo>
                  <a:cubicBezTo>
                    <a:pt x="329042" y="276697"/>
                    <a:pt x="327534" y="278212"/>
                    <a:pt x="327534" y="279726"/>
                  </a:cubicBezTo>
                  <a:cubicBezTo>
                    <a:pt x="327534" y="279726"/>
                    <a:pt x="326026" y="284270"/>
                    <a:pt x="324518" y="287299"/>
                  </a:cubicBezTo>
                  <a:cubicBezTo>
                    <a:pt x="324518" y="288813"/>
                    <a:pt x="321502" y="294872"/>
                    <a:pt x="321502" y="294872"/>
                  </a:cubicBezTo>
                  <a:cubicBezTo>
                    <a:pt x="321502" y="294872"/>
                    <a:pt x="321502" y="300930"/>
                    <a:pt x="321502" y="302444"/>
                  </a:cubicBezTo>
                  <a:cubicBezTo>
                    <a:pt x="321502" y="303959"/>
                    <a:pt x="319994" y="306988"/>
                    <a:pt x="319994" y="308502"/>
                  </a:cubicBezTo>
                  <a:cubicBezTo>
                    <a:pt x="319994" y="308502"/>
                    <a:pt x="318486" y="314560"/>
                    <a:pt x="318486" y="316075"/>
                  </a:cubicBezTo>
                  <a:cubicBezTo>
                    <a:pt x="318486" y="316075"/>
                    <a:pt x="318486" y="319104"/>
                    <a:pt x="318486" y="320618"/>
                  </a:cubicBezTo>
                  <a:cubicBezTo>
                    <a:pt x="318486" y="322133"/>
                    <a:pt x="316977" y="326676"/>
                    <a:pt x="315469" y="329705"/>
                  </a:cubicBezTo>
                  <a:cubicBezTo>
                    <a:pt x="313961" y="332734"/>
                    <a:pt x="313961" y="332734"/>
                    <a:pt x="312453" y="334249"/>
                  </a:cubicBezTo>
                  <a:cubicBezTo>
                    <a:pt x="312453" y="335763"/>
                    <a:pt x="312453" y="335763"/>
                    <a:pt x="310945" y="337278"/>
                  </a:cubicBezTo>
                  <a:cubicBezTo>
                    <a:pt x="309437" y="338792"/>
                    <a:pt x="306421" y="349394"/>
                    <a:pt x="306421" y="350908"/>
                  </a:cubicBezTo>
                  <a:cubicBezTo>
                    <a:pt x="306421" y="355452"/>
                    <a:pt x="306421" y="358481"/>
                    <a:pt x="304912" y="363025"/>
                  </a:cubicBezTo>
                  <a:cubicBezTo>
                    <a:pt x="303404" y="364539"/>
                    <a:pt x="304912" y="378170"/>
                    <a:pt x="304912" y="381199"/>
                  </a:cubicBezTo>
                  <a:cubicBezTo>
                    <a:pt x="306421" y="384228"/>
                    <a:pt x="304912" y="388771"/>
                    <a:pt x="304912" y="391800"/>
                  </a:cubicBezTo>
                  <a:cubicBezTo>
                    <a:pt x="304912" y="394829"/>
                    <a:pt x="303404" y="397858"/>
                    <a:pt x="301896" y="400887"/>
                  </a:cubicBezTo>
                  <a:cubicBezTo>
                    <a:pt x="300388" y="402402"/>
                    <a:pt x="300388" y="405431"/>
                    <a:pt x="297372" y="408460"/>
                  </a:cubicBezTo>
                  <a:cubicBezTo>
                    <a:pt x="295864" y="411489"/>
                    <a:pt x="295864" y="411489"/>
                    <a:pt x="294355" y="414518"/>
                  </a:cubicBezTo>
                  <a:cubicBezTo>
                    <a:pt x="294355" y="416032"/>
                    <a:pt x="292847" y="417547"/>
                    <a:pt x="292847" y="419061"/>
                  </a:cubicBezTo>
                  <a:cubicBezTo>
                    <a:pt x="291339" y="420576"/>
                    <a:pt x="289831" y="423605"/>
                    <a:pt x="289831" y="425120"/>
                  </a:cubicBezTo>
                  <a:cubicBezTo>
                    <a:pt x="288323" y="426634"/>
                    <a:pt x="288323" y="426634"/>
                    <a:pt x="288323" y="428149"/>
                  </a:cubicBezTo>
                  <a:cubicBezTo>
                    <a:pt x="288323" y="429663"/>
                    <a:pt x="283799" y="429663"/>
                    <a:pt x="282290" y="429663"/>
                  </a:cubicBezTo>
                  <a:cubicBezTo>
                    <a:pt x="280782" y="429663"/>
                    <a:pt x="280782" y="428149"/>
                    <a:pt x="280782" y="428149"/>
                  </a:cubicBezTo>
                  <a:cubicBezTo>
                    <a:pt x="280782" y="428149"/>
                    <a:pt x="280782" y="425120"/>
                    <a:pt x="279274" y="423605"/>
                  </a:cubicBezTo>
                  <a:cubicBezTo>
                    <a:pt x="277766" y="422090"/>
                    <a:pt x="276258" y="422090"/>
                    <a:pt x="274750" y="420576"/>
                  </a:cubicBezTo>
                  <a:cubicBezTo>
                    <a:pt x="273242" y="419061"/>
                    <a:pt x="271734" y="420576"/>
                    <a:pt x="271734" y="420576"/>
                  </a:cubicBezTo>
                  <a:cubicBezTo>
                    <a:pt x="270225" y="420576"/>
                    <a:pt x="268717" y="419061"/>
                    <a:pt x="268717" y="417547"/>
                  </a:cubicBezTo>
                  <a:cubicBezTo>
                    <a:pt x="268717" y="414518"/>
                    <a:pt x="268717" y="413003"/>
                    <a:pt x="267209" y="411489"/>
                  </a:cubicBezTo>
                  <a:cubicBezTo>
                    <a:pt x="267209" y="408460"/>
                    <a:pt x="267209" y="408460"/>
                    <a:pt x="265701" y="406945"/>
                  </a:cubicBezTo>
                  <a:cubicBezTo>
                    <a:pt x="265701" y="403916"/>
                    <a:pt x="265701" y="402402"/>
                    <a:pt x="265701" y="400887"/>
                  </a:cubicBezTo>
                  <a:cubicBezTo>
                    <a:pt x="265701" y="399373"/>
                    <a:pt x="265701" y="396344"/>
                    <a:pt x="265701" y="396344"/>
                  </a:cubicBezTo>
                  <a:cubicBezTo>
                    <a:pt x="265701" y="396344"/>
                    <a:pt x="264193" y="391800"/>
                    <a:pt x="265701" y="390286"/>
                  </a:cubicBezTo>
                  <a:cubicBezTo>
                    <a:pt x="267209" y="387257"/>
                    <a:pt x="264193" y="385742"/>
                    <a:pt x="264193" y="382713"/>
                  </a:cubicBezTo>
                  <a:cubicBezTo>
                    <a:pt x="262685" y="378170"/>
                    <a:pt x="267209" y="369083"/>
                    <a:pt x="267209" y="367568"/>
                  </a:cubicBezTo>
                  <a:cubicBezTo>
                    <a:pt x="267209" y="366054"/>
                    <a:pt x="268717" y="363025"/>
                    <a:pt x="268717" y="361510"/>
                  </a:cubicBezTo>
                  <a:cubicBezTo>
                    <a:pt x="268717" y="359996"/>
                    <a:pt x="271734" y="356966"/>
                    <a:pt x="271734" y="356966"/>
                  </a:cubicBezTo>
                  <a:cubicBezTo>
                    <a:pt x="271734" y="356966"/>
                    <a:pt x="273242" y="352423"/>
                    <a:pt x="273242" y="352423"/>
                  </a:cubicBezTo>
                  <a:cubicBezTo>
                    <a:pt x="273242" y="350908"/>
                    <a:pt x="274750" y="344850"/>
                    <a:pt x="274750" y="343336"/>
                  </a:cubicBezTo>
                  <a:cubicBezTo>
                    <a:pt x="276258" y="341821"/>
                    <a:pt x="277766" y="329705"/>
                    <a:pt x="277766" y="328191"/>
                  </a:cubicBezTo>
                  <a:cubicBezTo>
                    <a:pt x="277766" y="326676"/>
                    <a:pt x="279274" y="326676"/>
                    <a:pt x="279274" y="325162"/>
                  </a:cubicBezTo>
                  <a:cubicBezTo>
                    <a:pt x="280782" y="323647"/>
                    <a:pt x="279274" y="322133"/>
                    <a:pt x="279274" y="319104"/>
                  </a:cubicBezTo>
                  <a:cubicBezTo>
                    <a:pt x="279274" y="311531"/>
                    <a:pt x="279274" y="311531"/>
                    <a:pt x="282290" y="305473"/>
                  </a:cubicBezTo>
                  <a:cubicBezTo>
                    <a:pt x="282290" y="303959"/>
                    <a:pt x="282290" y="302444"/>
                    <a:pt x="283799" y="300930"/>
                  </a:cubicBezTo>
                  <a:cubicBezTo>
                    <a:pt x="283799" y="299415"/>
                    <a:pt x="283799" y="294872"/>
                    <a:pt x="283799" y="294872"/>
                  </a:cubicBezTo>
                  <a:cubicBezTo>
                    <a:pt x="283799" y="294872"/>
                    <a:pt x="285307" y="287299"/>
                    <a:pt x="286815" y="284270"/>
                  </a:cubicBezTo>
                  <a:cubicBezTo>
                    <a:pt x="286815" y="281241"/>
                    <a:pt x="286815" y="276697"/>
                    <a:pt x="286815" y="275183"/>
                  </a:cubicBezTo>
                  <a:cubicBezTo>
                    <a:pt x="286815" y="272154"/>
                    <a:pt x="285307" y="270639"/>
                    <a:pt x="285307" y="269125"/>
                  </a:cubicBezTo>
                  <a:cubicBezTo>
                    <a:pt x="285307" y="266096"/>
                    <a:pt x="285307" y="258523"/>
                    <a:pt x="285307" y="257009"/>
                  </a:cubicBezTo>
                  <a:cubicBezTo>
                    <a:pt x="285307" y="257009"/>
                    <a:pt x="286815" y="253980"/>
                    <a:pt x="285307" y="252465"/>
                  </a:cubicBezTo>
                  <a:cubicBezTo>
                    <a:pt x="285307" y="250951"/>
                    <a:pt x="285307" y="246407"/>
                    <a:pt x="285307" y="246407"/>
                  </a:cubicBezTo>
                  <a:cubicBezTo>
                    <a:pt x="285307" y="244893"/>
                    <a:pt x="286815" y="241864"/>
                    <a:pt x="286815" y="240349"/>
                  </a:cubicBezTo>
                  <a:cubicBezTo>
                    <a:pt x="286815" y="238835"/>
                    <a:pt x="285307" y="237320"/>
                    <a:pt x="285307" y="237320"/>
                  </a:cubicBezTo>
                  <a:cubicBezTo>
                    <a:pt x="285307" y="237320"/>
                    <a:pt x="285307" y="232777"/>
                    <a:pt x="285307" y="231262"/>
                  </a:cubicBezTo>
                  <a:cubicBezTo>
                    <a:pt x="285307" y="229748"/>
                    <a:pt x="283799" y="222175"/>
                    <a:pt x="283799" y="222175"/>
                  </a:cubicBezTo>
                  <a:cubicBezTo>
                    <a:pt x="283799" y="220660"/>
                    <a:pt x="282290" y="216117"/>
                    <a:pt x="282290" y="216117"/>
                  </a:cubicBezTo>
                  <a:cubicBezTo>
                    <a:pt x="282290" y="214602"/>
                    <a:pt x="282290" y="214602"/>
                    <a:pt x="282290" y="213088"/>
                  </a:cubicBezTo>
                  <a:cubicBezTo>
                    <a:pt x="282290" y="213088"/>
                    <a:pt x="282290" y="213088"/>
                    <a:pt x="280782" y="211573"/>
                  </a:cubicBezTo>
                  <a:cubicBezTo>
                    <a:pt x="280782" y="211573"/>
                    <a:pt x="279274" y="210059"/>
                    <a:pt x="279274" y="210059"/>
                  </a:cubicBezTo>
                  <a:cubicBezTo>
                    <a:pt x="279274" y="210059"/>
                    <a:pt x="277766" y="207030"/>
                    <a:pt x="277766" y="205515"/>
                  </a:cubicBezTo>
                  <a:cubicBezTo>
                    <a:pt x="277766" y="204001"/>
                    <a:pt x="277766" y="200972"/>
                    <a:pt x="277766" y="200972"/>
                  </a:cubicBezTo>
                  <a:cubicBezTo>
                    <a:pt x="279274" y="199457"/>
                    <a:pt x="279274" y="197943"/>
                    <a:pt x="279274" y="196428"/>
                  </a:cubicBezTo>
                  <a:cubicBezTo>
                    <a:pt x="279274" y="196428"/>
                    <a:pt x="282290" y="191885"/>
                    <a:pt x="283799" y="188856"/>
                  </a:cubicBezTo>
                  <a:cubicBezTo>
                    <a:pt x="286815" y="185827"/>
                    <a:pt x="289831" y="187341"/>
                    <a:pt x="289831" y="187341"/>
                  </a:cubicBezTo>
                  <a:cubicBezTo>
                    <a:pt x="289831" y="187341"/>
                    <a:pt x="289831" y="188856"/>
                    <a:pt x="297372" y="188856"/>
                  </a:cubicBezTo>
                  <a:cubicBezTo>
                    <a:pt x="303404" y="188856"/>
                    <a:pt x="306421" y="194914"/>
                    <a:pt x="310945" y="199457"/>
                  </a:cubicBezTo>
                  <a:cubicBezTo>
                    <a:pt x="315469" y="205515"/>
                    <a:pt x="315469" y="207030"/>
                    <a:pt x="315469" y="208544"/>
                  </a:cubicBezTo>
                  <a:cubicBezTo>
                    <a:pt x="316977" y="208544"/>
                    <a:pt x="318486" y="211573"/>
                    <a:pt x="319994" y="214602"/>
                  </a:cubicBezTo>
                  <a:cubicBezTo>
                    <a:pt x="321502" y="216117"/>
                    <a:pt x="323010" y="219146"/>
                    <a:pt x="324518" y="223689"/>
                  </a:cubicBezTo>
                  <a:cubicBezTo>
                    <a:pt x="326026" y="228233"/>
                    <a:pt x="327534" y="229748"/>
                    <a:pt x="330551" y="231262"/>
                  </a:cubicBezTo>
                  <a:cubicBezTo>
                    <a:pt x="332059" y="232777"/>
                    <a:pt x="336583" y="229748"/>
                    <a:pt x="338091" y="229748"/>
                  </a:cubicBezTo>
                  <a:cubicBezTo>
                    <a:pt x="339599" y="229748"/>
                    <a:pt x="356189" y="217631"/>
                    <a:pt x="357697" y="216117"/>
                  </a:cubicBezTo>
                  <a:cubicBezTo>
                    <a:pt x="360713" y="214602"/>
                    <a:pt x="374286" y="202486"/>
                    <a:pt x="375795" y="200972"/>
                  </a:cubicBezTo>
                  <a:cubicBezTo>
                    <a:pt x="375795" y="200972"/>
                    <a:pt x="377303" y="197943"/>
                    <a:pt x="378811" y="194914"/>
                  </a:cubicBezTo>
                  <a:cubicBezTo>
                    <a:pt x="380319" y="193399"/>
                    <a:pt x="384843" y="190370"/>
                    <a:pt x="384843" y="188856"/>
                  </a:cubicBezTo>
                  <a:cubicBezTo>
                    <a:pt x="386351" y="187341"/>
                    <a:pt x="390876" y="184312"/>
                    <a:pt x="393892" y="184312"/>
                  </a:cubicBezTo>
                  <a:cubicBezTo>
                    <a:pt x="398416" y="184312"/>
                    <a:pt x="398416" y="182798"/>
                    <a:pt x="399925" y="182798"/>
                  </a:cubicBezTo>
                  <a:cubicBezTo>
                    <a:pt x="403695" y="183555"/>
                    <a:pt x="407088" y="182419"/>
                    <a:pt x="409539" y="182608"/>
                  </a:cubicBezTo>
                  <a:close/>
                  <a:moveTo>
                    <a:pt x="3284004" y="180426"/>
                  </a:moveTo>
                  <a:cubicBezTo>
                    <a:pt x="3282500" y="180426"/>
                    <a:pt x="3280997" y="181930"/>
                    <a:pt x="3277990" y="183435"/>
                  </a:cubicBezTo>
                  <a:cubicBezTo>
                    <a:pt x="3274982" y="184940"/>
                    <a:pt x="3273479" y="184940"/>
                    <a:pt x="3270472" y="184940"/>
                  </a:cubicBezTo>
                  <a:cubicBezTo>
                    <a:pt x="3265961" y="186445"/>
                    <a:pt x="3264458" y="189455"/>
                    <a:pt x="3262954" y="190960"/>
                  </a:cubicBezTo>
                  <a:cubicBezTo>
                    <a:pt x="3259947" y="193969"/>
                    <a:pt x="3259947" y="193969"/>
                    <a:pt x="3259947" y="196979"/>
                  </a:cubicBezTo>
                  <a:cubicBezTo>
                    <a:pt x="3259947" y="199989"/>
                    <a:pt x="3261450" y="201494"/>
                    <a:pt x="3261450" y="204504"/>
                  </a:cubicBezTo>
                  <a:cubicBezTo>
                    <a:pt x="3262954" y="209018"/>
                    <a:pt x="3264458" y="209018"/>
                    <a:pt x="3264458" y="213533"/>
                  </a:cubicBezTo>
                  <a:cubicBezTo>
                    <a:pt x="3264458" y="216543"/>
                    <a:pt x="3267465" y="221057"/>
                    <a:pt x="3267465" y="221057"/>
                  </a:cubicBezTo>
                  <a:cubicBezTo>
                    <a:pt x="3267465" y="221057"/>
                    <a:pt x="3267465" y="221057"/>
                    <a:pt x="3270472" y="221057"/>
                  </a:cubicBezTo>
                  <a:cubicBezTo>
                    <a:pt x="3270472" y="221057"/>
                    <a:pt x="3274982" y="221057"/>
                    <a:pt x="3277990" y="221057"/>
                  </a:cubicBezTo>
                  <a:cubicBezTo>
                    <a:pt x="3279493" y="221057"/>
                    <a:pt x="3282500" y="219552"/>
                    <a:pt x="3284004" y="218048"/>
                  </a:cubicBezTo>
                  <a:cubicBezTo>
                    <a:pt x="3285507" y="218048"/>
                    <a:pt x="3287011" y="216543"/>
                    <a:pt x="3288514" y="216543"/>
                  </a:cubicBezTo>
                  <a:cubicBezTo>
                    <a:pt x="3291521" y="216543"/>
                    <a:pt x="3293025" y="212028"/>
                    <a:pt x="3293025" y="212028"/>
                  </a:cubicBezTo>
                  <a:cubicBezTo>
                    <a:pt x="3293025" y="212028"/>
                    <a:pt x="3293025" y="206009"/>
                    <a:pt x="3293025" y="202999"/>
                  </a:cubicBezTo>
                  <a:cubicBezTo>
                    <a:pt x="3293025" y="201494"/>
                    <a:pt x="3293025" y="196979"/>
                    <a:pt x="3293025" y="192465"/>
                  </a:cubicBezTo>
                  <a:cubicBezTo>
                    <a:pt x="3293025" y="186445"/>
                    <a:pt x="3291521" y="184940"/>
                    <a:pt x="3291521" y="181930"/>
                  </a:cubicBezTo>
                  <a:cubicBezTo>
                    <a:pt x="3291521" y="180426"/>
                    <a:pt x="3287011" y="180426"/>
                    <a:pt x="3284004" y="180426"/>
                  </a:cubicBezTo>
                  <a:close/>
                  <a:moveTo>
                    <a:pt x="4260762" y="173311"/>
                  </a:moveTo>
                  <a:cubicBezTo>
                    <a:pt x="4256254" y="173311"/>
                    <a:pt x="4254752" y="174820"/>
                    <a:pt x="4254752" y="174820"/>
                  </a:cubicBezTo>
                  <a:cubicBezTo>
                    <a:pt x="4254752" y="174820"/>
                    <a:pt x="4251746" y="177837"/>
                    <a:pt x="4250244" y="180854"/>
                  </a:cubicBezTo>
                  <a:cubicBezTo>
                    <a:pt x="4248741" y="185380"/>
                    <a:pt x="4248741" y="183872"/>
                    <a:pt x="4248741" y="189907"/>
                  </a:cubicBezTo>
                  <a:cubicBezTo>
                    <a:pt x="4248741" y="194433"/>
                    <a:pt x="4248741" y="194433"/>
                    <a:pt x="4248741" y="198959"/>
                  </a:cubicBezTo>
                  <a:cubicBezTo>
                    <a:pt x="4248741" y="203485"/>
                    <a:pt x="4248741" y="204993"/>
                    <a:pt x="4248741" y="203485"/>
                  </a:cubicBezTo>
                  <a:cubicBezTo>
                    <a:pt x="4248741" y="203485"/>
                    <a:pt x="4250244" y="206502"/>
                    <a:pt x="4254752" y="208011"/>
                  </a:cubicBezTo>
                  <a:cubicBezTo>
                    <a:pt x="4257757" y="209520"/>
                    <a:pt x="4259259" y="209520"/>
                    <a:pt x="4262264" y="206502"/>
                  </a:cubicBezTo>
                  <a:cubicBezTo>
                    <a:pt x="4263767" y="204993"/>
                    <a:pt x="4266772" y="201976"/>
                    <a:pt x="4271280" y="201976"/>
                  </a:cubicBezTo>
                  <a:cubicBezTo>
                    <a:pt x="4275788" y="201976"/>
                    <a:pt x="4275788" y="197450"/>
                    <a:pt x="4280295" y="197450"/>
                  </a:cubicBezTo>
                  <a:cubicBezTo>
                    <a:pt x="4284803" y="195941"/>
                    <a:pt x="4281798" y="192924"/>
                    <a:pt x="4280295" y="186889"/>
                  </a:cubicBezTo>
                  <a:cubicBezTo>
                    <a:pt x="4278793" y="180854"/>
                    <a:pt x="4278793" y="182363"/>
                    <a:pt x="4274285" y="177837"/>
                  </a:cubicBezTo>
                  <a:cubicBezTo>
                    <a:pt x="4269777" y="174820"/>
                    <a:pt x="4269777" y="176328"/>
                    <a:pt x="4268275" y="176328"/>
                  </a:cubicBezTo>
                  <a:cubicBezTo>
                    <a:pt x="4266772" y="176328"/>
                    <a:pt x="4266772" y="174820"/>
                    <a:pt x="4260762" y="173311"/>
                  </a:cubicBezTo>
                  <a:close/>
                  <a:moveTo>
                    <a:pt x="3934548" y="162301"/>
                  </a:moveTo>
                  <a:cubicBezTo>
                    <a:pt x="3937558" y="163811"/>
                    <a:pt x="3943579" y="162301"/>
                    <a:pt x="3945085" y="162301"/>
                  </a:cubicBezTo>
                  <a:cubicBezTo>
                    <a:pt x="3948095" y="162301"/>
                    <a:pt x="3952611" y="163811"/>
                    <a:pt x="3954116" y="163811"/>
                  </a:cubicBezTo>
                  <a:cubicBezTo>
                    <a:pt x="3957127" y="163811"/>
                    <a:pt x="3960137" y="163811"/>
                    <a:pt x="3960137" y="165321"/>
                  </a:cubicBezTo>
                  <a:cubicBezTo>
                    <a:pt x="3961643" y="168341"/>
                    <a:pt x="3963148" y="169851"/>
                    <a:pt x="3961643" y="172872"/>
                  </a:cubicBezTo>
                  <a:cubicBezTo>
                    <a:pt x="3960137" y="175892"/>
                    <a:pt x="3954116" y="180422"/>
                    <a:pt x="3952611" y="184952"/>
                  </a:cubicBezTo>
                  <a:cubicBezTo>
                    <a:pt x="3949600" y="189482"/>
                    <a:pt x="3948095" y="189482"/>
                    <a:pt x="3946590" y="194012"/>
                  </a:cubicBezTo>
                  <a:cubicBezTo>
                    <a:pt x="3943579" y="197033"/>
                    <a:pt x="3942074" y="198543"/>
                    <a:pt x="3939064" y="200053"/>
                  </a:cubicBezTo>
                  <a:cubicBezTo>
                    <a:pt x="3936053" y="200053"/>
                    <a:pt x="3928527" y="200053"/>
                    <a:pt x="3925516" y="200053"/>
                  </a:cubicBezTo>
                  <a:cubicBezTo>
                    <a:pt x="3922505" y="200053"/>
                    <a:pt x="3914979" y="200053"/>
                    <a:pt x="3910463" y="198543"/>
                  </a:cubicBezTo>
                  <a:cubicBezTo>
                    <a:pt x="3905947" y="197033"/>
                    <a:pt x="3907453" y="197033"/>
                    <a:pt x="3902937" y="197033"/>
                  </a:cubicBezTo>
                  <a:cubicBezTo>
                    <a:pt x="3898421" y="197033"/>
                    <a:pt x="3890895" y="195523"/>
                    <a:pt x="3886379" y="197033"/>
                  </a:cubicBezTo>
                  <a:cubicBezTo>
                    <a:pt x="3881863" y="198543"/>
                    <a:pt x="3877347" y="200053"/>
                    <a:pt x="3875842" y="200053"/>
                  </a:cubicBezTo>
                  <a:cubicBezTo>
                    <a:pt x="3872831" y="200053"/>
                    <a:pt x="3865305" y="200053"/>
                    <a:pt x="3859284" y="200053"/>
                  </a:cubicBezTo>
                  <a:cubicBezTo>
                    <a:pt x="3853263" y="200053"/>
                    <a:pt x="3850252" y="198543"/>
                    <a:pt x="3845736" y="198543"/>
                  </a:cubicBezTo>
                  <a:cubicBezTo>
                    <a:pt x="3842726" y="198543"/>
                    <a:pt x="3839715" y="200053"/>
                    <a:pt x="3833694" y="201563"/>
                  </a:cubicBezTo>
                  <a:cubicBezTo>
                    <a:pt x="3827673" y="204583"/>
                    <a:pt x="3817136" y="210623"/>
                    <a:pt x="3814125" y="210623"/>
                  </a:cubicBezTo>
                  <a:cubicBezTo>
                    <a:pt x="3811115" y="210623"/>
                    <a:pt x="3806599" y="212133"/>
                    <a:pt x="3806599" y="213643"/>
                  </a:cubicBezTo>
                  <a:cubicBezTo>
                    <a:pt x="3806599" y="215153"/>
                    <a:pt x="3805094" y="215153"/>
                    <a:pt x="3806599" y="216663"/>
                  </a:cubicBezTo>
                  <a:cubicBezTo>
                    <a:pt x="3808104" y="219684"/>
                    <a:pt x="3812620" y="222704"/>
                    <a:pt x="3812620" y="225724"/>
                  </a:cubicBezTo>
                  <a:cubicBezTo>
                    <a:pt x="3812620" y="228744"/>
                    <a:pt x="3817136" y="231764"/>
                    <a:pt x="3817136" y="231764"/>
                  </a:cubicBezTo>
                  <a:cubicBezTo>
                    <a:pt x="3817136" y="231764"/>
                    <a:pt x="3821652" y="234784"/>
                    <a:pt x="3823157" y="234784"/>
                  </a:cubicBezTo>
                  <a:cubicBezTo>
                    <a:pt x="3824662" y="234784"/>
                    <a:pt x="3826168" y="239314"/>
                    <a:pt x="3829178" y="239314"/>
                  </a:cubicBezTo>
                  <a:cubicBezTo>
                    <a:pt x="3830683" y="239314"/>
                    <a:pt x="3829178" y="239314"/>
                    <a:pt x="3835199" y="239314"/>
                  </a:cubicBezTo>
                  <a:cubicBezTo>
                    <a:pt x="3842726" y="239314"/>
                    <a:pt x="3844231" y="240824"/>
                    <a:pt x="3847242" y="239314"/>
                  </a:cubicBezTo>
                  <a:cubicBezTo>
                    <a:pt x="3848747" y="237804"/>
                    <a:pt x="3848747" y="237804"/>
                    <a:pt x="3854768" y="237804"/>
                  </a:cubicBezTo>
                  <a:cubicBezTo>
                    <a:pt x="3859284" y="237804"/>
                    <a:pt x="3860789" y="237804"/>
                    <a:pt x="3865305" y="237804"/>
                  </a:cubicBezTo>
                  <a:cubicBezTo>
                    <a:pt x="3868315" y="237804"/>
                    <a:pt x="3871326" y="236294"/>
                    <a:pt x="3874337" y="237804"/>
                  </a:cubicBezTo>
                  <a:cubicBezTo>
                    <a:pt x="3877347" y="239314"/>
                    <a:pt x="3884874" y="239314"/>
                    <a:pt x="3884874" y="242334"/>
                  </a:cubicBezTo>
                  <a:cubicBezTo>
                    <a:pt x="3884874" y="243844"/>
                    <a:pt x="3884874" y="243844"/>
                    <a:pt x="3884874" y="248375"/>
                  </a:cubicBezTo>
                  <a:cubicBezTo>
                    <a:pt x="3884874" y="251395"/>
                    <a:pt x="3883368" y="252905"/>
                    <a:pt x="3883368" y="255925"/>
                  </a:cubicBezTo>
                  <a:cubicBezTo>
                    <a:pt x="3883368" y="260455"/>
                    <a:pt x="3883368" y="260455"/>
                    <a:pt x="3883368" y="263475"/>
                  </a:cubicBezTo>
                  <a:cubicBezTo>
                    <a:pt x="3883368" y="266495"/>
                    <a:pt x="3884874" y="264985"/>
                    <a:pt x="3884874" y="268005"/>
                  </a:cubicBezTo>
                  <a:cubicBezTo>
                    <a:pt x="3884874" y="272536"/>
                    <a:pt x="3887884" y="274046"/>
                    <a:pt x="3887884" y="278576"/>
                  </a:cubicBezTo>
                  <a:cubicBezTo>
                    <a:pt x="3887884" y="283106"/>
                    <a:pt x="3889389" y="287636"/>
                    <a:pt x="3887884" y="292166"/>
                  </a:cubicBezTo>
                  <a:cubicBezTo>
                    <a:pt x="3884874" y="295187"/>
                    <a:pt x="3883368" y="304247"/>
                    <a:pt x="3880358" y="307267"/>
                  </a:cubicBezTo>
                  <a:cubicBezTo>
                    <a:pt x="3877347" y="310287"/>
                    <a:pt x="3872831" y="310287"/>
                    <a:pt x="3871326" y="313307"/>
                  </a:cubicBezTo>
                  <a:cubicBezTo>
                    <a:pt x="3868315" y="316327"/>
                    <a:pt x="3863800" y="320858"/>
                    <a:pt x="3863800" y="320858"/>
                  </a:cubicBezTo>
                  <a:cubicBezTo>
                    <a:pt x="3863800" y="320858"/>
                    <a:pt x="3850252" y="335958"/>
                    <a:pt x="3848747" y="338978"/>
                  </a:cubicBezTo>
                  <a:cubicBezTo>
                    <a:pt x="3848747" y="340488"/>
                    <a:pt x="3844231" y="348039"/>
                    <a:pt x="3841220" y="351059"/>
                  </a:cubicBezTo>
                  <a:cubicBezTo>
                    <a:pt x="3839715" y="354079"/>
                    <a:pt x="3838210" y="354079"/>
                    <a:pt x="3835199" y="357099"/>
                  </a:cubicBezTo>
                  <a:cubicBezTo>
                    <a:pt x="3833694" y="361629"/>
                    <a:pt x="3829178" y="366159"/>
                    <a:pt x="3827673" y="370690"/>
                  </a:cubicBezTo>
                  <a:cubicBezTo>
                    <a:pt x="3824662" y="373710"/>
                    <a:pt x="3818641" y="381260"/>
                    <a:pt x="3817136" y="382770"/>
                  </a:cubicBezTo>
                  <a:cubicBezTo>
                    <a:pt x="3815631" y="385790"/>
                    <a:pt x="3802083" y="399381"/>
                    <a:pt x="3800578" y="400891"/>
                  </a:cubicBezTo>
                  <a:cubicBezTo>
                    <a:pt x="3800578" y="400891"/>
                    <a:pt x="3799073" y="405421"/>
                    <a:pt x="3796062" y="406931"/>
                  </a:cubicBezTo>
                  <a:cubicBezTo>
                    <a:pt x="3794557" y="406931"/>
                    <a:pt x="3793051" y="408441"/>
                    <a:pt x="3790041" y="406931"/>
                  </a:cubicBezTo>
                  <a:cubicBezTo>
                    <a:pt x="3788536" y="405421"/>
                    <a:pt x="3788536" y="406931"/>
                    <a:pt x="3784020" y="403911"/>
                  </a:cubicBezTo>
                  <a:cubicBezTo>
                    <a:pt x="3781009" y="402401"/>
                    <a:pt x="3779504" y="402401"/>
                    <a:pt x="3777999" y="399381"/>
                  </a:cubicBezTo>
                  <a:cubicBezTo>
                    <a:pt x="3774988" y="397871"/>
                    <a:pt x="3771978" y="399381"/>
                    <a:pt x="3771978" y="394851"/>
                  </a:cubicBezTo>
                  <a:cubicBezTo>
                    <a:pt x="3771978" y="390320"/>
                    <a:pt x="3771978" y="388810"/>
                    <a:pt x="3771978" y="385790"/>
                  </a:cubicBezTo>
                  <a:cubicBezTo>
                    <a:pt x="3770472" y="381260"/>
                    <a:pt x="3770472" y="379750"/>
                    <a:pt x="3767462" y="375220"/>
                  </a:cubicBezTo>
                  <a:cubicBezTo>
                    <a:pt x="3765956" y="370690"/>
                    <a:pt x="3765956" y="366159"/>
                    <a:pt x="3762946" y="361629"/>
                  </a:cubicBezTo>
                  <a:cubicBezTo>
                    <a:pt x="3759935" y="357099"/>
                    <a:pt x="3759935" y="355589"/>
                    <a:pt x="3756925" y="354079"/>
                  </a:cubicBezTo>
                  <a:cubicBezTo>
                    <a:pt x="3755420" y="352569"/>
                    <a:pt x="3753914" y="352569"/>
                    <a:pt x="3752409" y="352569"/>
                  </a:cubicBezTo>
                  <a:cubicBezTo>
                    <a:pt x="3750904" y="351059"/>
                    <a:pt x="3738861" y="361629"/>
                    <a:pt x="3737356" y="361629"/>
                  </a:cubicBezTo>
                  <a:cubicBezTo>
                    <a:pt x="3735851" y="363139"/>
                    <a:pt x="3732840" y="366159"/>
                    <a:pt x="3731335" y="367669"/>
                  </a:cubicBezTo>
                  <a:cubicBezTo>
                    <a:pt x="3728324" y="369180"/>
                    <a:pt x="3722303" y="373710"/>
                    <a:pt x="3722303" y="373710"/>
                  </a:cubicBezTo>
                  <a:cubicBezTo>
                    <a:pt x="3722303" y="373710"/>
                    <a:pt x="3722303" y="376730"/>
                    <a:pt x="3719293" y="376730"/>
                  </a:cubicBezTo>
                  <a:cubicBezTo>
                    <a:pt x="3716282" y="376730"/>
                    <a:pt x="3717788" y="376730"/>
                    <a:pt x="3714777" y="376730"/>
                  </a:cubicBezTo>
                  <a:cubicBezTo>
                    <a:pt x="3710261" y="376730"/>
                    <a:pt x="3711766" y="378240"/>
                    <a:pt x="3707251" y="378240"/>
                  </a:cubicBezTo>
                  <a:cubicBezTo>
                    <a:pt x="3702735" y="378240"/>
                    <a:pt x="3702735" y="378240"/>
                    <a:pt x="3699724" y="378240"/>
                  </a:cubicBezTo>
                  <a:cubicBezTo>
                    <a:pt x="3696714" y="379750"/>
                    <a:pt x="3698219" y="379750"/>
                    <a:pt x="3695208" y="379750"/>
                  </a:cubicBezTo>
                  <a:cubicBezTo>
                    <a:pt x="3690693" y="379750"/>
                    <a:pt x="3690693" y="382770"/>
                    <a:pt x="3687682" y="382770"/>
                  </a:cubicBezTo>
                  <a:cubicBezTo>
                    <a:pt x="3684671" y="382770"/>
                    <a:pt x="3680156" y="387300"/>
                    <a:pt x="3678650" y="387300"/>
                  </a:cubicBezTo>
                  <a:cubicBezTo>
                    <a:pt x="3675640" y="387300"/>
                    <a:pt x="3668113" y="387300"/>
                    <a:pt x="3666608" y="387300"/>
                  </a:cubicBezTo>
                  <a:cubicBezTo>
                    <a:pt x="3663598" y="387300"/>
                    <a:pt x="3660587" y="384280"/>
                    <a:pt x="3660587" y="384280"/>
                  </a:cubicBezTo>
                  <a:cubicBezTo>
                    <a:pt x="3660587" y="384280"/>
                    <a:pt x="3660587" y="384280"/>
                    <a:pt x="3662092" y="382770"/>
                  </a:cubicBezTo>
                  <a:cubicBezTo>
                    <a:pt x="3662092" y="382770"/>
                    <a:pt x="3672629" y="370690"/>
                    <a:pt x="3674134" y="367669"/>
                  </a:cubicBezTo>
                  <a:cubicBezTo>
                    <a:pt x="3677145" y="364649"/>
                    <a:pt x="3680156" y="357099"/>
                    <a:pt x="3681661" y="355589"/>
                  </a:cubicBezTo>
                  <a:cubicBezTo>
                    <a:pt x="3684671" y="354079"/>
                    <a:pt x="3693703" y="346529"/>
                    <a:pt x="3696714" y="345019"/>
                  </a:cubicBezTo>
                  <a:cubicBezTo>
                    <a:pt x="3698219" y="341998"/>
                    <a:pt x="3713272" y="331428"/>
                    <a:pt x="3714777" y="329918"/>
                  </a:cubicBezTo>
                  <a:cubicBezTo>
                    <a:pt x="3716282" y="326898"/>
                    <a:pt x="3723809" y="317837"/>
                    <a:pt x="3725314" y="314817"/>
                  </a:cubicBezTo>
                  <a:cubicBezTo>
                    <a:pt x="3726819" y="310287"/>
                    <a:pt x="3729830" y="308777"/>
                    <a:pt x="3729830" y="304247"/>
                  </a:cubicBezTo>
                  <a:cubicBezTo>
                    <a:pt x="3731335" y="301227"/>
                    <a:pt x="3734346" y="304247"/>
                    <a:pt x="3732840" y="290656"/>
                  </a:cubicBezTo>
                  <a:cubicBezTo>
                    <a:pt x="3732840" y="277066"/>
                    <a:pt x="3735851" y="274046"/>
                    <a:pt x="3735851" y="272536"/>
                  </a:cubicBezTo>
                  <a:cubicBezTo>
                    <a:pt x="3735851" y="271026"/>
                    <a:pt x="3737356" y="269516"/>
                    <a:pt x="3737356" y="269516"/>
                  </a:cubicBezTo>
                  <a:cubicBezTo>
                    <a:pt x="3737356" y="269516"/>
                    <a:pt x="3740367" y="269516"/>
                    <a:pt x="3741872" y="271026"/>
                  </a:cubicBezTo>
                  <a:cubicBezTo>
                    <a:pt x="3741872" y="274046"/>
                    <a:pt x="3744883" y="275556"/>
                    <a:pt x="3744883" y="277066"/>
                  </a:cubicBezTo>
                  <a:cubicBezTo>
                    <a:pt x="3744883" y="280086"/>
                    <a:pt x="3744883" y="281596"/>
                    <a:pt x="3746388" y="284616"/>
                  </a:cubicBezTo>
                  <a:cubicBezTo>
                    <a:pt x="3747893" y="286126"/>
                    <a:pt x="3747893" y="287636"/>
                    <a:pt x="3749398" y="284616"/>
                  </a:cubicBezTo>
                  <a:cubicBezTo>
                    <a:pt x="3752409" y="283106"/>
                    <a:pt x="3755420" y="277066"/>
                    <a:pt x="3755420" y="277066"/>
                  </a:cubicBezTo>
                  <a:cubicBezTo>
                    <a:pt x="3755420" y="277066"/>
                    <a:pt x="3768967" y="264985"/>
                    <a:pt x="3768967" y="263475"/>
                  </a:cubicBezTo>
                  <a:cubicBezTo>
                    <a:pt x="3770472" y="261965"/>
                    <a:pt x="3776493" y="254415"/>
                    <a:pt x="3776493" y="254415"/>
                  </a:cubicBezTo>
                  <a:cubicBezTo>
                    <a:pt x="3776493" y="254415"/>
                    <a:pt x="3782515" y="239314"/>
                    <a:pt x="3781009" y="231764"/>
                  </a:cubicBezTo>
                  <a:cubicBezTo>
                    <a:pt x="3781009" y="224214"/>
                    <a:pt x="3779504" y="218173"/>
                    <a:pt x="3779504" y="218173"/>
                  </a:cubicBezTo>
                  <a:cubicBezTo>
                    <a:pt x="3779504" y="218173"/>
                    <a:pt x="3777999" y="216663"/>
                    <a:pt x="3776493" y="216663"/>
                  </a:cubicBezTo>
                  <a:cubicBezTo>
                    <a:pt x="3774988" y="216663"/>
                    <a:pt x="3773483" y="218173"/>
                    <a:pt x="3770472" y="219684"/>
                  </a:cubicBezTo>
                  <a:cubicBezTo>
                    <a:pt x="3768967" y="219684"/>
                    <a:pt x="3767462" y="221194"/>
                    <a:pt x="3765956" y="221194"/>
                  </a:cubicBezTo>
                  <a:cubicBezTo>
                    <a:pt x="3762946" y="222704"/>
                    <a:pt x="3758430" y="224214"/>
                    <a:pt x="3755420" y="224214"/>
                  </a:cubicBezTo>
                  <a:cubicBezTo>
                    <a:pt x="3752409" y="224214"/>
                    <a:pt x="3744883" y="228744"/>
                    <a:pt x="3741872" y="230254"/>
                  </a:cubicBezTo>
                  <a:cubicBezTo>
                    <a:pt x="3738861" y="231764"/>
                    <a:pt x="3726819" y="237804"/>
                    <a:pt x="3723809" y="239314"/>
                  </a:cubicBezTo>
                  <a:cubicBezTo>
                    <a:pt x="3720798" y="239314"/>
                    <a:pt x="3711766" y="246865"/>
                    <a:pt x="3708756" y="248375"/>
                  </a:cubicBezTo>
                  <a:cubicBezTo>
                    <a:pt x="3705745" y="251395"/>
                    <a:pt x="3693703" y="257435"/>
                    <a:pt x="3692198" y="258945"/>
                  </a:cubicBezTo>
                  <a:cubicBezTo>
                    <a:pt x="3692198" y="261965"/>
                    <a:pt x="3684671" y="271026"/>
                    <a:pt x="3684671" y="272536"/>
                  </a:cubicBezTo>
                  <a:cubicBezTo>
                    <a:pt x="3684671" y="274046"/>
                    <a:pt x="3680156" y="275556"/>
                    <a:pt x="3678650" y="281596"/>
                  </a:cubicBezTo>
                  <a:cubicBezTo>
                    <a:pt x="3677145" y="286126"/>
                    <a:pt x="3668113" y="289146"/>
                    <a:pt x="3666608" y="290656"/>
                  </a:cubicBezTo>
                  <a:cubicBezTo>
                    <a:pt x="3666608" y="290656"/>
                    <a:pt x="3660587" y="290656"/>
                    <a:pt x="3659082" y="289146"/>
                  </a:cubicBezTo>
                  <a:cubicBezTo>
                    <a:pt x="3656071" y="287636"/>
                    <a:pt x="3653061" y="284616"/>
                    <a:pt x="3651555" y="283106"/>
                  </a:cubicBezTo>
                  <a:cubicBezTo>
                    <a:pt x="3650050" y="281596"/>
                    <a:pt x="3645534" y="281596"/>
                    <a:pt x="3642524" y="281596"/>
                  </a:cubicBezTo>
                  <a:cubicBezTo>
                    <a:pt x="3638008" y="281596"/>
                    <a:pt x="3633492" y="280086"/>
                    <a:pt x="3630481" y="278576"/>
                  </a:cubicBezTo>
                  <a:cubicBezTo>
                    <a:pt x="3628976" y="278576"/>
                    <a:pt x="3627471" y="277066"/>
                    <a:pt x="3621450" y="277066"/>
                  </a:cubicBezTo>
                  <a:cubicBezTo>
                    <a:pt x="3615429" y="275556"/>
                    <a:pt x="3615429" y="275556"/>
                    <a:pt x="3615429" y="274046"/>
                  </a:cubicBezTo>
                  <a:cubicBezTo>
                    <a:pt x="3615429" y="271026"/>
                    <a:pt x="3613923" y="268005"/>
                    <a:pt x="3612418" y="264985"/>
                  </a:cubicBezTo>
                  <a:cubicBezTo>
                    <a:pt x="3612418" y="261965"/>
                    <a:pt x="3609407" y="261965"/>
                    <a:pt x="3606397" y="260455"/>
                  </a:cubicBezTo>
                  <a:cubicBezTo>
                    <a:pt x="3603386" y="258945"/>
                    <a:pt x="3595860" y="252905"/>
                    <a:pt x="3592849" y="248375"/>
                  </a:cubicBezTo>
                  <a:cubicBezTo>
                    <a:pt x="3591344" y="242334"/>
                    <a:pt x="3591344" y="240824"/>
                    <a:pt x="3588334" y="239314"/>
                  </a:cubicBezTo>
                  <a:cubicBezTo>
                    <a:pt x="3585323" y="236294"/>
                    <a:pt x="3585323" y="237804"/>
                    <a:pt x="3585323" y="234784"/>
                  </a:cubicBezTo>
                  <a:cubicBezTo>
                    <a:pt x="3585323" y="231764"/>
                    <a:pt x="3585323" y="234784"/>
                    <a:pt x="3588334" y="231764"/>
                  </a:cubicBezTo>
                  <a:cubicBezTo>
                    <a:pt x="3589839" y="228744"/>
                    <a:pt x="3591344" y="227234"/>
                    <a:pt x="3592849" y="225724"/>
                  </a:cubicBezTo>
                  <a:cubicBezTo>
                    <a:pt x="3595860" y="224214"/>
                    <a:pt x="3595860" y="224214"/>
                    <a:pt x="3601881" y="224214"/>
                  </a:cubicBezTo>
                  <a:cubicBezTo>
                    <a:pt x="3606397" y="224214"/>
                    <a:pt x="3606397" y="222704"/>
                    <a:pt x="3612418" y="224214"/>
                  </a:cubicBezTo>
                  <a:cubicBezTo>
                    <a:pt x="3618439" y="225724"/>
                    <a:pt x="3619944" y="225724"/>
                    <a:pt x="3624460" y="225724"/>
                  </a:cubicBezTo>
                  <a:cubicBezTo>
                    <a:pt x="3627471" y="225724"/>
                    <a:pt x="3624460" y="224214"/>
                    <a:pt x="3630481" y="227234"/>
                  </a:cubicBezTo>
                  <a:cubicBezTo>
                    <a:pt x="3638008" y="230254"/>
                    <a:pt x="3633492" y="230254"/>
                    <a:pt x="3642524" y="231764"/>
                  </a:cubicBezTo>
                  <a:cubicBezTo>
                    <a:pt x="3650050" y="233274"/>
                    <a:pt x="3651555" y="234784"/>
                    <a:pt x="3659082" y="234784"/>
                  </a:cubicBezTo>
                  <a:cubicBezTo>
                    <a:pt x="3666608" y="233274"/>
                    <a:pt x="3668113" y="236294"/>
                    <a:pt x="3674134" y="233274"/>
                  </a:cubicBezTo>
                  <a:cubicBezTo>
                    <a:pt x="3680156" y="230254"/>
                    <a:pt x="3687682" y="228744"/>
                    <a:pt x="3693703" y="225724"/>
                  </a:cubicBezTo>
                  <a:cubicBezTo>
                    <a:pt x="3698219" y="222704"/>
                    <a:pt x="3702735" y="221194"/>
                    <a:pt x="3708756" y="218173"/>
                  </a:cubicBezTo>
                  <a:cubicBezTo>
                    <a:pt x="3713272" y="215153"/>
                    <a:pt x="3728324" y="209113"/>
                    <a:pt x="3728324" y="209113"/>
                  </a:cubicBezTo>
                  <a:cubicBezTo>
                    <a:pt x="3728324" y="209113"/>
                    <a:pt x="3738861" y="207603"/>
                    <a:pt x="3740367" y="206093"/>
                  </a:cubicBezTo>
                  <a:cubicBezTo>
                    <a:pt x="3743377" y="206093"/>
                    <a:pt x="3744883" y="203073"/>
                    <a:pt x="3747893" y="201563"/>
                  </a:cubicBezTo>
                  <a:cubicBezTo>
                    <a:pt x="3752409" y="200053"/>
                    <a:pt x="3756925" y="197033"/>
                    <a:pt x="3759935" y="197033"/>
                  </a:cubicBezTo>
                  <a:cubicBezTo>
                    <a:pt x="3762946" y="197033"/>
                    <a:pt x="3765956" y="194012"/>
                    <a:pt x="3767462" y="194012"/>
                  </a:cubicBezTo>
                  <a:cubicBezTo>
                    <a:pt x="3770472" y="194012"/>
                    <a:pt x="3793051" y="187972"/>
                    <a:pt x="3794557" y="189482"/>
                  </a:cubicBezTo>
                  <a:cubicBezTo>
                    <a:pt x="3796062" y="189482"/>
                    <a:pt x="3802083" y="186462"/>
                    <a:pt x="3806599" y="184952"/>
                  </a:cubicBezTo>
                  <a:cubicBezTo>
                    <a:pt x="3812620" y="183442"/>
                    <a:pt x="3826168" y="177402"/>
                    <a:pt x="3826168" y="177402"/>
                  </a:cubicBezTo>
                  <a:cubicBezTo>
                    <a:pt x="3826168" y="177402"/>
                    <a:pt x="3835199" y="174382"/>
                    <a:pt x="3836705" y="174382"/>
                  </a:cubicBezTo>
                  <a:cubicBezTo>
                    <a:pt x="3839715" y="172872"/>
                    <a:pt x="3841220" y="172872"/>
                    <a:pt x="3844231" y="171362"/>
                  </a:cubicBezTo>
                  <a:cubicBezTo>
                    <a:pt x="3847242" y="169851"/>
                    <a:pt x="3844231" y="169851"/>
                    <a:pt x="3850252" y="169851"/>
                  </a:cubicBezTo>
                  <a:cubicBezTo>
                    <a:pt x="3854768" y="169851"/>
                    <a:pt x="3856273" y="169851"/>
                    <a:pt x="3859284" y="169851"/>
                  </a:cubicBezTo>
                  <a:cubicBezTo>
                    <a:pt x="3862294" y="169851"/>
                    <a:pt x="3871326" y="169851"/>
                    <a:pt x="3871326" y="169851"/>
                  </a:cubicBezTo>
                  <a:cubicBezTo>
                    <a:pt x="3871326" y="169851"/>
                    <a:pt x="3872831" y="171362"/>
                    <a:pt x="3875842" y="171362"/>
                  </a:cubicBezTo>
                  <a:cubicBezTo>
                    <a:pt x="3878852" y="171362"/>
                    <a:pt x="3887884" y="171362"/>
                    <a:pt x="3892400" y="171362"/>
                  </a:cubicBezTo>
                  <a:cubicBezTo>
                    <a:pt x="3895410" y="171362"/>
                    <a:pt x="3899926" y="171362"/>
                    <a:pt x="3902937" y="169851"/>
                  </a:cubicBezTo>
                  <a:cubicBezTo>
                    <a:pt x="3905947" y="169851"/>
                    <a:pt x="3913474" y="165321"/>
                    <a:pt x="3917990" y="163811"/>
                  </a:cubicBezTo>
                  <a:cubicBezTo>
                    <a:pt x="3922505" y="162301"/>
                    <a:pt x="3931537" y="160791"/>
                    <a:pt x="3934548" y="162301"/>
                  </a:cubicBezTo>
                  <a:close/>
                  <a:moveTo>
                    <a:pt x="2901527" y="157011"/>
                  </a:moveTo>
                  <a:cubicBezTo>
                    <a:pt x="2901527" y="157011"/>
                    <a:pt x="2901527" y="157011"/>
                    <a:pt x="2898510" y="160026"/>
                  </a:cubicBezTo>
                  <a:cubicBezTo>
                    <a:pt x="2898510" y="160026"/>
                    <a:pt x="2898510" y="160026"/>
                    <a:pt x="2897001" y="161534"/>
                  </a:cubicBezTo>
                  <a:cubicBezTo>
                    <a:pt x="2897001" y="161534"/>
                    <a:pt x="2897001" y="161534"/>
                    <a:pt x="2897001" y="164549"/>
                  </a:cubicBezTo>
                  <a:cubicBezTo>
                    <a:pt x="2897001" y="164549"/>
                    <a:pt x="2897001" y="164549"/>
                    <a:pt x="2897001" y="166057"/>
                  </a:cubicBezTo>
                  <a:cubicBezTo>
                    <a:pt x="2897001" y="166057"/>
                    <a:pt x="2897001" y="166057"/>
                    <a:pt x="2897001" y="167564"/>
                  </a:cubicBezTo>
                  <a:cubicBezTo>
                    <a:pt x="2897001" y="167564"/>
                    <a:pt x="2897001" y="167564"/>
                    <a:pt x="2895493" y="170579"/>
                  </a:cubicBezTo>
                  <a:cubicBezTo>
                    <a:pt x="2895493" y="170579"/>
                    <a:pt x="2895493" y="170579"/>
                    <a:pt x="2895493" y="175102"/>
                  </a:cubicBezTo>
                  <a:cubicBezTo>
                    <a:pt x="2895493" y="175102"/>
                    <a:pt x="2895493" y="175102"/>
                    <a:pt x="2897001" y="176610"/>
                  </a:cubicBezTo>
                  <a:cubicBezTo>
                    <a:pt x="2897001" y="176610"/>
                    <a:pt x="2897001" y="176610"/>
                    <a:pt x="2897001" y="178117"/>
                  </a:cubicBezTo>
                  <a:cubicBezTo>
                    <a:pt x="2897001" y="178117"/>
                    <a:pt x="2897001" y="178117"/>
                    <a:pt x="2897001" y="179625"/>
                  </a:cubicBezTo>
                  <a:cubicBezTo>
                    <a:pt x="2897001" y="179625"/>
                    <a:pt x="2897001" y="179625"/>
                    <a:pt x="2898510" y="179625"/>
                  </a:cubicBezTo>
                  <a:cubicBezTo>
                    <a:pt x="2898510" y="179625"/>
                    <a:pt x="2900019" y="181132"/>
                    <a:pt x="2900019" y="181132"/>
                  </a:cubicBezTo>
                  <a:cubicBezTo>
                    <a:pt x="2900019" y="181132"/>
                    <a:pt x="2901527" y="181132"/>
                    <a:pt x="2901527" y="181132"/>
                  </a:cubicBezTo>
                  <a:cubicBezTo>
                    <a:pt x="2901527" y="181132"/>
                    <a:pt x="2901527" y="181132"/>
                    <a:pt x="2903036" y="181132"/>
                  </a:cubicBezTo>
                  <a:cubicBezTo>
                    <a:pt x="2903036" y="181132"/>
                    <a:pt x="2903036" y="181132"/>
                    <a:pt x="2904545" y="181132"/>
                  </a:cubicBezTo>
                  <a:cubicBezTo>
                    <a:pt x="2904545" y="181132"/>
                    <a:pt x="2904545" y="181132"/>
                    <a:pt x="2906053" y="181132"/>
                  </a:cubicBezTo>
                  <a:cubicBezTo>
                    <a:pt x="2906053" y="181132"/>
                    <a:pt x="2906053" y="181132"/>
                    <a:pt x="2907562" y="181132"/>
                  </a:cubicBezTo>
                  <a:cubicBezTo>
                    <a:pt x="2907562" y="181132"/>
                    <a:pt x="2907562" y="181132"/>
                    <a:pt x="2909071" y="181132"/>
                  </a:cubicBezTo>
                  <a:cubicBezTo>
                    <a:pt x="2909071" y="181132"/>
                    <a:pt x="2909071" y="181132"/>
                    <a:pt x="2910579" y="179625"/>
                  </a:cubicBezTo>
                  <a:lnTo>
                    <a:pt x="2910579" y="178117"/>
                  </a:lnTo>
                  <a:cubicBezTo>
                    <a:pt x="2910579" y="178117"/>
                    <a:pt x="2910579" y="178117"/>
                    <a:pt x="2909071" y="176610"/>
                  </a:cubicBezTo>
                  <a:cubicBezTo>
                    <a:pt x="2909071" y="176610"/>
                    <a:pt x="2909071" y="176610"/>
                    <a:pt x="2907562" y="175102"/>
                  </a:cubicBezTo>
                  <a:cubicBezTo>
                    <a:pt x="2907562" y="175102"/>
                    <a:pt x="2907562" y="175102"/>
                    <a:pt x="2907562" y="173594"/>
                  </a:cubicBezTo>
                  <a:cubicBezTo>
                    <a:pt x="2907562" y="173594"/>
                    <a:pt x="2907562" y="173594"/>
                    <a:pt x="2906053" y="172087"/>
                  </a:cubicBezTo>
                  <a:cubicBezTo>
                    <a:pt x="2906053" y="172087"/>
                    <a:pt x="2906053" y="172087"/>
                    <a:pt x="2906053" y="169072"/>
                  </a:cubicBezTo>
                  <a:cubicBezTo>
                    <a:pt x="2906053" y="169072"/>
                    <a:pt x="2906053" y="169072"/>
                    <a:pt x="2906053" y="166057"/>
                  </a:cubicBezTo>
                  <a:cubicBezTo>
                    <a:pt x="2906053" y="166057"/>
                    <a:pt x="2906053" y="166057"/>
                    <a:pt x="2907562" y="166057"/>
                  </a:cubicBezTo>
                  <a:cubicBezTo>
                    <a:pt x="2907562" y="166057"/>
                    <a:pt x="2907562" y="166057"/>
                    <a:pt x="2907562" y="164549"/>
                  </a:cubicBezTo>
                  <a:cubicBezTo>
                    <a:pt x="2907562" y="164549"/>
                    <a:pt x="2907562" y="164549"/>
                    <a:pt x="2909071" y="163042"/>
                  </a:cubicBezTo>
                  <a:cubicBezTo>
                    <a:pt x="2909071" y="163042"/>
                    <a:pt x="2909071" y="163042"/>
                    <a:pt x="2909071" y="160026"/>
                  </a:cubicBezTo>
                  <a:cubicBezTo>
                    <a:pt x="2909071" y="160026"/>
                    <a:pt x="2909071" y="160026"/>
                    <a:pt x="2909071" y="158519"/>
                  </a:cubicBezTo>
                  <a:cubicBezTo>
                    <a:pt x="2909071" y="158519"/>
                    <a:pt x="2909071" y="158519"/>
                    <a:pt x="2907562" y="158519"/>
                  </a:cubicBezTo>
                  <a:cubicBezTo>
                    <a:pt x="2907562" y="158519"/>
                    <a:pt x="2907562" y="158519"/>
                    <a:pt x="2906053" y="157011"/>
                  </a:cubicBezTo>
                  <a:cubicBezTo>
                    <a:pt x="2906053" y="157011"/>
                    <a:pt x="2906053" y="157011"/>
                    <a:pt x="2904545" y="157011"/>
                  </a:cubicBezTo>
                  <a:cubicBezTo>
                    <a:pt x="2904545" y="157011"/>
                    <a:pt x="2904545" y="157011"/>
                    <a:pt x="2901527" y="157011"/>
                  </a:cubicBezTo>
                  <a:close/>
                  <a:moveTo>
                    <a:pt x="4328378" y="156715"/>
                  </a:moveTo>
                  <a:cubicBezTo>
                    <a:pt x="4328378" y="156715"/>
                    <a:pt x="4325372" y="156715"/>
                    <a:pt x="4322367" y="158224"/>
                  </a:cubicBezTo>
                  <a:cubicBezTo>
                    <a:pt x="4320865" y="158224"/>
                    <a:pt x="4319362" y="159733"/>
                    <a:pt x="4317860" y="162750"/>
                  </a:cubicBezTo>
                  <a:cubicBezTo>
                    <a:pt x="4316357" y="164259"/>
                    <a:pt x="4311849" y="162750"/>
                    <a:pt x="4310347" y="162750"/>
                  </a:cubicBezTo>
                  <a:cubicBezTo>
                    <a:pt x="4308844" y="162750"/>
                    <a:pt x="4308844" y="162750"/>
                    <a:pt x="4305839" y="162750"/>
                  </a:cubicBezTo>
                  <a:cubicBezTo>
                    <a:pt x="4302834" y="161241"/>
                    <a:pt x="4305839" y="162750"/>
                    <a:pt x="4304336" y="167276"/>
                  </a:cubicBezTo>
                  <a:cubicBezTo>
                    <a:pt x="4302834" y="170294"/>
                    <a:pt x="4304336" y="170294"/>
                    <a:pt x="4304336" y="174820"/>
                  </a:cubicBezTo>
                  <a:cubicBezTo>
                    <a:pt x="4304336" y="179346"/>
                    <a:pt x="4304336" y="176328"/>
                    <a:pt x="4302834" y="179346"/>
                  </a:cubicBezTo>
                  <a:cubicBezTo>
                    <a:pt x="4301331" y="182363"/>
                    <a:pt x="4301331" y="182363"/>
                    <a:pt x="4301331" y="182363"/>
                  </a:cubicBezTo>
                  <a:cubicBezTo>
                    <a:pt x="4301331" y="182363"/>
                    <a:pt x="4301331" y="182363"/>
                    <a:pt x="4301331" y="188398"/>
                  </a:cubicBezTo>
                  <a:cubicBezTo>
                    <a:pt x="4301331" y="188398"/>
                    <a:pt x="4301331" y="188398"/>
                    <a:pt x="4302834" y="189907"/>
                  </a:cubicBezTo>
                  <a:cubicBezTo>
                    <a:pt x="4302834" y="189907"/>
                    <a:pt x="4305839" y="189907"/>
                    <a:pt x="4308844" y="189907"/>
                  </a:cubicBezTo>
                  <a:cubicBezTo>
                    <a:pt x="4311849" y="189907"/>
                    <a:pt x="4314854" y="188398"/>
                    <a:pt x="4316357" y="188398"/>
                  </a:cubicBezTo>
                  <a:cubicBezTo>
                    <a:pt x="4317860" y="188398"/>
                    <a:pt x="4319362" y="186889"/>
                    <a:pt x="4322367" y="186889"/>
                  </a:cubicBezTo>
                  <a:cubicBezTo>
                    <a:pt x="4323870" y="185380"/>
                    <a:pt x="4323870" y="183872"/>
                    <a:pt x="4325372" y="182363"/>
                  </a:cubicBezTo>
                  <a:cubicBezTo>
                    <a:pt x="4328378" y="179346"/>
                    <a:pt x="4328378" y="179346"/>
                    <a:pt x="4328378" y="176328"/>
                  </a:cubicBezTo>
                  <a:cubicBezTo>
                    <a:pt x="4328378" y="174820"/>
                    <a:pt x="4328378" y="173311"/>
                    <a:pt x="4329880" y="171802"/>
                  </a:cubicBezTo>
                  <a:cubicBezTo>
                    <a:pt x="4329880" y="168785"/>
                    <a:pt x="4329880" y="167276"/>
                    <a:pt x="4329880" y="164259"/>
                  </a:cubicBezTo>
                  <a:cubicBezTo>
                    <a:pt x="4329880" y="161241"/>
                    <a:pt x="4329880" y="159733"/>
                    <a:pt x="4329880" y="158224"/>
                  </a:cubicBezTo>
                  <a:cubicBezTo>
                    <a:pt x="4329880" y="156715"/>
                    <a:pt x="4328378" y="156715"/>
                    <a:pt x="4328378" y="156715"/>
                  </a:cubicBezTo>
                  <a:close/>
                  <a:moveTo>
                    <a:pt x="3366699" y="151833"/>
                  </a:moveTo>
                  <a:cubicBezTo>
                    <a:pt x="3366699" y="151833"/>
                    <a:pt x="3366699" y="151833"/>
                    <a:pt x="3362188" y="153338"/>
                  </a:cubicBezTo>
                  <a:cubicBezTo>
                    <a:pt x="3362188" y="153338"/>
                    <a:pt x="3362188" y="153338"/>
                    <a:pt x="3359181" y="159357"/>
                  </a:cubicBezTo>
                  <a:cubicBezTo>
                    <a:pt x="3359181" y="159357"/>
                    <a:pt x="3359181" y="159357"/>
                    <a:pt x="3356174" y="162367"/>
                  </a:cubicBezTo>
                  <a:cubicBezTo>
                    <a:pt x="3356174" y="162367"/>
                    <a:pt x="3356174" y="162367"/>
                    <a:pt x="3356174" y="166882"/>
                  </a:cubicBezTo>
                  <a:cubicBezTo>
                    <a:pt x="3356174" y="166882"/>
                    <a:pt x="3356174" y="166882"/>
                    <a:pt x="3356174" y="174406"/>
                  </a:cubicBezTo>
                  <a:cubicBezTo>
                    <a:pt x="3356174" y="174406"/>
                    <a:pt x="3356174" y="174406"/>
                    <a:pt x="3354670" y="183435"/>
                  </a:cubicBezTo>
                  <a:cubicBezTo>
                    <a:pt x="3354670" y="183435"/>
                    <a:pt x="3354670" y="183435"/>
                    <a:pt x="3353167" y="190960"/>
                  </a:cubicBezTo>
                  <a:cubicBezTo>
                    <a:pt x="3353167" y="190960"/>
                    <a:pt x="3353167" y="190960"/>
                    <a:pt x="3350160" y="198484"/>
                  </a:cubicBezTo>
                  <a:cubicBezTo>
                    <a:pt x="3350160" y="198484"/>
                    <a:pt x="3350160" y="201494"/>
                    <a:pt x="3347153" y="202999"/>
                  </a:cubicBezTo>
                  <a:cubicBezTo>
                    <a:pt x="3345649" y="206009"/>
                    <a:pt x="3341139" y="207513"/>
                    <a:pt x="3341139" y="207513"/>
                  </a:cubicBezTo>
                  <a:cubicBezTo>
                    <a:pt x="3341139" y="207513"/>
                    <a:pt x="3341139" y="207513"/>
                    <a:pt x="3338131" y="213533"/>
                  </a:cubicBezTo>
                  <a:cubicBezTo>
                    <a:pt x="3338131" y="213533"/>
                    <a:pt x="3338131" y="213533"/>
                    <a:pt x="3338131" y="219552"/>
                  </a:cubicBezTo>
                  <a:cubicBezTo>
                    <a:pt x="3338131" y="225572"/>
                    <a:pt x="3338131" y="225572"/>
                    <a:pt x="3338131" y="230087"/>
                  </a:cubicBezTo>
                  <a:cubicBezTo>
                    <a:pt x="3338131" y="233096"/>
                    <a:pt x="3338131" y="236106"/>
                    <a:pt x="3338131" y="236106"/>
                  </a:cubicBezTo>
                  <a:cubicBezTo>
                    <a:pt x="3338131" y="236106"/>
                    <a:pt x="3336628" y="236106"/>
                    <a:pt x="3341139" y="237611"/>
                  </a:cubicBezTo>
                  <a:cubicBezTo>
                    <a:pt x="3344146" y="237611"/>
                    <a:pt x="3348656" y="237611"/>
                    <a:pt x="3353167" y="237611"/>
                  </a:cubicBezTo>
                  <a:cubicBezTo>
                    <a:pt x="3356174" y="237611"/>
                    <a:pt x="3360685" y="239116"/>
                    <a:pt x="3362188" y="236106"/>
                  </a:cubicBezTo>
                  <a:cubicBezTo>
                    <a:pt x="3362188" y="233096"/>
                    <a:pt x="3360685" y="230087"/>
                    <a:pt x="3363692" y="227077"/>
                  </a:cubicBezTo>
                  <a:cubicBezTo>
                    <a:pt x="3366699" y="224067"/>
                    <a:pt x="3369706" y="219552"/>
                    <a:pt x="3369706" y="216543"/>
                  </a:cubicBezTo>
                  <a:cubicBezTo>
                    <a:pt x="3369706" y="213533"/>
                    <a:pt x="3374217" y="204504"/>
                    <a:pt x="3374217" y="204504"/>
                  </a:cubicBezTo>
                  <a:cubicBezTo>
                    <a:pt x="3374217" y="204504"/>
                    <a:pt x="3374217" y="198484"/>
                    <a:pt x="3375720" y="195474"/>
                  </a:cubicBezTo>
                  <a:cubicBezTo>
                    <a:pt x="3375720" y="192465"/>
                    <a:pt x="3377224" y="190960"/>
                    <a:pt x="3377224" y="186445"/>
                  </a:cubicBezTo>
                  <a:cubicBezTo>
                    <a:pt x="3377224" y="181930"/>
                    <a:pt x="3377224" y="175911"/>
                    <a:pt x="3377224" y="171396"/>
                  </a:cubicBezTo>
                  <a:cubicBezTo>
                    <a:pt x="3377224" y="165377"/>
                    <a:pt x="3380231" y="166882"/>
                    <a:pt x="3377224" y="162367"/>
                  </a:cubicBezTo>
                  <a:cubicBezTo>
                    <a:pt x="3374217" y="157852"/>
                    <a:pt x="3375720" y="156347"/>
                    <a:pt x="3372713" y="154843"/>
                  </a:cubicBezTo>
                  <a:cubicBezTo>
                    <a:pt x="3369706" y="153338"/>
                    <a:pt x="3366699" y="151833"/>
                    <a:pt x="3366699" y="151833"/>
                  </a:cubicBezTo>
                  <a:close/>
                  <a:moveTo>
                    <a:pt x="866465" y="144837"/>
                  </a:moveTo>
                  <a:cubicBezTo>
                    <a:pt x="872462" y="143329"/>
                    <a:pt x="873961" y="144837"/>
                    <a:pt x="878459" y="146345"/>
                  </a:cubicBezTo>
                  <a:cubicBezTo>
                    <a:pt x="879959" y="147854"/>
                    <a:pt x="884456" y="150870"/>
                    <a:pt x="884456" y="153886"/>
                  </a:cubicBezTo>
                  <a:cubicBezTo>
                    <a:pt x="884456" y="153886"/>
                    <a:pt x="884456" y="155394"/>
                    <a:pt x="881458" y="158410"/>
                  </a:cubicBezTo>
                  <a:cubicBezTo>
                    <a:pt x="879959" y="161427"/>
                    <a:pt x="879959" y="158410"/>
                    <a:pt x="878459" y="162935"/>
                  </a:cubicBezTo>
                  <a:cubicBezTo>
                    <a:pt x="875461" y="165951"/>
                    <a:pt x="876960" y="164443"/>
                    <a:pt x="876960" y="167459"/>
                  </a:cubicBezTo>
                  <a:cubicBezTo>
                    <a:pt x="875461" y="171984"/>
                    <a:pt x="875461" y="170475"/>
                    <a:pt x="873961" y="173492"/>
                  </a:cubicBezTo>
                  <a:cubicBezTo>
                    <a:pt x="872462" y="176508"/>
                    <a:pt x="872462" y="176508"/>
                    <a:pt x="870963" y="178016"/>
                  </a:cubicBezTo>
                  <a:cubicBezTo>
                    <a:pt x="870963" y="178016"/>
                    <a:pt x="869463" y="181032"/>
                    <a:pt x="867964" y="184049"/>
                  </a:cubicBezTo>
                  <a:cubicBezTo>
                    <a:pt x="866465" y="188573"/>
                    <a:pt x="863466" y="191589"/>
                    <a:pt x="861967" y="196114"/>
                  </a:cubicBezTo>
                  <a:cubicBezTo>
                    <a:pt x="861967" y="196114"/>
                    <a:pt x="858968" y="199130"/>
                    <a:pt x="855970" y="200638"/>
                  </a:cubicBezTo>
                  <a:cubicBezTo>
                    <a:pt x="852971" y="200638"/>
                    <a:pt x="851472" y="200638"/>
                    <a:pt x="849972" y="202146"/>
                  </a:cubicBezTo>
                  <a:cubicBezTo>
                    <a:pt x="846974" y="202146"/>
                    <a:pt x="846974" y="203654"/>
                    <a:pt x="843975" y="205162"/>
                  </a:cubicBezTo>
                  <a:cubicBezTo>
                    <a:pt x="840977" y="206670"/>
                    <a:pt x="840977" y="208179"/>
                    <a:pt x="839477" y="209687"/>
                  </a:cubicBezTo>
                  <a:cubicBezTo>
                    <a:pt x="837978" y="211195"/>
                    <a:pt x="839477" y="211195"/>
                    <a:pt x="839477" y="212703"/>
                  </a:cubicBezTo>
                  <a:cubicBezTo>
                    <a:pt x="839477" y="214211"/>
                    <a:pt x="842476" y="215719"/>
                    <a:pt x="842476" y="217227"/>
                  </a:cubicBezTo>
                  <a:cubicBezTo>
                    <a:pt x="843975" y="218735"/>
                    <a:pt x="843975" y="221752"/>
                    <a:pt x="843975" y="224768"/>
                  </a:cubicBezTo>
                  <a:cubicBezTo>
                    <a:pt x="843975" y="227784"/>
                    <a:pt x="846974" y="241357"/>
                    <a:pt x="848473" y="244374"/>
                  </a:cubicBezTo>
                  <a:cubicBezTo>
                    <a:pt x="848473" y="248898"/>
                    <a:pt x="845474" y="251914"/>
                    <a:pt x="845474" y="251914"/>
                  </a:cubicBezTo>
                  <a:cubicBezTo>
                    <a:pt x="843975" y="253422"/>
                    <a:pt x="843975" y="254930"/>
                    <a:pt x="842476" y="254930"/>
                  </a:cubicBezTo>
                  <a:cubicBezTo>
                    <a:pt x="842476" y="256439"/>
                    <a:pt x="842476" y="257947"/>
                    <a:pt x="842476" y="257947"/>
                  </a:cubicBezTo>
                  <a:cubicBezTo>
                    <a:pt x="842476" y="259455"/>
                    <a:pt x="840977" y="260963"/>
                    <a:pt x="839477" y="262471"/>
                  </a:cubicBezTo>
                  <a:cubicBezTo>
                    <a:pt x="839477" y="262471"/>
                    <a:pt x="837978" y="265487"/>
                    <a:pt x="836479" y="266995"/>
                  </a:cubicBezTo>
                  <a:cubicBezTo>
                    <a:pt x="834979" y="268504"/>
                    <a:pt x="836479" y="268504"/>
                    <a:pt x="834979" y="271520"/>
                  </a:cubicBezTo>
                  <a:cubicBezTo>
                    <a:pt x="834979" y="274536"/>
                    <a:pt x="834979" y="273028"/>
                    <a:pt x="836479" y="274536"/>
                  </a:cubicBezTo>
                  <a:cubicBezTo>
                    <a:pt x="836479" y="276044"/>
                    <a:pt x="837978" y="276044"/>
                    <a:pt x="837978" y="276044"/>
                  </a:cubicBezTo>
                  <a:cubicBezTo>
                    <a:pt x="839477" y="277552"/>
                    <a:pt x="840977" y="277552"/>
                    <a:pt x="843975" y="279060"/>
                  </a:cubicBezTo>
                  <a:cubicBezTo>
                    <a:pt x="846974" y="280569"/>
                    <a:pt x="848473" y="279060"/>
                    <a:pt x="851472" y="280569"/>
                  </a:cubicBezTo>
                  <a:cubicBezTo>
                    <a:pt x="855970" y="282077"/>
                    <a:pt x="857469" y="280569"/>
                    <a:pt x="860468" y="282077"/>
                  </a:cubicBezTo>
                  <a:cubicBezTo>
                    <a:pt x="861967" y="282077"/>
                    <a:pt x="866465" y="282077"/>
                    <a:pt x="867964" y="283585"/>
                  </a:cubicBezTo>
                  <a:cubicBezTo>
                    <a:pt x="870963" y="285093"/>
                    <a:pt x="875461" y="286601"/>
                    <a:pt x="878459" y="288109"/>
                  </a:cubicBezTo>
                  <a:cubicBezTo>
                    <a:pt x="881458" y="289617"/>
                    <a:pt x="884456" y="289617"/>
                    <a:pt x="890454" y="291125"/>
                  </a:cubicBezTo>
                  <a:cubicBezTo>
                    <a:pt x="894952" y="294142"/>
                    <a:pt x="899450" y="291125"/>
                    <a:pt x="903948" y="292634"/>
                  </a:cubicBezTo>
                  <a:cubicBezTo>
                    <a:pt x="906946" y="292634"/>
                    <a:pt x="906946" y="292634"/>
                    <a:pt x="908445" y="294142"/>
                  </a:cubicBezTo>
                  <a:cubicBezTo>
                    <a:pt x="911444" y="294142"/>
                    <a:pt x="911444" y="292634"/>
                    <a:pt x="915942" y="292634"/>
                  </a:cubicBezTo>
                  <a:cubicBezTo>
                    <a:pt x="920440" y="292634"/>
                    <a:pt x="920440" y="291125"/>
                    <a:pt x="923439" y="292634"/>
                  </a:cubicBezTo>
                  <a:cubicBezTo>
                    <a:pt x="927936" y="294142"/>
                    <a:pt x="929436" y="298666"/>
                    <a:pt x="929436" y="301682"/>
                  </a:cubicBezTo>
                  <a:cubicBezTo>
                    <a:pt x="929436" y="303190"/>
                    <a:pt x="927936" y="304699"/>
                    <a:pt x="926437" y="306207"/>
                  </a:cubicBezTo>
                  <a:cubicBezTo>
                    <a:pt x="926437" y="307715"/>
                    <a:pt x="923439" y="312239"/>
                    <a:pt x="923439" y="312239"/>
                  </a:cubicBezTo>
                  <a:cubicBezTo>
                    <a:pt x="921939" y="319780"/>
                    <a:pt x="918941" y="321288"/>
                    <a:pt x="914443" y="327320"/>
                  </a:cubicBezTo>
                  <a:cubicBezTo>
                    <a:pt x="912943" y="330337"/>
                    <a:pt x="912943" y="330337"/>
                    <a:pt x="911444" y="333353"/>
                  </a:cubicBezTo>
                  <a:cubicBezTo>
                    <a:pt x="909945" y="340894"/>
                    <a:pt x="908445" y="343910"/>
                    <a:pt x="903948" y="349942"/>
                  </a:cubicBezTo>
                  <a:cubicBezTo>
                    <a:pt x="903948" y="351450"/>
                    <a:pt x="900949" y="351450"/>
                    <a:pt x="897950" y="351450"/>
                  </a:cubicBezTo>
                  <a:cubicBezTo>
                    <a:pt x="894952" y="351450"/>
                    <a:pt x="887455" y="352959"/>
                    <a:pt x="885956" y="352959"/>
                  </a:cubicBezTo>
                  <a:cubicBezTo>
                    <a:pt x="882957" y="352959"/>
                    <a:pt x="875461" y="352959"/>
                    <a:pt x="870963" y="352959"/>
                  </a:cubicBezTo>
                  <a:cubicBezTo>
                    <a:pt x="867964" y="352959"/>
                    <a:pt x="866465" y="352959"/>
                    <a:pt x="860468" y="352959"/>
                  </a:cubicBezTo>
                  <a:cubicBezTo>
                    <a:pt x="852971" y="351450"/>
                    <a:pt x="852971" y="352959"/>
                    <a:pt x="845474" y="352959"/>
                  </a:cubicBezTo>
                  <a:cubicBezTo>
                    <a:pt x="836479" y="352959"/>
                    <a:pt x="833480" y="354467"/>
                    <a:pt x="831981" y="352959"/>
                  </a:cubicBezTo>
                  <a:cubicBezTo>
                    <a:pt x="827483" y="349942"/>
                    <a:pt x="813989" y="352959"/>
                    <a:pt x="809491" y="352959"/>
                  </a:cubicBezTo>
                  <a:cubicBezTo>
                    <a:pt x="804993" y="352959"/>
                    <a:pt x="797497" y="354467"/>
                    <a:pt x="794498" y="355975"/>
                  </a:cubicBezTo>
                  <a:cubicBezTo>
                    <a:pt x="791499" y="355975"/>
                    <a:pt x="785502" y="358991"/>
                    <a:pt x="781004" y="358991"/>
                  </a:cubicBezTo>
                  <a:cubicBezTo>
                    <a:pt x="770509" y="358991"/>
                    <a:pt x="764512" y="362007"/>
                    <a:pt x="757015" y="366532"/>
                  </a:cubicBezTo>
                  <a:cubicBezTo>
                    <a:pt x="754017" y="366532"/>
                    <a:pt x="742022" y="372564"/>
                    <a:pt x="740523" y="374072"/>
                  </a:cubicBezTo>
                  <a:cubicBezTo>
                    <a:pt x="739024" y="374072"/>
                    <a:pt x="736025" y="377089"/>
                    <a:pt x="728528" y="380105"/>
                  </a:cubicBezTo>
                  <a:cubicBezTo>
                    <a:pt x="721032" y="384629"/>
                    <a:pt x="721032" y="384629"/>
                    <a:pt x="718033" y="383121"/>
                  </a:cubicBezTo>
                  <a:cubicBezTo>
                    <a:pt x="715035" y="383121"/>
                    <a:pt x="715035" y="381613"/>
                    <a:pt x="715035" y="381613"/>
                  </a:cubicBezTo>
                  <a:cubicBezTo>
                    <a:pt x="713535" y="380105"/>
                    <a:pt x="712036" y="378597"/>
                    <a:pt x="712036" y="378597"/>
                  </a:cubicBezTo>
                  <a:cubicBezTo>
                    <a:pt x="712036" y="377089"/>
                    <a:pt x="710537" y="371056"/>
                    <a:pt x="709037" y="369548"/>
                  </a:cubicBezTo>
                  <a:cubicBezTo>
                    <a:pt x="707538" y="366532"/>
                    <a:pt x="706039" y="366532"/>
                    <a:pt x="703040" y="363515"/>
                  </a:cubicBezTo>
                  <a:cubicBezTo>
                    <a:pt x="700042" y="358991"/>
                    <a:pt x="691046" y="351450"/>
                    <a:pt x="689546" y="349942"/>
                  </a:cubicBezTo>
                  <a:cubicBezTo>
                    <a:pt x="688047" y="349942"/>
                    <a:pt x="688047" y="345418"/>
                    <a:pt x="688047" y="342402"/>
                  </a:cubicBezTo>
                  <a:cubicBezTo>
                    <a:pt x="686548" y="340894"/>
                    <a:pt x="689546" y="336369"/>
                    <a:pt x="689546" y="336369"/>
                  </a:cubicBezTo>
                  <a:cubicBezTo>
                    <a:pt x="689546" y="336369"/>
                    <a:pt x="692545" y="333353"/>
                    <a:pt x="694044" y="330337"/>
                  </a:cubicBezTo>
                  <a:cubicBezTo>
                    <a:pt x="695544" y="325812"/>
                    <a:pt x="697043" y="325812"/>
                    <a:pt x="698542" y="325812"/>
                  </a:cubicBezTo>
                  <a:cubicBezTo>
                    <a:pt x="700042" y="325812"/>
                    <a:pt x="704539" y="325812"/>
                    <a:pt x="704539" y="325812"/>
                  </a:cubicBezTo>
                  <a:cubicBezTo>
                    <a:pt x="706039" y="325812"/>
                    <a:pt x="709037" y="324304"/>
                    <a:pt x="710537" y="321288"/>
                  </a:cubicBezTo>
                  <a:cubicBezTo>
                    <a:pt x="713535" y="319780"/>
                    <a:pt x="719533" y="319780"/>
                    <a:pt x="721032" y="319780"/>
                  </a:cubicBezTo>
                  <a:cubicBezTo>
                    <a:pt x="722531" y="319780"/>
                    <a:pt x="728528" y="316764"/>
                    <a:pt x="731527" y="316764"/>
                  </a:cubicBezTo>
                  <a:cubicBezTo>
                    <a:pt x="734526" y="315255"/>
                    <a:pt x="739024" y="313747"/>
                    <a:pt x="742022" y="312239"/>
                  </a:cubicBezTo>
                  <a:cubicBezTo>
                    <a:pt x="743521" y="312239"/>
                    <a:pt x="749519" y="310731"/>
                    <a:pt x="751018" y="310731"/>
                  </a:cubicBezTo>
                  <a:cubicBezTo>
                    <a:pt x="752517" y="310731"/>
                    <a:pt x="755516" y="310731"/>
                    <a:pt x="758515" y="310731"/>
                  </a:cubicBezTo>
                  <a:cubicBezTo>
                    <a:pt x="760014" y="310731"/>
                    <a:pt x="761513" y="307715"/>
                    <a:pt x="764512" y="307715"/>
                  </a:cubicBezTo>
                  <a:cubicBezTo>
                    <a:pt x="769010" y="309223"/>
                    <a:pt x="769010" y="307715"/>
                    <a:pt x="772008" y="306207"/>
                  </a:cubicBezTo>
                  <a:cubicBezTo>
                    <a:pt x="775007" y="306207"/>
                    <a:pt x="775007" y="304699"/>
                    <a:pt x="778006" y="304699"/>
                  </a:cubicBezTo>
                  <a:cubicBezTo>
                    <a:pt x="781004" y="304699"/>
                    <a:pt x="779505" y="303190"/>
                    <a:pt x="779505" y="301682"/>
                  </a:cubicBezTo>
                  <a:cubicBezTo>
                    <a:pt x="781004" y="300174"/>
                    <a:pt x="781004" y="300174"/>
                    <a:pt x="779505" y="300174"/>
                  </a:cubicBezTo>
                  <a:cubicBezTo>
                    <a:pt x="778006" y="300174"/>
                    <a:pt x="776506" y="300174"/>
                    <a:pt x="775007" y="298666"/>
                  </a:cubicBezTo>
                  <a:cubicBezTo>
                    <a:pt x="773508" y="298666"/>
                    <a:pt x="772008" y="297158"/>
                    <a:pt x="770509" y="295650"/>
                  </a:cubicBezTo>
                  <a:cubicBezTo>
                    <a:pt x="769010" y="294142"/>
                    <a:pt x="769010" y="294142"/>
                    <a:pt x="767510" y="294142"/>
                  </a:cubicBezTo>
                  <a:cubicBezTo>
                    <a:pt x="763012" y="294142"/>
                    <a:pt x="766011" y="283585"/>
                    <a:pt x="767510" y="283585"/>
                  </a:cubicBezTo>
                  <a:cubicBezTo>
                    <a:pt x="769010" y="282077"/>
                    <a:pt x="769010" y="279060"/>
                    <a:pt x="770509" y="277552"/>
                  </a:cubicBezTo>
                  <a:cubicBezTo>
                    <a:pt x="770509" y="276044"/>
                    <a:pt x="772008" y="270012"/>
                    <a:pt x="772008" y="268504"/>
                  </a:cubicBezTo>
                  <a:cubicBezTo>
                    <a:pt x="773508" y="268504"/>
                    <a:pt x="776506" y="263979"/>
                    <a:pt x="776506" y="262471"/>
                  </a:cubicBezTo>
                  <a:cubicBezTo>
                    <a:pt x="776506" y="260963"/>
                    <a:pt x="773508" y="257947"/>
                    <a:pt x="772008" y="253422"/>
                  </a:cubicBezTo>
                  <a:cubicBezTo>
                    <a:pt x="770509" y="248898"/>
                    <a:pt x="767510" y="248898"/>
                    <a:pt x="766011" y="247390"/>
                  </a:cubicBezTo>
                  <a:cubicBezTo>
                    <a:pt x="764512" y="245882"/>
                    <a:pt x="763012" y="245882"/>
                    <a:pt x="760014" y="244374"/>
                  </a:cubicBezTo>
                  <a:cubicBezTo>
                    <a:pt x="755516" y="244374"/>
                    <a:pt x="752517" y="242865"/>
                    <a:pt x="749519" y="242865"/>
                  </a:cubicBezTo>
                  <a:cubicBezTo>
                    <a:pt x="746520" y="241357"/>
                    <a:pt x="746520" y="239849"/>
                    <a:pt x="743521" y="239849"/>
                  </a:cubicBezTo>
                  <a:cubicBezTo>
                    <a:pt x="742022" y="239849"/>
                    <a:pt x="737524" y="238341"/>
                    <a:pt x="737524" y="238341"/>
                  </a:cubicBezTo>
                  <a:cubicBezTo>
                    <a:pt x="736025" y="238341"/>
                    <a:pt x="734526" y="236833"/>
                    <a:pt x="731527" y="233817"/>
                  </a:cubicBezTo>
                  <a:cubicBezTo>
                    <a:pt x="728528" y="232309"/>
                    <a:pt x="731527" y="233817"/>
                    <a:pt x="728528" y="229292"/>
                  </a:cubicBezTo>
                  <a:cubicBezTo>
                    <a:pt x="727029" y="224768"/>
                    <a:pt x="727029" y="224768"/>
                    <a:pt x="727029" y="223260"/>
                  </a:cubicBezTo>
                  <a:cubicBezTo>
                    <a:pt x="727029" y="220244"/>
                    <a:pt x="728528" y="218735"/>
                    <a:pt x="728528" y="217227"/>
                  </a:cubicBezTo>
                  <a:cubicBezTo>
                    <a:pt x="728528" y="215719"/>
                    <a:pt x="730028" y="212703"/>
                    <a:pt x="730028" y="212703"/>
                  </a:cubicBezTo>
                  <a:cubicBezTo>
                    <a:pt x="731527" y="211195"/>
                    <a:pt x="734526" y="209687"/>
                    <a:pt x="734526" y="209687"/>
                  </a:cubicBezTo>
                  <a:cubicBezTo>
                    <a:pt x="734526" y="209687"/>
                    <a:pt x="737524" y="208179"/>
                    <a:pt x="739024" y="208179"/>
                  </a:cubicBezTo>
                  <a:cubicBezTo>
                    <a:pt x="740523" y="208179"/>
                    <a:pt x="740523" y="206670"/>
                    <a:pt x="742022" y="206670"/>
                  </a:cubicBezTo>
                  <a:cubicBezTo>
                    <a:pt x="742022" y="206670"/>
                    <a:pt x="743521" y="206670"/>
                    <a:pt x="746520" y="206670"/>
                  </a:cubicBezTo>
                  <a:cubicBezTo>
                    <a:pt x="749519" y="206670"/>
                    <a:pt x="751018" y="205162"/>
                    <a:pt x="752517" y="205162"/>
                  </a:cubicBezTo>
                  <a:cubicBezTo>
                    <a:pt x="752517" y="206670"/>
                    <a:pt x="755516" y="205162"/>
                    <a:pt x="758515" y="205162"/>
                  </a:cubicBezTo>
                  <a:cubicBezTo>
                    <a:pt x="758515" y="205162"/>
                    <a:pt x="760014" y="203654"/>
                    <a:pt x="761513" y="203654"/>
                  </a:cubicBezTo>
                  <a:cubicBezTo>
                    <a:pt x="763012" y="203654"/>
                    <a:pt x="766011" y="200638"/>
                    <a:pt x="767510" y="199130"/>
                  </a:cubicBezTo>
                  <a:cubicBezTo>
                    <a:pt x="769010" y="197622"/>
                    <a:pt x="773508" y="197622"/>
                    <a:pt x="775007" y="196114"/>
                  </a:cubicBezTo>
                  <a:cubicBezTo>
                    <a:pt x="775007" y="194605"/>
                    <a:pt x="781004" y="191589"/>
                    <a:pt x="782504" y="190081"/>
                  </a:cubicBezTo>
                  <a:cubicBezTo>
                    <a:pt x="782504" y="190081"/>
                    <a:pt x="788501" y="187065"/>
                    <a:pt x="790000" y="185557"/>
                  </a:cubicBezTo>
                  <a:cubicBezTo>
                    <a:pt x="791499" y="184049"/>
                    <a:pt x="792999" y="184049"/>
                    <a:pt x="798996" y="179524"/>
                  </a:cubicBezTo>
                  <a:cubicBezTo>
                    <a:pt x="804993" y="176508"/>
                    <a:pt x="801995" y="178016"/>
                    <a:pt x="806492" y="175000"/>
                  </a:cubicBezTo>
                  <a:cubicBezTo>
                    <a:pt x="809491" y="171984"/>
                    <a:pt x="810990" y="171984"/>
                    <a:pt x="813989" y="170475"/>
                  </a:cubicBezTo>
                  <a:cubicBezTo>
                    <a:pt x="816988" y="168967"/>
                    <a:pt x="816988" y="168967"/>
                    <a:pt x="821486" y="165951"/>
                  </a:cubicBezTo>
                  <a:cubicBezTo>
                    <a:pt x="827483" y="164443"/>
                    <a:pt x="828982" y="162935"/>
                    <a:pt x="833480" y="161427"/>
                  </a:cubicBezTo>
                  <a:cubicBezTo>
                    <a:pt x="839477" y="158410"/>
                    <a:pt x="840977" y="158410"/>
                    <a:pt x="843975" y="156902"/>
                  </a:cubicBezTo>
                  <a:cubicBezTo>
                    <a:pt x="846974" y="153886"/>
                    <a:pt x="848473" y="153886"/>
                    <a:pt x="851472" y="152378"/>
                  </a:cubicBezTo>
                  <a:cubicBezTo>
                    <a:pt x="855970" y="150870"/>
                    <a:pt x="857469" y="149362"/>
                    <a:pt x="860468" y="147854"/>
                  </a:cubicBezTo>
                  <a:cubicBezTo>
                    <a:pt x="863466" y="146345"/>
                    <a:pt x="863466" y="144837"/>
                    <a:pt x="866465" y="144837"/>
                  </a:cubicBezTo>
                  <a:close/>
                  <a:moveTo>
                    <a:pt x="4313352" y="140120"/>
                  </a:moveTo>
                  <a:cubicBezTo>
                    <a:pt x="4313352" y="140120"/>
                    <a:pt x="4311849" y="143137"/>
                    <a:pt x="4310347" y="144646"/>
                  </a:cubicBezTo>
                  <a:cubicBezTo>
                    <a:pt x="4310347" y="146155"/>
                    <a:pt x="4310347" y="146155"/>
                    <a:pt x="4310347" y="147663"/>
                  </a:cubicBezTo>
                  <a:cubicBezTo>
                    <a:pt x="4308844" y="149172"/>
                    <a:pt x="4310347" y="152189"/>
                    <a:pt x="4310347" y="152189"/>
                  </a:cubicBezTo>
                  <a:cubicBezTo>
                    <a:pt x="4310347" y="152189"/>
                    <a:pt x="4310347" y="152189"/>
                    <a:pt x="4311849" y="152189"/>
                  </a:cubicBezTo>
                  <a:cubicBezTo>
                    <a:pt x="4311849" y="152189"/>
                    <a:pt x="4316357" y="150681"/>
                    <a:pt x="4316357" y="149172"/>
                  </a:cubicBezTo>
                  <a:cubicBezTo>
                    <a:pt x="4316357" y="149172"/>
                    <a:pt x="4316357" y="149172"/>
                    <a:pt x="4316357" y="146155"/>
                  </a:cubicBezTo>
                  <a:cubicBezTo>
                    <a:pt x="4316357" y="146155"/>
                    <a:pt x="4316357" y="144646"/>
                    <a:pt x="4316357" y="143137"/>
                  </a:cubicBezTo>
                  <a:cubicBezTo>
                    <a:pt x="4316357" y="141629"/>
                    <a:pt x="4314854" y="140120"/>
                    <a:pt x="4314854" y="140120"/>
                  </a:cubicBezTo>
                  <a:cubicBezTo>
                    <a:pt x="4314854" y="140120"/>
                    <a:pt x="4314854" y="140120"/>
                    <a:pt x="4313352" y="140120"/>
                  </a:cubicBezTo>
                  <a:close/>
                  <a:moveTo>
                    <a:pt x="639716" y="135391"/>
                  </a:moveTo>
                  <a:cubicBezTo>
                    <a:pt x="639716" y="135391"/>
                    <a:pt x="646992" y="135391"/>
                    <a:pt x="646992" y="136920"/>
                  </a:cubicBezTo>
                  <a:cubicBezTo>
                    <a:pt x="648447" y="136920"/>
                    <a:pt x="651358" y="138449"/>
                    <a:pt x="651358" y="139977"/>
                  </a:cubicBezTo>
                  <a:cubicBezTo>
                    <a:pt x="651358" y="139977"/>
                    <a:pt x="652813" y="141506"/>
                    <a:pt x="654268" y="141506"/>
                  </a:cubicBezTo>
                  <a:cubicBezTo>
                    <a:pt x="654268" y="143035"/>
                    <a:pt x="655723" y="144563"/>
                    <a:pt x="655723" y="144563"/>
                  </a:cubicBezTo>
                  <a:cubicBezTo>
                    <a:pt x="655723" y="146092"/>
                    <a:pt x="657179" y="147621"/>
                    <a:pt x="658634" y="149149"/>
                  </a:cubicBezTo>
                  <a:cubicBezTo>
                    <a:pt x="658634" y="149149"/>
                    <a:pt x="658634" y="150678"/>
                    <a:pt x="660089" y="152207"/>
                  </a:cubicBezTo>
                  <a:cubicBezTo>
                    <a:pt x="661544" y="152207"/>
                    <a:pt x="661544" y="153736"/>
                    <a:pt x="661544" y="153736"/>
                  </a:cubicBezTo>
                  <a:cubicBezTo>
                    <a:pt x="661544" y="153736"/>
                    <a:pt x="662999" y="156793"/>
                    <a:pt x="664455" y="156793"/>
                  </a:cubicBezTo>
                  <a:cubicBezTo>
                    <a:pt x="664455" y="158322"/>
                    <a:pt x="664455" y="159850"/>
                    <a:pt x="665910" y="161379"/>
                  </a:cubicBezTo>
                  <a:cubicBezTo>
                    <a:pt x="665910" y="162908"/>
                    <a:pt x="665910" y="167494"/>
                    <a:pt x="664455" y="167494"/>
                  </a:cubicBezTo>
                  <a:cubicBezTo>
                    <a:pt x="664455" y="169023"/>
                    <a:pt x="662999" y="172080"/>
                    <a:pt x="662999" y="172080"/>
                  </a:cubicBezTo>
                  <a:cubicBezTo>
                    <a:pt x="662999" y="172080"/>
                    <a:pt x="661544" y="173609"/>
                    <a:pt x="661544" y="175137"/>
                  </a:cubicBezTo>
                  <a:cubicBezTo>
                    <a:pt x="660089" y="175137"/>
                    <a:pt x="658634" y="176666"/>
                    <a:pt x="657179" y="176666"/>
                  </a:cubicBezTo>
                  <a:cubicBezTo>
                    <a:pt x="655723" y="176666"/>
                    <a:pt x="651358" y="176666"/>
                    <a:pt x="649902" y="176666"/>
                  </a:cubicBezTo>
                  <a:cubicBezTo>
                    <a:pt x="648447" y="175137"/>
                    <a:pt x="648447" y="175137"/>
                    <a:pt x="645537" y="173609"/>
                  </a:cubicBezTo>
                  <a:cubicBezTo>
                    <a:pt x="644082" y="172080"/>
                    <a:pt x="641171" y="170551"/>
                    <a:pt x="639716" y="170551"/>
                  </a:cubicBezTo>
                  <a:cubicBezTo>
                    <a:pt x="639716" y="169023"/>
                    <a:pt x="636806" y="167494"/>
                    <a:pt x="636806" y="165965"/>
                  </a:cubicBezTo>
                  <a:cubicBezTo>
                    <a:pt x="633895" y="162908"/>
                    <a:pt x="633895" y="159850"/>
                    <a:pt x="632440" y="155264"/>
                  </a:cubicBezTo>
                  <a:cubicBezTo>
                    <a:pt x="632440" y="155264"/>
                    <a:pt x="632440" y="152207"/>
                    <a:pt x="632440" y="150678"/>
                  </a:cubicBezTo>
                  <a:cubicBezTo>
                    <a:pt x="632440" y="150678"/>
                    <a:pt x="630985" y="147621"/>
                    <a:pt x="630985" y="146092"/>
                  </a:cubicBezTo>
                  <a:cubicBezTo>
                    <a:pt x="632440" y="144563"/>
                    <a:pt x="630985" y="143035"/>
                    <a:pt x="632440" y="141506"/>
                  </a:cubicBezTo>
                  <a:cubicBezTo>
                    <a:pt x="632440" y="141506"/>
                    <a:pt x="633895" y="138449"/>
                    <a:pt x="633895" y="138449"/>
                  </a:cubicBezTo>
                  <a:cubicBezTo>
                    <a:pt x="633895" y="138449"/>
                    <a:pt x="635350" y="136920"/>
                    <a:pt x="636806" y="136920"/>
                  </a:cubicBezTo>
                  <a:cubicBezTo>
                    <a:pt x="638261" y="135391"/>
                    <a:pt x="639716" y="135391"/>
                    <a:pt x="639716" y="135391"/>
                  </a:cubicBezTo>
                  <a:close/>
                  <a:moveTo>
                    <a:pt x="1176897" y="133535"/>
                  </a:moveTo>
                  <a:cubicBezTo>
                    <a:pt x="1173883" y="133535"/>
                    <a:pt x="1173883" y="135042"/>
                    <a:pt x="1170870" y="136549"/>
                  </a:cubicBezTo>
                  <a:cubicBezTo>
                    <a:pt x="1169363" y="138055"/>
                    <a:pt x="1169363" y="139562"/>
                    <a:pt x="1166349" y="142576"/>
                  </a:cubicBezTo>
                  <a:cubicBezTo>
                    <a:pt x="1164843" y="144083"/>
                    <a:pt x="1164843" y="145589"/>
                    <a:pt x="1163336" y="148603"/>
                  </a:cubicBezTo>
                  <a:cubicBezTo>
                    <a:pt x="1161829" y="151616"/>
                    <a:pt x="1161829" y="151616"/>
                    <a:pt x="1160322" y="154630"/>
                  </a:cubicBezTo>
                  <a:cubicBezTo>
                    <a:pt x="1158816" y="157644"/>
                    <a:pt x="1155802" y="159150"/>
                    <a:pt x="1154295" y="160657"/>
                  </a:cubicBezTo>
                  <a:cubicBezTo>
                    <a:pt x="1152788" y="163671"/>
                    <a:pt x="1154295" y="163671"/>
                    <a:pt x="1151282" y="168191"/>
                  </a:cubicBezTo>
                  <a:cubicBezTo>
                    <a:pt x="1149775" y="172711"/>
                    <a:pt x="1149775" y="172711"/>
                    <a:pt x="1148268" y="174218"/>
                  </a:cubicBezTo>
                  <a:cubicBezTo>
                    <a:pt x="1148268" y="175725"/>
                    <a:pt x="1148268" y="180245"/>
                    <a:pt x="1148268" y="183259"/>
                  </a:cubicBezTo>
                  <a:cubicBezTo>
                    <a:pt x="1146761" y="184766"/>
                    <a:pt x="1149775" y="187779"/>
                    <a:pt x="1149775" y="190793"/>
                  </a:cubicBezTo>
                  <a:cubicBezTo>
                    <a:pt x="1151282" y="192299"/>
                    <a:pt x="1149775" y="195313"/>
                    <a:pt x="1151282" y="195313"/>
                  </a:cubicBezTo>
                  <a:cubicBezTo>
                    <a:pt x="1151282" y="195313"/>
                    <a:pt x="1152788" y="196820"/>
                    <a:pt x="1152788" y="196820"/>
                  </a:cubicBezTo>
                  <a:cubicBezTo>
                    <a:pt x="1154295" y="198327"/>
                    <a:pt x="1157309" y="198327"/>
                    <a:pt x="1158816" y="198327"/>
                  </a:cubicBezTo>
                  <a:cubicBezTo>
                    <a:pt x="1160322" y="196820"/>
                    <a:pt x="1160322" y="196820"/>
                    <a:pt x="1161829" y="196820"/>
                  </a:cubicBezTo>
                  <a:cubicBezTo>
                    <a:pt x="1163336" y="195313"/>
                    <a:pt x="1164843" y="195313"/>
                    <a:pt x="1166349" y="195313"/>
                  </a:cubicBezTo>
                  <a:cubicBezTo>
                    <a:pt x="1167856" y="195313"/>
                    <a:pt x="1169363" y="193806"/>
                    <a:pt x="1169363" y="193806"/>
                  </a:cubicBezTo>
                  <a:cubicBezTo>
                    <a:pt x="1169363" y="193806"/>
                    <a:pt x="1170870" y="195313"/>
                    <a:pt x="1169363" y="196820"/>
                  </a:cubicBezTo>
                  <a:cubicBezTo>
                    <a:pt x="1169363" y="199833"/>
                    <a:pt x="1167856" y="199833"/>
                    <a:pt x="1167856" y="201340"/>
                  </a:cubicBezTo>
                  <a:cubicBezTo>
                    <a:pt x="1166349" y="202847"/>
                    <a:pt x="1166349" y="202847"/>
                    <a:pt x="1164843" y="204354"/>
                  </a:cubicBezTo>
                  <a:cubicBezTo>
                    <a:pt x="1163336" y="205860"/>
                    <a:pt x="1163336" y="207367"/>
                    <a:pt x="1163336" y="208874"/>
                  </a:cubicBezTo>
                  <a:cubicBezTo>
                    <a:pt x="1161829" y="210381"/>
                    <a:pt x="1161829" y="211888"/>
                    <a:pt x="1160322" y="213394"/>
                  </a:cubicBezTo>
                  <a:cubicBezTo>
                    <a:pt x="1158816" y="214901"/>
                    <a:pt x="1155802" y="214901"/>
                    <a:pt x="1154295" y="216408"/>
                  </a:cubicBezTo>
                  <a:cubicBezTo>
                    <a:pt x="1152788" y="217915"/>
                    <a:pt x="1149775" y="217915"/>
                    <a:pt x="1146761" y="217915"/>
                  </a:cubicBezTo>
                  <a:cubicBezTo>
                    <a:pt x="1143748" y="217915"/>
                    <a:pt x="1143748" y="217915"/>
                    <a:pt x="1140734" y="217915"/>
                  </a:cubicBezTo>
                  <a:cubicBezTo>
                    <a:pt x="1137721" y="217915"/>
                    <a:pt x="1139227" y="219422"/>
                    <a:pt x="1137721" y="220928"/>
                  </a:cubicBezTo>
                  <a:cubicBezTo>
                    <a:pt x="1137721" y="222435"/>
                    <a:pt x="1136214" y="225449"/>
                    <a:pt x="1134707" y="228462"/>
                  </a:cubicBezTo>
                  <a:cubicBezTo>
                    <a:pt x="1133200" y="231476"/>
                    <a:pt x="1133200" y="231476"/>
                    <a:pt x="1130187" y="235996"/>
                  </a:cubicBezTo>
                  <a:cubicBezTo>
                    <a:pt x="1127173" y="240516"/>
                    <a:pt x="1128680" y="239010"/>
                    <a:pt x="1128680" y="240516"/>
                  </a:cubicBezTo>
                  <a:cubicBezTo>
                    <a:pt x="1128680" y="243530"/>
                    <a:pt x="1128680" y="246544"/>
                    <a:pt x="1128680" y="249557"/>
                  </a:cubicBezTo>
                  <a:cubicBezTo>
                    <a:pt x="1128680" y="252571"/>
                    <a:pt x="1128680" y="252571"/>
                    <a:pt x="1127173" y="254077"/>
                  </a:cubicBezTo>
                  <a:cubicBezTo>
                    <a:pt x="1125666" y="255584"/>
                    <a:pt x="1125666" y="255584"/>
                    <a:pt x="1125666" y="257091"/>
                  </a:cubicBezTo>
                  <a:cubicBezTo>
                    <a:pt x="1125666" y="260105"/>
                    <a:pt x="1127173" y="260105"/>
                    <a:pt x="1127173" y="263118"/>
                  </a:cubicBezTo>
                  <a:cubicBezTo>
                    <a:pt x="1128680" y="266132"/>
                    <a:pt x="1128680" y="266132"/>
                    <a:pt x="1133200" y="266132"/>
                  </a:cubicBezTo>
                  <a:cubicBezTo>
                    <a:pt x="1136214" y="267638"/>
                    <a:pt x="1136214" y="266132"/>
                    <a:pt x="1137721" y="264625"/>
                  </a:cubicBezTo>
                  <a:cubicBezTo>
                    <a:pt x="1140734" y="264625"/>
                    <a:pt x="1140734" y="264625"/>
                    <a:pt x="1142241" y="263118"/>
                  </a:cubicBezTo>
                  <a:cubicBezTo>
                    <a:pt x="1143748" y="263118"/>
                    <a:pt x="1145255" y="261611"/>
                    <a:pt x="1146761" y="260105"/>
                  </a:cubicBezTo>
                  <a:cubicBezTo>
                    <a:pt x="1146761" y="258598"/>
                    <a:pt x="1148268" y="260105"/>
                    <a:pt x="1151282" y="260105"/>
                  </a:cubicBezTo>
                  <a:cubicBezTo>
                    <a:pt x="1154295" y="260105"/>
                    <a:pt x="1152788" y="258598"/>
                    <a:pt x="1152788" y="257091"/>
                  </a:cubicBezTo>
                  <a:cubicBezTo>
                    <a:pt x="1154295" y="255584"/>
                    <a:pt x="1155802" y="257091"/>
                    <a:pt x="1157309" y="255584"/>
                  </a:cubicBezTo>
                  <a:cubicBezTo>
                    <a:pt x="1158816" y="255584"/>
                    <a:pt x="1158816" y="255584"/>
                    <a:pt x="1160322" y="257091"/>
                  </a:cubicBezTo>
                  <a:cubicBezTo>
                    <a:pt x="1163336" y="260105"/>
                    <a:pt x="1163336" y="258598"/>
                    <a:pt x="1163336" y="261611"/>
                  </a:cubicBezTo>
                  <a:cubicBezTo>
                    <a:pt x="1163336" y="264625"/>
                    <a:pt x="1161829" y="263118"/>
                    <a:pt x="1160322" y="266132"/>
                  </a:cubicBezTo>
                  <a:cubicBezTo>
                    <a:pt x="1160322" y="269145"/>
                    <a:pt x="1158816" y="267638"/>
                    <a:pt x="1155802" y="270652"/>
                  </a:cubicBezTo>
                  <a:cubicBezTo>
                    <a:pt x="1152788" y="273666"/>
                    <a:pt x="1151282" y="273666"/>
                    <a:pt x="1149775" y="275172"/>
                  </a:cubicBezTo>
                  <a:cubicBezTo>
                    <a:pt x="1148268" y="275172"/>
                    <a:pt x="1145255" y="278186"/>
                    <a:pt x="1142241" y="279693"/>
                  </a:cubicBezTo>
                  <a:cubicBezTo>
                    <a:pt x="1139227" y="281199"/>
                    <a:pt x="1139227" y="282706"/>
                    <a:pt x="1136214" y="284213"/>
                  </a:cubicBezTo>
                  <a:cubicBezTo>
                    <a:pt x="1133200" y="285720"/>
                    <a:pt x="1130187" y="287227"/>
                    <a:pt x="1127173" y="290240"/>
                  </a:cubicBezTo>
                  <a:cubicBezTo>
                    <a:pt x="1124160" y="291747"/>
                    <a:pt x="1124160" y="291747"/>
                    <a:pt x="1122653" y="293254"/>
                  </a:cubicBezTo>
                  <a:cubicBezTo>
                    <a:pt x="1119639" y="296267"/>
                    <a:pt x="1121146" y="296267"/>
                    <a:pt x="1122653" y="302294"/>
                  </a:cubicBezTo>
                  <a:cubicBezTo>
                    <a:pt x="1122653" y="306815"/>
                    <a:pt x="1122653" y="303801"/>
                    <a:pt x="1122653" y="308322"/>
                  </a:cubicBezTo>
                  <a:cubicBezTo>
                    <a:pt x="1122653" y="311335"/>
                    <a:pt x="1122653" y="312842"/>
                    <a:pt x="1122653" y="315855"/>
                  </a:cubicBezTo>
                  <a:cubicBezTo>
                    <a:pt x="1122653" y="318869"/>
                    <a:pt x="1122653" y="318869"/>
                    <a:pt x="1121146" y="321883"/>
                  </a:cubicBezTo>
                  <a:cubicBezTo>
                    <a:pt x="1121146" y="324896"/>
                    <a:pt x="1122653" y="327910"/>
                    <a:pt x="1122653" y="327910"/>
                  </a:cubicBezTo>
                  <a:cubicBezTo>
                    <a:pt x="1122653" y="327910"/>
                    <a:pt x="1125666" y="329416"/>
                    <a:pt x="1125666" y="329416"/>
                  </a:cubicBezTo>
                  <a:cubicBezTo>
                    <a:pt x="1127173" y="329416"/>
                    <a:pt x="1128680" y="329416"/>
                    <a:pt x="1131694" y="327910"/>
                  </a:cubicBezTo>
                  <a:cubicBezTo>
                    <a:pt x="1134707" y="327910"/>
                    <a:pt x="1134707" y="326403"/>
                    <a:pt x="1139227" y="324896"/>
                  </a:cubicBezTo>
                  <a:cubicBezTo>
                    <a:pt x="1142241" y="323389"/>
                    <a:pt x="1142241" y="324896"/>
                    <a:pt x="1145255" y="323389"/>
                  </a:cubicBezTo>
                  <a:cubicBezTo>
                    <a:pt x="1148268" y="320376"/>
                    <a:pt x="1151282" y="320376"/>
                    <a:pt x="1154295" y="318869"/>
                  </a:cubicBezTo>
                  <a:cubicBezTo>
                    <a:pt x="1157309" y="318869"/>
                    <a:pt x="1155802" y="318869"/>
                    <a:pt x="1158816" y="317362"/>
                  </a:cubicBezTo>
                  <a:cubicBezTo>
                    <a:pt x="1163336" y="314349"/>
                    <a:pt x="1167856" y="314349"/>
                    <a:pt x="1169363" y="314349"/>
                  </a:cubicBezTo>
                  <a:cubicBezTo>
                    <a:pt x="1170870" y="312842"/>
                    <a:pt x="1181417" y="305308"/>
                    <a:pt x="1181417" y="303801"/>
                  </a:cubicBezTo>
                  <a:cubicBezTo>
                    <a:pt x="1182924" y="302294"/>
                    <a:pt x="1184431" y="296267"/>
                    <a:pt x="1184431" y="291747"/>
                  </a:cubicBezTo>
                  <a:cubicBezTo>
                    <a:pt x="1184431" y="287227"/>
                    <a:pt x="1185938" y="278186"/>
                    <a:pt x="1185938" y="278186"/>
                  </a:cubicBezTo>
                  <a:cubicBezTo>
                    <a:pt x="1185938" y="278186"/>
                    <a:pt x="1187444" y="264625"/>
                    <a:pt x="1187444" y="263118"/>
                  </a:cubicBezTo>
                  <a:cubicBezTo>
                    <a:pt x="1187444" y="260105"/>
                    <a:pt x="1187444" y="258598"/>
                    <a:pt x="1185938" y="254077"/>
                  </a:cubicBezTo>
                  <a:cubicBezTo>
                    <a:pt x="1185938" y="251064"/>
                    <a:pt x="1185938" y="246544"/>
                    <a:pt x="1185938" y="245037"/>
                  </a:cubicBezTo>
                  <a:cubicBezTo>
                    <a:pt x="1185938" y="243530"/>
                    <a:pt x="1187444" y="234489"/>
                    <a:pt x="1187444" y="231476"/>
                  </a:cubicBezTo>
                  <a:cubicBezTo>
                    <a:pt x="1187444" y="226955"/>
                    <a:pt x="1187444" y="217915"/>
                    <a:pt x="1187444" y="216408"/>
                  </a:cubicBezTo>
                  <a:cubicBezTo>
                    <a:pt x="1187444" y="214901"/>
                    <a:pt x="1187444" y="208874"/>
                    <a:pt x="1188951" y="204354"/>
                  </a:cubicBezTo>
                  <a:cubicBezTo>
                    <a:pt x="1188951" y="201340"/>
                    <a:pt x="1188951" y="201340"/>
                    <a:pt x="1190458" y="199833"/>
                  </a:cubicBezTo>
                  <a:cubicBezTo>
                    <a:pt x="1191965" y="198327"/>
                    <a:pt x="1191965" y="196820"/>
                    <a:pt x="1191965" y="193806"/>
                  </a:cubicBezTo>
                  <a:cubicBezTo>
                    <a:pt x="1193471" y="190793"/>
                    <a:pt x="1193471" y="190793"/>
                    <a:pt x="1191965" y="186272"/>
                  </a:cubicBezTo>
                  <a:cubicBezTo>
                    <a:pt x="1191965" y="181752"/>
                    <a:pt x="1191965" y="181752"/>
                    <a:pt x="1191965" y="180245"/>
                  </a:cubicBezTo>
                  <a:cubicBezTo>
                    <a:pt x="1191965" y="177232"/>
                    <a:pt x="1191965" y="175725"/>
                    <a:pt x="1193471" y="171205"/>
                  </a:cubicBezTo>
                  <a:cubicBezTo>
                    <a:pt x="1193471" y="168191"/>
                    <a:pt x="1193471" y="165177"/>
                    <a:pt x="1193471" y="162164"/>
                  </a:cubicBezTo>
                  <a:cubicBezTo>
                    <a:pt x="1193471" y="160657"/>
                    <a:pt x="1191965" y="157644"/>
                    <a:pt x="1193471" y="156137"/>
                  </a:cubicBezTo>
                  <a:cubicBezTo>
                    <a:pt x="1193471" y="153123"/>
                    <a:pt x="1193471" y="147096"/>
                    <a:pt x="1193471" y="144083"/>
                  </a:cubicBezTo>
                  <a:cubicBezTo>
                    <a:pt x="1193471" y="141069"/>
                    <a:pt x="1191965" y="141069"/>
                    <a:pt x="1190458" y="139562"/>
                  </a:cubicBezTo>
                  <a:cubicBezTo>
                    <a:pt x="1190458" y="136549"/>
                    <a:pt x="1187444" y="136549"/>
                    <a:pt x="1187444" y="136549"/>
                  </a:cubicBezTo>
                  <a:cubicBezTo>
                    <a:pt x="1187444" y="136549"/>
                    <a:pt x="1187444" y="135042"/>
                    <a:pt x="1181417" y="133535"/>
                  </a:cubicBezTo>
                  <a:cubicBezTo>
                    <a:pt x="1176897" y="133535"/>
                    <a:pt x="1178404" y="133535"/>
                    <a:pt x="1176897" y="133535"/>
                  </a:cubicBezTo>
                  <a:close/>
                  <a:moveTo>
                    <a:pt x="2897001" y="132890"/>
                  </a:moveTo>
                  <a:cubicBezTo>
                    <a:pt x="2897001" y="132890"/>
                    <a:pt x="2897001" y="132890"/>
                    <a:pt x="2895493" y="134398"/>
                  </a:cubicBezTo>
                  <a:cubicBezTo>
                    <a:pt x="2895493" y="134398"/>
                    <a:pt x="2895493" y="134398"/>
                    <a:pt x="2895493" y="137413"/>
                  </a:cubicBezTo>
                  <a:cubicBezTo>
                    <a:pt x="2895493" y="137413"/>
                    <a:pt x="2895493" y="137413"/>
                    <a:pt x="2893984" y="138921"/>
                  </a:cubicBezTo>
                  <a:cubicBezTo>
                    <a:pt x="2893984" y="138921"/>
                    <a:pt x="2893984" y="138921"/>
                    <a:pt x="2893984" y="140428"/>
                  </a:cubicBezTo>
                  <a:cubicBezTo>
                    <a:pt x="2893984" y="140428"/>
                    <a:pt x="2893984" y="140428"/>
                    <a:pt x="2893984" y="143443"/>
                  </a:cubicBezTo>
                  <a:lnTo>
                    <a:pt x="2895493" y="143443"/>
                  </a:lnTo>
                  <a:cubicBezTo>
                    <a:pt x="2895493" y="143443"/>
                    <a:pt x="2895493" y="143443"/>
                    <a:pt x="2897001" y="144951"/>
                  </a:cubicBezTo>
                  <a:cubicBezTo>
                    <a:pt x="2897001" y="144951"/>
                    <a:pt x="2897001" y="144951"/>
                    <a:pt x="2898510" y="146458"/>
                  </a:cubicBezTo>
                  <a:cubicBezTo>
                    <a:pt x="2898510" y="146458"/>
                    <a:pt x="2898510" y="146458"/>
                    <a:pt x="2900019" y="146458"/>
                  </a:cubicBezTo>
                  <a:cubicBezTo>
                    <a:pt x="2900019" y="146458"/>
                    <a:pt x="2900019" y="144951"/>
                    <a:pt x="2900019" y="144951"/>
                  </a:cubicBezTo>
                  <a:cubicBezTo>
                    <a:pt x="2900019" y="144951"/>
                    <a:pt x="2901527" y="143443"/>
                    <a:pt x="2901527" y="143443"/>
                  </a:cubicBezTo>
                  <a:cubicBezTo>
                    <a:pt x="2901527" y="143443"/>
                    <a:pt x="2901527" y="143443"/>
                    <a:pt x="2901527" y="141936"/>
                  </a:cubicBezTo>
                  <a:cubicBezTo>
                    <a:pt x="2901527" y="141936"/>
                    <a:pt x="2901527" y="141936"/>
                    <a:pt x="2901527" y="140428"/>
                  </a:cubicBezTo>
                  <a:cubicBezTo>
                    <a:pt x="2901527" y="140428"/>
                    <a:pt x="2901527" y="140428"/>
                    <a:pt x="2900019" y="138921"/>
                  </a:cubicBezTo>
                  <a:cubicBezTo>
                    <a:pt x="2900019" y="138921"/>
                    <a:pt x="2900019" y="138921"/>
                    <a:pt x="2901527" y="137413"/>
                  </a:cubicBezTo>
                  <a:cubicBezTo>
                    <a:pt x="2901527" y="137413"/>
                    <a:pt x="2901527" y="137413"/>
                    <a:pt x="2901527" y="134398"/>
                  </a:cubicBezTo>
                  <a:cubicBezTo>
                    <a:pt x="2901527" y="134398"/>
                    <a:pt x="2901527" y="134398"/>
                    <a:pt x="2900019" y="132890"/>
                  </a:cubicBezTo>
                  <a:cubicBezTo>
                    <a:pt x="2900019" y="132890"/>
                    <a:pt x="2900019" y="132890"/>
                    <a:pt x="2898510" y="132890"/>
                  </a:cubicBezTo>
                  <a:cubicBezTo>
                    <a:pt x="2898510" y="132890"/>
                    <a:pt x="2898510" y="132890"/>
                    <a:pt x="2897001" y="132890"/>
                  </a:cubicBezTo>
                  <a:close/>
                  <a:moveTo>
                    <a:pt x="36931" y="109991"/>
                  </a:moveTo>
                  <a:cubicBezTo>
                    <a:pt x="38437" y="109991"/>
                    <a:pt x="39942" y="111495"/>
                    <a:pt x="42953" y="111495"/>
                  </a:cubicBezTo>
                  <a:cubicBezTo>
                    <a:pt x="45964" y="112999"/>
                    <a:pt x="50480" y="111495"/>
                    <a:pt x="54996" y="111495"/>
                  </a:cubicBezTo>
                  <a:cubicBezTo>
                    <a:pt x="58007" y="111495"/>
                    <a:pt x="62523" y="111495"/>
                    <a:pt x="65534" y="111495"/>
                  </a:cubicBezTo>
                  <a:cubicBezTo>
                    <a:pt x="68545" y="109991"/>
                    <a:pt x="77577" y="112999"/>
                    <a:pt x="83599" y="114503"/>
                  </a:cubicBezTo>
                  <a:cubicBezTo>
                    <a:pt x="89620" y="116007"/>
                    <a:pt x="88115" y="116007"/>
                    <a:pt x="92631" y="119015"/>
                  </a:cubicBezTo>
                  <a:cubicBezTo>
                    <a:pt x="97147" y="123527"/>
                    <a:pt x="97147" y="122023"/>
                    <a:pt x="100158" y="125031"/>
                  </a:cubicBezTo>
                  <a:cubicBezTo>
                    <a:pt x="100158" y="125031"/>
                    <a:pt x="103169" y="128038"/>
                    <a:pt x="104674" y="128038"/>
                  </a:cubicBezTo>
                  <a:cubicBezTo>
                    <a:pt x="104674" y="129542"/>
                    <a:pt x="106180" y="129542"/>
                    <a:pt x="106180" y="129542"/>
                  </a:cubicBezTo>
                  <a:cubicBezTo>
                    <a:pt x="112201" y="132550"/>
                    <a:pt x="113707" y="132550"/>
                    <a:pt x="116717" y="137062"/>
                  </a:cubicBezTo>
                  <a:cubicBezTo>
                    <a:pt x="118223" y="140070"/>
                    <a:pt x="118223" y="141574"/>
                    <a:pt x="116717" y="149094"/>
                  </a:cubicBezTo>
                  <a:cubicBezTo>
                    <a:pt x="115212" y="153606"/>
                    <a:pt x="109190" y="159621"/>
                    <a:pt x="104674" y="162629"/>
                  </a:cubicBezTo>
                  <a:cubicBezTo>
                    <a:pt x="97147" y="167141"/>
                    <a:pt x="101663" y="165637"/>
                    <a:pt x="95642" y="165637"/>
                  </a:cubicBezTo>
                  <a:cubicBezTo>
                    <a:pt x="88115" y="167141"/>
                    <a:pt x="89620" y="165637"/>
                    <a:pt x="80588" y="164133"/>
                  </a:cubicBezTo>
                  <a:cubicBezTo>
                    <a:pt x="70050" y="162629"/>
                    <a:pt x="74566" y="164133"/>
                    <a:pt x="68545" y="161125"/>
                  </a:cubicBezTo>
                  <a:cubicBezTo>
                    <a:pt x="62523" y="159621"/>
                    <a:pt x="64028" y="155110"/>
                    <a:pt x="59512" y="152102"/>
                  </a:cubicBezTo>
                  <a:cubicBezTo>
                    <a:pt x="53491" y="146086"/>
                    <a:pt x="48975" y="141574"/>
                    <a:pt x="42953" y="134054"/>
                  </a:cubicBezTo>
                  <a:cubicBezTo>
                    <a:pt x="39942" y="129542"/>
                    <a:pt x="41448" y="128038"/>
                    <a:pt x="41448" y="128038"/>
                  </a:cubicBezTo>
                  <a:cubicBezTo>
                    <a:pt x="41448" y="128038"/>
                    <a:pt x="38437" y="126535"/>
                    <a:pt x="36931" y="123527"/>
                  </a:cubicBezTo>
                  <a:cubicBezTo>
                    <a:pt x="35426" y="120519"/>
                    <a:pt x="32415" y="119015"/>
                    <a:pt x="30910" y="116007"/>
                  </a:cubicBezTo>
                  <a:cubicBezTo>
                    <a:pt x="30910" y="112999"/>
                    <a:pt x="30910" y="109991"/>
                    <a:pt x="36931" y="109991"/>
                  </a:cubicBezTo>
                  <a:close/>
                  <a:moveTo>
                    <a:pt x="1196485" y="98879"/>
                  </a:moveTo>
                  <a:cubicBezTo>
                    <a:pt x="1197992" y="98879"/>
                    <a:pt x="1201005" y="98879"/>
                    <a:pt x="1204019" y="98879"/>
                  </a:cubicBezTo>
                  <a:cubicBezTo>
                    <a:pt x="1205526" y="100386"/>
                    <a:pt x="1208539" y="100386"/>
                    <a:pt x="1210046" y="100386"/>
                  </a:cubicBezTo>
                  <a:cubicBezTo>
                    <a:pt x="1210046" y="100386"/>
                    <a:pt x="1213060" y="103399"/>
                    <a:pt x="1216073" y="104906"/>
                  </a:cubicBezTo>
                  <a:cubicBezTo>
                    <a:pt x="1217580" y="107920"/>
                    <a:pt x="1219087" y="110933"/>
                    <a:pt x="1219087" y="110933"/>
                  </a:cubicBezTo>
                  <a:cubicBezTo>
                    <a:pt x="1219087" y="110933"/>
                    <a:pt x="1220594" y="116960"/>
                    <a:pt x="1220594" y="118467"/>
                  </a:cubicBezTo>
                  <a:cubicBezTo>
                    <a:pt x="1220594" y="121481"/>
                    <a:pt x="1222100" y="129015"/>
                    <a:pt x="1222100" y="130521"/>
                  </a:cubicBezTo>
                  <a:cubicBezTo>
                    <a:pt x="1222100" y="130521"/>
                    <a:pt x="1222100" y="138055"/>
                    <a:pt x="1222100" y="138055"/>
                  </a:cubicBezTo>
                  <a:cubicBezTo>
                    <a:pt x="1223607" y="141069"/>
                    <a:pt x="1223607" y="144083"/>
                    <a:pt x="1225114" y="147096"/>
                  </a:cubicBezTo>
                  <a:cubicBezTo>
                    <a:pt x="1225114" y="150110"/>
                    <a:pt x="1225114" y="153123"/>
                    <a:pt x="1225114" y="156137"/>
                  </a:cubicBezTo>
                  <a:cubicBezTo>
                    <a:pt x="1225114" y="156137"/>
                    <a:pt x="1225114" y="157644"/>
                    <a:pt x="1225114" y="162164"/>
                  </a:cubicBezTo>
                  <a:cubicBezTo>
                    <a:pt x="1225114" y="165177"/>
                    <a:pt x="1226621" y="169698"/>
                    <a:pt x="1225114" y="172711"/>
                  </a:cubicBezTo>
                  <a:cubicBezTo>
                    <a:pt x="1223607" y="177232"/>
                    <a:pt x="1223607" y="175725"/>
                    <a:pt x="1223607" y="180245"/>
                  </a:cubicBezTo>
                  <a:cubicBezTo>
                    <a:pt x="1223607" y="183259"/>
                    <a:pt x="1222100" y="184766"/>
                    <a:pt x="1222100" y="187779"/>
                  </a:cubicBezTo>
                  <a:cubicBezTo>
                    <a:pt x="1222100" y="189286"/>
                    <a:pt x="1220594" y="192299"/>
                    <a:pt x="1220594" y="195313"/>
                  </a:cubicBezTo>
                  <a:cubicBezTo>
                    <a:pt x="1219087" y="199833"/>
                    <a:pt x="1219087" y="208874"/>
                    <a:pt x="1219087" y="213394"/>
                  </a:cubicBezTo>
                  <a:cubicBezTo>
                    <a:pt x="1217580" y="217915"/>
                    <a:pt x="1219087" y="220928"/>
                    <a:pt x="1219087" y="225449"/>
                  </a:cubicBezTo>
                  <a:cubicBezTo>
                    <a:pt x="1219087" y="228462"/>
                    <a:pt x="1219087" y="228462"/>
                    <a:pt x="1220594" y="231476"/>
                  </a:cubicBezTo>
                  <a:cubicBezTo>
                    <a:pt x="1222100" y="235996"/>
                    <a:pt x="1222100" y="240516"/>
                    <a:pt x="1222100" y="240516"/>
                  </a:cubicBezTo>
                  <a:cubicBezTo>
                    <a:pt x="1222100" y="242023"/>
                    <a:pt x="1225114" y="242023"/>
                    <a:pt x="1225114" y="245037"/>
                  </a:cubicBezTo>
                  <a:cubicBezTo>
                    <a:pt x="1226621" y="254077"/>
                    <a:pt x="1223607" y="264625"/>
                    <a:pt x="1225114" y="273666"/>
                  </a:cubicBezTo>
                  <a:cubicBezTo>
                    <a:pt x="1226621" y="279693"/>
                    <a:pt x="1225114" y="285720"/>
                    <a:pt x="1226621" y="291747"/>
                  </a:cubicBezTo>
                  <a:cubicBezTo>
                    <a:pt x="1226621" y="293254"/>
                    <a:pt x="1226621" y="306815"/>
                    <a:pt x="1226621" y="308322"/>
                  </a:cubicBezTo>
                  <a:cubicBezTo>
                    <a:pt x="1223607" y="315855"/>
                    <a:pt x="1225114" y="323389"/>
                    <a:pt x="1225114" y="330923"/>
                  </a:cubicBezTo>
                  <a:cubicBezTo>
                    <a:pt x="1223607" y="335444"/>
                    <a:pt x="1223607" y="338457"/>
                    <a:pt x="1223607" y="342977"/>
                  </a:cubicBezTo>
                  <a:cubicBezTo>
                    <a:pt x="1223607" y="347498"/>
                    <a:pt x="1225114" y="347498"/>
                    <a:pt x="1225114" y="350511"/>
                  </a:cubicBezTo>
                  <a:cubicBezTo>
                    <a:pt x="1225114" y="353525"/>
                    <a:pt x="1225114" y="353525"/>
                    <a:pt x="1223607" y="355032"/>
                  </a:cubicBezTo>
                  <a:cubicBezTo>
                    <a:pt x="1223607" y="356538"/>
                    <a:pt x="1222100" y="359552"/>
                    <a:pt x="1222100" y="359552"/>
                  </a:cubicBezTo>
                  <a:cubicBezTo>
                    <a:pt x="1222100" y="359552"/>
                    <a:pt x="1220594" y="362566"/>
                    <a:pt x="1220594" y="365579"/>
                  </a:cubicBezTo>
                  <a:cubicBezTo>
                    <a:pt x="1219087" y="367086"/>
                    <a:pt x="1219087" y="367086"/>
                    <a:pt x="1219087" y="370099"/>
                  </a:cubicBezTo>
                  <a:cubicBezTo>
                    <a:pt x="1217580" y="373113"/>
                    <a:pt x="1220594" y="371606"/>
                    <a:pt x="1222100" y="373113"/>
                  </a:cubicBezTo>
                  <a:cubicBezTo>
                    <a:pt x="1223607" y="374620"/>
                    <a:pt x="1225114" y="374620"/>
                    <a:pt x="1228127" y="374620"/>
                  </a:cubicBezTo>
                  <a:cubicBezTo>
                    <a:pt x="1229634" y="374620"/>
                    <a:pt x="1229634" y="376127"/>
                    <a:pt x="1231141" y="376127"/>
                  </a:cubicBezTo>
                  <a:cubicBezTo>
                    <a:pt x="1232648" y="379140"/>
                    <a:pt x="1231141" y="383660"/>
                    <a:pt x="1231141" y="385167"/>
                  </a:cubicBezTo>
                  <a:cubicBezTo>
                    <a:pt x="1229634" y="388181"/>
                    <a:pt x="1231141" y="388181"/>
                    <a:pt x="1231141" y="392701"/>
                  </a:cubicBezTo>
                  <a:cubicBezTo>
                    <a:pt x="1231141" y="397222"/>
                    <a:pt x="1229634" y="394208"/>
                    <a:pt x="1228127" y="397222"/>
                  </a:cubicBezTo>
                  <a:cubicBezTo>
                    <a:pt x="1226621" y="398728"/>
                    <a:pt x="1228127" y="401742"/>
                    <a:pt x="1226621" y="406262"/>
                  </a:cubicBezTo>
                  <a:cubicBezTo>
                    <a:pt x="1225114" y="410783"/>
                    <a:pt x="1226621" y="410783"/>
                    <a:pt x="1226621" y="413796"/>
                  </a:cubicBezTo>
                  <a:cubicBezTo>
                    <a:pt x="1226621" y="418316"/>
                    <a:pt x="1228127" y="418316"/>
                    <a:pt x="1228127" y="421330"/>
                  </a:cubicBezTo>
                  <a:cubicBezTo>
                    <a:pt x="1228127" y="424344"/>
                    <a:pt x="1226621" y="425850"/>
                    <a:pt x="1226621" y="425850"/>
                  </a:cubicBezTo>
                  <a:cubicBezTo>
                    <a:pt x="1226621" y="425850"/>
                    <a:pt x="1222100" y="427357"/>
                    <a:pt x="1219087" y="427357"/>
                  </a:cubicBezTo>
                  <a:cubicBezTo>
                    <a:pt x="1216073" y="427357"/>
                    <a:pt x="1216073" y="428864"/>
                    <a:pt x="1213060" y="428864"/>
                  </a:cubicBezTo>
                  <a:cubicBezTo>
                    <a:pt x="1208539" y="428864"/>
                    <a:pt x="1210046" y="428864"/>
                    <a:pt x="1207033" y="431877"/>
                  </a:cubicBezTo>
                  <a:cubicBezTo>
                    <a:pt x="1202512" y="433384"/>
                    <a:pt x="1201005" y="431877"/>
                    <a:pt x="1201005" y="431877"/>
                  </a:cubicBezTo>
                  <a:cubicBezTo>
                    <a:pt x="1201005" y="431877"/>
                    <a:pt x="1197992" y="428864"/>
                    <a:pt x="1196485" y="428864"/>
                  </a:cubicBezTo>
                  <a:cubicBezTo>
                    <a:pt x="1196485" y="428864"/>
                    <a:pt x="1193471" y="427357"/>
                    <a:pt x="1190458" y="424344"/>
                  </a:cubicBezTo>
                  <a:cubicBezTo>
                    <a:pt x="1188951" y="422837"/>
                    <a:pt x="1190458" y="421330"/>
                    <a:pt x="1185938" y="418316"/>
                  </a:cubicBezTo>
                  <a:cubicBezTo>
                    <a:pt x="1182924" y="415303"/>
                    <a:pt x="1178404" y="412289"/>
                    <a:pt x="1176897" y="410783"/>
                  </a:cubicBezTo>
                  <a:cubicBezTo>
                    <a:pt x="1173883" y="407769"/>
                    <a:pt x="1170870" y="401742"/>
                    <a:pt x="1167856" y="401742"/>
                  </a:cubicBezTo>
                  <a:cubicBezTo>
                    <a:pt x="1164843" y="401742"/>
                    <a:pt x="1161829" y="397222"/>
                    <a:pt x="1160322" y="397222"/>
                  </a:cubicBezTo>
                  <a:cubicBezTo>
                    <a:pt x="1158816" y="397222"/>
                    <a:pt x="1157309" y="395715"/>
                    <a:pt x="1155802" y="394208"/>
                  </a:cubicBezTo>
                  <a:cubicBezTo>
                    <a:pt x="1154295" y="394208"/>
                    <a:pt x="1152788" y="392701"/>
                    <a:pt x="1151282" y="389688"/>
                  </a:cubicBezTo>
                  <a:cubicBezTo>
                    <a:pt x="1148268" y="388181"/>
                    <a:pt x="1148268" y="388181"/>
                    <a:pt x="1148268" y="389688"/>
                  </a:cubicBezTo>
                  <a:cubicBezTo>
                    <a:pt x="1146761" y="389688"/>
                    <a:pt x="1143748" y="389688"/>
                    <a:pt x="1140734" y="389688"/>
                  </a:cubicBezTo>
                  <a:cubicBezTo>
                    <a:pt x="1139227" y="389688"/>
                    <a:pt x="1136214" y="389688"/>
                    <a:pt x="1133200" y="389688"/>
                  </a:cubicBezTo>
                  <a:cubicBezTo>
                    <a:pt x="1130187" y="389688"/>
                    <a:pt x="1130187" y="392701"/>
                    <a:pt x="1128680" y="392701"/>
                  </a:cubicBezTo>
                  <a:cubicBezTo>
                    <a:pt x="1127173" y="394208"/>
                    <a:pt x="1125666" y="395715"/>
                    <a:pt x="1124160" y="397222"/>
                  </a:cubicBezTo>
                  <a:cubicBezTo>
                    <a:pt x="1124160" y="398728"/>
                    <a:pt x="1121146" y="403249"/>
                    <a:pt x="1118132" y="404755"/>
                  </a:cubicBezTo>
                  <a:cubicBezTo>
                    <a:pt x="1116626" y="406262"/>
                    <a:pt x="1116626" y="407769"/>
                    <a:pt x="1115119" y="409276"/>
                  </a:cubicBezTo>
                  <a:cubicBezTo>
                    <a:pt x="1113612" y="410783"/>
                    <a:pt x="1112105" y="419823"/>
                    <a:pt x="1110599" y="421330"/>
                  </a:cubicBezTo>
                  <a:cubicBezTo>
                    <a:pt x="1107585" y="422837"/>
                    <a:pt x="1104571" y="424344"/>
                    <a:pt x="1103065" y="427357"/>
                  </a:cubicBezTo>
                  <a:cubicBezTo>
                    <a:pt x="1101558" y="428864"/>
                    <a:pt x="1100051" y="430371"/>
                    <a:pt x="1098544" y="433384"/>
                  </a:cubicBezTo>
                  <a:cubicBezTo>
                    <a:pt x="1098544" y="437905"/>
                    <a:pt x="1094024" y="442425"/>
                    <a:pt x="1092517" y="442425"/>
                  </a:cubicBezTo>
                  <a:cubicBezTo>
                    <a:pt x="1091010" y="443932"/>
                    <a:pt x="1089504" y="445438"/>
                    <a:pt x="1089504" y="446945"/>
                  </a:cubicBezTo>
                  <a:cubicBezTo>
                    <a:pt x="1087997" y="448452"/>
                    <a:pt x="1080463" y="452972"/>
                    <a:pt x="1078956" y="454479"/>
                  </a:cubicBezTo>
                  <a:cubicBezTo>
                    <a:pt x="1077449" y="454479"/>
                    <a:pt x="1074436" y="452972"/>
                    <a:pt x="1074436" y="451466"/>
                  </a:cubicBezTo>
                  <a:cubicBezTo>
                    <a:pt x="1074436" y="449959"/>
                    <a:pt x="1074436" y="446945"/>
                    <a:pt x="1074436" y="445438"/>
                  </a:cubicBezTo>
                  <a:cubicBezTo>
                    <a:pt x="1074436" y="443932"/>
                    <a:pt x="1077449" y="437905"/>
                    <a:pt x="1077449" y="434891"/>
                  </a:cubicBezTo>
                  <a:cubicBezTo>
                    <a:pt x="1078956" y="433384"/>
                    <a:pt x="1080463" y="421330"/>
                    <a:pt x="1080463" y="416810"/>
                  </a:cubicBezTo>
                  <a:cubicBezTo>
                    <a:pt x="1081970" y="412289"/>
                    <a:pt x="1081970" y="403249"/>
                    <a:pt x="1077449" y="401742"/>
                  </a:cubicBezTo>
                  <a:cubicBezTo>
                    <a:pt x="1077449" y="401742"/>
                    <a:pt x="1074436" y="398728"/>
                    <a:pt x="1074436" y="395715"/>
                  </a:cubicBezTo>
                  <a:cubicBezTo>
                    <a:pt x="1072929" y="394208"/>
                    <a:pt x="1069916" y="392701"/>
                    <a:pt x="1071422" y="388181"/>
                  </a:cubicBezTo>
                  <a:cubicBezTo>
                    <a:pt x="1072929" y="382154"/>
                    <a:pt x="1068409" y="377633"/>
                    <a:pt x="1068409" y="377633"/>
                  </a:cubicBezTo>
                  <a:cubicBezTo>
                    <a:pt x="1069916" y="376127"/>
                    <a:pt x="1068409" y="370099"/>
                    <a:pt x="1066902" y="370099"/>
                  </a:cubicBezTo>
                  <a:cubicBezTo>
                    <a:pt x="1065395" y="370099"/>
                    <a:pt x="1065395" y="368593"/>
                    <a:pt x="1062382" y="368593"/>
                  </a:cubicBezTo>
                  <a:cubicBezTo>
                    <a:pt x="1059368" y="370099"/>
                    <a:pt x="1056355" y="364072"/>
                    <a:pt x="1054848" y="361059"/>
                  </a:cubicBezTo>
                  <a:cubicBezTo>
                    <a:pt x="1054848" y="358045"/>
                    <a:pt x="1057861" y="350511"/>
                    <a:pt x="1057861" y="347498"/>
                  </a:cubicBezTo>
                  <a:cubicBezTo>
                    <a:pt x="1059368" y="344484"/>
                    <a:pt x="1062382" y="338457"/>
                    <a:pt x="1062382" y="336950"/>
                  </a:cubicBezTo>
                  <a:cubicBezTo>
                    <a:pt x="1062382" y="335444"/>
                    <a:pt x="1063888" y="330923"/>
                    <a:pt x="1065395" y="330923"/>
                  </a:cubicBezTo>
                  <a:cubicBezTo>
                    <a:pt x="1065395" y="329416"/>
                    <a:pt x="1065395" y="318869"/>
                    <a:pt x="1065395" y="317362"/>
                  </a:cubicBezTo>
                  <a:cubicBezTo>
                    <a:pt x="1065395" y="317362"/>
                    <a:pt x="1066902" y="312842"/>
                    <a:pt x="1066902" y="309828"/>
                  </a:cubicBezTo>
                  <a:cubicBezTo>
                    <a:pt x="1066902" y="305308"/>
                    <a:pt x="1068409" y="299281"/>
                    <a:pt x="1069916" y="297774"/>
                  </a:cubicBezTo>
                  <a:cubicBezTo>
                    <a:pt x="1069916" y="296267"/>
                    <a:pt x="1069916" y="288733"/>
                    <a:pt x="1071422" y="285720"/>
                  </a:cubicBezTo>
                  <a:cubicBezTo>
                    <a:pt x="1071422" y="282706"/>
                    <a:pt x="1072929" y="267638"/>
                    <a:pt x="1072929" y="267638"/>
                  </a:cubicBezTo>
                  <a:cubicBezTo>
                    <a:pt x="1072929" y="267638"/>
                    <a:pt x="1074436" y="261611"/>
                    <a:pt x="1074436" y="258598"/>
                  </a:cubicBezTo>
                  <a:cubicBezTo>
                    <a:pt x="1075943" y="257091"/>
                    <a:pt x="1077449" y="240516"/>
                    <a:pt x="1077449" y="239010"/>
                  </a:cubicBezTo>
                  <a:cubicBezTo>
                    <a:pt x="1078956" y="235996"/>
                    <a:pt x="1080463" y="228462"/>
                    <a:pt x="1080463" y="226955"/>
                  </a:cubicBezTo>
                  <a:cubicBezTo>
                    <a:pt x="1080463" y="219422"/>
                    <a:pt x="1084983" y="208874"/>
                    <a:pt x="1084983" y="202847"/>
                  </a:cubicBezTo>
                  <a:cubicBezTo>
                    <a:pt x="1083477" y="201340"/>
                    <a:pt x="1084983" y="196820"/>
                    <a:pt x="1084983" y="195313"/>
                  </a:cubicBezTo>
                  <a:cubicBezTo>
                    <a:pt x="1084983" y="193806"/>
                    <a:pt x="1086490" y="190793"/>
                    <a:pt x="1086490" y="190793"/>
                  </a:cubicBezTo>
                  <a:cubicBezTo>
                    <a:pt x="1086490" y="190793"/>
                    <a:pt x="1089504" y="187779"/>
                    <a:pt x="1091010" y="186272"/>
                  </a:cubicBezTo>
                  <a:cubicBezTo>
                    <a:pt x="1091010" y="184766"/>
                    <a:pt x="1091010" y="183259"/>
                    <a:pt x="1092517" y="181752"/>
                  </a:cubicBezTo>
                  <a:cubicBezTo>
                    <a:pt x="1094024" y="180245"/>
                    <a:pt x="1094024" y="180245"/>
                    <a:pt x="1094024" y="178738"/>
                  </a:cubicBezTo>
                  <a:cubicBezTo>
                    <a:pt x="1094024" y="175725"/>
                    <a:pt x="1094024" y="174218"/>
                    <a:pt x="1095531" y="172711"/>
                  </a:cubicBezTo>
                  <a:cubicBezTo>
                    <a:pt x="1095531" y="169698"/>
                    <a:pt x="1097038" y="163671"/>
                    <a:pt x="1097038" y="163671"/>
                  </a:cubicBezTo>
                  <a:cubicBezTo>
                    <a:pt x="1097038" y="162164"/>
                    <a:pt x="1097038" y="160657"/>
                    <a:pt x="1097038" y="159150"/>
                  </a:cubicBezTo>
                  <a:cubicBezTo>
                    <a:pt x="1097038" y="157644"/>
                    <a:pt x="1098544" y="157644"/>
                    <a:pt x="1098544" y="156137"/>
                  </a:cubicBezTo>
                  <a:cubicBezTo>
                    <a:pt x="1098544" y="154630"/>
                    <a:pt x="1098544" y="153123"/>
                    <a:pt x="1098544" y="150110"/>
                  </a:cubicBezTo>
                  <a:cubicBezTo>
                    <a:pt x="1098544" y="148603"/>
                    <a:pt x="1098544" y="145589"/>
                    <a:pt x="1098544" y="142576"/>
                  </a:cubicBezTo>
                  <a:cubicBezTo>
                    <a:pt x="1101558" y="138055"/>
                    <a:pt x="1106078" y="138055"/>
                    <a:pt x="1110599" y="136549"/>
                  </a:cubicBezTo>
                  <a:cubicBezTo>
                    <a:pt x="1110599" y="136549"/>
                    <a:pt x="1110599" y="135042"/>
                    <a:pt x="1112105" y="133535"/>
                  </a:cubicBezTo>
                  <a:cubicBezTo>
                    <a:pt x="1113612" y="130521"/>
                    <a:pt x="1115119" y="132028"/>
                    <a:pt x="1118132" y="130521"/>
                  </a:cubicBezTo>
                  <a:cubicBezTo>
                    <a:pt x="1119639" y="130521"/>
                    <a:pt x="1124160" y="132028"/>
                    <a:pt x="1124160" y="132028"/>
                  </a:cubicBezTo>
                  <a:cubicBezTo>
                    <a:pt x="1124160" y="132028"/>
                    <a:pt x="1125666" y="133535"/>
                    <a:pt x="1127173" y="136549"/>
                  </a:cubicBezTo>
                  <a:cubicBezTo>
                    <a:pt x="1127173" y="139562"/>
                    <a:pt x="1128680" y="138055"/>
                    <a:pt x="1130187" y="139562"/>
                  </a:cubicBezTo>
                  <a:cubicBezTo>
                    <a:pt x="1131694" y="142576"/>
                    <a:pt x="1133200" y="145589"/>
                    <a:pt x="1133200" y="147096"/>
                  </a:cubicBezTo>
                  <a:cubicBezTo>
                    <a:pt x="1134707" y="150110"/>
                    <a:pt x="1137721" y="151616"/>
                    <a:pt x="1137721" y="151616"/>
                  </a:cubicBezTo>
                  <a:cubicBezTo>
                    <a:pt x="1137721" y="151616"/>
                    <a:pt x="1140734" y="153123"/>
                    <a:pt x="1142241" y="151616"/>
                  </a:cubicBezTo>
                  <a:cubicBezTo>
                    <a:pt x="1143748" y="151616"/>
                    <a:pt x="1146761" y="150110"/>
                    <a:pt x="1148268" y="147096"/>
                  </a:cubicBezTo>
                  <a:cubicBezTo>
                    <a:pt x="1149775" y="145589"/>
                    <a:pt x="1151282" y="142576"/>
                    <a:pt x="1152788" y="141069"/>
                  </a:cubicBezTo>
                  <a:cubicBezTo>
                    <a:pt x="1154295" y="138055"/>
                    <a:pt x="1155802" y="138055"/>
                    <a:pt x="1157309" y="136549"/>
                  </a:cubicBezTo>
                  <a:cubicBezTo>
                    <a:pt x="1158816" y="133535"/>
                    <a:pt x="1158816" y="132028"/>
                    <a:pt x="1160322" y="130521"/>
                  </a:cubicBezTo>
                  <a:cubicBezTo>
                    <a:pt x="1161829" y="129015"/>
                    <a:pt x="1163336" y="126001"/>
                    <a:pt x="1164843" y="124494"/>
                  </a:cubicBezTo>
                  <a:cubicBezTo>
                    <a:pt x="1166349" y="122988"/>
                    <a:pt x="1167856" y="119974"/>
                    <a:pt x="1169363" y="118467"/>
                  </a:cubicBezTo>
                  <a:cubicBezTo>
                    <a:pt x="1169363" y="116960"/>
                    <a:pt x="1173883" y="113947"/>
                    <a:pt x="1173883" y="112440"/>
                  </a:cubicBezTo>
                  <a:cubicBezTo>
                    <a:pt x="1175390" y="109427"/>
                    <a:pt x="1179910" y="106413"/>
                    <a:pt x="1181417" y="104906"/>
                  </a:cubicBezTo>
                  <a:cubicBezTo>
                    <a:pt x="1181417" y="103399"/>
                    <a:pt x="1187444" y="101893"/>
                    <a:pt x="1188951" y="100386"/>
                  </a:cubicBezTo>
                  <a:cubicBezTo>
                    <a:pt x="1191965" y="98879"/>
                    <a:pt x="1193471" y="100386"/>
                    <a:pt x="1196485" y="98879"/>
                  </a:cubicBezTo>
                  <a:close/>
                  <a:moveTo>
                    <a:pt x="2930192" y="98217"/>
                  </a:moveTo>
                  <a:cubicBezTo>
                    <a:pt x="2930192" y="98217"/>
                    <a:pt x="2930192" y="98217"/>
                    <a:pt x="2930192" y="99724"/>
                  </a:cubicBezTo>
                  <a:cubicBezTo>
                    <a:pt x="2930192" y="99724"/>
                    <a:pt x="2930192" y="99724"/>
                    <a:pt x="2930192" y="101232"/>
                  </a:cubicBezTo>
                  <a:cubicBezTo>
                    <a:pt x="2930192" y="101232"/>
                    <a:pt x="2930192" y="101232"/>
                    <a:pt x="2928684" y="102739"/>
                  </a:cubicBezTo>
                  <a:cubicBezTo>
                    <a:pt x="2928684" y="102739"/>
                    <a:pt x="2928684" y="102739"/>
                    <a:pt x="2927175" y="102739"/>
                  </a:cubicBezTo>
                  <a:cubicBezTo>
                    <a:pt x="2927175" y="102739"/>
                    <a:pt x="2927175" y="102739"/>
                    <a:pt x="2924158" y="102739"/>
                  </a:cubicBezTo>
                  <a:cubicBezTo>
                    <a:pt x="2924158" y="102739"/>
                    <a:pt x="2924158" y="102739"/>
                    <a:pt x="2922649" y="104247"/>
                  </a:cubicBezTo>
                  <a:cubicBezTo>
                    <a:pt x="2922649" y="104247"/>
                    <a:pt x="2922649" y="104247"/>
                    <a:pt x="2921140" y="105754"/>
                  </a:cubicBezTo>
                  <a:cubicBezTo>
                    <a:pt x="2921140" y="105754"/>
                    <a:pt x="2921140" y="105754"/>
                    <a:pt x="2919632" y="107262"/>
                  </a:cubicBezTo>
                  <a:cubicBezTo>
                    <a:pt x="2919632" y="107262"/>
                    <a:pt x="2919632" y="107262"/>
                    <a:pt x="2918123" y="107262"/>
                  </a:cubicBezTo>
                  <a:cubicBezTo>
                    <a:pt x="2916614" y="107262"/>
                    <a:pt x="2916614" y="108770"/>
                    <a:pt x="2916614" y="108770"/>
                  </a:cubicBezTo>
                  <a:cubicBezTo>
                    <a:pt x="2916614" y="108770"/>
                    <a:pt x="2916614" y="108770"/>
                    <a:pt x="2915106" y="110277"/>
                  </a:cubicBezTo>
                  <a:cubicBezTo>
                    <a:pt x="2915106" y="110277"/>
                    <a:pt x="2915106" y="110277"/>
                    <a:pt x="2913597" y="111785"/>
                  </a:cubicBezTo>
                  <a:cubicBezTo>
                    <a:pt x="2913597" y="111785"/>
                    <a:pt x="2913597" y="111785"/>
                    <a:pt x="2912088" y="113292"/>
                  </a:cubicBezTo>
                  <a:cubicBezTo>
                    <a:pt x="2912088" y="113292"/>
                    <a:pt x="2912088" y="113292"/>
                    <a:pt x="2910579" y="113292"/>
                  </a:cubicBezTo>
                  <a:cubicBezTo>
                    <a:pt x="2910579" y="113292"/>
                    <a:pt x="2910579" y="113292"/>
                    <a:pt x="2909071" y="113292"/>
                  </a:cubicBezTo>
                  <a:cubicBezTo>
                    <a:pt x="2909071" y="113292"/>
                    <a:pt x="2909071" y="113292"/>
                    <a:pt x="2909071" y="114800"/>
                  </a:cubicBezTo>
                  <a:cubicBezTo>
                    <a:pt x="2909071" y="114800"/>
                    <a:pt x="2909071" y="114800"/>
                    <a:pt x="2909071" y="116307"/>
                  </a:cubicBezTo>
                  <a:cubicBezTo>
                    <a:pt x="2909071" y="116307"/>
                    <a:pt x="2909071" y="116307"/>
                    <a:pt x="2910579" y="117815"/>
                  </a:cubicBezTo>
                  <a:cubicBezTo>
                    <a:pt x="2910579" y="117815"/>
                    <a:pt x="2910579" y="117815"/>
                    <a:pt x="2912088" y="117815"/>
                  </a:cubicBezTo>
                  <a:cubicBezTo>
                    <a:pt x="2912088" y="117815"/>
                    <a:pt x="2912088" y="117815"/>
                    <a:pt x="2912088" y="119322"/>
                  </a:cubicBezTo>
                  <a:cubicBezTo>
                    <a:pt x="2912088" y="119322"/>
                    <a:pt x="2912088" y="119322"/>
                    <a:pt x="2913597" y="119322"/>
                  </a:cubicBezTo>
                  <a:cubicBezTo>
                    <a:pt x="2913597" y="119322"/>
                    <a:pt x="2913597" y="119322"/>
                    <a:pt x="2913597" y="120830"/>
                  </a:cubicBezTo>
                  <a:cubicBezTo>
                    <a:pt x="2913597" y="120830"/>
                    <a:pt x="2913597" y="120830"/>
                    <a:pt x="2915106" y="120830"/>
                  </a:cubicBezTo>
                  <a:cubicBezTo>
                    <a:pt x="2915106" y="120830"/>
                    <a:pt x="2915106" y="120830"/>
                    <a:pt x="2916614" y="122338"/>
                  </a:cubicBezTo>
                  <a:cubicBezTo>
                    <a:pt x="2916614" y="122338"/>
                    <a:pt x="2916614" y="122338"/>
                    <a:pt x="2918123" y="122338"/>
                  </a:cubicBezTo>
                  <a:cubicBezTo>
                    <a:pt x="2918123" y="122338"/>
                    <a:pt x="2918123" y="122338"/>
                    <a:pt x="2921140" y="126860"/>
                  </a:cubicBezTo>
                  <a:cubicBezTo>
                    <a:pt x="2921140" y="126860"/>
                    <a:pt x="2921140" y="126860"/>
                    <a:pt x="2922649" y="126860"/>
                  </a:cubicBezTo>
                  <a:cubicBezTo>
                    <a:pt x="2922649" y="126860"/>
                    <a:pt x="2922649" y="126860"/>
                    <a:pt x="2922649" y="128368"/>
                  </a:cubicBezTo>
                  <a:cubicBezTo>
                    <a:pt x="2922649" y="128368"/>
                    <a:pt x="2922649" y="128368"/>
                    <a:pt x="2924158" y="128368"/>
                  </a:cubicBezTo>
                  <a:cubicBezTo>
                    <a:pt x="2924158" y="128368"/>
                    <a:pt x="2924158" y="128368"/>
                    <a:pt x="2924158" y="126860"/>
                  </a:cubicBezTo>
                  <a:cubicBezTo>
                    <a:pt x="2924158" y="126860"/>
                    <a:pt x="2924158" y="126860"/>
                    <a:pt x="2925666" y="126860"/>
                  </a:cubicBezTo>
                  <a:cubicBezTo>
                    <a:pt x="2925666" y="126860"/>
                    <a:pt x="2925666" y="126860"/>
                    <a:pt x="2927175" y="125353"/>
                  </a:cubicBezTo>
                  <a:cubicBezTo>
                    <a:pt x="2927175" y="125353"/>
                    <a:pt x="2927175" y="125353"/>
                    <a:pt x="2927175" y="123845"/>
                  </a:cubicBezTo>
                  <a:cubicBezTo>
                    <a:pt x="2927175" y="123845"/>
                    <a:pt x="2927175" y="123845"/>
                    <a:pt x="2928684" y="122338"/>
                  </a:cubicBezTo>
                  <a:cubicBezTo>
                    <a:pt x="2928684" y="122338"/>
                    <a:pt x="2928684" y="122338"/>
                    <a:pt x="2927175" y="120830"/>
                  </a:cubicBezTo>
                  <a:cubicBezTo>
                    <a:pt x="2927175" y="120830"/>
                    <a:pt x="2927175" y="120830"/>
                    <a:pt x="2928684" y="119322"/>
                  </a:cubicBezTo>
                  <a:cubicBezTo>
                    <a:pt x="2928684" y="119322"/>
                    <a:pt x="2928684" y="119322"/>
                    <a:pt x="2928684" y="114800"/>
                  </a:cubicBezTo>
                  <a:cubicBezTo>
                    <a:pt x="2928684" y="114800"/>
                    <a:pt x="2928684" y="114800"/>
                    <a:pt x="2930192" y="113292"/>
                  </a:cubicBezTo>
                  <a:cubicBezTo>
                    <a:pt x="2930192" y="113292"/>
                    <a:pt x="2930192" y="113292"/>
                    <a:pt x="2930192" y="111785"/>
                  </a:cubicBezTo>
                  <a:cubicBezTo>
                    <a:pt x="2930192" y="111785"/>
                    <a:pt x="2930192" y="111785"/>
                    <a:pt x="2930192" y="108770"/>
                  </a:cubicBezTo>
                  <a:cubicBezTo>
                    <a:pt x="2930192" y="108770"/>
                    <a:pt x="2930192" y="108770"/>
                    <a:pt x="2931701" y="107262"/>
                  </a:cubicBezTo>
                  <a:cubicBezTo>
                    <a:pt x="2931701" y="107262"/>
                    <a:pt x="2931701" y="107262"/>
                    <a:pt x="2931701" y="104247"/>
                  </a:cubicBezTo>
                  <a:cubicBezTo>
                    <a:pt x="2931701" y="104247"/>
                    <a:pt x="2931701" y="104247"/>
                    <a:pt x="2931701" y="101232"/>
                  </a:cubicBezTo>
                  <a:cubicBezTo>
                    <a:pt x="2931701" y="101232"/>
                    <a:pt x="2931701" y="101232"/>
                    <a:pt x="2931701" y="99724"/>
                  </a:cubicBezTo>
                  <a:cubicBezTo>
                    <a:pt x="2931701" y="99724"/>
                    <a:pt x="2931701" y="99724"/>
                    <a:pt x="2933210" y="99724"/>
                  </a:cubicBezTo>
                  <a:lnTo>
                    <a:pt x="2933210" y="98217"/>
                  </a:lnTo>
                  <a:cubicBezTo>
                    <a:pt x="2933210" y="98217"/>
                    <a:pt x="2933210" y="98217"/>
                    <a:pt x="2931701" y="98217"/>
                  </a:cubicBezTo>
                  <a:cubicBezTo>
                    <a:pt x="2931701" y="98217"/>
                    <a:pt x="2931701" y="98217"/>
                    <a:pt x="2930192" y="98217"/>
                  </a:cubicBezTo>
                  <a:close/>
                  <a:moveTo>
                    <a:pt x="361348" y="90941"/>
                  </a:moveTo>
                  <a:cubicBezTo>
                    <a:pt x="361348" y="90941"/>
                    <a:pt x="364377" y="90941"/>
                    <a:pt x="364377" y="90941"/>
                  </a:cubicBezTo>
                  <a:cubicBezTo>
                    <a:pt x="376493" y="92471"/>
                    <a:pt x="370435" y="90941"/>
                    <a:pt x="376493" y="90941"/>
                  </a:cubicBezTo>
                  <a:cubicBezTo>
                    <a:pt x="384066" y="90941"/>
                    <a:pt x="385580" y="94001"/>
                    <a:pt x="390124" y="94001"/>
                  </a:cubicBezTo>
                  <a:cubicBezTo>
                    <a:pt x="391638" y="94001"/>
                    <a:pt x="391638" y="95530"/>
                    <a:pt x="393153" y="95530"/>
                  </a:cubicBezTo>
                  <a:cubicBezTo>
                    <a:pt x="396182" y="97060"/>
                    <a:pt x="397696" y="101650"/>
                    <a:pt x="397696" y="101650"/>
                  </a:cubicBezTo>
                  <a:cubicBezTo>
                    <a:pt x="399211" y="104709"/>
                    <a:pt x="399211" y="109299"/>
                    <a:pt x="399211" y="112358"/>
                  </a:cubicBezTo>
                  <a:cubicBezTo>
                    <a:pt x="399211" y="115418"/>
                    <a:pt x="399211" y="121537"/>
                    <a:pt x="397696" y="121537"/>
                  </a:cubicBezTo>
                  <a:cubicBezTo>
                    <a:pt x="397696" y="123067"/>
                    <a:pt x="396182" y="127656"/>
                    <a:pt x="394667" y="130715"/>
                  </a:cubicBezTo>
                  <a:cubicBezTo>
                    <a:pt x="391638" y="132245"/>
                    <a:pt x="393153" y="133775"/>
                    <a:pt x="390124" y="133775"/>
                  </a:cubicBezTo>
                  <a:cubicBezTo>
                    <a:pt x="388609" y="135305"/>
                    <a:pt x="390124" y="132245"/>
                    <a:pt x="381037" y="135305"/>
                  </a:cubicBezTo>
                  <a:cubicBezTo>
                    <a:pt x="371949" y="138364"/>
                    <a:pt x="371949" y="135305"/>
                    <a:pt x="371949" y="135305"/>
                  </a:cubicBezTo>
                  <a:cubicBezTo>
                    <a:pt x="370435" y="135305"/>
                    <a:pt x="362862" y="132245"/>
                    <a:pt x="361348" y="130715"/>
                  </a:cubicBezTo>
                  <a:cubicBezTo>
                    <a:pt x="361348" y="130715"/>
                    <a:pt x="359833" y="129186"/>
                    <a:pt x="359833" y="129186"/>
                  </a:cubicBezTo>
                  <a:cubicBezTo>
                    <a:pt x="356804" y="127656"/>
                    <a:pt x="353775" y="126126"/>
                    <a:pt x="353775" y="126126"/>
                  </a:cubicBezTo>
                  <a:cubicBezTo>
                    <a:pt x="352261" y="126126"/>
                    <a:pt x="350746" y="124596"/>
                    <a:pt x="347717" y="124596"/>
                  </a:cubicBezTo>
                  <a:cubicBezTo>
                    <a:pt x="347717" y="124596"/>
                    <a:pt x="346203" y="124596"/>
                    <a:pt x="344688" y="124596"/>
                  </a:cubicBezTo>
                  <a:cubicBezTo>
                    <a:pt x="341659" y="124596"/>
                    <a:pt x="341659" y="127656"/>
                    <a:pt x="340145" y="126126"/>
                  </a:cubicBezTo>
                  <a:cubicBezTo>
                    <a:pt x="338630" y="126126"/>
                    <a:pt x="335601" y="129186"/>
                    <a:pt x="332572" y="129186"/>
                  </a:cubicBezTo>
                  <a:cubicBezTo>
                    <a:pt x="331057" y="129186"/>
                    <a:pt x="329543" y="130715"/>
                    <a:pt x="328028" y="132245"/>
                  </a:cubicBezTo>
                  <a:cubicBezTo>
                    <a:pt x="328028" y="132245"/>
                    <a:pt x="324999" y="135305"/>
                    <a:pt x="323485" y="135305"/>
                  </a:cubicBezTo>
                  <a:cubicBezTo>
                    <a:pt x="321970" y="136835"/>
                    <a:pt x="321970" y="139894"/>
                    <a:pt x="320456" y="141424"/>
                  </a:cubicBezTo>
                  <a:cubicBezTo>
                    <a:pt x="320456" y="142954"/>
                    <a:pt x="317427" y="146013"/>
                    <a:pt x="317427" y="146013"/>
                  </a:cubicBezTo>
                  <a:cubicBezTo>
                    <a:pt x="315912" y="147543"/>
                    <a:pt x="314398" y="153662"/>
                    <a:pt x="312883" y="153662"/>
                  </a:cubicBezTo>
                  <a:cubicBezTo>
                    <a:pt x="312883" y="153662"/>
                    <a:pt x="311369" y="156722"/>
                    <a:pt x="311369" y="156722"/>
                  </a:cubicBezTo>
                  <a:cubicBezTo>
                    <a:pt x="311369" y="158252"/>
                    <a:pt x="311369" y="159781"/>
                    <a:pt x="309854" y="161311"/>
                  </a:cubicBezTo>
                  <a:cubicBezTo>
                    <a:pt x="309854" y="161311"/>
                    <a:pt x="309854" y="162841"/>
                    <a:pt x="309854" y="164371"/>
                  </a:cubicBezTo>
                  <a:cubicBezTo>
                    <a:pt x="308340" y="164371"/>
                    <a:pt x="308340" y="165900"/>
                    <a:pt x="306825" y="165900"/>
                  </a:cubicBezTo>
                  <a:cubicBezTo>
                    <a:pt x="305311" y="165900"/>
                    <a:pt x="305311" y="165900"/>
                    <a:pt x="303796" y="165900"/>
                  </a:cubicBezTo>
                  <a:cubicBezTo>
                    <a:pt x="303796" y="165900"/>
                    <a:pt x="303796" y="165900"/>
                    <a:pt x="302282" y="165900"/>
                  </a:cubicBezTo>
                  <a:cubicBezTo>
                    <a:pt x="302282" y="165900"/>
                    <a:pt x="302282" y="164371"/>
                    <a:pt x="302282" y="161311"/>
                  </a:cubicBezTo>
                  <a:cubicBezTo>
                    <a:pt x="302282" y="161311"/>
                    <a:pt x="302282" y="159781"/>
                    <a:pt x="302282" y="158252"/>
                  </a:cubicBezTo>
                  <a:cubicBezTo>
                    <a:pt x="302282" y="158252"/>
                    <a:pt x="300767" y="158252"/>
                    <a:pt x="300767" y="158252"/>
                  </a:cubicBezTo>
                  <a:cubicBezTo>
                    <a:pt x="299253" y="156722"/>
                    <a:pt x="297738" y="156722"/>
                    <a:pt x="296224" y="156722"/>
                  </a:cubicBezTo>
                  <a:cubicBezTo>
                    <a:pt x="294709" y="156722"/>
                    <a:pt x="293195" y="158252"/>
                    <a:pt x="291680" y="159781"/>
                  </a:cubicBezTo>
                  <a:cubicBezTo>
                    <a:pt x="291680" y="159781"/>
                    <a:pt x="288651" y="161311"/>
                    <a:pt x="288651" y="162841"/>
                  </a:cubicBezTo>
                  <a:cubicBezTo>
                    <a:pt x="287136" y="162841"/>
                    <a:pt x="287136" y="164371"/>
                    <a:pt x="285622" y="164371"/>
                  </a:cubicBezTo>
                  <a:cubicBezTo>
                    <a:pt x="284107" y="165900"/>
                    <a:pt x="282593" y="167430"/>
                    <a:pt x="282593" y="167430"/>
                  </a:cubicBezTo>
                  <a:cubicBezTo>
                    <a:pt x="282593" y="167430"/>
                    <a:pt x="279564" y="170490"/>
                    <a:pt x="278049" y="172020"/>
                  </a:cubicBezTo>
                  <a:cubicBezTo>
                    <a:pt x="276535" y="173549"/>
                    <a:pt x="271991" y="175079"/>
                    <a:pt x="271991" y="175079"/>
                  </a:cubicBezTo>
                  <a:cubicBezTo>
                    <a:pt x="271991" y="175079"/>
                    <a:pt x="270477" y="175079"/>
                    <a:pt x="268962" y="175079"/>
                  </a:cubicBezTo>
                  <a:cubicBezTo>
                    <a:pt x="267448" y="175079"/>
                    <a:pt x="267448" y="173549"/>
                    <a:pt x="268962" y="172020"/>
                  </a:cubicBezTo>
                  <a:cubicBezTo>
                    <a:pt x="268962" y="172020"/>
                    <a:pt x="268962" y="170490"/>
                    <a:pt x="270477" y="168960"/>
                  </a:cubicBezTo>
                  <a:cubicBezTo>
                    <a:pt x="273506" y="167430"/>
                    <a:pt x="275020" y="164371"/>
                    <a:pt x="275020" y="164371"/>
                  </a:cubicBezTo>
                  <a:cubicBezTo>
                    <a:pt x="276535" y="162841"/>
                    <a:pt x="281078" y="159781"/>
                    <a:pt x="281078" y="159781"/>
                  </a:cubicBezTo>
                  <a:cubicBezTo>
                    <a:pt x="282593" y="158252"/>
                    <a:pt x="291680" y="149073"/>
                    <a:pt x="291680" y="149073"/>
                  </a:cubicBezTo>
                  <a:cubicBezTo>
                    <a:pt x="293195" y="147543"/>
                    <a:pt x="296224" y="146013"/>
                    <a:pt x="297738" y="142954"/>
                  </a:cubicBezTo>
                  <a:cubicBezTo>
                    <a:pt x="302282" y="138364"/>
                    <a:pt x="306825" y="133775"/>
                    <a:pt x="311369" y="130715"/>
                  </a:cubicBezTo>
                  <a:cubicBezTo>
                    <a:pt x="317427" y="126126"/>
                    <a:pt x="323485" y="118477"/>
                    <a:pt x="326514" y="116947"/>
                  </a:cubicBezTo>
                  <a:cubicBezTo>
                    <a:pt x="328028" y="115418"/>
                    <a:pt x="329543" y="112358"/>
                    <a:pt x="332572" y="110828"/>
                  </a:cubicBezTo>
                  <a:cubicBezTo>
                    <a:pt x="334087" y="109299"/>
                    <a:pt x="335601" y="107769"/>
                    <a:pt x="335601" y="107769"/>
                  </a:cubicBezTo>
                  <a:cubicBezTo>
                    <a:pt x="338630" y="104709"/>
                    <a:pt x="349232" y="97060"/>
                    <a:pt x="350746" y="95530"/>
                  </a:cubicBezTo>
                  <a:cubicBezTo>
                    <a:pt x="352261" y="94001"/>
                    <a:pt x="358319" y="92471"/>
                    <a:pt x="361348" y="90941"/>
                  </a:cubicBezTo>
                  <a:close/>
                  <a:moveTo>
                    <a:pt x="3770560" y="89354"/>
                  </a:moveTo>
                  <a:cubicBezTo>
                    <a:pt x="3776563" y="89354"/>
                    <a:pt x="3781064" y="89354"/>
                    <a:pt x="3781064" y="89354"/>
                  </a:cubicBezTo>
                  <a:cubicBezTo>
                    <a:pt x="3781064" y="89354"/>
                    <a:pt x="3788567" y="90869"/>
                    <a:pt x="3794569" y="92385"/>
                  </a:cubicBezTo>
                  <a:cubicBezTo>
                    <a:pt x="3799070" y="92385"/>
                    <a:pt x="3800571" y="93900"/>
                    <a:pt x="3805072" y="93900"/>
                  </a:cubicBezTo>
                  <a:cubicBezTo>
                    <a:pt x="3809574" y="95415"/>
                    <a:pt x="3812575" y="93900"/>
                    <a:pt x="3817077" y="95415"/>
                  </a:cubicBezTo>
                  <a:cubicBezTo>
                    <a:pt x="3821578" y="95415"/>
                    <a:pt x="3827580" y="98446"/>
                    <a:pt x="3832082" y="101477"/>
                  </a:cubicBezTo>
                  <a:cubicBezTo>
                    <a:pt x="3835083" y="104508"/>
                    <a:pt x="3838084" y="101477"/>
                    <a:pt x="3838084" y="109054"/>
                  </a:cubicBezTo>
                  <a:cubicBezTo>
                    <a:pt x="3838084" y="116630"/>
                    <a:pt x="3839584" y="118146"/>
                    <a:pt x="3841085" y="121176"/>
                  </a:cubicBezTo>
                  <a:cubicBezTo>
                    <a:pt x="3842585" y="125722"/>
                    <a:pt x="3844086" y="125722"/>
                    <a:pt x="3842585" y="130268"/>
                  </a:cubicBezTo>
                  <a:cubicBezTo>
                    <a:pt x="3841085" y="136330"/>
                    <a:pt x="3838084" y="142391"/>
                    <a:pt x="3838084" y="142391"/>
                  </a:cubicBezTo>
                  <a:cubicBezTo>
                    <a:pt x="3838084" y="142391"/>
                    <a:pt x="3833582" y="149968"/>
                    <a:pt x="3829081" y="151483"/>
                  </a:cubicBezTo>
                  <a:cubicBezTo>
                    <a:pt x="3824579" y="151483"/>
                    <a:pt x="3821578" y="152998"/>
                    <a:pt x="3821578" y="152998"/>
                  </a:cubicBezTo>
                  <a:cubicBezTo>
                    <a:pt x="3821578" y="152998"/>
                    <a:pt x="3821578" y="152998"/>
                    <a:pt x="3809574" y="149968"/>
                  </a:cubicBezTo>
                  <a:cubicBezTo>
                    <a:pt x="3809574" y="149968"/>
                    <a:pt x="3809574" y="149968"/>
                    <a:pt x="3803572" y="154514"/>
                  </a:cubicBezTo>
                  <a:cubicBezTo>
                    <a:pt x="3803572" y="154514"/>
                    <a:pt x="3800571" y="156029"/>
                    <a:pt x="3797570" y="152998"/>
                  </a:cubicBezTo>
                  <a:cubicBezTo>
                    <a:pt x="3794569" y="148452"/>
                    <a:pt x="3796069" y="146937"/>
                    <a:pt x="3788567" y="145422"/>
                  </a:cubicBezTo>
                  <a:cubicBezTo>
                    <a:pt x="3782565" y="143906"/>
                    <a:pt x="3776563" y="142391"/>
                    <a:pt x="3776563" y="142391"/>
                  </a:cubicBezTo>
                  <a:cubicBezTo>
                    <a:pt x="3776563" y="142391"/>
                    <a:pt x="3776563" y="142391"/>
                    <a:pt x="3767559" y="134814"/>
                  </a:cubicBezTo>
                  <a:cubicBezTo>
                    <a:pt x="3767559" y="134814"/>
                    <a:pt x="3758556" y="128753"/>
                    <a:pt x="3755555" y="127238"/>
                  </a:cubicBezTo>
                  <a:cubicBezTo>
                    <a:pt x="3751054" y="125722"/>
                    <a:pt x="3748053" y="121176"/>
                    <a:pt x="3745052" y="119661"/>
                  </a:cubicBezTo>
                  <a:cubicBezTo>
                    <a:pt x="3742051" y="118146"/>
                    <a:pt x="3739050" y="113600"/>
                    <a:pt x="3737549" y="110569"/>
                  </a:cubicBezTo>
                  <a:cubicBezTo>
                    <a:pt x="3737549" y="107538"/>
                    <a:pt x="3734548" y="106023"/>
                    <a:pt x="3742051" y="102992"/>
                  </a:cubicBezTo>
                  <a:cubicBezTo>
                    <a:pt x="3748053" y="101477"/>
                    <a:pt x="3752554" y="98446"/>
                    <a:pt x="3752554" y="96931"/>
                  </a:cubicBezTo>
                  <a:cubicBezTo>
                    <a:pt x="3752554" y="96931"/>
                    <a:pt x="3752554" y="96931"/>
                    <a:pt x="3761557" y="93900"/>
                  </a:cubicBezTo>
                  <a:cubicBezTo>
                    <a:pt x="3761557" y="93900"/>
                    <a:pt x="3766059" y="90869"/>
                    <a:pt x="3770560" y="89354"/>
                  </a:cubicBezTo>
                  <a:close/>
                  <a:moveTo>
                    <a:pt x="4684433" y="87766"/>
                  </a:moveTo>
                  <a:cubicBezTo>
                    <a:pt x="4685927" y="87766"/>
                    <a:pt x="4688916" y="87766"/>
                    <a:pt x="4688916" y="93779"/>
                  </a:cubicBezTo>
                  <a:cubicBezTo>
                    <a:pt x="4688916" y="101295"/>
                    <a:pt x="4693398" y="102798"/>
                    <a:pt x="4690410" y="105805"/>
                  </a:cubicBezTo>
                  <a:cubicBezTo>
                    <a:pt x="4687422" y="110314"/>
                    <a:pt x="4684433" y="114824"/>
                    <a:pt x="4681445" y="116327"/>
                  </a:cubicBezTo>
                  <a:cubicBezTo>
                    <a:pt x="4678457" y="119333"/>
                    <a:pt x="4676963" y="122340"/>
                    <a:pt x="4676963" y="125346"/>
                  </a:cubicBezTo>
                  <a:cubicBezTo>
                    <a:pt x="4676963" y="128353"/>
                    <a:pt x="4673974" y="132862"/>
                    <a:pt x="4673974" y="138875"/>
                  </a:cubicBezTo>
                  <a:cubicBezTo>
                    <a:pt x="4673974" y="146391"/>
                    <a:pt x="4673974" y="147894"/>
                    <a:pt x="4673974" y="153907"/>
                  </a:cubicBezTo>
                  <a:cubicBezTo>
                    <a:pt x="4673974" y="159920"/>
                    <a:pt x="4673974" y="156914"/>
                    <a:pt x="4676963" y="164430"/>
                  </a:cubicBezTo>
                  <a:cubicBezTo>
                    <a:pt x="4679951" y="170443"/>
                    <a:pt x="4684433" y="170443"/>
                    <a:pt x="4684433" y="182468"/>
                  </a:cubicBezTo>
                  <a:cubicBezTo>
                    <a:pt x="4684433" y="192991"/>
                    <a:pt x="4685927" y="200507"/>
                    <a:pt x="4685927" y="203513"/>
                  </a:cubicBezTo>
                  <a:cubicBezTo>
                    <a:pt x="4685927" y="208023"/>
                    <a:pt x="4685927" y="220048"/>
                    <a:pt x="4684433" y="226061"/>
                  </a:cubicBezTo>
                  <a:cubicBezTo>
                    <a:pt x="4682939" y="230571"/>
                    <a:pt x="4679951" y="235081"/>
                    <a:pt x="4675469" y="238087"/>
                  </a:cubicBezTo>
                  <a:cubicBezTo>
                    <a:pt x="4672480" y="242597"/>
                    <a:pt x="4670986" y="247106"/>
                    <a:pt x="4669492" y="248609"/>
                  </a:cubicBezTo>
                  <a:cubicBezTo>
                    <a:pt x="4667998" y="251616"/>
                    <a:pt x="4666504" y="254622"/>
                    <a:pt x="4660527" y="250113"/>
                  </a:cubicBezTo>
                  <a:cubicBezTo>
                    <a:pt x="4656045" y="245603"/>
                    <a:pt x="4651563" y="244100"/>
                    <a:pt x="4651563" y="244100"/>
                  </a:cubicBezTo>
                  <a:cubicBezTo>
                    <a:pt x="4651563" y="244100"/>
                    <a:pt x="4648574" y="244100"/>
                    <a:pt x="4644092" y="238087"/>
                  </a:cubicBezTo>
                  <a:cubicBezTo>
                    <a:pt x="4638116" y="232074"/>
                    <a:pt x="4638116" y="226061"/>
                    <a:pt x="4635127" y="229068"/>
                  </a:cubicBezTo>
                  <a:cubicBezTo>
                    <a:pt x="4632139" y="233577"/>
                    <a:pt x="4632139" y="232074"/>
                    <a:pt x="4629151" y="238087"/>
                  </a:cubicBezTo>
                  <a:cubicBezTo>
                    <a:pt x="4626163" y="245603"/>
                    <a:pt x="4621680" y="247106"/>
                    <a:pt x="4620186" y="254622"/>
                  </a:cubicBezTo>
                  <a:cubicBezTo>
                    <a:pt x="4618692" y="262138"/>
                    <a:pt x="4617198" y="262138"/>
                    <a:pt x="4617198" y="278674"/>
                  </a:cubicBezTo>
                  <a:cubicBezTo>
                    <a:pt x="4617198" y="296712"/>
                    <a:pt x="4617198" y="325273"/>
                    <a:pt x="4617198" y="325273"/>
                  </a:cubicBezTo>
                  <a:cubicBezTo>
                    <a:pt x="4617198" y="325273"/>
                    <a:pt x="4614210" y="328279"/>
                    <a:pt x="4615704" y="337299"/>
                  </a:cubicBezTo>
                  <a:cubicBezTo>
                    <a:pt x="4617198" y="346318"/>
                    <a:pt x="4615704" y="353834"/>
                    <a:pt x="4615704" y="358344"/>
                  </a:cubicBezTo>
                  <a:cubicBezTo>
                    <a:pt x="4615704" y="362853"/>
                    <a:pt x="4612716" y="370369"/>
                    <a:pt x="4612716" y="379388"/>
                  </a:cubicBezTo>
                  <a:cubicBezTo>
                    <a:pt x="4612716" y="386905"/>
                    <a:pt x="4612716" y="391414"/>
                    <a:pt x="4612716" y="397427"/>
                  </a:cubicBezTo>
                  <a:cubicBezTo>
                    <a:pt x="4612716" y="403440"/>
                    <a:pt x="4612716" y="403440"/>
                    <a:pt x="4608233" y="410956"/>
                  </a:cubicBezTo>
                  <a:cubicBezTo>
                    <a:pt x="4603751" y="418472"/>
                    <a:pt x="4603751" y="425988"/>
                    <a:pt x="4600763" y="425988"/>
                  </a:cubicBezTo>
                  <a:cubicBezTo>
                    <a:pt x="4599269" y="427491"/>
                    <a:pt x="4596280" y="427491"/>
                    <a:pt x="4590304" y="425988"/>
                  </a:cubicBezTo>
                  <a:cubicBezTo>
                    <a:pt x="4584327" y="422982"/>
                    <a:pt x="4582833" y="421478"/>
                    <a:pt x="4578351" y="419975"/>
                  </a:cubicBezTo>
                  <a:cubicBezTo>
                    <a:pt x="4572374" y="416969"/>
                    <a:pt x="4569386" y="416969"/>
                    <a:pt x="4569386" y="416969"/>
                  </a:cubicBezTo>
                  <a:cubicBezTo>
                    <a:pt x="4569386" y="416969"/>
                    <a:pt x="4566398" y="418472"/>
                    <a:pt x="4567892" y="410956"/>
                  </a:cubicBezTo>
                  <a:cubicBezTo>
                    <a:pt x="4570880" y="403440"/>
                    <a:pt x="4575363" y="400433"/>
                    <a:pt x="4575363" y="395924"/>
                  </a:cubicBezTo>
                  <a:cubicBezTo>
                    <a:pt x="4575363" y="389911"/>
                    <a:pt x="4575363" y="394421"/>
                    <a:pt x="4575363" y="385401"/>
                  </a:cubicBezTo>
                  <a:cubicBezTo>
                    <a:pt x="4575363" y="376382"/>
                    <a:pt x="4572374" y="373376"/>
                    <a:pt x="4572374" y="365860"/>
                  </a:cubicBezTo>
                  <a:cubicBezTo>
                    <a:pt x="4570880" y="356840"/>
                    <a:pt x="4570880" y="356840"/>
                    <a:pt x="4570880" y="353834"/>
                  </a:cubicBezTo>
                  <a:cubicBezTo>
                    <a:pt x="4572374" y="349324"/>
                    <a:pt x="4576857" y="350828"/>
                    <a:pt x="4579845" y="343311"/>
                  </a:cubicBezTo>
                  <a:cubicBezTo>
                    <a:pt x="4582833" y="335795"/>
                    <a:pt x="4585822" y="323770"/>
                    <a:pt x="4585822" y="314751"/>
                  </a:cubicBezTo>
                  <a:cubicBezTo>
                    <a:pt x="4585822" y="307234"/>
                    <a:pt x="4587316" y="286190"/>
                    <a:pt x="4587316" y="283183"/>
                  </a:cubicBezTo>
                  <a:cubicBezTo>
                    <a:pt x="4587316" y="281680"/>
                    <a:pt x="4596280" y="251616"/>
                    <a:pt x="4596280" y="244100"/>
                  </a:cubicBezTo>
                  <a:cubicBezTo>
                    <a:pt x="4596280" y="236584"/>
                    <a:pt x="4603751" y="218545"/>
                    <a:pt x="4600763" y="211029"/>
                  </a:cubicBezTo>
                  <a:cubicBezTo>
                    <a:pt x="4597774" y="203513"/>
                    <a:pt x="4597774" y="202010"/>
                    <a:pt x="4600763" y="199004"/>
                  </a:cubicBezTo>
                  <a:cubicBezTo>
                    <a:pt x="4605245" y="194494"/>
                    <a:pt x="4605245" y="195997"/>
                    <a:pt x="4609727" y="197500"/>
                  </a:cubicBezTo>
                  <a:cubicBezTo>
                    <a:pt x="4614210" y="199004"/>
                    <a:pt x="4620186" y="206520"/>
                    <a:pt x="4624669" y="206520"/>
                  </a:cubicBezTo>
                  <a:cubicBezTo>
                    <a:pt x="4630645" y="206520"/>
                    <a:pt x="4636622" y="199004"/>
                    <a:pt x="4638116" y="194494"/>
                  </a:cubicBezTo>
                  <a:cubicBezTo>
                    <a:pt x="4639610" y="189984"/>
                    <a:pt x="4641104" y="176455"/>
                    <a:pt x="4641104" y="165933"/>
                  </a:cubicBezTo>
                  <a:cubicBezTo>
                    <a:pt x="4642598" y="156914"/>
                    <a:pt x="4644092" y="150901"/>
                    <a:pt x="4642598" y="143385"/>
                  </a:cubicBezTo>
                  <a:cubicBezTo>
                    <a:pt x="4642598" y="135869"/>
                    <a:pt x="4644092" y="129856"/>
                    <a:pt x="4639610" y="129856"/>
                  </a:cubicBezTo>
                  <a:cubicBezTo>
                    <a:pt x="4635127" y="128353"/>
                    <a:pt x="4633633" y="126850"/>
                    <a:pt x="4630645" y="128353"/>
                  </a:cubicBezTo>
                  <a:cubicBezTo>
                    <a:pt x="4626163" y="129856"/>
                    <a:pt x="4626163" y="134366"/>
                    <a:pt x="4623174" y="135869"/>
                  </a:cubicBezTo>
                  <a:cubicBezTo>
                    <a:pt x="4618692" y="135869"/>
                    <a:pt x="4617198" y="140378"/>
                    <a:pt x="4615704" y="137372"/>
                  </a:cubicBezTo>
                  <a:cubicBezTo>
                    <a:pt x="4615704" y="135869"/>
                    <a:pt x="4614210" y="129856"/>
                    <a:pt x="4614210" y="129856"/>
                  </a:cubicBezTo>
                  <a:cubicBezTo>
                    <a:pt x="4614210" y="129856"/>
                    <a:pt x="4624669" y="125346"/>
                    <a:pt x="4627657" y="120837"/>
                  </a:cubicBezTo>
                  <a:cubicBezTo>
                    <a:pt x="4632139" y="114824"/>
                    <a:pt x="4639610" y="113321"/>
                    <a:pt x="4644092" y="107308"/>
                  </a:cubicBezTo>
                  <a:cubicBezTo>
                    <a:pt x="4648574" y="102798"/>
                    <a:pt x="4654551" y="104301"/>
                    <a:pt x="4659033" y="99792"/>
                  </a:cubicBezTo>
                  <a:cubicBezTo>
                    <a:pt x="4663516" y="95282"/>
                    <a:pt x="4673974" y="95282"/>
                    <a:pt x="4676963" y="92276"/>
                  </a:cubicBezTo>
                  <a:cubicBezTo>
                    <a:pt x="4679951" y="87766"/>
                    <a:pt x="4681445" y="87766"/>
                    <a:pt x="4684433" y="87766"/>
                  </a:cubicBezTo>
                  <a:close/>
                  <a:moveTo>
                    <a:pt x="4338896" y="87316"/>
                  </a:moveTo>
                  <a:cubicBezTo>
                    <a:pt x="4335890" y="87316"/>
                    <a:pt x="4337393" y="88824"/>
                    <a:pt x="4331383" y="88824"/>
                  </a:cubicBezTo>
                  <a:cubicBezTo>
                    <a:pt x="4325372" y="88824"/>
                    <a:pt x="4328378" y="88824"/>
                    <a:pt x="4325372" y="91842"/>
                  </a:cubicBezTo>
                  <a:cubicBezTo>
                    <a:pt x="4323870" y="93351"/>
                    <a:pt x="4323870" y="96368"/>
                    <a:pt x="4320865" y="102403"/>
                  </a:cubicBezTo>
                  <a:cubicBezTo>
                    <a:pt x="4317860" y="108437"/>
                    <a:pt x="4319362" y="105420"/>
                    <a:pt x="4317860" y="108437"/>
                  </a:cubicBezTo>
                  <a:cubicBezTo>
                    <a:pt x="4316357" y="112963"/>
                    <a:pt x="4316357" y="109946"/>
                    <a:pt x="4316357" y="115981"/>
                  </a:cubicBezTo>
                  <a:cubicBezTo>
                    <a:pt x="4316357" y="122016"/>
                    <a:pt x="4316357" y="118998"/>
                    <a:pt x="4319362" y="122016"/>
                  </a:cubicBezTo>
                  <a:cubicBezTo>
                    <a:pt x="4320865" y="125033"/>
                    <a:pt x="4320865" y="123524"/>
                    <a:pt x="4326875" y="126542"/>
                  </a:cubicBezTo>
                  <a:cubicBezTo>
                    <a:pt x="4332885" y="129559"/>
                    <a:pt x="4335890" y="132576"/>
                    <a:pt x="4335890" y="132576"/>
                  </a:cubicBezTo>
                  <a:cubicBezTo>
                    <a:pt x="4335890" y="132576"/>
                    <a:pt x="4337393" y="134085"/>
                    <a:pt x="4338896" y="135594"/>
                  </a:cubicBezTo>
                  <a:cubicBezTo>
                    <a:pt x="4340398" y="137102"/>
                    <a:pt x="4340398" y="135594"/>
                    <a:pt x="4343403" y="134085"/>
                  </a:cubicBezTo>
                  <a:cubicBezTo>
                    <a:pt x="4344906" y="131068"/>
                    <a:pt x="4346408" y="131068"/>
                    <a:pt x="4346408" y="126542"/>
                  </a:cubicBezTo>
                  <a:cubicBezTo>
                    <a:pt x="4346408" y="123524"/>
                    <a:pt x="4346408" y="117490"/>
                    <a:pt x="4346408" y="114472"/>
                  </a:cubicBezTo>
                  <a:cubicBezTo>
                    <a:pt x="4346408" y="109946"/>
                    <a:pt x="4349414" y="105420"/>
                    <a:pt x="4349414" y="102403"/>
                  </a:cubicBezTo>
                  <a:cubicBezTo>
                    <a:pt x="4349414" y="99385"/>
                    <a:pt x="4349414" y="97877"/>
                    <a:pt x="4352419" y="96368"/>
                  </a:cubicBezTo>
                  <a:cubicBezTo>
                    <a:pt x="4353921" y="94859"/>
                    <a:pt x="4352419" y="91842"/>
                    <a:pt x="4349414" y="90333"/>
                  </a:cubicBezTo>
                  <a:cubicBezTo>
                    <a:pt x="4347911" y="88824"/>
                    <a:pt x="4347911" y="87316"/>
                    <a:pt x="4346408" y="87316"/>
                  </a:cubicBezTo>
                  <a:cubicBezTo>
                    <a:pt x="4343403" y="87316"/>
                    <a:pt x="4343403" y="87316"/>
                    <a:pt x="4338896" y="87316"/>
                  </a:cubicBezTo>
                  <a:close/>
                  <a:moveTo>
                    <a:pt x="4811036" y="78241"/>
                  </a:moveTo>
                  <a:cubicBezTo>
                    <a:pt x="4811036" y="78241"/>
                    <a:pt x="4811036" y="78241"/>
                    <a:pt x="4826097" y="81257"/>
                  </a:cubicBezTo>
                  <a:cubicBezTo>
                    <a:pt x="4826097" y="81257"/>
                    <a:pt x="4826097" y="81257"/>
                    <a:pt x="4829109" y="82766"/>
                  </a:cubicBezTo>
                  <a:cubicBezTo>
                    <a:pt x="4829109" y="82766"/>
                    <a:pt x="4842664" y="87290"/>
                    <a:pt x="4847182" y="91814"/>
                  </a:cubicBezTo>
                  <a:cubicBezTo>
                    <a:pt x="4851700" y="94831"/>
                    <a:pt x="4851700" y="97847"/>
                    <a:pt x="4853206" y="102371"/>
                  </a:cubicBezTo>
                  <a:cubicBezTo>
                    <a:pt x="4853206" y="105387"/>
                    <a:pt x="4854712" y="106896"/>
                    <a:pt x="4854712" y="109912"/>
                  </a:cubicBezTo>
                  <a:cubicBezTo>
                    <a:pt x="4856219" y="117452"/>
                    <a:pt x="4857725" y="115944"/>
                    <a:pt x="4862243" y="115944"/>
                  </a:cubicBezTo>
                  <a:cubicBezTo>
                    <a:pt x="4868267" y="115944"/>
                    <a:pt x="4866761" y="114436"/>
                    <a:pt x="4871279" y="112928"/>
                  </a:cubicBezTo>
                  <a:cubicBezTo>
                    <a:pt x="4875798" y="111420"/>
                    <a:pt x="4880316" y="106896"/>
                    <a:pt x="4883328" y="103879"/>
                  </a:cubicBezTo>
                  <a:cubicBezTo>
                    <a:pt x="4884834" y="100863"/>
                    <a:pt x="4889352" y="100863"/>
                    <a:pt x="4893871" y="100863"/>
                  </a:cubicBezTo>
                  <a:cubicBezTo>
                    <a:pt x="4899895" y="100863"/>
                    <a:pt x="4905919" y="102371"/>
                    <a:pt x="4911944" y="103879"/>
                  </a:cubicBezTo>
                  <a:cubicBezTo>
                    <a:pt x="4917968" y="105387"/>
                    <a:pt x="4920980" y="108404"/>
                    <a:pt x="4927005" y="112928"/>
                  </a:cubicBezTo>
                  <a:cubicBezTo>
                    <a:pt x="4931523" y="117452"/>
                    <a:pt x="4928511" y="121977"/>
                    <a:pt x="4927005" y="124993"/>
                  </a:cubicBezTo>
                  <a:cubicBezTo>
                    <a:pt x="4925499" y="128009"/>
                    <a:pt x="4923993" y="129517"/>
                    <a:pt x="4923993" y="134042"/>
                  </a:cubicBezTo>
                  <a:cubicBezTo>
                    <a:pt x="4923993" y="140074"/>
                    <a:pt x="4928511" y="140074"/>
                    <a:pt x="4928511" y="146107"/>
                  </a:cubicBezTo>
                  <a:cubicBezTo>
                    <a:pt x="4928511" y="153647"/>
                    <a:pt x="4928511" y="159680"/>
                    <a:pt x="4928511" y="165712"/>
                  </a:cubicBezTo>
                  <a:cubicBezTo>
                    <a:pt x="4928511" y="170237"/>
                    <a:pt x="4923993" y="171745"/>
                    <a:pt x="4917968" y="176269"/>
                  </a:cubicBezTo>
                  <a:cubicBezTo>
                    <a:pt x="4913450" y="179286"/>
                    <a:pt x="4916462" y="176269"/>
                    <a:pt x="4908932" y="176269"/>
                  </a:cubicBezTo>
                  <a:cubicBezTo>
                    <a:pt x="4899895" y="176269"/>
                    <a:pt x="4893871" y="176269"/>
                    <a:pt x="4884834" y="176269"/>
                  </a:cubicBezTo>
                  <a:cubicBezTo>
                    <a:pt x="4875798" y="176269"/>
                    <a:pt x="4877304" y="176269"/>
                    <a:pt x="4872786" y="177777"/>
                  </a:cubicBezTo>
                  <a:cubicBezTo>
                    <a:pt x="4866761" y="179286"/>
                    <a:pt x="4866761" y="182302"/>
                    <a:pt x="4865255" y="186826"/>
                  </a:cubicBezTo>
                  <a:cubicBezTo>
                    <a:pt x="4863749" y="189842"/>
                    <a:pt x="4859231" y="194367"/>
                    <a:pt x="4851700" y="192859"/>
                  </a:cubicBezTo>
                  <a:cubicBezTo>
                    <a:pt x="4845676" y="192859"/>
                    <a:pt x="4845676" y="189842"/>
                    <a:pt x="4842664" y="186826"/>
                  </a:cubicBezTo>
                  <a:cubicBezTo>
                    <a:pt x="4839652" y="183810"/>
                    <a:pt x="4839652" y="186826"/>
                    <a:pt x="4836639" y="189842"/>
                  </a:cubicBezTo>
                  <a:cubicBezTo>
                    <a:pt x="4835133" y="192859"/>
                    <a:pt x="4833627" y="194367"/>
                    <a:pt x="4832121" y="198891"/>
                  </a:cubicBezTo>
                  <a:cubicBezTo>
                    <a:pt x="4832121" y="203416"/>
                    <a:pt x="4826097" y="204924"/>
                    <a:pt x="4821578" y="207940"/>
                  </a:cubicBezTo>
                  <a:cubicBezTo>
                    <a:pt x="4818566" y="210956"/>
                    <a:pt x="4814048" y="210956"/>
                    <a:pt x="4808024" y="210956"/>
                  </a:cubicBezTo>
                  <a:cubicBezTo>
                    <a:pt x="4800493" y="210956"/>
                    <a:pt x="4798987" y="213972"/>
                    <a:pt x="4794469" y="215481"/>
                  </a:cubicBezTo>
                  <a:cubicBezTo>
                    <a:pt x="4789951" y="216989"/>
                    <a:pt x="4786938" y="220005"/>
                    <a:pt x="4783926" y="218497"/>
                  </a:cubicBezTo>
                  <a:cubicBezTo>
                    <a:pt x="4780914" y="215481"/>
                    <a:pt x="4780914" y="215481"/>
                    <a:pt x="4780914" y="209448"/>
                  </a:cubicBezTo>
                  <a:cubicBezTo>
                    <a:pt x="4780914" y="204924"/>
                    <a:pt x="4788444" y="207940"/>
                    <a:pt x="4791457" y="204924"/>
                  </a:cubicBezTo>
                  <a:cubicBezTo>
                    <a:pt x="4795975" y="201907"/>
                    <a:pt x="4803505" y="200399"/>
                    <a:pt x="4808024" y="197383"/>
                  </a:cubicBezTo>
                  <a:cubicBezTo>
                    <a:pt x="4812542" y="192859"/>
                    <a:pt x="4812542" y="194367"/>
                    <a:pt x="4817060" y="192859"/>
                  </a:cubicBezTo>
                  <a:cubicBezTo>
                    <a:pt x="4823085" y="191351"/>
                    <a:pt x="4826097" y="191351"/>
                    <a:pt x="4826097" y="191351"/>
                  </a:cubicBezTo>
                  <a:cubicBezTo>
                    <a:pt x="4826097" y="191351"/>
                    <a:pt x="4829109" y="183810"/>
                    <a:pt x="4832121" y="177777"/>
                  </a:cubicBezTo>
                  <a:cubicBezTo>
                    <a:pt x="4835133" y="171745"/>
                    <a:pt x="4844170" y="167221"/>
                    <a:pt x="4848688" y="164204"/>
                  </a:cubicBezTo>
                  <a:cubicBezTo>
                    <a:pt x="4851700" y="161188"/>
                    <a:pt x="4865255" y="152139"/>
                    <a:pt x="4869773" y="149123"/>
                  </a:cubicBezTo>
                  <a:cubicBezTo>
                    <a:pt x="4874292" y="146107"/>
                    <a:pt x="4886340" y="137058"/>
                    <a:pt x="4889352" y="135550"/>
                  </a:cubicBezTo>
                  <a:cubicBezTo>
                    <a:pt x="4890859" y="134042"/>
                    <a:pt x="4893871" y="134042"/>
                    <a:pt x="4893871" y="132534"/>
                  </a:cubicBezTo>
                  <a:cubicBezTo>
                    <a:pt x="4893871" y="128009"/>
                    <a:pt x="4892365" y="128009"/>
                    <a:pt x="4893871" y="124993"/>
                  </a:cubicBezTo>
                  <a:cubicBezTo>
                    <a:pt x="4893871" y="120469"/>
                    <a:pt x="4890859" y="120469"/>
                    <a:pt x="4889352" y="118961"/>
                  </a:cubicBezTo>
                  <a:cubicBezTo>
                    <a:pt x="4886340" y="118961"/>
                    <a:pt x="4880316" y="117452"/>
                    <a:pt x="4872786" y="121977"/>
                  </a:cubicBezTo>
                  <a:cubicBezTo>
                    <a:pt x="4866761" y="126501"/>
                    <a:pt x="4851700" y="126501"/>
                    <a:pt x="4848688" y="128009"/>
                  </a:cubicBezTo>
                  <a:cubicBezTo>
                    <a:pt x="4847182" y="128009"/>
                    <a:pt x="4841158" y="134042"/>
                    <a:pt x="4836639" y="137058"/>
                  </a:cubicBezTo>
                  <a:cubicBezTo>
                    <a:pt x="4832121" y="141582"/>
                    <a:pt x="4832121" y="138566"/>
                    <a:pt x="4826097" y="141582"/>
                  </a:cubicBezTo>
                  <a:cubicBezTo>
                    <a:pt x="4821578" y="144599"/>
                    <a:pt x="4824591" y="144599"/>
                    <a:pt x="4821578" y="149123"/>
                  </a:cubicBezTo>
                  <a:cubicBezTo>
                    <a:pt x="4817060" y="153647"/>
                    <a:pt x="4815554" y="150631"/>
                    <a:pt x="4806518" y="152139"/>
                  </a:cubicBezTo>
                  <a:cubicBezTo>
                    <a:pt x="4798987" y="153647"/>
                    <a:pt x="4798987" y="152139"/>
                    <a:pt x="4794469" y="152139"/>
                  </a:cubicBezTo>
                  <a:cubicBezTo>
                    <a:pt x="4789951" y="153647"/>
                    <a:pt x="4789951" y="153647"/>
                    <a:pt x="4788444" y="156664"/>
                  </a:cubicBezTo>
                  <a:cubicBezTo>
                    <a:pt x="4785432" y="161188"/>
                    <a:pt x="4783926" y="159680"/>
                    <a:pt x="4779408" y="162696"/>
                  </a:cubicBezTo>
                  <a:cubicBezTo>
                    <a:pt x="4776396" y="164204"/>
                    <a:pt x="4779408" y="165712"/>
                    <a:pt x="4774890" y="167221"/>
                  </a:cubicBezTo>
                  <a:cubicBezTo>
                    <a:pt x="4770371" y="170237"/>
                    <a:pt x="4768865" y="170237"/>
                    <a:pt x="4764347" y="171745"/>
                  </a:cubicBezTo>
                  <a:cubicBezTo>
                    <a:pt x="4759829" y="171745"/>
                    <a:pt x="4758323" y="174761"/>
                    <a:pt x="4756817" y="177777"/>
                  </a:cubicBezTo>
                  <a:cubicBezTo>
                    <a:pt x="4753804" y="180794"/>
                    <a:pt x="4753804" y="179286"/>
                    <a:pt x="4753804" y="185318"/>
                  </a:cubicBezTo>
                  <a:cubicBezTo>
                    <a:pt x="4753804" y="191351"/>
                    <a:pt x="4753804" y="192859"/>
                    <a:pt x="4753804" y="198891"/>
                  </a:cubicBezTo>
                  <a:cubicBezTo>
                    <a:pt x="4753804" y="204924"/>
                    <a:pt x="4753804" y="203416"/>
                    <a:pt x="4756817" y="210956"/>
                  </a:cubicBezTo>
                  <a:cubicBezTo>
                    <a:pt x="4758323" y="216989"/>
                    <a:pt x="4756817" y="216989"/>
                    <a:pt x="4753804" y="221513"/>
                  </a:cubicBezTo>
                  <a:cubicBezTo>
                    <a:pt x="4752298" y="224529"/>
                    <a:pt x="4752298" y="224529"/>
                    <a:pt x="4749286" y="229054"/>
                  </a:cubicBezTo>
                  <a:cubicBezTo>
                    <a:pt x="4746274" y="233578"/>
                    <a:pt x="4743262" y="235086"/>
                    <a:pt x="4743262" y="241119"/>
                  </a:cubicBezTo>
                  <a:cubicBezTo>
                    <a:pt x="4741756" y="247151"/>
                    <a:pt x="4738744" y="253184"/>
                    <a:pt x="4734225" y="256200"/>
                  </a:cubicBezTo>
                  <a:cubicBezTo>
                    <a:pt x="4731213" y="259216"/>
                    <a:pt x="4728201" y="256200"/>
                    <a:pt x="4722177" y="254692"/>
                  </a:cubicBezTo>
                  <a:cubicBezTo>
                    <a:pt x="4717658" y="254692"/>
                    <a:pt x="4717658" y="254692"/>
                    <a:pt x="4714646" y="254692"/>
                  </a:cubicBezTo>
                  <a:cubicBezTo>
                    <a:pt x="4711634" y="253184"/>
                    <a:pt x="4704103" y="256200"/>
                    <a:pt x="4704103" y="256200"/>
                  </a:cubicBezTo>
                  <a:cubicBezTo>
                    <a:pt x="4704103" y="256200"/>
                    <a:pt x="4702597" y="253184"/>
                    <a:pt x="4702597" y="245643"/>
                  </a:cubicBezTo>
                  <a:cubicBezTo>
                    <a:pt x="4702597" y="236594"/>
                    <a:pt x="4699585" y="242627"/>
                    <a:pt x="4699585" y="238102"/>
                  </a:cubicBezTo>
                  <a:cubicBezTo>
                    <a:pt x="4698079" y="235086"/>
                    <a:pt x="4696573" y="233578"/>
                    <a:pt x="4696573" y="227546"/>
                  </a:cubicBezTo>
                  <a:cubicBezTo>
                    <a:pt x="4696573" y="223021"/>
                    <a:pt x="4699585" y="218497"/>
                    <a:pt x="4704103" y="215481"/>
                  </a:cubicBezTo>
                  <a:cubicBezTo>
                    <a:pt x="4708622" y="210956"/>
                    <a:pt x="4705610" y="209448"/>
                    <a:pt x="4707116" y="204924"/>
                  </a:cubicBezTo>
                  <a:cubicBezTo>
                    <a:pt x="4707116" y="198891"/>
                    <a:pt x="4707116" y="195875"/>
                    <a:pt x="4707116" y="188334"/>
                  </a:cubicBezTo>
                  <a:cubicBezTo>
                    <a:pt x="4707116" y="182302"/>
                    <a:pt x="4708622" y="182302"/>
                    <a:pt x="4711634" y="176269"/>
                  </a:cubicBezTo>
                  <a:cubicBezTo>
                    <a:pt x="4716152" y="171745"/>
                    <a:pt x="4717658" y="164204"/>
                    <a:pt x="4720670" y="162696"/>
                  </a:cubicBezTo>
                  <a:cubicBezTo>
                    <a:pt x="4725189" y="161188"/>
                    <a:pt x="4725189" y="159680"/>
                    <a:pt x="4725189" y="155156"/>
                  </a:cubicBezTo>
                  <a:cubicBezTo>
                    <a:pt x="4725189" y="150631"/>
                    <a:pt x="4725189" y="152139"/>
                    <a:pt x="4731213" y="152139"/>
                  </a:cubicBezTo>
                  <a:cubicBezTo>
                    <a:pt x="4735731" y="153647"/>
                    <a:pt x="4737237" y="155156"/>
                    <a:pt x="4738744" y="159680"/>
                  </a:cubicBezTo>
                  <a:cubicBezTo>
                    <a:pt x="4741756" y="164204"/>
                    <a:pt x="4744768" y="164204"/>
                    <a:pt x="4746274" y="167221"/>
                  </a:cubicBezTo>
                  <a:cubicBezTo>
                    <a:pt x="4746274" y="170237"/>
                    <a:pt x="4747780" y="170237"/>
                    <a:pt x="4752298" y="170237"/>
                  </a:cubicBezTo>
                  <a:cubicBezTo>
                    <a:pt x="4756817" y="170237"/>
                    <a:pt x="4761335" y="167221"/>
                    <a:pt x="4764347" y="164204"/>
                  </a:cubicBezTo>
                  <a:cubicBezTo>
                    <a:pt x="4768865" y="159680"/>
                    <a:pt x="4776396" y="158172"/>
                    <a:pt x="4776396" y="158172"/>
                  </a:cubicBezTo>
                  <a:cubicBezTo>
                    <a:pt x="4776396" y="158172"/>
                    <a:pt x="4785432" y="150631"/>
                    <a:pt x="4789951" y="147615"/>
                  </a:cubicBezTo>
                  <a:cubicBezTo>
                    <a:pt x="4794469" y="146107"/>
                    <a:pt x="4805011" y="140074"/>
                    <a:pt x="4805011" y="140074"/>
                  </a:cubicBezTo>
                  <a:cubicBezTo>
                    <a:pt x="4805011" y="141582"/>
                    <a:pt x="4803505" y="137058"/>
                    <a:pt x="4806518" y="134042"/>
                  </a:cubicBezTo>
                  <a:cubicBezTo>
                    <a:pt x="4808024" y="129517"/>
                    <a:pt x="4808024" y="124993"/>
                    <a:pt x="4808024" y="120469"/>
                  </a:cubicBezTo>
                  <a:cubicBezTo>
                    <a:pt x="4808024" y="115944"/>
                    <a:pt x="4808024" y="114436"/>
                    <a:pt x="4808024" y="111420"/>
                  </a:cubicBezTo>
                  <a:cubicBezTo>
                    <a:pt x="4808024" y="106896"/>
                    <a:pt x="4808024" y="103879"/>
                    <a:pt x="4808024" y="102371"/>
                  </a:cubicBezTo>
                  <a:cubicBezTo>
                    <a:pt x="4809530" y="99355"/>
                    <a:pt x="4808024" y="97847"/>
                    <a:pt x="4809530" y="94831"/>
                  </a:cubicBezTo>
                  <a:cubicBezTo>
                    <a:pt x="4811036" y="91814"/>
                    <a:pt x="4808024" y="85782"/>
                    <a:pt x="4808024" y="85782"/>
                  </a:cubicBezTo>
                  <a:cubicBezTo>
                    <a:pt x="4808024" y="85782"/>
                    <a:pt x="4808024" y="85782"/>
                    <a:pt x="4811036" y="78241"/>
                  </a:cubicBezTo>
                  <a:close/>
                  <a:moveTo>
                    <a:pt x="1918922" y="75066"/>
                  </a:moveTo>
                  <a:cubicBezTo>
                    <a:pt x="1923442" y="75066"/>
                    <a:pt x="1923442" y="79591"/>
                    <a:pt x="1923442" y="79591"/>
                  </a:cubicBezTo>
                  <a:cubicBezTo>
                    <a:pt x="1923442" y="79591"/>
                    <a:pt x="1923442" y="81099"/>
                    <a:pt x="1924948" y="82607"/>
                  </a:cubicBezTo>
                  <a:cubicBezTo>
                    <a:pt x="1926454" y="84115"/>
                    <a:pt x="1926454" y="85623"/>
                    <a:pt x="1926454" y="87131"/>
                  </a:cubicBezTo>
                  <a:cubicBezTo>
                    <a:pt x="1926454" y="93164"/>
                    <a:pt x="1924948" y="91656"/>
                    <a:pt x="1923442" y="94672"/>
                  </a:cubicBezTo>
                  <a:cubicBezTo>
                    <a:pt x="1921935" y="97688"/>
                    <a:pt x="1921935" y="100704"/>
                    <a:pt x="1921935" y="100704"/>
                  </a:cubicBezTo>
                  <a:cubicBezTo>
                    <a:pt x="1921935" y="100704"/>
                    <a:pt x="1920429" y="105229"/>
                    <a:pt x="1918922" y="106737"/>
                  </a:cubicBezTo>
                  <a:cubicBezTo>
                    <a:pt x="1918922" y="106737"/>
                    <a:pt x="1918922" y="109753"/>
                    <a:pt x="1917416" y="111261"/>
                  </a:cubicBezTo>
                  <a:cubicBezTo>
                    <a:pt x="1915910" y="114277"/>
                    <a:pt x="1915910" y="114277"/>
                    <a:pt x="1914403" y="115786"/>
                  </a:cubicBezTo>
                  <a:cubicBezTo>
                    <a:pt x="1912897" y="118802"/>
                    <a:pt x="1912897" y="120310"/>
                    <a:pt x="1912897" y="121818"/>
                  </a:cubicBezTo>
                  <a:cubicBezTo>
                    <a:pt x="1912897" y="123326"/>
                    <a:pt x="1909884" y="126342"/>
                    <a:pt x="1908378" y="127851"/>
                  </a:cubicBezTo>
                  <a:cubicBezTo>
                    <a:pt x="1906871" y="129359"/>
                    <a:pt x="1905365" y="132375"/>
                    <a:pt x="1903858" y="132375"/>
                  </a:cubicBezTo>
                  <a:cubicBezTo>
                    <a:pt x="1902352" y="133883"/>
                    <a:pt x="1903858" y="136899"/>
                    <a:pt x="1902352" y="138407"/>
                  </a:cubicBezTo>
                  <a:cubicBezTo>
                    <a:pt x="1902352" y="139916"/>
                    <a:pt x="1900846" y="141424"/>
                    <a:pt x="1899339" y="142932"/>
                  </a:cubicBezTo>
                  <a:cubicBezTo>
                    <a:pt x="1897833" y="145948"/>
                    <a:pt x="1897833" y="147456"/>
                    <a:pt x="1896327" y="150472"/>
                  </a:cubicBezTo>
                  <a:cubicBezTo>
                    <a:pt x="1896327" y="151981"/>
                    <a:pt x="1896327" y="156505"/>
                    <a:pt x="1897833" y="158013"/>
                  </a:cubicBezTo>
                  <a:cubicBezTo>
                    <a:pt x="1897833" y="161029"/>
                    <a:pt x="1899339" y="162538"/>
                    <a:pt x="1899339" y="162538"/>
                  </a:cubicBezTo>
                  <a:cubicBezTo>
                    <a:pt x="1899339" y="162538"/>
                    <a:pt x="1899339" y="162538"/>
                    <a:pt x="1903858" y="165554"/>
                  </a:cubicBezTo>
                  <a:cubicBezTo>
                    <a:pt x="1903858" y="165554"/>
                    <a:pt x="1903858" y="165554"/>
                    <a:pt x="1911390" y="167062"/>
                  </a:cubicBezTo>
                  <a:cubicBezTo>
                    <a:pt x="1911390" y="167062"/>
                    <a:pt x="1920429" y="168570"/>
                    <a:pt x="1921935" y="168570"/>
                  </a:cubicBezTo>
                  <a:cubicBezTo>
                    <a:pt x="1923442" y="168570"/>
                    <a:pt x="1932480" y="170078"/>
                    <a:pt x="1932480" y="170078"/>
                  </a:cubicBezTo>
                  <a:cubicBezTo>
                    <a:pt x="1933986" y="170078"/>
                    <a:pt x="1941518" y="168570"/>
                    <a:pt x="1944531" y="170078"/>
                  </a:cubicBezTo>
                  <a:cubicBezTo>
                    <a:pt x="1947544" y="170078"/>
                    <a:pt x="1950556" y="168570"/>
                    <a:pt x="1953569" y="168570"/>
                  </a:cubicBezTo>
                  <a:cubicBezTo>
                    <a:pt x="1955076" y="168570"/>
                    <a:pt x="1959595" y="168570"/>
                    <a:pt x="1961101" y="168570"/>
                  </a:cubicBezTo>
                  <a:cubicBezTo>
                    <a:pt x="1962608" y="168570"/>
                    <a:pt x="1968633" y="170078"/>
                    <a:pt x="1968633" y="170078"/>
                  </a:cubicBezTo>
                  <a:cubicBezTo>
                    <a:pt x="1968633" y="170078"/>
                    <a:pt x="1973152" y="171586"/>
                    <a:pt x="1974659" y="171586"/>
                  </a:cubicBezTo>
                  <a:cubicBezTo>
                    <a:pt x="1977671" y="173094"/>
                    <a:pt x="1980684" y="173094"/>
                    <a:pt x="1980684" y="174603"/>
                  </a:cubicBezTo>
                  <a:cubicBezTo>
                    <a:pt x="1982191" y="176111"/>
                    <a:pt x="1985203" y="179127"/>
                    <a:pt x="1985203" y="180635"/>
                  </a:cubicBezTo>
                  <a:cubicBezTo>
                    <a:pt x="1986710" y="182143"/>
                    <a:pt x="1986710" y="185159"/>
                    <a:pt x="1986710" y="188176"/>
                  </a:cubicBezTo>
                  <a:cubicBezTo>
                    <a:pt x="1985203" y="191192"/>
                    <a:pt x="1985203" y="192700"/>
                    <a:pt x="1985203" y="195716"/>
                  </a:cubicBezTo>
                  <a:cubicBezTo>
                    <a:pt x="1985203" y="198733"/>
                    <a:pt x="1985203" y="198733"/>
                    <a:pt x="1983697" y="198733"/>
                  </a:cubicBezTo>
                  <a:cubicBezTo>
                    <a:pt x="1982191" y="200241"/>
                    <a:pt x="1980684" y="201749"/>
                    <a:pt x="1979178" y="201749"/>
                  </a:cubicBezTo>
                  <a:cubicBezTo>
                    <a:pt x="1977671" y="203257"/>
                    <a:pt x="1976165" y="204765"/>
                    <a:pt x="1974659" y="204765"/>
                  </a:cubicBezTo>
                  <a:cubicBezTo>
                    <a:pt x="1971646" y="204765"/>
                    <a:pt x="1968633" y="204765"/>
                    <a:pt x="1967127" y="203257"/>
                  </a:cubicBezTo>
                  <a:cubicBezTo>
                    <a:pt x="1965620" y="203257"/>
                    <a:pt x="1962608" y="203257"/>
                    <a:pt x="1959595" y="201749"/>
                  </a:cubicBezTo>
                  <a:cubicBezTo>
                    <a:pt x="1958088" y="200241"/>
                    <a:pt x="1956582" y="198733"/>
                    <a:pt x="1955076" y="198733"/>
                  </a:cubicBezTo>
                  <a:cubicBezTo>
                    <a:pt x="1953569" y="198733"/>
                    <a:pt x="1950556" y="197224"/>
                    <a:pt x="1947544" y="197224"/>
                  </a:cubicBezTo>
                  <a:cubicBezTo>
                    <a:pt x="1944531" y="195716"/>
                    <a:pt x="1943025" y="194208"/>
                    <a:pt x="1941518" y="194208"/>
                  </a:cubicBezTo>
                  <a:cubicBezTo>
                    <a:pt x="1938505" y="194208"/>
                    <a:pt x="1935493" y="192700"/>
                    <a:pt x="1932480" y="194208"/>
                  </a:cubicBezTo>
                  <a:cubicBezTo>
                    <a:pt x="1929467" y="194208"/>
                    <a:pt x="1927961" y="195716"/>
                    <a:pt x="1926454" y="197224"/>
                  </a:cubicBezTo>
                  <a:cubicBezTo>
                    <a:pt x="1923442" y="198733"/>
                    <a:pt x="1924948" y="198733"/>
                    <a:pt x="1921935" y="201749"/>
                  </a:cubicBezTo>
                  <a:cubicBezTo>
                    <a:pt x="1920429" y="204765"/>
                    <a:pt x="1920429" y="213814"/>
                    <a:pt x="1920429" y="215322"/>
                  </a:cubicBezTo>
                  <a:cubicBezTo>
                    <a:pt x="1920429" y="216830"/>
                    <a:pt x="1920429" y="218338"/>
                    <a:pt x="1920429" y="221354"/>
                  </a:cubicBezTo>
                  <a:cubicBezTo>
                    <a:pt x="1918922" y="224371"/>
                    <a:pt x="1920429" y="228895"/>
                    <a:pt x="1917416" y="236436"/>
                  </a:cubicBezTo>
                  <a:cubicBezTo>
                    <a:pt x="1915910" y="242468"/>
                    <a:pt x="1920429" y="242468"/>
                    <a:pt x="1921935" y="248501"/>
                  </a:cubicBezTo>
                  <a:cubicBezTo>
                    <a:pt x="1923442" y="250009"/>
                    <a:pt x="1926454" y="253025"/>
                    <a:pt x="1929467" y="256041"/>
                  </a:cubicBezTo>
                  <a:cubicBezTo>
                    <a:pt x="1932480" y="257550"/>
                    <a:pt x="1935493" y="259058"/>
                    <a:pt x="1935493" y="259058"/>
                  </a:cubicBezTo>
                  <a:cubicBezTo>
                    <a:pt x="1935493" y="259058"/>
                    <a:pt x="1935493" y="262074"/>
                    <a:pt x="1935493" y="265090"/>
                  </a:cubicBezTo>
                  <a:cubicBezTo>
                    <a:pt x="1935493" y="266598"/>
                    <a:pt x="1935493" y="268106"/>
                    <a:pt x="1933986" y="271123"/>
                  </a:cubicBezTo>
                  <a:cubicBezTo>
                    <a:pt x="1932480" y="274139"/>
                    <a:pt x="1932480" y="274139"/>
                    <a:pt x="1929467" y="277155"/>
                  </a:cubicBezTo>
                  <a:cubicBezTo>
                    <a:pt x="1926454" y="280171"/>
                    <a:pt x="1924948" y="281680"/>
                    <a:pt x="1923442" y="284696"/>
                  </a:cubicBezTo>
                  <a:cubicBezTo>
                    <a:pt x="1923442" y="286204"/>
                    <a:pt x="1920429" y="289220"/>
                    <a:pt x="1920429" y="290728"/>
                  </a:cubicBezTo>
                  <a:cubicBezTo>
                    <a:pt x="1918922" y="290728"/>
                    <a:pt x="1917416" y="295253"/>
                    <a:pt x="1917416" y="296761"/>
                  </a:cubicBezTo>
                  <a:cubicBezTo>
                    <a:pt x="1917416" y="298269"/>
                    <a:pt x="1915910" y="301285"/>
                    <a:pt x="1915910" y="302793"/>
                  </a:cubicBezTo>
                  <a:cubicBezTo>
                    <a:pt x="1914403" y="304301"/>
                    <a:pt x="1914403" y="305810"/>
                    <a:pt x="1914403" y="307318"/>
                  </a:cubicBezTo>
                  <a:cubicBezTo>
                    <a:pt x="1912897" y="308826"/>
                    <a:pt x="1912897" y="310334"/>
                    <a:pt x="1914403" y="314858"/>
                  </a:cubicBezTo>
                  <a:cubicBezTo>
                    <a:pt x="1917416" y="317875"/>
                    <a:pt x="1917416" y="316366"/>
                    <a:pt x="1920429" y="317875"/>
                  </a:cubicBezTo>
                  <a:cubicBezTo>
                    <a:pt x="1921935" y="319383"/>
                    <a:pt x="1924948" y="323907"/>
                    <a:pt x="1924948" y="323907"/>
                  </a:cubicBezTo>
                  <a:cubicBezTo>
                    <a:pt x="1924948" y="323907"/>
                    <a:pt x="1932480" y="328432"/>
                    <a:pt x="1935493" y="329940"/>
                  </a:cubicBezTo>
                  <a:cubicBezTo>
                    <a:pt x="1938505" y="331448"/>
                    <a:pt x="1950556" y="338988"/>
                    <a:pt x="1950556" y="338988"/>
                  </a:cubicBezTo>
                  <a:cubicBezTo>
                    <a:pt x="1950556" y="338988"/>
                    <a:pt x="1953569" y="338988"/>
                    <a:pt x="1955076" y="338988"/>
                  </a:cubicBezTo>
                  <a:cubicBezTo>
                    <a:pt x="1956582" y="338988"/>
                    <a:pt x="1956582" y="343513"/>
                    <a:pt x="1958088" y="346529"/>
                  </a:cubicBezTo>
                  <a:cubicBezTo>
                    <a:pt x="1959595" y="348037"/>
                    <a:pt x="1959595" y="352562"/>
                    <a:pt x="1959595" y="355578"/>
                  </a:cubicBezTo>
                  <a:cubicBezTo>
                    <a:pt x="1958088" y="358594"/>
                    <a:pt x="1958088" y="361610"/>
                    <a:pt x="1958088" y="363118"/>
                  </a:cubicBezTo>
                  <a:cubicBezTo>
                    <a:pt x="1956582" y="364627"/>
                    <a:pt x="1953569" y="366135"/>
                    <a:pt x="1950556" y="369151"/>
                  </a:cubicBezTo>
                  <a:cubicBezTo>
                    <a:pt x="1947544" y="370659"/>
                    <a:pt x="1946037" y="372167"/>
                    <a:pt x="1943025" y="375183"/>
                  </a:cubicBezTo>
                  <a:cubicBezTo>
                    <a:pt x="1940012" y="376692"/>
                    <a:pt x="1940012" y="375183"/>
                    <a:pt x="1938505" y="375183"/>
                  </a:cubicBezTo>
                  <a:cubicBezTo>
                    <a:pt x="1935493" y="376692"/>
                    <a:pt x="1933986" y="378200"/>
                    <a:pt x="1932480" y="379708"/>
                  </a:cubicBezTo>
                  <a:cubicBezTo>
                    <a:pt x="1930973" y="382724"/>
                    <a:pt x="1921935" y="387248"/>
                    <a:pt x="1920429" y="388757"/>
                  </a:cubicBezTo>
                  <a:cubicBezTo>
                    <a:pt x="1917416" y="390265"/>
                    <a:pt x="1915910" y="390265"/>
                    <a:pt x="1912897" y="390265"/>
                  </a:cubicBezTo>
                  <a:cubicBezTo>
                    <a:pt x="1909884" y="391773"/>
                    <a:pt x="1911390" y="391773"/>
                    <a:pt x="1905365" y="390265"/>
                  </a:cubicBezTo>
                  <a:cubicBezTo>
                    <a:pt x="1900846" y="388757"/>
                    <a:pt x="1903858" y="390265"/>
                    <a:pt x="1899339" y="390265"/>
                  </a:cubicBezTo>
                  <a:cubicBezTo>
                    <a:pt x="1894820" y="391773"/>
                    <a:pt x="1894820" y="391773"/>
                    <a:pt x="1891807" y="393281"/>
                  </a:cubicBezTo>
                  <a:cubicBezTo>
                    <a:pt x="1888795" y="394789"/>
                    <a:pt x="1881263" y="397805"/>
                    <a:pt x="1879756" y="399314"/>
                  </a:cubicBezTo>
                  <a:cubicBezTo>
                    <a:pt x="1876744" y="400822"/>
                    <a:pt x="1875237" y="397805"/>
                    <a:pt x="1869212" y="400822"/>
                  </a:cubicBezTo>
                  <a:cubicBezTo>
                    <a:pt x="1863186" y="402330"/>
                    <a:pt x="1864692" y="400822"/>
                    <a:pt x="1860173" y="400822"/>
                  </a:cubicBezTo>
                  <a:cubicBezTo>
                    <a:pt x="1857160" y="402330"/>
                    <a:pt x="1857160" y="403838"/>
                    <a:pt x="1855654" y="405346"/>
                  </a:cubicBezTo>
                  <a:cubicBezTo>
                    <a:pt x="1854148" y="406854"/>
                    <a:pt x="1849629" y="405346"/>
                    <a:pt x="1845109" y="405346"/>
                  </a:cubicBezTo>
                  <a:cubicBezTo>
                    <a:pt x="1840590" y="405346"/>
                    <a:pt x="1842097" y="403838"/>
                    <a:pt x="1839084" y="403838"/>
                  </a:cubicBezTo>
                  <a:cubicBezTo>
                    <a:pt x="1837577" y="403838"/>
                    <a:pt x="1834565" y="400822"/>
                    <a:pt x="1831552" y="399314"/>
                  </a:cubicBezTo>
                  <a:cubicBezTo>
                    <a:pt x="1830046" y="396297"/>
                    <a:pt x="1828539" y="397805"/>
                    <a:pt x="1825526" y="394789"/>
                  </a:cubicBezTo>
                  <a:cubicBezTo>
                    <a:pt x="1822514" y="393281"/>
                    <a:pt x="1822514" y="391773"/>
                    <a:pt x="1821007" y="390265"/>
                  </a:cubicBezTo>
                  <a:cubicBezTo>
                    <a:pt x="1817994" y="390265"/>
                    <a:pt x="1816488" y="390265"/>
                    <a:pt x="1814982" y="388757"/>
                  </a:cubicBezTo>
                  <a:cubicBezTo>
                    <a:pt x="1813475" y="387248"/>
                    <a:pt x="1811969" y="385740"/>
                    <a:pt x="1813475" y="382724"/>
                  </a:cubicBezTo>
                  <a:cubicBezTo>
                    <a:pt x="1813475" y="381216"/>
                    <a:pt x="1811969" y="376692"/>
                    <a:pt x="1813475" y="375183"/>
                  </a:cubicBezTo>
                  <a:cubicBezTo>
                    <a:pt x="1813475" y="373675"/>
                    <a:pt x="1813475" y="372167"/>
                    <a:pt x="1813475" y="370659"/>
                  </a:cubicBezTo>
                  <a:cubicBezTo>
                    <a:pt x="1813475" y="367643"/>
                    <a:pt x="1813475" y="367643"/>
                    <a:pt x="1813475" y="366135"/>
                  </a:cubicBezTo>
                  <a:cubicBezTo>
                    <a:pt x="1814982" y="364627"/>
                    <a:pt x="1814982" y="361610"/>
                    <a:pt x="1814982" y="358594"/>
                  </a:cubicBezTo>
                  <a:cubicBezTo>
                    <a:pt x="1814982" y="355578"/>
                    <a:pt x="1813475" y="355578"/>
                    <a:pt x="1811969" y="352562"/>
                  </a:cubicBezTo>
                  <a:cubicBezTo>
                    <a:pt x="1810462" y="351053"/>
                    <a:pt x="1810462" y="351053"/>
                    <a:pt x="1807450" y="348037"/>
                  </a:cubicBezTo>
                  <a:cubicBezTo>
                    <a:pt x="1805943" y="343513"/>
                    <a:pt x="1807450" y="343513"/>
                    <a:pt x="1807450" y="340497"/>
                  </a:cubicBezTo>
                  <a:cubicBezTo>
                    <a:pt x="1807450" y="338988"/>
                    <a:pt x="1807450" y="338988"/>
                    <a:pt x="1807450" y="334464"/>
                  </a:cubicBezTo>
                  <a:cubicBezTo>
                    <a:pt x="1805943" y="329940"/>
                    <a:pt x="1804437" y="331448"/>
                    <a:pt x="1802931" y="326923"/>
                  </a:cubicBezTo>
                  <a:cubicBezTo>
                    <a:pt x="1802931" y="322399"/>
                    <a:pt x="1802931" y="325415"/>
                    <a:pt x="1801424" y="323907"/>
                  </a:cubicBezTo>
                  <a:cubicBezTo>
                    <a:pt x="1799918" y="320891"/>
                    <a:pt x="1799918" y="320891"/>
                    <a:pt x="1798411" y="319383"/>
                  </a:cubicBezTo>
                  <a:cubicBezTo>
                    <a:pt x="1796905" y="316366"/>
                    <a:pt x="1796905" y="316366"/>
                    <a:pt x="1795399" y="316366"/>
                  </a:cubicBezTo>
                  <a:cubicBezTo>
                    <a:pt x="1793892" y="314858"/>
                    <a:pt x="1792386" y="314858"/>
                    <a:pt x="1792386" y="311842"/>
                  </a:cubicBezTo>
                  <a:cubicBezTo>
                    <a:pt x="1790879" y="310334"/>
                    <a:pt x="1792386" y="310334"/>
                    <a:pt x="1793892" y="308826"/>
                  </a:cubicBezTo>
                  <a:cubicBezTo>
                    <a:pt x="1793892" y="307318"/>
                    <a:pt x="1798411" y="304301"/>
                    <a:pt x="1798411" y="302793"/>
                  </a:cubicBezTo>
                  <a:cubicBezTo>
                    <a:pt x="1799918" y="301285"/>
                    <a:pt x="1801424" y="301285"/>
                    <a:pt x="1804437" y="299777"/>
                  </a:cubicBezTo>
                  <a:cubicBezTo>
                    <a:pt x="1805943" y="298269"/>
                    <a:pt x="1805943" y="296761"/>
                    <a:pt x="1807450" y="293745"/>
                  </a:cubicBezTo>
                  <a:cubicBezTo>
                    <a:pt x="1810462" y="289220"/>
                    <a:pt x="1808956" y="290728"/>
                    <a:pt x="1811969" y="287712"/>
                  </a:cubicBezTo>
                  <a:cubicBezTo>
                    <a:pt x="1814982" y="284696"/>
                    <a:pt x="1813475" y="286204"/>
                    <a:pt x="1817994" y="281680"/>
                  </a:cubicBezTo>
                  <a:cubicBezTo>
                    <a:pt x="1822514" y="278663"/>
                    <a:pt x="1819501" y="280171"/>
                    <a:pt x="1821007" y="277155"/>
                  </a:cubicBezTo>
                  <a:cubicBezTo>
                    <a:pt x="1821007" y="274139"/>
                    <a:pt x="1821007" y="274139"/>
                    <a:pt x="1822514" y="274139"/>
                  </a:cubicBezTo>
                  <a:cubicBezTo>
                    <a:pt x="1824020" y="272631"/>
                    <a:pt x="1825526" y="269615"/>
                    <a:pt x="1827033" y="268106"/>
                  </a:cubicBezTo>
                  <a:cubicBezTo>
                    <a:pt x="1827033" y="268106"/>
                    <a:pt x="1828539" y="268106"/>
                    <a:pt x="1830046" y="266598"/>
                  </a:cubicBezTo>
                  <a:cubicBezTo>
                    <a:pt x="1830046" y="266598"/>
                    <a:pt x="1831552" y="265090"/>
                    <a:pt x="1834565" y="263582"/>
                  </a:cubicBezTo>
                  <a:cubicBezTo>
                    <a:pt x="1837577" y="262074"/>
                    <a:pt x="1839084" y="262074"/>
                    <a:pt x="1842097" y="259058"/>
                  </a:cubicBezTo>
                  <a:cubicBezTo>
                    <a:pt x="1845109" y="257550"/>
                    <a:pt x="1843603" y="257550"/>
                    <a:pt x="1843603" y="254533"/>
                  </a:cubicBezTo>
                  <a:cubicBezTo>
                    <a:pt x="1845109" y="253025"/>
                    <a:pt x="1843603" y="253025"/>
                    <a:pt x="1845109" y="248501"/>
                  </a:cubicBezTo>
                  <a:cubicBezTo>
                    <a:pt x="1848122" y="245485"/>
                    <a:pt x="1848122" y="248501"/>
                    <a:pt x="1851135" y="245485"/>
                  </a:cubicBezTo>
                  <a:cubicBezTo>
                    <a:pt x="1854148" y="243976"/>
                    <a:pt x="1852641" y="243976"/>
                    <a:pt x="1855654" y="240960"/>
                  </a:cubicBezTo>
                  <a:cubicBezTo>
                    <a:pt x="1857160" y="237944"/>
                    <a:pt x="1857160" y="239452"/>
                    <a:pt x="1857160" y="236436"/>
                  </a:cubicBezTo>
                  <a:cubicBezTo>
                    <a:pt x="1855654" y="231911"/>
                    <a:pt x="1857160" y="231911"/>
                    <a:pt x="1855654" y="230403"/>
                  </a:cubicBezTo>
                  <a:cubicBezTo>
                    <a:pt x="1855654" y="228895"/>
                    <a:pt x="1855654" y="227387"/>
                    <a:pt x="1855654" y="227387"/>
                  </a:cubicBezTo>
                  <a:cubicBezTo>
                    <a:pt x="1855654" y="227387"/>
                    <a:pt x="1855654" y="225879"/>
                    <a:pt x="1855654" y="224371"/>
                  </a:cubicBezTo>
                  <a:cubicBezTo>
                    <a:pt x="1857160" y="222863"/>
                    <a:pt x="1855654" y="222863"/>
                    <a:pt x="1855654" y="219846"/>
                  </a:cubicBezTo>
                  <a:cubicBezTo>
                    <a:pt x="1855654" y="218338"/>
                    <a:pt x="1854148" y="218338"/>
                    <a:pt x="1852641" y="216830"/>
                  </a:cubicBezTo>
                  <a:cubicBezTo>
                    <a:pt x="1851135" y="216830"/>
                    <a:pt x="1851135" y="216830"/>
                    <a:pt x="1849629" y="215322"/>
                  </a:cubicBezTo>
                  <a:cubicBezTo>
                    <a:pt x="1848122" y="215322"/>
                    <a:pt x="1846616" y="215322"/>
                    <a:pt x="1845109" y="216830"/>
                  </a:cubicBezTo>
                  <a:cubicBezTo>
                    <a:pt x="1843603" y="218338"/>
                    <a:pt x="1843603" y="219846"/>
                    <a:pt x="1842097" y="221354"/>
                  </a:cubicBezTo>
                  <a:cubicBezTo>
                    <a:pt x="1842097" y="222863"/>
                    <a:pt x="1842097" y="222863"/>
                    <a:pt x="1839084" y="225879"/>
                  </a:cubicBezTo>
                  <a:cubicBezTo>
                    <a:pt x="1837577" y="228895"/>
                    <a:pt x="1836071" y="227387"/>
                    <a:pt x="1834565" y="228895"/>
                  </a:cubicBezTo>
                  <a:cubicBezTo>
                    <a:pt x="1833058" y="228895"/>
                    <a:pt x="1833058" y="228895"/>
                    <a:pt x="1831552" y="231911"/>
                  </a:cubicBezTo>
                  <a:cubicBezTo>
                    <a:pt x="1831552" y="233419"/>
                    <a:pt x="1830046" y="234928"/>
                    <a:pt x="1828539" y="237944"/>
                  </a:cubicBezTo>
                  <a:cubicBezTo>
                    <a:pt x="1827033" y="240960"/>
                    <a:pt x="1827033" y="239452"/>
                    <a:pt x="1825526" y="242468"/>
                  </a:cubicBezTo>
                  <a:cubicBezTo>
                    <a:pt x="1824020" y="245485"/>
                    <a:pt x="1821007" y="246993"/>
                    <a:pt x="1817994" y="250009"/>
                  </a:cubicBezTo>
                  <a:cubicBezTo>
                    <a:pt x="1814982" y="251517"/>
                    <a:pt x="1813475" y="251517"/>
                    <a:pt x="1808956" y="251517"/>
                  </a:cubicBezTo>
                  <a:cubicBezTo>
                    <a:pt x="1805943" y="253025"/>
                    <a:pt x="1807450" y="253025"/>
                    <a:pt x="1805943" y="254533"/>
                  </a:cubicBezTo>
                  <a:cubicBezTo>
                    <a:pt x="1804437" y="256041"/>
                    <a:pt x="1801424" y="257550"/>
                    <a:pt x="1799918" y="257550"/>
                  </a:cubicBezTo>
                  <a:cubicBezTo>
                    <a:pt x="1796905" y="257550"/>
                    <a:pt x="1796905" y="257550"/>
                    <a:pt x="1793892" y="259058"/>
                  </a:cubicBezTo>
                  <a:cubicBezTo>
                    <a:pt x="1792386" y="260566"/>
                    <a:pt x="1792386" y="260566"/>
                    <a:pt x="1789373" y="260566"/>
                  </a:cubicBezTo>
                  <a:cubicBezTo>
                    <a:pt x="1787867" y="260566"/>
                    <a:pt x="1786360" y="260566"/>
                    <a:pt x="1784854" y="259058"/>
                  </a:cubicBezTo>
                  <a:cubicBezTo>
                    <a:pt x="1781841" y="259058"/>
                    <a:pt x="1780335" y="256041"/>
                    <a:pt x="1780335" y="254533"/>
                  </a:cubicBezTo>
                  <a:cubicBezTo>
                    <a:pt x="1780335" y="254533"/>
                    <a:pt x="1783348" y="251517"/>
                    <a:pt x="1783348" y="251517"/>
                  </a:cubicBezTo>
                  <a:cubicBezTo>
                    <a:pt x="1783348" y="251517"/>
                    <a:pt x="1786360" y="246993"/>
                    <a:pt x="1787867" y="245485"/>
                  </a:cubicBezTo>
                  <a:cubicBezTo>
                    <a:pt x="1787867" y="245485"/>
                    <a:pt x="1790879" y="239452"/>
                    <a:pt x="1790879" y="239452"/>
                  </a:cubicBezTo>
                  <a:cubicBezTo>
                    <a:pt x="1790879" y="239452"/>
                    <a:pt x="1799918" y="230403"/>
                    <a:pt x="1801424" y="230403"/>
                  </a:cubicBezTo>
                  <a:cubicBezTo>
                    <a:pt x="1802931" y="228895"/>
                    <a:pt x="1805943" y="222863"/>
                    <a:pt x="1807450" y="222863"/>
                  </a:cubicBezTo>
                  <a:cubicBezTo>
                    <a:pt x="1810462" y="222863"/>
                    <a:pt x="1813475" y="221354"/>
                    <a:pt x="1817994" y="215322"/>
                  </a:cubicBezTo>
                  <a:cubicBezTo>
                    <a:pt x="1822514" y="209289"/>
                    <a:pt x="1827033" y="200241"/>
                    <a:pt x="1827033" y="200241"/>
                  </a:cubicBezTo>
                  <a:cubicBezTo>
                    <a:pt x="1827033" y="200241"/>
                    <a:pt x="1831552" y="197224"/>
                    <a:pt x="1834565" y="194208"/>
                  </a:cubicBezTo>
                  <a:cubicBezTo>
                    <a:pt x="1836071" y="191192"/>
                    <a:pt x="1839084" y="192700"/>
                    <a:pt x="1839084" y="191192"/>
                  </a:cubicBezTo>
                  <a:cubicBezTo>
                    <a:pt x="1840590" y="191192"/>
                    <a:pt x="1842097" y="188176"/>
                    <a:pt x="1842097" y="186668"/>
                  </a:cubicBezTo>
                  <a:cubicBezTo>
                    <a:pt x="1842097" y="185159"/>
                    <a:pt x="1845109" y="179127"/>
                    <a:pt x="1845109" y="177619"/>
                  </a:cubicBezTo>
                  <a:cubicBezTo>
                    <a:pt x="1846616" y="176111"/>
                    <a:pt x="1858667" y="164046"/>
                    <a:pt x="1860173" y="164046"/>
                  </a:cubicBezTo>
                  <a:cubicBezTo>
                    <a:pt x="1860173" y="162538"/>
                    <a:pt x="1864692" y="158013"/>
                    <a:pt x="1866199" y="156505"/>
                  </a:cubicBezTo>
                  <a:cubicBezTo>
                    <a:pt x="1867705" y="154997"/>
                    <a:pt x="1869212" y="153489"/>
                    <a:pt x="1869212" y="151981"/>
                  </a:cubicBezTo>
                  <a:cubicBezTo>
                    <a:pt x="1870718" y="150472"/>
                    <a:pt x="1873731" y="144440"/>
                    <a:pt x="1876744" y="142932"/>
                  </a:cubicBezTo>
                  <a:cubicBezTo>
                    <a:pt x="1878250" y="141424"/>
                    <a:pt x="1881263" y="139916"/>
                    <a:pt x="1882769" y="136899"/>
                  </a:cubicBezTo>
                  <a:cubicBezTo>
                    <a:pt x="1884275" y="135391"/>
                    <a:pt x="1884275" y="132375"/>
                    <a:pt x="1885782" y="130867"/>
                  </a:cubicBezTo>
                  <a:cubicBezTo>
                    <a:pt x="1887288" y="127851"/>
                    <a:pt x="1887288" y="126342"/>
                    <a:pt x="1888795" y="123326"/>
                  </a:cubicBezTo>
                  <a:cubicBezTo>
                    <a:pt x="1890301" y="121818"/>
                    <a:pt x="1890301" y="121818"/>
                    <a:pt x="1890301" y="120310"/>
                  </a:cubicBezTo>
                  <a:cubicBezTo>
                    <a:pt x="1891807" y="118802"/>
                    <a:pt x="1891807" y="117294"/>
                    <a:pt x="1891807" y="115786"/>
                  </a:cubicBezTo>
                  <a:cubicBezTo>
                    <a:pt x="1891807" y="114277"/>
                    <a:pt x="1893314" y="111261"/>
                    <a:pt x="1893314" y="111261"/>
                  </a:cubicBezTo>
                  <a:cubicBezTo>
                    <a:pt x="1893314" y="109753"/>
                    <a:pt x="1893314" y="109753"/>
                    <a:pt x="1893314" y="106737"/>
                  </a:cubicBezTo>
                  <a:cubicBezTo>
                    <a:pt x="1893314" y="105229"/>
                    <a:pt x="1891807" y="106737"/>
                    <a:pt x="1890301" y="105229"/>
                  </a:cubicBezTo>
                  <a:cubicBezTo>
                    <a:pt x="1887288" y="105229"/>
                    <a:pt x="1887288" y="106737"/>
                    <a:pt x="1885782" y="106737"/>
                  </a:cubicBezTo>
                  <a:cubicBezTo>
                    <a:pt x="1884275" y="108245"/>
                    <a:pt x="1884275" y="109753"/>
                    <a:pt x="1881263" y="111261"/>
                  </a:cubicBezTo>
                  <a:cubicBezTo>
                    <a:pt x="1879756" y="114277"/>
                    <a:pt x="1878250" y="114277"/>
                    <a:pt x="1876744" y="115786"/>
                  </a:cubicBezTo>
                  <a:cubicBezTo>
                    <a:pt x="1875237" y="117294"/>
                    <a:pt x="1872224" y="118802"/>
                    <a:pt x="1870718" y="120310"/>
                  </a:cubicBezTo>
                  <a:cubicBezTo>
                    <a:pt x="1869212" y="121818"/>
                    <a:pt x="1866199" y="123326"/>
                    <a:pt x="1864692" y="124834"/>
                  </a:cubicBezTo>
                  <a:cubicBezTo>
                    <a:pt x="1863186" y="126342"/>
                    <a:pt x="1863186" y="127851"/>
                    <a:pt x="1860173" y="129359"/>
                  </a:cubicBezTo>
                  <a:cubicBezTo>
                    <a:pt x="1857160" y="130867"/>
                    <a:pt x="1855654" y="132375"/>
                    <a:pt x="1854148" y="132375"/>
                  </a:cubicBezTo>
                  <a:cubicBezTo>
                    <a:pt x="1854148" y="133883"/>
                    <a:pt x="1852641" y="135391"/>
                    <a:pt x="1851135" y="136899"/>
                  </a:cubicBezTo>
                  <a:cubicBezTo>
                    <a:pt x="1849629" y="136899"/>
                    <a:pt x="1848122" y="138407"/>
                    <a:pt x="1846616" y="139916"/>
                  </a:cubicBezTo>
                  <a:cubicBezTo>
                    <a:pt x="1846616" y="141424"/>
                    <a:pt x="1845109" y="142932"/>
                    <a:pt x="1843603" y="145948"/>
                  </a:cubicBezTo>
                  <a:cubicBezTo>
                    <a:pt x="1842097" y="147456"/>
                    <a:pt x="1842097" y="147456"/>
                    <a:pt x="1842097" y="150472"/>
                  </a:cubicBezTo>
                  <a:cubicBezTo>
                    <a:pt x="1842097" y="151981"/>
                    <a:pt x="1840590" y="151981"/>
                    <a:pt x="1840590" y="153489"/>
                  </a:cubicBezTo>
                  <a:cubicBezTo>
                    <a:pt x="1839084" y="154997"/>
                    <a:pt x="1837577" y="154997"/>
                    <a:pt x="1839084" y="158013"/>
                  </a:cubicBezTo>
                  <a:cubicBezTo>
                    <a:pt x="1839084" y="162538"/>
                    <a:pt x="1836071" y="164046"/>
                    <a:pt x="1836071" y="164046"/>
                  </a:cubicBezTo>
                  <a:cubicBezTo>
                    <a:pt x="1836071" y="164046"/>
                    <a:pt x="1836071" y="164046"/>
                    <a:pt x="1833058" y="164046"/>
                  </a:cubicBezTo>
                  <a:cubicBezTo>
                    <a:pt x="1833058" y="164046"/>
                    <a:pt x="1833058" y="164046"/>
                    <a:pt x="1824020" y="161029"/>
                  </a:cubicBezTo>
                  <a:cubicBezTo>
                    <a:pt x="1824020" y="161029"/>
                    <a:pt x="1824020" y="161029"/>
                    <a:pt x="1819501" y="154997"/>
                  </a:cubicBezTo>
                  <a:cubicBezTo>
                    <a:pt x="1819501" y="154997"/>
                    <a:pt x="1819501" y="154997"/>
                    <a:pt x="1817994" y="150472"/>
                  </a:cubicBezTo>
                  <a:cubicBezTo>
                    <a:pt x="1817994" y="150472"/>
                    <a:pt x="1817994" y="150472"/>
                    <a:pt x="1817994" y="142932"/>
                  </a:cubicBezTo>
                  <a:cubicBezTo>
                    <a:pt x="1817994" y="142932"/>
                    <a:pt x="1817994" y="142932"/>
                    <a:pt x="1824020" y="138407"/>
                  </a:cubicBezTo>
                  <a:cubicBezTo>
                    <a:pt x="1824020" y="138407"/>
                    <a:pt x="1825526" y="136899"/>
                    <a:pt x="1825526" y="135391"/>
                  </a:cubicBezTo>
                  <a:cubicBezTo>
                    <a:pt x="1827033" y="135391"/>
                    <a:pt x="1828539" y="133883"/>
                    <a:pt x="1828539" y="132375"/>
                  </a:cubicBezTo>
                  <a:cubicBezTo>
                    <a:pt x="1828539" y="132375"/>
                    <a:pt x="1833058" y="130867"/>
                    <a:pt x="1833058" y="129359"/>
                  </a:cubicBezTo>
                  <a:cubicBezTo>
                    <a:pt x="1834565" y="129359"/>
                    <a:pt x="1840590" y="124834"/>
                    <a:pt x="1840590" y="124834"/>
                  </a:cubicBezTo>
                  <a:cubicBezTo>
                    <a:pt x="1842097" y="123326"/>
                    <a:pt x="1848122" y="120310"/>
                    <a:pt x="1848122" y="120310"/>
                  </a:cubicBezTo>
                  <a:cubicBezTo>
                    <a:pt x="1848122" y="120310"/>
                    <a:pt x="1851135" y="117294"/>
                    <a:pt x="1852641" y="117294"/>
                  </a:cubicBezTo>
                  <a:cubicBezTo>
                    <a:pt x="1854148" y="115786"/>
                    <a:pt x="1857160" y="112769"/>
                    <a:pt x="1860173" y="111261"/>
                  </a:cubicBezTo>
                  <a:cubicBezTo>
                    <a:pt x="1861680" y="109753"/>
                    <a:pt x="1863186" y="106737"/>
                    <a:pt x="1864692" y="105229"/>
                  </a:cubicBezTo>
                  <a:cubicBezTo>
                    <a:pt x="1867705" y="102212"/>
                    <a:pt x="1867705" y="102212"/>
                    <a:pt x="1869212" y="100704"/>
                  </a:cubicBezTo>
                  <a:cubicBezTo>
                    <a:pt x="1870718" y="99196"/>
                    <a:pt x="1873731" y="97688"/>
                    <a:pt x="1875237" y="97688"/>
                  </a:cubicBezTo>
                  <a:cubicBezTo>
                    <a:pt x="1875237" y="96180"/>
                    <a:pt x="1891807" y="85623"/>
                    <a:pt x="1893314" y="84115"/>
                  </a:cubicBezTo>
                  <a:cubicBezTo>
                    <a:pt x="1896327" y="82607"/>
                    <a:pt x="1896327" y="82607"/>
                    <a:pt x="1899339" y="81099"/>
                  </a:cubicBezTo>
                  <a:cubicBezTo>
                    <a:pt x="1902352" y="81099"/>
                    <a:pt x="1902352" y="81099"/>
                    <a:pt x="1903858" y="79591"/>
                  </a:cubicBezTo>
                  <a:cubicBezTo>
                    <a:pt x="1905365" y="78082"/>
                    <a:pt x="1905365" y="78082"/>
                    <a:pt x="1908378" y="76574"/>
                  </a:cubicBezTo>
                  <a:cubicBezTo>
                    <a:pt x="1909884" y="76574"/>
                    <a:pt x="1911390" y="76574"/>
                    <a:pt x="1912897" y="76574"/>
                  </a:cubicBezTo>
                  <a:cubicBezTo>
                    <a:pt x="1915910" y="75066"/>
                    <a:pt x="1915910" y="76574"/>
                    <a:pt x="1918922" y="75066"/>
                  </a:cubicBezTo>
                  <a:close/>
                  <a:moveTo>
                    <a:pt x="2303542" y="57604"/>
                  </a:moveTo>
                  <a:cubicBezTo>
                    <a:pt x="2303542" y="57604"/>
                    <a:pt x="2303542" y="57604"/>
                    <a:pt x="2305046" y="59108"/>
                  </a:cubicBezTo>
                  <a:cubicBezTo>
                    <a:pt x="2305046" y="59108"/>
                    <a:pt x="2305046" y="59108"/>
                    <a:pt x="2311062" y="60612"/>
                  </a:cubicBezTo>
                  <a:cubicBezTo>
                    <a:pt x="2311062" y="60612"/>
                    <a:pt x="2311062" y="60612"/>
                    <a:pt x="2312566" y="62116"/>
                  </a:cubicBezTo>
                  <a:cubicBezTo>
                    <a:pt x="2312566" y="62116"/>
                    <a:pt x="2312566" y="62116"/>
                    <a:pt x="2315573" y="65124"/>
                  </a:cubicBezTo>
                  <a:cubicBezTo>
                    <a:pt x="2315573" y="65124"/>
                    <a:pt x="2315573" y="65124"/>
                    <a:pt x="2317077" y="66628"/>
                  </a:cubicBezTo>
                  <a:cubicBezTo>
                    <a:pt x="2317077" y="66628"/>
                    <a:pt x="2317077" y="66628"/>
                    <a:pt x="2321589" y="69636"/>
                  </a:cubicBezTo>
                  <a:cubicBezTo>
                    <a:pt x="2321589" y="69636"/>
                    <a:pt x="2321589" y="69636"/>
                    <a:pt x="2324597" y="74148"/>
                  </a:cubicBezTo>
                  <a:cubicBezTo>
                    <a:pt x="2324597" y="74148"/>
                    <a:pt x="2324597" y="74148"/>
                    <a:pt x="2324597" y="78659"/>
                  </a:cubicBezTo>
                  <a:cubicBezTo>
                    <a:pt x="2324597" y="78659"/>
                    <a:pt x="2324597" y="78659"/>
                    <a:pt x="2324597" y="84675"/>
                  </a:cubicBezTo>
                  <a:cubicBezTo>
                    <a:pt x="2324597" y="84675"/>
                    <a:pt x="2324597" y="84675"/>
                    <a:pt x="2323093" y="90691"/>
                  </a:cubicBezTo>
                  <a:cubicBezTo>
                    <a:pt x="2323093" y="90691"/>
                    <a:pt x="2323093" y="90691"/>
                    <a:pt x="2323093" y="93699"/>
                  </a:cubicBezTo>
                  <a:cubicBezTo>
                    <a:pt x="2323093" y="93699"/>
                    <a:pt x="2323093" y="93699"/>
                    <a:pt x="2321589" y="99715"/>
                  </a:cubicBezTo>
                  <a:cubicBezTo>
                    <a:pt x="2321589" y="99715"/>
                    <a:pt x="2321589" y="99715"/>
                    <a:pt x="2321589" y="101219"/>
                  </a:cubicBezTo>
                  <a:cubicBezTo>
                    <a:pt x="2321589" y="101219"/>
                    <a:pt x="2321589" y="101219"/>
                    <a:pt x="2321589" y="105730"/>
                  </a:cubicBezTo>
                  <a:cubicBezTo>
                    <a:pt x="2321589" y="105730"/>
                    <a:pt x="2321589" y="105730"/>
                    <a:pt x="2321589" y="110242"/>
                  </a:cubicBezTo>
                  <a:cubicBezTo>
                    <a:pt x="2321589" y="110242"/>
                    <a:pt x="2321589" y="110242"/>
                    <a:pt x="2320085" y="119266"/>
                  </a:cubicBezTo>
                  <a:cubicBezTo>
                    <a:pt x="2320085" y="119266"/>
                    <a:pt x="2320085" y="119266"/>
                    <a:pt x="2317077" y="126786"/>
                  </a:cubicBezTo>
                  <a:cubicBezTo>
                    <a:pt x="2317077" y="126786"/>
                    <a:pt x="2317077" y="126786"/>
                    <a:pt x="2317077" y="131298"/>
                  </a:cubicBezTo>
                  <a:cubicBezTo>
                    <a:pt x="2317077" y="131298"/>
                    <a:pt x="2317077" y="131298"/>
                    <a:pt x="2315573" y="140321"/>
                  </a:cubicBezTo>
                  <a:cubicBezTo>
                    <a:pt x="2315573" y="140321"/>
                    <a:pt x="2315573" y="140321"/>
                    <a:pt x="2314069" y="147841"/>
                  </a:cubicBezTo>
                  <a:cubicBezTo>
                    <a:pt x="2314069" y="147841"/>
                    <a:pt x="2314069" y="147841"/>
                    <a:pt x="2312566" y="156865"/>
                  </a:cubicBezTo>
                  <a:cubicBezTo>
                    <a:pt x="2312566" y="156865"/>
                    <a:pt x="2312566" y="156865"/>
                    <a:pt x="2311062" y="165888"/>
                  </a:cubicBezTo>
                  <a:cubicBezTo>
                    <a:pt x="2311062" y="165888"/>
                    <a:pt x="2311062" y="165888"/>
                    <a:pt x="2308054" y="171904"/>
                  </a:cubicBezTo>
                  <a:cubicBezTo>
                    <a:pt x="2308054" y="171904"/>
                    <a:pt x="2308054" y="171904"/>
                    <a:pt x="2305046" y="182432"/>
                  </a:cubicBezTo>
                  <a:cubicBezTo>
                    <a:pt x="2305046" y="182432"/>
                    <a:pt x="2305046" y="182432"/>
                    <a:pt x="2303542" y="192959"/>
                  </a:cubicBezTo>
                  <a:cubicBezTo>
                    <a:pt x="2303542" y="192959"/>
                    <a:pt x="2303542" y="192959"/>
                    <a:pt x="2303542" y="197471"/>
                  </a:cubicBezTo>
                  <a:cubicBezTo>
                    <a:pt x="2303542" y="197471"/>
                    <a:pt x="2303542" y="197471"/>
                    <a:pt x="2303542" y="204991"/>
                  </a:cubicBezTo>
                  <a:cubicBezTo>
                    <a:pt x="2303542" y="204991"/>
                    <a:pt x="2303542" y="204991"/>
                    <a:pt x="2303542" y="206495"/>
                  </a:cubicBezTo>
                  <a:cubicBezTo>
                    <a:pt x="2303542" y="206495"/>
                    <a:pt x="2303542" y="206495"/>
                    <a:pt x="2305046" y="207999"/>
                  </a:cubicBezTo>
                  <a:cubicBezTo>
                    <a:pt x="2305046" y="207999"/>
                    <a:pt x="2305046" y="207999"/>
                    <a:pt x="2308054" y="207999"/>
                  </a:cubicBezTo>
                  <a:cubicBezTo>
                    <a:pt x="2308054" y="207999"/>
                    <a:pt x="2308054" y="207999"/>
                    <a:pt x="2314069" y="206495"/>
                  </a:cubicBezTo>
                  <a:cubicBezTo>
                    <a:pt x="2314069" y="206495"/>
                    <a:pt x="2314069" y="206495"/>
                    <a:pt x="2320085" y="204991"/>
                  </a:cubicBezTo>
                  <a:cubicBezTo>
                    <a:pt x="2320085" y="204991"/>
                    <a:pt x="2320085" y="204991"/>
                    <a:pt x="2324597" y="204991"/>
                  </a:cubicBezTo>
                  <a:cubicBezTo>
                    <a:pt x="2324597" y="204991"/>
                    <a:pt x="2324597" y="204991"/>
                    <a:pt x="2330613" y="201983"/>
                  </a:cubicBezTo>
                  <a:cubicBezTo>
                    <a:pt x="2330613" y="201983"/>
                    <a:pt x="2330613" y="201983"/>
                    <a:pt x="2339637" y="200479"/>
                  </a:cubicBezTo>
                  <a:cubicBezTo>
                    <a:pt x="2339637" y="200479"/>
                    <a:pt x="2339637" y="200479"/>
                    <a:pt x="2342644" y="197471"/>
                  </a:cubicBezTo>
                  <a:cubicBezTo>
                    <a:pt x="2342644" y="197471"/>
                    <a:pt x="2342644" y="197471"/>
                    <a:pt x="2347156" y="195967"/>
                  </a:cubicBezTo>
                  <a:cubicBezTo>
                    <a:pt x="2347156" y="195967"/>
                    <a:pt x="2347156" y="195967"/>
                    <a:pt x="2354676" y="192959"/>
                  </a:cubicBezTo>
                  <a:cubicBezTo>
                    <a:pt x="2354676" y="192959"/>
                    <a:pt x="2354676" y="192959"/>
                    <a:pt x="2362196" y="189952"/>
                  </a:cubicBezTo>
                  <a:cubicBezTo>
                    <a:pt x="2362196" y="189952"/>
                    <a:pt x="2362196" y="189952"/>
                    <a:pt x="2369715" y="186944"/>
                  </a:cubicBezTo>
                  <a:cubicBezTo>
                    <a:pt x="2369715" y="186944"/>
                    <a:pt x="2369715" y="186944"/>
                    <a:pt x="2371219" y="186944"/>
                  </a:cubicBezTo>
                  <a:cubicBezTo>
                    <a:pt x="2371219" y="186944"/>
                    <a:pt x="2371219" y="186944"/>
                    <a:pt x="2375731" y="185440"/>
                  </a:cubicBezTo>
                  <a:cubicBezTo>
                    <a:pt x="2375731" y="185440"/>
                    <a:pt x="2375731" y="185440"/>
                    <a:pt x="2378739" y="185440"/>
                  </a:cubicBezTo>
                  <a:cubicBezTo>
                    <a:pt x="2378739" y="185440"/>
                    <a:pt x="2378739" y="185440"/>
                    <a:pt x="2383251" y="185440"/>
                  </a:cubicBezTo>
                  <a:cubicBezTo>
                    <a:pt x="2383251" y="185440"/>
                    <a:pt x="2383251" y="185440"/>
                    <a:pt x="2386259" y="186944"/>
                  </a:cubicBezTo>
                  <a:cubicBezTo>
                    <a:pt x="2386259" y="186944"/>
                    <a:pt x="2386259" y="186944"/>
                    <a:pt x="2389267" y="188448"/>
                  </a:cubicBezTo>
                  <a:cubicBezTo>
                    <a:pt x="2389267" y="188448"/>
                    <a:pt x="2389267" y="188448"/>
                    <a:pt x="2392275" y="188448"/>
                  </a:cubicBezTo>
                  <a:cubicBezTo>
                    <a:pt x="2392275" y="188448"/>
                    <a:pt x="2392275" y="188448"/>
                    <a:pt x="2395283" y="189952"/>
                  </a:cubicBezTo>
                  <a:cubicBezTo>
                    <a:pt x="2395283" y="189952"/>
                    <a:pt x="2395283" y="189952"/>
                    <a:pt x="2396787" y="192959"/>
                  </a:cubicBezTo>
                  <a:cubicBezTo>
                    <a:pt x="2396787" y="192959"/>
                    <a:pt x="2396787" y="192959"/>
                    <a:pt x="2399794" y="194463"/>
                  </a:cubicBezTo>
                  <a:cubicBezTo>
                    <a:pt x="2399794" y="194463"/>
                    <a:pt x="2399794" y="194463"/>
                    <a:pt x="2402802" y="198975"/>
                  </a:cubicBezTo>
                  <a:cubicBezTo>
                    <a:pt x="2402802" y="198975"/>
                    <a:pt x="2402802" y="198975"/>
                    <a:pt x="2405810" y="200479"/>
                  </a:cubicBezTo>
                  <a:cubicBezTo>
                    <a:pt x="2405810" y="200479"/>
                    <a:pt x="2405810" y="200479"/>
                    <a:pt x="2407314" y="203487"/>
                  </a:cubicBezTo>
                  <a:cubicBezTo>
                    <a:pt x="2407314" y="203487"/>
                    <a:pt x="2407314" y="203487"/>
                    <a:pt x="2408818" y="207999"/>
                  </a:cubicBezTo>
                  <a:cubicBezTo>
                    <a:pt x="2408818" y="207999"/>
                    <a:pt x="2408818" y="207999"/>
                    <a:pt x="2411826" y="209503"/>
                  </a:cubicBezTo>
                  <a:cubicBezTo>
                    <a:pt x="2411826" y="209503"/>
                    <a:pt x="2411826" y="209503"/>
                    <a:pt x="2411826" y="214015"/>
                  </a:cubicBezTo>
                  <a:cubicBezTo>
                    <a:pt x="2411826" y="214015"/>
                    <a:pt x="2411826" y="214015"/>
                    <a:pt x="2413330" y="215519"/>
                  </a:cubicBezTo>
                  <a:cubicBezTo>
                    <a:pt x="2413330" y="215519"/>
                    <a:pt x="2413330" y="215519"/>
                    <a:pt x="2410322" y="218527"/>
                  </a:cubicBezTo>
                  <a:cubicBezTo>
                    <a:pt x="2410322" y="218527"/>
                    <a:pt x="2410322" y="218527"/>
                    <a:pt x="2408818" y="220030"/>
                  </a:cubicBezTo>
                  <a:cubicBezTo>
                    <a:pt x="2408818" y="220030"/>
                    <a:pt x="2408818" y="220030"/>
                    <a:pt x="2407314" y="223038"/>
                  </a:cubicBezTo>
                  <a:cubicBezTo>
                    <a:pt x="2407314" y="223038"/>
                    <a:pt x="2407314" y="223038"/>
                    <a:pt x="2405810" y="226046"/>
                  </a:cubicBezTo>
                  <a:cubicBezTo>
                    <a:pt x="2405810" y="226046"/>
                    <a:pt x="2405810" y="226046"/>
                    <a:pt x="2404306" y="229054"/>
                  </a:cubicBezTo>
                  <a:cubicBezTo>
                    <a:pt x="2404306" y="229054"/>
                    <a:pt x="2404306" y="229054"/>
                    <a:pt x="2402802" y="232062"/>
                  </a:cubicBezTo>
                  <a:cubicBezTo>
                    <a:pt x="2402802" y="232062"/>
                    <a:pt x="2402802" y="232062"/>
                    <a:pt x="2399794" y="233566"/>
                  </a:cubicBezTo>
                  <a:cubicBezTo>
                    <a:pt x="2399794" y="233566"/>
                    <a:pt x="2399794" y="233566"/>
                    <a:pt x="2395283" y="236574"/>
                  </a:cubicBezTo>
                  <a:cubicBezTo>
                    <a:pt x="2395283" y="236574"/>
                    <a:pt x="2395283" y="236574"/>
                    <a:pt x="2390771" y="239582"/>
                  </a:cubicBezTo>
                  <a:cubicBezTo>
                    <a:pt x="2390771" y="239582"/>
                    <a:pt x="2390771" y="239582"/>
                    <a:pt x="2386259" y="241086"/>
                  </a:cubicBezTo>
                  <a:cubicBezTo>
                    <a:pt x="2386259" y="241086"/>
                    <a:pt x="2386259" y="241086"/>
                    <a:pt x="2383251" y="244094"/>
                  </a:cubicBezTo>
                  <a:cubicBezTo>
                    <a:pt x="2383251" y="244094"/>
                    <a:pt x="2383251" y="244094"/>
                    <a:pt x="2378739" y="245598"/>
                  </a:cubicBezTo>
                  <a:cubicBezTo>
                    <a:pt x="2378739" y="245598"/>
                    <a:pt x="2378739" y="245598"/>
                    <a:pt x="2374227" y="245598"/>
                  </a:cubicBezTo>
                  <a:cubicBezTo>
                    <a:pt x="2374227" y="245598"/>
                    <a:pt x="2374227" y="245598"/>
                    <a:pt x="2369715" y="247102"/>
                  </a:cubicBezTo>
                  <a:cubicBezTo>
                    <a:pt x="2369715" y="247102"/>
                    <a:pt x="2369715" y="247102"/>
                    <a:pt x="2368212" y="250109"/>
                  </a:cubicBezTo>
                  <a:cubicBezTo>
                    <a:pt x="2368212" y="250109"/>
                    <a:pt x="2368212" y="250109"/>
                    <a:pt x="2363700" y="251613"/>
                  </a:cubicBezTo>
                  <a:cubicBezTo>
                    <a:pt x="2363700" y="251613"/>
                    <a:pt x="2363700" y="251613"/>
                    <a:pt x="2357684" y="251613"/>
                  </a:cubicBezTo>
                  <a:cubicBezTo>
                    <a:pt x="2357684" y="251613"/>
                    <a:pt x="2357684" y="251613"/>
                    <a:pt x="2353172" y="253117"/>
                  </a:cubicBezTo>
                  <a:cubicBezTo>
                    <a:pt x="2353172" y="253117"/>
                    <a:pt x="2353172" y="253117"/>
                    <a:pt x="2350164" y="254621"/>
                  </a:cubicBezTo>
                  <a:cubicBezTo>
                    <a:pt x="2350164" y="254621"/>
                    <a:pt x="2350164" y="254621"/>
                    <a:pt x="2347156" y="256125"/>
                  </a:cubicBezTo>
                  <a:cubicBezTo>
                    <a:pt x="2347156" y="256125"/>
                    <a:pt x="2347156" y="256125"/>
                    <a:pt x="2345652" y="257629"/>
                  </a:cubicBezTo>
                  <a:cubicBezTo>
                    <a:pt x="2345652" y="257629"/>
                    <a:pt x="2339637" y="259133"/>
                    <a:pt x="2338133" y="259133"/>
                  </a:cubicBezTo>
                  <a:cubicBezTo>
                    <a:pt x="2338133" y="259133"/>
                    <a:pt x="2335125" y="260637"/>
                    <a:pt x="2335125" y="260637"/>
                  </a:cubicBezTo>
                  <a:cubicBezTo>
                    <a:pt x="2335125" y="260637"/>
                    <a:pt x="2335125" y="260637"/>
                    <a:pt x="2330613" y="262141"/>
                  </a:cubicBezTo>
                  <a:cubicBezTo>
                    <a:pt x="2330613" y="262141"/>
                    <a:pt x="2330613" y="262141"/>
                    <a:pt x="2306550" y="269661"/>
                  </a:cubicBezTo>
                  <a:cubicBezTo>
                    <a:pt x="2306550" y="269661"/>
                    <a:pt x="2306550" y="269661"/>
                    <a:pt x="2302038" y="271165"/>
                  </a:cubicBezTo>
                  <a:cubicBezTo>
                    <a:pt x="2302038" y="271165"/>
                    <a:pt x="2302038" y="271165"/>
                    <a:pt x="2297526" y="272669"/>
                  </a:cubicBezTo>
                  <a:cubicBezTo>
                    <a:pt x="2297526" y="272669"/>
                    <a:pt x="2297526" y="272669"/>
                    <a:pt x="2293014" y="275677"/>
                  </a:cubicBezTo>
                  <a:cubicBezTo>
                    <a:pt x="2293014" y="275677"/>
                    <a:pt x="2293014" y="275677"/>
                    <a:pt x="2291510" y="277180"/>
                  </a:cubicBezTo>
                  <a:cubicBezTo>
                    <a:pt x="2291510" y="277180"/>
                    <a:pt x="2291510" y="277180"/>
                    <a:pt x="2291510" y="280188"/>
                  </a:cubicBezTo>
                  <a:cubicBezTo>
                    <a:pt x="2291510" y="280188"/>
                    <a:pt x="2291510" y="280188"/>
                    <a:pt x="2293014" y="281692"/>
                  </a:cubicBezTo>
                  <a:cubicBezTo>
                    <a:pt x="2293014" y="281692"/>
                    <a:pt x="2293014" y="281692"/>
                    <a:pt x="2294518" y="283196"/>
                  </a:cubicBezTo>
                  <a:cubicBezTo>
                    <a:pt x="2294518" y="283196"/>
                    <a:pt x="2294518" y="283196"/>
                    <a:pt x="2297526" y="284700"/>
                  </a:cubicBezTo>
                  <a:cubicBezTo>
                    <a:pt x="2297526" y="284700"/>
                    <a:pt x="2297526" y="284700"/>
                    <a:pt x="2300534" y="286204"/>
                  </a:cubicBezTo>
                  <a:cubicBezTo>
                    <a:pt x="2300534" y="286204"/>
                    <a:pt x="2303542" y="289212"/>
                    <a:pt x="2303542" y="289212"/>
                  </a:cubicBezTo>
                  <a:cubicBezTo>
                    <a:pt x="2303542" y="290716"/>
                    <a:pt x="2308054" y="293724"/>
                    <a:pt x="2308054" y="293724"/>
                  </a:cubicBezTo>
                  <a:cubicBezTo>
                    <a:pt x="2308054" y="293724"/>
                    <a:pt x="2308054" y="293724"/>
                    <a:pt x="2312566" y="296732"/>
                  </a:cubicBezTo>
                  <a:cubicBezTo>
                    <a:pt x="2312566" y="296732"/>
                    <a:pt x="2312566" y="296732"/>
                    <a:pt x="2317077" y="301244"/>
                  </a:cubicBezTo>
                  <a:cubicBezTo>
                    <a:pt x="2317077" y="301244"/>
                    <a:pt x="2317077" y="301244"/>
                    <a:pt x="2321589" y="304252"/>
                  </a:cubicBezTo>
                  <a:cubicBezTo>
                    <a:pt x="2321589" y="304252"/>
                    <a:pt x="2321589" y="304252"/>
                    <a:pt x="2327605" y="308763"/>
                  </a:cubicBezTo>
                  <a:cubicBezTo>
                    <a:pt x="2327605" y="308763"/>
                    <a:pt x="2327605" y="308763"/>
                    <a:pt x="2330613" y="310267"/>
                  </a:cubicBezTo>
                  <a:cubicBezTo>
                    <a:pt x="2330613" y="310267"/>
                    <a:pt x="2330613" y="310267"/>
                    <a:pt x="2335125" y="314779"/>
                  </a:cubicBezTo>
                  <a:cubicBezTo>
                    <a:pt x="2335125" y="314779"/>
                    <a:pt x="2335125" y="314779"/>
                    <a:pt x="2341141" y="320795"/>
                  </a:cubicBezTo>
                  <a:cubicBezTo>
                    <a:pt x="2341141" y="320795"/>
                    <a:pt x="2341141" y="320795"/>
                    <a:pt x="2350164" y="326811"/>
                  </a:cubicBezTo>
                  <a:cubicBezTo>
                    <a:pt x="2350164" y="326811"/>
                    <a:pt x="2350164" y="326811"/>
                    <a:pt x="2359188" y="331323"/>
                  </a:cubicBezTo>
                  <a:cubicBezTo>
                    <a:pt x="2359188" y="331323"/>
                    <a:pt x="2359188" y="331323"/>
                    <a:pt x="2366708" y="335834"/>
                  </a:cubicBezTo>
                  <a:cubicBezTo>
                    <a:pt x="2366708" y="335834"/>
                    <a:pt x="2366708" y="335834"/>
                    <a:pt x="2377235" y="340346"/>
                  </a:cubicBezTo>
                  <a:cubicBezTo>
                    <a:pt x="2377235" y="340346"/>
                    <a:pt x="2381747" y="343354"/>
                    <a:pt x="2383251" y="343354"/>
                  </a:cubicBezTo>
                  <a:cubicBezTo>
                    <a:pt x="2384755" y="344858"/>
                    <a:pt x="2386259" y="344858"/>
                    <a:pt x="2386259" y="344858"/>
                  </a:cubicBezTo>
                  <a:cubicBezTo>
                    <a:pt x="2386259" y="344858"/>
                    <a:pt x="2386259" y="344858"/>
                    <a:pt x="2392275" y="346362"/>
                  </a:cubicBezTo>
                  <a:cubicBezTo>
                    <a:pt x="2392275" y="346362"/>
                    <a:pt x="2392275" y="346362"/>
                    <a:pt x="2399794" y="346362"/>
                  </a:cubicBezTo>
                  <a:cubicBezTo>
                    <a:pt x="2399794" y="346362"/>
                    <a:pt x="2399794" y="346362"/>
                    <a:pt x="2411826" y="347866"/>
                  </a:cubicBezTo>
                  <a:cubicBezTo>
                    <a:pt x="2411826" y="347866"/>
                    <a:pt x="2411826" y="347866"/>
                    <a:pt x="2420850" y="347866"/>
                  </a:cubicBezTo>
                  <a:cubicBezTo>
                    <a:pt x="2420850" y="347866"/>
                    <a:pt x="2420850" y="347866"/>
                    <a:pt x="2437393" y="350874"/>
                  </a:cubicBezTo>
                  <a:cubicBezTo>
                    <a:pt x="2437393" y="350874"/>
                    <a:pt x="2437393" y="350874"/>
                    <a:pt x="2453937" y="352378"/>
                  </a:cubicBezTo>
                  <a:cubicBezTo>
                    <a:pt x="2453937" y="352378"/>
                    <a:pt x="2453937" y="352378"/>
                    <a:pt x="2462960" y="355386"/>
                  </a:cubicBezTo>
                  <a:cubicBezTo>
                    <a:pt x="2462960" y="355386"/>
                    <a:pt x="2462960" y="355386"/>
                    <a:pt x="2470480" y="356890"/>
                  </a:cubicBezTo>
                  <a:cubicBezTo>
                    <a:pt x="2470480" y="356890"/>
                    <a:pt x="2470480" y="356890"/>
                    <a:pt x="2479504" y="359898"/>
                  </a:cubicBezTo>
                  <a:cubicBezTo>
                    <a:pt x="2479504" y="359898"/>
                    <a:pt x="2479504" y="359898"/>
                    <a:pt x="2485519" y="361402"/>
                  </a:cubicBezTo>
                  <a:cubicBezTo>
                    <a:pt x="2485519" y="361402"/>
                    <a:pt x="2485519" y="361402"/>
                    <a:pt x="2493039" y="362905"/>
                  </a:cubicBezTo>
                  <a:cubicBezTo>
                    <a:pt x="2493039" y="362905"/>
                    <a:pt x="2493039" y="362905"/>
                    <a:pt x="2505071" y="365913"/>
                  </a:cubicBezTo>
                  <a:cubicBezTo>
                    <a:pt x="2505071" y="365913"/>
                    <a:pt x="2505071" y="365913"/>
                    <a:pt x="2515598" y="368921"/>
                  </a:cubicBezTo>
                  <a:lnTo>
                    <a:pt x="2518606" y="371929"/>
                  </a:lnTo>
                  <a:cubicBezTo>
                    <a:pt x="2518606" y="371929"/>
                    <a:pt x="2518606" y="371929"/>
                    <a:pt x="2520110" y="374937"/>
                  </a:cubicBezTo>
                  <a:cubicBezTo>
                    <a:pt x="2520110" y="374937"/>
                    <a:pt x="2520110" y="374937"/>
                    <a:pt x="2517102" y="377945"/>
                  </a:cubicBezTo>
                  <a:cubicBezTo>
                    <a:pt x="2517102" y="377945"/>
                    <a:pt x="2515598" y="379449"/>
                    <a:pt x="2514094" y="379449"/>
                  </a:cubicBezTo>
                  <a:cubicBezTo>
                    <a:pt x="2514094" y="379449"/>
                    <a:pt x="2511087" y="380953"/>
                    <a:pt x="2511087" y="380953"/>
                  </a:cubicBezTo>
                  <a:cubicBezTo>
                    <a:pt x="2511087" y="380953"/>
                    <a:pt x="2511087" y="380953"/>
                    <a:pt x="2506575" y="382457"/>
                  </a:cubicBezTo>
                  <a:cubicBezTo>
                    <a:pt x="2506575" y="382457"/>
                    <a:pt x="2506575" y="382457"/>
                    <a:pt x="2499055" y="385465"/>
                  </a:cubicBezTo>
                  <a:cubicBezTo>
                    <a:pt x="2499055" y="385465"/>
                    <a:pt x="2499055" y="385465"/>
                    <a:pt x="2491535" y="389977"/>
                  </a:cubicBezTo>
                  <a:cubicBezTo>
                    <a:pt x="2491535" y="389977"/>
                    <a:pt x="2491535" y="389977"/>
                    <a:pt x="2485519" y="392984"/>
                  </a:cubicBezTo>
                  <a:cubicBezTo>
                    <a:pt x="2485519" y="392984"/>
                    <a:pt x="2485519" y="392984"/>
                    <a:pt x="2478000" y="397496"/>
                  </a:cubicBezTo>
                  <a:cubicBezTo>
                    <a:pt x="2478000" y="397496"/>
                    <a:pt x="2478000" y="397496"/>
                    <a:pt x="2467472" y="402008"/>
                  </a:cubicBezTo>
                  <a:cubicBezTo>
                    <a:pt x="2467472" y="402008"/>
                    <a:pt x="2467472" y="402008"/>
                    <a:pt x="2459952" y="405016"/>
                  </a:cubicBezTo>
                  <a:cubicBezTo>
                    <a:pt x="2459952" y="405016"/>
                    <a:pt x="2459952" y="405016"/>
                    <a:pt x="2453937" y="405016"/>
                  </a:cubicBezTo>
                  <a:cubicBezTo>
                    <a:pt x="2453937" y="405016"/>
                    <a:pt x="2453937" y="405016"/>
                    <a:pt x="2441905" y="408024"/>
                  </a:cubicBezTo>
                  <a:cubicBezTo>
                    <a:pt x="2441905" y="408024"/>
                    <a:pt x="2441905" y="408024"/>
                    <a:pt x="2434385" y="408024"/>
                  </a:cubicBezTo>
                  <a:cubicBezTo>
                    <a:pt x="2434385" y="408024"/>
                    <a:pt x="2434385" y="408024"/>
                    <a:pt x="2431377" y="408024"/>
                  </a:cubicBezTo>
                  <a:cubicBezTo>
                    <a:pt x="2431377" y="408024"/>
                    <a:pt x="2431377" y="408024"/>
                    <a:pt x="2425362" y="408024"/>
                  </a:cubicBezTo>
                  <a:cubicBezTo>
                    <a:pt x="2425362" y="408024"/>
                    <a:pt x="2425362" y="408024"/>
                    <a:pt x="2417842" y="408024"/>
                  </a:cubicBezTo>
                  <a:cubicBezTo>
                    <a:pt x="2417842" y="408024"/>
                    <a:pt x="2417842" y="408024"/>
                    <a:pt x="2408818" y="408024"/>
                  </a:cubicBezTo>
                  <a:cubicBezTo>
                    <a:pt x="2408818" y="408024"/>
                    <a:pt x="2408818" y="408024"/>
                    <a:pt x="2401298" y="408024"/>
                  </a:cubicBezTo>
                  <a:cubicBezTo>
                    <a:pt x="2401298" y="408024"/>
                    <a:pt x="2401298" y="408024"/>
                    <a:pt x="2396787" y="408024"/>
                  </a:cubicBezTo>
                  <a:cubicBezTo>
                    <a:pt x="2396787" y="408024"/>
                    <a:pt x="2396787" y="408024"/>
                    <a:pt x="2389267" y="408024"/>
                  </a:cubicBezTo>
                  <a:cubicBezTo>
                    <a:pt x="2389267" y="408024"/>
                    <a:pt x="2389267" y="408024"/>
                    <a:pt x="2378739" y="408024"/>
                  </a:cubicBezTo>
                  <a:cubicBezTo>
                    <a:pt x="2378739" y="408024"/>
                    <a:pt x="2378739" y="408024"/>
                    <a:pt x="2362196" y="408024"/>
                  </a:cubicBezTo>
                  <a:cubicBezTo>
                    <a:pt x="2362196" y="408024"/>
                    <a:pt x="2356180" y="408024"/>
                    <a:pt x="2354676" y="408024"/>
                  </a:cubicBezTo>
                  <a:cubicBezTo>
                    <a:pt x="2354676" y="408024"/>
                    <a:pt x="2351668" y="406520"/>
                    <a:pt x="2351668" y="406520"/>
                  </a:cubicBezTo>
                  <a:cubicBezTo>
                    <a:pt x="2351668" y="406520"/>
                    <a:pt x="2351668" y="406520"/>
                    <a:pt x="2347156" y="403512"/>
                  </a:cubicBezTo>
                  <a:cubicBezTo>
                    <a:pt x="2347156" y="403512"/>
                    <a:pt x="2347156" y="403512"/>
                    <a:pt x="2341141" y="402008"/>
                  </a:cubicBezTo>
                  <a:cubicBezTo>
                    <a:pt x="2341141" y="402008"/>
                    <a:pt x="2341141" y="402008"/>
                    <a:pt x="2336629" y="399000"/>
                  </a:cubicBezTo>
                  <a:cubicBezTo>
                    <a:pt x="2336629" y="399000"/>
                    <a:pt x="2329109" y="392984"/>
                    <a:pt x="2327605" y="392984"/>
                  </a:cubicBezTo>
                  <a:cubicBezTo>
                    <a:pt x="2327605" y="392984"/>
                    <a:pt x="2324597" y="389977"/>
                    <a:pt x="2324597" y="389977"/>
                  </a:cubicBezTo>
                  <a:cubicBezTo>
                    <a:pt x="2324597" y="389977"/>
                    <a:pt x="2324597" y="389977"/>
                    <a:pt x="2321589" y="385465"/>
                  </a:cubicBezTo>
                  <a:cubicBezTo>
                    <a:pt x="2321589" y="385465"/>
                    <a:pt x="2321589" y="385465"/>
                    <a:pt x="2317077" y="382457"/>
                  </a:cubicBezTo>
                  <a:cubicBezTo>
                    <a:pt x="2317077" y="382457"/>
                    <a:pt x="2317077" y="382457"/>
                    <a:pt x="2314069" y="379449"/>
                  </a:cubicBezTo>
                  <a:cubicBezTo>
                    <a:pt x="2314069" y="379449"/>
                    <a:pt x="2314069" y="379449"/>
                    <a:pt x="2312566" y="377945"/>
                  </a:cubicBezTo>
                  <a:cubicBezTo>
                    <a:pt x="2312566" y="377945"/>
                    <a:pt x="2312566" y="377945"/>
                    <a:pt x="2309558" y="377945"/>
                  </a:cubicBezTo>
                  <a:cubicBezTo>
                    <a:pt x="2309558" y="377945"/>
                    <a:pt x="2309558" y="377945"/>
                    <a:pt x="2306550" y="374937"/>
                  </a:cubicBezTo>
                  <a:cubicBezTo>
                    <a:pt x="2306550" y="374937"/>
                    <a:pt x="2306550" y="374937"/>
                    <a:pt x="2303542" y="373433"/>
                  </a:cubicBezTo>
                  <a:cubicBezTo>
                    <a:pt x="2303542" y="373433"/>
                    <a:pt x="2303542" y="373433"/>
                    <a:pt x="2302038" y="371929"/>
                  </a:cubicBezTo>
                  <a:cubicBezTo>
                    <a:pt x="2302038" y="371929"/>
                    <a:pt x="2302038" y="371929"/>
                    <a:pt x="2299030" y="368921"/>
                  </a:cubicBezTo>
                  <a:cubicBezTo>
                    <a:pt x="2299030" y="368921"/>
                    <a:pt x="2299030" y="368921"/>
                    <a:pt x="2297526" y="367417"/>
                  </a:cubicBezTo>
                  <a:cubicBezTo>
                    <a:pt x="2297526" y="367417"/>
                    <a:pt x="2297526" y="367417"/>
                    <a:pt x="2293014" y="362905"/>
                  </a:cubicBezTo>
                  <a:cubicBezTo>
                    <a:pt x="2293014" y="362905"/>
                    <a:pt x="2293014" y="362905"/>
                    <a:pt x="2286998" y="358394"/>
                  </a:cubicBezTo>
                  <a:cubicBezTo>
                    <a:pt x="2286998" y="358394"/>
                    <a:pt x="2286998" y="358394"/>
                    <a:pt x="2280983" y="353882"/>
                  </a:cubicBezTo>
                  <a:cubicBezTo>
                    <a:pt x="2280983" y="353882"/>
                    <a:pt x="2280983" y="353882"/>
                    <a:pt x="2273463" y="346362"/>
                  </a:cubicBezTo>
                  <a:cubicBezTo>
                    <a:pt x="2273463" y="346362"/>
                    <a:pt x="2273463" y="346362"/>
                    <a:pt x="2268951" y="341850"/>
                  </a:cubicBezTo>
                  <a:cubicBezTo>
                    <a:pt x="2268951" y="341850"/>
                    <a:pt x="2268951" y="341850"/>
                    <a:pt x="2267447" y="343354"/>
                  </a:cubicBezTo>
                  <a:cubicBezTo>
                    <a:pt x="2267447" y="343354"/>
                    <a:pt x="2267447" y="343354"/>
                    <a:pt x="2264439" y="346362"/>
                  </a:cubicBezTo>
                  <a:cubicBezTo>
                    <a:pt x="2264439" y="346362"/>
                    <a:pt x="2264439" y="346362"/>
                    <a:pt x="2259927" y="352378"/>
                  </a:cubicBezTo>
                  <a:cubicBezTo>
                    <a:pt x="2259927" y="352378"/>
                    <a:pt x="2259927" y="352378"/>
                    <a:pt x="2258423" y="358394"/>
                  </a:cubicBezTo>
                  <a:cubicBezTo>
                    <a:pt x="2258423" y="358394"/>
                    <a:pt x="2258423" y="358394"/>
                    <a:pt x="2253912" y="367417"/>
                  </a:cubicBezTo>
                  <a:cubicBezTo>
                    <a:pt x="2253912" y="367417"/>
                    <a:pt x="2253912" y="367417"/>
                    <a:pt x="2250904" y="373433"/>
                  </a:cubicBezTo>
                  <a:cubicBezTo>
                    <a:pt x="2250904" y="373433"/>
                    <a:pt x="2250904" y="373433"/>
                    <a:pt x="2246392" y="382457"/>
                  </a:cubicBezTo>
                  <a:cubicBezTo>
                    <a:pt x="2246392" y="382457"/>
                    <a:pt x="2246392" y="382457"/>
                    <a:pt x="2240376" y="389977"/>
                  </a:cubicBezTo>
                  <a:cubicBezTo>
                    <a:pt x="2240376" y="389977"/>
                    <a:pt x="2240376" y="389977"/>
                    <a:pt x="2237368" y="392984"/>
                  </a:cubicBezTo>
                  <a:cubicBezTo>
                    <a:pt x="2237368" y="392984"/>
                    <a:pt x="2237368" y="392984"/>
                    <a:pt x="2232856" y="397496"/>
                  </a:cubicBezTo>
                  <a:cubicBezTo>
                    <a:pt x="2232856" y="397496"/>
                    <a:pt x="2232856" y="397496"/>
                    <a:pt x="2226841" y="403512"/>
                  </a:cubicBezTo>
                  <a:cubicBezTo>
                    <a:pt x="2226841" y="403512"/>
                    <a:pt x="2226841" y="403512"/>
                    <a:pt x="2220825" y="408024"/>
                  </a:cubicBezTo>
                  <a:cubicBezTo>
                    <a:pt x="2220825" y="408024"/>
                    <a:pt x="2220825" y="408024"/>
                    <a:pt x="2214809" y="412536"/>
                  </a:cubicBezTo>
                  <a:cubicBezTo>
                    <a:pt x="2214809" y="412536"/>
                    <a:pt x="2208793" y="415544"/>
                    <a:pt x="2208793" y="415544"/>
                  </a:cubicBezTo>
                  <a:cubicBezTo>
                    <a:pt x="2210297" y="415544"/>
                    <a:pt x="2205785" y="417048"/>
                    <a:pt x="2205785" y="417048"/>
                  </a:cubicBezTo>
                  <a:cubicBezTo>
                    <a:pt x="2205785" y="417048"/>
                    <a:pt x="2205785" y="417048"/>
                    <a:pt x="2198266" y="420055"/>
                  </a:cubicBezTo>
                  <a:cubicBezTo>
                    <a:pt x="2198266" y="420055"/>
                    <a:pt x="2198266" y="420055"/>
                    <a:pt x="2193754" y="421559"/>
                  </a:cubicBezTo>
                  <a:cubicBezTo>
                    <a:pt x="2193754" y="421559"/>
                    <a:pt x="2193754" y="421559"/>
                    <a:pt x="2186234" y="423063"/>
                  </a:cubicBezTo>
                  <a:cubicBezTo>
                    <a:pt x="2186234" y="423063"/>
                    <a:pt x="2186234" y="423063"/>
                    <a:pt x="2181722" y="424567"/>
                  </a:cubicBezTo>
                  <a:cubicBezTo>
                    <a:pt x="2181722" y="424567"/>
                    <a:pt x="2181722" y="424567"/>
                    <a:pt x="2175706" y="424567"/>
                  </a:cubicBezTo>
                  <a:cubicBezTo>
                    <a:pt x="2175706" y="424567"/>
                    <a:pt x="2175706" y="424567"/>
                    <a:pt x="2166683" y="427575"/>
                  </a:cubicBezTo>
                  <a:cubicBezTo>
                    <a:pt x="2166683" y="427575"/>
                    <a:pt x="2166683" y="427575"/>
                    <a:pt x="2159163" y="427575"/>
                  </a:cubicBezTo>
                  <a:cubicBezTo>
                    <a:pt x="2159163" y="427575"/>
                    <a:pt x="2159163" y="427575"/>
                    <a:pt x="2147131" y="429079"/>
                  </a:cubicBezTo>
                  <a:cubicBezTo>
                    <a:pt x="2147131" y="429079"/>
                    <a:pt x="2147131" y="429079"/>
                    <a:pt x="2141116" y="427575"/>
                  </a:cubicBezTo>
                  <a:cubicBezTo>
                    <a:pt x="2141116" y="427575"/>
                    <a:pt x="2141116" y="427575"/>
                    <a:pt x="2133596" y="427575"/>
                  </a:cubicBezTo>
                  <a:cubicBezTo>
                    <a:pt x="2133596" y="427575"/>
                    <a:pt x="2133596" y="427575"/>
                    <a:pt x="2129084" y="426071"/>
                  </a:cubicBezTo>
                  <a:cubicBezTo>
                    <a:pt x="2129084" y="426071"/>
                    <a:pt x="2129084" y="426071"/>
                    <a:pt x="2124572" y="424567"/>
                  </a:cubicBezTo>
                  <a:cubicBezTo>
                    <a:pt x="2124572" y="424567"/>
                    <a:pt x="2124572" y="424567"/>
                    <a:pt x="2118556" y="424567"/>
                  </a:cubicBezTo>
                  <a:cubicBezTo>
                    <a:pt x="2118556" y="424567"/>
                    <a:pt x="2118556" y="424567"/>
                    <a:pt x="2111037" y="420055"/>
                  </a:cubicBezTo>
                  <a:cubicBezTo>
                    <a:pt x="2111037" y="420055"/>
                    <a:pt x="2111037" y="420055"/>
                    <a:pt x="2111037" y="418552"/>
                  </a:cubicBezTo>
                  <a:cubicBezTo>
                    <a:pt x="2111037" y="418552"/>
                    <a:pt x="2111037" y="418552"/>
                    <a:pt x="2115548" y="417048"/>
                  </a:cubicBezTo>
                  <a:cubicBezTo>
                    <a:pt x="2115548" y="417048"/>
                    <a:pt x="2115548" y="417048"/>
                    <a:pt x="2121564" y="414040"/>
                  </a:cubicBezTo>
                  <a:cubicBezTo>
                    <a:pt x="2121564" y="414040"/>
                    <a:pt x="2121564" y="414040"/>
                    <a:pt x="2123068" y="411032"/>
                  </a:cubicBezTo>
                  <a:cubicBezTo>
                    <a:pt x="2123068" y="411032"/>
                    <a:pt x="2123068" y="411032"/>
                    <a:pt x="2123068" y="408024"/>
                  </a:cubicBezTo>
                  <a:cubicBezTo>
                    <a:pt x="2123068" y="408024"/>
                    <a:pt x="2123068" y="408024"/>
                    <a:pt x="2118556" y="403512"/>
                  </a:cubicBezTo>
                  <a:cubicBezTo>
                    <a:pt x="2118556" y="403512"/>
                    <a:pt x="2118556" y="403512"/>
                    <a:pt x="2114044" y="400504"/>
                  </a:cubicBezTo>
                  <a:cubicBezTo>
                    <a:pt x="2114044" y="400504"/>
                    <a:pt x="2112541" y="399000"/>
                    <a:pt x="2111037" y="399000"/>
                  </a:cubicBezTo>
                  <a:cubicBezTo>
                    <a:pt x="2109533" y="399000"/>
                    <a:pt x="2106525" y="395992"/>
                    <a:pt x="2106525" y="395992"/>
                  </a:cubicBezTo>
                  <a:cubicBezTo>
                    <a:pt x="2106525" y="395992"/>
                    <a:pt x="2106525" y="395992"/>
                    <a:pt x="2103517" y="392984"/>
                  </a:cubicBezTo>
                  <a:cubicBezTo>
                    <a:pt x="2103517" y="392984"/>
                    <a:pt x="2103517" y="392984"/>
                    <a:pt x="2099005" y="391480"/>
                  </a:cubicBezTo>
                  <a:cubicBezTo>
                    <a:pt x="2099005" y="391480"/>
                    <a:pt x="2099005" y="391480"/>
                    <a:pt x="2094493" y="389977"/>
                  </a:cubicBezTo>
                  <a:cubicBezTo>
                    <a:pt x="2094493" y="389977"/>
                    <a:pt x="2094493" y="389977"/>
                    <a:pt x="2091485" y="386969"/>
                  </a:cubicBezTo>
                  <a:cubicBezTo>
                    <a:pt x="2091485" y="386969"/>
                    <a:pt x="2091485" y="386969"/>
                    <a:pt x="2092989" y="380953"/>
                  </a:cubicBezTo>
                  <a:cubicBezTo>
                    <a:pt x="2092989" y="380953"/>
                    <a:pt x="2092989" y="380953"/>
                    <a:pt x="2095997" y="379449"/>
                  </a:cubicBezTo>
                  <a:cubicBezTo>
                    <a:pt x="2095997" y="379449"/>
                    <a:pt x="2095997" y="379449"/>
                    <a:pt x="2105021" y="379449"/>
                  </a:cubicBezTo>
                  <a:cubicBezTo>
                    <a:pt x="2105021" y="379449"/>
                    <a:pt x="2105021" y="379449"/>
                    <a:pt x="2115548" y="379449"/>
                  </a:cubicBezTo>
                  <a:cubicBezTo>
                    <a:pt x="2115548" y="379449"/>
                    <a:pt x="2115548" y="379449"/>
                    <a:pt x="2127580" y="379449"/>
                  </a:cubicBezTo>
                  <a:cubicBezTo>
                    <a:pt x="2127580" y="379449"/>
                    <a:pt x="2127580" y="379449"/>
                    <a:pt x="2135100" y="377945"/>
                  </a:cubicBezTo>
                  <a:cubicBezTo>
                    <a:pt x="2135100" y="377945"/>
                    <a:pt x="2135100" y="377945"/>
                    <a:pt x="2139612" y="377945"/>
                  </a:cubicBezTo>
                  <a:cubicBezTo>
                    <a:pt x="2139612" y="377945"/>
                    <a:pt x="2139612" y="377945"/>
                    <a:pt x="2153147" y="377945"/>
                  </a:cubicBezTo>
                  <a:cubicBezTo>
                    <a:pt x="2153147" y="377945"/>
                    <a:pt x="2153147" y="377945"/>
                    <a:pt x="2163675" y="376441"/>
                  </a:cubicBezTo>
                  <a:cubicBezTo>
                    <a:pt x="2163675" y="376441"/>
                    <a:pt x="2163675" y="376441"/>
                    <a:pt x="2169691" y="374937"/>
                  </a:cubicBezTo>
                  <a:cubicBezTo>
                    <a:pt x="2169691" y="374937"/>
                    <a:pt x="2169691" y="374937"/>
                    <a:pt x="2177210" y="373433"/>
                  </a:cubicBezTo>
                  <a:cubicBezTo>
                    <a:pt x="2177210" y="373433"/>
                    <a:pt x="2177210" y="373433"/>
                    <a:pt x="2187738" y="368921"/>
                  </a:cubicBezTo>
                  <a:cubicBezTo>
                    <a:pt x="2187738" y="368921"/>
                    <a:pt x="2187738" y="368921"/>
                    <a:pt x="2196762" y="358394"/>
                  </a:cubicBezTo>
                  <a:cubicBezTo>
                    <a:pt x="2196762" y="358394"/>
                    <a:pt x="2196762" y="358394"/>
                    <a:pt x="2201273" y="355386"/>
                  </a:cubicBezTo>
                  <a:cubicBezTo>
                    <a:pt x="2201273" y="355386"/>
                    <a:pt x="2201273" y="355386"/>
                    <a:pt x="2205785" y="350874"/>
                  </a:cubicBezTo>
                  <a:cubicBezTo>
                    <a:pt x="2205785" y="350874"/>
                    <a:pt x="2205785" y="350874"/>
                    <a:pt x="2214809" y="334330"/>
                  </a:cubicBezTo>
                  <a:cubicBezTo>
                    <a:pt x="2214809" y="334330"/>
                    <a:pt x="2214809" y="334330"/>
                    <a:pt x="2217817" y="328315"/>
                  </a:cubicBezTo>
                  <a:cubicBezTo>
                    <a:pt x="2217817" y="328315"/>
                    <a:pt x="2217817" y="328315"/>
                    <a:pt x="2220825" y="323803"/>
                  </a:cubicBezTo>
                  <a:cubicBezTo>
                    <a:pt x="2220825" y="323803"/>
                    <a:pt x="2222329" y="320795"/>
                    <a:pt x="2222329" y="319291"/>
                  </a:cubicBezTo>
                  <a:cubicBezTo>
                    <a:pt x="2220825" y="317787"/>
                    <a:pt x="2225337" y="316283"/>
                    <a:pt x="2225337" y="316283"/>
                  </a:cubicBezTo>
                  <a:cubicBezTo>
                    <a:pt x="2225337" y="316283"/>
                    <a:pt x="2229848" y="307259"/>
                    <a:pt x="2229848" y="307259"/>
                  </a:cubicBezTo>
                  <a:cubicBezTo>
                    <a:pt x="2228344" y="305755"/>
                    <a:pt x="2231352" y="302748"/>
                    <a:pt x="2231352" y="302748"/>
                  </a:cubicBezTo>
                  <a:cubicBezTo>
                    <a:pt x="2231352" y="302748"/>
                    <a:pt x="2231352" y="302748"/>
                    <a:pt x="2235864" y="293724"/>
                  </a:cubicBezTo>
                  <a:cubicBezTo>
                    <a:pt x="2235864" y="293724"/>
                    <a:pt x="2235864" y="293724"/>
                    <a:pt x="2237368" y="292220"/>
                  </a:cubicBezTo>
                  <a:cubicBezTo>
                    <a:pt x="2237368" y="292220"/>
                    <a:pt x="2237368" y="292220"/>
                    <a:pt x="2237368" y="287708"/>
                  </a:cubicBezTo>
                  <a:cubicBezTo>
                    <a:pt x="2237368" y="287708"/>
                    <a:pt x="2237368" y="287708"/>
                    <a:pt x="2238872" y="283196"/>
                  </a:cubicBezTo>
                  <a:cubicBezTo>
                    <a:pt x="2238872" y="283196"/>
                    <a:pt x="2238872" y="283196"/>
                    <a:pt x="2237368" y="283196"/>
                  </a:cubicBezTo>
                  <a:cubicBezTo>
                    <a:pt x="2237368" y="283196"/>
                    <a:pt x="2237368" y="283196"/>
                    <a:pt x="2234360" y="283196"/>
                  </a:cubicBezTo>
                  <a:cubicBezTo>
                    <a:pt x="2234360" y="283196"/>
                    <a:pt x="2234360" y="283196"/>
                    <a:pt x="2231352" y="283196"/>
                  </a:cubicBezTo>
                  <a:cubicBezTo>
                    <a:pt x="2231352" y="283196"/>
                    <a:pt x="2231352" y="283196"/>
                    <a:pt x="2229848" y="283196"/>
                  </a:cubicBezTo>
                  <a:cubicBezTo>
                    <a:pt x="2229848" y="283196"/>
                    <a:pt x="2229848" y="283196"/>
                    <a:pt x="2226841" y="283196"/>
                  </a:cubicBezTo>
                  <a:cubicBezTo>
                    <a:pt x="2226841" y="283196"/>
                    <a:pt x="2226841" y="283196"/>
                    <a:pt x="2220825" y="283196"/>
                  </a:cubicBezTo>
                  <a:cubicBezTo>
                    <a:pt x="2220825" y="283196"/>
                    <a:pt x="2220825" y="283196"/>
                    <a:pt x="2216313" y="284700"/>
                  </a:cubicBezTo>
                  <a:cubicBezTo>
                    <a:pt x="2216313" y="284700"/>
                    <a:pt x="2216313" y="284700"/>
                    <a:pt x="2210297" y="284700"/>
                  </a:cubicBezTo>
                  <a:cubicBezTo>
                    <a:pt x="2210297" y="284700"/>
                    <a:pt x="2210297" y="284700"/>
                    <a:pt x="2205785" y="284700"/>
                  </a:cubicBezTo>
                  <a:cubicBezTo>
                    <a:pt x="2205785" y="284700"/>
                    <a:pt x="2205785" y="284700"/>
                    <a:pt x="2202777" y="284700"/>
                  </a:cubicBezTo>
                  <a:cubicBezTo>
                    <a:pt x="2202777" y="284700"/>
                    <a:pt x="2202777" y="284700"/>
                    <a:pt x="2199769" y="284700"/>
                  </a:cubicBezTo>
                  <a:cubicBezTo>
                    <a:pt x="2199769" y="284700"/>
                    <a:pt x="2199769" y="284700"/>
                    <a:pt x="2192250" y="283196"/>
                  </a:cubicBezTo>
                  <a:cubicBezTo>
                    <a:pt x="2192250" y="283196"/>
                    <a:pt x="2192250" y="283196"/>
                    <a:pt x="2187738" y="281692"/>
                  </a:cubicBezTo>
                  <a:cubicBezTo>
                    <a:pt x="2187738" y="281692"/>
                    <a:pt x="2187738" y="281692"/>
                    <a:pt x="2181722" y="278684"/>
                  </a:cubicBezTo>
                  <a:cubicBezTo>
                    <a:pt x="2181722" y="278684"/>
                    <a:pt x="2181722" y="278684"/>
                    <a:pt x="2178714" y="275677"/>
                  </a:cubicBezTo>
                  <a:cubicBezTo>
                    <a:pt x="2178714" y="275677"/>
                    <a:pt x="2178714" y="275677"/>
                    <a:pt x="2172698" y="274173"/>
                  </a:cubicBezTo>
                  <a:cubicBezTo>
                    <a:pt x="2172698" y="274173"/>
                    <a:pt x="2172698" y="274173"/>
                    <a:pt x="2165179" y="266653"/>
                  </a:cubicBezTo>
                  <a:cubicBezTo>
                    <a:pt x="2165179" y="266653"/>
                    <a:pt x="2165179" y="266653"/>
                    <a:pt x="2166683" y="262141"/>
                  </a:cubicBezTo>
                  <a:cubicBezTo>
                    <a:pt x="2166683" y="262141"/>
                    <a:pt x="2166683" y="262141"/>
                    <a:pt x="2168187" y="260637"/>
                  </a:cubicBezTo>
                  <a:cubicBezTo>
                    <a:pt x="2168187" y="260637"/>
                    <a:pt x="2168187" y="260637"/>
                    <a:pt x="2171194" y="260637"/>
                  </a:cubicBezTo>
                  <a:cubicBezTo>
                    <a:pt x="2171194" y="260637"/>
                    <a:pt x="2171194" y="260637"/>
                    <a:pt x="2172698" y="259133"/>
                  </a:cubicBezTo>
                  <a:cubicBezTo>
                    <a:pt x="2172698" y="259133"/>
                    <a:pt x="2172698" y="259133"/>
                    <a:pt x="2175706" y="257629"/>
                  </a:cubicBezTo>
                  <a:cubicBezTo>
                    <a:pt x="2175706" y="257629"/>
                    <a:pt x="2175706" y="257629"/>
                    <a:pt x="2177210" y="257629"/>
                  </a:cubicBezTo>
                  <a:cubicBezTo>
                    <a:pt x="2177210" y="257629"/>
                    <a:pt x="2177210" y="257629"/>
                    <a:pt x="2180218" y="256125"/>
                  </a:cubicBezTo>
                  <a:cubicBezTo>
                    <a:pt x="2180218" y="256125"/>
                    <a:pt x="2180218" y="256125"/>
                    <a:pt x="2184730" y="254621"/>
                  </a:cubicBezTo>
                  <a:cubicBezTo>
                    <a:pt x="2184730" y="254621"/>
                    <a:pt x="2184730" y="254621"/>
                    <a:pt x="2187738" y="253117"/>
                  </a:cubicBezTo>
                  <a:cubicBezTo>
                    <a:pt x="2187738" y="253117"/>
                    <a:pt x="2187738" y="253117"/>
                    <a:pt x="2190746" y="251613"/>
                  </a:cubicBezTo>
                  <a:cubicBezTo>
                    <a:pt x="2190746" y="251613"/>
                    <a:pt x="2190746" y="251613"/>
                    <a:pt x="2195258" y="248605"/>
                  </a:cubicBezTo>
                  <a:cubicBezTo>
                    <a:pt x="2195258" y="248605"/>
                    <a:pt x="2195258" y="248605"/>
                    <a:pt x="2202777" y="247102"/>
                  </a:cubicBezTo>
                  <a:cubicBezTo>
                    <a:pt x="2202777" y="247102"/>
                    <a:pt x="2202777" y="247102"/>
                    <a:pt x="2211801" y="244094"/>
                  </a:cubicBezTo>
                  <a:cubicBezTo>
                    <a:pt x="2211801" y="244094"/>
                    <a:pt x="2211801" y="244094"/>
                    <a:pt x="2222329" y="241086"/>
                  </a:cubicBezTo>
                  <a:cubicBezTo>
                    <a:pt x="2222329" y="241086"/>
                    <a:pt x="2222329" y="241086"/>
                    <a:pt x="2231352" y="235070"/>
                  </a:cubicBezTo>
                  <a:cubicBezTo>
                    <a:pt x="2231352" y="235070"/>
                    <a:pt x="2231352" y="235070"/>
                    <a:pt x="2237368" y="233566"/>
                  </a:cubicBezTo>
                  <a:cubicBezTo>
                    <a:pt x="2237368" y="233566"/>
                    <a:pt x="2237368" y="233566"/>
                    <a:pt x="2253912" y="227550"/>
                  </a:cubicBezTo>
                  <a:cubicBezTo>
                    <a:pt x="2253912" y="227550"/>
                    <a:pt x="2253912" y="227550"/>
                    <a:pt x="2258423" y="226046"/>
                  </a:cubicBezTo>
                  <a:cubicBezTo>
                    <a:pt x="2258423" y="226046"/>
                    <a:pt x="2258423" y="226046"/>
                    <a:pt x="2259927" y="223038"/>
                  </a:cubicBezTo>
                  <a:cubicBezTo>
                    <a:pt x="2259927" y="223038"/>
                    <a:pt x="2259927" y="223038"/>
                    <a:pt x="2261431" y="212511"/>
                  </a:cubicBezTo>
                  <a:cubicBezTo>
                    <a:pt x="2261431" y="212511"/>
                    <a:pt x="2261431" y="212511"/>
                    <a:pt x="2262935" y="203487"/>
                  </a:cubicBezTo>
                  <a:cubicBezTo>
                    <a:pt x="2262935" y="203487"/>
                    <a:pt x="2262935" y="203487"/>
                    <a:pt x="2262935" y="195967"/>
                  </a:cubicBezTo>
                  <a:cubicBezTo>
                    <a:pt x="2262935" y="195967"/>
                    <a:pt x="2262935" y="195967"/>
                    <a:pt x="2262935" y="185440"/>
                  </a:cubicBezTo>
                  <a:cubicBezTo>
                    <a:pt x="2262935" y="185440"/>
                    <a:pt x="2262935" y="185440"/>
                    <a:pt x="2264439" y="162880"/>
                  </a:cubicBezTo>
                  <a:cubicBezTo>
                    <a:pt x="2264439" y="162880"/>
                    <a:pt x="2264439" y="162880"/>
                    <a:pt x="2264439" y="153857"/>
                  </a:cubicBezTo>
                  <a:cubicBezTo>
                    <a:pt x="2264439" y="153857"/>
                    <a:pt x="2264439" y="153857"/>
                    <a:pt x="2265943" y="144833"/>
                  </a:cubicBezTo>
                  <a:cubicBezTo>
                    <a:pt x="2265943" y="144833"/>
                    <a:pt x="2265943" y="144833"/>
                    <a:pt x="2267447" y="123778"/>
                  </a:cubicBezTo>
                  <a:cubicBezTo>
                    <a:pt x="2267447" y="123778"/>
                    <a:pt x="2267447" y="123778"/>
                    <a:pt x="2267447" y="119266"/>
                  </a:cubicBezTo>
                  <a:cubicBezTo>
                    <a:pt x="2267447" y="119266"/>
                    <a:pt x="2267447" y="119266"/>
                    <a:pt x="2268951" y="114754"/>
                  </a:cubicBezTo>
                  <a:cubicBezTo>
                    <a:pt x="2268951" y="114754"/>
                    <a:pt x="2268951" y="114754"/>
                    <a:pt x="2271959" y="104226"/>
                  </a:cubicBezTo>
                  <a:cubicBezTo>
                    <a:pt x="2271959" y="104226"/>
                    <a:pt x="2271959" y="104226"/>
                    <a:pt x="2271959" y="101219"/>
                  </a:cubicBezTo>
                  <a:cubicBezTo>
                    <a:pt x="2271959" y="101219"/>
                    <a:pt x="2271959" y="101219"/>
                    <a:pt x="2271959" y="98211"/>
                  </a:cubicBezTo>
                  <a:cubicBezTo>
                    <a:pt x="2271959" y="98211"/>
                    <a:pt x="2271959" y="98211"/>
                    <a:pt x="2273463" y="95203"/>
                  </a:cubicBezTo>
                  <a:cubicBezTo>
                    <a:pt x="2273463" y="95203"/>
                    <a:pt x="2273463" y="95203"/>
                    <a:pt x="2273463" y="92195"/>
                  </a:cubicBezTo>
                  <a:cubicBezTo>
                    <a:pt x="2273463" y="92195"/>
                    <a:pt x="2273463" y="92195"/>
                    <a:pt x="2274967" y="89187"/>
                  </a:cubicBezTo>
                  <a:cubicBezTo>
                    <a:pt x="2274967" y="89187"/>
                    <a:pt x="2274967" y="89187"/>
                    <a:pt x="2276471" y="83171"/>
                  </a:cubicBezTo>
                  <a:cubicBezTo>
                    <a:pt x="2276471" y="83171"/>
                    <a:pt x="2276471" y="83171"/>
                    <a:pt x="2277975" y="78659"/>
                  </a:cubicBezTo>
                  <a:cubicBezTo>
                    <a:pt x="2277975" y="78659"/>
                    <a:pt x="2277975" y="78659"/>
                    <a:pt x="2279479" y="74148"/>
                  </a:cubicBezTo>
                  <a:cubicBezTo>
                    <a:pt x="2279479" y="74148"/>
                    <a:pt x="2279479" y="74148"/>
                    <a:pt x="2283991" y="68132"/>
                  </a:cubicBezTo>
                  <a:cubicBezTo>
                    <a:pt x="2283991" y="68132"/>
                    <a:pt x="2283991" y="68132"/>
                    <a:pt x="2290006" y="65124"/>
                  </a:cubicBezTo>
                  <a:cubicBezTo>
                    <a:pt x="2290006" y="65124"/>
                    <a:pt x="2290006" y="65124"/>
                    <a:pt x="2291510" y="62116"/>
                  </a:cubicBezTo>
                  <a:cubicBezTo>
                    <a:pt x="2291510" y="62116"/>
                    <a:pt x="2291510" y="62116"/>
                    <a:pt x="2293014" y="59108"/>
                  </a:cubicBezTo>
                  <a:cubicBezTo>
                    <a:pt x="2293014" y="59108"/>
                    <a:pt x="2293014" y="59108"/>
                    <a:pt x="2297526" y="59108"/>
                  </a:cubicBezTo>
                  <a:cubicBezTo>
                    <a:pt x="2297526" y="59108"/>
                    <a:pt x="2297526" y="59108"/>
                    <a:pt x="2303542" y="57604"/>
                  </a:cubicBezTo>
                  <a:close/>
                  <a:moveTo>
                    <a:pt x="1734062" y="52841"/>
                  </a:moveTo>
                  <a:cubicBezTo>
                    <a:pt x="1735565" y="52841"/>
                    <a:pt x="1741577" y="54350"/>
                    <a:pt x="1741577" y="54350"/>
                  </a:cubicBezTo>
                  <a:cubicBezTo>
                    <a:pt x="1743080" y="55859"/>
                    <a:pt x="1744583" y="55859"/>
                    <a:pt x="1744583" y="55859"/>
                  </a:cubicBezTo>
                  <a:cubicBezTo>
                    <a:pt x="1744583" y="55859"/>
                    <a:pt x="1747589" y="58877"/>
                    <a:pt x="1749092" y="60386"/>
                  </a:cubicBezTo>
                  <a:cubicBezTo>
                    <a:pt x="1749092" y="61895"/>
                    <a:pt x="1750595" y="63404"/>
                    <a:pt x="1750595" y="64913"/>
                  </a:cubicBezTo>
                  <a:cubicBezTo>
                    <a:pt x="1750595" y="66422"/>
                    <a:pt x="1752099" y="67931"/>
                    <a:pt x="1752099" y="69440"/>
                  </a:cubicBezTo>
                  <a:cubicBezTo>
                    <a:pt x="1753602" y="69440"/>
                    <a:pt x="1756608" y="76986"/>
                    <a:pt x="1756608" y="76986"/>
                  </a:cubicBezTo>
                  <a:cubicBezTo>
                    <a:pt x="1756608" y="81513"/>
                    <a:pt x="1758111" y="84531"/>
                    <a:pt x="1758111" y="89058"/>
                  </a:cubicBezTo>
                  <a:cubicBezTo>
                    <a:pt x="1758111" y="92076"/>
                    <a:pt x="1758111" y="93585"/>
                    <a:pt x="1758111" y="95094"/>
                  </a:cubicBezTo>
                  <a:cubicBezTo>
                    <a:pt x="1758111" y="96603"/>
                    <a:pt x="1756608" y="98112"/>
                    <a:pt x="1756608" y="99621"/>
                  </a:cubicBezTo>
                  <a:cubicBezTo>
                    <a:pt x="1755105" y="102639"/>
                    <a:pt x="1749092" y="104148"/>
                    <a:pt x="1747589" y="105657"/>
                  </a:cubicBezTo>
                  <a:cubicBezTo>
                    <a:pt x="1746086" y="105657"/>
                    <a:pt x="1746086" y="107166"/>
                    <a:pt x="1743080" y="108675"/>
                  </a:cubicBezTo>
                  <a:cubicBezTo>
                    <a:pt x="1740074" y="110184"/>
                    <a:pt x="1740074" y="110184"/>
                    <a:pt x="1738571" y="111693"/>
                  </a:cubicBezTo>
                  <a:cubicBezTo>
                    <a:pt x="1735565" y="113202"/>
                    <a:pt x="1737068" y="113202"/>
                    <a:pt x="1735565" y="114711"/>
                  </a:cubicBezTo>
                  <a:cubicBezTo>
                    <a:pt x="1734062" y="116220"/>
                    <a:pt x="1734062" y="116220"/>
                    <a:pt x="1732559" y="119238"/>
                  </a:cubicBezTo>
                  <a:cubicBezTo>
                    <a:pt x="1731056" y="120747"/>
                    <a:pt x="1731056" y="119238"/>
                    <a:pt x="1729553" y="120747"/>
                  </a:cubicBezTo>
                  <a:cubicBezTo>
                    <a:pt x="1728049" y="120747"/>
                    <a:pt x="1729553" y="122257"/>
                    <a:pt x="1728049" y="123766"/>
                  </a:cubicBezTo>
                  <a:cubicBezTo>
                    <a:pt x="1728049" y="125275"/>
                    <a:pt x="1725043" y="134329"/>
                    <a:pt x="1725043" y="134329"/>
                  </a:cubicBezTo>
                  <a:cubicBezTo>
                    <a:pt x="1725043" y="134329"/>
                    <a:pt x="1723540" y="137347"/>
                    <a:pt x="1722037" y="138856"/>
                  </a:cubicBezTo>
                  <a:cubicBezTo>
                    <a:pt x="1720534" y="140365"/>
                    <a:pt x="1720534" y="141874"/>
                    <a:pt x="1720534" y="143383"/>
                  </a:cubicBezTo>
                  <a:cubicBezTo>
                    <a:pt x="1720534" y="144892"/>
                    <a:pt x="1720534" y="146401"/>
                    <a:pt x="1720534" y="147910"/>
                  </a:cubicBezTo>
                  <a:cubicBezTo>
                    <a:pt x="1720534" y="149419"/>
                    <a:pt x="1722037" y="150928"/>
                    <a:pt x="1722037" y="152437"/>
                  </a:cubicBezTo>
                  <a:cubicBezTo>
                    <a:pt x="1723540" y="153946"/>
                    <a:pt x="1726546" y="152437"/>
                    <a:pt x="1728049" y="153946"/>
                  </a:cubicBezTo>
                  <a:cubicBezTo>
                    <a:pt x="1729553" y="153946"/>
                    <a:pt x="1731056" y="152437"/>
                    <a:pt x="1738571" y="153946"/>
                  </a:cubicBezTo>
                  <a:cubicBezTo>
                    <a:pt x="1746086" y="155455"/>
                    <a:pt x="1741577" y="153946"/>
                    <a:pt x="1746086" y="156964"/>
                  </a:cubicBezTo>
                  <a:cubicBezTo>
                    <a:pt x="1750595" y="158473"/>
                    <a:pt x="1755105" y="169036"/>
                    <a:pt x="1753602" y="169036"/>
                  </a:cubicBezTo>
                  <a:cubicBezTo>
                    <a:pt x="1753602" y="170546"/>
                    <a:pt x="1755105" y="173564"/>
                    <a:pt x="1753602" y="175073"/>
                  </a:cubicBezTo>
                  <a:cubicBezTo>
                    <a:pt x="1752099" y="176582"/>
                    <a:pt x="1750595" y="182618"/>
                    <a:pt x="1749092" y="185636"/>
                  </a:cubicBezTo>
                  <a:cubicBezTo>
                    <a:pt x="1747589" y="187145"/>
                    <a:pt x="1747589" y="188654"/>
                    <a:pt x="1744583" y="190163"/>
                  </a:cubicBezTo>
                  <a:cubicBezTo>
                    <a:pt x="1743080" y="193181"/>
                    <a:pt x="1740074" y="199217"/>
                    <a:pt x="1738571" y="202235"/>
                  </a:cubicBezTo>
                  <a:cubicBezTo>
                    <a:pt x="1735565" y="205253"/>
                    <a:pt x="1737068" y="203744"/>
                    <a:pt x="1734062" y="208271"/>
                  </a:cubicBezTo>
                  <a:cubicBezTo>
                    <a:pt x="1731056" y="211289"/>
                    <a:pt x="1732559" y="211289"/>
                    <a:pt x="1729553" y="215816"/>
                  </a:cubicBezTo>
                  <a:cubicBezTo>
                    <a:pt x="1726546" y="221853"/>
                    <a:pt x="1726546" y="220344"/>
                    <a:pt x="1725043" y="223362"/>
                  </a:cubicBezTo>
                  <a:cubicBezTo>
                    <a:pt x="1723540" y="226380"/>
                    <a:pt x="1720534" y="227889"/>
                    <a:pt x="1719031" y="230907"/>
                  </a:cubicBezTo>
                  <a:cubicBezTo>
                    <a:pt x="1716025" y="233925"/>
                    <a:pt x="1714522" y="235434"/>
                    <a:pt x="1713019" y="236943"/>
                  </a:cubicBezTo>
                  <a:cubicBezTo>
                    <a:pt x="1713019" y="238452"/>
                    <a:pt x="1710013" y="239961"/>
                    <a:pt x="1708510" y="241470"/>
                  </a:cubicBezTo>
                  <a:cubicBezTo>
                    <a:pt x="1707007" y="242979"/>
                    <a:pt x="1707007" y="244488"/>
                    <a:pt x="1705504" y="247506"/>
                  </a:cubicBezTo>
                  <a:cubicBezTo>
                    <a:pt x="1704000" y="250524"/>
                    <a:pt x="1702497" y="249015"/>
                    <a:pt x="1702497" y="250524"/>
                  </a:cubicBezTo>
                  <a:cubicBezTo>
                    <a:pt x="1700994" y="250524"/>
                    <a:pt x="1702497" y="252033"/>
                    <a:pt x="1702497" y="253542"/>
                  </a:cubicBezTo>
                  <a:cubicBezTo>
                    <a:pt x="1704000" y="256560"/>
                    <a:pt x="1704000" y="255051"/>
                    <a:pt x="1705504" y="258069"/>
                  </a:cubicBezTo>
                  <a:cubicBezTo>
                    <a:pt x="1705504" y="259578"/>
                    <a:pt x="1705504" y="259578"/>
                    <a:pt x="1705504" y="262596"/>
                  </a:cubicBezTo>
                  <a:cubicBezTo>
                    <a:pt x="1707007" y="264105"/>
                    <a:pt x="1707007" y="262596"/>
                    <a:pt x="1710013" y="264105"/>
                  </a:cubicBezTo>
                  <a:cubicBezTo>
                    <a:pt x="1713019" y="264105"/>
                    <a:pt x="1713019" y="262596"/>
                    <a:pt x="1714522" y="261087"/>
                  </a:cubicBezTo>
                  <a:cubicBezTo>
                    <a:pt x="1716025" y="261087"/>
                    <a:pt x="1717528" y="259578"/>
                    <a:pt x="1719031" y="259578"/>
                  </a:cubicBezTo>
                  <a:cubicBezTo>
                    <a:pt x="1722037" y="258069"/>
                    <a:pt x="1723540" y="256560"/>
                    <a:pt x="1726546" y="255051"/>
                  </a:cubicBezTo>
                  <a:cubicBezTo>
                    <a:pt x="1728049" y="253542"/>
                    <a:pt x="1729553" y="250524"/>
                    <a:pt x="1729553" y="250524"/>
                  </a:cubicBezTo>
                  <a:cubicBezTo>
                    <a:pt x="1729553" y="250524"/>
                    <a:pt x="1732559" y="249015"/>
                    <a:pt x="1734062" y="247506"/>
                  </a:cubicBezTo>
                  <a:cubicBezTo>
                    <a:pt x="1735565" y="245997"/>
                    <a:pt x="1737068" y="245997"/>
                    <a:pt x="1737068" y="244488"/>
                  </a:cubicBezTo>
                  <a:cubicBezTo>
                    <a:pt x="1738571" y="242979"/>
                    <a:pt x="1740074" y="242979"/>
                    <a:pt x="1741577" y="241470"/>
                  </a:cubicBezTo>
                  <a:cubicBezTo>
                    <a:pt x="1741577" y="241470"/>
                    <a:pt x="1743080" y="241470"/>
                    <a:pt x="1744583" y="239961"/>
                  </a:cubicBezTo>
                  <a:cubicBezTo>
                    <a:pt x="1746086" y="239961"/>
                    <a:pt x="1746086" y="239961"/>
                    <a:pt x="1747589" y="241470"/>
                  </a:cubicBezTo>
                  <a:cubicBezTo>
                    <a:pt x="1747589" y="241470"/>
                    <a:pt x="1747589" y="242979"/>
                    <a:pt x="1749092" y="245997"/>
                  </a:cubicBezTo>
                  <a:cubicBezTo>
                    <a:pt x="1749092" y="247506"/>
                    <a:pt x="1749092" y="249015"/>
                    <a:pt x="1749092" y="253542"/>
                  </a:cubicBezTo>
                  <a:cubicBezTo>
                    <a:pt x="1749092" y="256560"/>
                    <a:pt x="1749092" y="261087"/>
                    <a:pt x="1747589" y="261087"/>
                  </a:cubicBezTo>
                  <a:cubicBezTo>
                    <a:pt x="1746086" y="262596"/>
                    <a:pt x="1747589" y="264105"/>
                    <a:pt x="1747589" y="265614"/>
                  </a:cubicBezTo>
                  <a:cubicBezTo>
                    <a:pt x="1746086" y="268632"/>
                    <a:pt x="1746086" y="268632"/>
                    <a:pt x="1744583" y="271651"/>
                  </a:cubicBezTo>
                  <a:cubicBezTo>
                    <a:pt x="1744583" y="274669"/>
                    <a:pt x="1743080" y="274669"/>
                    <a:pt x="1741577" y="274669"/>
                  </a:cubicBezTo>
                  <a:cubicBezTo>
                    <a:pt x="1741577" y="274669"/>
                    <a:pt x="1740074" y="274669"/>
                    <a:pt x="1738571" y="276178"/>
                  </a:cubicBezTo>
                  <a:cubicBezTo>
                    <a:pt x="1738571" y="276178"/>
                    <a:pt x="1737068" y="279196"/>
                    <a:pt x="1735565" y="279196"/>
                  </a:cubicBezTo>
                  <a:cubicBezTo>
                    <a:pt x="1732559" y="279196"/>
                    <a:pt x="1731056" y="280705"/>
                    <a:pt x="1729553" y="282214"/>
                  </a:cubicBezTo>
                  <a:cubicBezTo>
                    <a:pt x="1729553" y="283723"/>
                    <a:pt x="1726546" y="286741"/>
                    <a:pt x="1723540" y="289759"/>
                  </a:cubicBezTo>
                  <a:cubicBezTo>
                    <a:pt x="1720534" y="292777"/>
                    <a:pt x="1719031" y="292777"/>
                    <a:pt x="1716025" y="295795"/>
                  </a:cubicBezTo>
                  <a:cubicBezTo>
                    <a:pt x="1714522" y="298813"/>
                    <a:pt x="1713019" y="298813"/>
                    <a:pt x="1710013" y="300322"/>
                  </a:cubicBezTo>
                  <a:cubicBezTo>
                    <a:pt x="1708510" y="301831"/>
                    <a:pt x="1707007" y="300322"/>
                    <a:pt x="1705504" y="300322"/>
                  </a:cubicBezTo>
                  <a:cubicBezTo>
                    <a:pt x="1704000" y="301831"/>
                    <a:pt x="1704000" y="301831"/>
                    <a:pt x="1704000" y="303340"/>
                  </a:cubicBezTo>
                  <a:cubicBezTo>
                    <a:pt x="1702497" y="304849"/>
                    <a:pt x="1704000" y="304849"/>
                    <a:pt x="1704000" y="307867"/>
                  </a:cubicBezTo>
                  <a:cubicBezTo>
                    <a:pt x="1704000" y="309376"/>
                    <a:pt x="1708510" y="309376"/>
                    <a:pt x="1708510" y="309376"/>
                  </a:cubicBezTo>
                  <a:cubicBezTo>
                    <a:pt x="1708510" y="309376"/>
                    <a:pt x="1711516" y="312394"/>
                    <a:pt x="1713019" y="312394"/>
                  </a:cubicBezTo>
                  <a:cubicBezTo>
                    <a:pt x="1714522" y="312394"/>
                    <a:pt x="1717528" y="315412"/>
                    <a:pt x="1717528" y="318430"/>
                  </a:cubicBezTo>
                  <a:cubicBezTo>
                    <a:pt x="1717528" y="322958"/>
                    <a:pt x="1720534" y="324467"/>
                    <a:pt x="1720534" y="327485"/>
                  </a:cubicBezTo>
                  <a:cubicBezTo>
                    <a:pt x="1720534" y="328994"/>
                    <a:pt x="1720534" y="330503"/>
                    <a:pt x="1720534" y="330503"/>
                  </a:cubicBezTo>
                  <a:cubicBezTo>
                    <a:pt x="1722037" y="332012"/>
                    <a:pt x="1722037" y="333521"/>
                    <a:pt x="1722037" y="335030"/>
                  </a:cubicBezTo>
                  <a:cubicBezTo>
                    <a:pt x="1722037" y="336539"/>
                    <a:pt x="1722037" y="339557"/>
                    <a:pt x="1720534" y="342575"/>
                  </a:cubicBezTo>
                  <a:cubicBezTo>
                    <a:pt x="1719031" y="345593"/>
                    <a:pt x="1719031" y="351629"/>
                    <a:pt x="1719031" y="354647"/>
                  </a:cubicBezTo>
                  <a:cubicBezTo>
                    <a:pt x="1719031" y="356156"/>
                    <a:pt x="1720534" y="360683"/>
                    <a:pt x="1720534" y="362192"/>
                  </a:cubicBezTo>
                  <a:cubicBezTo>
                    <a:pt x="1720534" y="362192"/>
                    <a:pt x="1720534" y="366719"/>
                    <a:pt x="1720534" y="369738"/>
                  </a:cubicBezTo>
                  <a:cubicBezTo>
                    <a:pt x="1720534" y="372756"/>
                    <a:pt x="1720534" y="372756"/>
                    <a:pt x="1720534" y="374265"/>
                  </a:cubicBezTo>
                  <a:cubicBezTo>
                    <a:pt x="1720534" y="375774"/>
                    <a:pt x="1719031" y="378792"/>
                    <a:pt x="1717528" y="380301"/>
                  </a:cubicBezTo>
                  <a:cubicBezTo>
                    <a:pt x="1717528" y="383319"/>
                    <a:pt x="1719031" y="383319"/>
                    <a:pt x="1719031" y="386337"/>
                  </a:cubicBezTo>
                  <a:cubicBezTo>
                    <a:pt x="1720534" y="387846"/>
                    <a:pt x="1720534" y="389355"/>
                    <a:pt x="1720534" y="390864"/>
                  </a:cubicBezTo>
                  <a:cubicBezTo>
                    <a:pt x="1720534" y="393882"/>
                    <a:pt x="1719031" y="395391"/>
                    <a:pt x="1719031" y="398409"/>
                  </a:cubicBezTo>
                  <a:cubicBezTo>
                    <a:pt x="1719031" y="401427"/>
                    <a:pt x="1719031" y="404445"/>
                    <a:pt x="1719031" y="405954"/>
                  </a:cubicBezTo>
                  <a:cubicBezTo>
                    <a:pt x="1717528" y="408972"/>
                    <a:pt x="1716025" y="413499"/>
                    <a:pt x="1716025" y="416517"/>
                  </a:cubicBezTo>
                  <a:cubicBezTo>
                    <a:pt x="1714522" y="419536"/>
                    <a:pt x="1714522" y="421045"/>
                    <a:pt x="1713019" y="422554"/>
                  </a:cubicBezTo>
                  <a:cubicBezTo>
                    <a:pt x="1713019" y="424063"/>
                    <a:pt x="1711516" y="425572"/>
                    <a:pt x="1711516" y="428590"/>
                  </a:cubicBezTo>
                  <a:cubicBezTo>
                    <a:pt x="1711516" y="430099"/>
                    <a:pt x="1711516" y="431608"/>
                    <a:pt x="1710013" y="434626"/>
                  </a:cubicBezTo>
                  <a:cubicBezTo>
                    <a:pt x="1708510" y="439153"/>
                    <a:pt x="1708510" y="437644"/>
                    <a:pt x="1705504" y="440662"/>
                  </a:cubicBezTo>
                  <a:cubicBezTo>
                    <a:pt x="1704000" y="445189"/>
                    <a:pt x="1700994" y="443680"/>
                    <a:pt x="1697988" y="446698"/>
                  </a:cubicBezTo>
                  <a:cubicBezTo>
                    <a:pt x="1694982" y="448207"/>
                    <a:pt x="1694982" y="446698"/>
                    <a:pt x="1691976" y="448207"/>
                  </a:cubicBezTo>
                  <a:cubicBezTo>
                    <a:pt x="1687467" y="449716"/>
                    <a:pt x="1685964" y="448207"/>
                    <a:pt x="1682958" y="449716"/>
                  </a:cubicBezTo>
                  <a:cubicBezTo>
                    <a:pt x="1679951" y="449716"/>
                    <a:pt x="1679951" y="449716"/>
                    <a:pt x="1678448" y="448207"/>
                  </a:cubicBezTo>
                  <a:cubicBezTo>
                    <a:pt x="1676945" y="448207"/>
                    <a:pt x="1672436" y="445189"/>
                    <a:pt x="1672436" y="443680"/>
                  </a:cubicBezTo>
                  <a:cubicBezTo>
                    <a:pt x="1672436" y="443680"/>
                    <a:pt x="1670933" y="440662"/>
                    <a:pt x="1669430" y="440662"/>
                  </a:cubicBezTo>
                  <a:cubicBezTo>
                    <a:pt x="1669430" y="439153"/>
                    <a:pt x="1669430" y="436135"/>
                    <a:pt x="1669430" y="434626"/>
                  </a:cubicBezTo>
                  <a:cubicBezTo>
                    <a:pt x="1669430" y="433117"/>
                    <a:pt x="1667927" y="431608"/>
                    <a:pt x="1667927" y="430099"/>
                  </a:cubicBezTo>
                  <a:cubicBezTo>
                    <a:pt x="1667927" y="428590"/>
                    <a:pt x="1664921" y="422554"/>
                    <a:pt x="1664921" y="422554"/>
                  </a:cubicBezTo>
                  <a:cubicBezTo>
                    <a:pt x="1664921" y="422554"/>
                    <a:pt x="1663418" y="421045"/>
                    <a:pt x="1661915" y="419536"/>
                  </a:cubicBezTo>
                  <a:cubicBezTo>
                    <a:pt x="1660412" y="416517"/>
                    <a:pt x="1658909" y="418027"/>
                    <a:pt x="1657405" y="416517"/>
                  </a:cubicBezTo>
                  <a:cubicBezTo>
                    <a:pt x="1655902" y="416517"/>
                    <a:pt x="1654399" y="415008"/>
                    <a:pt x="1652896" y="413499"/>
                  </a:cubicBezTo>
                  <a:cubicBezTo>
                    <a:pt x="1651393" y="411990"/>
                    <a:pt x="1652896" y="410481"/>
                    <a:pt x="1652896" y="408972"/>
                  </a:cubicBezTo>
                  <a:cubicBezTo>
                    <a:pt x="1652896" y="408972"/>
                    <a:pt x="1652896" y="405954"/>
                    <a:pt x="1654399" y="404445"/>
                  </a:cubicBezTo>
                  <a:cubicBezTo>
                    <a:pt x="1654399" y="402936"/>
                    <a:pt x="1654399" y="399918"/>
                    <a:pt x="1654399" y="398409"/>
                  </a:cubicBezTo>
                  <a:cubicBezTo>
                    <a:pt x="1654399" y="396900"/>
                    <a:pt x="1654399" y="395391"/>
                    <a:pt x="1654399" y="395391"/>
                  </a:cubicBezTo>
                  <a:cubicBezTo>
                    <a:pt x="1654399" y="395391"/>
                    <a:pt x="1654399" y="393882"/>
                    <a:pt x="1654399" y="392373"/>
                  </a:cubicBezTo>
                  <a:cubicBezTo>
                    <a:pt x="1655902" y="392373"/>
                    <a:pt x="1655902" y="390864"/>
                    <a:pt x="1657405" y="390864"/>
                  </a:cubicBezTo>
                  <a:cubicBezTo>
                    <a:pt x="1657405" y="389355"/>
                    <a:pt x="1657405" y="387846"/>
                    <a:pt x="1658909" y="387846"/>
                  </a:cubicBezTo>
                  <a:cubicBezTo>
                    <a:pt x="1658909" y="386337"/>
                    <a:pt x="1660412" y="383319"/>
                    <a:pt x="1661915" y="381810"/>
                  </a:cubicBezTo>
                  <a:cubicBezTo>
                    <a:pt x="1661915" y="378792"/>
                    <a:pt x="1661915" y="375774"/>
                    <a:pt x="1661915" y="372756"/>
                  </a:cubicBezTo>
                  <a:cubicBezTo>
                    <a:pt x="1661915" y="369738"/>
                    <a:pt x="1661915" y="368228"/>
                    <a:pt x="1661915" y="365210"/>
                  </a:cubicBezTo>
                  <a:cubicBezTo>
                    <a:pt x="1661915" y="362192"/>
                    <a:pt x="1661915" y="359174"/>
                    <a:pt x="1661915" y="357665"/>
                  </a:cubicBezTo>
                  <a:cubicBezTo>
                    <a:pt x="1661915" y="357665"/>
                    <a:pt x="1661915" y="354647"/>
                    <a:pt x="1660412" y="351629"/>
                  </a:cubicBezTo>
                  <a:cubicBezTo>
                    <a:pt x="1657405" y="350120"/>
                    <a:pt x="1658909" y="350120"/>
                    <a:pt x="1655902" y="350120"/>
                  </a:cubicBezTo>
                  <a:cubicBezTo>
                    <a:pt x="1652896" y="350120"/>
                    <a:pt x="1654399" y="353138"/>
                    <a:pt x="1651393" y="354647"/>
                  </a:cubicBezTo>
                  <a:cubicBezTo>
                    <a:pt x="1648387" y="356156"/>
                    <a:pt x="1645381" y="356156"/>
                    <a:pt x="1642375" y="354647"/>
                  </a:cubicBezTo>
                  <a:cubicBezTo>
                    <a:pt x="1639369" y="354647"/>
                    <a:pt x="1636363" y="353138"/>
                    <a:pt x="1636363" y="353138"/>
                  </a:cubicBezTo>
                  <a:cubicBezTo>
                    <a:pt x="1636363" y="353138"/>
                    <a:pt x="1633356" y="350120"/>
                    <a:pt x="1633356" y="347102"/>
                  </a:cubicBezTo>
                  <a:cubicBezTo>
                    <a:pt x="1631853" y="345593"/>
                    <a:pt x="1631853" y="342575"/>
                    <a:pt x="1630350" y="339557"/>
                  </a:cubicBezTo>
                  <a:cubicBezTo>
                    <a:pt x="1628847" y="336539"/>
                    <a:pt x="1627344" y="335030"/>
                    <a:pt x="1625841" y="333521"/>
                  </a:cubicBezTo>
                  <a:cubicBezTo>
                    <a:pt x="1624338" y="332012"/>
                    <a:pt x="1624338" y="325976"/>
                    <a:pt x="1624338" y="324467"/>
                  </a:cubicBezTo>
                  <a:cubicBezTo>
                    <a:pt x="1622835" y="322958"/>
                    <a:pt x="1622835" y="310885"/>
                    <a:pt x="1622835" y="310885"/>
                  </a:cubicBezTo>
                  <a:cubicBezTo>
                    <a:pt x="1622835" y="310885"/>
                    <a:pt x="1624338" y="303340"/>
                    <a:pt x="1624338" y="301831"/>
                  </a:cubicBezTo>
                  <a:cubicBezTo>
                    <a:pt x="1624338" y="298813"/>
                    <a:pt x="1625841" y="295795"/>
                    <a:pt x="1627344" y="295795"/>
                  </a:cubicBezTo>
                  <a:cubicBezTo>
                    <a:pt x="1627344" y="295795"/>
                    <a:pt x="1630350" y="292777"/>
                    <a:pt x="1630350" y="291268"/>
                  </a:cubicBezTo>
                  <a:cubicBezTo>
                    <a:pt x="1633356" y="288250"/>
                    <a:pt x="1634860" y="286741"/>
                    <a:pt x="1637866" y="283723"/>
                  </a:cubicBezTo>
                  <a:cubicBezTo>
                    <a:pt x="1637866" y="283723"/>
                    <a:pt x="1637866" y="280705"/>
                    <a:pt x="1637866" y="279196"/>
                  </a:cubicBezTo>
                  <a:cubicBezTo>
                    <a:pt x="1637866" y="277687"/>
                    <a:pt x="1636363" y="276178"/>
                    <a:pt x="1636363" y="274669"/>
                  </a:cubicBezTo>
                  <a:cubicBezTo>
                    <a:pt x="1636363" y="271651"/>
                    <a:pt x="1633356" y="270142"/>
                    <a:pt x="1633356" y="270142"/>
                  </a:cubicBezTo>
                  <a:cubicBezTo>
                    <a:pt x="1633356" y="270142"/>
                    <a:pt x="1630350" y="264105"/>
                    <a:pt x="1628847" y="261087"/>
                  </a:cubicBezTo>
                  <a:cubicBezTo>
                    <a:pt x="1627344" y="259578"/>
                    <a:pt x="1625841" y="258069"/>
                    <a:pt x="1624338" y="255051"/>
                  </a:cubicBezTo>
                  <a:cubicBezTo>
                    <a:pt x="1622835" y="252033"/>
                    <a:pt x="1621332" y="250524"/>
                    <a:pt x="1619829" y="249015"/>
                  </a:cubicBezTo>
                  <a:cubicBezTo>
                    <a:pt x="1619829" y="247506"/>
                    <a:pt x="1616823" y="241470"/>
                    <a:pt x="1616823" y="239961"/>
                  </a:cubicBezTo>
                  <a:cubicBezTo>
                    <a:pt x="1616823" y="238452"/>
                    <a:pt x="1618326" y="233925"/>
                    <a:pt x="1618326" y="230907"/>
                  </a:cubicBezTo>
                  <a:cubicBezTo>
                    <a:pt x="1618326" y="230907"/>
                    <a:pt x="1619829" y="227889"/>
                    <a:pt x="1621332" y="226380"/>
                  </a:cubicBezTo>
                  <a:cubicBezTo>
                    <a:pt x="1621332" y="223362"/>
                    <a:pt x="1621332" y="221853"/>
                    <a:pt x="1622835" y="218834"/>
                  </a:cubicBezTo>
                  <a:cubicBezTo>
                    <a:pt x="1624338" y="215816"/>
                    <a:pt x="1624338" y="215816"/>
                    <a:pt x="1625841" y="212798"/>
                  </a:cubicBezTo>
                  <a:cubicBezTo>
                    <a:pt x="1627344" y="211289"/>
                    <a:pt x="1627344" y="211289"/>
                    <a:pt x="1628847" y="209780"/>
                  </a:cubicBezTo>
                  <a:cubicBezTo>
                    <a:pt x="1628847" y="208271"/>
                    <a:pt x="1631853" y="205253"/>
                    <a:pt x="1631853" y="202235"/>
                  </a:cubicBezTo>
                  <a:cubicBezTo>
                    <a:pt x="1631853" y="202235"/>
                    <a:pt x="1634860" y="199217"/>
                    <a:pt x="1636363" y="199217"/>
                  </a:cubicBezTo>
                  <a:cubicBezTo>
                    <a:pt x="1637866" y="197708"/>
                    <a:pt x="1639369" y="196199"/>
                    <a:pt x="1639369" y="196199"/>
                  </a:cubicBezTo>
                  <a:cubicBezTo>
                    <a:pt x="1639369" y="196199"/>
                    <a:pt x="1642375" y="193181"/>
                    <a:pt x="1643878" y="191672"/>
                  </a:cubicBezTo>
                  <a:cubicBezTo>
                    <a:pt x="1645381" y="190163"/>
                    <a:pt x="1648387" y="188654"/>
                    <a:pt x="1648387" y="188654"/>
                  </a:cubicBezTo>
                  <a:cubicBezTo>
                    <a:pt x="1648387" y="187145"/>
                    <a:pt x="1649890" y="185636"/>
                    <a:pt x="1651393" y="184127"/>
                  </a:cubicBezTo>
                  <a:cubicBezTo>
                    <a:pt x="1651393" y="184127"/>
                    <a:pt x="1652896" y="181109"/>
                    <a:pt x="1652896" y="178091"/>
                  </a:cubicBezTo>
                  <a:cubicBezTo>
                    <a:pt x="1652896" y="176582"/>
                    <a:pt x="1655902" y="173564"/>
                    <a:pt x="1655902" y="173564"/>
                  </a:cubicBezTo>
                  <a:cubicBezTo>
                    <a:pt x="1655902" y="173564"/>
                    <a:pt x="1660412" y="167527"/>
                    <a:pt x="1661915" y="166018"/>
                  </a:cubicBezTo>
                  <a:cubicBezTo>
                    <a:pt x="1663418" y="164509"/>
                    <a:pt x="1666424" y="163000"/>
                    <a:pt x="1667927" y="161491"/>
                  </a:cubicBezTo>
                  <a:cubicBezTo>
                    <a:pt x="1670933" y="158473"/>
                    <a:pt x="1670933" y="156964"/>
                    <a:pt x="1672436" y="155455"/>
                  </a:cubicBezTo>
                  <a:cubicBezTo>
                    <a:pt x="1673939" y="152437"/>
                    <a:pt x="1673939" y="152437"/>
                    <a:pt x="1675442" y="150928"/>
                  </a:cubicBezTo>
                  <a:cubicBezTo>
                    <a:pt x="1676945" y="149419"/>
                    <a:pt x="1679951" y="144892"/>
                    <a:pt x="1681454" y="143383"/>
                  </a:cubicBezTo>
                  <a:cubicBezTo>
                    <a:pt x="1682958" y="140365"/>
                    <a:pt x="1684461" y="138856"/>
                    <a:pt x="1685964" y="137347"/>
                  </a:cubicBezTo>
                  <a:cubicBezTo>
                    <a:pt x="1687467" y="137347"/>
                    <a:pt x="1691976" y="131311"/>
                    <a:pt x="1691976" y="129802"/>
                  </a:cubicBezTo>
                  <a:cubicBezTo>
                    <a:pt x="1693479" y="128293"/>
                    <a:pt x="1697988" y="120747"/>
                    <a:pt x="1697988" y="120747"/>
                  </a:cubicBezTo>
                  <a:cubicBezTo>
                    <a:pt x="1697988" y="120747"/>
                    <a:pt x="1700994" y="116220"/>
                    <a:pt x="1702497" y="114711"/>
                  </a:cubicBezTo>
                  <a:cubicBezTo>
                    <a:pt x="1702497" y="114711"/>
                    <a:pt x="1707007" y="107166"/>
                    <a:pt x="1707007" y="107166"/>
                  </a:cubicBezTo>
                  <a:cubicBezTo>
                    <a:pt x="1710013" y="102639"/>
                    <a:pt x="1713019" y="96603"/>
                    <a:pt x="1717528" y="92076"/>
                  </a:cubicBezTo>
                  <a:cubicBezTo>
                    <a:pt x="1719031" y="87549"/>
                    <a:pt x="1722037" y="83022"/>
                    <a:pt x="1723540" y="78495"/>
                  </a:cubicBezTo>
                  <a:cubicBezTo>
                    <a:pt x="1725043" y="73968"/>
                    <a:pt x="1726546" y="70949"/>
                    <a:pt x="1728049" y="66422"/>
                  </a:cubicBezTo>
                  <a:cubicBezTo>
                    <a:pt x="1729553" y="61895"/>
                    <a:pt x="1729553" y="54350"/>
                    <a:pt x="1734062" y="52841"/>
                  </a:cubicBezTo>
                  <a:close/>
                  <a:moveTo>
                    <a:pt x="3321592" y="46491"/>
                  </a:moveTo>
                  <a:cubicBezTo>
                    <a:pt x="3324600" y="47996"/>
                    <a:pt x="3329110" y="51006"/>
                    <a:pt x="3332117" y="51006"/>
                  </a:cubicBezTo>
                  <a:cubicBezTo>
                    <a:pt x="3333621" y="51006"/>
                    <a:pt x="3342642" y="58530"/>
                    <a:pt x="3342642" y="58530"/>
                  </a:cubicBezTo>
                  <a:cubicBezTo>
                    <a:pt x="3342642" y="58530"/>
                    <a:pt x="3347153" y="66055"/>
                    <a:pt x="3351663" y="67559"/>
                  </a:cubicBezTo>
                  <a:cubicBezTo>
                    <a:pt x="3354670" y="67559"/>
                    <a:pt x="3357678" y="70569"/>
                    <a:pt x="3362188" y="70569"/>
                  </a:cubicBezTo>
                  <a:cubicBezTo>
                    <a:pt x="3365195" y="70569"/>
                    <a:pt x="3368202" y="70569"/>
                    <a:pt x="3371209" y="69064"/>
                  </a:cubicBezTo>
                  <a:cubicBezTo>
                    <a:pt x="3374217" y="67559"/>
                    <a:pt x="3377224" y="67559"/>
                    <a:pt x="3381734" y="67559"/>
                  </a:cubicBezTo>
                  <a:cubicBezTo>
                    <a:pt x="3384741" y="67559"/>
                    <a:pt x="3390756" y="67559"/>
                    <a:pt x="3390756" y="67559"/>
                  </a:cubicBezTo>
                  <a:cubicBezTo>
                    <a:pt x="3390756" y="67559"/>
                    <a:pt x="3390756" y="67559"/>
                    <a:pt x="3389252" y="70569"/>
                  </a:cubicBezTo>
                  <a:cubicBezTo>
                    <a:pt x="3387749" y="75084"/>
                    <a:pt x="3387749" y="78094"/>
                    <a:pt x="3384741" y="79599"/>
                  </a:cubicBezTo>
                  <a:cubicBezTo>
                    <a:pt x="3380231" y="82608"/>
                    <a:pt x="3371209" y="91638"/>
                    <a:pt x="3368202" y="91638"/>
                  </a:cubicBezTo>
                  <a:cubicBezTo>
                    <a:pt x="3365195" y="91638"/>
                    <a:pt x="3357678" y="97657"/>
                    <a:pt x="3357678" y="97657"/>
                  </a:cubicBezTo>
                  <a:cubicBezTo>
                    <a:pt x="3357678" y="97657"/>
                    <a:pt x="3357678" y="97657"/>
                    <a:pt x="3353167" y="102172"/>
                  </a:cubicBezTo>
                  <a:cubicBezTo>
                    <a:pt x="3353167" y="102172"/>
                    <a:pt x="3350160" y="103677"/>
                    <a:pt x="3350160" y="111201"/>
                  </a:cubicBezTo>
                  <a:cubicBezTo>
                    <a:pt x="3350160" y="117221"/>
                    <a:pt x="3350160" y="123240"/>
                    <a:pt x="3350160" y="124745"/>
                  </a:cubicBezTo>
                  <a:cubicBezTo>
                    <a:pt x="3350160" y="127755"/>
                    <a:pt x="3354670" y="132269"/>
                    <a:pt x="3356174" y="135279"/>
                  </a:cubicBezTo>
                  <a:cubicBezTo>
                    <a:pt x="3359181" y="138289"/>
                    <a:pt x="3357678" y="142804"/>
                    <a:pt x="3360685" y="142804"/>
                  </a:cubicBezTo>
                  <a:cubicBezTo>
                    <a:pt x="3365195" y="142804"/>
                    <a:pt x="3372713" y="139794"/>
                    <a:pt x="3372713" y="139794"/>
                  </a:cubicBezTo>
                  <a:cubicBezTo>
                    <a:pt x="3372713" y="139794"/>
                    <a:pt x="3378727" y="136784"/>
                    <a:pt x="3383238" y="136784"/>
                  </a:cubicBezTo>
                  <a:cubicBezTo>
                    <a:pt x="3387749" y="136784"/>
                    <a:pt x="3392259" y="136784"/>
                    <a:pt x="3395266" y="136784"/>
                  </a:cubicBezTo>
                  <a:cubicBezTo>
                    <a:pt x="3398273" y="136784"/>
                    <a:pt x="3408798" y="142804"/>
                    <a:pt x="3408798" y="142804"/>
                  </a:cubicBezTo>
                  <a:cubicBezTo>
                    <a:pt x="3408798" y="142804"/>
                    <a:pt x="3416316" y="142804"/>
                    <a:pt x="3417819" y="145813"/>
                  </a:cubicBezTo>
                  <a:cubicBezTo>
                    <a:pt x="3417819" y="148823"/>
                    <a:pt x="3417819" y="153338"/>
                    <a:pt x="3417819" y="156347"/>
                  </a:cubicBezTo>
                  <a:cubicBezTo>
                    <a:pt x="3417819" y="159357"/>
                    <a:pt x="3417819" y="165377"/>
                    <a:pt x="3417819" y="168386"/>
                  </a:cubicBezTo>
                  <a:cubicBezTo>
                    <a:pt x="3417819" y="171396"/>
                    <a:pt x="3410302" y="201494"/>
                    <a:pt x="3407295" y="206009"/>
                  </a:cubicBezTo>
                  <a:cubicBezTo>
                    <a:pt x="3402784" y="210523"/>
                    <a:pt x="3396770" y="227077"/>
                    <a:pt x="3396770" y="227077"/>
                  </a:cubicBezTo>
                  <a:cubicBezTo>
                    <a:pt x="3396770" y="227077"/>
                    <a:pt x="3392259" y="231592"/>
                    <a:pt x="3390756" y="233096"/>
                  </a:cubicBezTo>
                  <a:cubicBezTo>
                    <a:pt x="3387749" y="234601"/>
                    <a:pt x="3386245" y="239116"/>
                    <a:pt x="3386245" y="243631"/>
                  </a:cubicBezTo>
                  <a:cubicBezTo>
                    <a:pt x="3384741" y="248145"/>
                    <a:pt x="3383238" y="254165"/>
                    <a:pt x="3383238" y="254165"/>
                  </a:cubicBezTo>
                  <a:cubicBezTo>
                    <a:pt x="3383238" y="254165"/>
                    <a:pt x="3360685" y="263194"/>
                    <a:pt x="3359181" y="261689"/>
                  </a:cubicBezTo>
                  <a:cubicBezTo>
                    <a:pt x="3356174" y="261689"/>
                    <a:pt x="3350160" y="266204"/>
                    <a:pt x="3348656" y="267709"/>
                  </a:cubicBezTo>
                  <a:cubicBezTo>
                    <a:pt x="3345649" y="269214"/>
                    <a:pt x="3339635" y="270718"/>
                    <a:pt x="3339635" y="281253"/>
                  </a:cubicBezTo>
                  <a:cubicBezTo>
                    <a:pt x="3339635" y="293292"/>
                    <a:pt x="3338131" y="297806"/>
                    <a:pt x="3341139" y="299311"/>
                  </a:cubicBezTo>
                  <a:cubicBezTo>
                    <a:pt x="3342642" y="302321"/>
                    <a:pt x="3347153" y="311350"/>
                    <a:pt x="3353167" y="311350"/>
                  </a:cubicBezTo>
                  <a:cubicBezTo>
                    <a:pt x="3359181" y="311350"/>
                    <a:pt x="3383238" y="306836"/>
                    <a:pt x="3390756" y="309845"/>
                  </a:cubicBezTo>
                  <a:cubicBezTo>
                    <a:pt x="3398273" y="312855"/>
                    <a:pt x="3408798" y="315865"/>
                    <a:pt x="3411805" y="318875"/>
                  </a:cubicBezTo>
                  <a:cubicBezTo>
                    <a:pt x="3414812" y="320379"/>
                    <a:pt x="3431351" y="332419"/>
                    <a:pt x="3432855" y="330914"/>
                  </a:cubicBezTo>
                  <a:cubicBezTo>
                    <a:pt x="3435862" y="329409"/>
                    <a:pt x="3453905" y="345962"/>
                    <a:pt x="3458415" y="345962"/>
                  </a:cubicBezTo>
                  <a:cubicBezTo>
                    <a:pt x="3459919" y="345962"/>
                    <a:pt x="3462926" y="351982"/>
                    <a:pt x="3470444" y="354992"/>
                  </a:cubicBezTo>
                  <a:cubicBezTo>
                    <a:pt x="3474954" y="358002"/>
                    <a:pt x="3480968" y="362516"/>
                    <a:pt x="3477961" y="362516"/>
                  </a:cubicBezTo>
                  <a:cubicBezTo>
                    <a:pt x="3477961" y="362516"/>
                    <a:pt x="3488486" y="374555"/>
                    <a:pt x="3488486" y="382080"/>
                  </a:cubicBezTo>
                  <a:cubicBezTo>
                    <a:pt x="3488486" y="389604"/>
                    <a:pt x="3483976" y="401643"/>
                    <a:pt x="3480968" y="401643"/>
                  </a:cubicBezTo>
                  <a:cubicBezTo>
                    <a:pt x="3476458" y="401643"/>
                    <a:pt x="3470444" y="406158"/>
                    <a:pt x="3465933" y="404653"/>
                  </a:cubicBezTo>
                  <a:cubicBezTo>
                    <a:pt x="3461422" y="403148"/>
                    <a:pt x="3425337" y="376060"/>
                    <a:pt x="3422330" y="373050"/>
                  </a:cubicBezTo>
                  <a:cubicBezTo>
                    <a:pt x="3419323" y="368536"/>
                    <a:pt x="3408798" y="364021"/>
                    <a:pt x="3405791" y="361011"/>
                  </a:cubicBezTo>
                  <a:cubicBezTo>
                    <a:pt x="3402784" y="356497"/>
                    <a:pt x="3390756" y="350477"/>
                    <a:pt x="3387749" y="345962"/>
                  </a:cubicBezTo>
                  <a:cubicBezTo>
                    <a:pt x="3384741" y="342953"/>
                    <a:pt x="3384741" y="341448"/>
                    <a:pt x="3380231" y="341448"/>
                  </a:cubicBezTo>
                  <a:cubicBezTo>
                    <a:pt x="3374217" y="341448"/>
                    <a:pt x="3371209" y="341448"/>
                    <a:pt x="3365195" y="341448"/>
                  </a:cubicBezTo>
                  <a:cubicBezTo>
                    <a:pt x="3360685" y="339943"/>
                    <a:pt x="3357678" y="338438"/>
                    <a:pt x="3353167" y="336933"/>
                  </a:cubicBezTo>
                  <a:cubicBezTo>
                    <a:pt x="3348656" y="336933"/>
                    <a:pt x="3341139" y="335428"/>
                    <a:pt x="3338131" y="336933"/>
                  </a:cubicBezTo>
                  <a:cubicBezTo>
                    <a:pt x="3336628" y="338438"/>
                    <a:pt x="3335124" y="335428"/>
                    <a:pt x="3335124" y="341448"/>
                  </a:cubicBezTo>
                  <a:cubicBezTo>
                    <a:pt x="3335124" y="345962"/>
                    <a:pt x="3335124" y="345962"/>
                    <a:pt x="3335124" y="348972"/>
                  </a:cubicBezTo>
                  <a:cubicBezTo>
                    <a:pt x="3335124" y="353487"/>
                    <a:pt x="3336628" y="351982"/>
                    <a:pt x="3336628" y="356497"/>
                  </a:cubicBezTo>
                  <a:cubicBezTo>
                    <a:pt x="3336628" y="361011"/>
                    <a:pt x="3338131" y="364021"/>
                    <a:pt x="3338131" y="370041"/>
                  </a:cubicBezTo>
                  <a:cubicBezTo>
                    <a:pt x="3338131" y="377565"/>
                    <a:pt x="3341139" y="385089"/>
                    <a:pt x="3339635" y="391109"/>
                  </a:cubicBezTo>
                  <a:cubicBezTo>
                    <a:pt x="3339635" y="397128"/>
                    <a:pt x="3342642" y="413682"/>
                    <a:pt x="3339635" y="419702"/>
                  </a:cubicBezTo>
                  <a:cubicBezTo>
                    <a:pt x="3335124" y="425721"/>
                    <a:pt x="3333621" y="436255"/>
                    <a:pt x="3329110" y="440770"/>
                  </a:cubicBezTo>
                  <a:cubicBezTo>
                    <a:pt x="3326103" y="445285"/>
                    <a:pt x="3312571" y="449799"/>
                    <a:pt x="3308060" y="449799"/>
                  </a:cubicBezTo>
                  <a:cubicBezTo>
                    <a:pt x="3303550" y="449799"/>
                    <a:pt x="3296032" y="451304"/>
                    <a:pt x="3293025" y="448294"/>
                  </a:cubicBezTo>
                  <a:cubicBezTo>
                    <a:pt x="3288514" y="446789"/>
                    <a:pt x="3287011" y="445285"/>
                    <a:pt x="3287011" y="445285"/>
                  </a:cubicBezTo>
                  <a:cubicBezTo>
                    <a:pt x="3287011" y="445285"/>
                    <a:pt x="3287011" y="445285"/>
                    <a:pt x="3282500" y="436255"/>
                  </a:cubicBezTo>
                  <a:cubicBezTo>
                    <a:pt x="3282500" y="436255"/>
                    <a:pt x="3282500" y="436255"/>
                    <a:pt x="3279493" y="428731"/>
                  </a:cubicBezTo>
                  <a:cubicBezTo>
                    <a:pt x="3279493" y="428731"/>
                    <a:pt x="3279493" y="430236"/>
                    <a:pt x="3276486" y="425721"/>
                  </a:cubicBezTo>
                  <a:cubicBezTo>
                    <a:pt x="3273479" y="422711"/>
                    <a:pt x="3271975" y="425721"/>
                    <a:pt x="3273479" y="419702"/>
                  </a:cubicBezTo>
                  <a:cubicBezTo>
                    <a:pt x="3274982" y="413682"/>
                    <a:pt x="3274982" y="412177"/>
                    <a:pt x="3274982" y="409167"/>
                  </a:cubicBezTo>
                  <a:cubicBezTo>
                    <a:pt x="3274982" y="406158"/>
                    <a:pt x="3274982" y="398633"/>
                    <a:pt x="3274982" y="394119"/>
                  </a:cubicBezTo>
                  <a:cubicBezTo>
                    <a:pt x="3274982" y="389604"/>
                    <a:pt x="3277990" y="385089"/>
                    <a:pt x="3279493" y="380575"/>
                  </a:cubicBezTo>
                  <a:cubicBezTo>
                    <a:pt x="3279493" y="377565"/>
                    <a:pt x="3280997" y="373050"/>
                    <a:pt x="3280997" y="368536"/>
                  </a:cubicBezTo>
                  <a:cubicBezTo>
                    <a:pt x="3280997" y="362516"/>
                    <a:pt x="3280997" y="353487"/>
                    <a:pt x="3280997" y="348972"/>
                  </a:cubicBezTo>
                  <a:cubicBezTo>
                    <a:pt x="3280997" y="344458"/>
                    <a:pt x="3282500" y="341448"/>
                    <a:pt x="3279493" y="341448"/>
                  </a:cubicBezTo>
                  <a:cubicBezTo>
                    <a:pt x="3276486" y="339943"/>
                    <a:pt x="3276486" y="338438"/>
                    <a:pt x="3273479" y="338438"/>
                  </a:cubicBezTo>
                  <a:cubicBezTo>
                    <a:pt x="3270472" y="338438"/>
                    <a:pt x="3268968" y="341448"/>
                    <a:pt x="3265961" y="342953"/>
                  </a:cubicBezTo>
                  <a:cubicBezTo>
                    <a:pt x="3264458" y="345962"/>
                    <a:pt x="3259947" y="347467"/>
                    <a:pt x="3258443" y="351982"/>
                  </a:cubicBezTo>
                  <a:cubicBezTo>
                    <a:pt x="3255436" y="356497"/>
                    <a:pt x="3253933" y="359506"/>
                    <a:pt x="3250926" y="361011"/>
                  </a:cubicBezTo>
                  <a:cubicBezTo>
                    <a:pt x="3249422" y="362516"/>
                    <a:pt x="3241904" y="368536"/>
                    <a:pt x="3240401" y="373050"/>
                  </a:cubicBezTo>
                  <a:cubicBezTo>
                    <a:pt x="3237394" y="377565"/>
                    <a:pt x="3232883" y="379070"/>
                    <a:pt x="3229876" y="382080"/>
                  </a:cubicBezTo>
                  <a:cubicBezTo>
                    <a:pt x="3228372" y="385089"/>
                    <a:pt x="3226869" y="383584"/>
                    <a:pt x="3225365" y="388099"/>
                  </a:cubicBezTo>
                  <a:cubicBezTo>
                    <a:pt x="3223862" y="391109"/>
                    <a:pt x="3222358" y="391109"/>
                    <a:pt x="3220855" y="394119"/>
                  </a:cubicBezTo>
                  <a:cubicBezTo>
                    <a:pt x="3219351" y="397128"/>
                    <a:pt x="3219351" y="398633"/>
                    <a:pt x="3216344" y="401643"/>
                  </a:cubicBezTo>
                  <a:cubicBezTo>
                    <a:pt x="3213337" y="403148"/>
                    <a:pt x="3211833" y="404653"/>
                    <a:pt x="3207323" y="406158"/>
                  </a:cubicBezTo>
                  <a:cubicBezTo>
                    <a:pt x="3202812" y="409167"/>
                    <a:pt x="3201309" y="412177"/>
                    <a:pt x="3198301" y="412177"/>
                  </a:cubicBezTo>
                  <a:cubicBezTo>
                    <a:pt x="3195294" y="412177"/>
                    <a:pt x="3187777" y="422711"/>
                    <a:pt x="3186273" y="421207"/>
                  </a:cubicBezTo>
                  <a:cubicBezTo>
                    <a:pt x="3183266" y="421207"/>
                    <a:pt x="3178755" y="419702"/>
                    <a:pt x="3177252" y="413682"/>
                  </a:cubicBezTo>
                  <a:cubicBezTo>
                    <a:pt x="3175748" y="409167"/>
                    <a:pt x="3175748" y="403148"/>
                    <a:pt x="3177252" y="400138"/>
                  </a:cubicBezTo>
                  <a:cubicBezTo>
                    <a:pt x="3177252" y="398633"/>
                    <a:pt x="3177252" y="394119"/>
                    <a:pt x="3180259" y="392614"/>
                  </a:cubicBezTo>
                  <a:cubicBezTo>
                    <a:pt x="3183266" y="392614"/>
                    <a:pt x="3184770" y="389604"/>
                    <a:pt x="3187777" y="389604"/>
                  </a:cubicBezTo>
                  <a:cubicBezTo>
                    <a:pt x="3192287" y="389604"/>
                    <a:pt x="3196798" y="386594"/>
                    <a:pt x="3196798" y="386594"/>
                  </a:cubicBezTo>
                  <a:cubicBezTo>
                    <a:pt x="3196798" y="386594"/>
                    <a:pt x="3198301" y="385089"/>
                    <a:pt x="3202812" y="385089"/>
                  </a:cubicBezTo>
                  <a:cubicBezTo>
                    <a:pt x="3207323" y="385089"/>
                    <a:pt x="3207323" y="386594"/>
                    <a:pt x="3208826" y="382080"/>
                  </a:cubicBezTo>
                  <a:cubicBezTo>
                    <a:pt x="3210330" y="379070"/>
                    <a:pt x="3219351" y="370041"/>
                    <a:pt x="3222358" y="365526"/>
                  </a:cubicBezTo>
                  <a:cubicBezTo>
                    <a:pt x="3225365" y="361011"/>
                    <a:pt x="3229876" y="359506"/>
                    <a:pt x="3231380" y="356497"/>
                  </a:cubicBezTo>
                  <a:cubicBezTo>
                    <a:pt x="3231380" y="353487"/>
                    <a:pt x="3234387" y="356497"/>
                    <a:pt x="3235890" y="351982"/>
                  </a:cubicBezTo>
                  <a:cubicBezTo>
                    <a:pt x="3237394" y="347467"/>
                    <a:pt x="3235890" y="351982"/>
                    <a:pt x="3238897" y="345962"/>
                  </a:cubicBezTo>
                  <a:cubicBezTo>
                    <a:pt x="3241904" y="339943"/>
                    <a:pt x="3241904" y="339943"/>
                    <a:pt x="3246415" y="336933"/>
                  </a:cubicBezTo>
                  <a:cubicBezTo>
                    <a:pt x="3250926" y="335428"/>
                    <a:pt x="3247919" y="333923"/>
                    <a:pt x="3255436" y="330914"/>
                  </a:cubicBezTo>
                  <a:cubicBezTo>
                    <a:pt x="3261450" y="326399"/>
                    <a:pt x="3261450" y="326399"/>
                    <a:pt x="3262954" y="324894"/>
                  </a:cubicBezTo>
                  <a:cubicBezTo>
                    <a:pt x="3264458" y="321884"/>
                    <a:pt x="3267465" y="323389"/>
                    <a:pt x="3267465" y="318875"/>
                  </a:cubicBezTo>
                  <a:cubicBezTo>
                    <a:pt x="3267465" y="315865"/>
                    <a:pt x="3268968" y="317370"/>
                    <a:pt x="3267465" y="314360"/>
                  </a:cubicBezTo>
                  <a:cubicBezTo>
                    <a:pt x="3264458" y="309845"/>
                    <a:pt x="3267465" y="308340"/>
                    <a:pt x="3264458" y="308340"/>
                  </a:cubicBezTo>
                  <a:cubicBezTo>
                    <a:pt x="3259947" y="308340"/>
                    <a:pt x="3256940" y="309845"/>
                    <a:pt x="3253933" y="308340"/>
                  </a:cubicBezTo>
                  <a:cubicBezTo>
                    <a:pt x="3250926" y="308340"/>
                    <a:pt x="3250926" y="309845"/>
                    <a:pt x="3247919" y="306836"/>
                  </a:cubicBezTo>
                  <a:cubicBezTo>
                    <a:pt x="3246415" y="302321"/>
                    <a:pt x="3243408" y="303826"/>
                    <a:pt x="3241904" y="297806"/>
                  </a:cubicBezTo>
                  <a:cubicBezTo>
                    <a:pt x="3240401" y="291787"/>
                    <a:pt x="3232883" y="300816"/>
                    <a:pt x="3232883" y="300816"/>
                  </a:cubicBezTo>
                  <a:cubicBezTo>
                    <a:pt x="3232883" y="300816"/>
                    <a:pt x="3226869" y="305331"/>
                    <a:pt x="3223862" y="305331"/>
                  </a:cubicBezTo>
                  <a:cubicBezTo>
                    <a:pt x="3220855" y="305331"/>
                    <a:pt x="3216344" y="306836"/>
                    <a:pt x="3214840" y="305331"/>
                  </a:cubicBezTo>
                  <a:cubicBezTo>
                    <a:pt x="3211833" y="302321"/>
                    <a:pt x="3211833" y="303826"/>
                    <a:pt x="3207323" y="302321"/>
                  </a:cubicBezTo>
                  <a:cubicBezTo>
                    <a:pt x="3204316" y="299311"/>
                    <a:pt x="3201309" y="296301"/>
                    <a:pt x="3201309" y="296301"/>
                  </a:cubicBezTo>
                  <a:cubicBezTo>
                    <a:pt x="3201309" y="296301"/>
                    <a:pt x="3199805" y="296301"/>
                    <a:pt x="3199805" y="290282"/>
                  </a:cubicBezTo>
                  <a:cubicBezTo>
                    <a:pt x="3199805" y="284262"/>
                    <a:pt x="3198301" y="288777"/>
                    <a:pt x="3199805" y="281253"/>
                  </a:cubicBezTo>
                  <a:cubicBezTo>
                    <a:pt x="3201309" y="273728"/>
                    <a:pt x="3201309" y="270718"/>
                    <a:pt x="3201309" y="266204"/>
                  </a:cubicBezTo>
                  <a:cubicBezTo>
                    <a:pt x="3201309" y="261689"/>
                    <a:pt x="3196798" y="254165"/>
                    <a:pt x="3198301" y="246640"/>
                  </a:cubicBezTo>
                  <a:cubicBezTo>
                    <a:pt x="3198301" y="240621"/>
                    <a:pt x="3198301" y="237611"/>
                    <a:pt x="3198301" y="233096"/>
                  </a:cubicBezTo>
                  <a:cubicBezTo>
                    <a:pt x="3198301" y="227077"/>
                    <a:pt x="3201309" y="224067"/>
                    <a:pt x="3201309" y="221057"/>
                  </a:cubicBezTo>
                  <a:cubicBezTo>
                    <a:pt x="3201309" y="216543"/>
                    <a:pt x="3202812" y="216543"/>
                    <a:pt x="3201309" y="212028"/>
                  </a:cubicBezTo>
                  <a:cubicBezTo>
                    <a:pt x="3199805" y="209018"/>
                    <a:pt x="3198301" y="207513"/>
                    <a:pt x="3196798" y="201494"/>
                  </a:cubicBezTo>
                  <a:cubicBezTo>
                    <a:pt x="3196798" y="196979"/>
                    <a:pt x="3193791" y="195474"/>
                    <a:pt x="3193791" y="190960"/>
                  </a:cubicBezTo>
                  <a:cubicBezTo>
                    <a:pt x="3193791" y="187950"/>
                    <a:pt x="3193791" y="187950"/>
                    <a:pt x="3196798" y="186445"/>
                  </a:cubicBezTo>
                  <a:cubicBezTo>
                    <a:pt x="3199805" y="183435"/>
                    <a:pt x="3198301" y="181930"/>
                    <a:pt x="3202812" y="181930"/>
                  </a:cubicBezTo>
                  <a:cubicBezTo>
                    <a:pt x="3207323" y="181930"/>
                    <a:pt x="3204316" y="181930"/>
                    <a:pt x="3213337" y="181930"/>
                  </a:cubicBezTo>
                  <a:cubicBezTo>
                    <a:pt x="3220855" y="181930"/>
                    <a:pt x="3223862" y="180426"/>
                    <a:pt x="3226869" y="181930"/>
                  </a:cubicBezTo>
                  <a:cubicBezTo>
                    <a:pt x="3229876" y="181930"/>
                    <a:pt x="3229876" y="181930"/>
                    <a:pt x="3232883" y="181930"/>
                  </a:cubicBezTo>
                  <a:cubicBezTo>
                    <a:pt x="3237394" y="181930"/>
                    <a:pt x="3241904" y="181930"/>
                    <a:pt x="3241904" y="181930"/>
                  </a:cubicBezTo>
                  <a:cubicBezTo>
                    <a:pt x="3241904" y="181930"/>
                    <a:pt x="3241904" y="183435"/>
                    <a:pt x="3246415" y="184940"/>
                  </a:cubicBezTo>
                  <a:cubicBezTo>
                    <a:pt x="3250926" y="186445"/>
                    <a:pt x="3249422" y="187950"/>
                    <a:pt x="3253933" y="187950"/>
                  </a:cubicBezTo>
                  <a:cubicBezTo>
                    <a:pt x="3256940" y="187950"/>
                    <a:pt x="3264458" y="181930"/>
                    <a:pt x="3270472" y="178921"/>
                  </a:cubicBezTo>
                  <a:cubicBezTo>
                    <a:pt x="3274982" y="175911"/>
                    <a:pt x="3287011" y="166882"/>
                    <a:pt x="3291521" y="165377"/>
                  </a:cubicBezTo>
                  <a:cubicBezTo>
                    <a:pt x="3296032" y="163872"/>
                    <a:pt x="3293025" y="153338"/>
                    <a:pt x="3294529" y="147318"/>
                  </a:cubicBezTo>
                  <a:cubicBezTo>
                    <a:pt x="3296032" y="142804"/>
                    <a:pt x="3297536" y="135279"/>
                    <a:pt x="3297536" y="127755"/>
                  </a:cubicBezTo>
                  <a:cubicBezTo>
                    <a:pt x="3296032" y="118725"/>
                    <a:pt x="3297536" y="112706"/>
                    <a:pt x="3294529" y="111201"/>
                  </a:cubicBezTo>
                  <a:cubicBezTo>
                    <a:pt x="3291521" y="109696"/>
                    <a:pt x="3282500" y="108191"/>
                    <a:pt x="3279493" y="102172"/>
                  </a:cubicBezTo>
                  <a:cubicBezTo>
                    <a:pt x="3276486" y="97657"/>
                    <a:pt x="3271975" y="99162"/>
                    <a:pt x="3270472" y="96152"/>
                  </a:cubicBezTo>
                  <a:cubicBezTo>
                    <a:pt x="3270472" y="93142"/>
                    <a:pt x="3276486" y="91638"/>
                    <a:pt x="3277990" y="91638"/>
                  </a:cubicBezTo>
                  <a:cubicBezTo>
                    <a:pt x="3280997" y="91638"/>
                    <a:pt x="3284004" y="88628"/>
                    <a:pt x="3287011" y="88628"/>
                  </a:cubicBezTo>
                  <a:cubicBezTo>
                    <a:pt x="3290018" y="87123"/>
                    <a:pt x="3293025" y="85618"/>
                    <a:pt x="3294529" y="85618"/>
                  </a:cubicBezTo>
                  <a:cubicBezTo>
                    <a:pt x="3296032" y="84113"/>
                    <a:pt x="3299039" y="78094"/>
                    <a:pt x="3297536" y="73579"/>
                  </a:cubicBezTo>
                  <a:cubicBezTo>
                    <a:pt x="3297536" y="67559"/>
                    <a:pt x="3296032" y="63045"/>
                    <a:pt x="3296032" y="60035"/>
                  </a:cubicBezTo>
                  <a:cubicBezTo>
                    <a:pt x="3296032" y="58530"/>
                    <a:pt x="3296032" y="57025"/>
                    <a:pt x="3296032" y="54015"/>
                  </a:cubicBezTo>
                  <a:cubicBezTo>
                    <a:pt x="3296032" y="52510"/>
                    <a:pt x="3297536" y="51006"/>
                    <a:pt x="3300543" y="49501"/>
                  </a:cubicBezTo>
                  <a:cubicBezTo>
                    <a:pt x="3303550" y="47996"/>
                    <a:pt x="3305053" y="47996"/>
                    <a:pt x="3311068" y="47996"/>
                  </a:cubicBezTo>
                  <a:cubicBezTo>
                    <a:pt x="3315578" y="46491"/>
                    <a:pt x="3318585" y="46491"/>
                    <a:pt x="3321592" y="46491"/>
                  </a:cubicBezTo>
                  <a:close/>
                  <a:moveTo>
                    <a:pt x="1375688" y="46414"/>
                  </a:moveTo>
                  <a:cubicBezTo>
                    <a:pt x="1377205" y="44904"/>
                    <a:pt x="1378721" y="46414"/>
                    <a:pt x="1381754" y="47924"/>
                  </a:cubicBezTo>
                  <a:cubicBezTo>
                    <a:pt x="1383270" y="47924"/>
                    <a:pt x="1386303" y="50944"/>
                    <a:pt x="1386303" y="52453"/>
                  </a:cubicBezTo>
                  <a:cubicBezTo>
                    <a:pt x="1387819" y="53963"/>
                    <a:pt x="1389336" y="58493"/>
                    <a:pt x="1389336" y="58493"/>
                  </a:cubicBezTo>
                  <a:cubicBezTo>
                    <a:pt x="1389336" y="58493"/>
                    <a:pt x="1392369" y="63023"/>
                    <a:pt x="1393885" y="64533"/>
                  </a:cubicBezTo>
                  <a:cubicBezTo>
                    <a:pt x="1395402" y="67553"/>
                    <a:pt x="1396918" y="70573"/>
                    <a:pt x="1396918" y="73593"/>
                  </a:cubicBezTo>
                  <a:cubicBezTo>
                    <a:pt x="1398434" y="75102"/>
                    <a:pt x="1399951" y="78122"/>
                    <a:pt x="1399951" y="81142"/>
                  </a:cubicBezTo>
                  <a:cubicBezTo>
                    <a:pt x="1401467" y="82652"/>
                    <a:pt x="1401467" y="85672"/>
                    <a:pt x="1401467" y="87182"/>
                  </a:cubicBezTo>
                  <a:cubicBezTo>
                    <a:pt x="1401467" y="88692"/>
                    <a:pt x="1399951" y="90202"/>
                    <a:pt x="1399951" y="91712"/>
                  </a:cubicBezTo>
                  <a:cubicBezTo>
                    <a:pt x="1398434" y="93221"/>
                    <a:pt x="1398434" y="96241"/>
                    <a:pt x="1398434" y="97751"/>
                  </a:cubicBezTo>
                  <a:cubicBezTo>
                    <a:pt x="1398434" y="99261"/>
                    <a:pt x="1395402" y="102281"/>
                    <a:pt x="1396918" y="111340"/>
                  </a:cubicBezTo>
                  <a:cubicBezTo>
                    <a:pt x="1396918" y="117380"/>
                    <a:pt x="1395402" y="123420"/>
                    <a:pt x="1393885" y="129459"/>
                  </a:cubicBezTo>
                  <a:cubicBezTo>
                    <a:pt x="1393885" y="130969"/>
                    <a:pt x="1393885" y="133989"/>
                    <a:pt x="1393885" y="137009"/>
                  </a:cubicBezTo>
                  <a:cubicBezTo>
                    <a:pt x="1393885" y="138519"/>
                    <a:pt x="1393885" y="150598"/>
                    <a:pt x="1393885" y="150598"/>
                  </a:cubicBezTo>
                  <a:cubicBezTo>
                    <a:pt x="1393885" y="150598"/>
                    <a:pt x="1393885" y="155128"/>
                    <a:pt x="1393885" y="158148"/>
                  </a:cubicBezTo>
                  <a:cubicBezTo>
                    <a:pt x="1393885" y="159658"/>
                    <a:pt x="1395402" y="161168"/>
                    <a:pt x="1395402" y="162678"/>
                  </a:cubicBezTo>
                  <a:cubicBezTo>
                    <a:pt x="1396918" y="162678"/>
                    <a:pt x="1398434" y="162678"/>
                    <a:pt x="1398434" y="162678"/>
                  </a:cubicBezTo>
                  <a:cubicBezTo>
                    <a:pt x="1398434" y="162678"/>
                    <a:pt x="1402984" y="161168"/>
                    <a:pt x="1404500" y="159658"/>
                  </a:cubicBezTo>
                  <a:cubicBezTo>
                    <a:pt x="1404500" y="158148"/>
                    <a:pt x="1409049" y="156638"/>
                    <a:pt x="1409049" y="155128"/>
                  </a:cubicBezTo>
                  <a:cubicBezTo>
                    <a:pt x="1410566" y="153618"/>
                    <a:pt x="1412082" y="155128"/>
                    <a:pt x="1415115" y="153618"/>
                  </a:cubicBezTo>
                  <a:cubicBezTo>
                    <a:pt x="1418148" y="153618"/>
                    <a:pt x="1418148" y="153618"/>
                    <a:pt x="1421181" y="153618"/>
                  </a:cubicBezTo>
                  <a:cubicBezTo>
                    <a:pt x="1425730" y="153618"/>
                    <a:pt x="1425730" y="152108"/>
                    <a:pt x="1427246" y="152108"/>
                  </a:cubicBezTo>
                  <a:cubicBezTo>
                    <a:pt x="1428763" y="152108"/>
                    <a:pt x="1433312" y="152108"/>
                    <a:pt x="1433312" y="152108"/>
                  </a:cubicBezTo>
                  <a:cubicBezTo>
                    <a:pt x="1433312" y="152108"/>
                    <a:pt x="1439378" y="150598"/>
                    <a:pt x="1440894" y="152108"/>
                  </a:cubicBezTo>
                  <a:cubicBezTo>
                    <a:pt x="1442411" y="152108"/>
                    <a:pt x="1445443" y="152108"/>
                    <a:pt x="1445443" y="152108"/>
                  </a:cubicBezTo>
                  <a:cubicBezTo>
                    <a:pt x="1445443" y="153618"/>
                    <a:pt x="1446960" y="156638"/>
                    <a:pt x="1446960" y="158148"/>
                  </a:cubicBezTo>
                  <a:cubicBezTo>
                    <a:pt x="1445443" y="159658"/>
                    <a:pt x="1445443" y="162678"/>
                    <a:pt x="1443927" y="164188"/>
                  </a:cubicBezTo>
                  <a:cubicBezTo>
                    <a:pt x="1442411" y="165698"/>
                    <a:pt x="1440894" y="167207"/>
                    <a:pt x="1439378" y="168717"/>
                  </a:cubicBezTo>
                  <a:cubicBezTo>
                    <a:pt x="1439378" y="168717"/>
                    <a:pt x="1431796" y="173247"/>
                    <a:pt x="1430279" y="174757"/>
                  </a:cubicBezTo>
                  <a:cubicBezTo>
                    <a:pt x="1428763" y="174757"/>
                    <a:pt x="1427246" y="176267"/>
                    <a:pt x="1425730" y="177777"/>
                  </a:cubicBezTo>
                  <a:cubicBezTo>
                    <a:pt x="1422697" y="179287"/>
                    <a:pt x="1422697" y="180797"/>
                    <a:pt x="1421181" y="182307"/>
                  </a:cubicBezTo>
                  <a:cubicBezTo>
                    <a:pt x="1418148" y="185326"/>
                    <a:pt x="1413599" y="188346"/>
                    <a:pt x="1413599" y="188346"/>
                  </a:cubicBezTo>
                  <a:cubicBezTo>
                    <a:pt x="1412082" y="188346"/>
                    <a:pt x="1410566" y="189856"/>
                    <a:pt x="1407533" y="191366"/>
                  </a:cubicBezTo>
                  <a:cubicBezTo>
                    <a:pt x="1407533" y="191366"/>
                    <a:pt x="1402984" y="195896"/>
                    <a:pt x="1401467" y="197406"/>
                  </a:cubicBezTo>
                  <a:cubicBezTo>
                    <a:pt x="1398434" y="198916"/>
                    <a:pt x="1396918" y="200426"/>
                    <a:pt x="1395402" y="200426"/>
                  </a:cubicBezTo>
                  <a:cubicBezTo>
                    <a:pt x="1393885" y="201936"/>
                    <a:pt x="1393885" y="201936"/>
                    <a:pt x="1393885" y="203445"/>
                  </a:cubicBezTo>
                  <a:cubicBezTo>
                    <a:pt x="1392369" y="204955"/>
                    <a:pt x="1393885" y="204955"/>
                    <a:pt x="1393885" y="209485"/>
                  </a:cubicBezTo>
                  <a:cubicBezTo>
                    <a:pt x="1393885" y="214015"/>
                    <a:pt x="1393885" y="212505"/>
                    <a:pt x="1393885" y="214015"/>
                  </a:cubicBezTo>
                  <a:cubicBezTo>
                    <a:pt x="1395402" y="217035"/>
                    <a:pt x="1396918" y="217035"/>
                    <a:pt x="1398434" y="218545"/>
                  </a:cubicBezTo>
                  <a:cubicBezTo>
                    <a:pt x="1399951" y="220055"/>
                    <a:pt x="1399951" y="220055"/>
                    <a:pt x="1402984" y="220055"/>
                  </a:cubicBezTo>
                  <a:cubicBezTo>
                    <a:pt x="1404500" y="221564"/>
                    <a:pt x="1404500" y="220055"/>
                    <a:pt x="1404500" y="218545"/>
                  </a:cubicBezTo>
                  <a:cubicBezTo>
                    <a:pt x="1406016" y="217035"/>
                    <a:pt x="1409049" y="214015"/>
                    <a:pt x="1409049" y="214015"/>
                  </a:cubicBezTo>
                  <a:cubicBezTo>
                    <a:pt x="1409049" y="214015"/>
                    <a:pt x="1410566" y="210995"/>
                    <a:pt x="1410566" y="209485"/>
                  </a:cubicBezTo>
                  <a:cubicBezTo>
                    <a:pt x="1412082" y="207975"/>
                    <a:pt x="1412082" y="206465"/>
                    <a:pt x="1413599" y="204955"/>
                  </a:cubicBezTo>
                  <a:cubicBezTo>
                    <a:pt x="1413599" y="201936"/>
                    <a:pt x="1416631" y="201936"/>
                    <a:pt x="1418148" y="201936"/>
                  </a:cubicBezTo>
                  <a:cubicBezTo>
                    <a:pt x="1419664" y="200426"/>
                    <a:pt x="1421181" y="200426"/>
                    <a:pt x="1424213" y="200426"/>
                  </a:cubicBezTo>
                  <a:cubicBezTo>
                    <a:pt x="1427246" y="200426"/>
                    <a:pt x="1427246" y="200426"/>
                    <a:pt x="1428763" y="201936"/>
                  </a:cubicBezTo>
                  <a:cubicBezTo>
                    <a:pt x="1430279" y="201936"/>
                    <a:pt x="1430279" y="203445"/>
                    <a:pt x="1431796" y="204955"/>
                  </a:cubicBezTo>
                  <a:cubicBezTo>
                    <a:pt x="1431796" y="207975"/>
                    <a:pt x="1431796" y="207975"/>
                    <a:pt x="1433312" y="210995"/>
                  </a:cubicBezTo>
                  <a:cubicBezTo>
                    <a:pt x="1434828" y="214015"/>
                    <a:pt x="1434828" y="217035"/>
                    <a:pt x="1434828" y="218545"/>
                  </a:cubicBezTo>
                  <a:cubicBezTo>
                    <a:pt x="1434828" y="220055"/>
                    <a:pt x="1433312" y="229114"/>
                    <a:pt x="1433312" y="230624"/>
                  </a:cubicBezTo>
                  <a:cubicBezTo>
                    <a:pt x="1433312" y="232134"/>
                    <a:pt x="1431796" y="233644"/>
                    <a:pt x="1430279" y="235154"/>
                  </a:cubicBezTo>
                  <a:cubicBezTo>
                    <a:pt x="1428763" y="238174"/>
                    <a:pt x="1428763" y="239683"/>
                    <a:pt x="1427246" y="241193"/>
                  </a:cubicBezTo>
                  <a:cubicBezTo>
                    <a:pt x="1425730" y="244213"/>
                    <a:pt x="1425730" y="244213"/>
                    <a:pt x="1425730" y="245723"/>
                  </a:cubicBezTo>
                  <a:cubicBezTo>
                    <a:pt x="1424213" y="248743"/>
                    <a:pt x="1421181" y="253273"/>
                    <a:pt x="1419664" y="256293"/>
                  </a:cubicBezTo>
                  <a:cubicBezTo>
                    <a:pt x="1419664" y="256293"/>
                    <a:pt x="1418148" y="260822"/>
                    <a:pt x="1416631" y="262332"/>
                  </a:cubicBezTo>
                  <a:cubicBezTo>
                    <a:pt x="1416631" y="263842"/>
                    <a:pt x="1415115" y="265352"/>
                    <a:pt x="1413599" y="268372"/>
                  </a:cubicBezTo>
                  <a:cubicBezTo>
                    <a:pt x="1412082" y="271392"/>
                    <a:pt x="1410566" y="272902"/>
                    <a:pt x="1409049" y="272902"/>
                  </a:cubicBezTo>
                  <a:cubicBezTo>
                    <a:pt x="1407533" y="274412"/>
                    <a:pt x="1404500" y="275921"/>
                    <a:pt x="1402984" y="275921"/>
                  </a:cubicBezTo>
                  <a:cubicBezTo>
                    <a:pt x="1401467" y="275921"/>
                    <a:pt x="1399951" y="278941"/>
                    <a:pt x="1398434" y="280451"/>
                  </a:cubicBezTo>
                  <a:cubicBezTo>
                    <a:pt x="1396918" y="281961"/>
                    <a:pt x="1395402" y="283471"/>
                    <a:pt x="1395402" y="286491"/>
                  </a:cubicBezTo>
                  <a:cubicBezTo>
                    <a:pt x="1393885" y="289511"/>
                    <a:pt x="1393885" y="291021"/>
                    <a:pt x="1393885" y="292531"/>
                  </a:cubicBezTo>
                  <a:cubicBezTo>
                    <a:pt x="1392369" y="294040"/>
                    <a:pt x="1390852" y="297060"/>
                    <a:pt x="1390852" y="297060"/>
                  </a:cubicBezTo>
                  <a:cubicBezTo>
                    <a:pt x="1390852" y="298570"/>
                    <a:pt x="1389336" y="301590"/>
                    <a:pt x="1389336" y="301590"/>
                  </a:cubicBezTo>
                  <a:cubicBezTo>
                    <a:pt x="1389336" y="301590"/>
                    <a:pt x="1387819" y="307630"/>
                    <a:pt x="1387819" y="307630"/>
                  </a:cubicBezTo>
                  <a:cubicBezTo>
                    <a:pt x="1387819" y="309140"/>
                    <a:pt x="1387819" y="315179"/>
                    <a:pt x="1387819" y="316689"/>
                  </a:cubicBezTo>
                  <a:cubicBezTo>
                    <a:pt x="1387819" y="319709"/>
                    <a:pt x="1386303" y="328769"/>
                    <a:pt x="1386303" y="333298"/>
                  </a:cubicBezTo>
                  <a:cubicBezTo>
                    <a:pt x="1386303" y="336318"/>
                    <a:pt x="1387819" y="336318"/>
                    <a:pt x="1387819" y="337828"/>
                  </a:cubicBezTo>
                  <a:cubicBezTo>
                    <a:pt x="1389336" y="339338"/>
                    <a:pt x="1389336" y="342358"/>
                    <a:pt x="1389336" y="342358"/>
                  </a:cubicBezTo>
                  <a:cubicBezTo>
                    <a:pt x="1389336" y="342358"/>
                    <a:pt x="1390852" y="365007"/>
                    <a:pt x="1389336" y="368026"/>
                  </a:cubicBezTo>
                  <a:cubicBezTo>
                    <a:pt x="1389336" y="371046"/>
                    <a:pt x="1389336" y="375576"/>
                    <a:pt x="1387819" y="378596"/>
                  </a:cubicBezTo>
                  <a:cubicBezTo>
                    <a:pt x="1386303" y="383126"/>
                    <a:pt x="1387819" y="390675"/>
                    <a:pt x="1387819" y="392185"/>
                  </a:cubicBezTo>
                  <a:cubicBezTo>
                    <a:pt x="1387819" y="393695"/>
                    <a:pt x="1386303" y="405774"/>
                    <a:pt x="1386303" y="405774"/>
                  </a:cubicBezTo>
                  <a:cubicBezTo>
                    <a:pt x="1386303" y="410304"/>
                    <a:pt x="1387819" y="414834"/>
                    <a:pt x="1387819" y="417854"/>
                  </a:cubicBezTo>
                  <a:cubicBezTo>
                    <a:pt x="1387819" y="417854"/>
                    <a:pt x="1387819" y="429933"/>
                    <a:pt x="1387819" y="431443"/>
                  </a:cubicBezTo>
                  <a:cubicBezTo>
                    <a:pt x="1387819" y="434463"/>
                    <a:pt x="1386303" y="435973"/>
                    <a:pt x="1386303" y="437483"/>
                  </a:cubicBezTo>
                  <a:cubicBezTo>
                    <a:pt x="1386303" y="438993"/>
                    <a:pt x="1386303" y="440502"/>
                    <a:pt x="1386303" y="442012"/>
                  </a:cubicBezTo>
                  <a:cubicBezTo>
                    <a:pt x="1384787" y="443522"/>
                    <a:pt x="1383270" y="445032"/>
                    <a:pt x="1380237" y="445032"/>
                  </a:cubicBezTo>
                  <a:cubicBezTo>
                    <a:pt x="1378721" y="446542"/>
                    <a:pt x="1374172" y="443522"/>
                    <a:pt x="1372655" y="443522"/>
                  </a:cubicBezTo>
                  <a:cubicBezTo>
                    <a:pt x="1371139" y="443522"/>
                    <a:pt x="1366590" y="440502"/>
                    <a:pt x="1366590" y="437483"/>
                  </a:cubicBezTo>
                  <a:cubicBezTo>
                    <a:pt x="1365073" y="434463"/>
                    <a:pt x="1359008" y="420874"/>
                    <a:pt x="1357491" y="417854"/>
                  </a:cubicBezTo>
                  <a:cubicBezTo>
                    <a:pt x="1355975" y="414834"/>
                    <a:pt x="1354458" y="413324"/>
                    <a:pt x="1352942" y="410304"/>
                  </a:cubicBezTo>
                  <a:cubicBezTo>
                    <a:pt x="1351425" y="408794"/>
                    <a:pt x="1351425" y="405774"/>
                    <a:pt x="1351425" y="404264"/>
                  </a:cubicBezTo>
                  <a:cubicBezTo>
                    <a:pt x="1351425" y="402755"/>
                    <a:pt x="1351425" y="390675"/>
                    <a:pt x="1352942" y="389165"/>
                  </a:cubicBezTo>
                  <a:cubicBezTo>
                    <a:pt x="1352942" y="386145"/>
                    <a:pt x="1351425" y="371046"/>
                    <a:pt x="1351425" y="371046"/>
                  </a:cubicBezTo>
                  <a:cubicBezTo>
                    <a:pt x="1351425" y="371046"/>
                    <a:pt x="1352942" y="365007"/>
                    <a:pt x="1352942" y="361987"/>
                  </a:cubicBezTo>
                  <a:cubicBezTo>
                    <a:pt x="1351425" y="358967"/>
                    <a:pt x="1351425" y="357457"/>
                    <a:pt x="1352942" y="354437"/>
                  </a:cubicBezTo>
                  <a:cubicBezTo>
                    <a:pt x="1352942" y="349907"/>
                    <a:pt x="1351425" y="348398"/>
                    <a:pt x="1349909" y="345378"/>
                  </a:cubicBezTo>
                  <a:cubicBezTo>
                    <a:pt x="1348393" y="340848"/>
                    <a:pt x="1346876" y="340848"/>
                    <a:pt x="1346876" y="340848"/>
                  </a:cubicBezTo>
                  <a:cubicBezTo>
                    <a:pt x="1346876" y="340848"/>
                    <a:pt x="1342327" y="339338"/>
                    <a:pt x="1339294" y="339338"/>
                  </a:cubicBezTo>
                  <a:cubicBezTo>
                    <a:pt x="1337778" y="339338"/>
                    <a:pt x="1334745" y="340848"/>
                    <a:pt x="1331712" y="343868"/>
                  </a:cubicBezTo>
                  <a:cubicBezTo>
                    <a:pt x="1327163" y="345378"/>
                    <a:pt x="1328679" y="345378"/>
                    <a:pt x="1325646" y="348398"/>
                  </a:cubicBezTo>
                  <a:cubicBezTo>
                    <a:pt x="1322613" y="351417"/>
                    <a:pt x="1324130" y="351417"/>
                    <a:pt x="1322613" y="352927"/>
                  </a:cubicBezTo>
                  <a:cubicBezTo>
                    <a:pt x="1319581" y="358967"/>
                    <a:pt x="1318064" y="357457"/>
                    <a:pt x="1311999" y="358967"/>
                  </a:cubicBezTo>
                  <a:cubicBezTo>
                    <a:pt x="1310482" y="358967"/>
                    <a:pt x="1310482" y="360477"/>
                    <a:pt x="1307449" y="360477"/>
                  </a:cubicBezTo>
                  <a:cubicBezTo>
                    <a:pt x="1304416" y="360477"/>
                    <a:pt x="1301384" y="360477"/>
                    <a:pt x="1298351" y="363497"/>
                  </a:cubicBezTo>
                  <a:cubicBezTo>
                    <a:pt x="1293802" y="365007"/>
                    <a:pt x="1290769" y="365007"/>
                    <a:pt x="1287736" y="365007"/>
                  </a:cubicBezTo>
                  <a:cubicBezTo>
                    <a:pt x="1283187" y="365007"/>
                    <a:pt x="1277121" y="365007"/>
                    <a:pt x="1274088" y="365007"/>
                  </a:cubicBezTo>
                  <a:cubicBezTo>
                    <a:pt x="1271055" y="365007"/>
                    <a:pt x="1266506" y="365007"/>
                    <a:pt x="1263473" y="365007"/>
                  </a:cubicBezTo>
                  <a:cubicBezTo>
                    <a:pt x="1260440" y="365007"/>
                    <a:pt x="1260440" y="363497"/>
                    <a:pt x="1260440" y="363497"/>
                  </a:cubicBezTo>
                  <a:cubicBezTo>
                    <a:pt x="1260440" y="363497"/>
                    <a:pt x="1258924" y="361987"/>
                    <a:pt x="1258924" y="361987"/>
                  </a:cubicBezTo>
                  <a:cubicBezTo>
                    <a:pt x="1258924" y="360477"/>
                    <a:pt x="1254375" y="360477"/>
                    <a:pt x="1251342" y="360477"/>
                  </a:cubicBezTo>
                  <a:cubicBezTo>
                    <a:pt x="1249825" y="360477"/>
                    <a:pt x="1245276" y="360477"/>
                    <a:pt x="1245276" y="360477"/>
                  </a:cubicBezTo>
                  <a:cubicBezTo>
                    <a:pt x="1243760" y="358967"/>
                    <a:pt x="1243760" y="358967"/>
                    <a:pt x="1243760" y="357457"/>
                  </a:cubicBezTo>
                  <a:cubicBezTo>
                    <a:pt x="1243760" y="355947"/>
                    <a:pt x="1249825" y="352927"/>
                    <a:pt x="1249825" y="352927"/>
                  </a:cubicBezTo>
                  <a:cubicBezTo>
                    <a:pt x="1251342" y="351417"/>
                    <a:pt x="1254375" y="349907"/>
                    <a:pt x="1257408" y="348398"/>
                  </a:cubicBezTo>
                  <a:cubicBezTo>
                    <a:pt x="1260440" y="348398"/>
                    <a:pt x="1264990" y="345378"/>
                    <a:pt x="1266506" y="345378"/>
                  </a:cubicBezTo>
                  <a:cubicBezTo>
                    <a:pt x="1268022" y="345378"/>
                    <a:pt x="1275605" y="342358"/>
                    <a:pt x="1277121" y="340848"/>
                  </a:cubicBezTo>
                  <a:cubicBezTo>
                    <a:pt x="1278637" y="340848"/>
                    <a:pt x="1284703" y="337828"/>
                    <a:pt x="1289252" y="336318"/>
                  </a:cubicBezTo>
                  <a:cubicBezTo>
                    <a:pt x="1293802" y="334808"/>
                    <a:pt x="1293802" y="333298"/>
                    <a:pt x="1295318" y="333298"/>
                  </a:cubicBezTo>
                  <a:cubicBezTo>
                    <a:pt x="1298351" y="331788"/>
                    <a:pt x="1301384" y="330279"/>
                    <a:pt x="1301384" y="330279"/>
                  </a:cubicBezTo>
                  <a:cubicBezTo>
                    <a:pt x="1301384" y="330279"/>
                    <a:pt x="1305933" y="327259"/>
                    <a:pt x="1305933" y="327259"/>
                  </a:cubicBezTo>
                  <a:cubicBezTo>
                    <a:pt x="1307449" y="325749"/>
                    <a:pt x="1310482" y="321219"/>
                    <a:pt x="1310482" y="319709"/>
                  </a:cubicBezTo>
                  <a:cubicBezTo>
                    <a:pt x="1311999" y="318199"/>
                    <a:pt x="1316548" y="318199"/>
                    <a:pt x="1319581" y="315179"/>
                  </a:cubicBezTo>
                  <a:cubicBezTo>
                    <a:pt x="1322613" y="312160"/>
                    <a:pt x="1324130" y="312160"/>
                    <a:pt x="1325646" y="309140"/>
                  </a:cubicBezTo>
                  <a:cubicBezTo>
                    <a:pt x="1327163" y="307630"/>
                    <a:pt x="1328679" y="307630"/>
                    <a:pt x="1331712" y="306120"/>
                  </a:cubicBezTo>
                  <a:cubicBezTo>
                    <a:pt x="1333228" y="304610"/>
                    <a:pt x="1334745" y="301590"/>
                    <a:pt x="1336261" y="300080"/>
                  </a:cubicBezTo>
                  <a:cubicBezTo>
                    <a:pt x="1337778" y="298570"/>
                    <a:pt x="1340811" y="295550"/>
                    <a:pt x="1342327" y="292531"/>
                  </a:cubicBezTo>
                  <a:cubicBezTo>
                    <a:pt x="1343843" y="292531"/>
                    <a:pt x="1346876" y="289511"/>
                    <a:pt x="1346876" y="289511"/>
                  </a:cubicBezTo>
                  <a:cubicBezTo>
                    <a:pt x="1348393" y="289511"/>
                    <a:pt x="1349909" y="284981"/>
                    <a:pt x="1352942" y="283471"/>
                  </a:cubicBezTo>
                  <a:cubicBezTo>
                    <a:pt x="1354458" y="281961"/>
                    <a:pt x="1355975" y="272902"/>
                    <a:pt x="1355975" y="269882"/>
                  </a:cubicBezTo>
                  <a:cubicBezTo>
                    <a:pt x="1355975" y="268372"/>
                    <a:pt x="1355975" y="265352"/>
                    <a:pt x="1355975" y="262332"/>
                  </a:cubicBezTo>
                  <a:cubicBezTo>
                    <a:pt x="1355975" y="260822"/>
                    <a:pt x="1357491" y="257802"/>
                    <a:pt x="1357491" y="256293"/>
                  </a:cubicBezTo>
                  <a:cubicBezTo>
                    <a:pt x="1357491" y="254783"/>
                    <a:pt x="1357491" y="251763"/>
                    <a:pt x="1357491" y="248743"/>
                  </a:cubicBezTo>
                  <a:cubicBezTo>
                    <a:pt x="1357491" y="245723"/>
                    <a:pt x="1357491" y="244213"/>
                    <a:pt x="1357491" y="241193"/>
                  </a:cubicBezTo>
                  <a:cubicBezTo>
                    <a:pt x="1357491" y="239683"/>
                    <a:pt x="1357491" y="238174"/>
                    <a:pt x="1359008" y="235154"/>
                  </a:cubicBezTo>
                  <a:cubicBezTo>
                    <a:pt x="1359008" y="233644"/>
                    <a:pt x="1359008" y="230624"/>
                    <a:pt x="1359008" y="227604"/>
                  </a:cubicBezTo>
                  <a:cubicBezTo>
                    <a:pt x="1359008" y="226094"/>
                    <a:pt x="1357491" y="226094"/>
                    <a:pt x="1355975" y="223074"/>
                  </a:cubicBezTo>
                  <a:cubicBezTo>
                    <a:pt x="1354458" y="221564"/>
                    <a:pt x="1351425" y="221564"/>
                    <a:pt x="1349909" y="221564"/>
                  </a:cubicBezTo>
                  <a:cubicBezTo>
                    <a:pt x="1346876" y="221564"/>
                    <a:pt x="1343843" y="223074"/>
                    <a:pt x="1342327" y="224584"/>
                  </a:cubicBezTo>
                  <a:cubicBezTo>
                    <a:pt x="1340811" y="224584"/>
                    <a:pt x="1337778" y="227604"/>
                    <a:pt x="1337778" y="227604"/>
                  </a:cubicBezTo>
                  <a:cubicBezTo>
                    <a:pt x="1336261" y="229114"/>
                    <a:pt x="1334745" y="230624"/>
                    <a:pt x="1334745" y="232134"/>
                  </a:cubicBezTo>
                  <a:cubicBezTo>
                    <a:pt x="1333228" y="232134"/>
                    <a:pt x="1331712" y="232134"/>
                    <a:pt x="1330196" y="233644"/>
                  </a:cubicBezTo>
                  <a:cubicBezTo>
                    <a:pt x="1330196" y="233644"/>
                    <a:pt x="1324130" y="236664"/>
                    <a:pt x="1324130" y="236664"/>
                  </a:cubicBezTo>
                  <a:cubicBezTo>
                    <a:pt x="1322613" y="238174"/>
                    <a:pt x="1321097" y="239683"/>
                    <a:pt x="1319581" y="241193"/>
                  </a:cubicBezTo>
                  <a:cubicBezTo>
                    <a:pt x="1318064" y="241193"/>
                    <a:pt x="1315031" y="242703"/>
                    <a:pt x="1313515" y="244213"/>
                  </a:cubicBezTo>
                  <a:cubicBezTo>
                    <a:pt x="1311999" y="244213"/>
                    <a:pt x="1308966" y="245723"/>
                    <a:pt x="1307449" y="248743"/>
                  </a:cubicBezTo>
                  <a:cubicBezTo>
                    <a:pt x="1305933" y="250253"/>
                    <a:pt x="1305933" y="250253"/>
                    <a:pt x="1304416" y="251763"/>
                  </a:cubicBezTo>
                  <a:cubicBezTo>
                    <a:pt x="1302900" y="251763"/>
                    <a:pt x="1302900" y="254783"/>
                    <a:pt x="1301384" y="254783"/>
                  </a:cubicBezTo>
                  <a:cubicBezTo>
                    <a:pt x="1299867" y="256293"/>
                    <a:pt x="1296834" y="254783"/>
                    <a:pt x="1296834" y="254783"/>
                  </a:cubicBezTo>
                  <a:cubicBezTo>
                    <a:pt x="1295318" y="253273"/>
                    <a:pt x="1293802" y="251763"/>
                    <a:pt x="1292285" y="250253"/>
                  </a:cubicBezTo>
                  <a:cubicBezTo>
                    <a:pt x="1290769" y="248743"/>
                    <a:pt x="1290769" y="247233"/>
                    <a:pt x="1289252" y="245723"/>
                  </a:cubicBezTo>
                  <a:cubicBezTo>
                    <a:pt x="1289252" y="244213"/>
                    <a:pt x="1289252" y="242703"/>
                    <a:pt x="1287736" y="241193"/>
                  </a:cubicBezTo>
                  <a:cubicBezTo>
                    <a:pt x="1287736" y="241193"/>
                    <a:pt x="1286219" y="239683"/>
                    <a:pt x="1284703" y="239683"/>
                  </a:cubicBezTo>
                  <a:cubicBezTo>
                    <a:pt x="1283187" y="239683"/>
                    <a:pt x="1281670" y="238174"/>
                    <a:pt x="1281670" y="238174"/>
                  </a:cubicBezTo>
                  <a:cubicBezTo>
                    <a:pt x="1280154" y="238174"/>
                    <a:pt x="1277121" y="236664"/>
                    <a:pt x="1275605" y="235154"/>
                  </a:cubicBezTo>
                  <a:cubicBezTo>
                    <a:pt x="1275605" y="235154"/>
                    <a:pt x="1272572" y="233644"/>
                    <a:pt x="1271055" y="232134"/>
                  </a:cubicBezTo>
                  <a:cubicBezTo>
                    <a:pt x="1271055" y="230624"/>
                    <a:pt x="1271055" y="227604"/>
                    <a:pt x="1271055" y="227604"/>
                  </a:cubicBezTo>
                  <a:cubicBezTo>
                    <a:pt x="1272572" y="224584"/>
                    <a:pt x="1272572" y="223074"/>
                    <a:pt x="1272572" y="220055"/>
                  </a:cubicBezTo>
                  <a:cubicBezTo>
                    <a:pt x="1274088" y="218545"/>
                    <a:pt x="1275605" y="215525"/>
                    <a:pt x="1277121" y="214015"/>
                  </a:cubicBezTo>
                  <a:cubicBezTo>
                    <a:pt x="1277121" y="214015"/>
                    <a:pt x="1278637" y="210995"/>
                    <a:pt x="1278637" y="209485"/>
                  </a:cubicBezTo>
                  <a:cubicBezTo>
                    <a:pt x="1278637" y="207975"/>
                    <a:pt x="1280154" y="204955"/>
                    <a:pt x="1280154" y="204955"/>
                  </a:cubicBezTo>
                  <a:cubicBezTo>
                    <a:pt x="1280154" y="204955"/>
                    <a:pt x="1283187" y="204955"/>
                    <a:pt x="1284703" y="204955"/>
                  </a:cubicBezTo>
                  <a:cubicBezTo>
                    <a:pt x="1286219" y="204955"/>
                    <a:pt x="1289252" y="204955"/>
                    <a:pt x="1292285" y="204955"/>
                  </a:cubicBezTo>
                  <a:cubicBezTo>
                    <a:pt x="1293802" y="204955"/>
                    <a:pt x="1296834" y="206465"/>
                    <a:pt x="1299867" y="206465"/>
                  </a:cubicBezTo>
                  <a:cubicBezTo>
                    <a:pt x="1302900" y="204955"/>
                    <a:pt x="1305933" y="204955"/>
                    <a:pt x="1305933" y="204955"/>
                  </a:cubicBezTo>
                  <a:cubicBezTo>
                    <a:pt x="1307449" y="203445"/>
                    <a:pt x="1308966" y="201936"/>
                    <a:pt x="1311999" y="201936"/>
                  </a:cubicBezTo>
                  <a:cubicBezTo>
                    <a:pt x="1316548" y="201936"/>
                    <a:pt x="1315031" y="204955"/>
                    <a:pt x="1319581" y="206465"/>
                  </a:cubicBezTo>
                  <a:cubicBezTo>
                    <a:pt x="1321097" y="206465"/>
                    <a:pt x="1322613" y="206465"/>
                    <a:pt x="1325646" y="204955"/>
                  </a:cubicBezTo>
                  <a:cubicBezTo>
                    <a:pt x="1328679" y="204955"/>
                    <a:pt x="1330196" y="204955"/>
                    <a:pt x="1333228" y="203445"/>
                  </a:cubicBezTo>
                  <a:cubicBezTo>
                    <a:pt x="1336261" y="203445"/>
                    <a:pt x="1337778" y="203445"/>
                    <a:pt x="1340811" y="201936"/>
                  </a:cubicBezTo>
                  <a:cubicBezTo>
                    <a:pt x="1342327" y="201936"/>
                    <a:pt x="1345360" y="200426"/>
                    <a:pt x="1348393" y="200426"/>
                  </a:cubicBezTo>
                  <a:cubicBezTo>
                    <a:pt x="1351425" y="200426"/>
                    <a:pt x="1351425" y="198916"/>
                    <a:pt x="1351425" y="198916"/>
                  </a:cubicBezTo>
                  <a:cubicBezTo>
                    <a:pt x="1351425" y="198916"/>
                    <a:pt x="1355975" y="194386"/>
                    <a:pt x="1357491" y="194386"/>
                  </a:cubicBezTo>
                  <a:cubicBezTo>
                    <a:pt x="1359008" y="192876"/>
                    <a:pt x="1357491" y="189856"/>
                    <a:pt x="1357491" y="188346"/>
                  </a:cubicBezTo>
                  <a:cubicBezTo>
                    <a:pt x="1357491" y="186836"/>
                    <a:pt x="1359008" y="183817"/>
                    <a:pt x="1360524" y="182307"/>
                  </a:cubicBezTo>
                  <a:cubicBezTo>
                    <a:pt x="1362040" y="179287"/>
                    <a:pt x="1363557" y="177777"/>
                    <a:pt x="1363557" y="177777"/>
                  </a:cubicBezTo>
                  <a:cubicBezTo>
                    <a:pt x="1363557" y="174757"/>
                    <a:pt x="1363557" y="171737"/>
                    <a:pt x="1363557" y="168717"/>
                  </a:cubicBezTo>
                  <a:cubicBezTo>
                    <a:pt x="1363557" y="167207"/>
                    <a:pt x="1363557" y="165698"/>
                    <a:pt x="1365073" y="164188"/>
                  </a:cubicBezTo>
                  <a:cubicBezTo>
                    <a:pt x="1365073" y="164188"/>
                    <a:pt x="1366590" y="155128"/>
                    <a:pt x="1366590" y="153618"/>
                  </a:cubicBezTo>
                  <a:cubicBezTo>
                    <a:pt x="1366590" y="152108"/>
                    <a:pt x="1368106" y="143049"/>
                    <a:pt x="1368106" y="140029"/>
                  </a:cubicBezTo>
                  <a:cubicBezTo>
                    <a:pt x="1368106" y="138519"/>
                    <a:pt x="1369622" y="130969"/>
                    <a:pt x="1368106" y="129459"/>
                  </a:cubicBezTo>
                  <a:cubicBezTo>
                    <a:pt x="1368106" y="127950"/>
                    <a:pt x="1371139" y="109831"/>
                    <a:pt x="1371139" y="106811"/>
                  </a:cubicBezTo>
                  <a:cubicBezTo>
                    <a:pt x="1371139" y="103791"/>
                    <a:pt x="1372655" y="93221"/>
                    <a:pt x="1372655" y="90202"/>
                  </a:cubicBezTo>
                  <a:cubicBezTo>
                    <a:pt x="1372655" y="85672"/>
                    <a:pt x="1372655" y="78122"/>
                    <a:pt x="1372655" y="73593"/>
                  </a:cubicBezTo>
                  <a:cubicBezTo>
                    <a:pt x="1371139" y="69063"/>
                    <a:pt x="1368106" y="67553"/>
                    <a:pt x="1368106" y="66043"/>
                  </a:cubicBezTo>
                  <a:cubicBezTo>
                    <a:pt x="1366590" y="64533"/>
                    <a:pt x="1366590" y="61513"/>
                    <a:pt x="1365073" y="60003"/>
                  </a:cubicBezTo>
                  <a:cubicBezTo>
                    <a:pt x="1365073" y="58493"/>
                    <a:pt x="1363557" y="56983"/>
                    <a:pt x="1363557" y="55473"/>
                  </a:cubicBezTo>
                  <a:cubicBezTo>
                    <a:pt x="1362040" y="53963"/>
                    <a:pt x="1365073" y="53963"/>
                    <a:pt x="1366590" y="52453"/>
                  </a:cubicBezTo>
                  <a:cubicBezTo>
                    <a:pt x="1366590" y="50944"/>
                    <a:pt x="1368106" y="49434"/>
                    <a:pt x="1369622" y="47924"/>
                  </a:cubicBezTo>
                  <a:cubicBezTo>
                    <a:pt x="1372655" y="46414"/>
                    <a:pt x="1372655" y="47924"/>
                    <a:pt x="1375688" y="46414"/>
                  </a:cubicBezTo>
                  <a:close/>
                  <a:moveTo>
                    <a:pt x="2869845" y="27361"/>
                  </a:moveTo>
                  <a:cubicBezTo>
                    <a:pt x="2871354" y="25854"/>
                    <a:pt x="2874371" y="25854"/>
                    <a:pt x="2877388" y="27361"/>
                  </a:cubicBezTo>
                  <a:cubicBezTo>
                    <a:pt x="2878897" y="28869"/>
                    <a:pt x="2880406" y="30377"/>
                    <a:pt x="2881914" y="31884"/>
                  </a:cubicBezTo>
                  <a:cubicBezTo>
                    <a:pt x="2881914" y="33392"/>
                    <a:pt x="2883423" y="33392"/>
                    <a:pt x="2883423" y="34899"/>
                  </a:cubicBezTo>
                  <a:cubicBezTo>
                    <a:pt x="2883423" y="34899"/>
                    <a:pt x="2883423" y="36407"/>
                    <a:pt x="2884932" y="37914"/>
                  </a:cubicBezTo>
                  <a:cubicBezTo>
                    <a:pt x="2884932" y="37914"/>
                    <a:pt x="2886440" y="37914"/>
                    <a:pt x="2886440" y="39422"/>
                  </a:cubicBezTo>
                  <a:cubicBezTo>
                    <a:pt x="2886440" y="40929"/>
                    <a:pt x="2886440" y="43945"/>
                    <a:pt x="2886440" y="46960"/>
                  </a:cubicBezTo>
                  <a:cubicBezTo>
                    <a:pt x="2886440" y="48467"/>
                    <a:pt x="2886440" y="51482"/>
                    <a:pt x="2886440" y="52990"/>
                  </a:cubicBezTo>
                  <a:cubicBezTo>
                    <a:pt x="2886440" y="54497"/>
                    <a:pt x="2886440" y="54497"/>
                    <a:pt x="2886440" y="56005"/>
                  </a:cubicBezTo>
                  <a:cubicBezTo>
                    <a:pt x="2886440" y="56005"/>
                    <a:pt x="2886440" y="57513"/>
                    <a:pt x="2886440" y="59020"/>
                  </a:cubicBezTo>
                  <a:cubicBezTo>
                    <a:pt x="2886440" y="59020"/>
                    <a:pt x="2884932" y="60528"/>
                    <a:pt x="2884932" y="60528"/>
                  </a:cubicBezTo>
                  <a:cubicBezTo>
                    <a:pt x="2884932" y="62035"/>
                    <a:pt x="2884932" y="62035"/>
                    <a:pt x="2886440" y="63543"/>
                  </a:cubicBezTo>
                  <a:cubicBezTo>
                    <a:pt x="2886440" y="63543"/>
                    <a:pt x="2886440" y="63543"/>
                    <a:pt x="2887949" y="63543"/>
                  </a:cubicBezTo>
                  <a:cubicBezTo>
                    <a:pt x="2889458" y="63543"/>
                    <a:pt x="2893984" y="63543"/>
                    <a:pt x="2895493" y="63543"/>
                  </a:cubicBezTo>
                  <a:cubicBezTo>
                    <a:pt x="2897001" y="63543"/>
                    <a:pt x="2898510" y="62035"/>
                    <a:pt x="2900019" y="62035"/>
                  </a:cubicBezTo>
                  <a:cubicBezTo>
                    <a:pt x="2901527" y="62035"/>
                    <a:pt x="2903036" y="62035"/>
                    <a:pt x="2903036" y="62035"/>
                  </a:cubicBezTo>
                  <a:cubicBezTo>
                    <a:pt x="2904545" y="62035"/>
                    <a:pt x="2906053" y="65051"/>
                    <a:pt x="2906053" y="65051"/>
                  </a:cubicBezTo>
                  <a:cubicBezTo>
                    <a:pt x="2906053" y="66558"/>
                    <a:pt x="2904545" y="68066"/>
                    <a:pt x="2904545" y="69573"/>
                  </a:cubicBezTo>
                  <a:cubicBezTo>
                    <a:pt x="2904545" y="71081"/>
                    <a:pt x="2904545" y="72588"/>
                    <a:pt x="2903036" y="72588"/>
                  </a:cubicBezTo>
                  <a:cubicBezTo>
                    <a:pt x="2903036" y="74096"/>
                    <a:pt x="2903036" y="75603"/>
                    <a:pt x="2903036" y="77111"/>
                  </a:cubicBezTo>
                  <a:cubicBezTo>
                    <a:pt x="2903036" y="77111"/>
                    <a:pt x="2901527" y="78619"/>
                    <a:pt x="2901527" y="78619"/>
                  </a:cubicBezTo>
                  <a:cubicBezTo>
                    <a:pt x="2901527" y="80126"/>
                    <a:pt x="2901527" y="80126"/>
                    <a:pt x="2900019" y="80126"/>
                  </a:cubicBezTo>
                  <a:cubicBezTo>
                    <a:pt x="2900019" y="80126"/>
                    <a:pt x="2900019" y="80126"/>
                    <a:pt x="2898510" y="80126"/>
                  </a:cubicBezTo>
                  <a:cubicBezTo>
                    <a:pt x="2898510" y="80126"/>
                    <a:pt x="2897001" y="81634"/>
                    <a:pt x="2897001" y="80126"/>
                  </a:cubicBezTo>
                  <a:cubicBezTo>
                    <a:pt x="2895493" y="80126"/>
                    <a:pt x="2895493" y="78619"/>
                    <a:pt x="2893984" y="78619"/>
                  </a:cubicBezTo>
                  <a:cubicBezTo>
                    <a:pt x="2892475" y="78619"/>
                    <a:pt x="2890967" y="78619"/>
                    <a:pt x="2889458" y="78619"/>
                  </a:cubicBezTo>
                  <a:cubicBezTo>
                    <a:pt x="2886440" y="78619"/>
                    <a:pt x="2884932" y="78619"/>
                    <a:pt x="2884932" y="78619"/>
                  </a:cubicBezTo>
                  <a:cubicBezTo>
                    <a:pt x="2884932" y="78619"/>
                    <a:pt x="2883423" y="80126"/>
                    <a:pt x="2881914" y="81634"/>
                  </a:cubicBezTo>
                  <a:cubicBezTo>
                    <a:pt x="2880406" y="83141"/>
                    <a:pt x="2878897" y="83141"/>
                    <a:pt x="2878897" y="86156"/>
                  </a:cubicBezTo>
                  <a:cubicBezTo>
                    <a:pt x="2878897" y="87664"/>
                    <a:pt x="2877388" y="87664"/>
                    <a:pt x="2877388" y="89171"/>
                  </a:cubicBezTo>
                  <a:cubicBezTo>
                    <a:pt x="2877388" y="90679"/>
                    <a:pt x="2877388" y="90679"/>
                    <a:pt x="2877388" y="92187"/>
                  </a:cubicBezTo>
                  <a:cubicBezTo>
                    <a:pt x="2877388" y="92187"/>
                    <a:pt x="2877388" y="93694"/>
                    <a:pt x="2877388" y="95202"/>
                  </a:cubicBezTo>
                  <a:cubicBezTo>
                    <a:pt x="2877388" y="96709"/>
                    <a:pt x="2877388" y="96709"/>
                    <a:pt x="2877388" y="98217"/>
                  </a:cubicBezTo>
                  <a:cubicBezTo>
                    <a:pt x="2877388" y="99724"/>
                    <a:pt x="2877388" y="101232"/>
                    <a:pt x="2877388" y="102739"/>
                  </a:cubicBezTo>
                  <a:cubicBezTo>
                    <a:pt x="2877388" y="105754"/>
                    <a:pt x="2878897" y="104247"/>
                    <a:pt x="2878897" y="105754"/>
                  </a:cubicBezTo>
                  <a:cubicBezTo>
                    <a:pt x="2880406" y="107262"/>
                    <a:pt x="2878897" y="107262"/>
                    <a:pt x="2880406" y="107262"/>
                  </a:cubicBezTo>
                  <a:cubicBezTo>
                    <a:pt x="2881914" y="108770"/>
                    <a:pt x="2881914" y="108770"/>
                    <a:pt x="2883423" y="108770"/>
                  </a:cubicBezTo>
                  <a:cubicBezTo>
                    <a:pt x="2884932" y="108770"/>
                    <a:pt x="2886440" y="108770"/>
                    <a:pt x="2886440" y="110277"/>
                  </a:cubicBezTo>
                  <a:cubicBezTo>
                    <a:pt x="2889458" y="110277"/>
                    <a:pt x="2889458" y="110277"/>
                    <a:pt x="2890967" y="108770"/>
                  </a:cubicBezTo>
                  <a:cubicBezTo>
                    <a:pt x="2892475" y="108770"/>
                    <a:pt x="2893984" y="107262"/>
                    <a:pt x="2893984" y="107262"/>
                  </a:cubicBezTo>
                  <a:cubicBezTo>
                    <a:pt x="2895493" y="107262"/>
                    <a:pt x="2895493" y="105754"/>
                    <a:pt x="2897001" y="104247"/>
                  </a:cubicBezTo>
                  <a:cubicBezTo>
                    <a:pt x="2898510" y="102739"/>
                    <a:pt x="2900019" y="102739"/>
                    <a:pt x="2901527" y="99724"/>
                  </a:cubicBezTo>
                  <a:cubicBezTo>
                    <a:pt x="2903036" y="98217"/>
                    <a:pt x="2903036" y="98217"/>
                    <a:pt x="2904545" y="96709"/>
                  </a:cubicBezTo>
                  <a:cubicBezTo>
                    <a:pt x="2904545" y="96709"/>
                    <a:pt x="2906053" y="96709"/>
                    <a:pt x="2906053" y="95202"/>
                  </a:cubicBezTo>
                  <a:cubicBezTo>
                    <a:pt x="2906053" y="95202"/>
                    <a:pt x="2907562" y="95202"/>
                    <a:pt x="2907562" y="93694"/>
                  </a:cubicBezTo>
                  <a:cubicBezTo>
                    <a:pt x="2909071" y="93694"/>
                    <a:pt x="2909071" y="93694"/>
                    <a:pt x="2909071" y="92187"/>
                  </a:cubicBezTo>
                  <a:cubicBezTo>
                    <a:pt x="2910579" y="90679"/>
                    <a:pt x="2910579" y="92187"/>
                    <a:pt x="2912088" y="90679"/>
                  </a:cubicBezTo>
                  <a:cubicBezTo>
                    <a:pt x="2912088" y="89171"/>
                    <a:pt x="2912088" y="89171"/>
                    <a:pt x="2913597" y="89171"/>
                  </a:cubicBezTo>
                  <a:cubicBezTo>
                    <a:pt x="2915106" y="87664"/>
                    <a:pt x="2913597" y="87664"/>
                    <a:pt x="2915106" y="87664"/>
                  </a:cubicBezTo>
                  <a:cubicBezTo>
                    <a:pt x="2915106" y="87664"/>
                    <a:pt x="2916614" y="80126"/>
                    <a:pt x="2916614" y="78619"/>
                  </a:cubicBezTo>
                  <a:cubicBezTo>
                    <a:pt x="2916614" y="77111"/>
                    <a:pt x="2916614" y="77111"/>
                    <a:pt x="2916614" y="75603"/>
                  </a:cubicBezTo>
                  <a:cubicBezTo>
                    <a:pt x="2918123" y="74096"/>
                    <a:pt x="2918123" y="74096"/>
                    <a:pt x="2918123" y="72588"/>
                  </a:cubicBezTo>
                  <a:cubicBezTo>
                    <a:pt x="2918123" y="71081"/>
                    <a:pt x="2919632" y="71081"/>
                    <a:pt x="2921140" y="68066"/>
                  </a:cubicBezTo>
                  <a:cubicBezTo>
                    <a:pt x="2921140" y="66558"/>
                    <a:pt x="2924158" y="66558"/>
                    <a:pt x="2924158" y="65051"/>
                  </a:cubicBezTo>
                  <a:cubicBezTo>
                    <a:pt x="2925666" y="63543"/>
                    <a:pt x="2927175" y="65051"/>
                    <a:pt x="2927175" y="63543"/>
                  </a:cubicBezTo>
                  <a:cubicBezTo>
                    <a:pt x="2927175" y="62035"/>
                    <a:pt x="2928684" y="63543"/>
                    <a:pt x="2928684" y="62035"/>
                  </a:cubicBezTo>
                  <a:cubicBezTo>
                    <a:pt x="2930192" y="60528"/>
                    <a:pt x="2930192" y="60528"/>
                    <a:pt x="2930192" y="60528"/>
                  </a:cubicBezTo>
                  <a:cubicBezTo>
                    <a:pt x="2930192" y="60528"/>
                    <a:pt x="2931701" y="60528"/>
                    <a:pt x="2931701" y="60528"/>
                  </a:cubicBezTo>
                  <a:cubicBezTo>
                    <a:pt x="2933210" y="59020"/>
                    <a:pt x="2934718" y="59020"/>
                    <a:pt x="2934718" y="59020"/>
                  </a:cubicBezTo>
                  <a:cubicBezTo>
                    <a:pt x="2936227" y="60528"/>
                    <a:pt x="2937736" y="59020"/>
                    <a:pt x="2939245" y="59020"/>
                  </a:cubicBezTo>
                  <a:cubicBezTo>
                    <a:pt x="2939245" y="59020"/>
                    <a:pt x="2939245" y="60528"/>
                    <a:pt x="2939245" y="62035"/>
                  </a:cubicBezTo>
                  <a:cubicBezTo>
                    <a:pt x="2940753" y="62035"/>
                    <a:pt x="2940753" y="62035"/>
                    <a:pt x="2942262" y="62035"/>
                  </a:cubicBezTo>
                  <a:cubicBezTo>
                    <a:pt x="2942262" y="62035"/>
                    <a:pt x="2942262" y="63543"/>
                    <a:pt x="2943771" y="63543"/>
                  </a:cubicBezTo>
                  <a:cubicBezTo>
                    <a:pt x="2943771" y="65051"/>
                    <a:pt x="2945279" y="65051"/>
                    <a:pt x="2946788" y="66558"/>
                  </a:cubicBezTo>
                  <a:cubicBezTo>
                    <a:pt x="2946788" y="68066"/>
                    <a:pt x="2948297" y="69573"/>
                    <a:pt x="2948297" y="71081"/>
                  </a:cubicBezTo>
                  <a:cubicBezTo>
                    <a:pt x="2949805" y="74096"/>
                    <a:pt x="2949805" y="77111"/>
                    <a:pt x="2951314" y="78619"/>
                  </a:cubicBezTo>
                  <a:cubicBezTo>
                    <a:pt x="2952823" y="80126"/>
                    <a:pt x="2951314" y="83141"/>
                    <a:pt x="2951314" y="86156"/>
                  </a:cubicBezTo>
                  <a:cubicBezTo>
                    <a:pt x="2952823" y="86156"/>
                    <a:pt x="2952823" y="87664"/>
                    <a:pt x="2952823" y="90679"/>
                  </a:cubicBezTo>
                  <a:cubicBezTo>
                    <a:pt x="2952823" y="90679"/>
                    <a:pt x="2952823" y="92187"/>
                    <a:pt x="2952823" y="92187"/>
                  </a:cubicBezTo>
                  <a:cubicBezTo>
                    <a:pt x="2952823" y="93694"/>
                    <a:pt x="2954331" y="95202"/>
                    <a:pt x="2954331" y="98217"/>
                  </a:cubicBezTo>
                  <a:cubicBezTo>
                    <a:pt x="2954331" y="99724"/>
                    <a:pt x="2954331" y="101232"/>
                    <a:pt x="2955840" y="102739"/>
                  </a:cubicBezTo>
                  <a:cubicBezTo>
                    <a:pt x="2955840" y="107262"/>
                    <a:pt x="2955840" y="108770"/>
                    <a:pt x="2955840" y="113292"/>
                  </a:cubicBezTo>
                  <a:cubicBezTo>
                    <a:pt x="2955840" y="114800"/>
                    <a:pt x="2954331" y="116307"/>
                    <a:pt x="2954331" y="117815"/>
                  </a:cubicBezTo>
                  <a:cubicBezTo>
                    <a:pt x="2954331" y="120830"/>
                    <a:pt x="2951314" y="122338"/>
                    <a:pt x="2951314" y="125353"/>
                  </a:cubicBezTo>
                  <a:cubicBezTo>
                    <a:pt x="2951314" y="126860"/>
                    <a:pt x="2951314" y="131383"/>
                    <a:pt x="2951314" y="132890"/>
                  </a:cubicBezTo>
                  <a:cubicBezTo>
                    <a:pt x="2949805" y="134398"/>
                    <a:pt x="2949805" y="135906"/>
                    <a:pt x="2948297" y="135906"/>
                  </a:cubicBezTo>
                  <a:cubicBezTo>
                    <a:pt x="2948297" y="138921"/>
                    <a:pt x="2948297" y="141936"/>
                    <a:pt x="2948297" y="143443"/>
                  </a:cubicBezTo>
                  <a:cubicBezTo>
                    <a:pt x="2946788" y="149474"/>
                    <a:pt x="2943771" y="149474"/>
                    <a:pt x="2943771" y="152489"/>
                  </a:cubicBezTo>
                  <a:cubicBezTo>
                    <a:pt x="2943771" y="153996"/>
                    <a:pt x="2943771" y="153996"/>
                    <a:pt x="2943771" y="153996"/>
                  </a:cubicBezTo>
                  <a:cubicBezTo>
                    <a:pt x="2943771" y="155504"/>
                    <a:pt x="2942262" y="157011"/>
                    <a:pt x="2942262" y="157011"/>
                  </a:cubicBezTo>
                  <a:cubicBezTo>
                    <a:pt x="2940753" y="158519"/>
                    <a:pt x="2940753" y="158519"/>
                    <a:pt x="2940753" y="160026"/>
                  </a:cubicBezTo>
                  <a:cubicBezTo>
                    <a:pt x="2939245" y="160026"/>
                    <a:pt x="2940753" y="161534"/>
                    <a:pt x="2939245" y="163042"/>
                  </a:cubicBezTo>
                  <a:cubicBezTo>
                    <a:pt x="2939245" y="167564"/>
                    <a:pt x="2937736" y="173594"/>
                    <a:pt x="2939245" y="173594"/>
                  </a:cubicBezTo>
                  <a:cubicBezTo>
                    <a:pt x="2940753" y="173594"/>
                    <a:pt x="2940753" y="173594"/>
                    <a:pt x="2940753" y="175102"/>
                  </a:cubicBezTo>
                  <a:cubicBezTo>
                    <a:pt x="2942262" y="175102"/>
                    <a:pt x="2942262" y="175102"/>
                    <a:pt x="2943771" y="176610"/>
                  </a:cubicBezTo>
                  <a:cubicBezTo>
                    <a:pt x="2943771" y="176610"/>
                    <a:pt x="2945279" y="176610"/>
                    <a:pt x="2945279" y="176610"/>
                  </a:cubicBezTo>
                  <a:cubicBezTo>
                    <a:pt x="2946788" y="178117"/>
                    <a:pt x="2948297" y="178117"/>
                    <a:pt x="2951314" y="178117"/>
                  </a:cubicBezTo>
                  <a:cubicBezTo>
                    <a:pt x="2952823" y="179625"/>
                    <a:pt x="2955840" y="178117"/>
                    <a:pt x="2958857" y="179625"/>
                  </a:cubicBezTo>
                  <a:cubicBezTo>
                    <a:pt x="2963384" y="181132"/>
                    <a:pt x="2966401" y="182640"/>
                    <a:pt x="2972436" y="182640"/>
                  </a:cubicBezTo>
                  <a:cubicBezTo>
                    <a:pt x="2973944" y="182640"/>
                    <a:pt x="2975453" y="184147"/>
                    <a:pt x="2976962" y="185655"/>
                  </a:cubicBezTo>
                  <a:cubicBezTo>
                    <a:pt x="2981488" y="185655"/>
                    <a:pt x="2984505" y="187162"/>
                    <a:pt x="2987523" y="187162"/>
                  </a:cubicBezTo>
                  <a:cubicBezTo>
                    <a:pt x="2987523" y="187162"/>
                    <a:pt x="2990540" y="188670"/>
                    <a:pt x="2993557" y="188670"/>
                  </a:cubicBezTo>
                  <a:cubicBezTo>
                    <a:pt x="2998083" y="190178"/>
                    <a:pt x="3004118" y="191685"/>
                    <a:pt x="3004118" y="191685"/>
                  </a:cubicBezTo>
                  <a:cubicBezTo>
                    <a:pt x="3004118" y="191685"/>
                    <a:pt x="3016188" y="194700"/>
                    <a:pt x="3022222" y="196208"/>
                  </a:cubicBezTo>
                  <a:cubicBezTo>
                    <a:pt x="3022222" y="197715"/>
                    <a:pt x="3023731" y="196208"/>
                    <a:pt x="3023731" y="197715"/>
                  </a:cubicBezTo>
                  <a:cubicBezTo>
                    <a:pt x="3026748" y="197715"/>
                    <a:pt x="3028257" y="199223"/>
                    <a:pt x="3031274" y="199223"/>
                  </a:cubicBezTo>
                  <a:cubicBezTo>
                    <a:pt x="3032783" y="199223"/>
                    <a:pt x="3035801" y="199223"/>
                    <a:pt x="3035801" y="199223"/>
                  </a:cubicBezTo>
                  <a:cubicBezTo>
                    <a:pt x="3037309" y="200730"/>
                    <a:pt x="3037309" y="200730"/>
                    <a:pt x="3037309" y="200730"/>
                  </a:cubicBezTo>
                  <a:cubicBezTo>
                    <a:pt x="3040327" y="202238"/>
                    <a:pt x="3041835" y="202238"/>
                    <a:pt x="3044853" y="205253"/>
                  </a:cubicBezTo>
                  <a:cubicBezTo>
                    <a:pt x="3047870" y="206761"/>
                    <a:pt x="3050887" y="208268"/>
                    <a:pt x="3050887" y="208268"/>
                  </a:cubicBezTo>
                  <a:cubicBezTo>
                    <a:pt x="3050887" y="208268"/>
                    <a:pt x="3055413" y="214298"/>
                    <a:pt x="3056922" y="215806"/>
                  </a:cubicBezTo>
                  <a:cubicBezTo>
                    <a:pt x="3056922" y="217313"/>
                    <a:pt x="3058431" y="218821"/>
                    <a:pt x="3059940" y="218821"/>
                  </a:cubicBezTo>
                  <a:cubicBezTo>
                    <a:pt x="3059940" y="220329"/>
                    <a:pt x="3061448" y="220329"/>
                    <a:pt x="3061448" y="221836"/>
                  </a:cubicBezTo>
                  <a:cubicBezTo>
                    <a:pt x="3061448" y="223344"/>
                    <a:pt x="3061448" y="227866"/>
                    <a:pt x="3061448" y="227866"/>
                  </a:cubicBezTo>
                  <a:cubicBezTo>
                    <a:pt x="3059940" y="229374"/>
                    <a:pt x="3059940" y="229374"/>
                    <a:pt x="3058431" y="230881"/>
                  </a:cubicBezTo>
                  <a:cubicBezTo>
                    <a:pt x="3058431" y="232389"/>
                    <a:pt x="3058431" y="233897"/>
                    <a:pt x="3056922" y="233897"/>
                  </a:cubicBezTo>
                  <a:cubicBezTo>
                    <a:pt x="3055413" y="235404"/>
                    <a:pt x="3052396" y="239927"/>
                    <a:pt x="3050887" y="241434"/>
                  </a:cubicBezTo>
                  <a:cubicBezTo>
                    <a:pt x="3047870" y="241434"/>
                    <a:pt x="3044853" y="242942"/>
                    <a:pt x="3043344" y="244449"/>
                  </a:cubicBezTo>
                  <a:cubicBezTo>
                    <a:pt x="3043344" y="244449"/>
                    <a:pt x="3040327" y="244449"/>
                    <a:pt x="3038818" y="244449"/>
                  </a:cubicBezTo>
                  <a:cubicBezTo>
                    <a:pt x="3035801" y="244449"/>
                    <a:pt x="3034292" y="244449"/>
                    <a:pt x="3031274" y="245957"/>
                  </a:cubicBezTo>
                  <a:cubicBezTo>
                    <a:pt x="3028257" y="245957"/>
                    <a:pt x="3023731" y="245957"/>
                    <a:pt x="3020714" y="245957"/>
                  </a:cubicBezTo>
                  <a:cubicBezTo>
                    <a:pt x="3020714" y="245957"/>
                    <a:pt x="3020714" y="245957"/>
                    <a:pt x="3019205" y="247465"/>
                  </a:cubicBezTo>
                  <a:cubicBezTo>
                    <a:pt x="3019205" y="247465"/>
                    <a:pt x="3014679" y="247465"/>
                    <a:pt x="3010153" y="247465"/>
                  </a:cubicBezTo>
                  <a:cubicBezTo>
                    <a:pt x="3007135" y="247465"/>
                    <a:pt x="2999592" y="247465"/>
                    <a:pt x="2998083" y="247465"/>
                  </a:cubicBezTo>
                  <a:cubicBezTo>
                    <a:pt x="2996575" y="247465"/>
                    <a:pt x="2995066" y="248972"/>
                    <a:pt x="2992049" y="248972"/>
                  </a:cubicBezTo>
                  <a:cubicBezTo>
                    <a:pt x="2989031" y="250480"/>
                    <a:pt x="2986014" y="251987"/>
                    <a:pt x="2982996" y="253495"/>
                  </a:cubicBezTo>
                  <a:cubicBezTo>
                    <a:pt x="2979979" y="253495"/>
                    <a:pt x="2975453" y="256510"/>
                    <a:pt x="2972436" y="258017"/>
                  </a:cubicBezTo>
                  <a:cubicBezTo>
                    <a:pt x="2970927" y="258017"/>
                    <a:pt x="2966401" y="258017"/>
                    <a:pt x="2966401" y="258017"/>
                  </a:cubicBezTo>
                  <a:cubicBezTo>
                    <a:pt x="2964892" y="258017"/>
                    <a:pt x="2963384" y="259525"/>
                    <a:pt x="2961875" y="259525"/>
                  </a:cubicBezTo>
                  <a:cubicBezTo>
                    <a:pt x="2960366" y="261033"/>
                    <a:pt x="2957349" y="262540"/>
                    <a:pt x="2954331" y="262540"/>
                  </a:cubicBezTo>
                  <a:cubicBezTo>
                    <a:pt x="2952823" y="262540"/>
                    <a:pt x="2951314" y="262540"/>
                    <a:pt x="2949805" y="262540"/>
                  </a:cubicBezTo>
                  <a:cubicBezTo>
                    <a:pt x="2949805" y="262540"/>
                    <a:pt x="2946788" y="264048"/>
                    <a:pt x="2943771" y="264048"/>
                  </a:cubicBezTo>
                  <a:cubicBezTo>
                    <a:pt x="2943771" y="264048"/>
                    <a:pt x="2942262" y="265555"/>
                    <a:pt x="2942262" y="265555"/>
                  </a:cubicBezTo>
                  <a:cubicBezTo>
                    <a:pt x="2939245" y="267063"/>
                    <a:pt x="2937736" y="267063"/>
                    <a:pt x="2934718" y="267063"/>
                  </a:cubicBezTo>
                  <a:cubicBezTo>
                    <a:pt x="2934718" y="267063"/>
                    <a:pt x="2931701" y="267063"/>
                    <a:pt x="2931701" y="267063"/>
                  </a:cubicBezTo>
                  <a:cubicBezTo>
                    <a:pt x="2927175" y="268570"/>
                    <a:pt x="2919632" y="270078"/>
                    <a:pt x="2918123" y="270078"/>
                  </a:cubicBezTo>
                  <a:cubicBezTo>
                    <a:pt x="2913597" y="270078"/>
                    <a:pt x="2910579" y="271585"/>
                    <a:pt x="2910579" y="271585"/>
                  </a:cubicBezTo>
                  <a:cubicBezTo>
                    <a:pt x="2910579" y="271585"/>
                    <a:pt x="2909071" y="271585"/>
                    <a:pt x="2909071" y="271585"/>
                  </a:cubicBezTo>
                  <a:cubicBezTo>
                    <a:pt x="2907562" y="273093"/>
                    <a:pt x="2904545" y="276108"/>
                    <a:pt x="2904545" y="276108"/>
                  </a:cubicBezTo>
                  <a:cubicBezTo>
                    <a:pt x="2904545" y="276108"/>
                    <a:pt x="2904545" y="276108"/>
                    <a:pt x="2903036" y="280631"/>
                  </a:cubicBezTo>
                  <a:cubicBezTo>
                    <a:pt x="2903036" y="280631"/>
                    <a:pt x="2901527" y="280631"/>
                    <a:pt x="2901527" y="283646"/>
                  </a:cubicBezTo>
                  <a:cubicBezTo>
                    <a:pt x="2900019" y="285153"/>
                    <a:pt x="2900019" y="285153"/>
                    <a:pt x="2900019" y="286661"/>
                  </a:cubicBezTo>
                  <a:cubicBezTo>
                    <a:pt x="2898510" y="288169"/>
                    <a:pt x="2897001" y="289676"/>
                    <a:pt x="2897001" y="291184"/>
                  </a:cubicBezTo>
                  <a:cubicBezTo>
                    <a:pt x="2895493" y="292691"/>
                    <a:pt x="2895493" y="292691"/>
                    <a:pt x="2893984" y="292691"/>
                  </a:cubicBezTo>
                  <a:cubicBezTo>
                    <a:pt x="2893984" y="294199"/>
                    <a:pt x="2892475" y="295706"/>
                    <a:pt x="2890967" y="295706"/>
                  </a:cubicBezTo>
                  <a:cubicBezTo>
                    <a:pt x="2886440" y="297214"/>
                    <a:pt x="2880406" y="297214"/>
                    <a:pt x="2880406" y="297214"/>
                  </a:cubicBezTo>
                  <a:cubicBezTo>
                    <a:pt x="2878897" y="297214"/>
                    <a:pt x="2875880" y="297214"/>
                    <a:pt x="2874371" y="298721"/>
                  </a:cubicBezTo>
                  <a:cubicBezTo>
                    <a:pt x="2874371" y="298721"/>
                    <a:pt x="2872862" y="298721"/>
                    <a:pt x="2872862" y="301737"/>
                  </a:cubicBezTo>
                  <a:cubicBezTo>
                    <a:pt x="2872862" y="303244"/>
                    <a:pt x="2872862" y="303244"/>
                    <a:pt x="2872862" y="303244"/>
                  </a:cubicBezTo>
                  <a:cubicBezTo>
                    <a:pt x="2872862" y="304752"/>
                    <a:pt x="2872862" y="306259"/>
                    <a:pt x="2872862" y="307767"/>
                  </a:cubicBezTo>
                  <a:cubicBezTo>
                    <a:pt x="2872862" y="310782"/>
                    <a:pt x="2872862" y="310782"/>
                    <a:pt x="2872862" y="313797"/>
                  </a:cubicBezTo>
                  <a:cubicBezTo>
                    <a:pt x="2872862" y="315305"/>
                    <a:pt x="2872862" y="319827"/>
                    <a:pt x="2872862" y="319827"/>
                  </a:cubicBezTo>
                  <a:cubicBezTo>
                    <a:pt x="2872862" y="321335"/>
                    <a:pt x="2874371" y="321335"/>
                    <a:pt x="2874371" y="321335"/>
                  </a:cubicBezTo>
                  <a:cubicBezTo>
                    <a:pt x="2875880" y="322842"/>
                    <a:pt x="2878897" y="319827"/>
                    <a:pt x="2880406" y="318320"/>
                  </a:cubicBezTo>
                  <a:cubicBezTo>
                    <a:pt x="2880406" y="318320"/>
                    <a:pt x="2881914" y="318320"/>
                    <a:pt x="2883423" y="318320"/>
                  </a:cubicBezTo>
                  <a:cubicBezTo>
                    <a:pt x="2884932" y="318320"/>
                    <a:pt x="2886440" y="316812"/>
                    <a:pt x="2887949" y="316812"/>
                  </a:cubicBezTo>
                  <a:cubicBezTo>
                    <a:pt x="2887949" y="316812"/>
                    <a:pt x="2889458" y="315305"/>
                    <a:pt x="2889458" y="315305"/>
                  </a:cubicBezTo>
                  <a:cubicBezTo>
                    <a:pt x="2889458" y="313797"/>
                    <a:pt x="2890967" y="315305"/>
                    <a:pt x="2893984" y="312289"/>
                  </a:cubicBezTo>
                  <a:cubicBezTo>
                    <a:pt x="2895493" y="310782"/>
                    <a:pt x="2898510" y="310782"/>
                    <a:pt x="2901527" y="310782"/>
                  </a:cubicBezTo>
                  <a:cubicBezTo>
                    <a:pt x="2904545" y="309274"/>
                    <a:pt x="2904545" y="309274"/>
                    <a:pt x="2907562" y="310782"/>
                  </a:cubicBezTo>
                  <a:cubicBezTo>
                    <a:pt x="2909071" y="310782"/>
                    <a:pt x="2912088" y="310782"/>
                    <a:pt x="2912088" y="310782"/>
                  </a:cubicBezTo>
                  <a:cubicBezTo>
                    <a:pt x="2916614" y="313797"/>
                    <a:pt x="2918123" y="313797"/>
                    <a:pt x="2918123" y="313797"/>
                  </a:cubicBezTo>
                  <a:cubicBezTo>
                    <a:pt x="2918123" y="313797"/>
                    <a:pt x="2922649" y="313797"/>
                    <a:pt x="2924158" y="315305"/>
                  </a:cubicBezTo>
                  <a:cubicBezTo>
                    <a:pt x="2925666" y="315305"/>
                    <a:pt x="2928684" y="316812"/>
                    <a:pt x="2928684" y="316812"/>
                  </a:cubicBezTo>
                  <a:cubicBezTo>
                    <a:pt x="2930192" y="316812"/>
                    <a:pt x="2933210" y="318320"/>
                    <a:pt x="2936227" y="319827"/>
                  </a:cubicBezTo>
                  <a:cubicBezTo>
                    <a:pt x="2940753" y="321335"/>
                    <a:pt x="2945279" y="322842"/>
                    <a:pt x="2946788" y="324350"/>
                  </a:cubicBezTo>
                  <a:cubicBezTo>
                    <a:pt x="2948297" y="324350"/>
                    <a:pt x="2948297" y="324350"/>
                    <a:pt x="2949805" y="325857"/>
                  </a:cubicBezTo>
                  <a:cubicBezTo>
                    <a:pt x="2951314" y="325857"/>
                    <a:pt x="2952823" y="325857"/>
                    <a:pt x="2954331" y="327365"/>
                  </a:cubicBezTo>
                  <a:cubicBezTo>
                    <a:pt x="2958857" y="328872"/>
                    <a:pt x="2961875" y="330380"/>
                    <a:pt x="2963384" y="330380"/>
                  </a:cubicBezTo>
                  <a:cubicBezTo>
                    <a:pt x="2964892" y="330380"/>
                    <a:pt x="2966401" y="331888"/>
                    <a:pt x="2966401" y="331888"/>
                  </a:cubicBezTo>
                  <a:cubicBezTo>
                    <a:pt x="2966401" y="331888"/>
                    <a:pt x="2966401" y="331888"/>
                    <a:pt x="2969418" y="333395"/>
                  </a:cubicBezTo>
                  <a:cubicBezTo>
                    <a:pt x="2969418" y="333395"/>
                    <a:pt x="2970927" y="334903"/>
                    <a:pt x="2972436" y="337918"/>
                  </a:cubicBezTo>
                  <a:cubicBezTo>
                    <a:pt x="2972436" y="337918"/>
                    <a:pt x="2973944" y="337918"/>
                    <a:pt x="2973944" y="339425"/>
                  </a:cubicBezTo>
                  <a:cubicBezTo>
                    <a:pt x="2975453" y="339425"/>
                    <a:pt x="2975453" y="339425"/>
                    <a:pt x="2975453" y="340933"/>
                  </a:cubicBezTo>
                  <a:cubicBezTo>
                    <a:pt x="2976962" y="342440"/>
                    <a:pt x="2975453" y="343948"/>
                    <a:pt x="2975453" y="343948"/>
                  </a:cubicBezTo>
                  <a:cubicBezTo>
                    <a:pt x="2975453" y="343948"/>
                    <a:pt x="2975453" y="346963"/>
                    <a:pt x="2975453" y="348471"/>
                  </a:cubicBezTo>
                  <a:cubicBezTo>
                    <a:pt x="2975453" y="349978"/>
                    <a:pt x="2973944" y="352993"/>
                    <a:pt x="2972436" y="354501"/>
                  </a:cubicBezTo>
                  <a:cubicBezTo>
                    <a:pt x="2972436" y="356008"/>
                    <a:pt x="2969418" y="357516"/>
                    <a:pt x="2967910" y="360531"/>
                  </a:cubicBezTo>
                  <a:cubicBezTo>
                    <a:pt x="2966401" y="363546"/>
                    <a:pt x="2964892" y="365054"/>
                    <a:pt x="2963384" y="368069"/>
                  </a:cubicBezTo>
                  <a:cubicBezTo>
                    <a:pt x="2961875" y="371084"/>
                    <a:pt x="2961875" y="371084"/>
                    <a:pt x="2960366" y="372592"/>
                  </a:cubicBezTo>
                  <a:cubicBezTo>
                    <a:pt x="2958857" y="374099"/>
                    <a:pt x="2958857" y="375607"/>
                    <a:pt x="2957349" y="375607"/>
                  </a:cubicBezTo>
                  <a:cubicBezTo>
                    <a:pt x="2954331" y="375607"/>
                    <a:pt x="2954331" y="377114"/>
                    <a:pt x="2949805" y="374099"/>
                  </a:cubicBezTo>
                  <a:cubicBezTo>
                    <a:pt x="2946788" y="371084"/>
                    <a:pt x="2943771" y="369576"/>
                    <a:pt x="2943771" y="368069"/>
                  </a:cubicBezTo>
                  <a:cubicBezTo>
                    <a:pt x="2943771" y="368069"/>
                    <a:pt x="2945279" y="368069"/>
                    <a:pt x="2942262" y="366561"/>
                  </a:cubicBezTo>
                  <a:cubicBezTo>
                    <a:pt x="2939245" y="365054"/>
                    <a:pt x="2942262" y="365054"/>
                    <a:pt x="2937736" y="363546"/>
                  </a:cubicBezTo>
                  <a:cubicBezTo>
                    <a:pt x="2936227" y="363546"/>
                    <a:pt x="2936227" y="362039"/>
                    <a:pt x="2934718" y="362039"/>
                  </a:cubicBezTo>
                  <a:cubicBezTo>
                    <a:pt x="2931701" y="360531"/>
                    <a:pt x="2930192" y="360531"/>
                    <a:pt x="2930192" y="359024"/>
                  </a:cubicBezTo>
                  <a:cubicBezTo>
                    <a:pt x="2927175" y="359024"/>
                    <a:pt x="2927175" y="359024"/>
                    <a:pt x="2924158" y="359024"/>
                  </a:cubicBezTo>
                  <a:cubicBezTo>
                    <a:pt x="2921140" y="359024"/>
                    <a:pt x="2919632" y="357516"/>
                    <a:pt x="2916614" y="359024"/>
                  </a:cubicBezTo>
                  <a:cubicBezTo>
                    <a:pt x="2915106" y="359024"/>
                    <a:pt x="2912088" y="359024"/>
                    <a:pt x="2910579" y="359024"/>
                  </a:cubicBezTo>
                  <a:cubicBezTo>
                    <a:pt x="2910579" y="360531"/>
                    <a:pt x="2910579" y="360531"/>
                    <a:pt x="2910579" y="360531"/>
                  </a:cubicBezTo>
                  <a:cubicBezTo>
                    <a:pt x="2910579" y="362039"/>
                    <a:pt x="2910579" y="362039"/>
                    <a:pt x="2912088" y="363546"/>
                  </a:cubicBezTo>
                  <a:cubicBezTo>
                    <a:pt x="2912088" y="363546"/>
                    <a:pt x="2913597" y="365054"/>
                    <a:pt x="2915106" y="365054"/>
                  </a:cubicBezTo>
                  <a:cubicBezTo>
                    <a:pt x="2915106" y="365054"/>
                    <a:pt x="2915106" y="368069"/>
                    <a:pt x="2915106" y="368069"/>
                  </a:cubicBezTo>
                  <a:cubicBezTo>
                    <a:pt x="2915106" y="368069"/>
                    <a:pt x="2916614" y="369576"/>
                    <a:pt x="2916614" y="369576"/>
                  </a:cubicBezTo>
                  <a:cubicBezTo>
                    <a:pt x="2916614" y="371084"/>
                    <a:pt x="2916614" y="371084"/>
                    <a:pt x="2916614" y="372592"/>
                  </a:cubicBezTo>
                  <a:cubicBezTo>
                    <a:pt x="2916614" y="375607"/>
                    <a:pt x="2916614" y="377114"/>
                    <a:pt x="2916614" y="378622"/>
                  </a:cubicBezTo>
                  <a:cubicBezTo>
                    <a:pt x="2916614" y="378622"/>
                    <a:pt x="2916614" y="378622"/>
                    <a:pt x="2916614" y="380129"/>
                  </a:cubicBezTo>
                  <a:cubicBezTo>
                    <a:pt x="2916614" y="381637"/>
                    <a:pt x="2916614" y="383144"/>
                    <a:pt x="2916614" y="384652"/>
                  </a:cubicBezTo>
                  <a:cubicBezTo>
                    <a:pt x="2916614" y="384652"/>
                    <a:pt x="2916614" y="386160"/>
                    <a:pt x="2916614" y="386160"/>
                  </a:cubicBezTo>
                  <a:cubicBezTo>
                    <a:pt x="2916614" y="387667"/>
                    <a:pt x="2916614" y="392190"/>
                    <a:pt x="2915106" y="393697"/>
                  </a:cubicBezTo>
                  <a:cubicBezTo>
                    <a:pt x="2915106" y="393697"/>
                    <a:pt x="2915106" y="395205"/>
                    <a:pt x="2915106" y="398220"/>
                  </a:cubicBezTo>
                  <a:cubicBezTo>
                    <a:pt x="2915106" y="402743"/>
                    <a:pt x="2915106" y="408773"/>
                    <a:pt x="2915106" y="408773"/>
                  </a:cubicBezTo>
                  <a:cubicBezTo>
                    <a:pt x="2913597" y="410280"/>
                    <a:pt x="2913597" y="411788"/>
                    <a:pt x="2913597" y="411788"/>
                  </a:cubicBezTo>
                  <a:cubicBezTo>
                    <a:pt x="2913597" y="413296"/>
                    <a:pt x="2912088" y="413296"/>
                    <a:pt x="2912088" y="414803"/>
                  </a:cubicBezTo>
                  <a:cubicBezTo>
                    <a:pt x="2912088" y="416311"/>
                    <a:pt x="2912088" y="416311"/>
                    <a:pt x="2910579" y="417818"/>
                  </a:cubicBezTo>
                  <a:cubicBezTo>
                    <a:pt x="2910579" y="419326"/>
                    <a:pt x="2909071" y="420833"/>
                    <a:pt x="2909071" y="420833"/>
                  </a:cubicBezTo>
                  <a:cubicBezTo>
                    <a:pt x="2907562" y="422341"/>
                    <a:pt x="2907562" y="423848"/>
                    <a:pt x="2907562" y="423848"/>
                  </a:cubicBezTo>
                  <a:cubicBezTo>
                    <a:pt x="2907562" y="425356"/>
                    <a:pt x="2906053" y="425356"/>
                    <a:pt x="2906053" y="425356"/>
                  </a:cubicBezTo>
                  <a:cubicBezTo>
                    <a:pt x="2906053" y="428371"/>
                    <a:pt x="2906053" y="429879"/>
                    <a:pt x="2906053" y="429879"/>
                  </a:cubicBezTo>
                  <a:cubicBezTo>
                    <a:pt x="2906053" y="429879"/>
                    <a:pt x="2906053" y="429879"/>
                    <a:pt x="2903036" y="432894"/>
                  </a:cubicBezTo>
                  <a:cubicBezTo>
                    <a:pt x="2903036" y="432894"/>
                    <a:pt x="2901527" y="435909"/>
                    <a:pt x="2901527" y="438924"/>
                  </a:cubicBezTo>
                  <a:cubicBezTo>
                    <a:pt x="2900019" y="440431"/>
                    <a:pt x="2895493" y="440431"/>
                    <a:pt x="2895493" y="441939"/>
                  </a:cubicBezTo>
                  <a:cubicBezTo>
                    <a:pt x="2893984" y="443447"/>
                    <a:pt x="2890967" y="443447"/>
                    <a:pt x="2889458" y="441939"/>
                  </a:cubicBezTo>
                  <a:cubicBezTo>
                    <a:pt x="2887949" y="441939"/>
                    <a:pt x="2886440" y="444954"/>
                    <a:pt x="2883423" y="441939"/>
                  </a:cubicBezTo>
                  <a:cubicBezTo>
                    <a:pt x="2881914" y="441939"/>
                    <a:pt x="2880406" y="440431"/>
                    <a:pt x="2878897" y="438924"/>
                  </a:cubicBezTo>
                  <a:cubicBezTo>
                    <a:pt x="2878897" y="438924"/>
                    <a:pt x="2877388" y="438924"/>
                    <a:pt x="2877388" y="438924"/>
                  </a:cubicBezTo>
                  <a:cubicBezTo>
                    <a:pt x="2875880" y="438924"/>
                    <a:pt x="2875880" y="437416"/>
                    <a:pt x="2874371" y="437416"/>
                  </a:cubicBezTo>
                  <a:cubicBezTo>
                    <a:pt x="2872862" y="437416"/>
                    <a:pt x="2872862" y="435909"/>
                    <a:pt x="2872862" y="435909"/>
                  </a:cubicBezTo>
                  <a:cubicBezTo>
                    <a:pt x="2871354" y="435909"/>
                    <a:pt x="2871354" y="434401"/>
                    <a:pt x="2869845" y="434401"/>
                  </a:cubicBezTo>
                  <a:cubicBezTo>
                    <a:pt x="2868336" y="434401"/>
                    <a:pt x="2866827" y="432894"/>
                    <a:pt x="2865319" y="432894"/>
                  </a:cubicBezTo>
                  <a:cubicBezTo>
                    <a:pt x="2865319" y="432894"/>
                    <a:pt x="2863810" y="432894"/>
                    <a:pt x="2862301" y="432894"/>
                  </a:cubicBezTo>
                  <a:cubicBezTo>
                    <a:pt x="2859284" y="432894"/>
                    <a:pt x="2850232" y="432894"/>
                    <a:pt x="2848723" y="432894"/>
                  </a:cubicBezTo>
                  <a:cubicBezTo>
                    <a:pt x="2847215" y="432894"/>
                    <a:pt x="2844197" y="432894"/>
                    <a:pt x="2839671" y="432894"/>
                  </a:cubicBezTo>
                  <a:cubicBezTo>
                    <a:pt x="2836654" y="432894"/>
                    <a:pt x="2835145" y="434401"/>
                    <a:pt x="2830619" y="434401"/>
                  </a:cubicBezTo>
                  <a:cubicBezTo>
                    <a:pt x="2827602" y="434401"/>
                    <a:pt x="2826093" y="434401"/>
                    <a:pt x="2823076" y="434401"/>
                  </a:cubicBezTo>
                  <a:cubicBezTo>
                    <a:pt x="2820058" y="434401"/>
                    <a:pt x="2818549" y="432894"/>
                    <a:pt x="2815532" y="434401"/>
                  </a:cubicBezTo>
                  <a:cubicBezTo>
                    <a:pt x="2812515" y="434401"/>
                    <a:pt x="2812515" y="432894"/>
                    <a:pt x="2809497" y="434401"/>
                  </a:cubicBezTo>
                  <a:cubicBezTo>
                    <a:pt x="2809497" y="434401"/>
                    <a:pt x="2807989" y="434401"/>
                    <a:pt x="2806480" y="434401"/>
                  </a:cubicBezTo>
                  <a:cubicBezTo>
                    <a:pt x="2806480" y="434401"/>
                    <a:pt x="2804971" y="434401"/>
                    <a:pt x="2803463" y="434401"/>
                  </a:cubicBezTo>
                  <a:cubicBezTo>
                    <a:pt x="2803463" y="434401"/>
                    <a:pt x="2801954" y="434401"/>
                    <a:pt x="2800445" y="434401"/>
                  </a:cubicBezTo>
                  <a:cubicBezTo>
                    <a:pt x="2798937" y="432894"/>
                    <a:pt x="2795919" y="432894"/>
                    <a:pt x="2794410" y="432894"/>
                  </a:cubicBezTo>
                  <a:cubicBezTo>
                    <a:pt x="2794410" y="432894"/>
                    <a:pt x="2792902" y="432894"/>
                    <a:pt x="2791393" y="432894"/>
                  </a:cubicBezTo>
                  <a:cubicBezTo>
                    <a:pt x="2788376" y="432894"/>
                    <a:pt x="2785358" y="432894"/>
                    <a:pt x="2783850" y="432894"/>
                  </a:cubicBezTo>
                  <a:cubicBezTo>
                    <a:pt x="2782341" y="432894"/>
                    <a:pt x="2782341" y="432894"/>
                    <a:pt x="2779324" y="432894"/>
                  </a:cubicBezTo>
                  <a:cubicBezTo>
                    <a:pt x="2779324" y="431386"/>
                    <a:pt x="2779324" y="431386"/>
                    <a:pt x="2777815" y="429879"/>
                  </a:cubicBezTo>
                  <a:cubicBezTo>
                    <a:pt x="2776306" y="429879"/>
                    <a:pt x="2776306" y="429879"/>
                    <a:pt x="2774798" y="429879"/>
                  </a:cubicBezTo>
                  <a:cubicBezTo>
                    <a:pt x="2774798" y="428371"/>
                    <a:pt x="2773289" y="429879"/>
                    <a:pt x="2771780" y="428371"/>
                  </a:cubicBezTo>
                  <a:cubicBezTo>
                    <a:pt x="2771780" y="428371"/>
                    <a:pt x="2771780" y="428371"/>
                    <a:pt x="2770271" y="428371"/>
                  </a:cubicBezTo>
                  <a:cubicBezTo>
                    <a:pt x="2770271" y="426863"/>
                    <a:pt x="2770271" y="428371"/>
                    <a:pt x="2768763" y="426863"/>
                  </a:cubicBezTo>
                  <a:cubicBezTo>
                    <a:pt x="2767254" y="425356"/>
                    <a:pt x="2764237" y="422341"/>
                    <a:pt x="2764237" y="422341"/>
                  </a:cubicBezTo>
                  <a:cubicBezTo>
                    <a:pt x="2762728" y="420833"/>
                    <a:pt x="2762728" y="420833"/>
                    <a:pt x="2762728" y="417818"/>
                  </a:cubicBezTo>
                  <a:cubicBezTo>
                    <a:pt x="2761219" y="417818"/>
                    <a:pt x="2761219" y="417818"/>
                    <a:pt x="2761219" y="416311"/>
                  </a:cubicBezTo>
                  <a:cubicBezTo>
                    <a:pt x="2759711" y="414803"/>
                    <a:pt x="2759711" y="414803"/>
                    <a:pt x="2759711" y="413296"/>
                  </a:cubicBezTo>
                  <a:cubicBezTo>
                    <a:pt x="2759711" y="411788"/>
                    <a:pt x="2759711" y="411788"/>
                    <a:pt x="2759711" y="410280"/>
                  </a:cubicBezTo>
                  <a:cubicBezTo>
                    <a:pt x="2759711" y="410280"/>
                    <a:pt x="2758202" y="410280"/>
                    <a:pt x="2758202" y="408773"/>
                  </a:cubicBezTo>
                  <a:cubicBezTo>
                    <a:pt x="2758202" y="408773"/>
                    <a:pt x="2756693" y="407265"/>
                    <a:pt x="2756693" y="407265"/>
                  </a:cubicBezTo>
                  <a:cubicBezTo>
                    <a:pt x="2756693" y="405758"/>
                    <a:pt x="2755185" y="402743"/>
                    <a:pt x="2755185" y="401235"/>
                  </a:cubicBezTo>
                  <a:cubicBezTo>
                    <a:pt x="2755185" y="399728"/>
                    <a:pt x="2756693" y="396712"/>
                    <a:pt x="2755185" y="395205"/>
                  </a:cubicBezTo>
                  <a:cubicBezTo>
                    <a:pt x="2755185" y="395205"/>
                    <a:pt x="2755185" y="392190"/>
                    <a:pt x="2755185" y="390682"/>
                  </a:cubicBezTo>
                  <a:cubicBezTo>
                    <a:pt x="2755185" y="389175"/>
                    <a:pt x="2755185" y="387667"/>
                    <a:pt x="2755185" y="386160"/>
                  </a:cubicBezTo>
                  <a:cubicBezTo>
                    <a:pt x="2753676" y="384652"/>
                    <a:pt x="2753676" y="381637"/>
                    <a:pt x="2753676" y="378622"/>
                  </a:cubicBezTo>
                  <a:cubicBezTo>
                    <a:pt x="2753676" y="378622"/>
                    <a:pt x="2753676" y="377114"/>
                    <a:pt x="2753676" y="375607"/>
                  </a:cubicBezTo>
                  <a:cubicBezTo>
                    <a:pt x="2752167" y="375607"/>
                    <a:pt x="2752167" y="374099"/>
                    <a:pt x="2752167" y="372592"/>
                  </a:cubicBezTo>
                  <a:cubicBezTo>
                    <a:pt x="2752167" y="372592"/>
                    <a:pt x="2752167" y="371084"/>
                    <a:pt x="2750659" y="369576"/>
                  </a:cubicBezTo>
                  <a:cubicBezTo>
                    <a:pt x="2750659" y="369576"/>
                    <a:pt x="2750659" y="366561"/>
                    <a:pt x="2750659" y="365054"/>
                  </a:cubicBezTo>
                  <a:cubicBezTo>
                    <a:pt x="2750659" y="362039"/>
                    <a:pt x="2750659" y="360531"/>
                    <a:pt x="2750659" y="357516"/>
                  </a:cubicBezTo>
                  <a:cubicBezTo>
                    <a:pt x="2750659" y="356008"/>
                    <a:pt x="2749150" y="354501"/>
                    <a:pt x="2750659" y="354501"/>
                  </a:cubicBezTo>
                  <a:cubicBezTo>
                    <a:pt x="2752167" y="351486"/>
                    <a:pt x="2750659" y="352993"/>
                    <a:pt x="2752167" y="351486"/>
                  </a:cubicBezTo>
                  <a:cubicBezTo>
                    <a:pt x="2753676" y="349978"/>
                    <a:pt x="2753676" y="348471"/>
                    <a:pt x="2755185" y="348471"/>
                  </a:cubicBezTo>
                  <a:cubicBezTo>
                    <a:pt x="2756693" y="346963"/>
                    <a:pt x="2762728" y="345456"/>
                    <a:pt x="2764237" y="345456"/>
                  </a:cubicBezTo>
                  <a:cubicBezTo>
                    <a:pt x="2764237" y="345456"/>
                    <a:pt x="2768763" y="342440"/>
                    <a:pt x="2770271" y="342440"/>
                  </a:cubicBezTo>
                  <a:cubicBezTo>
                    <a:pt x="2773289" y="342440"/>
                    <a:pt x="2773289" y="340933"/>
                    <a:pt x="2776306" y="339425"/>
                  </a:cubicBezTo>
                  <a:cubicBezTo>
                    <a:pt x="2779324" y="337918"/>
                    <a:pt x="2779324" y="337918"/>
                    <a:pt x="2783850" y="337918"/>
                  </a:cubicBezTo>
                  <a:cubicBezTo>
                    <a:pt x="2786867" y="337918"/>
                    <a:pt x="2789884" y="337918"/>
                    <a:pt x="2791393" y="336410"/>
                  </a:cubicBezTo>
                  <a:cubicBezTo>
                    <a:pt x="2795919" y="336410"/>
                    <a:pt x="2800445" y="334903"/>
                    <a:pt x="2801954" y="333395"/>
                  </a:cubicBezTo>
                  <a:cubicBezTo>
                    <a:pt x="2803463" y="333395"/>
                    <a:pt x="2804971" y="333395"/>
                    <a:pt x="2806480" y="333395"/>
                  </a:cubicBezTo>
                  <a:cubicBezTo>
                    <a:pt x="2809497" y="331888"/>
                    <a:pt x="2811006" y="330380"/>
                    <a:pt x="2812515" y="328872"/>
                  </a:cubicBezTo>
                  <a:cubicBezTo>
                    <a:pt x="2812515" y="327365"/>
                    <a:pt x="2812515" y="325857"/>
                    <a:pt x="2812515" y="322842"/>
                  </a:cubicBezTo>
                  <a:cubicBezTo>
                    <a:pt x="2812515" y="321335"/>
                    <a:pt x="2812515" y="318320"/>
                    <a:pt x="2812515" y="316812"/>
                  </a:cubicBezTo>
                  <a:cubicBezTo>
                    <a:pt x="2812515" y="313797"/>
                    <a:pt x="2812515" y="316812"/>
                    <a:pt x="2812515" y="313797"/>
                  </a:cubicBezTo>
                  <a:cubicBezTo>
                    <a:pt x="2812515" y="312289"/>
                    <a:pt x="2814023" y="312289"/>
                    <a:pt x="2814023" y="310782"/>
                  </a:cubicBezTo>
                  <a:cubicBezTo>
                    <a:pt x="2815532" y="310782"/>
                    <a:pt x="2814023" y="310782"/>
                    <a:pt x="2815532" y="309274"/>
                  </a:cubicBezTo>
                  <a:cubicBezTo>
                    <a:pt x="2815532" y="309274"/>
                    <a:pt x="2815532" y="309274"/>
                    <a:pt x="2817041" y="307767"/>
                  </a:cubicBezTo>
                  <a:cubicBezTo>
                    <a:pt x="2817041" y="307767"/>
                    <a:pt x="2817041" y="306259"/>
                    <a:pt x="2817041" y="304752"/>
                  </a:cubicBezTo>
                  <a:cubicBezTo>
                    <a:pt x="2818549" y="304752"/>
                    <a:pt x="2818549" y="304752"/>
                    <a:pt x="2818549" y="303244"/>
                  </a:cubicBezTo>
                  <a:cubicBezTo>
                    <a:pt x="2820058" y="303244"/>
                    <a:pt x="2820058" y="303244"/>
                    <a:pt x="2820058" y="301737"/>
                  </a:cubicBezTo>
                  <a:cubicBezTo>
                    <a:pt x="2820058" y="301737"/>
                    <a:pt x="2820058" y="300229"/>
                    <a:pt x="2821567" y="300229"/>
                  </a:cubicBezTo>
                  <a:cubicBezTo>
                    <a:pt x="2821567" y="300229"/>
                    <a:pt x="2823076" y="300229"/>
                    <a:pt x="2823076" y="300229"/>
                  </a:cubicBezTo>
                  <a:cubicBezTo>
                    <a:pt x="2824584" y="298721"/>
                    <a:pt x="2823076" y="300229"/>
                    <a:pt x="2824584" y="298721"/>
                  </a:cubicBezTo>
                  <a:cubicBezTo>
                    <a:pt x="2824584" y="297214"/>
                    <a:pt x="2827602" y="298721"/>
                    <a:pt x="2829110" y="298721"/>
                  </a:cubicBezTo>
                  <a:cubicBezTo>
                    <a:pt x="2830619" y="297214"/>
                    <a:pt x="2832128" y="297214"/>
                    <a:pt x="2832128" y="295706"/>
                  </a:cubicBezTo>
                  <a:cubicBezTo>
                    <a:pt x="2832128" y="295706"/>
                    <a:pt x="2833636" y="295706"/>
                    <a:pt x="2833636" y="294199"/>
                  </a:cubicBezTo>
                  <a:cubicBezTo>
                    <a:pt x="2835145" y="294199"/>
                    <a:pt x="2835145" y="292691"/>
                    <a:pt x="2836654" y="291184"/>
                  </a:cubicBezTo>
                  <a:cubicBezTo>
                    <a:pt x="2836654" y="291184"/>
                    <a:pt x="2836654" y="291184"/>
                    <a:pt x="2836654" y="289676"/>
                  </a:cubicBezTo>
                  <a:cubicBezTo>
                    <a:pt x="2838162" y="288169"/>
                    <a:pt x="2838162" y="288169"/>
                    <a:pt x="2838162" y="288169"/>
                  </a:cubicBezTo>
                  <a:cubicBezTo>
                    <a:pt x="2838162" y="286661"/>
                    <a:pt x="2835145" y="285153"/>
                    <a:pt x="2832128" y="285153"/>
                  </a:cubicBezTo>
                  <a:cubicBezTo>
                    <a:pt x="2832128" y="285153"/>
                    <a:pt x="2830619" y="283646"/>
                    <a:pt x="2827602" y="283646"/>
                  </a:cubicBezTo>
                  <a:cubicBezTo>
                    <a:pt x="2826093" y="283646"/>
                    <a:pt x="2823076" y="285153"/>
                    <a:pt x="2821567" y="285153"/>
                  </a:cubicBezTo>
                  <a:cubicBezTo>
                    <a:pt x="2820058" y="285153"/>
                    <a:pt x="2818549" y="285153"/>
                    <a:pt x="2817041" y="285153"/>
                  </a:cubicBezTo>
                  <a:cubicBezTo>
                    <a:pt x="2815532" y="286661"/>
                    <a:pt x="2815532" y="286661"/>
                    <a:pt x="2812515" y="286661"/>
                  </a:cubicBezTo>
                  <a:cubicBezTo>
                    <a:pt x="2811006" y="285153"/>
                    <a:pt x="2807989" y="286661"/>
                    <a:pt x="2804971" y="286661"/>
                  </a:cubicBezTo>
                  <a:cubicBezTo>
                    <a:pt x="2801954" y="286661"/>
                    <a:pt x="2798937" y="286661"/>
                    <a:pt x="2798937" y="286661"/>
                  </a:cubicBezTo>
                  <a:cubicBezTo>
                    <a:pt x="2798937" y="286661"/>
                    <a:pt x="2795919" y="286661"/>
                    <a:pt x="2794410" y="286661"/>
                  </a:cubicBezTo>
                  <a:cubicBezTo>
                    <a:pt x="2792902" y="286661"/>
                    <a:pt x="2789884" y="286661"/>
                    <a:pt x="2791393" y="285153"/>
                  </a:cubicBezTo>
                  <a:cubicBezTo>
                    <a:pt x="2791393" y="285153"/>
                    <a:pt x="2792902" y="283646"/>
                    <a:pt x="2794410" y="282138"/>
                  </a:cubicBezTo>
                  <a:cubicBezTo>
                    <a:pt x="2795919" y="282138"/>
                    <a:pt x="2795919" y="280631"/>
                    <a:pt x="2795919" y="280631"/>
                  </a:cubicBezTo>
                  <a:cubicBezTo>
                    <a:pt x="2797428" y="279123"/>
                    <a:pt x="2798937" y="279123"/>
                    <a:pt x="2800445" y="277616"/>
                  </a:cubicBezTo>
                  <a:cubicBezTo>
                    <a:pt x="2801954" y="277616"/>
                    <a:pt x="2803463" y="276108"/>
                    <a:pt x="2804971" y="276108"/>
                  </a:cubicBezTo>
                  <a:cubicBezTo>
                    <a:pt x="2804971" y="274601"/>
                    <a:pt x="2806480" y="276108"/>
                    <a:pt x="2807989" y="276108"/>
                  </a:cubicBezTo>
                  <a:cubicBezTo>
                    <a:pt x="2807989" y="274601"/>
                    <a:pt x="2807989" y="274601"/>
                    <a:pt x="2807989" y="274601"/>
                  </a:cubicBezTo>
                  <a:cubicBezTo>
                    <a:pt x="2809497" y="273093"/>
                    <a:pt x="2811006" y="271585"/>
                    <a:pt x="2811006" y="271585"/>
                  </a:cubicBezTo>
                  <a:cubicBezTo>
                    <a:pt x="2812515" y="270078"/>
                    <a:pt x="2815532" y="268570"/>
                    <a:pt x="2815532" y="268570"/>
                  </a:cubicBezTo>
                  <a:cubicBezTo>
                    <a:pt x="2817041" y="268570"/>
                    <a:pt x="2818549" y="265555"/>
                    <a:pt x="2820058" y="265555"/>
                  </a:cubicBezTo>
                  <a:cubicBezTo>
                    <a:pt x="2820058" y="265555"/>
                    <a:pt x="2820058" y="265555"/>
                    <a:pt x="2821567" y="262540"/>
                  </a:cubicBezTo>
                  <a:cubicBezTo>
                    <a:pt x="2821567" y="262540"/>
                    <a:pt x="2821567" y="262540"/>
                    <a:pt x="2827602" y="258017"/>
                  </a:cubicBezTo>
                  <a:cubicBezTo>
                    <a:pt x="2827602" y="258017"/>
                    <a:pt x="2827602" y="258017"/>
                    <a:pt x="2833636" y="255002"/>
                  </a:cubicBezTo>
                  <a:cubicBezTo>
                    <a:pt x="2833636" y="255002"/>
                    <a:pt x="2836654" y="253495"/>
                    <a:pt x="2839671" y="255002"/>
                  </a:cubicBezTo>
                  <a:cubicBezTo>
                    <a:pt x="2842688" y="255002"/>
                    <a:pt x="2842688" y="255002"/>
                    <a:pt x="2847215" y="253495"/>
                  </a:cubicBezTo>
                  <a:cubicBezTo>
                    <a:pt x="2850232" y="253495"/>
                    <a:pt x="2850232" y="255002"/>
                    <a:pt x="2853249" y="255002"/>
                  </a:cubicBezTo>
                  <a:cubicBezTo>
                    <a:pt x="2854758" y="256510"/>
                    <a:pt x="2857775" y="256510"/>
                    <a:pt x="2860793" y="256510"/>
                  </a:cubicBezTo>
                  <a:cubicBezTo>
                    <a:pt x="2863810" y="255002"/>
                    <a:pt x="2865319" y="256510"/>
                    <a:pt x="2871354" y="256510"/>
                  </a:cubicBezTo>
                  <a:cubicBezTo>
                    <a:pt x="2875880" y="258017"/>
                    <a:pt x="2875880" y="256510"/>
                    <a:pt x="2878897" y="258017"/>
                  </a:cubicBezTo>
                  <a:cubicBezTo>
                    <a:pt x="2880406" y="258017"/>
                    <a:pt x="2881914" y="256510"/>
                    <a:pt x="2884932" y="258017"/>
                  </a:cubicBezTo>
                  <a:cubicBezTo>
                    <a:pt x="2886440" y="258017"/>
                    <a:pt x="2884932" y="258017"/>
                    <a:pt x="2889458" y="258017"/>
                  </a:cubicBezTo>
                  <a:cubicBezTo>
                    <a:pt x="2893984" y="259525"/>
                    <a:pt x="2898510" y="259525"/>
                    <a:pt x="2900019" y="259525"/>
                  </a:cubicBezTo>
                  <a:cubicBezTo>
                    <a:pt x="2901527" y="259525"/>
                    <a:pt x="2904545" y="261033"/>
                    <a:pt x="2904545" y="261033"/>
                  </a:cubicBezTo>
                  <a:cubicBezTo>
                    <a:pt x="2906053" y="262540"/>
                    <a:pt x="2909071" y="262540"/>
                    <a:pt x="2910579" y="262540"/>
                  </a:cubicBezTo>
                  <a:cubicBezTo>
                    <a:pt x="2910579" y="262540"/>
                    <a:pt x="2912088" y="262540"/>
                    <a:pt x="2912088" y="262540"/>
                  </a:cubicBezTo>
                  <a:cubicBezTo>
                    <a:pt x="2913597" y="262540"/>
                    <a:pt x="2913597" y="264048"/>
                    <a:pt x="2915106" y="262540"/>
                  </a:cubicBezTo>
                  <a:cubicBezTo>
                    <a:pt x="2915106" y="262540"/>
                    <a:pt x="2918123" y="262540"/>
                    <a:pt x="2918123" y="262540"/>
                  </a:cubicBezTo>
                  <a:cubicBezTo>
                    <a:pt x="2919632" y="264048"/>
                    <a:pt x="2921140" y="262540"/>
                    <a:pt x="2924158" y="262540"/>
                  </a:cubicBezTo>
                  <a:cubicBezTo>
                    <a:pt x="2927175" y="261033"/>
                    <a:pt x="2930192" y="261033"/>
                    <a:pt x="2933210" y="261033"/>
                  </a:cubicBezTo>
                  <a:cubicBezTo>
                    <a:pt x="2936227" y="259525"/>
                    <a:pt x="2939245" y="259525"/>
                    <a:pt x="2943771" y="258017"/>
                  </a:cubicBezTo>
                  <a:cubicBezTo>
                    <a:pt x="2948297" y="256510"/>
                    <a:pt x="2951314" y="255002"/>
                    <a:pt x="2951314" y="255002"/>
                  </a:cubicBezTo>
                  <a:cubicBezTo>
                    <a:pt x="2951314" y="255002"/>
                    <a:pt x="2955840" y="253495"/>
                    <a:pt x="2958857" y="253495"/>
                  </a:cubicBezTo>
                  <a:cubicBezTo>
                    <a:pt x="2963384" y="253495"/>
                    <a:pt x="2964892" y="251987"/>
                    <a:pt x="2967910" y="250480"/>
                  </a:cubicBezTo>
                  <a:cubicBezTo>
                    <a:pt x="2969418" y="250480"/>
                    <a:pt x="2970927" y="248972"/>
                    <a:pt x="2973944" y="248972"/>
                  </a:cubicBezTo>
                  <a:cubicBezTo>
                    <a:pt x="2975453" y="247465"/>
                    <a:pt x="2978470" y="245957"/>
                    <a:pt x="2981488" y="245957"/>
                  </a:cubicBezTo>
                  <a:cubicBezTo>
                    <a:pt x="2981488" y="245957"/>
                    <a:pt x="2982996" y="245957"/>
                    <a:pt x="2982996" y="245957"/>
                  </a:cubicBezTo>
                  <a:cubicBezTo>
                    <a:pt x="2984505" y="244449"/>
                    <a:pt x="2986014" y="244449"/>
                    <a:pt x="2987523" y="244449"/>
                  </a:cubicBezTo>
                  <a:cubicBezTo>
                    <a:pt x="2987523" y="244449"/>
                    <a:pt x="2987523" y="244449"/>
                    <a:pt x="2990540" y="241434"/>
                  </a:cubicBezTo>
                  <a:cubicBezTo>
                    <a:pt x="2992049" y="241434"/>
                    <a:pt x="2995066" y="241434"/>
                    <a:pt x="2996575" y="239927"/>
                  </a:cubicBezTo>
                  <a:cubicBezTo>
                    <a:pt x="2996575" y="239927"/>
                    <a:pt x="2998083" y="239927"/>
                    <a:pt x="2998083" y="239927"/>
                  </a:cubicBezTo>
                  <a:cubicBezTo>
                    <a:pt x="3001101" y="239927"/>
                    <a:pt x="3004118" y="238419"/>
                    <a:pt x="3005627" y="238419"/>
                  </a:cubicBezTo>
                  <a:cubicBezTo>
                    <a:pt x="3008644" y="236912"/>
                    <a:pt x="3008644" y="236912"/>
                    <a:pt x="3010153" y="235404"/>
                  </a:cubicBezTo>
                  <a:cubicBezTo>
                    <a:pt x="3013170" y="235404"/>
                    <a:pt x="3014679" y="235404"/>
                    <a:pt x="3016188" y="235404"/>
                  </a:cubicBezTo>
                  <a:cubicBezTo>
                    <a:pt x="3016188" y="235404"/>
                    <a:pt x="3016188" y="235404"/>
                    <a:pt x="3017696" y="235404"/>
                  </a:cubicBezTo>
                  <a:cubicBezTo>
                    <a:pt x="3017696" y="235404"/>
                    <a:pt x="3019205" y="233897"/>
                    <a:pt x="3020714" y="233897"/>
                  </a:cubicBezTo>
                  <a:cubicBezTo>
                    <a:pt x="3022222" y="233897"/>
                    <a:pt x="3022222" y="230881"/>
                    <a:pt x="3022222" y="230881"/>
                  </a:cubicBezTo>
                  <a:cubicBezTo>
                    <a:pt x="3022222" y="230881"/>
                    <a:pt x="3022222" y="230881"/>
                    <a:pt x="3022222" y="229374"/>
                  </a:cubicBezTo>
                  <a:cubicBezTo>
                    <a:pt x="3023731" y="229374"/>
                    <a:pt x="3022222" y="226359"/>
                    <a:pt x="3022222" y="226359"/>
                  </a:cubicBezTo>
                  <a:cubicBezTo>
                    <a:pt x="3020714" y="223344"/>
                    <a:pt x="3019205" y="223344"/>
                    <a:pt x="3017696" y="220329"/>
                  </a:cubicBezTo>
                  <a:cubicBezTo>
                    <a:pt x="3016188" y="218821"/>
                    <a:pt x="3013170" y="217313"/>
                    <a:pt x="3008644" y="214298"/>
                  </a:cubicBezTo>
                  <a:cubicBezTo>
                    <a:pt x="3005627" y="212791"/>
                    <a:pt x="3004118" y="212791"/>
                    <a:pt x="3001101" y="211283"/>
                  </a:cubicBezTo>
                  <a:cubicBezTo>
                    <a:pt x="2996575" y="209776"/>
                    <a:pt x="2993557" y="208268"/>
                    <a:pt x="2989031" y="206761"/>
                  </a:cubicBezTo>
                  <a:cubicBezTo>
                    <a:pt x="2982996" y="206761"/>
                    <a:pt x="2982996" y="205253"/>
                    <a:pt x="2978470" y="205253"/>
                  </a:cubicBezTo>
                  <a:cubicBezTo>
                    <a:pt x="2973944" y="203745"/>
                    <a:pt x="2973944" y="205253"/>
                    <a:pt x="2961875" y="203745"/>
                  </a:cubicBezTo>
                  <a:cubicBezTo>
                    <a:pt x="2958857" y="203745"/>
                    <a:pt x="2951314" y="203745"/>
                    <a:pt x="2946788" y="202238"/>
                  </a:cubicBezTo>
                  <a:cubicBezTo>
                    <a:pt x="2942262" y="202238"/>
                    <a:pt x="2931701" y="200730"/>
                    <a:pt x="2928684" y="202238"/>
                  </a:cubicBezTo>
                  <a:cubicBezTo>
                    <a:pt x="2924158" y="202238"/>
                    <a:pt x="2919632" y="202238"/>
                    <a:pt x="2916614" y="202238"/>
                  </a:cubicBezTo>
                  <a:cubicBezTo>
                    <a:pt x="2915106" y="202238"/>
                    <a:pt x="2912088" y="202238"/>
                    <a:pt x="2907562" y="203745"/>
                  </a:cubicBezTo>
                  <a:cubicBezTo>
                    <a:pt x="2906053" y="203745"/>
                    <a:pt x="2904545" y="203745"/>
                    <a:pt x="2901527" y="205253"/>
                  </a:cubicBezTo>
                  <a:cubicBezTo>
                    <a:pt x="2898510" y="205253"/>
                    <a:pt x="2895493" y="208268"/>
                    <a:pt x="2892475" y="208268"/>
                  </a:cubicBezTo>
                  <a:cubicBezTo>
                    <a:pt x="2889458" y="209776"/>
                    <a:pt x="2887949" y="211283"/>
                    <a:pt x="2886440" y="212791"/>
                  </a:cubicBezTo>
                  <a:cubicBezTo>
                    <a:pt x="2884932" y="212791"/>
                    <a:pt x="2883423" y="214298"/>
                    <a:pt x="2881914" y="215806"/>
                  </a:cubicBezTo>
                  <a:cubicBezTo>
                    <a:pt x="2880406" y="215806"/>
                    <a:pt x="2878897" y="217313"/>
                    <a:pt x="2878897" y="217313"/>
                  </a:cubicBezTo>
                  <a:cubicBezTo>
                    <a:pt x="2877388" y="220329"/>
                    <a:pt x="2868336" y="223344"/>
                    <a:pt x="2865319" y="223344"/>
                  </a:cubicBezTo>
                  <a:cubicBezTo>
                    <a:pt x="2862301" y="223344"/>
                    <a:pt x="2860793" y="224851"/>
                    <a:pt x="2859284" y="224851"/>
                  </a:cubicBezTo>
                  <a:cubicBezTo>
                    <a:pt x="2857775" y="224851"/>
                    <a:pt x="2854758" y="224851"/>
                    <a:pt x="2853249" y="224851"/>
                  </a:cubicBezTo>
                  <a:cubicBezTo>
                    <a:pt x="2850232" y="226359"/>
                    <a:pt x="2848723" y="226359"/>
                    <a:pt x="2847215" y="226359"/>
                  </a:cubicBezTo>
                  <a:cubicBezTo>
                    <a:pt x="2845706" y="226359"/>
                    <a:pt x="2844197" y="226359"/>
                    <a:pt x="2842688" y="226359"/>
                  </a:cubicBezTo>
                  <a:cubicBezTo>
                    <a:pt x="2841180" y="227866"/>
                    <a:pt x="2833636" y="227866"/>
                    <a:pt x="2832128" y="227866"/>
                  </a:cubicBezTo>
                  <a:cubicBezTo>
                    <a:pt x="2830619" y="227866"/>
                    <a:pt x="2821567" y="232389"/>
                    <a:pt x="2817041" y="232389"/>
                  </a:cubicBezTo>
                  <a:cubicBezTo>
                    <a:pt x="2812515" y="233897"/>
                    <a:pt x="2809497" y="233897"/>
                    <a:pt x="2804971" y="235404"/>
                  </a:cubicBezTo>
                  <a:cubicBezTo>
                    <a:pt x="2800445" y="236912"/>
                    <a:pt x="2792902" y="241434"/>
                    <a:pt x="2792902" y="241434"/>
                  </a:cubicBezTo>
                  <a:cubicBezTo>
                    <a:pt x="2792902" y="241434"/>
                    <a:pt x="2783850" y="244449"/>
                    <a:pt x="2777815" y="248972"/>
                  </a:cubicBezTo>
                  <a:cubicBezTo>
                    <a:pt x="2773289" y="251987"/>
                    <a:pt x="2771780" y="255002"/>
                    <a:pt x="2770271" y="255002"/>
                  </a:cubicBezTo>
                  <a:cubicBezTo>
                    <a:pt x="2770271" y="255002"/>
                    <a:pt x="2765745" y="259525"/>
                    <a:pt x="2761219" y="264048"/>
                  </a:cubicBezTo>
                  <a:cubicBezTo>
                    <a:pt x="2759711" y="267063"/>
                    <a:pt x="2756693" y="268570"/>
                    <a:pt x="2753676" y="270078"/>
                  </a:cubicBezTo>
                  <a:cubicBezTo>
                    <a:pt x="2753676" y="270078"/>
                    <a:pt x="2753676" y="271585"/>
                    <a:pt x="2752167" y="271585"/>
                  </a:cubicBezTo>
                  <a:cubicBezTo>
                    <a:pt x="2750659" y="271585"/>
                    <a:pt x="2746132" y="271585"/>
                    <a:pt x="2743115" y="271585"/>
                  </a:cubicBezTo>
                  <a:cubicBezTo>
                    <a:pt x="2743115" y="271585"/>
                    <a:pt x="2743115" y="271585"/>
                    <a:pt x="2741606" y="270078"/>
                  </a:cubicBezTo>
                  <a:cubicBezTo>
                    <a:pt x="2741606" y="270078"/>
                    <a:pt x="2741606" y="268570"/>
                    <a:pt x="2741606" y="268570"/>
                  </a:cubicBezTo>
                  <a:cubicBezTo>
                    <a:pt x="2740098" y="268570"/>
                    <a:pt x="2740098" y="268570"/>
                    <a:pt x="2740098" y="268570"/>
                  </a:cubicBezTo>
                  <a:cubicBezTo>
                    <a:pt x="2738589" y="268570"/>
                    <a:pt x="2737080" y="267063"/>
                    <a:pt x="2735572" y="265555"/>
                  </a:cubicBezTo>
                  <a:cubicBezTo>
                    <a:pt x="2735572" y="265555"/>
                    <a:pt x="2734063" y="264048"/>
                    <a:pt x="2732554" y="264048"/>
                  </a:cubicBezTo>
                  <a:cubicBezTo>
                    <a:pt x="2732554" y="264048"/>
                    <a:pt x="2732554" y="262540"/>
                    <a:pt x="2732554" y="262540"/>
                  </a:cubicBezTo>
                  <a:cubicBezTo>
                    <a:pt x="2731046" y="262540"/>
                    <a:pt x="2731046" y="261033"/>
                    <a:pt x="2731046" y="261033"/>
                  </a:cubicBezTo>
                  <a:cubicBezTo>
                    <a:pt x="2728028" y="258017"/>
                    <a:pt x="2726520" y="256510"/>
                    <a:pt x="2726520" y="256510"/>
                  </a:cubicBezTo>
                  <a:cubicBezTo>
                    <a:pt x="2725011" y="258017"/>
                    <a:pt x="2721993" y="256510"/>
                    <a:pt x="2721993" y="258017"/>
                  </a:cubicBezTo>
                  <a:cubicBezTo>
                    <a:pt x="2721993" y="259525"/>
                    <a:pt x="2723502" y="268570"/>
                    <a:pt x="2720485" y="273093"/>
                  </a:cubicBezTo>
                  <a:cubicBezTo>
                    <a:pt x="2718976" y="277616"/>
                    <a:pt x="2717467" y="282138"/>
                    <a:pt x="2717467" y="285153"/>
                  </a:cubicBezTo>
                  <a:cubicBezTo>
                    <a:pt x="2717467" y="288169"/>
                    <a:pt x="2714450" y="300229"/>
                    <a:pt x="2714450" y="300229"/>
                  </a:cubicBezTo>
                  <a:cubicBezTo>
                    <a:pt x="2714450" y="300229"/>
                    <a:pt x="2714450" y="303244"/>
                    <a:pt x="2714450" y="307767"/>
                  </a:cubicBezTo>
                  <a:cubicBezTo>
                    <a:pt x="2714450" y="310782"/>
                    <a:pt x="2712941" y="313797"/>
                    <a:pt x="2712941" y="316812"/>
                  </a:cubicBezTo>
                  <a:cubicBezTo>
                    <a:pt x="2712941" y="321335"/>
                    <a:pt x="2714450" y="324350"/>
                    <a:pt x="2712941" y="324350"/>
                  </a:cubicBezTo>
                  <a:cubicBezTo>
                    <a:pt x="2712941" y="327365"/>
                    <a:pt x="2711433" y="331888"/>
                    <a:pt x="2711433" y="333395"/>
                  </a:cubicBezTo>
                  <a:cubicBezTo>
                    <a:pt x="2709924" y="336410"/>
                    <a:pt x="2708415" y="339425"/>
                    <a:pt x="2708415" y="342440"/>
                  </a:cubicBezTo>
                  <a:cubicBezTo>
                    <a:pt x="2708415" y="343948"/>
                    <a:pt x="2706907" y="351486"/>
                    <a:pt x="2706907" y="359024"/>
                  </a:cubicBezTo>
                  <a:cubicBezTo>
                    <a:pt x="2705398" y="359024"/>
                    <a:pt x="2705398" y="362039"/>
                    <a:pt x="2705398" y="362039"/>
                  </a:cubicBezTo>
                  <a:cubicBezTo>
                    <a:pt x="2705398" y="363546"/>
                    <a:pt x="2705398" y="366561"/>
                    <a:pt x="2705398" y="368069"/>
                  </a:cubicBezTo>
                  <a:cubicBezTo>
                    <a:pt x="2706907" y="371084"/>
                    <a:pt x="2705398" y="380129"/>
                    <a:pt x="2705398" y="381637"/>
                  </a:cubicBezTo>
                  <a:cubicBezTo>
                    <a:pt x="2705398" y="381637"/>
                    <a:pt x="2702381" y="383144"/>
                    <a:pt x="2702381" y="384652"/>
                  </a:cubicBezTo>
                  <a:cubicBezTo>
                    <a:pt x="2700872" y="387667"/>
                    <a:pt x="2699363" y="389175"/>
                    <a:pt x="2699363" y="389175"/>
                  </a:cubicBezTo>
                  <a:cubicBezTo>
                    <a:pt x="2699363" y="389175"/>
                    <a:pt x="2699363" y="389175"/>
                    <a:pt x="2696346" y="390682"/>
                  </a:cubicBezTo>
                  <a:cubicBezTo>
                    <a:pt x="2696346" y="390682"/>
                    <a:pt x="2694837" y="393697"/>
                    <a:pt x="2693328" y="396712"/>
                  </a:cubicBezTo>
                  <a:cubicBezTo>
                    <a:pt x="2690311" y="399728"/>
                    <a:pt x="2687294" y="401235"/>
                    <a:pt x="2684276" y="402743"/>
                  </a:cubicBezTo>
                  <a:cubicBezTo>
                    <a:pt x="2682768" y="402743"/>
                    <a:pt x="2682768" y="402743"/>
                    <a:pt x="2682768" y="404250"/>
                  </a:cubicBezTo>
                  <a:cubicBezTo>
                    <a:pt x="2679750" y="404250"/>
                    <a:pt x="2676733" y="404250"/>
                    <a:pt x="2673715" y="404250"/>
                  </a:cubicBezTo>
                  <a:cubicBezTo>
                    <a:pt x="2670698" y="404250"/>
                    <a:pt x="2666172" y="404250"/>
                    <a:pt x="2663155" y="404250"/>
                  </a:cubicBezTo>
                  <a:cubicBezTo>
                    <a:pt x="2661646" y="404250"/>
                    <a:pt x="2658629" y="404250"/>
                    <a:pt x="2657120" y="404250"/>
                  </a:cubicBezTo>
                  <a:cubicBezTo>
                    <a:pt x="2654103" y="404250"/>
                    <a:pt x="2651085" y="404250"/>
                    <a:pt x="2649576" y="402743"/>
                  </a:cubicBezTo>
                  <a:cubicBezTo>
                    <a:pt x="2648068" y="402743"/>
                    <a:pt x="2649576" y="402743"/>
                    <a:pt x="2648068" y="402743"/>
                  </a:cubicBezTo>
                  <a:cubicBezTo>
                    <a:pt x="2646559" y="402743"/>
                    <a:pt x="2645050" y="402743"/>
                    <a:pt x="2643542" y="402743"/>
                  </a:cubicBezTo>
                  <a:cubicBezTo>
                    <a:pt x="2643542" y="402743"/>
                    <a:pt x="2639016" y="398220"/>
                    <a:pt x="2637507" y="396712"/>
                  </a:cubicBezTo>
                  <a:cubicBezTo>
                    <a:pt x="2635998" y="395205"/>
                    <a:pt x="2637507" y="395205"/>
                    <a:pt x="2637507" y="392190"/>
                  </a:cubicBezTo>
                  <a:cubicBezTo>
                    <a:pt x="2635998" y="390682"/>
                    <a:pt x="2637507" y="384652"/>
                    <a:pt x="2635998" y="381637"/>
                  </a:cubicBezTo>
                  <a:cubicBezTo>
                    <a:pt x="2635998" y="378622"/>
                    <a:pt x="2637507" y="377114"/>
                    <a:pt x="2635998" y="372592"/>
                  </a:cubicBezTo>
                  <a:cubicBezTo>
                    <a:pt x="2635998" y="369576"/>
                    <a:pt x="2635998" y="363546"/>
                    <a:pt x="2635998" y="362039"/>
                  </a:cubicBezTo>
                  <a:cubicBezTo>
                    <a:pt x="2637507" y="360531"/>
                    <a:pt x="2640524" y="352993"/>
                    <a:pt x="2640524" y="349978"/>
                  </a:cubicBezTo>
                  <a:cubicBezTo>
                    <a:pt x="2640524" y="348471"/>
                    <a:pt x="2640524" y="345456"/>
                    <a:pt x="2642033" y="343948"/>
                  </a:cubicBezTo>
                  <a:cubicBezTo>
                    <a:pt x="2643542" y="342440"/>
                    <a:pt x="2643542" y="337918"/>
                    <a:pt x="2643542" y="337918"/>
                  </a:cubicBezTo>
                  <a:cubicBezTo>
                    <a:pt x="2643542" y="336410"/>
                    <a:pt x="2643542" y="336410"/>
                    <a:pt x="2645050" y="333395"/>
                  </a:cubicBezTo>
                  <a:cubicBezTo>
                    <a:pt x="2645050" y="331888"/>
                    <a:pt x="2646559" y="330380"/>
                    <a:pt x="2646559" y="330380"/>
                  </a:cubicBezTo>
                  <a:cubicBezTo>
                    <a:pt x="2646559" y="330380"/>
                    <a:pt x="2648068" y="327365"/>
                    <a:pt x="2648068" y="324350"/>
                  </a:cubicBezTo>
                  <a:cubicBezTo>
                    <a:pt x="2649576" y="322842"/>
                    <a:pt x="2649576" y="322842"/>
                    <a:pt x="2651085" y="319827"/>
                  </a:cubicBezTo>
                  <a:cubicBezTo>
                    <a:pt x="2651085" y="316812"/>
                    <a:pt x="2651085" y="318320"/>
                    <a:pt x="2652594" y="315305"/>
                  </a:cubicBezTo>
                  <a:cubicBezTo>
                    <a:pt x="2652594" y="312289"/>
                    <a:pt x="2654103" y="310782"/>
                    <a:pt x="2655611" y="309274"/>
                  </a:cubicBezTo>
                  <a:cubicBezTo>
                    <a:pt x="2655611" y="309274"/>
                    <a:pt x="2655611" y="307767"/>
                    <a:pt x="2657120" y="306259"/>
                  </a:cubicBezTo>
                  <a:cubicBezTo>
                    <a:pt x="2657120" y="304752"/>
                    <a:pt x="2657120" y="304752"/>
                    <a:pt x="2657120" y="303244"/>
                  </a:cubicBezTo>
                  <a:cubicBezTo>
                    <a:pt x="2657120" y="301737"/>
                    <a:pt x="2658629" y="300229"/>
                    <a:pt x="2660137" y="298721"/>
                  </a:cubicBezTo>
                  <a:cubicBezTo>
                    <a:pt x="2660137" y="298721"/>
                    <a:pt x="2658629" y="297214"/>
                    <a:pt x="2660137" y="295706"/>
                  </a:cubicBezTo>
                  <a:cubicBezTo>
                    <a:pt x="2660137" y="295706"/>
                    <a:pt x="2660137" y="295706"/>
                    <a:pt x="2661646" y="292691"/>
                  </a:cubicBezTo>
                  <a:cubicBezTo>
                    <a:pt x="2661646" y="292691"/>
                    <a:pt x="2661646" y="291184"/>
                    <a:pt x="2661646" y="291184"/>
                  </a:cubicBezTo>
                  <a:cubicBezTo>
                    <a:pt x="2663155" y="288169"/>
                    <a:pt x="2664663" y="286661"/>
                    <a:pt x="2664663" y="285153"/>
                  </a:cubicBezTo>
                  <a:cubicBezTo>
                    <a:pt x="2664663" y="283646"/>
                    <a:pt x="2664663" y="283646"/>
                    <a:pt x="2666172" y="280631"/>
                  </a:cubicBezTo>
                  <a:cubicBezTo>
                    <a:pt x="2666172" y="280631"/>
                    <a:pt x="2666172" y="280631"/>
                    <a:pt x="2666172" y="279123"/>
                  </a:cubicBezTo>
                  <a:cubicBezTo>
                    <a:pt x="2667681" y="276108"/>
                    <a:pt x="2667681" y="274601"/>
                    <a:pt x="2669189" y="268570"/>
                  </a:cubicBezTo>
                  <a:cubicBezTo>
                    <a:pt x="2672207" y="264048"/>
                    <a:pt x="2676733" y="259525"/>
                    <a:pt x="2678242" y="258017"/>
                  </a:cubicBezTo>
                  <a:cubicBezTo>
                    <a:pt x="2679750" y="258017"/>
                    <a:pt x="2681259" y="251987"/>
                    <a:pt x="2682768" y="250480"/>
                  </a:cubicBezTo>
                  <a:cubicBezTo>
                    <a:pt x="2684276" y="248972"/>
                    <a:pt x="2682768" y="247465"/>
                    <a:pt x="2685785" y="245957"/>
                  </a:cubicBezTo>
                  <a:cubicBezTo>
                    <a:pt x="2688802" y="242942"/>
                    <a:pt x="2690311" y="241434"/>
                    <a:pt x="2691820" y="238419"/>
                  </a:cubicBezTo>
                  <a:cubicBezTo>
                    <a:pt x="2693328" y="235404"/>
                    <a:pt x="2693328" y="236912"/>
                    <a:pt x="2694837" y="235404"/>
                  </a:cubicBezTo>
                  <a:cubicBezTo>
                    <a:pt x="2696346" y="232389"/>
                    <a:pt x="2697854" y="229374"/>
                    <a:pt x="2699363" y="229374"/>
                  </a:cubicBezTo>
                  <a:cubicBezTo>
                    <a:pt x="2703889" y="229374"/>
                    <a:pt x="2703889" y="230881"/>
                    <a:pt x="2705398" y="230881"/>
                  </a:cubicBezTo>
                  <a:cubicBezTo>
                    <a:pt x="2706907" y="232389"/>
                    <a:pt x="2706907" y="232389"/>
                    <a:pt x="2708415" y="233897"/>
                  </a:cubicBezTo>
                  <a:cubicBezTo>
                    <a:pt x="2709924" y="235404"/>
                    <a:pt x="2712941" y="238419"/>
                    <a:pt x="2715959" y="239927"/>
                  </a:cubicBezTo>
                  <a:cubicBezTo>
                    <a:pt x="2715959" y="239927"/>
                    <a:pt x="2717467" y="241434"/>
                    <a:pt x="2717467" y="241434"/>
                  </a:cubicBezTo>
                  <a:cubicBezTo>
                    <a:pt x="2720485" y="241434"/>
                    <a:pt x="2723502" y="238419"/>
                    <a:pt x="2725011" y="238419"/>
                  </a:cubicBezTo>
                  <a:cubicBezTo>
                    <a:pt x="2728028" y="236912"/>
                    <a:pt x="2732554" y="233897"/>
                    <a:pt x="2732554" y="233897"/>
                  </a:cubicBezTo>
                  <a:cubicBezTo>
                    <a:pt x="2732554" y="233897"/>
                    <a:pt x="2732554" y="233897"/>
                    <a:pt x="2737080" y="233897"/>
                  </a:cubicBezTo>
                  <a:cubicBezTo>
                    <a:pt x="2737080" y="233897"/>
                    <a:pt x="2738589" y="232389"/>
                    <a:pt x="2743115" y="232389"/>
                  </a:cubicBezTo>
                  <a:cubicBezTo>
                    <a:pt x="2746132" y="230881"/>
                    <a:pt x="2747641" y="232389"/>
                    <a:pt x="2750659" y="232389"/>
                  </a:cubicBezTo>
                  <a:cubicBezTo>
                    <a:pt x="2753676" y="233897"/>
                    <a:pt x="2753676" y="235404"/>
                    <a:pt x="2756693" y="235404"/>
                  </a:cubicBezTo>
                  <a:cubicBezTo>
                    <a:pt x="2761219" y="235404"/>
                    <a:pt x="2758202" y="233897"/>
                    <a:pt x="2759711" y="232389"/>
                  </a:cubicBezTo>
                  <a:cubicBezTo>
                    <a:pt x="2762728" y="232389"/>
                    <a:pt x="2768763" y="229374"/>
                    <a:pt x="2770271" y="229374"/>
                  </a:cubicBezTo>
                  <a:cubicBezTo>
                    <a:pt x="2773289" y="229374"/>
                    <a:pt x="2776306" y="226359"/>
                    <a:pt x="2777815" y="226359"/>
                  </a:cubicBezTo>
                  <a:cubicBezTo>
                    <a:pt x="2777815" y="226359"/>
                    <a:pt x="2777815" y="226359"/>
                    <a:pt x="2776306" y="224851"/>
                  </a:cubicBezTo>
                  <a:cubicBezTo>
                    <a:pt x="2774798" y="224851"/>
                    <a:pt x="2773289" y="223344"/>
                    <a:pt x="2771780" y="223344"/>
                  </a:cubicBezTo>
                  <a:cubicBezTo>
                    <a:pt x="2771780" y="223344"/>
                    <a:pt x="2771780" y="221836"/>
                    <a:pt x="2771780" y="221836"/>
                  </a:cubicBezTo>
                  <a:cubicBezTo>
                    <a:pt x="2770271" y="221836"/>
                    <a:pt x="2770271" y="221836"/>
                    <a:pt x="2770271" y="220329"/>
                  </a:cubicBezTo>
                  <a:cubicBezTo>
                    <a:pt x="2768763" y="220329"/>
                    <a:pt x="2768763" y="218821"/>
                    <a:pt x="2767254" y="218821"/>
                  </a:cubicBezTo>
                  <a:cubicBezTo>
                    <a:pt x="2767254" y="218821"/>
                    <a:pt x="2767254" y="217313"/>
                    <a:pt x="2767254" y="217313"/>
                  </a:cubicBezTo>
                  <a:cubicBezTo>
                    <a:pt x="2765745" y="217313"/>
                    <a:pt x="2764237" y="215806"/>
                    <a:pt x="2762728" y="214298"/>
                  </a:cubicBezTo>
                  <a:cubicBezTo>
                    <a:pt x="2762728" y="212791"/>
                    <a:pt x="2762728" y="211283"/>
                    <a:pt x="2762728" y="211283"/>
                  </a:cubicBezTo>
                  <a:cubicBezTo>
                    <a:pt x="2762728" y="209776"/>
                    <a:pt x="2762728" y="209776"/>
                    <a:pt x="2762728" y="208268"/>
                  </a:cubicBezTo>
                  <a:cubicBezTo>
                    <a:pt x="2762728" y="208268"/>
                    <a:pt x="2761219" y="206761"/>
                    <a:pt x="2761219" y="205253"/>
                  </a:cubicBezTo>
                  <a:cubicBezTo>
                    <a:pt x="2761219" y="203745"/>
                    <a:pt x="2761219" y="203745"/>
                    <a:pt x="2759711" y="202238"/>
                  </a:cubicBezTo>
                  <a:cubicBezTo>
                    <a:pt x="2759711" y="200730"/>
                    <a:pt x="2761219" y="200730"/>
                    <a:pt x="2761219" y="200730"/>
                  </a:cubicBezTo>
                  <a:cubicBezTo>
                    <a:pt x="2759711" y="199223"/>
                    <a:pt x="2759711" y="197715"/>
                    <a:pt x="2759711" y="197715"/>
                  </a:cubicBezTo>
                  <a:cubicBezTo>
                    <a:pt x="2759711" y="196208"/>
                    <a:pt x="2758202" y="188670"/>
                    <a:pt x="2758202" y="178117"/>
                  </a:cubicBezTo>
                  <a:cubicBezTo>
                    <a:pt x="2758202" y="175102"/>
                    <a:pt x="2758202" y="173594"/>
                    <a:pt x="2759711" y="172087"/>
                  </a:cubicBezTo>
                  <a:cubicBezTo>
                    <a:pt x="2759711" y="166057"/>
                    <a:pt x="2759711" y="158519"/>
                    <a:pt x="2759711" y="152489"/>
                  </a:cubicBezTo>
                  <a:cubicBezTo>
                    <a:pt x="2759711" y="141936"/>
                    <a:pt x="2758202" y="132890"/>
                    <a:pt x="2759711" y="125353"/>
                  </a:cubicBezTo>
                  <a:cubicBezTo>
                    <a:pt x="2759711" y="125353"/>
                    <a:pt x="2759711" y="123845"/>
                    <a:pt x="2761219" y="122338"/>
                  </a:cubicBezTo>
                  <a:cubicBezTo>
                    <a:pt x="2761219" y="122338"/>
                    <a:pt x="2762728" y="120830"/>
                    <a:pt x="2764237" y="119322"/>
                  </a:cubicBezTo>
                  <a:cubicBezTo>
                    <a:pt x="2765745" y="117815"/>
                    <a:pt x="2765745" y="116307"/>
                    <a:pt x="2767254" y="114800"/>
                  </a:cubicBezTo>
                  <a:cubicBezTo>
                    <a:pt x="2768763" y="114800"/>
                    <a:pt x="2768763" y="114800"/>
                    <a:pt x="2770271" y="114800"/>
                  </a:cubicBezTo>
                  <a:cubicBezTo>
                    <a:pt x="2771780" y="114800"/>
                    <a:pt x="2774798" y="113292"/>
                    <a:pt x="2776306" y="114800"/>
                  </a:cubicBezTo>
                  <a:cubicBezTo>
                    <a:pt x="2776306" y="116307"/>
                    <a:pt x="2776306" y="117815"/>
                    <a:pt x="2779324" y="119322"/>
                  </a:cubicBezTo>
                  <a:cubicBezTo>
                    <a:pt x="2780832" y="119322"/>
                    <a:pt x="2782341" y="120830"/>
                    <a:pt x="2782341" y="120830"/>
                  </a:cubicBezTo>
                  <a:cubicBezTo>
                    <a:pt x="2782341" y="122338"/>
                    <a:pt x="2782341" y="123845"/>
                    <a:pt x="2782341" y="125353"/>
                  </a:cubicBezTo>
                  <a:cubicBezTo>
                    <a:pt x="2782341" y="125353"/>
                    <a:pt x="2782341" y="126860"/>
                    <a:pt x="2782341" y="126860"/>
                  </a:cubicBezTo>
                  <a:cubicBezTo>
                    <a:pt x="2782341" y="132890"/>
                    <a:pt x="2783850" y="138921"/>
                    <a:pt x="2783850" y="146458"/>
                  </a:cubicBezTo>
                  <a:cubicBezTo>
                    <a:pt x="2783850" y="153996"/>
                    <a:pt x="2782341" y="152489"/>
                    <a:pt x="2783850" y="160026"/>
                  </a:cubicBezTo>
                  <a:cubicBezTo>
                    <a:pt x="2785358" y="167564"/>
                    <a:pt x="2788376" y="161534"/>
                    <a:pt x="2789884" y="170579"/>
                  </a:cubicBezTo>
                  <a:cubicBezTo>
                    <a:pt x="2789884" y="176610"/>
                    <a:pt x="2789884" y="196208"/>
                    <a:pt x="2791393" y="200730"/>
                  </a:cubicBezTo>
                  <a:cubicBezTo>
                    <a:pt x="2791393" y="202238"/>
                    <a:pt x="2794410" y="202238"/>
                    <a:pt x="2795919" y="203745"/>
                  </a:cubicBezTo>
                  <a:cubicBezTo>
                    <a:pt x="2795919" y="203745"/>
                    <a:pt x="2797428" y="203745"/>
                    <a:pt x="2797428" y="205253"/>
                  </a:cubicBezTo>
                  <a:cubicBezTo>
                    <a:pt x="2797428" y="205253"/>
                    <a:pt x="2797428" y="208268"/>
                    <a:pt x="2797428" y="209776"/>
                  </a:cubicBezTo>
                  <a:cubicBezTo>
                    <a:pt x="2797428" y="211283"/>
                    <a:pt x="2798937" y="209776"/>
                    <a:pt x="2800445" y="211283"/>
                  </a:cubicBezTo>
                  <a:cubicBezTo>
                    <a:pt x="2801954" y="211283"/>
                    <a:pt x="2801954" y="211283"/>
                    <a:pt x="2803463" y="212791"/>
                  </a:cubicBezTo>
                  <a:cubicBezTo>
                    <a:pt x="2804971" y="212791"/>
                    <a:pt x="2804971" y="212791"/>
                    <a:pt x="2804971" y="211283"/>
                  </a:cubicBezTo>
                  <a:cubicBezTo>
                    <a:pt x="2806480" y="211283"/>
                    <a:pt x="2806480" y="211283"/>
                    <a:pt x="2806480" y="211283"/>
                  </a:cubicBezTo>
                  <a:cubicBezTo>
                    <a:pt x="2806480" y="209776"/>
                    <a:pt x="2806480" y="208268"/>
                    <a:pt x="2806480" y="208268"/>
                  </a:cubicBezTo>
                  <a:cubicBezTo>
                    <a:pt x="2806480" y="203745"/>
                    <a:pt x="2806480" y="203745"/>
                    <a:pt x="2806480" y="200730"/>
                  </a:cubicBezTo>
                  <a:cubicBezTo>
                    <a:pt x="2806480" y="199223"/>
                    <a:pt x="2806480" y="194700"/>
                    <a:pt x="2806480" y="188670"/>
                  </a:cubicBezTo>
                  <a:cubicBezTo>
                    <a:pt x="2806480" y="187162"/>
                    <a:pt x="2806480" y="187162"/>
                    <a:pt x="2806480" y="185655"/>
                  </a:cubicBezTo>
                  <a:cubicBezTo>
                    <a:pt x="2804971" y="181132"/>
                    <a:pt x="2804971" y="176610"/>
                    <a:pt x="2804971" y="172087"/>
                  </a:cubicBezTo>
                  <a:cubicBezTo>
                    <a:pt x="2806480" y="167564"/>
                    <a:pt x="2806480" y="164549"/>
                    <a:pt x="2807989" y="160026"/>
                  </a:cubicBezTo>
                  <a:cubicBezTo>
                    <a:pt x="2807989" y="158519"/>
                    <a:pt x="2809497" y="155504"/>
                    <a:pt x="2809497" y="153996"/>
                  </a:cubicBezTo>
                  <a:cubicBezTo>
                    <a:pt x="2809497" y="153996"/>
                    <a:pt x="2811006" y="153996"/>
                    <a:pt x="2811006" y="152489"/>
                  </a:cubicBezTo>
                  <a:cubicBezTo>
                    <a:pt x="2811006" y="147966"/>
                    <a:pt x="2812515" y="146458"/>
                    <a:pt x="2814023" y="141936"/>
                  </a:cubicBezTo>
                  <a:cubicBezTo>
                    <a:pt x="2815532" y="134398"/>
                    <a:pt x="2815532" y="132890"/>
                    <a:pt x="2817041" y="126860"/>
                  </a:cubicBezTo>
                  <a:cubicBezTo>
                    <a:pt x="2817041" y="126860"/>
                    <a:pt x="2818549" y="122338"/>
                    <a:pt x="2818549" y="120830"/>
                  </a:cubicBezTo>
                  <a:cubicBezTo>
                    <a:pt x="2818549" y="120830"/>
                    <a:pt x="2817041" y="119322"/>
                    <a:pt x="2817041" y="119322"/>
                  </a:cubicBezTo>
                  <a:cubicBezTo>
                    <a:pt x="2817041" y="117815"/>
                    <a:pt x="2818549" y="117815"/>
                    <a:pt x="2818549" y="116307"/>
                  </a:cubicBezTo>
                  <a:cubicBezTo>
                    <a:pt x="2820058" y="114800"/>
                    <a:pt x="2823076" y="114800"/>
                    <a:pt x="2823076" y="113292"/>
                  </a:cubicBezTo>
                  <a:cubicBezTo>
                    <a:pt x="2824584" y="113292"/>
                    <a:pt x="2826093" y="114800"/>
                    <a:pt x="2827602" y="114800"/>
                  </a:cubicBezTo>
                  <a:cubicBezTo>
                    <a:pt x="2827602" y="116307"/>
                    <a:pt x="2829110" y="116307"/>
                    <a:pt x="2829110" y="116307"/>
                  </a:cubicBezTo>
                  <a:cubicBezTo>
                    <a:pt x="2830619" y="117815"/>
                    <a:pt x="2830619" y="117815"/>
                    <a:pt x="2830619" y="119322"/>
                  </a:cubicBezTo>
                  <a:cubicBezTo>
                    <a:pt x="2830619" y="120830"/>
                    <a:pt x="2830619" y="120830"/>
                    <a:pt x="2832128" y="120830"/>
                  </a:cubicBezTo>
                  <a:cubicBezTo>
                    <a:pt x="2832128" y="120830"/>
                    <a:pt x="2833636" y="120830"/>
                    <a:pt x="2833636" y="122338"/>
                  </a:cubicBezTo>
                  <a:cubicBezTo>
                    <a:pt x="2833636" y="122338"/>
                    <a:pt x="2833636" y="122338"/>
                    <a:pt x="2835145" y="123845"/>
                  </a:cubicBezTo>
                  <a:cubicBezTo>
                    <a:pt x="2835145" y="123845"/>
                    <a:pt x="2835145" y="123845"/>
                    <a:pt x="2835145" y="125353"/>
                  </a:cubicBezTo>
                  <a:cubicBezTo>
                    <a:pt x="2835145" y="125353"/>
                    <a:pt x="2836654" y="125353"/>
                    <a:pt x="2836654" y="126860"/>
                  </a:cubicBezTo>
                  <a:cubicBezTo>
                    <a:pt x="2836654" y="128368"/>
                    <a:pt x="2835145" y="129875"/>
                    <a:pt x="2836654" y="131383"/>
                  </a:cubicBezTo>
                  <a:cubicBezTo>
                    <a:pt x="2836654" y="132890"/>
                    <a:pt x="2835145" y="132890"/>
                    <a:pt x="2835145" y="132890"/>
                  </a:cubicBezTo>
                  <a:cubicBezTo>
                    <a:pt x="2835145" y="135906"/>
                    <a:pt x="2835145" y="137413"/>
                    <a:pt x="2835145" y="138921"/>
                  </a:cubicBezTo>
                  <a:cubicBezTo>
                    <a:pt x="2835145" y="140428"/>
                    <a:pt x="2835145" y="141936"/>
                    <a:pt x="2835145" y="143443"/>
                  </a:cubicBezTo>
                  <a:cubicBezTo>
                    <a:pt x="2835145" y="144951"/>
                    <a:pt x="2836654" y="144951"/>
                    <a:pt x="2836654" y="146458"/>
                  </a:cubicBezTo>
                  <a:cubicBezTo>
                    <a:pt x="2836654" y="149474"/>
                    <a:pt x="2835145" y="150981"/>
                    <a:pt x="2835145" y="152489"/>
                  </a:cubicBezTo>
                  <a:cubicBezTo>
                    <a:pt x="2835145" y="157011"/>
                    <a:pt x="2836654" y="161534"/>
                    <a:pt x="2836654" y="164549"/>
                  </a:cubicBezTo>
                  <a:cubicBezTo>
                    <a:pt x="2836654" y="167564"/>
                    <a:pt x="2835145" y="169072"/>
                    <a:pt x="2835145" y="170579"/>
                  </a:cubicBezTo>
                  <a:cubicBezTo>
                    <a:pt x="2835145" y="172087"/>
                    <a:pt x="2836654" y="175102"/>
                    <a:pt x="2836654" y="176610"/>
                  </a:cubicBezTo>
                  <a:cubicBezTo>
                    <a:pt x="2836654" y="178117"/>
                    <a:pt x="2835145" y="181132"/>
                    <a:pt x="2835145" y="182640"/>
                  </a:cubicBezTo>
                  <a:cubicBezTo>
                    <a:pt x="2835145" y="185655"/>
                    <a:pt x="2835145" y="187162"/>
                    <a:pt x="2835145" y="190178"/>
                  </a:cubicBezTo>
                  <a:cubicBezTo>
                    <a:pt x="2835145" y="196208"/>
                    <a:pt x="2838162" y="197715"/>
                    <a:pt x="2838162" y="197715"/>
                  </a:cubicBezTo>
                  <a:cubicBezTo>
                    <a:pt x="2838162" y="199223"/>
                    <a:pt x="2838162" y="199223"/>
                    <a:pt x="2838162" y="200730"/>
                  </a:cubicBezTo>
                  <a:cubicBezTo>
                    <a:pt x="2839671" y="202238"/>
                    <a:pt x="2839671" y="202238"/>
                    <a:pt x="2841180" y="200730"/>
                  </a:cubicBezTo>
                  <a:cubicBezTo>
                    <a:pt x="2842688" y="200730"/>
                    <a:pt x="2844197" y="200730"/>
                    <a:pt x="2844197" y="200730"/>
                  </a:cubicBezTo>
                  <a:cubicBezTo>
                    <a:pt x="2845706" y="200730"/>
                    <a:pt x="2847215" y="200730"/>
                    <a:pt x="2848723" y="200730"/>
                  </a:cubicBezTo>
                  <a:cubicBezTo>
                    <a:pt x="2848723" y="199223"/>
                    <a:pt x="2850232" y="199223"/>
                    <a:pt x="2853249" y="199223"/>
                  </a:cubicBezTo>
                  <a:cubicBezTo>
                    <a:pt x="2854758" y="197715"/>
                    <a:pt x="2854758" y="197715"/>
                    <a:pt x="2856267" y="196208"/>
                  </a:cubicBezTo>
                  <a:cubicBezTo>
                    <a:pt x="2857775" y="196208"/>
                    <a:pt x="2859284" y="196208"/>
                    <a:pt x="2859284" y="194700"/>
                  </a:cubicBezTo>
                  <a:cubicBezTo>
                    <a:pt x="2860793" y="194700"/>
                    <a:pt x="2862301" y="193193"/>
                    <a:pt x="2862301" y="193193"/>
                  </a:cubicBezTo>
                  <a:cubicBezTo>
                    <a:pt x="2862301" y="191685"/>
                    <a:pt x="2863810" y="191685"/>
                    <a:pt x="2863810" y="190178"/>
                  </a:cubicBezTo>
                  <a:cubicBezTo>
                    <a:pt x="2863810" y="190178"/>
                    <a:pt x="2862301" y="190178"/>
                    <a:pt x="2860793" y="190178"/>
                  </a:cubicBezTo>
                  <a:cubicBezTo>
                    <a:pt x="2859284" y="190178"/>
                    <a:pt x="2859284" y="190178"/>
                    <a:pt x="2857775" y="188670"/>
                  </a:cubicBezTo>
                  <a:cubicBezTo>
                    <a:pt x="2857775" y="187162"/>
                    <a:pt x="2856267" y="187162"/>
                    <a:pt x="2856267" y="185655"/>
                  </a:cubicBezTo>
                  <a:cubicBezTo>
                    <a:pt x="2856267" y="184147"/>
                    <a:pt x="2854758" y="182640"/>
                    <a:pt x="2854758" y="181132"/>
                  </a:cubicBezTo>
                  <a:cubicBezTo>
                    <a:pt x="2854758" y="176610"/>
                    <a:pt x="2853249" y="173594"/>
                    <a:pt x="2854758" y="172087"/>
                  </a:cubicBezTo>
                  <a:cubicBezTo>
                    <a:pt x="2854758" y="170579"/>
                    <a:pt x="2854758" y="169072"/>
                    <a:pt x="2854758" y="167564"/>
                  </a:cubicBezTo>
                  <a:cubicBezTo>
                    <a:pt x="2854758" y="164549"/>
                    <a:pt x="2856267" y="163042"/>
                    <a:pt x="2856267" y="161534"/>
                  </a:cubicBezTo>
                  <a:cubicBezTo>
                    <a:pt x="2856267" y="161534"/>
                    <a:pt x="2856267" y="160026"/>
                    <a:pt x="2857775" y="157011"/>
                  </a:cubicBezTo>
                  <a:cubicBezTo>
                    <a:pt x="2857775" y="153996"/>
                    <a:pt x="2859284" y="152489"/>
                    <a:pt x="2860793" y="150981"/>
                  </a:cubicBezTo>
                  <a:cubicBezTo>
                    <a:pt x="2862301" y="149474"/>
                    <a:pt x="2863810" y="146458"/>
                    <a:pt x="2865319" y="144951"/>
                  </a:cubicBezTo>
                  <a:cubicBezTo>
                    <a:pt x="2865319" y="144951"/>
                    <a:pt x="2865319" y="141936"/>
                    <a:pt x="2868336" y="140428"/>
                  </a:cubicBezTo>
                  <a:cubicBezTo>
                    <a:pt x="2869845" y="138921"/>
                    <a:pt x="2869845" y="137413"/>
                    <a:pt x="2869845" y="135906"/>
                  </a:cubicBezTo>
                  <a:cubicBezTo>
                    <a:pt x="2869845" y="135906"/>
                    <a:pt x="2869845" y="135906"/>
                    <a:pt x="2869845" y="134398"/>
                  </a:cubicBezTo>
                  <a:cubicBezTo>
                    <a:pt x="2868336" y="134398"/>
                    <a:pt x="2866827" y="132890"/>
                    <a:pt x="2866827" y="132890"/>
                  </a:cubicBezTo>
                  <a:cubicBezTo>
                    <a:pt x="2865319" y="131383"/>
                    <a:pt x="2862301" y="129875"/>
                    <a:pt x="2860793" y="128368"/>
                  </a:cubicBezTo>
                  <a:cubicBezTo>
                    <a:pt x="2857775" y="126860"/>
                    <a:pt x="2856267" y="125353"/>
                    <a:pt x="2853249" y="123845"/>
                  </a:cubicBezTo>
                  <a:cubicBezTo>
                    <a:pt x="2851741" y="122338"/>
                    <a:pt x="2850232" y="122338"/>
                    <a:pt x="2850232" y="120830"/>
                  </a:cubicBezTo>
                  <a:cubicBezTo>
                    <a:pt x="2848723" y="119322"/>
                    <a:pt x="2848723" y="117815"/>
                    <a:pt x="2848723" y="114800"/>
                  </a:cubicBezTo>
                  <a:cubicBezTo>
                    <a:pt x="2848723" y="111785"/>
                    <a:pt x="2848723" y="102739"/>
                    <a:pt x="2848723" y="96709"/>
                  </a:cubicBezTo>
                  <a:cubicBezTo>
                    <a:pt x="2850232" y="93694"/>
                    <a:pt x="2850232" y="89171"/>
                    <a:pt x="2851741" y="86156"/>
                  </a:cubicBezTo>
                  <a:cubicBezTo>
                    <a:pt x="2851741" y="77111"/>
                    <a:pt x="2853249" y="66558"/>
                    <a:pt x="2854758" y="63543"/>
                  </a:cubicBezTo>
                  <a:cubicBezTo>
                    <a:pt x="2854758" y="62035"/>
                    <a:pt x="2854758" y="57513"/>
                    <a:pt x="2856267" y="52990"/>
                  </a:cubicBezTo>
                  <a:cubicBezTo>
                    <a:pt x="2856267" y="51482"/>
                    <a:pt x="2856267" y="48467"/>
                    <a:pt x="2857775" y="45452"/>
                  </a:cubicBezTo>
                  <a:cubicBezTo>
                    <a:pt x="2857775" y="42437"/>
                    <a:pt x="2859284" y="40929"/>
                    <a:pt x="2862301" y="39422"/>
                  </a:cubicBezTo>
                  <a:cubicBezTo>
                    <a:pt x="2862301" y="37914"/>
                    <a:pt x="2863810" y="36407"/>
                    <a:pt x="2863810" y="34899"/>
                  </a:cubicBezTo>
                  <a:cubicBezTo>
                    <a:pt x="2865319" y="31884"/>
                    <a:pt x="2865319" y="31884"/>
                    <a:pt x="2866827" y="31884"/>
                  </a:cubicBezTo>
                  <a:cubicBezTo>
                    <a:pt x="2868336" y="28869"/>
                    <a:pt x="2869845" y="27361"/>
                    <a:pt x="2869845" y="27361"/>
                  </a:cubicBezTo>
                  <a:close/>
                  <a:moveTo>
                    <a:pt x="4286306" y="17916"/>
                  </a:moveTo>
                  <a:cubicBezTo>
                    <a:pt x="4292316" y="17916"/>
                    <a:pt x="4298326" y="17916"/>
                    <a:pt x="4298326" y="17916"/>
                  </a:cubicBezTo>
                  <a:cubicBezTo>
                    <a:pt x="4298326" y="17916"/>
                    <a:pt x="4302834" y="19425"/>
                    <a:pt x="4304336" y="25459"/>
                  </a:cubicBezTo>
                  <a:cubicBezTo>
                    <a:pt x="4304336" y="31494"/>
                    <a:pt x="4304336" y="36020"/>
                    <a:pt x="4310347" y="36020"/>
                  </a:cubicBezTo>
                  <a:cubicBezTo>
                    <a:pt x="4314854" y="36020"/>
                    <a:pt x="4316357" y="33003"/>
                    <a:pt x="4322367" y="33003"/>
                  </a:cubicBezTo>
                  <a:cubicBezTo>
                    <a:pt x="4328378" y="33003"/>
                    <a:pt x="4332885" y="33003"/>
                    <a:pt x="4332885" y="37529"/>
                  </a:cubicBezTo>
                  <a:cubicBezTo>
                    <a:pt x="4332885" y="43564"/>
                    <a:pt x="4331383" y="39038"/>
                    <a:pt x="4323870" y="43564"/>
                  </a:cubicBezTo>
                  <a:cubicBezTo>
                    <a:pt x="4316357" y="46581"/>
                    <a:pt x="4314854" y="46581"/>
                    <a:pt x="4311849" y="52616"/>
                  </a:cubicBezTo>
                  <a:cubicBezTo>
                    <a:pt x="4308844" y="57142"/>
                    <a:pt x="4304336" y="57142"/>
                    <a:pt x="4304336" y="63177"/>
                  </a:cubicBezTo>
                  <a:cubicBezTo>
                    <a:pt x="4304336" y="70720"/>
                    <a:pt x="4307342" y="75246"/>
                    <a:pt x="4307342" y="75246"/>
                  </a:cubicBezTo>
                  <a:cubicBezTo>
                    <a:pt x="4307342" y="75246"/>
                    <a:pt x="4307342" y="75246"/>
                    <a:pt x="4316357" y="76755"/>
                  </a:cubicBezTo>
                  <a:cubicBezTo>
                    <a:pt x="4316357" y="76755"/>
                    <a:pt x="4316357" y="79772"/>
                    <a:pt x="4323870" y="79772"/>
                  </a:cubicBezTo>
                  <a:cubicBezTo>
                    <a:pt x="4331383" y="79772"/>
                    <a:pt x="4334388" y="75246"/>
                    <a:pt x="4334388" y="75246"/>
                  </a:cubicBezTo>
                  <a:cubicBezTo>
                    <a:pt x="4334388" y="75246"/>
                    <a:pt x="4340398" y="73738"/>
                    <a:pt x="4347911" y="73738"/>
                  </a:cubicBezTo>
                  <a:cubicBezTo>
                    <a:pt x="4355424" y="73738"/>
                    <a:pt x="4359932" y="72229"/>
                    <a:pt x="4364439" y="73738"/>
                  </a:cubicBezTo>
                  <a:cubicBezTo>
                    <a:pt x="4368947" y="73738"/>
                    <a:pt x="4371952" y="70720"/>
                    <a:pt x="4376460" y="76755"/>
                  </a:cubicBezTo>
                  <a:cubicBezTo>
                    <a:pt x="4382470" y="81281"/>
                    <a:pt x="4382470" y="85807"/>
                    <a:pt x="4380968" y="93351"/>
                  </a:cubicBezTo>
                  <a:cubicBezTo>
                    <a:pt x="4380968" y="102403"/>
                    <a:pt x="4374957" y="120507"/>
                    <a:pt x="4371952" y="129559"/>
                  </a:cubicBezTo>
                  <a:cubicBezTo>
                    <a:pt x="4368947" y="138611"/>
                    <a:pt x="4364439" y="143137"/>
                    <a:pt x="4361434" y="152189"/>
                  </a:cubicBezTo>
                  <a:cubicBezTo>
                    <a:pt x="4356926" y="162750"/>
                    <a:pt x="4355424" y="174820"/>
                    <a:pt x="4356926" y="177837"/>
                  </a:cubicBezTo>
                  <a:cubicBezTo>
                    <a:pt x="4359932" y="182363"/>
                    <a:pt x="4361434" y="180854"/>
                    <a:pt x="4370450" y="180854"/>
                  </a:cubicBezTo>
                  <a:cubicBezTo>
                    <a:pt x="4379465" y="180854"/>
                    <a:pt x="4371952" y="185380"/>
                    <a:pt x="4383973" y="180854"/>
                  </a:cubicBezTo>
                  <a:cubicBezTo>
                    <a:pt x="4395993" y="174820"/>
                    <a:pt x="4391486" y="174820"/>
                    <a:pt x="4400501" y="174820"/>
                  </a:cubicBezTo>
                  <a:cubicBezTo>
                    <a:pt x="4411019" y="174820"/>
                    <a:pt x="4405009" y="171802"/>
                    <a:pt x="4415527" y="176328"/>
                  </a:cubicBezTo>
                  <a:cubicBezTo>
                    <a:pt x="4424542" y="180854"/>
                    <a:pt x="4427547" y="177837"/>
                    <a:pt x="4435060" y="185380"/>
                  </a:cubicBezTo>
                  <a:cubicBezTo>
                    <a:pt x="4442573" y="192924"/>
                    <a:pt x="4441070" y="197450"/>
                    <a:pt x="4441070" y="201976"/>
                  </a:cubicBezTo>
                  <a:cubicBezTo>
                    <a:pt x="4441070" y="208011"/>
                    <a:pt x="4432055" y="221589"/>
                    <a:pt x="4427547" y="223098"/>
                  </a:cubicBezTo>
                  <a:cubicBezTo>
                    <a:pt x="4421537" y="224606"/>
                    <a:pt x="4414024" y="232150"/>
                    <a:pt x="4409516" y="233659"/>
                  </a:cubicBezTo>
                  <a:cubicBezTo>
                    <a:pt x="4406511" y="235167"/>
                    <a:pt x="4398998" y="235167"/>
                    <a:pt x="4398998" y="235167"/>
                  </a:cubicBezTo>
                  <a:cubicBezTo>
                    <a:pt x="4398998" y="235167"/>
                    <a:pt x="4379465" y="251763"/>
                    <a:pt x="4371952" y="251763"/>
                  </a:cubicBezTo>
                  <a:cubicBezTo>
                    <a:pt x="4365942" y="253271"/>
                    <a:pt x="4356926" y="256289"/>
                    <a:pt x="4350916" y="256289"/>
                  </a:cubicBezTo>
                  <a:cubicBezTo>
                    <a:pt x="4346408" y="257798"/>
                    <a:pt x="4337393" y="265341"/>
                    <a:pt x="4337393" y="265341"/>
                  </a:cubicBezTo>
                  <a:cubicBezTo>
                    <a:pt x="4337393" y="265341"/>
                    <a:pt x="4335890" y="274393"/>
                    <a:pt x="4331383" y="280428"/>
                  </a:cubicBezTo>
                  <a:cubicBezTo>
                    <a:pt x="4326875" y="287971"/>
                    <a:pt x="4319362" y="300041"/>
                    <a:pt x="4316357" y="303058"/>
                  </a:cubicBezTo>
                  <a:cubicBezTo>
                    <a:pt x="4313352" y="306076"/>
                    <a:pt x="4307342" y="306076"/>
                    <a:pt x="4305839" y="310602"/>
                  </a:cubicBezTo>
                  <a:cubicBezTo>
                    <a:pt x="4304336" y="315128"/>
                    <a:pt x="4299829" y="316636"/>
                    <a:pt x="4299829" y="316636"/>
                  </a:cubicBezTo>
                  <a:cubicBezTo>
                    <a:pt x="4299829" y="316636"/>
                    <a:pt x="4299829" y="324180"/>
                    <a:pt x="4308844" y="322671"/>
                  </a:cubicBezTo>
                  <a:cubicBezTo>
                    <a:pt x="4316357" y="321162"/>
                    <a:pt x="4317860" y="316636"/>
                    <a:pt x="4325372" y="316636"/>
                  </a:cubicBezTo>
                  <a:cubicBezTo>
                    <a:pt x="4334388" y="316636"/>
                    <a:pt x="4340398" y="312110"/>
                    <a:pt x="4344906" y="316636"/>
                  </a:cubicBezTo>
                  <a:cubicBezTo>
                    <a:pt x="4349414" y="319654"/>
                    <a:pt x="4352419" y="319654"/>
                    <a:pt x="4359932" y="319654"/>
                  </a:cubicBezTo>
                  <a:cubicBezTo>
                    <a:pt x="4367444" y="319654"/>
                    <a:pt x="4368947" y="324180"/>
                    <a:pt x="4374957" y="327197"/>
                  </a:cubicBezTo>
                  <a:cubicBezTo>
                    <a:pt x="4379465" y="328706"/>
                    <a:pt x="4382470" y="334741"/>
                    <a:pt x="4377962" y="339267"/>
                  </a:cubicBezTo>
                  <a:cubicBezTo>
                    <a:pt x="4373455" y="343793"/>
                    <a:pt x="4364439" y="363406"/>
                    <a:pt x="4359932" y="364914"/>
                  </a:cubicBezTo>
                  <a:cubicBezTo>
                    <a:pt x="4353921" y="364914"/>
                    <a:pt x="4346408" y="369440"/>
                    <a:pt x="4340398" y="366423"/>
                  </a:cubicBezTo>
                  <a:cubicBezTo>
                    <a:pt x="4332885" y="364914"/>
                    <a:pt x="4331383" y="363406"/>
                    <a:pt x="4329880" y="363406"/>
                  </a:cubicBezTo>
                  <a:cubicBezTo>
                    <a:pt x="4326875" y="363406"/>
                    <a:pt x="4314854" y="355862"/>
                    <a:pt x="4316357" y="364914"/>
                  </a:cubicBezTo>
                  <a:cubicBezTo>
                    <a:pt x="4316357" y="372458"/>
                    <a:pt x="4310347" y="383019"/>
                    <a:pt x="4310347" y="395088"/>
                  </a:cubicBezTo>
                  <a:cubicBezTo>
                    <a:pt x="4310347" y="405649"/>
                    <a:pt x="4308844" y="411684"/>
                    <a:pt x="4307342" y="416210"/>
                  </a:cubicBezTo>
                  <a:cubicBezTo>
                    <a:pt x="4304336" y="420736"/>
                    <a:pt x="4298326" y="431297"/>
                    <a:pt x="4295321" y="435823"/>
                  </a:cubicBezTo>
                  <a:cubicBezTo>
                    <a:pt x="4290813" y="441857"/>
                    <a:pt x="4284803" y="441857"/>
                    <a:pt x="4275788" y="441857"/>
                  </a:cubicBezTo>
                  <a:cubicBezTo>
                    <a:pt x="4268275" y="441857"/>
                    <a:pt x="4260762" y="443366"/>
                    <a:pt x="4256254" y="441857"/>
                  </a:cubicBezTo>
                  <a:cubicBezTo>
                    <a:pt x="4251746" y="440349"/>
                    <a:pt x="4250244" y="437331"/>
                    <a:pt x="4247239" y="426771"/>
                  </a:cubicBezTo>
                  <a:cubicBezTo>
                    <a:pt x="4244234" y="416210"/>
                    <a:pt x="4241228" y="419227"/>
                    <a:pt x="4244234" y="410175"/>
                  </a:cubicBezTo>
                  <a:cubicBezTo>
                    <a:pt x="4248741" y="399614"/>
                    <a:pt x="4251746" y="393579"/>
                    <a:pt x="4257757" y="389053"/>
                  </a:cubicBezTo>
                  <a:cubicBezTo>
                    <a:pt x="4262264" y="384527"/>
                    <a:pt x="4263767" y="376984"/>
                    <a:pt x="4260762" y="370949"/>
                  </a:cubicBezTo>
                  <a:cubicBezTo>
                    <a:pt x="4257757" y="364914"/>
                    <a:pt x="4236721" y="375475"/>
                    <a:pt x="4227705" y="380001"/>
                  </a:cubicBezTo>
                  <a:cubicBezTo>
                    <a:pt x="4217187" y="383019"/>
                    <a:pt x="4206669" y="384527"/>
                    <a:pt x="4208172" y="384527"/>
                  </a:cubicBezTo>
                  <a:cubicBezTo>
                    <a:pt x="4208172" y="383019"/>
                    <a:pt x="4187136" y="372458"/>
                    <a:pt x="4184131" y="364914"/>
                  </a:cubicBezTo>
                  <a:cubicBezTo>
                    <a:pt x="4182628" y="358880"/>
                    <a:pt x="4178120" y="358880"/>
                    <a:pt x="4187136" y="357371"/>
                  </a:cubicBezTo>
                  <a:cubicBezTo>
                    <a:pt x="4196151" y="355862"/>
                    <a:pt x="4197654" y="355862"/>
                    <a:pt x="4208172" y="355862"/>
                  </a:cubicBezTo>
                  <a:cubicBezTo>
                    <a:pt x="4218690" y="355862"/>
                    <a:pt x="4215685" y="355862"/>
                    <a:pt x="4227705" y="352845"/>
                  </a:cubicBezTo>
                  <a:cubicBezTo>
                    <a:pt x="4239726" y="349827"/>
                    <a:pt x="4248741" y="346810"/>
                    <a:pt x="4248741" y="346810"/>
                  </a:cubicBezTo>
                  <a:cubicBezTo>
                    <a:pt x="4248741" y="346810"/>
                    <a:pt x="4256254" y="342284"/>
                    <a:pt x="4250244" y="334741"/>
                  </a:cubicBezTo>
                  <a:cubicBezTo>
                    <a:pt x="4244234" y="328706"/>
                    <a:pt x="4244234" y="327197"/>
                    <a:pt x="4241228" y="322671"/>
                  </a:cubicBezTo>
                  <a:cubicBezTo>
                    <a:pt x="4238223" y="319654"/>
                    <a:pt x="4239726" y="316636"/>
                    <a:pt x="4238223" y="309093"/>
                  </a:cubicBezTo>
                  <a:cubicBezTo>
                    <a:pt x="4236721" y="300041"/>
                    <a:pt x="4230710" y="298532"/>
                    <a:pt x="4226203" y="295515"/>
                  </a:cubicBezTo>
                  <a:cubicBezTo>
                    <a:pt x="4221695" y="290989"/>
                    <a:pt x="4226203" y="284954"/>
                    <a:pt x="4230710" y="278919"/>
                  </a:cubicBezTo>
                  <a:cubicBezTo>
                    <a:pt x="4233715" y="272884"/>
                    <a:pt x="4236721" y="277410"/>
                    <a:pt x="4244234" y="271376"/>
                  </a:cubicBezTo>
                  <a:cubicBezTo>
                    <a:pt x="4253249" y="266850"/>
                    <a:pt x="4250244" y="265341"/>
                    <a:pt x="4260762" y="263832"/>
                  </a:cubicBezTo>
                  <a:cubicBezTo>
                    <a:pt x="4272782" y="262324"/>
                    <a:pt x="4277290" y="263832"/>
                    <a:pt x="4283300" y="260815"/>
                  </a:cubicBezTo>
                  <a:cubicBezTo>
                    <a:pt x="4290813" y="256289"/>
                    <a:pt x="4293818" y="256289"/>
                    <a:pt x="4304336" y="253271"/>
                  </a:cubicBezTo>
                  <a:cubicBezTo>
                    <a:pt x="4314854" y="250254"/>
                    <a:pt x="4323870" y="250254"/>
                    <a:pt x="4329880" y="251763"/>
                  </a:cubicBezTo>
                  <a:cubicBezTo>
                    <a:pt x="4334388" y="254780"/>
                    <a:pt x="4332885" y="259306"/>
                    <a:pt x="4335890" y="257798"/>
                  </a:cubicBezTo>
                  <a:cubicBezTo>
                    <a:pt x="4338896" y="254780"/>
                    <a:pt x="4346408" y="247237"/>
                    <a:pt x="4350916" y="244219"/>
                  </a:cubicBezTo>
                  <a:cubicBezTo>
                    <a:pt x="4356926" y="239693"/>
                    <a:pt x="4358429" y="238185"/>
                    <a:pt x="4365942" y="232150"/>
                  </a:cubicBezTo>
                  <a:cubicBezTo>
                    <a:pt x="4373455" y="227624"/>
                    <a:pt x="4376460" y="229132"/>
                    <a:pt x="4380968" y="224606"/>
                  </a:cubicBezTo>
                  <a:cubicBezTo>
                    <a:pt x="4385475" y="220080"/>
                    <a:pt x="4388480" y="221589"/>
                    <a:pt x="4389983" y="218572"/>
                  </a:cubicBezTo>
                  <a:cubicBezTo>
                    <a:pt x="4389983" y="215554"/>
                    <a:pt x="4388480" y="203485"/>
                    <a:pt x="4385475" y="200467"/>
                  </a:cubicBezTo>
                  <a:cubicBezTo>
                    <a:pt x="4382470" y="195941"/>
                    <a:pt x="4376460" y="198959"/>
                    <a:pt x="4365942" y="198959"/>
                  </a:cubicBezTo>
                  <a:cubicBezTo>
                    <a:pt x="4356926" y="198959"/>
                    <a:pt x="4355424" y="197450"/>
                    <a:pt x="4349414" y="203485"/>
                  </a:cubicBezTo>
                  <a:cubicBezTo>
                    <a:pt x="4343403" y="209520"/>
                    <a:pt x="4341901" y="214046"/>
                    <a:pt x="4334388" y="217063"/>
                  </a:cubicBezTo>
                  <a:cubicBezTo>
                    <a:pt x="4328378" y="218572"/>
                    <a:pt x="4325372" y="220080"/>
                    <a:pt x="4319362" y="217063"/>
                  </a:cubicBezTo>
                  <a:cubicBezTo>
                    <a:pt x="4314854" y="214046"/>
                    <a:pt x="4316357" y="212537"/>
                    <a:pt x="4308844" y="214046"/>
                  </a:cubicBezTo>
                  <a:cubicBezTo>
                    <a:pt x="4301331" y="215554"/>
                    <a:pt x="4290813" y="215554"/>
                    <a:pt x="4284803" y="217063"/>
                  </a:cubicBezTo>
                  <a:cubicBezTo>
                    <a:pt x="4278793" y="220080"/>
                    <a:pt x="4275788" y="224606"/>
                    <a:pt x="4266772" y="226115"/>
                  </a:cubicBezTo>
                  <a:cubicBezTo>
                    <a:pt x="4257757" y="227624"/>
                    <a:pt x="4254752" y="233659"/>
                    <a:pt x="4248741" y="233659"/>
                  </a:cubicBezTo>
                  <a:cubicBezTo>
                    <a:pt x="4242731" y="233659"/>
                    <a:pt x="4242731" y="233659"/>
                    <a:pt x="4230710" y="236676"/>
                  </a:cubicBezTo>
                  <a:cubicBezTo>
                    <a:pt x="4218690" y="241202"/>
                    <a:pt x="4220192" y="241202"/>
                    <a:pt x="4209674" y="245728"/>
                  </a:cubicBezTo>
                  <a:cubicBezTo>
                    <a:pt x="4200659" y="250254"/>
                    <a:pt x="4209674" y="248745"/>
                    <a:pt x="4194649" y="251763"/>
                  </a:cubicBezTo>
                  <a:cubicBezTo>
                    <a:pt x="4179623" y="256289"/>
                    <a:pt x="4166100" y="256289"/>
                    <a:pt x="4161592" y="260815"/>
                  </a:cubicBezTo>
                  <a:cubicBezTo>
                    <a:pt x="4158587" y="263832"/>
                    <a:pt x="4157084" y="260815"/>
                    <a:pt x="4155582" y="269867"/>
                  </a:cubicBezTo>
                  <a:cubicBezTo>
                    <a:pt x="4154079" y="277410"/>
                    <a:pt x="4152577" y="286463"/>
                    <a:pt x="4146566" y="287971"/>
                  </a:cubicBezTo>
                  <a:cubicBezTo>
                    <a:pt x="4140556" y="289480"/>
                    <a:pt x="4137551" y="297023"/>
                    <a:pt x="4137551" y="297023"/>
                  </a:cubicBezTo>
                  <a:cubicBezTo>
                    <a:pt x="4137551" y="297023"/>
                    <a:pt x="4136048" y="303058"/>
                    <a:pt x="4136048" y="310602"/>
                  </a:cubicBezTo>
                  <a:cubicBezTo>
                    <a:pt x="4136048" y="316636"/>
                    <a:pt x="4137551" y="321162"/>
                    <a:pt x="4133043" y="324180"/>
                  </a:cubicBezTo>
                  <a:cubicBezTo>
                    <a:pt x="4128535" y="325688"/>
                    <a:pt x="4118017" y="336249"/>
                    <a:pt x="4118017" y="336249"/>
                  </a:cubicBezTo>
                  <a:cubicBezTo>
                    <a:pt x="4118017" y="336249"/>
                    <a:pt x="4109002" y="346810"/>
                    <a:pt x="4102992" y="346810"/>
                  </a:cubicBezTo>
                  <a:cubicBezTo>
                    <a:pt x="4095479" y="346810"/>
                    <a:pt x="4080453" y="345301"/>
                    <a:pt x="4080453" y="340775"/>
                  </a:cubicBezTo>
                  <a:cubicBezTo>
                    <a:pt x="4080453" y="334741"/>
                    <a:pt x="4077448" y="324180"/>
                    <a:pt x="4080453" y="316636"/>
                  </a:cubicBezTo>
                  <a:cubicBezTo>
                    <a:pt x="4083458" y="310602"/>
                    <a:pt x="4083458" y="297023"/>
                    <a:pt x="4087966" y="289480"/>
                  </a:cubicBezTo>
                  <a:cubicBezTo>
                    <a:pt x="4090971" y="281937"/>
                    <a:pt x="4098484" y="262324"/>
                    <a:pt x="4099987" y="254780"/>
                  </a:cubicBezTo>
                  <a:cubicBezTo>
                    <a:pt x="4102992" y="247237"/>
                    <a:pt x="4119520" y="220080"/>
                    <a:pt x="4121023" y="215554"/>
                  </a:cubicBezTo>
                  <a:cubicBezTo>
                    <a:pt x="4122525" y="209520"/>
                    <a:pt x="4124028" y="206502"/>
                    <a:pt x="4128535" y="206502"/>
                  </a:cubicBezTo>
                  <a:cubicBezTo>
                    <a:pt x="4133043" y="206502"/>
                    <a:pt x="4136048" y="203485"/>
                    <a:pt x="4137551" y="209520"/>
                  </a:cubicBezTo>
                  <a:cubicBezTo>
                    <a:pt x="4139053" y="214046"/>
                    <a:pt x="4136048" y="224606"/>
                    <a:pt x="4136048" y="230641"/>
                  </a:cubicBezTo>
                  <a:cubicBezTo>
                    <a:pt x="4136048" y="235167"/>
                    <a:pt x="4131541" y="244219"/>
                    <a:pt x="4136048" y="244219"/>
                  </a:cubicBezTo>
                  <a:cubicBezTo>
                    <a:pt x="4142059" y="244219"/>
                    <a:pt x="4142059" y="245728"/>
                    <a:pt x="4148069" y="242711"/>
                  </a:cubicBezTo>
                  <a:cubicBezTo>
                    <a:pt x="4152577" y="239693"/>
                    <a:pt x="4154079" y="238185"/>
                    <a:pt x="4161592" y="235167"/>
                  </a:cubicBezTo>
                  <a:cubicBezTo>
                    <a:pt x="4169105" y="230641"/>
                    <a:pt x="4175115" y="226115"/>
                    <a:pt x="4182628" y="221589"/>
                  </a:cubicBezTo>
                  <a:cubicBezTo>
                    <a:pt x="4188638" y="218572"/>
                    <a:pt x="4190141" y="218572"/>
                    <a:pt x="4190141" y="214046"/>
                  </a:cubicBezTo>
                  <a:cubicBezTo>
                    <a:pt x="4190141" y="209520"/>
                    <a:pt x="4190141" y="176328"/>
                    <a:pt x="4190141" y="165768"/>
                  </a:cubicBezTo>
                  <a:cubicBezTo>
                    <a:pt x="4190141" y="153698"/>
                    <a:pt x="4187136" y="150681"/>
                    <a:pt x="4187136" y="150681"/>
                  </a:cubicBezTo>
                  <a:cubicBezTo>
                    <a:pt x="4187136" y="150681"/>
                    <a:pt x="4187136" y="140120"/>
                    <a:pt x="4187136" y="131068"/>
                  </a:cubicBezTo>
                  <a:cubicBezTo>
                    <a:pt x="4187136" y="123524"/>
                    <a:pt x="4190141" y="117490"/>
                    <a:pt x="4190141" y="111455"/>
                  </a:cubicBezTo>
                  <a:cubicBezTo>
                    <a:pt x="4190141" y="106929"/>
                    <a:pt x="4191643" y="97877"/>
                    <a:pt x="4191643" y="97877"/>
                  </a:cubicBezTo>
                  <a:cubicBezTo>
                    <a:pt x="4191643" y="97877"/>
                    <a:pt x="4199156" y="91842"/>
                    <a:pt x="4200659" y="96368"/>
                  </a:cubicBezTo>
                  <a:cubicBezTo>
                    <a:pt x="4202161" y="100894"/>
                    <a:pt x="4205167" y="100894"/>
                    <a:pt x="4205167" y="109946"/>
                  </a:cubicBezTo>
                  <a:cubicBezTo>
                    <a:pt x="4205167" y="120507"/>
                    <a:pt x="4205167" y="129559"/>
                    <a:pt x="4205167" y="143137"/>
                  </a:cubicBezTo>
                  <a:cubicBezTo>
                    <a:pt x="4205167" y="158224"/>
                    <a:pt x="4209674" y="156715"/>
                    <a:pt x="4209674" y="162750"/>
                  </a:cubicBezTo>
                  <a:cubicBezTo>
                    <a:pt x="4209674" y="167276"/>
                    <a:pt x="4209674" y="174820"/>
                    <a:pt x="4206669" y="182363"/>
                  </a:cubicBezTo>
                  <a:cubicBezTo>
                    <a:pt x="4202161" y="191415"/>
                    <a:pt x="4202161" y="191415"/>
                    <a:pt x="4202161" y="198959"/>
                  </a:cubicBezTo>
                  <a:cubicBezTo>
                    <a:pt x="4202161" y="206502"/>
                    <a:pt x="4203664" y="212537"/>
                    <a:pt x="4203664" y="212537"/>
                  </a:cubicBezTo>
                  <a:cubicBezTo>
                    <a:pt x="4203664" y="212537"/>
                    <a:pt x="4202161" y="220080"/>
                    <a:pt x="4206669" y="220080"/>
                  </a:cubicBezTo>
                  <a:cubicBezTo>
                    <a:pt x="4212679" y="220080"/>
                    <a:pt x="4218690" y="218572"/>
                    <a:pt x="4223197" y="218572"/>
                  </a:cubicBezTo>
                  <a:cubicBezTo>
                    <a:pt x="4229208" y="218572"/>
                    <a:pt x="4230710" y="206502"/>
                    <a:pt x="4230710" y="200467"/>
                  </a:cubicBezTo>
                  <a:cubicBezTo>
                    <a:pt x="4229208" y="192924"/>
                    <a:pt x="4229208" y="189907"/>
                    <a:pt x="4229208" y="182363"/>
                  </a:cubicBezTo>
                  <a:cubicBezTo>
                    <a:pt x="4229208" y="174820"/>
                    <a:pt x="4235218" y="162750"/>
                    <a:pt x="4235218" y="156715"/>
                  </a:cubicBezTo>
                  <a:cubicBezTo>
                    <a:pt x="4236721" y="152189"/>
                    <a:pt x="4238223" y="143137"/>
                    <a:pt x="4238223" y="135594"/>
                  </a:cubicBezTo>
                  <a:cubicBezTo>
                    <a:pt x="4238223" y="128050"/>
                    <a:pt x="4238223" y="115981"/>
                    <a:pt x="4238223" y="106929"/>
                  </a:cubicBezTo>
                  <a:cubicBezTo>
                    <a:pt x="4238223" y="97877"/>
                    <a:pt x="4238223" y="100894"/>
                    <a:pt x="4239726" y="88824"/>
                  </a:cubicBezTo>
                  <a:cubicBezTo>
                    <a:pt x="4239726" y="78264"/>
                    <a:pt x="4235218" y="73738"/>
                    <a:pt x="4239726" y="63177"/>
                  </a:cubicBezTo>
                  <a:cubicBezTo>
                    <a:pt x="4244234" y="54124"/>
                    <a:pt x="4248741" y="58651"/>
                    <a:pt x="4248741" y="58651"/>
                  </a:cubicBezTo>
                  <a:cubicBezTo>
                    <a:pt x="4248741" y="58651"/>
                    <a:pt x="4257757" y="60159"/>
                    <a:pt x="4257757" y="67703"/>
                  </a:cubicBezTo>
                  <a:cubicBezTo>
                    <a:pt x="4257757" y="76755"/>
                    <a:pt x="4259259" y="87316"/>
                    <a:pt x="4259259" y="93351"/>
                  </a:cubicBezTo>
                  <a:cubicBezTo>
                    <a:pt x="4259259" y="97877"/>
                    <a:pt x="4259259" y="100894"/>
                    <a:pt x="4259259" y="111455"/>
                  </a:cubicBezTo>
                  <a:cubicBezTo>
                    <a:pt x="4257757" y="122016"/>
                    <a:pt x="4257757" y="123524"/>
                    <a:pt x="4257757" y="132576"/>
                  </a:cubicBezTo>
                  <a:cubicBezTo>
                    <a:pt x="4257757" y="141629"/>
                    <a:pt x="4254752" y="147663"/>
                    <a:pt x="4254752" y="147663"/>
                  </a:cubicBezTo>
                  <a:cubicBezTo>
                    <a:pt x="4254752" y="147663"/>
                    <a:pt x="4257757" y="144646"/>
                    <a:pt x="4263767" y="138611"/>
                  </a:cubicBezTo>
                  <a:cubicBezTo>
                    <a:pt x="4268275" y="132576"/>
                    <a:pt x="4274285" y="132576"/>
                    <a:pt x="4278793" y="122016"/>
                  </a:cubicBezTo>
                  <a:cubicBezTo>
                    <a:pt x="4283300" y="111455"/>
                    <a:pt x="4295321" y="105420"/>
                    <a:pt x="4293818" y="100894"/>
                  </a:cubicBezTo>
                  <a:cubicBezTo>
                    <a:pt x="4293818" y="94859"/>
                    <a:pt x="4286306" y="102403"/>
                    <a:pt x="4284803" y="94859"/>
                  </a:cubicBezTo>
                  <a:cubicBezTo>
                    <a:pt x="4283300" y="87316"/>
                    <a:pt x="4281798" y="90333"/>
                    <a:pt x="4283300" y="82790"/>
                  </a:cubicBezTo>
                  <a:cubicBezTo>
                    <a:pt x="4284803" y="76755"/>
                    <a:pt x="4283300" y="66194"/>
                    <a:pt x="4283300" y="66194"/>
                  </a:cubicBezTo>
                  <a:cubicBezTo>
                    <a:pt x="4283300" y="66194"/>
                    <a:pt x="4278793" y="63177"/>
                    <a:pt x="4274285" y="64685"/>
                  </a:cubicBezTo>
                  <a:cubicBezTo>
                    <a:pt x="4269777" y="66194"/>
                    <a:pt x="4263767" y="67703"/>
                    <a:pt x="4263767" y="67703"/>
                  </a:cubicBezTo>
                  <a:cubicBezTo>
                    <a:pt x="4263767" y="67703"/>
                    <a:pt x="4263767" y="67703"/>
                    <a:pt x="4265270" y="58651"/>
                  </a:cubicBezTo>
                  <a:cubicBezTo>
                    <a:pt x="4265270" y="58651"/>
                    <a:pt x="4265270" y="58651"/>
                    <a:pt x="4278793" y="51107"/>
                  </a:cubicBezTo>
                  <a:cubicBezTo>
                    <a:pt x="4278793" y="51107"/>
                    <a:pt x="4280295" y="48090"/>
                    <a:pt x="4283300" y="42055"/>
                  </a:cubicBezTo>
                  <a:cubicBezTo>
                    <a:pt x="4284803" y="37529"/>
                    <a:pt x="4284803" y="36020"/>
                    <a:pt x="4283300" y="31494"/>
                  </a:cubicBezTo>
                  <a:cubicBezTo>
                    <a:pt x="4283300" y="26968"/>
                    <a:pt x="4281798" y="22442"/>
                    <a:pt x="4281798" y="22442"/>
                  </a:cubicBezTo>
                  <a:cubicBezTo>
                    <a:pt x="4281798" y="22442"/>
                    <a:pt x="4280295" y="17916"/>
                    <a:pt x="4286306" y="17916"/>
                  </a:cubicBezTo>
                  <a:close/>
                  <a:moveTo>
                    <a:pt x="192741" y="377"/>
                  </a:moveTo>
                  <a:cubicBezTo>
                    <a:pt x="194254" y="377"/>
                    <a:pt x="200303" y="1888"/>
                    <a:pt x="201815" y="3400"/>
                  </a:cubicBezTo>
                  <a:cubicBezTo>
                    <a:pt x="204840" y="4911"/>
                    <a:pt x="204840" y="6422"/>
                    <a:pt x="206352" y="9444"/>
                  </a:cubicBezTo>
                  <a:cubicBezTo>
                    <a:pt x="207865" y="10956"/>
                    <a:pt x="210889" y="13978"/>
                    <a:pt x="212402" y="17001"/>
                  </a:cubicBezTo>
                  <a:cubicBezTo>
                    <a:pt x="212402" y="18512"/>
                    <a:pt x="218451" y="24557"/>
                    <a:pt x="219964" y="26068"/>
                  </a:cubicBezTo>
                  <a:cubicBezTo>
                    <a:pt x="221476" y="27579"/>
                    <a:pt x="230550" y="36647"/>
                    <a:pt x="233575" y="39669"/>
                  </a:cubicBezTo>
                  <a:cubicBezTo>
                    <a:pt x="235087" y="42691"/>
                    <a:pt x="236599" y="48736"/>
                    <a:pt x="236599" y="48736"/>
                  </a:cubicBezTo>
                  <a:cubicBezTo>
                    <a:pt x="236599" y="48736"/>
                    <a:pt x="236599" y="68382"/>
                    <a:pt x="236599" y="71405"/>
                  </a:cubicBezTo>
                  <a:cubicBezTo>
                    <a:pt x="238112" y="74427"/>
                    <a:pt x="235087" y="91051"/>
                    <a:pt x="235087" y="94073"/>
                  </a:cubicBezTo>
                  <a:cubicBezTo>
                    <a:pt x="235087" y="95585"/>
                    <a:pt x="235087" y="100118"/>
                    <a:pt x="235087" y="101629"/>
                  </a:cubicBezTo>
                  <a:cubicBezTo>
                    <a:pt x="235087" y="103141"/>
                    <a:pt x="233575" y="106163"/>
                    <a:pt x="232062" y="107674"/>
                  </a:cubicBezTo>
                  <a:cubicBezTo>
                    <a:pt x="230550" y="107674"/>
                    <a:pt x="230550" y="121275"/>
                    <a:pt x="230550" y="125809"/>
                  </a:cubicBezTo>
                  <a:cubicBezTo>
                    <a:pt x="230550" y="130343"/>
                    <a:pt x="230550" y="127320"/>
                    <a:pt x="230550" y="130343"/>
                  </a:cubicBezTo>
                  <a:cubicBezTo>
                    <a:pt x="232062" y="131854"/>
                    <a:pt x="232062" y="134876"/>
                    <a:pt x="230550" y="134876"/>
                  </a:cubicBezTo>
                  <a:cubicBezTo>
                    <a:pt x="230550" y="136388"/>
                    <a:pt x="229038" y="139410"/>
                    <a:pt x="229038" y="140921"/>
                  </a:cubicBezTo>
                  <a:cubicBezTo>
                    <a:pt x="229038" y="142433"/>
                    <a:pt x="226013" y="146966"/>
                    <a:pt x="226013" y="146966"/>
                  </a:cubicBezTo>
                  <a:cubicBezTo>
                    <a:pt x="226013" y="148477"/>
                    <a:pt x="227525" y="149989"/>
                    <a:pt x="227525" y="151500"/>
                  </a:cubicBezTo>
                  <a:cubicBezTo>
                    <a:pt x="227525" y="151500"/>
                    <a:pt x="229038" y="153011"/>
                    <a:pt x="229038" y="153011"/>
                  </a:cubicBezTo>
                  <a:cubicBezTo>
                    <a:pt x="230550" y="154522"/>
                    <a:pt x="232062" y="154522"/>
                    <a:pt x="233575" y="156034"/>
                  </a:cubicBezTo>
                  <a:cubicBezTo>
                    <a:pt x="233575" y="156034"/>
                    <a:pt x="236599" y="160567"/>
                    <a:pt x="238112" y="159056"/>
                  </a:cubicBezTo>
                  <a:cubicBezTo>
                    <a:pt x="239624" y="159056"/>
                    <a:pt x="239624" y="160567"/>
                    <a:pt x="241137" y="162078"/>
                  </a:cubicBezTo>
                  <a:cubicBezTo>
                    <a:pt x="242649" y="163590"/>
                    <a:pt x="245674" y="163590"/>
                    <a:pt x="248698" y="165101"/>
                  </a:cubicBezTo>
                  <a:cubicBezTo>
                    <a:pt x="253235" y="166612"/>
                    <a:pt x="254748" y="172657"/>
                    <a:pt x="254748" y="172657"/>
                  </a:cubicBezTo>
                  <a:cubicBezTo>
                    <a:pt x="254748" y="174168"/>
                    <a:pt x="254748" y="178702"/>
                    <a:pt x="254748" y="180213"/>
                  </a:cubicBezTo>
                  <a:cubicBezTo>
                    <a:pt x="254748" y="183236"/>
                    <a:pt x="251723" y="184747"/>
                    <a:pt x="251723" y="187769"/>
                  </a:cubicBezTo>
                  <a:cubicBezTo>
                    <a:pt x="250211" y="189281"/>
                    <a:pt x="236599" y="199859"/>
                    <a:pt x="236599" y="202882"/>
                  </a:cubicBezTo>
                  <a:cubicBezTo>
                    <a:pt x="235087" y="204393"/>
                    <a:pt x="235087" y="207415"/>
                    <a:pt x="236599" y="207415"/>
                  </a:cubicBezTo>
                  <a:cubicBezTo>
                    <a:pt x="236599" y="208926"/>
                    <a:pt x="239624" y="207415"/>
                    <a:pt x="239624" y="207415"/>
                  </a:cubicBezTo>
                  <a:cubicBezTo>
                    <a:pt x="239624" y="208926"/>
                    <a:pt x="241137" y="208926"/>
                    <a:pt x="241137" y="211949"/>
                  </a:cubicBezTo>
                  <a:cubicBezTo>
                    <a:pt x="239624" y="211949"/>
                    <a:pt x="241137" y="213460"/>
                    <a:pt x="241137" y="213460"/>
                  </a:cubicBezTo>
                  <a:cubicBezTo>
                    <a:pt x="235087" y="219505"/>
                    <a:pt x="233575" y="219505"/>
                    <a:pt x="233575" y="222527"/>
                  </a:cubicBezTo>
                  <a:cubicBezTo>
                    <a:pt x="232062" y="222527"/>
                    <a:pt x="233575" y="225550"/>
                    <a:pt x="232062" y="225550"/>
                  </a:cubicBezTo>
                  <a:cubicBezTo>
                    <a:pt x="227525" y="228572"/>
                    <a:pt x="226013" y="239151"/>
                    <a:pt x="224501" y="242173"/>
                  </a:cubicBezTo>
                  <a:cubicBezTo>
                    <a:pt x="224501" y="245196"/>
                    <a:pt x="222988" y="246707"/>
                    <a:pt x="222988" y="251241"/>
                  </a:cubicBezTo>
                  <a:cubicBezTo>
                    <a:pt x="222988" y="255774"/>
                    <a:pt x="222988" y="257286"/>
                    <a:pt x="222988" y="261819"/>
                  </a:cubicBezTo>
                  <a:cubicBezTo>
                    <a:pt x="222988" y="266353"/>
                    <a:pt x="222988" y="267864"/>
                    <a:pt x="222988" y="270887"/>
                  </a:cubicBezTo>
                  <a:cubicBezTo>
                    <a:pt x="222988" y="275420"/>
                    <a:pt x="222988" y="275420"/>
                    <a:pt x="222988" y="285999"/>
                  </a:cubicBezTo>
                  <a:cubicBezTo>
                    <a:pt x="224501" y="298089"/>
                    <a:pt x="222988" y="295066"/>
                    <a:pt x="222988" y="299600"/>
                  </a:cubicBezTo>
                  <a:cubicBezTo>
                    <a:pt x="222988" y="301111"/>
                    <a:pt x="222988" y="305645"/>
                    <a:pt x="222988" y="310179"/>
                  </a:cubicBezTo>
                  <a:cubicBezTo>
                    <a:pt x="222988" y="311690"/>
                    <a:pt x="224501" y="313201"/>
                    <a:pt x="224501" y="316223"/>
                  </a:cubicBezTo>
                  <a:cubicBezTo>
                    <a:pt x="224501" y="326802"/>
                    <a:pt x="226013" y="340403"/>
                    <a:pt x="226013" y="341914"/>
                  </a:cubicBezTo>
                  <a:cubicBezTo>
                    <a:pt x="226013" y="343425"/>
                    <a:pt x="226013" y="350982"/>
                    <a:pt x="226013" y="357027"/>
                  </a:cubicBezTo>
                  <a:cubicBezTo>
                    <a:pt x="226013" y="361560"/>
                    <a:pt x="226013" y="366094"/>
                    <a:pt x="226013" y="366094"/>
                  </a:cubicBezTo>
                  <a:cubicBezTo>
                    <a:pt x="226013" y="369116"/>
                    <a:pt x="224501" y="375161"/>
                    <a:pt x="224501" y="379695"/>
                  </a:cubicBezTo>
                  <a:cubicBezTo>
                    <a:pt x="226013" y="385740"/>
                    <a:pt x="226013" y="411431"/>
                    <a:pt x="224501" y="418987"/>
                  </a:cubicBezTo>
                  <a:cubicBezTo>
                    <a:pt x="224501" y="426543"/>
                    <a:pt x="222988" y="438633"/>
                    <a:pt x="215427" y="443166"/>
                  </a:cubicBezTo>
                  <a:cubicBezTo>
                    <a:pt x="210889" y="446189"/>
                    <a:pt x="215427" y="447700"/>
                    <a:pt x="195766" y="446189"/>
                  </a:cubicBezTo>
                  <a:cubicBezTo>
                    <a:pt x="194254" y="444678"/>
                    <a:pt x="191229" y="443166"/>
                    <a:pt x="189716" y="443166"/>
                  </a:cubicBezTo>
                  <a:cubicBezTo>
                    <a:pt x="176105" y="438633"/>
                    <a:pt x="170056" y="429565"/>
                    <a:pt x="168544" y="428054"/>
                  </a:cubicBezTo>
                  <a:cubicBezTo>
                    <a:pt x="167031" y="428054"/>
                    <a:pt x="165519" y="417476"/>
                    <a:pt x="164006" y="415964"/>
                  </a:cubicBezTo>
                  <a:cubicBezTo>
                    <a:pt x="162494" y="414453"/>
                    <a:pt x="160982" y="405386"/>
                    <a:pt x="159469" y="403875"/>
                  </a:cubicBezTo>
                  <a:cubicBezTo>
                    <a:pt x="157957" y="402363"/>
                    <a:pt x="159469" y="376672"/>
                    <a:pt x="157957" y="375161"/>
                  </a:cubicBezTo>
                  <a:cubicBezTo>
                    <a:pt x="157957" y="373650"/>
                    <a:pt x="156445" y="361560"/>
                    <a:pt x="157957" y="360049"/>
                  </a:cubicBezTo>
                  <a:cubicBezTo>
                    <a:pt x="157957" y="358538"/>
                    <a:pt x="157957" y="352493"/>
                    <a:pt x="156445" y="350982"/>
                  </a:cubicBezTo>
                  <a:cubicBezTo>
                    <a:pt x="156445" y="347959"/>
                    <a:pt x="153420" y="352493"/>
                    <a:pt x="153420" y="354004"/>
                  </a:cubicBezTo>
                  <a:cubicBezTo>
                    <a:pt x="153420" y="357027"/>
                    <a:pt x="145858" y="360049"/>
                    <a:pt x="145858" y="363071"/>
                  </a:cubicBezTo>
                  <a:cubicBezTo>
                    <a:pt x="145858" y="364583"/>
                    <a:pt x="144346" y="367605"/>
                    <a:pt x="142833" y="370628"/>
                  </a:cubicBezTo>
                  <a:cubicBezTo>
                    <a:pt x="138296" y="378184"/>
                    <a:pt x="135272" y="387251"/>
                    <a:pt x="135272" y="388762"/>
                  </a:cubicBezTo>
                  <a:cubicBezTo>
                    <a:pt x="136784" y="390273"/>
                    <a:pt x="129222" y="399341"/>
                    <a:pt x="129222" y="405386"/>
                  </a:cubicBezTo>
                  <a:cubicBezTo>
                    <a:pt x="127710" y="412942"/>
                    <a:pt x="124685" y="412942"/>
                    <a:pt x="121661" y="414453"/>
                  </a:cubicBezTo>
                  <a:cubicBezTo>
                    <a:pt x="120148" y="415964"/>
                    <a:pt x="109562" y="417476"/>
                    <a:pt x="103512" y="408408"/>
                  </a:cubicBezTo>
                  <a:cubicBezTo>
                    <a:pt x="97463" y="400852"/>
                    <a:pt x="97463" y="403875"/>
                    <a:pt x="94438" y="400852"/>
                  </a:cubicBezTo>
                  <a:cubicBezTo>
                    <a:pt x="89901" y="399341"/>
                    <a:pt x="86876" y="400852"/>
                    <a:pt x="85364" y="405386"/>
                  </a:cubicBezTo>
                  <a:cubicBezTo>
                    <a:pt x="83852" y="409919"/>
                    <a:pt x="76290" y="415964"/>
                    <a:pt x="74778" y="418987"/>
                  </a:cubicBezTo>
                  <a:cubicBezTo>
                    <a:pt x="73265" y="420498"/>
                    <a:pt x="71753" y="428054"/>
                    <a:pt x="70240" y="429565"/>
                  </a:cubicBezTo>
                  <a:cubicBezTo>
                    <a:pt x="68728" y="431077"/>
                    <a:pt x="65703" y="432588"/>
                    <a:pt x="64191" y="434099"/>
                  </a:cubicBezTo>
                  <a:cubicBezTo>
                    <a:pt x="62679" y="437121"/>
                    <a:pt x="61166" y="440144"/>
                    <a:pt x="62679" y="441655"/>
                  </a:cubicBezTo>
                  <a:cubicBezTo>
                    <a:pt x="62679" y="444678"/>
                    <a:pt x="59654" y="449211"/>
                    <a:pt x="59654" y="450722"/>
                  </a:cubicBezTo>
                  <a:cubicBezTo>
                    <a:pt x="59654" y="453745"/>
                    <a:pt x="58142" y="458279"/>
                    <a:pt x="58142" y="462812"/>
                  </a:cubicBezTo>
                  <a:cubicBezTo>
                    <a:pt x="56629" y="465835"/>
                    <a:pt x="53605" y="474902"/>
                    <a:pt x="53605" y="479436"/>
                  </a:cubicBezTo>
                  <a:cubicBezTo>
                    <a:pt x="53605" y="482458"/>
                    <a:pt x="50580" y="488503"/>
                    <a:pt x="50580" y="491526"/>
                  </a:cubicBezTo>
                  <a:cubicBezTo>
                    <a:pt x="49067" y="493037"/>
                    <a:pt x="46043" y="499082"/>
                    <a:pt x="39993" y="500593"/>
                  </a:cubicBezTo>
                  <a:cubicBezTo>
                    <a:pt x="32432" y="502104"/>
                    <a:pt x="23357" y="493037"/>
                    <a:pt x="18820" y="490014"/>
                  </a:cubicBezTo>
                  <a:cubicBezTo>
                    <a:pt x="15796" y="486992"/>
                    <a:pt x="11259" y="477925"/>
                    <a:pt x="8234" y="474902"/>
                  </a:cubicBezTo>
                  <a:cubicBezTo>
                    <a:pt x="6722" y="471880"/>
                    <a:pt x="5209" y="471880"/>
                    <a:pt x="5209" y="470368"/>
                  </a:cubicBezTo>
                  <a:cubicBezTo>
                    <a:pt x="5209" y="470368"/>
                    <a:pt x="3697" y="467346"/>
                    <a:pt x="3697" y="465835"/>
                  </a:cubicBezTo>
                  <a:cubicBezTo>
                    <a:pt x="2184" y="462812"/>
                    <a:pt x="672" y="459790"/>
                    <a:pt x="672" y="455256"/>
                  </a:cubicBezTo>
                  <a:cubicBezTo>
                    <a:pt x="-840" y="452234"/>
                    <a:pt x="672" y="449211"/>
                    <a:pt x="672" y="447700"/>
                  </a:cubicBezTo>
                  <a:cubicBezTo>
                    <a:pt x="672" y="446189"/>
                    <a:pt x="672" y="443166"/>
                    <a:pt x="672" y="440144"/>
                  </a:cubicBezTo>
                  <a:cubicBezTo>
                    <a:pt x="672" y="438633"/>
                    <a:pt x="672" y="438633"/>
                    <a:pt x="2184" y="437121"/>
                  </a:cubicBezTo>
                  <a:cubicBezTo>
                    <a:pt x="2184" y="435610"/>
                    <a:pt x="672" y="434099"/>
                    <a:pt x="672" y="432588"/>
                  </a:cubicBezTo>
                  <a:cubicBezTo>
                    <a:pt x="672" y="431077"/>
                    <a:pt x="672" y="428054"/>
                    <a:pt x="672" y="425032"/>
                  </a:cubicBezTo>
                  <a:cubicBezTo>
                    <a:pt x="2184" y="423520"/>
                    <a:pt x="3697" y="422009"/>
                    <a:pt x="5209" y="420498"/>
                  </a:cubicBezTo>
                  <a:cubicBezTo>
                    <a:pt x="5209" y="418987"/>
                    <a:pt x="5209" y="405386"/>
                    <a:pt x="5209" y="402363"/>
                  </a:cubicBezTo>
                  <a:cubicBezTo>
                    <a:pt x="6722" y="399341"/>
                    <a:pt x="5209" y="399341"/>
                    <a:pt x="5209" y="397830"/>
                  </a:cubicBezTo>
                  <a:cubicBezTo>
                    <a:pt x="5209" y="396318"/>
                    <a:pt x="5209" y="396318"/>
                    <a:pt x="5209" y="393296"/>
                  </a:cubicBezTo>
                  <a:cubicBezTo>
                    <a:pt x="3697" y="391785"/>
                    <a:pt x="5209" y="390273"/>
                    <a:pt x="5209" y="388762"/>
                  </a:cubicBezTo>
                  <a:cubicBezTo>
                    <a:pt x="3697" y="387251"/>
                    <a:pt x="5209" y="384229"/>
                    <a:pt x="5209" y="384229"/>
                  </a:cubicBezTo>
                  <a:cubicBezTo>
                    <a:pt x="5209" y="382717"/>
                    <a:pt x="5209" y="379695"/>
                    <a:pt x="5209" y="379695"/>
                  </a:cubicBezTo>
                  <a:cubicBezTo>
                    <a:pt x="6722" y="379695"/>
                    <a:pt x="8234" y="378184"/>
                    <a:pt x="9746" y="378184"/>
                  </a:cubicBezTo>
                  <a:cubicBezTo>
                    <a:pt x="12771" y="378184"/>
                    <a:pt x="14283" y="379695"/>
                    <a:pt x="14283" y="381206"/>
                  </a:cubicBezTo>
                  <a:cubicBezTo>
                    <a:pt x="14283" y="381206"/>
                    <a:pt x="15796" y="384229"/>
                    <a:pt x="17308" y="385740"/>
                  </a:cubicBezTo>
                  <a:cubicBezTo>
                    <a:pt x="17308" y="387251"/>
                    <a:pt x="18820" y="391785"/>
                    <a:pt x="18820" y="394807"/>
                  </a:cubicBezTo>
                  <a:cubicBezTo>
                    <a:pt x="18820" y="397830"/>
                    <a:pt x="18820" y="399341"/>
                    <a:pt x="18820" y="400852"/>
                  </a:cubicBezTo>
                  <a:cubicBezTo>
                    <a:pt x="17308" y="400852"/>
                    <a:pt x="18820" y="402363"/>
                    <a:pt x="18820" y="403875"/>
                  </a:cubicBezTo>
                  <a:cubicBezTo>
                    <a:pt x="18820" y="406897"/>
                    <a:pt x="20333" y="408408"/>
                    <a:pt x="20333" y="409919"/>
                  </a:cubicBezTo>
                  <a:cubicBezTo>
                    <a:pt x="20333" y="412942"/>
                    <a:pt x="21845" y="417476"/>
                    <a:pt x="21845" y="420498"/>
                  </a:cubicBezTo>
                  <a:cubicBezTo>
                    <a:pt x="21845" y="422009"/>
                    <a:pt x="26382" y="425032"/>
                    <a:pt x="27894" y="425032"/>
                  </a:cubicBezTo>
                  <a:cubicBezTo>
                    <a:pt x="29407" y="423520"/>
                    <a:pt x="33944" y="423520"/>
                    <a:pt x="33944" y="422009"/>
                  </a:cubicBezTo>
                  <a:cubicBezTo>
                    <a:pt x="35456" y="420498"/>
                    <a:pt x="39993" y="420498"/>
                    <a:pt x="39993" y="420498"/>
                  </a:cubicBezTo>
                  <a:cubicBezTo>
                    <a:pt x="39993" y="420498"/>
                    <a:pt x="47555" y="417476"/>
                    <a:pt x="50580" y="415964"/>
                  </a:cubicBezTo>
                  <a:cubicBezTo>
                    <a:pt x="53605" y="414453"/>
                    <a:pt x="52092" y="414453"/>
                    <a:pt x="53605" y="412942"/>
                  </a:cubicBezTo>
                  <a:cubicBezTo>
                    <a:pt x="53605" y="412942"/>
                    <a:pt x="53605" y="411431"/>
                    <a:pt x="53605" y="409919"/>
                  </a:cubicBezTo>
                  <a:cubicBezTo>
                    <a:pt x="53605" y="408408"/>
                    <a:pt x="55117" y="406897"/>
                    <a:pt x="56629" y="405386"/>
                  </a:cubicBezTo>
                  <a:cubicBezTo>
                    <a:pt x="56629" y="403875"/>
                    <a:pt x="58142" y="402363"/>
                    <a:pt x="59654" y="400852"/>
                  </a:cubicBezTo>
                  <a:cubicBezTo>
                    <a:pt x="61166" y="399341"/>
                    <a:pt x="64191" y="397830"/>
                    <a:pt x="67216" y="396318"/>
                  </a:cubicBezTo>
                  <a:cubicBezTo>
                    <a:pt x="70240" y="396318"/>
                    <a:pt x="73265" y="390273"/>
                    <a:pt x="73265" y="388762"/>
                  </a:cubicBezTo>
                  <a:cubicBezTo>
                    <a:pt x="74778" y="387251"/>
                    <a:pt x="76290" y="387251"/>
                    <a:pt x="77802" y="385740"/>
                  </a:cubicBezTo>
                  <a:cubicBezTo>
                    <a:pt x="79315" y="382717"/>
                    <a:pt x="79315" y="382717"/>
                    <a:pt x="79315" y="381206"/>
                  </a:cubicBezTo>
                  <a:cubicBezTo>
                    <a:pt x="79315" y="378184"/>
                    <a:pt x="79315" y="378184"/>
                    <a:pt x="79315" y="375161"/>
                  </a:cubicBezTo>
                  <a:cubicBezTo>
                    <a:pt x="79315" y="373650"/>
                    <a:pt x="80827" y="372139"/>
                    <a:pt x="82339" y="369116"/>
                  </a:cubicBezTo>
                  <a:cubicBezTo>
                    <a:pt x="83852" y="366094"/>
                    <a:pt x="82339" y="366094"/>
                    <a:pt x="82339" y="363071"/>
                  </a:cubicBezTo>
                  <a:cubicBezTo>
                    <a:pt x="82339" y="361560"/>
                    <a:pt x="82339" y="360049"/>
                    <a:pt x="82339" y="357027"/>
                  </a:cubicBezTo>
                  <a:cubicBezTo>
                    <a:pt x="82339" y="355515"/>
                    <a:pt x="82339" y="354004"/>
                    <a:pt x="83852" y="350982"/>
                  </a:cubicBezTo>
                  <a:cubicBezTo>
                    <a:pt x="83852" y="349470"/>
                    <a:pt x="86876" y="347959"/>
                    <a:pt x="86876" y="347959"/>
                  </a:cubicBezTo>
                  <a:cubicBezTo>
                    <a:pt x="86876" y="347959"/>
                    <a:pt x="91413" y="347959"/>
                    <a:pt x="94438" y="347959"/>
                  </a:cubicBezTo>
                  <a:cubicBezTo>
                    <a:pt x="97463" y="346448"/>
                    <a:pt x="97463" y="346448"/>
                    <a:pt x="100488" y="346448"/>
                  </a:cubicBezTo>
                  <a:cubicBezTo>
                    <a:pt x="103512" y="344937"/>
                    <a:pt x="103512" y="344937"/>
                    <a:pt x="105025" y="343425"/>
                  </a:cubicBezTo>
                  <a:cubicBezTo>
                    <a:pt x="108049" y="341914"/>
                    <a:pt x="108049" y="343425"/>
                    <a:pt x="108049" y="340403"/>
                  </a:cubicBezTo>
                  <a:cubicBezTo>
                    <a:pt x="109562" y="338892"/>
                    <a:pt x="109562" y="337381"/>
                    <a:pt x="111074" y="337381"/>
                  </a:cubicBezTo>
                  <a:cubicBezTo>
                    <a:pt x="112586" y="337381"/>
                    <a:pt x="117123" y="334358"/>
                    <a:pt x="117123" y="334358"/>
                  </a:cubicBezTo>
                  <a:cubicBezTo>
                    <a:pt x="118636" y="332847"/>
                    <a:pt x="127710" y="320757"/>
                    <a:pt x="129222" y="319246"/>
                  </a:cubicBezTo>
                  <a:cubicBezTo>
                    <a:pt x="129222" y="316223"/>
                    <a:pt x="133759" y="314712"/>
                    <a:pt x="135272" y="313201"/>
                  </a:cubicBezTo>
                  <a:cubicBezTo>
                    <a:pt x="141321" y="308667"/>
                    <a:pt x="147371" y="302622"/>
                    <a:pt x="151908" y="298089"/>
                  </a:cubicBezTo>
                  <a:cubicBezTo>
                    <a:pt x="154932" y="295066"/>
                    <a:pt x="157957" y="292044"/>
                    <a:pt x="160982" y="289021"/>
                  </a:cubicBezTo>
                  <a:cubicBezTo>
                    <a:pt x="164006" y="285999"/>
                    <a:pt x="162494" y="284488"/>
                    <a:pt x="165519" y="281465"/>
                  </a:cubicBezTo>
                  <a:cubicBezTo>
                    <a:pt x="167031" y="279954"/>
                    <a:pt x="167031" y="278443"/>
                    <a:pt x="168544" y="276932"/>
                  </a:cubicBezTo>
                  <a:cubicBezTo>
                    <a:pt x="170056" y="273909"/>
                    <a:pt x="170056" y="275420"/>
                    <a:pt x="170056" y="272398"/>
                  </a:cubicBezTo>
                  <a:cubicBezTo>
                    <a:pt x="170056" y="269375"/>
                    <a:pt x="171568" y="269375"/>
                    <a:pt x="170056" y="267864"/>
                  </a:cubicBezTo>
                  <a:cubicBezTo>
                    <a:pt x="168544" y="266353"/>
                    <a:pt x="170056" y="264842"/>
                    <a:pt x="170056" y="261819"/>
                  </a:cubicBezTo>
                  <a:cubicBezTo>
                    <a:pt x="170056" y="258797"/>
                    <a:pt x="170056" y="255774"/>
                    <a:pt x="170056" y="254263"/>
                  </a:cubicBezTo>
                  <a:cubicBezTo>
                    <a:pt x="170056" y="251241"/>
                    <a:pt x="170056" y="252752"/>
                    <a:pt x="168544" y="248218"/>
                  </a:cubicBezTo>
                  <a:cubicBezTo>
                    <a:pt x="168544" y="245196"/>
                    <a:pt x="168544" y="246707"/>
                    <a:pt x="167031" y="245196"/>
                  </a:cubicBezTo>
                  <a:cubicBezTo>
                    <a:pt x="167031" y="245196"/>
                    <a:pt x="167031" y="243685"/>
                    <a:pt x="167031" y="242173"/>
                  </a:cubicBezTo>
                  <a:cubicBezTo>
                    <a:pt x="167031" y="240662"/>
                    <a:pt x="167031" y="239151"/>
                    <a:pt x="165519" y="237640"/>
                  </a:cubicBezTo>
                  <a:cubicBezTo>
                    <a:pt x="165519" y="236128"/>
                    <a:pt x="164006" y="231595"/>
                    <a:pt x="162494" y="231595"/>
                  </a:cubicBezTo>
                  <a:cubicBezTo>
                    <a:pt x="160982" y="230084"/>
                    <a:pt x="153420" y="231595"/>
                    <a:pt x="151908" y="230084"/>
                  </a:cubicBezTo>
                  <a:cubicBezTo>
                    <a:pt x="148883" y="228572"/>
                    <a:pt x="141321" y="228572"/>
                    <a:pt x="138296" y="228572"/>
                  </a:cubicBezTo>
                  <a:cubicBezTo>
                    <a:pt x="135272" y="228572"/>
                    <a:pt x="130735" y="228572"/>
                    <a:pt x="129222" y="228572"/>
                  </a:cubicBezTo>
                  <a:cubicBezTo>
                    <a:pt x="127710" y="228572"/>
                    <a:pt x="121661" y="227061"/>
                    <a:pt x="121661" y="227061"/>
                  </a:cubicBezTo>
                  <a:cubicBezTo>
                    <a:pt x="121661" y="227061"/>
                    <a:pt x="118636" y="225550"/>
                    <a:pt x="117123" y="224039"/>
                  </a:cubicBezTo>
                  <a:cubicBezTo>
                    <a:pt x="117123" y="224039"/>
                    <a:pt x="115611" y="222527"/>
                    <a:pt x="115611" y="221016"/>
                  </a:cubicBezTo>
                  <a:cubicBezTo>
                    <a:pt x="115611" y="221016"/>
                    <a:pt x="118636" y="216483"/>
                    <a:pt x="121661" y="213460"/>
                  </a:cubicBezTo>
                  <a:cubicBezTo>
                    <a:pt x="124685" y="211949"/>
                    <a:pt x="130735" y="208926"/>
                    <a:pt x="133759" y="207415"/>
                  </a:cubicBezTo>
                  <a:cubicBezTo>
                    <a:pt x="135272" y="205904"/>
                    <a:pt x="141321" y="199859"/>
                    <a:pt x="145858" y="198348"/>
                  </a:cubicBezTo>
                  <a:cubicBezTo>
                    <a:pt x="145858" y="198348"/>
                    <a:pt x="147371" y="196837"/>
                    <a:pt x="147371" y="196837"/>
                  </a:cubicBezTo>
                  <a:cubicBezTo>
                    <a:pt x="151908" y="193814"/>
                    <a:pt x="170056" y="183236"/>
                    <a:pt x="170056" y="183236"/>
                  </a:cubicBezTo>
                  <a:cubicBezTo>
                    <a:pt x="170056" y="183236"/>
                    <a:pt x="170056" y="183236"/>
                    <a:pt x="170056" y="178702"/>
                  </a:cubicBezTo>
                  <a:cubicBezTo>
                    <a:pt x="168544" y="174168"/>
                    <a:pt x="170056" y="169635"/>
                    <a:pt x="170056" y="166612"/>
                  </a:cubicBezTo>
                  <a:cubicBezTo>
                    <a:pt x="170056" y="163590"/>
                    <a:pt x="171568" y="160567"/>
                    <a:pt x="170056" y="156034"/>
                  </a:cubicBezTo>
                  <a:cubicBezTo>
                    <a:pt x="170056" y="151500"/>
                    <a:pt x="173081" y="149989"/>
                    <a:pt x="174593" y="149989"/>
                  </a:cubicBezTo>
                  <a:cubicBezTo>
                    <a:pt x="174593" y="148477"/>
                    <a:pt x="176105" y="136388"/>
                    <a:pt x="176105" y="134876"/>
                  </a:cubicBezTo>
                  <a:cubicBezTo>
                    <a:pt x="176105" y="133365"/>
                    <a:pt x="174593" y="121275"/>
                    <a:pt x="174593" y="118253"/>
                  </a:cubicBezTo>
                  <a:cubicBezTo>
                    <a:pt x="174593" y="116742"/>
                    <a:pt x="174593" y="109186"/>
                    <a:pt x="177618" y="103141"/>
                  </a:cubicBezTo>
                  <a:cubicBezTo>
                    <a:pt x="177618" y="98607"/>
                    <a:pt x="177618" y="94073"/>
                    <a:pt x="177618" y="92562"/>
                  </a:cubicBezTo>
                  <a:cubicBezTo>
                    <a:pt x="180642" y="89540"/>
                    <a:pt x="176105" y="59315"/>
                    <a:pt x="176105" y="57804"/>
                  </a:cubicBezTo>
                  <a:cubicBezTo>
                    <a:pt x="176105" y="56292"/>
                    <a:pt x="174593" y="48736"/>
                    <a:pt x="174593" y="45714"/>
                  </a:cubicBezTo>
                  <a:cubicBezTo>
                    <a:pt x="174593" y="44203"/>
                    <a:pt x="174593" y="39669"/>
                    <a:pt x="173081" y="36647"/>
                  </a:cubicBezTo>
                  <a:cubicBezTo>
                    <a:pt x="173081" y="33624"/>
                    <a:pt x="174593" y="33624"/>
                    <a:pt x="173081" y="29090"/>
                  </a:cubicBezTo>
                  <a:cubicBezTo>
                    <a:pt x="170056" y="24557"/>
                    <a:pt x="173081" y="20023"/>
                    <a:pt x="173081" y="20023"/>
                  </a:cubicBezTo>
                  <a:cubicBezTo>
                    <a:pt x="173081" y="20023"/>
                    <a:pt x="174593" y="17001"/>
                    <a:pt x="176105" y="15489"/>
                  </a:cubicBezTo>
                  <a:cubicBezTo>
                    <a:pt x="176105" y="13978"/>
                    <a:pt x="176105" y="12467"/>
                    <a:pt x="176105" y="10956"/>
                  </a:cubicBezTo>
                  <a:cubicBezTo>
                    <a:pt x="176105" y="7933"/>
                    <a:pt x="180642" y="3400"/>
                    <a:pt x="182155" y="1888"/>
                  </a:cubicBezTo>
                  <a:cubicBezTo>
                    <a:pt x="185179" y="-1134"/>
                    <a:pt x="191229" y="377"/>
                    <a:pt x="192741" y="3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7" name="ísḻîḓe">
              <a:extLst>
                <a:ext uri="{FF2B5EF4-FFF2-40B4-BE49-F238E27FC236}">
                  <a16:creationId xmlns:a16="http://schemas.microsoft.com/office/drawing/2014/main" id="{1DCBBEFB-474E-4EDF-B316-31F594787491}"/>
                </a:ext>
              </a:extLst>
            </p:cNvPr>
            <p:cNvSpPr/>
            <p:nvPr userDrawn="1"/>
          </p:nvSpPr>
          <p:spPr bwMode="auto">
            <a:xfrm>
              <a:off x="4849813" y="3722688"/>
              <a:ext cx="4924425" cy="93663"/>
            </a:xfrm>
            <a:custGeom>
              <a:avLst/>
              <a:gdLst>
                <a:gd name="connsiteX0" fmla="*/ 2490643 w 4924425"/>
                <a:gd name="connsiteY0" fmla="*/ 49853 h 93663"/>
                <a:gd name="connsiteX1" fmla="*/ 2481637 w 4924425"/>
                <a:gd name="connsiteY1" fmla="*/ 57406 h 93663"/>
                <a:gd name="connsiteX2" fmla="*/ 2478636 w 4924425"/>
                <a:gd name="connsiteY2" fmla="*/ 66471 h 93663"/>
                <a:gd name="connsiteX3" fmla="*/ 2481637 w 4924425"/>
                <a:gd name="connsiteY3" fmla="*/ 75535 h 93663"/>
                <a:gd name="connsiteX4" fmla="*/ 2492144 w 4924425"/>
                <a:gd name="connsiteY4" fmla="*/ 78556 h 93663"/>
                <a:gd name="connsiteX5" fmla="*/ 2499648 w 4924425"/>
                <a:gd name="connsiteY5" fmla="*/ 77045 h 93663"/>
                <a:gd name="connsiteX6" fmla="*/ 2507153 w 4924425"/>
                <a:gd name="connsiteY6" fmla="*/ 72513 h 93663"/>
                <a:gd name="connsiteX7" fmla="*/ 2490643 w 4924425"/>
                <a:gd name="connsiteY7" fmla="*/ 49853 h 93663"/>
                <a:gd name="connsiteX8" fmla="*/ 3989387 w 4924425"/>
                <a:gd name="connsiteY8" fmla="*/ 22225 h 93663"/>
                <a:gd name="connsiteX9" fmla="*/ 3976687 w 4924425"/>
                <a:gd name="connsiteY9" fmla="*/ 55562 h 93663"/>
                <a:gd name="connsiteX10" fmla="*/ 4000500 w 4924425"/>
                <a:gd name="connsiteY10" fmla="*/ 55562 h 93663"/>
                <a:gd name="connsiteX11" fmla="*/ 2076450 w 4924425"/>
                <a:gd name="connsiteY11" fmla="*/ 22225 h 93663"/>
                <a:gd name="connsiteX12" fmla="*/ 2063749 w 4924425"/>
                <a:gd name="connsiteY12" fmla="*/ 55562 h 93663"/>
                <a:gd name="connsiteX13" fmla="*/ 2087562 w 4924425"/>
                <a:gd name="connsiteY13" fmla="*/ 55562 h 93663"/>
                <a:gd name="connsiteX14" fmla="*/ 430212 w 4924425"/>
                <a:gd name="connsiteY14" fmla="*/ 22225 h 93663"/>
                <a:gd name="connsiteX15" fmla="*/ 417512 w 4924425"/>
                <a:gd name="connsiteY15" fmla="*/ 55562 h 93663"/>
                <a:gd name="connsiteX16" fmla="*/ 441325 w 4924425"/>
                <a:gd name="connsiteY16" fmla="*/ 55562 h 93663"/>
                <a:gd name="connsiteX17" fmla="*/ 3494532 w 4924425"/>
                <a:gd name="connsiteY17" fmla="*/ 16668 h 93663"/>
                <a:gd name="connsiteX18" fmla="*/ 3494532 w 4924425"/>
                <a:gd name="connsiteY18" fmla="*/ 76994 h 93663"/>
                <a:gd name="connsiteX19" fmla="*/ 3507962 w 4924425"/>
                <a:gd name="connsiteY19" fmla="*/ 76994 h 93663"/>
                <a:gd name="connsiteX20" fmla="*/ 3518408 w 4924425"/>
                <a:gd name="connsiteY20" fmla="*/ 75486 h 93663"/>
                <a:gd name="connsiteX21" fmla="*/ 3525869 w 4924425"/>
                <a:gd name="connsiteY21" fmla="*/ 72469 h 93663"/>
                <a:gd name="connsiteX22" fmla="*/ 3530346 w 4924425"/>
                <a:gd name="connsiteY22" fmla="*/ 63421 h 93663"/>
                <a:gd name="connsiteX23" fmla="*/ 3531838 w 4924425"/>
                <a:gd name="connsiteY23" fmla="*/ 46831 h 93663"/>
                <a:gd name="connsiteX24" fmla="*/ 3530346 w 4924425"/>
                <a:gd name="connsiteY24" fmla="*/ 30242 h 93663"/>
                <a:gd name="connsiteX25" fmla="*/ 3525869 w 4924425"/>
                <a:gd name="connsiteY25" fmla="*/ 21193 h 93663"/>
                <a:gd name="connsiteX26" fmla="*/ 3516916 w 4924425"/>
                <a:gd name="connsiteY26" fmla="*/ 18177 h 93663"/>
                <a:gd name="connsiteX27" fmla="*/ 3501993 w 4924425"/>
                <a:gd name="connsiteY27" fmla="*/ 16668 h 93663"/>
                <a:gd name="connsiteX28" fmla="*/ 3494532 w 4924425"/>
                <a:gd name="connsiteY28" fmla="*/ 16668 h 93663"/>
                <a:gd name="connsiteX29" fmla="*/ 1168908 w 4924425"/>
                <a:gd name="connsiteY29" fmla="*/ 16668 h 93663"/>
                <a:gd name="connsiteX30" fmla="*/ 1168908 w 4924425"/>
                <a:gd name="connsiteY30" fmla="*/ 39290 h 93663"/>
                <a:gd name="connsiteX31" fmla="*/ 1182387 w 4924425"/>
                <a:gd name="connsiteY31" fmla="*/ 39290 h 93663"/>
                <a:gd name="connsiteX32" fmla="*/ 1198861 w 4924425"/>
                <a:gd name="connsiteY32" fmla="*/ 37782 h 93663"/>
                <a:gd name="connsiteX33" fmla="*/ 1203354 w 4924425"/>
                <a:gd name="connsiteY33" fmla="*/ 34766 h 93663"/>
                <a:gd name="connsiteX34" fmla="*/ 1204852 w 4924425"/>
                <a:gd name="connsiteY34" fmla="*/ 27225 h 93663"/>
                <a:gd name="connsiteX35" fmla="*/ 1203354 w 4924425"/>
                <a:gd name="connsiteY35" fmla="*/ 21193 h 93663"/>
                <a:gd name="connsiteX36" fmla="*/ 1195866 w 4924425"/>
                <a:gd name="connsiteY36" fmla="*/ 16668 h 93663"/>
                <a:gd name="connsiteX37" fmla="*/ 1182387 w 4924425"/>
                <a:gd name="connsiteY37" fmla="*/ 16668 h 93663"/>
                <a:gd name="connsiteX38" fmla="*/ 1168908 w 4924425"/>
                <a:gd name="connsiteY38" fmla="*/ 16668 h 93663"/>
                <a:gd name="connsiteX39" fmla="*/ 4429919 w 4924425"/>
                <a:gd name="connsiteY39" fmla="*/ 15107 h 93663"/>
                <a:gd name="connsiteX40" fmla="*/ 4411854 w 4924425"/>
                <a:gd name="connsiteY40" fmla="*/ 22661 h 93663"/>
                <a:gd name="connsiteX41" fmla="*/ 4405832 w 4924425"/>
                <a:gd name="connsiteY41" fmla="*/ 46832 h 93663"/>
                <a:gd name="connsiteX42" fmla="*/ 4413359 w 4924425"/>
                <a:gd name="connsiteY42" fmla="*/ 69492 h 93663"/>
                <a:gd name="connsiteX43" fmla="*/ 4429919 w 4924425"/>
                <a:gd name="connsiteY43" fmla="*/ 77045 h 93663"/>
                <a:gd name="connsiteX44" fmla="*/ 4447983 w 4924425"/>
                <a:gd name="connsiteY44" fmla="*/ 69492 h 93663"/>
                <a:gd name="connsiteX45" fmla="*/ 4455510 w 4924425"/>
                <a:gd name="connsiteY45" fmla="*/ 46832 h 93663"/>
                <a:gd name="connsiteX46" fmla="*/ 4447983 w 4924425"/>
                <a:gd name="connsiteY46" fmla="*/ 22661 h 93663"/>
                <a:gd name="connsiteX47" fmla="*/ 4429919 w 4924425"/>
                <a:gd name="connsiteY47" fmla="*/ 15107 h 93663"/>
                <a:gd name="connsiteX48" fmla="*/ 3612357 w 4924425"/>
                <a:gd name="connsiteY48" fmla="*/ 15107 h 93663"/>
                <a:gd name="connsiteX49" fmla="*/ 3594292 w 4924425"/>
                <a:gd name="connsiteY49" fmla="*/ 22661 h 93663"/>
                <a:gd name="connsiteX50" fmla="*/ 3586765 w 4924425"/>
                <a:gd name="connsiteY50" fmla="*/ 46832 h 93663"/>
                <a:gd name="connsiteX51" fmla="*/ 3594292 w 4924425"/>
                <a:gd name="connsiteY51" fmla="*/ 69492 h 93663"/>
                <a:gd name="connsiteX52" fmla="*/ 3612357 w 4924425"/>
                <a:gd name="connsiteY52" fmla="*/ 77045 h 93663"/>
                <a:gd name="connsiteX53" fmla="*/ 3630421 w 4924425"/>
                <a:gd name="connsiteY53" fmla="*/ 69492 h 93663"/>
                <a:gd name="connsiteX54" fmla="*/ 3636443 w 4924425"/>
                <a:gd name="connsiteY54" fmla="*/ 46832 h 93663"/>
                <a:gd name="connsiteX55" fmla="*/ 3630421 w 4924425"/>
                <a:gd name="connsiteY55" fmla="*/ 22661 h 93663"/>
                <a:gd name="connsiteX56" fmla="*/ 3612357 w 4924425"/>
                <a:gd name="connsiteY56" fmla="*/ 15107 h 93663"/>
                <a:gd name="connsiteX57" fmla="*/ 3029743 w 4924425"/>
                <a:gd name="connsiteY57" fmla="*/ 15107 h 93663"/>
                <a:gd name="connsiteX58" fmla="*/ 3011678 w 4924425"/>
                <a:gd name="connsiteY58" fmla="*/ 22661 h 93663"/>
                <a:gd name="connsiteX59" fmla="*/ 3004152 w 4924425"/>
                <a:gd name="connsiteY59" fmla="*/ 46832 h 93663"/>
                <a:gd name="connsiteX60" fmla="*/ 3011678 w 4924425"/>
                <a:gd name="connsiteY60" fmla="*/ 69492 h 93663"/>
                <a:gd name="connsiteX61" fmla="*/ 3029743 w 4924425"/>
                <a:gd name="connsiteY61" fmla="*/ 77045 h 93663"/>
                <a:gd name="connsiteX62" fmla="*/ 3047808 w 4924425"/>
                <a:gd name="connsiteY62" fmla="*/ 69492 h 93663"/>
                <a:gd name="connsiteX63" fmla="*/ 3055335 w 4924425"/>
                <a:gd name="connsiteY63" fmla="*/ 46832 h 93663"/>
                <a:gd name="connsiteX64" fmla="*/ 3047808 w 4924425"/>
                <a:gd name="connsiteY64" fmla="*/ 22661 h 93663"/>
                <a:gd name="connsiteX65" fmla="*/ 3029743 w 4924425"/>
                <a:gd name="connsiteY65" fmla="*/ 15107 h 93663"/>
                <a:gd name="connsiteX66" fmla="*/ 2828131 w 4924425"/>
                <a:gd name="connsiteY66" fmla="*/ 15107 h 93663"/>
                <a:gd name="connsiteX67" fmla="*/ 2810066 w 4924425"/>
                <a:gd name="connsiteY67" fmla="*/ 22661 h 93663"/>
                <a:gd name="connsiteX68" fmla="*/ 2804045 w 4924425"/>
                <a:gd name="connsiteY68" fmla="*/ 46832 h 93663"/>
                <a:gd name="connsiteX69" fmla="*/ 2810066 w 4924425"/>
                <a:gd name="connsiteY69" fmla="*/ 69492 h 93663"/>
                <a:gd name="connsiteX70" fmla="*/ 2828131 w 4924425"/>
                <a:gd name="connsiteY70" fmla="*/ 77045 h 93663"/>
                <a:gd name="connsiteX71" fmla="*/ 2846196 w 4924425"/>
                <a:gd name="connsiteY71" fmla="*/ 69492 h 93663"/>
                <a:gd name="connsiteX72" fmla="*/ 2853723 w 4924425"/>
                <a:gd name="connsiteY72" fmla="*/ 46832 h 93663"/>
                <a:gd name="connsiteX73" fmla="*/ 2846196 w 4924425"/>
                <a:gd name="connsiteY73" fmla="*/ 22661 h 93663"/>
                <a:gd name="connsiteX74" fmla="*/ 2828131 w 4924425"/>
                <a:gd name="connsiteY74" fmla="*/ 15107 h 93663"/>
                <a:gd name="connsiteX75" fmla="*/ 1631156 w 4924425"/>
                <a:gd name="connsiteY75" fmla="*/ 15107 h 93663"/>
                <a:gd name="connsiteX76" fmla="*/ 1613091 w 4924425"/>
                <a:gd name="connsiteY76" fmla="*/ 22661 h 93663"/>
                <a:gd name="connsiteX77" fmla="*/ 1607070 w 4924425"/>
                <a:gd name="connsiteY77" fmla="*/ 46832 h 93663"/>
                <a:gd name="connsiteX78" fmla="*/ 1613091 w 4924425"/>
                <a:gd name="connsiteY78" fmla="*/ 69492 h 93663"/>
                <a:gd name="connsiteX79" fmla="*/ 1631156 w 4924425"/>
                <a:gd name="connsiteY79" fmla="*/ 77045 h 93663"/>
                <a:gd name="connsiteX80" fmla="*/ 1649221 w 4924425"/>
                <a:gd name="connsiteY80" fmla="*/ 69492 h 93663"/>
                <a:gd name="connsiteX81" fmla="*/ 1656748 w 4924425"/>
                <a:gd name="connsiteY81" fmla="*/ 46832 h 93663"/>
                <a:gd name="connsiteX82" fmla="*/ 1649221 w 4924425"/>
                <a:gd name="connsiteY82" fmla="*/ 22661 h 93663"/>
                <a:gd name="connsiteX83" fmla="*/ 1631156 w 4924425"/>
                <a:gd name="connsiteY83" fmla="*/ 15107 h 93663"/>
                <a:gd name="connsiteX84" fmla="*/ 2498147 w 4924425"/>
                <a:gd name="connsiteY84" fmla="*/ 12086 h 93663"/>
                <a:gd name="connsiteX85" fmla="*/ 2490643 w 4924425"/>
                <a:gd name="connsiteY85" fmla="*/ 13596 h 93663"/>
                <a:gd name="connsiteX86" fmla="*/ 2489142 w 4924425"/>
                <a:gd name="connsiteY86" fmla="*/ 19639 h 93663"/>
                <a:gd name="connsiteX87" fmla="*/ 2492144 w 4924425"/>
                <a:gd name="connsiteY87" fmla="*/ 27193 h 93663"/>
                <a:gd name="connsiteX88" fmla="*/ 2496647 w 4924425"/>
                <a:gd name="connsiteY88" fmla="*/ 31725 h 93663"/>
                <a:gd name="connsiteX89" fmla="*/ 2501149 w 4924425"/>
                <a:gd name="connsiteY89" fmla="*/ 28703 h 93663"/>
                <a:gd name="connsiteX90" fmla="*/ 2507153 w 4924425"/>
                <a:gd name="connsiteY90" fmla="*/ 19639 h 93663"/>
                <a:gd name="connsiteX91" fmla="*/ 2504151 w 4924425"/>
                <a:gd name="connsiteY91" fmla="*/ 15107 h 93663"/>
                <a:gd name="connsiteX92" fmla="*/ 2498147 w 4924425"/>
                <a:gd name="connsiteY92" fmla="*/ 12086 h 93663"/>
                <a:gd name="connsiteX93" fmla="*/ 4856162 w 4924425"/>
                <a:gd name="connsiteY93" fmla="*/ 1587 h 93663"/>
                <a:gd name="connsiteX94" fmla="*/ 4922837 w 4924425"/>
                <a:gd name="connsiteY94" fmla="*/ 1587 h 93663"/>
                <a:gd name="connsiteX95" fmla="*/ 4922837 w 4924425"/>
                <a:gd name="connsiteY95" fmla="*/ 15875 h 93663"/>
                <a:gd name="connsiteX96" fmla="*/ 4873625 w 4924425"/>
                <a:gd name="connsiteY96" fmla="*/ 15875 h 93663"/>
                <a:gd name="connsiteX97" fmla="*/ 4873625 w 4924425"/>
                <a:gd name="connsiteY97" fmla="*/ 36512 h 93663"/>
                <a:gd name="connsiteX98" fmla="*/ 4919662 w 4924425"/>
                <a:gd name="connsiteY98" fmla="*/ 36512 h 93663"/>
                <a:gd name="connsiteX99" fmla="*/ 4919662 w 4924425"/>
                <a:gd name="connsiteY99" fmla="*/ 50800 h 93663"/>
                <a:gd name="connsiteX100" fmla="*/ 4873625 w 4924425"/>
                <a:gd name="connsiteY100" fmla="*/ 50800 h 93663"/>
                <a:gd name="connsiteX101" fmla="*/ 4873625 w 4924425"/>
                <a:gd name="connsiteY101" fmla="*/ 76200 h 93663"/>
                <a:gd name="connsiteX102" fmla="*/ 4924425 w 4924425"/>
                <a:gd name="connsiteY102" fmla="*/ 76200 h 93663"/>
                <a:gd name="connsiteX103" fmla="*/ 4924425 w 4924425"/>
                <a:gd name="connsiteY103" fmla="*/ 92075 h 93663"/>
                <a:gd name="connsiteX104" fmla="*/ 4856162 w 4924425"/>
                <a:gd name="connsiteY104" fmla="*/ 92075 h 93663"/>
                <a:gd name="connsiteX105" fmla="*/ 4662487 w 4924425"/>
                <a:gd name="connsiteY105" fmla="*/ 1587 h 93663"/>
                <a:gd name="connsiteX106" fmla="*/ 4727575 w 4924425"/>
                <a:gd name="connsiteY106" fmla="*/ 1587 h 93663"/>
                <a:gd name="connsiteX107" fmla="*/ 4727575 w 4924425"/>
                <a:gd name="connsiteY107" fmla="*/ 15875 h 93663"/>
                <a:gd name="connsiteX108" fmla="*/ 4679949 w 4924425"/>
                <a:gd name="connsiteY108" fmla="*/ 15875 h 93663"/>
                <a:gd name="connsiteX109" fmla="*/ 4679949 w 4924425"/>
                <a:gd name="connsiteY109" fmla="*/ 36512 h 93663"/>
                <a:gd name="connsiteX110" fmla="*/ 4724399 w 4924425"/>
                <a:gd name="connsiteY110" fmla="*/ 36512 h 93663"/>
                <a:gd name="connsiteX111" fmla="*/ 4724399 w 4924425"/>
                <a:gd name="connsiteY111" fmla="*/ 50800 h 93663"/>
                <a:gd name="connsiteX112" fmla="*/ 4679949 w 4924425"/>
                <a:gd name="connsiteY112" fmla="*/ 50800 h 93663"/>
                <a:gd name="connsiteX113" fmla="*/ 4679949 w 4924425"/>
                <a:gd name="connsiteY113" fmla="*/ 76200 h 93663"/>
                <a:gd name="connsiteX114" fmla="*/ 4729162 w 4924425"/>
                <a:gd name="connsiteY114" fmla="*/ 76200 h 93663"/>
                <a:gd name="connsiteX115" fmla="*/ 4729162 w 4924425"/>
                <a:gd name="connsiteY115" fmla="*/ 92075 h 93663"/>
                <a:gd name="connsiteX116" fmla="*/ 4662487 w 4924425"/>
                <a:gd name="connsiteY116" fmla="*/ 92075 h 93663"/>
                <a:gd name="connsiteX117" fmla="*/ 4579937 w 4924425"/>
                <a:gd name="connsiteY117" fmla="*/ 1587 h 93663"/>
                <a:gd name="connsiteX118" fmla="*/ 4597400 w 4924425"/>
                <a:gd name="connsiteY118" fmla="*/ 1587 h 93663"/>
                <a:gd name="connsiteX119" fmla="*/ 4597400 w 4924425"/>
                <a:gd name="connsiteY119" fmla="*/ 76200 h 93663"/>
                <a:gd name="connsiteX120" fmla="*/ 4641850 w 4924425"/>
                <a:gd name="connsiteY120" fmla="*/ 76200 h 93663"/>
                <a:gd name="connsiteX121" fmla="*/ 4641850 w 4924425"/>
                <a:gd name="connsiteY121" fmla="*/ 92075 h 93663"/>
                <a:gd name="connsiteX122" fmla="*/ 4579937 w 4924425"/>
                <a:gd name="connsiteY122" fmla="*/ 92075 h 93663"/>
                <a:gd name="connsiteX123" fmla="*/ 4494212 w 4924425"/>
                <a:gd name="connsiteY123" fmla="*/ 1587 h 93663"/>
                <a:gd name="connsiteX124" fmla="*/ 4513262 w 4924425"/>
                <a:gd name="connsiteY124" fmla="*/ 1587 h 93663"/>
                <a:gd name="connsiteX125" fmla="*/ 4513262 w 4924425"/>
                <a:gd name="connsiteY125" fmla="*/ 76200 h 93663"/>
                <a:gd name="connsiteX126" fmla="*/ 4557712 w 4924425"/>
                <a:gd name="connsiteY126" fmla="*/ 76200 h 93663"/>
                <a:gd name="connsiteX127" fmla="*/ 4557712 w 4924425"/>
                <a:gd name="connsiteY127" fmla="*/ 92075 h 93663"/>
                <a:gd name="connsiteX128" fmla="*/ 4494212 w 4924425"/>
                <a:gd name="connsiteY128" fmla="*/ 92075 h 93663"/>
                <a:gd name="connsiteX129" fmla="*/ 4051300 w 4924425"/>
                <a:gd name="connsiteY129" fmla="*/ 1587 h 93663"/>
                <a:gd name="connsiteX130" fmla="*/ 4068763 w 4924425"/>
                <a:gd name="connsiteY130" fmla="*/ 1587 h 93663"/>
                <a:gd name="connsiteX131" fmla="*/ 4106863 w 4924425"/>
                <a:gd name="connsiteY131" fmla="*/ 61912 h 93663"/>
                <a:gd name="connsiteX132" fmla="*/ 4106863 w 4924425"/>
                <a:gd name="connsiteY132" fmla="*/ 1587 h 93663"/>
                <a:gd name="connsiteX133" fmla="*/ 4122738 w 4924425"/>
                <a:gd name="connsiteY133" fmla="*/ 1587 h 93663"/>
                <a:gd name="connsiteX134" fmla="*/ 4122738 w 4924425"/>
                <a:gd name="connsiteY134" fmla="*/ 92075 h 93663"/>
                <a:gd name="connsiteX135" fmla="*/ 4105275 w 4924425"/>
                <a:gd name="connsiteY135" fmla="*/ 92075 h 93663"/>
                <a:gd name="connsiteX136" fmla="*/ 4068763 w 4924425"/>
                <a:gd name="connsiteY136" fmla="*/ 33337 h 93663"/>
                <a:gd name="connsiteX137" fmla="*/ 4068763 w 4924425"/>
                <a:gd name="connsiteY137" fmla="*/ 92075 h 93663"/>
                <a:gd name="connsiteX138" fmla="*/ 4051300 w 4924425"/>
                <a:gd name="connsiteY138" fmla="*/ 92075 h 93663"/>
                <a:gd name="connsiteX139" fmla="*/ 3979862 w 4924425"/>
                <a:gd name="connsiteY139" fmla="*/ 1587 h 93663"/>
                <a:gd name="connsiteX140" fmla="*/ 4000500 w 4924425"/>
                <a:gd name="connsiteY140" fmla="*/ 1587 h 93663"/>
                <a:gd name="connsiteX141" fmla="*/ 4035425 w 4924425"/>
                <a:gd name="connsiteY141" fmla="*/ 92075 h 93663"/>
                <a:gd name="connsiteX142" fmla="*/ 4016375 w 4924425"/>
                <a:gd name="connsiteY142" fmla="*/ 92075 h 93663"/>
                <a:gd name="connsiteX143" fmla="*/ 4006850 w 4924425"/>
                <a:gd name="connsiteY143" fmla="*/ 69850 h 93663"/>
                <a:gd name="connsiteX144" fmla="*/ 3970337 w 4924425"/>
                <a:gd name="connsiteY144" fmla="*/ 69850 h 93663"/>
                <a:gd name="connsiteX145" fmla="*/ 3963987 w 4924425"/>
                <a:gd name="connsiteY145" fmla="*/ 92075 h 93663"/>
                <a:gd name="connsiteX146" fmla="*/ 3944937 w 4924425"/>
                <a:gd name="connsiteY146" fmla="*/ 92075 h 93663"/>
                <a:gd name="connsiteX147" fmla="*/ 3878262 w 4924425"/>
                <a:gd name="connsiteY147" fmla="*/ 1587 h 93663"/>
                <a:gd name="connsiteX148" fmla="*/ 3940175 w 4924425"/>
                <a:gd name="connsiteY148" fmla="*/ 1587 h 93663"/>
                <a:gd name="connsiteX149" fmla="*/ 3940175 w 4924425"/>
                <a:gd name="connsiteY149" fmla="*/ 15875 h 93663"/>
                <a:gd name="connsiteX150" fmla="*/ 3895725 w 4924425"/>
                <a:gd name="connsiteY150" fmla="*/ 15875 h 93663"/>
                <a:gd name="connsiteX151" fmla="*/ 3895725 w 4924425"/>
                <a:gd name="connsiteY151" fmla="*/ 38100 h 93663"/>
                <a:gd name="connsiteX152" fmla="*/ 3933825 w 4924425"/>
                <a:gd name="connsiteY152" fmla="*/ 38100 h 93663"/>
                <a:gd name="connsiteX153" fmla="*/ 3933825 w 4924425"/>
                <a:gd name="connsiteY153" fmla="*/ 52387 h 93663"/>
                <a:gd name="connsiteX154" fmla="*/ 3895725 w 4924425"/>
                <a:gd name="connsiteY154" fmla="*/ 52387 h 93663"/>
                <a:gd name="connsiteX155" fmla="*/ 3895725 w 4924425"/>
                <a:gd name="connsiteY155" fmla="*/ 92075 h 93663"/>
                <a:gd name="connsiteX156" fmla="*/ 3878262 w 4924425"/>
                <a:gd name="connsiteY156" fmla="*/ 92075 h 93663"/>
                <a:gd name="connsiteX157" fmla="*/ 3678237 w 4924425"/>
                <a:gd name="connsiteY157" fmla="*/ 1587 h 93663"/>
                <a:gd name="connsiteX158" fmla="*/ 3694112 w 4924425"/>
                <a:gd name="connsiteY158" fmla="*/ 1587 h 93663"/>
                <a:gd name="connsiteX159" fmla="*/ 3732212 w 4924425"/>
                <a:gd name="connsiteY159" fmla="*/ 61912 h 93663"/>
                <a:gd name="connsiteX160" fmla="*/ 3732212 w 4924425"/>
                <a:gd name="connsiteY160" fmla="*/ 1587 h 93663"/>
                <a:gd name="connsiteX161" fmla="*/ 3748087 w 4924425"/>
                <a:gd name="connsiteY161" fmla="*/ 1587 h 93663"/>
                <a:gd name="connsiteX162" fmla="*/ 3748087 w 4924425"/>
                <a:gd name="connsiteY162" fmla="*/ 92075 h 93663"/>
                <a:gd name="connsiteX163" fmla="*/ 3730625 w 4924425"/>
                <a:gd name="connsiteY163" fmla="*/ 92075 h 93663"/>
                <a:gd name="connsiteX164" fmla="*/ 3694112 w 4924425"/>
                <a:gd name="connsiteY164" fmla="*/ 33337 h 93663"/>
                <a:gd name="connsiteX165" fmla="*/ 3694112 w 4924425"/>
                <a:gd name="connsiteY165" fmla="*/ 92075 h 93663"/>
                <a:gd name="connsiteX166" fmla="*/ 3678237 w 4924425"/>
                <a:gd name="connsiteY166" fmla="*/ 92075 h 93663"/>
                <a:gd name="connsiteX167" fmla="*/ 3476625 w 4924425"/>
                <a:gd name="connsiteY167" fmla="*/ 1587 h 93663"/>
                <a:gd name="connsiteX168" fmla="*/ 3509454 w 4924425"/>
                <a:gd name="connsiteY168" fmla="*/ 1587 h 93663"/>
                <a:gd name="connsiteX169" fmla="*/ 3525869 w 4924425"/>
                <a:gd name="connsiteY169" fmla="*/ 3095 h 93663"/>
                <a:gd name="connsiteX170" fmla="*/ 3539300 w 4924425"/>
                <a:gd name="connsiteY170" fmla="*/ 12144 h 93663"/>
                <a:gd name="connsiteX171" fmla="*/ 3548253 w 4924425"/>
                <a:gd name="connsiteY171" fmla="*/ 25717 h 93663"/>
                <a:gd name="connsiteX172" fmla="*/ 3551238 w 4924425"/>
                <a:gd name="connsiteY172" fmla="*/ 46831 h 93663"/>
                <a:gd name="connsiteX173" fmla="*/ 3548253 w 4924425"/>
                <a:gd name="connsiteY173" fmla="*/ 66437 h 93663"/>
                <a:gd name="connsiteX174" fmla="*/ 3539300 w 4924425"/>
                <a:gd name="connsiteY174" fmla="*/ 83026 h 93663"/>
                <a:gd name="connsiteX175" fmla="*/ 3525869 w 4924425"/>
                <a:gd name="connsiteY175" fmla="*/ 89059 h 93663"/>
                <a:gd name="connsiteX176" fmla="*/ 3509454 w 4924425"/>
                <a:gd name="connsiteY176" fmla="*/ 92075 h 93663"/>
                <a:gd name="connsiteX177" fmla="*/ 3476625 w 4924425"/>
                <a:gd name="connsiteY177" fmla="*/ 92075 h 93663"/>
                <a:gd name="connsiteX178" fmla="*/ 3476625 w 4924425"/>
                <a:gd name="connsiteY178" fmla="*/ 1587 h 93663"/>
                <a:gd name="connsiteX179" fmla="*/ 3205162 w 4924425"/>
                <a:gd name="connsiteY179" fmla="*/ 1587 h 93663"/>
                <a:gd name="connsiteX180" fmla="*/ 3222625 w 4924425"/>
                <a:gd name="connsiteY180" fmla="*/ 1587 h 93663"/>
                <a:gd name="connsiteX181" fmla="*/ 3222625 w 4924425"/>
                <a:gd name="connsiteY181" fmla="*/ 92075 h 93663"/>
                <a:gd name="connsiteX182" fmla="*/ 3205162 w 4924425"/>
                <a:gd name="connsiteY182" fmla="*/ 92075 h 93663"/>
                <a:gd name="connsiteX183" fmla="*/ 3094037 w 4924425"/>
                <a:gd name="connsiteY183" fmla="*/ 1587 h 93663"/>
                <a:gd name="connsiteX184" fmla="*/ 3122612 w 4924425"/>
                <a:gd name="connsiteY184" fmla="*/ 1587 h 93663"/>
                <a:gd name="connsiteX185" fmla="*/ 3136899 w 4924425"/>
                <a:gd name="connsiteY185" fmla="*/ 63500 h 93663"/>
                <a:gd name="connsiteX186" fmla="*/ 3154362 w 4924425"/>
                <a:gd name="connsiteY186" fmla="*/ 1587 h 93663"/>
                <a:gd name="connsiteX187" fmla="*/ 3181350 w 4924425"/>
                <a:gd name="connsiteY187" fmla="*/ 1587 h 93663"/>
                <a:gd name="connsiteX188" fmla="*/ 3181350 w 4924425"/>
                <a:gd name="connsiteY188" fmla="*/ 92075 h 93663"/>
                <a:gd name="connsiteX189" fmla="*/ 3163887 w 4924425"/>
                <a:gd name="connsiteY189" fmla="*/ 92075 h 93663"/>
                <a:gd name="connsiteX190" fmla="*/ 3163887 w 4924425"/>
                <a:gd name="connsiteY190" fmla="*/ 20637 h 93663"/>
                <a:gd name="connsiteX191" fmla="*/ 3146425 w 4924425"/>
                <a:gd name="connsiteY191" fmla="*/ 92075 h 93663"/>
                <a:gd name="connsiteX192" fmla="*/ 3130549 w 4924425"/>
                <a:gd name="connsiteY192" fmla="*/ 92075 h 93663"/>
                <a:gd name="connsiteX193" fmla="*/ 3111499 w 4924425"/>
                <a:gd name="connsiteY193" fmla="*/ 20637 h 93663"/>
                <a:gd name="connsiteX194" fmla="*/ 3111499 w 4924425"/>
                <a:gd name="connsiteY194" fmla="*/ 92075 h 93663"/>
                <a:gd name="connsiteX195" fmla="*/ 3094037 w 4924425"/>
                <a:gd name="connsiteY195" fmla="*/ 92075 h 93663"/>
                <a:gd name="connsiteX196" fmla="*/ 2894012 w 4924425"/>
                <a:gd name="connsiteY196" fmla="*/ 1587 h 93663"/>
                <a:gd name="connsiteX197" fmla="*/ 2911474 w 4924425"/>
                <a:gd name="connsiteY197" fmla="*/ 1587 h 93663"/>
                <a:gd name="connsiteX198" fmla="*/ 2947987 w 4924425"/>
                <a:gd name="connsiteY198" fmla="*/ 61912 h 93663"/>
                <a:gd name="connsiteX199" fmla="*/ 2947987 w 4924425"/>
                <a:gd name="connsiteY199" fmla="*/ 1587 h 93663"/>
                <a:gd name="connsiteX200" fmla="*/ 2965450 w 4924425"/>
                <a:gd name="connsiteY200" fmla="*/ 1587 h 93663"/>
                <a:gd name="connsiteX201" fmla="*/ 2965450 w 4924425"/>
                <a:gd name="connsiteY201" fmla="*/ 92075 h 93663"/>
                <a:gd name="connsiteX202" fmla="*/ 2946400 w 4924425"/>
                <a:gd name="connsiteY202" fmla="*/ 92075 h 93663"/>
                <a:gd name="connsiteX203" fmla="*/ 2909887 w 4924425"/>
                <a:gd name="connsiteY203" fmla="*/ 33337 h 93663"/>
                <a:gd name="connsiteX204" fmla="*/ 2909887 w 4924425"/>
                <a:gd name="connsiteY204" fmla="*/ 92075 h 93663"/>
                <a:gd name="connsiteX205" fmla="*/ 2894012 w 4924425"/>
                <a:gd name="connsiteY205" fmla="*/ 92075 h 93663"/>
                <a:gd name="connsiteX206" fmla="*/ 2601912 w 4924425"/>
                <a:gd name="connsiteY206" fmla="*/ 1587 h 93663"/>
                <a:gd name="connsiteX207" fmla="*/ 2668587 w 4924425"/>
                <a:gd name="connsiteY207" fmla="*/ 1587 h 93663"/>
                <a:gd name="connsiteX208" fmla="*/ 2668587 w 4924425"/>
                <a:gd name="connsiteY208" fmla="*/ 15875 h 93663"/>
                <a:gd name="connsiteX209" fmla="*/ 2619374 w 4924425"/>
                <a:gd name="connsiteY209" fmla="*/ 15875 h 93663"/>
                <a:gd name="connsiteX210" fmla="*/ 2619374 w 4924425"/>
                <a:gd name="connsiteY210" fmla="*/ 36512 h 93663"/>
                <a:gd name="connsiteX211" fmla="*/ 2665412 w 4924425"/>
                <a:gd name="connsiteY211" fmla="*/ 36512 h 93663"/>
                <a:gd name="connsiteX212" fmla="*/ 2665412 w 4924425"/>
                <a:gd name="connsiteY212" fmla="*/ 50800 h 93663"/>
                <a:gd name="connsiteX213" fmla="*/ 2619374 w 4924425"/>
                <a:gd name="connsiteY213" fmla="*/ 50800 h 93663"/>
                <a:gd name="connsiteX214" fmla="*/ 2619374 w 4924425"/>
                <a:gd name="connsiteY214" fmla="*/ 76200 h 93663"/>
                <a:gd name="connsiteX215" fmla="*/ 2670175 w 4924425"/>
                <a:gd name="connsiteY215" fmla="*/ 76200 h 93663"/>
                <a:gd name="connsiteX216" fmla="*/ 2670175 w 4924425"/>
                <a:gd name="connsiteY216" fmla="*/ 92075 h 93663"/>
                <a:gd name="connsiteX217" fmla="*/ 2601912 w 4924425"/>
                <a:gd name="connsiteY217" fmla="*/ 92075 h 93663"/>
                <a:gd name="connsiteX218" fmla="*/ 2332037 w 4924425"/>
                <a:gd name="connsiteY218" fmla="*/ 1587 h 93663"/>
                <a:gd name="connsiteX219" fmla="*/ 2398712 w 4924425"/>
                <a:gd name="connsiteY219" fmla="*/ 1587 h 93663"/>
                <a:gd name="connsiteX220" fmla="*/ 2398712 w 4924425"/>
                <a:gd name="connsiteY220" fmla="*/ 15875 h 93663"/>
                <a:gd name="connsiteX221" fmla="*/ 2349499 w 4924425"/>
                <a:gd name="connsiteY221" fmla="*/ 15875 h 93663"/>
                <a:gd name="connsiteX222" fmla="*/ 2349499 w 4924425"/>
                <a:gd name="connsiteY222" fmla="*/ 36512 h 93663"/>
                <a:gd name="connsiteX223" fmla="*/ 2395537 w 4924425"/>
                <a:gd name="connsiteY223" fmla="*/ 36512 h 93663"/>
                <a:gd name="connsiteX224" fmla="*/ 2395537 w 4924425"/>
                <a:gd name="connsiteY224" fmla="*/ 50800 h 93663"/>
                <a:gd name="connsiteX225" fmla="*/ 2349499 w 4924425"/>
                <a:gd name="connsiteY225" fmla="*/ 50800 h 93663"/>
                <a:gd name="connsiteX226" fmla="*/ 2349499 w 4924425"/>
                <a:gd name="connsiteY226" fmla="*/ 76200 h 93663"/>
                <a:gd name="connsiteX227" fmla="*/ 2401887 w 4924425"/>
                <a:gd name="connsiteY227" fmla="*/ 76200 h 93663"/>
                <a:gd name="connsiteX228" fmla="*/ 2401887 w 4924425"/>
                <a:gd name="connsiteY228" fmla="*/ 92075 h 93663"/>
                <a:gd name="connsiteX229" fmla="*/ 2332037 w 4924425"/>
                <a:gd name="connsiteY229" fmla="*/ 92075 h 93663"/>
                <a:gd name="connsiteX230" fmla="*/ 2138362 w 4924425"/>
                <a:gd name="connsiteY230" fmla="*/ 1587 h 93663"/>
                <a:gd name="connsiteX231" fmla="*/ 2155824 w 4924425"/>
                <a:gd name="connsiteY231" fmla="*/ 1587 h 93663"/>
                <a:gd name="connsiteX232" fmla="*/ 2192337 w 4924425"/>
                <a:gd name="connsiteY232" fmla="*/ 61912 h 93663"/>
                <a:gd name="connsiteX233" fmla="*/ 2192337 w 4924425"/>
                <a:gd name="connsiteY233" fmla="*/ 1587 h 93663"/>
                <a:gd name="connsiteX234" fmla="*/ 2209800 w 4924425"/>
                <a:gd name="connsiteY234" fmla="*/ 1587 h 93663"/>
                <a:gd name="connsiteX235" fmla="*/ 2209800 w 4924425"/>
                <a:gd name="connsiteY235" fmla="*/ 92075 h 93663"/>
                <a:gd name="connsiteX236" fmla="*/ 2190750 w 4924425"/>
                <a:gd name="connsiteY236" fmla="*/ 92075 h 93663"/>
                <a:gd name="connsiteX237" fmla="*/ 2154237 w 4924425"/>
                <a:gd name="connsiteY237" fmla="*/ 33337 h 93663"/>
                <a:gd name="connsiteX238" fmla="*/ 2154237 w 4924425"/>
                <a:gd name="connsiteY238" fmla="*/ 92075 h 93663"/>
                <a:gd name="connsiteX239" fmla="*/ 2138362 w 4924425"/>
                <a:gd name="connsiteY239" fmla="*/ 92075 h 93663"/>
                <a:gd name="connsiteX240" fmla="*/ 2066924 w 4924425"/>
                <a:gd name="connsiteY240" fmla="*/ 1587 h 93663"/>
                <a:gd name="connsiteX241" fmla="*/ 2085975 w 4924425"/>
                <a:gd name="connsiteY241" fmla="*/ 1587 h 93663"/>
                <a:gd name="connsiteX242" fmla="*/ 2120900 w 4924425"/>
                <a:gd name="connsiteY242" fmla="*/ 92075 h 93663"/>
                <a:gd name="connsiteX243" fmla="*/ 2101850 w 4924425"/>
                <a:gd name="connsiteY243" fmla="*/ 92075 h 93663"/>
                <a:gd name="connsiteX244" fmla="*/ 2093912 w 4924425"/>
                <a:gd name="connsiteY244" fmla="*/ 69850 h 93663"/>
                <a:gd name="connsiteX245" fmla="*/ 2057399 w 4924425"/>
                <a:gd name="connsiteY245" fmla="*/ 69850 h 93663"/>
                <a:gd name="connsiteX246" fmla="*/ 2051049 w 4924425"/>
                <a:gd name="connsiteY246" fmla="*/ 92075 h 93663"/>
                <a:gd name="connsiteX247" fmla="*/ 2030412 w 4924425"/>
                <a:gd name="connsiteY247" fmla="*/ 92075 h 93663"/>
                <a:gd name="connsiteX248" fmla="*/ 1943100 w 4924425"/>
                <a:gd name="connsiteY248" fmla="*/ 1587 h 93663"/>
                <a:gd name="connsiteX249" fmla="*/ 1962150 w 4924425"/>
                <a:gd name="connsiteY249" fmla="*/ 1587 h 93663"/>
                <a:gd name="connsiteX250" fmla="*/ 1998662 w 4924425"/>
                <a:gd name="connsiteY250" fmla="*/ 61912 h 93663"/>
                <a:gd name="connsiteX251" fmla="*/ 1998662 w 4924425"/>
                <a:gd name="connsiteY251" fmla="*/ 1587 h 93663"/>
                <a:gd name="connsiteX252" fmla="*/ 2016125 w 4924425"/>
                <a:gd name="connsiteY252" fmla="*/ 1587 h 93663"/>
                <a:gd name="connsiteX253" fmla="*/ 2016125 w 4924425"/>
                <a:gd name="connsiteY253" fmla="*/ 92075 h 93663"/>
                <a:gd name="connsiteX254" fmla="*/ 1997075 w 4924425"/>
                <a:gd name="connsiteY254" fmla="*/ 92075 h 93663"/>
                <a:gd name="connsiteX255" fmla="*/ 1960562 w 4924425"/>
                <a:gd name="connsiteY255" fmla="*/ 33337 h 93663"/>
                <a:gd name="connsiteX256" fmla="*/ 1960562 w 4924425"/>
                <a:gd name="connsiteY256" fmla="*/ 92075 h 93663"/>
                <a:gd name="connsiteX257" fmla="*/ 1943100 w 4924425"/>
                <a:gd name="connsiteY257" fmla="*/ 92075 h 93663"/>
                <a:gd name="connsiteX258" fmla="*/ 1901825 w 4924425"/>
                <a:gd name="connsiteY258" fmla="*/ 1587 h 93663"/>
                <a:gd name="connsiteX259" fmla="*/ 1919288 w 4924425"/>
                <a:gd name="connsiteY259" fmla="*/ 1587 h 93663"/>
                <a:gd name="connsiteX260" fmla="*/ 1919288 w 4924425"/>
                <a:gd name="connsiteY260" fmla="*/ 92075 h 93663"/>
                <a:gd name="connsiteX261" fmla="*/ 1901825 w 4924425"/>
                <a:gd name="connsiteY261" fmla="*/ 92075 h 93663"/>
                <a:gd name="connsiteX262" fmla="*/ 1819275 w 4924425"/>
                <a:gd name="connsiteY262" fmla="*/ 1587 h 93663"/>
                <a:gd name="connsiteX263" fmla="*/ 1881188 w 4924425"/>
                <a:gd name="connsiteY263" fmla="*/ 1587 h 93663"/>
                <a:gd name="connsiteX264" fmla="*/ 1881188 w 4924425"/>
                <a:gd name="connsiteY264" fmla="*/ 15875 h 93663"/>
                <a:gd name="connsiteX265" fmla="*/ 1836737 w 4924425"/>
                <a:gd name="connsiteY265" fmla="*/ 15875 h 93663"/>
                <a:gd name="connsiteX266" fmla="*/ 1836737 w 4924425"/>
                <a:gd name="connsiteY266" fmla="*/ 38100 h 93663"/>
                <a:gd name="connsiteX267" fmla="*/ 1874838 w 4924425"/>
                <a:gd name="connsiteY267" fmla="*/ 38100 h 93663"/>
                <a:gd name="connsiteX268" fmla="*/ 1874838 w 4924425"/>
                <a:gd name="connsiteY268" fmla="*/ 52387 h 93663"/>
                <a:gd name="connsiteX269" fmla="*/ 1836737 w 4924425"/>
                <a:gd name="connsiteY269" fmla="*/ 52387 h 93663"/>
                <a:gd name="connsiteX270" fmla="*/ 1836737 w 4924425"/>
                <a:gd name="connsiteY270" fmla="*/ 92075 h 93663"/>
                <a:gd name="connsiteX271" fmla="*/ 1819275 w 4924425"/>
                <a:gd name="connsiteY271" fmla="*/ 92075 h 93663"/>
                <a:gd name="connsiteX272" fmla="*/ 1695450 w 4924425"/>
                <a:gd name="connsiteY272" fmla="*/ 1587 h 93663"/>
                <a:gd name="connsiteX273" fmla="*/ 1757363 w 4924425"/>
                <a:gd name="connsiteY273" fmla="*/ 1587 h 93663"/>
                <a:gd name="connsiteX274" fmla="*/ 1757363 w 4924425"/>
                <a:gd name="connsiteY274" fmla="*/ 15875 h 93663"/>
                <a:gd name="connsiteX275" fmla="*/ 1712912 w 4924425"/>
                <a:gd name="connsiteY275" fmla="*/ 15875 h 93663"/>
                <a:gd name="connsiteX276" fmla="*/ 1712912 w 4924425"/>
                <a:gd name="connsiteY276" fmla="*/ 38100 h 93663"/>
                <a:gd name="connsiteX277" fmla="*/ 1751013 w 4924425"/>
                <a:gd name="connsiteY277" fmla="*/ 38100 h 93663"/>
                <a:gd name="connsiteX278" fmla="*/ 1751013 w 4924425"/>
                <a:gd name="connsiteY278" fmla="*/ 52387 h 93663"/>
                <a:gd name="connsiteX279" fmla="*/ 1712912 w 4924425"/>
                <a:gd name="connsiteY279" fmla="*/ 52387 h 93663"/>
                <a:gd name="connsiteX280" fmla="*/ 1712912 w 4924425"/>
                <a:gd name="connsiteY280" fmla="*/ 92075 h 93663"/>
                <a:gd name="connsiteX281" fmla="*/ 1695450 w 4924425"/>
                <a:gd name="connsiteY281" fmla="*/ 92075 h 93663"/>
                <a:gd name="connsiteX282" fmla="*/ 1452562 w 4924425"/>
                <a:gd name="connsiteY282" fmla="*/ 1587 h 93663"/>
                <a:gd name="connsiteX283" fmla="*/ 1474787 w 4924425"/>
                <a:gd name="connsiteY283" fmla="*/ 1587 h 93663"/>
                <a:gd name="connsiteX284" fmla="*/ 1495424 w 4924425"/>
                <a:gd name="connsiteY284" fmla="*/ 38100 h 93663"/>
                <a:gd name="connsiteX285" fmla="*/ 1516062 w 4924425"/>
                <a:gd name="connsiteY285" fmla="*/ 1587 h 93663"/>
                <a:gd name="connsiteX286" fmla="*/ 1535112 w 4924425"/>
                <a:gd name="connsiteY286" fmla="*/ 1587 h 93663"/>
                <a:gd name="connsiteX287" fmla="*/ 1503362 w 4924425"/>
                <a:gd name="connsiteY287" fmla="*/ 53975 h 93663"/>
                <a:gd name="connsiteX288" fmla="*/ 1503362 w 4924425"/>
                <a:gd name="connsiteY288" fmla="*/ 92075 h 93663"/>
                <a:gd name="connsiteX289" fmla="*/ 1484312 w 4924425"/>
                <a:gd name="connsiteY289" fmla="*/ 92075 h 93663"/>
                <a:gd name="connsiteX290" fmla="*/ 1484312 w 4924425"/>
                <a:gd name="connsiteY290" fmla="*/ 53975 h 93663"/>
                <a:gd name="connsiteX291" fmla="*/ 1371600 w 4924425"/>
                <a:gd name="connsiteY291" fmla="*/ 1587 h 93663"/>
                <a:gd name="connsiteX292" fmla="*/ 1444625 w 4924425"/>
                <a:gd name="connsiteY292" fmla="*/ 1587 h 93663"/>
                <a:gd name="connsiteX293" fmla="*/ 1444625 w 4924425"/>
                <a:gd name="connsiteY293" fmla="*/ 15875 h 93663"/>
                <a:gd name="connsiteX294" fmla="*/ 1417637 w 4924425"/>
                <a:gd name="connsiteY294" fmla="*/ 15875 h 93663"/>
                <a:gd name="connsiteX295" fmla="*/ 1417637 w 4924425"/>
                <a:gd name="connsiteY295" fmla="*/ 92075 h 93663"/>
                <a:gd name="connsiteX296" fmla="*/ 1398587 w 4924425"/>
                <a:gd name="connsiteY296" fmla="*/ 92075 h 93663"/>
                <a:gd name="connsiteX297" fmla="*/ 1398587 w 4924425"/>
                <a:gd name="connsiteY297" fmla="*/ 15875 h 93663"/>
                <a:gd name="connsiteX298" fmla="*/ 1371600 w 4924425"/>
                <a:gd name="connsiteY298" fmla="*/ 15875 h 93663"/>
                <a:gd name="connsiteX299" fmla="*/ 1336675 w 4924425"/>
                <a:gd name="connsiteY299" fmla="*/ 1587 h 93663"/>
                <a:gd name="connsiteX300" fmla="*/ 1355725 w 4924425"/>
                <a:gd name="connsiteY300" fmla="*/ 1587 h 93663"/>
                <a:gd name="connsiteX301" fmla="*/ 1355725 w 4924425"/>
                <a:gd name="connsiteY301" fmla="*/ 92075 h 93663"/>
                <a:gd name="connsiteX302" fmla="*/ 1336675 w 4924425"/>
                <a:gd name="connsiteY302" fmla="*/ 92075 h 93663"/>
                <a:gd name="connsiteX303" fmla="*/ 1150937 w 4924425"/>
                <a:gd name="connsiteY303" fmla="*/ 1587 h 93663"/>
                <a:gd name="connsiteX304" fmla="*/ 1188378 w 4924425"/>
                <a:gd name="connsiteY304" fmla="*/ 1587 h 93663"/>
                <a:gd name="connsiteX305" fmla="*/ 1209345 w 4924425"/>
                <a:gd name="connsiteY305" fmla="*/ 4603 h 93663"/>
                <a:gd name="connsiteX306" fmla="*/ 1219828 w 4924425"/>
                <a:gd name="connsiteY306" fmla="*/ 12144 h 93663"/>
                <a:gd name="connsiteX307" fmla="*/ 1224321 w 4924425"/>
                <a:gd name="connsiteY307" fmla="*/ 27225 h 93663"/>
                <a:gd name="connsiteX308" fmla="*/ 1218331 w 4924425"/>
                <a:gd name="connsiteY308" fmla="*/ 43815 h 93663"/>
                <a:gd name="connsiteX309" fmla="*/ 1200359 w 4924425"/>
                <a:gd name="connsiteY309" fmla="*/ 51356 h 93663"/>
                <a:gd name="connsiteX310" fmla="*/ 1209345 w 4924425"/>
                <a:gd name="connsiteY310" fmla="*/ 58896 h 93663"/>
                <a:gd name="connsiteX311" fmla="*/ 1219828 w 4924425"/>
                <a:gd name="connsiteY311" fmla="*/ 73978 h 93663"/>
                <a:gd name="connsiteX312" fmla="*/ 1230312 w 4924425"/>
                <a:gd name="connsiteY312" fmla="*/ 92075 h 93663"/>
                <a:gd name="connsiteX313" fmla="*/ 1209345 w 4924425"/>
                <a:gd name="connsiteY313" fmla="*/ 92075 h 93663"/>
                <a:gd name="connsiteX314" fmla="*/ 1195866 w 4924425"/>
                <a:gd name="connsiteY314" fmla="*/ 72469 h 93663"/>
                <a:gd name="connsiteX315" fmla="*/ 1186880 w 4924425"/>
                <a:gd name="connsiteY315" fmla="*/ 58896 h 93663"/>
                <a:gd name="connsiteX316" fmla="*/ 1180890 w 4924425"/>
                <a:gd name="connsiteY316" fmla="*/ 54372 h 93663"/>
                <a:gd name="connsiteX317" fmla="*/ 1171904 w 4924425"/>
                <a:gd name="connsiteY317" fmla="*/ 54372 h 93663"/>
                <a:gd name="connsiteX318" fmla="*/ 1168908 w 4924425"/>
                <a:gd name="connsiteY318" fmla="*/ 54372 h 93663"/>
                <a:gd name="connsiteX319" fmla="*/ 1168908 w 4924425"/>
                <a:gd name="connsiteY319" fmla="*/ 92075 h 93663"/>
                <a:gd name="connsiteX320" fmla="*/ 1150937 w 4924425"/>
                <a:gd name="connsiteY320" fmla="*/ 92075 h 93663"/>
                <a:gd name="connsiteX321" fmla="*/ 1150937 w 4924425"/>
                <a:gd name="connsiteY321" fmla="*/ 1587 h 93663"/>
                <a:gd name="connsiteX322" fmla="*/ 1060450 w 4924425"/>
                <a:gd name="connsiteY322" fmla="*/ 1587 h 93663"/>
                <a:gd name="connsiteX323" fmla="*/ 1127125 w 4924425"/>
                <a:gd name="connsiteY323" fmla="*/ 1587 h 93663"/>
                <a:gd name="connsiteX324" fmla="*/ 1127125 w 4924425"/>
                <a:gd name="connsiteY324" fmla="*/ 15875 h 93663"/>
                <a:gd name="connsiteX325" fmla="*/ 1077912 w 4924425"/>
                <a:gd name="connsiteY325" fmla="*/ 15875 h 93663"/>
                <a:gd name="connsiteX326" fmla="*/ 1077912 w 4924425"/>
                <a:gd name="connsiteY326" fmla="*/ 36512 h 93663"/>
                <a:gd name="connsiteX327" fmla="*/ 1123950 w 4924425"/>
                <a:gd name="connsiteY327" fmla="*/ 36512 h 93663"/>
                <a:gd name="connsiteX328" fmla="*/ 1123950 w 4924425"/>
                <a:gd name="connsiteY328" fmla="*/ 50800 h 93663"/>
                <a:gd name="connsiteX329" fmla="*/ 1077912 w 4924425"/>
                <a:gd name="connsiteY329" fmla="*/ 50800 h 93663"/>
                <a:gd name="connsiteX330" fmla="*/ 1077912 w 4924425"/>
                <a:gd name="connsiteY330" fmla="*/ 76200 h 93663"/>
                <a:gd name="connsiteX331" fmla="*/ 1128713 w 4924425"/>
                <a:gd name="connsiteY331" fmla="*/ 76200 h 93663"/>
                <a:gd name="connsiteX332" fmla="*/ 1128713 w 4924425"/>
                <a:gd name="connsiteY332" fmla="*/ 92075 h 93663"/>
                <a:gd name="connsiteX333" fmla="*/ 1060450 w 4924425"/>
                <a:gd name="connsiteY333" fmla="*/ 92075 h 93663"/>
                <a:gd name="connsiteX334" fmla="*/ 960437 w 4924425"/>
                <a:gd name="connsiteY334" fmla="*/ 1587 h 93663"/>
                <a:gd name="connsiteX335" fmla="*/ 981074 w 4924425"/>
                <a:gd name="connsiteY335" fmla="*/ 1587 h 93663"/>
                <a:gd name="connsiteX336" fmla="*/ 1003299 w 4924425"/>
                <a:gd name="connsiteY336" fmla="*/ 68262 h 93663"/>
                <a:gd name="connsiteX337" fmla="*/ 1025524 w 4924425"/>
                <a:gd name="connsiteY337" fmla="*/ 1587 h 93663"/>
                <a:gd name="connsiteX338" fmla="*/ 1042987 w 4924425"/>
                <a:gd name="connsiteY338" fmla="*/ 1587 h 93663"/>
                <a:gd name="connsiteX339" fmla="*/ 1012824 w 4924425"/>
                <a:gd name="connsiteY339" fmla="*/ 92075 h 93663"/>
                <a:gd name="connsiteX340" fmla="*/ 992187 w 4924425"/>
                <a:gd name="connsiteY340" fmla="*/ 92075 h 93663"/>
                <a:gd name="connsiteX341" fmla="*/ 927100 w 4924425"/>
                <a:gd name="connsiteY341" fmla="*/ 1587 h 93663"/>
                <a:gd name="connsiteX342" fmla="*/ 946150 w 4924425"/>
                <a:gd name="connsiteY342" fmla="*/ 1587 h 93663"/>
                <a:gd name="connsiteX343" fmla="*/ 946150 w 4924425"/>
                <a:gd name="connsiteY343" fmla="*/ 92075 h 93663"/>
                <a:gd name="connsiteX344" fmla="*/ 927100 w 4924425"/>
                <a:gd name="connsiteY344" fmla="*/ 92075 h 93663"/>
                <a:gd name="connsiteX345" fmla="*/ 831850 w 4924425"/>
                <a:gd name="connsiteY345" fmla="*/ 1587 h 93663"/>
                <a:gd name="connsiteX346" fmla="*/ 849312 w 4924425"/>
                <a:gd name="connsiteY346" fmla="*/ 1587 h 93663"/>
                <a:gd name="connsiteX347" fmla="*/ 885825 w 4924425"/>
                <a:gd name="connsiteY347" fmla="*/ 61912 h 93663"/>
                <a:gd name="connsiteX348" fmla="*/ 885825 w 4924425"/>
                <a:gd name="connsiteY348" fmla="*/ 1587 h 93663"/>
                <a:gd name="connsiteX349" fmla="*/ 901700 w 4924425"/>
                <a:gd name="connsiteY349" fmla="*/ 1587 h 93663"/>
                <a:gd name="connsiteX350" fmla="*/ 901700 w 4924425"/>
                <a:gd name="connsiteY350" fmla="*/ 92075 h 93663"/>
                <a:gd name="connsiteX351" fmla="*/ 884237 w 4924425"/>
                <a:gd name="connsiteY351" fmla="*/ 92075 h 93663"/>
                <a:gd name="connsiteX352" fmla="*/ 847725 w 4924425"/>
                <a:gd name="connsiteY352" fmla="*/ 33337 h 93663"/>
                <a:gd name="connsiteX353" fmla="*/ 847725 w 4924425"/>
                <a:gd name="connsiteY353" fmla="*/ 92075 h 93663"/>
                <a:gd name="connsiteX354" fmla="*/ 831850 w 4924425"/>
                <a:gd name="connsiteY354" fmla="*/ 92075 h 93663"/>
                <a:gd name="connsiteX355" fmla="*/ 733425 w 4924425"/>
                <a:gd name="connsiteY355" fmla="*/ 1587 h 93663"/>
                <a:gd name="connsiteX356" fmla="*/ 751681 w 4924425"/>
                <a:gd name="connsiteY356" fmla="*/ 1587 h 93663"/>
                <a:gd name="connsiteX357" fmla="*/ 751681 w 4924425"/>
                <a:gd name="connsiteY357" fmla="*/ 49889 h 93663"/>
                <a:gd name="connsiteX358" fmla="*/ 753202 w 4924425"/>
                <a:gd name="connsiteY358" fmla="*/ 64983 h 93663"/>
                <a:gd name="connsiteX359" fmla="*/ 757766 w 4924425"/>
                <a:gd name="connsiteY359" fmla="*/ 74040 h 93663"/>
                <a:gd name="connsiteX360" fmla="*/ 769937 w 4924425"/>
                <a:gd name="connsiteY360" fmla="*/ 77058 h 93663"/>
                <a:gd name="connsiteX361" fmla="*/ 782108 w 4924425"/>
                <a:gd name="connsiteY361" fmla="*/ 74040 h 93663"/>
                <a:gd name="connsiteX362" fmla="*/ 786672 w 4924425"/>
                <a:gd name="connsiteY362" fmla="*/ 66492 h 93663"/>
                <a:gd name="connsiteX363" fmla="*/ 788194 w 4924425"/>
                <a:gd name="connsiteY363" fmla="*/ 51398 h 93663"/>
                <a:gd name="connsiteX364" fmla="*/ 788194 w 4924425"/>
                <a:gd name="connsiteY364" fmla="*/ 1587 h 93663"/>
                <a:gd name="connsiteX365" fmla="*/ 806450 w 4924425"/>
                <a:gd name="connsiteY365" fmla="*/ 1587 h 93663"/>
                <a:gd name="connsiteX366" fmla="*/ 806450 w 4924425"/>
                <a:gd name="connsiteY366" fmla="*/ 48379 h 93663"/>
                <a:gd name="connsiteX367" fmla="*/ 804928 w 4924425"/>
                <a:gd name="connsiteY367" fmla="*/ 72530 h 93663"/>
                <a:gd name="connsiteX368" fmla="*/ 798843 w 4924425"/>
                <a:gd name="connsiteY368" fmla="*/ 83096 h 93663"/>
                <a:gd name="connsiteX369" fmla="*/ 788194 w 4924425"/>
                <a:gd name="connsiteY369" fmla="*/ 90643 h 93663"/>
                <a:gd name="connsiteX370" fmla="*/ 771459 w 4924425"/>
                <a:gd name="connsiteY370" fmla="*/ 93662 h 93663"/>
                <a:gd name="connsiteX371" fmla="*/ 751681 w 4924425"/>
                <a:gd name="connsiteY371" fmla="*/ 90643 h 93663"/>
                <a:gd name="connsiteX372" fmla="*/ 741032 w 4924425"/>
                <a:gd name="connsiteY372" fmla="*/ 83096 h 93663"/>
                <a:gd name="connsiteX373" fmla="*/ 734946 w 4924425"/>
                <a:gd name="connsiteY373" fmla="*/ 72530 h 93663"/>
                <a:gd name="connsiteX374" fmla="*/ 733425 w 4924425"/>
                <a:gd name="connsiteY374" fmla="*/ 49889 h 93663"/>
                <a:gd name="connsiteX375" fmla="*/ 733425 w 4924425"/>
                <a:gd name="connsiteY375" fmla="*/ 1587 h 93663"/>
                <a:gd name="connsiteX376" fmla="*/ 492125 w 4924425"/>
                <a:gd name="connsiteY376" fmla="*/ 1587 h 93663"/>
                <a:gd name="connsiteX377" fmla="*/ 509587 w 4924425"/>
                <a:gd name="connsiteY377" fmla="*/ 1587 h 93663"/>
                <a:gd name="connsiteX378" fmla="*/ 547688 w 4924425"/>
                <a:gd name="connsiteY378" fmla="*/ 61912 h 93663"/>
                <a:gd name="connsiteX379" fmla="*/ 547688 w 4924425"/>
                <a:gd name="connsiteY379" fmla="*/ 1587 h 93663"/>
                <a:gd name="connsiteX380" fmla="*/ 563563 w 4924425"/>
                <a:gd name="connsiteY380" fmla="*/ 1587 h 93663"/>
                <a:gd name="connsiteX381" fmla="*/ 563563 w 4924425"/>
                <a:gd name="connsiteY381" fmla="*/ 92075 h 93663"/>
                <a:gd name="connsiteX382" fmla="*/ 546100 w 4924425"/>
                <a:gd name="connsiteY382" fmla="*/ 92075 h 93663"/>
                <a:gd name="connsiteX383" fmla="*/ 509587 w 4924425"/>
                <a:gd name="connsiteY383" fmla="*/ 33337 h 93663"/>
                <a:gd name="connsiteX384" fmla="*/ 509587 w 4924425"/>
                <a:gd name="connsiteY384" fmla="*/ 92075 h 93663"/>
                <a:gd name="connsiteX385" fmla="*/ 492125 w 4924425"/>
                <a:gd name="connsiteY385" fmla="*/ 92075 h 93663"/>
                <a:gd name="connsiteX386" fmla="*/ 420687 w 4924425"/>
                <a:gd name="connsiteY386" fmla="*/ 1587 h 93663"/>
                <a:gd name="connsiteX387" fmla="*/ 439737 w 4924425"/>
                <a:gd name="connsiteY387" fmla="*/ 1587 h 93663"/>
                <a:gd name="connsiteX388" fmla="*/ 476250 w 4924425"/>
                <a:gd name="connsiteY388" fmla="*/ 92075 h 93663"/>
                <a:gd name="connsiteX389" fmla="*/ 457200 w 4924425"/>
                <a:gd name="connsiteY389" fmla="*/ 92075 h 93663"/>
                <a:gd name="connsiteX390" fmla="*/ 447675 w 4924425"/>
                <a:gd name="connsiteY390" fmla="*/ 69850 h 93663"/>
                <a:gd name="connsiteX391" fmla="*/ 411162 w 4924425"/>
                <a:gd name="connsiteY391" fmla="*/ 69850 h 93663"/>
                <a:gd name="connsiteX392" fmla="*/ 404812 w 4924425"/>
                <a:gd name="connsiteY392" fmla="*/ 92075 h 93663"/>
                <a:gd name="connsiteX393" fmla="*/ 385762 w 4924425"/>
                <a:gd name="connsiteY393" fmla="*/ 92075 h 93663"/>
                <a:gd name="connsiteX394" fmla="*/ 352425 w 4924425"/>
                <a:gd name="connsiteY394" fmla="*/ 1587 h 93663"/>
                <a:gd name="connsiteX395" fmla="*/ 371475 w 4924425"/>
                <a:gd name="connsiteY395" fmla="*/ 1587 h 93663"/>
                <a:gd name="connsiteX396" fmla="*/ 371475 w 4924425"/>
                <a:gd name="connsiteY396" fmla="*/ 92075 h 93663"/>
                <a:gd name="connsiteX397" fmla="*/ 352425 w 4924425"/>
                <a:gd name="connsiteY397" fmla="*/ 92075 h 93663"/>
                <a:gd name="connsiteX398" fmla="*/ 308977 w 4924425"/>
                <a:gd name="connsiteY398" fmla="*/ 1587 h 93663"/>
                <a:gd name="connsiteX399" fmla="*/ 327025 w 4924425"/>
                <a:gd name="connsiteY399" fmla="*/ 1587 h 93663"/>
                <a:gd name="connsiteX400" fmla="*/ 327025 w 4924425"/>
                <a:gd name="connsiteY400" fmla="*/ 58945 h 93663"/>
                <a:gd name="connsiteX401" fmla="*/ 325521 w 4924425"/>
                <a:gd name="connsiteY401" fmla="*/ 75549 h 93663"/>
                <a:gd name="connsiteX402" fmla="*/ 316497 w 4924425"/>
                <a:gd name="connsiteY402" fmla="*/ 89134 h 93663"/>
                <a:gd name="connsiteX403" fmla="*/ 296946 w 4924425"/>
                <a:gd name="connsiteY403" fmla="*/ 93662 h 93663"/>
                <a:gd name="connsiteX404" fmla="*/ 277394 w 4924425"/>
                <a:gd name="connsiteY404" fmla="*/ 86115 h 93663"/>
                <a:gd name="connsiteX405" fmla="*/ 269875 w 4924425"/>
                <a:gd name="connsiteY405" fmla="*/ 63474 h 93663"/>
                <a:gd name="connsiteX406" fmla="*/ 286418 w 4924425"/>
                <a:gd name="connsiteY406" fmla="*/ 61964 h 93663"/>
                <a:gd name="connsiteX407" fmla="*/ 289426 w 4924425"/>
                <a:gd name="connsiteY407" fmla="*/ 72530 h 93663"/>
                <a:gd name="connsiteX408" fmla="*/ 298450 w 4924425"/>
                <a:gd name="connsiteY408" fmla="*/ 77058 h 93663"/>
                <a:gd name="connsiteX409" fmla="*/ 307473 w 4924425"/>
                <a:gd name="connsiteY409" fmla="*/ 74040 h 93663"/>
                <a:gd name="connsiteX410" fmla="*/ 308977 w 4924425"/>
                <a:gd name="connsiteY410" fmla="*/ 60455 h 93663"/>
                <a:gd name="connsiteX411" fmla="*/ 187325 w 4924425"/>
                <a:gd name="connsiteY411" fmla="*/ 1587 h 93663"/>
                <a:gd name="connsiteX412" fmla="*/ 254000 w 4924425"/>
                <a:gd name="connsiteY412" fmla="*/ 1587 h 93663"/>
                <a:gd name="connsiteX413" fmla="*/ 254000 w 4924425"/>
                <a:gd name="connsiteY413" fmla="*/ 15875 h 93663"/>
                <a:gd name="connsiteX414" fmla="*/ 204787 w 4924425"/>
                <a:gd name="connsiteY414" fmla="*/ 15875 h 93663"/>
                <a:gd name="connsiteX415" fmla="*/ 204787 w 4924425"/>
                <a:gd name="connsiteY415" fmla="*/ 36512 h 93663"/>
                <a:gd name="connsiteX416" fmla="*/ 250825 w 4924425"/>
                <a:gd name="connsiteY416" fmla="*/ 36512 h 93663"/>
                <a:gd name="connsiteX417" fmla="*/ 250825 w 4924425"/>
                <a:gd name="connsiteY417" fmla="*/ 50800 h 93663"/>
                <a:gd name="connsiteX418" fmla="*/ 204787 w 4924425"/>
                <a:gd name="connsiteY418" fmla="*/ 50800 h 93663"/>
                <a:gd name="connsiteX419" fmla="*/ 204787 w 4924425"/>
                <a:gd name="connsiteY419" fmla="*/ 76200 h 93663"/>
                <a:gd name="connsiteX420" fmla="*/ 255588 w 4924425"/>
                <a:gd name="connsiteY420" fmla="*/ 76200 h 93663"/>
                <a:gd name="connsiteX421" fmla="*/ 255588 w 4924425"/>
                <a:gd name="connsiteY421" fmla="*/ 92075 h 93663"/>
                <a:gd name="connsiteX422" fmla="*/ 187325 w 4924425"/>
                <a:gd name="connsiteY422" fmla="*/ 92075 h 93663"/>
                <a:gd name="connsiteX423" fmla="*/ 88900 w 4924425"/>
                <a:gd name="connsiteY423" fmla="*/ 1587 h 93663"/>
                <a:gd name="connsiteX424" fmla="*/ 107950 w 4924425"/>
                <a:gd name="connsiteY424" fmla="*/ 1587 h 93663"/>
                <a:gd name="connsiteX425" fmla="*/ 107950 w 4924425"/>
                <a:gd name="connsiteY425" fmla="*/ 36512 h 93663"/>
                <a:gd name="connsiteX426" fmla="*/ 144462 w 4924425"/>
                <a:gd name="connsiteY426" fmla="*/ 36512 h 93663"/>
                <a:gd name="connsiteX427" fmla="*/ 144462 w 4924425"/>
                <a:gd name="connsiteY427" fmla="*/ 1587 h 93663"/>
                <a:gd name="connsiteX428" fmla="*/ 161925 w 4924425"/>
                <a:gd name="connsiteY428" fmla="*/ 1587 h 93663"/>
                <a:gd name="connsiteX429" fmla="*/ 161925 w 4924425"/>
                <a:gd name="connsiteY429" fmla="*/ 92075 h 93663"/>
                <a:gd name="connsiteX430" fmla="*/ 144462 w 4924425"/>
                <a:gd name="connsiteY430" fmla="*/ 92075 h 93663"/>
                <a:gd name="connsiteX431" fmla="*/ 144462 w 4924425"/>
                <a:gd name="connsiteY431" fmla="*/ 52387 h 93663"/>
                <a:gd name="connsiteX432" fmla="*/ 107950 w 4924425"/>
                <a:gd name="connsiteY432" fmla="*/ 52387 h 93663"/>
                <a:gd name="connsiteX433" fmla="*/ 107950 w 4924425"/>
                <a:gd name="connsiteY433" fmla="*/ 92075 h 93663"/>
                <a:gd name="connsiteX434" fmla="*/ 88900 w 4924425"/>
                <a:gd name="connsiteY434" fmla="*/ 92075 h 93663"/>
                <a:gd name="connsiteX435" fmla="*/ 3175 w 4924425"/>
                <a:gd name="connsiteY435" fmla="*/ 1587 h 93663"/>
                <a:gd name="connsiteX436" fmla="*/ 69850 w 4924425"/>
                <a:gd name="connsiteY436" fmla="*/ 1587 h 93663"/>
                <a:gd name="connsiteX437" fmla="*/ 69850 w 4924425"/>
                <a:gd name="connsiteY437" fmla="*/ 14287 h 93663"/>
                <a:gd name="connsiteX438" fmla="*/ 20637 w 4924425"/>
                <a:gd name="connsiteY438" fmla="*/ 76200 h 93663"/>
                <a:gd name="connsiteX439" fmla="*/ 71438 w 4924425"/>
                <a:gd name="connsiteY439" fmla="*/ 76200 h 93663"/>
                <a:gd name="connsiteX440" fmla="*/ 71438 w 4924425"/>
                <a:gd name="connsiteY440" fmla="*/ 92075 h 93663"/>
                <a:gd name="connsiteX441" fmla="*/ 0 w 4924425"/>
                <a:gd name="connsiteY441" fmla="*/ 92075 h 93663"/>
                <a:gd name="connsiteX442" fmla="*/ 0 w 4924425"/>
                <a:gd name="connsiteY442" fmla="*/ 74613 h 93663"/>
                <a:gd name="connsiteX443" fmla="*/ 46038 w 4924425"/>
                <a:gd name="connsiteY443" fmla="*/ 15875 h 93663"/>
                <a:gd name="connsiteX444" fmla="*/ 3175 w 4924425"/>
                <a:gd name="connsiteY444" fmla="*/ 15875 h 93663"/>
                <a:gd name="connsiteX445" fmla="*/ 4793286 w 4924425"/>
                <a:gd name="connsiteY445" fmla="*/ 0 h 93663"/>
                <a:gd name="connsiteX446" fmla="*/ 4818828 w 4924425"/>
                <a:gd name="connsiteY446" fmla="*/ 7554 h 93663"/>
                <a:gd name="connsiteX447" fmla="*/ 4832350 w 4924425"/>
                <a:gd name="connsiteY447" fmla="*/ 27193 h 93663"/>
                <a:gd name="connsiteX448" fmla="*/ 4814320 w 4924425"/>
                <a:gd name="connsiteY448" fmla="*/ 30214 h 93663"/>
                <a:gd name="connsiteX449" fmla="*/ 4806808 w 4924425"/>
                <a:gd name="connsiteY449" fmla="*/ 19639 h 93663"/>
                <a:gd name="connsiteX450" fmla="*/ 4793286 w 4924425"/>
                <a:gd name="connsiteY450" fmla="*/ 15107 h 93663"/>
                <a:gd name="connsiteX451" fmla="*/ 4773754 w 4924425"/>
                <a:gd name="connsiteY451" fmla="*/ 22661 h 93663"/>
                <a:gd name="connsiteX452" fmla="*/ 4767744 w 4924425"/>
                <a:gd name="connsiteY452" fmla="*/ 45321 h 93663"/>
                <a:gd name="connsiteX453" fmla="*/ 4775256 w 4924425"/>
                <a:gd name="connsiteY453" fmla="*/ 69492 h 93663"/>
                <a:gd name="connsiteX454" fmla="*/ 4793286 w 4924425"/>
                <a:gd name="connsiteY454" fmla="*/ 77045 h 93663"/>
                <a:gd name="connsiteX455" fmla="*/ 4805306 w 4924425"/>
                <a:gd name="connsiteY455" fmla="*/ 75535 h 93663"/>
                <a:gd name="connsiteX456" fmla="*/ 4814320 w 4924425"/>
                <a:gd name="connsiteY456" fmla="*/ 69492 h 93663"/>
                <a:gd name="connsiteX457" fmla="*/ 4814320 w 4924425"/>
                <a:gd name="connsiteY457" fmla="*/ 58917 h 93663"/>
                <a:gd name="connsiteX458" fmla="*/ 4793286 w 4924425"/>
                <a:gd name="connsiteY458" fmla="*/ 58917 h 93663"/>
                <a:gd name="connsiteX459" fmla="*/ 4793286 w 4924425"/>
                <a:gd name="connsiteY459" fmla="*/ 43810 h 93663"/>
                <a:gd name="connsiteX460" fmla="*/ 4832350 w 4924425"/>
                <a:gd name="connsiteY460" fmla="*/ 43810 h 93663"/>
                <a:gd name="connsiteX461" fmla="*/ 4832350 w 4924425"/>
                <a:gd name="connsiteY461" fmla="*/ 80067 h 93663"/>
                <a:gd name="connsiteX462" fmla="*/ 4815823 w 4924425"/>
                <a:gd name="connsiteY462" fmla="*/ 89131 h 93663"/>
                <a:gd name="connsiteX463" fmla="*/ 4794788 w 4924425"/>
                <a:gd name="connsiteY463" fmla="*/ 93663 h 93663"/>
                <a:gd name="connsiteX464" fmla="*/ 4769247 w 4924425"/>
                <a:gd name="connsiteY464" fmla="*/ 87620 h 93663"/>
                <a:gd name="connsiteX465" fmla="*/ 4754222 w 4924425"/>
                <a:gd name="connsiteY465" fmla="*/ 71003 h 93663"/>
                <a:gd name="connsiteX466" fmla="*/ 4748212 w 4924425"/>
                <a:gd name="connsiteY466" fmla="*/ 46832 h 93663"/>
                <a:gd name="connsiteX467" fmla="*/ 4754222 w 4924425"/>
                <a:gd name="connsiteY467" fmla="*/ 21150 h 93663"/>
                <a:gd name="connsiteX468" fmla="*/ 4772251 w 4924425"/>
                <a:gd name="connsiteY468" fmla="*/ 4532 h 93663"/>
                <a:gd name="connsiteX469" fmla="*/ 4793286 w 4924425"/>
                <a:gd name="connsiteY469" fmla="*/ 0 h 93663"/>
                <a:gd name="connsiteX470" fmla="*/ 4429919 w 4924425"/>
                <a:gd name="connsiteY470" fmla="*/ 0 h 93663"/>
                <a:gd name="connsiteX471" fmla="*/ 4463037 w 4924425"/>
                <a:gd name="connsiteY471" fmla="*/ 12086 h 93663"/>
                <a:gd name="connsiteX472" fmla="*/ 4473575 w 4924425"/>
                <a:gd name="connsiteY472" fmla="*/ 46832 h 93663"/>
                <a:gd name="connsiteX473" fmla="*/ 4463037 w 4924425"/>
                <a:gd name="connsiteY473" fmla="*/ 81578 h 93663"/>
                <a:gd name="connsiteX474" fmla="*/ 4431424 w 4924425"/>
                <a:gd name="connsiteY474" fmla="*/ 93663 h 93663"/>
                <a:gd name="connsiteX475" fmla="*/ 4398305 w 4924425"/>
                <a:gd name="connsiteY475" fmla="*/ 81578 h 93663"/>
                <a:gd name="connsiteX476" fmla="*/ 4386262 w 4924425"/>
                <a:gd name="connsiteY476" fmla="*/ 46832 h 93663"/>
                <a:gd name="connsiteX477" fmla="*/ 4390778 w 4924425"/>
                <a:gd name="connsiteY477" fmla="*/ 24171 h 93663"/>
                <a:gd name="connsiteX478" fmla="*/ 4399811 w 4924425"/>
                <a:gd name="connsiteY478" fmla="*/ 12086 h 93663"/>
                <a:gd name="connsiteX479" fmla="*/ 4410348 w 4924425"/>
                <a:gd name="connsiteY479" fmla="*/ 3022 h 93663"/>
                <a:gd name="connsiteX480" fmla="*/ 4429919 w 4924425"/>
                <a:gd name="connsiteY480" fmla="*/ 0 h 93663"/>
                <a:gd name="connsiteX481" fmla="*/ 4332165 w 4924425"/>
                <a:gd name="connsiteY481" fmla="*/ 0 h 93663"/>
                <a:gd name="connsiteX482" fmla="*/ 4359641 w 4924425"/>
                <a:gd name="connsiteY482" fmla="*/ 9064 h 93663"/>
                <a:gd name="connsiteX483" fmla="*/ 4368800 w 4924425"/>
                <a:gd name="connsiteY483" fmla="*/ 25682 h 93663"/>
                <a:gd name="connsiteX484" fmla="*/ 4350483 w 4924425"/>
                <a:gd name="connsiteY484" fmla="*/ 30214 h 93663"/>
                <a:gd name="connsiteX485" fmla="*/ 4344377 w 4924425"/>
                <a:gd name="connsiteY485" fmla="*/ 19639 h 93663"/>
                <a:gd name="connsiteX486" fmla="*/ 4332165 w 4924425"/>
                <a:gd name="connsiteY486" fmla="*/ 15107 h 93663"/>
                <a:gd name="connsiteX487" fmla="*/ 4315375 w 4924425"/>
                <a:gd name="connsiteY487" fmla="*/ 22661 h 93663"/>
                <a:gd name="connsiteX488" fmla="*/ 4309269 w 4924425"/>
                <a:gd name="connsiteY488" fmla="*/ 45321 h 93663"/>
                <a:gd name="connsiteX489" fmla="*/ 4315375 w 4924425"/>
                <a:gd name="connsiteY489" fmla="*/ 71003 h 93663"/>
                <a:gd name="connsiteX490" fmla="*/ 4330639 w 4924425"/>
                <a:gd name="connsiteY490" fmla="*/ 77045 h 93663"/>
                <a:gd name="connsiteX491" fmla="*/ 4344377 w 4924425"/>
                <a:gd name="connsiteY491" fmla="*/ 72513 h 93663"/>
                <a:gd name="connsiteX492" fmla="*/ 4352009 w 4924425"/>
                <a:gd name="connsiteY492" fmla="*/ 58917 h 93663"/>
                <a:gd name="connsiteX493" fmla="*/ 4368800 w 4924425"/>
                <a:gd name="connsiteY493" fmla="*/ 63449 h 93663"/>
                <a:gd name="connsiteX494" fmla="*/ 4355062 w 4924425"/>
                <a:gd name="connsiteY494" fmla="*/ 86110 h 93663"/>
                <a:gd name="connsiteX495" fmla="*/ 4330639 w 4924425"/>
                <a:gd name="connsiteY495" fmla="*/ 93663 h 93663"/>
                <a:gd name="connsiteX496" fmla="*/ 4301637 w 4924425"/>
                <a:gd name="connsiteY496" fmla="*/ 81578 h 93663"/>
                <a:gd name="connsiteX497" fmla="*/ 4289425 w 4924425"/>
                <a:gd name="connsiteY497" fmla="*/ 46832 h 93663"/>
                <a:gd name="connsiteX498" fmla="*/ 4301637 w 4924425"/>
                <a:gd name="connsiteY498" fmla="*/ 12086 h 93663"/>
                <a:gd name="connsiteX499" fmla="*/ 4332165 w 4924425"/>
                <a:gd name="connsiteY499" fmla="*/ 0 h 93663"/>
                <a:gd name="connsiteX500" fmla="*/ 4189355 w 4924425"/>
                <a:gd name="connsiteY500" fmla="*/ 0 h 93663"/>
                <a:gd name="connsiteX501" fmla="*/ 4216910 w 4924425"/>
                <a:gd name="connsiteY501" fmla="*/ 7554 h 93663"/>
                <a:gd name="connsiteX502" fmla="*/ 4229156 w 4924425"/>
                <a:gd name="connsiteY502" fmla="*/ 27193 h 93663"/>
                <a:gd name="connsiteX503" fmla="*/ 4210787 w 4924425"/>
                <a:gd name="connsiteY503" fmla="*/ 30214 h 93663"/>
                <a:gd name="connsiteX504" fmla="*/ 4203133 w 4924425"/>
                <a:gd name="connsiteY504" fmla="*/ 19639 h 93663"/>
                <a:gd name="connsiteX505" fmla="*/ 4189355 w 4924425"/>
                <a:gd name="connsiteY505" fmla="*/ 15107 h 93663"/>
                <a:gd name="connsiteX506" fmla="*/ 4170986 w 4924425"/>
                <a:gd name="connsiteY506" fmla="*/ 22661 h 93663"/>
                <a:gd name="connsiteX507" fmla="*/ 4163332 w 4924425"/>
                <a:gd name="connsiteY507" fmla="*/ 45321 h 93663"/>
                <a:gd name="connsiteX508" fmla="*/ 4170986 w 4924425"/>
                <a:gd name="connsiteY508" fmla="*/ 69492 h 93663"/>
                <a:gd name="connsiteX509" fmla="*/ 4189355 w 4924425"/>
                <a:gd name="connsiteY509" fmla="*/ 77045 h 93663"/>
                <a:gd name="connsiteX510" fmla="*/ 4201602 w 4924425"/>
                <a:gd name="connsiteY510" fmla="*/ 75535 h 93663"/>
                <a:gd name="connsiteX511" fmla="*/ 4210787 w 4924425"/>
                <a:gd name="connsiteY511" fmla="*/ 69492 h 93663"/>
                <a:gd name="connsiteX512" fmla="*/ 4210787 w 4924425"/>
                <a:gd name="connsiteY512" fmla="*/ 58917 h 93663"/>
                <a:gd name="connsiteX513" fmla="*/ 4190886 w 4924425"/>
                <a:gd name="connsiteY513" fmla="*/ 58917 h 93663"/>
                <a:gd name="connsiteX514" fmla="*/ 4190886 w 4924425"/>
                <a:gd name="connsiteY514" fmla="*/ 43810 h 93663"/>
                <a:gd name="connsiteX515" fmla="*/ 4230687 w 4924425"/>
                <a:gd name="connsiteY515" fmla="*/ 43810 h 93663"/>
                <a:gd name="connsiteX516" fmla="*/ 4230687 w 4924425"/>
                <a:gd name="connsiteY516" fmla="*/ 80067 h 93663"/>
                <a:gd name="connsiteX517" fmla="*/ 4213848 w 4924425"/>
                <a:gd name="connsiteY517" fmla="*/ 89131 h 93663"/>
                <a:gd name="connsiteX518" fmla="*/ 4190886 w 4924425"/>
                <a:gd name="connsiteY518" fmla="*/ 93663 h 93663"/>
                <a:gd name="connsiteX519" fmla="*/ 4166393 w 4924425"/>
                <a:gd name="connsiteY519" fmla="*/ 87620 h 93663"/>
                <a:gd name="connsiteX520" fmla="*/ 4149554 w 4924425"/>
                <a:gd name="connsiteY520" fmla="*/ 71003 h 93663"/>
                <a:gd name="connsiteX521" fmla="*/ 4144962 w 4924425"/>
                <a:gd name="connsiteY521" fmla="*/ 46832 h 93663"/>
                <a:gd name="connsiteX522" fmla="*/ 4151085 w 4924425"/>
                <a:gd name="connsiteY522" fmla="*/ 21150 h 93663"/>
                <a:gd name="connsiteX523" fmla="*/ 4167924 w 4924425"/>
                <a:gd name="connsiteY523" fmla="*/ 4532 h 93663"/>
                <a:gd name="connsiteX524" fmla="*/ 4189355 w 4924425"/>
                <a:gd name="connsiteY524" fmla="*/ 0 h 93663"/>
                <a:gd name="connsiteX525" fmla="*/ 3815386 w 4924425"/>
                <a:gd name="connsiteY525" fmla="*/ 0 h 93663"/>
                <a:gd name="connsiteX526" fmla="*/ 3840928 w 4924425"/>
                <a:gd name="connsiteY526" fmla="*/ 7554 h 93663"/>
                <a:gd name="connsiteX527" fmla="*/ 3852948 w 4924425"/>
                <a:gd name="connsiteY527" fmla="*/ 27193 h 93663"/>
                <a:gd name="connsiteX528" fmla="*/ 3834918 w 4924425"/>
                <a:gd name="connsiteY528" fmla="*/ 30214 h 93663"/>
                <a:gd name="connsiteX529" fmla="*/ 3827406 w 4924425"/>
                <a:gd name="connsiteY529" fmla="*/ 19639 h 93663"/>
                <a:gd name="connsiteX530" fmla="*/ 3815386 w 4924425"/>
                <a:gd name="connsiteY530" fmla="*/ 15107 h 93663"/>
                <a:gd name="connsiteX531" fmla="*/ 3795854 w 4924425"/>
                <a:gd name="connsiteY531" fmla="*/ 22661 h 93663"/>
                <a:gd name="connsiteX532" fmla="*/ 3788342 w 4924425"/>
                <a:gd name="connsiteY532" fmla="*/ 45321 h 93663"/>
                <a:gd name="connsiteX533" fmla="*/ 3795854 w 4924425"/>
                <a:gd name="connsiteY533" fmla="*/ 69492 h 93663"/>
                <a:gd name="connsiteX534" fmla="*/ 3813883 w 4924425"/>
                <a:gd name="connsiteY534" fmla="*/ 77045 h 93663"/>
                <a:gd name="connsiteX535" fmla="*/ 3825903 w 4924425"/>
                <a:gd name="connsiteY535" fmla="*/ 75535 h 93663"/>
                <a:gd name="connsiteX536" fmla="*/ 3836420 w 4924425"/>
                <a:gd name="connsiteY536" fmla="*/ 69492 h 93663"/>
                <a:gd name="connsiteX537" fmla="*/ 3836420 w 4924425"/>
                <a:gd name="connsiteY537" fmla="*/ 58917 h 93663"/>
                <a:gd name="connsiteX538" fmla="*/ 3815386 w 4924425"/>
                <a:gd name="connsiteY538" fmla="*/ 58917 h 93663"/>
                <a:gd name="connsiteX539" fmla="*/ 3815386 w 4924425"/>
                <a:gd name="connsiteY539" fmla="*/ 43810 h 93663"/>
                <a:gd name="connsiteX540" fmla="*/ 3854450 w 4924425"/>
                <a:gd name="connsiteY540" fmla="*/ 43810 h 93663"/>
                <a:gd name="connsiteX541" fmla="*/ 3854450 w 4924425"/>
                <a:gd name="connsiteY541" fmla="*/ 80067 h 93663"/>
                <a:gd name="connsiteX542" fmla="*/ 3837923 w 4924425"/>
                <a:gd name="connsiteY542" fmla="*/ 89131 h 93663"/>
                <a:gd name="connsiteX543" fmla="*/ 3815386 w 4924425"/>
                <a:gd name="connsiteY543" fmla="*/ 93663 h 93663"/>
                <a:gd name="connsiteX544" fmla="*/ 3791347 w 4924425"/>
                <a:gd name="connsiteY544" fmla="*/ 87620 h 93663"/>
                <a:gd name="connsiteX545" fmla="*/ 3774819 w 4924425"/>
                <a:gd name="connsiteY545" fmla="*/ 71003 h 93663"/>
                <a:gd name="connsiteX546" fmla="*/ 3770312 w 4924425"/>
                <a:gd name="connsiteY546" fmla="*/ 46832 h 93663"/>
                <a:gd name="connsiteX547" fmla="*/ 3776322 w 4924425"/>
                <a:gd name="connsiteY547" fmla="*/ 21150 h 93663"/>
                <a:gd name="connsiteX548" fmla="*/ 3792849 w 4924425"/>
                <a:gd name="connsiteY548" fmla="*/ 4532 h 93663"/>
                <a:gd name="connsiteX549" fmla="*/ 3815386 w 4924425"/>
                <a:gd name="connsiteY549" fmla="*/ 0 h 93663"/>
                <a:gd name="connsiteX550" fmla="*/ 3612357 w 4924425"/>
                <a:gd name="connsiteY550" fmla="*/ 0 h 93663"/>
                <a:gd name="connsiteX551" fmla="*/ 3643970 w 4924425"/>
                <a:gd name="connsiteY551" fmla="*/ 12086 h 93663"/>
                <a:gd name="connsiteX552" fmla="*/ 3656013 w 4924425"/>
                <a:gd name="connsiteY552" fmla="*/ 46832 h 93663"/>
                <a:gd name="connsiteX553" fmla="*/ 3643970 w 4924425"/>
                <a:gd name="connsiteY553" fmla="*/ 81578 h 93663"/>
                <a:gd name="connsiteX554" fmla="*/ 3612357 w 4924425"/>
                <a:gd name="connsiteY554" fmla="*/ 93663 h 93663"/>
                <a:gd name="connsiteX555" fmla="*/ 3580743 w 4924425"/>
                <a:gd name="connsiteY555" fmla="*/ 81578 h 93663"/>
                <a:gd name="connsiteX556" fmla="*/ 3568700 w 4924425"/>
                <a:gd name="connsiteY556" fmla="*/ 46832 h 93663"/>
                <a:gd name="connsiteX557" fmla="*/ 3571711 w 4924425"/>
                <a:gd name="connsiteY557" fmla="*/ 24171 h 93663"/>
                <a:gd name="connsiteX558" fmla="*/ 3580743 w 4924425"/>
                <a:gd name="connsiteY558" fmla="*/ 12086 h 93663"/>
                <a:gd name="connsiteX559" fmla="*/ 3592786 w 4924425"/>
                <a:gd name="connsiteY559" fmla="*/ 3022 h 93663"/>
                <a:gd name="connsiteX560" fmla="*/ 3612357 w 4924425"/>
                <a:gd name="connsiteY560" fmla="*/ 0 h 93663"/>
                <a:gd name="connsiteX561" fmla="*/ 3375057 w 4924425"/>
                <a:gd name="connsiteY561" fmla="*/ 0 h 93663"/>
                <a:gd name="connsiteX562" fmla="*/ 3400943 w 4924425"/>
                <a:gd name="connsiteY562" fmla="*/ 7554 h 93663"/>
                <a:gd name="connsiteX563" fmla="*/ 3410079 w 4924425"/>
                <a:gd name="connsiteY563" fmla="*/ 27193 h 93663"/>
                <a:gd name="connsiteX564" fmla="*/ 3391807 w 4924425"/>
                <a:gd name="connsiteY564" fmla="*/ 28703 h 93663"/>
                <a:gd name="connsiteX565" fmla="*/ 3387239 w 4924425"/>
                <a:gd name="connsiteY565" fmla="*/ 18128 h 93663"/>
                <a:gd name="connsiteX566" fmla="*/ 3375057 w 4924425"/>
                <a:gd name="connsiteY566" fmla="*/ 15107 h 93663"/>
                <a:gd name="connsiteX567" fmla="*/ 3362875 w 4924425"/>
                <a:gd name="connsiteY567" fmla="*/ 18128 h 93663"/>
                <a:gd name="connsiteX568" fmla="*/ 3359830 w 4924425"/>
                <a:gd name="connsiteY568" fmla="*/ 24171 h 93663"/>
                <a:gd name="connsiteX569" fmla="*/ 3362875 w 4924425"/>
                <a:gd name="connsiteY569" fmla="*/ 28703 h 93663"/>
                <a:gd name="connsiteX570" fmla="*/ 3379625 w 4924425"/>
                <a:gd name="connsiteY570" fmla="*/ 34746 h 93663"/>
                <a:gd name="connsiteX571" fmla="*/ 3399420 w 4924425"/>
                <a:gd name="connsiteY571" fmla="*/ 42300 h 93663"/>
                <a:gd name="connsiteX572" fmla="*/ 3410079 w 4924425"/>
                <a:gd name="connsiteY572" fmla="*/ 51364 h 93663"/>
                <a:gd name="connsiteX573" fmla="*/ 3413125 w 4924425"/>
                <a:gd name="connsiteY573" fmla="*/ 64960 h 93663"/>
                <a:gd name="connsiteX574" fmla="*/ 3408557 w 4924425"/>
                <a:gd name="connsiteY574" fmla="*/ 80067 h 93663"/>
                <a:gd name="connsiteX575" fmla="*/ 3396375 w 4924425"/>
                <a:gd name="connsiteY575" fmla="*/ 90642 h 93663"/>
                <a:gd name="connsiteX576" fmla="*/ 3376580 w 4924425"/>
                <a:gd name="connsiteY576" fmla="*/ 93663 h 93663"/>
                <a:gd name="connsiteX577" fmla="*/ 3350693 w 4924425"/>
                <a:gd name="connsiteY577" fmla="*/ 86110 h 93663"/>
                <a:gd name="connsiteX578" fmla="*/ 3338512 w 4924425"/>
                <a:gd name="connsiteY578" fmla="*/ 61939 h 93663"/>
                <a:gd name="connsiteX579" fmla="*/ 3356784 w 4924425"/>
                <a:gd name="connsiteY579" fmla="*/ 60428 h 93663"/>
                <a:gd name="connsiteX580" fmla="*/ 3362875 w 4924425"/>
                <a:gd name="connsiteY580" fmla="*/ 74024 h 93663"/>
                <a:gd name="connsiteX581" fmla="*/ 3376580 w 4924425"/>
                <a:gd name="connsiteY581" fmla="*/ 78556 h 93663"/>
                <a:gd name="connsiteX582" fmla="*/ 3390284 w 4924425"/>
                <a:gd name="connsiteY582" fmla="*/ 74024 h 93663"/>
                <a:gd name="connsiteX583" fmla="*/ 3394852 w 4924425"/>
                <a:gd name="connsiteY583" fmla="*/ 64960 h 93663"/>
                <a:gd name="connsiteX584" fmla="*/ 3393329 w 4924425"/>
                <a:gd name="connsiteY584" fmla="*/ 60428 h 93663"/>
                <a:gd name="connsiteX585" fmla="*/ 3385716 w 4924425"/>
                <a:gd name="connsiteY585" fmla="*/ 55896 h 93663"/>
                <a:gd name="connsiteX586" fmla="*/ 3372011 w 4924425"/>
                <a:gd name="connsiteY586" fmla="*/ 52874 h 93663"/>
                <a:gd name="connsiteX587" fmla="*/ 3350693 w 4924425"/>
                <a:gd name="connsiteY587" fmla="*/ 43810 h 93663"/>
                <a:gd name="connsiteX588" fmla="*/ 3341557 w 4924425"/>
                <a:gd name="connsiteY588" fmla="*/ 25682 h 93663"/>
                <a:gd name="connsiteX589" fmla="*/ 3346125 w 4924425"/>
                <a:gd name="connsiteY589" fmla="*/ 12086 h 93663"/>
                <a:gd name="connsiteX590" fmla="*/ 3358307 w 4924425"/>
                <a:gd name="connsiteY590" fmla="*/ 3022 h 93663"/>
                <a:gd name="connsiteX591" fmla="*/ 3375057 w 4924425"/>
                <a:gd name="connsiteY591" fmla="*/ 0 h 93663"/>
                <a:gd name="connsiteX592" fmla="*/ 3286736 w 4924425"/>
                <a:gd name="connsiteY592" fmla="*/ 0 h 93663"/>
                <a:gd name="connsiteX593" fmla="*/ 3313662 w 4924425"/>
                <a:gd name="connsiteY593" fmla="*/ 9064 h 93663"/>
                <a:gd name="connsiteX594" fmla="*/ 3322638 w 4924425"/>
                <a:gd name="connsiteY594" fmla="*/ 25682 h 93663"/>
                <a:gd name="connsiteX595" fmla="*/ 3304687 w 4924425"/>
                <a:gd name="connsiteY595" fmla="*/ 30214 h 93663"/>
                <a:gd name="connsiteX596" fmla="*/ 3297207 w 4924425"/>
                <a:gd name="connsiteY596" fmla="*/ 19639 h 93663"/>
                <a:gd name="connsiteX597" fmla="*/ 3285240 w 4924425"/>
                <a:gd name="connsiteY597" fmla="*/ 15107 h 93663"/>
                <a:gd name="connsiteX598" fmla="*/ 3268785 w 4924425"/>
                <a:gd name="connsiteY598" fmla="*/ 22661 h 93663"/>
                <a:gd name="connsiteX599" fmla="*/ 3262801 w 4924425"/>
                <a:gd name="connsiteY599" fmla="*/ 45321 h 93663"/>
                <a:gd name="connsiteX600" fmla="*/ 3268785 w 4924425"/>
                <a:gd name="connsiteY600" fmla="*/ 71003 h 93663"/>
                <a:gd name="connsiteX601" fmla="*/ 3285240 w 4924425"/>
                <a:gd name="connsiteY601" fmla="*/ 77045 h 93663"/>
                <a:gd name="connsiteX602" fmla="*/ 3297207 w 4924425"/>
                <a:gd name="connsiteY602" fmla="*/ 72513 h 93663"/>
                <a:gd name="connsiteX603" fmla="*/ 3304687 w 4924425"/>
                <a:gd name="connsiteY603" fmla="*/ 58917 h 93663"/>
                <a:gd name="connsiteX604" fmla="*/ 3322638 w 4924425"/>
                <a:gd name="connsiteY604" fmla="*/ 63449 h 93663"/>
                <a:gd name="connsiteX605" fmla="*/ 3309174 w 4924425"/>
                <a:gd name="connsiteY605" fmla="*/ 86110 h 93663"/>
                <a:gd name="connsiteX606" fmla="*/ 3285240 w 4924425"/>
                <a:gd name="connsiteY606" fmla="*/ 93663 h 93663"/>
                <a:gd name="connsiteX607" fmla="*/ 3255321 w 4924425"/>
                <a:gd name="connsiteY607" fmla="*/ 81578 h 93663"/>
                <a:gd name="connsiteX608" fmla="*/ 3244850 w 4924425"/>
                <a:gd name="connsiteY608" fmla="*/ 46832 h 93663"/>
                <a:gd name="connsiteX609" fmla="*/ 3255321 w 4924425"/>
                <a:gd name="connsiteY609" fmla="*/ 12086 h 93663"/>
                <a:gd name="connsiteX610" fmla="*/ 3286736 w 4924425"/>
                <a:gd name="connsiteY610" fmla="*/ 0 h 93663"/>
                <a:gd name="connsiteX611" fmla="*/ 3029743 w 4924425"/>
                <a:gd name="connsiteY611" fmla="*/ 0 h 93663"/>
                <a:gd name="connsiteX612" fmla="*/ 3061357 w 4924425"/>
                <a:gd name="connsiteY612" fmla="*/ 12086 h 93663"/>
                <a:gd name="connsiteX613" fmla="*/ 3073400 w 4924425"/>
                <a:gd name="connsiteY613" fmla="*/ 46832 h 93663"/>
                <a:gd name="connsiteX614" fmla="*/ 3061357 w 4924425"/>
                <a:gd name="connsiteY614" fmla="*/ 81578 h 93663"/>
                <a:gd name="connsiteX615" fmla="*/ 3029743 w 4924425"/>
                <a:gd name="connsiteY615" fmla="*/ 93663 h 93663"/>
                <a:gd name="connsiteX616" fmla="*/ 2998130 w 4924425"/>
                <a:gd name="connsiteY616" fmla="*/ 81578 h 93663"/>
                <a:gd name="connsiteX617" fmla="*/ 2986087 w 4924425"/>
                <a:gd name="connsiteY617" fmla="*/ 46832 h 93663"/>
                <a:gd name="connsiteX618" fmla="*/ 2990603 w 4924425"/>
                <a:gd name="connsiteY618" fmla="*/ 24171 h 93663"/>
                <a:gd name="connsiteX619" fmla="*/ 2998130 w 4924425"/>
                <a:gd name="connsiteY619" fmla="*/ 12086 h 93663"/>
                <a:gd name="connsiteX620" fmla="*/ 3010173 w 4924425"/>
                <a:gd name="connsiteY620" fmla="*/ 3022 h 93663"/>
                <a:gd name="connsiteX621" fmla="*/ 3029743 w 4924425"/>
                <a:gd name="connsiteY621" fmla="*/ 0 h 93663"/>
                <a:gd name="connsiteX622" fmla="*/ 2828131 w 4924425"/>
                <a:gd name="connsiteY622" fmla="*/ 0 h 93663"/>
                <a:gd name="connsiteX623" fmla="*/ 2859745 w 4924425"/>
                <a:gd name="connsiteY623" fmla="*/ 12086 h 93663"/>
                <a:gd name="connsiteX624" fmla="*/ 2871788 w 4924425"/>
                <a:gd name="connsiteY624" fmla="*/ 46832 h 93663"/>
                <a:gd name="connsiteX625" fmla="*/ 2859745 w 4924425"/>
                <a:gd name="connsiteY625" fmla="*/ 81578 h 93663"/>
                <a:gd name="connsiteX626" fmla="*/ 2828131 w 4924425"/>
                <a:gd name="connsiteY626" fmla="*/ 93663 h 93663"/>
                <a:gd name="connsiteX627" fmla="*/ 2796518 w 4924425"/>
                <a:gd name="connsiteY627" fmla="*/ 81578 h 93663"/>
                <a:gd name="connsiteX628" fmla="*/ 2784475 w 4924425"/>
                <a:gd name="connsiteY628" fmla="*/ 46832 h 93663"/>
                <a:gd name="connsiteX629" fmla="*/ 2788991 w 4924425"/>
                <a:gd name="connsiteY629" fmla="*/ 24171 h 93663"/>
                <a:gd name="connsiteX630" fmla="*/ 2798023 w 4924425"/>
                <a:gd name="connsiteY630" fmla="*/ 12086 h 93663"/>
                <a:gd name="connsiteX631" fmla="*/ 2808561 w 4924425"/>
                <a:gd name="connsiteY631" fmla="*/ 3022 h 93663"/>
                <a:gd name="connsiteX632" fmla="*/ 2828131 w 4924425"/>
                <a:gd name="connsiteY632" fmla="*/ 0 h 93663"/>
                <a:gd name="connsiteX633" fmla="*/ 2731111 w 4924425"/>
                <a:gd name="connsiteY633" fmla="*/ 0 h 93663"/>
                <a:gd name="connsiteX634" fmla="*/ 2758037 w 4924425"/>
                <a:gd name="connsiteY634" fmla="*/ 9064 h 93663"/>
                <a:gd name="connsiteX635" fmla="*/ 2767013 w 4924425"/>
                <a:gd name="connsiteY635" fmla="*/ 25682 h 93663"/>
                <a:gd name="connsiteX636" fmla="*/ 2749062 w 4924425"/>
                <a:gd name="connsiteY636" fmla="*/ 30214 h 93663"/>
                <a:gd name="connsiteX637" fmla="*/ 2743078 w 4924425"/>
                <a:gd name="connsiteY637" fmla="*/ 19639 h 93663"/>
                <a:gd name="connsiteX638" fmla="*/ 2729615 w 4924425"/>
                <a:gd name="connsiteY638" fmla="*/ 15107 h 93663"/>
                <a:gd name="connsiteX639" fmla="*/ 2714655 w 4924425"/>
                <a:gd name="connsiteY639" fmla="*/ 22661 h 93663"/>
                <a:gd name="connsiteX640" fmla="*/ 2708672 w 4924425"/>
                <a:gd name="connsiteY640" fmla="*/ 45321 h 93663"/>
                <a:gd name="connsiteX641" fmla="*/ 2714655 w 4924425"/>
                <a:gd name="connsiteY641" fmla="*/ 71003 h 93663"/>
                <a:gd name="connsiteX642" fmla="*/ 2729615 w 4924425"/>
                <a:gd name="connsiteY642" fmla="*/ 77045 h 93663"/>
                <a:gd name="connsiteX643" fmla="*/ 2743078 w 4924425"/>
                <a:gd name="connsiteY643" fmla="*/ 72513 h 93663"/>
                <a:gd name="connsiteX644" fmla="*/ 2750558 w 4924425"/>
                <a:gd name="connsiteY644" fmla="*/ 58917 h 93663"/>
                <a:gd name="connsiteX645" fmla="*/ 2767013 w 4924425"/>
                <a:gd name="connsiteY645" fmla="*/ 63449 h 93663"/>
                <a:gd name="connsiteX646" fmla="*/ 2753549 w 4924425"/>
                <a:gd name="connsiteY646" fmla="*/ 86110 h 93663"/>
                <a:gd name="connsiteX647" fmla="*/ 2729615 w 4924425"/>
                <a:gd name="connsiteY647" fmla="*/ 93663 h 93663"/>
                <a:gd name="connsiteX648" fmla="*/ 2701192 w 4924425"/>
                <a:gd name="connsiteY648" fmla="*/ 81578 h 93663"/>
                <a:gd name="connsiteX649" fmla="*/ 2689225 w 4924425"/>
                <a:gd name="connsiteY649" fmla="*/ 46832 h 93663"/>
                <a:gd name="connsiteX650" fmla="*/ 2701192 w 4924425"/>
                <a:gd name="connsiteY650" fmla="*/ 12086 h 93663"/>
                <a:gd name="connsiteX651" fmla="*/ 2731111 w 4924425"/>
                <a:gd name="connsiteY651" fmla="*/ 0 h 93663"/>
                <a:gd name="connsiteX652" fmla="*/ 2496647 w 4924425"/>
                <a:gd name="connsiteY652" fmla="*/ 0 h 93663"/>
                <a:gd name="connsiteX653" fmla="*/ 2514657 w 4924425"/>
                <a:gd name="connsiteY653" fmla="*/ 6043 h 93663"/>
                <a:gd name="connsiteX654" fmla="*/ 2522162 w 4924425"/>
                <a:gd name="connsiteY654" fmla="*/ 21150 h 93663"/>
                <a:gd name="connsiteX655" fmla="*/ 2519160 w 4924425"/>
                <a:gd name="connsiteY655" fmla="*/ 30214 h 93663"/>
                <a:gd name="connsiteX656" fmla="*/ 2505652 w 4924425"/>
                <a:gd name="connsiteY656" fmla="*/ 42300 h 93663"/>
                <a:gd name="connsiteX657" fmla="*/ 2517659 w 4924425"/>
                <a:gd name="connsiteY657" fmla="*/ 58917 h 93663"/>
                <a:gd name="connsiteX658" fmla="*/ 2522162 w 4924425"/>
                <a:gd name="connsiteY658" fmla="*/ 48342 h 93663"/>
                <a:gd name="connsiteX659" fmla="*/ 2537171 w 4924425"/>
                <a:gd name="connsiteY659" fmla="*/ 51364 h 93663"/>
                <a:gd name="connsiteX660" fmla="*/ 2532668 w 4924425"/>
                <a:gd name="connsiteY660" fmla="*/ 63449 h 93663"/>
                <a:gd name="connsiteX661" fmla="*/ 2529667 w 4924425"/>
                <a:gd name="connsiteY661" fmla="*/ 71003 h 93663"/>
                <a:gd name="connsiteX662" fmla="*/ 2537171 w 4924425"/>
                <a:gd name="connsiteY662" fmla="*/ 77045 h 93663"/>
                <a:gd name="connsiteX663" fmla="*/ 2543175 w 4924425"/>
                <a:gd name="connsiteY663" fmla="*/ 80067 h 93663"/>
                <a:gd name="connsiteX664" fmla="*/ 2532668 w 4924425"/>
                <a:gd name="connsiteY664" fmla="*/ 93663 h 93663"/>
                <a:gd name="connsiteX665" fmla="*/ 2519160 w 4924425"/>
                <a:gd name="connsiteY665" fmla="*/ 83088 h 93663"/>
                <a:gd name="connsiteX666" fmla="*/ 2507153 w 4924425"/>
                <a:gd name="connsiteY666" fmla="*/ 90642 h 93663"/>
                <a:gd name="connsiteX667" fmla="*/ 2492144 w 4924425"/>
                <a:gd name="connsiteY667" fmla="*/ 93663 h 93663"/>
                <a:gd name="connsiteX668" fmla="*/ 2466628 w 4924425"/>
                <a:gd name="connsiteY668" fmla="*/ 84599 h 93663"/>
                <a:gd name="connsiteX669" fmla="*/ 2460625 w 4924425"/>
                <a:gd name="connsiteY669" fmla="*/ 66471 h 93663"/>
                <a:gd name="connsiteX670" fmla="*/ 2465127 w 4924425"/>
                <a:gd name="connsiteY670" fmla="*/ 51364 h 93663"/>
                <a:gd name="connsiteX671" fmla="*/ 2481637 w 4924425"/>
                <a:gd name="connsiteY671" fmla="*/ 39278 h 93663"/>
                <a:gd name="connsiteX672" fmla="*/ 2474133 w 4924425"/>
                <a:gd name="connsiteY672" fmla="*/ 28703 h 93663"/>
                <a:gd name="connsiteX673" fmla="*/ 2471131 w 4924425"/>
                <a:gd name="connsiteY673" fmla="*/ 19639 h 93663"/>
                <a:gd name="connsiteX674" fmla="*/ 2478636 w 4924425"/>
                <a:gd name="connsiteY674" fmla="*/ 6043 h 93663"/>
                <a:gd name="connsiteX675" fmla="*/ 2496647 w 4924425"/>
                <a:gd name="connsiteY675" fmla="*/ 0 h 93663"/>
                <a:gd name="connsiteX676" fmla="*/ 2273959 w 4924425"/>
                <a:gd name="connsiteY676" fmla="*/ 0 h 93663"/>
                <a:gd name="connsiteX677" fmla="*/ 2300916 w 4924425"/>
                <a:gd name="connsiteY677" fmla="*/ 9064 h 93663"/>
                <a:gd name="connsiteX678" fmla="*/ 2309902 w 4924425"/>
                <a:gd name="connsiteY678" fmla="*/ 25682 h 93663"/>
                <a:gd name="connsiteX679" fmla="*/ 2291930 w 4924425"/>
                <a:gd name="connsiteY679" fmla="*/ 30214 h 93663"/>
                <a:gd name="connsiteX680" fmla="*/ 2285940 w 4924425"/>
                <a:gd name="connsiteY680" fmla="*/ 19639 h 93663"/>
                <a:gd name="connsiteX681" fmla="*/ 2273959 w 4924425"/>
                <a:gd name="connsiteY681" fmla="*/ 15107 h 93663"/>
                <a:gd name="connsiteX682" fmla="*/ 2257485 w 4924425"/>
                <a:gd name="connsiteY682" fmla="*/ 22661 h 93663"/>
                <a:gd name="connsiteX683" fmla="*/ 2251494 w 4924425"/>
                <a:gd name="connsiteY683" fmla="*/ 45321 h 93663"/>
                <a:gd name="connsiteX684" fmla="*/ 2257485 w 4924425"/>
                <a:gd name="connsiteY684" fmla="*/ 71003 h 93663"/>
                <a:gd name="connsiteX685" fmla="*/ 2273959 w 4924425"/>
                <a:gd name="connsiteY685" fmla="*/ 77045 h 93663"/>
                <a:gd name="connsiteX686" fmla="*/ 2285940 w 4924425"/>
                <a:gd name="connsiteY686" fmla="*/ 72513 h 93663"/>
                <a:gd name="connsiteX687" fmla="*/ 2293428 w 4924425"/>
                <a:gd name="connsiteY687" fmla="*/ 58917 h 93663"/>
                <a:gd name="connsiteX688" fmla="*/ 2311400 w 4924425"/>
                <a:gd name="connsiteY688" fmla="*/ 63449 h 93663"/>
                <a:gd name="connsiteX689" fmla="*/ 2297921 w 4924425"/>
                <a:gd name="connsiteY689" fmla="*/ 86110 h 93663"/>
                <a:gd name="connsiteX690" fmla="*/ 2273959 w 4924425"/>
                <a:gd name="connsiteY690" fmla="*/ 93663 h 93663"/>
                <a:gd name="connsiteX691" fmla="*/ 2244006 w 4924425"/>
                <a:gd name="connsiteY691" fmla="*/ 81578 h 93663"/>
                <a:gd name="connsiteX692" fmla="*/ 2232025 w 4924425"/>
                <a:gd name="connsiteY692" fmla="*/ 46832 h 93663"/>
                <a:gd name="connsiteX693" fmla="*/ 2244006 w 4924425"/>
                <a:gd name="connsiteY693" fmla="*/ 12086 h 93663"/>
                <a:gd name="connsiteX694" fmla="*/ 2273959 w 4924425"/>
                <a:gd name="connsiteY694" fmla="*/ 0 h 93663"/>
                <a:gd name="connsiteX695" fmla="*/ 1631156 w 4924425"/>
                <a:gd name="connsiteY695" fmla="*/ 0 h 93663"/>
                <a:gd name="connsiteX696" fmla="*/ 1662770 w 4924425"/>
                <a:gd name="connsiteY696" fmla="*/ 12086 h 93663"/>
                <a:gd name="connsiteX697" fmla="*/ 1674813 w 4924425"/>
                <a:gd name="connsiteY697" fmla="*/ 46832 h 93663"/>
                <a:gd name="connsiteX698" fmla="*/ 1662770 w 4924425"/>
                <a:gd name="connsiteY698" fmla="*/ 81578 h 93663"/>
                <a:gd name="connsiteX699" fmla="*/ 1631156 w 4924425"/>
                <a:gd name="connsiteY699" fmla="*/ 93663 h 93663"/>
                <a:gd name="connsiteX700" fmla="*/ 1599543 w 4924425"/>
                <a:gd name="connsiteY700" fmla="*/ 81578 h 93663"/>
                <a:gd name="connsiteX701" fmla="*/ 1587500 w 4924425"/>
                <a:gd name="connsiteY701" fmla="*/ 46832 h 93663"/>
                <a:gd name="connsiteX702" fmla="*/ 1592016 w 4924425"/>
                <a:gd name="connsiteY702" fmla="*/ 24171 h 93663"/>
                <a:gd name="connsiteX703" fmla="*/ 1599543 w 4924425"/>
                <a:gd name="connsiteY703" fmla="*/ 12086 h 93663"/>
                <a:gd name="connsiteX704" fmla="*/ 1611586 w 4924425"/>
                <a:gd name="connsiteY704" fmla="*/ 3022 h 93663"/>
                <a:gd name="connsiteX705" fmla="*/ 1631156 w 4924425"/>
                <a:gd name="connsiteY705" fmla="*/ 0 h 93663"/>
                <a:gd name="connsiteX706" fmla="*/ 1278779 w 4924425"/>
                <a:gd name="connsiteY706" fmla="*/ 0 h 93663"/>
                <a:gd name="connsiteX707" fmla="*/ 1304114 w 4924425"/>
                <a:gd name="connsiteY707" fmla="*/ 7554 h 93663"/>
                <a:gd name="connsiteX708" fmla="*/ 1313056 w 4924425"/>
                <a:gd name="connsiteY708" fmla="*/ 27193 h 93663"/>
                <a:gd name="connsiteX709" fmla="*/ 1295172 w 4924425"/>
                <a:gd name="connsiteY709" fmla="*/ 28703 h 93663"/>
                <a:gd name="connsiteX710" fmla="*/ 1290702 w 4924425"/>
                <a:gd name="connsiteY710" fmla="*/ 18128 h 93663"/>
                <a:gd name="connsiteX711" fmla="*/ 1278779 w 4924425"/>
                <a:gd name="connsiteY711" fmla="*/ 15107 h 93663"/>
                <a:gd name="connsiteX712" fmla="*/ 1266857 w 4924425"/>
                <a:gd name="connsiteY712" fmla="*/ 18128 h 93663"/>
                <a:gd name="connsiteX713" fmla="*/ 1263876 w 4924425"/>
                <a:gd name="connsiteY713" fmla="*/ 24171 h 93663"/>
                <a:gd name="connsiteX714" fmla="*/ 1266857 w 4924425"/>
                <a:gd name="connsiteY714" fmla="*/ 28703 h 93663"/>
                <a:gd name="connsiteX715" fmla="*/ 1283250 w 4924425"/>
                <a:gd name="connsiteY715" fmla="*/ 34746 h 93663"/>
                <a:gd name="connsiteX716" fmla="*/ 1302624 w 4924425"/>
                <a:gd name="connsiteY716" fmla="*/ 42300 h 93663"/>
                <a:gd name="connsiteX717" fmla="*/ 1311566 w 4924425"/>
                <a:gd name="connsiteY717" fmla="*/ 51364 h 93663"/>
                <a:gd name="connsiteX718" fmla="*/ 1316037 w 4924425"/>
                <a:gd name="connsiteY718" fmla="*/ 64960 h 93663"/>
                <a:gd name="connsiteX719" fmla="*/ 1311566 w 4924425"/>
                <a:gd name="connsiteY719" fmla="*/ 80067 h 93663"/>
                <a:gd name="connsiteX720" fmla="*/ 1299643 w 4924425"/>
                <a:gd name="connsiteY720" fmla="*/ 90642 h 93663"/>
                <a:gd name="connsiteX721" fmla="*/ 1280269 w 4924425"/>
                <a:gd name="connsiteY721" fmla="*/ 93663 h 93663"/>
                <a:gd name="connsiteX722" fmla="*/ 1253444 w 4924425"/>
                <a:gd name="connsiteY722" fmla="*/ 86110 h 93663"/>
                <a:gd name="connsiteX723" fmla="*/ 1243012 w 4924425"/>
                <a:gd name="connsiteY723" fmla="*/ 61939 h 93663"/>
                <a:gd name="connsiteX724" fmla="*/ 1260895 w 4924425"/>
                <a:gd name="connsiteY724" fmla="*/ 60428 h 93663"/>
                <a:gd name="connsiteX725" fmla="*/ 1266857 w 4924425"/>
                <a:gd name="connsiteY725" fmla="*/ 74024 h 93663"/>
                <a:gd name="connsiteX726" fmla="*/ 1280269 w 4924425"/>
                <a:gd name="connsiteY726" fmla="*/ 78556 h 93663"/>
                <a:gd name="connsiteX727" fmla="*/ 1293682 w 4924425"/>
                <a:gd name="connsiteY727" fmla="*/ 74024 h 93663"/>
                <a:gd name="connsiteX728" fmla="*/ 1298153 w 4924425"/>
                <a:gd name="connsiteY728" fmla="*/ 64960 h 93663"/>
                <a:gd name="connsiteX729" fmla="*/ 1295172 w 4924425"/>
                <a:gd name="connsiteY729" fmla="*/ 60428 h 93663"/>
                <a:gd name="connsiteX730" fmla="*/ 1289211 w 4924425"/>
                <a:gd name="connsiteY730" fmla="*/ 55896 h 93663"/>
                <a:gd name="connsiteX731" fmla="*/ 1274308 w 4924425"/>
                <a:gd name="connsiteY731" fmla="*/ 52874 h 93663"/>
                <a:gd name="connsiteX732" fmla="*/ 1254934 w 4924425"/>
                <a:gd name="connsiteY732" fmla="*/ 43810 h 93663"/>
                <a:gd name="connsiteX733" fmla="*/ 1245992 w 4924425"/>
                <a:gd name="connsiteY733" fmla="*/ 25682 h 93663"/>
                <a:gd name="connsiteX734" fmla="*/ 1250463 w 4924425"/>
                <a:gd name="connsiteY734" fmla="*/ 12086 h 93663"/>
                <a:gd name="connsiteX735" fmla="*/ 1260895 w 4924425"/>
                <a:gd name="connsiteY735" fmla="*/ 3022 h 93663"/>
                <a:gd name="connsiteX736" fmla="*/ 1278779 w 4924425"/>
                <a:gd name="connsiteY736" fmla="*/ 0 h 93663"/>
                <a:gd name="connsiteX737" fmla="*/ 629358 w 4924425"/>
                <a:gd name="connsiteY737" fmla="*/ 0 h 93663"/>
                <a:gd name="connsiteX738" fmla="*/ 656403 w 4924425"/>
                <a:gd name="connsiteY738" fmla="*/ 7554 h 93663"/>
                <a:gd name="connsiteX739" fmla="*/ 668422 w 4924425"/>
                <a:gd name="connsiteY739" fmla="*/ 27193 h 93663"/>
                <a:gd name="connsiteX740" fmla="*/ 650393 w 4924425"/>
                <a:gd name="connsiteY740" fmla="*/ 30214 h 93663"/>
                <a:gd name="connsiteX741" fmla="*/ 642880 w 4924425"/>
                <a:gd name="connsiteY741" fmla="*/ 19639 h 93663"/>
                <a:gd name="connsiteX742" fmla="*/ 629358 w 4924425"/>
                <a:gd name="connsiteY742" fmla="*/ 15107 h 93663"/>
                <a:gd name="connsiteX743" fmla="*/ 611329 w 4924425"/>
                <a:gd name="connsiteY743" fmla="*/ 22661 h 93663"/>
                <a:gd name="connsiteX744" fmla="*/ 603816 w 4924425"/>
                <a:gd name="connsiteY744" fmla="*/ 45321 h 93663"/>
                <a:gd name="connsiteX745" fmla="*/ 611329 w 4924425"/>
                <a:gd name="connsiteY745" fmla="*/ 69492 h 93663"/>
                <a:gd name="connsiteX746" fmla="*/ 629358 w 4924425"/>
                <a:gd name="connsiteY746" fmla="*/ 77045 h 93663"/>
                <a:gd name="connsiteX747" fmla="*/ 641378 w 4924425"/>
                <a:gd name="connsiteY747" fmla="*/ 75535 h 93663"/>
                <a:gd name="connsiteX748" fmla="*/ 650393 w 4924425"/>
                <a:gd name="connsiteY748" fmla="*/ 69492 h 93663"/>
                <a:gd name="connsiteX749" fmla="*/ 650393 w 4924425"/>
                <a:gd name="connsiteY749" fmla="*/ 58917 h 93663"/>
                <a:gd name="connsiteX750" fmla="*/ 630861 w 4924425"/>
                <a:gd name="connsiteY750" fmla="*/ 58917 h 93663"/>
                <a:gd name="connsiteX751" fmla="*/ 630861 w 4924425"/>
                <a:gd name="connsiteY751" fmla="*/ 43810 h 93663"/>
                <a:gd name="connsiteX752" fmla="*/ 669925 w 4924425"/>
                <a:gd name="connsiteY752" fmla="*/ 43810 h 93663"/>
                <a:gd name="connsiteX753" fmla="*/ 669925 w 4924425"/>
                <a:gd name="connsiteY753" fmla="*/ 80067 h 93663"/>
                <a:gd name="connsiteX754" fmla="*/ 653398 w 4924425"/>
                <a:gd name="connsiteY754" fmla="*/ 89131 h 93663"/>
                <a:gd name="connsiteX755" fmla="*/ 630861 w 4924425"/>
                <a:gd name="connsiteY755" fmla="*/ 93663 h 93663"/>
                <a:gd name="connsiteX756" fmla="*/ 606821 w 4924425"/>
                <a:gd name="connsiteY756" fmla="*/ 87620 h 93663"/>
                <a:gd name="connsiteX757" fmla="*/ 590294 w 4924425"/>
                <a:gd name="connsiteY757" fmla="*/ 71003 h 93663"/>
                <a:gd name="connsiteX758" fmla="*/ 585787 w 4924425"/>
                <a:gd name="connsiteY758" fmla="*/ 46832 h 93663"/>
                <a:gd name="connsiteX759" fmla="*/ 591797 w 4924425"/>
                <a:gd name="connsiteY759" fmla="*/ 21150 h 93663"/>
                <a:gd name="connsiteX760" fmla="*/ 608324 w 4924425"/>
                <a:gd name="connsiteY760" fmla="*/ 4532 h 93663"/>
                <a:gd name="connsiteX761" fmla="*/ 629358 w 4924425"/>
                <a:gd name="connsiteY761" fmla="*/ 0 h 9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Lst>
              <a:rect l="l" t="t" r="r" b="b"/>
              <a:pathLst>
                <a:path w="4924425" h="93663">
                  <a:moveTo>
                    <a:pt x="2490643" y="49853"/>
                  </a:moveTo>
                  <a:cubicBezTo>
                    <a:pt x="2486140" y="52874"/>
                    <a:pt x="2483138" y="54385"/>
                    <a:pt x="2481637" y="57406"/>
                  </a:cubicBezTo>
                  <a:cubicBezTo>
                    <a:pt x="2478636" y="60428"/>
                    <a:pt x="2478636" y="63449"/>
                    <a:pt x="2478636" y="66471"/>
                  </a:cubicBezTo>
                  <a:cubicBezTo>
                    <a:pt x="2478636" y="69492"/>
                    <a:pt x="2480137" y="72513"/>
                    <a:pt x="2481637" y="75535"/>
                  </a:cubicBezTo>
                  <a:cubicBezTo>
                    <a:pt x="2484639" y="78556"/>
                    <a:pt x="2487641" y="78556"/>
                    <a:pt x="2492144" y="78556"/>
                  </a:cubicBezTo>
                  <a:cubicBezTo>
                    <a:pt x="2493645" y="78556"/>
                    <a:pt x="2496647" y="78556"/>
                    <a:pt x="2499648" y="77045"/>
                  </a:cubicBezTo>
                  <a:cubicBezTo>
                    <a:pt x="2502650" y="77045"/>
                    <a:pt x="2504151" y="74024"/>
                    <a:pt x="2507153" y="72513"/>
                  </a:cubicBezTo>
                  <a:cubicBezTo>
                    <a:pt x="2507153" y="72513"/>
                    <a:pt x="2507153" y="72513"/>
                    <a:pt x="2490643" y="49853"/>
                  </a:cubicBezTo>
                  <a:close/>
                  <a:moveTo>
                    <a:pt x="3989387" y="22225"/>
                  </a:moveTo>
                  <a:lnTo>
                    <a:pt x="3976687" y="55562"/>
                  </a:lnTo>
                  <a:lnTo>
                    <a:pt x="4000500" y="55562"/>
                  </a:lnTo>
                  <a:close/>
                  <a:moveTo>
                    <a:pt x="2076450" y="22225"/>
                  </a:moveTo>
                  <a:lnTo>
                    <a:pt x="2063749" y="55562"/>
                  </a:lnTo>
                  <a:lnTo>
                    <a:pt x="2087562" y="55562"/>
                  </a:lnTo>
                  <a:close/>
                  <a:moveTo>
                    <a:pt x="430212" y="22225"/>
                  </a:moveTo>
                  <a:lnTo>
                    <a:pt x="417512" y="55562"/>
                  </a:lnTo>
                  <a:lnTo>
                    <a:pt x="441325" y="55562"/>
                  </a:lnTo>
                  <a:close/>
                  <a:moveTo>
                    <a:pt x="3494532" y="16668"/>
                  </a:moveTo>
                  <a:cubicBezTo>
                    <a:pt x="3494532" y="16668"/>
                    <a:pt x="3494532" y="16668"/>
                    <a:pt x="3494532" y="76994"/>
                  </a:cubicBezTo>
                  <a:cubicBezTo>
                    <a:pt x="3494532" y="76994"/>
                    <a:pt x="3494532" y="76994"/>
                    <a:pt x="3507962" y="76994"/>
                  </a:cubicBezTo>
                  <a:cubicBezTo>
                    <a:pt x="3512439" y="76994"/>
                    <a:pt x="3516916" y="75486"/>
                    <a:pt x="3518408" y="75486"/>
                  </a:cubicBezTo>
                  <a:cubicBezTo>
                    <a:pt x="3521393" y="75486"/>
                    <a:pt x="3524377" y="73978"/>
                    <a:pt x="3525869" y="72469"/>
                  </a:cubicBezTo>
                  <a:cubicBezTo>
                    <a:pt x="3527362" y="69453"/>
                    <a:pt x="3528854" y="67945"/>
                    <a:pt x="3530346" y="63421"/>
                  </a:cubicBezTo>
                  <a:cubicBezTo>
                    <a:pt x="3531838" y="58896"/>
                    <a:pt x="3531838" y="54372"/>
                    <a:pt x="3531838" y="46831"/>
                  </a:cubicBezTo>
                  <a:cubicBezTo>
                    <a:pt x="3531838" y="39290"/>
                    <a:pt x="3531838" y="34766"/>
                    <a:pt x="3530346" y="30242"/>
                  </a:cubicBezTo>
                  <a:cubicBezTo>
                    <a:pt x="3528854" y="27225"/>
                    <a:pt x="3527362" y="24209"/>
                    <a:pt x="3525869" y="21193"/>
                  </a:cubicBezTo>
                  <a:cubicBezTo>
                    <a:pt x="3522885" y="19685"/>
                    <a:pt x="3519900" y="18177"/>
                    <a:pt x="3516916" y="18177"/>
                  </a:cubicBezTo>
                  <a:cubicBezTo>
                    <a:pt x="3513931" y="16668"/>
                    <a:pt x="3509454" y="16668"/>
                    <a:pt x="3501993" y="16668"/>
                  </a:cubicBezTo>
                  <a:cubicBezTo>
                    <a:pt x="3501993" y="16668"/>
                    <a:pt x="3501993" y="16668"/>
                    <a:pt x="3494532" y="16668"/>
                  </a:cubicBezTo>
                  <a:close/>
                  <a:moveTo>
                    <a:pt x="1168908" y="16668"/>
                  </a:moveTo>
                  <a:cubicBezTo>
                    <a:pt x="1168908" y="16668"/>
                    <a:pt x="1168908" y="16668"/>
                    <a:pt x="1168908" y="39290"/>
                  </a:cubicBezTo>
                  <a:cubicBezTo>
                    <a:pt x="1168908" y="39290"/>
                    <a:pt x="1168908" y="39290"/>
                    <a:pt x="1182387" y="39290"/>
                  </a:cubicBezTo>
                  <a:cubicBezTo>
                    <a:pt x="1191373" y="39290"/>
                    <a:pt x="1195866" y="39290"/>
                    <a:pt x="1198861" y="37782"/>
                  </a:cubicBezTo>
                  <a:cubicBezTo>
                    <a:pt x="1200359" y="37782"/>
                    <a:pt x="1201857" y="36274"/>
                    <a:pt x="1203354" y="34766"/>
                  </a:cubicBezTo>
                  <a:cubicBezTo>
                    <a:pt x="1204852" y="33258"/>
                    <a:pt x="1204852" y="30242"/>
                    <a:pt x="1204852" y="27225"/>
                  </a:cubicBezTo>
                  <a:cubicBezTo>
                    <a:pt x="1204852" y="24209"/>
                    <a:pt x="1204852" y="22701"/>
                    <a:pt x="1203354" y="21193"/>
                  </a:cubicBezTo>
                  <a:cubicBezTo>
                    <a:pt x="1200359" y="18177"/>
                    <a:pt x="1198861" y="18177"/>
                    <a:pt x="1195866" y="16668"/>
                  </a:cubicBezTo>
                  <a:cubicBezTo>
                    <a:pt x="1194368" y="16668"/>
                    <a:pt x="1189875" y="16668"/>
                    <a:pt x="1182387" y="16668"/>
                  </a:cubicBezTo>
                  <a:cubicBezTo>
                    <a:pt x="1182387" y="16668"/>
                    <a:pt x="1182387" y="16668"/>
                    <a:pt x="1168908" y="16668"/>
                  </a:cubicBezTo>
                  <a:close/>
                  <a:moveTo>
                    <a:pt x="4429919" y="15107"/>
                  </a:moveTo>
                  <a:cubicBezTo>
                    <a:pt x="4423897" y="15107"/>
                    <a:pt x="4416370" y="18128"/>
                    <a:pt x="4411854" y="22661"/>
                  </a:cubicBezTo>
                  <a:cubicBezTo>
                    <a:pt x="4407338" y="28703"/>
                    <a:pt x="4405832" y="36257"/>
                    <a:pt x="4405832" y="46832"/>
                  </a:cubicBezTo>
                  <a:cubicBezTo>
                    <a:pt x="4405832" y="57406"/>
                    <a:pt x="4407338" y="64960"/>
                    <a:pt x="4413359" y="69492"/>
                  </a:cubicBezTo>
                  <a:cubicBezTo>
                    <a:pt x="4417875" y="75535"/>
                    <a:pt x="4423897" y="77045"/>
                    <a:pt x="4429919" y="77045"/>
                  </a:cubicBezTo>
                  <a:cubicBezTo>
                    <a:pt x="4437445" y="77045"/>
                    <a:pt x="4443467" y="75535"/>
                    <a:pt x="4447983" y="69492"/>
                  </a:cubicBezTo>
                  <a:cubicBezTo>
                    <a:pt x="4452499" y="64960"/>
                    <a:pt x="4455510" y="57406"/>
                    <a:pt x="4455510" y="46832"/>
                  </a:cubicBezTo>
                  <a:cubicBezTo>
                    <a:pt x="4455510" y="36257"/>
                    <a:pt x="4452499" y="28703"/>
                    <a:pt x="4447983" y="22661"/>
                  </a:cubicBezTo>
                  <a:cubicBezTo>
                    <a:pt x="4443467" y="18128"/>
                    <a:pt x="4437445" y="15107"/>
                    <a:pt x="4429919" y="15107"/>
                  </a:cubicBezTo>
                  <a:close/>
                  <a:moveTo>
                    <a:pt x="3612357" y="15107"/>
                  </a:moveTo>
                  <a:cubicBezTo>
                    <a:pt x="3604830" y="15107"/>
                    <a:pt x="3598808" y="18128"/>
                    <a:pt x="3594292" y="22661"/>
                  </a:cubicBezTo>
                  <a:cubicBezTo>
                    <a:pt x="3589776" y="28703"/>
                    <a:pt x="3586765" y="36257"/>
                    <a:pt x="3586765" y="46832"/>
                  </a:cubicBezTo>
                  <a:cubicBezTo>
                    <a:pt x="3586765" y="57406"/>
                    <a:pt x="3589776" y="64960"/>
                    <a:pt x="3594292" y="69492"/>
                  </a:cubicBezTo>
                  <a:cubicBezTo>
                    <a:pt x="3598808" y="75535"/>
                    <a:pt x="3604830" y="77045"/>
                    <a:pt x="3612357" y="77045"/>
                  </a:cubicBezTo>
                  <a:cubicBezTo>
                    <a:pt x="3619883" y="77045"/>
                    <a:pt x="3625905" y="75535"/>
                    <a:pt x="3630421" y="69492"/>
                  </a:cubicBezTo>
                  <a:cubicBezTo>
                    <a:pt x="3634937" y="64960"/>
                    <a:pt x="3636443" y="57406"/>
                    <a:pt x="3636443" y="46832"/>
                  </a:cubicBezTo>
                  <a:cubicBezTo>
                    <a:pt x="3636443" y="36257"/>
                    <a:pt x="3634937" y="28703"/>
                    <a:pt x="3630421" y="22661"/>
                  </a:cubicBezTo>
                  <a:cubicBezTo>
                    <a:pt x="3625905" y="18128"/>
                    <a:pt x="3619883" y="15107"/>
                    <a:pt x="3612357" y="15107"/>
                  </a:cubicBezTo>
                  <a:close/>
                  <a:moveTo>
                    <a:pt x="3029743" y="15107"/>
                  </a:moveTo>
                  <a:cubicBezTo>
                    <a:pt x="3022216" y="15107"/>
                    <a:pt x="3016195" y="18128"/>
                    <a:pt x="3011678" y="22661"/>
                  </a:cubicBezTo>
                  <a:cubicBezTo>
                    <a:pt x="3007162" y="28703"/>
                    <a:pt x="3004152" y="36257"/>
                    <a:pt x="3004152" y="46832"/>
                  </a:cubicBezTo>
                  <a:cubicBezTo>
                    <a:pt x="3004152" y="57406"/>
                    <a:pt x="3007162" y="64960"/>
                    <a:pt x="3011678" y="69492"/>
                  </a:cubicBezTo>
                  <a:cubicBezTo>
                    <a:pt x="3016195" y="75535"/>
                    <a:pt x="3022216" y="77045"/>
                    <a:pt x="3029743" y="77045"/>
                  </a:cubicBezTo>
                  <a:cubicBezTo>
                    <a:pt x="3037270" y="77045"/>
                    <a:pt x="3043292" y="75535"/>
                    <a:pt x="3047808" y="69492"/>
                  </a:cubicBezTo>
                  <a:cubicBezTo>
                    <a:pt x="3052324" y="64960"/>
                    <a:pt x="3055335" y="57406"/>
                    <a:pt x="3055335" y="46832"/>
                  </a:cubicBezTo>
                  <a:cubicBezTo>
                    <a:pt x="3055335" y="36257"/>
                    <a:pt x="3052324" y="28703"/>
                    <a:pt x="3047808" y="22661"/>
                  </a:cubicBezTo>
                  <a:cubicBezTo>
                    <a:pt x="3043292" y="18128"/>
                    <a:pt x="3037270" y="15107"/>
                    <a:pt x="3029743" y="15107"/>
                  </a:cubicBezTo>
                  <a:close/>
                  <a:moveTo>
                    <a:pt x="2828131" y="15107"/>
                  </a:moveTo>
                  <a:cubicBezTo>
                    <a:pt x="2820604" y="15107"/>
                    <a:pt x="2814583" y="18128"/>
                    <a:pt x="2810066" y="22661"/>
                  </a:cubicBezTo>
                  <a:cubicBezTo>
                    <a:pt x="2805550" y="28703"/>
                    <a:pt x="2804045" y="36257"/>
                    <a:pt x="2804045" y="46832"/>
                  </a:cubicBezTo>
                  <a:cubicBezTo>
                    <a:pt x="2804045" y="57406"/>
                    <a:pt x="2805550" y="64960"/>
                    <a:pt x="2810066" y="69492"/>
                  </a:cubicBezTo>
                  <a:cubicBezTo>
                    <a:pt x="2816088" y="75535"/>
                    <a:pt x="2822110" y="77045"/>
                    <a:pt x="2828131" y="77045"/>
                  </a:cubicBezTo>
                  <a:cubicBezTo>
                    <a:pt x="2835658" y="77045"/>
                    <a:pt x="2841680" y="75535"/>
                    <a:pt x="2846196" y="69492"/>
                  </a:cubicBezTo>
                  <a:cubicBezTo>
                    <a:pt x="2850712" y="64960"/>
                    <a:pt x="2853723" y="57406"/>
                    <a:pt x="2853723" y="46832"/>
                  </a:cubicBezTo>
                  <a:cubicBezTo>
                    <a:pt x="2853723" y="36257"/>
                    <a:pt x="2850712" y="28703"/>
                    <a:pt x="2846196" y="22661"/>
                  </a:cubicBezTo>
                  <a:cubicBezTo>
                    <a:pt x="2841680" y="18128"/>
                    <a:pt x="2835658" y="15107"/>
                    <a:pt x="2828131" y="15107"/>
                  </a:cubicBezTo>
                  <a:close/>
                  <a:moveTo>
                    <a:pt x="1631156" y="15107"/>
                  </a:moveTo>
                  <a:cubicBezTo>
                    <a:pt x="1623629" y="15107"/>
                    <a:pt x="1617608" y="18128"/>
                    <a:pt x="1613091" y="22661"/>
                  </a:cubicBezTo>
                  <a:cubicBezTo>
                    <a:pt x="1608575" y="28703"/>
                    <a:pt x="1607070" y="36257"/>
                    <a:pt x="1607070" y="46832"/>
                  </a:cubicBezTo>
                  <a:cubicBezTo>
                    <a:pt x="1607070" y="57406"/>
                    <a:pt x="1608575" y="64960"/>
                    <a:pt x="1613091" y="69492"/>
                  </a:cubicBezTo>
                  <a:cubicBezTo>
                    <a:pt x="1617608" y="75535"/>
                    <a:pt x="1623629" y="77045"/>
                    <a:pt x="1631156" y="77045"/>
                  </a:cubicBezTo>
                  <a:cubicBezTo>
                    <a:pt x="1638683" y="77045"/>
                    <a:pt x="1644705" y="75535"/>
                    <a:pt x="1649221" y="69492"/>
                  </a:cubicBezTo>
                  <a:cubicBezTo>
                    <a:pt x="1653737" y="64960"/>
                    <a:pt x="1656748" y="57406"/>
                    <a:pt x="1656748" y="46832"/>
                  </a:cubicBezTo>
                  <a:cubicBezTo>
                    <a:pt x="1656748" y="36257"/>
                    <a:pt x="1653737" y="28703"/>
                    <a:pt x="1649221" y="22661"/>
                  </a:cubicBezTo>
                  <a:cubicBezTo>
                    <a:pt x="1644705" y="18128"/>
                    <a:pt x="1638683" y="15107"/>
                    <a:pt x="1631156" y="15107"/>
                  </a:cubicBezTo>
                  <a:close/>
                  <a:moveTo>
                    <a:pt x="2498147" y="12086"/>
                  </a:moveTo>
                  <a:cubicBezTo>
                    <a:pt x="2495146" y="12086"/>
                    <a:pt x="2492144" y="12086"/>
                    <a:pt x="2490643" y="13596"/>
                  </a:cubicBezTo>
                  <a:cubicBezTo>
                    <a:pt x="2489142" y="15107"/>
                    <a:pt x="2489142" y="16618"/>
                    <a:pt x="2489142" y="19639"/>
                  </a:cubicBezTo>
                  <a:cubicBezTo>
                    <a:pt x="2489142" y="21150"/>
                    <a:pt x="2490643" y="24171"/>
                    <a:pt x="2492144" y="27193"/>
                  </a:cubicBezTo>
                  <a:cubicBezTo>
                    <a:pt x="2492144" y="27193"/>
                    <a:pt x="2492144" y="27193"/>
                    <a:pt x="2496647" y="31725"/>
                  </a:cubicBezTo>
                  <a:cubicBezTo>
                    <a:pt x="2496647" y="31725"/>
                    <a:pt x="2496647" y="31725"/>
                    <a:pt x="2501149" y="28703"/>
                  </a:cubicBezTo>
                  <a:cubicBezTo>
                    <a:pt x="2504151" y="25682"/>
                    <a:pt x="2507153" y="22661"/>
                    <a:pt x="2507153" y="19639"/>
                  </a:cubicBezTo>
                  <a:cubicBezTo>
                    <a:pt x="2507153" y="18128"/>
                    <a:pt x="2505652" y="16618"/>
                    <a:pt x="2504151" y="15107"/>
                  </a:cubicBezTo>
                  <a:cubicBezTo>
                    <a:pt x="2502650" y="13596"/>
                    <a:pt x="2499648" y="12086"/>
                    <a:pt x="2498147" y="12086"/>
                  </a:cubicBezTo>
                  <a:close/>
                  <a:moveTo>
                    <a:pt x="4856162" y="1587"/>
                  </a:moveTo>
                  <a:lnTo>
                    <a:pt x="4922837" y="1587"/>
                  </a:lnTo>
                  <a:lnTo>
                    <a:pt x="4922837" y="15875"/>
                  </a:lnTo>
                  <a:lnTo>
                    <a:pt x="4873625" y="15875"/>
                  </a:lnTo>
                  <a:lnTo>
                    <a:pt x="4873625" y="36512"/>
                  </a:lnTo>
                  <a:lnTo>
                    <a:pt x="4919662" y="36512"/>
                  </a:lnTo>
                  <a:lnTo>
                    <a:pt x="4919662" y="50800"/>
                  </a:lnTo>
                  <a:lnTo>
                    <a:pt x="4873625" y="50800"/>
                  </a:lnTo>
                  <a:lnTo>
                    <a:pt x="4873625" y="76200"/>
                  </a:lnTo>
                  <a:lnTo>
                    <a:pt x="4924425" y="76200"/>
                  </a:lnTo>
                  <a:lnTo>
                    <a:pt x="4924425" y="92075"/>
                  </a:lnTo>
                  <a:lnTo>
                    <a:pt x="4856162" y="92075"/>
                  </a:lnTo>
                  <a:close/>
                  <a:moveTo>
                    <a:pt x="4662487" y="1587"/>
                  </a:moveTo>
                  <a:lnTo>
                    <a:pt x="4727575" y="1587"/>
                  </a:lnTo>
                  <a:lnTo>
                    <a:pt x="4727575" y="15875"/>
                  </a:lnTo>
                  <a:lnTo>
                    <a:pt x="4679949" y="15875"/>
                  </a:lnTo>
                  <a:lnTo>
                    <a:pt x="4679949" y="36512"/>
                  </a:lnTo>
                  <a:lnTo>
                    <a:pt x="4724399" y="36512"/>
                  </a:lnTo>
                  <a:lnTo>
                    <a:pt x="4724399" y="50800"/>
                  </a:lnTo>
                  <a:lnTo>
                    <a:pt x="4679949" y="50800"/>
                  </a:lnTo>
                  <a:lnTo>
                    <a:pt x="4679949" y="76200"/>
                  </a:lnTo>
                  <a:lnTo>
                    <a:pt x="4729162" y="76200"/>
                  </a:lnTo>
                  <a:lnTo>
                    <a:pt x="4729162" y="92075"/>
                  </a:lnTo>
                  <a:lnTo>
                    <a:pt x="4662487" y="92075"/>
                  </a:lnTo>
                  <a:close/>
                  <a:moveTo>
                    <a:pt x="4579937" y="1587"/>
                  </a:moveTo>
                  <a:lnTo>
                    <a:pt x="4597400" y="1587"/>
                  </a:lnTo>
                  <a:lnTo>
                    <a:pt x="4597400" y="76200"/>
                  </a:lnTo>
                  <a:lnTo>
                    <a:pt x="4641850" y="76200"/>
                  </a:lnTo>
                  <a:lnTo>
                    <a:pt x="4641850" y="92075"/>
                  </a:lnTo>
                  <a:lnTo>
                    <a:pt x="4579937" y="92075"/>
                  </a:lnTo>
                  <a:close/>
                  <a:moveTo>
                    <a:pt x="4494212" y="1587"/>
                  </a:moveTo>
                  <a:lnTo>
                    <a:pt x="4513262" y="1587"/>
                  </a:lnTo>
                  <a:lnTo>
                    <a:pt x="4513262" y="76200"/>
                  </a:lnTo>
                  <a:lnTo>
                    <a:pt x="4557712" y="76200"/>
                  </a:lnTo>
                  <a:lnTo>
                    <a:pt x="4557712" y="92075"/>
                  </a:lnTo>
                  <a:lnTo>
                    <a:pt x="4494212" y="92075"/>
                  </a:lnTo>
                  <a:close/>
                  <a:moveTo>
                    <a:pt x="4051300" y="1587"/>
                  </a:moveTo>
                  <a:lnTo>
                    <a:pt x="4068763" y="1587"/>
                  </a:lnTo>
                  <a:lnTo>
                    <a:pt x="4106863" y="61912"/>
                  </a:lnTo>
                  <a:lnTo>
                    <a:pt x="4106863" y="1587"/>
                  </a:lnTo>
                  <a:lnTo>
                    <a:pt x="4122738" y="1587"/>
                  </a:lnTo>
                  <a:lnTo>
                    <a:pt x="4122738" y="92075"/>
                  </a:lnTo>
                  <a:lnTo>
                    <a:pt x="4105275" y="92075"/>
                  </a:lnTo>
                  <a:lnTo>
                    <a:pt x="4068763" y="33337"/>
                  </a:lnTo>
                  <a:lnTo>
                    <a:pt x="4068763" y="92075"/>
                  </a:lnTo>
                  <a:lnTo>
                    <a:pt x="4051300" y="92075"/>
                  </a:lnTo>
                  <a:close/>
                  <a:moveTo>
                    <a:pt x="3979862" y="1587"/>
                  </a:moveTo>
                  <a:lnTo>
                    <a:pt x="4000500" y="1587"/>
                  </a:lnTo>
                  <a:lnTo>
                    <a:pt x="4035425" y="92075"/>
                  </a:lnTo>
                  <a:lnTo>
                    <a:pt x="4016375" y="92075"/>
                  </a:lnTo>
                  <a:lnTo>
                    <a:pt x="4006850" y="69850"/>
                  </a:lnTo>
                  <a:lnTo>
                    <a:pt x="3970337" y="69850"/>
                  </a:lnTo>
                  <a:lnTo>
                    <a:pt x="3963987" y="92075"/>
                  </a:lnTo>
                  <a:lnTo>
                    <a:pt x="3944937" y="92075"/>
                  </a:lnTo>
                  <a:close/>
                  <a:moveTo>
                    <a:pt x="3878262" y="1587"/>
                  </a:moveTo>
                  <a:lnTo>
                    <a:pt x="3940175" y="1587"/>
                  </a:lnTo>
                  <a:lnTo>
                    <a:pt x="3940175" y="15875"/>
                  </a:lnTo>
                  <a:lnTo>
                    <a:pt x="3895725" y="15875"/>
                  </a:lnTo>
                  <a:lnTo>
                    <a:pt x="3895725" y="38100"/>
                  </a:lnTo>
                  <a:lnTo>
                    <a:pt x="3933825" y="38100"/>
                  </a:lnTo>
                  <a:lnTo>
                    <a:pt x="3933825" y="52387"/>
                  </a:lnTo>
                  <a:lnTo>
                    <a:pt x="3895725" y="52387"/>
                  </a:lnTo>
                  <a:lnTo>
                    <a:pt x="3895725" y="92075"/>
                  </a:lnTo>
                  <a:lnTo>
                    <a:pt x="3878262" y="92075"/>
                  </a:lnTo>
                  <a:close/>
                  <a:moveTo>
                    <a:pt x="3678237" y="1587"/>
                  </a:moveTo>
                  <a:lnTo>
                    <a:pt x="3694112" y="1587"/>
                  </a:lnTo>
                  <a:lnTo>
                    <a:pt x="3732212" y="61912"/>
                  </a:lnTo>
                  <a:lnTo>
                    <a:pt x="3732212" y="1587"/>
                  </a:lnTo>
                  <a:lnTo>
                    <a:pt x="3748087" y="1587"/>
                  </a:lnTo>
                  <a:lnTo>
                    <a:pt x="3748087" y="92075"/>
                  </a:lnTo>
                  <a:lnTo>
                    <a:pt x="3730625" y="92075"/>
                  </a:lnTo>
                  <a:lnTo>
                    <a:pt x="3694112" y="33337"/>
                  </a:lnTo>
                  <a:lnTo>
                    <a:pt x="3694112" y="92075"/>
                  </a:lnTo>
                  <a:lnTo>
                    <a:pt x="3678237" y="92075"/>
                  </a:lnTo>
                  <a:close/>
                  <a:moveTo>
                    <a:pt x="3476625" y="1587"/>
                  </a:moveTo>
                  <a:cubicBezTo>
                    <a:pt x="3476625" y="1587"/>
                    <a:pt x="3476625" y="1587"/>
                    <a:pt x="3509454" y="1587"/>
                  </a:cubicBezTo>
                  <a:cubicBezTo>
                    <a:pt x="3516916" y="1587"/>
                    <a:pt x="3521393" y="1587"/>
                    <a:pt x="3525869" y="3095"/>
                  </a:cubicBezTo>
                  <a:cubicBezTo>
                    <a:pt x="3531838" y="4603"/>
                    <a:pt x="3536315" y="7620"/>
                    <a:pt x="3539300" y="12144"/>
                  </a:cubicBezTo>
                  <a:cubicBezTo>
                    <a:pt x="3543777" y="15160"/>
                    <a:pt x="3546761" y="19685"/>
                    <a:pt x="3548253" y="25717"/>
                  </a:cubicBezTo>
                  <a:cubicBezTo>
                    <a:pt x="3549746" y="31750"/>
                    <a:pt x="3551238" y="39290"/>
                    <a:pt x="3551238" y="46831"/>
                  </a:cubicBezTo>
                  <a:cubicBezTo>
                    <a:pt x="3551238" y="54372"/>
                    <a:pt x="3549746" y="61912"/>
                    <a:pt x="3548253" y="66437"/>
                  </a:cubicBezTo>
                  <a:cubicBezTo>
                    <a:pt x="3545269" y="72469"/>
                    <a:pt x="3542284" y="78502"/>
                    <a:pt x="3539300" y="83026"/>
                  </a:cubicBezTo>
                  <a:cubicBezTo>
                    <a:pt x="3534823" y="86043"/>
                    <a:pt x="3531838" y="87551"/>
                    <a:pt x="3525869" y="89059"/>
                  </a:cubicBezTo>
                  <a:cubicBezTo>
                    <a:pt x="3521393" y="90567"/>
                    <a:pt x="3516916" y="92075"/>
                    <a:pt x="3509454" y="92075"/>
                  </a:cubicBezTo>
                  <a:cubicBezTo>
                    <a:pt x="3509454" y="92075"/>
                    <a:pt x="3509454" y="92075"/>
                    <a:pt x="3476625" y="92075"/>
                  </a:cubicBezTo>
                  <a:cubicBezTo>
                    <a:pt x="3476625" y="92075"/>
                    <a:pt x="3476625" y="92075"/>
                    <a:pt x="3476625" y="1587"/>
                  </a:cubicBezTo>
                  <a:close/>
                  <a:moveTo>
                    <a:pt x="3205162" y="1587"/>
                  </a:moveTo>
                  <a:lnTo>
                    <a:pt x="3222625" y="1587"/>
                  </a:lnTo>
                  <a:lnTo>
                    <a:pt x="3222625" y="92075"/>
                  </a:lnTo>
                  <a:lnTo>
                    <a:pt x="3205162" y="92075"/>
                  </a:lnTo>
                  <a:close/>
                  <a:moveTo>
                    <a:pt x="3094037" y="1587"/>
                  </a:moveTo>
                  <a:lnTo>
                    <a:pt x="3122612" y="1587"/>
                  </a:lnTo>
                  <a:lnTo>
                    <a:pt x="3136899" y="63500"/>
                  </a:lnTo>
                  <a:lnTo>
                    <a:pt x="3154362" y="1587"/>
                  </a:lnTo>
                  <a:lnTo>
                    <a:pt x="3181350" y="1587"/>
                  </a:lnTo>
                  <a:lnTo>
                    <a:pt x="3181350" y="92075"/>
                  </a:lnTo>
                  <a:lnTo>
                    <a:pt x="3163887" y="92075"/>
                  </a:lnTo>
                  <a:lnTo>
                    <a:pt x="3163887" y="20637"/>
                  </a:lnTo>
                  <a:lnTo>
                    <a:pt x="3146425" y="92075"/>
                  </a:lnTo>
                  <a:lnTo>
                    <a:pt x="3130549" y="92075"/>
                  </a:lnTo>
                  <a:lnTo>
                    <a:pt x="3111499" y="20637"/>
                  </a:lnTo>
                  <a:lnTo>
                    <a:pt x="3111499" y="92075"/>
                  </a:lnTo>
                  <a:lnTo>
                    <a:pt x="3094037" y="92075"/>
                  </a:lnTo>
                  <a:close/>
                  <a:moveTo>
                    <a:pt x="2894012" y="1587"/>
                  </a:moveTo>
                  <a:lnTo>
                    <a:pt x="2911474" y="1587"/>
                  </a:lnTo>
                  <a:lnTo>
                    <a:pt x="2947987" y="61912"/>
                  </a:lnTo>
                  <a:lnTo>
                    <a:pt x="2947987" y="1587"/>
                  </a:lnTo>
                  <a:lnTo>
                    <a:pt x="2965450" y="1587"/>
                  </a:lnTo>
                  <a:lnTo>
                    <a:pt x="2965450" y="92075"/>
                  </a:lnTo>
                  <a:lnTo>
                    <a:pt x="2946400" y="92075"/>
                  </a:lnTo>
                  <a:lnTo>
                    <a:pt x="2909887" y="33337"/>
                  </a:lnTo>
                  <a:lnTo>
                    <a:pt x="2909887" y="92075"/>
                  </a:lnTo>
                  <a:lnTo>
                    <a:pt x="2894012" y="92075"/>
                  </a:lnTo>
                  <a:close/>
                  <a:moveTo>
                    <a:pt x="2601912" y="1587"/>
                  </a:moveTo>
                  <a:lnTo>
                    <a:pt x="2668587" y="1587"/>
                  </a:lnTo>
                  <a:lnTo>
                    <a:pt x="2668587" y="15875"/>
                  </a:lnTo>
                  <a:lnTo>
                    <a:pt x="2619374" y="15875"/>
                  </a:lnTo>
                  <a:lnTo>
                    <a:pt x="2619374" y="36512"/>
                  </a:lnTo>
                  <a:lnTo>
                    <a:pt x="2665412" y="36512"/>
                  </a:lnTo>
                  <a:lnTo>
                    <a:pt x="2665412" y="50800"/>
                  </a:lnTo>
                  <a:lnTo>
                    <a:pt x="2619374" y="50800"/>
                  </a:lnTo>
                  <a:lnTo>
                    <a:pt x="2619374" y="76200"/>
                  </a:lnTo>
                  <a:lnTo>
                    <a:pt x="2670175" y="76200"/>
                  </a:lnTo>
                  <a:lnTo>
                    <a:pt x="2670175" y="92075"/>
                  </a:lnTo>
                  <a:lnTo>
                    <a:pt x="2601912" y="92075"/>
                  </a:lnTo>
                  <a:close/>
                  <a:moveTo>
                    <a:pt x="2332037" y="1587"/>
                  </a:moveTo>
                  <a:lnTo>
                    <a:pt x="2398712" y="1587"/>
                  </a:lnTo>
                  <a:lnTo>
                    <a:pt x="2398712" y="15875"/>
                  </a:lnTo>
                  <a:lnTo>
                    <a:pt x="2349499" y="15875"/>
                  </a:lnTo>
                  <a:lnTo>
                    <a:pt x="2349499" y="36512"/>
                  </a:lnTo>
                  <a:lnTo>
                    <a:pt x="2395537" y="36512"/>
                  </a:lnTo>
                  <a:lnTo>
                    <a:pt x="2395537" y="50800"/>
                  </a:lnTo>
                  <a:lnTo>
                    <a:pt x="2349499" y="50800"/>
                  </a:lnTo>
                  <a:lnTo>
                    <a:pt x="2349499" y="76200"/>
                  </a:lnTo>
                  <a:lnTo>
                    <a:pt x="2401887" y="76200"/>
                  </a:lnTo>
                  <a:lnTo>
                    <a:pt x="2401887" y="92075"/>
                  </a:lnTo>
                  <a:lnTo>
                    <a:pt x="2332037" y="92075"/>
                  </a:lnTo>
                  <a:close/>
                  <a:moveTo>
                    <a:pt x="2138362" y="1587"/>
                  </a:moveTo>
                  <a:lnTo>
                    <a:pt x="2155824" y="1587"/>
                  </a:lnTo>
                  <a:lnTo>
                    <a:pt x="2192337" y="61912"/>
                  </a:lnTo>
                  <a:lnTo>
                    <a:pt x="2192337" y="1587"/>
                  </a:lnTo>
                  <a:lnTo>
                    <a:pt x="2209800" y="1587"/>
                  </a:lnTo>
                  <a:lnTo>
                    <a:pt x="2209800" y="92075"/>
                  </a:lnTo>
                  <a:lnTo>
                    <a:pt x="2190750" y="92075"/>
                  </a:lnTo>
                  <a:lnTo>
                    <a:pt x="2154237" y="33337"/>
                  </a:lnTo>
                  <a:lnTo>
                    <a:pt x="2154237" y="92075"/>
                  </a:lnTo>
                  <a:lnTo>
                    <a:pt x="2138362" y="92075"/>
                  </a:lnTo>
                  <a:close/>
                  <a:moveTo>
                    <a:pt x="2066924" y="1587"/>
                  </a:moveTo>
                  <a:lnTo>
                    <a:pt x="2085975" y="1587"/>
                  </a:lnTo>
                  <a:lnTo>
                    <a:pt x="2120900" y="92075"/>
                  </a:lnTo>
                  <a:lnTo>
                    <a:pt x="2101850" y="92075"/>
                  </a:lnTo>
                  <a:lnTo>
                    <a:pt x="2093912" y="69850"/>
                  </a:lnTo>
                  <a:lnTo>
                    <a:pt x="2057399" y="69850"/>
                  </a:lnTo>
                  <a:lnTo>
                    <a:pt x="2051049" y="92075"/>
                  </a:lnTo>
                  <a:lnTo>
                    <a:pt x="2030412" y="92075"/>
                  </a:lnTo>
                  <a:close/>
                  <a:moveTo>
                    <a:pt x="1943100" y="1587"/>
                  </a:moveTo>
                  <a:lnTo>
                    <a:pt x="1962150" y="1587"/>
                  </a:lnTo>
                  <a:lnTo>
                    <a:pt x="1998662" y="61912"/>
                  </a:lnTo>
                  <a:lnTo>
                    <a:pt x="1998662" y="1587"/>
                  </a:lnTo>
                  <a:lnTo>
                    <a:pt x="2016125" y="1587"/>
                  </a:lnTo>
                  <a:lnTo>
                    <a:pt x="2016125" y="92075"/>
                  </a:lnTo>
                  <a:lnTo>
                    <a:pt x="1997075" y="92075"/>
                  </a:lnTo>
                  <a:lnTo>
                    <a:pt x="1960562" y="33337"/>
                  </a:lnTo>
                  <a:lnTo>
                    <a:pt x="1960562" y="92075"/>
                  </a:lnTo>
                  <a:lnTo>
                    <a:pt x="1943100" y="92075"/>
                  </a:lnTo>
                  <a:close/>
                  <a:moveTo>
                    <a:pt x="1901825" y="1587"/>
                  </a:moveTo>
                  <a:lnTo>
                    <a:pt x="1919288" y="1587"/>
                  </a:lnTo>
                  <a:lnTo>
                    <a:pt x="1919288" y="92075"/>
                  </a:lnTo>
                  <a:lnTo>
                    <a:pt x="1901825" y="92075"/>
                  </a:lnTo>
                  <a:close/>
                  <a:moveTo>
                    <a:pt x="1819275" y="1587"/>
                  </a:moveTo>
                  <a:lnTo>
                    <a:pt x="1881188" y="1587"/>
                  </a:lnTo>
                  <a:lnTo>
                    <a:pt x="1881188" y="15875"/>
                  </a:lnTo>
                  <a:lnTo>
                    <a:pt x="1836737" y="15875"/>
                  </a:lnTo>
                  <a:lnTo>
                    <a:pt x="1836737" y="38100"/>
                  </a:lnTo>
                  <a:lnTo>
                    <a:pt x="1874838" y="38100"/>
                  </a:lnTo>
                  <a:lnTo>
                    <a:pt x="1874838" y="52387"/>
                  </a:lnTo>
                  <a:lnTo>
                    <a:pt x="1836737" y="52387"/>
                  </a:lnTo>
                  <a:lnTo>
                    <a:pt x="1836737" y="92075"/>
                  </a:lnTo>
                  <a:lnTo>
                    <a:pt x="1819275" y="92075"/>
                  </a:lnTo>
                  <a:close/>
                  <a:moveTo>
                    <a:pt x="1695450" y="1587"/>
                  </a:moveTo>
                  <a:lnTo>
                    <a:pt x="1757363" y="1587"/>
                  </a:lnTo>
                  <a:lnTo>
                    <a:pt x="1757363" y="15875"/>
                  </a:lnTo>
                  <a:lnTo>
                    <a:pt x="1712912" y="15875"/>
                  </a:lnTo>
                  <a:lnTo>
                    <a:pt x="1712912" y="38100"/>
                  </a:lnTo>
                  <a:lnTo>
                    <a:pt x="1751013" y="38100"/>
                  </a:lnTo>
                  <a:lnTo>
                    <a:pt x="1751013" y="52387"/>
                  </a:lnTo>
                  <a:lnTo>
                    <a:pt x="1712912" y="52387"/>
                  </a:lnTo>
                  <a:lnTo>
                    <a:pt x="1712912" y="92075"/>
                  </a:lnTo>
                  <a:lnTo>
                    <a:pt x="1695450" y="92075"/>
                  </a:lnTo>
                  <a:close/>
                  <a:moveTo>
                    <a:pt x="1452562" y="1587"/>
                  </a:moveTo>
                  <a:lnTo>
                    <a:pt x="1474787" y="1587"/>
                  </a:lnTo>
                  <a:lnTo>
                    <a:pt x="1495424" y="38100"/>
                  </a:lnTo>
                  <a:lnTo>
                    <a:pt x="1516062" y="1587"/>
                  </a:lnTo>
                  <a:lnTo>
                    <a:pt x="1535112" y="1587"/>
                  </a:lnTo>
                  <a:lnTo>
                    <a:pt x="1503362" y="53975"/>
                  </a:lnTo>
                  <a:lnTo>
                    <a:pt x="1503362" y="92075"/>
                  </a:lnTo>
                  <a:lnTo>
                    <a:pt x="1484312" y="92075"/>
                  </a:lnTo>
                  <a:lnTo>
                    <a:pt x="1484312" y="53975"/>
                  </a:lnTo>
                  <a:close/>
                  <a:moveTo>
                    <a:pt x="1371600" y="1587"/>
                  </a:moveTo>
                  <a:lnTo>
                    <a:pt x="1444625" y="1587"/>
                  </a:lnTo>
                  <a:lnTo>
                    <a:pt x="1444625" y="15875"/>
                  </a:lnTo>
                  <a:lnTo>
                    <a:pt x="1417637" y="15875"/>
                  </a:lnTo>
                  <a:lnTo>
                    <a:pt x="1417637" y="92075"/>
                  </a:lnTo>
                  <a:lnTo>
                    <a:pt x="1398587" y="92075"/>
                  </a:lnTo>
                  <a:lnTo>
                    <a:pt x="1398587" y="15875"/>
                  </a:lnTo>
                  <a:lnTo>
                    <a:pt x="1371600" y="15875"/>
                  </a:lnTo>
                  <a:close/>
                  <a:moveTo>
                    <a:pt x="1336675" y="1587"/>
                  </a:moveTo>
                  <a:lnTo>
                    <a:pt x="1355725" y="1587"/>
                  </a:lnTo>
                  <a:lnTo>
                    <a:pt x="1355725" y="92075"/>
                  </a:lnTo>
                  <a:lnTo>
                    <a:pt x="1336675" y="92075"/>
                  </a:lnTo>
                  <a:close/>
                  <a:moveTo>
                    <a:pt x="1150937" y="1587"/>
                  </a:moveTo>
                  <a:cubicBezTo>
                    <a:pt x="1150937" y="1587"/>
                    <a:pt x="1150937" y="1587"/>
                    <a:pt x="1188378" y="1587"/>
                  </a:cubicBezTo>
                  <a:cubicBezTo>
                    <a:pt x="1198861" y="1587"/>
                    <a:pt x="1204852" y="1587"/>
                    <a:pt x="1209345" y="4603"/>
                  </a:cubicBezTo>
                  <a:cubicBezTo>
                    <a:pt x="1213838" y="6112"/>
                    <a:pt x="1216833" y="9128"/>
                    <a:pt x="1219828" y="12144"/>
                  </a:cubicBezTo>
                  <a:cubicBezTo>
                    <a:pt x="1222824" y="16668"/>
                    <a:pt x="1224321" y="21193"/>
                    <a:pt x="1224321" y="27225"/>
                  </a:cubicBezTo>
                  <a:cubicBezTo>
                    <a:pt x="1224321" y="33258"/>
                    <a:pt x="1221326" y="39290"/>
                    <a:pt x="1218331" y="43815"/>
                  </a:cubicBezTo>
                  <a:cubicBezTo>
                    <a:pt x="1213838" y="48339"/>
                    <a:pt x="1207847" y="51356"/>
                    <a:pt x="1200359" y="51356"/>
                  </a:cubicBezTo>
                  <a:cubicBezTo>
                    <a:pt x="1203354" y="54372"/>
                    <a:pt x="1207847" y="57388"/>
                    <a:pt x="1209345" y="58896"/>
                  </a:cubicBezTo>
                  <a:cubicBezTo>
                    <a:pt x="1212340" y="61912"/>
                    <a:pt x="1215335" y="66437"/>
                    <a:pt x="1219828" y="73978"/>
                  </a:cubicBezTo>
                  <a:cubicBezTo>
                    <a:pt x="1219828" y="73978"/>
                    <a:pt x="1219828" y="73978"/>
                    <a:pt x="1230312" y="92075"/>
                  </a:cubicBezTo>
                  <a:cubicBezTo>
                    <a:pt x="1230312" y="92075"/>
                    <a:pt x="1230312" y="92075"/>
                    <a:pt x="1209345" y="92075"/>
                  </a:cubicBezTo>
                  <a:cubicBezTo>
                    <a:pt x="1209345" y="92075"/>
                    <a:pt x="1209345" y="92075"/>
                    <a:pt x="1195866" y="72469"/>
                  </a:cubicBezTo>
                  <a:cubicBezTo>
                    <a:pt x="1191373" y="64929"/>
                    <a:pt x="1188378" y="60404"/>
                    <a:pt x="1186880" y="58896"/>
                  </a:cubicBezTo>
                  <a:cubicBezTo>
                    <a:pt x="1185383" y="57388"/>
                    <a:pt x="1183885" y="55880"/>
                    <a:pt x="1180890" y="54372"/>
                  </a:cubicBezTo>
                  <a:cubicBezTo>
                    <a:pt x="1179392" y="54372"/>
                    <a:pt x="1176397" y="54372"/>
                    <a:pt x="1171904" y="54372"/>
                  </a:cubicBezTo>
                  <a:cubicBezTo>
                    <a:pt x="1171904" y="54372"/>
                    <a:pt x="1171904" y="54372"/>
                    <a:pt x="1168908" y="54372"/>
                  </a:cubicBezTo>
                  <a:cubicBezTo>
                    <a:pt x="1168908" y="54372"/>
                    <a:pt x="1168908" y="54372"/>
                    <a:pt x="1168908" y="92075"/>
                  </a:cubicBezTo>
                  <a:cubicBezTo>
                    <a:pt x="1168908" y="92075"/>
                    <a:pt x="1168908" y="92075"/>
                    <a:pt x="1150937" y="92075"/>
                  </a:cubicBezTo>
                  <a:cubicBezTo>
                    <a:pt x="1150937" y="92075"/>
                    <a:pt x="1150937" y="92075"/>
                    <a:pt x="1150937" y="1587"/>
                  </a:cubicBezTo>
                  <a:close/>
                  <a:moveTo>
                    <a:pt x="1060450" y="1587"/>
                  </a:moveTo>
                  <a:lnTo>
                    <a:pt x="1127125" y="1587"/>
                  </a:lnTo>
                  <a:lnTo>
                    <a:pt x="1127125" y="15875"/>
                  </a:lnTo>
                  <a:lnTo>
                    <a:pt x="1077912" y="15875"/>
                  </a:lnTo>
                  <a:lnTo>
                    <a:pt x="1077912" y="36512"/>
                  </a:lnTo>
                  <a:lnTo>
                    <a:pt x="1123950" y="36512"/>
                  </a:lnTo>
                  <a:lnTo>
                    <a:pt x="1123950" y="50800"/>
                  </a:lnTo>
                  <a:lnTo>
                    <a:pt x="1077912" y="50800"/>
                  </a:lnTo>
                  <a:lnTo>
                    <a:pt x="1077912" y="76200"/>
                  </a:lnTo>
                  <a:lnTo>
                    <a:pt x="1128713" y="76200"/>
                  </a:lnTo>
                  <a:lnTo>
                    <a:pt x="1128713" y="92075"/>
                  </a:lnTo>
                  <a:lnTo>
                    <a:pt x="1060450" y="92075"/>
                  </a:lnTo>
                  <a:close/>
                  <a:moveTo>
                    <a:pt x="960437" y="1587"/>
                  </a:moveTo>
                  <a:lnTo>
                    <a:pt x="981074" y="1587"/>
                  </a:lnTo>
                  <a:lnTo>
                    <a:pt x="1003299" y="68262"/>
                  </a:lnTo>
                  <a:lnTo>
                    <a:pt x="1025524" y="1587"/>
                  </a:lnTo>
                  <a:lnTo>
                    <a:pt x="1042987" y="1587"/>
                  </a:lnTo>
                  <a:lnTo>
                    <a:pt x="1012824" y="92075"/>
                  </a:lnTo>
                  <a:lnTo>
                    <a:pt x="992187" y="92075"/>
                  </a:lnTo>
                  <a:close/>
                  <a:moveTo>
                    <a:pt x="927100" y="1587"/>
                  </a:moveTo>
                  <a:lnTo>
                    <a:pt x="946150" y="1587"/>
                  </a:lnTo>
                  <a:lnTo>
                    <a:pt x="946150" y="92075"/>
                  </a:lnTo>
                  <a:lnTo>
                    <a:pt x="927100" y="92075"/>
                  </a:lnTo>
                  <a:close/>
                  <a:moveTo>
                    <a:pt x="831850" y="1587"/>
                  </a:moveTo>
                  <a:lnTo>
                    <a:pt x="849312" y="1587"/>
                  </a:lnTo>
                  <a:lnTo>
                    <a:pt x="885825" y="61912"/>
                  </a:lnTo>
                  <a:lnTo>
                    <a:pt x="885825" y="1587"/>
                  </a:lnTo>
                  <a:lnTo>
                    <a:pt x="901700" y="1587"/>
                  </a:lnTo>
                  <a:lnTo>
                    <a:pt x="901700" y="92075"/>
                  </a:lnTo>
                  <a:lnTo>
                    <a:pt x="884237" y="92075"/>
                  </a:lnTo>
                  <a:lnTo>
                    <a:pt x="847725" y="33337"/>
                  </a:lnTo>
                  <a:lnTo>
                    <a:pt x="847725" y="92075"/>
                  </a:lnTo>
                  <a:lnTo>
                    <a:pt x="831850" y="92075"/>
                  </a:lnTo>
                  <a:close/>
                  <a:moveTo>
                    <a:pt x="733425" y="1587"/>
                  </a:moveTo>
                  <a:cubicBezTo>
                    <a:pt x="733425" y="1587"/>
                    <a:pt x="733425" y="1587"/>
                    <a:pt x="751681" y="1587"/>
                  </a:cubicBezTo>
                  <a:cubicBezTo>
                    <a:pt x="751681" y="1587"/>
                    <a:pt x="751681" y="1587"/>
                    <a:pt x="751681" y="49889"/>
                  </a:cubicBezTo>
                  <a:cubicBezTo>
                    <a:pt x="751681" y="57436"/>
                    <a:pt x="753202" y="63474"/>
                    <a:pt x="753202" y="64983"/>
                  </a:cubicBezTo>
                  <a:cubicBezTo>
                    <a:pt x="753202" y="69511"/>
                    <a:pt x="756245" y="72530"/>
                    <a:pt x="757766" y="74040"/>
                  </a:cubicBezTo>
                  <a:cubicBezTo>
                    <a:pt x="760809" y="77058"/>
                    <a:pt x="765373" y="77058"/>
                    <a:pt x="769937" y="77058"/>
                  </a:cubicBezTo>
                  <a:cubicBezTo>
                    <a:pt x="776023" y="77058"/>
                    <a:pt x="779065" y="77058"/>
                    <a:pt x="782108" y="74040"/>
                  </a:cubicBezTo>
                  <a:cubicBezTo>
                    <a:pt x="785151" y="72530"/>
                    <a:pt x="786672" y="69511"/>
                    <a:pt x="786672" y="66492"/>
                  </a:cubicBezTo>
                  <a:cubicBezTo>
                    <a:pt x="788194" y="63474"/>
                    <a:pt x="788194" y="58945"/>
                    <a:pt x="788194" y="51398"/>
                  </a:cubicBezTo>
                  <a:lnTo>
                    <a:pt x="788194" y="1587"/>
                  </a:lnTo>
                  <a:cubicBezTo>
                    <a:pt x="788194" y="1587"/>
                    <a:pt x="788194" y="1587"/>
                    <a:pt x="806450" y="1587"/>
                  </a:cubicBezTo>
                  <a:cubicBezTo>
                    <a:pt x="806450" y="1587"/>
                    <a:pt x="806450" y="1587"/>
                    <a:pt x="806450" y="48379"/>
                  </a:cubicBezTo>
                  <a:cubicBezTo>
                    <a:pt x="806450" y="60455"/>
                    <a:pt x="806450" y="68002"/>
                    <a:pt x="804928" y="72530"/>
                  </a:cubicBezTo>
                  <a:cubicBezTo>
                    <a:pt x="803407" y="77058"/>
                    <a:pt x="801886" y="80077"/>
                    <a:pt x="798843" y="83096"/>
                  </a:cubicBezTo>
                  <a:cubicBezTo>
                    <a:pt x="797322" y="86115"/>
                    <a:pt x="792758" y="89134"/>
                    <a:pt x="788194" y="90643"/>
                  </a:cubicBezTo>
                  <a:cubicBezTo>
                    <a:pt x="783629" y="92153"/>
                    <a:pt x="779065" y="93662"/>
                    <a:pt x="771459" y="93662"/>
                  </a:cubicBezTo>
                  <a:cubicBezTo>
                    <a:pt x="762330" y="93662"/>
                    <a:pt x="756245" y="92153"/>
                    <a:pt x="751681" y="90643"/>
                  </a:cubicBezTo>
                  <a:cubicBezTo>
                    <a:pt x="747117" y="87624"/>
                    <a:pt x="744074" y="86115"/>
                    <a:pt x="741032" y="83096"/>
                  </a:cubicBezTo>
                  <a:cubicBezTo>
                    <a:pt x="737989" y="80077"/>
                    <a:pt x="736467" y="75549"/>
                    <a:pt x="734946" y="72530"/>
                  </a:cubicBezTo>
                  <a:cubicBezTo>
                    <a:pt x="734946" y="68002"/>
                    <a:pt x="733425" y="60455"/>
                    <a:pt x="733425" y="49889"/>
                  </a:cubicBezTo>
                  <a:cubicBezTo>
                    <a:pt x="733425" y="49889"/>
                    <a:pt x="733425" y="49889"/>
                    <a:pt x="733425" y="1587"/>
                  </a:cubicBezTo>
                  <a:close/>
                  <a:moveTo>
                    <a:pt x="492125" y="1587"/>
                  </a:moveTo>
                  <a:lnTo>
                    <a:pt x="509587" y="1587"/>
                  </a:lnTo>
                  <a:lnTo>
                    <a:pt x="547688" y="61912"/>
                  </a:lnTo>
                  <a:lnTo>
                    <a:pt x="547688" y="1587"/>
                  </a:lnTo>
                  <a:lnTo>
                    <a:pt x="563563" y="1587"/>
                  </a:lnTo>
                  <a:lnTo>
                    <a:pt x="563563" y="92075"/>
                  </a:lnTo>
                  <a:lnTo>
                    <a:pt x="546100" y="92075"/>
                  </a:lnTo>
                  <a:lnTo>
                    <a:pt x="509587" y="33337"/>
                  </a:lnTo>
                  <a:lnTo>
                    <a:pt x="509587" y="92075"/>
                  </a:lnTo>
                  <a:lnTo>
                    <a:pt x="492125" y="92075"/>
                  </a:lnTo>
                  <a:close/>
                  <a:moveTo>
                    <a:pt x="420687" y="1587"/>
                  </a:moveTo>
                  <a:lnTo>
                    <a:pt x="439737" y="1587"/>
                  </a:lnTo>
                  <a:lnTo>
                    <a:pt x="476250" y="92075"/>
                  </a:lnTo>
                  <a:lnTo>
                    <a:pt x="457200" y="92075"/>
                  </a:lnTo>
                  <a:lnTo>
                    <a:pt x="447675" y="69850"/>
                  </a:lnTo>
                  <a:lnTo>
                    <a:pt x="411162" y="69850"/>
                  </a:lnTo>
                  <a:lnTo>
                    <a:pt x="404812" y="92075"/>
                  </a:lnTo>
                  <a:lnTo>
                    <a:pt x="385762" y="92075"/>
                  </a:lnTo>
                  <a:close/>
                  <a:moveTo>
                    <a:pt x="352425" y="1587"/>
                  </a:moveTo>
                  <a:lnTo>
                    <a:pt x="371475" y="1587"/>
                  </a:lnTo>
                  <a:lnTo>
                    <a:pt x="371475" y="92075"/>
                  </a:lnTo>
                  <a:lnTo>
                    <a:pt x="352425" y="92075"/>
                  </a:lnTo>
                  <a:close/>
                  <a:moveTo>
                    <a:pt x="308977" y="1587"/>
                  </a:moveTo>
                  <a:cubicBezTo>
                    <a:pt x="308977" y="1587"/>
                    <a:pt x="308977" y="1587"/>
                    <a:pt x="327025" y="1587"/>
                  </a:cubicBezTo>
                  <a:cubicBezTo>
                    <a:pt x="327025" y="1587"/>
                    <a:pt x="327025" y="1587"/>
                    <a:pt x="327025" y="58945"/>
                  </a:cubicBezTo>
                  <a:cubicBezTo>
                    <a:pt x="327025" y="66492"/>
                    <a:pt x="327025" y="72530"/>
                    <a:pt x="325521" y="75549"/>
                  </a:cubicBezTo>
                  <a:cubicBezTo>
                    <a:pt x="324017" y="81587"/>
                    <a:pt x="321009" y="86115"/>
                    <a:pt x="316497" y="89134"/>
                  </a:cubicBezTo>
                  <a:cubicBezTo>
                    <a:pt x="311985" y="92153"/>
                    <a:pt x="304466" y="93662"/>
                    <a:pt x="296946" y="93662"/>
                  </a:cubicBezTo>
                  <a:cubicBezTo>
                    <a:pt x="289426" y="93662"/>
                    <a:pt x="281906" y="90643"/>
                    <a:pt x="277394" y="86115"/>
                  </a:cubicBezTo>
                  <a:cubicBezTo>
                    <a:pt x="272883" y="81587"/>
                    <a:pt x="269875" y="74040"/>
                    <a:pt x="269875" y="63474"/>
                  </a:cubicBezTo>
                  <a:cubicBezTo>
                    <a:pt x="269875" y="63474"/>
                    <a:pt x="269875" y="63474"/>
                    <a:pt x="286418" y="61964"/>
                  </a:cubicBezTo>
                  <a:cubicBezTo>
                    <a:pt x="287922" y="66492"/>
                    <a:pt x="287922" y="71021"/>
                    <a:pt x="289426" y="72530"/>
                  </a:cubicBezTo>
                  <a:cubicBezTo>
                    <a:pt x="290930" y="75549"/>
                    <a:pt x="293938" y="77058"/>
                    <a:pt x="298450" y="77058"/>
                  </a:cubicBezTo>
                  <a:cubicBezTo>
                    <a:pt x="302962" y="77058"/>
                    <a:pt x="304466" y="77058"/>
                    <a:pt x="307473" y="74040"/>
                  </a:cubicBezTo>
                  <a:cubicBezTo>
                    <a:pt x="308977" y="72530"/>
                    <a:pt x="308977" y="66492"/>
                    <a:pt x="308977" y="60455"/>
                  </a:cubicBezTo>
                  <a:close/>
                  <a:moveTo>
                    <a:pt x="187325" y="1587"/>
                  </a:moveTo>
                  <a:lnTo>
                    <a:pt x="254000" y="1587"/>
                  </a:lnTo>
                  <a:lnTo>
                    <a:pt x="254000" y="15875"/>
                  </a:lnTo>
                  <a:lnTo>
                    <a:pt x="204787" y="15875"/>
                  </a:lnTo>
                  <a:lnTo>
                    <a:pt x="204787" y="36512"/>
                  </a:lnTo>
                  <a:lnTo>
                    <a:pt x="250825" y="36512"/>
                  </a:lnTo>
                  <a:lnTo>
                    <a:pt x="250825" y="50800"/>
                  </a:lnTo>
                  <a:lnTo>
                    <a:pt x="204787" y="50800"/>
                  </a:lnTo>
                  <a:lnTo>
                    <a:pt x="204787" y="76200"/>
                  </a:lnTo>
                  <a:lnTo>
                    <a:pt x="255588" y="76200"/>
                  </a:lnTo>
                  <a:lnTo>
                    <a:pt x="255588" y="92075"/>
                  </a:lnTo>
                  <a:lnTo>
                    <a:pt x="187325" y="92075"/>
                  </a:lnTo>
                  <a:close/>
                  <a:moveTo>
                    <a:pt x="88900" y="1587"/>
                  </a:moveTo>
                  <a:lnTo>
                    <a:pt x="107950" y="1587"/>
                  </a:lnTo>
                  <a:lnTo>
                    <a:pt x="107950" y="36512"/>
                  </a:lnTo>
                  <a:lnTo>
                    <a:pt x="144462" y="36512"/>
                  </a:lnTo>
                  <a:lnTo>
                    <a:pt x="144462" y="1587"/>
                  </a:lnTo>
                  <a:lnTo>
                    <a:pt x="161925" y="1587"/>
                  </a:lnTo>
                  <a:lnTo>
                    <a:pt x="161925" y="92075"/>
                  </a:lnTo>
                  <a:lnTo>
                    <a:pt x="144462" y="92075"/>
                  </a:lnTo>
                  <a:lnTo>
                    <a:pt x="144462" y="52387"/>
                  </a:lnTo>
                  <a:lnTo>
                    <a:pt x="107950" y="52387"/>
                  </a:lnTo>
                  <a:lnTo>
                    <a:pt x="107950" y="92075"/>
                  </a:lnTo>
                  <a:lnTo>
                    <a:pt x="88900" y="92075"/>
                  </a:lnTo>
                  <a:close/>
                  <a:moveTo>
                    <a:pt x="3175" y="1587"/>
                  </a:moveTo>
                  <a:lnTo>
                    <a:pt x="69850" y="1587"/>
                  </a:lnTo>
                  <a:lnTo>
                    <a:pt x="69850" y="14287"/>
                  </a:lnTo>
                  <a:lnTo>
                    <a:pt x="20637" y="76200"/>
                  </a:lnTo>
                  <a:lnTo>
                    <a:pt x="71438" y="76200"/>
                  </a:lnTo>
                  <a:lnTo>
                    <a:pt x="71438" y="92075"/>
                  </a:lnTo>
                  <a:lnTo>
                    <a:pt x="0" y="92075"/>
                  </a:lnTo>
                  <a:lnTo>
                    <a:pt x="0" y="74613"/>
                  </a:lnTo>
                  <a:lnTo>
                    <a:pt x="46038" y="15875"/>
                  </a:lnTo>
                  <a:lnTo>
                    <a:pt x="3175" y="15875"/>
                  </a:lnTo>
                  <a:close/>
                  <a:moveTo>
                    <a:pt x="4793286" y="0"/>
                  </a:moveTo>
                  <a:cubicBezTo>
                    <a:pt x="4803803" y="0"/>
                    <a:pt x="4812818" y="1511"/>
                    <a:pt x="4818828" y="7554"/>
                  </a:cubicBezTo>
                  <a:cubicBezTo>
                    <a:pt x="4826340" y="12086"/>
                    <a:pt x="4829345" y="18128"/>
                    <a:pt x="4832350" y="27193"/>
                  </a:cubicBezTo>
                  <a:cubicBezTo>
                    <a:pt x="4832350" y="27193"/>
                    <a:pt x="4832350" y="27193"/>
                    <a:pt x="4814320" y="30214"/>
                  </a:cubicBezTo>
                  <a:cubicBezTo>
                    <a:pt x="4812818" y="25682"/>
                    <a:pt x="4809813" y="21150"/>
                    <a:pt x="4806808" y="19639"/>
                  </a:cubicBezTo>
                  <a:cubicBezTo>
                    <a:pt x="4802301" y="16618"/>
                    <a:pt x="4799296" y="15107"/>
                    <a:pt x="4793286" y="15107"/>
                  </a:cubicBezTo>
                  <a:cubicBezTo>
                    <a:pt x="4785774" y="15107"/>
                    <a:pt x="4779764" y="18128"/>
                    <a:pt x="4773754" y="22661"/>
                  </a:cubicBezTo>
                  <a:cubicBezTo>
                    <a:pt x="4769247" y="28703"/>
                    <a:pt x="4767744" y="36257"/>
                    <a:pt x="4767744" y="45321"/>
                  </a:cubicBezTo>
                  <a:cubicBezTo>
                    <a:pt x="4767744" y="55896"/>
                    <a:pt x="4769247" y="64960"/>
                    <a:pt x="4775256" y="69492"/>
                  </a:cubicBezTo>
                  <a:cubicBezTo>
                    <a:pt x="4779764" y="75535"/>
                    <a:pt x="4785774" y="77045"/>
                    <a:pt x="4793286" y="77045"/>
                  </a:cubicBezTo>
                  <a:cubicBezTo>
                    <a:pt x="4796291" y="77045"/>
                    <a:pt x="4800798" y="77045"/>
                    <a:pt x="4805306" y="75535"/>
                  </a:cubicBezTo>
                  <a:cubicBezTo>
                    <a:pt x="4808311" y="74024"/>
                    <a:pt x="4811315" y="72513"/>
                    <a:pt x="4814320" y="69492"/>
                  </a:cubicBezTo>
                  <a:cubicBezTo>
                    <a:pt x="4814320" y="69492"/>
                    <a:pt x="4814320" y="69492"/>
                    <a:pt x="4814320" y="58917"/>
                  </a:cubicBezTo>
                  <a:cubicBezTo>
                    <a:pt x="4814320" y="58917"/>
                    <a:pt x="4814320" y="58917"/>
                    <a:pt x="4793286" y="58917"/>
                  </a:cubicBezTo>
                  <a:lnTo>
                    <a:pt x="4793286" y="43810"/>
                  </a:lnTo>
                  <a:cubicBezTo>
                    <a:pt x="4793286" y="43810"/>
                    <a:pt x="4793286" y="43810"/>
                    <a:pt x="4832350" y="43810"/>
                  </a:cubicBezTo>
                  <a:cubicBezTo>
                    <a:pt x="4832350" y="43810"/>
                    <a:pt x="4832350" y="43810"/>
                    <a:pt x="4832350" y="80067"/>
                  </a:cubicBezTo>
                  <a:cubicBezTo>
                    <a:pt x="4829345" y="83088"/>
                    <a:pt x="4823335" y="86110"/>
                    <a:pt x="4815823" y="89131"/>
                  </a:cubicBezTo>
                  <a:cubicBezTo>
                    <a:pt x="4808311" y="92152"/>
                    <a:pt x="4802301" y="93663"/>
                    <a:pt x="4794788" y="93663"/>
                  </a:cubicBezTo>
                  <a:cubicBezTo>
                    <a:pt x="4784271" y="93663"/>
                    <a:pt x="4776759" y="90642"/>
                    <a:pt x="4769247" y="87620"/>
                  </a:cubicBezTo>
                  <a:cubicBezTo>
                    <a:pt x="4763237" y="83088"/>
                    <a:pt x="4757227" y="77045"/>
                    <a:pt x="4754222" y="71003"/>
                  </a:cubicBezTo>
                  <a:cubicBezTo>
                    <a:pt x="4751217" y="63449"/>
                    <a:pt x="4748212" y="54385"/>
                    <a:pt x="4748212" y="46832"/>
                  </a:cubicBezTo>
                  <a:cubicBezTo>
                    <a:pt x="4748212" y="36257"/>
                    <a:pt x="4751217" y="28703"/>
                    <a:pt x="4754222" y="21150"/>
                  </a:cubicBezTo>
                  <a:cubicBezTo>
                    <a:pt x="4758729" y="13596"/>
                    <a:pt x="4764739" y="7554"/>
                    <a:pt x="4772251" y="4532"/>
                  </a:cubicBezTo>
                  <a:cubicBezTo>
                    <a:pt x="4778261" y="1511"/>
                    <a:pt x="4784271" y="0"/>
                    <a:pt x="4793286" y="0"/>
                  </a:cubicBezTo>
                  <a:close/>
                  <a:moveTo>
                    <a:pt x="4429919" y="0"/>
                  </a:moveTo>
                  <a:cubicBezTo>
                    <a:pt x="4443467" y="0"/>
                    <a:pt x="4454005" y="4532"/>
                    <a:pt x="4463037" y="12086"/>
                  </a:cubicBezTo>
                  <a:cubicBezTo>
                    <a:pt x="4470564" y="21150"/>
                    <a:pt x="4473575" y="31725"/>
                    <a:pt x="4473575" y="46832"/>
                  </a:cubicBezTo>
                  <a:cubicBezTo>
                    <a:pt x="4473575" y="61939"/>
                    <a:pt x="4470564" y="72513"/>
                    <a:pt x="4463037" y="81578"/>
                  </a:cubicBezTo>
                  <a:cubicBezTo>
                    <a:pt x="4454005" y="89131"/>
                    <a:pt x="4443467" y="93663"/>
                    <a:pt x="4431424" y="93663"/>
                  </a:cubicBezTo>
                  <a:cubicBezTo>
                    <a:pt x="4417875" y="93663"/>
                    <a:pt x="4407338" y="89131"/>
                    <a:pt x="4398305" y="81578"/>
                  </a:cubicBezTo>
                  <a:cubicBezTo>
                    <a:pt x="4390778" y="72513"/>
                    <a:pt x="4386262" y="61939"/>
                    <a:pt x="4386262" y="46832"/>
                  </a:cubicBezTo>
                  <a:cubicBezTo>
                    <a:pt x="4386262" y="37767"/>
                    <a:pt x="4387767" y="30214"/>
                    <a:pt x="4390778" y="24171"/>
                  </a:cubicBezTo>
                  <a:cubicBezTo>
                    <a:pt x="4393789" y="19639"/>
                    <a:pt x="4395294" y="15107"/>
                    <a:pt x="4399811" y="12086"/>
                  </a:cubicBezTo>
                  <a:cubicBezTo>
                    <a:pt x="4402821" y="7554"/>
                    <a:pt x="4407338" y="4532"/>
                    <a:pt x="4410348" y="3022"/>
                  </a:cubicBezTo>
                  <a:cubicBezTo>
                    <a:pt x="4416370" y="1511"/>
                    <a:pt x="4422392" y="0"/>
                    <a:pt x="4429919" y="0"/>
                  </a:cubicBezTo>
                  <a:close/>
                  <a:moveTo>
                    <a:pt x="4332165" y="0"/>
                  </a:moveTo>
                  <a:cubicBezTo>
                    <a:pt x="4344377" y="0"/>
                    <a:pt x="4352009" y="3022"/>
                    <a:pt x="4359641" y="9064"/>
                  </a:cubicBezTo>
                  <a:cubicBezTo>
                    <a:pt x="4364221" y="13596"/>
                    <a:pt x="4367274" y="19639"/>
                    <a:pt x="4368800" y="25682"/>
                  </a:cubicBezTo>
                  <a:cubicBezTo>
                    <a:pt x="4368800" y="25682"/>
                    <a:pt x="4368800" y="25682"/>
                    <a:pt x="4350483" y="30214"/>
                  </a:cubicBezTo>
                  <a:cubicBezTo>
                    <a:pt x="4350483" y="25682"/>
                    <a:pt x="4347430" y="22661"/>
                    <a:pt x="4344377" y="19639"/>
                  </a:cubicBezTo>
                  <a:cubicBezTo>
                    <a:pt x="4341324" y="16618"/>
                    <a:pt x="4336745" y="15107"/>
                    <a:pt x="4332165" y="15107"/>
                  </a:cubicBezTo>
                  <a:cubicBezTo>
                    <a:pt x="4324533" y="15107"/>
                    <a:pt x="4319954" y="18128"/>
                    <a:pt x="4315375" y="22661"/>
                  </a:cubicBezTo>
                  <a:cubicBezTo>
                    <a:pt x="4310795" y="27193"/>
                    <a:pt x="4309269" y="34746"/>
                    <a:pt x="4309269" y="45321"/>
                  </a:cubicBezTo>
                  <a:cubicBezTo>
                    <a:pt x="4309269" y="57406"/>
                    <a:pt x="4310795" y="64960"/>
                    <a:pt x="4315375" y="71003"/>
                  </a:cubicBezTo>
                  <a:cubicBezTo>
                    <a:pt x="4318427" y="75535"/>
                    <a:pt x="4324533" y="77045"/>
                    <a:pt x="4330639" y="77045"/>
                  </a:cubicBezTo>
                  <a:cubicBezTo>
                    <a:pt x="4336745" y="77045"/>
                    <a:pt x="4339798" y="75535"/>
                    <a:pt x="4344377" y="72513"/>
                  </a:cubicBezTo>
                  <a:cubicBezTo>
                    <a:pt x="4347430" y="69492"/>
                    <a:pt x="4350483" y="64960"/>
                    <a:pt x="4352009" y="58917"/>
                  </a:cubicBezTo>
                  <a:cubicBezTo>
                    <a:pt x="4352009" y="58917"/>
                    <a:pt x="4352009" y="58917"/>
                    <a:pt x="4368800" y="63449"/>
                  </a:cubicBezTo>
                  <a:cubicBezTo>
                    <a:pt x="4367274" y="74024"/>
                    <a:pt x="4362694" y="81578"/>
                    <a:pt x="4355062" y="86110"/>
                  </a:cubicBezTo>
                  <a:cubicBezTo>
                    <a:pt x="4348956" y="90642"/>
                    <a:pt x="4341324" y="93663"/>
                    <a:pt x="4330639" y="93663"/>
                  </a:cubicBezTo>
                  <a:cubicBezTo>
                    <a:pt x="4319954" y="93663"/>
                    <a:pt x="4309269" y="89131"/>
                    <a:pt x="4301637" y="81578"/>
                  </a:cubicBezTo>
                  <a:cubicBezTo>
                    <a:pt x="4294004" y="72513"/>
                    <a:pt x="4289425" y="61939"/>
                    <a:pt x="4289425" y="46832"/>
                  </a:cubicBezTo>
                  <a:cubicBezTo>
                    <a:pt x="4289425" y="31725"/>
                    <a:pt x="4294004" y="21150"/>
                    <a:pt x="4301637" y="12086"/>
                  </a:cubicBezTo>
                  <a:cubicBezTo>
                    <a:pt x="4309269" y="4532"/>
                    <a:pt x="4319954" y="0"/>
                    <a:pt x="4332165" y="0"/>
                  </a:cubicBezTo>
                  <a:close/>
                  <a:moveTo>
                    <a:pt x="4189355" y="0"/>
                  </a:moveTo>
                  <a:cubicBezTo>
                    <a:pt x="4201602" y="0"/>
                    <a:pt x="4210787" y="1511"/>
                    <a:pt x="4216910" y="7554"/>
                  </a:cubicBezTo>
                  <a:cubicBezTo>
                    <a:pt x="4223033" y="12086"/>
                    <a:pt x="4227625" y="18128"/>
                    <a:pt x="4229156" y="27193"/>
                  </a:cubicBezTo>
                  <a:cubicBezTo>
                    <a:pt x="4229156" y="27193"/>
                    <a:pt x="4229156" y="27193"/>
                    <a:pt x="4210787" y="30214"/>
                  </a:cubicBezTo>
                  <a:cubicBezTo>
                    <a:pt x="4209256" y="25682"/>
                    <a:pt x="4206194" y="21150"/>
                    <a:pt x="4203133" y="19639"/>
                  </a:cubicBezTo>
                  <a:cubicBezTo>
                    <a:pt x="4200071" y="16618"/>
                    <a:pt x="4195479" y="15107"/>
                    <a:pt x="4189355" y="15107"/>
                  </a:cubicBezTo>
                  <a:cubicBezTo>
                    <a:pt x="4181701" y="15107"/>
                    <a:pt x="4175578" y="18128"/>
                    <a:pt x="4170986" y="22661"/>
                  </a:cubicBezTo>
                  <a:cubicBezTo>
                    <a:pt x="4166393" y="28703"/>
                    <a:pt x="4163332" y="36257"/>
                    <a:pt x="4163332" y="45321"/>
                  </a:cubicBezTo>
                  <a:cubicBezTo>
                    <a:pt x="4163332" y="55896"/>
                    <a:pt x="4166393" y="64960"/>
                    <a:pt x="4170986" y="69492"/>
                  </a:cubicBezTo>
                  <a:cubicBezTo>
                    <a:pt x="4175578" y="75535"/>
                    <a:pt x="4181701" y="77045"/>
                    <a:pt x="4189355" y="77045"/>
                  </a:cubicBezTo>
                  <a:cubicBezTo>
                    <a:pt x="4193948" y="77045"/>
                    <a:pt x="4197009" y="77045"/>
                    <a:pt x="4201602" y="75535"/>
                  </a:cubicBezTo>
                  <a:cubicBezTo>
                    <a:pt x="4204663" y="74024"/>
                    <a:pt x="4209256" y="72513"/>
                    <a:pt x="4210787" y="69492"/>
                  </a:cubicBezTo>
                  <a:cubicBezTo>
                    <a:pt x="4210787" y="69492"/>
                    <a:pt x="4210787" y="69492"/>
                    <a:pt x="4210787" y="58917"/>
                  </a:cubicBezTo>
                  <a:cubicBezTo>
                    <a:pt x="4210787" y="58917"/>
                    <a:pt x="4210787" y="58917"/>
                    <a:pt x="4190886" y="58917"/>
                  </a:cubicBezTo>
                  <a:lnTo>
                    <a:pt x="4190886" y="43810"/>
                  </a:lnTo>
                  <a:cubicBezTo>
                    <a:pt x="4190886" y="43810"/>
                    <a:pt x="4190886" y="43810"/>
                    <a:pt x="4230687" y="43810"/>
                  </a:cubicBezTo>
                  <a:cubicBezTo>
                    <a:pt x="4230687" y="43810"/>
                    <a:pt x="4230687" y="43810"/>
                    <a:pt x="4230687" y="80067"/>
                  </a:cubicBezTo>
                  <a:cubicBezTo>
                    <a:pt x="4226095" y="83088"/>
                    <a:pt x="4219971" y="86110"/>
                    <a:pt x="4213848" y="89131"/>
                  </a:cubicBezTo>
                  <a:cubicBezTo>
                    <a:pt x="4206194" y="92152"/>
                    <a:pt x="4198540" y="93663"/>
                    <a:pt x="4190886" y="93663"/>
                  </a:cubicBezTo>
                  <a:cubicBezTo>
                    <a:pt x="4181701" y="93663"/>
                    <a:pt x="4172516" y="90642"/>
                    <a:pt x="4166393" y="87620"/>
                  </a:cubicBezTo>
                  <a:cubicBezTo>
                    <a:pt x="4158739" y="83088"/>
                    <a:pt x="4154147" y="77045"/>
                    <a:pt x="4149554" y="71003"/>
                  </a:cubicBezTo>
                  <a:cubicBezTo>
                    <a:pt x="4146493" y="63449"/>
                    <a:pt x="4144962" y="54385"/>
                    <a:pt x="4144962" y="46832"/>
                  </a:cubicBezTo>
                  <a:cubicBezTo>
                    <a:pt x="4144962" y="36257"/>
                    <a:pt x="4146493" y="28703"/>
                    <a:pt x="4151085" y="21150"/>
                  </a:cubicBezTo>
                  <a:cubicBezTo>
                    <a:pt x="4154147" y="13596"/>
                    <a:pt x="4160270" y="7554"/>
                    <a:pt x="4167924" y="4532"/>
                  </a:cubicBezTo>
                  <a:cubicBezTo>
                    <a:pt x="4174047" y="1511"/>
                    <a:pt x="4181701" y="0"/>
                    <a:pt x="4189355" y="0"/>
                  </a:cubicBezTo>
                  <a:close/>
                  <a:moveTo>
                    <a:pt x="3815386" y="0"/>
                  </a:moveTo>
                  <a:cubicBezTo>
                    <a:pt x="3825903" y="0"/>
                    <a:pt x="3834918" y="1511"/>
                    <a:pt x="3840928" y="7554"/>
                  </a:cubicBezTo>
                  <a:cubicBezTo>
                    <a:pt x="3846938" y="12086"/>
                    <a:pt x="3851445" y="18128"/>
                    <a:pt x="3852948" y="27193"/>
                  </a:cubicBezTo>
                  <a:cubicBezTo>
                    <a:pt x="3852948" y="27193"/>
                    <a:pt x="3852948" y="27193"/>
                    <a:pt x="3834918" y="30214"/>
                  </a:cubicBezTo>
                  <a:cubicBezTo>
                    <a:pt x="3833415" y="25682"/>
                    <a:pt x="3831913" y="21150"/>
                    <a:pt x="3827406" y="19639"/>
                  </a:cubicBezTo>
                  <a:cubicBezTo>
                    <a:pt x="3824401" y="16618"/>
                    <a:pt x="3819893" y="15107"/>
                    <a:pt x="3815386" y="15107"/>
                  </a:cubicBezTo>
                  <a:cubicBezTo>
                    <a:pt x="3806371" y="15107"/>
                    <a:pt x="3800361" y="18128"/>
                    <a:pt x="3795854" y="22661"/>
                  </a:cubicBezTo>
                  <a:cubicBezTo>
                    <a:pt x="3791347" y="28703"/>
                    <a:pt x="3788342" y="36257"/>
                    <a:pt x="3788342" y="45321"/>
                  </a:cubicBezTo>
                  <a:cubicBezTo>
                    <a:pt x="3788342" y="55896"/>
                    <a:pt x="3791347" y="64960"/>
                    <a:pt x="3795854" y="69492"/>
                  </a:cubicBezTo>
                  <a:cubicBezTo>
                    <a:pt x="3800361" y="75535"/>
                    <a:pt x="3806371" y="77045"/>
                    <a:pt x="3813883" y="77045"/>
                  </a:cubicBezTo>
                  <a:cubicBezTo>
                    <a:pt x="3818391" y="77045"/>
                    <a:pt x="3821396" y="77045"/>
                    <a:pt x="3825903" y="75535"/>
                  </a:cubicBezTo>
                  <a:cubicBezTo>
                    <a:pt x="3830411" y="74024"/>
                    <a:pt x="3833415" y="72513"/>
                    <a:pt x="3836420" y="69492"/>
                  </a:cubicBezTo>
                  <a:cubicBezTo>
                    <a:pt x="3836420" y="69492"/>
                    <a:pt x="3836420" y="69492"/>
                    <a:pt x="3836420" y="58917"/>
                  </a:cubicBezTo>
                  <a:cubicBezTo>
                    <a:pt x="3836420" y="58917"/>
                    <a:pt x="3836420" y="58917"/>
                    <a:pt x="3815386" y="58917"/>
                  </a:cubicBezTo>
                  <a:lnTo>
                    <a:pt x="3815386" y="43810"/>
                  </a:lnTo>
                  <a:cubicBezTo>
                    <a:pt x="3815386" y="43810"/>
                    <a:pt x="3815386" y="43810"/>
                    <a:pt x="3854450" y="43810"/>
                  </a:cubicBezTo>
                  <a:cubicBezTo>
                    <a:pt x="3854450" y="43810"/>
                    <a:pt x="3854450" y="43810"/>
                    <a:pt x="3854450" y="80067"/>
                  </a:cubicBezTo>
                  <a:cubicBezTo>
                    <a:pt x="3849943" y="83088"/>
                    <a:pt x="3845435" y="86110"/>
                    <a:pt x="3837923" y="89131"/>
                  </a:cubicBezTo>
                  <a:cubicBezTo>
                    <a:pt x="3830411" y="92152"/>
                    <a:pt x="3822898" y="93663"/>
                    <a:pt x="3815386" y="93663"/>
                  </a:cubicBezTo>
                  <a:cubicBezTo>
                    <a:pt x="3806371" y="93663"/>
                    <a:pt x="3797356" y="90642"/>
                    <a:pt x="3791347" y="87620"/>
                  </a:cubicBezTo>
                  <a:cubicBezTo>
                    <a:pt x="3783834" y="83088"/>
                    <a:pt x="3779327" y="77045"/>
                    <a:pt x="3774819" y="71003"/>
                  </a:cubicBezTo>
                  <a:cubicBezTo>
                    <a:pt x="3771814" y="63449"/>
                    <a:pt x="3770312" y="54385"/>
                    <a:pt x="3770312" y="46832"/>
                  </a:cubicBezTo>
                  <a:cubicBezTo>
                    <a:pt x="3770312" y="36257"/>
                    <a:pt x="3771814" y="28703"/>
                    <a:pt x="3776322" y="21150"/>
                  </a:cubicBezTo>
                  <a:cubicBezTo>
                    <a:pt x="3779327" y="13596"/>
                    <a:pt x="3785337" y="7554"/>
                    <a:pt x="3792849" y="4532"/>
                  </a:cubicBezTo>
                  <a:cubicBezTo>
                    <a:pt x="3798859" y="1511"/>
                    <a:pt x="3806371" y="0"/>
                    <a:pt x="3815386" y="0"/>
                  </a:cubicBezTo>
                  <a:close/>
                  <a:moveTo>
                    <a:pt x="3612357" y="0"/>
                  </a:moveTo>
                  <a:cubicBezTo>
                    <a:pt x="3625905" y="0"/>
                    <a:pt x="3636443" y="4532"/>
                    <a:pt x="3643970" y="12086"/>
                  </a:cubicBezTo>
                  <a:cubicBezTo>
                    <a:pt x="3651497" y="21150"/>
                    <a:pt x="3656013" y="31725"/>
                    <a:pt x="3656013" y="46832"/>
                  </a:cubicBezTo>
                  <a:cubicBezTo>
                    <a:pt x="3656013" y="61939"/>
                    <a:pt x="3651497" y="72513"/>
                    <a:pt x="3643970" y="81578"/>
                  </a:cubicBezTo>
                  <a:cubicBezTo>
                    <a:pt x="3636443" y="89131"/>
                    <a:pt x="3625905" y="93663"/>
                    <a:pt x="3612357" y="93663"/>
                  </a:cubicBezTo>
                  <a:cubicBezTo>
                    <a:pt x="3598808" y="93663"/>
                    <a:pt x="3588270" y="89131"/>
                    <a:pt x="3580743" y="81578"/>
                  </a:cubicBezTo>
                  <a:cubicBezTo>
                    <a:pt x="3571711" y="72513"/>
                    <a:pt x="3568700" y="61939"/>
                    <a:pt x="3568700" y="46832"/>
                  </a:cubicBezTo>
                  <a:cubicBezTo>
                    <a:pt x="3568700" y="37767"/>
                    <a:pt x="3570205" y="30214"/>
                    <a:pt x="3571711" y="24171"/>
                  </a:cubicBezTo>
                  <a:cubicBezTo>
                    <a:pt x="3574722" y="19639"/>
                    <a:pt x="3577732" y="15107"/>
                    <a:pt x="3580743" y="12086"/>
                  </a:cubicBezTo>
                  <a:cubicBezTo>
                    <a:pt x="3583754" y="7554"/>
                    <a:pt x="3588270" y="4532"/>
                    <a:pt x="3592786" y="3022"/>
                  </a:cubicBezTo>
                  <a:cubicBezTo>
                    <a:pt x="3598808" y="1511"/>
                    <a:pt x="3604830" y="0"/>
                    <a:pt x="3612357" y="0"/>
                  </a:cubicBezTo>
                  <a:close/>
                  <a:moveTo>
                    <a:pt x="3375057" y="0"/>
                  </a:moveTo>
                  <a:cubicBezTo>
                    <a:pt x="3387239" y="0"/>
                    <a:pt x="3394852" y="3022"/>
                    <a:pt x="3400943" y="7554"/>
                  </a:cubicBezTo>
                  <a:cubicBezTo>
                    <a:pt x="3407034" y="12086"/>
                    <a:pt x="3410079" y="19639"/>
                    <a:pt x="3410079" y="27193"/>
                  </a:cubicBezTo>
                  <a:cubicBezTo>
                    <a:pt x="3410079" y="27193"/>
                    <a:pt x="3410079" y="27193"/>
                    <a:pt x="3391807" y="28703"/>
                  </a:cubicBezTo>
                  <a:cubicBezTo>
                    <a:pt x="3391807" y="22661"/>
                    <a:pt x="3390284" y="19639"/>
                    <a:pt x="3387239" y="18128"/>
                  </a:cubicBezTo>
                  <a:cubicBezTo>
                    <a:pt x="3384193" y="16618"/>
                    <a:pt x="3381148" y="15107"/>
                    <a:pt x="3375057" y="15107"/>
                  </a:cubicBezTo>
                  <a:cubicBezTo>
                    <a:pt x="3370489" y="15107"/>
                    <a:pt x="3365921" y="16618"/>
                    <a:pt x="3362875" y="18128"/>
                  </a:cubicBezTo>
                  <a:cubicBezTo>
                    <a:pt x="3361352" y="19639"/>
                    <a:pt x="3359830" y="21150"/>
                    <a:pt x="3359830" y="24171"/>
                  </a:cubicBezTo>
                  <a:cubicBezTo>
                    <a:pt x="3359830" y="25682"/>
                    <a:pt x="3361352" y="27193"/>
                    <a:pt x="3362875" y="28703"/>
                  </a:cubicBezTo>
                  <a:cubicBezTo>
                    <a:pt x="3364398" y="31725"/>
                    <a:pt x="3370489" y="33235"/>
                    <a:pt x="3379625" y="34746"/>
                  </a:cubicBezTo>
                  <a:cubicBezTo>
                    <a:pt x="3388761" y="37767"/>
                    <a:pt x="3394852" y="39278"/>
                    <a:pt x="3399420" y="42300"/>
                  </a:cubicBezTo>
                  <a:cubicBezTo>
                    <a:pt x="3403988" y="43810"/>
                    <a:pt x="3407034" y="46832"/>
                    <a:pt x="3410079" y="51364"/>
                  </a:cubicBezTo>
                  <a:cubicBezTo>
                    <a:pt x="3411602" y="54385"/>
                    <a:pt x="3413125" y="60428"/>
                    <a:pt x="3413125" y="64960"/>
                  </a:cubicBezTo>
                  <a:cubicBezTo>
                    <a:pt x="3413125" y="71003"/>
                    <a:pt x="3411602" y="75535"/>
                    <a:pt x="3408557" y="80067"/>
                  </a:cubicBezTo>
                  <a:cubicBezTo>
                    <a:pt x="3405511" y="84599"/>
                    <a:pt x="3400943" y="87620"/>
                    <a:pt x="3396375" y="90642"/>
                  </a:cubicBezTo>
                  <a:cubicBezTo>
                    <a:pt x="3391807" y="92152"/>
                    <a:pt x="3384193" y="93663"/>
                    <a:pt x="3376580" y="93663"/>
                  </a:cubicBezTo>
                  <a:cubicBezTo>
                    <a:pt x="3364398" y="93663"/>
                    <a:pt x="3356784" y="90642"/>
                    <a:pt x="3350693" y="86110"/>
                  </a:cubicBezTo>
                  <a:cubicBezTo>
                    <a:pt x="3344603" y="80067"/>
                    <a:pt x="3340034" y="72513"/>
                    <a:pt x="3338512" y="61939"/>
                  </a:cubicBezTo>
                  <a:cubicBezTo>
                    <a:pt x="3338512" y="61939"/>
                    <a:pt x="3338512" y="61939"/>
                    <a:pt x="3356784" y="60428"/>
                  </a:cubicBezTo>
                  <a:cubicBezTo>
                    <a:pt x="3358307" y="66471"/>
                    <a:pt x="3359830" y="71003"/>
                    <a:pt x="3362875" y="74024"/>
                  </a:cubicBezTo>
                  <a:cubicBezTo>
                    <a:pt x="3367443" y="77045"/>
                    <a:pt x="3370489" y="78556"/>
                    <a:pt x="3376580" y="78556"/>
                  </a:cubicBezTo>
                  <a:cubicBezTo>
                    <a:pt x="3382670" y="78556"/>
                    <a:pt x="3387239" y="77045"/>
                    <a:pt x="3390284" y="74024"/>
                  </a:cubicBezTo>
                  <a:cubicBezTo>
                    <a:pt x="3393329" y="71003"/>
                    <a:pt x="3394852" y="69492"/>
                    <a:pt x="3394852" y="64960"/>
                  </a:cubicBezTo>
                  <a:cubicBezTo>
                    <a:pt x="3394852" y="63449"/>
                    <a:pt x="3393329" y="61939"/>
                    <a:pt x="3393329" y="60428"/>
                  </a:cubicBezTo>
                  <a:cubicBezTo>
                    <a:pt x="3391807" y="58917"/>
                    <a:pt x="3388761" y="57406"/>
                    <a:pt x="3385716" y="55896"/>
                  </a:cubicBezTo>
                  <a:cubicBezTo>
                    <a:pt x="3384193" y="55896"/>
                    <a:pt x="3379625" y="54385"/>
                    <a:pt x="3372011" y="52874"/>
                  </a:cubicBezTo>
                  <a:cubicBezTo>
                    <a:pt x="3361352" y="49853"/>
                    <a:pt x="3355262" y="46832"/>
                    <a:pt x="3350693" y="43810"/>
                  </a:cubicBezTo>
                  <a:cubicBezTo>
                    <a:pt x="3344603" y="37767"/>
                    <a:pt x="3341557" y="31725"/>
                    <a:pt x="3341557" y="25682"/>
                  </a:cubicBezTo>
                  <a:cubicBezTo>
                    <a:pt x="3341557" y="21150"/>
                    <a:pt x="3343080" y="16618"/>
                    <a:pt x="3346125" y="12086"/>
                  </a:cubicBezTo>
                  <a:cubicBezTo>
                    <a:pt x="3349171" y="7554"/>
                    <a:pt x="3352216" y="4532"/>
                    <a:pt x="3358307" y="3022"/>
                  </a:cubicBezTo>
                  <a:cubicBezTo>
                    <a:pt x="3362875" y="1511"/>
                    <a:pt x="3368966" y="0"/>
                    <a:pt x="3375057" y="0"/>
                  </a:cubicBezTo>
                  <a:close/>
                  <a:moveTo>
                    <a:pt x="3286736" y="0"/>
                  </a:moveTo>
                  <a:cubicBezTo>
                    <a:pt x="3297207" y="0"/>
                    <a:pt x="3306183" y="3022"/>
                    <a:pt x="3313662" y="9064"/>
                  </a:cubicBezTo>
                  <a:cubicBezTo>
                    <a:pt x="3316654" y="13596"/>
                    <a:pt x="3319646" y="19639"/>
                    <a:pt x="3322638" y="25682"/>
                  </a:cubicBezTo>
                  <a:cubicBezTo>
                    <a:pt x="3322638" y="25682"/>
                    <a:pt x="3322638" y="25682"/>
                    <a:pt x="3304687" y="30214"/>
                  </a:cubicBezTo>
                  <a:cubicBezTo>
                    <a:pt x="3303191" y="25682"/>
                    <a:pt x="3301695" y="22661"/>
                    <a:pt x="3297207" y="19639"/>
                  </a:cubicBezTo>
                  <a:cubicBezTo>
                    <a:pt x="3294215" y="16618"/>
                    <a:pt x="3289727" y="15107"/>
                    <a:pt x="3285240" y="15107"/>
                  </a:cubicBezTo>
                  <a:cubicBezTo>
                    <a:pt x="3279256" y="15107"/>
                    <a:pt x="3273272" y="18128"/>
                    <a:pt x="3268785" y="22661"/>
                  </a:cubicBezTo>
                  <a:cubicBezTo>
                    <a:pt x="3265793" y="27193"/>
                    <a:pt x="3262801" y="34746"/>
                    <a:pt x="3262801" y="45321"/>
                  </a:cubicBezTo>
                  <a:cubicBezTo>
                    <a:pt x="3262801" y="57406"/>
                    <a:pt x="3265793" y="64960"/>
                    <a:pt x="3268785" y="71003"/>
                  </a:cubicBezTo>
                  <a:cubicBezTo>
                    <a:pt x="3273272" y="75535"/>
                    <a:pt x="3277760" y="77045"/>
                    <a:pt x="3285240" y="77045"/>
                  </a:cubicBezTo>
                  <a:cubicBezTo>
                    <a:pt x="3289727" y="77045"/>
                    <a:pt x="3294215" y="75535"/>
                    <a:pt x="3297207" y="72513"/>
                  </a:cubicBezTo>
                  <a:cubicBezTo>
                    <a:pt x="3300199" y="69492"/>
                    <a:pt x="3303191" y="64960"/>
                    <a:pt x="3304687" y="58917"/>
                  </a:cubicBezTo>
                  <a:cubicBezTo>
                    <a:pt x="3304687" y="58917"/>
                    <a:pt x="3304687" y="58917"/>
                    <a:pt x="3322638" y="63449"/>
                  </a:cubicBezTo>
                  <a:cubicBezTo>
                    <a:pt x="3319646" y="74024"/>
                    <a:pt x="3315158" y="81578"/>
                    <a:pt x="3309174" y="86110"/>
                  </a:cubicBezTo>
                  <a:cubicBezTo>
                    <a:pt x="3303191" y="90642"/>
                    <a:pt x="3294215" y="93663"/>
                    <a:pt x="3285240" y="93663"/>
                  </a:cubicBezTo>
                  <a:cubicBezTo>
                    <a:pt x="3273272" y="93663"/>
                    <a:pt x="3262801" y="89131"/>
                    <a:pt x="3255321" y="81578"/>
                  </a:cubicBezTo>
                  <a:cubicBezTo>
                    <a:pt x="3247842" y="72513"/>
                    <a:pt x="3244850" y="61939"/>
                    <a:pt x="3244850" y="46832"/>
                  </a:cubicBezTo>
                  <a:cubicBezTo>
                    <a:pt x="3244850" y="31725"/>
                    <a:pt x="3247842" y="21150"/>
                    <a:pt x="3255321" y="12086"/>
                  </a:cubicBezTo>
                  <a:cubicBezTo>
                    <a:pt x="3264297" y="4532"/>
                    <a:pt x="3273272" y="0"/>
                    <a:pt x="3286736" y="0"/>
                  </a:cubicBezTo>
                  <a:close/>
                  <a:moveTo>
                    <a:pt x="3029743" y="0"/>
                  </a:moveTo>
                  <a:cubicBezTo>
                    <a:pt x="3043292" y="0"/>
                    <a:pt x="3053830" y="4532"/>
                    <a:pt x="3061357" y="12086"/>
                  </a:cubicBezTo>
                  <a:cubicBezTo>
                    <a:pt x="3068884" y="21150"/>
                    <a:pt x="3073400" y="31725"/>
                    <a:pt x="3073400" y="46832"/>
                  </a:cubicBezTo>
                  <a:cubicBezTo>
                    <a:pt x="3073400" y="61939"/>
                    <a:pt x="3068884" y="72513"/>
                    <a:pt x="3061357" y="81578"/>
                  </a:cubicBezTo>
                  <a:cubicBezTo>
                    <a:pt x="3053830" y="89131"/>
                    <a:pt x="3043292" y="93663"/>
                    <a:pt x="3029743" y="93663"/>
                  </a:cubicBezTo>
                  <a:cubicBezTo>
                    <a:pt x="3016195" y="93663"/>
                    <a:pt x="3005657" y="89131"/>
                    <a:pt x="2998130" y="81578"/>
                  </a:cubicBezTo>
                  <a:cubicBezTo>
                    <a:pt x="2990603" y="72513"/>
                    <a:pt x="2986087" y="61939"/>
                    <a:pt x="2986087" y="46832"/>
                  </a:cubicBezTo>
                  <a:cubicBezTo>
                    <a:pt x="2986087" y="37767"/>
                    <a:pt x="2987592" y="30214"/>
                    <a:pt x="2990603" y="24171"/>
                  </a:cubicBezTo>
                  <a:cubicBezTo>
                    <a:pt x="2992108" y="19639"/>
                    <a:pt x="2995119" y="15107"/>
                    <a:pt x="2998130" y="12086"/>
                  </a:cubicBezTo>
                  <a:cubicBezTo>
                    <a:pt x="3002646" y="7554"/>
                    <a:pt x="3005657" y="4532"/>
                    <a:pt x="3010173" y="3022"/>
                  </a:cubicBezTo>
                  <a:cubicBezTo>
                    <a:pt x="3016195" y="1511"/>
                    <a:pt x="3022216" y="0"/>
                    <a:pt x="3029743" y="0"/>
                  </a:cubicBezTo>
                  <a:close/>
                  <a:moveTo>
                    <a:pt x="2828131" y="0"/>
                  </a:moveTo>
                  <a:cubicBezTo>
                    <a:pt x="2841680" y="0"/>
                    <a:pt x="2852218" y="4532"/>
                    <a:pt x="2859745" y="12086"/>
                  </a:cubicBezTo>
                  <a:cubicBezTo>
                    <a:pt x="2868777" y="21150"/>
                    <a:pt x="2871788" y="31725"/>
                    <a:pt x="2871788" y="46832"/>
                  </a:cubicBezTo>
                  <a:cubicBezTo>
                    <a:pt x="2871788" y="61939"/>
                    <a:pt x="2868777" y="72513"/>
                    <a:pt x="2859745" y="81578"/>
                  </a:cubicBezTo>
                  <a:cubicBezTo>
                    <a:pt x="2852218" y="89131"/>
                    <a:pt x="2841680" y="93663"/>
                    <a:pt x="2828131" y="93663"/>
                  </a:cubicBezTo>
                  <a:cubicBezTo>
                    <a:pt x="2816088" y="93663"/>
                    <a:pt x="2804045" y="89131"/>
                    <a:pt x="2796518" y="81578"/>
                  </a:cubicBezTo>
                  <a:cubicBezTo>
                    <a:pt x="2788991" y="72513"/>
                    <a:pt x="2784475" y="61939"/>
                    <a:pt x="2784475" y="46832"/>
                  </a:cubicBezTo>
                  <a:cubicBezTo>
                    <a:pt x="2784475" y="37767"/>
                    <a:pt x="2785980" y="30214"/>
                    <a:pt x="2788991" y="24171"/>
                  </a:cubicBezTo>
                  <a:cubicBezTo>
                    <a:pt x="2790496" y="19639"/>
                    <a:pt x="2793507" y="15107"/>
                    <a:pt x="2798023" y="12086"/>
                  </a:cubicBezTo>
                  <a:cubicBezTo>
                    <a:pt x="2801034" y="7554"/>
                    <a:pt x="2805550" y="4532"/>
                    <a:pt x="2808561" y="3022"/>
                  </a:cubicBezTo>
                  <a:cubicBezTo>
                    <a:pt x="2814583" y="1511"/>
                    <a:pt x="2820604" y="0"/>
                    <a:pt x="2828131" y="0"/>
                  </a:cubicBezTo>
                  <a:close/>
                  <a:moveTo>
                    <a:pt x="2731111" y="0"/>
                  </a:moveTo>
                  <a:cubicBezTo>
                    <a:pt x="2741582" y="0"/>
                    <a:pt x="2750558" y="3022"/>
                    <a:pt x="2758037" y="9064"/>
                  </a:cubicBezTo>
                  <a:cubicBezTo>
                    <a:pt x="2762525" y="13596"/>
                    <a:pt x="2765517" y="19639"/>
                    <a:pt x="2767013" y="25682"/>
                  </a:cubicBezTo>
                  <a:cubicBezTo>
                    <a:pt x="2767013" y="25682"/>
                    <a:pt x="2767013" y="25682"/>
                    <a:pt x="2749062" y="30214"/>
                  </a:cubicBezTo>
                  <a:cubicBezTo>
                    <a:pt x="2747566" y="25682"/>
                    <a:pt x="2746070" y="22661"/>
                    <a:pt x="2743078" y="19639"/>
                  </a:cubicBezTo>
                  <a:cubicBezTo>
                    <a:pt x="2738590" y="16618"/>
                    <a:pt x="2735598" y="15107"/>
                    <a:pt x="2729615" y="15107"/>
                  </a:cubicBezTo>
                  <a:cubicBezTo>
                    <a:pt x="2723631" y="15107"/>
                    <a:pt x="2717647" y="18128"/>
                    <a:pt x="2714655" y="22661"/>
                  </a:cubicBezTo>
                  <a:cubicBezTo>
                    <a:pt x="2710168" y="27193"/>
                    <a:pt x="2708672" y="34746"/>
                    <a:pt x="2708672" y="45321"/>
                  </a:cubicBezTo>
                  <a:cubicBezTo>
                    <a:pt x="2708672" y="57406"/>
                    <a:pt x="2710168" y="64960"/>
                    <a:pt x="2714655" y="71003"/>
                  </a:cubicBezTo>
                  <a:cubicBezTo>
                    <a:pt x="2717647" y="75535"/>
                    <a:pt x="2723631" y="77045"/>
                    <a:pt x="2729615" y="77045"/>
                  </a:cubicBezTo>
                  <a:cubicBezTo>
                    <a:pt x="2734102" y="77045"/>
                    <a:pt x="2738590" y="75535"/>
                    <a:pt x="2743078" y="72513"/>
                  </a:cubicBezTo>
                  <a:cubicBezTo>
                    <a:pt x="2746070" y="69492"/>
                    <a:pt x="2747566" y="64960"/>
                    <a:pt x="2750558" y="58917"/>
                  </a:cubicBezTo>
                  <a:cubicBezTo>
                    <a:pt x="2750558" y="58917"/>
                    <a:pt x="2750558" y="58917"/>
                    <a:pt x="2767013" y="63449"/>
                  </a:cubicBezTo>
                  <a:cubicBezTo>
                    <a:pt x="2764021" y="74024"/>
                    <a:pt x="2759533" y="81578"/>
                    <a:pt x="2753549" y="86110"/>
                  </a:cubicBezTo>
                  <a:cubicBezTo>
                    <a:pt x="2747566" y="90642"/>
                    <a:pt x="2740086" y="93663"/>
                    <a:pt x="2729615" y="93663"/>
                  </a:cubicBezTo>
                  <a:cubicBezTo>
                    <a:pt x="2717647" y="93663"/>
                    <a:pt x="2708672" y="89131"/>
                    <a:pt x="2701192" y="81578"/>
                  </a:cubicBezTo>
                  <a:cubicBezTo>
                    <a:pt x="2693713" y="72513"/>
                    <a:pt x="2689225" y="61939"/>
                    <a:pt x="2689225" y="46832"/>
                  </a:cubicBezTo>
                  <a:cubicBezTo>
                    <a:pt x="2689225" y="31725"/>
                    <a:pt x="2693713" y="21150"/>
                    <a:pt x="2701192" y="12086"/>
                  </a:cubicBezTo>
                  <a:cubicBezTo>
                    <a:pt x="2708672" y="4532"/>
                    <a:pt x="2719143" y="0"/>
                    <a:pt x="2731111" y="0"/>
                  </a:cubicBezTo>
                  <a:close/>
                  <a:moveTo>
                    <a:pt x="2496647" y="0"/>
                  </a:moveTo>
                  <a:cubicBezTo>
                    <a:pt x="2504151" y="0"/>
                    <a:pt x="2510155" y="1511"/>
                    <a:pt x="2514657" y="6043"/>
                  </a:cubicBezTo>
                  <a:cubicBezTo>
                    <a:pt x="2519160" y="10575"/>
                    <a:pt x="2522162" y="15107"/>
                    <a:pt x="2522162" y="21150"/>
                  </a:cubicBezTo>
                  <a:cubicBezTo>
                    <a:pt x="2522162" y="24171"/>
                    <a:pt x="2520661" y="27193"/>
                    <a:pt x="2519160" y="30214"/>
                  </a:cubicBezTo>
                  <a:cubicBezTo>
                    <a:pt x="2516158" y="34746"/>
                    <a:pt x="2511656" y="37767"/>
                    <a:pt x="2505652" y="42300"/>
                  </a:cubicBezTo>
                  <a:cubicBezTo>
                    <a:pt x="2505652" y="42300"/>
                    <a:pt x="2505652" y="42300"/>
                    <a:pt x="2517659" y="58917"/>
                  </a:cubicBezTo>
                  <a:cubicBezTo>
                    <a:pt x="2519160" y="55896"/>
                    <a:pt x="2520661" y="52874"/>
                    <a:pt x="2522162" y="48342"/>
                  </a:cubicBezTo>
                  <a:cubicBezTo>
                    <a:pt x="2522162" y="48342"/>
                    <a:pt x="2522162" y="48342"/>
                    <a:pt x="2537171" y="51364"/>
                  </a:cubicBezTo>
                  <a:cubicBezTo>
                    <a:pt x="2535670" y="57406"/>
                    <a:pt x="2534169" y="61939"/>
                    <a:pt x="2532668" y="63449"/>
                  </a:cubicBezTo>
                  <a:cubicBezTo>
                    <a:pt x="2532668" y="66471"/>
                    <a:pt x="2531167" y="69492"/>
                    <a:pt x="2529667" y="71003"/>
                  </a:cubicBezTo>
                  <a:cubicBezTo>
                    <a:pt x="2531167" y="72513"/>
                    <a:pt x="2534169" y="74024"/>
                    <a:pt x="2537171" y="77045"/>
                  </a:cubicBezTo>
                  <a:cubicBezTo>
                    <a:pt x="2540173" y="78556"/>
                    <a:pt x="2541674" y="80067"/>
                    <a:pt x="2543175" y="80067"/>
                  </a:cubicBezTo>
                  <a:cubicBezTo>
                    <a:pt x="2543175" y="80067"/>
                    <a:pt x="2543175" y="80067"/>
                    <a:pt x="2532668" y="93663"/>
                  </a:cubicBezTo>
                  <a:cubicBezTo>
                    <a:pt x="2528166" y="92152"/>
                    <a:pt x="2523663" y="87620"/>
                    <a:pt x="2519160" y="83088"/>
                  </a:cubicBezTo>
                  <a:cubicBezTo>
                    <a:pt x="2514657" y="87620"/>
                    <a:pt x="2511656" y="89131"/>
                    <a:pt x="2507153" y="90642"/>
                  </a:cubicBezTo>
                  <a:cubicBezTo>
                    <a:pt x="2502650" y="92152"/>
                    <a:pt x="2498147" y="93663"/>
                    <a:pt x="2492144" y="93663"/>
                  </a:cubicBezTo>
                  <a:cubicBezTo>
                    <a:pt x="2481637" y="93663"/>
                    <a:pt x="2472632" y="90642"/>
                    <a:pt x="2466628" y="84599"/>
                  </a:cubicBezTo>
                  <a:cubicBezTo>
                    <a:pt x="2462126" y="78556"/>
                    <a:pt x="2460625" y="74024"/>
                    <a:pt x="2460625" y="66471"/>
                  </a:cubicBezTo>
                  <a:cubicBezTo>
                    <a:pt x="2460625" y="61939"/>
                    <a:pt x="2462126" y="55896"/>
                    <a:pt x="2465127" y="51364"/>
                  </a:cubicBezTo>
                  <a:cubicBezTo>
                    <a:pt x="2469630" y="46832"/>
                    <a:pt x="2474133" y="42300"/>
                    <a:pt x="2481637" y="39278"/>
                  </a:cubicBezTo>
                  <a:cubicBezTo>
                    <a:pt x="2478636" y="36257"/>
                    <a:pt x="2475634" y="31725"/>
                    <a:pt x="2474133" y="28703"/>
                  </a:cubicBezTo>
                  <a:cubicBezTo>
                    <a:pt x="2472632" y="25682"/>
                    <a:pt x="2471131" y="22661"/>
                    <a:pt x="2471131" y="19639"/>
                  </a:cubicBezTo>
                  <a:cubicBezTo>
                    <a:pt x="2471131" y="13596"/>
                    <a:pt x="2474133" y="9064"/>
                    <a:pt x="2478636" y="6043"/>
                  </a:cubicBezTo>
                  <a:cubicBezTo>
                    <a:pt x="2483138" y="1511"/>
                    <a:pt x="2489142" y="0"/>
                    <a:pt x="2496647" y="0"/>
                  </a:cubicBezTo>
                  <a:close/>
                  <a:moveTo>
                    <a:pt x="2273959" y="0"/>
                  </a:moveTo>
                  <a:cubicBezTo>
                    <a:pt x="2285940" y="0"/>
                    <a:pt x="2294926" y="3022"/>
                    <a:pt x="2300916" y="9064"/>
                  </a:cubicBezTo>
                  <a:cubicBezTo>
                    <a:pt x="2305409" y="13596"/>
                    <a:pt x="2308404" y="19639"/>
                    <a:pt x="2309902" y="25682"/>
                  </a:cubicBezTo>
                  <a:cubicBezTo>
                    <a:pt x="2309902" y="25682"/>
                    <a:pt x="2309902" y="25682"/>
                    <a:pt x="2291930" y="30214"/>
                  </a:cubicBezTo>
                  <a:cubicBezTo>
                    <a:pt x="2291930" y="25682"/>
                    <a:pt x="2288935" y="22661"/>
                    <a:pt x="2285940" y="19639"/>
                  </a:cubicBezTo>
                  <a:cubicBezTo>
                    <a:pt x="2282945" y="16618"/>
                    <a:pt x="2278452" y="15107"/>
                    <a:pt x="2273959" y="15107"/>
                  </a:cubicBezTo>
                  <a:cubicBezTo>
                    <a:pt x="2266471" y="15107"/>
                    <a:pt x="2261978" y="18128"/>
                    <a:pt x="2257485" y="22661"/>
                  </a:cubicBezTo>
                  <a:cubicBezTo>
                    <a:pt x="2252992" y="27193"/>
                    <a:pt x="2251494" y="34746"/>
                    <a:pt x="2251494" y="45321"/>
                  </a:cubicBezTo>
                  <a:cubicBezTo>
                    <a:pt x="2251494" y="57406"/>
                    <a:pt x="2252992" y="64960"/>
                    <a:pt x="2257485" y="71003"/>
                  </a:cubicBezTo>
                  <a:cubicBezTo>
                    <a:pt x="2261978" y="75535"/>
                    <a:pt x="2266471" y="77045"/>
                    <a:pt x="2273959" y="77045"/>
                  </a:cubicBezTo>
                  <a:cubicBezTo>
                    <a:pt x="2278452" y="77045"/>
                    <a:pt x="2282945" y="75535"/>
                    <a:pt x="2285940" y="72513"/>
                  </a:cubicBezTo>
                  <a:cubicBezTo>
                    <a:pt x="2288935" y="69492"/>
                    <a:pt x="2291930" y="64960"/>
                    <a:pt x="2293428" y="58917"/>
                  </a:cubicBezTo>
                  <a:cubicBezTo>
                    <a:pt x="2293428" y="58917"/>
                    <a:pt x="2293428" y="58917"/>
                    <a:pt x="2311400" y="63449"/>
                  </a:cubicBezTo>
                  <a:cubicBezTo>
                    <a:pt x="2308404" y="74024"/>
                    <a:pt x="2303912" y="81578"/>
                    <a:pt x="2297921" y="86110"/>
                  </a:cubicBezTo>
                  <a:cubicBezTo>
                    <a:pt x="2290433" y="90642"/>
                    <a:pt x="2282945" y="93663"/>
                    <a:pt x="2273959" y="93663"/>
                  </a:cubicBezTo>
                  <a:cubicBezTo>
                    <a:pt x="2261978" y="93663"/>
                    <a:pt x="2251494" y="89131"/>
                    <a:pt x="2244006" y="81578"/>
                  </a:cubicBezTo>
                  <a:cubicBezTo>
                    <a:pt x="2236518" y="72513"/>
                    <a:pt x="2232025" y="61939"/>
                    <a:pt x="2232025" y="46832"/>
                  </a:cubicBezTo>
                  <a:cubicBezTo>
                    <a:pt x="2232025" y="31725"/>
                    <a:pt x="2236518" y="21150"/>
                    <a:pt x="2244006" y="12086"/>
                  </a:cubicBezTo>
                  <a:cubicBezTo>
                    <a:pt x="2251494" y="4532"/>
                    <a:pt x="2261978" y="0"/>
                    <a:pt x="2273959" y="0"/>
                  </a:cubicBezTo>
                  <a:close/>
                  <a:moveTo>
                    <a:pt x="1631156" y="0"/>
                  </a:moveTo>
                  <a:cubicBezTo>
                    <a:pt x="1644705" y="0"/>
                    <a:pt x="1655243" y="4532"/>
                    <a:pt x="1662770" y="12086"/>
                  </a:cubicBezTo>
                  <a:cubicBezTo>
                    <a:pt x="1670297" y="21150"/>
                    <a:pt x="1674813" y="31725"/>
                    <a:pt x="1674813" y="46832"/>
                  </a:cubicBezTo>
                  <a:cubicBezTo>
                    <a:pt x="1674813" y="61939"/>
                    <a:pt x="1670297" y="72513"/>
                    <a:pt x="1662770" y="81578"/>
                  </a:cubicBezTo>
                  <a:cubicBezTo>
                    <a:pt x="1655243" y="89131"/>
                    <a:pt x="1644705" y="93663"/>
                    <a:pt x="1631156" y="93663"/>
                  </a:cubicBezTo>
                  <a:cubicBezTo>
                    <a:pt x="1617608" y="93663"/>
                    <a:pt x="1607070" y="89131"/>
                    <a:pt x="1599543" y="81578"/>
                  </a:cubicBezTo>
                  <a:cubicBezTo>
                    <a:pt x="1592016" y="72513"/>
                    <a:pt x="1587500" y="61939"/>
                    <a:pt x="1587500" y="46832"/>
                  </a:cubicBezTo>
                  <a:cubicBezTo>
                    <a:pt x="1587500" y="37767"/>
                    <a:pt x="1589005" y="30214"/>
                    <a:pt x="1592016" y="24171"/>
                  </a:cubicBezTo>
                  <a:cubicBezTo>
                    <a:pt x="1593521" y="19639"/>
                    <a:pt x="1596532" y="15107"/>
                    <a:pt x="1599543" y="12086"/>
                  </a:cubicBezTo>
                  <a:cubicBezTo>
                    <a:pt x="1604059" y="7554"/>
                    <a:pt x="1607070" y="4532"/>
                    <a:pt x="1611586" y="3022"/>
                  </a:cubicBezTo>
                  <a:cubicBezTo>
                    <a:pt x="1617608" y="1511"/>
                    <a:pt x="1623629" y="0"/>
                    <a:pt x="1631156" y="0"/>
                  </a:cubicBezTo>
                  <a:close/>
                  <a:moveTo>
                    <a:pt x="1278779" y="0"/>
                  </a:moveTo>
                  <a:cubicBezTo>
                    <a:pt x="1290702" y="0"/>
                    <a:pt x="1298153" y="3022"/>
                    <a:pt x="1304114" y="7554"/>
                  </a:cubicBezTo>
                  <a:cubicBezTo>
                    <a:pt x="1310076" y="12086"/>
                    <a:pt x="1313056" y="19639"/>
                    <a:pt x="1313056" y="27193"/>
                  </a:cubicBezTo>
                  <a:cubicBezTo>
                    <a:pt x="1313056" y="27193"/>
                    <a:pt x="1313056" y="27193"/>
                    <a:pt x="1295172" y="28703"/>
                  </a:cubicBezTo>
                  <a:cubicBezTo>
                    <a:pt x="1293682" y="22661"/>
                    <a:pt x="1292192" y="19639"/>
                    <a:pt x="1290702" y="18128"/>
                  </a:cubicBezTo>
                  <a:cubicBezTo>
                    <a:pt x="1287721" y="16618"/>
                    <a:pt x="1283250" y="15107"/>
                    <a:pt x="1278779" y="15107"/>
                  </a:cubicBezTo>
                  <a:cubicBezTo>
                    <a:pt x="1272818" y="15107"/>
                    <a:pt x="1269837" y="16618"/>
                    <a:pt x="1266857" y="18128"/>
                  </a:cubicBezTo>
                  <a:cubicBezTo>
                    <a:pt x="1263876" y="19639"/>
                    <a:pt x="1263876" y="21150"/>
                    <a:pt x="1263876" y="24171"/>
                  </a:cubicBezTo>
                  <a:cubicBezTo>
                    <a:pt x="1263876" y="25682"/>
                    <a:pt x="1263876" y="27193"/>
                    <a:pt x="1266857" y="28703"/>
                  </a:cubicBezTo>
                  <a:cubicBezTo>
                    <a:pt x="1268347" y="31725"/>
                    <a:pt x="1274308" y="33235"/>
                    <a:pt x="1283250" y="34746"/>
                  </a:cubicBezTo>
                  <a:cubicBezTo>
                    <a:pt x="1292192" y="37767"/>
                    <a:pt x="1298153" y="39278"/>
                    <a:pt x="1302624" y="42300"/>
                  </a:cubicBezTo>
                  <a:cubicBezTo>
                    <a:pt x="1307095" y="43810"/>
                    <a:pt x="1310076" y="46832"/>
                    <a:pt x="1311566" y="51364"/>
                  </a:cubicBezTo>
                  <a:cubicBezTo>
                    <a:pt x="1314546" y="54385"/>
                    <a:pt x="1316037" y="60428"/>
                    <a:pt x="1316037" y="64960"/>
                  </a:cubicBezTo>
                  <a:cubicBezTo>
                    <a:pt x="1316037" y="71003"/>
                    <a:pt x="1314546" y="75535"/>
                    <a:pt x="1311566" y="80067"/>
                  </a:cubicBezTo>
                  <a:cubicBezTo>
                    <a:pt x="1308585" y="84599"/>
                    <a:pt x="1304114" y="87620"/>
                    <a:pt x="1299643" y="90642"/>
                  </a:cubicBezTo>
                  <a:cubicBezTo>
                    <a:pt x="1293682" y="92152"/>
                    <a:pt x="1287721" y="93663"/>
                    <a:pt x="1280269" y="93663"/>
                  </a:cubicBezTo>
                  <a:cubicBezTo>
                    <a:pt x="1268347" y="93663"/>
                    <a:pt x="1259405" y="90642"/>
                    <a:pt x="1253444" y="86110"/>
                  </a:cubicBezTo>
                  <a:cubicBezTo>
                    <a:pt x="1247483" y="80067"/>
                    <a:pt x="1244502" y="72513"/>
                    <a:pt x="1243012" y="61939"/>
                  </a:cubicBezTo>
                  <a:cubicBezTo>
                    <a:pt x="1243012" y="61939"/>
                    <a:pt x="1243012" y="61939"/>
                    <a:pt x="1260895" y="60428"/>
                  </a:cubicBezTo>
                  <a:cubicBezTo>
                    <a:pt x="1262386" y="66471"/>
                    <a:pt x="1263876" y="71003"/>
                    <a:pt x="1266857" y="74024"/>
                  </a:cubicBezTo>
                  <a:cubicBezTo>
                    <a:pt x="1269837" y="77045"/>
                    <a:pt x="1274308" y="78556"/>
                    <a:pt x="1280269" y="78556"/>
                  </a:cubicBezTo>
                  <a:cubicBezTo>
                    <a:pt x="1286231" y="78556"/>
                    <a:pt x="1290702" y="77045"/>
                    <a:pt x="1293682" y="74024"/>
                  </a:cubicBezTo>
                  <a:cubicBezTo>
                    <a:pt x="1296663" y="71003"/>
                    <a:pt x="1298153" y="69492"/>
                    <a:pt x="1298153" y="64960"/>
                  </a:cubicBezTo>
                  <a:cubicBezTo>
                    <a:pt x="1298153" y="63449"/>
                    <a:pt x="1296663" y="61939"/>
                    <a:pt x="1295172" y="60428"/>
                  </a:cubicBezTo>
                  <a:cubicBezTo>
                    <a:pt x="1295172" y="58917"/>
                    <a:pt x="1292192" y="57406"/>
                    <a:pt x="1289211" y="55896"/>
                  </a:cubicBezTo>
                  <a:cubicBezTo>
                    <a:pt x="1287721" y="55896"/>
                    <a:pt x="1281760" y="54385"/>
                    <a:pt x="1274308" y="52874"/>
                  </a:cubicBezTo>
                  <a:cubicBezTo>
                    <a:pt x="1265366" y="49853"/>
                    <a:pt x="1257915" y="46832"/>
                    <a:pt x="1254934" y="43810"/>
                  </a:cubicBezTo>
                  <a:cubicBezTo>
                    <a:pt x="1248973" y="37767"/>
                    <a:pt x="1245992" y="31725"/>
                    <a:pt x="1245992" y="25682"/>
                  </a:cubicBezTo>
                  <a:cubicBezTo>
                    <a:pt x="1245992" y="21150"/>
                    <a:pt x="1247483" y="16618"/>
                    <a:pt x="1250463" y="12086"/>
                  </a:cubicBezTo>
                  <a:cubicBezTo>
                    <a:pt x="1253444" y="7554"/>
                    <a:pt x="1256425" y="4532"/>
                    <a:pt x="1260895" y="3022"/>
                  </a:cubicBezTo>
                  <a:cubicBezTo>
                    <a:pt x="1266857" y="1511"/>
                    <a:pt x="1272818" y="0"/>
                    <a:pt x="1278779" y="0"/>
                  </a:cubicBezTo>
                  <a:close/>
                  <a:moveTo>
                    <a:pt x="629358" y="0"/>
                  </a:moveTo>
                  <a:cubicBezTo>
                    <a:pt x="641378" y="0"/>
                    <a:pt x="650393" y="1511"/>
                    <a:pt x="656403" y="7554"/>
                  </a:cubicBezTo>
                  <a:cubicBezTo>
                    <a:pt x="662412" y="12086"/>
                    <a:pt x="666920" y="18128"/>
                    <a:pt x="668422" y="27193"/>
                  </a:cubicBezTo>
                  <a:cubicBezTo>
                    <a:pt x="668422" y="27193"/>
                    <a:pt x="668422" y="27193"/>
                    <a:pt x="650393" y="30214"/>
                  </a:cubicBezTo>
                  <a:cubicBezTo>
                    <a:pt x="648890" y="25682"/>
                    <a:pt x="645885" y="21150"/>
                    <a:pt x="642880" y="19639"/>
                  </a:cubicBezTo>
                  <a:cubicBezTo>
                    <a:pt x="639875" y="16618"/>
                    <a:pt x="635368" y="15107"/>
                    <a:pt x="629358" y="15107"/>
                  </a:cubicBezTo>
                  <a:cubicBezTo>
                    <a:pt x="621846" y="15107"/>
                    <a:pt x="615836" y="18128"/>
                    <a:pt x="611329" y="22661"/>
                  </a:cubicBezTo>
                  <a:cubicBezTo>
                    <a:pt x="606821" y="28703"/>
                    <a:pt x="603816" y="36257"/>
                    <a:pt x="603816" y="45321"/>
                  </a:cubicBezTo>
                  <a:cubicBezTo>
                    <a:pt x="603816" y="55896"/>
                    <a:pt x="606821" y="64960"/>
                    <a:pt x="611329" y="69492"/>
                  </a:cubicBezTo>
                  <a:cubicBezTo>
                    <a:pt x="615836" y="75535"/>
                    <a:pt x="621846" y="77045"/>
                    <a:pt x="629358" y="77045"/>
                  </a:cubicBezTo>
                  <a:cubicBezTo>
                    <a:pt x="633866" y="77045"/>
                    <a:pt x="636871" y="77045"/>
                    <a:pt x="641378" y="75535"/>
                  </a:cubicBezTo>
                  <a:cubicBezTo>
                    <a:pt x="644383" y="74024"/>
                    <a:pt x="648890" y="72513"/>
                    <a:pt x="650393" y="69492"/>
                  </a:cubicBezTo>
                  <a:cubicBezTo>
                    <a:pt x="650393" y="69492"/>
                    <a:pt x="650393" y="69492"/>
                    <a:pt x="650393" y="58917"/>
                  </a:cubicBezTo>
                  <a:cubicBezTo>
                    <a:pt x="650393" y="58917"/>
                    <a:pt x="650393" y="58917"/>
                    <a:pt x="630861" y="58917"/>
                  </a:cubicBezTo>
                  <a:lnTo>
                    <a:pt x="630861" y="43810"/>
                  </a:lnTo>
                  <a:cubicBezTo>
                    <a:pt x="630861" y="43810"/>
                    <a:pt x="630861" y="43810"/>
                    <a:pt x="669925" y="43810"/>
                  </a:cubicBezTo>
                  <a:cubicBezTo>
                    <a:pt x="669925" y="43810"/>
                    <a:pt x="669925" y="43810"/>
                    <a:pt x="669925" y="80067"/>
                  </a:cubicBezTo>
                  <a:cubicBezTo>
                    <a:pt x="665417" y="83088"/>
                    <a:pt x="659408" y="86110"/>
                    <a:pt x="653398" y="89131"/>
                  </a:cubicBezTo>
                  <a:cubicBezTo>
                    <a:pt x="645885" y="92152"/>
                    <a:pt x="638373" y="93663"/>
                    <a:pt x="630861" y="93663"/>
                  </a:cubicBezTo>
                  <a:cubicBezTo>
                    <a:pt x="621846" y="93663"/>
                    <a:pt x="612831" y="90642"/>
                    <a:pt x="606821" y="87620"/>
                  </a:cubicBezTo>
                  <a:cubicBezTo>
                    <a:pt x="599309" y="83088"/>
                    <a:pt x="594802" y="77045"/>
                    <a:pt x="590294" y="71003"/>
                  </a:cubicBezTo>
                  <a:cubicBezTo>
                    <a:pt x="587289" y="63449"/>
                    <a:pt x="585787" y="54385"/>
                    <a:pt x="585787" y="46832"/>
                  </a:cubicBezTo>
                  <a:cubicBezTo>
                    <a:pt x="585787" y="36257"/>
                    <a:pt x="587289" y="28703"/>
                    <a:pt x="591797" y="21150"/>
                  </a:cubicBezTo>
                  <a:cubicBezTo>
                    <a:pt x="594802" y="13596"/>
                    <a:pt x="600811" y="7554"/>
                    <a:pt x="608324" y="4532"/>
                  </a:cubicBezTo>
                  <a:cubicBezTo>
                    <a:pt x="614334" y="1511"/>
                    <a:pt x="621846" y="0"/>
                    <a:pt x="6293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8" name="íSļïďé">
              <a:extLst>
                <a:ext uri="{FF2B5EF4-FFF2-40B4-BE49-F238E27FC236}">
                  <a16:creationId xmlns:a16="http://schemas.microsoft.com/office/drawing/2014/main" id="{EFED59F3-28D6-4D1E-B8A9-FFC3FEFFCB13}"/>
                </a:ext>
              </a:extLst>
            </p:cNvPr>
            <p:cNvSpPr/>
            <p:nvPr userDrawn="1"/>
          </p:nvSpPr>
          <p:spPr bwMode="auto">
            <a:xfrm>
              <a:off x="4852988" y="3609975"/>
              <a:ext cx="49371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 name="图片占位符 21">
            <a:extLst>
              <a:ext uri="{FF2B5EF4-FFF2-40B4-BE49-F238E27FC236}">
                <a16:creationId xmlns:a16="http://schemas.microsoft.com/office/drawing/2014/main" id="{727740B1-D984-49B2-A92A-EB3B1444D36B}"/>
              </a:ext>
            </a:extLst>
          </p:cNvPr>
          <p:cNvSpPr>
            <a:spLocks noGrp="1"/>
          </p:cNvSpPr>
          <p:nvPr>
            <p:ph type="pic" sz="quarter" idx="11"/>
          </p:nvPr>
        </p:nvSpPr>
        <p:spPr>
          <a:xfrm>
            <a:off x="6629046" y="1444378"/>
            <a:ext cx="4902555" cy="4689723"/>
          </a:xfrm>
          <a:custGeom>
            <a:avLst/>
            <a:gdLst>
              <a:gd name="connsiteX0" fmla="*/ 2 w 4902555"/>
              <a:gd name="connsiteY0" fmla="*/ 3325743 h 4689723"/>
              <a:gd name="connsiteX1" fmla="*/ 2898016 w 4902555"/>
              <a:gd name="connsiteY1" fmla="*/ 3325743 h 4689723"/>
              <a:gd name="connsiteX2" fmla="*/ 2898016 w 4902555"/>
              <a:gd name="connsiteY2" fmla="*/ 4689723 h 4689723"/>
              <a:gd name="connsiteX3" fmla="*/ 2 w 4902555"/>
              <a:gd name="connsiteY3" fmla="*/ 4689723 h 4689723"/>
              <a:gd name="connsiteX4" fmla="*/ 3008871 w 4902555"/>
              <a:gd name="connsiteY4" fmla="*/ 2601232 h 4689723"/>
              <a:gd name="connsiteX5" fmla="*/ 4902555 w 4902555"/>
              <a:gd name="connsiteY5" fmla="*/ 2601232 h 4689723"/>
              <a:gd name="connsiteX6" fmla="*/ 4902555 w 4902555"/>
              <a:gd name="connsiteY6" fmla="*/ 4685326 h 4689723"/>
              <a:gd name="connsiteX7" fmla="*/ 3008871 w 4902555"/>
              <a:gd name="connsiteY7" fmla="*/ 4685326 h 4689723"/>
              <a:gd name="connsiteX8" fmla="*/ 3008871 w 4902555"/>
              <a:gd name="connsiteY8" fmla="*/ 1 h 4689723"/>
              <a:gd name="connsiteX9" fmla="*/ 4902555 w 4902555"/>
              <a:gd name="connsiteY9" fmla="*/ 1 h 4689723"/>
              <a:gd name="connsiteX10" fmla="*/ 4902555 w 4902555"/>
              <a:gd name="connsiteY10" fmla="*/ 2487542 h 4689723"/>
              <a:gd name="connsiteX11" fmla="*/ 3008871 w 4902555"/>
              <a:gd name="connsiteY11" fmla="*/ 2487542 h 4689723"/>
              <a:gd name="connsiteX12" fmla="*/ 0 w 4902555"/>
              <a:gd name="connsiteY12" fmla="*/ 0 h 4689723"/>
              <a:gd name="connsiteX13" fmla="*/ 2898015 w 4902555"/>
              <a:gd name="connsiteY13" fmla="*/ 0 h 4689723"/>
              <a:gd name="connsiteX14" fmla="*/ 2898015 w 4902555"/>
              <a:gd name="connsiteY14" fmla="*/ 3200357 h 4689723"/>
              <a:gd name="connsiteX15" fmla="*/ 0 w 4902555"/>
              <a:gd name="connsiteY15" fmla="*/ 3200357 h 468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02555" h="4689723">
                <a:moveTo>
                  <a:pt x="2" y="3325743"/>
                </a:moveTo>
                <a:lnTo>
                  <a:pt x="2898016" y="3325743"/>
                </a:lnTo>
                <a:lnTo>
                  <a:pt x="2898016" y="4689723"/>
                </a:lnTo>
                <a:lnTo>
                  <a:pt x="2" y="4689723"/>
                </a:lnTo>
                <a:close/>
                <a:moveTo>
                  <a:pt x="3008871" y="2601232"/>
                </a:moveTo>
                <a:lnTo>
                  <a:pt x="4902555" y="2601232"/>
                </a:lnTo>
                <a:lnTo>
                  <a:pt x="4902555" y="4685326"/>
                </a:lnTo>
                <a:lnTo>
                  <a:pt x="3008871" y="4685326"/>
                </a:lnTo>
                <a:close/>
                <a:moveTo>
                  <a:pt x="3008871" y="1"/>
                </a:moveTo>
                <a:lnTo>
                  <a:pt x="4902555" y="1"/>
                </a:lnTo>
                <a:lnTo>
                  <a:pt x="4902555" y="2487542"/>
                </a:lnTo>
                <a:lnTo>
                  <a:pt x="3008871" y="2487542"/>
                </a:lnTo>
                <a:close/>
                <a:moveTo>
                  <a:pt x="0" y="0"/>
                </a:moveTo>
                <a:lnTo>
                  <a:pt x="2898015" y="0"/>
                </a:lnTo>
                <a:lnTo>
                  <a:pt x="2898015" y="3200357"/>
                </a:lnTo>
                <a:lnTo>
                  <a:pt x="0" y="320035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878431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D5A903D-FA6B-4223-8E4E-6A6A6955D4C8}"/>
              </a:ext>
            </a:extLst>
          </p:cNvPr>
          <p:cNvSpPr/>
          <p:nvPr userDrawn="1"/>
        </p:nvSpPr>
        <p:spPr>
          <a:xfrm>
            <a:off x="0" y="0"/>
            <a:ext cx="12192000" cy="6858000"/>
          </a:xfrm>
          <a:prstGeom prst="rect">
            <a:avLst/>
          </a:prstGeom>
          <a:solidFill>
            <a:schemeClr val="bg1">
              <a:lumMod val="9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p:cNvSpPr>
            <a:spLocks noGrp="1"/>
          </p:cNvSpPr>
          <p:nvPr>
            <p:ph type="body" idx="1"/>
          </p:nvPr>
        </p:nvSpPr>
        <p:spPr>
          <a:xfrm>
            <a:off x="660400" y="1130301"/>
            <a:ext cx="10858500" cy="5003800"/>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 name="文本框 1"/>
          <p:cNvSpPr txBox="1"/>
          <p:nvPr userDrawn="1"/>
        </p:nvSpPr>
        <p:spPr>
          <a:xfrm>
            <a:off x="9415760" y="6261100"/>
            <a:ext cx="2103140" cy="276999"/>
          </a:xfrm>
          <a:prstGeom prst="rect">
            <a:avLst/>
          </a:prstGeom>
          <a:noFill/>
        </p:spPr>
        <p:txBody>
          <a:bodyPr wrap="none" lIns="0" tIns="0" rIns="0" bIns="0" rtlCol="0">
            <a:spAutoFit/>
          </a:bodyPr>
          <a:lstStyle/>
          <a:p>
            <a:r>
              <a:rPr lang="zh-CN" altLang="en-US" dirty="0">
                <a:solidFill>
                  <a:schemeClr val="bg1">
                    <a:lumMod val="65000"/>
                  </a:schemeClr>
                </a:solidFill>
                <a:latin typeface="+mn-ea"/>
                <a:ea typeface="+mn-ea"/>
              </a:rPr>
              <a:t>进德修业    与时偕行</a:t>
            </a:r>
          </a:p>
        </p:txBody>
      </p:sp>
      <p:sp>
        <p:nvSpPr>
          <p:cNvPr id="9" name="标题占位符 8">
            <a:extLst>
              <a:ext uri="{FF2B5EF4-FFF2-40B4-BE49-F238E27FC236}">
                <a16:creationId xmlns:a16="http://schemas.microsoft.com/office/drawing/2014/main" id="{7125ACF7-0236-4438-A4E3-615A38667CE5}"/>
              </a:ext>
            </a:extLst>
          </p:cNvPr>
          <p:cNvSpPr>
            <a:spLocks noGrp="1"/>
          </p:cNvSpPr>
          <p:nvPr>
            <p:ph type="title"/>
          </p:nvPr>
        </p:nvSpPr>
        <p:spPr>
          <a:xfrm>
            <a:off x="1305941" y="584836"/>
            <a:ext cx="8062410" cy="468394"/>
          </a:xfrm>
          <a:prstGeom prst="rect">
            <a:avLst/>
          </a:prstGeom>
        </p:spPr>
        <p:txBody>
          <a:bodyPr vert="horz" lIns="0" tIns="0" rIns="0" bIns="0" rtlCol="0" anchor="ctr">
            <a:noAutofit/>
          </a:bodyPr>
          <a:lstStyle/>
          <a:p>
            <a:r>
              <a:rPr lang="zh-CN" altLang="en-US" dirty="0"/>
              <a:t>单击此处编辑母版标题样式</a:t>
            </a:r>
          </a:p>
        </p:txBody>
      </p:sp>
      <p:sp>
        <p:nvSpPr>
          <p:cNvPr id="10" name="日期占位符 9">
            <a:extLst>
              <a:ext uri="{FF2B5EF4-FFF2-40B4-BE49-F238E27FC236}">
                <a16:creationId xmlns:a16="http://schemas.microsoft.com/office/drawing/2014/main" id="{ABB37DB7-2CBA-45A3-82D4-D16B8783EB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A6AD46-26D4-4146-964A-37F1EA4BACF3}" type="datetimeFigureOut">
              <a:rPr lang="zh-CN" altLang="en-US" smtClean="0"/>
              <a:t>2019/4/13 Saturday</a:t>
            </a:fld>
            <a:endParaRPr lang="zh-CN" altLang="en-US"/>
          </a:p>
        </p:txBody>
      </p:sp>
      <p:sp>
        <p:nvSpPr>
          <p:cNvPr id="11" name="页脚占位符 10">
            <a:extLst>
              <a:ext uri="{FF2B5EF4-FFF2-40B4-BE49-F238E27FC236}">
                <a16:creationId xmlns:a16="http://schemas.microsoft.com/office/drawing/2014/main" id="{B1B66DE0-0BDB-444C-A5AD-09605B51E0C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grpSp>
        <p:nvGrpSpPr>
          <p:cNvPr id="13" name="组合 12">
            <a:extLst>
              <a:ext uri="{FF2B5EF4-FFF2-40B4-BE49-F238E27FC236}">
                <a16:creationId xmlns:a16="http://schemas.microsoft.com/office/drawing/2014/main" id="{7F1D0FC8-A1FF-45B6-8A8A-5CB1469399F5}"/>
              </a:ext>
            </a:extLst>
          </p:cNvPr>
          <p:cNvGrpSpPr/>
          <p:nvPr userDrawn="1"/>
        </p:nvGrpSpPr>
        <p:grpSpPr>
          <a:xfrm>
            <a:off x="660400" y="560070"/>
            <a:ext cx="492125" cy="467291"/>
            <a:chOff x="660400" y="595284"/>
            <a:chExt cx="5364746" cy="4710141"/>
          </a:xfrm>
        </p:grpSpPr>
        <p:sp>
          <p:nvSpPr>
            <p:cNvPr id="14" name="矩形 13">
              <a:extLst>
                <a:ext uri="{FF2B5EF4-FFF2-40B4-BE49-F238E27FC236}">
                  <a16:creationId xmlns:a16="http://schemas.microsoft.com/office/drawing/2014/main" id="{13269D21-3CAD-4736-A414-6A8A236F6399}"/>
                </a:ext>
              </a:extLst>
            </p:cNvPr>
            <p:cNvSpPr/>
            <p:nvPr/>
          </p:nvSpPr>
          <p:spPr>
            <a:xfrm>
              <a:off x="1655123" y="1717587"/>
              <a:ext cx="851450" cy="35438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5" name="矩形 14">
              <a:extLst>
                <a:ext uri="{FF2B5EF4-FFF2-40B4-BE49-F238E27FC236}">
                  <a16:creationId xmlns:a16="http://schemas.microsoft.com/office/drawing/2014/main" id="{007EE0C1-4EEA-497B-9E9C-4AD1457B546D}"/>
                </a:ext>
              </a:extLst>
            </p:cNvPr>
            <p:cNvSpPr/>
            <p:nvPr/>
          </p:nvSpPr>
          <p:spPr>
            <a:xfrm>
              <a:off x="4178973" y="1717587"/>
              <a:ext cx="851450" cy="35438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6" name="矩形 15">
              <a:extLst>
                <a:ext uri="{FF2B5EF4-FFF2-40B4-BE49-F238E27FC236}">
                  <a16:creationId xmlns:a16="http://schemas.microsoft.com/office/drawing/2014/main" id="{D9B231F6-30E2-46DE-9752-1D043C31CC19}"/>
                </a:ext>
              </a:extLst>
            </p:cNvPr>
            <p:cNvSpPr/>
            <p:nvPr/>
          </p:nvSpPr>
          <p:spPr>
            <a:xfrm>
              <a:off x="5173696" y="2880066"/>
              <a:ext cx="851450" cy="24253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7" name="矩形 16">
              <a:extLst>
                <a:ext uri="{FF2B5EF4-FFF2-40B4-BE49-F238E27FC236}">
                  <a16:creationId xmlns:a16="http://schemas.microsoft.com/office/drawing/2014/main" id="{31F5A4A5-9480-43C5-888A-032122441C2C}"/>
                </a:ext>
              </a:extLst>
            </p:cNvPr>
            <p:cNvSpPr/>
            <p:nvPr/>
          </p:nvSpPr>
          <p:spPr>
            <a:xfrm>
              <a:off x="660400" y="2880066"/>
              <a:ext cx="851450" cy="24253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8" name="任意多边形 42">
              <a:extLst>
                <a:ext uri="{FF2B5EF4-FFF2-40B4-BE49-F238E27FC236}">
                  <a16:creationId xmlns:a16="http://schemas.microsoft.com/office/drawing/2014/main" id="{2C371ECC-DA6F-4776-A04A-A3167E7DE667}"/>
                </a:ext>
              </a:extLst>
            </p:cNvPr>
            <p:cNvSpPr/>
            <p:nvPr/>
          </p:nvSpPr>
          <p:spPr>
            <a:xfrm>
              <a:off x="2649846" y="595284"/>
              <a:ext cx="1385854" cy="4614779"/>
            </a:xfrm>
            <a:custGeom>
              <a:avLst/>
              <a:gdLst>
                <a:gd name="connsiteX0" fmla="*/ 283061 w 1290853"/>
                <a:gd name="connsiteY0" fmla="*/ 0 h 4298438"/>
                <a:gd name="connsiteX1" fmla="*/ 1007785 w 1290853"/>
                <a:gd name="connsiteY1" fmla="*/ 0 h 4298438"/>
                <a:gd name="connsiteX2" fmla="*/ 1007785 w 1290853"/>
                <a:gd name="connsiteY2" fmla="*/ 358473 h 4298438"/>
                <a:gd name="connsiteX3" fmla="*/ 1290853 w 1290853"/>
                <a:gd name="connsiteY3" fmla="*/ 358473 h 4298438"/>
                <a:gd name="connsiteX4" fmla="*/ 1290853 w 1290853"/>
                <a:gd name="connsiteY4" fmla="*/ 4298438 h 4298438"/>
                <a:gd name="connsiteX5" fmla="*/ 0 w 1290853"/>
                <a:gd name="connsiteY5" fmla="*/ 4298438 h 4298438"/>
                <a:gd name="connsiteX6" fmla="*/ 0 w 1290853"/>
                <a:gd name="connsiteY6" fmla="*/ 358473 h 4298438"/>
                <a:gd name="connsiteX7" fmla="*/ 283061 w 1290853"/>
                <a:gd name="connsiteY7" fmla="*/ 358473 h 42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0853" h="4298438">
                  <a:moveTo>
                    <a:pt x="283061" y="0"/>
                  </a:moveTo>
                  <a:lnTo>
                    <a:pt x="1007785" y="0"/>
                  </a:lnTo>
                  <a:lnTo>
                    <a:pt x="1007785" y="358473"/>
                  </a:lnTo>
                  <a:lnTo>
                    <a:pt x="1290853" y="358473"/>
                  </a:lnTo>
                  <a:lnTo>
                    <a:pt x="1290853" y="4298438"/>
                  </a:lnTo>
                  <a:lnTo>
                    <a:pt x="0" y="4298438"/>
                  </a:lnTo>
                  <a:lnTo>
                    <a:pt x="0" y="358473"/>
                  </a:lnTo>
                  <a:lnTo>
                    <a:pt x="283061" y="3584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cxnSp>
        <p:nvCxnSpPr>
          <p:cNvPr id="19" name="直接连接符 18">
            <a:extLst>
              <a:ext uri="{FF2B5EF4-FFF2-40B4-BE49-F238E27FC236}">
                <a16:creationId xmlns:a16="http://schemas.microsoft.com/office/drawing/2014/main" id="{0F36DB7B-6498-45A4-82C1-1A24F1C84439}"/>
              </a:ext>
            </a:extLst>
          </p:cNvPr>
          <p:cNvCxnSpPr>
            <a:cxnSpLocks/>
          </p:cNvCxnSpPr>
          <p:nvPr userDrawn="1"/>
        </p:nvCxnSpPr>
        <p:spPr>
          <a:xfrm flipH="1">
            <a:off x="1387221" y="1028700"/>
            <a:ext cx="771613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0" name="标题占位符 1" hidden="1">
            <a:extLst>
              <a:ext uri="{FF2B5EF4-FFF2-40B4-BE49-F238E27FC236}">
                <a16:creationId xmlns:a16="http://schemas.microsoft.com/office/drawing/2014/main" id="{AF814BD1-6C99-4488-B57F-DE0DDF40399A}"/>
              </a:ext>
            </a:extLst>
          </p:cNvPr>
          <p:cNvSpPr txBox="1">
            <a:spLocks/>
          </p:cNvSpPr>
          <p:nvPr userDrawn="1"/>
        </p:nvSpPr>
        <p:spPr>
          <a:xfrm>
            <a:off x="1305940" y="632061"/>
            <a:ext cx="8051420" cy="41338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800" b="1" kern="1200">
                <a:solidFill>
                  <a:schemeClr val="accent1"/>
                </a:solidFill>
                <a:latin typeface="+mj-lt"/>
                <a:ea typeface="+mj-ea"/>
                <a:cs typeface="+mj-cs"/>
              </a:defRPr>
            </a:lvl1pPr>
          </a:lstStyle>
          <a:p>
            <a:r>
              <a:rPr lang="zh-CN" altLang="en-US" dirty="0"/>
              <a:t>单击此处编辑大标题</a:t>
            </a:r>
          </a:p>
        </p:txBody>
      </p:sp>
      <p:grpSp>
        <p:nvGrpSpPr>
          <p:cNvPr id="21" name="组合 20">
            <a:extLst>
              <a:ext uri="{FF2B5EF4-FFF2-40B4-BE49-F238E27FC236}">
                <a16:creationId xmlns:a16="http://schemas.microsoft.com/office/drawing/2014/main" id="{E99C19E5-D5F0-4878-BAB7-3B779519E3FF}"/>
              </a:ext>
            </a:extLst>
          </p:cNvPr>
          <p:cNvGrpSpPr/>
          <p:nvPr userDrawn="1"/>
        </p:nvGrpSpPr>
        <p:grpSpPr>
          <a:xfrm>
            <a:off x="9430335" y="648263"/>
            <a:ext cx="2071909" cy="325757"/>
            <a:chOff x="4849813" y="3039609"/>
            <a:chExt cx="4940300" cy="776742"/>
          </a:xfrm>
          <a:solidFill>
            <a:srgbClr val="036EB7">
              <a:alpha val="55000"/>
            </a:srgbClr>
          </a:solidFill>
        </p:grpSpPr>
        <p:sp>
          <p:nvSpPr>
            <p:cNvPr id="22" name="ïśḻiḍê">
              <a:extLst>
                <a:ext uri="{FF2B5EF4-FFF2-40B4-BE49-F238E27FC236}">
                  <a16:creationId xmlns:a16="http://schemas.microsoft.com/office/drawing/2014/main" id="{4E60776D-1827-4000-9936-BB7630544577}"/>
                </a:ext>
              </a:extLst>
            </p:cNvPr>
            <p:cNvSpPr/>
            <p:nvPr/>
          </p:nvSpPr>
          <p:spPr bwMode="auto">
            <a:xfrm>
              <a:off x="4852239" y="3039609"/>
              <a:ext cx="4937510" cy="500761"/>
            </a:xfrm>
            <a:custGeom>
              <a:avLst/>
              <a:gdLst>
                <a:gd name="connsiteX0" fmla="*/ 1584576 w 4937510"/>
                <a:gd name="connsiteY0" fmla="*/ 395678 h 500761"/>
                <a:gd name="connsiteX1" fmla="*/ 1587553 w 4937510"/>
                <a:gd name="connsiteY1" fmla="*/ 395678 h 500761"/>
                <a:gd name="connsiteX2" fmla="*/ 1590529 w 4937510"/>
                <a:gd name="connsiteY2" fmla="*/ 395678 h 500761"/>
                <a:gd name="connsiteX3" fmla="*/ 1593506 w 4937510"/>
                <a:gd name="connsiteY3" fmla="*/ 395678 h 500761"/>
                <a:gd name="connsiteX4" fmla="*/ 1593506 w 4937510"/>
                <a:gd name="connsiteY4" fmla="*/ 398726 h 500761"/>
                <a:gd name="connsiteX5" fmla="*/ 1597971 w 4937510"/>
                <a:gd name="connsiteY5" fmla="*/ 400250 h 500761"/>
                <a:gd name="connsiteX6" fmla="*/ 1602436 w 4937510"/>
                <a:gd name="connsiteY6" fmla="*/ 401774 h 500761"/>
                <a:gd name="connsiteX7" fmla="*/ 1608389 w 4937510"/>
                <a:gd name="connsiteY7" fmla="*/ 403298 h 500761"/>
                <a:gd name="connsiteX8" fmla="*/ 1611365 w 4937510"/>
                <a:gd name="connsiteY8" fmla="*/ 403298 h 500761"/>
                <a:gd name="connsiteX9" fmla="*/ 1617318 w 4937510"/>
                <a:gd name="connsiteY9" fmla="*/ 401774 h 500761"/>
                <a:gd name="connsiteX10" fmla="*/ 1620295 w 4937510"/>
                <a:gd name="connsiteY10" fmla="*/ 400250 h 500761"/>
                <a:gd name="connsiteX11" fmla="*/ 1623271 w 4937510"/>
                <a:gd name="connsiteY11" fmla="*/ 398726 h 500761"/>
                <a:gd name="connsiteX12" fmla="*/ 1624760 w 4937510"/>
                <a:gd name="connsiteY12" fmla="*/ 401774 h 500761"/>
                <a:gd name="connsiteX13" fmla="*/ 1623271 w 4937510"/>
                <a:gd name="connsiteY13" fmla="*/ 406346 h 500761"/>
                <a:gd name="connsiteX14" fmla="*/ 1621783 w 4937510"/>
                <a:gd name="connsiteY14" fmla="*/ 412442 h 500761"/>
                <a:gd name="connsiteX15" fmla="*/ 1618807 w 4937510"/>
                <a:gd name="connsiteY15" fmla="*/ 415490 h 500761"/>
                <a:gd name="connsiteX16" fmla="*/ 1615830 w 4937510"/>
                <a:gd name="connsiteY16" fmla="*/ 420062 h 500761"/>
                <a:gd name="connsiteX17" fmla="*/ 1612854 w 4937510"/>
                <a:gd name="connsiteY17" fmla="*/ 423110 h 500761"/>
                <a:gd name="connsiteX18" fmla="*/ 1609877 w 4937510"/>
                <a:gd name="connsiteY18" fmla="*/ 427682 h 500761"/>
                <a:gd name="connsiteX19" fmla="*/ 1605412 w 4937510"/>
                <a:gd name="connsiteY19" fmla="*/ 430730 h 500761"/>
                <a:gd name="connsiteX20" fmla="*/ 1602436 w 4937510"/>
                <a:gd name="connsiteY20" fmla="*/ 432254 h 500761"/>
                <a:gd name="connsiteX21" fmla="*/ 1594994 w 4937510"/>
                <a:gd name="connsiteY21" fmla="*/ 430730 h 500761"/>
                <a:gd name="connsiteX22" fmla="*/ 1589041 w 4937510"/>
                <a:gd name="connsiteY22" fmla="*/ 430730 h 500761"/>
                <a:gd name="connsiteX23" fmla="*/ 1584576 w 4937510"/>
                <a:gd name="connsiteY23" fmla="*/ 427682 h 500761"/>
                <a:gd name="connsiteX24" fmla="*/ 1581600 w 4937510"/>
                <a:gd name="connsiteY24" fmla="*/ 423110 h 500761"/>
                <a:gd name="connsiteX25" fmla="*/ 1580111 w 4937510"/>
                <a:gd name="connsiteY25" fmla="*/ 418538 h 500761"/>
                <a:gd name="connsiteX26" fmla="*/ 1578623 w 4937510"/>
                <a:gd name="connsiteY26" fmla="*/ 413966 h 500761"/>
                <a:gd name="connsiteX27" fmla="*/ 1578623 w 4937510"/>
                <a:gd name="connsiteY27" fmla="*/ 409394 h 500761"/>
                <a:gd name="connsiteX28" fmla="*/ 1577135 w 4937510"/>
                <a:gd name="connsiteY28" fmla="*/ 406346 h 500761"/>
                <a:gd name="connsiteX29" fmla="*/ 1577135 w 4937510"/>
                <a:gd name="connsiteY29" fmla="*/ 401774 h 500761"/>
                <a:gd name="connsiteX30" fmla="*/ 1578623 w 4937510"/>
                <a:gd name="connsiteY30" fmla="*/ 398726 h 500761"/>
                <a:gd name="connsiteX31" fmla="*/ 1581600 w 4937510"/>
                <a:gd name="connsiteY31" fmla="*/ 397202 h 500761"/>
                <a:gd name="connsiteX32" fmla="*/ 1584576 w 4937510"/>
                <a:gd name="connsiteY32" fmla="*/ 395678 h 500761"/>
                <a:gd name="connsiteX33" fmla="*/ 2841180 w 4937510"/>
                <a:gd name="connsiteY33" fmla="*/ 348471 h 500761"/>
                <a:gd name="connsiteX34" fmla="*/ 2836654 w 4937510"/>
                <a:gd name="connsiteY34" fmla="*/ 349978 h 500761"/>
                <a:gd name="connsiteX35" fmla="*/ 2829110 w 4937510"/>
                <a:gd name="connsiteY35" fmla="*/ 349978 h 500761"/>
                <a:gd name="connsiteX36" fmla="*/ 2821567 w 4937510"/>
                <a:gd name="connsiteY36" fmla="*/ 351486 h 500761"/>
                <a:gd name="connsiteX37" fmla="*/ 2815532 w 4937510"/>
                <a:gd name="connsiteY37" fmla="*/ 352993 h 500761"/>
                <a:gd name="connsiteX38" fmla="*/ 2811006 w 4937510"/>
                <a:gd name="connsiteY38" fmla="*/ 354501 h 500761"/>
                <a:gd name="connsiteX39" fmla="*/ 2798937 w 4937510"/>
                <a:gd name="connsiteY39" fmla="*/ 360531 h 500761"/>
                <a:gd name="connsiteX40" fmla="*/ 2794410 w 4937510"/>
                <a:gd name="connsiteY40" fmla="*/ 363546 h 500761"/>
                <a:gd name="connsiteX41" fmla="*/ 2791393 w 4937510"/>
                <a:gd name="connsiteY41" fmla="*/ 366561 h 500761"/>
                <a:gd name="connsiteX42" fmla="*/ 2789884 w 4937510"/>
                <a:gd name="connsiteY42" fmla="*/ 371084 h 500761"/>
                <a:gd name="connsiteX43" fmla="*/ 2788376 w 4937510"/>
                <a:gd name="connsiteY43" fmla="*/ 380129 h 500761"/>
                <a:gd name="connsiteX44" fmla="*/ 2786867 w 4937510"/>
                <a:gd name="connsiteY44" fmla="*/ 389175 h 500761"/>
                <a:gd name="connsiteX45" fmla="*/ 2788376 w 4937510"/>
                <a:gd name="connsiteY45" fmla="*/ 393697 h 500761"/>
                <a:gd name="connsiteX46" fmla="*/ 2791393 w 4937510"/>
                <a:gd name="connsiteY46" fmla="*/ 398220 h 500761"/>
                <a:gd name="connsiteX47" fmla="*/ 2792902 w 4937510"/>
                <a:gd name="connsiteY47" fmla="*/ 399728 h 500761"/>
                <a:gd name="connsiteX48" fmla="*/ 2801954 w 4937510"/>
                <a:gd name="connsiteY48" fmla="*/ 405758 h 500761"/>
                <a:gd name="connsiteX49" fmla="*/ 2804971 w 4937510"/>
                <a:gd name="connsiteY49" fmla="*/ 405758 h 500761"/>
                <a:gd name="connsiteX50" fmla="*/ 2807989 w 4937510"/>
                <a:gd name="connsiteY50" fmla="*/ 408773 h 500761"/>
                <a:gd name="connsiteX51" fmla="*/ 2812515 w 4937510"/>
                <a:gd name="connsiteY51" fmla="*/ 408773 h 500761"/>
                <a:gd name="connsiteX52" fmla="*/ 2820058 w 4937510"/>
                <a:gd name="connsiteY52" fmla="*/ 408773 h 500761"/>
                <a:gd name="connsiteX53" fmla="*/ 2826093 w 4937510"/>
                <a:gd name="connsiteY53" fmla="*/ 408773 h 500761"/>
                <a:gd name="connsiteX54" fmla="*/ 2829110 w 4937510"/>
                <a:gd name="connsiteY54" fmla="*/ 410280 h 500761"/>
                <a:gd name="connsiteX55" fmla="*/ 2835145 w 4937510"/>
                <a:gd name="connsiteY55" fmla="*/ 410280 h 500761"/>
                <a:gd name="connsiteX56" fmla="*/ 2845706 w 4937510"/>
                <a:gd name="connsiteY56" fmla="*/ 408773 h 500761"/>
                <a:gd name="connsiteX57" fmla="*/ 2859284 w 4937510"/>
                <a:gd name="connsiteY57" fmla="*/ 405758 h 500761"/>
                <a:gd name="connsiteX58" fmla="*/ 2869845 w 4937510"/>
                <a:gd name="connsiteY58" fmla="*/ 401235 h 500761"/>
                <a:gd name="connsiteX59" fmla="*/ 2877388 w 4937510"/>
                <a:gd name="connsiteY59" fmla="*/ 393697 h 500761"/>
                <a:gd name="connsiteX60" fmla="*/ 2880406 w 4937510"/>
                <a:gd name="connsiteY60" fmla="*/ 387667 h 500761"/>
                <a:gd name="connsiteX61" fmla="*/ 2880406 w 4937510"/>
                <a:gd name="connsiteY61" fmla="*/ 372592 h 500761"/>
                <a:gd name="connsiteX62" fmla="*/ 2878897 w 4937510"/>
                <a:gd name="connsiteY62" fmla="*/ 366561 h 500761"/>
                <a:gd name="connsiteX63" fmla="*/ 2872862 w 4937510"/>
                <a:gd name="connsiteY63" fmla="*/ 359024 h 500761"/>
                <a:gd name="connsiteX64" fmla="*/ 2869845 w 4937510"/>
                <a:gd name="connsiteY64" fmla="*/ 356008 h 500761"/>
                <a:gd name="connsiteX65" fmla="*/ 2866827 w 4937510"/>
                <a:gd name="connsiteY65" fmla="*/ 351486 h 500761"/>
                <a:gd name="connsiteX66" fmla="*/ 2860793 w 4937510"/>
                <a:gd name="connsiteY66" fmla="*/ 348471 h 500761"/>
                <a:gd name="connsiteX67" fmla="*/ 2854758 w 4937510"/>
                <a:gd name="connsiteY67" fmla="*/ 348471 h 500761"/>
                <a:gd name="connsiteX68" fmla="*/ 2847215 w 4937510"/>
                <a:gd name="connsiteY68" fmla="*/ 348471 h 500761"/>
                <a:gd name="connsiteX69" fmla="*/ 2841180 w 4937510"/>
                <a:gd name="connsiteY69" fmla="*/ 348471 h 500761"/>
                <a:gd name="connsiteX70" fmla="*/ 1178404 w 4937510"/>
                <a:gd name="connsiteY70" fmla="*/ 330923 h 500761"/>
                <a:gd name="connsiteX71" fmla="*/ 1173883 w 4937510"/>
                <a:gd name="connsiteY71" fmla="*/ 332430 h 500761"/>
                <a:gd name="connsiteX72" fmla="*/ 1167856 w 4937510"/>
                <a:gd name="connsiteY72" fmla="*/ 332430 h 500761"/>
                <a:gd name="connsiteX73" fmla="*/ 1164843 w 4937510"/>
                <a:gd name="connsiteY73" fmla="*/ 333937 h 500761"/>
                <a:gd name="connsiteX74" fmla="*/ 1161829 w 4937510"/>
                <a:gd name="connsiteY74" fmla="*/ 336950 h 500761"/>
                <a:gd name="connsiteX75" fmla="*/ 1160322 w 4937510"/>
                <a:gd name="connsiteY75" fmla="*/ 339964 h 500761"/>
                <a:gd name="connsiteX76" fmla="*/ 1158816 w 4937510"/>
                <a:gd name="connsiteY76" fmla="*/ 344484 h 500761"/>
                <a:gd name="connsiteX77" fmla="*/ 1155802 w 4937510"/>
                <a:gd name="connsiteY77" fmla="*/ 350511 h 500761"/>
                <a:gd name="connsiteX78" fmla="*/ 1154295 w 4937510"/>
                <a:gd name="connsiteY78" fmla="*/ 355032 h 500761"/>
                <a:gd name="connsiteX79" fmla="*/ 1155802 w 4937510"/>
                <a:gd name="connsiteY79" fmla="*/ 358045 h 500761"/>
                <a:gd name="connsiteX80" fmla="*/ 1160322 w 4937510"/>
                <a:gd name="connsiteY80" fmla="*/ 361059 h 500761"/>
                <a:gd name="connsiteX81" fmla="*/ 1163336 w 4937510"/>
                <a:gd name="connsiteY81" fmla="*/ 364072 h 500761"/>
                <a:gd name="connsiteX82" fmla="*/ 1166349 w 4937510"/>
                <a:gd name="connsiteY82" fmla="*/ 365579 h 500761"/>
                <a:gd name="connsiteX83" fmla="*/ 1170870 w 4937510"/>
                <a:gd name="connsiteY83" fmla="*/ 367086 h 500761"/>
                <a:gd name="connsiteX84" fmla="*/ 1173883 w 4937510"/>
                <a:gd name="connsiteY84" fmla="*/ 368593 h 500761"/>
                <a:gd name="connsiteX85" fmla="*/ 1179910 w 4937510"/>
                <a:gd name="connsiteY85" fmla="*/ 370099 h 500761"/>
                <a:gd name="connsiteX86" fmla="*/ 1184431 w 4937510"/>
                <a:gd name="connsiteY86" fmla="*/ 370099 h 500761"/>
                <a:gd name="connsiteX87" fmla="*/ 1184431 w 4937510"/>
                <a:gd name="connsiteY87" fmla="*/ 365579 h 500761"/>
                <a:gd name="connsiteX88" fmla="*/ 1182924 w 4937510"/>
                <a:gd name="connsiteY88" fmla="*/ 362566 h 500761"/>
                <a:gd name="connsiteX89" fmla="*/ 1179910 w 4937510"/>
                <a:gd name="connsiteY89" fmla="*/ 358045 h 500761"/>
                <a:gd name="connsiteX90" fmla="*/ 1179910 w 4937510"/>
                <a:gd name="connsiteY90" fmla="*/ 353525 h 500761"/>
                <a:gd name="connsiteX91" fmla="*/ 1181417 w 4937510"/>
                <a:gd name="connsiteY91" fmla="*/ 349005 h 500761"/>
                <a:gd name="connsiteX92" fmla="*/ 1184431 w 4937510"/>
                <a:gd name="connsiteY92" fmla="*/ 345991 h 500761"/>
                <a:gd name="connsiteX93" fmla="*/ 1185938 w 4937510"/>
                <a:gd name="connsiteY93" fmla="*/ 341471 h 500761"/>
                <a:gd name="connsiteX94" fmla="*/ 1185938 w 4937510"/>
                <a:gd name="connsiteY94" fmla="*/ 336950 h 500761"/>
                <a:gd name="connsiteX95" fmla="*/ 1184431 w 4937510"/>
                <a:gd name="connsiteY95" fmla="*/ 332430 h 500761"/>
                <a:gd name="connsiteX96" fmla="*/ 1181417 w 4937510"/>
                <a:gd name="connsiteY96" fmla="*/ 330923 h 500761"/>
                <a:gd name="connsiteX97" fmla="*/ 1178404 w 4937510"/>
                <a:gd name="connsiteY97" fmla="*/ 330923 h 500761"/>
                <a:gd name="connsiteX98" fmla="*/ 1738966 w 4937510"/>
                <a:gd name="connsiteY98" fmla="*/ 319541 h 500761"/>
                <a:gd name="connsiteX99" fmla="*/ 1745130 w 4937510"/>
                <a:gd name="connsiteY99" fmla="*/ 319541 h 500761"/>
                <a:gd name="connsiteX100" fmla="*/ 1754375 w 4937510"/>
                <a:gd name="connsiteY100" fmla="*/ 321068 h 500761"/>
                <a:gd name="connsiteX101" fmla="*/ 1757456 w 4937510"/>
                <a:gd name="connsiteY101" fmla="*/ 322594 h 500761"/>
                <a:gd name="connsiteX102" fmla="*/ 1763620 w 4937510"/>
                <a:gd name="connsiteY102" fmla="*/ 324121 h 500761"/>
                <a:gd name="connsiteX103" fmla="*/ 1768242 w 4937510"/>
                <a:gd name="connsiteY103" fmla="*/ 327173 h 500761"/>
                <a:gd name="connsiteX104" fmla="*/ 1772865 w 4937510"/>
                <a:gd name="connsiteY104" fmla="*/ 328700 h 500761"/>
                <a:gd name="connsiteX105" fmla="*/ 1775946 w 4937510"/>
                <a:gd name="connsiteY105" fmla="*/ 331753 h 500761"/>
                <a:gd name="connsiteX106" fmla="*/ 1780569 w 4937510"/>
                <a:gd name="connsiteY106" fmla="*/ 339385 h 500761"/>
                <a:gd name="connsiteX107" fmla="*/ 1785191 w 4937510"/>
                <a:gd name="connsiteY107" fmla="*/ 343965 h 500761"/>
                <a:gd name="connsiteX108" fmla="*/ 1786732 w 4937510"/>
                <a:gd name="connsiteY108" fmla="*/ 347017 h 500761"/>
                <a:gd name="connsiteX109" fmla="*/ 1785191 w 4937510"/>
                <a:gd name="connsiteY109" fmla="*/ 351597 h 500761"/>
                <a:gd name="connsiteX110" fmla="*/ 1782109 w 4937510"/>
                <a:gd name="connsiteY110" fmla="*/ 353123 h 500761"/>
                <a:gd name="connsiteX111" fmla="*/ 1777487 w 4937510"/>
                <a:gd name="connsiteY111" fmla="*/ 354650 h 500761"/>
                <a:gd name="connsiteX112" fmla="*/ 1771324 w 4937510"/>
                <a:gd name="connsiteY112" fmla="*/ 359229 h 500761"/>
                <a:gd name="connsiteX113" fmla="*/ 1766701 w 4937510"/>
                <a:gd name="connsiteY113" fmla="*/ 357703 h 500761"/>
                <a:gd name="connsiteX114" fmla="*/ 1762079 w 4937510"/>
                <a:gd name="connsiteY114" fmla="*/ 356176 h 500761"/>
                <a:gd name="connsiteX115" fmla="*/ 1754375 w 4937510"/>
                <a:gd name="connsiteY115" fmla="*/ 350070 h 500761"/>
                <a:gd name="connsiteX116" fmla="*/ 1746671 w 4937510"/>
                <a:gd name="connsiteY116" fmla="*/ 342438 h 500761"/>
                <a:gd name="connsiteX117" fmla="*/ 1742048 w 4937510"/>
                <a:gd name="connsiteY117" fmla="*/ 331753 h 500761"/>
                <a:gd name="connsiteX118" fmla="*/ 1738966 w 4937510"/>
                <a:gd name="connsiteY118" fmla="*/ 328700 h 500761"/>
                <a:gd name="connsiteX119" fmla="*/ 1737426 w 4937510"/>
                <a:gd name="connsiteY119" fmla="*/ 325647 h 500761"/>
                <a:gd name="connsiteX120" fmla="*/ 1735885 w 4937510"/>
                <a:gd name="connsiteY120" fmla="*/ 321068 h 500761"/>
                <a:gd name="connsiteX121" fmla="*/ 1738966 w 4937510"/>
                <a:gd name="connsiteY121" fmla="*/ 319541 h 500761"/>
                <a:gd name="connsiteX122" fmla="*/ 4290813 w 4937510"/>
                <a:gd name="connsiteY122" fmla="*/ 269867 h 500761"/>
                <a:gd name="connsiteX123" fmla="*/ 4284803 w 4937510"/>
                <a:gd name="connsiteY123" fmla="*/ 274393 h 500761"/>
                <a:gd name="connsiteX124" fmla="*/ 4274285 w 4937510"/>
                <a:gd name="connsiteY124" fmla="*/ 278919 h 500761"/>
                <a:gd name="connsiteX125" fmla="*/ 4259259 w 4937510"/>
                <a:gd name="connsiteY125" fmla="*/ 287971 h 500761"/>
                <a:gd name="connsiteX126" fmla="*/ 4254752 w 4937510"/>
                <a:gd name="connsiteY126" fmla="*/ 294006 h 500761"/>
                <a:gd name="connsiteX127" fmla="*/ 4260762 w 4937510"/>
                <a:gd name="connsiteY127" fmla="*/ 300041 h 500761"/>
                <a:gd name="connsiteX128" fmla="*/ 4275788 w 4937510"/>
                <a:gd name="connsiteY128" fmla="*/ 304567 h 500761"/>
                <a:gd name="connsiteX129" fmla="*/ 4284803 w 4937510"/>
                <a:gd name="connsiteY129" fmla="*/ 300041 h 500761"/>
                <a:gd name="connsiteX130" fmla="*/ 4292316 w 4937510"/>
                <a:gd name="connsiteY130" fmla="*/ 292497 h 500761"/>
                <a:gd name="connsiteX131" fmla="*/ 4298326 w 4937510"/>
                <a:gd name="connsiteY131" fmla="*/ 283445 h 500761"/>
                <a:gd name="connsiteX132" fmla="*/ 4299829 w 4937510"/>
                <a:gd name="connsiteY132" fmla="*/ 274393 h 500761"/>
                <a:gd name="connsiteX133" fmla="*/ 4300392 w 4937510"/>
                <a:gd name="connsiteY133" fmla="*/ 269867 h 500761"/>
                <a:gd name="connsiteX134" fmla="*/ 4299829 w 4937510"/>
                <a:gd name="connsiteY134" fmla="*/ 269867 h 500761"/>
                <a:gd name="connsiteX135" fmla="*/ 4290813 w 4937510"/>
                <a:gd name="connsiteY135" fmla="*/ 269867 h 500761"/>
                <a:gd name="connsiteX136" fmla="*/ 3841220 w 4937510"/>
                <a:gd name="connsiteY136" fmla="*/ 261965 h 500761"/>
                <a:gd name="connsiteX137" fmla="*/ 3827673 w 4937510"/>
                <a:gd name="connsiteY137" fmla="*/ 263475 h 500761"/>
                <a:gd name="connsiteX138" fmla="*/ 3818641 w 4937510"/>
                <a:gd name="connsiteY138" fmla="*/ 266495 h 500761"/>
                <a:gd name="connsiteX139" fmla="*/ 3812620 w 4937510"/>
                <a:gd name="connsiteY139" fmla="*/ 271026 h 500761"/>
                <a:gd name="connsiteX140" fmla="*/ 3808104 w 4937510"/>
                <a:gd name="connsiteY140" fmla="*/ 277066 h 500761"/>
                <a:gd name="connsiteX141" fmla="*/ 3803588 w 4937510"/>
                <a:gd name="connsiteY141" fmla="*/ 289146 h 500761"/>
                <a:gd name="connsiteX142" fmla="*/ 3796062 w 4937510"/>
                <a:gd name="connsiteY142" fmla="*/ 299717 h 500761"/>
                <a:gd name="connsiteX143" fmla="*/ 3790041 w 4937510"/>
                <a:gd name="connsiteY143" fmla="*/ 308777 h 500761"/>
                <a:gd name="connsiteX144" fmla="*/ 3787030 w 4937510"/>
                <a:gd name="connsiteY144" fmla="*/ 311797 h 500761"/>
                <a:gd name="connsiteX145" fmla="*/ 3784020 w 4937510"/>
                <a:gd name="connsiteY145" fmla="*/ 320858 h 500761"/>
                <a:gd name="connsiteX146" fmla="*/ 3777999 w 4937510"/>
                <a:gd name="connsiteY146" fmla="*/ 326898 h 500761"/>
                <a:gd name="connsiteX147" fmla="*/ 3773483 w 4937510"/>
                <a:gd name="connsiteY147" fmla="*/ 331428 h 500761"/>
                <a:gd name="connsiteX148" fmla="*/ 3770472 w 4937510"/>
                <a:gd name="connsiteY148" fmla="*/ 335958 h 500761"/>
                <a:gd name="connsiteX149" fmla="*/ 3770472 w 4937510"/>
                <a:gd name="connsiteY149" fmla="*/ 341998 h 500761"/>
                <a:gd name="connsiteX150" fmla="*/ 3776493 w 4937510"/>
                <a:gd name="connsiteY150" fmla="*/ 349549 h 500761"/>
                <a:gd name="connsiteX151" fmla="*/ 3785525 w 4937510"/>
                <a:gd name="connsiteY151" fmla="*/ 354079 h 500761"/>
                <a:gd name="connsiteX152" fmla="*/ 3794557 w 4937510"/>
                <a:gd name="connsiteY152" fmla="*/ 354079 h 500761"/>
                <a:gd name="connsiteX153" fmla="*/ 3803588 w 4937510"/>
                <a:gd name="connsiteY153" fmla="*/ 343509 h 500761"/>
                <a:gd name="connsiteX154" fmla="*/ 3811115 w 4937510"/>
                <a:gd name="connsiteY154" fmla="*/ 334448 h 500761"/>
                <a:gd name="connsiteX155" fmla="*/ 3818641 w 4937510"/>
                <a:gd name="connsiteY155" fmla="*/ 319348 h 500761"/>
                <a:gd name="connsiteX156" fmla="*/ 3826168 w 4937510"/>
                <a:gd name="connsiteY156" fmla="*/ 308777 h 500761"/>
                <a:gd name="connsiteX157" fmla="*/ 3833694 w 4937510"/>
                <a:gd name="connsiteY157" fmla="*/ 299717 h 500761"/>
                <a:gd name="connsiteX158" fmla="*/ 3839715 w 4937510"/>
                <a:gd name="connsiteY158" fmla="*/ 289146 h 500761"/>
                <a:gd name="connsiteX159" fmla="*/ 3842726 w 4937510"/>
                <a:gd name="connsiteY159" fmla="*/ 277066 h 500761"/>
                <a:gd name="connsiteX160" fmla="*/ 3844231 w 4937510"/>
                <a:gd name="connsiteY160" fmla="*/ 266495 h 500761"/>
                <a:gd name="connsiteX161" fmla="*/ 3841220 w 4937510"/>
                <a:gd name="connsiteY161" fmla="*/ 261965 h 500761"/>
                <a:gd name="connsiteX162" fmla="*/ 707450 w 4937510"/>
                <a:gd name="connsiteY162" fmla="*/ 256041 h 500761"/>
                <a:gd name="connsiteX163" fmla="*/ 708906 w 4937510"/>
                <a:gd name="connsiteY163" fmla="*/ 257535 h 500761"/>
                <a:gd name="connsiteX164" fmla="*/ 708906 w 4937510"/>
                <a:gd name="connsiteY164" fmla="*/ 260523 h 500761"/>
                <a:gd name="connsiteX165" fmla="*/ 708906 w 4937510"/>
                <a:gd name="connsiteY165" fmla="*/ 263512 h 500761"/>
                <a:gd name="connsiteX166" fmla="*/ 705995 w 4937510"/>
                <a:gd name="connsiteY166" fmla="*/ 266500 h 500761"/>
                <a:gd name="connsiteX167" fmla="*/ 704540 w 4937510"/>
                <a:gd name="connsiteY167" fmla="*/ 267994 h 500761"/>
                <a:gd name="connsiteX168" fmla="*/ 703085 w 4937510"/>
                <a:gd name="connsiteY168" fmla="*/ 269488 h 500761"/>
                <a:gd name="connsiteX169" fmla="*/ 701629 w 4937510"/>
                <a:gd name="connsiteY169" fmla="*/ 272476 h 500761"/>
                <a:gd name="connsiteX170" fmla="*/ 698719 w 4937510"/>
                <a:gd name="connsiteY170" fmla="*/ 276959 h 500761"/>
                <a:gd name="connsiteX171" fmla="*/ 698719 w 4937510"/>
                <a:gd name="connsiteY171" fmla="*/ 279947 h 500761"/>
                <a:gd name="connsiteX172" fmla="*/ 697264 w 4937510"/>
                <a:gd name="connsiteY172" fmla="*/ 279947 h 500761"/>
                <a:gd name="connsiteX173" fmla="*/ 694353 w 4937510"/>
                <a:gd name="connsiteY173" fmla="*/ 279947 h 500761"/>
                <a:gd name="connsiteX174" fmla="*/ 694353 w 4937510"/>
                <a:gd name="connsiteY174" fmla="*/ 278453 h 500761"/>
                <a:gd name="connsiteX175" fmla="*/ 694353 w 4937510"/>
                <a:gd name="connsiteY175" fmla="*/ 273971 h 500761"/>
                <a:gd name="connsiteX176" fmla="*/ 694353 w 4937510"/>
                <a:gd name="connsiteY176" fmla="*/ 272476 h 500761"/>
                <a:gd name="connsiteX177" fmla="*/ 697264 w 4937510"/>
                <a:gd name="connsiteY177" fmla="*/ 270982 h 500761"/>
                <a:gd name="connsiteX178" fmla="*/ 697264 w 4937510"/>
                <a:gd name="connsiteY178" fmla="*/ 267994 h 500761"/>
                <a:gd name="connsiteX179" fmla="*/ 698719 w 4937510"/>
                <a:gd name="connsiteY179" fmla="*/ 265006 h 500761"/>
                <a:gd name="connsiteX180" fmla="*/ 698719 w 4937510"/>
                <a:gd name="connsiteY180" fmla="*/ 262018 h 500761"/>
                <a:gd name="connsiteX181" fmla="*/ 701629 w 4937510"/>
                <a:gd name="connsiteY181" fmla="*/ 260523 h 500761"/>
                <a:gd name="connsiteX182" fmla="*/ 703085 w 4937510"/>
                <a:gd name="connsiteY182" fmla="*/ 257535 h 500761"/>
                <a:gd name="connsiteX183" fmla="*/ 704540 w 4937510"/>
                <a:gd name="connsiteY183" fmla="*/ 257535 h 500761"/>
                <a:gd name="connsiteX184" fmla="*/ 707450 w 4937510"/>
                <a:gd name="connsiteY184" fmla="*/ 256041 h 500761"/>
                <a:gd name="connsiteX185" fmla="*/ 4930432 w 4937510"/>
                <a:gd name="connsiteY185" fmla="*/ 236910 h 500761"/>
                <a:gd name="connsiteX186" fmla="*/ 4933442 w 4937510"/>
                <a:gd name="connsiteY186" fmla="*/ 242935 h 500761"/>
                <a:gd name="connsiteX187" fmla="*/ 4933442 w 4937510"/>
                <a:gd name="connsiteY187" fmla="*/ 257996 h 500761"/>
                <a:gd name="connsiteX188" fmla="*/ 4928927 w 4937510"/>
                <a:gd name="connsiteY188" fmla="*/ 270044 h 500761"/>
                <a:gd name="connsiteX189" fmla="*/ 4925918 w 4937510"/>
                <a:gd name="connsiteY189" fmla="*/ 279081 h 500761"/>
                <a:gd name="connsiteX190" fmla="*/ 4928927 w 4937510"/>
                <a:gd name="connsiteY190" fmla="*/ 294142 h 500761"/>
                <a:gd name="connsiteX191" fmla="*/ 4931937 w 4937510"/>
                <a:gd name="connsiteY191" fmla="*/ 303178 h 500761"/>
                <a:gd name="connsiteX192" fmla="*/ 4936451 w 4937510"/>
                <a:gd name="connsiteY192" fmla="*/ 327276 h 500761"/>
                <a:gd name="connsiteX193" fmla="*/ 4936451 w 4937510"/>
                <a:gd name="connsiteY193" fmla="*/ 345349 h 500761"/>
                <a:gd name="connsiteX194" fmla="*/ 4930432 w 4937510"/>
                <a:gd name="connsiteY194" fmla="*/ 364928 h 500761"/>
                <a:gd name="connsiteX195" fmla="*/ 4924413 w 4937510"/>
                <a:gd name="connsiteY195" fmla="*/ 383001 h 500761"/>
                <a:gd name="connsiteX196" fmla="*/ 4906355 w 4937510"/>
                <a:gd name="connsiteY196" fmla="*/ 396556 h 500761"/>
                <a:gd name="connsiteX197" fmla="*/ 4891307 w 4937510"/>
                <a:gd name="connsiteY197" fmla="*/ 402581 h 500761"/>
                <a:gd name="connsiteX198" fmla="*/ 4879268 w 4937510"/>
                <a:gd name="connsiteY198" fmla="*/ 408605 h 500761"/>
                <a:gd name="connsiteX199" fmla="*/ 4855191 w 4937510"/>
                <a:gd name="connsiteY199" fmla="*/ 410111 h 500761"/>
                <a:gd name="connsiteX200" fmla="*/ 4835628 w 4937510"/>
                <a:gd name="connsiteY200" fmla="*/ 408605 h 500761"/>
                <a:gd name="connsiteX201" fmla="*/ 4816066 w 4937510"/>
                <a:gd name="connsiteY201" fmla="*/ 408605 h 500761"/>
                <a:gd name="connsiteX202" fmla="*/ 4799512 w 4937510"/>
                <a:gd name="connsiteY202" fmla="*/ 398062 h 500761"/>
                <a:gd name="connsiteX203" fmla="*/ 4796503 w 4937510"/>
                <a:gd name="connsiteY203" fmla="*/ 386014 h 500761"/>
                <a:gd name="connsiteX204" fmla="*/ 4796503 w 4937510"/>
                <a:gd name="connsiteY204" fmla="*/ 376977 h 500761"/>
                <a:gd name="connsiteX205" fmla="*/ 4794998 w 4937510"/>
                <a:gd name="connsiteY205" fmla="*/ 363422 h 500761"/>
                <a:gd name="connsiteX206" fmla="*/ 4798008 w 4937510"/>
                <a:gd name="connsiteY206" fmla="*/ 345349 h 500761"/>
                <a:gd name="connsiteX207" fmla="*/ 4807037 w 4937510"/>
                <a:gd name="connsiteY207" fmla="*/ 330288 h 500761"/>
                <a:gd name="connsiteX208" fmla="*/ 4816066 w 4937510"/>
                <a:gd name="connsiteY208" fmla="*/ 321251 h 500761"/>
                <a:gd name="connsiteX209" fmla="*/ 4817570 w 4937510"/>
                <a:gd name="connsiteY209" fmla="*/ 313721 h 500761"/>
                <a:gd name="connsiteX210" fmla="*/ 4814561 w 4937510"/>
                <a:gd name="connsiteY210" fmla="*/ 307697 h 500761"/>
                <a:gd name="connsiteX211" fmla="*/ 4817570 w 4937510"/>
                <a:gd name="connsiteY211" fmla="*/ 301672 h 500761"/>
                <a:gd name="connsiteX212" fmla="*/ 4826599 w 4937510"/>
                <a:gd name="connsiteY212" fmla="*/ 291130 h 500761"/>
                <a:gd name="connsiteX213" fmla="*/ 4834123 w 4937510"/>
                <a:gd name="connsiteY213" fmla="*/ 285105 h 500761"/>
                <a:gd name="connsiteX214" fmla="*/ 4838638 w 4937510"/>
                <a:gd name="connsiteY214" fmla="*/ 288117 h 500761"/>
                <a:gd name="connsiteX215" fmla="*/ 4838638 w 4937510"/>
                <a:gd name="connsiteY215" fmla="*/ 301672 h 500761"/>
                <a:gd name="connsiteX216" fmla="*/ 4834123 w 4937510"/>
                <a:gd name="connsiteY216" fmla="*/ 316733 h 500761"/>
                <a:gd name="connsiteX217" fmla="*/ 4832619 w 4937510"/>
                <a:gd name="connsiteY217" fmla="*/ 331794 h 500761"/>
                <a:gd name="connsiteX218" fmla="*/ 4835628 w 4937510"/>
                <a:gd name="connsiteY218" fmla="*/ 348361 h 500761"/>
                <a:gd name="connsiteX219" fmla="*/ 4840143 w 4937510"/>
                <a:gd name="connsiteY219" fmla="*/ 357398 h 500761"/>
                <a:gd name="connsiteX220" fmla="*/ 4853686 w 4937510"/>
                <a:gd name="connsiteY220" fmla="*/ 354386 h 500761"/>
                <a:gd name="connsiteX221" fmla="*/ 4870239 w 4937510"/>
                <a:gd name="connsiteY221" fmla="*/ 351373 h 500761"/>
                <a:gd name="connsiteX222" fmla="*/ 4885287 w 4937510"/>
                <a:gd name="connsiteY222" fmla="*/ 351373 h 500761"/>
                <a:gd name="connsiteX223" fmla="*/ 4894316 w 4937510"/>
                <a:gd name="connsiteY223" fmla="*/ 337819 h 500761"/>
                <a:gd name="connsiteX224" fmla="*/ 4897326 w 4937510"/>
                <a:gd name="connsiteY224" fmla="*/ 327276 h 500761"/>
                <a:gd name="connsiteX225" fmla="*/ 4901840 w 4937510"/>
                <a:gd name="connsiteY225" fmla="*/ 316733 h 500761"/>
                <a:gd name="connsiteX226" fmla="*/ 4909365 w 4937510"/>
                <a:gd name="connsiteY226" fmla="*/ 303178 h 500761"/>
                <a:gd name="connsiteX227" fmla="*/ 4912374 w 4937510"/>
                <a:gd name="connsiteY227" fmla="*/ 292636 h 500761"/>
                <a:gd name="connsiteX228" fmla="*/ 4918393 w 4937510"/>
                <a:gd name="connsiteY228" fmla="*/ 274563 h 500761"/>
                <a:gd name="connsiteX229" fmla="*/ 4924413 w 4937510"/>
                <a:gd name="connsiteY229" fmla="*/ 256489 h 500761"/>
                <a:gd name="connsiteX230" fmla="*/ 4927422 w 4937510"/>
                <a:gd name="connsiteY230" fmla="*/ 239922 h 500761"/>
                <a:gd name="connsiteX231" fmla="*/ 4930432 w 4937510"/>
                <a:gd name="connsiteY231" fmla="*/ 236910 h 500761"/>
                <a:gd name="connsiteX232" fmla="*/ 3276862 w 4937510"/>
                <a:gd name="connsiteY232" fmla="*/ 233473 h 500761"/>
                <a:gd name="connsiteX233" fmla="*/ 3274982 w 4937510"/>
                <a:gd name="connsiteY233" fmla="*/ 234601 h 500761"/>
                <a:gd name="connsiteX234" fmla="*/ 3273479 w 4937510"/>
                <a:gd name="connsiteY234" fmla="*/ 237611 h 500761"/>
                <a:gd name="connsiteX235" fmla="*/ 3276486 w 4937510"/>
                <a:gd name="connsiteY235" fmla="*/ 240621 h 500761"/>
                <a:gd name="connsiteX236" fmla="*/ 3276486 w 4937510"/>
                <a:gd name="connsiteY236" fmla="*/ 246640 h 500761"/>
                <a:gd name="connsiteX237" fmla="*/ 3276486 w 4937510"/>
                <a:gd name="connsiteY237" fmla="*/ 252660 h 500761"/>
                <a:gd name="connsiteX238" fmla="*/ 3276486 w 4937510"/>
                <a:gd name="connsiteY238" fmla="*/ 258679 h 500761"/>
                <a:gd name="connsiteX239" fmla="*/ 3277990 w 4937510"/>
                <a:gd name="connsiteY239" fmla="*/ 260184 h 500761"/>
                <a:gd name="connsiteX240" fmla="*/ 3282500 w 4937510"/>
                <a:gd name="connsiteY240" fmla="*/ 260184 h 500761"/>
                <a:gd name="connsiteX241" fmla="*/ 3285507 w 4937510"/>
                <a:gd name="connsiteY241" fmla="*/ 257174 h 500761"/>
                <a:gd name="connsiteX242" fmla="*/ 3287011 w 4937510"/>
                <a:gd name="connsiteY242" fmla="*/ 254165 h 500761"/>
                <a:gd name="connsiteX243" fmla="*/ 3287011 w 4937510"/>
                <a:gd name="connsiteY243" fmla="*/ 248145 h 500761"/>
                <a:gd name="connsiteX244" fmla="*/ 3290018 w 4937510"/>
                <a:gd name="connsiteY244" fmla="*/ 245135 h 500761"/>
                <a:gd name="connsiteX245" fmla="*/ 3288514 w 4937510"/>
                <a:gd name="connsiteY245" fmla="*/ 239116 h 500761"/>
                <a:gd name="connsiteX246" fmla="*/ 3287011 w 4937510"/>
                <a:gd name="connsiteY246" fmla="*/ 234601 h 500761"/>
                <a:gd name="connsiteX247" fmla="*/ 3280997 w 4937510"/>
                <a:gd name="connsiteY247" fmla="*/ 234601 h 500761"/>
                <a:gd name="connsiteX248" fmla="*/ 3276862 w 4937510"/>
                <a:gd name="connsiteY248" fmla="*/ 233473 h 500761"/>
                <a:gd name="connsiteX249" fmla="*/ 4855473 w 4937510"/>
                <a:gd name="connsiteY249" fmla="*/ 221116 h 500761"/>
                <a:gd name="connsiteX250" fmla="*/ 4858498 w 4937510"/>
                <a:gd name="connsiteY250" fmla="*/ 228666 h 500761"/>
                <a:gd name="connsiteX251" fmla="*/ 4856986 w 4937510"/>
                <a:gd name="connsiteY251" fmla="*/ 237727 h 500761"/>
                <a:gd name="connsiteX252" fmla="*/ 4841860 w 4937510"/>
                <a:gd name="connsiteY252" fmla="*/ 246787 h 500761"/>
                <a:gd name="connsiteX253" fmla="*/ 4826735 w 4937510"/>
                <a:gd name="connsiteY253" fmla="*/ 257358 h 500761"/>
                <a:gd name="connsiteX254" fmla="*/ 4814635 w 4937510"/>
                <a:gd name="connsiteY254" fmla="*/ 264908 h 500761"/>
                <a:gd name="connsiteX255" fmla="*/ 4801023 w 4937510"/>
                <a:gd name="connsiteY255" fmla="*/ 275478 h 500761"/>
                <a:gd name="connsiteX256" fmla="*/ 4779848 w 4937510"/>
                <a:gd name="connsiteY256" fmla="*/ 296619 h 500761"/>
                <a:gd name="connsiteX257" fmla="*/ 4766235 w 4937510"/>
                <a:gd name="connsiteY257" fmla="*/ 310210 h 500761"/>
                <a:gd name="connsiteX258" fmla="*/ 4755648 w 4937510"/>
                <a:gd name="connsiteY258" fmla="*/ 322290 h 500761"/>
                <a:gd name="connsiteX259" fmla="*/ 4746573 w 4937510"/>
                <a:gd name="connsiteY259" fmla="*/ 332861 h 500761"/>
                <a:gd name="connsiteX260" fmla="*/ 4737498 w 4937510"/>
                <a:gd name="connsiteY260" fmla="*/ 338901 h 500761"/>
                <a:gd name="connsiteX261" fmla="*/ 4720860 w 4937510"/>
                <a:gd name="connsiteY261" fmla="*/ 358532 h 500761"/>
                <a:gd name="connsiteX262" fmla="*/ 4704223 w 4937510"/>
                <a:gd name="connsiteY262" fmla="*/ 376653 h 500761"/>
                <a:gd name="connsiteX263" fmla="*/ 4686073 w 4937510"/>
                <a:gd name="connsiteY263" fmla="*/ 400814 h 500761"/>
                <a:gd name="connsiteX264" fmla="*/ 4672460 w 4937510"/>
                <a:gd name="connsiteY264" fmla="*/ 403834 h 500761"/>
                <a:gd name="connsiteX265" fmla="*/ 4667923 w 4937510"/>
                <a:gd name="connsiteY265" fmla="*/ 402324 h 500761"/>
                <a:gd name="connsiteX266" fmla="*/ 4669435 w 4937510"/>
                <a:gd name="connsiteY266" fmla="*/ 391753 h 500761"/>
                <a:gd name="connsiteX267" fmla="*/ 4672460 w 4937510"/>
                <a:gd name="connsiteY267" fmla="*/ 382693 h 500761"/>
                <a:gd name="connsiteX268" fmla="*/ 4676998 w 4937510"/>
                <a:gd name="connsiteY268" fmla="*/ 375143 h 500761"/>
                <a:gd name="connsiteX269" fmla="*/ 4686073 w 4937510"/>
                <a:gd name="connsiteY269" fmla="*/ 363062 h 500761"/>
                <a:gd name="connsiteX270" fmla="*/ 4695148 w 4937510"/>
                <a:gd name="connsiteY270" fmla="*/ 350982 h 500761"/>
                <a:gd name="connsiteX271" fmla="*/ 4704223 w 4937510"/>
                <a:gd name="connsiteY271" fmla="*/ 346452 h 500761"/>
                <a:gd name="connsiteX272" fmla="*/ 4713298 w 4937510"/>
                <a:gd name="connsiteY272" fmla="*/ 338901 h 500761"/>
                <a:gd name="connsiteX273" fmla="*/ 4720860 w 4937510"/>
                <a:gd name="connsiteY273" fmla="*/ 329841 h 500761"/>
                <a:gd name="connsiteX274" fmla="*/ 4729935 w 4937510"/>
                <a:gd name="connsiteY274" fmla="*/ 322290 h 500761"/>
                <a:gd name="connsiteX275" fmla="*/ 4735985 w 4937510"/>
                <a:gd name="connsiteY275" fmla="*/ 314740 h 500761"/>
                <a:gd name="connsiteX276" fmla="*/ 4735985 w 4937510"/>
                <a:gd name="connsiteY276" fmla="*/ 304170 h 500761"/>
                <a:gd name="connsiteX277" fmla="*/ 4731448 w 4937510"/>
                <a:gd name="connsiteY277" fmla="*/ 299640 h 500761"/>
                <a:gd name="connsiteX278" fmla="*/ 4728423 w 4937510"/>
                <a:gd name="connsiteY278" fmla="*/ 295109 h 500761"/>
                <a:gd name="connsiteX279" fmla="*/ 4731448 w 4937510"/>
                <a:gd name="connsiteY279" fmla="*/ 286049 h 500761"/>
                <a:gd name="connsiteX280" fmla="*/ 4745060 w 4937510"/>
                <a:gd name="connsiteY280" fmla="*/ 278499 h 500761"/>
                <a:gd name="connsiteX281" fmla="*/ 4757160 w 4937510"/>
                <a:gd name="connsiteY281" fmla="*/ 270948 h 500761"/>
                <a:gd name="connsiteX282" fmla="*/ 4767748 w 4937510"/>
                <a:gd name="connsiteY282" fmla="*/ 263398 h 500761"/>
                <a:gd name="connsiteX283" fmla="*/ 4778335 w 4937510"/>
                <a:gd name="connsiteY283" fmla="*/ 255848 h 500761"/>
                <a:gd name="connsiteX284" fmla="*/ 4788923 w 4937510"/>
                <a:gd name="connsiteY284" fmla="*/ 252827 h 500761"/>
                <a:gd name="connsiteX285" fmla="*/ 4797998 w 4937510"/>
                <a:gd name="connsiteY285" fmla="*/ 251317 h 500761"/>
                <a:gd name="connsiteX286" fmla="*/ 4808585 w 4937510"/>
                <a:gd name="connsiteY286" fmla="*/ 245277 h 500761"/>
                <a:gd name="connsiteX287" fmla="*/ 4819173 w 4937510"/>
                <a:gd name="connsiteY287" fmla="*/ 242257 h 500761"/>
                <a:gd name="connsiteX288" fmla="*/ 4829760 w 4937510"/>
                <a:gd name="connsiteY288" fmla="*/ 234707 h 500761"/>
                <a:gd name="connsiteX289" fmla="*/ 4838835 w 4937510"/>
                <a:gd name="connsiteY289" fmla="*/ 228666 h 500761"/>
                <a:gd name="connsiteX290" fmla="*/ 4849423 w 4937510"/>
                <a:gd name="connsiteY290" fmla="*/ 224136 h 500761"/>
                <a:gd name="connsiteX291" fmla="*/ 4855473 w 4937510"/>
                <a:gd name="connsiteY291" fmla="*/ 221116 h 500761"/>
                <a:gd name="connsiteX292" fmla="*/ 28084 w 4937510"/>
                <a:gd name="connsiteY292" fmla="*/ 216354 h 500761"/>
                <a:gd name="connsiteX293" fmla="*/ 31104 w 4937510"/>
                <a:gd name="connsiteY293" fmla="*/ 216354 h 500761"/>
                <a:gd name="connsiteX294" fmla="*/ 35634 w 4937510"/>
                <a:gd name="connsiteY294" fmla="*/ 216354 h 500761"/>
                <a:gd name="connsiteX295" fmla="*/ 43185 w 4937510"/>
                <a:gd name="connsiteY295" fmla="*/ 223904 h 500761"/>
                <a:gd name="connsiteX296" fmla="*/ 47715 w 4937510"/>
                <a:gd name="connsiteY296" fmla="*/ 229945 h 500761"/>
                <a:gd name="connsiteX297" fmla="*/ 55265 w 4937510"/>
                <a:gd name="connsiteY297" fmla="*/ 235985 h 500761"/>
                <a:gd name="connsiteX298" fmla="*/ 59795 w 4937510"/>
                <a:gd name="connsiteY298" fmla="*/ 242025 h 500761"/>
                <a:gd name="connsiteX299" fmla="*/ 64326 w 4937510"/>
                <a:gd name="connsiteY299" fmla="*/ 251086 h 500761"/>
                <a:gd name="connsiteX300" fmla="*/ 64326 w 4937510"/>
                <a:gd name="connsiteY300" fmla="*/ 263166 h 500761"/>
                <a:gd name="connsiteX301" fmla="*/ 62816 w 4937510"/>
                <a:gd name="connsiteY301" fmla="*/ 269207 h 500761"/>
                <a:gd name="connsiteX302" fmla="*/ 59795 w 4937510"/>
                <a:gd name="connsiteY302" fmla="*/ 273737 h 500761"/>
                <a:gd name="connsiteX303" fmla="*/ 53755 w 4937510"/>
                <a:gd name="connsiteY303" fmla="*/ 276757 h 500761"/>
                <a:gd name="connsiteX304" fmla="*/ 44695 w 4937510"/>
                <a:gd name="connsiteY304" fmla="*/ 273737 h 500761"/>
                <a:gd name="connsiteX305" fmla="*/ 34124 w 4937510"/>
                <a:gd name="connsiteY305" fmla="*/ 269207 h 500761"/>
                <a:gd name="connsiteX306" fmla="*/ 19023 w 4937510"/>
                <a:gd name="connsiteY306" fmla="*/ 263166 h 500761"/>
                <a:gd name="connsiteX307" fmla="*/ 12983 w 4937510"/>
                <a:gd name="connsiteY307" fmla="*/ 255616 h 500761"/>
                <a:gd name="connsiteX308" fmla="*/ 8453 w 4937510"/>
                <a:gd name="connsiteY308" fmla="*/ 249576 h 500761"/>
                <a:gd name="connsiteX309" fmla="*/ 8453 w 4937510"/>
                <a:gd name="connsiteY309" fmla="*/ 243535 h 500761"/>
                <a:gd name="connsiteX310" fmla="*/ 6943 w 4937510"/>
                <a:gd name="connsiteY310" fmla="*/ 234475 h 500761"/>
                <a:gd name="connsiteX311" fmla="*/ 3923 w 4937510"/>
                <a:gd name="connsiteY311" fmla="*/ 220884 h 500761"/>
                <a:gd name="connsiteX312" fmla="*/ 12983 w 4937510"/>
                <a:gd name="connsiteY312" fmla="*/ 222394 h 500761"/>
                <a:gd name="connsiteX313" fmla="*/ 19023 w 4937510"/>
                <a:gd name="connsiteY313" fmla="*/ 222394 h 500761"/>
                <a:gd name="connsiteX314" fmla="*/ 28084 w 4937510"/>
                <a:gd name="connsiteY314" fmla="*/ 216354 h 500761"/>
                <a:gd name="connsiteX315" fmla="*/ 603619 w 4937510"/>
                <a:gd name="connsiteY315" fmla="*/ 214686 h 500761"/>
                <a:gd name="connsiteX316" fmla="*/ 606643 w 4937510"/>
                <a:gd name="connsiteY316" fmla="*/ 214686 h 500761"/>
                <a:gd name="connsiteX317" fmla="*/ 609667 w 4937510"/>
                <a:gd name="connsiteY317" fmla="*/ 216192 h 500761"/>
                <a:gd name="connsiteX318" fmla="*/ 612691 w 4937510"/>
                <a:gd name="connsiteY318" fmla="*/ 219205 h 500761"/>
                <a:gd name="connsiteX319" fmla="*/ 614203 w 4937510"/>
                <a:gd name="connsiteY319" fmla="*/ 220711 h 500761"/>
                <a:gd name="connsiteX320" fmla="*/ 614203 w 4937510"/>
                <a:gd name="connsiteY320" fmla="*/ 223724 h 500761"/>
                <a:gd name="connsiteX321" fmla="*/ 618738 w 4937510"/>
                <a:gd name="connsiteY321" fmla="*/ 228243 h 500761"/>
                <a:gd name="connsiteX322" fmla="*/ 624786 w 4937510"/>
                <a:gd name="connsiteY322" fmla="*/ 234269 h 500761"/>
                <a:gd name="connsiteX323" fmla="*/ 626298 w 4937510"/>
                <a:gd name="connsiteY323" fmla="*/ 238788 h 500761"/>
                <a:gd name="connsiteX324" fmla="*/ 629322 w 4937510"/>
                <a:gd name="connsiteY324" fmla="*/ 243307 h 500761"/>
                <a:gd name="connsiteX325" fmla="*/ 633857 w 4937510"/>
                <a:gd name="connsiteY325" fmla="*/ 250839 h 500761"/>
                <a:gd name="connsiteX326" fmla="*/ 635369 w 4937510"/>
                <a:gd name="connsiteY326" fmla="*/ 256864 h 500761"/>
                <a:gd name="connsiteX327" fmla="*/ 638393 w 4937510"/>
                <a:gd name="connsiteY327" fmla="*/ 261384 h 500761"/>
                <a:gd name="connsiteX328" fmla="*/ 632345 w 4937510"/>
                <a:gd name="connsiteY328" fmla="*/ 277954 h 500761"/>
                <a:gd name="connsiteX329" fmla="*/ 626298 w 4937510"/>
                <a:gd name="connsiteY329" fmla="*/ 288498 h 500761"/>
                <a:gd name="connsiteX330" fmla="*/ 620250 w 4937510"/>
                <a:gd name="connsiteY330" fmla="*/ 300550 h 500761"/>
                <a:gd name="connsiteX331" fmla="*/ 615715 w 4937510"/>
                <a:gd name="connsiteY331" fmla="*/ 315613 h 500761"/>
                <a:gd name="connsiteX332" fmla="*/ 617226 w 4937510"/>
                <a:gd name="connsiteY332" fmla="*/ 335196 h 500761"/>
                <a:gd name="connsiteX333" fmla="*/ 629322 w 4937510"/>
                <a:gd name="connsiteY333" fmla="*/ 336703 h 500761"/>
                <a:gd name="connsiteX334" fmla="*/ 636881 w 4937510"/>
                <a:gd name="connsiteY334" fmla="*/ 332184 h 500761"/>
                <a:gd name="connsiteX335" fmla="*/ 644441 w 4937510"/>
                <a:gd name="connsiteY335" fmla="*/ 326158 h 500761"/>
                <a:gd name="connsiteX336" fmla="*/ 652000 w 4937510"/>
                <a:gd name="connsiteY336" fmla="*/ 320133 h 500761"/>
                <a:gd name="connsiteX337" fmla="*/ 658048 w 4937510"/>
                <a:gd name="connsiteY337" fmla="*/ 312601 h 500761"/>
                <a:gd name="connsiteX338" fmla="*/ 665607 w 4937510"/>
                <a:gd name="connsiteY338" fmla="*/ 305069 h 500761"/>
                <a:gd name="connsiteX339" fmla="*/ 670143 w 4937510"/>
                <a:gd name="connsiteY339" fmla="*/ 300550 h 500761"/>
                <a:gd name="connsiteX340" fmla="*/ 679215 w 4937510"/>
                <a:gd name="connsiteY340" fmla="*/ 293018 h 500761"/>
                <a:gd name="connsiteX341" fmla="*/ 685262 w 4937510"/>
                <a:gd name="connsiteY341" fmla="*/ 288498 h 500761"/>
                <a:gd name="connsiteX342" fmla="*/ 686774 w 4937510"/>
                <a:gd name="connsiteY342" fmla="*/ 283979 h 500761"/>
                <a:gd name="connsiteX343" fmla="*/ 688286 w 4937510"/>
                <a:gd name="connsiteY343" fmla="*/ 282473 h 500761"/>
                <a:gd name="connsiteX344" fmla="*/ 689798 w 4937510"/>
                <a:gd name="connsiteY344" fmla="*/ 283979 h 500761"/>
                <a:gd name="connsiteX345" fmla="*/ 691310 w 4937510"/>
                <a:gd name="connsiteY345" fmla="*/ 282473 h 500761"/>
                <a:gd name="connsiteX346" fmla="*/ 691310 w 4937510"/>
                <a:gd name="connsiteY346" fmla="*/ 285486 h 500761"/>
                <a:gd name="connsiteX347" fmla="*/ 691310 w 4937510"/>
                <a:gd name="connsiteY347" fmla="*/ 290005 h 500761"/>
                <a:gd name="connsiteX348" fmla="*/ 688286 w 4937510"/>
                <a:gd name="connsiteY348" fmla="*/ 297537 h 500761"/>
                <a:gd name="connsiteX349" fmla="*/ 688286 w 4937510"/>
                <a:gd name="connsiteY349" fmla="*/ 300550 h 500761"/>
                <a:gd name="connsiteX350" fmla="*/ 683750 w 4937510"/>
                <a:gd name="connsiteY350" fmla="*/ 309588 h 500761"/>
                <a:gd name="connsiteX351" fmla="*/ 682238 w 4937510"/>
                <a:gd name="connsiteY351" fmla="*/ 312601 h 500761"/>
                <a:gd name="connsiteX352" fmla="*/ 679215 w 4937510"/>
                <a:gd name="connsiteY352" fmla="*/ 317120 h 500761"/>
                <a:gd name="connsiteX353" fmla="*/ 674679 w 4937510"/>
                <a:gd name="connsiteY353" fmla="*/ 321639 h 500761"/>
                <a:gd name="connsiteX354" fmla="*/ 671655 w 4937510"/>
                <a:gd name="connsiteY354" fmla="*/ 324652 h 500761"/>
                <a:gd name="connsiteX355" fmla="*/ 665607 w 4937510"/>
                <a:gd name="connsiteY355" fmla="*/ 327665 h 500761"/>
                <a:gd name="connsiteX356" fmla="*/ 661072 w 4937510"/>
                <a:gd name="connsiteY356" fmla="*/ 330677 h 500761"/>
                <a:gd name="connsiteX357" fmla="*/ 659560 w 4937510"/>
                <a:gd name="connsiteY357" fmla="*/ 335196 h 500761"/>
                <a:gd name="connsiteX358" fmla="*/ 652000 w 4937510"/>
                <a:gd name="connsiteY358" fmla="*/ 347248 h 500761"/>
                <a:gd name="connsiteX359" fmla="*/ 632345 w 4937510"/>
                <a:gd name="connsiteY359" fmla="*/ 378882 h 500761"/>
                <a:gd name="connsiteX360" fmla="*/ 624786 w 4937510"/>
                <a:gd name="connsiteY360" fmla="*/ 389426 h 500761"/>
                <a:gd name="connsiteX361" fmla="*/ 612691 w 4937510"/>
                <a:gd name="connsiteY361" fmla="*/ 409009 h 500761"/>
                <a:gd name="connsiteX362" fmla="*/ 605131 w 4937510"/>
                <a:gd name="connsiteY362" fmla="*/ 415035 h 500761"/>
                <a:gd name="connsiteX363" fmla="*/ 602107 w 4937510"/>
                <a:gd name="connsiteY363" fmla="*/ 419554 h 500761"/>
                <a:gd name="connsiteX364" fmla="*/ 600595 w 4937510"/>
                <a:gd name="connsiteY364" fmla="*/ 419554 h 500761"/>
                <a:gd name="connsiteX365" fmla="*/ 597572 w 4937510"/>
                <a:gd name="connsiteY365" fmla="*/ 418048 h 500761"/>
                <a:gd name="connsiteX366" fmla="*/ 594548 w 4937510"/>
                <a:gd name="connsiteY366" fmla="*/ 415035 h 500761"/>
                <a:gd name="connsiteX367" fmla="*/ 588500 w 4937510"/>
                <a:gd name="connsiteY367" fmla="*/ 407503 h 500761"/>
                <a:gd name="connsiteX368" fmla="*/ 582453 w 4937510"/>
                <a:gd name="connsiteY368" fmla="*/ 395452 h 500761"/>
                <a:gd name="connsiteX369" fmla="*/ 576405 w 4937510"/>
                <a:gd name="connsiteY369" fmla="*/ 386414 h 500761"/>
                <a:gd name="connsiteX370" fmla="*/ 567334 w 4937510"/>
                <a:gd name="connsiteY370" fmla="*/ 369843 h 500761"/>
                <a:gd name="connsiteX371" fmla="*/ 567334 w 4937510"/>
                <a:gd name="connsiteY371" fmla="*/ 359299 h 500761"/>
                <a:gd name="connsiteX372" fmla="*/ 571869 w 4937510"/>
                <a:gd name="connsiteY372" fmla="*/ 347248 h 500761"/>
                <a:gd name="connsiteX373" fmla="*/ 576405 w 4937510"/>
                <a:gd name="connsiteY373" fmla="*/ 338209 h 500761"/>
                <a:gd name="connsiteX374" fmla="*/ 579429 w 4937510"/>
                <a:gd name="connsiteY374" fmla="*/ 330677 h 500761"/>
                <a:gd name="connsiteX375" fmla="*/ 585476 w 4937510"/>
                <a:gd name="connsiteY375" fmla="*/ 312601 h 500761"/>
                <a:gd name="connsiteX376" fmla="*/ 590012 w 4937510"/>
                <a:gd name="connsiteY376" fmla="*/ 302056 h 500761"/>
                <a:gd name="connsiteX377" fmla="*/ 593036 w 4937510"/>
                <a:gd name="connsiteY377" fmla="*/ 296030 h 500761"/>
                <a:gd name="connsiteX378" fmla="*/ 594548 w 4937510"/>
                <a:gd name="connsiteY378" fmla="*/ 293018 h 500761"/>
                <a:gd name="connsiteX379" fmla="*/ 597572 w 4937510"/>
                <a:gd name="connsiteY379" fmla="*/ 280967 h 500761"/>
                <a:gd name="connsiteX380" fmla="*/ 600595 w 4937510"/>
                <a:gd name="connsiteY380" fmla="*/ 273435 h 500761"/>
                <a:gd name="connsiteX381" fmla="*/ 602107 w 4937510"/>
                <a:gd name="connsiteY381" fmla="*/ 264396 h 500761"/>
                <a:gd name="connsiteX382" fmla="*/ 600595 w 4937510"/>
                <a:gd name="connsiteY382" fmla="*/ 258371 h 500761"/>
                <a:gd name="connsiteX383" fmla="*/ 599084 w 4937510"/>
                <a:gd name="connsiteY383" fmla="*/ 250839 h 500761"/>
                <a:gd name="connsiteX384" fmla="*/ 599084 w 4937510"/>
                <a:gd name="connsiteY384" fmla="*/ 243307 h 500761"/>
                <a:gd name="connsiteX385" fmla="*/ 600595 w 4937510"/>
                <a:gd name="connsiteY385" fmla="*/ 235775 h 500761"/>
                <a:gd name="connsiteX386" fmla="*/ 600595 w 4937510"/>
                <a:gd name="connsiteY386" fmla="*/ 226737 h 500761"/>
                <a:gd name="connsiteX387" fmla="*/ 602107 w 4937510"/>
                <a:gd name="connsiteY387" fmla="*/ 222217 h 500761"/>
                <a:gd name="connsiteX388" fmla="*/ 602107 w 4937510"/>
                <a:gd name="connsiteY388" fmla="*/ 216192 h 500761"/>
                <a:gd name="connsiteX389" fmla="*/ 603619 w 4937510"/>
                <a:gd name="connsiteY389" fmla="*/ 214686 h 500761"/>
                <a:gd name="connsiteX390" fmla="*/ 409539 w 4937510"/>
                <a:gd name="connsiteY390" fmla="*/ 182608 h 500761"/>
                <a:gd name="connsiteX391" fmla="*/ 413498 w 4937510"/>
                <a:gd name="connsiteY391" fmla="*/ 190370 h 500761"/>
                <a:gd name="connsiteX392" fmla="*/ 413498 w 4937510"/>
                <a:gd name="connsiteY392" fmla="*/ 196428 h 500761"/>
                <a:gd name="connsiteX393" fmla="*/ 408973 w 4937510"/>
                <a:gd name="connsiteY393" fmla="*/ 208544 h 500761"/>
                <a:gd name="connsiteX394" fmla="*/ 404449 w 4937510"/>
                <a:gd name="connsiteY394" fmla="*/ 214602 h 500761"/>
                <a:gd name="connsiteX395" fmla="*/ 401433 w 4937510"/>
                <a:gd name="connsiteY395" fmla="*/ 222175 h 500761"/>
                <a:gd name="connsiteX396" fmla="*/ 390876 w 4937510"/>
                <a:gd name="connsiteY396" fmla="*/ 235806 h 500761"/>
                <a:gd name="connsiteX397" fmla="*/ 389368 w 4937510"/>
                <a:gd name="connsiteY397" fmla="*/ 240349 h 500761"/>
                <a:gd name="connsiteX398" fmla="*/ 384843 w 4937510"/>
                <a:gd name="connsiteY398" fmla="*/ 244893 h 500761"/>
                <a:gd name="connsiteX399" fmla="*/ 384843 w 4937510"/>
                <a:gd name="connsiteY399" fmla="*/ 252465 h 500761"/>
                <a:gd name="connsiteX400" fmla="*/ 383335 w 4937510"/>
                <a:gd name="connsiteY400" fmla="*/ 260038 h 500761"/>
                <a:gd name="connsiteX401" fmla="*/ 386351 w 4937510"/>
                <a:gd name="connsiteY401" fmla="*/ 264581 h 500761"/>
                <a:gd name="connsiteX402" fmla="*/ 399925 w 4937510"/>
                <a:gd name="connsiteY402" fmla="*/ 275183 h 500761"/>
                <a:gd name="connsiteX403" fmla="*/ 404449 w 4937510"/>
                <a:gd name="connsiteY403" fmla="*/ 287299 h 500761"/>
                <a:gd name="connsiteX404" fmla="*/ 407465 w 4937510"/>
                <a:gd name="connsiteY404" fmla="*/ 293357 h 500761"/>
                <a:gd name="connsiteX405" fmla="*/ 407465 w 4937510"/>
                <a:gd name="connsiteY405" fmla="*/ 299415 h 500761"/>
                <a:gd name="connsiteX406" fmla="*/ 410481 w 4937510"/>
                <a:gd name="connsiteY406" fmla="*/ 306988 h 500761"/>
                <a:gd name="connsiteX407" fmla="*/ 410481 w 4937510"/>
                <a:gd name="connsiteY407" fmla="*/ 341821 h 500761"/>
                <a:gd name="connsiteX408" fmla="*/ 405957 w 4937510"/>
                <a:gd name="connsiteY408" fmla="*/ 349394 h 500761"/>
                <a:gd name="connsiteX409" fmla="*/ 405957 w 4937510"/>
                <a:gd name="connsiteY409" fmla="*/ 366054 h 500761"/>
                <a:gd name="connsiteX410" fmla="*/ 402941 w 4937510"/>
                <a:gd name="connsiteY410" fmla="*/ 376655 h 500761"/>
                <a:gd name="connsiteX411" fmla="*/ 401433 w 4937510"/>
                <a:gd name="connsiteY411" fmla="*/ 382713 h 500761"/>
                <a:gd name="connsiteX412" fmla="*/ 398416 w 4937510"/>
                <a:gd name="connsiteY412" fmla="*/ 391800 h 500761"/>
                <a:gd name="connsiteX413" fmla="*/ 395400 w 4937510"/>
                <a:gd name="connsiteY413" fmla="*/ 402402 h 500761"/>
                <a:gd name="connsiteX414" fmla="*/ 390876 w 4937510"/>
                <a:gd name="connsiteY414" fmla="*/ 414518 h 500761"/>
                <a:gd name="connsiteX415" fmla="*/ 387860 w 4937510"/>
                <a:gd name="connsiteY415" fmla="*/ 426634 h 500761"/>
                <a:gd name="connsiteX416" fmla="*/ 378811 w 4937510"/>
                <a:gd name="connsiteY416" fmla="*/ 435721 h 500761"/>
                <a:gd name="connsiteX417" fmla="*/ 372778 w 4937510"/>
                <a:gd name="connsiteY417" fmla="*/ 440265 h 500761"/>
                <a:gd name="connsiteX418" fmla="*/ 366746 w 4937510"/>
                <a:gd name="connsiteY418" fmla="*/ 440265 h 500761"/>
                <a:gd name="connsiteX419" fmla="*/ 362221 w 4937510"/>
                <a:gd name="connsiteY419" fmla="*/ 435721 h 500761"/>
                <a:gd name="connsiteX420" fmla="*/ 362221 w 4937510"/>
                <a:gd name="connsiteY420" fmla="*/ 429663 h 500761"/>
                <a:gd name="connsiteX421" fmla="*/ 360713 w 4937510"/>
                <a:gd name="connsiteY421" fmla="*/ 420576 h 500761"/>
                <a:gd name="connsiteX422" fmla="*/ 360713 w 4937510"/>
                <a:gd name="connsiteY422" fmla="*/ 411489 h 500761"/>
                <a:gd name="connsiteX423" fmla="*/ 360713 w 4937510"/>
                <a:gd name="connsiteY423" fmla="*/ 394829 h 500761"/>
                <a:gd name="connsiteX424" fmla="*/ 357697 w 4937510"/>
                <a:gd name="connsiteY424" fmla="*/ 381199 h 500761"/>
                <a:gd name="connsiteX425" fmla="*/ 357697 w 4937510"/>
                <a:gd name="connsiteY425" fmla="*/ 369083 h 500761"/>
                <a:gd name="connsiteX426" fmla="*/ 357697 w 4937510"/>
                <a:gd name="connsiteY426" fmla="*/ 364539 h 500761"/>
                <a:gd name="connsiteX427" fmla="*/ 357697 w 4937510"/>
                <a:gd name="connsiteY427" fmla="*/ 353937 h 500761"/>
                <a:gd name="connsiteX428" fmla="*/ 357697 w 4937510"/>
                <a:gd name="connsiteY428" fmla="*/ 341821 h 500761"/>
                <a:gd name="connsiteX429" fmla="*/ 359205 w 4937510"/>
                <a:gd name="connsiteY429" fmla="*/ 328191 h 500761"/>
                <a:gd name="connsiteX430" fmla="*/ 357697 w 4937510"/>
                <a:gd name="connsiteY430" fmla="*/ 320618 h 500761"/>
                <a:gd name="connsiteX431" fmla="*/ 357697 w 4937510"/>
                <a:gd name="connsiteY431" fmla="*/ 310017 h 500761"/>
                <a:gd name="connsiteX432" fmla="*/ 354681 w 4937510"/>
                <a:gd name="connsiteY432" fmla="*/ 300930 h 500761"/>
                <a:gd name="connsiteX433" fmla="*/ 356189 w 4937510"/>
                <a:gd name="connsiteY433" fmla="*/ 296386 h 500761"/>
                <a:gd name="connsiteX434" fmla="*/ 356189 w 4937510"/>
                <a:gd name="connsiteY434" fmla="*/ 290328 h 500761"/>
                <a:gd name="connsiteX435" fmla="*/ 354681 w 4937510"/>
                <a:gd name="connsiteY435" fmla="*/ 285784 h 500761"/>
                <a:gd name="connsiteX436" fmla="*/ 353173 w 4937510"/>
                <a:gd name="connsiteY436" fmla="*/ 279726 h 500761"/>
                <a:gd name="connsiteX437" fmla="*/ 350156 w 4937510"/>
                <a:gd name="connsiteY437" fmla="*/ 275183 h 500761"/>
                <a:gd name="connsiteX438" fmla="*/ 348648 w 4937510"/>
                <a:gd name="connsiteY438" fmla="*/ 270639 h 500761"/>
                <a:gd name="connsiteX439" fmla="*/ 345632 w 4937510"/>
                <a:gd name="connsiteY439" fmla="*/ 267610 h 500761"/>
                <a:gd name="connsiteX440" fmla="*/ 341108 w 4937510"/>
                <a:gd name="connsiteY440" fmla="*/ 266096 h 500761"/>
                <a:gd name="connsiteX441" fmla="*/ 336583 w 4937510"/>
                <a:gd name="connsiteY441" fmla="*/ 266096 h 500761"/>
                <a:gd name="connsiteX442" fmla="*/ 333567 w 4937510"/>
                <a:gd name="connsiteY442" fmla="*/ 264581 h 500761"/>
                <a:gd name="connsiteX443" fmla="*/ 332059 w 4937510"/>
                <a:gd name="connsiteY443" fmla="*/ 266096 h 500761"/>
                <a:gd name="connsiteX444" fmla="*/ 330551 w 4937510"/>
                <a:gd name="connsiteY444" fmla="*/ 270639 h 500761"/>
                <a:gd name="connsiteX445" fmla="*/ 329042 w 4937510"/>
                <a:gd name="connsiteY445" fmla="*/ 275183 h 500761"/>
                <a:gd name="connsiteX446" fmla="*/ 327534 w 4937510"/>
                <a:gd name="connsiteY446" fmla="*/ 279726 h 500761"/>
                <a:gd name="connsiteX447" fmla="*/ 324518 w 4937510"/>
                <a:gd name="connsiteY447" fmla="*/ 287299 h 500761"/>
                <a:gd name="connsiteX448" fmla="*/ 321502 w 4937510"/>
                <a:gd name="connsiteY448" fmla="*/ 294872 h 500761"/>
                <a:gd name="connsiteX449" fmla="*/ 321502 w 4937510"/>
                <a:gd name="connsiteY449" fmla="*/ 302444 h 500761"/>
                <a:gd name="connsiteX450" fmla="*/ 319994 w 4937510"/>
                <a:gd name="connsiteY450" fmla="*/ 308502 h 500761"/>
                <a:gd name="connsiteX451" fmla="*/ 318486 w 4937510"/>
                <a:gd name="connsiteY451" fmla="*/ 316075 h 500761"/>
                <a:gd name="connsiteX452" fmla="*/ 318486 w 4937510"/>
                <a:gd name="connsiteY452" fmla="*/ 320618 h 500761"/>
                <a:gd name="connsiteX453" fmla="*/ 315469 w 4937510"/>
                <a:gd name="connsiteY453" fmla="*/ 329705 h 500761"/>
                <a:gd name="connsiteX454" fmla="*/ 312453 w 4937510"/>
                <a:gd name="connsiteY454" fmla="*/ 334249 h 500761"/>
                <a:gd name="connsiteX455" fmla="*/ 310945 w 4937510"/>
                <a:gd name="connsiteY455" fmla="*/ 337278 h 500761"/>
                <a:gd name="connsiteX456" fmla="*/ 306421 w 4937510"/>
                <a:gd name="connsiteY456" fmla="*/ 350908 h 500761"/>
                <a:gd name="connsiteX457" fmla="*/ 304912 w 4937510"/>
                <a:gd name="connsiteY457" fmla="*/ 363025 h 500761"/>
                <a:gd name="connsiteX458" fmla="*/ 304912 w 4937510"/>
                <a:gd name="connsiteY458" fmla="*/ 381199 h 500761"/>
                <a:gd name="connsiteX459" fmla="*/ 304912 w 4937510"/>
                <a:gd name="connsiteY459" fmla="*/ 391800 h 500761"/>
                <a:gd name="connsiteX460" fmla="*/ 301896 w 4937510"/>
                <a:gd name="connsiteY460" fmla="*/ 400887 h 500761"/>
                <a:gd name="connsiteX461" fmla="*/ 297372 w 4937510"/>
                <a:gd name="connsiteY461" fmla="*/ 408460 h 500761"/>
                <a:gd name="connsiteX462" fmla="*/ 294355 w 4937510"/>
                <a:gd name="connsiteY462" fmla="*/ 414518 h 500761"/>
                <a:gd name="connsiteX463" fmla="*/ 292847 w 4937510"/>
                <a:gd name="connsiteY463" fmla="*/ 419061 h 500761"/>
                <a:gd name="connsiteX464" fmla="*/ 289831 w 4937510"/>
                <a:gd name="connsiteY464" fmla="*/ 425120 h 500761"/>
                <a:gd name="connsiteX465" fmla="*/ 288323 w 4937510"/>
                <a:gd name="connsiteY465" fmla="*/ 428149 h 500761"/>
                <a:gd name="connsiteX466" fmla="*/ 282290 w 4937510"/>
                <a:gd name="connsiteY466" fmla="*/ 429663 h 500761"/>
                <a:gd name="connsiteX467" fmla="*/ 280782 w 4937510"/>
                <a:gd name="connsiteY467" fmla="*/ 428149 h 500761"/>
                <a:gd name="connsiteX468" fmla="*/ 279274 w 4937510"/>
                <a:gd name="connsiteY468" fmla="*/ 423605 h 500761"/>
                <a:gd name="connsiteX469" fmla="*/ 274750 w 4937510"/>
                <a:gd name="connsiteY469" fmla="*/ 420576 h 500761"/>
                <a:gd name="connsiteX470" fmla="*/ 271734 w 4937510"/>
                <a:gd name="connsiteY470" fmla="*/ 420576 h 500761"/>
                <a:gd name="connsiteX471" fmla="*/ 268717 w 4937510"/>
                <a:gd name="connsiteY471" fmla="*/ 417547 h 500761"/>
                <a:gd name="connsiteX472" fmla="*/ 267209 w 4937510"/>
                <a:gd name="connsiteY472" fmla="*/ 411489 h 500761"/>
                <a:gd name="connsiteX473" fmla="*/ 265701 w 4937510"/>
                <a:gd name="connsiteY473" fmla="*/ 406945 h 500761"/>
                <a:gd name="connsiteX474" fmla="*/ 265701 w 4937510"/>
                <a:gd name="connsiteY474" fmla="*/ 400887 h 500761"/>
                <a:gd name="connsiteX475" fmla="*/ 265701 w 4937510"/>
                <a:gd name="connsiteY475" fmla="*/ 396344 h 500761"/>
                <a:gd name="connsiteX476" fmla="*/ 265701 w 4937510"/>
                <a:gd name="connsiteY476" fmla="*/ 390286 h 500761"/>
                <a:gd name="connsiteX477" fmla="*/ 264193 w 4937510"/>
                <a:gd name="connsiteY477" fmla="*/ 382713 h 500761"/>
                <a:gd name="connsiteX478" fmla="*/ 267209 w 4937510"/>
                <a:gd name="connsiteY478" fmla="*/ 367568 h 500761"/>
                <a:gd name="connsiteX479" fmla="*/ 268717 w 4937510"/>
                <a:gd name="connsiteY479" fmla="*/ 361510 h 500761"/>
                <a:gd name="connsiteX480" fmla="*/ 271734 w 4937510"/>
                <a:gd name="connsiteY480" fmla="*/ 356966 h 500761"/>
                <a:gd name="connsiteX481" fmla="*/ 273242 w 4937510"/>
                <a:gd name="connsiteY481" fmla="*/ 352423 h 500761"/>
                <a:gd name="connsiteX482" fmla="*/ 274750 w 4937510"/>
                <a:gd name="connsiteY482" fmla="*/ 343336 h 500761"/>
                <a:gd name="connsiteX483" fmla="*/ 277766 w 4937510"/>
                <a:gd name="connsiteY483" fmla="*/ 328191 h 500761"/>
                <a:gd name="connsiteX484" fmla="*/ 279274 w 4937510"/>
                <a:gd name="connsiteY484" fmla="*/ 325162 h 500761"/>
                <a:gd name="connsiteX485" fmla="*/ 279274 w 4937510"/>
                <a:gd name="connsiteY485" fmla="*/ 319104 h 500761"/>
                <a:gd name="connsiteX486" fmla="*/ 282290 w 4937510"/>
                <a:gd name="connsiteY486" fmla="*/ 305473 h 500761"/>
                <a:gd name="connsiteX487" fmla="*/ 283799 w 4937510"/>
                <a:gd name="connsiteY487" fmla="*/ 300930 h 500761"/>
                <a:gd name="connsiteX488" fmla="*/ 283799 w 4937510"/>
                <a:gd name="connsiteY488" fmla="*/ 294872 h 500761"/>
                <a:gd name="connsiteX489" fmla="*/ 286815 w 4937510"/>
                <a:gd name="connsiteY489" fmla="*/ 284270 h 500761"/>
                <a:gd name="connsiteX490" fmla="*/ 286815 w 4937510"/>
                <a:gd name="connsiteY490" fmla="*/ 275183 h 500761"/>
                <a:gd name="connsiteX491" fmla="*/ 285307 w 4937510"/>
                <a:gd name="connsiteY491" fmla="*/ 269125 h 500761"/>
                <a:gd name="connsiteX492" fmla="*/ 285307 w 4937510"/>
                <a:gd name="connsiteY492" fmla="*/ 257009 h 500761"/>
                <a:gd name="connsiteX493" fmla="*/ 285307 w 4937510"/>
                <a:gd name="connsiteY493" fmla="*/ 252465 h 500761"/>
                <a:gd name="connsiteX494" fmla="*/ 285307 w 4937510"/>
                <a:gd name="connsiteY494" fmla="*/ 246407 h 500761"/>
                <a:gd name="connsiteX495" fmla="*/ 286815 w 4937510"/>
                <a:gd name="connsiteY495" fmla="*/ 240349 h 500761"/>
                <a:gd name="connsiteX496" fmla="*/ 285307 w 4937510"/>
                <a:gd name="connsiteY496" fmla="*/ 237320 h 500761"/>
                <a:gd name="connsiteX497" fmla="*/ 285307 w 4937510"/>
                <a:gd name="connsiteY497" fmla="*/ 231262 h 500761"/>
                <a:gd name="connsiteX498" fmla="*/ 283799 w 4937510"/>
                <a:gd name="connsiteY498" fmla="*/ 222175 h 500761"/>
                <a:gd name="connsiteX499" fmla="*/ 282290 w 4937510"/>
                <a:gd name="connsiteY499" fmla="*/ 216117 h 500761"/>
                <a:gd name="connsiteX500" fmla="*/ 282290 w 4937510"/>
                <a:gd name="connsiteY500" fmla="*/ 213088 h 500761"/>
                <a:gd name="connsiteX501" fmla="*/ 280782 w 4937510"/>
                <a:gd name="connsiteY501" fmla="*/ 211573 h 500761"/>
                <a:gd name="connsiteX502" fmla="*/ 279274 w 4937510"/>
                <a:gd name="connsiteY502" fmla="*/ 210059 h 500761"/>
                <a:gd name="connsiteX503" fmla="*/ 277766 w 4937510"/>
                <a:gd name="connsiteY503" fmla="*/ 205515 h 500761"/>
                <a:gd name="connsiteX504" fmla="*/ 277766 w 4937510"/>
                <a:gd name="connsiteY504" fmla="*/ 200972 h 500761"/>
                <a:gd name="connsiteX505" fmla="*/ 279274 w 4937510"/>
                <a:gd name="connsiteY505" fmla="*/ 196428 h 500761"/>
                <a:gd name="connsiteX506" fmla="*/ 283799 w 4937510"/>
                <a:gd name="connsiteY506" fmla="*/ 188856 h 500761"/>
                <a:gd name="connsiteX507" fmla="*/ 289831 w 4937510"/>
                <a:gd name="connsiteY507" fmla="*/ 187341 h 500761"/>
                <a:gd name="connsiteX508" fmla="*/ 297372 w 4937510"/>
                <a:gd name="connsiteY508" fmla="*/ 188856 h 500761"/>
                <a:gd name="connsiteX509" fmla="*/ 310945 w 4937510"/>
                <a:gd name="connsiteY509" fmla="*/ 199457 h 500761"/>
                <a:gd name="connsiteX510" fmla="*/ 315469 w 4937510"/>
                <a:gd name="connsiteY510" fmla="*/ 208544 h 500761"/>
                <a:gd name="connsiteX511" fmla="*/ 319994 w 4937510"/>
                <a:gd name="connsiteY511" fmla="*/ 214602 h 500761"/>
                <a:gd name="connsiteX512" fmla="*/ 324518 w 4937510"/>
                <a:gd name="connsiteY512" fmla="*/ 223689 h 500761"/>
                <a:gd name="connsiteX513" fmla="*/ 330551 w 4937510"/>
                <a:gd name="connsiteY513" fmla="*/ 231262 h 500761"/>
                <a:gd name="connsiteX514" fmla="*/ 338091 w 4937510"/>
                <a:gd name="connsiteY514" fmla="*/ 229748 h 500761"/>
                <a:gd name="connsiteX515" fmla="*/ 357697 w 4937510"/>
                <a:gd name="connsiteY515" fmla="*/ 216117 h 500761"/>
                <a:gd name="connsiteX516" fmla="*/ 375795 w 4937510"/>
                <a:gd name="connsiteY516" fmla="*/ 200972 h 500761"/>
                <a:gd name="connsiteX517" fmla="*/ 378811 w 4937510"/>
                <a:gd name="connsiteY517" fmla="*/ 194914 h 500761"/>
                <a:gd name="connsiteX518" fmla="*/ 384843 w 4937510"/>
                <a:gd name="connsiteY518" fmla="*/ 188856 h 500761"/>
                <a:gd name="connsiteX519" fmla="*/ 393892 w 4937510"/>
                <a:gd name="connsiteY519" fmla="*/ 184312 h 500761"/>
                <a:gd name="connsiteX520" fmla="*/ 399925 w 4937510"/>
                <a:gd name="connsiteY520" fmla="*/ 182798 h 500761"/>
                <a:gd name="connsiteX521" fmla="*/ 409539 w 4937510"/>
                <a:gd name="connsiteY521" fmla="*/ 182608 h 500761"/>
                <a:gd name="connsiteX522" fmla="*/ 3284004 w 4937510"/>
                <a:gd name="connsiteY522" fmla="*/ 180426 h 500761"/>
                <a:gd name="connsiteX523" fmla="*/ 3277990 w 4937510"/>
                <a:gd name="connsiteY523" fmla="*/ 183435 h 500761"/>
                <a:gd name="connsiteX524" fmla="*/ 3270472 w 4937510"/>
                <a:gd name="connsiteY524" fmla="*/ 184940 h 500761"/>
                <a:gd name="connsiteX525" fmla="*/ 3262954 w 4937510"/>
                <a:gd name="connsiteY525" fmla="*/ 190960 h 500761"/>
                <a:gd name="connsiteX526" fmla="*/ 3259947 w 4937510"/>
                <a:gd name="connsiteY526" fmla="*/ 196979 h 500761"/>
                <a:gd name="connsiteX527" fmla="*/ 3261450 w 4937510"/>
                <a:gd name="connsiteY527" fmla="*/ 204504 h 500761"/>
                <a:gd name="connsiteX528" fmla="*/ 3264458 w 4937510"/>
                <a:gd name="connsiteY528" fmla="*/ 213533 h 500761"/>
                <a:gd name="connsiteX529" fmla="*/ 3267465 w 4937510"/>
                <a:gd name="connsiteY529" fmla="*/ 221057 h 500761"/>
                <a:gd name="connsiteX530" fmla="*/ 3270472 w 4937510"/>
                <a:gd name="connsiteY530" fmla="*/ 221057 h 500761"/>
                <a:gd name="connsiteX531" fmla="*/ 3277990 w 4937510"/>
                <a:gd name="connsiteY531" fmla="*/ 221057 h 500761"/>
                <a:gd name="connsiteX532" fmla="*/ 3284004 w 4937510"/>
                <a:gd name="connsiteY532" fmla="*/ 218048 h 500761"/>
                <a:gd name="connsiteX533" fmla="*/ 3288514 w 4937510"/>
                <a:gd name="connsiteY533" fmla="*/ 216543 h 500761"/>
                <a:gd name="connsiteX534" fmla="*/ 3293025 w 4937510"/>
                <a:gd name="connsiteY534" fmla="*/ 212028 h 500761"/>
                <a:gd name="connsiteX535" fmla="*/ 3293025 w 4937510"/>
                <a:gd name="connsiteY535" fmla="*/ 202999 h 500761"/>
                <a:gd name="connsiteX536" fmla="*/ 3293025 w 4937510"/>
                <a:gd name="connsiteY536" fmla="*/ 192465 h 500761"/>
                <a:gd name="connsiteX537" fmla="*/ 3291521 w 4937510"/>
                <a:gd name="connsiteY537" fmla="*/ 181930 h 500761"/>
                <a:gd name="connsiteX538" fmla="*/ 3284004 w 4937510"/>
                <a:gd name="connsiteY538" fmla="*/ 180426 h 500761"/>
                <a:gd name="connsiteX539" fmla="*/ 4260762 w 4937510"/>
                <a:gd name="connsiteY539" fmla="*/ 173311 h 500761"/>
                <a:gd name="connsiteX540" fmla="*/ 4254752 w 4937510"/>
                <a:gd name="connsiteY540" fmla="*/ 174820 h 500761"/>
                <a:gd name="connsiteX541" fmla="*/ 4250244 w 4937510"/>
                <a:gd name="connsiteY541" fmla="*/ 180854 h 500761"/>
                <a:gd name="connsiteX542" fmla="*/ 4248741 w 4937510"/>
                <a:gd name="connsiteY542" fmla="*/ 189907 h 500761"/>
                <a:gd name="connsiteX543" fmla="*/ 4248741 w 4937510"/>
                <a:gd name="connsiteY543" fmla="*/ 198959 h 500761"/>
                <a:gd name="connsiteX544" fmla="*/ 4248741 w 4937510"/>
                <a:gd name="connsiteY544" fmla="*/ 203485 h 500761"/>
                <a:gd name="connsiteX545" fmla="*/ 4254752 w 4937510"/>
                <a:gd name="connsiteY545" fmla="*/ 208011 h 500761"/>
                <a:gd name="connsiteX546" fmla="*/ 4262264 w 4937510"/>
                <a:gd name="connsiteY546" fmla="*/ 206502 h 500761"/>
                <a:gd name="connsiteX547" fmla="*/ 4271280 w 4937510"/>
                <a:gd name="connsiteY547" fmla="*/ 201976 h 500761"/>
                <a:gd name="connsiteX548" fmla="*/ 4280295 w 4937510"/>
                <a:gd name="connsiteY548" fmla="*/ 197450 h 500761"/>
                <a:gd name="connsiteX549" fmla="*/ 4280295 w 4937510"/>
                <a:gd name="connsiteY549" fmla="*/ 186889 h 500761"/>
                <a:gd name="connsiteX550" fmla="*/ 4274285 w 4937510"/>
                <a:gd name="connsiteY550" fmla="*/ 177837 h 500761"/>
                <a:gd name="connsiteX551" fmla="*/ 4268275 w 4937510"/>
                <a:gd name="connsiteY551" fmla="*/ 176328 h 500761"/>
                <a:gd name="connsiteX552" fmla="*/ 4260762 w 4937510"/>
                <a:gd name="connsiteY552" fmla="*/ 173311 h 500761"/>
                <a:gd name="connsiteX553" fmla="*/ 3934548 w 4937510"/>
                <a:gd name="connsiteY553" fmla="*/ 162301 h 500761"/>
                <a:gd name="connsiteX554" fmla="*/ 3945085 w 4937510"/>
                <a:gd name="connsiteY554" fmla="*/ 162301 h 500761"/>
                <a:gd name="connsiteX555" fmla="*/ 3954116 w 4937510"/>
                <a:gd name="connsiteY555" fmla="*/ 163811 h 500761"/>
                <a:gd name="connsiteX556" fmla="*/ 3960137 w 4937510"/>
                <a:gd name="connsiteY556" fmla="*/ 165321 h 500761"/>
                <a:gd name="connsiteX557" fmla="*/ 3961643 w 4937510"/>
                <a:gd name="connsiteY557" fmla="*/ 172872 h 500761"/>
                <a:gd name="connsiteX558" fmla="*/ 3952611 w 4937510"/>
                <a:gd name="connsiteY558" fmla="*/ 184952 h 500761"/>
                <a:gd name="connsiteX559" fmla="*/ 3946590 w 4937510"/>
                <a:gd name="connsiteY559" fmla="*/ 194012 h 500761"/>
                <a:gd name="connsiteX560" fmla="*/ 3939064 w 4937510"/>
                <a:gd name="connsiteY560" fmla="*/ 200053 h 500761"/>
                <a:gd name="connsiteX561" fmla="*/ 3925516 w 4937510"/>
                <a:gd name="connsiteY561" fmla="*/ 200053 h 500761"/>
                <a:gd name="connsiteX562" fmla="*/ 3910463 w 4937510"/>
                <a:gd name="connsiteY562" fmla="*/ 198543 h 500761"/>
                <a:gd name="connsiteX563" fmla="*/ 3902937 w 4937510"/>
                <a:gd name="connsiteY563" fmla="*/ 197033 h 500761"/>
                <a:gd name="connsiteX564" fmla="*/ 3886379 w 4937510"/>
                <a:gd name="connsiteY564" fmla="*/ 197033 h 500761"/>
                <a:gd name="connsiteX565" fmla="*/ 3875842 w 4937510"/>
                <a:gd name="connsiteY565" fmla="*/ 200053 h 500761"/>
                <a:gd name="connsiteX566" fmla="*/ 3859284 w 4937510"/>
                <a:gd name="connsiteY566" fmla="*/ 200053 h 500761"/>
                <a:gd name="connsiteX567" fmla="*/ 3845736 w 4937510"/>
                <a:gd name="connsiteY567" fmla="*/ 198543 h 500761"/>
                <a:gd name="connsiteX568" fmla="*/ 3833694 w 4937510"/>
                <a:gd name="connsiteY568" fmla="*/ 201563 h 500761"/>
                <a:gd name="connsiteX569" fmla="*/ 3814125 w 4937510"/>
                <a:gd name="connsiteY569" fmla="*/ 210623 h 500761"/>
                <a:gd name="connsiteX570" fmla="*/ 3806599 w 4937510"/>
                <a:gd name="connsiteY570" fmla="*/ 213643 h 500761"/>
                <a:gd name="connsiteX571" fmla="*/ 3806599 w 4937510"/>
                <a:gd name="connsiteY571" fmla="*/ 216663 h 500761"/>
                <a:gd name="connsiteX572" fmla="*/ 3812620 w 4937510"/>
                <a:gd name="connsiteY572" fmla="*/ 225724 h 500761"/>
                <a:gd name="connsiteX573" fmla="*/ 3817136 w 4937510"/>
                <a:gd name="connsiteY573" fmla="*/ 231764 h 500761"/>
                <a:gd name="connsiteX574" fmla="*/ 3823157 w 4937510"/>
                <a:gd name="connsiteY574" fmla="*/ 234784 h 500761"/>
                <a:gd name="connsiteX575" fmla="*/ 3829178 w 4937510"/>
                <a:gd name="connsiteY575" fmla="*/ 239314 h 500761"/>
                <a:gd name="connsiteX576" fmla="*/ 3835199 w 4937510"/>
                <a:gd name="connsiteY576" fmla="*/ 239314 h 500761"/>
                <a:gd name="connsiteX577" fmla="*/ 3847242 w 4937510"/>
                <a:gd name="connsiteY577" fmla="*/ 239314 h 500761"/>
                <a:gd name="connsiteX578" fmla="*/ 3854768 w 4937510"/>
                <a:gd name="connsiteY578" fmla="*/ 237804 h 500761"/>
                <a:gd name="connsiteX579" fmla="*/ 3865305 w 4937510"/>
                <a:gd name="connsiteY579" fmla="*/ 237804 h 500761"/>
                <a:gd name="connsiteX580" fmla="*/ 3874337 w 4937510"/>
                <a:gd name="connsiteY580" fmla="*/ 237804 h 500761"/>
                <a:gd name="connsiteX581" fmla="*/ 3884874 w 4937510"/>
                <a:gd name="connsiteY581" fmla="*/ 242334 h 500761"/>
                <a:gd name="connsiteX582" fmla="*/ 3884874 w 4937510"/>
                <a:gd name="connsiteY582" fmla="*/ 248375 h 500761"/>
                <a:gd name="connsiteX583" fmla="*/ 3883368 w 4937510"/>
                <a:gd name="connsiteY583" fmla="*/ 255925 h 500761"/>
                <a:gd name="connsiteX584" fmla="*/ 3883368 w 4937510"/>
                <a:gd name="connsiteY584" fmla="*/ 263475 h 500761"/>
                <a:gd name="connsiteX585" fmla="*/ 3884874 w 4937510"/>
                <a:gd name="connsiteY585" fmla="*/ 268005 h 500761"/>
                <a:gd name="connsiteX586" fmla="*/ 3887884 w 4937510"/>
                <a:gd name="connsiteY586" fmla="*/ 278576 h 500761"/>
                <a:gd name="connsiteX587" fmla="*/ 3887884 w 4937510"/>
                <a:gd name="connsiteY587" fmla="*/ 292166 h 500761"/>
                <a:gd name="connsiteX588" fmla="*/ 3880358 w 4937510"/>
                <a:gd name="connsiteY588" fmla="*/ 307267 h 500761"/>
                <a:gd name="connsiteX589" fmla="*/ 3871326 w 4937510"/>
                <a:gd name="connsiteY589" fmla="*/ 313307 h 500761"/>
                <a:gd name="connsiteX590" fmla="*/ 3863800 w 4937510"/>
                <a:gd name="connsiteY590" fmla="*/ 320858 h 500761"/>
                <a:gd name="connsiteX591" fmla="*/ 3848747 w 4937510"/>
                <a:gd name="connsiteY591" fmla="*/ 338978 h 500761"/>
                <a:gd name="connsiteX592" fmla="*/ 3841220 w 4937510"/>
                <a:gd name="connsiteY592" fmla="*/ 351059 h 500761"/>
                <a:gd name="connsiteX593" fmla="*/ 3835199 w 4937510"/>
                <a:gd name="connsiteY593" fmla="*/ 357099 h 500761"/>
                <a:gd name="connsiteX594" fmla="*/ 3827673 w 4937510"/>
                <a:gd name="connsiteY594" fmla="*/ 370690 h 500761"/>
                <a:gd name="connsiteX595" fmla="*/ 3817136 w 4937510"/>
                <a:gd name="connsiteY595" fmla="*/ 382770 h 500761"/>
                <a:gd name="connsiteX596" fmla="*/ 3800578 w 4937510"/>
                <a:gd name="connsiteY596" fmla="*/ 400891 h 500761"/>
                <a:gd name="connsiteX597" fmla="*/ 3796062 w 4937510"/>
                <a:gd name="connsiteY597" fmla="*/ 406931 h 500761"/>
                <a:gd name="connsiteX598" fmla="*/ 3790041 w 4937510"/>
                <a:gd name="connsiteY598" fmla="*/ 406931 h 500761"/>
                <a:gd name="connsiteX599" fmla="*/ 3784020 w 4937510"/>
                <a:gd name="connsiteY599" fmla="*/ 403911 h 500761"/>
                <a:gd name="connsiteX600" fmla="*/ 3777999 w 4937510"/>
                <a:gd name="connsiteY600" fmla="*/ 399381 h 500761"/>
                <a:gd name="connsiteX601" fmla="*/ 3771978 w 4937510"/>
                <a:gd name="connsiteY601" fmla="*/ 394851 h 500761"/>
                <a:gd name="connsiteX602" fmla="*/ 3771978 w 4937510"/>
                <a:gd name="connsiteY602" fmla="*/ 385790 h 500761"/>
                <a:gd name="connsiteX603" fmla="*/ 3767462 w 4937510"/>
                <a:gd name="connsiteY603" fmla="*/ 375220 h 500761"/>
                <a:gd name="connsiteX604" fmla="*/ 3762946 w 4937510"/>
                <a:gd name="connsiteY604" fmla="*/ 361629 h 500761"/>
                <a:gd name="connsiteX605" fmla="*/ 3756925 w 4937510"/>
                <a:gd name="connsiteY605" fmla="*/ 354079 h 500761"/>
                <a:gd name="connsiteX606" fmla="*/ 3752409 w 4937510"/>
                <a:gd name="connsiteY606" fmla="*/ 352569 h 500761"/>
                <a:gd name="connsiteX607" fmla="*/ 3737356 w 4937510"/>
                <a:gd name="connsiteY607" fmla="*/ 361629 h 500761"/>
                <a:gd name="connsiteX608" fmla="*/ 3731335 w 4937510"/>
                <a:gd name="connsiteY608" fmla="*/ 367669 h 500761"/>
                <a:gd name="connsiteX609" fmla="*/ 3722303 w 4937510"/>
                <a:gd name="connsiteY609" fmla="*/ 373710 h 500761"/>
                <a:gd name="connsiteX610" fmla="*/ 3719293 w 4937510"/>
                <a:gd name="connsiteY610" fmla="*/ 376730 h 500761"/>
                <a:gd name="connsiteX611" fmla="*/ 3714777 w 4937510"/>
                <a:gd name="connsiteY611" fmla="*/ 376730 h 500761"/>
                <a:gd name="connsiteX612" fmla="*/ 3707251 w 4937510"/>
                <a:gd name="connsiteY612" fmla="*/ 378240 h 500761"/>
                <a:gd name="connsiteX613" fmla="*/ 3699724 w 4937510"/>
                <a:gd name="connsiteY613" fmla="*/ 378240 h 500761"/>
                <a:gd name="connsiteX614" fmla="*/ 3695208 w 4937510"/>
                <a:gd name="connsiteY614" fmla="*/ 379750 h 500761"/>
                <a:gd name="connsiteX615" fmla="*/ 3687682 w 4937510"/>
                <a:gd name="connsiteY615" fmla="*/ 382770 h 500761"/>
                <a:gd name="connsiteX616" fmla="*/ 3678650 w 4937510"/>
                <a:gd name="connsiteY616" fmla="*/ 387300 h 500761"/>
                <a:gd name="connsiteX617" fmla="*/ 3666608 w 4937510"/>
                <a:gd name="connsiteY617" fmla="*/ 387300 h 500761"/>
                <a:gd name="connsiteX618" fmla="*/ 3660587 w 4937510"/>
                <a:gd name="connsiteY618" fmla="*/ 384280 h 500761"/>
                <a:gd name="connsiteX619" fmla="*/ 3662092 w 4937510"/>
                <a:gd name="connsiteY619" fmla="*/ 382770 h 500761"/>
                <a:gd name="connsiteX620" fmla="*/ 3674134 w 4937510"/>
                <a:gd name="connsiteY620" fmla="*/ 367669 h 500761"/>
                <a:gd name="connsiteX621" fmla="*/ 3681661 w 4937510"/>
                <a:gd name="connsiteY621" fmla="*/ 355589 h 500761"/>
                <a:gd name="connsiteX622" fmla="*/ 3696714 w 4937510"/>
                <a:gd name="connsiteY622" fmla="*/ 345019 h 500761"/>
                <a:gd name="connsiteX623" fmla="*/ 3714777 w 4937510"/>
                <a:gd name="connsiteY623" fmla="*/ 329918 h 500761"/>
                <a:gd name="connsiteX624" fmla="*/ 3725314 w 4937510"/>
                <a:gd name="connsiteY624" fmla="*/ 314817 h 500761"/>
                <a:gd name="connsiteX625" fmla="*/ 3729830 w 4937510"/>
                <a:gd name="connsiteY625" fmla="*/ 304247 h 500761"/>
                <a:gd name="connsiteX626" fmla="*/ 3732840 w 4937510"/>
                <a:gd name="connsiteY626" fmla="*/ 290656 h 500761"/>
                <a:gd name="connsiteX627" fmla="*/ 3735851 w 4937510"/>
                <a:gd name="connsiteY627" fmla="*/ 272536 h 500761"/>
                <a:gd name="connsiteX628" fmla="*/ 3737356 w 4937510"/>
                <a:gd name="connsiteY628" fmla="*/ 269516 h 500761"/>
                <a:gd name="connsiteX629" fmla="*/ 3741872 w 4937510"/>
                <a:gd name="connsiteY629" fmla="*/ 271026 h 500761"/>
                <a:gd name="connsiteX630" fmla="*/ 3744883 w 4937510"/>
                <a:gd name="connsiteY630" fmla="*/ 277066 h 500761"/>
                <a:gd name="connsiteX631" fmla="*/ 3746388 w 4937510"/>
                <a:gd name="connsiteY631" fmla="*/ 284616 h 500761"/>
                <a:gd name="connsiteX632" fmla="*/ 3749398 w 4937510"/>
                <a:gd name="connsiteY632" fmla="*/ 284616 h 500761"/>
                <a:gd name="connsiteX633" fmla="*/ 3755420 w 4937510"/>
                <a:gd name="connsiteY633" fmla="*/ 277066 h 500761"/>
                <a:gd name="connsiteX634" fmla="*/ 3768967 w 4937510"/>
                <a:gd name="connsiteY634" fmla="*/ 263475 h 500761"/>
                <a:gd name="connsiteX635" fmla="*/ 3776493 w 4937510"/>
                <a:gd name="connsiteY635" fmla="*/ 254415 h 500761"/>
                <a:gd name="connsiteX636" fmla="*/ 3781009 w 4937510"/>
                <a:gd name="connsiteY636" fmla="*/ 231764 h 500761"/>
                <a:gd name="connsiteX637" fmla="*/ 3779504 w 4937510"/>
                <a:gd name="connsiteY637" fmla="*/ 218173 h 500761"/>
                <a:gd name="connsiteX638" fmla="*/ 3776493 w 4937510"/>
                <a:gd name="connsiteY638" fmla="*/ 216663 h 500761"/>
                <a:gd name="connsiteX639" fmla="*/ 3770472 w 4937510"/>
                <a:gd name="connsiteY639" fmla="*/ 219684 h 500761"/>
                <a:gd name="connsiteX640" fmla="*/ 3765956 w 4937510"/>
                <a:gd name="connsiteY640" fmla="*/ 221194 h 500761"/>
                <a:gd name="connsiteX641" fmla="*/ 3755420 w 4937510"/>
                <a:gd name="connsiteY641" fmla="*/ 224214 h 500761"/>
                <a:gd name="connsiteX642" fmla="*/ 3741872 w 4937510"/>
                <a:gd name="connsiteY642" fmla="*/ 230254 h 500761"/>
                <a:gd name="connsiteX643" fmla="*/ 3723809 w 4937510"/>
                <a:gd name="connsiteY643" fmla="*/ 239314 h 500761"/>
                <a:gd name="connsiteX644" fmla="*/ 3708756 w 4937510"/>
                <a:gd name="connsiteY644" fmla="*/ 248375 h 500761"/>
                <a:gd name="connsiteX645" fmla="*/ 3692198 w 4937510"/>
                <a:gd name="connsiteY645" fmla="*/ 258945 h 500761"/>
                <a:gd name="connsiteX646" fmla="*/ 3684671 w 4937510"/>
                <a:gd name="connsiteY646" fmla="*/ 272536 h 500761"/>
                <a:gd name="connsiteX647" fmla="*/ 3678650 w 4937510"/>
                <a:gd name="connsiteY647" fmla="*/ 281596 h 500761"/>
                <a:gd name="connsiteX648" fmla="*/ 3666608 w 4937510"/>
                <a:gd name="connsiteY648" fmla="*/ 290656 h 500761"/>
                <a:gd name="connsiteX649" fmla="*/ 3659082 w 4937510"/>
                <a:gd name="connsiteY649" fmla="*/ 289146 h 500761"/>
                <a:gd name="connsiteX650" fmla="*/ 3651555 w 4937510"/>
                <a:gd name="connsiteY650" fmla="*/ 283106 h 500761"/>
                <a:gd name="connsiteX651" fmla="*/ 3642524 w 4937510"/>
                <a:gd name="connsiteY651" fmla="*/ 281596 h 500761"/>
                <a:gd name="connsiteX652" fmla="*/ 3630481 w 4937510"/>
                <a:gd name="connsiteY652" fmla="*/ 278576 h 500761"/>
                <a:gd name="connsiteX653" fmla="*/ 3621450 w 4937510"/>
                <a:gd name="connsiteY653" fmla="*/ 277066 h 500761"/>
                <a:gd name="connsiteX654" fmla="*/ 3615429 w 4937510"/>
                <a:gd name="connsiteY654" fmla="*/ 274046 h 500761"/>
                <a:gd name="connsiteX655" fmla="*/ 3612418 w 4937510"/>
                <a:gd name="connsiteY655" fmla="*/ 264985 h 500761"/>
                <a:gd name="connsiteX656" fmla="*/ 3606397 w 4937510"/>
                <a:gd name="connsiteY656" fmla="*/ 260455 h 500761"/>
                <a:gd name="connsiteX657" fmla="*/ 3592849 w 4937510"/>
                <a:gd name="connsiteY657" fmla="*/ 248375 h 500761"/>
                <a:gd name="connsiteX658" fmla="*/ 3588334 w 4937510"/>
                <a:gd name="connsiteY658" fmla="*/ 239314 h 500761"/>
                <a:gd name="connsiteX659" fmla="*/ 3585323 w 4937510"/>
                <a:gd name="connsiteY659" fmla="*/ 234784 h 500761"/>
                <a:gd name="connsiteX660" fmla="*/ 3588334 w 4937510"/>
                <a:gd name="connsiteY660" fmla="*/ 231764 h 500761"/>
                <a:gd name="connsiteX661" fmla="*/ 3592849 w 4937510"/>
                <a:gd name="connsiteY661" fmla="*/ 225724 h 500761"/>
                <a:gd name="connsiteX662" fmla="*/ 3601881 w 4937510"/>
                <a:gd name="connsiteY662" fmla="*/ 224214 h 500761"/>
                <a:gd name="connsiteX663" fmla="*/ 3612418 w 4937510"/>
                <a:gd name="connsiteY663" fmla="*/ 224214 h 500761"/>
                <a:gd name="connsiteX664" fmla="*/ 3624460 w 4937510"/>
                <a:gd name="connsiteY664" fmla="*/ 225724 h 500761"/>
                <a:gd name="connsiteX665" fmla="*/ 3630481 w 4937510"/>
                <a:gd name="connsiteY665" fmla="*/ 227234 h 500761"/>
                <a:gd name="connsiteX666" fmla="*/ 3642524 w 4937510"/>
                <a:gd name="connsiteY666" fmla="*/ 231764 h 500761"/>
                <a:gd name="connsiteX667" fmla="*/ 3659082 w 4937510"/>
                <a:gd name="connsiteY667" fmla="*/ 234784 h 500761"/>
                <a:gd name="connsiteX668" fmla="*/ 3674134 w 4937510"/>
                <a:gd name="connsiteY668" fmla="*/ 233274 h 500761"/>
                <a:gd name="connsiteX669" fmla="*/ 3693703 w 4937510"/>
                <a:gd name="connsiteY669" fmla="*/ 225724 h 500761"/>
                <a:gd name="connsiteX670" fmla="*/ 3708756 w 4937510"/>
                <a:gd name="connsiteY670" fmla="*/ 218173 h 500761"/>
                <a:gd name="connsiteX671" fmla="*/ 3728324 w 4937510"/>
                <a:gd name="connsiteY671" fmla="*/ 209113 h 500761"/>
                <a:gd name="connsiteX672" fmla="*/ 3740367 w 4937510"/>
                <a:gd name="connsiteY672" fmla="*/ 206093 h 500761"/>
                <a:gd name="connsiteX673" fmla="*/ 3747893 w 4937510"/>
                <a:gd name="connsiteY673" fmla="*/ 201563 h 500761"/>
                <a:gd name="connsiteX674" fmla="*/ 3759935 w 4937510"/>
                <a:gd name="connsiteY674" fmla="*/ 197033 h 500761"/>
                <a:gd name="connsiteX675" fmla="*/ 3767462 w 4937510"/>
                <a:gd name="connsiteY675" fmla="*/ 194012 h 500761"/>
                <a:gd name="connsiteX676" fmla="*/ 3794557 w 4937510"/>
                <a:gd name="connsiteY676" fmla="*/ 189482 h 500761"/>
                <a:gd name="connsiteX677" fmla="*/ 3806599 w 4937510"/>
                <a:gd name="connsiteY677" fmla="*/ 184952 h 500761"/>
                <a:gd name="connsiteX678" fmla="*/ 3826168 w 4937510"/>
                <a:gd name="connsiteY678" fmla="*/ 177402 h 500761"/>
                <a:gd name="connsiteX679" fmla="*/ 3836705 w 4937510"/>
                <a:gd name="connsiteY679" fmla="*/ 174382 h 500761"/>
                <a:gd name="connsiteX680" fmla="*/ 3844231 w 4937510"/>
                <a:gd name="connsiteY680" fmla="*/ 171362 h 500761"/>
                <a:gd name="connsiteX681" fmla="*/ 3850252 w 4937510"/>
                <a:gd name="connsiteY681" fmla="*/ 169851 h 500761"/>
                <a:gd name="connsiteX682" fmla="*/ 3859284 w 4937510"/>
                <a:gd name="connsiteY682" fmla="*/ 169851 h 500761"/>
                <a:gd name="connsiteX683" fmla="*/ 3871326 w 4937510"/>
                <a:gd name="connsiteY683" fmla="*/ 169851 h 500761"/>
                <a:gd name="connsiteX684" fmla="*/ 3875842 w 4937510"/>
                <a:gd name="connsiteY684" fmla="*/ 171362 h 500761"/>
                <a:gd name="connsiteX685" fmla="*/ 3892400 w 4937510"/>
                <a:gd name="connsiteY685" fmla="*/ 171362 h 500761"/>
                <a:gd name="connsiteX686" fmla="*/ 3902937 w 4937510"/>
                <a:gd name="connsiteY686" fmla="*/ 169851 h 500761"/>
                <a:gd name="connsiteX687" fmla="*/ 3917990 w 4937510"/>
                <a:gd name="connsiteY687" fmla="*/ 163811 h 500761"/>
                <a:gd name="connsiteX688" fmla="*/ 3934548 w 4937510"/>
                <a:gd name="connsiteY688" fmla="*/ 162301 h 500761"/>
                <a:gd name="connsiteX689" fmla="*/ 2901527 w 4937510"/>
                <a:gd name="connsiteY689" fmla="*/ 157011 h 500761"/>
                <a:gd name="connsiteX690" fmla="*/ 2898510 w 4937510"/>
                <a:gd name="connsiteY690" fmla="*/ 160026 h 500761"/>
                <a:gd name="connsiteX691" fmla="*/ 2897001 w 4937510"/>
                <a:gd name="connsiteY691" fmla="*/ 161534 h 500761"/>
                <a:gd name="connsiteX692" fmla="*/ 2897001 w 4937510"/>
                <a:gd name="connsiteY692" fmla="*/ 164549 h 500761"/>
                <a:gd name="connsiteX693" fmla="*/ 2897001 w 4937510"/>
                <a:gd name="connsiteY693" fmla="*/ 166057 h 500761"/>
                <a:gd name="connsiteX694" fmla="*/ 2897001 w 4937510"/>
                <a:gd name="connsiteY694" fmla="*/ 167564 h 500761"/>
                <a:gd name="connsiteX695" fmla="*/ 2895493 w 4937510"/>
                <a:gd name="connsiteY695" fmla="*/ 170579 h 500761"/>
                <a:gd name="connsiteX696" fmla="*/ 2895493 w 4937510"/>
                <a:gd name="connsiteY696" fmla="*/ 175102 h 500761"/>
                <a:gd name="connsiteX697" fmla="*/ 2897001 w 4937510"/>
                <a:gd name="connsiteY697" fmla="*/ 176610 h 500761"/>
                <a:gd name="connsiteX698" fmla="*/ 2897001 w 4937510"/>
                <a:gd name="connsiteY698" fmla="*/ 178117 h 500761"/>
                <a:gd name="connsiteX699" fmla="*/ 2897001 w 4937510"/>
                <a:gd name="connsiteY699" fmla="*/ 179625 h 500761"/>
                <a:gd name="connsiteX700" fmla="*/ 2898510 w 4937510"/>
                <a:gd name="connsiteY700" fmla="*/ 179625 h 500761"/>
                <a:gd name="connsiteX701" fmla="*/ 2900019 w 4937510"/>
                <a:gd name="connsiteY701" fmla="*/ 181132 h 500761"/>
                <a:gd name="connsiteX702" fmla="*/ 2901527 w 4937510"/>
                <a:gd name="connsiteY702" fmla="*/ 181132 h 500761"/>
                <a:gd name="connsiteX703" fmla="*/ 2903036 w 4937510"/>
                <a:gd name="connsiteY703" fmla="*/ 181132 h 500761"/>
                <a:gd name="connsiteX704" fmla="*/ 2904545 w 4937510"/>
                <a:gd name="connsiteY704" fmla="*/ 181132 h 500761"/>
                <a:gd name="connsiteX705" fmla="*/ 2906053 w 4937510"/>
                <a:gd name="connsiteY705" fmla="*/ 181132 h 500761"/>
                <a:gd name="connsiteX706" fmla="*/ 2907562 w 4937510"/>
                <a:gd name="connsiteY706" fmla="*/ 181132 h 500761"/>
                <a:gd name="connsiteX707" fmla="*/ 2909071 w 4937510"/>
                <a:gd name="connsiteY707" fmla="*/ 181132 h 500761"/>
                <a:gd name="connsiteX708" fmla="*/ 2910579 w 4937510"/>
                <a:gd name="connsiteY708" fmla="*/ 179625 h 500761"/>
                <a:gd name="connsiteX709" fmla="*/ 2910579 w 4937510"/>
                <a:gd name="connsiteY709" fmla="*/ 178117 h 500761"/>
                <a:gd name="connsiteX710" fmla="*/ 2909071 w 4937510"/>
                <a:gd name="connsiteY710" fmla="*/ 176610 h 500761"/>
                <a:gd name="connsiteX711" fmla="*/ 2907562 w 4937510"/>
                <a:gd name="connsiteY711" fmla="*/ 175102 h 500761"/>
                <a:gd name="connsiteX712" fmla="*/ 2907562 w 4937510"/>
                <a:gd name="connsiteY712" fmla="*/ 173594 h 500761"/>
                <a:gd name="connsiteX713" fmla="*/ 2906053 w 4937510"/>
                <a:gd name="connsiteY713" fmla="*/ 172087 h 500761"/>
                <a:gd name="connsiteX714" fmla="*/ 2906053 w 4937510"/>
                <a:gd name="connsiteY714" fmla="*/ 169072 h 500761"/>
                <a:gd name="connsiteX715" fmla="*/ 2906053 w 4937510"/>
                <a:gd name="connsiteY715" fmla="*/ 166057 h 500761"/>
                <a:gd name="connsiteX716" fmla="*/ 2907562 w 4937510"/>
                <a:gd name="connsiteY716" fmla="*/ 166057 h 500761"/>
                <a:gd name="connsiteX717" fmla="*/ 2907562 w 4937510"/>
                <a:gd name="connsiteY717" fmla="*/ 164549 h 500761"/>
                <a:gd name="connsiteX718" fmla="*/ 2909071 w 4937510"/>
                <a:gd name="connsiteY718" fmla="*/ 163042 h 500761"/>
                <a:gd name="connsiteX719" fmla="*/ 2909071 w 4937510"/>
                <a:gd name="connsiteY719" fmla="*/ 160026 h 500761"/>
                <a:gd name="connsiteX720" fmla="*/ 2909071 w 4937510"/>
                <a:gd name="connsiteY720" fmla="*/ 158519 h 500761"/>
                <a:gd name="connsiteX721" fmla="*/ 2907562 w 4937510"/>
                <a:gd name="connsiteY721" fmla="*/ 158519 h 500761"/>
                <a:gd name="connsiteX722" fmla="*/ 2906053 w 4937510"/>
                <a:gd name="connsiteY722" fmla="*/ 157011 h 500761"/>
                <a:gd name="connsiteX723" fmla="*/ 2904545 w 4937510"/>
                <a:gd name="connsiteY723" fmla="*/ 157011 h 500761"/>
                <a:gd name="connsiteX724" fmla="*/ 2901527 w 4937510"/>
                <a:gd name="connsiteY724" fmla="*/ 157011 h 500761"/>
                <a:gd name="connsiteX725" fmla="*/ 4328378 w 4937510"/>
                <a:gd name="connsiteY725" fmla="*/ 156715 h 500761"/>
                <a:gd name="connsiteX726" fmla="*/ 4322367 w 4937510"/>
                <a:gd name="connsiteY726" fmla="*/ 158224 h 500761"/>
                <a:gd name="connsiteX727" fmla="*/ 4317860 w 4937510"/>
                <a:gd name="connsiteY727" fmla="*/ 162750 h 500761"/>
                <a:gd name="connsiteX728" fmla="*/ 4310347 w 4937510"/>
                <a:gd name="connsiteY728" fmla="*/ 162750 h 500761"/>
                <a:gd name="connsiteX729" fmla="*/ 4305839 w 4937510"/>
                <a:gd name="connsiteY729" fmla="*/ 162750 h 500761"/>
                <a:gd name="connsiteX730" fmla="*/ 4304336 w 4937510"/>
                <a:gd name="connsiteY730" fmla="*/ 167276 h 500761"/>
                <a:gd name="connsiteX731" fmla="*/ 4304336 w 4937510"/>
                <a:gd name="connsiteY731" fmla="*/ 174820 h 500761"/>
                <a:gd name="connsiteX732" fmla="*/ 4302834 w 4937510"/>
                <a:gd name="connsiteY732" fmla="*/ 179346 h 500761"/>
                <a:gd name="connsiteX733" fmla="*/ 4301331 w 4937510"/>
                <a:gd name="connsiteY733" fmla="*/ 182363 h 500761"/>
                <a:gd name="connsiteX734" fmla="*/ 4301331 w 4937510"/>
                <a:gd name="connsiteY734" fmla="*/ 188398 h 500761"/>
                <a:gd name="connsiteX735" fmla="*/ 4302834 w 4937510"/>
                <a:gd name="connsiteY735" fmla="*/ 189907 h 500761"/>
                <a:gd name="connsiteX736" fmla="*/ 4308844 w 4937510"/>
                <a:gd name="connsiteY736" fmla="*/ 189907 h 500761"/>
                <a:gd name="connsiteX737" fmla="*/ 4316357 w 4937510"/>
                <a:gd name="connsiteY737" fmla="*/ 188398 h 500761"/>
                <a:gd name="connsiteX738" fmla="*/ 4322367 w 4937510"/>
                <a:gd name="connsiteY738" fmla="*/ 186889 h 500761"/>
                <a:gd name="connsiteX739" fmla="*/ 4325372 w 4937510"/>
                <a:gd name="connsiteY739" fmla="*/ 182363 h 500761"/>
                <a:gd name="connsiteX740" fmla="*/ 4328378 w 4937510"/>
                <a:gd name="connsiteY740" fmla="*/ 176328 h 500761"/>
                <a:gd name="connsiteX741" fmla="*/ 4329880 w 4937510"/>
                <a:gd name="connsiteY741" fmla="*/ 171802 h 500761"/>
                <a:gd name="connsiteX742" fmla="*/ 4329880 w 4937510"/>
                <a:gd name="connsiteY742" fmla="*/ 164259 h 500761"/>
                <a:gd name="connsiteX743" fmla="*/ 4329880 w 4937510"/>
                <a:gd name="connsiteY743" fmla="*/ 158224 h 500761"/>
                <a:gd name="connsiteX744" fmla="*/ 4328378 w 4937510"/>
                <a:gd name="connsiteY744" fmla="*/ 156715 h 500761"/>
                <a:gd name="connsiteX745" fmla="*/ 3366699 w 4937510"/>
                <a:gd name="connsiteY745" fmla="*/ 151833 h 500761"/>
                <a:gd name="connsiteX746" fmla="*/ 3362188 w 4937510"/>
                <a:gd name="connsiteY746" fmla="*/ 153338 h 500761"/>
                <a:gd name="connsiteX747" fmla="*/ 3359181 w 4937510"/>
                <a:gd name="connsiteY747" fmla="*/ 159357 h 500761"/>
                <a:gd name="connsiteX748" fmla="*/ 3356174 w 4937510"/>
                <a:gd name="connsiteY748" fmla="*/ 162367 h 500761"/>
                <a:gd name="connsiteX749" fmla="*/ 3356174 w 4937510"/>
                <a:gd name="connsiteY749" fmla="*/ 166882 h 500761"/>
                <a:gd name="connsiteX750" fmla="*/ 3356174 w 4937510"/>
                <a:gd name="connsiteY750" fmla="*/ 174406 h 500761"/>
                <a:gd name="connsiteX751" fmla="*/ 3354670 w 4937510"/>
                <a:gd name="connsiteY751" fmla="*/ 183435 h 500761"/>
                <a:gd name="connsiteX752" fmla="*/ 3353167 w 4937510"/>
                <a:gd name="connsiteY752" fmla="*/ 190960 h 500761"/>
                <a:gd name="connsiteX753" fmla="*/ 3350160 w 4937510"/>
                <a:gd name="connsiteY753" fmla="*/ 198484 h 500761"/>
                <a:gd name="connsiteX754" fmla="*/ 3347153 w 4937510"/>
                <a:gd name="connsiteY754" fmla="*/ 202999 h 500761"/>
                <a:gd name="connsiteX755" fmla="*/ 3341139 w 4937510"/>
                <a:gd name="connsiteY755" fmla="*/ 207513 h 500761"/>
                <a:gd name="connsiteX756" fmla="*/ 3338131 w 4937510"/>
                <a:gd name="connsiteY756" fmla="*/ 213533 h 500761"/>
                <a:gd name="connsiteX757" fmla="*/ 3338131 w 4937510"/>
                <a:gd name="connsiteY757" fmla="*/ 219552 h 500761"/>
                <a:gd name="connsiteX758" fmla="*/ 3338131 w 4937510"/>
                <a:gd name="connsiteY758" fmla="*/ 230087 h 500761"/>
                <a:gd name="connsiteX759" fmla="*/ 3338131 w 4937510"/>
                <a:gd name="connsiteY759" fmla="*/ 236106 h 500761"/>
                <a:gd name="connsiteX760" fmla="*/ 3341139 w 4937510"/>
                <a:gd name="connsiteY760" fmla="*/ 237611 h 500761"/>
                <a:gd name="connsiteX761" fmla="*/ 3353167 w 4937510"/>
                <a:gd name="connsiteY761" fmla="*/ 237611 h 500761"/>
                <a:gd name="connsiteX762" fmla="*/ 3362188 w 4937510"/>
                <a:gd name="connsiteY762" fmla="*/ 236106 h 500761"/>
                <a:gd name="connsiteX763" fmla="*/ 3363692 w 4937510"/>
                <a:gd name="connsiteY763" fmla="*/ 227077 h 500761"/>
                <a:gd name="connsiteX764" fmla="*/ 3369706 w 4937510"/>
                <a:gd name="connsiteY764" fmla="*/ 216543 h 500761"/>
                <a:gd name="connsiteX765" fmla="*/ 3374217 w 4937510"/>
                <a:gd name="connsiteY765" fmla="*/ 204504 h 500761"/>
                <a:gd name="connsiteX766" fmla="*/ 3375720 w 4937510"/>
                <a:gd name="connsiteY766" fmla="*/ 195474 h 500761"/>
                <a:gd name="connsiteX767" fmla="*/ 3377224 w 4937510"/>
                <a:gd name="connsiteY767" fmla="*/ 186445 h 500761"/>
                <a:gd name="connsiteX768" fmla="*/ 3377224 w 4937510"/>
                <a:gd name="connsiteY768" fmla="*/ 171396 h 500761"/>
                <a:gd name="connsiteX769" fmla="*/ 3377224 w 4937510"/>
                <a:gd name="connsiteY769" fmla="*/ 162367 h 500761"/>
                <a:gd name="connsiteX770" fmla="*/ 3372713 w 4937510"/>
                <a:gd name="connsiteY770" fmla="*/ 154843 h 500761"/>
                <a:gd name="connsiteX771" fmla="*/ 3366699 w 4937510"/>
                <a:gd name="connsiteY771" fmla="*/ 151833 h 500761"/>
                <a:gd name="connsiteX772" fmla="*/ 866465 w 4937510"/>
                <a:gd name="connsiteY772" fmla="*/ 144837 h 500761"/>
                <a:gd name="connsiteX773" fmla="*/ 878459 w 4937510"/>
                <a:gd name="connsiteY773" fmla="*/ 146345 h 500761"/>
                <a:gd name="connsiteX774" fmla="*/ 884456 w 4937510"/>
                <a:gd name="connsiteY774" fmla="*/ 153886 h 500761"/>
                <a:gd name="connsiteX775" fmla="*/ 881458 w 4937510"/>
                <a:gd name="connsiteY775" fmla="*/ 158410 h 500761"/>
                <a:gd name="connsiteX776" fmla="*/ 878459 w 4937510"/>
                <a:gd name="connsiteY776" fmla="*/ 162935 h 500761"/>
                <a:gd name="connsiteX777" fmla="*/ 876960 w 4937510"/>
                <a:gd name="connsiteY777" fmla="*/ 167459 h 500761"/>
                <a:gd name="connsiteX778" fmla="*/ 873961 w 4937510"/>
                <a:gd name="connsiteY778" fmla="*/ 173492 h 500761"/>
                <a:gd name="connsiteX779" fmla="*/ 870963 w 4937510"/>
                <a:gd name="connsiteY779" fmla="*/ 178016 h 500761"/>
                <a:gd name="connsiteX780" fmla="*/ 867964 w 4937510"/>
                <a:gd name="connsiteY780" fmla="*/ 184049 h 500761"/>
                <a:gd name="connsiteX781" fmla="*/ 861967 w 4937510"/>
                <a:gd name="connsiteY781" fmla="*/ 196114 h 500761"/>
                <a:gd name="connsiteX782" fmla="*/ 855970 w 4937510"/>
                <a:gd name="connsiteY782" fmla="*/ 200638 h 500761"/>
                <a:gd name="connsiteX783" fmla="*/ 849972 w 4937510"/>
                <a:gd name="connsiteY783" fmla="*/ 202146 h 500761"/>
                <a:gd name="connsiteX784" fmla="*/ 843975 w 4937510"/>
                <a:gd name="connsiteY784" fmla="*/ 205162 h 500761"/>
                <a:gd name="connsiteX785" fmla="*/ 839477 w 4937510"/>
                <a:gd name="connsiteY785" fmla="*/ 209687 h 500761"/>
                <a:gd name="connsiteX786" fmla="*/ 839477 w 4937510"/>
                <a:gd name="connsiteY786" fmla="*/ 212703 h 500761"/>
                <a:gd name="connsiteX787" fmla="*/ 842476 w 4937510"/>
                <a:gd name="connsiteY787" fmla="*/ 217227 h 500761"/>
                <a:gd name="connsiteX788" fmla="*/ 843975 w 4937510"/>
                <a:gd name="connsiteY788" fmla="*/ 224768 h 500761"/>
                <a:gd name="connsiteX789" fmla="*/ 848473 w 4937510"/>
                <a:gd name="connsiteY789" fmla="*/ 244374 h 500761"/>
                <a:gd name="connsiteX790" fmla="*/ 845474 w 4937510"/>
                <a:gd name="connsiteY790" fmla="*/ 251914 h 500761"/>
                <a:gd name="connsiteX791" fmla="*/ 842476 w 4937510"/>
                <a:gd name="connsiteY791" fmla="*/ 254930 h 500761"/>
                <a:gd name="connsiteX792" fmla="*/ 842476 w 4937510"/>
                <a:gd name="connsiteY792" fmla="*/ 257947 h 500761"/>
                <a:gd name="connsiteX793" fmla="*/ 839477 w 4937510"/>
                <a:gd name="connsiteY793" fmla="*/ 262471 h 500761"/>
                <a:gd name="connsiteX794" fmla="*/ 836479 w 4937510"/>
                <a:gd name="connsiteY794" fmla="*/ 266995 h 500761"/>
                <a:gd name="connsiteX795" fmla="*/ 834979 w 4937510"/>
                <a:gd name="connsiteY795" fmla="*/ 271520 h 500761"/>
                <a:gd name="connsiteX796" fmla="*/ 836479 w 4937510"/>
                <a:gd name="connsiteY796" fmla="*/ 274536 h 500761"/>
                <a:gd name="connsiteX797" fmla="*/ 837978 w 4937510"/>
                <a:gd name="connsiteY797" fmla="*/ 276044 h 500761"/>
                <a:gd name="connsiteX798" fmla="*/ 843975 w 4937510"/>
                <a:gd name="connsiteY798" fmla="*/ 279060 h 500761"/>
                <a:gd name="connsiteX799" fmla="*/ 851472 w 4937510"/>
                <a:gd name="connsiteY799" fmla="*/ 280569 h 500761"/>
                <a:gd name="connsiteX800" fmla="*/ 860468 w 4937510"/>
                <a:gd name="connsiteY800" fmla="*/ 282077 h 500761"/>
                <a:gd name="connsiteX801" fmla="*/ 867964 w 4937510"/>
                <a:gd name="connsiteY801" fmla="*/ 283585 h 500761"/>
                <a:gd name="connsiteX802" fmla="*/ 878459 w 4937510"/>
                <a:gd name="connsiteY802" fmla="*/ 288109 h 500761"/>
                <a:gd name="connsiteX803" fmla="*/ 890454 w 4937510"/>
                <a:gd name="connsiteY803" fmla="*/ 291125 h 500761"/>
                <a:gd name="connsiteX804" fmla="*/ 903948 w 4937510"/>
                <a:gd name="connsiteY804" fmla="*/ 292634 h 500761"/>
                <a:gd name="connsiteX805" fmla="*/ 908445 w 4937510"/>
                <a:gd name="connsiteY805" fmla="*/ 294142 h 500761"/>
                <a:gd name="connsiteX806" fmla="*/ 915942 w 4937510"/>
                <a:gd name="connsiteY806" fmla="*/ 292634 h 500761"/>
                <a:gd name="connsiteX807" fmla="*/ 923439 w 4937510"/>
                <a:gd name="connsiteY807" fmla="*/ 292634 h 500761"/>
                <a:gd name="connsiteX808" fmla="*/ 929436 w 4937510"/>
                <a:gd name="connsiteY808" fmla="*/ 301682 h 500761"/>
                <a:gd name="connsiteX809" fmla="*/ 926437 w 4937510"/>
                <a:gd name="connsiteY809" fmla="*/ 306207 h 500761"/>
                <a:gd name="connsiteX810" fmla="*/ 923439 w 4937510"/>
                <a:gd name="connsiteY810" fmla="*/ 312239 h 500761"/>
                <a:gd name="connsiteX811" fmla="*/ 914443 w 4937510"/>
                <a:gd name="connsiteY811" fmla="*/ 327320 h 500761"/>
                <a:gd name="connsiteX812" fmla="*/ 911444 w 4937510"/>
                <a:gd name="connsiteY812" fmla="*/ 333353 h 500761"/>
                <a:gd name="connsiteX813" fmla="*/ 903948 w 4937510"/>
                <a:gd name="connsiteY813" fmla="*/ 349942 h 500761"/>
                <a:gd name="connsiteX814" fmla="*/ 897950 w 4937510"/>
                <a:gd name="connsiteY814" fmla="*/ 351450 h 500761"/>
                <a:gd name="connsiteX815" fmla="*/ 885956 w 4937510"/>
                <a:gd name="connsiteY815" fmla="*/ 352959 h 500761"/>
                <a:gd name="connsiteX816" fmla="*/ 870963 w 4937510"/>
                <a:gd name="connsiteY816" fmla="*/ 352959 h 500761"/>
                <a:gd name="connsiteX817" fmla="*/ 860468 w 4937510"/>
                <a:gd name="connsiteY817" fmla="*/ 352959 h 500761"/>
                <a:gd name="connsiteX818" fmla="*/ 845474 w 4937510"/>
                <a:gd name="connsiteY818" fmla="*/ 352959 h 500761"/>
                <a:gd name="connsiteX819" fmla="*/ 831981 w 4937510"/>
                <a:gd name="connsiteY819" fmla="*/ 352959 h 500761"/>
                <a:gd name="connsiteX820" fmla="*/ 809491 w 4937510"/>
                <a:gd name="connsiteY820" fmla="*/ 352959 h 500761"/>
                <a:gd name="connsiteX821" fmla="*/ 794498 w 4937510"/>
                <a:gd name="connsiteY821" fmla="*/ 355975 h 500761"/>
                <a:gd name="connsiteX822" fmla="*/ 781004 w 4937510"/>
                <a:gd name="connsiteY822" fmla="*/ 358991 h 500761"/>
                <a:gd name="connsiteX823" fmla="*/ 757015 w 4937510"/>
                <a:gd name="connsiteY823" fmla="*/ 366532 h 500761"/>
                <a:gd name="connsiteX824" fmla="*/ 740523 w 4937510"/>
                <a:gd name="connsiteY824" fmla="*/ 374072 h 500761"/>
                <a:gd name="connsiteX825" fmla="*/ 728528 w 4937510"/>
                <a:gd name="connsiteY825" fmla="*/ 380105 h 500761"/>
                <a:gd name="connsiteX826" fmla="*/ 718033 w 4937510"/>
                <a:gd name="connsiteY826" fmla="*/ 383121 h 500761"/>
                <a:gd name="connsiteX827" fmla="*/ 715035 w 4937510"/>
                <a:gd name="connsiteY827" fmla="*/ 381613 h 500761"/>
                <a:gd name="connsiteX828" fmla="*/ 712036 w 4937510"/>
                <a:gd name="connsiteY828" fmla="*/ 378597 h 500761"/>
                <a:gd name="connsiteX829" fmla="*/ 709037 w 4937510"/>
                <a:gd name="connsiteY829" fmla="*/ 369548 h 500761"/>
                <a:gd name="connsiteX830" fmla="*/ 703040 w 4937510"/>
                <a:gd name="connsiteY830" fmla="*/ 363515 h 500761"/>
                <a:gd name="connsiteX831" fmla="*/ 689546 w 4937510"/>
                <a:gd name="connsiteY831" fmla="*/ 349942 h 500761"/>
                <a:gd name="connsiteX832" fmla="*/ 688047 w 4937510"/>
                <a:gd name="connsiteY832" fmla="*/ 342402 h 500761"/>
                <a:gd name="connsiteX833" fmla="*/ 689546 w 4937510"/>
                <a:gd name="connsiteY833" fmla="*/ 336369 h 500761"/>
                <a:gd name="connsiteX834" fmla="*/ 694044 w 4937510"/>
                <a:gd name="connsiteY834" fmla="*/ 330337 h 500761"/>
                <a:gd name="connsiteX835" fmla="*/ 698542 w 4937510"/>
                <a:gd name="connsiteY835" fmla="*/ 325812 h 500761"/>
                <a:gd name="connsiteX836" fmla="*/ 704539 w 4937510"/>
                <a:gd name="connsiteY836" fmla="*/ 325812 h 500761"/>
                <a:gd name="connsiteX837" fmla="*/ 710537 w 4937510"/>
                <a:gd name="connsiteY837" fmla="*/ 321288 h 500761"/>
                <a:gd name="connsiteX838" fmla="*/ 721032 w 4937510"/>
                <a:gd name="connsiteY838" fmla="*/ 319780 h 500761"/>
                <a:gd name="connsiteX839" fmla="*/ 731527 w 4937510"/>
                <a:gd name="connsiteY839" fmla="*/ 316764 h 500761"/>
                <a:gd name="connsiteX840" fmla="*/ 742022 w 4937510"/>
                <a:gd name="connsiteY840" fmla="*/ 312239 h 500761"/>
                <a:gd name="connsiteX841" fmla="*/ 751018 w 4937510"/>
                <a:gd name="connsiteY841" fmla="*/ 310731 h 500761"/>
                <a:gd name="connsiteX842" fmla="*/ 758515 w 4937510"/>
                <a:gd name="connsiteY842" fmla="*/ 310731 h 500761"/>
                <a:gd name="connsiteX843" fmla="*/ 764512 w 4937510"/>
                <a:gd name="connsiteY843" fmla="*/ 307715 h 500761"/>
                <a:gd name="connsiteX844" fmla="*/ 772008 w 4937510"/>
                <a:gd name="connsiteY844" fmla="*/ 306207 h 500761"/>
                <a:gd name="connsiteX845" fmla="*/ 778006 w 4937510"/>
                <a:gd name="connsiteY845" fmla="*/ 304699 h 500761"/>
                <a:gd name="connsiteX846" fmla="*/ 779505 w 4937510"/>
                <a:gd name="connsiteY846" fmla="*/ 301682 h 500761"/>
                <a:gd name="connsiteX847" fmla="*/ 779505 w 4937510"/>
                <a:gd name="connsiteY847" fmla="*/ 300174 h 500761"/>
                <a:gd name="connsiteX848" fmla="*/ 775007 w 4937510"/>
                <a:gd name="connsiteY848" fmla="*/ 298666 h 500761"/>
                <a:gd name="connsiteX849" fmla="*/ 770509 w 4937510"/>
                <a:gd name="connsiteY849" fmla="*/ 295650 h 500761"/>
                <a:gd name="connsiteX850" fmla="*/ 767510 w 4937510"/>
                <a:gd name="connsiteY850" fmla="*/ 294142 h 500761"/>
                <a:gd name="connsiteX851" fmla="*/ 767510 w 4937510"/>
                <a:gd name="connsiteY851" fmla="*/ 283585 h 500761"/>
                <a:gd name="connsiteX852" fmla="*/ 770509 w 4937510"/>
                <a:gd name="connsiteY852" fmla="*/ 277552 h 500761"/>
                <a:gd name="connsiteX853" fmla="*/ 772008 w 4937510"/>
                <a:gd name="connsiteY853" fmla="*/ 268504 h 500761"/>
                <a:gd name="connsiteX854" fmla="*/ 776506 w 4937510"/>
                <a:gd name="connsiteY854" fmla="*/ 262471 h 500761"/>
                <a:gd name="connsiteX855" fmla="*/ 772008 w 4937510"/>
                <a:gd name="connsiteY855" fmla="*/ 253422 h 500761"/>
                <a:gd name="connsiteX856" fmla="*/ 766011 w 4937510"/>
                <a:gd name="connsiteY856" fmla="*/ 247390 h 500761"/>
                <a:gd name="connsiteX857" fmla="*/ 760014 w 4937510"/>
                <a:gd name="connsiteY857" fmla="*/ 244374 h 500761"/>
                <a:gd name="connsiteX858" fmla="*/ 749519 w 4937510"/>
                <a:gd name="connsiteY858" fmla="*/ 242865 h 500761"/>
                <a:gd name="connsiteX859" fmla="*/ 743521 w 4937510"/>
                <a:gd name="connsiteY859" fmla="*/ 239849 h 500761"/>
                <a:gd name="connsiteX860" fmla="*/ 737524 w 4937510"/>
                <a:gd name="connsiteY860" fmla="*/ 238341 h 500761"/>
                <a:gd name="connsiteX861" fmla="*/ 731527 w 4937510"/>
                <a:gd name="connsiteY861" fmla="*/ 233817 h 500761"/>
                <a:gd name="connsiteX862" fmla="*/ 728528 w 4937510"/>
                <a:gd name="connsiteY862" fmla="*/ 229292 h 500761"/>
                <a:gd name="connsiteX863" fmla="*/ 727029 w 4937510"/>
                <a:gd name="connsiteY863" fmla="*/ 223260 h 500761"/>
                <a:gd name="connsiteX864" fmla="*/ 728528 w 4937510"/>
                <a:gd name="connsiteY864" fmla="*/ 217227 h 500761"/>
                <a:gd name="connsiteX865" fmla="*/ 730028 w 4937510"/>
                <a:gd name="connsiteY865" fmla="*/ 212703 h 500761"/>
                <a:gd name="connsiteX866" fmla="*/ 734526 w 4937510"/>
                <a:gd name="connsiteY866" fmla="*/ 209687 h 500761"/>
                <a:gd name="connsiteX867" fmla="*/ 739024 w 4937510"/>
                <a:gd name="connsiteY867" fmla="*/ 208179 h 500761"/>
                <a:gd name="connsiteX868" fmla="*/ 742022 w 4937510"/>
                <a:gd name="connsiteY868" fmla="*/ 206670 h 500761"/>
                <a:gd name="connsiteX869" fmla="*/ 746520 w 4937510"/>
                <a:gd name="connsiteY869" fmla="*/ 206670 h 500761"/>
                <a:gd name="connsiteX870" fmla="*/ 752517 w 4937510"/>
                <a:gd name="connsiteY870" fmla="*/ 205162 h 500761"/>
                <a:gd name="connsiteX871" fmla="*/ 758515 w 4937510"/>
                <a:gd name="connsiteY871" fmla="*/ 205162 h 500761"/>
                <a:gd name="connsiteX872" fmla="*/ 761513 w 4937510"/>
                <a:gd name="connsiteY872" fmla="*/ 203654 h 500761"/>
                <a:gd name="connsiteX873" fmla="*/ 767510 w 4937510"/>
                <a:gd name="connsiteY873" fmla="*/ 199130 h 500761"/>
                <a:gd name="connsiteX874" fmla="*/ 775007 w 4937510"/>
                <a:gd name="connsiteY874" fmla="*/ 196114 h 500761"/>
                <a:gd name="connsiteX875" fmla="*/ 782504 w 4937510"/>
                <a:gd name="connsiteY875" fmla="*/ 190081 h 500761"/>
                <a:gd name="connsiteX876" fmla="*/ 790000 w 4937510"/>
                <a:gd name="connsiteY876" fmla="*/ 185557 h 500761"/>
                <a:gd name="connsiteX877" fmla="*/ 798996 w 4937510"/>
                <a:gd name="connsiteY877" fmla="*/ 179524 h 500761"/>
                <a:gd name="connsiteX878" fmla="*/ 806492 w 4937510"/>
                <a:gd name="connsiteY878" fmla="*/ 175000 h 500761"/>
                <a:gd name="connsiteX879" fmla="*/ 813989 w 4937510"/>
                <a:gd name="connsiteY879" fmla="*/ 170475 h 500761"/>
                <a:gd name="connsiteX880" fmla="*/ 821486 w 4937510"/>
                <a:gd name="connsiteY880" fmla="*/ 165951 h 500761"/>
                <a:gd name="connsiteX881" fmla="*/ 833480 w 4937510"/>
                <a:gd name="connsiteY881" fmla="*/ 161427 h 500761"/>
                <a:gd name="connsiteX882" fmla="*/ 843975 w 4937510"/>
                <a:gd name="connsiteY882" fmla="*/ 156902 h 500761"/>
                <a:gd name="connsiteX883" fmla="*/ 851472 w 4937510"/>
                <a:gd name="connsiteY883" fmla="*/ 152378 h 500761"/>
                <a:gd name="connsiteX884" fmla="*/ 860468 w 4937510"/>
                <a:gd name="connsiteY884" fmla="*/ 147854 h 500761"/>
                <a:gd name="connsiteX885" fmla="*/ 866465 w 4937510"/>
                <a:gd name="connsiteY885" fmla="*/ 144837 h 500761"/>
                <a:gd name="connsiteX886" fmla="*/ 4313352 w 4937510"/>
                <a:gd name="connsiteY886" fmla="*/ 140120 h 500761"/>
                <a:gd name="connsiteX887" fmla="*/ 4310347 w 4937510"/>
                <a:gd name="connsiteY887" fmla="*/ 144646 h 500761"/>
                <a:gd name="connsiteX888" fmla="*/ 4310347 w 4937510"/>
                <a:gd name="connsiteY888" fmla="*/ 147663 h 500761"/>
                <a:gd name="connsiteX889" fmla="*/ 4310347 w 4937510"/>
                <a:gd name="connsiteY889" fmla="*/ 152189 h 500761"/>
                <a:gd name="connsiteX890" fmla="*/ 4311849 w 4937510"/>
                <a:gd name="connsiteY890" fmla="*/ 152189 h 500761"/>
                <a:gd name="connsiteX891" fmla="*/ 4316357 w 4937510"/>
                <a:gd name="connsiteY891" fmla="*/ 149172 h 500761"/>
                <a:gd name="connsiteX892" fmla="*/ 4316357 w 4937510"/>
                <a:gd name="connsiteY892" fmla="*/ 146155 h 500761"/>
                <a:gd name="connsiteX893" fmla="*/ 4316357 w 4937510"/>
                <a:gd name="connsiteY893" fmla="*/ 143137 h 500761"/>
                <a:gd name="connsiteX894" fmla="*/ 4314854 w 4937510"/>
                <a:gd name="connsiteY894" fmla="*/ 140120 h 500761"/>
                <a:gd name="connsiteX895" fmla="*/ 4313352 w 4937510"/>
                <a:gd name="connsiteY895" fmla="*/ 140120 h 500761"/>
                <a:gd name="connsiteX896" fmla="*/ 639716 w 4937510"/>
                <a:gd name="connsiteY896" fmla="*/ 135391 h 500761"/>
                <a:gd name="connsiteX897" fmla="*/ 646992 w 4937510"/>
                <a:gd name="connsiteY897" fmla="*/ 136920 h 500761"/>
                <a:gd name="connsiteX898" fmla="*/ 651358 w 4937510"/>
                <a:gd name="connsiteY898" fmla="*/ 139977 h 500761"/>
                <a:gd name="connsiteX899" fmla="*/ 654268 w 4937510"/>
                <a:gd name="connsiteY899" fmla="*/ 141506 h 500761"/>
                <a:gd name="connsiteX900" fmla="*/ 655723 w 4937510"/>
                <a:gd name="connsiteY900" fmla="*/ 144563 h 500761"/>
                <a:gd name="connsiteX901" fmla="*/ 658634 w 4937510"/>
                <a:gd name="connsiteY901" fmla="*/ 149149 h 500761"/>
                <a:gd name="connsiteX902" fmla="*/ 660089 w 4937510"/>
                <a:gd name="connsiteY902" fmla="*/ 152207 h 500761"/>
                <a:gd name="connsiteX903" fmla="*/ 661544 w 4937510"/>
                <a:gd name="connsiteY903" fmla="*/ 153736 h 500761"/>
                <a:gd name="connsiteX904" fmla="*/ 664455 w 4937510"/>
                <a:gd name="connsiteY904" fmla="*/ 156793 h 500761"/>
                <a:gd name="connsiteX905" fmla="*/ 665910 w 4937510"/>
                <a:gd name="connsiteY905" fmla="*/ 161379 h 500761"/>
                <a:gd name="connsiteX906" fmla="*/ 664455 w 4937510"/>
                <a:gd name="connsiteY906" fmla="*/ 167494 h 500761"/>
                <a:gd name="connsiteX907" fmla="*/ 662999 w 4937510"/>
                <a:gd name="connsiteY907" fmla="*/ 172080 h 500761"/>
                <a:gd name="connsiteX908" fmla="*/ 661544 w 4937510"/>
                <a:gd name="connsiteY908" fmla="*/ 175137 h 500761"/>
                <a:gd name="connsiteX909" fmla="*/ 657179 w 4937510"/>
                <a:gd name="connsiteY909" fmla="*/ 176666 h 500761"/>
                <a:gd name="connsiteX910" fmla="*/ 649902 w 4937510"/>
                <a:gd name="connsiteY910" fmla="*/ 176666 h 500761"/>
                <a:gd name="connsiteX911" fmla="*/ 645537 w 4937510"/>
                <a:gd name="connsiteY911" fmla="*/ 173609 h 500761"/>
                <a:gd name="connsiteX912" fmla="*/ 639716 w 4937510"/>
                <a:gd name="connsiteY912" fmla="*/ 170551 h 500761"/>
                <a:gd name="connsiteX913" fmla="*/ 636806 w 4937510"/>
                <a:gd name="connsiteY913" fmla="*/ 165965 h 500761"/>
                <a:gd name="connsiteX914" fmla="*/ 632440 w 4937510"/>
                <a:gd name="connsiteY914" fmla="*/ 155264 h 500761"/>
                <a:gd name="connsiteX915" fmla="*/ 632440 w 4937510"/>
                <a:gd name="connsiteY915" fmla="*/ 150678 h 500761"/>
                <a:gd name="connsiteX916" fmla="*/ 630985 w 4937510"/>
                <a:gd name="connsiteY916" fmla="*/ 146092 h 500761"/>
                <a:gd name="connsiteX917" fmla="*/ 632440 w 4937510"/>
                <a:gd name="connsiteY917" fmla="*/ 141506 h 500761"/>
                <a:gd name="connsiteX918" fmla="*/ 633895 w 4937510"/>
                <a:gd name="connsiteY918" fmla="*/ 138449 h 500761"/>
                <a:gd name="connsiteX919" fmla="*/ 636806 w 4937510"/>
                <a:gd name="connsiteY919" fmla="*/ 136920 h 500761"/>
                <a:gd name="connsiteX920" fmla="*/ 639716 w 4937510"/>
                <a:gd name="connsiteY920" fmla="*/ 135391 h 500761"/>
                <a:gd name="connsiteX921" fmla="*/ 1176897 w 4937510"/>
                <a:gd name="connsiteY921" fmla="*/ 133535 h 500761"/>
                <a:gd name="connsiteX922" fmla="*/ 1170870 w 4937510"/>
                <a:gd name="connsiteY922" fmla="*/ 136549 h 500761"/>
                <a:gd name="connsiteX923" fmla="*/ 1166349 w 4937510"/>
                <a:gd name="connsiteY923" fmla="*/ 142576 h 500761"/>
                <a:gd name="connsiteX924" fmla="*/ 1163336 w 4937510"/>
                <a:gd name="connsiteY924" fmla="*/ 148603 h 500761"/>
                <a:gd name="connsiteX925" fmla="*/ 1160322 w 4937510"/>
                <a:gd name="connsiteY925" fmla="*/ 154630 h 500761"/>
                <a:gd name="connsiteX926" fmla="*/ 1154295 w 4937510"/>
                <a:gd name="connsiteY926" fmla="*/ 160657 h 500761"/>
                <a:gd name="connsiteX927" fmla="*/ 1151282 w 4937510"/>
                <a:gd name="connsiteY927" fmla="*/ 168191 h 500761"/>
                <a:gd name="connsiteX928" fmla="*/ 1148268 w 4937510"/>
                <a:gd name="connsiteY928" fmla="*/ 174218 h 500761"/>
                <a:gd name="connsiteX929" fmla="*/ 1148268 w 4937510"/>
                <a:gd name="connsiteY929" fmla="*/ 183259 h 500761"/>
                <a:gd name="connsiteX930" fmla="*/ 1149775 w 4937510"/>
                <a:gd name="connsiteY930" fmla="*/ 190793 h 500761"/>
                <a:gd name="connsiteX931" fmla="*/ 1151282 w 4937510"/>
                <a:gd name="connsiteY931" fmla="*/ 195313 h 500761"/>
                <a:gd name="connsiteX932" fmla="*/ 1152788 w 4937510"/>
                <a:gd name="connsiteY932" fmla="*/ 196820 h 500761"/>
                <a:gd name="connsiteX933" fmla="*/ 1158816 w 4937510"/>
                <a:gd name="connsiteY933" fmla="*/ 198327 h 500761"/>
                <a:gd name="connsiteX934" fmla="*/ 1161829 w 4937510"/>
                <a:gd name="connsiteY934" fmla="*/ 196820 h 500761"/>
                <a:gd name="connsiteX935" fmla="*/ 1166349 w 4937510"/>
                <a:gd name="connsiteY935" fmla="*/ 195313 h 500761"/>
                <a:gd name="connsiteX936" fmla="*/ 1169363 w 4937510"/>
                <a:gd name="connsiteY936" fmla="*/ 193806 h 500761"/>
                <a:gd name="connsiteX937" fmla="*/ 1169363 w 4937510"/>
                <a:gd name="connsiteY937" fmla="*/ 196820 h 500761"/>
                <a:gd name="connsiteX938" fmla="*/ 1167856 w 4937510"/>
                <a:gd name="connsiteY938" fmla="*/ 201340 h 500761"/>
                <a:gd name="connsiteX939" fmla="*/ 1164843 w 4937510"/>
                <a:gd name="connsiteY939" fmla="*/ 204354 h 500761"/>
                <a:gd name="connsiteX940" fmla="*/ 1163336 w 4937510"/>
                <a:gd name="connsiteY940" fmla="*/ 208874 h 500761"/>
                <a:gd name="connsiteX941" fmla="*/ 1160322 w 4937510"/>
                <a:gd name="connsiteY941" fmla="*/ 213394 h 500761"/>
                <a:gd name="connsiteX942" fmla="*/ 1154295 w 4937510"/>
                <a:gd name="connsiteY942" fmla="*/ 216408 h 500761"/>
                <a:gd name="connsiteX943" fmla="*/ 1146761 w 4937510"/>
                <a:gd name="connsiteY943" fmla="*/ 217915 h 500761"/>
                <a:gd name="connsiteX944" fmla="*/ 1140734 w 4937510"/>
                <a:gd name="connsiteY944" fmla="*/ 217915 h 500761"/>
                <a:gd name="connsiteX945" fmla="*/ 1137721 w 4937510"/>
                <a:gd name="connsiteY945" fmla="*/ 220928 h 500761"/>
                <a:gd name="connsiteX946" fmla="*/ 1134707 w 4937510"/>
                <a:gd name="connsiteY946" fmla="*/ 228462 h 500761"/>
                <a:gd name="connsiteX947" fmla="*/ 1130187 w 4937510"/>
                <a:gd name="connsiteY947" fmla="*/ 235996 h 500761"/>
                <a:gd name="connsiteX948" fmla="*/ 1128680 w 4937510"/>
                <a:gd name="connsiteY948" fmla="*/ 240516 h 500761"/>
                <a:gd name="connsiteX949" fmla="*/ 1128680 w 4937510"/>
                <a:gd name="connsiteY949" fmla="*/ 249557 h 500761"/>
                <a:gd name="connsiteX950" fmla="*/ 1127173 w 4937510"/>
                <a:gd name="connsiteY950" fmla="*/ 254077 h 500761"/>
                <a:gd name="connsiteX951" fmla="*/ 1125666 w 4937510"/>
                <a:gd name="connsiteY951" fmla="*/ 257091 h 500761"/>
                <a:gd name="connsiteX952" fmla="*/ 1127173 w 4937510"/>
                <a:gd name="connsiteY952" fmla="*/ 263118 h 500761"/>
                <a:gd name="connsiteX953" fmla="*/ 1133200 w 4937510"/>
                <a:gd name="connsiteY953" fmla="*/ 266132 h 500761"/>
                <a:gd name="connsiteX954" fmla="*/ 1137721 w 4937510"/>
                <a:gd name="connsiteY954" fmla="*/ 264625 h 500761"/>
                <a:gd name="connsiteX955" fmla="*/ 1142241 w 4937510"/>
                <a:gd name="connsiteY955" fmla="*/ 263118 h 500761"/>
                <a:gd name="connsiteX956" fmla="*/ 1146761 w 4937510"/>
                <a:gd name="connsiteY956" fmla="*/ 260105 h 500761"/>
                <a:gd name="connsiteX957" fmla="*/ 1151282 w 4937510"/>
                <a:gd name="connsiteY957" fmla="*/ 260105 h 500761"/>
                <a:gd name="connsiteX958" fmla="*/ 1152788 w 4937510"/>
                <a:gd name="connsiteY958" fmla="*/ 257091 h 500761"/>
                <a:gd name="connsiteX959" fmla="*/ 1157309 w 4937510"/>
                <a:gd name="connsiteY959" fmla="*/ 255584 h 500761"/>
                <a:gd name="connsiteX960" fmla="*/ 1160322 w 4937510"/>
                <a:gd name="connsiteY960" fmla="*/ 257091 h 500761"/>
                <a:gd name="connsiteX961" fmla="*/ 1163336 w 4937510"/>
                <a:gd name="connsiteY961" fmla="*/ 261611 h 500761"/>
                <a:gd name="connsiteX962" fmla="*/ 1160322 w 4937510"/>
                <a:gd name="connsiteY962" fmla="*/ 266132 h 500761"/>
                <a:gd name="connsiteX963" fmla="*/ 1155802 w 4937510"/>
                <a:gd name="connsiteY963" fmla="*/ 270652 h 500761"/>
                <a:gd name="connsiteX964" fmla="*/ 1149775 w 4937510"/>
                <a:gd name="connsiteY964" fmla="*/ 275172 h 500761"/>
                <a:gd name="connsiteX965" fmla="*/ 1142241 w 4937510"/>
                <a:gd name="connsiteY965" fmla="*/ 279693 h 500761"/>
                <a:gd name="connsiteX966" fmla="*/ 1136214 w 4937510"/>
                <a:gd name="connsiteY966" fmla="*/ 284213 h 500761"/>
                <a:gd name="connsiteX967" fmla="*/ 1127173 w 4937510"/>
                <a:gd name="connsiteY967" fmla="*/ 290240 h 500761"/>
                <a:gd name="connsiteX968" fmla="*/ 1122653 w 4937510"/>
                <a:gd name="connsiteY968" fmla="*/ 293254 h 500761"/>
                <a:gd name="connsiteX969" fmla="*/ 1122653 w 4937510"/>
                <a:gd name="connsiteY969" fmla="*/ 302294 h 500761"/>
                <a:gd name="connsiteX970" fmla="*/ 1122653 w 4937510"/>
                <a:gd name="connsiteY970" fmla="*/ 308322 h 500761"/>
                <a:gd name="connsiteX971" fmla="*/ 1122653 w 4937510"/>
                <a:gd name="connsiteY971" fmla="*/ 315855 h 500761"/>
                <a:gd name="connsiteX972" fmla="*/ 1121146 w 4937510"/>
                <a:gd name="connsiteY972" fmla="*/ 321883 h 500761"/>
                <a:gd name="connsiteX973" fmla="*/ 1122653 w 4937510"/>
                <a:gd name="connsiteY973" fmla="*/ 327910 h 500761"/>
                <a:gd name="connsiteX974" fmla="*/ 1125666 w 4937510"/>
                <a:gd name="connsiteY974" fmla="*/ 329416 h 500761"/>
                <a:gd name="connsiteX975" fmla="*/ 1131694 w 4937510"/>
                <a:gd name="connsiteY975" fmla="*/ 327910 h 500761"/>
                <a:gd name="connsiteX976" fmla="*/ 1139227 w 4937510"/>
                <a:gd name="connsiteY976" fmla="*/ 324896 h 500761"/>
                <a:gd name="connsiteX977" fmla="*/ 1145255 w 4937510"/>
                <a:gd name="connsiteY977" fmla="*/ 323389 h 500761"/>
                <a:gd name="connsiteX978" fmla="*/ 1154295 w 4937510"/>
                <a:gd name="connsiteY978" fmla="*/ 318869 h 500761"/>
                <a:gd name="connsiteX979" fmla="*/ 1158816 w 4937510"/>
                <a:gd name="connsiteY979" fmla="*/ 317362 h 500761"/>
                <a:gd name="connsiteX980" fmla="*/ 1169363 w 4937510"/>
                <a:gd name="connsiteY980" fmla="*/ 314349 h 500761"/>
                <a:gd name="connsiteX981" fmla="*/ 1181417 w 4937510"/>
                <a:gd name="connsiteY981" fmla="*/ 303801 h 500761"/>
                <a:gd name="connsiteX982" fmla="*/ 1184431 w 4937510"/>
                <a:gd name="connsiteY982" fmla="*/ 291747 h 500761"/>
                <a:gd name="connsiteX983" fmla="*/ 1185938 w 4937510"/>
                <a:gd name="connsiteY983" fmla="*/ 278186 h 500761"/>
                <a:gd name="connsiteX984" fmla="*/ 1187444 w 4937510"/>
                <a:gd name="connsiteY984" fmla="*/ 263118 h 500761"/>
                <a:gd name="connsiteX985" fmla="*/ 1185938 w 4937510"/>
                <a:gd name="connsiteY985" fmla="*/ 254077 h 500761"/>
                <a:gd name="connsiteX986" fmla="*/ 1185938 w 4937510"/>
                <a:gd name="connsiteY986" fmla="*/ 245037 h 500761"/>
                <a:gd name="connsiteX987" fmla="*/ 1187444 w 4937510"/>
                <a:gd name="connsiteY987" fmla="*/ 231476 h 500761"/>
                <a:gd name="connsiteX988" fmla="*/ 1187444 w 4937510"/>
                <a:gd name="connsiteY988" fmla="*/ 216408 h 500761"/>
                <a:gd name="connsiteX989" fmla="*/ 1188951 w 4937510"/>
                <a:gd name="connsiteY989" fmla="*/ 204354 h 500761"/>
                <a:gd name="connsiteX990" fmla="*/ 1190458 w 4937510"/>
                <a:gd name="connsiteY990" fmla="*/ 199833 h 500761"/>
                <a:gd name="connsiteX991" fmla="*/ 1191965 w 4937510"/>
                <a:gd name="connsiteY991" fmla="*/ 193806 h 500761"/>
                <a:gd name="connsiteX992" fmla="*/ 1191965 w 4937510"/>
                <a:gd name="connsiteY992" fmla="*/ 186272 h 500761"/>
                <a:gd name="connsiteX993" fmla="*/ 1191965 w 4937510"/>
                <a:gd name="connsiteY993" fmla="*/ 180245 h 500761"/>
                <a:gd name="connsiteX994" fmla="*/ 1193471 w 4937510"/>
                <a:gd name="connsiteY994" fmla="*/ 171205 h 500761"/>
                <a:gd name="connsiteX995" fmla="*/ 1193471 w 4937510"/>
                <a:gd name="connsiteY995" fmla="*/ 162164 h 500761"/>
                <a:gd name="connsiteX996" fmla="*/ 1193471 w 4937510"/>
                <a:gd name="connsiteY996" fmla="*/ 156137 h 500761"/>
                <a:gd name="connsiteX997" fmla="*/ 1193471 w 4937510"/>
                <a:gd name="connsiteY997" fmla="*/ 144083 h 500761"/>
                <a:gd name="connsiteX998" fmla="*/ 1190458 w 4937510"/>
                <a:gd name="connsiteY998" fmla="*/ 139562 h 500761"/>
                <a:gd name="connsiteX999" fmla="*/ 1187444 w 4937510"/>
                <a:gd name="connsiteY999" fmla="*/ 136549 h 500761"/>
                <a:gd name="connsiteX1000" fmla="*/ 1181417 w 4937510"/>
                <a:gd name="connsiteY1000" fmla="*/ 133535 h 500761"/>
                <a:gd name="connsiteX1001" fmla="*/ 1176897 w 4937510"/>
                <a:gd name="connsiteY1001" fmla="*/ 133535 h 500761"/>
                <a:gd name="connsiteX1002" fmla="*/ 2897001 w 4937510"/>
                <a:gd name="connsiteY1002" fmla="*/ 132890 h 500761"/>
                <a:gd name="connsiteX1003" fmla="*/ 2895493 w 4937510"/>
                <a:gd name="connsiteY1003" fmla="*/ 134398 h 500761"/>
                <a:gd name="connsiteX1004" fmla="*/ 2895493 w 4937510"/>
                <a:gd name="connsiteY1004" fmla="*/ 137413 h 500761"/>
                <a:gd name="connsiteX1005" fmla="*/ 2893984 w 4937510"/>
                <a:gd name="connsiteY1005" fmla="*/ 138921 h 500761"/>
                <a:gd name="connsiteX1006" fmla="*/ 2893984 w 4937510"/>
                <a:gd name="connsiteY1006" fmla="*/ 140428 h 500761"/>
                <a:gd name="connsiteX1007" fmla="*/ 2893984 w 4937510"/>
                <a:gd name="connsiteY1007" fmla="*/ 143443 h 500761"/>
                <a:gd name="connsiteX1008" fmla="*/ 2895493 w 4937510"/>
                <a:gd name="connsiteY1008" fmla="*/ 143443 h 500761"/>
                <a:gd name="connsiteX1009" fmla="*/ 2897001 w 4937510"/>
                <a:gd name="connsiteY1009" fmla="*/ 144951 h 500761"/>
                <a:gd name="connsiteX1010" fmla="*/ 2898510 w 4937510"/>
                <a:gd name="connsiteY1010" fmla="*/ 146458 h 500761"/>
                <a:gd name="connsiteX1011" fmla="*/ 2900019 w 4937510"/>
                <a:gd name="connsiteY1011" fmla="*/ 146458 h 500761"/>
                <a:gd name="connsiteX1012" fmla="*/ 2900019 w 4937510"/>
                <a:gd name="connsiteY1012" fmla="*/ 144951 h 500761"/>
                <a:gd name="connsiteX1013" fmla="*/ 2901527 w 4937510"/>
                <a:gd name="connsiteY1013" fmla="*/ 143443 h 500761"/>
                <a:gd name="connsiteX1014" fmla="*/ 2901527 w 4937510"/>
                <a:gd name="connsiteY1014" fmla="*/ 141936 h 500761"/>
                <a:gd name="connsiteX1015" fmla="*/ 2901527 w 4937510"/>
                <a:gd name="connsiteY1015" fmla="*/ 140428 h 500761"/>
                <a:gd name="connsiteX1016" fmla="*/ 2900019 w 4937510"/>
                <a:gd name="connsiteY1016" fmla="*/ 138921 h 500761"/>
                <a:gd name="connsiteX1017" fmla="*/ 2901527 w 4937510"/>
                <a:gd name="connsiteY1017" fmla="*/ 137413 h 500761"/>
                <a:gd name="connsiteX1018" fmla="*/ 2901527 w 4937510"/>
                <a:gd name="connsiteY1018" fmla="*/ 134398 h 500761"/>
                <a:gd name="connsiteX1019" fmla="*/ 2900019 w 4937510"/>
                <a:gd name="connsiteY1019" fmla="*/ 132890 h 500761"/>
                <a:gd name="connsiteX1020" fmla="*/ 2898510 w 4937510"/>
                <a:gd name="connsiteY1020" fmla="*/ 132890 h 500761"/>
                <a:gd name="connsiteX1021" fmla="*/ 2897001 w 4937510"/>
                <a:gd name="connsiteY1021" fmla="*/ 132890 h 500761"/>
                <a:gd name="connsiteX1022" fmla="*/ 36931 w 4937510"/>
                <a:gd name="connsiteY1022" fmla="*/ 109991 h 500761"/>
                <a:gd name="connsiteX1023" fmla="*/ 42953 w 4937510"/>
                <a:gd name="connsiteY1023" fmla="*/ 111495 h 500761"/>
                <a:gd name="connsiteX1024" fmla="*/ 54996 w 4937510"/>
                <a:gd name="connsiteY1024" fmla="*/ 111495 h 500761"/>
                <a:gd name="connsiteX1025" fmla="*/ 65534 w 4937510"/>
                <a:gd name="connsiteY1025" fmla="*/ 111495 h 500761"/>
                <a:gd name="connsiteX1026" fmla="*/ 83599 w 4937510"/>
                <a:gd name="connsiteY1026" fmla="*/ 114503 h 500761"/>
                <a:gd name="connsiteX1027" fmla="*/ 92631 w 4937510"/>
                <a:gd name="connsiteY1027" fmla="*/ 119015 h 500761"/>
                <a:gd name="connsiteX1028" fmla="*/ 100158 w 4937510"/>
                <a:gd name="connsiteY1028" fmla="*/ 125031 h 500761"/>
                <a:gd name="connsiteX1029" fmla="*/ 104674 w 4937510"/>
                <a:gd name="connsiteY1029" fmla="*/ 128038 h 500761"/>
                <a:gd name="connsiteX1030" fmla="*/ 106180 w 4937510"/>
                <a:gd name="connsiteY1030" fmla="*/ 129542 h 500761"/>
                <a:gd name="connsiteX1031" fmla="*/ 116717 w 4937510"/>
                <a:gd name="connsiteY1031" fmla="*/ 137062 h 500761"/>
                <a:gd name="connsiteX1032" fmla="*/ 116717 w 4937510"/>
                <a:gd name="connsiteY1032" fmla="*/ 149094 h 500761"/>
                <a:gd name="connsiteX1033" fmla="*/ 104674 w 4937510"/>
                <a:gd name="connsiteY1033" fmla="*/ 162629 h 500761"/>
                <a:gd name="connsiteX1034" fmla="*/ 95642 w 4937510"/>
                <a:gd name="connsiteY1034" fmla="*/ 165637 h 500761"/>
                <a:gd name="connsiteX1035" fmla="*/ 80588 w 4937510"/>
                <a:gd name="connsiteY1035" fmla="*/ 164133 h 500761"/>
                <a:gd name="connsiteX1036" fmla="*/ 68545 w 4937510"/>
                <a:gd name="connsiteY1036" fmla="*/ 161125 h 500761"/>
                <a:gd name="connsiteX1037" fmla="*/ 59512 w 4937510"/>
                <a:gd name="connsiteY1037" fmla="*/ 152102 h 500761"/>
                <a:gd name="connsiteX1038" fmla="*/ 42953 w 4937510"/>
                <a:gd name="connsiteY1038" fmla="*/ 134054 h 500761"/>
                <a:gd name="connsiteX1039" fmla="*/ 41448 w 4937510"/>
                <a:gd name="connsiteY1039" fmla="*/ 128038 h 500761"/>
                <a:gd name="connsiteX1040" fmla="*/ 36931 w 4937510"/>
                <a:gd name="connsiteY1040" fmla="*/ 123527 h 500761"/>
                <a:gd name="connsiteX1041" fmla="*/ 30910 w 4937510"/>
                <a:gd name="connsiteY1041" fmla="*/ 116007 h 500761"/>
                <a:gd name="connsiteX1042" fmla="*/ 36931 w 4937510"/>
                <a:gd name="connsiteY1042" fmla="*/ 109991 h 500761"/>
                <a:gd name="connsiteX1043" fmla="*/ 1196485 w 4937510"/>
                <a:gd name="connsiteY1043" fmla="*/ 98879 h 500761"/>
                <a:gd name="connsiteX1044" fmla="*/ 1204019 w 4937510"/>
                <a:gd name="connsiteY1044" fmla="*/ 98879 h 500761"/>
                <a:gd name="connsiteX1045" fmla="*/ 1210046 w 4937510"/>
                <a:gd name="connsiteY1045" fmla="*/ 100386 h 500761"/>
                <a:gd name="connsiteX1046" fmla="*/ 1216073 w 4937510"/>
                <a:gd name="connsiteY1046" fmla="*/ 104906 h 500761"/>
                <a:gd name="connsiteX1047" fmla="*/ 1219087 w 4937510"/>
                <a:gd name="connsiteY1047" fmla="*/ 110933 h 500761"/>
                <a:gd name="connsiteX1048" fmla="*/ 1220594 w 4937510"/>
                <a:gd name="connsiteY1048" fmla="*/ 118467 h 500761"/>
                <a:gd name="connsiteX1049" fmla="*/ 1222100 w 4937510"/>
                <a:gd name="connsiteY1049" fmla="*/ 130521 h 500761"/>
                <a:gd name="connsiteX1050" fmla="*/ 1222100 w 4937510"/>
                <a:gd name="connsiteY1050" fmla="*/ 138055 h 500761"/>
                <a:gd name="connsiteX1051" fmla="*/ 1225114 w 4937510"/>
                <a:gd name="connsiteY1051" fmla="*/ 147096 h 500761"/>
                <a:gd name="connsiteX1052" fmla="*/ 1225114 w 4937510"/>
                <a:gd name="connsiteY1052" fmla="*/ 156137 h 500761"/>
                <a:gd name="connsiteX1053" fmla="*/ 1225114 w 4937510"/>
                <a:gd name="connsiteY1053" fmla="*/ 162164 h 500761"/>
                <a:gd name="connsiteX1054" fmla="*/ 1225114 w 4937510"/>
                <a:gd name="connsiteY1054" fmla="*/ 172711 h 500761"/>
                <a:gd name="connsiteX1055" fmla="*/ 1223607 w 4937510"/>
                <a:gd name="connsiteY1055" fmla="*/ 180245 h 500761"/>
                <a:gd name="connsiteX1056" fmla="*/ 1222100 w 4937510"/>
                <a:gd name="connsiteY1056" fmla="*/ 187779 h 500761"/>
                <a:gd name="connsiteX1057" fmla="*/ 1220594 w 4937510"/>
                <a:gd name="connsiteY1057" fmla="*/ 195313 h 500761"/>
                <a:gd name="connsiteX1058" fmla="*/ 1219087 w 4937510"/>
                <a:gd name="connsiteY1058" fmla="*/ 213394 h 500761"/>
                <a:gd name="connsiteX1059" fmla="*/ 1219087 w 4937510"/>
                <a:gd name="connsiteY1059" fmla="*/ 225449 h 500761"/>
                <a:gd name="connsiteX1060" fmla="*/ 1220594 w 4937510"/>
                <a:gd name="connsiteY1060" fmla="*/ 231476 h 500761"/>
                <a:gd name="connsiteX1061" fmla="*/ 1222100 w 4937510"/>
                <a:gd name="connsiteY1061" fmla="*/ 240516 h 500761"/>
                <a:gd name="connsiteX1062" fmla="*/ 1225114 w 4937510"/>
                <a:gd name="connsiteY1062" fmla="*/ 245037 h 500761"/>
                <a:gd name="connsiteX1063" fmla="*/ 1225114 w 4937510"/>
                <a:gd name="connsiteY1063" fmla="*/ 273666 h 500761"/>
                <a:gd name="connsiteX1064" fmla="*/ 1226621 w 4937510"/>
                <a:gd name="connsiteY1064" fmla="*/ 291747 h 500761"/>
                <a:gd name="connsiteX1065" fmla="*/ 1226621 w 4937510"/>
                <a:gd name="connsiteY1065" fmla="*/ 308322 h 500761"/>
                <a:gd name="connsiteX1066" fmla="*/ 1225114 w 4937510"/>
                <a:gd name="connsiteY1066" fmla="*/ 330923 h 500761"/>
                <a:gd name="connsiteX1067" fmla="*/ 1223607 w 4937510"/>
                <a:gd name="connsiteY1067" fmla="*/ 342977 h 500761"/>
                <a:gd name="connsiteX1068" fmla="*/ 1225114 w 4937510"/>
                <a:gd name="connsiteY1068" fmla="*/ 350511 h 500761"/>
                <a:gd name="connsiteX1069" fmla="*/ 1223607 w 4937510"/>
                <a:gd name="connsiteY1069" fmla="*/ 355032 h 500761"/>
                <a:gd name="connsiteX1070" fmla="*/ 1222100 w 4937510"/>
                <a:gd name="connsiteY1070" fmla="*/ 359552 h 500761"/>
                <a:gd name="connsiteX1071" fmla="*/ 1220594 w 4937510"/>
                <a:gd name="connsiteY1071" fmla="*/ 365579 h 500761"/>
                <a:gd name="connsiteX1072" fmla="*/ 1219087 w 4937510"/>
                <a:gd name="connsiteY1072" fmla="*/ 370099 h 500761"/>
                <a:gd name="connsiteX1073" fmla="*/ 1222100 w 4937510"/>
                <a:gd name="connsiteY1073" fmla="*/ 373113 h 500761"/>
                <a:gd name="connsiteX1074" fmla="*/ 1228127 w 4937510"/>
                <a:gd name="connsiteY1074" fmla="*/ 374620 h 500761"/>
                <a:gd name="connsiteX1075" fmla="*/ 1231141 w 4937510"/>
                <a:gd name="connsiteY1075" fmla="*/ 376127 h 500761"/>
                <a:gd name="connsiteX1076" fmla="*/ 1231141 w 4937510"/>
                <a:gd name="connsiteY1076" fmla="*/ 385167 h 500761"/>
                <a:gd name="connsiteX1077" fmla="*/ 1231141 w 4937510"/>
                <a:gd name="connsiteY1077" fmla="*/ 392701 h 500761"/>
                <a:gd name="connsiteX1078" fmla="*/ 1228127 w 4937510"/>
                <a:gd name="connsiteY1078" fmla="*/ 397222 h 500761"/>
                <a:gd name="connsiteX1079" fmla="*/ 1226621 w 4937510"/>
                <a:gd name="connsiteY1079" fmla="*/ 406262 h 500761"/>
                <a:gd name="connsiteX1080" fmla="*/ 1226621 w 4937510"/>
                <a:gd name="connsiteY1080" fmla="*/ 413796 h 500761"/>
                <a:gd name="connsiteX1081" fmla="*/ 1228127 w 4937510"/>
                <a:gd name="connsiteY1081" fmla="*/ 421330 h 500761"/>
                <a:gd name="connsiteX1082" fmla="*/ 1226621 w 4937510"/>
                <a:gd name="connsiteY1082" fmla="*/ 425850 h 500761"/>
                <a:gd name="connsiteX1083" fmla="*/ 1219087 w 4937510"/>
                <a:gd name="connsiteY1083" fmla="*/ 427357 h 500761"/>
                <a:gd name="connsiteX1084" fmla="*/ 1213060 w 4937510"/>
                <a:gd name="connsiteY1084" fmla="*/ 428864 h 500761"/>
                <a:gd name="connsiteX1085" fmla="*/ 1207033 w 4937510"/>
                <a:gd name="connsiteY1085" fmla="*/ 431877 h 500761"/>
                <a:gd name="connsiteX1086" fmla="*/ 1201005 w 4937510"/>
                <a:gd name="connsiteY1086" fmla="*/ 431877 h 500761"/>
                <a:gd name="connsiteX1087" fmla="*/ 1196485 w 4937510"/>
                <a:gd name="connsiteY1087" fmla="*/ 428864 h 500761"/>
                <a:gd name="connsiteX1088" fmla="*/ 1190458 w 4937510"/>
                <a:gd name="connsiteY1088" fmla="*/ 424344 h 500761"/>
                <a:gd name="connsiteX1089" fmla="*/ 1185938 w 4937510"/>
                <a:gd name="connsiteY1089" fmla="*/ 418316 h 500761"/>
                <a:gd name="connsiteX1090" fmla="*/ 1176897 w 4937510"/>
                <a:gd name="connsiteY1090" fmla="*/ 410783 h 500761"/>
                <a:gd name="connsiteX1091" fmla="*/ 1167856 w 4937510"/>
                <a:gd name="connsiteY1091" fmla="*/ 401742 h 500761"/>
                <a:gd name="connsiteX1092" fmla="*/ 1160322 w 4937510"/>
                <a:gd name="connsiteY1092" fmla="*/ 397222 h 500761"/>
                <a:gd name="connsiteX1093" fmla="*/ 1155802 w 4937510"/>
                <a:gd name="connsiteY1093" fmla="*/ 394208 h 500761"/>
                <a:gd name="connsiteX1094" fmla="*/ 1151282 w 4937510"/>
                <a:gd name="connsiteY1094" fmla="*/ 389688 h 500761"/>
                <a:gd name="connsiteX1095" fmla="*/ 1148268 w 4937510"/>
                <a:gd name="connsiteY1095" fmla="*/ 389688 h 500761"/>
                <a:gd name="connsiteX1096" fmla="*/ 1140734 w 4937510"/>
                <a:gd name="connsiteY1096" fmla="*/ 389688 h 500761"/>
                <a:gd name="connsiteX1097" fmla="*/ 1133200 w 4937510"/>
                <a:gd name="connsiteY1097" fmla="*/ 389688 h 500761"/>
                <a:gd name="connsiteX1098" fmla="*/ 1128680 w 4937510"/>
                <a:gd name="connsiteY1098" fmla="*/ 392701 h 500761"/>
                <a:gd name="connsiteX1099" fmla="*/ 1124160 w 4937510"/>
                <a:gd name="connsiteY1099" fmla="*/ 397222 h 500761"/>
                <a:gd name="connsiteX1100" fmla="*/ 1118132 w 4937510"/>
                <a:gd name="connsiteY1100" fmla="*/ 404755 h 500761"/>
                <a:gd name="connsiteX1101" fmla="*/ 1115119 w 4937510"/>
                <a:gd name="connsiteY1101" fmla="*/ 409276 h 500761"/>
                <a:gd name="connsiteX1102" fmla="*/ 1110599 w 4937510"/>
                <a:gd name="connsiteY1102" fmla="*/ 421330 h 500761"/>
                <a:gd name="connsiteX1103" fmla="*/ 1103065 w 4937510"/>
                <a:gd name="connsiteY1103" fmla="*/ 427357 h 500761"/>
                <a:gd name="connsiteX1104" fmla="*/ 1098544 w 4937510"/>
                <a:gd name="connsiteY1104" fmla="*/ 433384 h 500761"/>
                <a:gd name="connsiteX1105" fmla="*/ 1092517 w 4937510"/>
                <a:gd name="connsiteY1105" fmla="*/ 442425 h 500761"/>
                <a:gd name="connsiteX1106" fmla="*/ 1089504 w 4937510"/>
                <a:gd name="connsiteY1106" fmla="*/ 446945 h 500761"/>
                <a:gd name="connsiteX1107" fmla="*/ 1078956 w 4937510"/>
                <a:gd name="connsiteY1107" fmla="*/ 454479 h 500761"/>
                <a:gd name="connsiteX1108" fmla="*/ 1074436 w 4937510"/>
                <a:gd name="connsiteY1108" fmla="*/ 451466 h 500761"/>
                <a:gd name="connsiteX1109" fmla="*/ 1074436 w 4937510"/>
                <a:gd name="connsiteY1109" fmla="*/ 445438 h 500761"/>
                <a:gd name="connsiteX1110" fmla="*/ 1077449 w 4937510"/>
                <a:gd name="connsiteY1110" fmla="*/ 434891 h 500761"/>
                <a:gd name="connsiteX1111" fmla="*/ 1080463 w 4937510"/>
                <a:gd name="connsiteY1111" fmla="*/ 416810 h 500761"/>
                <a:gd name="connsiteX1112" fmla="*/ 1077449 w 4937510"/>
                <a:gd name="connsiteY1112" fmla="*/ 401742 h 500761"/>
                <a:gd name="connsiteX1113" fmla="*/ 1074436 w 4937510"/>
                <a:gd name="connsiteY1113" fmla="*/ 395715 h 500761"/>
                <a:gd name="connsiteX1114" fmla="*/ 1071422 w 4937510"/>
                <a:gd name="connsiteY1114" fmla="*/ 388181 h 500761"/>
                <a:gd name="connsiteX1115" fmla="*/ 1068409 w 4937510"/>
                <a:gd name="connsiteY1115" fmla="*/ 377633 h 500761"/>
                <a:gd name="connsiteX1116" fmla="*/ 1066902 w 4937510"/>
                <a:gd name="connsiteY1116" fmla="*/ 370099 h 500761"/>
                <a:gd name="connsiteX1117" fmla="*/ 1062382 w 4937510"/>
                <a:gd name="connsiteY1117" fmla="*/ 368593 h 500761"/>
                <a:gd name="connsiteX1118" fmla="*/ 1054848 w 4937510"/>
                <a:gd name="connsiteY1118" fmla="*/ 361059 h 500761"/>
                <a:gd name="connsiteX1119" fmla="*/ 1057861 w 4937510"/>
                <a:gd name="connsiteY1119" fmla="*/ 347498 h 500761"/>
                <a:gd name="connsiteX1120" fmla="*/ 1062382 w 4937510"/>
                <a:gd name="connsiteY1120" fmla="*/ 336950 h 500761"/>
                <a:gd name="connsiteX1121" fmla="*/ 1065395 w 4937510"/>
                <a:gd name="connsiteY1121" fmla="*/ 330923 h 500761"/>
                <a:gd name="connsiteX1122" fmla="*/ 1065395 w 4937510"/>
                <a:gd name="connsiteY1122" fmla="*/ 317362 h 500761"/>
                <a:gd name="connsiteX1123" fmla="*/ 1066902 w 4937510"/>
                <a:gd name="connsiteY1123" fmla="*/ 309828 h 500761"/>
                <a:gd name="connsiteX1124" fmla="*/ 1069916 w 4937510"/>
                <a:gd name="connsiteY1124" fmla="*/ 297774 h 500761"/>
                <a:gd name="connsiteX1125" fmla="*/ 1071422 w 4937510"/>
                <a:gd name="connsiteY1125" fmla="*/ 285720 h 500761"/>
                <a:gd name="connsiteX1126" fmla="*/ 1072929 w 4937510"/>
                <a:gd name="connsiteY1126" fmla="*/ 267638 h 500761"/>
                <a:gd name="connsiteX1127" fmla="*/ 1074436 w 4937510"/>
                <a:gd name="connsiteY1127" fmla="*/ 258598 h 500761"/>
                <a:gd name="connsiteX1128" fmla="*/ 1077449 w 4937510"/>
                <a:gd name="connsiteY1128" fmla="*/ 239010 h 500761"/>
                <a:gd name="connsiteX1129" fmla="*/ 1080463 w 4937510"/>
                <a:gd name="connsiteY1129" fmla="*/ 226955 h 500761"/>
                <a:gd name="connsiteX1130" fmla="*/ 1084983 w 4937510"/>
                <a:gd name="connsiteY1130" fmla="*/ 202847 h 500761"/>
                <a:gd name="connsiteX1131" fmla="*/ 1084983 w 4937510"/>
                <a:gd name="connsiteY1131" fmla="*/ 195313 h 500761"/>
                <a:gd name="connsiteX1132" fmla="*/ 1086490 w 4937510"/>
                <a:gd name="connsiteY1132" fmla="*/ 190793 h 500761"/>
                <a:gd name="connsiteX1133" fmla="*/ 1091010 w 4937510"/>
                <a:gd name="connsiteY1133" fmla="*/ 186272 h 500761"/>
                <a:gd name="connsiteX1134" fmla="*/ 1092517 w 4937510"/>
                <a:gd name="connsiteY1134" fmla="*/ 181752 h 500761"/>
                <a:gd name="connsiteX1135" fmla="*/ 1094024 w 4937510"/>
                <a:gd name="connsiteY1135" fmla="*/ 178738 h 500761"/>
                <a:gd name="connsiteX1136" fmla="*/ 1095531 w 4937510"/>
                <a:gd name="connsiteY1136" fmla="*/ 172711 h 500761"/>
                <a:gd name="connsiteX1137" fmla="*/ 1097038 w 4937510"/>
                <a:gd name="connsiteY1137" fmla="*/ 163671 h 500761"/>
                <a:gd name="connsiteX1138" fmla="*/ 1097038 w 4937510"/>
                <a:gd name="connsiteY1138" fmla="*/ 159150 h 500761"/>
                <a:gd name="connsiteX1139" fmla="*/ 1098544 w 4937510"/>
                <a:gd name="connsiteY1139" fmla="*/ 156137 h 500761"/>
                <a:gd name="connsiteX1140" fmla="*/ 1098544 w 4937510"/>
                <a:gd name="connsiteY1140" fmla="*/ 150110 h 500761"/>
                <a:gd name="connsiteX1141" fmla="*/ 1098544 w 4937510"/>
                <a:gd name="connsiteY1141" fmla="*/ 142576 h 500761"/>
                <a:gd name="connsiteX1142" fmla="*/ 1110599 w 4937510"/>
                <a:gd name="connsiteY1142" fmla="*/ 136549 h 500761"/>
                <a:gd name="connsiteX1143" fmla="*/ 1112105 w 4937510"/>
                <a:gd name="connsiteY1143" fmla="*/ 133535 h 500761"/>
                <a:gd name="connsiteX1144" fmla="*/ 1118132 w 4937510"/>
                <a:gd name="connsiteY1144" fmla="*/ 130521 h 500761"/>
                <a:gd name="connsiteX1145" fmla="*/ 1124160 w 4937510"/>
                <a:gd name="connsiteY1145" fmla="*/ 132028 h 500761"/>
                <a:gd name="connsiteX1146" fmla="*/ 1127173 w 4937510"/>
                <a:gd name="connsiteY1146" fmla="*/ 136549 h 500761"/>
                <a:gd name="connsiteX1147" fmla="*/ 1130187 w 4937510"/>
                <a:gd name="connsiteY1147" fmla="*/ 139562 h 500761"/>
                <a:gd name="connsiteX1148" fmla="*/ 1133200 w 4937510"/>
                <a:gd name="connsiteY1148" fmla="*/ 147096 h 500761"/>
                <a:gd name="connsiteX1149" fmla="*/ 1137721 w 4937510"/>
                <a:gd name="connsiteY1149" fmla="*/ 151616 h 500761"/>
                <a:gd name="connsiteX1150" fmla="*/ 1142241 w 4937510"/>
                <a:gd name="connsiteY1150" fmla="*/ 151616 h 500761"/>
                <a:gd name="connsiteX1151" fmla="*/ 1148268 w 4937510"/>
                <a:gd name="connsiteY1151" fmla="*/ 147096 h 500761"/>
                <a:gd name="connsiteX1152" fmla="*/ 1152788 w 4937510"/>
                <a:gd name="connsiteY1152" fmla="*/ 141069 h 500761"/>
                <a:gd name="connsiteX1153" fmla="*/ 1157309 w 4937510"/>
                <a:gd name="connsiteY1153" fmla="*/ 136549 h 500761"/>
                <a:gd name="connsiteX1154" fmla="*/ 1160322 w 4937510"/>
                <a:gd name="connsiteY1154" fmla="*/ 130521 h 500761"/>
                <a:gd name="connsiteX1155" fmla="*/ 1164843 w 4937510"/>
                <a:gd name="connsiteY1155" fmla="*/ 124494 h 500761"/>
                <a:gd name="connsiteX1156" fmla="*/ 1169363 w 4937510"/>
                <a:gd name="connsiteY1156" fmla="*/ 118467 h 500761"/>
                <a:gd name="connsiteX1157" fmla="*/ 1173883 w 4937510"/>
                <a:gd name="connsiteY1157" fmla="*/ 112440 h 500761"/>
                <a:gd name="connsiteX1158" fmla="*/ 1181417 w 4937510"/>
                <a:gd name="connsiteY1158" fmla="*/ 104906 h 500761"/>
                <a:gd name="connsiteX1159" fmla="*/ 1188951 w 4937510"/>
                <a:gd name="connsiteY1159" fmla="*/ 100386 h 500761"/>
                <a:gd name="connsiteX1160" fmla="*/ 1196485 w 4937510"/>
                <a:gd name="connsiteY1160" fmla="*/ 98879 h 500761"/>
                <a:gd name="connsiteX1161" fmla="*/ 2930192 w 4937510"/>
                <a:gd name="connsiteY1161" fmla="*/ 98217 h 500761"/>
                <a:gd name="connsiteX1162" fmla="*/ 2930192 w 4937510"/>
                <a:gd name="connsiteY1162" fmla="*/ 99724 h 500761"/>
                <a:gd name="connsiteX1163" fmla="*/ 2930192 w 4937510"/>
                <a:gd name="connsiteY1163" fmla="*/ 101232 h 500761"/>
                <a:gd name="connsiteX1164" fmla="*/ 2928684 w 4937510"/>
                <a:gd name="connsiteY1164" fmla="*/ 102739 h 500761"/>
                <a:gd name="connsiteX1165" fmla="*/ 2927175 w 4937510"/>
                <a:gd name="connsiteY1165" fmla="*/ 102739 h 500761"/>
                <a:gd name="connsiteX1166" fmla="*/ 2924158 w 4937510"/>
                <a:gd name="connsiteY1166" fmla="*/ 102739 h 500761"/>
                <a:gd name="connsiteX1167" fmla="*/ 2922649 w 4937510"/>
                <a:gd name="connsiteY1167" fmla="*/ 104247 h 500761"/>
                <a:gd name="connsiteX1168" fmla="*/ 2921140 w 4937510"/>
                <a:gd name="connsiteY1168" fmla="*/ 105754 h 500761"/>
                <a:gd name="connsiteX1169" fmla="*/ 2919632 w 4937510"/>
                <a:gd name="connsiteY1169" fmla="*/ 107262 h 500761"/>
                <a:gd name="connsiteX1170" fmla="*/ 2918123 w 4937510"/>
                <a:gd name="connsiteY1170" fmla="*/ 107262 h 500761"/>
                <a:gd name="connsiteX1171" fmla="*/ 2916614 w 4937510"/>
                <a:gd name="connsiteY1171" fmla="*/ 108770 h 500761"/>
                <a:gd name="connsiteX1172" fmla="*/ 2915106 w 4937510"/>
                <a:gd name="connsiteY1172" fmla="*/ 110277 h 500761"/>
                <a:gd name="connsiteX1173" fmla="*/ 2913597 w 4937510"/>
                <a:gd name="connsiteY1173" fmla="*/ 111785 h 500761"/>
                <a:gd name="connsiteX1174" fmla="*/ 2912088 w 4937510"/>
                <a:gd name="connsiteY1174" fmla="*/ 113292 h 500761"/>
                <a:gd name="connsiteX1175" fmla="*/ 2910579 w 4937510"/>
                <a:gd name="connsiteY1175" fmla="*/ 113292 h 500761"/>
                <a:gd name="connsiteX1176" fmla="*/ 2909071 w 4937510"/>
                <a:gd name="connsiteY1176" fmla="*/ 113292 h 500761"/>
                <a:gd name="connsiteX1177" fmla="*/ 2909071 w 4937510"/>
                <a:gd name="connsiteY1177" fmla="*/ 114800 h 500761"/>
                <a:gd name="connsiteX1178" fmla="*/ 2909071 w 4937510"/>
                <a:gd name="connsiteY1178" fmla="*/ 116307 h 500761"/>
                <a:gd name="connsiteX1179" fmla="*/ 2910579 w 4937510"/>
                <a:gd name="connsiteY1179" fmla="*/ 117815 h 500761"/>
                <a:gd name="connsiteX1180" fmla="*/ 2912088 w 4937510"/>
                <a:gd name="connsiteY1180" fmla="*/ 117815 h 500761"/>
                <a:gd name="connsiteX1181" fmla="*/ 2912088 w 4937510"/>
                <a:gd name="connsiteY1181" fmla="*/ 119322 h 500761"/>
                <a:gd name="connsiteX1182" fmla="*/ 2913597 w 4937510"/>
                <a:gd name="connsiteY1182" fmla="*/ 119322 h 500761"/>
                <a:gd name="connsiteX1183" fmla="*/ 2913597 w 4937510"/>
                <a:gd name="connsiteY1183" fmla="*/ 120830 h 500761"/>
                <a:gd name="connsiteX1184" fmla="*/ 2915106 w 4937510"/>
                <a:gd name="connsiteY1184" fmla="*/ 120830 h 500761"/>
                <a:gd name="connsiteX1185" fmla="*/ 2916614 w 4937510"/>
                <a:gd name="connsiteY1185" fmla="*/ 122338 h 500761"/>
                <a:gd name="connsiteX1186" fmla="*/ 2918123 w 4937510"/>
                <a:gd name="connsiteY1186" fmla="*/ 122338 h 500761"/>
                <a:gd name="connsiteX1187" fmla="*/ 2921140 w 4937510"/>
                <a:gd name="connsiteY1187" fmla="*/ 126860 h 500761"/>
                <a:gd name="connsiteX1188" fmla="*/ 2922649 w 4937510"/>
                <a:gd name="connsiteY1188" fmla="*/ 126860 h 500761"/>
                <a:gd name="connsiteX1189" fmla="*/ 2922649 w 4937510"/>
                <a:gd name="connsiteY1189" fmla="*/ 128368 h 500761"/>
                <a:gd name="connsiteX1190" fmla="*/ 2924158 w 4937510"/>
                <a:gd name="connsiteY1190" fmla="*/ 128368 h 500761"/>
                <a:gd name="connsiteX1191" fmla="*/ 2924158 w 4937510"/>
                <a:gd name="connsiteY1191" fmla="*/ 126860 h 500761"/>
                <a:gd name="connsiteX1192" fmla="*/ 2925666 w 4937510"/>
                <a:gd name="connsiteY1192" fmla="*/ 126860 h 500761"/>
                <a:gd name="connsiteX1193" fmla="*/ 2927175 w 4937510"/>
                <a:gd name="connsiteY1193" fmla="*/ 125353 h 500761"/>
                <a:gd name="connsiteX1194" fmla="*/ 2927175 w 4937510"/>
                <a:gd name="connsiteY1194" fmla="*/ 123845 h 500761"/>
                <a:gd name="connsiteX1195" fmla="*/ 2928684 w 4937510"/>
                <a:gd name="connsiteY1195" fmla="*/ 122338 h 500761"/>
                <a:gd name="connsiteX1196" fmla="*/ 2927175 w 4937510"/>
                <a:gd name="connsiteY1196" fmla="*/ 120830 h 500761"/>
                <a:gd name="connsiteX1197" fmla="*/ 2928684 w 4937510"/>
                <a:gd name="connsiteY1197" fmla="*/ 119322 h 500761"/>
                <a:gd name="connsiteX1198" fmla="*/ 2928684 w 4937510"/>
                <a:gd name="connsiteY1198" fmla="*/ 114800 h 500761"/>
                <a:gd name="connsiteX1199" fmla="*/ 2930192 w 4937510"/>
                <a:gd name="connsiteY1199" fmla="*/ 113292 h 500761"/>
                <a:gd name="connsiteX1200" fmla="*/ 2930192 w 4937510"/>
                <a:gd name="connsiteY1200" fmla="*/ 111785 h 500761"/>
                <a:gd name="connsiteX1201" fmla="*/ 2930192 w 4937510"/>
                <a:gd name="connsiteY1201" fmla="*/ 108770 h 500761"/>
                <a:gd name="connsiteX1202" fmla="*/ 2931701 w 4937510"/>
                <a:gd name="connsiteY1202" fmla="*/ 107262 h 500761"/>
                <a:gd name="connsiteX1203" fmla="*/ 2931701 w 4937510"/>
                <a:gd name="connsiteY1203" fmla="*/ 104247 h 500761"/>
                <a:gd name="connsiteX1204" fmla="*/ 2931701 w 4937510"/>
                <a:gd name="connsiteY1204" fmla="*/ 101232 h 500761"/>
                <a:gd name="connsiteX1205" fmla="*/ 2931701 w 4937510"/>
                <a:gd name="connsiteY1205" fmla="*/ 99724 h 500761"/>
                <a:gd name="connsiteX1206" fmla="*/ 2933210 w 4937510"/>
                <a:gd name="connsiteY1206" fmla="*/ 99724 h 500761"/>
                <a:gd name="connsiteX1207" fmla="*/ 2933210 w 4937510"/>
                <a:gd name="connsiteY1207" fmla="*/ 98217 h 500761"/>
                <a:gd name="connsiteX1208" fmla="*/ 2931701 w 4937510"/>
                <a:gd name="connsiteY1208" fmla="*/ 98217 h 500761"/>
                <a:gd name="connsiteX1209" fmla="*/ 2930192 w 4937510"/>
                <a:gd name="connsiteY1209" fmla="*/ 98217 h 500761"/>
                <a:gd name="connsiteX1210" fmla="*/ 361348 w 4937510"/>
                <a:gd name="connsiteY1210" fmla="*/ 90941 h 500761"/>
                <a:gd name="connsiteX1211" fmla="*/ 364377 w 4937510"/>
                <a:gd name="connsiteY1211" fmla="*/ 90941 h 500761"/>
                <a:gd name="connsiteX1212" fmla="*/ 376493 w 4937510"/>
                <a:gd name="connsiteY1212" fmla="*/ 90941 h 500761"/>
                <a:gd name="connsiteX1213" fmla="*/ 390124 w 4937510"/>
                <a:gd name="connsiteY1213" fmla="*/ 94001 h 500761"/>
                <a:gd name="connsiteX1214" fmla="*/ 393153 w 4937510"/>
                <a:gd name="connsiteY1214" fmla="*/ 95530 h 500761"/>
                <a:gd name="connsiteX1215" fmla="*/ 397696 w 4937510"/>
                <a:gd name="connsiteY1215" fmla="*/ 101650 h 500761"/>
                <a:gd name="connsiteX1216" fmla="*/ 399211 w 4937510"/>
                <a:gd name="connsiteY1216" fmla="*/ 112358 h 500761"/>
                <a:gd name="connsiteX1217" fmla="*/ 397696 w 4937510"/>
                <a:gd name="connsiteY1217" fmla="*/ 121537 h 500761"/>
                <a:gd name="connsiteX1218" fmla="*/ 394667 w 4937510"/>
                <a:gd name="connsiteY1218" fmla="*/ 130715 h 500761"/>
                <a:gd name="connsiteX1219" fmla="*/ 390124 w 4937510"/>
                <a:gd name="connsiteY1219" fmla="*/ 133775 h 500761"/>
                <a:gd name="connsiteX1220" fmla="*/ 381037 w 4937510"/>
                <a:gd name="connsiteY1220" fmla="*/ 135305 h 500761"/>
                <a:gd name="connsiteX1221" fmla="*/ 371949 w 4937510"/>
                <a:gd name="connsiteY1221" fmla="*/ 135305 h 500761"/>
                <a:gd name="connsiteX1222" fmla="*/ 361348 w 4937510"/>
                <a:gd name="connsiteY1222" fmla="*/ 130715 h 500761"/>
                <a:gd name="connsiteX1223" fmla="*/ 359833 w 4937510"/>
                <a:gd name="connsiteY1223" fmla="*/ 129186 h 500761"/>
                <a:gd name="connsiteX1224" fmla="*/ 353775 w 4937510"/>
                <a:gd name="connsiteY1224" fmla="*/ 126126 h 500761"/>
                <a:gd name="connsiteX1225" fmla="*/ 347717 w 4937510"/>
                <a:gd name="connsiteY1225" fmla="*/ 124596 h 500761"/>
                <a:gd name="connsiteX1226" fmla="*/ 344688 w 4937510"/>
                <a:gd name="connsiteY1226" fmla="*/ 124596 h 500761"/>
                <a:gd name="connsiteX1227" fmla="*/ 340145 w 4937510"/>
                <a:gd name="connsiteY1227" fmla="*/ 126126 h 500761"/>
                <a:gd name="connsiteX1228" fmla="*/ 332572 w 4937510"/>
                <a:gd name="connsiteY1228" fmla="*/ 129186 h 500761"/>
                <a:gd name="connsiteX1229" fmla="*/ 328028 w 4937510"/>
                <a:gd name="connsiteY1229" fmla="*/ 132245 h 500761"/>
                <a:gd name="connsiteX1230" fmla="*/ 323485 w 4937510"/>
                <a:gd name="connsiteY1230" fmla="*/ 135305 h 500761"/>
                <a:gd name="connsiteX1231" fmla="*/ 320456 w 4937510"/>
                <a:gd name="connsiteY1231" fmla="*/ 141424 h 500761"/>
                <a:gd name="connsiteX1232" fmla="*/ 317427 w 4937510"/>
                <a:gd name="connsiteY1232" fmla="*/ 146013 h 500761"/>
                <a:gd name="connsiteX1233" fmla="*/ 312883 w 4937510"/>
                <a:gd name="connsiteY1233" fmla="*/ 153662 h 500761"/>
                <a:gd name="connsiteX1234" fmla="*/ 311369 w 4937510"/>
                <a:gd name="connsiteY1234" fmla="*/ 156722 h 500761"/>
                <a:gd name="connsiteX1235" fmla="*/ 309854 w 4937510"/>
                <a:gd name="connsiteY1235" fmla="*/ 161311 h 500761"/>
                <a:gd name="connsiteX1236" fmla="*/ 309854 w 4937510"/>
                <a:gd name="connsiteY1236" fmla="*/ 164371 h 500761"/>
                <a:gd name="connsiteX1237" fmla="*/ 306825 w 4937510"/>
                <a:gd name="connsiteY1237" fmla="*/ 165900 h 500761"/>
                <a:gd name="connsiteX1238" fmla="*/ 303796 w 4937510"/>
                <a:gd name="connsiteY1238" fmla="*/ 165900 h 500761"/>
                <a:gd name="connsiteX1239" fmla="*/ 302282 w 4937510"/>
                <a:gd name="connsiteY1239" fmla="*/ 165900 h 500761"/>
                <a:gd name="connsiteX1240" fmla="*/ 302282 w 4937510"/>
                <a:gd name="connsiteY1240" fmla="*/ 161311 h 500761"/>
                <a:gd name="connsiteX1241" fmla="*/ 302282 w 4937510"/>
                <a:gd name="connsiteY1241" fmla="*/ 158252 h 500761"/>
                <a:gd name="connsiteX1242" fmla="*/ 300767 w 4937510"/>
                <a:gd name="connsiteY1242" fmla="*/ 158252 h 500761"/>
                <a:gd name="connsiteX1243" fmla="*/ 296224 w 4937510"/>
                <a:gd name="connsiteY1243" fmla="*/ 156722 h 500761"/>
                <a:gd name="connsiteX1244" fmla="*/ 291680 w 4937510"/>
                <a:gd name="connsiteY1244" fmla="*/ 159781 h 500761"/>
                <a:gd name="connsiteX1245" fmla="*/ 288651 w 4937510"/>
                <a:gd name="connsiteY1245" fmla="*/ 162841 h 500761"/>
                <a:gd name="connsiteX1246" fmla="*/ 285622 w 4937510"/>
                <a:gd name="connsiteY1246" fmla="*/ 164371 h 500761"/>
                <a:gd name="connsiteX1247" fmla="*/ 282593 w 4937510"/>
                <a:gd name="connsiteY1247" fmla="*/ 167430 h 500761"/>
                <a:gd name="connsiteX1248" fmla="*/ 278049 w 4937510"/>
                <a:gd name="connsiteY1248" fmla="*/ 172020 h 500761"/>
                <a:gd name="connsiteX1249" fmla="*/ 271991 w 4937510"/>
                <a:gd name="connsiteY1249" fmla="*/ 175079 h 500761"/>
                <a:gd name="connsiteX1250" fmla="*/ 268962 w 4937510"/>
                <a:gd name="connsiteY1250" fmla="*/ 175079 h 500761"/>
                <a:gd name="connsiteX1251" fmla="*/ 268962 w 4937510"/>
                <a:gd name="connsiteY1251" fmla="*/ 172020 h 500761"/>
                <a:gd name="connsiteX1252" fmla="*/ 270477 w 4937510"/>
                <a:gd name="connsiteY1252" fmla="*/ 168960 h 500761"/>
                <a:gd name="connsiteX1253" fmla="*/ 275020 w 4937510"/>
                <a:gd name="connsiteY1253" fmla="*/ 164371 h 500761"/>
                <a:gd name="connsiteX1254" fmla="*/ 281078 w 4937510"/>
                <a:gd name="connsiteY1254" fmla="*/ 159781 h 500761"/>
                <a:gd name="connsiteX1255" fmla="*/ 291680 w 4937510"/>
                <a:gd name="connsiteY1255" fmla="*/ 149073 h 500761"/>
                <a:gd name="connsiteX1256" fmla="*/ 297738 w 4937510"/>
                <a:gd name="connsiteY1256" fmla="*/ 142954 h 500761"/>
                <a:gd name="connsiteX1257" fmla="*/ 311369 w 4937510"/>
                <a:gd name="connsiteY1257" fmla="*/ 130715 h 500761"/>
                <a:gd name="connsiteX1258" fmla="*/ 326514 w 4937510"/>
                <a:gd name="connsiteY1258" fmla="*/ 116947 h 500761"/>
                <a:gd name="connsiteX1259" fmla="*/ 332572 w 4937510"/>
                <a:gd name="connsiteY1259" fmla="*/ 110828 h 500761"/>
                <a:gd name="connsiteX1260" fmla="*/ 335601 w 4937510"/>
                <a:gd name="connsiteY1260" fmla="*/ 107769 h 500761"/>
                <a:gd name="connsiteX1261" fmla="*/ 350746 w 4937510"/>
                <a:gd name="connsiteY1261" fmla="*/ 95530 h 500761"/>
                <a:gd name="connsiteX1262" fmla="*/ 361348 w 4937510"/>
                <a:gd name="connsiteY1262" fmla="*/ 90941 h 500761"/>
                <a:gd name="connsiteX1263" fmla="*/ 3770560 w 4937510"/>
                <a:gd name="connsiteY1263" fmla="*/ 89354 h 500761"/>
                <a:gd name="connsiteX1264" fmla="*/ 3781064 w 4937510"/>
                <a:gd name="connsiteY1264" fmla="*/ 89354 h 500761"/>
                <a:gd name="connsiteX1265" fmla="*/ 3794569 w 4937510"/>
                <a:gd name="connsiteY1265" fmla="*/ 92385 h 500761"/>
                <a:gd name="connsiteX1266" fmla="*/ 3805072 w 4937510"/>
                <a:gd name="connsiteY1266" fmla="*/ 93900 h 500761"/>
                <a:gd name="connsiteX1267" fmla="*/ 3817077 w 4937510"/>
                <a:gd name="connsiteY1267" fmla="*/ 95415 h 500761"/>
                <a:gd name="connsiteX1268" fmla="*/ 3832082 w 4937510"/>
                <a:gd name="connsiteY1268" fmla="*/ 101477 h 500761"/>
                <a:gd name="connsiteX1269" fmla="*/ 3838084 w 4937510"/>
                <a:gd name="connsiteY1269" fmla="*/ 109054 h 500761"/>
                <a:gd name="connsiteX1270" fmla="*/ 3841085 w 4937510"/>
                <a:gd name="connsiteY1270" fmla="*/ 121176 h 500761"/>
                <a:gd name="connsiteX1271" fmla="*/ 3842585 w 4937510"/>
                <a:gd name="connsiteY1271" fmla="*/ 130268 h 500761"/>
                <a:gd name="connsiteX1272" fmla="*/ 3838084 w 4937510"/>
                <a:gd name="connsiteY1272" fmla="*/ 142391 h 500761"/>
                <a:gd name="connsiteX1273" fmla="*/ 3829081 w 4937510"/>
                <a:gd name="connsiteY1273" fmla="*/ 151483 h 500761"/>
                <a:gd name="connsiteX1274" fmla="*/ 3821578 w 4937510"/>
                <a:gd name="connsiteY1274" fmla="*/ 152998 h 500761"/>
                <a:gd name="connsiteX1275" fmla="*/ 3809574 w 4937510"/>
                <a:gd name="connsiteY1275" fmla="*/ 149968 h 500761"/>
                <a:gd name="connsiteX1276" fmla="*/ 3803572 w 4937510"/>
                <a:gd name="connsiteY1276" fmla="*/ 154514 h 500761"/>
                <a:gd name="connsiteX1277" fmla="*/ 3797570 w 4937510"/>
                <a:gd name="connsiteY1277" fmla="*/ 152998 h 500761"/>
                <a:gd name="connsiteX1278" fmla="*/ 3788567 w 4937510"/>
                <a:gd name="connsiteY1278" fmla="*/ 145422 h 500761"/>
                <a:gd name="connsiteX1279" fmla="*/ 3776563 w 4937510"/>
                <a:gd name="connsiteY1279" fmla="*/ 142391 h 500761"/>
                <a:gd name="connsiteX1280" fmla="*/ 3767559 w 4937510"/>
                <a:gd name="connsiteY1280" fmla="*/ 134814 h 500761"/>
                <a:gd name="connsiteX1281" fmla="*/ 3755555 w 4937510"/>
                <a:gd name="connsiteY1281" fmla="*/ 127238 h 500761"/>
                <a:gd name="connsiteX1282" fmla="*/ 3745052 w 4937510"/>
                <a:gd name="connsiteY1282" fmla="*/ 119661 h 500761"/>
                <a:gd name="connsiteX1283" fmla="*/ 3737549 w 4937510"/>
                <a:gd name="connsiteY1283" fmla="*/ 110569 h 500761"/>
                <a:gd name="connsiteX1284" fmla="*/ 3742051 w 4937510"/>
                <a:gd name="connsiteY1284" fmla="*/ 102992 h 500761"/>
                <a:gd name="connsiteX1285" fmla="*/ 3752554 w 4937510"/>
                <a:gd name="connsiteY1285" fmla="*/ 96931 h 500761"/>
                <a:gd name="connsiteX1286" fmla="*/ 3761557 w 4937510"/>
                <a:gd name="connsiteY1286" fmla="*/ 93900 h 500761"/>
                <a:gd name="connsiteX1287" fmla="*/ 3770560 w 4937510"/>
                <a:gd name="connsiteY1287" fmla="*/ 89354 h 500761"/>
                <a:gd name="connsiteX1288" fmla="*/ 4684433 w 4937510"/>
                <a:gd name="connsiteY1288" fmla="*/ 87766 h 500761"/>
                <a:gd name="connsiteX1289" fmla="*/ 4688916 w 4937510"/>
                <a:gd name="connsiteY1289" fmla="*/ 93779 h 500761"/>
                <a:gd name="connsiteX1290" fmla="*/ 4690410 w 4937510"/>
                <a:gd name="connsiteY1290" fmla="*/ 105805 h 500761"/>
                <a:gd name="connsiteX1291" fmla="*/ 4681445 w 4937510"/>
                <a:gd name="connsiteY1291" fmla="*/ 116327 h 500761"/>
                <a:gd name="connsiteX1292" fmla="*/ 4676963 w 4937510"/>
                <a:gd name="connsiteY1292" fmla="*/ 125346 h 500761"/>
                <a:gd name="connsiteX1293" fmla="*/ 4673974 w 4937510"/>
                <a:gd name="connsiteY1293" fmla="*/ 138875 h 500761"/>
                <a:gd name="connsiteX1294" fmla="*/ 4673974 w 4937510"/>
                <a:gd name="connsiteY1294" fmla="*/ 153907 h 500761"/>
                <a:gd name="connsiteX1295" fmla="*/ 4676963 w 4937510"/>
                <a:gd name="connsiteY1295" fmla="*/ 164430 h 500761"/>
                <a:gd name="connsiteX1296" fmla="*/ 4684433 w 4937510"/>
                <a:gd name="connsiteY1296" fmla="*/ 182468 h 500761"/>
                <a:gd name="connsiteX1297" fmla="*/ 4685927 w 4937510"/>
                <a:gd name="connsiteY1297" fmla="*/ 203513 h 500761"/>
                <a:gd name="connsiteX1298" fmla="*/ 4684433 w 4937510"/>
                <a:gd name="connsiteY1298" fmla="*/ 226061 h 500761"/>
                <a:gd name="connsiteX1299" fmla="*/ 4675469 w 4937510"/>
                <a:gd name="connsiteY1299" fmla="*/ 238087 h 500761"/>
                <a:gd name="connsiteX1300" fmla="*/ 4669492 w 4937510"/>
                <a:gd name="connsiteY1300" fmla="*/ 248609 h 500761"/>
                <a:gd name="connsiteX1301" fmla="*/ 4660527 w 4937510"/>
                <a:gd name="connsiteY1301" fmla="*/ 250113 h 500761"/>
                <a:gd name="connsiteX1302" fmla="*/ 4651563 w 4937510"/>
                <a:gd name="connsiteY1302" fmla="*/ 244100 h 500761"/>
                <a:gd name="connsiteX1303" fmla="*/ 4644092 w 4937510"/>
                <a:gd name="connsiteY1303" fmla="*/ 238087 h 500761"/>
                <a:gd name="connsiteX1304" fmla="*/ 4635127 w 4937510"/>
                <a:gd name="connsiteY1304" fmla="*/ 229068 h 500761"/>
                <a:gd name="connsiteX1305" fmla="*/ 4629151 w 4937510"/>
                <a:gd name="connsiteY1305" fmla="*/ 238087 h 500761"/>
                <a:gd name="connsiteX1306" fmla="*/ 4620186 w 4937510"/>
                <a:gd name="connsiteY1306" fmla="*/ 254622 h 500761"/>
                <a:gd name="connsiteX1307" fmla="*/ 4617198 w 4937510"/>
                <a:gd name="connsiteY1307" fmla="*/ 278674 h 500761"/>
                <a:gd name="connsiteX1308" fmla="*/ 4617198 w 4937510"/>
                <a:gd name="connsiteY1308" fmla="*/ 325273 h 500761"/>
                <a:gd name="connsiteX1309" fmla="*/ 4615704 w 4937510"/>
                <a:gd name="connsiteY1309" fmla="*/ 337299 h 500761"/>
                <a:gd name="connsiteX1310" fmla="*/ 4615704 w 4937510"/>
                <a:gd name="connsiteY1310" fmla="*/ 358344 h 500761"/>
                <a:gd name="connsiteX1311" fmla="*/ 4612716 w 4937510"/>
                <a:gd name="connsiteY1311" fmla="*/ 379388 h 500761"/>
                <a:gd name="connsiteX1312" fmla="*/ 4612716 w 4937510"/>
                <a:gd name="connsiteY1312" fmla="*/ 397427 h 500761"/>
                <a:gd name="connsiteX1313" fmla="*/ 4608233 w 4937510"/>
                <a:gd name="connsiteY1313" fmla="*/ 410956 h 500761"/>
                <a:gd name="connsiteX1314" fmla="*/ 4600763 w 4937510"/>
                <a:gd name="connsiteY1314" fmla="*/ 425988 h 500761"/>
                <a:gd name="connsiteX1315" fmla="*/ 4590304 w 4937510"/>
                <a:gd name="connsiteY1315" fmla="*/ 425988 h 500761"/>
                <a:gd name="connsiteX1316" fmla="*/ 4578351 w 4937510"/>
                <a:gd name="connsiteY1316" fmla="*/ 419975 h 500761"/>
                <a:gd name="connsiteX1317" fmla="*/ 4569386 w 4937510"/>
                <a:gd name="connsiteY1317" fmla="*/ 416969 h 500761"/>
                <a:gd name="connsiteX1318" fmla="*/ 4567892 w 4937510"/>
                <a:gd name="connsiteY1318" fmla="*/ 410956 h 500761"/>
                <a:gd name="connsiteX1319" fmla="*/ 4575363 w 4937510"/>
                <a:gd name="connsiteY1319" fmla="*/ 395924 h 500761"/>
                <a:gd name="connsiteX1320" fmla="*/ 4575363 w 4937510"/>
                <a:gd name="connsiteY1320" fmla="*/ 385401 h 500761"/>
                <a:gd name="connsiteX1321" fmla="*/ 4572374 w 4937510"/>
                <a:gd name="connsiteY1321" fmla="*/ 365860 h 500761"/>
                <a:gd name="connsiteX1322" fmla="*/ 4570880 w 4937510"/>
                <a:gd name="connsiteY1322" fmla="*/ 353834 h 500761"/>
                <a:gd name="connsiteX1323" fmla="*/ 4579845 w 4937510"/>
                <a:gd name="connsiteY1323" fmla="*/ 343311 h 500761"/>
                <a:gd name="connsiteX1324" fmla="*/ 4585822 w 4937510"/>
                <a:gd name="connsiteY1324" fmla="*/ 314751 h 500761"/>
                <a:gd name="connsiteX1325" fmla="*/ 4587316 w 4937510"/>
                <a:gd name="connsiteY1325" fmla="*/ 283183 h 500761"/>
                <a:gd name="connsiteX1326" fmla="*/ 4596280 w 4937510"/>
                <a:gd name="connsiteY1326" fmla="*/ 244100 h 500761"/>
                <a:gd name="connsiteX1327" fmla="*/ 4600763 w 4937510"/>
                <a:gd name="connsiteY1327" fmla="*/ 211029 h 500761"/>
                <a:gd name="connsiteX1328" fmla="*/ 4600763 w 4937510"/>
                <a:gd name="connsiteY1328" fmla="*/ 199004 h 500761"/>
                <a:gd name="connsiteX1329" fmla="*/ 4609727 w 4937510"/>
                <a:gd name="connsiteY1329" fmla="*/ 197500 h 500761"/>
                <a:gd name="connsiteX1330" fmla="*/ 4624669 w 4937510"/>
                <a:gd name="connsiteY1330" fmla="*/ 206520 h 500761"/>
                <a:gd name="connsiteX1331" fmla="*/ 4638116 w 4937510"/>
                <a:gd name="connsiteY1331" fmla="*/ 194494 h 500761"/>
                <a:gd name="connsiteX1332" fmla="*/ 4641104 w 4937510"/>
                <a:gd name="connsiteY1332" fmla="*/ 165933 h 500761"/>
                <a:gd name="connsiteX1333" fmla="*/ 4642598 w 4937510"/>
                <a:gd name="connsiteY1333" fmla="*/ 143385 h 500761"/>
                <a:gd name="connsiteX1334" fmla="*/ 4639610 w 4937510"/>
                <a:gd name="connsiteY1334" fmla="*/ 129856 h 500761"/>
                <a:gd name="connsiteX1335" fmla="*/ 4630645 w 4937510"/>
                <a:gd name="connsiteY1335" fmla="*/ 128353 h 500761"/>
                <a:gd name="connsiteX1336" fmla="*/ 4623174 w 4937510"/>
                <a:gd name="connsiteY1336" fmla="*/ 135869 h 500761"/>
                <a:gd name="connsiteX1337" fmla="*/ 4615704 w 4937510"/>
                <a:gd name="connsiteY1337" fmla="*/ 137372 h 500761"/>
                <a:gd name="connsiteX1338" fmla="*/ 4614210 w 4937510"/>
                <a:gd name="connsiteY1338" fmla="*/ 129856 h 500761"/>
                <a:gd name="connsiteX1339" fmla="*/ 4627657 w 4937510"/>
                <a:gd name="connsiteY1339" fmla="*/ 120837 h 500761"/>
                <a:gd name="connsiteX1340" fmla="*/ 4644092 w 4937510"/>
                <a:gd name="connsiteY1340" fmla="*/ 107308 h 500761"/>
                <a:gd name="connsiteX1341" fmla="*/ 4659033 w 4937510"/>
                <a:gd name="connsiteY1341" fmla="*/ 99792 h 500761"/>
                <a:gd name="connsiteX1342" fmla="*/ 4676963 w 4937510"/>
                <a:gd name="connsiteY1342" fmla="*/ 92276 h 500761"/>
                <a:gd name="connsiteX1343" fmla="*/ 4684433 w 4937510"/>
                <a:gd name="connsiteY1343" fmla="*/ 87766 h 500761"/>
                <a:gd name="connsiteX1344" fmla="*/ 4338896 w 4937510"/>
                <a:gd name="connsiteY1344" fmla="*/ 87316 h 500761"/>
                <a:gd name="connsiteX1345" fmla="*/ 4331383 w 4937510"/>
                <a:gd name="connsiteY1345" fmla="*/ 88824 h 500761"/>
                <a:gd name="connsiteX1346" fmla="*/ 4325372 w 4937510"/>
                <a:gd name="connsiteY1346" fmla="*/ 91842 h 500761"/>
                <a:gd name="connsiteX1347" fmla="*/ 4320865 w 4937510"/>
                <a:gd name="connsiteY1347" fmla="*/ 102403 h 500761"/>
                <a:gd name="connsiteX1348" fmla="*/ 4317860 w 4937510"/>
                <a:gd name="connsiteY1348" fmla="*/ 108437 h 500761"/>
                <a:gd name="connsiteX1349" fmla="*/ 4316357 w 4937510"/>
                <a:gd name="connsiteY1349" fmla="*/ 115981 h 500761"/>
                <a:gd name="connsiteX1350" fmla="*/ 4319362 w 4937510"/>
                <a:gd name="connsiteY1350" fmla="*/ 122016 h 500761"/>
                <a:gd name="connsiteX1351" fmla="*/ 4326875 w 4937510"/>
                <a:gd name="connsiteY1351" fmla="*/ 126542 h 500761"/>
                <a:gd name="connsiteX1352" fmla="*/ 4335890 w 4937510"/>
                <a:gd name="connsiteY1352" fmla="*/ 132576 h 500761"/>
                <a:gd name="connsiteX1353" fmla="*/ 4338896 w 4937510"/>
                <a:gd name="connsiteY1353" fmla="*/ 135594 h 500761"/>
                <a:gd name="connsiteX1354" fmla="*/ 4343403 w 4937510"/>
                <a:gd name="connsiteY1354" fmla="*/ 134085 h 500761"/>
                <a:gd name="connsiteX1355" fmla="*/ 4346408 w 4937510"/>
                <a:gd name="connsiteY1355" fmla="*/ 126542 h 500761"/>
                <a:gd name="connsiteX1356" fmla="*/ 4346408 w 4937510"/>
                <a:gd name="connsiteY1356" fmla="*/ 114472 h 500761"/>
                <a:gd name="connsiteX1357" fmla="*/ 4349414 w 4937510"/>
                <a:gd name="connsiteY1357" fmla="*/ 102403 h 500761"/>
                <a:gd name="connsiteX1358" fmla="*/ 4352419 w 4937510"/>
                <a:gd name="connsiteY1358" fmla="*/ 96368 h 500761"/>
                <a:gd name="connsiteX1359" fmla="*/ 4349414 w 4937510"/>
                <a:gd name="connsiteY1359" fmla="*/ 90333 h 500761"/>
                <a:gd name="connsiteX1360" fmla="*/ 4346408 w 4937510"/>
                <a:gd name="connsiteY1360" fmla="*/ 87316 h 500761"/>
                <a:gd name="connsiteX1361" fmla="*/ 4338896 w 4937510"/>
                <a:gd name="connsiteY1361" fmla="*/ 87316 h 500761"/>
                <a:gd name="connsiteX1362" fmla="*/ 4811036 w 4937510"/>
                <a:gd name="connsiteY1362" fmla="*/ 78241 h 500761"/>
                <a:gd name="connsiteX1363" fmla="*/ 4826097 w 4937510"/>
                <a:gd name="connsiteY1363" fmla="*/ 81257 h 500761"/>
                <a:gd name="connsiteX1364" fmla="*/ 4829109 w 4937510"/>
                <a:gd name="connsiteY1364" fmla="*/ 82766 h 500761"/>
                <a:gd name="connsiteX1365" fmla="*/ 4847182 w 4937510"/>
                <a:gd name="connsiteY1365" fmla="*/ 91814 h 500761"/>
                <a:gd name="connsiteX1366" fmla="*/ 4853206 w 4937510"/>
                <a:gd name="connsiteY1366" fmla="*/ 102371 h 500761"/>
                <a:gd name="connsiteX1367" fmla="*/ 4854712 w 4937510"/>
                <a:gd name="connsiteY1367" fmla="*/ 109912 h 500761"/>
                <a:gd name="connsiteX1368" fmla="*/ 4862243 w 4937510"/>
                <a:gd name="connsiteY1368" fmla="*/ 115944 h 500761"/>
                <a:gd name="connsiteX1369" fmla="*/ 4871279 w 4937510"/>
                <a:gd name="connsiteY1369" fmla="*/ 112928 h 500761"/>
                <a:gd name="connsiteX1370" fmla="*/ 4883328 w 4937510"/>
                <a:gd name="connsiteY1370" fmla="*/ 103879 h 500761"/>
                <a:gd name="connsiteX1371" fmla="*/ 4893871 w 4937510"/>
                <a:gd name="connsiteY1371" fmla="*/ 100863 h 500761"/>
                <a:gd name="connsiteX1372" fmla="*/ 4911944 w 4937510"/>
                <a:gd name="connsiteY1372" fmla="*/ 103879 h 500761"/>
                <a:gd name="connsiteX1373" fmla="*/ 4927005 w 4937510"/>
                <a:gd name="connsiteY1373" fmla="*/ 112928 h 500761"/>
                <a:gd name="connsiteX1374" fmla="*/ 4927005 w 4937510"/>
                <a:gd name="connsiteY1374" fmla="*/ 124993 h 500761"/>
                <a:gd name="connsiteX1375" fmla="*/ 4923993 w 4937510"/>
                <a:gd name="connsiteY1375" fmla="*/ 134042 h 500761"/>
                <a:gd name="connsiteX1376" fmla="*/ 4928511 w 4937510"/>
                <a:gd name="connsiteY1376" fmla="*/ 146107 h 500761"/>
                <a:gd name="connsiteX1377" fmla="*/ 4928511 w 4937510"/>
                <a:gd name="connsiteY1377" fmla="*/ 165712 h 500761"/>
                <a:gd name="connsiteX1378" fmla="*/ 4917968 w 4937510"/>
                <a:gd name="connsiteY1378" fmla="*/ 176269 h 500761"/>
                <a:gd name="connsiteX1379" fmla="*/ 4908932 w 4937510"/>
                <a:gd name="connsiteY1379" fmla="*/ 176269 h 500761"/>
                <a:gd name="connsiteX1380" fmla="*/ 4884834 w 4937510"/>
                <a:gd name="connsiteY1380" fmla="*/ 176269 h 500761"/>
                <a:gd name="connsiteX1381" fmla="*/ 4872786 w 4937510"/>
                <a:gd name="connsiteY1381" fmla="*/ 177777 h 500761"/>
                <a:gd name="connsiteX1382" fmla="*/ 4865255 w 4937510"/>
                <a:gd name="connsiteY1382" fmla="*/ 186826 h 500761"/>
                <a:gd name="connsiteX1383" fmla="*/ 4851700 w 4937510"/>
                <a:gd name="connsiteY1383" fmla="*/ 192859 h 500761"/>
                <a:gd name="connsiteX1384" fmla="*/ 4842664 w 4937510"/>
                <a:gd name="connsiteY1384" fmla="*/ 186826 h 500761"/>
                <a:gd name="connsiteX1385" fmla="*/ 4836639 w 4937510"/>
                <a:gd name="connsiteY1385" fmla="*/ 189842 h 500761"/>
                <a:gd name="connsiteX1386" fmla="*/ 4832121 w 4937510"/>
                <a:gd name="connsiteY1386" fmla="*/ 198891 h 500761"/>
                <a:gd name="connsiteX1387" fmla="*/ 4821578 w 4937510"/>
                <a:gd name="connsiteY1387" fmla="*/ 207940 h 500761"/>
                <a:gd name="connsiteX1388" fmla="*/ 4808024 w 4937510"/>
                <a:gd name="connsiteY1388" fmla="*/ 210956 h 500761"/>
                <a:gd name="connsiteX1389" fmla="*/ 4794469 w 4937510"/>
                <a:gd name="connsiteY1389" fmla="*/ 215481 h 500761"/>
                <a:gd name="connsiteX1390" fmla="*/ 4783926 w 4937510"/>
                <a:gd name="connsiteY1390" fmla="*/ 218497 h 500761"/>
                <a:gd name="connsiteX1391" fmla="*/ 4780914 w 4937510"/>
                <a:gd name="connsiteY1391" fmla="*/ 209448 h 500761"/>
                <a:gd name="connsiteX1392" fmla="*/ 4791457 w 4937510"/>
                <a:gd name="connsiteY1392" fmla="*/ 204924 h 500761"/>
                <a:gd name="connsiteX1393" fmla="*/ 4808024 w 4937510"/>
                <a:gd name="connsiteY1393" fmla="*/ 197383 h 500761"/>
                <a:gd name="connsiteX1394" fmla="*/ 4817060 w 4937510"/>
                <a:gd name="connsiteY1394" fmla="*/ 192859 h 500761"/>
                <a:gd name="connsiteX1395" fmla="*/ 4826097 w 4937510"/>
                <a:gd name="connsiteY1395" fmla="*/ 191351 h 500761"/>
                <a:gd name="connsiteX1396" fmla="*/ 4832121 w 4937510"/>
                <a:gd name="connsiteY1396" fmla="*/ 177777 h 500761"/>
                <a:gd name="connsiteX1397" fmla="*/ 4848688 w 4937510"/>
                <a:gd name="connsiteY1397" fmla="*/ 164204 h 500761"/>
                <a:gd name="connsiteX1398" fmla="*/ 4869773 w 4937510"/>
                <a:gd name="connsiteY1398" fmla="*/ 149123 h 500761"/>
                <a:gd name="connsiteX1399" fmla="*/ 4889352 w 4937510"/>
                <a:gd name="connsiteY1399" fmla="*/ 135550 h 500761"/>
                <a:gd name="connsiteX1400" fmla="*/ 4893871 w 4937510"/>
                <a:gd name="connsiteY1400" fmla="*/ 132534 h 500761"/>
                <a:gd name="connsiteX1401" fmla="*/ 4893871 w 4937510"/>
                <a:gd name="connsiteY1401" fmla="*/ 124993 h 500761"/>
                <a:gd name="connsiteX1402" fmla="*/ 4889352 w 4937510"/>
                <a:gd name="connsiteY1402" fmla="*/ 118961 h 500761"/>
                <a:gd name="connsiteX1403" fmla="*/ 4872786 w 4937510"/>
                <a:gd name="connsiteY1403" fmla="*/ 121977 h 500761"/>
                <a:gd name="connsiteX1404" fmla="*/ 4848688 w 4937510"/>
                <a:gd name="connsiteY1404" fmla="*/ 128009 h 500761"/>
                <a:gd name="connsiteX1405" fmla="*/ 4836639 w 4937510"/>
                <a:gd name="connsiteY1405" fmla="*/ 137058 h 500761"/>
                <a:gd name="connsiteX1406" fmla="*/ 4826097 w 4937510"/>
                <a:gd name="connsiteY1406" fmla="*/ 141582 h 500761"/>
                <a:gd name="connsiteX1407" fmla="*/ 4821578 w 4937510"/>
                <a:gd name="connsiteY1407" fmla="*/ 149123 h 500761"/>
                <a:gd name="connsiteX1408" fmla="*/ 4806518 w 4937510"/>
                <a:gd name="connsiteY1408" fmla="*/ 152139 h 500761"/>
                <a:gd name="connsiteX1409" fmla="*/ 4794469 w 4937510"/>
                <a:gd name="connsiteY1409" fmla="*/ 152139 h 500761"/>
                <a:gd name="connsiteX1410" fmla="*/ 4788444 w 4937510"/>
                <a:gd name="connsiteY1410" fmla="*/ 156664 h 500761"/>
                <a:gd name="connsiteX1411" fmla="*/ 4779408 w 4937510"/>
                <a:gd name="connsiteY1411" fmla="*/ 162696 h 500761"/>
                <a:gd name="connsiteX1412" fmla="*/ 4774890 w 4937510"/>
                <a:gd name="connsiteY1412" fmla="*/ 167221 h 500761"/>
                <a:gd name="connsiteX1413" fmla="*/ 4764347 w 4937510"/>
                <a:gd name="connsiteY1413" fmla="*/ 171745 h 500761"/>
                <a:gd name="connsiteX1414" fmla="*/ 4756817 w 4937510"/>
                <a:gd name="connsiteY1414" fmla="*/ 177777 h 500761"/>
                <a:gd name="connsiteX1415" fmla="*/ 4753804 w 4937510"/>
                <a:gd name="connsiteY1415" fmla="*/ 185318 h 500761"/>
                <a:gd name="connsiteX1416" fmla="*/ 4753804 w 4937510"/>
                <a:gd name="connsiteY1416" fmla="*/ 198891 h 500761"/>
                <a:gd name="connsiteX1417" fmla="*/ 4756817 w 4937510"/>
                <a:gd name="connsiteY1417" fmla="*/ 210956 h 500761"/>
                <a:gd name="connsiteX1418" fmla="*/ 4753804 w 4937510"/>
                <a:gd name="connsiteY1418" fmla="*/ 221513 h 500761"/>
                <a:gd name="connsiteX1419" fmla="*/ 4749286 w 4937510"/>
                <a:gd name="connsiteY1419" fmla="*/ 229054 h 500761"/>
                <a:gd name="connsiteX1420" fmla="*/ 4743262 w 4937510"/>
                <a:gd name="connsiteY1420" fmla="*/ 241119 h 500761"/>
                <a:gd name="connsiteX1421" fmla="*/ 4734225 w 4937510"/>
                <a:gd name="connsiteY1421" fmla="*/ 256200 h 500761"/>
                <a:gd name="connsiteX1422" fmla="*/ 4722177 w 4937510"/>
                <a:gd name="connsiteY1422" fmla="*/ 254692 h 500761"/>
                <a:gd name="connsiteX1423" fmla="*/ 4714646 w 4937510"/>
                <a:gd name="connsiteY1423" fmla="*/ 254692 h 500761"/>
                <a:gd name="connsiteX1424" fmla="*/ 4704103 w 4937510"/>
                <a:gd name="connsiteY1424" fmla="*/ 256200 h 500761"/>
                <a:gd name="connsiteX1425" fmla="*/ 4702597 w 4937510"/>
                <a:gd name="connsiteY1425" fmla="*/ 245643 h 500761"/>
                <a:gd name="connsiteX1426" fmla="*/ 4699585 w 4937510"/>
                <a:gd name="connsiteY1426" fmla="*/ 238102 h 500761"/>
                <a:gd name="connsiteX1427" fmla="*/ 4696573 w 4937510"/>
                <a:gd name="connsiteY1427" fmla="*/ 227546 h 500761"/>
                <a:gd name="connsiteX1428" fmla="*/ 4704103 w 4937510"/>
                <a:gd name="connsiteY1428" fmla="*/ 215481 h 500761"/>
                <a:gd name="connsiteX1429" fmla="*/ 4707116 w 4937510"/>
                <a:gd name="connsiteY1429" fmla="*/ 204924 h 500761"/>
                <a:gd name="connsiteX1430" fmla="*/ 4707116 w 4937510"/>
                <a:gd name="connsiteY1430" fmla="*/ 188334 h 500761"/>
                <a:gd name="connsiteX1431" fmla="*/ 4711634 w 4937510"/>
                <a:gd name="connsiteY1431" fmla="*/ 176269 h 500761"/>
                <a:gd name="connsiteX1432" fmla="*/ 4720670 w 4937510"/>
                <a:gd name="connsiteY1432" fmla="*/ 162696 h 500761"/>
                <a:gd name="connsiteX1433" fmla="*/ 4725189 w 4937510"/>
                <a:gd name="connsiteY1433" fmla="*/ 155156 h 500761"/>
                <a:gd name="connsiteX1434" fmla="*/ 4731213 w 4937510"/>
                <a:gd name="connsiteY1434" fmla="*/ 152139 h 500761"/>
                <a:gd name="connsiteX1435" fmla="*/ 4738744 w 4937510"/>
                <a:gd name="connsiteY1435" fmla="*/ 159680 h 500761"/>
                <a:gd name="connsiteX1436" fmla="*/ 4746274 w 4937510"/>
                <a:gd name="connsiteY1436" fmla="*/ 167221 h 500761"/>
                <a:gd name="connsiteX1437" fmla="*/ 4752298 w 4937510"/>
                <a:gd name="connsiteY1437" fmla="*/ 170237 h 500761"/>
                <a:gd name="connsiteX1438" fmla="*/ 4764347 w 4937510"/>
                <a:gd name="connsiteY1438" fmla="*/ 164204 h 500761"/>
                <a:gd name="connsiteX1439" fmla="*/ 4776396 w 4937510"/>
                <a:gd name="connsiteY1439" fmla="*/ 158172 h 500761"/>
                <a:gd name="connsiteX1440" fmla="*/ 4789951 w 4937510"/>
                <a:gd name="connsiteY1440" fmla="*/ 147615 h 500761"/>
                <a:gd name="connsiteX1441" fmla="*/ 4805011 w 4937510"/>
                <a:gd name="connsiteY1441" fmla="*/ 140074 h 500761"/>
                <a:gd name="connsiteX1442" fmla="*/ 4806518 w 4937510"/>
                <a:gd name="connsiteY1442" fmla="*/ 134042 h 500761"/>
                <a:gd name="connsiteX1443" fmla="*/ 4808024 w 4937510"/>
                <a:gd name="connsiteY1443" fmla="*/ 120469 h 500761"/>
                <a:gd name="connsiteX1444" fmla="*/ 4808024 w 4937510"/>
                <a:gd name="connsiteY1444" fmla="*/ 111420 h 500761"/>
                <a:gd name="connsiteX1445" fmla="*/ 4808024 w 4937510"/>
                <a:gd name="connsiteY1445" fmla="*/ 102371 h 500761"/>
                <a:gd name="connsiteX1446" fmla="*/ 4809530 w 4937510"/>
                <a:gd name="connsiteY1446" fmla="*/ 94831 h 500761"/>
                <a:gd name="connsiteX1447" fmla="*/ 4808024 w 4937510"/>
                <a:gd name="connsiteY1447" fmla="*/ 85782 h 500761"/>
                <a:gd name="connsiteX1448" fmla="*/ 4811036 w 4937510"/>
                <a:gd name="connsiteY1448" fmla="*/ 78241 h 500761"/>
                <a:gd name="connsiteX1449" fmla="*/ 1918922 w 4937510"/>
                <a:gd name="connsiteY1449" fmla="*/ 75066 h 500761"/>
                <a:gd name="connsiteX1450" fmla="*/ 1923442 w 4937510"/>
                <a:gd name="connsiteY1450" fmla="*/ 79591 h 500761"/>
                <a:gd name="connsiteX1451" fmla="*/ 1924948 w 4937510"/>
                <a:gd name="connsiteY1451" fmla="*/ 82607 h 500761"/>
                <a:gd name="connsiteX1452" fmla="*/ 1926454 w 4937510"/>
                <a:gd name="connsiteY1452" fmla="*/ 87131 h 500761"/>
                <a:gd name="connsiteX1453" fmla="*/ 1923442 w 4937510"/>
                <a:gd name="connsiteY1453" fmla="*/ 94672 h 500761"/>
                <a:gd name="connsiteX1454" fmla="*/ 1921935 w 4937510"/>
                <a:gd name="connsiteY1454" fmla="*/ 100704 h 500761"/>
                <a:gd name="connsiteX1455" fmla="*/ 1918922 w 4937510"/>
                <a:gd name="connsiteY1455" fmla="*/ 106737 h 500761"/>
                <a:gd name="connsiteX1456" fmla="*/ 1917416 w 4937510"/>
                <a:gd name="connsiteY1456" fmla="*/ 111261 h 500761"/>
                <a:gd name="connsiteX1457" fmla="*/ 1914403 w 4937510"/>
                <a:gd name="connsiteY1457" fmla="*/ 115786 h 500761"/>
                <a:gd name="connsiteX1458" fmla="*/ 1912897 w 4937510"/>
                <a:gd name="connsiteY1458" fmla="*/ 121818 h 500761"/>
                <a:gd name="connsiteX1459" fmla="*/ 1908378 w 4937510"/>
                <a:gd name="connsiteY1459" fmla="*/ 127851 h 500761"/>
                <a:gd name="connsiteX1460" fmla="*/ 1903858 w 4937510"/>
                <a:gd name="connsiteY1460" fmla="*/ 132375 h 500761"/>
                <a:gd name="connsiteX1461" fmla="*/ 1902352 w 4937510"/>
                <a:gd name="connsiteY1461" fmla="*/ 138407 h 500761"/>
                <a:gd name="connsiteX1462" fmla="*/ 1899339 w 4937510"/>
                <a:gd name="connsiteY1462" fmla="*/ 142932 h 500761"/>
                <a:gd name="connsiteX1463" fmla="*/ 1896327 w 4937510"/>
                <a:gd name="connsiteY1463" fmla="*/ 150472 h 500761"/>
                <a:gd name="connsiteX1464" fmla="*/ 1897833 w 4937510"/>
                <a:gd name="connsiteY1464" fmla="*/ 158013 h 500761"/>
                <a:gd name="connsiteX1465" fmla="*/ 1899339 w 4937510"/>
                <a:gd name="connsiteY1465" fmla="*/ 162538 h 500761"/>
                <a:gd name="connsiteX1466" fmla="*/ 1903858 w 4937510"/>
                <a:gd name="connsiteY1466" fmla="*/ 165554 h 500761"/>
                <a:gd name="connsiteX1467" fmla="*/ 1911390 w 4937510"/>
                <a:gd name="connsiteY1467" fmla="*/ 167062 h 500761"/>
                <a:gd name="connsiteX1468" fmla="*/ 1921935 w 4937510"/>
                <a:gd name="connsiteY1468" fmla="*/ 168570 h 500761"/>
                <a:gd name="connsiteX1469" fmla="*/ 1932480 w 4937510"/>
                <a:gd name="connsiteY1469" fmla="*/ 170078 h 500761"/>
                <a:gd name="connsiteX1470" fmla="*/ 1944531 w 4937510"/>
                <a:gd name="connsiteY1470" fmla="*/ 170078 h 500761"/>
                <a:gd name="connsiteX1471" fmla="*/ 1953569 w 4937510"/>
                <a:gd name="connsiteY1471" fmla="*/ 168570 h 500761"/>
                <a:gd name="connsiteX1472" fmla="*/ 1961101 w 4937510"/>
                <a:gd name="connsiteY1472" fmla="*/ 168570 h 500761"/>
                <a:gd name="connsiteX1473" fmla="*/ 1968633 w 4937510"/>
                <a:gd name="connsiteY1473" fmla="*/ 170078 h 500761"/>
                <a:gd name="connsiteX1474" fmla="*/ 1974659 w 4937510"/>
                <a:gd name="connsiteY1474" fmla="*/ 171586 h 500761"/>
                <a:gd name="connsiteX1475" fmla="*/ 1980684 w 4937510"/>
                <a:gd name="connsiteY1475" fmla="*/ 174603 h 500761"/>
                <a:gd name="connsiteX1476" fmla="*/ 1985203 w 4937510"/>
                <a:gd name="connsiteY1476" fmla="*/ 180635 h 500761"/>
                <a:gd name="connsiteX1477" fmla="*/ 1986710 w 4937510"/>
                <a:gd name="connsiteY1477" fmla="*/ 188176 h 500761"/>
                <a:gd name="connsiteX1478" fmla="*/ 1985203 w 4937510"/>
                <a:gd name="connsiteY1478" fmla="*/ 195716 h 500761"/>
                <a:gd name="connsiteX1479" fmla="*/ 1983697 w 4937510"/>
                <a:gd name="connsiteY1479" fmla="*/ 198733 h 500761"/>
                <a:gd name="connsiteX1480" fmla="*/ 1979178 w 4937510"/>
                <a:gd name="connsiteY1480" fmla="*/ 201749 h 500761"/>
                <a:gd name="connsiteX1481" fmla="*/ 1974659 w 4937510"/>
                <a:gd name="connsiteY1481" fmla="*/ 204765 h 500761"/>
                <a:gd name="connsiteX1482" fmla="*/ 1967127 w 4937510"/>
                <a:gd name="connsiteY1482" fmla="*/ 203257 h 500761"/>
                <a:gd name="connsiteX1483" fmla="*/ 1959595 w 4937510"/>
                <a:gd name="connsiteY1483" fmla="*/ 201749 h 500761"/>
                <a:gd name="connsiteX1484" fmla="*/ 1955076 w 4937510"/>
                <a:gd name="connsiteY1484" fmla="*/ 198733 h 500761"/>
                <a:gd name="connsiteX1485" fmla="*/ 1947544 w 4937510"/>
                <a:gd name="connsiteY1485" fmla="*/ 197224 h 500761"/>
                <a:gd name="connsiteX1486" fmla="*/ 1941518 w 4937510"/>
                <a:gd name="connsiteY1486" fmla="*/ 194208 h 500761"/>
                <a:gd name="connsiteX1487" fmla="*/ 1932480 w 4937510"/>
                <a:gd name="connsiteY1487" fmla="*/ 194208 h 500761"/>
                <a:gd name="connsiteX1488" fmla="*/ 1926454 w 4937510"/>
                <a:gd name="connsiteY1488" fmla="*/ 197224 h 500761"/>
                <a:gd name="connsiteX1489" fmla="*/ 1921935 w 4937510"/>
                <a:gd name="connsiteY1489" fmla="*/ 201749 h 500761"/>
                <a:gd name="connsiteX1490" fmla="*/ 1920429 w 4937510"/>
                <a:gd name="connsiteY1490" fmla="*/ 215322 h 500761"/>
                <a:gd name="connsiteX1491" fmla="*/ 1920429 w 4937510"/>
                <a:gd name="connsiteY1491" fmla="*/ 221354 h 500761"/>
                <a:gd name="connsiteX1492" fmla="*/ 1917416 w 4937510"/>
                <a:gd name="connsiteY1492" fmla="*/ 236436 h 500761"/>
                <a:gd name="connsiteX1493" fmla="*/ 1921935 w 4937510"/>
                <a:gd name="connsiteY1493" fmla="*/ 248501 h 500761"/>
                <a:gd name="connsiteX1494" fmla="*/ 1929467 w 4937510"/>
                <a:gd name="connsiteY1494" fmla="*/ 256041 h 500761"/>
                <a:gd name="connsiteX1495" fmla="*/ 1935493 w 4937510"/>
                <a:gd name="connsiteY1495" fmla="*/ 259058 h 500761"/>
                <a:gd name="connsiteX1496" fmla="*/ 1935493 w 4937510"/>
                <a:gd name="connsiteY1496" fmla="*/ 265090 h 500761"/>
                <a:gd name="connsiteX1497" fmla="*/ 1933986 w 4937510"/>
                <a:gd name="connsiteY1497" fmla="*/ 271123 h 500761"/>
                <a:gd name="connsiteX1498" fmla="*/ 1929467 w 4937510"/>
                <a:gd name="connsiteY1498" fmla="*/ 277155 h 500761"/>
                <a:gd name="connsiteX1499" fmla="*/ 1923442 w 4937510"/>
                <a:gd name="connsiteY1499" fmla="*/ 284696 h 500761"/>
                <a:gd name="connsiteX1500" fmla="*/ 1920429 w 4937510"/>
                <a:gd name="connsiteY1500" fmla="*/ 290728 h 500761"/>
                <a:gd name="connsiteX1501" fmla="*/ 1917416 w 4937510"/>
                <a:gd name="connsiteY1501" fmla="*/ 296761 h 500761"/>
                <a:gd name="connsiteX1502" fmla="*/ 1915910 w 4937510"/>
                <a:gd name="connsiteY1502" fmla="*/ 302793 h 500761"/>
                <a:gd name="connsiteX1503" fmla="*/ 1914403 w 4937510"/>
                <a:gd name="connsiteY1503" fmla="*/ 307318 h 500761"/>
                <a:gd name="connsiteX1504" fmla="*/ 1914403 w 4937510"/>
                <a:gd name="connsiteY1504" fmla="*/ 314858 h 500761"/>
                <a:gd name="connsiteX1505" fmla="*/ 1920429 w 4937510"/>
                <a:gd name="connsiteY1505" fmla="*/ 317875 h 500761"/>
                <a:gd name="connsiteX1506" fmla="*/ 1924948 w 4937510"/>
                <a:gd name="connsiteY1506" fmla="*/ 323907 h 500761"/>
                <a:gd name="connsiteX1507" fmla="*/ 1935493 w 4937510"/>
                <a:gd name="connsiteY1507" fmla="*/ 329940 h 500761"/>
                <a:gd name="connsiteX1508" fmla="*/ 1950556 w 4937510"/>
                <a:gd name="connsiteY1508" fmla="*/ 338988 h 500761"/>
                <a:gd name="connsiteX1509" fmla="*/ 1955076 w 4937510"/>
                <a:gd name="connsiteY1509" fmla="*/ 338988 h 500761"/>
                <a:gd name="connsiteX1510" fmla="*/ 1958088 w 4937510"/>
                <a:gd name="connsiteY1510" fmla="*/ 346529 h 500761"/>
                <a:gd name="connsiteX1511" fmla="*/ 1959595 w 4937510"/>
                <a:gd name="connsiteY1511" fmla="*/ 355578 h 500761"/>
                <a:gd name="connsiteX1512" fmla="*/ 1958088 w 4937510"/>
                <a:gd name="connsiteY1512" fmla="*/ 363118 h 500761"/>
                <a:gd name="connsiteX1513" fmla="*/ 1950556 w 4937510"/>
                <a:gd name="connsiteY1513" fmla="*/ 369151 h 500761"/>
                <a:gd name="connsiteX1514" fmla="*/ 1943025 w 4937510"/>
                <a:gd name="connsiteY1514" fmla="*/ 375183 h 500761"/>
                <a:gd name="connsiteX1515" fmla="*/ 1938505 w 4937510"/>
                <a:gd name="connsiteY1515" fmla="*/ 375183 h 500761"/>
                <a:gd name="connsiteX1516" fmla="*/ 1932480 w 4937510"/>
                <a:gd name="connsiteY1516" fmla="*/ 379708 h 500761"/>
                <a:gd name="connsiteX1517" fmla="*/ 1920429 w 4937510"/>
                <a:gd name="connsiteY1517" fmla="*/ 388757 h 500761"/>
                <a:gd name="connsiteX1518" fmla="*/ 1912897 w 4937510"/>
                <a:gd name="connsiteY1518" fmla="*/ 390265 h 500761"/>
                <a:gd name="connsiteX1519" fmla="*/ 1905365 w 4937510"/>
                <a:gd name="connsiteY1519" fmla="*/ 390265 h 500761"/>
                <a:gd name="connsiteX1520" fmla="*/ 1899339 w 4937510"/>
                <a:gd name="connsiteY1520" fmla="*/ 390265 h 500761"/>
                <a:gd name="connsiteX1521" fmla="*/ 1891807 w 4937510"/>
                <a:gd name="connsiteY1521" fmla="*/ 393281 h 500761"/>
                <a:gd name="connsiteX1522" fmla="*/ 1879756 w 4937510"/>
                <a:gd name="connsiteY1522" fmla="*/ 399314 h 500761"/>
                <a:gd name="connsiteX1523" fmla="*/ 1869212 w 4937510"/>
                <a:gd name="connsiteY1523" fmla="*/ 400822 h 500761"/>
                <a:gd name="connsiteX1524" fmla="*/ 1860173 w 4937510"/>
                <a:gd name="connsiteY1524" fmla="*/ 400822 h 500761"/>
                <a:gd name="connsiteX1525" fmla="*/ 1855654 w 4937510"/>
                <a:gd name="connsiteY1525" fmla="*/ 405346 h 500761"/>
                <a:gd name="connsiteX1526" fmla="*/ 1845109 w 4937510"/>
                <a:gd name="connsiteY1526" fmla="*/ 405346 h 500761"/>
                <a:gd name="connsiteX1527" fmla="*/ 1839084 w 4937510"/>
                <a:gd name="connsiteY1527" fmla="*/ 403838 h 500761"/>
                <a:gd name="connsiteX1528" fmla="*/ 1831552 w 4937510"/>
                <a:gd name="connsiteY1528" fmla="*/ 399314 h 500761"/>
                <a:gd name="connsiteX1529" fmla="*/ 1825526 w 4937510"/>
                <a:gd name="connsiteY1529" fmla="*/ 394789 h 500761"/>
                <a:gd name="connsiteX1530" fmla="*/ 1821007 w 4937510"/>
                <a:gd name="connsiteY1530" fmla="*/ 390265 h 500761"/>
                <a:gd name="connsiteX1531" fmla="*/ 1814982 w 4937510"/>
                <a:gd name="connsiteY1531" fmla="*/ 388757 h 500761"/>
                <a:gd name="connsiteX1532" fmla="*/ 1813475 w 4937510"/>
                <a:gd name="connsiteY1532" fmla="*/ 382724 h 500761"/>
                <a:gd name="connsiteX1533" fmla="*/ 1813475 w 4937510"/>
                <a:gd name="connsiteY1533" fmla="*/ 375183 h 500761"/>
                <a:gd name="connsiteX1534" fmla="*/ 1813475 w 4937510"/>
                <a:gd name="connsiteY1534" fmla="*/ 370659 h 500761"/>
                <a:gd name="connsiteX1535" fmla="*/ 1813475 w 4937510"/>
                <a:gd name="connsiteY1535" fmla="*/ 366135 h 500761"/>
                <a:gd name="connsiteX1536" fmla="*/ 1814982 w 4937510"/>
                <a:gd name="connsiteY1536" fmla="*/ 358594 h 500761"/>
                <a:gd name="connsiteX1537" fmla="*/ 1811969 w 4937510"/>
                <a:gd name="connsiteY1537" fmla="*/ 352562 h 500761"/>
                <a:gd name="connsiteX1538" fmla="*/ 1807450 w 4937510"/>
                <a:gd name="connsiteY1538" fmla="*/ 348037 h 500761"/>
                <a:gd name="connsiteX1539" fmla="*/ 1807450 w 4937510"/>
                <a:gd name="connsiteY1539" fmla="*/ 340497 h 500761"/>
                <a:gd name="connsiteX1540" fmla="*/ 1807450 w 4937510"/>
                <a:gd name="connsiteY1540" fmla="*/ 334464 h 500761"/>
                <a:gd name="connsiteX1541" fmla="*/ 1802931 w 4937510"/>
                <a:gd name="connsiteY1541" fmla="*/ 326923 h 500761"/>
                <a:gd name="connsiteX1542" fmla="*/ 1801424 w 4937510"/>
                <a:gd name="connsiteY1542" fmla="*/ 323907 h 500761"/>
                <a:gd name="connsiteX1543" fmla="*/ 1798411 w 4937510"/>
                <a:gd name="connsiteY1543" fmla="*/ 319383 h 500761"/>
                <a:gd name="connsiteX1544" fmla="*/ 1795399 w 4937510"/>
                <a:gd name="connsiteY1544" fmla="*/ 316366 h 500761"/>
                <a:gd name="connsiteX1545" fmla="*/ 1792386 w 4937510"/>
                <a:gd name="connsiteY1545" fmla="*/ 311842 h 500761"/>
                <a:gd name="connsiteX1546" fmla="*/ 1793892 w 4937510"/>
                <a:gd name="connsiteY1546" fmla="*/ 308826 h 500761"/>
                <a:gd name="connsiteX1547" fmla="*/ 1798411 w 4937510"/>
                <a:gd name="connsiteY1547" fmla="*/ 302793 h 500761"/>
                <a:gd name="connsiteX1548" fmla="*/ 1804437 w 4937510"/>
                <a:gd name="connsiteY1548" fmla="*/ 299777 h 500761"/>
                <a:gd name="connsiteX1549" fmla="*/ 1807450 w 4937510"/>
                <a:gd name="connsiteY1549" fmla="*/ 293745 h 500761"/>
                <a:gd name="connsiteX1550" fmla="*/ 1811969 w 4937510"/>
                <a:gd name="connsiteY1550" fmla="*/ 287712 h 500761"/>
                <a:gd name="connsiteX1551" fmla="*/ 1817994 w 4937510"/>
                <a:gd name="connsiteY1551" fmla="*/ 281680 h 500761"/>
                <a:gd name="connsiteX1552" fmla="*/ 1821007 w 4937510"/>
                <a:gd name="connsiteY1552" fmla="*/ 277155 h 500761"/>
                <a:gd name="connsiteX1553" fmla="*/ 1822514 w 4937510"/>
                <a:gd name="connsiteY1553" fmla="*/ 274139 h 500761"/>
                <a:gd name="connsiteX1554" fmla="*/ 1827033 w 4937510"/>
                <a:gd name="connsiteY1554" fmla="*/ 268106 h 500761"/>
                <a:gd name="connsiteX1555" fmla="*/ 1830046 w 4937510"/>
                <a:gd name="connsiteY1555" fmla="*/ 266598 h 500761"/>
                <a:gd name="connsiteX1556" fmla="*/ 1834565 w 4937510"/>
                <a:gd name="connsiteY1556" fmla="*/ 263582 h 500761"/>
                <a:gd name="connsiteX1557" fmla="*/ 1842097 w 4937510"/>
                <a:gd name="connsiteY1557" fmla="*/ 259058 h 500761"/>
                <a:gd name="connsiteX1558" fmla="*/ 1843603 w 4937510"/>
                <a:gd name="connsiteY1558" fmla="*/ 254533 h 500761"/>
                <a:gd name="connsiteX1559" fmla="*/ 1845109 w 4937510"/>
                <a:gd name="connsiteY1559" fmla="*/ 248501 h 500761"/>
                <a:gd name="connsiteX1560" fmla="*/ 1851135 w 4937510"/>
                <a:gd name="connsiteY1560" fmla="*/ 245485 h 500761"/>
                <a:gd name="connsiteX1561" fmla="*/ 1855654 w 4937510"/>
                <a:gd name="connsiteY1561" fmla="*/ 240960 h 500761"/>
                <a:gd name="connsiteX1562" fmla="*/ 1857160 w 4937510"/>
                <a:gd name="connsiteY1562" fmla="*/ 236436 h 500761"/>
                <a:gd name="connsiteX1563" fmla="*/ 1855654 w 4937510"/>
                <a:gd name="connsiteY1563" fmla="*/ 230403 h 500761"/>
                <a:gd name="connsiteX1564" fmla="*/ 1855654 w 4937510"/>
                <a:gd name="connsiteY1564" fmla="*/ 227387 h 500761"/>
                <a:gd name="connsiteX1565" fmla="*/ 1855654 w 4937510"/>
                <a:gd name="connsiteY1565" fmla="*/ 224371 h 500761"/>
                <a:gd name="connsiteX1566" fmla="*/ 1855654 w 4937510"/>
                <a:gd name="connsiteY1566" fmla="*/ 219846 h 500761"/>
                <a:gd name="connsiteX1567" fmla="*/ 1852641 w 4937510"/>
                <a:gd name="connsiteY1567" fmla="*/ 216830 h 500761"/>
                <a:gd name="connsiteX1568" fmla="*/ 1849629 w 4937510"/>
                <a:gd name="connsiteY1568" fmla="*/ 215322 h 500761"/>
                <a:gd name="connsiteX1569" fmla="*/ 1845109 w 4937510"/>
                <a:gd name="connsiteY1569" fmla="*/ 216830 h 500761"/>
                <a:gd name="connsiteX1570" fmla="*/ 1842097 w 4937510"/>
                <a:gd name="connsiteY1570" fmla="*/ 221354 h 500761"/>
                <a:gd name="connsiteX1571" fmla="*/ 1839084 w 4937510"/>
                <a:gd name="connsiteY1571" fmla="*/ 225879 h 500761"/>
                <a:gd name="connsiteX1572" fmla="*/ 1834565 w 4937510"/>
                <a:gd name="connsiteY1572" fmla="*/ 228895 h 500761"/>
                <a:gd name="connsiteX1573" fmla="*/ 1831552 w 4937510"/>
                <a:gd name="connsiteY1573" fmla="*/ 231911 h 500761"/>
                <a:gd name="connsiteX1574" fmla="*/ 1828539 w 4937510"/>
                <a:gd name="connsiteY1574" fmla="*/ 237944 h 500761"/>
                <a:gd name="connsiteX1575" fmla="*/ 1825526 w 4937510"/>
                <a:gd name="connsiteY1575" fmla="*/ 242468 h 500761"/>
                <a:gd name="connsiteX1576" fmla="*/ 1817994 w 4937510"/>
                <a:gd name="connsiteY1576" fmla="*/ 250009 h 500761"/>
                <a:gd name="connsiteX1577" fmla="*/ 1808956 w 4937510"/>
                <a:gd name="connsiteY1577" fmla="*/ 251517 h 500761"/>
                <a:gd name="connsiteX1578" fmla="*/ 1805943 w 4937510"/>
                <a:gd name="connsiteY1578" fmla="*/ 254533 h 500761"/>
                <a:gd name="connsiteX1579" fmla="*/ 1799918 w 4937510"/>
                <a:gd name="connsiteY1579" fmla="*/ 257550 h 500761"/>
                <a:gd name="connsiteX1580" fmla="*/ 1793892 w 4937510"/>
                <a:gd name="connsiteY1580" fmla="*/ 259058 h 500761"/>
                <a:gd name="connsiteX1581" fmla="*/ 1789373 w 4937510"/>
                <a:gd name="connsiteY1581" fmla="*/ 260566 h 500761"/>
                <a:gd name="connsiteX1582" fmla="*/ 1784854 w 4937510"/>
                <a:gd name="connsiteY1582" fmla="*/ 259058 h 500761"/>
                <a:gd name="connsiteX1583" fmla="*/ 1780335 w 4937510"/>
                <a:gd name="connsiteY1583" fmla="*/ 254533 h 500761"/>
                <a:gd name="connsiteX1584" fmla="*/ 1783348 w 4937510"/>
                <a:gd name="connsiteY1584" fmla="*/ 251517 h 500761"/>
                <a:gd name="connsiteX1585" fmla="*/ 1787867 w 4937510"/>
                <a:gd name="connsiteY1585" fmla="*/ 245485 h 500761"/>
                <a:gd name="connsiteX1586" fmla="*/ 1790879 w 4937510"/>
                <a:gd name="connsiteY1586" fmla="*/ 239452 h 500761"/>
                <a:gd name="connsiteX1587" fmla="*/ 1801424 w 4937510"/>
                <a:gd name="connsiteY1587" fmla="*/ 230403 h 500761"/>
                <a:gd name="connsiteX1588" fmla="*/ 1807450 w 4937510"/>
                <a:gd name="connsiteY1588" fmla="*/ 222863 h 500761"/>
                <a:gd name="connsiteX1589" fmla="*/ 1817994 w 4937510"/>
                <a:gd name="connsiteY1589" fmla="*/ 215322 h 500761"/>
                <a:gd name="connsiteX1590" fmla="*/ 1827033 w 4937510"/>
                <a:gd name="connsiteY1590" fmla="*/ 200241 h 500761"/>
                <a:gd name="connsiteX1591" fmla="*/ 1834565 w 4937510"/>
                <a:gd name="connsiteY1591" fmla="*/ 194208 h 500761"/>
                <a:gd name="connsiteX1592" fmla="*/ 1839084 w 4937510"/>
                <a:gd name="connsiteY1592" fmla="*/ 191192 h 500761"/>
                <a:gd name="connsiteX1593" fmla="*/ 1842097 w 4937510"/>
                <a:gd name="connsiteY1593" fmla="*/ 186668 h 500761"/>
                <a:gd name="connsiteX1594" fmla="*/ 1845109 w 4937510"/>
                <a:gd name="connsiteY1594" fmla="*/ 177619 h 500761"/>
                <a:gd name="connsiteX1595" fmla="*/ 1860173 w 4937510"/>
                <a:gd name="connsiteY1595" fmla="*/ 164046 h 500761"/>
                <a:gd name="connsiteX1596" fmla="*/ 1866199 w 4937510"/>
                <a:gd name="connsiteY1596" fmla="*/ 156505 h 500761"/>
                <a:gd name="connsiteX1597" fmla="*/ 1869212 w 4937510"/>
                <a:gd name="connsiteY1597" fmla="*/ 151981 h 500761"/>
                <a:gd name="connsiteX1598" fmla="*/ 1876744 w 4937510"/>
                <a:gd name="connsiteY1598" fmla="*/ 142932 h 500761"/>
                <a:gd name="connsiteX1599" fmla="*/ 1882769 w 4937510"/>
                <a:gd name="connsiteY1599" fmla="*/ 136899 h 500761"/>
                <a:gd name="connsiteX1600" fmla="*/ 1885782 w 4937510"/>
                <a:gd name="connsiteY1600" fmla="*/ 130867 h 500761"/>
                <a:gd name="connsiteX1601" fmla="*/ 1888795 w 4937510"/>
                <a:gd name="connsiteY1601" fmla="*/ 123326 h 500761"/>
                <a:gd name="connsiteX1602" fmla="*/ 1890301 w 4937510"/>
                <a:gd name="connsiteY1602" fmla="*/ 120310 h 500761"/>
                <a:gd name="connsiteX1603" fmla="*/ 1891807 w 4937510"/>
                <a:gd name="connsiteY1603" fmla="*/ 115786 h 500761"/>
                <a:gd name="connsiteX1604" fmla="*/ 1893314 w 4937510"/>
                <a:gd name="connsiteY1604" fmla="*/ 111261 h 500761"/>
                <a:gd name="connsiteX1605" fmla="*/ 1893314 w 4937510"/>
                <a:gd name="connsiteY1605" fmla="*/ 106737 h 500761"/>
                <a:gd name="connsiteX1606" fmla="*/ 1890301 w 4937510"/>
                <a:gd name="connsiteY1606" fmla="*/ 105229 h 500761"/>
                <a:gd name="connsiteX1607" fmla="*/ 1885782 w 4937510"/>
                <a:gd name="connsiteY1607" fmla="*/ 106737 h 500761"/>
                <a:gd name="connsiteX1608" fmla="*/ 1881263 w 4937510"/>
                <a:gd name="connsiteY1608" fmla="*/ 111261 h 500761"/>
                <a:gd name="connsiteX1609" fmla="*/ 1876744 w 4937510"/>
                <a:gd name="connsiteY1609" fmla="*/ 115786 h 500761"/>
                <a:gd name="connsiteX1610" fmla="*/ 1870718 w 4937510"/>
                <a:gd name="connsiteY1610" fmla="*/ 120310 h 500761"/>
                <a:gd name="connsiteX1611" fmla="*/ 1864692 w 4937510"/>
                <a:gd name="connsiteY1611" fmla="*/ 124834 h 500761"/>
                <a:gd name="connsiteX1612" fmla="*/ 1860173 w 4937510"/>
                <a:gd name="connsiteY1612" fmla="*/ 129359 h 500761"/>
                <a:gd name="connsiteX1613" fmla="*/ 1854148 w 4937510"/>
                <a:gd name="connsiteY1613" fmla="*/ 132375 h 500761"/>
                <a:gd name="connsiteX1614" fmla="*/ 1851135 w 4937510"/>
                <a:gd name="connsiteY1614" fmla="*/ 136899 h 500761"/>
                <a:gd name="connsiteX1615" fmla="*/ 1846616 w 4937510"/>
                <a:gd name="connsiteY1615" fmla="*/ 139916 h 500761"/>
                <a:gd name="connsiteX1616" fmla="*/ 1843603 w 4937510"/>
                <a:gd name="connsiteY1616" fmla="*/ 145948 h 500761"/>
                <a:gd name="connsiteX1617" fmla="*/ 1842097 w 4937510"/>
                <a:gd name="connsiteY1617" fmla="*/ 150472 h 500761"/>
                <a:gd name="connsiteX1618" fmla="*/ 1840590 w 4937510"/>
                <a:gd name="connsiteY1618" fmla="*/ 153489 h 500761"/>
                <a:gd name="connsiteX1619" fmla="*/ 1839084 w 4937510"/>
                <a:gd name="connsiteY1619" fmla="*/ 158013 h 500761"/>
                <a:gd name="connsiteX1620" fmla="*/ 1836071 w 4937510"/>
                <a:gd name="connsiteY1620" fmla="*/ 164046 h 500761"/>
                <a:gd name="connsiteX1621" fmla="*/ 1833058 w 4937510"/>
                <a:gd name="connsiteY1621" fmla="*/ 164046 h 500761"/>
                <a:gd name="connsiteX1622" fmla="*/ 1824020 w 4937510"/>
                <a:gd name="connsiteY1622" fmla="*/ 161029 h 500761"/>
                <a:gd name="connsiteX1623" fmla="*/ 1819501 w 4937510"/>
                <a:gd name="connsiteY1623" fmla="*/ 154997 h 500761"/>
                <a:gd name="connsiteX1624" fmla="*/ 1817994 w 4937510"/>
                <a:gd name="connsiteY1624" fmla="*/ 150472 h 500761"/>
                <a:gd name="connsiteX1625" fmla="*/ 1817994 w 4937510"/>
                <a:gd name="connsiteY1625" fmla="*/ 142932 h 500761"/>
                <a:gd name="connsiteX1626" fmla="*/ 1824020 w 4937510"/>
                <a:gd name="connsiteY1626" fmla="*/ 138407 h 500761"/>
                <a:gd name="connsiteX1627" fmla="*/ 1825526 w 4937510"/>
                <a:gd name="connsiteY1627" fmla="*/ 135391 h 500761"/>
                <a:gd name="connsiteX1628" fmla="*/ 1828539 w 4937510"/>
                <a:gd name="connsiteY1628" fmla="*/ 132375 h 500761"/>
                <a:gd name="connsiteX1629" fmla="*/ 1833058 w 4937510"/>
                <a:gd name="connsiteY1629" fmla="*/ 129359 h 500761"/>
                <a:gd name="connsiteX1630" fmla="*/ 1840590 w 4937510"/>
                <a:gd name="connsiteY1630" fmla="*/ 124834 h 500761"/>
                <a:gd name="connsiteX1631" fmla="*/ 1848122 w 4937510"/>
                <a:gd name="connsiteY1631" fmla="*/ 120310 h 500761"/>
                <a:gd name="connsiteX1632" fmla="*/ 1852641 w 4937510"/>
                <a:gd name="connsiteY1632" fmla="*/ 117294 h 500761"/>
                <a:gd name="connsiteX1633" fmla="*/ 1860173 w 4937510"/>
                <a:gd name="connsiteY1633" fmla="*/ 111261 h 500761"/>
                <a:gd name="connsiteX1634" fmla="*/ 1864692 w 4937510"/>
                <a:gd name="connsiteY1634" fmla="*/ 105229 h 500761"/>
                <a:gd name="connsiteX1635" fmla="*/ 1869212 w 4937510"/>
                <a:gd name="connsiteY1635" fmla="*/ 100704 h 500761"/>
                <a:gd name="connsiteX1636" fmla="*/ 1875237 w 4937510"/>
                <a:gd name="connsiteY1636" fmla="*/ 97688 h 500761"/>
                <a:gd name="connsiteX1637" fmla="*/ 1893314 w 4937510"/>
                <a:gd name="connsiteY1637" fmla="*/ 84115 h 500761"/>
                <a:gd name="connsiteX1638" fmla="*/ 1899339 w 4937510"/>
                <a:gd name="connsiteY1638" fmla="*/ 81099 h 500761"/>
                <a:gd name="connsiteX1639" fmla="*/ 1903858 w 4937510"/>
                <a:gd name="connsiteY1639" fmla="*/ 79591 h 500761"/>
                <a:gd name="connsiteX1640" fmla="*/ 1908378 w 4937510"/>
                <a:gd name="connsiteY1640" fmla="*/ 76574 h 500761"/>
                <a:gd name="connsiteX1641" fmla="*/ 1912897 w 4937510"/>
                <a:gd name="connsiteY1641" fmla="*/ 76574 h 500761"/>
                <a:gd name="connsiteX1642" fmla="*/ 1918922 w 4937510"/>
                <a:gd name="connsiteY1642" fmla="*/ 75066 h 500761"/>
                <a:gd name="connsiteX1643" fmla="*/ 2303542 w 4937510"/>
                <a:gd name="connsiteY1643" fmla="*/ 57604 h 500761"/>
                <a:gd name="connsiteX1644" fmla="*/ 2305046 w 4937510"/>
                <a:gd name="connsiteY1644" fmla="*/ 59108 h 500761"/>
                <a:gd name="connsiteX1645" fmla="*/ 2311062 w 4937510"/>
                <a:gd name="connsiteY1645" fmla="*/ 60612 h 500761"/>
                <a:gd name="connsiteX1646" fmla="*/ 2312566 w 4937510"/>
                <a:gd name="connsiteY1646" fmla="*/ 62116 h 500761"/>
                <a:gd name="connsiteX1647" fmla="*/ 2315573 w 4937510"/>
                <a:gd name="connsiteY1647" fmla="*/ 65124 h 500761"/>
                <a:gd name="connsiteX1648" fmla="*/ 2317077 w 4937510"/>
                <a:gd name="connsiteY1648" fmla="*/ 66628 h 500761"/>
                <a:gd name="connsiteX1649" fmla="*/ 2321589 w 4937510"/>
                <a:gd name="connsiteY1649" fmla="*/ 69636 h 500761"/>
                <a:gd name="connsiteX1650" fmla="*/ 2324597 w 4937510"/>
                <a:gd name="connsiteY1650" fmla="*/ 74148 h 500761"/>
                <a:gd name="connsiteX1651" fmla="*/ 2324597 w 4937510"/>
                <a:gd name="connsiteY1651" fmla="*/ 78659 h 500761"/>
                <a:gd name="connsiteX1652" fmla="*/ 2324597 w 4937510"/>
                <a:gd name="connsiteY1652" fmla="*/ 84675 h 500761"/>
                <a:gd name="connsiteX1653" fmla="*/ 2323093 w 4937510"/>
                <a:gd name="connsiteY1653" fmla="*/ 90691 h 500761"/>
                <a:gd name="connsiteX1654" fmla="*/ 2323093 w 4937510"/>
                <a:gd name="connsiteY1654" fmla="*/ 93699 h 500761"/>
                <a:gd name="connsiteX1655" fmla="*/ 2321589 w 4937510"/>
                <a:gd name="connsiteY1655" fmla="*/ 99715 h 500761"/>
                <a:gd name="connsiteX1656" fmla="*/ 2321589 w 4937510"/>
                <a:gd name="connsiteY1656" fmla="*/ 101219 h 500761"/>
                <a:gd name="connsiteX1657" fmla="*/ 2321589 w 4937510"/>
                <a:gd name="connsiteY1657" fmla="*/ 105730 h 500761"/>
                <a:gd name="connsiteX1658" fmla="*/ 2321589 w 4937510"/>
                <a:gd name="connsiteY1658" fmla="*/ 110242 h 500761"/>
                <a:gd name="connsiteX1659" fmla="*/ 2320085 w 4937510"/>
                <a:gd name="connsiteY1659" fmla="*/ 119266 h 500761"/>
                <a:gd name="connsiteX1660" fmla="*/ 2317077 w 4937510"/>
                <a:gd name="connsiteY1660" fmla="*/ 126786 h 500761"/>
                <a:gd name="connsiteX1661" fmla="*/ 2317077 w 4937510"/>
                <a:gd name="connsiteY1661" fmla="*/ 131298 h 500761"/>
                <a:gd name="connsiteX1662" fmla="*/ 2315573 w 4937510"/>
                <a:gd name="connsiteY1662" fmla="*/ 140321 h 500761"/>
                <a:gd name="connsiteX1663" fmla="*/ 2314069 w 4937510"/>
                <a:gd name="connsiteY1663" fmla="*/ 147841 h 500761"/>
                <a:gd name="connsiteX1664" fmla="*/ 2312566 w 4937510"/>
                <a:gd name="connsiteY1664" fmla="*/ 156865 h 500761"/>
                <a:gd name="connsiteX1665" fmla="*/ 2311062 w 4937510"/>
                <a:gd name="connsiteY1665" fmla="*/ 165888 h 500761"/>
                <a:gd name="connsiteX1666" fmla="*/ 2308054 w 4937510"/>
                <a:gd name="connsiteY1666" fmla="*/ 171904 h 500761"/>
                <a:gd name="connsiteX1667" fmla="*/ 2305046 w 4937510"/>
                <a:gd name="connsiteY1667" fmla="*/ 182432 h 500761"/>
                <a:gd name="connsiteX1668" fmla="*/ 2303542 w 4937510"/>
                <a:gd name="connsiteY1668" fmla="*/ 192959 h 500761"/>
                <a:gd name="connsiteX1669" fmla="*/ 2303542 w 4937510"/>
                <a:gd name="connsiteY1669" fmla="*/ 197471 h 500761"/>
                <a:gd name="connsiteX1670" fmla="*/ 2303542 w 4937510"/>
                <a:gd name="connsiteY1670" fmla="*/ 204991 h 500761"/>
                <a:gd name="connsiteX1671" fmla="*/ 2303542 w 4937510"/>
                <a:gd name="connsiteY1671" fmla="*/ 206495 h 500761"/>
                <a:gd name="connsiteX1672" fmla="*/ 2305046 w 4937510"/>
                <a:gd name="connsiteY1672" fmla="*/ 207999 h 500761"/>
                <a:gd name="connsiteX1673" fmla="*/ 2308054 w 4937510"/>
                <a:gd name="connsiteY1673" fmla="*/ 207999 h 500761"/>
                <a:gd name="connsiteX1674" fmla="*/ 2314069 w 4937510"/>
                <a:gd name="connsiteY1674" fmla="*/ 206495 h 500761"/>
                <a:gd name="connsiteX1675" fmla="*/ 2320085 w 4937510"/>
                <a:gd name="connsiteY1675" fmla="*/ 204991 h 500761"/>
                <a:gd name="connsiteX1676" fmla="*/ 2324597 w 4937510"/>
                <a:gd name="connsiteY1676" fmla="*/ 204991 h 500761"/>
                <a:gd name="connsiteX1677" fmla="*/ 2330613 w 4937510"/>
                <a:gd name="connsiteY1677" fmla="*/ 201983 h 500761"/>
                <a:gd name="connsiteX1678" fmla="*/ 2339637 w 4937510"/>
                <a:gd name="connsiteY1678" fmla="*/ 200479 h 500761"/>
                <a:gd name="connsiteX1679" fmla="*/ 2342644 w 4937510"/>
                <a:gd name="connsiteY1679" fmla="*/ 197471 h 500761"/>
                <a:gd name="connsiteX1680" fmla="*/ 2347156 w 4937510"/>
                <a:gd name="connsiteY1680" fmla="*/ 195967 h 500761"/>
                <a:gd name="connsiteX1681" fmla="*/ 2354676 w 4937510"/>
                <a:gd name="connsiteY1681" fmla="*/ 192959 h 500761"/>
                <a:gd name="connsiteX1682" fmla="*/ 2362196 w 4937510"/>
                <a:gd name="connsiteY1682" fmla="*/ 189952 h 500761"/>
                <a:gd name="connsiteX1683" fmla="*/ 2369715 w 4937510"/>
                <a:gd name="connsiteY1683" fmla="*/ 186944 h 500761"/>
                <a:gd name="connsiteX1684" fmla="*/ 2371219 w 4937510"/>
                <a:gd name="connsiteY1684" fmla="*/ 186944 h 500761"/>
                <a:gd name="connsiteX1685" fmla="*/ 2375731 w 4937510"/>
                <a:gd name="connsiteY1685" fmla="*/ 185440 h 500761"/>
                <a:gd name="connsiteX1686" fmla="*/ 2378739 w 4937510"/>
                <a:gd name="connsiteY1686" fmla="*/ 185440 h 500761"/>
                <a:gd name="connsiteX1687" fmla="*/ 2383251 w 4937510"/>
                <a:gd name="connsiteY1687" fmla="*/ 185440 h 500761"/>
                <a:gd name="connsiteX1688" fmla="*/ 2386259 w 4937510"/>
                <a:gd name="connsiteY1688" fmla="*/ 186944 h 500761"/>
                <a:gd name="connsiteX1689" fmla="*/ 2389267 w 4937510"/>
                <a:gd name="connsiteY1689" fmla="*/ 188448 h 500761"/>
                <a:gd name="connsiteX1690" fmla="*/ 2392275 w 4937510"/>
                <a:gd name="connsiteY1690" fmla="*/ 188448 h 500761"/>
                <a:gd name="connsiteX1691" fmla="*/ 2395283 w 4937510"/>
                <a:gd name="connsiteY1691" fmla="*/ 189952 h 500761"/>
                <a:gd name="connsiteX1692" fmla="*/ 2396787 w 4937510"/>
                <a:gd name="connsiteY1692" fmla="*/ 192959 h 500761"/>
                <a:gd name="connsiteX1693" fmla="*/ 2399794 w 4937510"/>
                <a:gd name="connsiteY1693" fmla="*/ 194463 h 500761"/>
                <a:gd name="connsiteX1694" fmla="*/ 2402802 w 4937510"/>
                <a:gd name="connsiteY1694" fmla="*/ 198975 h 500761"/>
                <a:gd name="connsiteX1695" fmla="*/ 2405810 w 4937510"/>
                <a:gd name="connsiteY1695" fmla="*/ 200479 h 500761"/>
                <a:gd name="connsiteX1696" fmla="*/ 2407314 w 4937510"/>
                <a:gd name="connsiteY1696" fmla="*/ 203487 h 500761"/>
                <a:gd name="connsiteX1697" fmla="*/ 2408818 w 4937510"/>
                <a:gd name="connsiteY1697" fmla="*/ 207999 h 500761"/>
                <a:gd name="connsiteX1698" fmla="*/ 2411826 w 4937510"/>
                <a:gd name="connsiteY1698" fmla="*/ 209503 h 500761"/>
                <a:gd name="connsiteX1699" fmla="*/ 2411826 w 4937510"/>
                <a:gd name="connsiteY1699" fmla="*/ 214015 h 500761"/>
                <a:gd name="connsiteX1700" fmla="*/ 2413330 w 4937510"/>
                <a:gd name="connsiteY1700" fmla="*/ 215519 h 500761"/>
                <a:gd name="connsiteX1701" fmla="*/ 2410322 w 4937510"/>
                <a:gd name="connsiteY1701" fmla="*/ 218527 h 500761"/>
                <a:gd name="connsiteX1702" fmla="*/ 2408818 w 4937510"/>
                <a:gd name="connsiteY1702" fmla="*/ 220030 h 500761"/>
                <a:gd name="connsiteX1703" fmla="*/ 2407314 w 4937510"/>
                <a:gd name="connsiteY1703" fmla="*/ 223038 h 500761"/>
                <a:gd name="connsiteX1704" fmla="*/ 2405810 w 4937510"/>
                <a:gd name="connsiteY1704" fmla="*/ 226046 h 500761"/>
                <a:gd name="connsiteX1705" fmla="*/ 2404306 w 4937510"/>
                <a:gd name="connsiteY1705" fmla="*/ 229054 h 500761"/>
                <a:gd name="connsiteX1706" fmla="*/ 2402802 w 4937510"/>
                <a:gd name="connsiteY1706" fmla="*/ 232062 h 500761"/>
                <a:gd name="connsiteX1707" fmla="*/ 2399794 w 4937510"/>
                <a:gd name="connsiteY1707" fmla="*/ 233566 h 500761"/>
                <a:gd name="connsiteX1708" fmla="*/ 2395283 w 4937510"/>
                <a:gd name="connsiteY1708" fmla="*/ 236574 h 500761"/>
                <a:gd name="connsiteX1709" fmla="*/ 2390771 w 4937510"/>
                <a:gd name="connsiteY1709" fmla="*/ 239582 h 500761"/>
                <a:gd name="connsiteX1710" fmla="*/ 2386259 w 4937510"/>
                <a:gd name="connsiteY1710" fmla="*/ 241086 h 500761"/>
                <a:gd name="connsiteX1711" fmla="*/ 2383251 w 4937510"/>
                <a:gd name="connsiteY1711" fmla="*/ 244094 h 500761"/>
                <a:gd name="connsiteX1712" fmla="*/ 2378739 w 4937510"/>
                <a:gd name="connsiteY1712" fmla="*/ 245598 h 500761"/>
                <a:gd name="connsiteX1713" fmla="*/ 2374227 w 4937510"/>
                <a:gd name="connsiteY1713" fmla="*/ 245598 h 500761"/>
                <a:gd name="connsiteX1714" fmla="*/ 2369715 w 4937510"/>
                <a:gd name="connsiteY1714" fmla="*/ 247102 h 500761"/>
                <a:gd name="connsiteX1715" fmla="*/ 2368212 w 4937510"/>
                <a:gd name="connsiteY1715" fmla="*/ 250109 h 500761"/>
                <a:gd name="connsiteX1716" fmla="*/ 2363700 w 4937510"/>
                <a:gd name="connsiteY1716" fmla="*/ 251613 h 500761"/>
                <a:gd name="connsiteX1717" fmla="*/ 2357684 w 4937510"/>
                <a:gd name="connsiteY1717" fmla="*/ 251613 h 500761"/>
                <a:gd name="connsiteX1718" fmla="*/ 2353172 w 4937510"/>
                <a:gd name="connsiteY1718" fmla="*/ 253117 h 500761"/>
                <a:gd name="connsiteX1719" fmla="*/ 2350164 w 4937510"/>
                <a:gd name="connsiteY1719" fmla="*/ 254621 h 500761"/>
                <a:gd name="connsiteX1720" fmla="*/ 2347156 w 4937510"/>
                <a:gd name="connsiteY1720" fmla="*/ 256125 h 500761"/>
                <a:gd name="connsiteX1721" fmla="*/ 2345652 w 4937510"/>
                <a:gd name="connsiteY1721" fmla="*/ 257629 h 500761"/>
                <a:gd name="connsiteX1722" fmla="*/ 2338133 w 4937510"/>
                <a:gd name="connsiteY1722" fmla="*/ 259133 h 500761"/>
                <a:gd name="connsiteX1723" fmla="*/ 2335125 w 4937510"/>
                <a:gd name="connsiteY1723" fmla="*/ 260637 h 500761"/>
                <a:gd name="connsiteX1724" fmla="*/ 2330613 w 4937510"/>
                <a:gd name="connsiteY1724" fmla="*/ 262141 h 500761"/>
                <a:gd name="connsiteX1725" fmla="*/ 2306550 w 4937510"/>
                <a:gd name="connsiteY1725" fmla="*/ 269661 h 500761"/>
                <a:gd name="connsiteX1726" fmla="*/ 2302038 w 4937510"/>
                <a:gd name="connsiteY1726" fmla="*/ 271165 h 500761"/>
                <a:gd name="connsiteX1727" fmla="*/ 2297526 w 4937510"/>
                <a:gd name="connsiteY1727" fmla="*/ 272669 h 500761"/>
                <a:gd name="connsiteX1728" fmla="*/ 2293014 w 4937510"/>
                <a:gd name="connsiteY1728" fmla="*/ 275677 h 500761"/>
                <a:gd name="connsiteX1729" fmla="*/ 2291510 w 4937510"/>
                <a:gd name="connsiteY1729" fmla="*/ 277180 h 500761"/>
                <a:gd name="connsiteX1730" fmla="*/ 2291510 w 4937510"/>
                <a:gd name="connsiteY1730" fmla="*/ 280188 h 500761"/>
                <a:gd name="connsiteX1731" fmla="*/ 2293014 w 4937510"/>
                <a:gd name="connsiteY1731" fmla="*/ 281692 h 500761"/>
                <a:gd name="connsiteX1732" fmla="*/ 2294518 w 4937510"/>
                <a:gd name="connsiteY1732" fmla="*/ 283196 h 500761"/>
                <a:gd name="connsiteX1733" fmla="*/ 2297526 w 4937510"/>
                <a:gd name="connsiteY1733" fmla="*/ 284700 h 500761"/>
                <a:gd name="connsiteX1734" fmla="*/ 2300534 w 4937510"/>
                <a:gd name="connsiteY1734" fmla="*/ 286204 h 500761"/>
                <a:gd name="connsiteX1735" fmla="*/ 2303542 w 4937510"/>
                <a:gd name="connsiteY1735" fmla="*/ 289212 h 500761"/>
                <a:gd name="connsiteX1736" fmla="*/ 2308054 w 4937510"/>
                <a:gd name="connsiteY1736" fmla="*/ 293724 h 500761"/>
                <a:gd name="connsiteX1737" fmla="*/ 2312566 w 4937510"/>
                <a:gd name="connsiteY1737" fmla="*/ 296732 h 500761"/>
                <a:gd name="connsiteX1738" fmla="*/ 2317077 w 4937510"/>
                <a:gd name="connsiteY1738" fmla="*/ 301244 h 500761"/>
                <a:gd name="connsiteX1739" fmla="*/ 2321589 w 4937510"/>
                <a:gd name="connsiteY1739" fmla="*/ 304252 h 500761"/>
                <a:gd name="connsiteX1740" fmla="*/ 2327605 w 4937510"/>
                <a:gd name="connsiteY1740" fmla="*/ 308763 h 500761"/>
                <a:gd name="connsiteX1741" fmla="*/ 2330613 w 4937510"/>
                <a:gd name="connsiteY1741" fmla="*/ 310267 h 500761"/>
                <a:gd name="connsiteX1742" fmla="*/ 2335125 w 4937510"/>
                <a:gd name="connsiteY1742" fmla="*/ 314779 h 500761"/>
                <a:gd name="connsiteX1743" fmla="*/ 2341141 w 4937510"/>
                <a:gd name="connsiteY1743" fmla="*/ 320795 h 500761"/>
                <a:gd name="connsiteX1744" fmla="*/ 2350164 w 4937510"/>
                <a:gd name="connsiteY1744" fmla="*/ 326811 h 500761"/>
                <a:gd name="connsiteX1745" fmla="*/ 2359188 w 4937510"/>
                <a:gd name="connsiteY1745" fmla="*/ 331323 h 500761"/>
                <a:gd name="connsiteX1746" fmla="*/ 2366708 w 4937510"/>
                <a:gd name="connsiteY1746" fmla="*/ 335834 h 500761"/>
                <a:gd name="connsiteX1747" fmla="*/ 2377235 w 4937510"/>
                <a:gd name="connsiteY1747" fmla="*/ 340346 h 500761"/>
                <a:gd name="connsiteX1748" fmla="*/ 2383251 w 4937510"/>
                <a:gd name="connsiteY1748" fmla="*/ 343354 h 500761"/>
                <a:gd name="connsiteX1749" fmla="*/ 2386259 w 4937510"/>
                <a:gd name="connsiteY1749" fmla="*/ 344858 h 500761"/>
                <a:gd name="connsiteX1750" fmla="*/ 2392275 w 4937510"/>
                <a:gd name="connsiteY1750" fmla="*/ 346362 h 500761"/>
                <a:gd name="connsiteX1751" fmla="*/ 2399794 w 4937510"/>
                <a:gd name="connsiteY1751" fmla="*/ 346362 h 500761"/>
                <a:gd name="connsiteX1752" fmla="*/ 2411826 w 4937510"/>
                <a:gd name="connsiteY1752" fmla="*/ 347866 h 500761"/>
                <a:gd name="connsiteX1753" fmla="*/ 2420850 w 4937510"/>
                <a:gd name="connsiteY1753" fmla="*/ 347866 h 500761"/>
                <a:gd name="connsiteX1754" fmla="*/ 2437393 w 4937510"/>
                <a:gd name="connsiteY1754" fmla="*/ 350874 h 500761"/>
                <a:gd name="connsiteX1755" fmla="*/ 2453937 w 4937510"/>
                <a:gd name="connsiteY1755" fmla="*/ 352378 h 500761"/>
                <a:gd name="connsiteX1756" fmla="*/ 2462960 w 4937510"/>
                <a:gd name="connsiteY1756" fmla="*/ 355386 h 500761"/>
                <a:gd name="connsiteX1757" fmla="*/ 2470480 w 4937510"/>
                <a:gd name="connsiteY1757" fmla="*/ 356890 h 500761"/>
                <a:gd name="connsiteX1758" fmla="*/ 2479504 w 4937510"/>
                <a:gd name="connsiteY1758" fmla="*/ 359898 h 500761"/>
                <a:gd name="connsiteX1759" fmla="*/ 2485519 w 4937510"/>
                <a:gd name="connsiteY1759" fmla="*/ 361402 h 500761"/>
                <a:gd name="connsiteX1760" fmla="*/ 2493039 w 4937510"/>
                <a:gd name="connsiteY1760" fmla="*/ 362905 h 500761"/>
                <a:gd name="connsiteX1761" fmla="*/ 2505071 w 4937510"/>
                <a:gd name="connsiteY1761" fmla="*/ 365913 h 500761"/>
                <a:gd name="connsiteX1762" fmla="*/ 2515598 w 4937510"/>
                <a:gd name="connsiteY1762" fmla="*/ 368921 h 500761"/>
                <a:gd name="connsiteX1763" fmla="*/ 2518606 w 4937510"/>
                <a:gd name="connsiteY1763" fmla="*/ 371929 h 500761"/>
                <a:gd name="connsiteX1764" fmla="*/ 2520110 w 4937510"/>
                <a:gd name="connsiteY1764" fmla="*/ 374937 h 500761"/>
                <a:gd name="connsiteX1765" fmla="*/ 2517102 w 4937510"/>
                <a:gd name="connsiteY1765" fmla="*/ 377945 h 500761"/>
                <a:gd name="connsiteX1766" fmla="*/ 2514094 w 4937510"/>
                <a:gd name="connsiteY1766" fmla="*/ 379449 h 500761"/>
                <a:gd name="connsiteX1767" fmla="*/ 2511087 w 4937510"/>
                <a:gd name="connsiteY1767" fmla="*/ 380953 h 500761"/>
                <a:gd name="connsiteX1768" fmla="*/ 2506575 w 4937510"/>
                <a:gd name="connsiteY1768" fmla="*/ 382457 h 500761"/>
                <a:gd name="connsiteX1769" fmla="*/ 2499055 w 4937510"/>
                <a:gd name="connsiteY1769" fmla="*/ 385465 h 500761"/>
                <a:gd name="connsiteX1770" fmla="*/ 2491535 w 4937510"/>
                <a:gd name="connsiteY1770" fmla="*/ 389977 h 500761"/>
                <a:gd name="connsiteX1771" fmla="*/ 2485519 w 4937510"/>
                <a:gd name="connsiteY1771" fmla="*/ 392984 h 500761"/>
                <a:gd name="connsiteX1772" fmla="*/ 2478000 w 4937510"/>
                <a:gd name="connsiteY1772" fmla="*/ 397496 h 500761"/>
                <a:gd name="connsiteX1773" fmla="*/ 2467472 w 4937510"/>
                <a:gd name="connsiteY1773" fmla="*/ 402008 h 500761"/>
                <a:gd name="connsiteX1774" fmla="*/ 2459952 w 4937510"/>
                <a:gd name="connsiteY1774" fmla="*/ 405016 h 500761"/>
                <a:gd name="connsiteX1775" fmla="*/ 2453937 w 4937510"/>
                <a:gd name="connsiteY1775" fmla="*/ 405016 h 500761"/>
                <a:gd name="connsiteX1776" fmla="*/ 2441905 w 4937510"/>
                <a:gd name="connsiteY1776" fmla="*/ 408024 h 500761"/>
                <a:gd name="connsiteX1777" fmla="*/ 2434385 w 4937510"/>
                <a:gd name="connsiteY1777" fmla="*/ 408024 h 500761"/>
                <a:gd name="connsiteX1778" fmla="*/ 2431377 w 4937510"/>
                <a:gd name="connsiteY1778" fmla="*/ 408024 h 500761"/>
                <a:gd name="connsiteX1779" fmla="*/ 2425362 w 4937510"/>
                <a:gd name="connsiteY1779" fmla="*/ 408024 h 500761"/>
                <a:gd name="connsiteX1780" fmla="*/ 2417842 w 4937510"/>
                <a:gd name="connsiteY1780" fmla="*/ 408024 h 500761"/>
                <a:gd name="connsiteX1781" fmla="*/ 2408818 w 4937510"/>
                <a:gd name="connsiteY1781" fmla="*/ 408024 h 500761"/>
                <a:gd name="connsiteX1782" fmla="*/ 2401298 w 4937510"/>
                <a:gd name="connsiteY1782" fmla="*/ 408024 h 500761"/>
                <a:gd name="connsiteX1783" fmla="*/ 2396787 w 4937510"/>
                <a:gd name="connsiteY1783" fmla="*/ 408024 h 500761"/>
                <a:gd name="connsiteX1784" fmla="*/ 2389267 w 4937510"/>
                <a:gd name="connsiteY1784" fmla="*/ 408024 h 500761"/>
                <a:gd name="connsiteX1785" fmla="*/ 2378739 w 4937510"/>
                <a:gd name="connsiteY1785" fmla="*/ 408024 h 500761"/>
                <a:gd name="connsiteX1786" fmla="*/ 2362196 w 4937510"/>
                <a:gd name="connsiteY1786" fmla="*/ 408024 h 500761"/>
                <a:gd name="connsiteX1787" fmla="*/ 2354676 w 4937510"/>
                <a:gd name="connsiteY1787" fmla="*/ 408024 h 500761"/>
                <a:gd name="connsiteX1788" fmla="*/ 2351668 w 4937510"/>
                <a:gd name="connsiteY1788" fmla="*/ 406520 h 500761"/>
                <a:gd name="connsiteX1789" fmla="*/ 2347156 w 4937510"/>
                <a:gd name="connsiteY1789" fmla="*/ 403512 h 500761"/>
                <a:gd name="connsiteX1790" fmla="*/ 2341141 w 4937510"/>
                <a:gd name="connsiteY1790" fmla="*/ 402008 h 500761"/>
                <a:gd name="connsiteX1791" fmla="*/ 2336629 w 4937510"/>
                <a:gd name="connsiteY1791" fmla="*/ 399000 h 500761"/>
                <a:gd name="connsiteX1792" fmla="*/ 2327605 w 4937510"/>
                <a:gd name="connsiteY1792" fmla="*/ 392984 h 500761"/>
                <a:gd name="connsiteX1793" fmla="*/ 2324597 w 4937510"/>
                <a:gd name="connsiteY1793" fmla="*/ 389977 h 500761"/>
                <a:gd name="connsiteX1794" fmla="*/ 2321589 w 4937510"/>
                <a:gd name="connsiteY1794" fmla="*/ 385465 h 500761"/>
                <a:gd name="connsiteX1795" fmla="*/ 2317077 w 4937510"/>
                <a:gd name="connsiteY1795" fmla="*/ 382457 h 500761"/>
                <a:gd name="connsiteX1796" fmla="*/ 2314069 w 4937510"/>
                <a:gd name="connsiteY1796" fmla="*/ 379449 h 500761"/>
                <a:gd name="connsiteX1797" fmla="*/ 2312566 w 4937510"/>
                <a:gd name="connsiteY1797" fmla="*/ 377945 h 500761"/>
                <a:gd name="connsiteX1798" fmla="*/ 2309558 w 4937510"/>
                <a:gd name="connsiteY1798" fmla="*/ 377945 h 500761"/>
                <a:gd name="connsiteX1799" fmla="*/ 2306550 w 4937510"/>
                <a:gd name="connsiteY1799" fmla="*/ 374937 h 500761"/>
                <a:gd name="connsiteX1800" fmla="*/ 2303542 w 4937510"/>
                <a:gd name="connsiteY1800" fmla="*/ 373433 h 500761"/>
                <a:gd name="connsiteX1801" fmla="*/ 2302038 w 4937510"/>
                <a:gd name="connsiteY1801" fmla="*/ 371929 h 500761"/>
                <a:gd name="connsiteX1802" fmla="*/ 2299030 w 4937510"/>
                <a:gd name="connsiteY1802" fmla="*/ 368921 h 500761"/>
                <a:gd name="connsiteX1803" fmla="*/ 2297526 w 4937510"/>
                <a:gd name="connsiteY1803" fmla="*/ 367417 h 500761"/>
                <a:gd name="connsiteX1804" fmla="*/ 2293014 w 4937510"/>
                <a:gd name="connsiteY1804" fmla="*/ 362905 h 500761"/>
                <a:gd name="connsiteX1805" fmla="*/ 2286998 w 4937510"/>
                <a:gd name="connsiteY1805" fmla="*/ 358394 h 500761"/>
                <a:gd name="connsiteX1806" fmla="*/ 2280983 w 4937510"/>
                <a:gd name="connsiteY1806" fmla="*/ 353882 h 500761"/>
                <a:gd name="connsiteX1807" fmla="*/ 2273463 w 4937510"/>
                <a:gd name="connsiteY1807" fmla="*/ 346362 h 500761"/>
                <a:gd name="connsiteX1808" fmla="*/ 2268951 w 4937510"/>
                <a:gd name="connsiteY1808" fmla="*/ 341850 h 500761"/>
                <a:gd name="connsiteX1809" fmla="*/ 2267447 w 4937510"/>
                <a:gd name="connsiteY1809" fmla="*/ 343354 h 500761"/>
                <a:gd name="connsiteX1810" fmla="*/ 2264439 w 4937510"/>
                <a:gd name="connsiteY1810" fmla="*/ 346362 h 500761"/>
                <a:gd name="connsiteX1811" fmla="*/ 2259927 w 4937510"/>
                <a:gd name="connsiteY1811" fmla="*/ 352378 h 500761"/>
                <a:gd name="connsiteX1812" fmla="*/ 2258423 w 4937510"/>
                <a:gd name="connsiteY1812" fmla="*/ 358394 h 500761"/>
                <a:gd name="connsiteX1813" fmla="*/ 2253912 w 4937510"/>
                <a:gd name="connsiteY1813" fmla="*/ 367417 h 500761"/>
                <a:gd name="connsiteX1814" fmla="*/ 2250904 w 4937510"/>
                <a:gd name="connsiteY1814" fmla="*/ 373433 h 500761"/>
                <a:gd name="connsiteX1815" fmla="*/ 2246392 w 4937510"/>
                <a:gd name="connsiteY1815" fmla="*/ 382457 h 500761"/>
                <a:gd name="connsiteX1816" fmla="*/ 2240376 w 4937510"/>
                <a:gd name="connsiteY1816" fmla="*/ 389977 h 500761"/>
                <a:gd name="connsiteX1817" fmla="*/ 2237368 w 4937510"/>
                <a:gd name="connsiteY1817" fmla="*/ 392984 h 500761"/>
                <a:gd name="connsiteX1818" fmla="*/ 2232856 w 4937510"/>
                <a:gd name="connsiteY1818" fmla="*/ 397496 h 500761"/>
                <a:gd name="connsiteX1819" fmla="*/ 2226841 w 4937510"/>
                <a:gd name="connsiteY1819" fmla="*/ 403512 h 500761"/>
                <a:gd name="connsiteX1820" fmla="*/ 2220825 w 4937510"/>
                <a:gd name="connsiteY1820" fmla="*/ 408024 h 500761"/>
                <a:gd name="connsiteX1821" fmla="*/ 2214809 w 4937510"/>
                <a:gd name="connsiteY1821" fmla="*/ 412536 h 500761"/>
                <a:gd name="connsiteX1822" fmla="*/ 2208793 w 4937510"/>
                <a:gd name="connsiteY1822" fmla="*/ 415544 h 500761"/>
                <a:gd name="connsiteX1823" fmla="*/ 2205785 w 4937510"/>
                <a:gd name="connsiteY1823" fmla="*/ 417048 h 500761"/>
                <a:gd name="connsiteX1824" fmla="*/ 2198266 w 4937510"/>
                <a:gd name="connsiteY1824" fmla="*/ 420055 h 500761"/>
                <a:gd name="connsiteX1825" fmla="*/ 2193754 w 4937510"/>
                <a:gd name="connsiteY1825" fmla="*/ 421559 h 500761"/>
                <a:gd name="connsiteX1826" fmla="*/ 2186234 w 4937510"/>
                <a:gd name="connsiteY1826" fmla="*/ 423063 h 500761"/>
                <a:gd name="connsiteX1827" fmla="*/ 2181722 w 4937510"/>
                <a:gd name="connsiteY1827" fmla="*/ 424567 h 500761"/>
                <a:gd name="connsiteX1828" fmla="*/ 2175706 w 4937510"/>
                <a:gd name="connsiteY1828" fmla="*/ 424567 h 500761"/>
                <a:gd name="connsiteX1829" fmla="*/ 2166683 w 4937510"/>
                <a:gd name="connsiteY1829" fmla="*/ 427575 h 500761"/>
                <a:gd name="connsiteX1830" fmla="*/ 2159163 w 4937510"/>
                <a:gd name="connsiteY1830" fmla="*/ 427575 h 500761"/>
                <a:gd name="connsiteX1831" fmla="*/ 2147131 w 4937510"/>
                <a:gd name="connsiteY1831" fmla="*/ 429079 h 500761"/>
                <a:gd name="connsiteX1832" fmla="*/ 2141116 w 4937510"/>
                <a:gd name="connsiteY1832" fmla="*/ 427575 h 500761"/>
                <a:gd name="connsiteX1833" fmla="*/ 2133596 w 4937510"/>
                <a:gd name="connsiteY1833" fmla="*/ 427575 h 500761"/>
                <a:gd name="connsiteX1834" fmla="*/ 2129084 w 4937510"/>
                <a:gd name="connsiteY1834" fmla="*/ 426071 h 500761"/>
                <a:gd name="connsiteX1835" fmla="*/ 2124572 w 4937510"/>
                <a:gd name="connsiteY1835" fmla="*/ 424567 h 500761"/>
                <a:gd name="connsiteX1836" fmla="*/ 2118556 w 4937510"/>
                <a:gd name="connsiteY1836" fmla="*/ 424567 h 500761"/>
                <a:gd name="connsiteX1837" fmla="*/ 2111037 w 4937510"/>
                <a:gd name="connsiteY1837" fmla="*/ 420055 h 500761"/>
                <a:gd name="connsiteX1838" fmla="*/ 2111037 w 4937510"/>
                <a:gd name="connsiteY1838" fmla="*/ 418552 h 500761"/>
                <a:gd name="connsiteX1839" fmla="*/ 2115548 w 4937510"/>
                <a:gd name="connsiteY1839" fmla="*/ 417048 h 500761"/>
                <a:gd name="connsiteX1840" fmla="*/ 2121564 w 4937510"/>
                <a:gd name="connsiteY1840" fmla="*/ 414040 h 500761"/>
                <a:gd name="connsiteX1841" fmla="*/ 2123068 w 4937510"/>
                <a:gd name="connsiteY1841" fmla="*/ 411032 h 500761"/>
                <a:gd name="connsiteX1842" fmla="*/ 2123068 w 4937510"/>
                <a:gd name="connsiteY1842" fmla="*/ 408024 h 500761"/>
                <a:gd name="connsiteX1843" fmla="*/ 2118556 w 4937510"/>
                <a:gd name="connsiteY1843" fmla="*/ 403512 h 500761"/>
                <a:gd name="connsiteX1844" fmla="*/ 2114044 w 4937510"/>
                <a:gd name="connsiteY1844" fmla="*/ 400504 h 500761"/>
                <a:gd name="connsiteX1845" fmla="*/ 2111037 w 4937510"/>
                <a:gd name="connsiteY1845" fmla="*/ 399000 h 500761"/>
                <a:gd name="connsiteX1846" fmla="*/ 2106525 w 4937510"/>
                <a:gd name="connsiteY1846" fmla="*/ 395992 h 500761"/>
                <a:gd name="connsiteX1847" fmla="*/ 2103517 w 4937510"/>
                <a:gd name="connsiteY1847" fmla="*/ 392984 h 500761"/>
                <a:gd name="connsiteX1848" fmla="*/ 2099005 w 4937510"/>
                <a:gd name="connsiteY1848" fmla="*/ 391480 h 500761"/>
                <a:gd name="connsiteX1849" fmla="*/ 2094493 w 4937510"/>
                <a:gd name="connsiteY1849" fmla="*/ 389977 h 500761"/>
                <a:gd name="connsiteX1850" fmla="*/ 2091485 w 4937510"/>
                <a:gd name="connsiteY1850" fmla="*/ 386969 h 500761"/>
                <a:gd name="connsiteX1851" fmla="*/ 2092989 w 4937510"/>
                <a:gd name="connsiteY1851" fmla="*/ 380953 h 500761"/>
                <a:gd name="connsiteX1852" fmla="*/ 2095997 w 4937510"/>
                <a:gd name="connsiteY1852" fmla="*/ 379449 h 500761"/>
                <a:gd name="connsiteX1853" fmla="*/ 2105021 w 4937510"/>
                <a:gd name="connsiteY1853" fmla="*/ 379449 h 500761"/>
                <a:gd name="connsiteX1854" fmla="*/ 2115548 w 4937510"/>
                <a:gd name="connsiteY1854" fmla="*/ 379449 h 500761"/>
                <a:gd name="connsiteX1855" fmla="*/ 2127580 w 4937510"/>
                <a:gd name="connsiteY1855" fmla="*/ 379449 h 500761"/>
                <a:gd name="connsiteX1856" fmla="*/ 2135100 w 4937510"/>
                <a:gd name="connsiteY1856" fmla="*/ 377945 h 500761"/>
                <a:gd name="connsiteX1857" fmla="*/ 2139612 w 4937510"/>
                <a:gd name="connsiteY1857" fmla="*/ 377945 h 500761"/>
                <a:gd name="connsiteX1858" fmla="*/ 2153147 w 4937510"/>
                <a:gd name="connsiteY1858" fmla="*/ 377945 h 500761"/>
                <a:gd name="connsiteX1859" fmla="*/ 2163675 w 4937510"/>
                <a:gd name="connsiteY1859" fmla="*/ 376441 h 500761"/>
                <a:gd name="connsiteX1860" fmla="*/ 2169691 w 4937510"/>
                <a:gd name="connsiteY1860" fmla="*/ 374937 h 500761"/>
                <a:gd name="connsiteX1861" fmla="*/ 2177210 w 4937510"/>
                <a:gd name="connsiteY1861" fmla="*/ 373433 h 500761"/>
                <a:gd name="connsiteX1862" fmla="*/ 2187738 w 4937510"/>
                <a:gd name="connsiteY1862" fmla="*/ 368921 h 500761"/>
                <a:gd name="connsiteX1863" fmla="*/ 2196762 w 4937510"/>
                <a:gd name="connsiteY1863" fmla="*/ 358394 h 500761"/>
                <a:gd name="connsiteX1864" fmla="*/ 2201273 w 4937510"/>
                <a:gd name="connsiteY1864" fmla="*/ 355386 h 500761"/>
                <a:gd name="connsiteX1865" fmla="*/ 2205785 w 4937510"/>
                <a:gd name="connsiteY1865" fmla="*/ 350874 h 500761"/>
                <a:gd name="connsiteX1866" fmla="*/ 2214809 w 4937510"/>
                <a:gd name="connsiteY1866" fmla="*/ 334330 h 500761"/>
                <a:gd name="connsiteX1867" fmla="*/ 2217817 w 4937510"/>
                <a:gd name="connsiteY1867" fmla="*/ 328315 h 500761"/>
                <a:gd name="connsiteX1868" fmla="*/ 2220825 w 4937510"/>
                <a:gd name="connsiteY1868" fmla="*/ 323803 h 500761"/>
                <a:gd name="connsiteX1869" fmla="*/ 2222329 w 4937510"/>
                <a:gd name="connsiteY1869" fmla="*/ 319291 h 500761"/>
                <a:gd name="connsiteX1870" fmla="*/ 2225337 w 4937510"/>
                <a:gd name="connsiteY1870" fmla="*/ 316283 h 500761"/>
                <a:gd name="connsiteX1871" fmla="*/ 2229848 w 4937510"/>
                <a:gd name="connsiteY1871" fmla="*/ 307259 h 500761"/>
                <a:gd name="connsiteX1872" fmla="*/ 2231352 w 4937510"/>
                <a:gd name="connsiteY1872" fmla="*/ 302748 h 500761"/>
                <a:gd name="connsiteX1873" fmla="*/ 2235864 w 4937510"/>
                <a:gd name="connsiteY1873" fmla="*/ 293724 h 500761"/>
                <a:gd name="connsiteX1874" fmla="*/ 2237368 w 4937510"/>
                <a:gd name="connsiteY1874" fmla="*/ 292220 h 500761"/>
                <a:gd name="connsiteX1875" fmla="*/ 2237368 w 4937510"/>
                <a:gd name="connsiteY1875" fmla="*/ 287708 h 500761"/>
                <a:gd name="connsiteX1876" fmla="*/ 2238872 w 4937510"/>
                <a:gd name="connsiteY1876" fmla="*/ 283196 h 500761"/>
                <a:gd name="connsiteX1877" fmla="*/ 2237368 w 4937510"/>
                <a:gd name="connsiteY1877" fmla="*/ 283196 h 500761"/>
                <a:gd name="connsiteX1878" fmla="*/ 2234360 w 4937510"/>
                <a:gd name="connsiteY1878" fmla="*/ 283196 h 500761"/>
                <a:gd name="connsiteX1879" fmla="*/ 2231352 w 4937510"/>
                <a:gd name="connsiteY1879" fmla="*/ 283196 h 500761"/>
                <a:gd name="connsiteX1880" fmla="*/ 2229848 w 4937510"/>
                <a:gd name="connsiteY1880" fmla="*/ 283196 h 500761"/>
                <a:gd name="connsiteX1881" fmla="*/ 2226841 w 4937510"/>
                <a:gd name="connsiteY1881" fmla="*/ 283196 h 500761"/>
                <a:gd name="connsiteX1882" fmla="*/ 2220825 w 4937510"/>
                <a:gd name="connsiteY1882" fmla="*/ 283196 h 500761"/>
                <a:gd name="connsiteX1883" fmla="*/ 2216313 w 4937510"/>
                <a:gd name="connsiteY1883" fmla="*/ 284700 h 500761"/>
                <a:gd name="connsiteX1884" fmla="*/ 2210297 w 4937510"/>
                <a:gd name="connsiteY1884" fmla="*/ 284700 h 500761"/>
                <a:gd name="connsiteX1885" fmla="*/ 2205785 w 4937510"/>
                <a:gd name="connsiteY1885" fmla="*/ 284700 h 500761"/>
                <a:gd name="connsiteX1886" fmla="*/ 2202777 w 4937510"/>
                <a:gd name="connsiteY1886" fmla="*/ 284700 h 500761"/>
                <a:gd name="connsiteX1887" fmla="*/ 2199769 w 4937510"/>
                <a:gd name="connsiteY1887" fmla="*/ 284700 h 500761"/>
                <a:gd name="connsiteX1888" fmla="*/ 2192250 w 4937510"/>
                <a:gd name="connsiteY1888" fmla="*/ 283196 h 500761"/>
                <a:gd name="connsiteX1889" fmla="*/ 2187738 w 4937510"/>
                <a:gd name="connsiteY1889" fmla="*/ 281692 h 500761"/>
                <a:gd name="connsiteX1890" fmla="*/ 2181722 w 4937510"/>
                <a:gd name="connsiteY1890" fmla="*/ 278684 h 500761"/>
                <a:gd name="connsiteX1891" fmla="*/ 2178714 w 4937510"/>
                <a:gd name="connsiteY1891" fmla="*/ 275677 h 500761"/>
                <a:gd name="connsiteX1892" fmla="*/ 2172698 w 4937510"/>
                <a:gd name="connsiteY1892" fmla="*/ 274173 h 500761"/>
                <a:gd name="connsiteX1893" fmla="*/ 2165179 w 4937510"/>
                <a:gd name="connsiteY1893" fmla="*/ 266653 h 500761"/>
                <a:gd name="connsiteX1894" fmla="*/ 2166683 w 4937510"/>
                <a:gd name="connsiteY1894" fmla="*/ 262141 h 500761"/>
                <a:gd name="connsiteX1895" fmla="*/ 2168187 w 4937510"/>
                <a:gd name="connsiteY1895" fmla="*/ 260637 h 500761"/>
                <a:gd name="connsiteX1896" fmla="*/ 2171194 w 4937510"/>
                <a:gd name="connsiteY1896" fmla="*/ 260637 h 500761"/>
                <a:gd name="connsiteX1897" fmla="*/ 2172698 w 4937510"/>
                <a:gd name="connsiteY1897" fmla="*/ 259133 h 500761"/>
                <a:gd name="connsiteX1898" fmla="*/ 2175706 w 4937510"/>
                <a:gd name="connsiteY1898" fmla="*/ 257629 h 500761"/>
                <a:gd name="connsiteX1899" fmla="*/ 2177210 w 4937510"/>
                <a:gd name="connsiteY1899" fmla="*/ 257629 h 500761"/>
                <a:gd name="connsiteX1900" fmla="*/ 2180218 w 4937510"/>
                <a:gd name="connsiteY1900" fmla="*/ 256125 h 500761"/>
                <a:gd name="connsiteX1901" fmla="*/ 2184730 w 4937510"/>
                <a:gd name="connsiteY1901" fmla="*/ 254621 h 500761"/>
                <a:gd name="connsiteX1902" fmla="*/ 2187738 w 4937510"/>
                <a:gd name="connsiteY1902" fmla="*/ 253117 h 500761"/>
                <a:gd name="connsiteX1903" fmla="*/ 2190746 w 4937510"/>
                <a:gd name="connsiteY1903" fmla="*/ 251613 h 500761"/>
                <a:gd name="connsiteX1904" fmla="*/ 2195258 w 4937510"/>
                <a:gd name="connsiteY1904" fmla="*/ 248605 h 500761"/>
                <a:gd name="connsiteX1905" fmla="*/ 2202777 w 4937510"/>
                <a:gd name="connsiteY1905" fmla="*/ 247102 h 500761"/>
                <a:gd name="connsiteX1906" fmla="*/ 2211801 w 4937510"/>
                <a:gd name="connsiteY1906" fmla="*/ 244094 h 500761"/>
                <a:gd name="connsiteX1907" fmla="*/ 2222329 w 4937510"/>
                <a:gd name="connsiteY1907" fmla="*/ 241086 h 500761"/>
                <a:gd name="connsiteX1908" fmla="*/ 2231352 w 4937510"/>
                <a:gd name="connsiteY1908" fmla="*/ 235070 h 500761"/>
                <a:gd name="connsiteX1909" fmla="*/ 2237368 w 4937510"/>
                <a:gd name="connsiteY1909" fmla="*/ 233566 h 500761"/>
                <a:gd name="connsiteX1910" fmla="*/ 2253912 w 4937510"/>
                <a:gd name="connsiteY1910" fmla="*/ 227550 h 500761"/>
                <a:gd name="connsiteX1911" fmla="*/ 2258423 w 4937510"/>
                <a:gd name="connsiteY1911" fmla="*/ 226046 h 500761"/>
                <a:gd name="connsiteX1912" fmla="*/ 2259927 w 4937510"/>
                <a:gd name="connsiteY1912" fmla="*/ 223038 h 500761"/>
                <a:gd name="connsiteX1913" fmla="*/ 2261431 w 4937510"/>
                <a:gd name="connsiteY1913" fmla="*/ 212511 h 500761"/>
                <a:gd name="connsiteX1914" fmla="*/ 2262935 w 4937510"/>
                <a:gd name="connsiteY1914" fmla="*/ 203487 h 500761"/>
                <a:gd name="connsiteX1915" fmla="*/ 2262935 w 4937510"/>
                <a:gd name="connsiteY1915" fmla="*/ 195967 h 500761"/>
                <a:gd name="connsiteX1916" fmla="*/ 2262935 w 4937510"/>
                <a:gd name="connsiteY1916" fmla="*/ 185440 h 500761"/>
                <a:gd name="connsiteX1917" fmla="*/ 2264439 w 4937510"/>
                <a:gd name="connsiteY1917" fmla="*/ 162880 h 500761"/>
                <a:gd name="connsiteX1918" fmla="*/ 2264439 w 4937510"/>
                <a:gd name="connsiteY1918" fmla="*/ 153857 h 500761"/>
                <a:gd name="connsiteX1919" fmla="*/ 2265943 w 4937510"/>
                <a:gd name="connsiteY1919" fmla="*/ 144833 h 500761"/>
                <a:gd name="connsiteX1920" fmla="*/ 2267447 w 4937510"/>
                <a:gd name="connsiteY1920" fmla="*/ 123778 h 500761"/>
                <a:gd name="connsiteX1921" fmla="*/ 2267447 w 4937510"/>
                <a:gd name="connsiteY1921" fmla="*/ 119266 h 500761"/>
                <a:gd name="connsiteX1922" fmla="*/ 2268951 w 4937510"/>
                <a:gd name="connsiteY1922" fmla="*/ 114754 h 500761"/>
                <a:gd name="connsiteX1923" fmla="*/ 2271959 w 4937510"/>
                <a:gd name="connsiteY1923" fmla="*/ 104226 h 500761"/>
                <a:gd name="connsiteX1924" fmla="*/ 2271959 w 4937510"/>
                <a:gd name="connsiteY1924" fmla="*/ 101219 h 500761"/>
                <a:gd name="connsiteX1925" fmla="*/ 2271959 w 4937510"/>
                <a:gd name="connsiteY1925" fmla="*/ 98211 h 500761"/>
                <a:gd name="connsiteX1926" fmla="*/ 2273463 w 4937510"/>
                <a:gd name="connsiteY1926" fmla="*/ 95203 h 500761"/>
                <a:gd name="connsiteX1927" fmla="*/ 2273463 w 4937510"/>
                <a:gd name="connsiteY1927" fmla="*/ 92195 h 500761"/>
                <a:gd name="connsiteX1928" fmla="*/ 2274967 w 4937510"/>
                <a:gd name="connsiteY1928" fmla="*/ 89187 h 500761"/>
                <a:gd name="connsiteX1929" fmla="*/ 2276471 w 4937510"/>
                <a:gd name="connsiteY1929" fmla="*/ 83171 h 500761"/>
                <a:gd name="connsiteX1930" fmla="*/ 2277975 w 4937510"/>
                <a:gd name="connsiteY1930" fmla="*/ 78659 h 500761"/>
                <a:gd name="connsiteX1931" fmla="*/ 2279479 w 4937510"/>
                <a:gd name="connsiteY1931" fmla="*/ 74148 h 500761"/>
                <a:gd name="connsiteX1932" fmla="*/ 2283991 w 4937510"/>
                <a:gd name="connsiteY1932" fmla="*/ 68132 h 500761"/>
                <a:gd name="connsiteX1933" fmla="*/ 2290006 w 4937510"/>
                <a:gd name="connsiteY1933" fmla="*/ 65124 h 500761"/>
                <a:gd name="connsiteX1934" fmla="*/ 2291510 w 4937510"/>
                <a:gd name="connsiteY1934" fmla="*/ 62116 h 500761"/>
                <a:gd name="connsiteX1935" fmla="*/ 2293014 w 4937510"/>
                <a:gd name="connsiteY1935" fmla="*/ 59108 h 500761"/>
                <a:gd name="connsiteX1936" fmla="*/ 2297526 w 4937510"/>
                <a:gd name="connsiteY1936" fmla="*/ 59108 h 500761"/>
                <a:gd name="connsiteX1937" fmla="*/ 2303542 w 4937510"/>
                <a:gd name="connsiteY1937" fmla="*/ 57604 h 500761"/>
                <a:gd name="connsiteX1938" fmla="*/ 1734062 w 4937510"/>
                <a:gd name="connsiteY1938" fmla="*/ 52841 h 500761"/>
                <a:gd name="connsiteX1939" fmla="*/ 1741577 w 4937510"/>
                <a:gd name="connsiteY1939" fmla="*/ 54350 h 500761"/>
                <a:gd name="connsiteX1940" fmla="*/ 1744583 w 4937510"/>
                <a:gd name="connsiteY1940" fmla="*/ 55859 h 500761"/>
                <a:gd name="connsiteX1941" fmla="*/ 1749092 w 4937510"/>
                <a:gd name="connsiteY1941" fmla="*/ 60386 h 500761"/>
                <a:gd name="connsiteX1942" fmla="*/ 1750595 w 4937510"/>
                <a:gd name="connsiteY1942" fmla="*/ 64913 h 500761"/>
                <a:gd name="connsiteX1943" fmla="*/ 1752099 w 4937510"/>
                <a:gd name="connsiteY1943" fmla="*/ 69440 h 500761"/>
                <a:gd name="connsiteX1944" fmla="*/ 1756608 w 4937510"/>
                <a:gd name="connsiteY1944" fmla="*/ 76986 h 500761"/>
                <a:gd name="connsiteX1945" fmla="*/ 1758111 w 4937510"/>
                <a:gd name="connsiteY1945" fmla="*/ 89058 h 500761"/>
                <a:gd name="connsiteX1946" fmla="*/ 1758111 w 4937510"/>
                <a:gd name="connsiteY1946" fmla="*/ 95094 h 500761"/>
                <a:gd name="connsiteX1947" fmla="*/ 1756608 w 4937510"/>
                <a:gd name="connsiteY1947" fmla="*/ 99621 h 500761"/>
                <a:gd name="connsiteX1948" fmla="*/ 1747589 w 4937510"/>
                <a:gd name="connsiteY1948" fmla="*/ 105657 h 500761"/>
                <a:gd name="connsiteX1949" fmla="*/ 1743080 w 4937510"/>
                <a:gd name="connsiteY1949" fmla="*/ 108675 h 500761"/>
                <a:gd name="connsiteX1950" fmla="*/ 1738571 w 4937510"/>
                <a:gd name="connsiteY1950" fmla="*/ 111693 h 500761"/>
                <a:gd name="connsiteX1951" fmla="*/ 1735565 w 4937510"/>
                <a:gd name="connsiteY1951" fmla="*/ 114711 h 500761"/>
                <a:gd name="connsiteX1952" fmla="*/ 1732559 w 4937510"/>
                <a:gd name="connsiteY1952" fmla="*/ 119238 h 500761"/>
                <a:gd name="connsiteX1953" fmla="*/ 1729553 w 4937510"/>
                <a:gd name="connsiteY1953" fmla="*/ 120747 h 500761"/>
                <a:gd name="connsiteX1954" fmla="*/ 1728049 w 4937510"/>
                <a:gd name="connsiteY1954" fmla="*/ 123766 h 500761"/>
                <a:gd name="connsiteX1955" fmla="*/ 1725043 w 4937510"/>
                <a:gd name="connsiteY1955" fmla="*/ 134329 h 500761"/>
                <a:gd name="connsiteX1956" fmla="*/ 1722037 w 4937510"/>
                <a:gd name="connsiteY1956" fmla="*/ 138856 h 500761"/>
                <a:gd name="connsiteX1957" fmla="*/ 1720534 w 4937510"/>
                <a:gd name="connsiteY1957" fmla="*/ 143383 h 500761"/>
                <a:gd name="connsiteX1958" fmla="*/ 1720534 w 4937510"/>
                <a:gd name="connsiteY1958" fmla="*/ 147910 h 500761"/>
                <a:gd name="connsiteX1959" fmla="*/ 1722037 w 4937510"/>
                <a:gd name="connsiteY1959" fmla="*/ 152437 h 500761"/>
                <a:gd name="connsiteX1960" fmla="*/ 1728049 w 4937510"/>
                <a:gd name="connsiteY1960" fmla="*/ 153946 h 500761"/>
                <a:gd name="connsiteX1961" fmla="*/ 1738571 w 4937510"/>
                <a:gd name="connsiteY1961" fmla="*/ 153946 h 500761"/>
                <a:gd name="connsiteX1962" fmla="*/ 1746086 w 4937510"/>
                <a:gd name="connsiteY1962" fmla="*/ 156964 h 500761"/>
                <a:gd name="connsiteX1963" fmla="*/ 1753602 w 4937510"/>
                <a:gd name="connsiteY1963" fmla="*/ 169036 h 500761"/>
                <a:gd name="connsiteX1964" fmla="*/ 1753602 w 4937510"/>
                <a:gd name="connsiteY1964" fmla="*/ 175073 h 500761"/>
                <a:gd name="connsiteX1965" fmla="*/ 1749092 w 4937510"/>
                <a:gd name="connsiteY1965" fmla="*/ 185636 h 500761"/>
                <a:gd name="connsiteX1966" fmla="*/ 1744583 w 4937510"/>
                <a:gd name="connsiteY1966" fmla="*/ 190163 h 500761"/>
                <a:gd name="connsiteX1967" fmla="*/ 1738571 w 4937510"/>
                <a:gd name="connsiteY1967" fmla="*/ 202235 h 500761"/>
                <a:gd name="connsiteX1968" fmla="*/ 1734062 w 4937510"/>
                <a:gd name="connsiteY1968" fmla="*/ 208271 h 500761"/>
                <a:gd name="connsiteX1969" fmla="*/ 1729553 w 4937510"/>
                <a:gd name="connsiteY1969" fmla="*/ 215816 h 500761"/>
                <a:gd name="connsiteX1970" fmla="*/ 1725043 w 4937510"/>
                <a:gd name="connsiteY1970" fmla="*/ 223362 h 500761"/>
                <a:gd name="connsiteX1971" fmla="*/ 1719031 w 4937510"/>
                <a:gd name="connsiteY1971" fmla="*/ 230907 h 500761"/>
                <a:gd name="connsiteX1972" fmla="*/ 1713019 w 4937510"/>
                <a:gd name="connsiteY1972" fmla="*/ 236943 h 500761"/>
                <a:gd name="connsiteX1973" fmla="*/ 1708510 w 4937510"/>
                <a:gd name="connsiteY1973" fmla="*/ 241470 h 500761"/>
                <a:gd name="connsiteX1974" fmla="*/ 1705504 w 4937510"/>
                <a:gd name="connsiteY1974" fmla="*/ 247506 h 500761"/>
                <a:gd name="connsiteX1975" fmla="*/ 1702497 w 4937510"/>
                <a:gd name="connsiteY1975" fmla="*/ 250524 h 500761"/>
                <a:gd name="connsiteX1976" fmla="*/ 1702497 w 4937510"/>
                <a:gd name="connsiteY1976" fmla="*/ 253542 h 500761"/>
                <a:gd name="connsiteX1977" fmla="*/ 1705504 w 4937510"/>
                <a:gd name="connsiteY1977" fmla="*/ 258069 h 500761"/>
                <a:gd name="connsiteX1978" fmla="*/ 1705504 w 4937510"/>
                <a:gd name="connsiteY1978" fmla="*/ 262596 h 500761"/>
                <a:gd name="connsiteX1979" fmla="*/ 1710013 w 4937510"/>
                <a:gd name="connsiteY1979" fmla="*/ 264105 h 500761"/>
                <a:gd name="connsiteX1980" fmla="*/ 1714522 w 4937510"/>
                <a:gd name="connsiteY1980" fmla="*/ 261087 h 500761"/>
                <a:gd name="connsiteX1981" fmla="*/ 1719031 w 4937510"/>
                <a:gd name="connsiteY1981" fmla="*/ 259578 h 500761"/>
                <a:gd name="connsiteX1982" fmla="*/ 1726546 w 4937510"/>
                <a:gd name="connsiteY1982" fmla="*/ 255051 h 500761"/>
                <a:gd name="connsiteX1983" fmla="*/ 1729553 w 4937510"/>
                <a:gd name="connsiteY1983" fmla="*/ 250524 h 500761"/>
                <a:gd name="connsiteX1984" fmla="*/ 1734062 w 4937510"/>
                <a:gd name="connsiteY1984" fmla="*/ 247506 h 500761"/>
                <a:gd name="connsiteX1985" fmla="*/ 1737068 w 4937510"/>
                <a:gd name="connsiteY1985" fmla="*/ 244488 h 500761"/>
                <a:gd name="connsiteX1986" fmla="*/ 1741577 w 4937510"/>
                <a:gd name="connsiteY1986" fmla="*/ 241470 h 500761"/>
                <a:gd name="connsiteX1987" fmla="*/ 1744583 w 4937510"/>
                <a:gd name="connsiteY1987" fmla="*/ 239961 h 500761"/>
                <a:gd name="connsiteX1988" fmla="*/ 1747589 w 4937510"/>
                <a:gd name="connsiteY1988" fmla="*/ 241470 h 500761"/>
                <a:gd name="connsiteX1989" fmla="*/ 1749092 w 4937510"/>
                <a:gd name="connsiteY1989" fmla="*/ 245997 h 500761"/>
                <a:gd name="connsiteX1990" fmla="*/ 1749092 w 4937510"/>
                <a:gd name="connsiteY1990" fmla="*/ 253542 h 500761"/>
                <a:gd name="connsiteX1991" fmla="*/ 1747589 w 4937510"/>
                <a:gd name="connsiteY1991" fmla="*/ 261087 h 500761"/>
                <a:gd name="connsiteX1992" fmla="*/ 1747589 w 4937510"/>
                <a:gd name="connsiteY1992" fmla="*/ 265614 h 500761"/>
                <a:gd name="connsiteX1993" fmla="*/ 1744583 w 4937510"/>
                <a:gd name="connsiteY1993" fmla="*/ 271651 h 500761"/>
                <a:gd name="connsiteX1994" fmla="*/ 1741577 w 4937510"/>
                <a:gd name="connsiteY1994" fmla="*/ 274669 h 500761"/>
                <a:gd name="connsiteX1995" fmla="*/ 1738571 w 4937510"/>
                <a:gd name="connsiteY1995" fmla="*/ 276178 h 500761"/>
                <a:gd name="connsiteX1996" fmla="*/ 1735565 w 4937510"/>
                <a:gd name="connsiteY1996" fmla="*/ 279196 h 500761"/>
                <a:gd name="connsiteX1997" fmla="*/ 1729553 w 4937510"/>
                <a:gd name="connsiteY1997" fmla="*/ 282214 h 500761"/>
                <a:gd name="connsiteX1998" fmla="*/ 1723540 w 4937510"/>
                <a:gd name="connsiteY1998" fmla="*/ 289759 h 500761"/>
                <a:gd name="connsiteX1999" fmla="*/ 1716025 w 4937510"/>
                <a:gd name="connsiteY1999" fmla="*/ 295795 h 500761"/>
                <a:gd name="connsiteX2000" fmla="*/ 1710013 w 4937510"/>
                <a:gd name="connsiteY2000" fmla="*/ 300322 h 500761"/>
                <a:gd name="connsiteX2001" fmla="*/ 1705504 w 4937510"/>
                <a:gd name="connsiteY2001" fmla="*/ 300322 h 500761"/>
                <a:gd name="connsiteX2002" fmla="*/ 1704000 w 4937510"/>
                <a:gd name="connsiteY2002" fmla="*/ 303340 h 500761"/>
                <a:gd name="connsiteX2003" fmla="*/ 1704000 w 4937510"/>
                <a:gd name="connsiteY2003" fmla="*/ 307867 h 500761"/>
                <a:gd name="connsiteX2004" fmla="*/ 1708510 w 4937510"/>
                <a:gd name="connsiteY2004" fmla="*/ 309376 h 500761"/>
                <a:gd name="connsiteX2005" fmla="*/ 1713019 w 4937510"/>
                <a:gd name="connsiteY2005" fmla="*/ 312394 h 500761"/>
                <a:gd name="connsiteX2006" fmla="*/ 1717528 w 4937510"/>
                <a:gd name="connsiteY2006" fmla="*/ 318430 h 500761"/>
                <a:gd name="connsiteX2007" fmla="*/ 1720534 w 4937510"/>
                <a:gd name="connsiteY2007" fmla="*/ 327485 h 500761"/>
                <a:gd name="connsiteX2008" fmla="*/ 1720534 w 4937510"/>
                <a:gd name="connsiteY2008" fmla="*/ 330503 h 500761"/>
                <a:gd name="connsiteX2009" fmla="*/ 1722037 w 4937510"/>
                <a:gd name="connsiteY2009" fmla="*/ 335030 h 500761"/>
                <a:gd name="connsiteX2010" fmla="*/ 1720534 w 4937510"/>
                <a:gd name="connsiteY2010" fmla="*/ 342575 h 500761"/>
                <a:gd name="connsiteX2011" fmla="*/ 1719031 w 4937510"/>
                <a:gd name="connsiteY2011" fmla="*/ 354647 h 500761"/>
                <a:gd name="connsiteX2012" fmla="*/ 1720534 w 4937510"/>
                <a:gd name="connsiteY2012" fmla="*/ 362192 h 500761"/>
                <a:gd name="connsiteX2013" fmla="*/ 1720534 w 4937510"/>
                <a:gd name="connsiteY2013" fmla="*/ 369738 h 500761"/>
                <a:gd name="connsiteX2014" fmla="*/ 1720534 w 4937510"/>
                <a:gd name="connsiteY2014" fmla="*/ 374265 h 500761"/>
                <a:gd name="connsiteX2015" fmla="*/ 1717528 w 4937510"/>
                <a:gd name="connsiteY2015" fmla="*/ 380301 h 500761"/>
                <a:gd name="connsiteX2016" fmla="*/ 1719031 w 4937510"/>
                <a:gd name="connsiteY2016" fmla="*/ 386337 h 500761"/>
                <a:gd name="connsiteX2017" fmla="*/ 1720534 w 4937510"/>
                <a:gd name="connsiteY2017" fmla="*/ 390864 h 500761"/>
                <a:gd name="connsiteX2018" fmla="*/ 1719031 w 4937510"/>
                <a:gd name="connsiteY2018" fmla="*/ 398409 h 500761"/>
                <a:gd name="connsiteX2019" fmla="*/ 1719031 w 4937510"/>
                <a:gd name="connsiteY2019" fmla="*/ 405954 h 500761"/>
                <a:gd name="connsiteX2020" fmla="*/ 1716025 w 4937510"/>
                <a:gd name="connsiteY2020" fmla="*/ 416517 h 500761"/>
                <a:gd name="connsiteX2021" fmla="*/ 1713019 w 4937510"/>
                <a:gd name="connsiteY2021" fmla="*/ 422554 h 500761"/>
                <a:gd name="connsiteX2022" fmla="*/ 1711516 w 4937510"/>
                <a:gd name="connsiteY2022" fmla="*/ 428590 h 500761"/>
                <a:gd name="connsiteX2023" fmla="*/ 1710013 w 4937510"/>
                <a:gd name="connsiteY2023" fmla="*/ 434626 h 500761"/>
                <a:gd name="connsiteX2024" fmla="*/ 1705504 w 4937510"/>
                <a:gd name="connsiteY2024" fmla="*/ 440662 h 500761"/>
                <a:gd name="connsiteX2025" fmla="*/ 1697988 w 4937510"/>
                <a:gd name="connsiteY2025" fmla="*/ 446698 h 500761"/>
                <a:gd name="connsiteX2026" fmla="*/ 1691976 w 4937510"/>
                <a:gd name="connsiteY2026" fmla="*/ 448207 h 500761"/>
                <a:gd name="connsiteX2027" fmla="*/ 1682958 w 4937510"/>
                <a:gd name="connsiteY2027" fmla="*/ 449716 h 500761"/>
                <a:gd name="connsiteX2028" fmla="*/ 1678448 w 4937510"/>
                <a:gd name="connsiteY2028" fmla="*/ 448207 h 500761"/>
                <a:gd name="connsiteX2029" fmla="*/ 1672436 w 4937510"/>
                <a:gd name="connsiteY2029" fmla="*/ 443680 h 500761"/>
                <a:gd name="connsiteX2030" fmla="*/ 1669430 w 4937510"/>
                <a:gd name="connsiteY2030" fmla="*/ 440662 h 500761"/>
                <a:gd name="connsiteX2031" fmla="*/ 1669430 w 4937510"/>
                <a:gd name="connsiteY2031" fmla="*/ 434626 h 500761"/>
                <a:gd name="connsiteX2032" fmla="*/ 1667927 w 4937510"/>
                <a:gd name="connsiteY2032" fmla="*/ 430099 h 500761"/>
                <a:gd name="connsiteX2033" fmla="*/ 1664921 w 4937510"/>
                <a:gd name="connsiteY2033" fmla="*/ 422554 h 500761"/>
                <a:gd name="connsiteX2034" fmla="*/ 1661915 w 4937510"/>
                <a:gd name="connsiteY2034" fmla="*/ 419536 h 500761"/>
                <a:gd name="connsiteX2035" fmla="*/ 1657405 w 4937510"/>
                <a:gd name="connsiteY2035" fmla="*/ 416517 h 500761"/>
                <a:gd name="connsiteX2036" fmla="*/ 1652896 w 4937510"/>
                <a:gd name="connsiteY2036" fmla="*/ 413499 h 500761"/>
                <a:gd name="connsiteX2037" fmla="*/ 1652896 w 4937510"/>
                <a:gd name="connsiteY2037" fmla="*/ 408972 h 500761"/>
                <a:gd name="connsiteX2038" fmla="*/ 1654399 w 4937510"/>
                <a:gd name="connsiteY2038" fmla="*/ 404445 h 500761"/>
                <a:gd name="connsiteX2039" fmla="*/ 1654399 w 4937510"/>
                <a:gd name="connsiteY2039" fmla="*/ 398409 h 500761"/>
                <a:gd name="connsiteX2040" fmla="*/ 1654399 w 4937510"/>
                <a:gd name="connsiteY2040" fmla="*/ 395391 h 500761"/>
                <a:gd name="connsiteX2041" fmla="*/ 1654399 w 4937510"/>
                <a:gd name="connsiteY2041" fmla="*/ 392373 h 500761"/>
                <a:gd name="connsiteX2042" fmla="*/ 1657405 w 4937510"/>
                <a:gd name="connsiteY2042" fmla="*/ 390864 h 500761"/>
                <a:gd name="connsiteX2043" fmla="*/ 1658909 w 4937510"/>
                <a:gd name="connsiteY2043" fmla="*/ 387846 h 500761"/>
                <a:gd name="connsiteX2044" fmla="*/ 1661915 w 4937510"/>
                <a:gd name="connsiteY2044" fmla="*/ 381810 h 500761"/>
                <a:gd name="connsiteX2045" fmla="*/ 1661915 w 4937510"/>
                <a:gd name="connsiteY2045" fmla="*/ 372756 h 500761"/>
                <a:gd name="connsiteX2046" fmla="*/ 1661915 w 4937510"/>
                <a:gd name="connsiteY2046" fmla="*/ 365210 h 500761"/>
                <a:gd name="connsiteX2047" fmla="*/ 1661915 w 4937510"/>
                <a:gd name="connsiteY2047" fmla="*/ 357665 h 500761"/>
                <a:gd name="connsiteX2048" fmla="*/ 1660412 w 4937510"/>
                <a:gd name="connsiteY2048" fmla="*/ 351629 h 500761"/>
                <a:gd name="connsiteX2049" fmla="*/ 1655902 w 4937510"/>
                <a:gd name="connsiteY2049" fmla="*/ 350120 h 500761"/>
                <a:gd name="connsiteX2050" fmla="*/ 1651393 w 4937510"/>
                <a:gd name="connsiteY2050" fmla="*/ 354647 h 500761"/>
                <a:gd name="connsiteX2051" fmla="*/ 1642375 w 4937510"/>
                <a:gd name="connsiteY2051" fmla="*/ 354647 h 500761"/>
                <a:gd name="connsiteX2052" fmla="*/ 1636363 w 4937510"/>
                <a:gd name="connsiteY2052" fmla="*/ 353138 h 500761"/>
                <a:gd name="connsiteX2053" fmla="*/ 1633356 w 4937510"/>
                <a:gd name="connsiteY2053" fmla="*/ 347102 h 500761"/>
                <a:gd name="connsiteX2054" fmla="*/ 1630350 w 4937510"/>
                <a:gd name="connsiteY2054" fmla="*/ 339557 h 500761"/>
                <a:gd name="connsiteX2055" fmla="*/ 1625841 w 4937510"/>
                <a:gd name="connsiteY2055" fmla="*/ 333521 h 500761"/>
                <a:gd name="connsiteX2056" fmla="*/ 1624338 w 4937510"/>
                <a:gd name="connsiteY2056" fmla="*/ 324467 h 500761"/>
                <a:gd name="connsiteX2057" fmla="*/ 1622835 w 4937510"/>
                <a:gd name="connsiteY2057" fmla="*/ 310885 h 500761"/>
                <a:gd name="connsiteX2058" fmla="*/ 1624338 w 4937510"/>
                <a:gd name="connsiteY2058" fmla="*/ 301831 h 500761"/>
                <a:gd name="connsiteX2059" fmla="*/ 1627344 w 4937510"/>
                <a:gd name="connsiteY2059" fmla="*/ 295795 h 500761"/>
                <a:gd name="connsiteX2060" fmla="*/ 1630350 w 4937510"/>
                <a:gd name="connsiteY2060" fmla="*/ 291268 h 500761"/>
                <a:gd name="connsiteX2061" fmla="*/ 1637866 w 4937510"/>
                <a:gd name="connsiteY2061" fmla="*/ 283723 h 500761"/>
                <a:gd name="connsiteX2062" fmla="*/ 1637866 w 4937510"/>
                <a:gd name="connsiteY2062" fmla="*/ 279196 h 500761"/>
                <a:gd name="connsiteX2063" fmla="*/ 1636363 w 4937510"/>
                <a:gd name="connsiteY2063" fmla="*/ 274669 h 500761"/>
                <a:gd name="connsiteX2064" fmla="*/ 1633356 w 4937510"/>
                <a:gd name="connsiteY2064" fmla="*/ 270142 h 500761"/>
                <a:gd name="connsiteX2065" fmla="*/ 1628847 w 4937510"/>
                <a:gd name="connsiteY2065" fmla="*/ 261087 h 500761"/>
                <a:gd name="connsiteX2066" fmla="*/ 1624338 w 4937510"/>
                <a:gd name="connsiteY2066" fmla="*/ 255051 h 500761"/>
                <a:gd name="connsiteX2067" fmla="*/ 1619829 w 4937510"/>
                <a:gd name="connsiteY2067" fmla="*/ 249015 h 500761"/>
                <a:gd name="connsiteX2068" fmla="*/ 1616823 w 4937510"/>
                <a:gd name="connsiteY2068" fmla="*/ 239961 h 500761"/>
                <a:gd name="connsiteX2069" fmla="*/ 1618326 w 4937510"/>
                <a:gd name="connsiteY2069" fmla="*/ 230907 h 500761"/>
                <a:gd name="connsiteX2070" fmla="*/ 1621332 w 4937510"/>
                <a:gd name="connsiteY2070" fmla="*/ 226380 h 500761"/>
                <a:gd name="connsiteX2071" fmla="*/ 1622835 w 4937510"/>
                <a:gd name="connsiteY2071" fmla="*/ 218834 h 500761"/>
                <a:gd name="connsiteX2072" fmla="*/ 1625841 w 4937510"/>
                <a:gd name="connsiteY2072" fmla="*/ 212798 h 500761"/>
                <a:gd name="connsiteX2073" fmla="*/ 1628847 w 4937510"/>
                <a:gd name="connsiteY2073" fmla="*/ 209780 h 500761"/>
                <a:gd name="connsiteX2074" fmla="*/ 1631853 w 4937510"/>
                <a:gd name="connsiteY2074" fmla="*/ 202235 h 500761"/>
                <a:gd name="connsiteX2075" fmla="*/ 1636363 w 4937510"/>
                <a:gd name="connsiteY2075" fmla="*/ 199217 h 500761"/>
                <a:gd name="connsiteX2076" fmla="*/ 1639369 w 4937510"/>
                <a:gd name="connsiteY2076" fmla="*/ 196199 h 500761"/>
                <a:gd name="connsiteX2077" fmla="*/ 1643878 w 4937510"/>
                <a:gd name="connsiteY2077" fmla="*/ 191672 h 500761"/>
                <a:gd name="connsiteX2078" fmla="*/ 1648387 w 4937510"/>
                <a:gd name="connsiteY2078" fmla="*/ 188654 h 500761"/>
                <a:gd name="connsiteX2079" fmla="*/ 1651393 w 4937510"/>
                <a:gd name="connsiteY2079" fmla="*/ 184127 h 500761"/>
                <a:gd name="connsiteX2080" fmla="*/ 1652896 w 4937510"/>
                <a:gd name="connsiteY2080" fmla="*/ 178091 h 500761"/>
                <a:gd name="connsiteX2081" fmla="*/ 1655902 w 4937510"/>
                <a:gd name="connsiteY2081" fmla="*/ 173564 h 500761"/>
                <a:gd name="connsiteX2082" fmla="*/ 1661915 w 4937510"/>
                <a:gd name="connsiteY2082" fmla="*/ 166018 h 500761"/>
                <a:gd name="connsiteX2083" fmla="*/ 1667927 w 4937510"/>
                <a:gd name="connsiteY2083" fmla="*/ 161491 h 500761"/>
                <a:gd name="connsiteX2084" fmla="*/ 1672436 w 4937510"/>
                <a:gd name="connsiteY2084" fmla="*/ 155455 h 500761"/>
                <a:gd name="connsiteX2085" fmla="*/ 1675442 w 4937510"/>
                <a:gd name="connsiteY2085" fmla="*/ 150928 h 500761"/>
                <a:gd name="connsiteX2086" fmla="*/ 1681454 w 4937510"/>
                <a:gd name="connsiteY2086" fmla="*/ 143383 h 500761"/>
                <a:gd name="connsiteX2087" fmla="*/ 1685964 w 4937510"/>
                <a:gd name="connsiteY2087" fmla="*/ 137347 h 500761"/>
                <a:gd name="connsiteX2088" fmla="*/ 1691976 w 4937510"/>
                <a:gd name="connsiteY2088" fmla="*/ 129802 h 500761"/>
                <a:gd name="connsiteX2089" fmla="*/ 1697988 w 4937510"/>
                <a:gd name="connsiteY2089" fmla="*/ 120747 h 500761"/>
                <a:gd name="connsiteX2090" fmla="*/ 1702497 w 4937510"/>
                <a:gd name="connsiteY2090" fmla="*/ 114711 h 500761"/>
                <a:gd name="connsiteX2091" fmla="*/ 1707007 w 4937510"/>
                <a:gd name="connsiteY2091" fmla="*/ 107166 h 500761"/>
                <a:gd name="connsiteX2092" fmla="*/ 1717528 w 4937510"/>
                <a:gd name="connsiteY2092" fmla="*/ 92076 h 500761"/>
                <a:gd name="connsiteX2093" fmla="*/ 1723540 w 4937510"/>
                <a:gd name="connsiteY2093" fmla="*/ 78495 h 500761"/>
                <a:gd name="connsiteX2094" fmla="*/ 1728049 w 4937510"/>
                <a:gd name="connsiteY2094" fmla="*/ 66422 h 500761"/>
                <a:gd name="connsiteX2095" fmla="*/ 1734062 w 4937510"/>
                <a:gd name="connsiteY2095" fmla="*/ 52841 h 500761"/>
                <a:gd name="connsiteX2096" fmla="*/ 3321592 w 4937510"/>
                <a:gd name="connsiteY2096" fmla="*/ 46491 h 500761"/>
                <a:gd name="connsiteX2097" fmla="*/ 3332117 w 4937510"/>
                <a:gd name="connsiteY2097" fmla="*/ 51006 h 500761"/>
                <a:gd name="connsiteX2098" fmla="*/ 3342642 w 4937510"/>
                <a:gd name="connsiteY2098" fmla="*/ 58530 h 500761"/>
                <a:gd name="connsiteX2099" fmla="*/ 3351663 w 4937510"/>
                <a:gd name="connsiteY2099" fmla="*/ 67559 h 500761"/>
                <a:gd name="connsiteX2100" fmla="*/ 3362188 w 4937510"/>
                <a:gd name="connsiteY2100" fmla="*/ 70569 h 500761"/>
                <a:gd name="connsiteX2101" fmla="*/ 3371209 w 4937510"/>
                <a:gd name="connsiteY2101" fmla="*/ 69064 h 500761"/>
                <a:gd name="connsiteX2102" fmla="*/ 3381734 w 4937510"/>
                <a:gd name="connsiteY2102" fmla="*/ 67559 h 500761"/>
                <a:gd name="connsiteX2103" fmla="*/ 3390756 w 4937510"/>
                <a:gd name="connsiteY2103" fmla="*/ 67559 h 500761"/>
                <a:gd name="connsiteX2104" fmla="*/ 3389252 w 4937510"/>
                <a:gd name="connsiteY2104" fmla="*/ 70569 h 500761"/>
                <a:gd name="connsiteX2105" fmla="*/ 3384741 w 4937510"/>
                <a:gd name="connsiteY2105" fmla="*/ 79599 h 500761"/>
                <a:gd name="connsiteX2106" fmla="*/ 3368202 w 4937510"/>
                <a:gd name="connsiteY2106" fmla="*/ 91638 h 500761"/>
                <a:gd name="connsiteX2107" fmla="*/ 3357678 w 4937510"/>
                <a:gd name="connsiteY2107" fmla="*/ 97657 h 500761"/>
                <a:gd name="connsiteX2108" fmla="*/ 3353167 w 4937510"/>
                <a:gd name="connsiteY2108" fmla="*/ 102172 h 500761"/>
                <a:gd name="connsiteX2109" fmla="*/ 3350160 w 4937510"/>
                <a:gd name="connsiteY2109" fmla="*/ 111201 h 500761"/>
                <a:gd name="connsiteX2110" fmla="*/ 3350160 w 4937510"/>
                <a:gd name="connsiteY2110" fmla="*/ 124745 h 500761"/>
                <a:gd name="connsiteX2111" fmla="*/ 3356174 w 4937510"/>
                <a:gd name="connsiteY2111" fmla="*/ 135279 h 500761"/>
                <a:gd name="connsiteX2112" fmla="*/ 3360685 w 4937510"/>
                <a:gd name="connsiteY2112" fmla="*/ 142804 h 500761"/>
                <a:gd name="connsiteX2113" fmla="*/ 3372713 w 4937510"/>
                <a:gd name="connsiteY2113" fmla="*/ 139794 h 500761"/>
                <a:gd name="connsiteX2114" fmla="*/ 3383238 w 4937510"/>
                <a:gd name="connsiteY2114" fmla="*/ 136784 h 500761"/>
                <a:gd name="connsiteX2115" fmla="*/ 3395266 w 4937510"/>
                <a:gd name="connsiteY2115" fmla="*/ 136784 h 500761"/>
                <a:gd name="connsiteX2116" fmla="*/ 3408798 w 4937510"/>
                <a:gd name="connsiteY2116" fmla="*/ 142804 h 500761"/>
                <a:gd name="connsiteX2117" fmla="*/ 3417819 w 4937510"/>
                <a:gd name="connsiteY2117" fmla="*/ 145813 h 500761"/>
                <a:gd name="connsiteX2118" fmla="*/ 3417819 w 4937510"/>
                <a:gd name="connsiteY2118" fmla="*/ 156347 h 500761"/>
                <a:gd name="connsiteX2119" fmla="*/ 3417819 w 4937510"/>
                <a:gd name="connsiteY2119" fmla="*/ 168386 h 500761"/>
                <a:gd name="connsiteX2120" fmla="*/ 3407295 w 4937510"/>
                <a:gd name="connsiteY2120" fmla="*/ 206009 h 500761"/>
                <a:gd name="connsiteX2121" fmla="*/ 3396770 w 4937510"/>
                <a:gd name="connsiteY2121" fmla="*/ 227077 h 500761"/>
                <a:gd name="connsiteX2122" fmla="*/ 3390756 w 4937510"/>
                <a:gd name="connsiteY2122" fmla="*/ 233096 h 500761"/>
                <a:gd name="connsiteX2123" fmla="*/ 3386245 w 4937510"/>
                <a:gd name="connsiteY2123" fmla="*/ 243631 h 500761"/>
                <a:gd name="connsiteX2124" fmla="*/ 3383238 w 4937510"/>
                <a:gd name="connsiteY2124" fmla="*/ 254165 h 500761"/>
                <a:gd name="connsiteX2125" fmla="*/ 3359181 w 4937510"/>
                <a:gd name="connsiteY2125" fmla="*/ 261689 h 500761"/>
                <a:gd name="connsiteX2126" fmla="*/ 3348656 w 4937510"/>
                <a:gd name="connsiteY2126" fmla="*/ 267709 h 500761"/>
                <a:gd name="connsiteX2127" fmla="*/ 3339635 w 4937510"/>
                <a:gd name="connsiteY2127" fmla="*/ 281253 h 500761"/>
                <a:gd name="connsiteX2128" fmla="*/ 3341139 w 4937510"/>
                <a:gd name="connsiteY2128" fmla="*/ 299311 h 500761"/>
                <a:gd name="connsiteX2129" fmla="*/ 3353167 w 4937510"/>
                <a:gd name="connsiteY2129" fmla="*/ 311350 h 500761"/>
                <a:gd name="connsiteX2130" fmla="*/ 3390756 w 4937510"/>
                <a:gd name="connsiteY2130" fmla="*/ 309845 h 500761"/>
                <a:gd name="connsiteX2131" fmla="*/ 3411805 w 4937510"/>
                <a:gd name="connsiteY2131" fmla="*/ 318875 h 500761"/>
                <a:gd name="connsiteX2132" fmla="*/ 3432855 w 4937510"/>
                <a:gd name="connsiteY2132" fmla="*/ 330914 h 500761"/>
                <a:gd name="connsiteX2133" fmla="*/ 3458415 w 4937510"/>
                <a:gd name="connsiteY2133" fmla="*/ 345962 h 500761"/>
                <a:gd name="connsiteX2134" fmla="*/ 3470444 w 4937510"/>
                <a:gd name="connsiteY2134" fmla="*/ 354992 h 500761"/>
                <a:gd name="connsiteX2135" fmla="*/ 3477961 w 4937510"/>
                <a:gd name="connsiteY2135" fmla="*/ 362516 h 500761"/>
                <a:gd name="connsiteX2136" fmla="*/ 3488486 w 4937510"/>
                <a:gd name="connsiteY2136" fmla="*/ 382080 h 500761"/>
                <a:gd name="connsiteX2137" fmla="*/ 3480968 w 4937510"/>
                <a:gd name="connsiteY2137" fmla="*/ 401643 h 500761"/>
                <a:gd name="connsiteX2138" fmla="*/ 3465933 w 4937510"/>
                <a:gd name="connsiteY2138" fmla="*/ 404653 h 500761"/>
                <a:gd name="connsiteX2139" fmla="*/ 3422330 w 4937510"/>
                <a:gd name="connsiteY2139" fmla="*/ 373050 h 500761"/>
                <a:gd name="connsiteX2140" fmla="*/ 3405791 w 4937510"/>
                <a:gd name="connsiteY2140" fmla="*/ 361011 h 500761"/>
                <a:gd name="connsiteX2141" fmla="*/ 3387749 w 4937510"/>
                <a:gd name="connsiteY2141" fmla="*/ 345962 h 500761"/>
                <a:gd name="connsiteX2142" fmla="*/ 3380231 w 4937510"/>
                <a:gd name="connsiteY2142" fmla="*/ 341448 h 500761"/>
                <a:gd name="connsiteX2143" fmla="*/ 3365195 w 4937510"/>
                <a:gd name="connsiteY2143" fmla="*/ 341448 h 500761"/>
                <a:gd name="connsiteX2144" fmla="*/ 3353167 w 4937510"/>
                <a:gd name="connsiteY2144" fmla="*/ 336933 h 500761"/>
                <a:gd name="connsiteX2145" fmla="*/ 3338131 w 4937510"/>
                <a:gd name="connsiteY2145" fmla="*/ 336933 h 500761"/>
                <a:gd name="connsiteX2146" fmla="*/ 3335124 w 4937510"/>
                <a:gd name="connsiteY2146" fmla="*/ 341448 h 500761"/>
                <a:gd name="connsiteX2147" fmla="*/ 3335124 w 4937510"/>
                <a:gd name="connsiteY2147" fmla="*/ 348972 h 500761"/>
                <a:gd name="connsiteX2148" fmla="*/ 3336628 w 4937510"/>
                <a:gd name="connsiteY2148" fmla="*/ 356497 h 500761"/>
                <a:gd name="connsiteX2149" fmla="*/ 3338131 w 4937510"/>
                <a:gd name="connsiteY2149" fmla="*/ 370041 h 500761"/>
                <a:gd name="connsiteX2150" fmla="*/ 3339635 w 4937510"/>
                <a:gd name="connsiteY2150" fmla="*/ 391109 h 500761"/>
                <a:gd name="connsiteX2151" fmla="*/ 3339635 w 4937510"/>
                <a:gd name="connsiteY2151" fmla="*/ 419702 h 500761"/>
                <a:gd name="connsiteX2152" fmla="*/ 3329110 w 4937510"/>
                <a:gd name="connsiteY2152" fmla="*/ 440770 h 500761"/>
                <a:gd name="connsiteX2153" fmla="*/ 3308060 w 4937510"/>
                <a:gd name="connsiteY2153" fmla="*/ 449799 h 500761"/>
                <a:gd name="connsiteX2154" fmla="*/ 3293025 w 4937510"/>
                <a:gd name="connsiteY2154" fmla="*/ 448294 h 500761"/>
                <a:gd name="connsiteX2155" fmla="*/ 3287011 w 4937510"/>
                <a:gd name="connsiteY2155" fmla="*/ 445285 h 500761"/>
                <a:gd name="connsiteX2156" fmla="*/ 3282500 w 4937510"/>
                <a:gd name="connsiteY2156" fmla="*/ 436255 h 500761"/>
                <a:gd name="connsiteX2157" fmla="*/ 3279493 w 4937510"/>
                <a:gd name="connsiteY2157" fmla="*/ 428731 h 500761"/>
                <a:gd name="connsiteX2158" fmla="*/ 3276486 w 4937510"/>
                <a:gd name="connsiteY2158" fmla="*/ 425721 h 500761"/>
                <a:gd name="connsiteX2159" fmla="*/ 3273479 w 4937510"/>
                <a:gd name="connsiteY2159" fmla="*/ 419702 h 500761"/>
                <a:gd name="connsiteX2160" fmla="*/ 3274982 w 4937510"/>
                <a:gd name="connsiteY2160" fmla="*/ 409167 h 500761"/>
                <a:gd name="connsiteX2161" fmla="*/ 3274982 w 4937510"/>
                <a:gd name="connsiteY2161" fmla="*/ 394119 h 500761"/>
                <a:gd name="connsiteX2162" fmla="*/ 3279493 w 4937510"/>
                <a:gd name="connsiteY2162" fmla="*/ 380575 h 500761"/>
                <a:gd name="connsiteX2163" fmla="*/ 3280997 w 4937510"/>
                <a:gd name="connsiteY2163" fmla="*/ 368536 h 500761"/>
                <a:gd name="connsiteX2164" fmla="*/ 3280997 w 4937510"/>
                <a:gd name="connsiteY2164" fmla="*/ 348972 h 500761"/>
                <a:gd name="connsiteX2165" fmla="*/ 3279493 w 4937510"/>
                <a:gd name="connsiteY2165" fmla="*/ 341448 h 500761"/>
                <a:gd name="connsiteX2166" fmla="*/ 3273479 w 4937510"/>
                <a:gd name="connsiteY2166" fmla="*/ 338438 h 500761"/>
                <a:gd name="connsiteX2167" fmla="*/ 3265961 w 4937510"/>
                <a:gd name="connsiteY2167" fmla="*/ 342953 h 500761"/>
                <a:gd name="connsiteX2168" fmla="*/ 3258443 w 4937510"/>
                <a:gd name="connsiteY2168" fmla="*/ 351982 h 500761"/>
                <a:gd name="connsiteX2169" fmla="*/ 3250926 w 4937510"/>
                <a:gd name="connsiteY2169" fmla="*/ 361011 h 500761"/>
                <a:gd name="connsiteX2170" fmla="*/ 3240401 w 4937510"/>
                <a:gd name="connsiteY2170" fmla="*/ 373050 h 500761"/>
                <a:gd name="connsiteX2171" fmla="*/ 3229876 w 4937510"/>
                <a:gd name="connsiteY2171" fmla="*/ 382080 h 500761"/>
                <a:gd name="connsiteX2172" fmla="*/ 3225365 w 4937510"/>
                <a:gd name="connsiteY2172" fmla="*/ 388099 h 500761"/>
                <a:gd name="connsiteX2173" fmla="*/ 3220855 w 4937510"/>
                <a:gd name="connsiteY2173" fmla="*/ 394119 h 500761"/>
                <a:gd name="connsiteX2174" fmla="*/ 3216344 w 4937510"/>
                <a:gd name="connsiteY2174" fmla="*/ 401643 h 500761"/>
                <a:gd name="connsiteX2175" fmla="*/ 3207323 w 4937510"/>
                <a:gd name="connsiteY2175" fmla="*/ 406158 h 500761"/>
                <a:gd name="connsiteX2176" fmla="*/ 3198301 w 4937510"/>
                <a:gd name="connsiteY2176" fmla="*/ 412177 h 500761"/>
                <a:gd name="connsiteX2177" fmla="*/ 3186273 w 4937510"/>
                <a:gd name="connsiteY2177" fmla="*/ 421207 h 500761"/>
                <a:gd name="connsiteX2178" fmla="*/ 3177252 w 4937510"/>
                <a:gd name="connsiteY2178" fmla="*/ 413682 h 500761"/>
                <a:gd name="connsiteX2179" fmla="*/ 3177252 w 4937510"/>
                <a:gd name="connsiteY2179" fmla="*/ 400138 h 500761"/>
                <a:gd name="connsiteX2180" fmla="*/ 3180259 w 4937510"/>
                <a:gd name="connsiteY2180" fmla="*/ 392614 h 500761"/>
                <a:gd name="connsiteX2181" fmla="*/ 3187777 w 4937510"/>
                <a:gd name="connsiteY2181" fmla="*/ 389604 h 500761"/>
                <a:gd name="connsiteX2182" fmla="*/ 3196798 w 4937510"/>
                <a:gd name="connsiteY2182" fmla="*/ 386594 h 500761"/>
                <a:gd name="connsiteX2183" fmla="*/ 3202812 w 4937510"/>
                <a:gd name="connsiteY2183" fmla="*/ 385089 h 500761"/>
                <a:gd name="connsiteX2184" fmla="*/ 3208826 w 4937510"/>
                <a:gd name="connsiteY2184" fmla="*/ 382080 h 500761"/>
                <a:gd name="connsiteX2185" fmla="*/ 3222358 w 4937510"/>
                <a:gd name="connsiteY2185" fmla="*/ 365526 h 500761"/>
                <a:gd name="connsiteX2186" fmla="*/ 3231380 w 4937510"/>
                <a:gd name="connsiteY2186" fmla="*/ 356497 h 500761"/>
                <a:gd name="connsiteX2187" fmla="*/ 3235890 w 4937510"/>
                <a:gd name="connsiteY2187" fmla="*/ 351982 h 500761"/>
                <a:gd name="connsiteX2188" fmla="*/ 3238897 w 4937510"/>
                <a:gd name="connsiteY2188" fmla="*/ 345962 h 500761"/>
                <a:gd name="connsiteX2189" fmla="*/ 3246415 w 4937510"/>
                <a:gd name="connsiteY2189" fmla="*/ 336933 h 500761"/>
                <a:gd name="connsiteX2190" fmla="*/ 3255436 w 4937510"/>
                <a:gd name="connsiteY2190" fmla="*/ 330914 h 500761"/>
                <a:gd name="connsiteX2191" fmla="*/ 3262954 w 4937510"/>
                <a:gd name="connsiteY2191" fmla="*/ 324894 h 500761"/>
                <a:gd name="connsiteX2192" fmla="*/ 3267465 w 4937510"/>
                <a:gd name="connsiteY2192" fmla="*/ 318875 h 500761"/>
                <a:gd name="connsiteX2193" fmla="*/ 3267465 w 4937510"/>
                <a:gd name="connsiteY2193" fmla="*/ 314360 h 500761"/>
                <a:gd name="connsiteX2194" fmla="*/ 3264458 w 4937510"/>
                <a:gd name="connsiteY2194" fmla="*/ 308340 h 500761"/>
                <a:gd name="connsiteX2195" fmla="*/ 3253933 w 4937510"/>
                <a:gd name="connsiteY2195" fmla="*/ 308340 h 500761"/>
                <a:gd name="connsiteX2196" fmla="*/ 3247919 w 4937510"/>
                <a:gd name="connsiteY2196" fmla="*/ 306836 h 500761"/>
                <a:gd name="connsiteX2197" fmla="*/ 3241904 w 4937510"/>
                <a:gd name="connsiteY2197" fmla="*/ 297806 h 500761"/>
                <a:gd name="connsiteX2198" fmla="*/ 3232883 w 4937510"/>
                <a:gd name="connsiteY2198" fmla="*/ 300816 h 500761"/>
                <a:gd name="connsiteX2199" fmla="*/ 3223862 w 4937510"/>
                <a:gd name="connsiteY2199" fmla="*/ 305331 h 500761"/>
                <a:gd name="connsiteX2200" fmla="*/ 3214840 w 4937510"/>
                <a:gd name="connsiteY2200" fmla="*/ 305331 h 500761"/>
                <a:gd name="connsiteX2201" fmla="*/ 3207323 w 4937510"/>
                <a:gd name="connsiteY2201" fmla="*/ 302321 h 500761"/>
                <a:gd name="connsiteX2202" fmla="*/ 3201309 w 4937510"/>
                <a:gd name="connsiteY2202" fmla="*/ 296301 h 500761"/>
                <a:gd name="connsiteX2203" fmla="*/ 3199805 w 4937510"/>
                <a:gd name="connsiteY2203" fmla="*/ 290282 h 500761"/>
                <a:gd name="connsiteX2204" fmla="*/ 3199805 w 4937510"/>
                <a:gd name="connsiteY2204" fmla="*/ 281253 h 500761"/>
                <a:gd name="connsiteX2205" fmla="*/ 3201309 w 4937510"/>
                <a:gd name="connsiteY2205" fmla="*/ 266204 h 500761"/>
                <a:gd name="connsiteX2206" fmla="*/ 3198301 w 4937510"/>
                <a:gd name="connsiteY2206" fmla="*/ 246640 h 500761"/>
                <a:gd name="connsiteX2207" fmla="*/ 3198301 w 4937510"/>
                <a:gd name="connsiteY2207" fmla="*/ 233096 h 500761"/>
                <a:gd name="connsiteX2208" fmla="*/ 3201309 w 4937510"/>
                <a:gd name="connsiteY2208" fmla="*/ 221057 h 500761"/>
                <a:gd name="connsiteX2209" fmla="*/ 3201309 w 4937510"/>
                <a:gd name="connsiteY2209" fmla="*/ 212028 h 500761"/>
                <a:gd name="connsiteX2210" fmla="*/ 3196798 w 4937510"/>
                <a:gd name="connsiteY2210" fmla="*/ 201494 h 500761"/>
                <a:gd name="connsiteX2211" fmla="*/ 3193791 w 4937510"/>
                <a:gd name="connsiteY2211" fmla="*/ 190960 h 500761"/>
                <a:gd name="connsiteX2212" fmla="*/ 3196798 w 4937510"/>
                <a:gd name="connsiteY2212" fmla="*/ 186445 h 500761"/>
                <a:gd name="connsiteX2213" fmla="*/ 3202812 w 4937510"/>
                <a:gd name="connsiteY2213" fmla="*/ 181930 h 500761"/>
                <a:gd name="connsiteX2214" fmla="*/ 3213337 w 4937510"/>
                <a:gd name="connsiteY2214" fmla="*/ 181930 h 500761"/>
                <a:gd name="connsiteX2215" fmla="*/ 3226869 w 4937510"/>
                <a:gd name="connsiteY2215" fmla="*/ 181930 h 500761"/>
                <a:gd name="connsiteX2216" fmla="*/ 3232883 w 4937510"/>
                <a:gd name="connsiteY2216" fmla="*/ 181930 h 500761"/>
                <a:gd name="connsiteX2217" fmla="*/ 3241904 w 4937510"/>
                <a:gd name="connsiteY2217" fmla="*/ 181930 h 500761"/>
                <a:gd name="connsiteX2218" fmla="*/ 3246415 w 4937510"/>
                <a:gd name="connsiteY2218" fmla="*/ 184940 h 500761"/>
                <a:gd name="connsiteX2219" fmla="*/ 3253933 w 4937510"/>
                <a:gd name="connsiteY2219" fmla="*/ 187950 h 500761"/>
                <a:gd name="connsiteX2220" fmla="*/ 3270472 w 4937510"/>
                <a:gd name="connsiteY2220" fmla="*/ 178921 h 500761"/>
                <a:gd name="connsiteX2221" fmla="*/ 3291521 w 4937510"/>
                <a:gd name="connsiteY2221" fmla="*/ 165377 h 500761"/>
                <a:gd name="connsiteX2222" fmla="*/ 3294529 w 4937510"/>
                <a:gd name="connsiteY2222" fmla="*/ 147318 h 500761"/>
                <a:gd name="connsiteX2223" fmla="*/ 3297536 w 4937510"/>
                <a:gd name="connsiteY2223" fmla="*/ 127755 h 500761"/>
                <a:gd name="connsiteX2224" fmla="*/ 3294529 w 4937510"/>
                <a:gd name="connsiteY2224" fmla="*/ 111201 h 500761"/>
                <a:gd name="connsiteX2225" fmla="*/ 3279493 w 4937510"/>
                <a:gd name="connsiteY2225" fmla="*/ 102172 h 500761"/>
                <a:gd name="connsiteX2226" fmla="*/ 3270472 w 4937510"/>
                <a:gd name="connsiteY2226" fmla="*/ 96152 h 500761"/>
                <a:gd name="connsiteX2227" fmla="*/ 3277990 w 4937510"/>
                <a:gd name="connsiteY2227" fmla="*/ 91638 h 500761"/>
                <a:gd name="connsiteX2228" fmla="*/ 3287011 w 4937510"/>
                <a:gd name="connsiteY2228" fmla="*/ 88628 h 500761"/>
                <a:gd name="connsiteX2229" fmla="*/ 3294529 w 4937510"/>
                <a:gd name="connsiteY2229" fmla="*/ 85618 h 500761"/>
                <a:gd name="connsiteX2230" fmla="*/ 3297536 w 4937510"/>
                <a:gd name="connsiteY2230" fmla="*/ 73579 h 500761"/>
                <a:gd name="connsiteX2231" fmla="*/ 3296032 w 4937510"/>
                <a:gd name="connsiteY2231" fmla="*/ 60035 h 500761"/>
                <a:gd name="connsiteX2232" fmla="*/ 3296032 w 4937510"/>
                <a:gd name="connsiteY2232" fmla="*/ 54015 h 500761"/>
                <a:gd name="connsiteX2233" fmla="*/ 3300543 w 4937510"/>
                <a:gd name="connsiteY2233" fmla="*/ 49501 h 500761"/>
                <a:gd name="connsiteX2234" fmla="*/ 3311068 w 4937510"/>
                <a:gd name="connsiteY2234" fmla="*/ 47996 h 500761"/>
                <a:gd name="connsiteX2235" fmla="*/ 3321592 w 4937510"/>
                <a:gd name="connsiteY2235" fmla="*/ 46491 h 500761"/>
                <a:gd name="connsiteX2236" fmla="*/ 1375688 w 4937510"/>
                <a:gd name="connsiteY2236" fmla="*/ 46414 h 500761"/>
                <a:gd name="connsiteX2237" fmla="*/ 1381754 w 4937510"/>
                <a:gd name="connsiteY2237" fmla="*/ 47924 h 500761"/>
                <a:gd name="connsiteX2238" fmla="*/ 1386303 w 4937510"/>
                <a:gd name="connsiteY2238" fmla="*/ 52453 h 500761"/>
                <a:gd name="connsiteX2239" fmla="*/ 1389336 w 4937510"/>
                <a:gd name="connsiteY2239" fmla="*/ 58493 h 500761"/>
                <a:gd name="connsiteX2240" fmla="*/ 1393885 w 4937510"/>
                <a:gd name="connsiteY2240" fmla="*/ 64533 h 500761"/>
                <a:gd name="connsiteX2241" fmla="*/ 1396918 w 4937510"/>
                <a:gd name="connsiteY2241" fmla="*/ 73593 h 500761"/>
                <a:gd name="connsiteX2242" fmla="*/ 1399951 w 4937510"/>
                <a:gd name="connsiteY2242" fmla="*/ 81142 h 500761"/>
                <a:gd name="connsiteX2243" fmla="*/ 1401467 w 4937510"/>
                <a:gd name="connsiteY2243" fmla="*/ 87182 h 500761"/>
                <a:gd name="connsiteX2244" fmla="*/ 1399951 w 4937510"/>
                <a:gd name="connsiteY2244" fmla="*/ 91712 h 500761"/>
                <a:gd name="connsiteX2245" fmla="*/ 1398434 w 4937510"/>
                <a:gd name="connsiteY2245" fmla="*/ 97751 h 500761"/>
                <a:gd name="connsiteX2246" fmla="*/ 1396918 w 4937510"/>
                <a:gd name="connsiteY2246" fmla="*/ 111340 h 500761"/>
                <a:gd name="connsiteX2247" fmla="*/ 1393885 w 4937510"/>
                <a:gd name="connsiteY2247" fmla="*/ 129459 h 500761"/>
                <a:gd name="connsiteX2248" fmla="*/ 1393885 w 4937510"/>
                <a:gd name="connsiteY2248" fmla="*/ 137009 h 500761"/>
                <a:gd name="connsiteX2249" fmla="*/ 1393885 w 4937510"/>
                <a:gd name="connsiteY2249" fmla="*/ 150598 h 500761"/>
                <a:gd name="connsiteX2250" fmla="*/ 1393885 w 4937510"/>
                <a:gd name="connsiteY2250" fmla="*/ 158148 h 500761"/>
                <a:gd name="connsiteX2251" fmla="*/ 1395402 w 4937510"/>
                <a:gd name="connsiteY2251" fmla="*/ 162678 h 500761"/>
                <a:gd name="connsiteX2252" fmla="*/ 1398434 w 4937510"/>
                <a:gd name="connsiteY2252" fmla="*/ 162678 h 500761"/>
                <a:gd name="connsiteX2253" fmla="*/ 1404500 w 4937510"/>
                <a:gd name="connsiteY2253" fmla="*/ 159658 h 500761"/>
                <a:gd name="connsiteX2254" fmla="*/ 1409049 w 4937510"/>
                <a:gd name="connsiteY2254" fmla="*/ 155128 h 500761"/>
                <a:gd name="connsiteX2255" fmla="*/ 1415115 w 4937510"/>
                <a:gd name="connsiteY2255" fmla="*/ 153618 h 500761"/>
                <a:gd name="connsiteX2256" fmla="*/ 1421181 w 4937510"/>
                <a:gd name="connsiteY2256" fmla="*/ 153618 h 500761"/>
                <a:gd name="connsiteX2257" fmla="*/ 1427246 w 4937510"/>
                <a:gd name="connsiteY2257" fmla="*/ 152108 h 500761"/>
                <a:gd name="connsiteX2258" fmla="*/ 1433312 w 4937510"/>
                <a:gd name="connsiteY2258" fmla="*/ 152108 h 500761"/>
                <a:gd name="connsiteX2259" fmla="*/ 1440894 w 4937510"/>
                <a:gd name="connsiteY2259" fmla="*/ 152108 h 500761"/>
                <a:gd name="connsiteX2260" fmla="*/ 1445443 w 4937510"/>
                <a:gd name="connsiteY2260" fmla="*/ 152108 h 500761"/>
                <a:gd name="connsiteX2261" fmla="*/ 1446960 w 4937510"/>
                <a:gd name="connsiteY2261" fmla="*/ 158148 h 500761"/>
                <a:gd name="connsiteX2262" fmla="*/ 1443927 w 4937510"/>
                <a:gd name="connsiteY2262" fmla="*/ 164188 h 500761"/>
                <a:gd name="connsiteX2263" fmla="*/ 1439378 w 4937510"/>
                <a:gd name="connsiteY2263" fmla="*/ 168717 h 500761"/>
                <a:gd name="connsiteX2264" fmla="*/ 1430279 w 4937510"/>
                <a:gd name="connsiteY2264" fmla="*/ 174757 h 500761"/>
                <a:gd name="connsiteX2265" fmla="*/ 1425730 w 4937510"/>
                <a:gd name="connsiteY2265" fmla="*/ 177777 h 500761"/>
                <a:gd name="connsiteX2266" fmla="*/ 1421181 w 4937510"/>
                <a:gd name="connsiteY2266" fmla="*/ 182307 h 500761"/>
                <a:gd name="connsiteX2267" fmla="*/ 1413599 w 4937510"/>
                <a:gd name="connsiteY2267" fmla="*/ 188346 h 500761"/>
                <a:gd name="connsiteX2268" fmla="*/ 1407533 w 4937510"/>
                <a:gd name="connsiteY2268" fmla="*/ 191366 h 500761"/>
                <a:gd name="connsiteX2269" fmla="*/ 1401467 w 4937510"/>
                <a:gd name="connsiteY2269" fmla="*/ 197406 h 500761"/>
                <a:gd name="connsiteX2270" fmla="*/ 1395402 w 4937510"/>
                <a:gd name="connsiteY2270" fmla="*/ 200426 h 500761"/>
                <a:gd name="connsiteX2271" fmla="*/ 1393885 w 4937510"/>
                <a:gd name="connsiteY2271" fmla="*/ 203445 h 500761"/>
                <a:gd name="connsiteX2272" fmla="*/ 1393885 w 4937510"/>
                <a:gd name="connsiteY2272" fmla="*/ 209485 h 500761"/>
                <a:gd name="connsiteX2273" fmla="*/ 1393885 w 4937510"/>
                <a:gd name="connsiteY2273" fmla="*/ 214015 h 500761"/>
                <a:gd name="connsiteX2274" fmla="*/ 1398434 w 4937510"/>
                <a:gd name="connsiteY2274" fmla="*/ 218545 h 500761"/>
                <a:gd name="connsiteX2275" fmla="*/ 1402984 w 4937510"/>
                <a:gd name="connsiteY2275" fmla="*/ 220055 h 500761"/>
                <a:gd name="connsiteX2276" fmla="*/ 1404500 w 4937510"/>
                <a:gd name="connsiteY2276" fmla="*/ 218545 h 500761"/>
                <a:gd name="connsiteX2277" fmla="*/ 1409049 w 4937510"/>
                <a:gd name="connsiteY2277" fmla="*/ 214015 h 500761"/>
                <a:gd name="connsiteX2278" fmla="*/ 1410566 w 4937510"/>
                <a:gd name="connsiteY2278" fmla="*/ 209485 h 500761"/>
                <a:gd name="connsiteX2279" fmla="*/ 1413599 w 4937510"/>
                <a:gd name="connsiteY2279" fmla="*/ 204955 h 500761"/>
                <a:gd name="connsiteX2280" fmla="*/ 1418148 w 4937510"/>
                <a:gd name="connsiteY2280" fmla="*/ 201936 h 500761"/>
                <a:gd name="connsiteX2281" fmla="*/ 1424213 w 4937510"/>
                <a:gd name="connsiteY2281" fmla="*/ 200426 h 500761"/>
                <a:gd name="connsiteX2282" fmla="*/ 1428763 w 4937510"/>
                <a:gd name="connsiteY2282" fmla="*/ 201936 h 500761"/>
                <a:gd name="connsiteX2283" fmla="*/ 1431796 w 4937510"/>
                <a:gd name="connsiteY2283" fmla="*/ 204955 h 500761"/>
                <a:gd name="connsiteX2284" fmla="*/ 1433312 w 4937510"/>
                <a:gd name="connsiteY2284" fmla="*/ 210995 h 500761"/>
                <a:gd name="connsiteX2285" fmla="*/ 1434828 w 4937510"/>
                <a:gd name="connsiteY2285" fmla="*/ 218545 h 500761"/>
                <a:gd name="connsiteX2286" fmla="*/ 1433312 w 4937510"/>
                <a:gd name="connsiteY2286" fmla="*/ 230624 h 500761"/>
                <a:gd name="connsiteX2287" fmla="*/ 1430279 w 4937510"/>
                <a:gd name="connsiteY2287" fmla="*/ 235154 h 500761"/>
                <a:gd name="connsiteX2288" fmla="*/ 1427246 w 4937510"/>
                <a:gd name="connsiteY2288" fmla="*/ 241193 h 500761"/>
                <a:gd name="connsiteX2289" fmla="*/ 1425730 w 4937510"/>
                <a:gd name="connsiteY2289" fmla="*/ 245723 h 500761"/>
                <a:gd name="connsiteX2290" fmla="*/ 1419664 w 4937510"/>
                <a:gd name="connsiteY2290" fmla="*/ 256293 h 500761"/>
                <a:gd name="connsiteX2291" fmla="*/ 1416631 w 4937510"/>
                <a:gd name="connsiteY2291" fmla="*/ 262332 h 500761"/>
                <a:gd name="connsiteX2292" fmla="*/ 1413599 w 4937510"/>
                <a:gd name="connsiteY2292" fmla="*/ 268372 h 500761"/>
                <a:gd name="connsiteX2293" fmla="*/ 1409049 w 4937510"/>
                <a:gd name="connsiteY2293" fmla="*/ 272902 h 500761"/>
                <a:gd name="connsiteX2294" fmla="*/ 1402984 w 4937510"/>
                <a:gd name="connsiteY2294" fmla="*/ 275921 h 500761"/>
                <a:gd name="connsiteX2295" fmla="*/ 1398434 w 4937510"/>
                <a:gd name="connsiteY2295" fmla="*/ 280451 h 500761"/>
                <a:gd name="connsiteX2296" fmla="*/ 1395402 w 4937510"/>
                <a:gd name="connsiteY2296" fmla="*/ 286491 h 500761"/>
                <a:gd name="connsiteX2297" fmla="*/ 1393885 w 4937510"/>
                <a:gd name="connsiteY2297" fmla="*/ 292531 h 500761"/>
                <a:gd name="connsiteX2298" fmla="*/ 1390852 w 4937510"/>
                <a:gd name="connsiteY2298" fmla="*/ 297060 h 500761"/>
                <a:gd name="connsiteX2299" fmla="*/ 1389336 w 4937510"/>
                <a:gd name="connsiteY2299" fmla="*/ 301590 h 500761"/>
                <a:gd name="connsiteX2300" fmla="*/ 1387819 w 4937510"/>
                <a:gd name="connsiteY2300" fmla="*/ 307630 h 500761"/>
                <a:gd name="connsiteX2301" fmla="*/ 1387819 w 4937510"/>
                <a:gd name="connsiteY2301" fmla="*/ 316689 h 500761"/>
                <a:gd name="connsiteX2302" fmla="*/ 1386303 w 4937510"/>
                <a:gd name="connsiteY2302" fmla="*/ 333298 h 500761"/>
                <a:gd name="connsiteX2303" fmla="*/ 1387819 w 4937510"/>
                <a:gd name="connsiteY2303" fmla="*/ 337828 h 500761"/>
                <a:gd name="connsiteX2304" fmla="*/ 1389336 w 4937510"/>
                <a:gd name="connsiteY2304" fmla="*/ 342358 h 500761"/>
                <a:gd name="connsiteX2305" fmla="*/ 1389336 w 4937510"/>
                <a:gd name="connsiteY2305" fmla="*/ 368026 h 500761"/>
                <a:gd name="connsiteX2306" fmla="*/ 1387819 w 4937510"/>
                <a:gd name="connsiteY2306" fmla="*/ 378596 h 500761"/>
                <a:gd name="connsiteX2307" fmla="*/ 1387819 w 4937510"/>
                <a:gd name="connsiteY2307" fmla="*/ 392185 h 500761"/>
                <a:gd name="connsiteX2308" fmla="*/ 1386303 w 4937510"/>
                <a:gd name="connsiteY2308" fmla="*/ 405774 h 500761"/>
                <a:gd name="connsiteX2309" fmla="*/ 1387819 w 4937510"/>
                <a:gd name="connsiteY2309" fmla="*/ 417854 h 500761"/>
                <a:gd name="connsiteX2310" fmla="*/ 1387819 w 4937510"/>
                <a:gd name="connsiteY2310" fmla="*/ 431443 h 500761"/>
                <a:gd name="connsiteX2311" fmla="*/ 1386303 w 4937510"/>
                <a:gd name="connsiteY2311" fmla="*/ 437483 h 500761"/>
                <a:gd name="connsiteX2312" fmla="*/ 1386303 w 4937510"/>
                <a:gd name="connsiteY2312" fmla="*/ 442012 h 500761"/>
                <a:gd name="connsiteX2313" fmla="*/ 1380237 w 4937510"/>
                <a:gd name="connsiteY2313" fmla="*/ 445032 h 500761"/>
                <a:gd name="connsiteX2314" fmla="*/ 1372655 w 4937510"/>
                <a:gd name="connsiteY2314" fmla="*/ 443522 h 500761"/>
                <a:gd name="connsiteX2315" fmla="*/ 1366590 w 4937510"/>
                <a:gd name="connsiteY2315" fmla="*/ 437483 h 500761"/>
                <a:gd name="connsiteX2316" fmla="*/ 1357491 w 4937510"/>
                <a:gd name="connsiteY2316" fmla="*/ 417854 h 500761"/>
                <a:gd name="connsiteX2317" fmla="*/ 1352942 w 4937510"/>
                <a:gd name="connsiteY2317" fmla="*/ 410304 h 500761"/>
                <a:gd name="connsiteX2318" fmla="*/ 1351425 w 4937510"/>
                <a:gd name="connsiteY2318" fmla="*/ 404264 h 500761"/>
                <a:gd name="connsiteX2319" fmla="*/ 1352942 w 4937510"/>
                <a:gd name="connsiteY2319" fmla="*/ 389165 h 500761"/>
                <a:gd name="connsiteX2320" fmla="*/ 1351425 w 4937510"/>
                <a:gd name="connsiteY2320" fmla="*/ 371046 h 500761"/>
                <a:gd name="connsiteX2321" fmla="*/ 1352942 w 4937510"/>
                <a:gd name="connsiteY2321" fmla="*/ 361987 h 500761"/>
                <a:gd name="connsiteX2322" fmla="*/ 1352942 w 4937510"/>
                <a:gd name="connsiteY2322" fmla="*/ 354437 h 500761"/>
                <a:gd name="connsiteX2323" fmla="*/ 1349909 w 4937510"/>
                <a:gd name="connsiteY2323" fmla="*/ 345378 h 500761"/>
                <a:gd name="connsiteX2324" fmla="*/ 1346876 w 4937510"/>
                <a:gd name="connsiteY2324" fmla="*/ 340848 h 500761"/>
                <a:gd name="connsiteX2325" fmla="*/ 1339294 w 4937510"/>
                <a:gd name="connsiteY2325" fmla="*/ 339338 h 500761"/>
                <a:gd name="connsiteX2326" fmla="*/ 1331712 w 4937510"/>
                <a:gd name="connsiteY2326" fmla="*/ 343868 h 500761"/>
                <a:gd name="connsiteX2327" fmla="*/ 1325646 w 4937510"/>
                <a:gd name="connsiteY2327" fmla="*/ 348398 h 500761"/>
                <a:gd name="connsiteX2328" fmla="*/ 1322613 w 4937510"/>
                <a:gd name="connsiteY2328" fmla="*/ 352927 h 500761"/>
                <a:gd name="connsiteX2329" fmla="*/ 1311999 w 4937510"/>
                <a:gd name="connsiteY2329" fmla="*/ 358967 h 500761"/>
                <a:gd name="connsiteX2330" fmla="*/ 1307449 w 4937510"/>
                <a:gd name="connsiteY2330" fmla="*/ 360477 h 500761"/>
                <a:gd name="connsiteX2331" fmla="*/ 1298351 w 4937510"/>
                <a:gd name="connsiteY2331" fmla="*/ 363497 h 500761"/>
                <a:gd name="connsiteX2332" fmla="*/ 1287736 w 4937510"/>
                <a:gd name="connsiteY2332" fmla="*/ 365007 h 500761"/>
                <a:gd name="connsiteX2333" fmla="*/ 1274088 w 4937510"/>
                <a:gd name="connsiteY2333" fmla="*/ 365007 h 500761"/>
                <a:gd name="connsiteX2334" fmla="*/ 1263473 w 4937510"/>
                <a:gd name="connsiteY2334" fmla="*/ 365007 h 500761"/>
                <a:gd name="connsiteX2335" fmla="*/ 1260440 w 4937510"/>
                <a:gd name="connsiteY2335" fmla="*/ 363497 h 500761"/>
                <a:gd name="connsiteX2336" fmla="*/ 1258924 w 4937510"/>
                <a:gd name="connsiteY2336" fmla="*/ 361987 h 500761"/>
                <a:gd name="connsiteX2337" fmla="*/ 1251342 w 4937510"/>
                <a:gd name="connsiteY2337" fmla="*/ 360477 h 500761"/>
                <a:gd name="connsiteX2338" fmla="*/ 1245276 w 4937510"/>
                <a:gd name="connsiteY2338" fmla="*/ 360477 h 500761"/>
                <a:gd name="connsiteX2339" fmla="*/ 1243760 w 4937510"/>
                <a:gd name="connsiteY2339" fmla="*/ 357457 h 500761"/>
                <a:gd name="connsiteX2340" fmla="*/ 1249825 w 4937510"/>
                <a:gd name="connsiteY2340" fmla="*/ 352927 h 500761"/>
                <a:gd name="connsiteX2341" fmla="*/ 1257408 w 4937510"/>
                <a:gd name="connsiteY2341" fmla="*/ 348398 h 500761"/>
                <a:gd name="connsiteX2342" fmla="*/ 1266506 w 4937510"/>
                <a:gd name="connsiteY2342" fmla="*/ 345378 h 500761"/>
                <a:gd name="connsiteX2343" fmla="*/ 1277121 w 4937510"/>
                <a:gd name="connsiteY2343" fmla="*/ 340848 h 500761"/>
                <a:gd name="connsiteX2344" fmla="*/ 1289252 w 4937510"/>
                <a:gd name="connsiteY2344" fmla="*/ 336318 h 500761"/>
                <a:gd name="connsiteX2345" fmla="*/ 1295318 w 4937510"/>
                <a:gd name="connsiteY2345" fmla="*/ 333298 h 500761"/>
                <a:gd name="connsiteX2346" fmla="*/ 1301384 w 4937510"/>
                <a:gd name="connsiteY2346" fmla="*/ 330279 h 500761"/>
                <a:gd name="connsiteX2347" fmla="*/ 1305933 w 4937510"/>
                <a:gd name="connsiteY2347" fmla="*/ 327259 h 500761"/>
                <a:gd name="connsiteX2348" fmla="*/ 1310482 w 4937510"/>
                <a:gd name="connsiteY2348" fmla="*/ 319709 h 500761"/>
                <a:gd name="connsiteX2349" fmla="*/ 1319581 w 4937510"/>
                <a:gd name="connsiteY2349" fmla="*/ 315179 h 500761"/>
                <a:gd name="connsiteX2350" fmla="*/ 1325646 w 4937510"/>
                <a:gd name="connsiteY2350" fmla="*/ 309140 h 500761"/>
                <a:gd name="connsiteX2351" fmla="*/ 1331712 w 4937510"/>
                <a:gd name="connsiteY2351" fmla="*/ 306120 h 500761"/>
                <a:gd name="connsiteX2352" fmla="*/ 1336261 w 4937510"/>
                <a:gd name="connsiteY2352" fmla="*/ 300080 h 500761"/>
                <a:gd name="connsiteX2353" fmla="*/ 1342327 w 4937510"/>
                <a:gd name="connsiteY2353" fmla="*/ 292531 h 500761"/>
                <a:gd name="connsiteX2354" fmla="*/ 1346876 w 4937510"/>
                <a:gd name="connsiteY2354" fmla="*/ 289511 h 500761"/>
                <a:gd name="connsiteX2355" fmla="*/ 1352942 w 4937510"/>
                <a:gd name="connsiteY2355" fmla="*/ 283471 h 500761"/>
                <a:gd name="connsiteX2356" fmla="*/ 1355975 w 4937510"/>
                <a:gd name="connsiteY2356" fmla="*/ 269882 h 500761"/>
                <a:gd name="connsiteX2357" fmla="*/ 1355975 w 4937510"/>
                <a:gd name="connsiteY2357" fmla="*/ 262332 h 500761"/>
                <a:gd name="connsiteX2358" fmla="*/ 1357491 w 4937510"/>
                <a:gd name="connsiteY2358" fmla="*/ 256293 h 500761"/>
                <a:gd name="connsiteX2359" fmla="*/ 1357491 w 4937510"/>
                <a:gd name="connsiteY2359" fmla="*/ 248743 h 500761"/>
                <a:gd name="connsiteX2360" fmla="*/ 1357491 w 4937510"/>
                <a:gd name="connsiteY2360" fmla="*/ 241193 h 500761"/>
                <a:gd name="connsiteX2361" fmla="*/ 1359008 w 4937510"/>
                <a:gd name="connsiteY2361" fmla="*/ 235154 h 500761"/>
                <a:gd name="connsiteX2362" fmla="*/ 1359008 w 4937510"/>
                <a:gd name="connsiteY2362" fmla="*/ 227604 h 500761"/>
                <a:gd name="connsiteX2363" fmla="*/ 1355975 w 4937510"/>
                <a:gd name="connsiteY2363" fmla="*/ 223074 h 500761"/>
                <a:gd name="connsiteX2364" fmla="*/ 1349909 w 4937510"/>
                <a:gd name="connsiteY2364" fmla="*/ 221564 h 500761"/>
                <a:gd name="connsiteX2365" fmla="*/ 1342327 w 4937510"/>
                <a:gd name="connsiteY2365" fmla="*/ 224584 h 500761"/>
                <a:gd name="connsiteX2366" fmla="*/ 1337778 w 4937510"/>
                <a:gd name="connsiteY2366" fmla="*/ 227604 h 500761"/>
                <a:gd name="connsiteX2367" fmla="*/ 1334745 w 4937510"/>
                <a:gd name="connsiteY2367" fmla="*/ 232134 h 500761"/>
                <a:gd name="connsiteX2368" fmla="*/ 1330196 w 4937510"/>
                <a:gd name="connsiteY2368" fmla="*/ 233644 h 500761"/>
                <a:gd name="connsiteX2369" fmla="*/ 1324130 w 4937510"/>
                <a:gd name="connsiteY2369" fmla="*/ 236664 h 500761"/>
                <a:gd name="connsiteX2370" fmla="*/ 1319581 w 4937510"/>
                <a:gd name="connsiteY2370" fmla="*/ 241193 h 500761"/>
                <a:gd name="connsiteX2371" fmla="*/ 1313515 w 4937510"/>
                <a:gd name="connsiteY2371" fmla="*/ 244213 h 500761"/>
                <a:gd name="connsiteX2372" fmla="*/ 1307449 w 4937510"/>
                <a:gd name="connsiteY2372" fmla="*/ 248743 h 500761"/>
                <a:gd name="connsiteX2373" fmla="*/ 1304416 w 4937510"/>
                <a:gd name="connsiteY2373" fmla="*/ 251763 h 500761"/>
                <a:gd name="connsiteX2374" fmla="*/ 1301384 w 4937510"/>
                <a:gd name="connsiteY2374" fmla="*/ 254783 h 500761"/>
                <a:gd name="connsiteX2375" fmla="*/ 1296834 w 4937510"/>
                <a:gd name="connsiteY2375" fmla="*/ 254783 h 500761"/>
                <a:gd name="connsiteX2376" fmla="*/ 1292285 w 4937510"/>
                <a:gd name="connsiteY2376" fmla="*/ 250253 h 500761"/>
                <a:gd name="connsiteX2377" fmla="*/ 1289252 w 4937510"/>
                <a:gd name="connsiteY2377" fmla="*/ 245723 h 500761"/>
                <a:gd name="connsiteX2378" fmla="*/ 1287736 w 4937510"/>
                <a:gd name="connsiteY2378" fmla="*/ 241193 h 500761"/>
                <a:gd name="connsiteX2379" fmla="*/ 1284703 w 4937510"/>
                <a:gd name="connsiteY2379" fmla="*/ 239683 h 500761"/>
                <a:gd name="connsiteX2380" fmla="*/ 1281670 w 4937510"/>
                <a:gd name="connsiteY2380" fmla="*/ 238174 h 500761"/>
                <a:gd name="connsiteX2381" fmla="*/ 1275605 w 4937510"/>
                <a:gd name="connsiteY2381" fmla="*/ 235154 h 500761"/>
                <a:gd name="connsiteX2382" fmla="*/ 1271055 w 4937510"/>
                <a:gd name="connsiteY2382" fmla="*/ 232134 h 500761"/>
                <a:gd name="connsiteX2383" fmla="*/ 1271055 w 4937510"/>
                <a:gd name="connsiteY2383" fmla="*/ 227604 h 500761"/>
                <a:gd name="connsiteX2384" fmla="*/ 1272572 w 4937510"/>
                <a:gd name="connsiteY2384" fmla="*/ 220055 h 500761"/>
                <a:gd name="connsiteX2385" fmla="*/ 1277121 w 4937510"/>
                <a:gd name="connsiteY2385" fmla="*/ 214015 h 500761"/>
                <a:gd name="connsiteX2386" fmla="*/ 1278637 w 4937510"/>
                <a:gd name="connsiteY2386" fmla="*/ 209485 h 500761"/>
                <a:gd name="connsiteX2387" fmla="*/ 1280154 w 4937510"/>
                <a:gd name="connsiteY2387" fmla="*/ 204955 h 500761"/>
                <a:gd name="connsiteX2388" fmla="*/ 1284703 w 4937510"/>
                <a:gd name="connsiteY2388" fmla="*/ 204955 h 500761"/>
                <a:gd name="connsiteX2389" fmla="*/ 1292285 w 4937510"/>
                <a:gd name="connsiteY2389" fmla="*/ 204955 h 500761"/>
                <a:gd name="connsiteX2390" fmla="*/ 1299867 w 4937510"/>
                <a:gd name="connsiteY2390" fmla="*/ 206465 h 500761"/>
                <a:gd name="connsiteX2391" fmla="*/ 1305933 w 4937510"/>
                <a:gd name="connsiteY2391" fmla="*/ 204955 h 500761"/>
                <a:gd name="connsiteX2392" fmla="*/ 1311999 w 4937510"/>
                <a:gd name="connsiteY2392" fmla="*/ 201936 h 500761"/>
                <a:gd name="connsiteX2393" fmla="*/ 1319581 w 4937510"/>
                <a:gd name="connsiteY2393" fmla="*/ 206465 h 500761"/>
                <a:gd name="connsiteX2394" fmla="*/ 1325646 w 4937510"/>
                <a:gd name="connsiteY2394" fmla="*/ 204955 h 500761"/>
                <a:gd name="connsiteX2395" fmla="*/ 1333228 w 4937510"/>
                <a:gd name="connsiteY2395" fmla="*/ 203445 h 500761"/>
                <a:gd name="connsiteX2396" fmla="*/ 1340811 w 4937510"/>
                <a:gd name="connsiteY2396" fmla="*/ 201936 h 500761"/>
                <a:gd name="connsiteX2397" fmla="*/ 1348393 w 4937510"/>
                <a:gd name="connsiteY2397" fmla="*/ 200426 h 500761"/>
                <a:gd name="connsiteX2398" fmla="*/ 1351425 w 4937510"/>
                <a:gd name="connsiteY2398" fmla="*/ 198916 h 500761"/>
                <a:gd name="connsiteX2399" fmla="*/ 1357491 w 4937510"/>
                <a:gd name="connsiteY2399" fmla="*/ 194386 h 500761"/>
                <a:gd name="connsiteX2400" fmla="*/ 1357491 w 4937510"/>
                <a:gd name="connsiteY2400" fmla="*/ 188346 h 500761"/>
                <a:gd name="connsiteX2401" fmla="*/ 1360524 w 4937510"/>
                <a:gd name="connsiteY2401" fmla="*/ 182307 h 500761"/>
                <a:gd name="connsiteX2402" fmla="*/ 1363557 w 4937510"/>
                <a:gd name="connsiteY2402" fmla="*/ 177777 h 500761"/>
                <a:gd name="connsiteX2403" fmla="*/ 1363557 w 4937510"/>
                <a:gd name="connsiteY2403" fmla="*/ 168717 h 500761"/>
                <a:gd name="connsiteX2404" fmla="*/ 1365073 w 4937510"/>
                <a:gd name="connsiteY2404" fmla="*/ 164188 h 500761"/>
                <a:gd name="connsiteX2405" fmla="*/ 1366590 w 4937510"/>
                <a:gd name="connsiteY2405" fmla="*/ 153618 h 500761"/>
                <a:gd name="connsiteX2406" fmla="*/ 1368106 w 4937510"/>
                <a:gd name="connsiteY2406" fmla="*/ 140029 h 500761"/>
                <a:gd name="connsiteX2407" fmla="*/ 1368106 w 4937510"/>
                <a:gd name="connsiteY2407" fmla="*/ 129459 h 500761"/>
                <a:gd name="connsiteX2408" fmla="*/ 1371139 w 4937510"/>
                <a:gd name="connsiteY2408" fmla="*/ 106811 h 500761"/>
                <a:gd name="connsiteX2409" fmla="*/ 1372655 w 4937510"/>
                <a:gd name="connsiteY2409" fmla="*/ 90202 h 500761"/>
                <a:gd name="connsiteX2410" fmla="*/ 1372655 w 4937510"/>
                <a:gd name="connsiteY2410" fmla="*/ 73593 h 500761"/>
                <a:gd name="connsiteX2411" fmla="*/ 1368106 w 4937510"/>
                <a:gd name="connsiteY2411" fmla="*/ 66043 h 500761"/>
                <a:gd name="connsiteX2412" fmla="*/ 1365073 w 4937510"/>
                <a:gd name="connsiteY2412" fmla="*/ 60003 h 500761"/>
                <a:gd name="connsiteX2413" fmla="*/ 1363557 w 4937510"/>
                <a:gd name="connsiteY2413" fmla="*/ 55473 h 500761"/>
                <a:gd name="connsiteX2414" fmla="*/ 1366590 w 4937510"/>
                <a:gd name="connsiteY2414" fmla="*/ 52453 h 500761"/>
                <a:gd name="connsiteX2415" fmla="*/ 1369622 w 4937510"/>
                <a:gd name="connsiteY2415" fmla="*/ 47924 h 500761"/>
                <a:gd name="connsiteX2416" fmla="*/ 1375688 w 4937510"/>
                <a:gd name="connsiteY2416" fmla="*/ 46414 h 500761"/>
                <a:gd name="connsiteX2417" fmla="*/ 2869845 w 4937510"/>
                <a:gd name="connsiteY2417" fmla="*/ 27361 h 500761"/>
                <a:gd name="connsiteX2418" fmla="*/ 2877388 w 4937510"/>
                <a:gd name="connsiteY2418" fmla="*/ 27361 h 500761"/>
                <a:gd name="connsiteX2419" fmla="*/ 2881914 w 4937510"/>
                <a:gd name="connsiteY2419" fmla="*/ 31884 h 500761"/>
                <a:gd name="connsiteX2420" fmla="*/ 2883423 w 4937510"/>
                <a:gd name="connsiteY2420" fmla="*/ 34899 h 500761"/>
                <a:gd name="connsiteX2421" fmla="*/ 2884932 w 4937510"/>
                <a:gd name="connsiteY2421" fmla="*/ 37914 h 500761"/>
                <a:gd name="connsiteX2422" fmla="*/ 2886440 w 4937510"/>
                <a:gd name="connsiteY2422" fmla="*/ 39422 h 500761"/>
                <a:gd name="connsiteX2423" fmla="*/ 2886440 w 4937510"/>
                <a:gd name="connsiteY2423" fmla="*/ 46960 h 500761"/>
                <a:gd name="connsiteX2424" fmla="*/ 2886440 w 4937510"/>
                <a:gd name="connsiteY2424" fmla="*/ 52990 h 500761"/>
                <a:gd name="connsiteX2425" fmla="*/ 2886440 w 4937510"/>
                <a:gd name="connsiteY2425" fmla="*/ 56005 h 500761"/>
                <a:gd name="connsiteX2426" fmla="*/ 2886440 w 4937510"/>
                <a:gd name="connsiteY2426" fmla="*/ 59020 h 500761"/>
                <a:gd name="connsiteX2427" fmla="*/ 2884932 w 4937510"/>
                <a:gd name="connsiteY2427" fmla="*/ 60528 h 500761"/>
                <a:gd name="connsiteX2428" fmla="*/ 2886440 w 4937510"/>
                <a:gd name="connsiteY2428" fmla="*/ 63543 h 500761"/>
                <a:gd name="connsiteX2429" fmla="*/ 2887949 w 4937510"/>
                <a:gd name="connsiteY2429" fmla="*/ 63543 h 500761"/>
                <a:gd name="connsiteX2430" fmla="*/ 2895493 w 4937510"/>
                <a:gd name="connsiteY2430" fmla="*/ 63543 h 500761"/>
                <a:gd name="connsiteX2431" fmla="*/ 2900019 w 4937510"/>
                <a:gd name="connsiteY2431" fmla="*/ 62035 h 500761"/>
                <a:gd name="connsiteX2432" fmla="*/ 2903036 w 4937510"/>
                <a:gd name="connsiteY2432" fmla="*/ 62035 h 500761"/>
                <a:gd name="connsiteX2433" fmla="*/ 2906053 w 4937510"/>
                <a:gd name="connsiteY2433" fmla="*/ 65051 h 500761"/>
                <a:gd name="connsiteX2434" fmla="*/ 2904545 w 4937510"/>
                <a:gd name="connsiteY2434" fmla="*/ 69573 h 500761"/>
                <a:gd name="connsiteX2435" fmla="*/ 2903036 w 4937510"/>
                <a:gd name="connsiteY2435" fmla="*/ 72588 h 500761"/>
                <a:gd name="connsiteX2436" fmla="*/ 2903036 w 4937510"/>
                <a:gd name="connsiteY2436" fmla="*/ 77111 h 500761"/>
                <a:gd name="connsiteX2437" fmla="*/ 2901527 w 4937510"/>
                <a:gd name="connsiteY2437" fmla="*/ 78619 h 500761"/>
                <a:gd name="connsiteX2438" fmla="*/ 2900019 w 4937510"/>
                <a:gd name="connsiteY2438" fmla="*/ 80126 h 500761"/>
                <a:gd name="connsiteX2439" fmla="*/ 2898510 w 4937510"/>
                <a:gd name="connsiteY2439" fmla="*/ 80126 h 500761"/>
                <a:gd name="connsiteX2440" fmla="*/ 2897001 w 4937510"/>
                <a:gd name="connsiteY2440" fmla="*/ 80126 h 500761"/>
                <a:gd name="connsiteX2441" fmla="*/ 2893984 w 4937510"/>
                <a:gd name="connsiteY2441" fmla="*/ 78619 h 500761"/>
                <a:gd name="connsiteX2442" fmla="*/ 2889458 w 4937510"/>
                <a:gd name="connsiteY2442" fmla="*/ 78619 h 500761"/>
                <a:gd name="connsiteX2443" fmla="*/ 2884932 w 4937510"/>
                <a:gd name="connsiteY2443" fmla="*/ 78619 h 500761"/>
                <a:gd name="connsiteX2444" fmla="*/ 2881914 w 4937510"/>
                <a:gd name="connsiteY2444" fmla="*/ 81634 h 500761"/>
                <a:gd name="connsiteX2445" fmla="*/ 2878897 w 4937510"/>
                <a:gd name="connsiteY2445" fmla="*/ 86156 h 500761"/>
                <a:gd name="connsiteX2446" fmla="*/ 2877388 w 4937510"/>
                <a:gd name="connsiteY2446" fmla="*/ 89171 h 500761"/>
                <a:gd name="connsiteX2447" fmla="*/ 2877388 w 4937510"/>
                <a:gd name="connsiteY2447" fmla="*/ 92187 h 500761"/>
                <a:gd name="connsiteX2448" fmla="*/ 2877388 w 4937510"/>
                <a:gd name="connsiteY2448" fmla="*/ 95202 h 500761"/>
                <a:gd name="connsiteX2449" fmla="*/ 2877388 w 4937510"/>
                <a:gd name="connsiteY2449" fmla="*/ 98217 h 500761"/>
                <a:gd name="connsiteX2450" fmla="*/ 2877388 w 4937510"/>
                <a:gd name="connsiteY2450" fmla="*/ 102739 h 500761"/>
                <a:gd name="connsiteX2451" fmla="*/ 2878897 w 4937510"/>
                <a:gd name="connsiteY2451" fmla="*/ 105754 h 500761"/>
                <a:gd name="connsiteX2452" fmla="*/ 2880406 w 4937510"/>
                <a:gd name="connsiteY2452" fmla="*/ 107262 h 500761"/>
                <a:gd name="connsiteX2453" fmla="*/ 2883423 w 4937510"/>
                <a:gd name="connsiteY2453" fmla="*/ 108770 h 500761"/>
                <a:gd name="connsiteX2454" fmla="*/ 2886440 w 4937510"/>
                <a:gd name="connsiteY2454" fmla="*/ 110277 h 500761"/>
                <a:gd name="connsiteX2455" fmla="*/ 2890967 w 4937510"/>
                <a:gd name="connsiteY2455" fmla="*/ 108770 h 500761"/>
                <a:gd name="connsiteX2456" fmla="*/ 2893984 w 4937510"/>
                <a:gd name="connsiteY2456" fmla="*/ 107262 h 500761"/>
                <a:gd name="connsiteX2457" fmla="*/ 2897001 w 4937510"/>
                <a:gd name="connsiteY2457" fmla="*/ 104247 h 500761"/>
                <a:gd name="connsiteX2458" fmla="*/ 2901527 w 4937510"/>
                <a:gd name="connsiteY2458" fmla="*/ 99724 h 500761"/>
                <a:gd name="connsiteX2459" fmla="*/ 2904545 w 4937510"/>
                <a:gd name="connsiteY2459" fmla="*/ 96709 h 500761"/>
                <a:gd name="connsiteX2460" fmla="*/ 2906053 w 4937510"/>
                <a:gd name="connsiteY2460" fmla="*/ 95202 h 500761"/>
                <a:gd name="connsiteX2461" fmla="*/ 2907562 w 4937510"/>
                <a:gd name="connsiteY2461" fmla="*/ 93694 h 500761"/>
                <a:gd name="connsiteX2462" fmla="*/ 2909071 w 4937510"/>
                <a:gd name="connsiteY2462" fmla="*/ 92187 h 500761"/>
                <a:gd name="connsiteX2463" fmla="*/ 2912088 w 4937510"/>
                <a:gd name="connsiteY2463" fmla="*/ 90679 h 500761"/>
                <a:gd name="connsiteX2464" fmla="*/ 2913597 w 4937510"/>
                <a:gd name="connsiteY2464" fmla="*/ 89171 h 500761"/>
                <a:gd name="connsiteX2465" fmla="*/ 2915106 w 4937510"/>
                <a:gd name="connsiteY2465" fmla="*/ 87664 h 500761"/>
                <a:gd name="connsiteX2466" fmla="*/ 2916614 w 4937510"/>
                <a:gd name="connsiteY2466" fmla="*/ 78619 h 500761"/>
                <a:gd name="connsiteX2467" fmla="*/ 2916614 w 4937510"/>
                <a:gd name="connsiteY2467" fmla="*/ 75603 h 500761"/>
                <a:gd name="connsiteX2468" fmla="*/ 2918123 w 4937510"/>
                <a:gd name="connsiteY2468" fmla="*/ 72588 h 500761"/>
                <a:gd name="connsiteX2469" fmla="*/ 2921140 w 4937510"/>
                <a:gd name="connsiteY2469" fmla="*/ 68066 h 500761"/>
                <a:gd name="connsiteX2470" fmla="*/ 2924158 w 4937510"/>
                <a:gd name="connsiteY2470" fmla="*/ 65051 h 500761"/>
                <a:gd name="connsiteX2471" fmla="*/ 2927175 w 4937510"/>
                <a:gd name="connsiteY2471" fmla="*/ 63543 h 500761"/>
                <a:gd name="connsiteX2472" fmla="*/ 2928684 w 4937510"/>
                <a:gd name="connsiteY2472" fmla="*/ 62035 h 500761"/>
                <a:gd name="connsiteX2473" fmla="*/ 2930192 w 4937510"/>
                <a:gd name="connsiteY2473" fmla="*/ 60528 h 500761"/>
                <a:gd name="connsiteX2474" fmla="*/ 2931701 w 4937510"/>
                <a:gd name="connsiteY2474" fmla="*/ 60528 h 500761"/>
                <a:gd name="connsiteX2475" fmla="*/ 2934718 w 4937510"/>
                <a:gd name="connsiteY2475" fmla="*/ 59020 h 500761"/>
                <a:gd name="connsiteX2476" fmla="*/ 2939245 w 4937510"/>
                <a:gd name="connsiteY2476" fmla="*/ 59020 h 500761"/>
                <a:gd name="connsiteX2477" fmla="*/ 2939245 w 4937510"/>
                <a:gd name="connsiteY2477" fmla="*/ 62035 h 500761"/>
                <a:gd name="connsiteX2478" fmla="*/ 2942262 w 4937510"/>
                <a:gd name="connsiteY2478" fmla="*/ 62035 h 500761"/>
                <a:gd name="connsiteX2479" fmla="*/ 2943771 w 4937510"/>
                <a:gd name="connsiteY2479" fmla="*/ 63543 h 500761"/>
                <a:gd name="connsiteX2480" fmla="*/ 2946788 w 4937510"/>
                <a:gd name="connsiteY2480" fmla="*/ 66558 h 500761"/>
                <a:gd name="connsiteX2481" fmla="*/ 2948297 w 4937510"/>
                <a:gd name="connsiteY2481" fmla="*/ 71081 h 500761"/>
                <a:gd name="connsiteX2482" fmla="*/ 2951314 w 4937510"/>
                <a:gd name="connsiteY2482" fmla="*/ 78619 h 500761"/>
                <a:gd name="connsiteX2483" fmla="*/ 2951314 w 4937510"/>
                <a:gd name="connsiteY2483" fmla="*/ 86156 h 500761"/>
                <a:gd name="connsiteX2484" fmla="*/ 2952823 w 4937510"/>
                <a:gd name="connsiteY2484" fmla="*/ 90679 h 500761"/>
                <a:gd name="connsiteX2485" fmla="*/ 2952823 w 4937510"/>
                <a:gd name="connsiteY2485" fmla="*/ 92187 h 500761"/>
                <a:gd name="connsiteX2486" fmla="*/ 2954331 w 4937510"/>
                <a:gd name="connsiteY2486" fmla="*/ 98217 h 500761"/>
                <a:gd name="connsiteX2487" fmla="*/ 2955840 w 4937510"/>
                <a:gd name="connsiteY2487" fmla="*/ 102739 h 500761"/>
                <a:gd name="connsiteX2488" fmla="*/ 2955840 w 4937510"/>
                <a:gd name="connsiteY2488" fmla="*/ 113292 h 500761"/>
                <a:gd name="connsiteX2489" fmla="*/ 2954331 w 4937510"/>
                <a:gd name="connsiteY2489" fmla="*/ 117815 h 500761"/>
                <a:gd name="connsiteX2490" fmla="*/ 2951314 w 4937510"/>
                <a:gd name="connsiteY2490" fmla="*/ 125353 h 500761"/>
                <a:gd name="connsiteX2491" fmla="*/ 2951314 w 4937510"/>
                <a:gd name="connsiteY2491" fmla="*/ 132890 h 500761"/>
                <a:gd name="connsiteX2492" fmla="*/ 2948297 w 4937510"/>
                <a:gd name="connsiteY2492" fmla="*/ 135906 h 500761"/>
                <a:gd name="connsiteX2493" fmla="*/ 2948297 w 4937510"/>
                <a:gd name="connsiteY2493" fmla="*/ 143443 h 500761"/>
                <a:gd name="connsiteX2494" fmla="*/ 2943771 w 4937510"/>
                <a:gd name="connsiteY2494" fmla="*/ 152489 h 500761"/>
                <a:gd name="connsiteX2495" fmla="*/ 2943771 w 4937510"/>
                <a:gd name="connsiteY2495" fmla="*/ 153996 h 500761"/>
                <a:gd name="connsiteX2496" fmla="*/ 2942262 w 4937510"/>
                <a:gd name="connsiteY2496" fmla="*/ 157011 h 500761"/>
                <a:gd name="connsiteX2497" fmla="*/ 2940753 w 4937510"/>
                <a:gd name="connsiteY2497" fmla="*/ 160026 h 500761"/>
                <a:gd name="connsiteX2498" fmla="*/ 2939245 w 4937510"/>
                <a:gd name="connsiteY2498" fmla="*/ 163042 h 500761"/>
                <a:gd name="connsiteX2499" fmla="*/ 2939245 w 4937510"/>
                <a:gd name="connsiteY2499" fmla="*/ 173594 h 500761"/>
                <a:gd name="connsiteX2500" fmla="*/ 2940753 w 4937510"/>
                <a:gd name="connsiteY2500" fmla="*/ 175102 h 500761"/>
                <a:gd name="connsiteX2501" fmla="*/ 2943771 w 4937510"/>
                <a:gd name="connsiteY2501" fmla="*/ 176610 h 500761"/>
                <a:gd name="connsiteX2502" fmla="*/ 2945279 w 4937510"/>
                <a:gd name="connsiteY2502" fmla="*/ 176610 h 500761"/>
                <a:gd name="connsiteX2503" fmla="*/ 2951314 w 4937510"/>
                <a:gd name="connsiteY2503" fmla="*/ 178117 h 500761"/>
                <a:gd name="connsiteX2504" fmla="*/ 2958857 w 4937510"/>
                <a:gd name="connsiteY2504" fmla="*/ 179625 h 500761"/>
                <a:gd name="connsiteX2505" fmla="*/ 2972436 w 4937510"/>
                <a:gd name="connsiteY2505" fmla="*/ 182640 h 500761"/>
                <a:gd name="connsiteX2506" fmla="*/ 2976962 w 4937510"/>
                <a:gd name="connsiteY2506" fmla="*/ 185655 h 500761"/>
                <a:gd name="connsiteX2507" fmla="*/ 2987523 w 4937510"/>
                <a:gd name="connsiteY2507" fmla="*/ 187162 h 500761"/>
                <a:gd name="connsiteX2508" fmla="*/ 2993557 w 4937510"/>
                <a:gd name="connsiteY2508" fmla="*/ 188670 h 500761"/>
                <a:gd name="connsiteX2509" fmla="*/ 3004118 w 4937510"/>
                <a:gd name="connsiteY2509" fmla="*/ 191685 h 500761"/>
                <a:gd name="connsiteX2510" fmla="*/ 3022222 w 4937510"/>
                <a:gd name="connsiteY2510" fmla="*/ 196208 h 500761"/>
                <a:gd name="connsiteX2511" fmla="*/ 3023731 w 4937510"/>
                <a:gd name="connsiteY2511" fmla="*/ 197715 h 500761"/>
                <a:gd name="connsiteX2512" fmla="*/ 3031274 w 4937510"/>
                <a:gd name="connsiteY2512" fmla="*/ 199223 h 500761"/>
                <a:gd name="connsiteX2513" fmla="*/ 3035801 w 4937510"/>
                <a:gd name="connsiteY2513" fmla="*/ 199223 h 500761"/>
                <a:gd name="connsiteX2514" fmla="*/ 3037309 w 4937510"/>
                <a:gd name="connsiteY2514" fmla="*/ 200730 h 500761"/>
                <a:gd name="connsiteX2515" fmla="*/ 3044853 w 4937510"/>
                <a:gd name="connsiteY2515" fmla="*/ 205253 h 500761"/>
                <a:gd name="connsiteX2516" fmla="*/ 3050887 w 4937510"/>
                <a:gd name="connsiteY2516" fmla="*/ 208268 h 500761"/>
                <a:gd name="connsiteX2517" fmla="*/ 3056922 w 4937510"/>
                <a:gd name="connsiteY2517" fmla="*/ 215806 h 500761"/>
                <a:gd name="connsiteX2518" fmla="*/ 3059940 w 4937510"/>
                <a:gd name="connsiteY2518" fmla="*/ 218821 h 500761"/>
                <a:gd name="connsiteX2519" fmla="*/ 3061448 w 4937510"/>
                <a:gd name="connsiteY2519" fmla="*/ 221836 h 500761"/>
                <a:gd name="connsiteX2520" fmla="*/ 3061448 w 4937510"/>
                <a:gd name="connsiteY2520" fmla="*/ 227866 h 500761"/>
                <a:gd name="connsiteX2521" fmla="*/ 3058431 w 4937510"/>
                <a:gd name="connsiteY2521" fmla="*/ 230881 h 500761"/>
                <a:gd name="connsiteX2522" fmla="*/ 3056922 w 4937510"/>
                <a:gd name="connsiteY2522" fmla="*/ 233897 h 500761"/>
                <a:gd name="connsiteX2523" fmla="*/ 3050887 w 4937510"/>
                <a:gd name="connsiteY2523" fmla="*/ 241434 h 500761"/>
                <a:gd name="connsiteX2524" fmla="*/ 3043344 w 4937510"/>
                <a:gd name="connsiteY2524" fmla="*/ 244449 h 500761"/>
                <a:gd name="connsiteX2525" fmla="*/ 3038818 w 4937510"/>
                <a:gd name="connsiteY2525" fmla="*/ 244449 h 500761"/>
                <a:gd name="connsiteX2526" fmla="*/ 3031274 w 4937510"/>
                <a:gd name="connsiteY2526" fmla="*/ 245957 h 500761"/>
                <a:gd name="connsiteX2527" fmla="*/ 3020714 w 4937510"/>
                <a:gd name="connsiteY2527" fmla="*/ 245957 h 500761"/>
                <a:gd name="connsiteX2528" fmla="*/ 3019205 w 4937510"/>
                <a:gd name="connsiteY2528" fmla="*/ 247465 h 500761"/>
                <a:gd name="connsiteX2529" fmla="*/ 3010153 w 4937510"/>
                <a:gd name="connsiteY2529" fmla="*/ 247465 h 500761"/>
                <a:gd name="connsiteX2530" fmla="*/ 2998083 w 4937510"/>
                <a:gd name="connsiteY2530" fmla="*/ 247465 h 500761"/>
                <a:gd name="connsiteX2531" fmla="*/ 2992049 w 4937510"/>
                <a:gd name="connsiteY2531" fmla="*/ 248972 h 500761"/>
                <a:gd name="connsiteX2532" fmla="*/ 2982996 w 4937510"/>
                <a:gd name="connsiteY2532" fmla="*/ 253495 h 500761"/>
                <a:gd name="connsiteX2533" fmla="*/ 2972436 w 4937510"/>
                <a:gd name="connsiteY2533" fmla="*/ 258017 h 500761"/>
                <a:gd name="connsiteX2534" fmla="*/ 2966401 w 4937510"/>
                <a:gd name="connsiteY2534" fmla="*/ 258017 h 500761"/>
                <a:gd name="connsiteX2535" fmla="*/ 2961875 w 4937510"/>
                <a:gd name="connsiteY2535" fmla="*/ 259525 h 500761"/>
                <a:gd name="connsiteX2536" fmla="*/ 2954331 w 4937510"/>
                <a:gd name="connsiteY2536" fmla="*/ 262540 h 500761"/>
                <a:gd name="connsiteX2537" fmla="*/ 2949805 w 4937510"/>
                <a:gd name="connsiteY2537" fmla="*/ 262540 h 500761"/>
                <a:gd name="connsiteX2538" fmla="*/ 2943771 w 4937510"/>
                <a:gd name="connsiteY2538" fmla="*/ 264048 h 500761"/>
                <a:gd name="connsiteX2539" fmla="*/ 2942262 w 4937510"/>
                <a:gd name="connsiteY2539" fmla="*/ 265555 h 500761"/>
                <a:gd name="connsiteX2540" fmla="*/ 2934718 w 4937510"/>
                <a:gd name="connsiteY2540" fmla="*/ 267063 h 500761"/>
                <a:gd name="connsiteX2541" fmla="*/ 2931701 w 4937510"/>
                <a:gd name="connsiteY2541" fmla="*/ 267063 h 500761"/>
                <a:gd name="connsiteX2542" fmla="*/ 2918123 w 4937510"/>
                <a:gd name="connsiteY2542" fmla="*/ 270078 h 500761"/>
                <a:gd name="connsiteX2543" fmla="*/ 2910579 w 4937510"/>
                <a:gd name="connsiteY2543" fmla="*/ 271585 h 500761"/>
                <a:gd name="connsiteX2544" fmla="*/ 2909071 w 4937510"/>
                <a:gd name="connsiteY2544" fmla="*/ 271585 h 500761"/>
                <a:gd name="connsiteX2545" fmla="*/ 2904545 w 4937510"/>
                <a:gd name="connsiteY2545" fmla="*/ 276108 h 500761"/>
                <a:gd name="connsiteX2546" fmla="*/ 2903036 w 4937510"/>
                <a:gd name="connsiteY2546" fmla="*/ 280631 h 500761"/>
                <a:gd name="connsiteX2547" fmla="*/ 2901527 w 4937510"/>
                <a:gd name="connsiteY2547" fmla="*/ 283646 h 500761"/>
                <a:gd name="connsiteX2548" fmla="*/ 2900019 w 4937510"/>
                <a:gd name="connsiteY2548" fmla="*/ 286661 h 500761"/>
                <a:gd name="connsiteX2549" fmla="*/ 2897001 w 4937510"/>
                <a:gd name="connsiteY2549" fmla="*/ 291184 h 500761"/>
                <a:gd name="connsiteX2550" fmla="*/ 2893984 w 4937510"/>
                <a:gd name="connsiteY2550" fmla="*/ 292691 h 500761"/>
                <a:gd name="connsiteX2551" fmla="*/ 2890967 w 4937510"/>
                <a:gd name="connsiteY2551" fmla="*/ 295706 h 500761"/>
                <a:gd name="connsiteX2552" fmla="*/ 2880406 w 4937510"/>
                <a:gd name="connsiteY2552" fmla="*/ 297214 h 500761"/>
                <a:gd name="connsiteX2553" fmla="*/ 2874371 w 4937510"/>
                <a:gd name="connsiteY2553" fmla="*/ 298721 h 500761"/>
                <a:gd name="connsiteX2554" fmla="*/ 2872862 w 4937510"/>
                <a:gd name="connsiteY2554" fmla="*/ 301737 h 500761"/>
                <a:gd name="connsiteX2555" fmla="*/ 2872862 w 4937510"/>
                <a:gd name="connsiteY2555" fmla="*/ 303244 h 500761"/>
                <a:gd name="connsiteX2556" fmla="*/ 2872862 w 4937510"/>
                <a:gd name="connsiteY2556" fmla="*/ 307767 h 500761"/>
                <a:gd name="connsiteX2557" fmla="*/ 2872862 w 4937510"/>
                <a:gd name="connsiteY2557" fmla="*/ 313797 h 500761"/>
                <a:gd name="connsiteX2558" fmla="*/ 2872862 w 4937510"/>
                <a:gd name="connsiteY2558" fmla="*/ 319827 h 500761"/>
                <a:gd name="connsiteX2559" fmla="*/ 2874371 w 4937510"/>
                <a:gd name="connsiteY2559" fmla="*/ 321335 h 500761"/>
                <a:gd name="connsiteX2560" fmla="*/ 2880406 w 4937510"/>
                <a:gd name="connsiteY2560" fmla="*/ 318320 h 500761"/>
                <a:gd name="connsiteX2561" fmla="*/ 2883423 w 4937510"/>
                <a:gd name="connsiteY2561" fmla="*/ 318320 h 500761"/>
                <a:gd name="connsiteX2562" fmla="*/ 2887949 w 4937510"/>
                <a:gd name="connsiteY2562" fmla="*/ 316812 h 500761"/>
                <a:gd name="connsiteX2563" fmla="*/ 2889458 w 4937510"/>
                <a:gd name="connsiteY2563" fmla="*/ 315305 h 500761"/>
                <a:gd name="connsiteX2564" fmla="*/ 2893984 w 4937510"/>
                <a:gd name="connsiteY2564" fmla="*/ 312289 h 500761"/>
                <a:gd name="connsiteX2565" fmla="*/ 2901527 w 4937510"/>
                <a:gd name="connsiteY2565" fmla="*/ 310782 h 500761"/>
                <a:gd name="connsiteX2566" fmla="*/ 2907562 w 4937510"/>
                <a:gd name="connsiteY2566" fmla="*/ 310782 h 500761"/>
                <a:gd name="connsiteX2567" fmla="*/ 2912088 w 4937510"/>
                <a:gd name="connsiteY2567" fmla="*/ 310782 h 500761"/>
                <a:gd name="connsiteX2568" fmla="*/ 2918123 w 4937510"/>
                <a:gd name="connsiteY2568" fmla="*/ 313797 h 500761"/>
                <a:gd name="connsiteX2569" fmla="*/ 2924158 w 4937510"/>
                <a:gd name="connsiteY2569" fmla="*/ 315305 h 500761"/>
                <a:gd name="connsiteX2570" fmla="*/ 2928684 w 4937510"/>
                <a:gd name="connsiteY2570" fmla="*/ 316812 h 500761"/>
                <a:gd name="connsiteX2571" fmla="*/ 2936227 w 4937510"/>
                <a:gd name="connsiteY2571" fmla="*/ 319827 h 500761"/>
                <a:gd name="connsiteX2572" fmla="*/ 2946788 w 4937510"/>
                <a:gd name="connsiteY2572" fmla="*/ 324350 h 500761"/>
                <a:gd name="connsiteX2573" fmla="*/ 2949805 w 4937510"/>
                <a:gd name="connsiteY2573" fmla="*/ 325857 h 500761"/>
                <a:gd name="connsiteX2574" fmla="*/ 2954331 w 4937510"/>
                <a:gd name="connsiteY2574" fmla="*/ 327365 h 500761"/>
                <a:gd name="connsiteX2575" fmla="*/ 2963384 w 4937510"/>
                <a:gd name="connsiteY2575" fmla="*/ 330380 h 500761"/>
                <a:gd name="connsiteX2576" fmla="*/ 2966401 w 4937510"/>
                <a:gd name="connsiteY2576" fmla="*/ 331888 h 500761"/>
                <a:gd name="connsiteX2577" fmla="*/ 2969418 w 4937510"/>
                <a:gd name="connsiteY2577" fmla="*/ 333395 h 500761"/>
                <a:gd name="connsiteX2578" fmla="*/ 2972436 w 4937510"/>
                <a:gd name="connsiteY2578" fmla="*/ 337918 h 500761"/>
                <a:gd name="connsiteX2579" fmla="*/ 2973944 w 4937510"/>
                <a:gd name="connsiteY2579" fmla="*/ 339425 h 500761"/>
                <a:gd name="connsiteX2580" fmla="*/ 2975453 w 4937510"/>
                <a:gd name="connsiteY2580" fmla="*/ 340933 h 500761"/>
                <a:gd name="connsiteX2581" fmla="*/ 2975453 w 4937510"/>
                <a:gd name="connsiteY2581" fmla="*/ 343948 h 500761"/>
                <a:gd name="connsiteX2582" fmla="*/ 2975453 w 4937510"/>
                <a:gd name="connsiteY2582" fmla="*/ 348471 h 500761"/>
                <a:gd name="connsiteX2583" fmla="*/ 2972436 w 4937510"/>
                <a:gd name="connsiteY2583" fmla="*/ 354501 h 500761"/>
                <a:gd name="connsiteX2584" fmla="*/ 2967910 w 4937510"/>
                <a:gd name="connsiteY2584" fmla="*/ 360531 h 500761"/>
                <a:gd name="connsiteX2585" fmla="*/ 2963384 w 4937510"/>
                <a:gd name="connsiteY2585" fmla="*/ 368069 h 500761"/>
                <a:gd name="connsiteX2586" fmla="*/ 2960366 w 4937510"/>
                <a:gd name="connsiteY2586" fmla="*/ 372592 h 500761"/>
                <a:gd name="connsiteX2587" fmla="*/ 2957349 w 4937510"/>
                <a:gd name="connsiteY2587" fmla="*/ 375607 h 500761"/>
                <a:gd name="connsiteX2588" fmla="*/ 2949805 w 4937510"/>
                <a:gd name="connsiteY2588" fmla="*/ 374099 h 500761"/>
                <a:gd name="connsiteX2589" fmla="*/ 2943771 w 4937510"/>
                <a:gd name="connsiteY2589" fmla="*/ 368069 h 500761"/>
                <a:gd name="connsiteX2590" fmla="*/ 2942262 w 4937510"/>
                <a:gd name="connsiteY2590" fmla="*/ 366561 h 500761"/>
                <a:gd name="connsiteX2591" fmla="*/ 2937736 w 4937510"/>
                <a:gd name="connsiteY2591" fmla="*/ 363546 h 500761"/>
                <a:gd name="connsiteX2592" fmla="*/ 2934718 w 4937510"/>
                <a:gd name="connsiteY2592" fmla="*/ 362039 h 500761"/>
                <a:gd name="connsiteX2593" fmla="*/ 2930192 w 4937510"/>
                <a:gd name="connsiteY2593" fmla="*/ 359024 h 500761"/>
                <a:gd name="connsiteX2594" fmla="*/ 2924158 w 4937510"/>
                <a:gd name="connsiteY2594" fmla="*/ 359024 h 500761"/>
                <a:gd name="connsiteX2595" fmla="*/ 2916614 w 4937510"/>
                <a:gd name="connsiteY2595" fmla="*/ 359024 h 500761"/>
                <a:gd name="connsiteX2596" fmla="*/ 2910579 w 4937510"/>
                <a:gd name="connsiteY2596" fmla="*/ 359024 h 500761"/>
                <a:gd name="connsiteX2597" fmla="*/ 2910579 w 4937510"/>
                <a:gd name="connsiteY2597" fmla="*/ 360531 h 500761"/>
                <a:gd name="connsiteX2598" fmla="*/ 2912088 w 4937510"/>
                <a:gd name="connsiteY2598" fmla="*/ 363546 h 500761"/>
                <a:gd name="connsiteX2599" fmla="*/ 2915106 w 4937510"/>
                <a:gd name="connsiteY2599" fmla="*/ 365054 h 500761"/>
                <a:gd name="connsiteX2600" fmla="*/ 2915106 w 4937510"/>
                <a:gd name="connsiteY2600" fmla="*/ 368069 h 500761"/>
                <a:gd name="connsiteX2601" fmla="*/ 2916614 w 4937510"/>
                <a:gd name="connsiteY2601" fmla="*/ 369576 h 500761"/>
                <a:gd name="connsiteX2602" fmla="*/ 2916614 w 4937510"/>
                <a:gd name="connsiteY2602" fmla="*/ 372592 h 500761"/>
                <a:gd name="connsiteX2603" fmla="*/ 2916614 w 4937510"/>
                <a:gd name="connsiteY2603" fmla="*/ 378622 h 500761"/>
                <a:gd name="connsiteX2604" fmla="*/ 2916614 w 4937510"/>
                <a:gd name="connsiteY2604" fmla="*/ 380129 h 500761"/>
                <a:gd name="connsiteX2605" fmla="*/ 2916614 w 4937510"/>
                <a:gd name="connsiteY2605" fmla="*/ 384652 h 500761"/>
                <a:gd name="connsiteX2606" fmla="*/ 2916614 w 4937510"/>
                <a:gd name="connsiteY2606" fmla="*/ 386160 h 500761"/>
                <a:gd name="connsiteX2607" fmla="*/ 2915106 w 4937510"/>
                <a:gd name="connsiteY2607" fmla="*/ 393697 h 500761"/>
                <a:gd name="connsiteX2608" fmla="*/ 2915106 w 4937510"/>
                <a:gd name="connsiteY2608" fmla="*/ 398220 h 500761"/>
                <a:gd name="connsiteX2609" fmla="*/ 2915106 w 4937510"/>
                <a:gd name="connsiteY2609" fmla="*/ 408773 h 500761"/>
                <a:gd name="connsiteX2610" fmla="*/ 2913597 w 4937510"/>
                <a:gd name="connsiteY2610" fmla="*/ 411788 h 500761"/>
                <a:gd name="connsiteX2611" fmla="*/ 2912088 w 4937510"/>
                <a:gd name="connsiteY2611" fmla="*/ 414803 h 500761"/>
                <a:gd name="connsiteX2612" fmla="*/ 2910579 w 4937510"/>
                <a:gd name="connsiteY2612" fmla="*/ 417818 h 500761"/>
                <a:gd name="connsiteX2613" fmla="*/ 2909071 w 4937510"/>
                <a:gd name="connsiteY2613" fmla="*/ 420833 h 500761"/>
                <a:gd name="connsiteX2614" fmla="*/ 2907562 w 4937510"/>
                <a:gd name="connsiteY2614" fmla="*/ 423848 h 500761"/>
                <a:gd name="connsiteX2615" fmla="*/ 2906053 w 4937510"/>
                <a:gd name="connsiteY2615" fmla="*/ 425356 h 500761"/>
                <a:gd name="connsiteX2616" fmla="*/ 2906053 w 4937510"/>
                <a:gd name="connsiteY2616" fmla="*/ 429879 h 500761"/>
                <a:gd name="connsiteX2617" fmla="*/ 2903036 w 4937510"/>
                <a:gd name="connsiteY2617" fmla="*/ 432894 h 500761"/>
                <a:gd name="connsiteX2618" fmla="*/ 2901527 w 4937510"/>
                <a:gd name="connsiteY2618" fmla="*/ 438924 h 500761"/>
                <a:gd name="connsiteX2619" fmla="*/ 2895493 w 4937510"/>
                <a:gd name="connsiteY2619" fmla="*/ 441939 h 500761"/>
                <a:gd name="connsiteX2620" fmla="*/ 2889458 w 4937510"/>
                <a:gd name="connsiteY2620" fmla="*/ 441939 h 500761"/>
                <a:gd name="connsiteX2621" fmla="*/ 2883423 w 4937510"/>
                <a:gd name="connsiteY2621" fmla="*/ 441939 h 500761"/>
                <a:gd name="connsiteX2622" fmla="*/ 2878897 w 4937510"/>
                <a:gd name="connsiteY2622" fmla="*/ 438924 h 500761"/>
                <a:gd name="connsiteX2623" fmla="*/ 2877388 w 4937510"/>
                <a:gd name="connsiteY2623" fmla="*/ 438924 h 500761"/>
                <a:gd name="connsiteX2624" fmla="*/ 2874371 w 4937510"/>
                <a:gd name="connsiteY2624" fmla="*/ 437416 h 500761"/>
                <a:gd name="connsiteX2625" fmla="*/ 2872862 w 4937510"/>
                <a:gd name="connsiteY2625" fmla="*/ 435909 h 500761"/>
                <a:gd name="connsiteX2626" fmla="*/ 2869845 w 4937510"/>
                <a:gd name="connsiteY2626" fmla="*/ 434401 h 500761"/>
                <a:gd name="connsiteX2627" fmla="*/ 2865319 w 4937510"/>
                <a:gd name="connsiteY2627" fmla="*/ 432894 h 500761"/>
                <a:gd name="connsiteX2628" fmla="*/ 2862301 w 4937510"/>
                <a:gd name="connsiteY2628" fmla="*/ 432894 h 500761"/>
                <a:gd name="connsiteX2629" fmla="*/ 2848723 w 4937510"/>
                <a:gd name="connsiteY2629" fmla="*/ 432894 h 500761"/>
                <a:gd name="connsiteX2630" fmla="*/ 2839671 w 4937510"/>
                <a:gd name="connsiteY2630" fmla="*/ 432894 h 500761"/>
                <a:gd name="connsiteX2631" fmla="*/ 2830619 w 4937510"/>
                <a:gd name="connsiteY2631" fmla="*/ 434401 h 500761"/>
                <a:gd name="connsiteX2632" fmla="*/ 2823076 w 4937510"/>
                <a:gd name="connsiteY2632" fmla="*/ 434401 h 500761"/>
                <a:gd name="connsiteX2633" fmla="*/ 2815532 w 4937510"/>
                <a:gd name="connsiteY2633" fmla="*/ 434401 h 500761"/>
                <a:gd name="connsiteX2634" fmla="*/ 2809497 w 4937510"/>
                <a:gd name="connsiteY2634" fmla="*/ 434401 h 500761"/>
                <a:gd name="connsiteX2635" fmla="*/ 2806480 w 4937510"/>
                <a:gd name="connsiteY2635" fmla="*/ 434401 h 500761"/>
                <a:gd name="connsiteX2636" fmla="*/ 2803463 w 4937510"/>
                <a:gd name="connsiteY2636" fmla="*/ 434401 h 500761"/>
                <a:gd name="connsiteX2637" fmla="*/ 2800445 w 4937510"/>
                <a:gd name="connsiteY2637" fmla="*/ 434401 h 500761"/>
                <a:gd name="connsiteX2638" fmla="*/ 2794410 w 4937510"/>
                <a:gd name="connsiteY2638" fmla="*/ 432894 h 500761"/>
                <a:gd name="connsiteX2639" fmla="*/ 2791393 w 4937510"/>
                <a:gd name="connsiteY2639" fmla="*/ 432894 h 500761"/>
                <a:gd name="connsiteX2640" fmla="*/ 2783850 w 4937510"/>
                <a:gd name="connsiteY2640" fmla="*/ 432894 h 500761"/>
                <a:gd name="connsiteX2641" fmla="*/ 2779324 w 4937510"/>
                <a:gd name="connsiteY2641" fmla="*/ 432894 h 500761"/>
                <a:gd name="connsiteX2642" fmla="*/ 2777815 w 4937510"/>
                <a:gd name="connsiteY2642" fmla="*/ 429879 h 500761"/>
                <a:gd name="connsiteX2643" fmla="*/ 2774798 w 4937510"/>
                <a:gd name="connsiteY2643" fmla="*/ 429879 h 500761"/>
                <a:gd name="connsiteX2644" fmla="*/ 2771780 w 4937510"/>
                <a:gd name="connsiteY2644" fmla="*/ 428371 h 500761"/>
                <a:gd name="connsiteX2645" fmla="*/ 2770271 w 4937510"/>
                <a:gd name="connsiteY2645" fmla="*/ 428371 h 500761"/>
                <a:gd name="connsiteX2646" fmla="*/ 2768763 w 4937510"/>
                <a:gd name="connsiteY2646" fmla="*/ 426863 h 500761"/>
                <a:gd name="connsiteX2647" fmla="*/ 2764237 w 4937510"/>
                <a:gd name="connsiteY2647" fmla="*/ 422341 h 500761"/>
                <a:gd name="connsiteX2648" fmla="*/ 2762728 w 4937510"/>
                <a:gd name="connsiteY2648" fmla="*/ 417818 h 500761"/>
                <a:gd name="connsiteX2649" fmla="*/ 2761219 w 4937510"/>
                <a:gd name="connsiteY2649" fmla="*/ 416311 h 500761"/>
                <a:gd name="connsiteX2650" fmla="*/ 2759711 w 4937510"/>
                <a:gd name="connsiteY2650" fmla="*/ 413296 h 500761"/>
                <a:gd name="connsiteX2651" fmla="*/ 2759711 w 4937510"/>
                <a:gd name="connsiteY2651" fmla="*/ 410280 h 500761"/>
                <a:gd name="connsiteX2652" fmla="*/ 2758202 w 4937510"/>
                <a:gd name="connsiteY2652" fmla="*/ 408773 h 500761"/>
                <a:gd name="connsiteX2653" fmla="*/ 2756693 w 4937510"/>
                <a:gd name="connsiteY2653" fmla="*/ 407265 h 500761"/>
                <a:gd name="connsiteX2654" fmla="*/ 2755185 w 4937510"/>
                <a:gd name="connsiteY2654" fmla="*/ 401235 h 500761"/>
                <a:gd name="connsiteX2655" fmla="*/ 2755185 w 4937510"/>
                <a:gd name="connsiteY2655" fmla="*/ 395205 h 500761"/>
                <a:gd name="connsiteX2656" fmla="*/ 2755185 w 4937510"/>
                <a:gd name="connsiteY2656" fmla="*/ 390682 h 500761"/>
                <a:gd name="connsiteX2657" fmla="*/ 2755185 w 4937510"/>
                <a:gd name="connsiteY2657" fmla="*/ 386160 h 500761"/>
                <a:gd name="connsiteX2658" fmla="*/ 2753676 w 4937510"/>
                <a:gd name="connsiteY2658" fmla="*/ 378622 h 500761"/>
                <a:gd name="connsiteX2659" fmla="*/ 2753676 w 4937510"/>
                <a:gd name="connsiteY2659" fmla="*/ 375607 h 500761"/>
                <a:gd name="connsiteX2660" fmla="*/ 2752167 w 4937510"/>
                <a:gd name="connsiteY2660" fmla="*/ 372592 h 500761"/>
                <a:gd name="connsiteX2661" fmla="*/ 2750659 w 4937510"/>
                <a:gd name="connsiteY2661" fmla="*/ 369576 h 500761"/>
                <a:gd name="connsiteX2662" fmla="*/ 2750659 w 4937510"/>
                <a:gd name="connsiteY2662" fmla="*/ 365054 h 500761"/>
                <a:gd name="connsiteX2663" fmla="*/ 2750659 w 4937510"/>
                <a:gd name="connsiteY2663" fmla="*/ 357516 h 500761"/>
                <a:gd name="connsiteX2664" fmla="*/ 2750659 w 4937510"/>
                <a:gd name="connsiteY2664" fmla="*/ 354501 h 500761"/>
                <a:gd name="connsiteX2665" fmla="*/ 2752167 w 4937510"/>
                <a:gd name="connsiteY2665" fmla="*/ 351486 h 500761"/>
                <a:gd name="connsiteX2666" fmla="*/ 2755185 w 4937510"/>
                <a:gd name="connsiteY2666" fmla="*/ 348471 h 500761"/>
                <a:gd name="connsiteX2667" fmla="*/ 2764237 w 4937510"/>
                <a:gd name="connsiteY2667" fmla="*/ 345456 h 500761"/>
                <a:gd name="connsiteX2668" fmla="*/ 2770271 w 4937510"/>
                <a:gd name="connsiteY2668" fmla="*/ 342440 h 500761"/>
                <a:gd name="connsiteX2669" fmla="*/ 2776306 w 4937510"/>
                <a:gd name="connsiteY2669" fmla="*/ 339425 h 500761"/>
                <a:gd name="connsiteX2670" fmla="*/ 2783850 w 4937510"/>
                <a:gd name="connsiteY2670" fmla="*/ 337918 h 500761"/>
                <a:gd name="connsiteX2671" fmla="*/ 2791393 w 4937510"/>
                <a:gd name="connsiteY2671" fmla="*/ 336410 h 500761"/>
                <a:gd name="connsiteX2672" fmla="*/ 2801954 w 4937510"/>
                <a:gd name="connsiteY2672" fmla="*/ 333395 h 500761"/>
                <a:gd name="connsiteX2673" fmla="*/ 2806480 w 4937510"/>
                <a:gd name="connsiteY2673" fmla="*/ 333395 h 500761"/>
                <a:gd name="connsiteX2674" fmla="*/ 2812515 w 4937510"/>
                <a:gd name="connsiteY2674" fmla="*/ 328872 h 500761"/>
                <a:gd name="connsiteX2675" fmla="*/ 2812515 w 4937510"/>
                <a:gd name="connsiteY2675" fmla="*/ 322842 h 500761"/>
                <a:gd name="connsiteX2676" fmla="*/ 2812515 w 4937510"/>
                <a:gd name="connsiteY2676" fmla="*/ 316812 h 500761"/>
                <a:gd name="connsiteX2677" fmla="*/ 2812515 w 4937510"/>
                <a:gd name="connsiteY2677" fmla="*/ 313797 h 500761"/>
                <a:gd name="connsiteX2678" fmla="*/ 2814023 w 4937510"/>
                <a:gd name="connsiteY2678" fmla="*/ 310782 h 500761"/>
                <a:gd name="connsiteX2679" fmla="*/ 2815532 w 4937510"/>
                <a:gd name="connsiteY2679" fmla="*/ 309274 h 500761"/>
                <a:gd name="connsiteX2680" fmla="*/ 2817041 w 4937510"/>
                <a:gd name="connsiteY2680" fmla="*/ 307767 h 500761"/>
                <a:gd name="connsiteX2681" fmla="*/ 2817041 w 4937510"/>
                <a:gd name="connsiteY2681" fmla="*/ 304752 h 500761"/>
                <a:gd name="connsiteX2682" fmla="*/ 2818549 w 4937510"/>
                <a:gd name="connsiteY2682" fmla="*/ 303244 h 500761"/>
                <a:gd name="connsiteX2683" fmla="*/ 2820058 w 4937510"/>
                <a:gd name="connsiteY2683" fmla="*/ 301737 h 500761"/>
                <a:gd name="connsiteX2684" fmla="*/ 2821567 w 4937510"/>
                <a:gd name="connsiteY2684" fmla="*/ 300229 h 500761"/>
                <a:gd name="connsiteX2685" fmla="*/ 2823076 w 4937510"/>
                <a:gd name="connsiteY2685" fmla="*/ 300229 h 500761"/>
                <a:gd name="connsiteX2686" fmla="*/ 2824584 w 4937510"/>
                <a:gd name="connsiteY2686" fmla="*/ 298721 h 500761"/>
                <a:gd name="connsiteX2687" fmla="*/ 2829110 w 4937510"/>
                <a:gd name="connsiteY2687" fmla="*/ 298721 h 500761"/>
                <a:gd name="connsiteX2688" fmla="*/ 2832128 w 4937510"/>
                <a:gd name="connsiteY2688" fmla="*/ 295706 h 500761"/>
                <a:gd name="connsiteX2689" fmla="*/ 2833636 w 4937510"/>
                <a:gd name="connsiteY2689" fmla="*/ 294199 h 500761"/>
                <a:gd name="connsiteX2690" fmla="*/ 2836654 w 4937510"/>
                <a:gd name="connsiteY2690" fmla="*/ 291184 h 500761"/>
                <a:gd name="connsiteX2691" fmla="*/ 2836654 w 4937510"/>
                <a:gd name="connsiteY2691" fmla="*/ 289676 h 500761"/>
                <a:gd name="connsiteX2692" fmla="*/ 2838162 w 4937510"/>
                <a:gd name="connsiteY2692" fmla="*/ 288169 h 500761"/>
                <a:gd name="connsiteX2693" fmla="*/ 2832128 w 4937510"/>
                <a:gd name="connsiteY2693" fmla="*/ 285153 h 500761"/>
                <a:gd name="connsiteX2694" fmla="*/ 2827602 w 4937510"/>
                <a:gd name="connsiteY2694" fmla="*/ 283646 h 500761"/>
                <a:gd name="connsiteX2695" fmla="*/ 2821567 w 4937510"/>
                <a:gd name="connsiteY2695" fmla="*/ 285153 h 500761"/>
                <a:gd name="connsiteX2696" fmla="*/ 2817041 w 4937510"/>
                <a:gd name="connsiteY2696" fmla="*/ 285153 h 500761"/>
                <a:gd name="connsiteX2697" fmla="*/ 2812515 w 4937510"/>
                <a:gd name="connsiteY2697" fmla="*/ 286661 h 500761"/>
                <a:gd name="connsiteX2698" fmla="*/ 2804971 w 4937510"/>
                <a:gd name="connsiteY2698" fmla="*/ 286661 h 500761"/>
                <a:gd name="connsiteX2699" fmla="*/ 2798937 w 4937510"/>
                <a:gd name="connsiteY2699" fmla="*/ 286661 h 500761"/>
                <a:gd name="connsiteX2700" fmla="*/ 2794410 w 4937510"/>
                <a:gd name="connsiteY2700" fmla="*/ 286661 h 500761"/>
                <a:gd name="connsiteX2701" fmla="*/ 2791393 w 4937510"/>
                <a:gd name="connsiteY2701" fmla="*/ 285153 h 500761"/>
                <a:gd name="connsiteX2702" fmla="*/ 2794410 w 4937510"/>
                <a:gd name="connsiteY2702" fmla="*/ 282138 h 500761"/>
                <a:gd name="connsiteX2703" fmla="*/ 2795919 w 4937510"/>
                <a:gd name="connsiteY2703" fmla="*/ 280631 h 500761"/>
                <a:gd name="connsiteX2704" fmla="*/ 2800445 w 4937510"/>
                <a:gd name="connsiteY2704" fmla="*/ 277616 h 500761"/>
                <a:gd name="connsiteX2705" fmla="*/ 2804971 w 4937510"/>
                <a:gd name="connsiteY2705" fmla="*/ 276108 h 500761"/>
                <a:gd name="connsiteX2706" fmla="*/ 2807989 w 4937510"/>
                <a:gd name="connsiteY2706" fmla="*/ 276108 h 500761"/>
                <a:gd name="connsiteX2707" fmla="*/ 2807989 w 4937510"/>
                <a:gd name="connsiteY2707" fmla="*/ 274601 h 500761"/>
                <a:gd name="connsiteX2708" fmla="*/ 2811006 w 4937510"/>
                <a:gd name="connsiteY2708" fmla="*/ 271585 h 500761"/>
                <a:gd name="connsiteX2709" fmla="*/ 2815532 w 4937510"/>
                <a:gd name="connsiteY2709" fmla="*/ 268570 h 500761"/>
                <a:gd name="connsiteX2710" fmla="*/ 2820058 w 4937510"/>
                <a:gd name="connsiteY2710" fmla="*/ 265555 h 500761"/>
                <a:gd name="connsiteX2711" fmla="*/ 2821567 w 4937510"/>
                <a:gd name="connsiteY2711" fmla="*/ 262540 h 500761"/>
                <a:gd name="connsiteX2712" fmla="*/ 2827602 w 4937510"/>
                <a:gd name="connsiteY2712" fmla="*/ 258017 h 500761"/>
                <a:gd name="connsiteX2713" fmla="*/ 2833636 w 4937510"/>
                <a:gd name="connsiteY2713" fmla="*/ 255002 h 500761"/>
                <a:gd name="connsiteX2714" fmla="*/ 2839671 w 4937510"/>
                <a:gd name="connsiteY2714" fmla="*/ 255002 h 500761"/>
                <a:gd name="connsiteX2715" fmla="*/ 2847215 w 4937510"/>
                <a:gd name="connsiteY2715" fmla="*/ 253495 h 500761"/>
                <a:gd name="connsiteX2716" fmla="*/ 2853249 w 4937510"/>
                <a:gd name="connsiteY2716" fmla="*/ 255002 h 500761"/>
                <a:gd name="connsiteX2717" fmla="*/ 2860793 w 4937510"/>
                <a:gd name="connsiteY2717" fmla="*/ 256510 h 500761"/>
                <a:gd name="connsiteX2718" fmla="*/ 2871354 w 4937510"/>
                <a:gd name="connsiteY2718" fmla="*/ 256510 h 500761"/>
                <a:gd name="connsiteX2719" fmla="*/ 2878897 w 4937510"/>
                <a:gd name="connsiteY2719" fmla="*/ 258017 h 500761"/>
                <a:gd name="connsiteX2720" fmla="*/ 2884932 w 4937510"/>
                <a:gd name="connsiteY2720" fmla="*/ 258017 h 500761"/>
                <a:gd name="connsiteX2721" fmla="*/ 2889458 w 4937510"/>
                <a:gd name="connsiteY2721" fmla="*/ 258017 h 500761"/>
                <a:gd name="connsiteX2722" fmla="*/ 2900019 w 4937510"/>
                <a:gd name="connsiteY2722" fmla="*/ 259525 h 500761"/>
                <a:gd name="connsiteX2723" fmla="*/ 2904545 w 4937510"/>
                <a:gd name="connsiteY2723" fmla="*/ 261033 h 500761"/>
                <a:gd name="connsiteX2724" fmla="*/ 2910579 w 4937510"/>
                <a:gd name="connsiteY2724" fmla="*/ 262540 h 500761"/>
                <a:gd name="connsiteX2725" fmla="*/ 2912088 w 4937510"/>
                <a:gd name="connsiteY2725" fmla="*/ 262540 h 500761"/>
                <a:gd name="connsiteX2726" fmla="*/ 2915106 w 4937510"/>
                <a:gd name="connsiteY2726" fmla="*/ 262540 h 500761"/>
                <a:gd name="connsiteX2727" fmla="*/ 2918123 w 4937510"/>
                <a:gd name="connsiteY2727" fmla="*/ 262540 h 500761"/>
                <a:gd name="connsiteX2728" fmla="*/ 2924158 w 4937510"/>
                <a:gd name="connsiteY2728" fmla="*/ 262540 h 500761"/>
                <a:gd name="connsiteX2729" fmla="*/ 2933210 w 4937510"/>
                <a:gd name="connsiteY2729" fmla="*/ 261033 h 500761"/>
                <a:gd name="connsiteX2730" fmla="*/ 2943771 w 4937510"/>
                <a:gd name="connsiteY2730" fmla="*/ 258017 h 500761"/>
                <a:gd name="connsiteX2731" fmla="*/ 2951314 w 4937510"/>
                <a:gd name="connsiteY2731" fmla="*/ 255002 h 500761"/>
                <a:gd name="connsiteX2732" fmla="*/ 2958857 w 4937510"/>
                <a:gd name="connsiteY2732" fmla="*/ 253495 h 500761"/>
                <a:gd name="connsiteX2733" fmla="*/ 2967910 w 4937510"/>
                <a:gd name="connsiteY2733" fmla="*/ 250480 h 500761"/>
                <a:gd name="connsiteX2734" fmla="*/ 2973944 w 4937510"/>
                <a:gd name="connsiteY2734" fmla="*/ 248972 h 500761"/>
                <a:gd name="connsiteX2735" fmla="*/ 2981488 w 4937510"/>
                <a:gd name="connsiteY2735" fmla="*/ 245957 h 500761"/>
                <a:gd name="connsiteX2736" fmla="*/ 2982996 w 4937510"/>
                <a:gd name="connsiteY2736" fmla="*/ 245957 h 500761"/>
                <a:gd name="connsiteX2737" fmla="*/ 2987523 w 4937510"/>
                <a:gd name="connsiteY2737" fmla="*/ 244449 h 500761"/>
                <a:gd name="connsiteX2738" fmla="*/ 2990540 w 4937510"/>
                <a:gd name="connsiteY2738" fmla="*/ 241434 h 500761"/>
                <a:gd name="connsiteX2739" fmla="*/ 2996575 w 4937510"/>
                <a:gd name="connsiteY2739" fmla="*/ 239927 h 500761"/>
                <a:gd name="connsiteX2740" fmla="*/ 2998083 w 4937510"/>
                <a:gd name="connsiteY2740" fmla="*/ 239927 h 500761"/>
                <a:gd name="connsiteX2741" fmla="*/ 3005627 w 4937510"/>
                <a:gd name="connsiteY2741" fmla="*/ 238419 h 500761"/>
                <a:gd name="connsiteX2742" fmla="*/ 3010153 w 4937510"/>
                <a:gd name="connsiteY2742" fmla="*/ 235404 h 500761"/>
                <a:gd name="connsiteX2743" fmla="*/ 3016188 w 4937510"/>
                <a:gd name="connsiteY2743" fmla="*/ 235404 h 500761"/>
                <a:gd name="connsiteX2744" fmla="*/ 3017696 w 4937510"/>
                <a:gd name="connsiteY2744" fmla="*/ 235404 h 500761"/>
                <a:gd name="connsiteX2745" fmla="*/ 3020714 w 4937510"/>
                <a:gd name="connsiteY2745" fmla="*/ 233897 h 500761"/>
                <a:gd name="connsiteX2746" fmla="*/ 3022222 w 4937510"/>
                <a:gd name="connsiteY2746" fmla="*/ 230881 h 500761"/>
                <a:gd name="connsiteX2747" fmla="*/ 3022222 w 4937510"/>
                <a:gd name="connsiteY2747" fmla="*/ 229374 h 500761"/>
                <a:gd name="connsiteX2748" fmla="*/ 3022222 w 4937510"/>
                <a:gd name="connsiteY2748" fmla="*/ 226359 h 500761"/>
                <a:gd name="connsiteX2749" fmla="*/ 3017696 w 4937510"/>
                <a:gd name="connsiteY2749" fmla="*/ 220329 h 500761"/>
                <a:gd name="connsiteX2750" fmla="*/ 3008644 w 4937510"/>
                <a:gd name="connsiteY2750" fmla="*/ 214298 h 500761"/>
                <a:gd name="connsiteX2751" fmla="*/ 3001101 w 4937510"/>
                <a:gd name="connsiteY2751" fmla="*/ 211283 h 500761"/>
                <a:gd name="connsiteX2752" fmla="*/ 2989031 w 4937510"/>
                <a:gd name="connsiteY2752" fmla="*/ 206761 h 500761"/>
                <a:gd name="connsiteX2753" fmla="*/ 2978470 w 4937510"/>
                <a:gd name="connsiteY2753" fmla="*/ 205253 h 500761"/>
                <a:gd name="connsiteX2754" fmla="*/ 2961875 w 4937510"/>
                <a:gd name="connsiteY2754" fmla="*/ 203745 h 500761"/>
                <a:gd name="connsiteX2755" fmla="*/ 2946788 w 4937510"/>
                <a:gd name="connsiteY2755" fmla="*/ 202238 h 500761"/>
                <a:gd name="connsiteX2756" fmla="*/ 2928684 w 4937510"/>
                <a:gd name="connsiteY2756" fmla="*/ 202238 h 500761"/>
                <a:gd name="connsiteX2757" fmla="*/ 2916614 w 4937510"/>
                <a:gd name="connsiteY2757" fmla="*/ 202238 h 500761"/>
                <a:gd name="connsiteX2758" fmla="*/ 2907562 w 4937510"/>
                <a:gd name="connsiteY2758" fmla="*/ 203745 h 500761"/>
                <a:gd name="connsiteX2759" fmla="*/ 2901527 w 4937510"/>
                <a:gd name="connsiteY2759" fmla="*/ 205253 h 500761"/>
                <a:gd name="connsiteX2760" fmla="*/ 2892475 w 4937510"/>
                <a:gd name="connsiteY2760" fmla="*/ 208268 h 500761"/>
                <a:gd name="connsiteX2761" fmla="*/ 2886440 w 4937510"/>
                <a:gd name="connsiteY2761" fmla="*/ 212791 h 500761"/>
                <a:gd name="connsiteX2762" fmla="*/ 2881914 w 4937510"/>
                <a:gd name="connsiteY2762" fmla="*/ 215806 h 500761"/>
                <a:gd name="connsiteX2763" fmla="*/ 2878897 w 4937510"/>
                <a:gd name="connsiteY2763" fmla="*/ 217313 h 500761"/>
                <a:gd name="connsiteX2764" fmla="*/ 2865319 w 4937510"/>
                <a:gd name="connsiteY2764" fmla="*/ 223344 h 500761"/>
                <a:gd name="connsiteX2765" fmla="*/ 2859284 w 4937510"/>
                <a:gd name="connsiteY2765" fmla="*/ 224851 h 500761"/>
                <a:gd name="connsiteX2766" fmla="*/ 2853249 w 4937510"/>
                <a:gd name="connsiteY2766" fmla="*/ 224851 h 500761"/>
                <a:gd name="connsiteX2767" fmla="*/ 2847215 w 4937510"/>
                <a:gd name="connsiteY2767" fmla="*/ 226359 h 500761"/>
                <a:gd name="connsiteX2768" fmla="*/ 2842688 w 4937510"/>
                <a:gd name="connsiteY2768" fmla="*/ 226359 h 500761"/>
                <a:gd name="connsiteX2769" fmla="*/ 2832128 w 4937510"/>
                <a:gd name="connsiteY2769" fmla="*/ 227866 h 500761"/>
                <a:gd name="connsiteX2770" fmla="*/ 2817041 w 4937510"/>
                <a:gd name="connsiteY2770" fmla="*/ 232389 h 500761"/>
                <a:gd name="connsiteX2771" fmla="*/ 2804971 w 4937510"/>
                <a:gd name="connsiteY2771" fmla="*/ 235404 h 500761"/>
                <a:gd name="connsiteX2772" fmla="*/ 2792902 w 4937510"/>
                <a:gd name="connsiteY2772" fmla="*/ 241434 h 500761"/>
                <a:gd name="connsiteX2773" fmla="*/ 2777815 w 4937510"/>
                <a:gd name="connsiteY2773" fmla="*/ 248972 h 500761"/>
                <a:gd name="connsiteX2774" fmla="*/ 2770271 w 4937510"/>
                <a:gd name="connsiteY2774" fmla="*/ 255002 h 500761"/>
                <a:gd name="connsiteX2775" fmla="*/ 2761219 w 4937510"/>
                <a:gd name="connsiteY2775" fmla="*/ 264048 h 500761"/>
                <a:gd name="connsiteX2776" fmla="*/ 2753676 w 4937510"/>
                <a:gd name="connsiteY2776" fmla="*/ 270078 h 500761"/>
                <a:gd name="connsiteX2777" fmla="*/ 2752167 w 4937510"/>
                <a:gd name="connsiteY2777" fmla="*/ 271585 h 500761"/>
                <a:gd name="connsiteX2778" fmla="*/ 2743115 w 4937510"/>
                <a:gd name="connsiteY2778" fmla="*/ 271585 h 500761"/>
                <a:gd name="connsiteX2779" fmla="*/ 2741606 w 4937510"/>
                <a:gd name="connsiteY2779" fmla="*/ 270078 h 500761"/>
                <a:gd name="connsiteX2780" fmla="*/ 2741606 w 4937510"/>
                <a:gd name="connsiteY2780" fmla="*/ 268570 h 500761"/>
                <a:gd name="connsiteX2781" fmla="*/ 2740098 w 4937510"/>
                <a:gd name="connsiteY2781" fmla="*/ 268570 h 500761"/>
                <a:gd name="connsiteX2782" fmla="*/ 2735572 w 4937510"/>
                <a:gd name="connsiteY2782" fmla="*/ 265555 h 500761"/>
                <a:gd name="connsiteX2783" fmla="*/ 2732554 w 4937510"/>
                <a:gd name="connsiteY2783" fmla="*/ 264048 h 500761"/>
                <a:gd name="connsiteX2784" fmla="*/ 2732554 w 4937510"/>
                <a:gd name="connsiteY2784" fmla="*/ 262540 h 500761"/>
                <a:gd name="connsiteX2785" fmla="*/ 2731046 w 4937510"/>
                <a:gd name="connsiteY2785" fmla="*/ 261033 h 500761"/>
                <a:gd name="connsiteX2786" fmla="*/ 2726520 w 4937510"/>
                <a:gd name="connsiteY2786" fmla="*/ 256510 h 500761"/>
                <a:gd name="connsiteX2787" fmla="*/ 2721993 w 4937510"/>
                <a:gd name="connsiteY2787" fmla="*/ 258017 h 500761"/>
                <a:gd name="connsiteX2788" fmla="*/ 2720485 w 4937510"/>
                <a:gd name="connsiteY2788" fmla="*/ 273093 h 500761"/>
                <a:gd name="connsiteX2789" fmla="*/ 2717467 w 4937510"/>
                <a:gd name="connsiteY2789" fmla="*/ 285153 h 500761"/>
                <a:gd name="connsiteX2790" fmla="*/ 2714450 w 4937510"/>
                <a:gd name="connsiteY2790" fmla="*/ 300229 h 500761"/>
                <a:gd name="connsiteX2791" fmla="*/ 2714450 w 4937510"/>
                <a:gd name="connsiteY2791" fmla="*/ 307767 h 500761"/>
                <a:gd name="connsiteX2792" fmla="*/ 2712941 w 4937510"/>
                <a:gd name="connsiteY2792" fmla="*/ 316812 h 500761"/>
                <a:gd name="connsiteX2793" fmla="*/ 2712941 w 4937510"/>
                <a:gd name="connsiteY2793" fmla="*/ 324350 h 500761"/>
                <a:gd name="connsiteX2794" fmla="*/ 2711433 w 4937510"/>
                <a:gd name="connsiteY2794" fmla="*/ 333395 h 500761"/>
                <a:gd name="connsiteX2795" fmla="*/ 2708415 w 4937510"/>
                <a:gd name="connsiteY2795" fmla="*/ 342440 h 500761"/>
                <a:gd name="connsiteX2796" fmla="*/ 2706907 w 4937510"/>
                <a:gd name="connsiteY2796" fmla="*/ 359024 h 500761"/>
                <a:gd name="connsiteX2797" fmla="*/ 2705398 w 4937510"/>
                <a:gd name="connsiteY2797" fmla="*/ 362039 h 500761"/>
                <a:gd name="connsiteX2798" fmla="*/ 2705398 w 4937510"/>
                <a:gd name="connsiteY2798" fmla="*/ 368069 h 500761"/>
                <a:gd name="connsiteX2799" fmla="*/ 2705398 w 4937510"/>
                <a:gd name="connsiteY2799" fmla="*/ 381637 h 500761"/>
                <a:gd name="connsiteX2800" fmla="*/ 2702381 w 4937510"/>
                <a:gd name="connsiteY2800" fmla="*/ 384652 h 500761"/>
                <a:gd name="connsiteX2801" fmla="*/ 2699363 w 4937510"/>
                <a:gd name="connsiteY2801" fmla="*/ 389175 h 500761"/>
                <a:gd name="connsiteX2802" fmla="*/ 2696346 w 4937510"/>
                <a:gd name="connsiteY2802" fmla="*/ 390682 h 500761"/>
                <a:gd name="connsiteX2803" fmla="*/ 2693328 w 4937510"/>
                <a:gd name="connsiteY2803" fmla="*/ 396712 h 500761"/>
                <a:gd name="connsiteX2804" fmla="*/ 2684276 w 4937510"/>
                <a:gd name="connsiteY2804" fmla="*/ 402743 h 500761"/>
                <a:gd name="connsiteX2805" fmla="*/ 2682768 w 4937510"/>
                <a:gd name="connsiteY2805" fmla="*/ 404250 h 500761"/>
                <a:gd name="connsiteX2806" fmla="*/ 2673715 w 4937510"/>
                <a:gd name="connsiteY2806" fmla="*/ 404250 h 500761"/>
                <a:gd name="connsiteX2807" fmla="*/ 2663155 w 4937510"/>
                <a:gd name="connsiteY2807" fmla="*/ 404250 h 500761"/>
                <a:gd name="connsiteX2808" fmla="*/ 2657120 w 4937510"/>
                <a:gd name="connsiteY2808" fmla="*/ 404250 h 500761"/>
                <a:gd name="connsiteX2809" fmla="*/ 2649576 w 4937510"/>
                <a:gd name="connsiteY2809" fmla="*/ 402743 h 500761"/>
                <a:gd name="connsiteX2810" fmla="*/ 2648068 w 4937510"/>
                <a:gd name="connsiteY2810" fmla="*/ 402743 h 500761"/>
                <a:gd name="connsiteX2811" fmla="*/ 2643542 w 4937510"/>
                <a:gd name="connsiteY2811" fmla="*/ 402743 h 500761"/>
                <a:gd name="connsiteX2812" fmla="*/ 2637507 w 4937510"/>
                <a:gd name="connsiteY2812" fmla="*/ 396712 h 500761"/>
                <a:gd name="connsiteX2813" fmla="*/ 2637507 w 4937510"/>
                <a:gd name="connsiteY2813" fmla="*/ 392190 h 500761"/>
                <a:gd name="connsiteX2814" fmla="*/ 2635998 w 4937510"/>
                <a:gd name="connsiteY2814" fmla="*/ 381637 h 500761"/>
                <a:gd name="connsiteX2815" fmla="*/ 2635998 w 4937510"/>
                <a:gd name="connsiteY2815" fmla="*/ 372592 h 500761"/>
                <a:gd name="connsiteX2816" fmla="*/ 2635998 w 4937510"/>
                <a:gd name="connsiteY2816" fmla="*/ 362039 h 500761"/>
                <a:gd name="connsiteX2817" fmla="*/ 2640524 w 4937510"/>
                <a:gd name="connsiteY2817" fmla="*/ 349978 h 500761"/>
                <a:gd name="connsiteX2818" fmla="*/ 2642033 w 4937510"/>
                <a:gd name="connsiteY2818" fmla="*/ 343948 h 500761"/>
                <a:gd name="connsiteX2819" fmla="*/ 2643542 w 4937510"/>
                <a:gd name="connsiteY2819" fmla="*/ 337918 h 500761"/>
                <a:gd name="connsiteX2820" fmla="*/ 2645050 w 4937510"/>
                <a:gd name="connsiteY2820" fmla="*/ 333395 h 500761"/>
                <a:gd name="connsiteX2821" fmla="*/ 2646559 w 4937510"/>
                <a:gd name="connsiteY2821" fmla="*/ 330380 h 500761"/>
                <a:gd name="connsiteX2822" fmla="*/ 2648068 w 4937510"/>
                <a:gd name="connsiteY2822" fmla="*/ 324350 h 500761"/>
                <a:gd name="connsiteX2823" fmla="*/ 2651085 w 4937510"/>
                <a:gd name="connsiteY2823" fmla="*/ 319827 h 500761"/>
                <a:gd name="connsiteX2824" fmla="*/ 2652594 w 4937510"/>
                <a:gd name="connsiteY2824" fmla="*/ 315305 h 500761"/>
                <a:gd name="connsiteX2825" fmla="*/ 2655611 w 4937510"/>
                <a:gd name="connsiteY2825" fmla="*/ 309274 h 500761"/>
                <a:gd name="connsiteX2826" fmla="*/ 2657120 w 4937510"/>
                <a:gd name="connsiteY2826" fmla="*/ 306259 h 500761"/>
                <a:gd name="connsiteX2827" fmla="*/ 2657120 w 4937510"/>
                <a:gd name="connsiteY2827" fmla="*/ 303244 h 500761"/>
                <a:gd name="connsiteX2828" fmla="*/ 2660137 w 4937510"/>
                <a:gd name="connsiteY2828" fmla="*/ 298721 h 500761"/>
                <a:gd name="connsiteX2829" fmla="*/ 2660137 w 4937510"/>
                <a:gd name="connsiteY2829" fmla="*/ 295706 h 500761"/>
                <a:gd name="connsiteX2830" fmla="*/ 2661646 w 4937510"/>
                <a:gd name="connsiteY2830" fmla="*/ 292691 h 500761"/>
                <a:gd name="connsiteX2831" fmla="*/ 2661646 w 4937510"/>
                <a:gd name="connsiteY2831" fmla="*/ 291184 h 500761"/>
                <a:gd name="connsiteX2832" fmla="*/ 2664663 w 4937510"/>
                <a:gd name="connsiteY2832" fmla="*/ 285153 h 500761"/>
                <a:gd name="connsiteX2833" fmla="*/ 2666172 w 4937510"/>
                <a:gd name="connsiteY2833" fmla="*/ 280631 h 500761"/>
                <a:gd name="connsiteX2834" fmla="*/ 2666172 w 4937510"/>
                <a:gd name="connsiteY2834" fmla="*/ 279123 h 500761"/>
                <a:gd name="connsiteX2835" fmla="*/ 2669189 w 4937510"/>
                <a:gd name="connsiteY2835" fmla="*/ 268570 h 500761"/>
                <a:gd name="connsiteX2836" fmla="*/ 2678242 w 4937510"/>
                <a:gd name="connsiteY2836" fmla="*/ 258017 h 500761"/>
                <a:gd name="connsiteX2837" fmla="*/ 2682768 w 4937510"/>
                <a:gd name="connsiteY2837" fmla="*/ 250480 h 500761"/>
                <a:gd name="connsiteX2838" fmla="*/ 2685785 w 4937510"/>
                <a:gd name="connsiteY2838" fmla="*/ 245957 h 500761"/>
                <a:gd name="connsiteX2839" fmla="*/ 2691820 w 4937510"/>
                <a:gd name="connsiteY2839" fmla="*/ 238419 h 500761"/>
                <a:gd name="connsiteX2840" fmla="*/ 2694837 w 4937510"/>
                <a:gd name="connsiteY2840" fmla="*/ 235404 h 500761"/>
                <a:gd name="connsiteX2841" fmla="*/ 2699363 w 4937510"/>
                <a:gd name="connsiteY2841" fmla="*/ 229374 h 500761"/>
                <a:gd name="connsiteX2842" fmla="*/ 2705398 w 4937510"/>
                <a:gd name="connsiteY2842" fmla="*/ 230881 h 500761"/>
                <a:gd name="connsiteX2843" fmla="*/ 2708415 w 4937510"/>
                <a:gd name="connsiteY2843" fmla="*/ 233897 h 500761"/>
                <a:gd name="connsiteX2844" fmla="*/ 2715959 w 4937510"/>
                <a:gd name="connsiteY2844" fmla="*/ 239927 h 500761"/>
                <a:gd name="connsiteX2845" fmla="*/ 2717467 w 4937510"/>
                <a:gd name="connsiteY2845" fmla="*/ 241434 h 500761"/>
                <a:gd name="connsiteX2846" fmla="*/ 2725011 w 4937510"/>
                <a:gd name="connsiteY2846" fmla="*/ 238419 h 500761"/>
                <a:gd name="connsiteX2847" fmla="*/ 2732554 w 4937510"/>
                <a:gd name="connsiteY2847" fmla="*/ 233897 h 500761"/>
                <a:gd name="connsiteX2848" fmla="*/ 2737080 w 4937510"/>
                <a:gd name="connsiteY2848" fmla="*/ 233897 h 500761"/>
                <a:gd name="connsiteX2849" fmla="*/ 2743115 w 4937510"/>
                <a:gd name="connsiteY2849" fmla="*/ 232389 h 500761"/>
                <a:gd name="connsiteX2850" fmla="*/ 2750659 w 4937510"/>
                <a:gd name="connsiteY2850" fmla="*/ 232389 h 500761"/>
                <a:gd name="connsiteX2851" fmla="*/ 2756693 w 4937510"/>
                <a:gd name="connsiteY2851" fmla="*/ 235404 h 500761"/>
                <a:gd name="connsiteX2852" fmla="*/ 2759711 w 4937510"/>
                <a:gd name="connsiteY2852" fmla="*/ 232389 h 500761"/>
                <a:gd name="connsiteX2853" fmla="*/ 2770271 w 4937510"/>
                <a:gd name="connsiteY2853" fmla="*/ 229374 h 500761"/>
                <a:gd name="connsiteX2854" fmla="*/ 2777815 w 4937510"/>
                <a:gd name="connsiteY2854" fmla="*/ 226359 h 500761"/>
                <a:gd name="connsiteX2855" fmla="*/ 2776306 w 4937510"/>
                <a:gd name="connsiteY2855" fmla="*/ 224851 h 500761"/>
                <a:gd name="connsiteX2856" fmla="*/ 2771780 w 4937510"/>
                <a:gd name="connsiteY2856" fmla="*/ 223344 h 500761"/>
                <a:gd name="connsiteX2857" fmla="*/ 2771780 w 4937510"/>
                <a:gd name="connsiteY2857" fmla="*/ 221836 h 500761"/>
                <a:gd name="connsiteX2858" fmla="*/ 2770271 w 4937510"/>
                <a:gd name="connsiteY2858" fmla="*/ 220329 h 500761"/>
                <a:gd name="connsiteX2859" fmla="*/ 2767254 w 4937510"/>
                <a:gd name="connsiteY2859" fmla="*/ 218821 h 500761"/>
                <a:gd name="connsiteX2860" fmla="*/ 2767254 w 4937510"/>
                <a:gd name="connsiteY2860" fmla="*/ 217313 h 500761"/>
                <a:gd name="connsiteX2861" fmla="*/ 2762728 w 4937510"/>
                <a:gd name="connsiteY2861" fmla="*/ 214298 h 500761"/>
                <a:gd name="connsiteX2862" fmla="*/ 2762728 w 4937510"/>
                <a:gd name="connsiteY2862" fmla="*/ 211283 h 500761"/>
                <a:gd name="connsiteX2863" fmla="*/ 2762728 w 4937510"/>
                <a:gd name="connsiteY2863" fmla="*/ 208268 h 500761"/>
                <a:gd name="connsiteX2864" fmla="*/ 2761219 w 4937510"/>
                <a:gd name="connsiteY2864" fmla="*/ 205253 h 500761"/>
                <a:gd name="connsiteX2865" fmla="*/ 2759711 w 4937510"/>
                <a:gd name="connsiteY2865" fmla="*/ 202238 h 500761"/>
                <a:gd name="connsiteX2866" fmla="*/ 2761219 w 4937510"/>
                <a:gd name="connsiteY2866" fmla="*/ 200730 h 500761"/>
                <a:gd name="connsiteX2867" fmla="*/ 2759711 w 4937510"/>
                <a:gd name="connsiteY2867" fmla="*/ 197715 h 500761"/>
                <a:gd name="connsiteX2868" fmla="*/ 2758202 w 4937510"/>
                <a:gd name="connsiteY2868" fmla="*/ 178117 h 500761"/>
                <a:gd name="connsiteX2869" fmla="*/ 2759711 w 4937510"/>
                <a:gd name="connsiteY2869" fmla="*/ 172087 h 500761"/>
                <a:gd name="connsiteX2870" fmla="*/ 2759711 w 4937510"/>
                <a:gd name="connsiteY2870" fmla="*/ 152489 h 500761"/>
                <a:gd name="connsiteX2871" fmla="*/ 2759711 w 4937510"/>
                <a:gd name="connsiteY2871" fmla="*/ 125353 h 500761"/>
                <a:gd name="connsiteX2872" fmla="*/ 2761219 w 4937510"/>
                <a:gd name="connsiteY2872" fmla="*/ 122338 h 500761"/>
                <a:gd name="connsiteX2873" fmla="*/ 2764237 w 4937510"/>
                <a:gd name="connsiteY2873" fmla="*/ 119322 h 500761"/>
                <a:gd name="connsiteX2874" fmla="*/ 2767254 w 4937510"/>
                <a:gd name="connsiteY2874" fmla="*/ 114800 h 500761"/>
                <a:gd name="connsiteX2875" fmla="*/ 2770271 w 4937510"/>
                <a:gd name="connsiteY2875" fmla="*/ 114800 h 500761"/>
                <a:gd name="connsiteX2876" fmla="*/ 2776306 w 4937510"/>
                <a:gd name="connsiteY2876" fmla="*/ 114800 h 500761"/>
                <a:gd name="connsiteX2877" fmla="*/ 2779324 w 4937510"/>
                <a:gd name="connsiteY2877" fmla="*/ 119322 h 500761"/>
                <a:gd name="connsiteX2878" fmla="*/ 2782341 w 4937510"/>
                <a:gd name="connsiteY2878" fmla="*/ 120830 h 500761"/>
                <a:gd name="connsiteX2879" fmla="*/ 2782341 w 4937510"/>
                <a:gd name="connsiteY2879" fmla="*/ 125353 h 500761"/>
                <a:gd name="connsiteX2880" fmla="*/ 2782341 w 4937510"/>
                <a:gd name="connsiteY2880" fmla="*/ 126860 h 500761"/>
                <a:gd name="connsiteX2881" fmla="*/ 2783850 w 4937510"/>
                <a:gd name="connsiteY2881" fmla="*/ 146458 h 500761"/>
                <a:gd name="connsiteX2882" fmla="*/ 2783850 w 4937510"/>
                <a:gd name="connsiteY2882" fmla="*/ 160026 h 500761"/>
                <a:gd name="connsiteX2883" fmla="*/ 2789884 w 4937510"/>
                <a:gd name="connsiteY2883" fmla="*/ 170579 h 500761"/>
                <a:gd name="connsiteX2884" fmla="*/ 2791393 w 4937510"/>
                <a:gd name="connsiteY2884" fmla="*/ 200730 h 500761"/>
                <a:gd name="connsiteX2885" fmla="*/ 2795919 w 4937510"/>
                <a:gd name="connsiteY2885" fmla="*/ 203745 h 500761"/>
                <a:gd name="connsiteX2886" fmla="*/ 2797428 w 4937510"/>
                <a:gd name="connsiteY2886" fmla="*/ 205253 h 500761"/>
                <a:gd name="connsiteX2887" fmla="*/ 2797428 w 4937510"/>
                <a:gd name="connsiteY2887" fmla="*/ 209776 h 500761"/>
                <a:gd name="connsiteX2888" fmla="*/ 2800445 w 4937510"/>
                <a:gd name="connsiteY2888" fmla="*/ 211283 h 500761"/>
                <a:gd name="connsiteX2889" fmla="*/ 2803463 w 4937510"/>
                <a:gd name="connsiteY2889" fmla="*/ 212791 h 500761"/>
                <a:gd name="connsiteX2890" fmla="*/ 2804971 w 4937510"/>
                <a:gd name="connsiteY2890" fmla="*/ 211283 h 500761"/>
                <a:gd name="connsiteX2891" fmla="*/ 2806480 w 4937510"/>
                <a:gd name="connsiteY2891" fmla="*/ 211283 h 500761"/>
                <a:gd name="connsiteX2892" fmla="*/ 2806480 w 4937510"/>
                <a:gd name="connsiteY2892" fmla="*/ 208268 h 500761"/>
                <a:gd name="connsiteX2893" fmla="*/ 2806480 w 4937510"/>
                <a:gd name="connsiteY2893" fmla="*/ 200730 h 500761"/>
                <a:gd name="connsiteX2894" fmla="*/ 2806480 w 4937510"/>
                <a:gd name="connsiteY2894" fmla="*/ 188670 h 500761"/>
                <a:gd name="connsiteX2895" fmla="*/ 2806480 w 4937510"/>
                <a:gd name="connsiteY2895" fmla="*/ 185655 h 500761"/>
                <a:gd name="connsiteX2896" fmla="*/ 2804971 w 4937510"/>
                <a:gd name="connsiteY2896" fmla="*/ 172087 h 500761"/>
                <a:gd name="connsiteX2897" fmla="*/ 2807989 w 4937510"/>
                <a:gd name="connsiteY2897" fmla="*/ 160026 h 500761"/>
                <a:gd name="connsiteX2898" fmla="*/ 2809497 w 4937510"/>
                <a:gd name="connsiteY2898" fmla="*/ 153996 h 500761"/>
                <a:gd name="connsiteX2899" fmla="*/ 2811006 w 4937510"/>
                <a:gd name="connsiteY2899" fmla="*/ 152489 h 500761"/>
                <a:gd name="connsiteX2900" fmla="*/ 2814023 w 4937510"/>
                <a:gd name="connsiteY2900" fmla="*/ 141936 h 500761"/>
                <a:gd name="connsiteX2901" fmla="*/ 2817041 w 4937510"/>
                <a:gd name="connsiteY2901" fmla="*/ 126860 h 500761"/>
                <a:gd name="connsiteX2902" fmla="*/ 2818549 w 4937510"/>
                <a:gd name="connsiteY2902" fmla="*/ 120830 h 500761"/>
                <a:gd name="connsiteX2903" fmla="*/ 2817041 w 4937510"/>
                <a:gd name="connsiteY2903" fmla="*/ 119322 h 500761"/>
                <a:gd name="connsiteX2904" fmla="*/ 2818549 w 4937510"/>
                <a:gd name="connsiteY2904" fmla="*/ 116307 h 500761"/>
                <a:gd name="connsiteX2905" fmla="*/ 2823076 w 4937510"/>
                <a:gd name="connsiteY2905" fmla="*/ 113292 h 500761"/>
                <a:gd name="connsiteX2906" fmla="*/ 2827602 w 4937510"/>
                <a:gd name="connsiteY2906" fmla="*/ 114800 h 500761"/>
                <a:gd name="connsiteX2907" fmla="*/ 2829110 w 4937510"/>
                <a:gd name="connsiteY2907" fmla="*/ 116307 h 500761"/>
                <a:gd name="connsiteX2908" fmla="*/ 2830619 w 4937510"/>
                <a:gd name="connsiteY2908" fmla="*/ 119322 h 500761"/>
                <a:gd name="connsiteX2909" fmla="*/ 2832128 w 4937510"/>
                <a:gd name="connsiteY2909" fmla="*/ 120830 h 500761"/>
                <a:gd name="connsiteX2910" fmla="*/ 2833636 w 4937510"/>
                <a:gd name="connsiteY2910" fmla="*/ 122338 h 500761"/>
                <a:gd name="connsiteX2911" fmla="*/ 2835145 w 4937510"/>
                <a:gd name="connsiteY2911" fmla="*/ 123845 h 500761"/>
                <a:gd name="connsiteX2912" fmla="*/ 2835145 w 4937510"/>
                <a:gd name="connsiteY2912" fmla="*/ 125353 h 500761"/>
                <a:gd name="connsiteX2913" fmla="*/ 2836654 w 4937510"/>
                <a:gd name="connsiteY2913" fmla="*/ 126860 h 500761"/>
                <a:gd name="connsiteX2914" fmla="*/ 2836654 w 4937510"/>
                <a:gd name="connsiteY2914" fmla="*/ 131383 h 500761"/>
                <a:gd name="connsiteX2915" fmla="*/ 2835145 w 4937510"/>
                <a:gd name="connsiteY2915" fmla="*/ 132890 h 500761"/>
                <a:gd name="connsiteX2916" fmla="*/ 2835145 w 4937510"/>
                <a:gd name="connsiteY2916" fmla="*/ 138921 h 500761"/>
                <a:gd name="connsiteX2917" fmla="*/ 2835145 w 4937510"/>
                <a:gd name="connsiteY2917" fmla="*/ 143443 h 500761"/>
                <a:gd name="connsiteX2918" fmla="*/ 2836654 w 4937510"/>
                <a:gd name="connsiteY2918" fmla="*/ 146458 h 500761"/>
                <a:gd name="connsiteX2919" fmla="*/ 2835145 w 4937510"/>
                <a:gd name="connsiteY2919" fmla="*/ 152489 h 500761"/>
                <a:gd name="connsiteX2920" fmla="*/ 2836654 w 4937510"/>
                <a:gd name="connsiteY2920" fmla="*/ 164549 h 500761"/>
                <a:gd name="connsiteX2921" fmla="*/ 2835145 w 4937510"/>
                <a:gd name="connsiteY2921" fmla="*/ 170579 h 500761"/>
                <a:gd name="connsiteX2922" fmla="*/ 2836654 w 4937510"/>
                <a:gd name="connsiteY2922" fmla="*/ 176610 h 500761"/>
                <a:gd name="connsiteX2923" fmla="*/ 2835145 w 4937510"/>
                <a:gd name="connsiteY2923" fmla="*/ 182640 h 500761"/>
                <a:gd name="connsiteX2924" fmla="*/ 2835145 w 4937510"/>
                <a:gd name="connsiteY2924" fmla="*/ 190178 h 500761"/>
                <a:gd name="connsiteX2925" fmla="*/ 2838162 w 4937510"/>
                <a:gd name="connsiteY2925" fmla="*/ 197715 h 500761"/>
                <a:gd name="connsiteX2926" fmla="*/ 2838162 w 4937510"/>
                <a:gd name="connsiteY2926" fmla="*/ 200730 h 500761"/>
                <a:gd name="connsiteX2927" fmla="*/ 2841180 w 4937510"/>
                <a:gd name="connsiteY2927" fmla="*/ 200730 h 500761"/>
                <a:gd name="connsiteX2928" fmla="*/ 2844197 w 4937510"/>
                <a:gd name="connsiteY2928" fmla="*/ 200730 h 500761"/>
                <a:gd name="connsiteX2929" fmla="*/ 2848723 w 4937510"/>
                <a:gd name="connsiteY2929" fmla="*/ 200730 h 500761"/>
                <a:gd name="connsiteX2930" fmla="*/ 2853249 w 4937510"/>
                <a:gd name="connsiteY2930" fmla="*/ 199223 h 500761"/>
                <a:gd name="connsiteX2931" fmla="*/ 2856267 w 4937510"/>
                <a:gd name="connsiteY2931" fmla="*/ 196208 h 500761"/>
                <a:gd name="connsiteX2932" fmla="*/ 2859284 w 4937510"/>
                <a:gd name="connsiteY2932" fmla="*/ 194700 h 500761"/>
                <a:gd name="connsiteX2933" fmla="*/ 2862301 w 4937510"/>
                <a:gd name="connsiteY2933" fmla="*/ 193193 h 500761"/>
                <a:gd name="connsiteX2934" fmla="*/ 2863810 w 4937510"/>
                <a:gd name="connsiteY2934" fmla="*/ 190178 h 500761"/>
                <a:gd name="connsiteX2935" fmla="*/ 2860793 w 4937510"/>
                <a:gd name="connsiteY2935" fmla="*/ 190178 h 500761"/>
                <a:gd name="connsiteX2936" fmla="*/ 2857775 w 4937510"/>
                <a:gd name="connsiteY2936" fmla="*/ 188670 h 500761"/>
                <a:gd name="connsiteX2937" fmla="*/ 2856267 w 4937510"/>
                <a:gd name="connsiteY2937" fmla="*/ 185655 h 500761"/>
                <a:gd name="connsiteX2938" fmla="*/ 2854758 w 4937510"/>
                <a:gd name="connsiteY2938" fmla="*/ 181132 h 500761"/>
                <a:gd name="connsiteX2939" fmla="*/ 2854758 w 4937510"/>
                <a:gd name="connsiteY2939" fmla="*/ 172087 h 500761"/>
                <a:gd name="connsiteX2940" fmla="*/ 2854758 w 4937510"/>
                <a:gd name="connsiteY2940" fmla="*/ 167564 h 500761"/>
                <a:gd name="connsiteX2941" fmla="*/ 2856267 w 4937510"/>
                <a:gd name="connsiteY2941" fmla="*/ 161534 h 500761"/>
                <a:gd name="connsiteX2942" fmla="*/ 2857775 w 4937510"/>
                <a:gd name="connsiteY2942" fmla="*/ 157011 h 500761"/>
                <a:gd name="connsiteX2943" fmla="*/ 2860793 w 4937510"/>
                <a:gd name="connsiteY2943" fmla="*/ 150981 h 500761"/>
                <a:gd name="connsiteX2944" fmla="*/ 2865319 w 4937510"/>
                <a:gd name="connsiteY2944" fmla="*/ 144951 h 500761"/>
                <a:gd name="connsiteX2945" fmla="*/ 2868336 w 4937510"/>
                <a:gd name="connsiteY2945" fmla="*/ 140428 h 500761"/>
                <a:gd name="connsiteX2946" fmla="*/ 2869845 w 4937510"/>
                <a:gd name="connsiteY2946" fmla="*/ 135906 h 500761"/>
                <a:gd name="connsiteX2947" fmla="*/ 2869845 w 4937510"/>
                <a:gd name="connsiteY2947" fmla="*/ 134398 h 500761"/>
                <a:gd name="connsiteX2948" fmla="*/ 2866827 w 4937510"/>
                <a:gd name="connsiteY2948" fmla="*/ 132890 h 500761"/>
                <a:gd name="connsiteX2949" fmla="*/ 2860793 w 4937510"/>
                <a:gd name="connsiteY2949" fmla="*/ 128368 h 500761"/>
                <a:gd name="connsiteX2950" fmla="*/ 2853249 w 4937510"/>
                <a:gd name="connsiteY2950" fmla="*/ 123845 h 500761"/>
                <a:gd name="connsiteX2951" fmla="*/ 2850232 w 4937510"/>
                <a:gd name="connsiteY2951" fmla="*/ 120830 h 500761"/>
                <a:gd name="connsiteX2952" fmla="*/ 2848723 w 4937510"/>
                <a:gd name="connsiteY2952" fmla="*/ 114800 h 500761"/>
                <a:gd name="connsiteX2953" fmla="*/ 2848723 w 4937510"/>
                <a:gd name="connsiteY2953" fmla="*/ 96709 h 500761"/>
                <a:gd name="connsiteX2954" fmla="*/ 2851741 w 4937510"/>
                <a:gd name="connsiteY2954" fmla="*/ 86156 h 500761"/>
                <a:gd name="connsiteX2955" fmla="*/ 2854758 w 4937510"/>
                <a:gd name="connsiteY2955" fmla="*/ 63543 h 500761"/>
                <a:gd name="connsiteX2956" fmla="*/ 2856267 w 4937510"/>
                <a:gd name="connsiteY2956" fmla="*/ 52990 h 500761"/>
                <a:gd name="connsiteX2957" fmla="*/ 2857775 w 4937510"/>
                <a:gd name="connsiteY2957" fmla="*/ 45452 h 500761"/>
                <a:gd name="connsiteX2958" fmla="*/ 2862301 w 4937510"/>
                <a:gd name="connsiteY2958" fmla="*/ 39422 h 500761"/>
                <a:gd name="connsiteX2959" fmla="*/ 2863810 w 4937510"/>
                <a:gd name="connsiteY2959" fmla="*/ 34899 h 500761"/>
                <a:gd name="connsiteX2960" fmla="*/ 2866827 w 4937510"/>
                <a:gd name="connsiteY2960" fmla="*/ 31884 h 500761"/>
                <a:gd name="connsiteX2961" fmla="*/ 2869845 w 4937510"/>
                <a:gd name="connsiteY2961" fmla="*/ 27361 h 500761"/>
                <a:gd name="connsiteX2962" fmla="*/ 4286306 w 4937510"/>
                <a:gd name="connsiteY2962" fmla="*/ 17916 h 500761"/>
                <a:gd name="connsiteX2963" fmla="*/ 4298326 w 4937510"/>
                <a:gd name="connsiteY2963" fmla="*/ 17916 h 500761"/>
                <a:gd name="connsiteX2964" fmla="*/ 4304336 w 4937510"/>
                <a:gd name="connsiteY2964" fmla="*/ 25459 h 500761"/>
                <a:gd name="connsiteX2965" fmla="*/ 4310347 w 4937510"/>
                <a:gd name="connsiteY2965" fmla="*/ 36020 h 500761"/>
                <a:gd name="connsiteX2966" fmla="*/ 4322367 w 4937510"/>
                <a:gd name="connsiteY2966" fmla="*/ 33003 h 500761"/>
                <a:gd name="connsiteX2967" fmla="*/ 4332885 w 4937510"/>
                <a:gd name="connsiteY2967" fmla="*/ 37529 h 500761"/>
                <a:gd name="connsiteX2968" fmla="*/ 4323870 w 4937510"/>
                <a:gd name="connsiteY2968" fmla="*/ 43564 h 500761"/>
                <a:gd name="connsiteX2969" fmla="*/ 4311849 w 4937510"/>
                <a:gd name="connsiteY2969" fmla="*/ 52616 h 500761"/>
                <a:gd name="connsiteX2970" fmla="*/ 4304336 w 4937510"/>
                <a:gd name="connsiteY2970" fmla="*/ 63177 h 500761"/>
                <a:gd name="connsiteX2971" fmla="*/ 4307342 w 4937510"/>
                <a:gd name="connsiteY2971" fmla="*/ 75246 h 500761"/>
                <a:gd name="connsiteX2972" fmla="*/ 4316357 w 4937510"/>
                <a:gd name="connsiteY2972" fmla="*/ 76755 h 500761"/>
                <a:gd name="connsiteX2973" fmla="*/ 4323870 w 4937510"/>
                <a:gd name="connsiteY2973" fmla="*/ 79772 h 500761"/>
                <a:gd name="connsiteX2974" fmla="*/ 4334388 w 4937510"/>
                <a:gd name="connsiteY2974" fmla="*/ 75246 h 500761"/>
                <a:gd name="connsiteX2975" fmla="*/ 4347911 w 4937510"/>
                <a:gd name="connsiteY2975" fmla="*/ 73738 h 500761"/>
                <a:gd name="connsiteX2976" fmla="*/ 4364439 w 4937510"/>
                <a:gd name="connsiteY2976" fmla="*/ 73738 h 500761"/>
                <a:gd name="connsiteX2977" fmla="*/ 4376460 w 4937510"/>
                <a:gd name="connsiteY2977" fmla="*/ 76755 h 500761"/>
                <a:gd name="connsiteX2978" fmla="*/ 4380968 w 4937510"/>
                <a:gd name="connsiteY2978" fmla="*/ 93351 h 500761"/>
                <a:gd name="connsiteX2979" fmla="*/ 4371952 w 4937510"/>
                <a:gd name="connsiteY2979" fmla="*/ 129559 h 500761"/>
                <a:gd name="connsiteX2980" fmla="*/ 4361434 w 4937510"/>
                <a:gd name="connsiteY2980" fmla="*/ 152189 h 500761"/>
                <a:gd name="connsiteX2981" fmla="*/ 4356926 w 4937510"/>
                <a:gd name="connsiteY2981" fmla="*/ 177837 h 500761"/>
                <a:gd name="connsiteX2982" fmla="*/ 4370450 w 4937510"/>
                <a:gd name="connsiteY2982" fmla="*/ 180854 h 500761"/>
                <a:gd name="connsiteX2983" fmla="*/ 4383973 w 4937510"/>
                <a:gd name="connsiteY2983" fmla="*/ 180854 h 500761"/>
                <a:gd name="connsiteX2984" fmla="*/ 4400501 w 4937510"/>
                <a:gd name="connsiteY2984" fmla="*/ 174820 h 500761"/>
                <a:gd name="connsiteX2985" fmla="*/ 4415527 w 4937510"/>
                <a:gd name="connsiteY2985" fmla="*/ 176328 h 500761"/>
                <a:gd name="connsiteX2986" fmla="*/ 4435060 w 4937510"/>
                <a:gd name="connsiteY2986" fmla="*/ 185380 h 500761"/>
                <a:gd name="connsiteX2987" fmla="*/ 4441070 w 4937510"/>
                <a:gd name="connsiteY2987" fmla="*/ 201976 h 500761"/>
                <a:gd name="connsiteX2988" fmla="*/ 4427547 w 4937510"/>
                <a:gd name="connsiteY2988" fmla="*/ 223098 h 500761"/>
                <a:gd name="connsiteX2989" fmla="*/ 4409516 w 4937510"/>
                <a:gd name="connsiteY2989" fmla="*/ 233659 h 500761"/>
                <a:gd name="connsiteX2990" fmla="*/ 4398998 w 4937510"/>
                <a:gd name="connsiteY2990" fmla="*/ 235167 h 500761"/>
                <a:gd name="connsiteX2991" fmla="*/ 4371952 w 4937510"/>
                <a:gd name="connsiteY2991" fmla="*/ 251763 h 500761"/>
                <a:gd name="connsiteX2992" fmla="*/ 4350916 w 4937510"/>
                <a:gd name="connsiteY2992" fmla="*/ 256289 h 500761"/>
                <a:gd name="connsiteX2993" fmla="*/ 4337393 w 4937510"/>
                <a:gd name="connsiteY2993" fmla="*/ 265341 h 500761"/>
                <a:gd name="connsiteX2994" fmla="*/ 4331383 w 4937510"/>
                <a:gd name="connsiteY2994" fmla="*/ 280428 h 500761"/>
                <a:gd name="connsiteX2995" fmla="*/ 4316357 w 4937510"/>
                <a:gd name="connsiteY2995" fmla="*/ 303058 h 500761"/>
                <a:gd name="connsiteX2996" fmla="*/ 4305839 w 4937510"/>
                <a:gd name="connsiteY2996" fmla="*/ 310602 h 500761"/>
                <a:gd name="connsiteX2997" fmla="*/ 4299829 w 4937510"/>
                <a:gd name="connsiteY2997" fmla="*/ 316636 h 500761"/>
                <a:gd name="connsiteX2998" fmla="*/ 4308844 w 4937510"/>
                <a:gd name="connsiteY2998" fmla="*/ 322671 h 500761"/>
                <a:gd name="connsiteX2999" fmla="*/ 4325372 w 4937510"/>
                <a:gd name="connsiteY2999" fmla="*/ 316636 h 500761"/>
                <a:gd name="connsiteX3000" fmla="*/ 4344906 w 4937510"/>
                <a:gd name="connsiteY3000" fmla="*/ 316636 h 500761"/>
                <a:gd name="connsiteX3001" fmla="*/ 4359932 w 4937510"/>
                <a:gd name="connsiteY3001" fmla="*/ 319654 h 500761"/>
                <a:gd name="connsiteX3002" fmla="*/ 4374957 w 4937510"/>
                <a:gd name="connsiteY3002" fmla="*/ 327197 h 500761"/>
                <a:gd name="connsiteX3003" fmla="*/ 4377962 w 4937510"/>
                <a:gd name="connsiteY3003" fmla="*/ 339267 h 500761"/>
                <a:gd name="connsiteX3004" fmla="*/ 4359932 w 4937510"/>
                <a:gd name="connsiteY3004" fmla="*/ 364914 h 500761"/>
                <a:gd name="connsiteX3005" fmla="*/ 4340398 w 4937510"/>
                <a:gd name="connsiteY3005" fmla="*/ 366423 h 500761"/>
                <a:gd name="connsiteX3006" fmla="*/ 4329880 w 4937510"/>
                <a:gd name="connsiteY3006" fmla="*/ 363406 h 500761"/>
                <a:gd name="connsiteX3007" fmla="*/ 4316357 w 4937510"/>
                <a:gd name="connsiteY3007" fmla="*/ 364914 h 500761"/>
                <a:gd name="connsiteX3008" fmla="*/ 4310347 w 4937510"/>
                <a:gd name="connsiteY3008" fmla="*/ 395088 h 500761"/>
                <a:gd name="connsiteX3009" fmla="*/ 4307342 w 4937510"/>
                <a:gd name="connsiteY3009" fmla="*/ 416210 h 500761"/>
                <a:gd name="connsiteX3010" fmla="*/ 4295321 w 4937510"/>
                <a:gd name="connsiteY3010" fmla="*/ 435823 h 500761"/>
                <a:gd name="connsiteX3011" fmla="*/ 4275788 w 4937510"/>
                <a:gd name="connsiteY3011" fmla="*/ 441857 h 500761"/>
                <a:gd name="connsiteX3012" fmla="*/ 4256254 w 4937510"/>
                <a:gd name="connsiteY3012" fmla="*/ 441857 h 500761"/>
                <a:gd name="connsiteX3013" fmla="*/ 4247239 w 4937510"/>
                <a:gd name="connsiteY3013" fmla="*/ 426771 h 500761"/>
                <a:gd name="connsiteX3014" fmla="*/ 4244234 w 4937510"/>
                <a:gd name="connsiteY3014" fmla="*/ 410175 h 500761"/>
                <a:gd name="connsiteX3015" fmla="*/ 4257757 w 4937510"/>
                <a:gd name="connsiteY3015" fmla="*/ 389053 h 500761"/>
                <a:gd name="connsiteX3016" fmla="*/ 4260762 w 4937510"/>
                <a:gd name="connsiteY3016" fmla="*/ 370949 h 500761"/>
                <a:gd name="connsiteX3017" fmla="*/ 4227705 w 4937510"/>
                <a:gd name="connsiteY3017" fmla="*/ 380001 h 500761"/>
                <a:gd name="connsiteX3018" fmla="*/ 4208172 w 4937510"/>
                <a:gd name="connsiteY3018" fmla="*/ 384527 h 500761"/>
                <a:gd name="connsiteX3019" fmla="*/ 4184131 w 4937510"/>
                <a:gd name="connsiteY3019" fmla="*/ 364914 h 500761"/>
                <a:gd name="connsiteX3020" fmla="*/ 4187136 w 4937510"/>
                <a:gd name="connsiteY3020" fmla="*/ 357371 h 500761"/>
                <a:gd name="connsiteX3021" fmla="*/ 4208172 w 4937510"/>
                <a:gd name="connsiteY3021" fmla="*/ 355862 h 500761"/>
                <a:gd name="connsiteX3022" fmla="*/ 4227705 w 4937510"/>
                <a:gd name="connsiteY3022" fmla="*/ 352845 h 500761"/>
                <a:gd name="connsiteX3023" fmla="*/ 4248741 w 4937510"/>
                <a:gd name="connsiteY3023" fmla="*/ 346810 h 500761"/>
                <a:gd name="connsiteX3024" fmla="*/ 4250244 w 4937510"/>
                <a:gd name="connsiteY3024" fmla="*/ 334741 h 500761"/>
                <a:gd name="connsiteX3025" fmla="*/ 4241228 w 4937510"/>
                <a:gd name="connsiteY3025" fmla="*/ 322671 h 500761"/>
                <a:gd name="connsiteX3026" fmla="*/ 4238223 w 4937510"/>
                <a:gd name="connsiteY3026" fmla="*/ 309093 h 500761"/>
                <a:gd name="connsiteX3027" fmla="*/ 4226203 w 4937510"/>
                <a:gd name="connsiteY3027" fmla="*/ 295515 h 500761"/>
                <a:gd name="connsiteX3028" fmla="*/ 4230710 w 4937510"/>
                <a:gd name="connsiteY3028" fmla="*/ 278919 h 500761"/>
                <a:gd name="connsiteX3029" fmla="*/ 4244234 w 4937510"/>
                <a:gd name="connsiteY3029" fmla="*/ 271376 h 500761"/>
                <a:gd name="connsiteX3030" fmla="*/ 4260762 w 4937510"/>
                <a:gd name="connsiteY3030" fmla="*/ 263832 h 500761"/>
                <a:gd name="connsiteX3031" fmla="*/ 4283300 w 4937510"/>
                <a:gd name="connsiteY3031" fmla="*/ 260815 h 500761"/>
                <a:gd name="connsiteX3032" fmla="*/ 4304336 w 4937510"/>
                <a:gd name="connsiteY3032" fmla="*/ 253271 h 500761"/>
                <a:gd name="connsiteX3033" fmla="*/ 4329880 w 4937510"/>
                <a:gd name="connsiteY3033" fmla="*/ 251763 h 500761"/>
                <a:gd name="connsiteX3034" fmla="*/ 4335890 w 4937510"/>
                <a:gd name="connsiteY3034" fmla="*/ 257798 h 500761"/>
                <a:gd name="connsiteX3035" fmla="*/ 4350916 w 4937510"/>
                <a:gd name="connsiteY3035" fmla="*/ 244219 h 500761"/>
                <a:gd name="connsiteX3036" fmla="*/ 4365942 w 4937510"/>
                <a:gd name="connsiteY3036" fmla="*/ 232150 h 500761"/>
                <a:gd name="connsiteX3037" fmla="*/ 4380968 w 4937510"/>
                <a:gd name="connsiteY3037" fmla="*/ 224606 h 500761"/>
                <a:gd name="connsiteX3038" fmla="*/ 4389983 w 4937510"/>
                <a:gd name="connsiteY3038" fmla="*/ 218572 h 500761"/>
                <a:gd name="connsiteX3039" fmla="*/ 4385475 w 4937510"/>
                <a:gd name="connsiteY3039" fmla="*/ 200467 h 500761"/>
                <a:gd name="connsiteX3040" fmla="*/ 4365942 w 4937510"/>
                <a:gd name="connsiteY3040" fmla="*/ 198959 h 500761"/>
                <a:gd name="connsiteX3041" fmla="*/ 4349414 w 4937510"/>
                <a:gd name="connsiteY3041" fmla="*/ 203485 h 500761"/>
                <a:gd name="connsiteX3042" fmla="*/ 4334388 w 4937510"/>
                <a:gd name="connsiteY3042" fmla="*/ 217063 h 500761"/>
                <a:gd name="connsiteX3043" fmla="*/ 4319362 w 4937510"/>
                <a:gd name="connsiteY3043" fmla="*/ 217063 h 500761"/>
                <a:gd name="connsiteX3044" fmla="*/ 4308844 w 4937510"/>
                <a:gd name="connsiteY3044" fmla="*/ 214046 h 500761"/>
                <a:gd name="connsiteX3045" fmla="*/ 4284803 w 4937510"/>
                <a:gd name="connsiteY3045" fmla="*/ 217063 h 500761"/>
                <a:gd name="connsiteX3046" fmla="*/ 4266772 w 4937510"/>
                <a:gd name="connsiteY3046" fmla="*/ 226115 h 500761"/>
                <a:gd name="connsiteX3047" fmla="*/ 4248741 w 4937510"/>
                <a:gd name="connsiteY3047" fmla="*/ 233659 h 500761"/>
                <a:gd name="connsiteX3048" fmla="*/ 4230710 w 4937510"/>
                <a:gd name="connsiteY3048" fmla="*/ 236676 h 500761"/>
                <a:gd name="connsiteX3049" fmla="*/ 4209674 w 4937510"/>
                <a:gd name="connsiteY3049" fmla="*/ 245728 h 500761"/>
                <a:gd name="connsiteX3050" fmla="*/ 4194649 w 4937510"/>
                <a:gd name="connsiteY3050" fmla="*/ 251763 h 500761"/>
                <a:gd name="connsiteX3051" fmla="*/ 4161592 w 4937510"/>
                <a:gd name="connsiteY3051" fmla="*/ 260815 h 500761"/>
                <a:gd name="connsiteX3052" fmla="*/ 4155582 w 4937510"/>
                <a:gd name="connsiteY3052" fmla="*/ 269867 h 500761"/>
                <a:gd name="connsiteX3053" fmla="*/ 4146566 w 4937510"/>
                <a:gd name="connsiteY3053" fmla="*/ 287971 h 500761"/>
                <a:gd name="connsiteX3054" fmla="*/ 4137551 w 4937510"/>
                <a:gd name="connsiteY3054" fmla="*/ 297023 h 500761"/>
                <a:gd name="connsiteX3055" fmla="*/ 4136048 w 4937510"/>
                <a:gd name="connsiteY3055" fmla="*/ 310602 h 500761"/>
                <a:gd name="connsiteX3056" fmla="*/ 4133043 w 4937510"/>
                <a:gd name="connsiteY3056" fmla="*/ 324180 h 500761"/>
                <a:gd name="connsiteX3057" fmla="*/ 4118017 w 4937510"/>
                <a:gd name="connsiteY3057" fmla="*/ 336249 h 500761"/>
                <a:gd name="connsiteX3058" fmla="*/ 4102992 w 4937510"/>
                <a:gd name="connsiteY3058" fmla="*/ 346810 h 500761"/>
                <a:gd name="connsiteX3059" fmla="*/ 4080453 w 4937510"/>
                <a:gd name="connsiteY3059" fmla="*/ 340775 h 500761"/>
                <a:gd name="connsiteX3060" fmla="*/ 4080453 w 4937510"/>
                <a:gd name="connsiteY3060" fmla="*/ 316636 h 500761"/>
                <a:gd name="connsiteX3061" fmla="*/ 4087966 w 4937510"/>
                <a:gd name="connsiteY3061" fmla="*/ 289480 h 500761"/>
                <a:gd name="connsiteX3062" fmla="*/ 4099987 w 4937510"/>
                <a:gd name="connsiteY3062" fmla="*/ 254780 h 500761"/>
                <a:gd name="connsiteX3063" fmla="*/ 4121023 w 4937510"/>
                <a:gd name="connsiteY3063" fmla="*/ 215554 h 500761"/>
                <a:gd name="connsiteX3064" fmla="*/ 4128535 w 4937510"/>
                <a:gd name="connsiteY3064" fmla="*/ 206502 h 500761"/>
                <a:gd name="connsiteX3065" fmla="*/ 4137551 w 4937510"/>
                <a:gd name="connsiteY3065" fmla="*/ 209520 h 500761"/>
                <a:gd name="connsiteX3066" fmla="*/ 4136048 w 4937510"/>
                <a:gd name="connsiteY3066" fmla="*/ 230641 h 500761"/>
                <a:gd name="connsiteX3067" fmla="*/ 4136048 w 4937510"/>
                <a:gd name="connsiteY3067" fmla="*/ 244219 h 500761"/>
                <a:gd name="connsiteX3068" fmla="*/ 4148069 w 4937510"/>
                <a:gd name="connsiteY3068" fmla="*/ 242711 h 500761"/>
                <a:gd name="connsiteX3069" fmla="*/ 4161592 w 4937510"/>
                <a:gd name="connsiteY3069" fmla="*/ 235167 h 500761"/>
                <a:gd name="connsiteX3070" fmla="*/ 4182628 w 4937510"/>
                <a:gd name="connsiteY3070" fmla="*/ 221589 h 500761"/>
                <a:gd name="connsiteX3071" fmla="*/ 4190141 w 4937510"/>
                <a:gd name="connsiteY3071" fmla="*/ 214046 h 500761"/>
                <a:gd name="connsiteX3072" fmla="*/ 4190141 w 4937510"/>
                <a:gd name="connsiteY3072" fmla="*/ 165768 h 500761"/>
                <a:gd name="connsiteX3073" fmla="*/ 4187136 w 4937510"/>
                <a:gd name="connsiteY3073" fmla="*/ 150681 h 500761"/>
                <a:gd name="connsiteX3074" fmla="*/ 4187136 w 4937510"/>
                <a:gd name="connsiteY3074" fmla="*/ 131068 h 500761"/>
                <a:gd name="connsiteX3075" fmla="*/ 4190141 w 4937510"/>
                <a:gd name="connsiteY3075" fmla="*/ 111455 h 500761"/>
                <a:gd name="connsiteX3076" fmla="*/ 4191643 w 4937510"/>
                <a:gd name="connsiteY3076" fmla="*/ 97877 h 500761"/>
                <a:gd name="connsiteX3077" fmla="*/ 4200659 w 4937510"/>
                <a:gd name="connsiteY3077" fmla="*/ 96368 h 500761"/>
                <a:gd name="connsiteX3078" fmla="*/ 4205167 w 4937510"/>
                <a:gd name="connsiteY3078" fmla="*/ 109946 h 500761"/>
                <a:gd name="connsiteX3079" fmla="*/ 4205167 w 4937510"/>
                <a:gd name="connsiteY3079" fmla="*/ 143137 h 500761"/>
                <a:gd name="connsiteX3080" fmla="*/ 4209674 w 4937510"/>
                <a:gd name="connsiteY3080" fmla="*/ 162750 h 500761"/>
                <a:gd name="connsiteX3081" fmla="*/ 4206669 w 4937510"/>
                <a:gd name="connsiteY3081" fmla="*/ 182363 h 500761"/>
                <a:gd name="connsiteX3082" fmla="*/ 4202161 w 4937510"/>
                <a:gd name="connsiteY3082" fmla="*/ 198959 h 500761"/>
                <a:gd name="connsiteX3083" fmla="*/ 4203664 w 4937510"/>
                <a:gd name="connsiteY3083" fmla="*/ 212537 h 500761"/>
                <a:gd name="connsiteX3084" fmla="*/ 4206669 w 4937510"/>
                <a:gd name="connsiteY3084" fmla="*/ 220080 h 500761"/>
                <a:gd name="connsiteX3085" fmla="*/ 4223197 w 4937510"/>
                <a:gd name="connsiteY3085" fmla="*/ 218572 h 500761"/>
                <a:gd name="connsiteX3086" fmla="*/ 4230710 w 4937510"/>
                <a:gd name="connsiteY3086" fmla="*/ 200467 h 500761"/>
                <a:gd name="connsiteX3087" fmla="*/ 4229208 w 4937510"/>
                <a:gd name="connsiteY3087" fmla="*/ 182363 h 500761"/>
                <a:gd name="connsiteX3088" fmla="*/ 4235218 w 4937510"/>
                <a:gd name="connsiteY3088" fmla="*/ 156715 h 500761"/>
                <a:gd name="connsiteX3089" fmla="*/ 4238223 w 4937510"/>
                <a:gd name="connsiteY3089" fmla="*/ 135594 h 500761"/>
                <a:gd name="connsiteX3090" fmla="*/ 4238223 w 4937510"/>
                <a:gd name="connsiteY3090" fmla="*/ 106929 h 500761"/>
                <a:gd name="connsiteX3091" fmla="*/ 4239726 w 4937510"/>
                <a:gd name="connsiteY3091" fmla="*/ 88824 h 500761"/>
                <a:gd name="connsiteX3092" fmla="*/ 4239726 w 4937510"/>
                <a:gd name="connsiteY3092" fmla="*/ 63177 h 500761"/>
                <a:gd name="connsiteX3093" fmla="*/ 4248741 w 4937510"/>
                <a:gd name="connsiteY3093" fmla="*/ 58651 h 500761"/>
                <a:gd name="connsiteX3094" fmla="*/ 4257757 w 4937510"/>
                <a:gd name="connsiteY3094" fmla="*/ 67703 h 500761"/>
                <a:gd name="connsiteX3095" fmla="*/ 4259259 w 4937510"/>
                <a:gd name="connsiteY3095" fmla="*/ 93351 h 500761"/>
                <a:gd name="connsiteX3096" fmla="*/ 4259259 w 4937510"/>
                <a:gd name="connsiteY3096" fmla="*/ 111455 h 500761"/>
                <a:gd name="connsiteX3097" fmla="*/ 4257757 w 4937510"/>
                <a:gd name="connsiteY3097" fmla="*/ 132576 h 500761"/>
                <a:gd name="connsiteX3098" fmla="*/ 4254752 w 4937510"/>
                <a:gd name="connsiteY3098" fmla="*/ 147663 h 500761"/>
                <a:gd name="connsiteX3099" fmla="*/ 4263767 w 4937510"/>
                <a:gd name="connsiteY3099" fmla="*/ 138611 h 500761"/>
                <a:gd name="connsiteX3100" fmla="*/ 4278793 w 4937510"/>
                <a:gd name="connsiteY3100" fmla="*/ 122016 h 500761"/>
                <a:gd name="connsiteX3101" fmla="*/ 4293818 w 4937510"/>
                <a:gd name="connsiteY3101" fmla="*/ 100894 h 500761"/>
                <a:gd name="connsiteX3102" fmla="*/ 4284803 w 4937510"/>
                <a:gd name="connsiteY3102" fmla="*/ 94859 h 500761"/>
                <a:gd name="connsiteX3103" fmla="*/ 4283300 w 4937510"/>
                <a:gd name="connsiteY3103" fmla="*/ 82790 h 500761"/>
                <a:gd name="connsiteX3104" fmla="*/ 4283300 w 4937510"/>
                <a:gd name="connsiteY3104" fmla="*/ 66194 h 500761"/>
                <a:gd name="connsiteX3105" fmla="*/ 4274285 w 4937510"/>
                <a:gd name="connsiteY3105" fmla="*/ 64685 h 500761"/>
                <a:gd name="connsiteX3106" fmla="*/ 4263767 w 4937510"/>
                <a:gd name="connsiteY3106" fmla="*/ 67703 h 500761"/>
                <a:gd name="connsiteX3107" fmla="*/ 4265270 w 4937510"/>
                <a:gd name="connsiteY3107" fmla="*/ 58651 h 500761"/>
                <a:gd name="connsiteX3108" fmla="*/ 4278793 w 4937510"/>
                <a:gd name="connsiteY3108" fmla="*/ 51107 h 500761"/>
                <a:gd name="connsiteX3109" fmla="*/ 4283300 w 4937510"/>
                <a:gd name="connsiteY3109" fmla="*/ 42055 h 500761"/>
                <a:gd name="connsiteX3110" fmla="*/ 4283300 w 4937510"/>
                <a:gd name="connsiteY3110" fmla="*/ 31494 h 500761"/>
                <a:gd name="connsiteX3111" fmla="*/ 4281798 w 4937510"/>
                <a:gd name="connsiteY3111" fmla="*/ 22442 h 500761"/>
                <a:gd name="connsiteX3112" fmla="*/ 4286306 w 4937510"/>
                <a:gd name="connsiteY3112" fmla="*/ 17916 h 500761"/>
                <a:gd name="connsiteX3113" fmla="*/ 192741 w 4937510"/>
                <a:gd name="connsiteY3113" fmla="*/ 377 h 500761"/>
                <a:gd name="connsiteX3114" fmla="*/ 201815 w 4937510"/>
                <a:gd name="connsiteY3114" fmla="*/ 3400 h 500761"/>
                <a:gd name="connsiteX3115" fmla="*/ 206352 w 4937510"/>
                <a:gd name="connsiteY3115" fmla="*/ 9444 h 500761"/>
                <a:gd name="connsiteX3116" fmla="*/ 212402 w 4937510"/>
                <a:gd name="connsiteY3116" fmla="*/ 17001 h 500761"/>
                <a:gd name="connsiteX3117" fmla="*/ 219964 w 4937510"/>
                <a:gd name="connsiteY3117" fmla="*/ 26068 h 500761"/>
                <a:gd name="connsiteX3118" fmla="*/ 233575 w 4937510"/>
                <a:gd name="connsiteY3118" fmla="*/ 39669 h 500761"/>
                <a:gd name="connsiteX3119" fmla="*/ 236599 w 4937510"/>
                <a:gd name="connsiteY3119" fmla="*/ 48736 h 500761"/>
                <a:gd name="connsiteX3120" fmla="*/ 236599 w 4937510"/>
                <a:gd name="connsiteY3120" fmla="*/ 71405 h 500761"/>
                <a:gd name="connsiteX3121" fmla="*/ 235087 w 4937510"/>
                <a:gd name="connsiteY3121" fmla="*/ 94073 h 500761"/>
                <a:gd name="connsiteX3122" fmla="*/ 235087 w 4937510"/>
                <a:gd name="connsiteY3122" fmla="*/ 101629 h 500761"/>
                <a:gd name="connsiteX3123" fmla="*/ 232062 w 4937510"/>
                <a:gd name="connsiteY3123" fmla="*/ 107674 h 500761"/>
                <a:gd name="connsiteX3124" fmla="*/ 230550 w 4937510"/>
                <a:gd name="connsiteY3124" fmla="*/ 125809 h 500761"/>
                <a:gd name="connsiteX3125" fmla="*/ 230550 w 4937510"/>
                <a:gd name="connsiteY3125" fmla="*/ 130343 h 500761"/>
                <a:gd name="connsiteX3126" fmla="*/ 230550 w 4937510"/>
                <a:gd name="connsiteY3126" fmla="*/ 134876 h 500761"/>
                <a:gd name="connsiteX3127" fmla="*/ 229038 w 4937510"/>
                <a:gd name="connsiteY3127" fmla="*/ 140921 h 500761"/>
                <a:gd name="connsiteX3128" fmla="*/ 226013 w 4937510"/>
                <a:gd name="connsiteY3128" fmla="*/ 146966 h 500761"/>
                <a:gd name="connsiteX3129" fmla="*/ 227525 w 4937510"/>
                <a:gd name="connsiteY3129" fmla="*/ 151500 h 500761"/>
                <a:gd name="connsiteX3130" fmla="*/ 229038 w 4937510"/>
                <a:gd name="connsiteY3130" fmla="*/ 153011 h 500761"/>
                <a:gd name="connsiteX3131" fmla="*/ 233575 w 4937510"/>
                <a:gd name="connsiteY3131" fmla="*/ 156034 h 500761"/>
                <a:gd name="connsiteX3132" fmla="*/ 238112 w 4937510"/>
                <a:gd name="connsiteY3132" fmla="*/ 159056 h 500761"/>
                <a:gd name="connsiteX3133" fmla="*/ 241137 w 4937510"/>
                <a:gd name="connsiteY3133" fmla="*/ 162078 h 500761"/>
                <a:gd name="connsiteX3134" fmla="*/ 248698 w 4937510"/>
                <a:gd name="connsiteY3134" fmla="*/ 165101 h 500761"/>
                <a:gd name="connsiteX3135" fmla="*/ 254748 w 4937510"/>
                <a:gd name="connsiteY3135" fmla="*/ 172657 h 500761"/>
                <a:gd name="connsiteX3136" fmla="*/ 254748 w 4937510"/>
                <a:gd name="connsiteY3136" fmla="*/ 180213 h 500761"/>
                <a:gd name="connsiteX3137" fmla="*/ 251723 w 4937510"/>
                <a:gd name="connsiteY3137" fmla="*/ 187769 h 500761"/>
                <a:gd name="connsiteX3138" fmla="*/ 236599 w 4937510"/>
                <a:gd name="connsiteY3138" fmla="*/ 202882 h 500761"/>
                <a:gd name="connsiteX3139" fmla="*/ 236599 w 4937510"/>
                <a:gd name="connsiteY3139" fmla="*/ 207415 h 500761"/>
                <a:gd name="connsiteX3140" fmla="*/ 239624 w 4937510"/>
                <a:gd name="connsiteY3140" fmla="*/ 207415 h 500761"/>
                <a:gd name="connsiteX3141" fmla="*/ 241137 w 4937510"/>
                <a:gd name="connsiteY3141" fmla="*/ 211949 h 500761"/>
                <a:gd name="connsiteX3142" fmla="*/ 241137 w 4937510"/>
                <a:gd name="connsiteY3142" fmla="*/ 213460 h 500761"/>
                <a:gd name="connsiteX3143" fmla="*/ 233575 w 4937510"/>
                <a:gd name="connsiteY3143" fmla="*/ 222527 h 500761"/>
                <a:gd name="connsiteX3144" fmla="*/ 232062 w 4937510"/>
                <a:gd name="connsiteY3144" fmla="*/ 225550 h 500761"/>
                <a:gd name="connsiteX3145" fmla="*/ 224501 w 4937510"/>
                <a:gd name="connsiteY3145" fmla="*/ 242173 h 500761"/>
                <a:gd name="connsiteX3146" fmla="*/ 222988 w 4937510"/>
                <a:gd name="connsiteY3146" fmla="*/ 251241 h 500761"/>
                <a:gd name="connsiteX3147" fmla="*/ 222988 w 4937510"/>
                <a:gd name="connsiteY3147" fmla="*/ 261819 h 500761"/>
                <a:gd name="connsiteX3148" fmla="*/ 222988 w 4937510"/>
                <a:gd name="connsiteY3148" fmla="*/ 270887 h 500761"/>
                <a:gd name="connsiteX3149" fmla="*/ 222988 w 4937510"/>
                <a:gd name="connsiteY3149" fmla="*/ 285999 h 500761"/>
                <a:gd name="connsiteX3150" fmla="*/ 222988 w 4937510"/>
                <a:gd name="connsiteY3150" fmla="*/ 299600 h 500761"/>
                <a:gd name="connsiteX3151" fmla="*/ 222988 w 4937510"/>
                <a:gd name="connsiteY3151" fmla="*/ 310179 h 500761"/>
                <a:gd name="connsiteX3152" fmla="*/ 224501 w 4937510"/>
                <a:gd name="connsiteY3152" fmla="*/ 316223 h 500761"/>
                <a:gd name="connsiteX3153" fmla="*/ 226013 w 4937510"/>
                <a:gd name="connsiteY3153" fmla="*/ 341914 h 500761"/>
                <a:gd name="connsiteX3154" fmla="*/ 226013 w 4937510"/>
                <a:gd name="connsiteY3154" fmla="*/ 357027 h 500761"/>
                <a:gd name="connsiteX3155" fmla="*/ 226013 w 4937510"/>
                <a:gd name="connsiteY3155" fmla="*/ 366094 h 500761"/>
                <a:gd name="connsiteX3156" fmla="*/ 224501 w 4937510"/>
                <a:gd name="connsiteY3156" fmla="*/ 379695 h 500761"/>
                <a:gd name="connsiteX3157" fmla="*/ 224501 w 4937510"/>
                <a:gd name="connsiteY3157" fmla="*/ 418987 h 500761"/>
                <a:gd name="connsiteX3158" fmla="*/ 215427 w 4937510"/>
                <a:gd name="connsiteY3158" fmla="*/ 443166 h 500761"/>
                <a:gd name="connsiteX3159" fmla="*/ 195766 w 4937510"/>
                <a:gd name="connsiteY3159" fmla="*/ 446189 h 500761"/>
                <a:gd name="connsiteX3160" fmla="*/ 189716 w 4937510"/>
                <a:gd name="connsiteY3160" fmla="*/ 443166 h 500761"/>
                <a:gd name="connsiteX3161" fmla="*/ 168544 w 4937510"/>
                <a:gd name="connsiteY3161" fmla="*/ 428054 h 500761"/>
                <a:gd name="connsiteX3162" fmla="*/ 164006 w 4937510"/>
                <a:gd name="connsiteY3162" fmla="*/ 415964 h 500761"/>
                <a:gd name="connsiteX3163" fmla="*/ 159469 w 4937510"/>
                <a:gd name="connsiteY3163" fmla="*/ 403875 h 500761"/>
                <a:gd name="connsiteX3164" fmla="*/ 157957 w 4937510"/>
                <a:gd name="connsiteY3164" fmla="*/ 375161 h 500761"/>
                <a:gd name="connsiteX3165" fmla="*/ 157957 w 4937510"/>
                <a:gd name="connsiteY3165" fmla="*/ 360049 h 500761"/>
                <a:gd name="connsiteX3166" fmla="*/ 156445 w 4937510"/>
                <a:gd name="connsiteY3166" fmla="*/ 350982 h 500761"/>
                <a:gd name="connsiteX3167" fmla="*/ 153420 w 4937510"/>
                <a:gd name="connsiteY3167" fmla="*/ 354004 h 500761"/>
                <a:gd name="connsiteX3168" fmla="*/ 145858 w 4937510"/>
                <a:gd name="connsiteY3168" fmla="*/ 363071 h 500761"/>
                <a:gd name="connsiteX3169" fmla="*/ 142833 w 4937510"/>
                <a:gd name="connsiteY3169" fmla="*/ 370628 h 500761"/>
                <a:gd name="connsiteX3170" fmla="*/ 135272 w 4937510"/>
                <a:gd name="connsiteY3170" fmla="*/ 388762 h 500761"/>
                <a:gd name="connsiteX3171" fmla="*/ 129222 w 4937510"/>
                <a:gd name="connsiteY3171" fmla="*/ 405386 h 500761"/>
                <a:gd name="connsiteX3172" fmla="*/ 121661 w 4937510"/>
                <a:gd name="connsiteY3172" fmla="*/ 414453 h 500761"/>
                <a:gd name="connsiteX3173" fmla="*/ 103512 w 4937510"/>
                <a:gd name="connsiteY3173" fmla="*/ 408408 h 500761"/>
                <a:gd name="connsiteX3174" fmla="*/ 94438 w 4937510"/>
                <a:gd name="connsiteY3174" fmla="*/ 400852 h 500761"/>
                <a:gd name="connsiteX3175" fmla="*/ 85364 w 4937510"/>
                <a:gd name="connsiteY3175" fmla="*/ 405386 h 500761"/>
                <a:gd name="connsiteX3176" fmla="*/ 74778 w 4937510"/>
                <a:gd name="connsiteY3176" fmla="*/ 418987 h 500761"/>
                <a:gd name="connsiteX3177" fmla="*/ 70240 w 4937510"/>
                <a:gd name="connsiteY3177" fmla="*/ 429565 h 500761"/>
                <a:gd name="connsiteX3178" fmla="*/ 64191 w 4937510"/>
                <a:gd name="connsiteY3178" fmla="*/ 434099 h 500761"/>
                <a:gd name="connsiteX3179" fmla="*/ 62679 w 4937510"/>
                <a:gd name="connsiteY3179" fmla="*/ 441655 h 500761"/>
                <a:gd name="connsiteX3180" fmla="*/ 59654 w 4937510"/>
                <a:gd name="connsiteY3180" fmla="*/ 450722 h 500761"/>
                <a:gd name="connsiteX3181" fmla="*/ 58142 w 4937510"/>
                <a:gd name="connsiteY3181" fmla="*/ 462812 h 500761"/>
                <a:gd name="connsiteX3182" fmla="*/ 53605 w 4937510"/>
                <a:gd name="connsiteY3182" fmla="*/ 479436 h 500761"/>
                <a:gd name="connsiteX3183" fmla="*/ 50580 w 4937510"/>
                <a:gd name="connsiteY3183" fmla="*/ 491526 h 500761"/>
                <a:gd name="connsiteX3184" fmla="*/ 39993 w 4937510"/>
                <a:gd name="connsiteY3184" fmla="*/ 500593 h 500761"/>
                <a:gd name="connsiteX3185" fmla="*/ 18820 w 4937510"/>
                <a:gd name="connsiteY3185" fmla="*/ 490014 h 500761"/>
                <a:gd name="connsiteX3186" fmla="*/ 8234 w 4937510"/>
                <a:gd name="connsiteY3186" fmla="*/ 474902 h 500761"/>
                <a:gd name="connsiteX3187" fmla="*/ 5209 w 4937510"/>
                <a:gd name="connsiteY3187" fmla="*/ 470368 h 500761"/>
                <a:gd name="connsiteX3188" fmla="*/ 3697 w 4937510"/>
                <a:gd name="connsiteY3188" fmla="*/ 465835 h 500761"/>
                <a:gd name="connsiteX3189" fmla="*/ 672 w 4937510"/>
                <a:gd name="connsiteY3189" fmla="*/ 455256 h 500761"/>
                <a:gd name="connsiteX3190" fmla="*/ 672 w 4937510"/>
                <a:gd name="connsiteY3190" fmla="*/ 447700 h 500761"/>
                <a:gd name="connsiteX3191" fmla="*/ 672 w 4937510"/>
                <a:gd name="connsiteY3191" fmla="*/ 440144 h 500761"/>
                <a:gd name="connsiteX3192" fmla="*/ 2184 w 4937510"/>
                <a:gd name="connsiteY3192" fmla="*/ 437121 h 500761"/>
                <a:gd name="connsiteX3193" fmla="*/ 672 w 4937510"/>
                <a:gd name="connsiteY3193" fmla="*/ 432588 h 500761"/>
                <a:gd name="connsiteX3194" fmla="*/ 672 w 4937510"/>
                <a:gd name="connsiteY3194" fmla="*/ 425032 h 500761"/>
                <a:gd name="connsiteX3195" fmla="*/ 5209 w 4937510"/>
                <a:gd name="connsiteY3195" fmla="*/ 420498 h 500761"/>
                <a:gd name="connsiteX3196" fmla="*/ 5209 w 4937510"/>
                <a:gd name="connsiteY3196" fmla="*/ 402363 h 500761"/>
                <a:gd name="connsiteX3197" fmla="*/ 5209 w 4937510"/>
                <a:gd name="connsiteY3197" fmla="*/ 397830 h 500761"/>
                <a:gd name="connsiteX3198" fmla="*/ 5209 w 4937510"/>
                <a:gd name="connsiteY3198" fmla="*/ 393296 h 500761"/>
                <a:gd name="connsiteX3199" fmla="*/ 5209 w 4937510"/>
                <a:gd name="connsiteY3199" fmla="*/ 388762 h 500761"/>
                <a:gd name="connsiteX3200" fmla="*/ 5209 w 4937510"/>
                <a:gd name="connsiteY3200" fmla="*/ 384229 h 500761"/>
                <a:gd name="connsiteX3201" fmla="*/ 5209 w 4937510"/>
                <a:gd name="connsiteY3201" fmla="*/ 379695 h 500761"/>
                <a:gd name="connsiteX3202" fmla="*/ 9746 w 4937510"/>
                <a:gd name="connsiteY3202" fmla="*/ 378184 h 500761"/>
                <a:gd name="connsiteX3203" fmla="*/ 14283 w 4937510"/>
                <a:gd name="connsiteY3203" fmla="*/ 381206 h 500761"/>
                <a:gd name="connsiteX3204" fmla="*/ 17308 w 4937510"/>
                <a:gd name="connsiteY3204" fmla="*/ 385740 h 500761"/>
                <a:gd name="connsiteX3205" fmla="*/ 18820 w 4937510"/>
                <a:gd name="connsiteY3205" fmla="*/ 394807 h 500761"/>
                <a:gd name="connsiteX3206" fmla="*/ 18820 w 4937510"/>
                <a:gd name="connsiteY3206" fmla="*/ 400852 h 500761"/>
                <a:gd name="connsiteX3207" fmla="*/ 18820 w 4937510"/>
                <a:gd name="connsiteY3207" fmla="*/ 403875 h 500761"/>
                <a:gd name="connsiteX3208" fmla="*/ 20333 w 4937510"/>
                <a:gd name="connsiteY3208" fmla="*/ 409919 h 500761"/>
                <a:gd name="connsiteX3209" fmla="*/ 21845 w 4937510"/>
                <a:gd name="connsiteY3209" fmla="*/ 420498 h 500761"/>
                <a:gd name="connsiteX3210" fmla="*/ 27894 w 4937510"/>
                <a:gd name="connsiteY3210" fmla="*/ 425032 h 500761"/>
                <a:gd name="connsiteX3211" fmla="*/ 33944 w 4937510"/>
                <a:gd name="connsiteY3211" fmla="*/ 422009 h 500761"/>
                <a:gd name="connsiteX3212" fmla="*/ 39993 w 4937510"/>
                <a:gd name="connsiteY3212" fmla="*/ 420498 h 500761"/>
                <a:gd name="connsiteX3213" fmla="*/ 50580 w 4937510"/>
                <a:gd name="connsiteY3213" fmla="*/ 415964 h 500761"/>
                <a:gd name="connsiteX3214" fmla="*/ 53605 w 4937510"/>
                <a:gd name="connsiteY3214" fmla="*/ 412942 h 500761"/>
                <a:gd name="connsiteX3215" fmla="*/ 53605 w 4937510"/>
                <a:gd name="connsiteY3215" fmla="*/ 409919 h 500761"/>
                <a:gd name="connsiteX3216" fmla="*/ 56629 w 4937510"/>
                <a:gd name="connsiteY3216" fmla="*/ 405386 h 500761"/>
                <a:gd name="connsiteX3217" fmla="*/ 59654 w 4937510"/>
                <a:gd name="connsiteY3217" fmla="*/ 400852 h 500761"/>
                <a:gd name="connsiteX3218" fmla="*/ 67216 w 4937510"/>
                <a:gd name="connsiteY3218" fmla="*/ 396318 h 500761"/>
                <a:gd name="connsiteX3219" fmla="*/ 73265 w 4937510"/>
                <a:gd name="connsiteY3219" fmla="*/ 388762 h 500761"/>
                <a:gd name="connsiteX3220" fmla="*/ 77802 w 4937510"/>
                <a:gd name="connsiteY3220" fmla="*/ 385740 h 500761"/>
                <a:gd name="connsiteX3221" fmla="*/ 79315 w 4937510"/>
                <a:gd name="connsiteY3221" fmla="*/ 381206 h 500761"/>
                <a:gd name="connsiteX3222" fmla="*/ 79315 w 4937510"/>
                <a:gd name="connsiteY3222" fmla="*/ 375161 h 500761"/>
                <a:gd name="connsiteX3223" fmla="*/ 82339 w 4937510"/>
                <a:gd name="connsiteY3223" fmla="*/ 369116 h 500761"/>
                <a:gd name="connsiteX3224" fmla="*/ 82339 w 4937510"/>
                <a:gd name="connsiteY3224" fmla="*/ 363071 h 500761"/>
                <a:gd name="connsiteX3225" fmla="*/ 82339 w 4937510"/>
                <a:gd name="connsiteY3225" fmla="*/ 357027 h 500761"/>
                <a:gd name="connsiteX3226" fmla="*/ 83852 w 4937510"/>
                <a:gd name="connsiteY3226" fmla="*/ 350982 h 500761"/>
                <a:gd name="connsiteX3227" fmla="*/ 86876 w 4937510"/>
                <a:gd name="connsiteY3227" fmla="*/ 347959 h 500761"/>
                <a:gd name="connsiteX3228" fmla="*/ 94438 w 4937510"/>
                <a:gd name="connsiteY3228" fmla="*/ 347959 h 500761"/>
                <a:gd name="connsiteX3229" fmla="*/ 100488 w 4937510"/>
                <a:gd name="connsiteY3229" fmla="*/ 346448 h 500761"/>
                <a:gd name="connsiteX3230" fmla="*/ 105025 w 4937510"/>
                <a:gd name="connsiteY3230" fmla="*/ 343425 h 500761"/>
                <a:gd name="connsiteX3231" fmla="*/ 108049 w 4937510"/>
                <a:gd name="connsiteY3231" fmla="*/ 340403 h 500761"/>
                <a:gd name="connsiteX3232" fmla="*/ 111074 w 4937510"/>
                <a:gd name="connsiteY3232" fmla="*/ 337381 h 500761"/>
                <a:gd name="connsiteX3233" fmla="*/ 117123 w 4937510"/>
                <a:gd name="connsiteY3233" fmla="*/ 334358 h 500761"/>
                <a:gd name="connsiteX3234" fmla="*/ 129222 w 4937510"/>
                <a:gd name="connsiteY3234" fmla="*/ 319246 h 500761"/>
                <a:gd name="connsiteX3235" fmla="*/ 135272 w 4937510"/>
                <a:gd name="connsiteY3235" fmla="*/ 313201 h 500761"/>
                <a:gd name="connsiteX3236" fmla="*/ 151908 w 4937510"/>
                <a:gd name="connsiteY3236" fmla="*/ 298089 h 500761"/>
                <a:gd name="connsiteX3237" fmla="*/ 160982 w 4937510"/>
                <a:gd name="connsiteY3237" fmla="*/ 289021 h 500761"/>
                <a:gd name="connsiteX3238" fmla="*/ 165519 w 4937510"/>
                <a:gd name="connsiteY3238" fmla="*/ 281465 h 500761"/>
                <a:gd name="connsiteX3239" fmla="*/ 168544 w 4937510"/>
                <a:gd name="connsiteY3239" fmla="*/ 276932 h 500761"/>
                <a:gd name="connsiteX3240" fmla="*/ 170056 w 4937510"/>
                <a:gd name="connsiteY3240" fmla="*/ 272398 h 500761"/>
                <a:gd name="connsiteX3241" fmla="*/ 170056 w 4937510"/>
                <a:gd name="connsiteY3241" fmla="*/ 267864 h 500761"/>
                <a:gd name="connsiteX3242" fmla="*/ 170056 w 4937510"/>
                <a:gd name="connsiteY3242" fmla="*/ 261819 h 500761"/>
                <a:gd name="connsiteX3243" fmla="*/ 170056 w 4937510"/>
                <a:gd name="connsiteY3243" fmla="*/ 254263 h 500761"/>
                <a:gd name="connsiteX3244" fmla="*/ 168544 w 4937510"/>
                <a:gd name="connsiteY3244" fmla="*/ 248218 h 500761"/>
                <a:gd name="connsiteX3245" fmla="*/ 167031 w 4937510"/>
                <a:gd name="connsiteY3245" fmla="*/ 245196 h 500761"/>
                <a:gd name="connsiteX3246" fmla="*/ 167031 w 4937510"/>
                <a:gd name="connsiteY3246" fmla="*/ 242173 h 500761"/>
                <a:gd name="connsiteX3247" fmla="*/ 165519 w 4937510"/>
                <a:gd name="connsiteY3247" fmla="*/ 237640 h 500761"/>
                <a:gd name="connsiteX3248" fmla="*/ 162494 w 4937510"/>
                <a:gd name="connsiteY3248" fmla="*/ 231595 h 500761"/>
                <a:gd name="connsiteX3249" fmla="*/ 151908 w 4937510"/>
                <a:gd name="connsiteY3249" fmla="*/ 230084 h 500761"/>
                <a:gd name="connsiteX3250" fmla="*/ 138296 w 4937510"/>
                <a:gd name="connsiteY3250" fmla="*/ 228572 h 500761"/>
                <a:gd name="connsiteX3251" fmla="*/ 129222 w 4937510"/>
                <a:gd name="connsiteY3251" fmla="*/ 228572 h 500761"/>
                <a:gd name="connsiteX3252" fmla="*/ 121661 w 4937510"/>
                <a:gd name="connsiteY3252" fmla="*/ 227061 h 500761"/>
                <a:gd name="connsiteX3253" fmla="*/ 117123 w 4937510"/>
                <a:gd name="connsiteY3253" fmla="*/ 224039 h 500761"/>
                <a:gd name="connsiteX3254" fmla="*/ 115611 w 4937510"/>
                <a:gd name="connsiteY3254" fmla="*/ 221016 h 500761"/>
                <a:gd name="connsiteX3255" fmla="*/ 121661 w 4937510"/>
                <a:gd name="connsiteY3255" fmla="*/ 213460 h 500761"/>
                <a:gd name="connsiteX3256" fmla="*/ 133759 w 4937510"/>
                <a:gd name="connsiteY3256" fmla="*/ 207415 h 500761"/>
                <a:gd name="connsiteX3257" fmla="*/ 145858 w 4937510"/>
                <a:gd name="connsiteY3257" fmla="*/ 198348 h 500761"/>
                <a:gd name="connsiteX3258" fmla="*/ 147371 w 4937510"/>
                <a:gd name="connsiteY3258" fmla="*/ 196837 h 500761"/>
                <a:gd name="connsiteX3259" fmla="*/ 170056 w 4937510"/>
                <a:gd name="connsiteY3259" fmla="*/ 183236 h 500761"/>
                <a:gd name="connsiteX3260" fmla="*/ 170056 w 4937510"/>
                <a:gd name="connsiteY3260" fmla="*/ 178702 h 500761"/>
                <a:gd name="connsiteX3261" fmla="*/ 170056 w 4937510"/>
                <a:gd name="connsiteY3261" fmla="*/ 166612 h 500761"/>
                <a:gd name="connsiteX3262" fmla="*/ 170056 w 4937510"/>
                <a:gd name="connsiteY3262" fmla="*/ 156034 h 500761"/>
                <a:gd name="connsiteX3263" fmla="*/ 174593 w 4937510"/>
                <a:gd name="connsiteY3263" fmla="*/ 149989 h 500761"/>
                <a:gd name="connsiteX3264" fmla="*/ 176105 w 4937510"/>
                <a:gd name="connsiteY3264" fmla="*/ 134876 h 500761"/>
                <a:gd name="connsiteX3265" fmla="*/ 174593 w 4937510"/>
                <a:gd name="connsiteY3265" fmla="*/ 118253 h 500761"/>
                <a:gd name="connsiteX3266" fmla="*/ 177618 w 4937510"/>
                <a:gd name="connsiteY3266" fmla="*/ 103141 h 500761"/>
                <a:gd name="connsiteX3267" fmla="*/ 177618 w 4937510"/>
                <a:gd name="connsiteY3267" fmla="*/ 92562 h 500761"/>
                <a:gd name="connsiteX3268" fmla="*/ 176105 w 4937510"/>
                <a:gd name="connsiteY3268" fmla="*/ 57804 h 500761"/>
                <a:gd name="connsiteX3269" fmla="*/ 174593 w 4937510"/>
                <a:gd name="connsiteY3269" fmla="*/ 45714 h 500761"/>
                <a:gd name="connsiteX3270" fmla="*/ 173081 w 4937510"/>
                <a:gd name="connsiteY3270" fmla="*/ 36647 h 500761"/>
                <a:gd name="connsiteX3271" fmla="*/ 173081 w 4937510"/>
                <a:gd name="connsiteY3271" fmla="*/ 29090 h 500761"/>
                <a:gd name="connsiteX3272" fmla="*/ 173081 w 4937510"/>
                <a:gd name="connsiteY3272" fmla="*/ 20023 h 500761"/>
                <a:gd name="connsiteX3273" fmla="*/ 176105 w 4937510"/>
                <a:gd name="connsiteY3273" fmla="*/ 15489 h 500761"/>
                <a:gd name="connsiteX3274" fmla="*/ 176105 w 4937510"/>
                <a:gd name="connsiteY3274" fmla="*/ 10956 h 500761"/>
                <a:gd name="connsiteX3275" fmla="*/ 182155 w 4937510"/>
                <a:gd name="connsiteY3275" fmla="*/ 1888 h 500761"/>
                <a:gd name="connsiteX3276" fmla="*/ 192741 w 4937510"/>
                <a:gd name="connsiteY3276" fmla="*/ 377 h 500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Lst>
              <a:rect l="l" t="t" r="r" b="b"/>
              <a:pathLst>
                <a:path w="4937510" h="500761">
                  <a:moveTo>
                    <a:pt x="1584576" y="395678"/>
                  </a:moveTo>
                  <a:cubicBezTo>
                    <a:pt x="1586064" y="395678"/>
                    <a:pt x="1587553" y="395678"/>
                    <a:pt x="1587553" y="395678"/>
                  </a:cubicBezTo>
                  <a:cubicBezTo>
                    <a:pt x="1589041" y="394154"/>
                    <a:pt x="1590529" y="395678"/>
                    <a:pt x="1590529" y="395678"/>
                  </a:cubicBezTo>
                  <a:cubicBezTo>
                    <a:pt x="1592018" y="395678"/>
                    <a:pt x="1593506" y="395678"/>
                    <a:pt x="1593506" y="395678"/>
                  </a:cubicBezTo>
                  <a:cubicBezTo>
                    <a:pt x="1593506" y="395678"/>
                    <a:pt x="1593506" y="397202"/>
                    <a:pt x="1593506" y="398726"/>
                  </a:cubicBezTo>
                  <a:cubicBezTo>
                    <a:pt x="1594994" y="400250"/>
                    <a:pt x="1596482" y="398726"/>
                    <a:pt x="1597971" y="400250"/>
                  </a:cubicBezTo>
                  <a:cubicBezTo>
                    <a:pt x="1599459" y="401774"/>
                    <a:pt x="1600947" y="401774"/>
                    <a:pt x="1602436" y="401774"/>
                  </a:cubicBezTo>
                  <a:cubicBezTo>
                    <a:pt x="1603924" y="401774"/>
                    <a:pt x="1605412" y="401774"/>
                    <a:pt x="1608389" y="403298"/>
                  </a:cubicBezTo>
                  <a:cubicBezTo>
                    <a:pt x="1609877" y="403298"/>
                    <a:pt x="1609877" y="403298"/>
                    <a:pt x="1611365" y="403298"/>
                  </a:cubicBezTo>
                  <a:cubicBezTo>
                    <a:pt x="1612854" y="403298"/>
                    <a:pt x="1614342" y="403298"/>
                    <a:pt x="1617318" y="401774"/>
                  </a:cubicBezTo>
                  <a:cubicBezTo>
                    <a:pt x="1620295" y="400250"/>
                    <a:pt x="1618807" y="401774"/>
                    <a:pt x="1620295" y="400250"/>
                  </a:cubicBezTo>
                  <a:cubicBezTo>
                    <a:pt x="1621783" y="400250"/>
                    <a:pt x="1623271" y="398726"/>
                    <a:pt x="1623271" y="398726"/>
                  </a:cubicBezTo>
                  <a:cubicBezTo>
                    <a:pt x="1623271" y="398726"/>
                    <a:pt x="1623271" y="400250"/>
                    <a:pt x="1624760" y="401774"/>
                  </a:cubicBezTo>
                  <a:cubicBezTo>
                    <a:pt x="1624760" y="403298"/>
                    <a:pt x="1624760" y="404822"/>
                    <a:pt x="1623271" y="406346"/>
                  </a:cubicBezTo>
                  <a:cubicBezTo>
                    <a:pt x="1623271" y="409394"/>
                    <a:pt x="1623271" y="409394"/>
                    <a:pt x="1621783" y="412442"/>
                  </a:cubicBezTo>
                  <a:cubicBezTo>
                    <a:pt x="1620295" y="415490"/>
                    <a:pt x="1620295" y="413966"/>
                    <a:pt x="1618807" y="415490"/>
                  </a:cubicBezTo>
                  <a:cubicBezTo>
                    <a:pt x="1618807" y="417014"/>
                    <a:pt x="1615830" y="418538"/>
                    <a:pt x="1615830" y="420062"/>
                  </a:cubicBezTo>
                  <a:cubicBezTo>
                    <a:pt x="1614342" y="421586"/>
                    <a:pt x="1614342" y="421586"/>
                    <a:pt x="1612854" y="423110"/>
                  </a:cubicBezTo>
                  <a:cubicBezTo>
                    <a:pt x="1612854" y="426158"/>
                    <a:pt x="1611365" y="426158"/>
                    <a:pt x="1609877" y="427682"/>
                  </a:cubicBezTo>
                  <a:cubicBezTo>
                    <a:pt x="1609877" y="429206"/>
                    <a:pt x="1606900" y="429206"/>
                    <a:pt x="1605412" y="430730"/>
                  </a:cubicBezTo>
                  <a:cubicBezTo>
                    <a:pt x="1603924" y="432254"/>
                    <a:pt x="1603924" y="430730"/>
                    <a:pt x="1602436" y="432254"/>
                  </a:cubicBezTo>
                  <a:cubicBezTo>
                    <a:pt x="1600947" y="432254"/>
                    <a:pt x="1597971" y="430730"/>
                    <a:pt x="1594994" y="430730"/>
                  </a:cubicBezTo>
                  <a:cubicBezTo>
                    <a:pt x="1592018" y="432254"/>
                    <a:pt x="1592018" y="430730"/>
                    <a:pt x="1589041" y="430730"/>
                  </a:cubicBezTo>
                  <a:cubicBezTo>
                    <a:pt x="1586064" y="429206"/>
                    <a:pt x="1586064" y="429206"/>
                    <a:pt x="1584576" y="427682"/>
                  </a:cubicBezTo>
                  <a:cubicBezTo>
                    <a:pt x="1583088" y="426158"/>
                    <a:pt x="1583088" y="424634"/>
                    <a:pt x="1581600" y="423110"/>
                  </a:cubicBezTo>
                  <a:cubicBezTo>
                    <a:pt x="1581600" y="421586"/>
                    <a:pt x="1581600" y="420062"/>
                    <a:pt x="1580111" y="418538"/>
                  </a:cubicBezTo>
                  <a:cubicBezTo>
                    <a:pt x="1580111" y="415490"/>
                    <a:pt x="1580111" y="415490"/>
                    <a:pt x="1578623" y="413966"/>
                  </a:cubicBezTo>
                  <a:cubicBezTo>
                    <a:pt x="1577135" y="412442"/>
                    <a:pt x="1578623" y="410918"/>
                    <a:pt x="1578623" y="409394"/>
                  </a:cubicBezTo>
                  <a:cubicBezTo>
                    <a:pt x="1578623" y="409394"/>
                    <a:pt x="1577135" y="406346"/>
                    <a:pt x="1577135" y="406346"/>
                  </a:cubicBezTo>
                  <a:cubicBezTo>
                    <a:pt x="1577135" y="404822"/>
                    <a:pt x="1577135" y="403298"/>
                    <a:pt x="1577135" y="401774"/>
                  </a:cubicBezTo>
                  <a:cubicBezTo>
                    <a:pt x="1577135" y="400250"/>
                    <a:pt x="1577135" y="400250"/>
                    <a:pt x="1578623" y="398726"/>
                  </a:cubicBezTo>
                  <a:cubicBezTo>
                    <a:pt x="1578623" y="398726"/>
                    <a:pt x="1580111" y="397202"/>
                    <a:pt x="1581600" y="397202"/>
                  </a:cubicBezTo>
                  <a:cubicBezTo>
                    <a:pt x="1581600" y="395678"/>
                    <a:pt x="1583088" y="395678"/>
                    <a:pt x="1584576" y="395678"/>
                  </a:cubicBezTo>
                  <a:close/>
                  <a:moveTo>
                    <a:pt x="2841180" y="348471"/>
                  </a:moveTo>
                  <a:cubicBezTo>
                    <a:pt x="2838162" y="348471"/>
                    <a:pt x="2838162" y="348471"/>
                    <a:pt x="2836654" y="349978"/>
                  </a:cubicBezTo>
                  <a:cubicBezTo>
                    <a:pt x="2835145" y="349978"/>
                    <a:pt x="2832128" y="349978"/>
                    <a:pt x="2829110" y="349978"/>
                  </a:cubicBezTo>
                  <a:cubicBezTo>
                    <a:pt x="2827602" y="351486"/>
                    <a:pt x="2823076" y="352993"/>
                    <a:pt x="2821567" y="351486"/>
                  </a:cubicBezTo>
                  <a:cubicBezTo>
                    <a:pt x="2820058" y="351486"/>
                    <a:pt x="2818549" y="352993"/>
                    <a:pt x="2815532" y="352993"/>
                  </a:cubicBezTo>
                  <a:cubicBezTo>
                    <a:pt x="2815532" y="354501"/>
                    <a:pt x="2812515" y="354501"/>
                    <a:pt x="2811006" y="354501"/>
                  </a:cubicBezTo>
                  <a:cubicBezTo>
                    <a:pt x="2806480" y="357516"/>
                    <a:pt x="2803463" y="357516"/>
                    <a:pt x="2798937" y="360531"/>
                  </a:cubicBezTo>
                  <a:cubicBezTo>
                    <a:pt x="2798937" y="362039"/>
                    <a:pt x="2797428" y="360531"/>
                    <a:pt x="2794410" y="363546"/>
                  </a:cubicBezTo>
                  <a:cubicBezTo>
                    <a:pt x="2794410" y="365054"/>
                    <a:pt x="2792902" y="365054"/>
                    <a:pt x="2791393" y="366561"/>
                  </a:cubicBezTo>
                  <a:cubicBezTo>
                    <a:pt x="2791393" y="368069"/>
                    <a:pt x="2791393" y="369576"/>
                    <a:pt x="2789884" y="371084"/>
                  </a:cubicBezTo>
                  <a:cubicBezTo>
                    <a:pt x="2788376" y="375607"/>
                    <a:pt x="2789884" y="374099"/>
                    <a:pt x="2788376" y="380129"/>
                  </a:cubicBezTo>
                  <a:cubicBezTo>
                    <a:pt x="2785358" y="387667"/>
                    <a:pt x="2786867" y="386160"/>
                    <a:pt x="2786867" y="389175"/>
                  </a:cubicBezTo>
                  <a:cubicBezTo>
                    <a:pt x="2786867" y="390682"/>
                    <a:pt x="2786867" y="392190"/>
                    <a:pt x="2788376" y="393697"/>
                  </a:cubicBezTo>
                  <a:cubicBezTo>
                    <a:pt x="2789884" y="396712"/>
                    <a:pt x="2789884" y="396712"/>
                    <a:pt x="2791393" y="398220"/>
                  </a:cubicBezTo>
                  <a:cubicBezTo>
                    <a:pt x="2791393" y="398220"/>
                    <a:pt x="2791393" y="399728"/>
                    <a:pt x="2792902" y="399728"/>
                  </a:cubicBezTo>
                  <a:cubicBezTo>
                    <a:pt x="2794410" y="401235"/>
                    <a:pt x="2797428" y="402743"/>
                    <a:pt x="2801954" y="405758"/>
                  </a:cubicBezTo>
                  <a:cubicBezTo>
                    <a:pt x="2801954" y="405758"/>
                    <a:pt x="2803463" y="405758"/>
                    <a:pt x="2804971" y="405758"/>
                  </a:cubicBezTo>
                  <a:cubicBezTo>
                    <a:pt x="2807989" y="407265"/>
                    <a:pt x="2806480" y="407265"/>
                    <a:pt x="2807989" y="408773"/>
                  </a:cubicBezTo>
                  <a:cubicBezTo>
                    <a:pt x="2809497" y="408773"/>
                    <a:pt x="2811006" y="408773"/>
                    <a:pt x="2812515" y="408773"/>
                  </a:cubicBezTo>
                  <a:cubicBezTo>
                    <a:pt x="2815532" y="408773"/>
                    <a:pt x="2817041" y="408773"/>
                    <a:pt x="2820058" y="408773"/>
                  </a:cubicBezTo>
                  <a:cubicBezTo>
                    <a:pt x="2821567" y="408773"/>
                    <a:pt x="2823076" y="408773"/>
                    <a:pt x="2826093" y="408773"/>
                  </a:cubicBezTo>
                  <a:cubicBezTo>
                    <a:pt x="2827602" y="408773"/>
                    <a:pt x="2829110" y="410280"/>
                    <a:pt x="2829110" y="410280"/>
                  </a:cubicBezTo>
                  <a:cubicBezTo>
                    <a:pt x="2833636" y="410280"/>
                    <a:pt x="2833636" y="410280"/>
                    <a:pt x="2835145" y="410280"/>
                  </a:cubicBezTo>
                  <a:cubicBezTo>
                    <a:pt x="2839671" y="408773"/>
                    <a:pt x="2842688" y="408773"/>
                    <a:pt x="2845706" y="408773"/>
                  </a:cubicBezTo>
                  <a:cubicBezTo>
                    <a:pt x="2848723" y="408773"/>
                    <a:pt x="2854758" y="408773"/>
                    <a:pt x="2859284" y="405758"/>
                  </a:cubicBezTo>
                  <a:cubicBezTo>
                    <a:pt x="2863810" y="404250"/>
                    <a:pt x="2865319" y="404250"/>
                    <a:pt x="2869845" y="401235"/>
                  </a:cubicBezTo>
                  <a:cubicBezTo>
                    <a:pt x="2874371" y="399728"/>
                    <a:pt x="2875880" y="396712"/>
                    <a:pt x="2877388" y="393697"/>
                  </a:cubicBezTo>
                  <a:cubicBezTo>
                    <a:pt x="2878897" y="390682"/>
                    <a:pt x="2878897" y="392190"/>
                    <a:pt x="2880406" y="387667"/>
                  </a:cubicBezTo>
                  <a:cubicBezTo>
                    <a:pt x="2880406" y="384652"/>
                    <a:pt x="2881914" y="375607"/>
                    <a:pt x="2880406" y="372592"/>
                  </a:cubicBezTo>
                  <a:cubicBezTo>
                    <a:pt x="2880406" y="369576"/>
                    <a:pt x="2880406" y="369576"/>
                    <a:pt x="2878897" y="366561"/>
                  </a:cubicBezTo>
                  <a:cubicBezTo>
                    <a:pt x="2877388" y="362039"/>
                    <a:pt x="2874371" y="360531"/>
                    <a:pt x="2872862" y="359024"/>
                  </a:cubicBezTo>
                  <a:cubicBezTo>
                    <a:pt x="2872862" y="359024"/>
                    <a:pt x="2872862" y="359024"/>
                    <a:pt x="2869845" y="356008"/>
                  </a:cubicBezTo>
                  <a:cubicBezTo>
                    <a:pt x="2869845" y="356008"/>
                    <a:pt x="2869845" y="356008"/>
                    <a:pt x="2866827" y="351486"/>
                  </a:cubicBezTo>
                  <a:cubicBezTo>
                    <a:pt x="2866827" y="351486"/>
                    <a:pt x="2863810" y="348471"/>
                    <a:pt x="2860793" y="348471"/>
                  </a:cubicBezTo>
                  <a:cubicBezTo>
                    <a:pt x="2859284" y="346963"/>
                    <a:pt x="2859284" y="348471"/>
                    <a:pt x="2854758" y="348471"/>
                  </a:cubicBezTo>
                  <a:cubicBezTo>
                    <a:pt x="2850232" y="346963"/>
                    <a:pt x="2850232" y="348471"/>
                    <a:pt x="2847215" y="348471"/>
                  </a:cubicBezTo>
                  <a:cubicBezTo>
                    <a:pt x="2844197" y="348471"/>
                    <a:pt x="2844197" y="348471"/>
                    <a:pt x="2841180" y="348471"/>
                  </a:cubicBezTo>
                  <a:close/>
                  <a:moveTo>
                    <a:pt x="1178404" y="330923"/>
                  </a:moveTo>
                  <a:cubicBezTo>
                    <a:pt x="1175390" y="330923"/>
                    <a:pt x="1175390" y="330923"/>
                    <a:pt x="1173883" y="332430"/>
                  </a:cubicBezTo>
                  <a:cubicBezTo>
                    <a:pt x="1170870" y="332430"/>
                    <a:pt x="1169363" y="332430"/>
                    <a:pt x="1167856" y="332430"/>
                  </a:cubicBezTo>
                  <a:cubicBezTo>
                    <a:pt x="1167856" y="332430"/>
                    <a:pt x="1166349" y="332430"/>
                    <a:pt x="1164843" y="333937"/>
                  </a:cubicBezTo>
                  <a:cubicBezTo>
                    <a:pt x="1161829" y="335444"/>
                    <a:pt x="1161829" y="335444"/>
                    <a:pt x="1161829" y="336950"/>
                  </a:cubicBezTo>
                  <a:cubicBezTo>
                    <a:pt x="1160322" y="338457"/>
                    <a:pt x="1160322" y="338457"/>
                    <a:pt x="1160322" y="339964"/>
                  </a:cubicBezTo>
                  <a:cubicBezTo>
                    <a:pt x="1158816" y="342977"/>
                    <a:pt x="1158816" y="342977"/>
                    <a:pt x="1158816" y="344484"/>
                  </a:cubicBezTo>
                  <a:cubicBezTo>
                    <a:pt x="1157309" y="347498"/>
                    <a:pt x="1157309" y="350511"/>
                    <a:pt x="1155802" y="350511"/>
                  </a:cubicBezTo>
                  <a:cubicBezTo>
                    <a:pt x="1154295" y="352018"/>
                    <a:pt x="1154295" y="352018"/>
                    <a:pt x="1154295" y="355032"/>
                  </a:cubicBezTo>
                  <a:cubicBezTo>
                    <a:pt x="1155802" y="356538"/>
                    <a:pt x="1154295" y="356538"/>
                    <a:pt x="1155802" y="358045"/>
                  </a:cubicBezTo>
                  <a:cubicBezTo>
                    <a:pt x="1157309" y="359552"/>
                    <a:pt x="1158816" y="361059"/>
                    <a:pt x="1160322" y="361059"/>
                  </a:cubicBezTo>
                  <a:cubicBezTo>
                    <a:pt x="1160322" y="361059"/>
                    <a:pt x="1161829" y="362566"/>
                    <a:pt x="1163336" y="364072"/>
                  </a:cubicBezTo>
                  <a:cubicBezTo>
                    <a:pt x="1164843" y="365579"/>
                    <a:pt x="1164843" y="365579"/>
                    <a:pt x="1166349" y="365579"/>
                  </a:cubicBezTo>
                  <a:cubicBezTo>
                    <a:pt x="1167856" y="365579"/>
                    <a:pt x="1169363" y="365579"/>
                    <a:pt x="1170870" y="367086"/>
                  </a:cubicBezTo>
                  <a:cubicBezTo>
                    <a:pt x="1172377" y="367086"/>
                    <a:pt x="1172377" y="367086"/>
                    <a:pt x="1173883" y="368593"/>
                  </a:cubicBezTo>
                  <a:cubicBezTo>
                    <a:pt x="1176897" y="370099"/>
                    <a:pt x="1176897" y="370099"/>
                    <a:pt x="1179910" y="370099"/>
                  </a:cubicBezTo>
                  <a:cubicBezTo>
                    <a:pt x="1181417" y="370099"/>
                    <a:pt x="1184431" y="370099"/>
                    <a:pt x="1184431" y="370099"/>
                  </a:cubicBezTo>
                  <a:cubicBezTo>
                    <a:pt x="1184431" y="370099"/>
                    <a:pt x="1185938" y="367086"/>
                    <a:pt x="1184431" y="365579"/>
                  </a:cubicBezTo>
                  <a:cubicBezTo>
                    <a:pt x="1184431" y="364072"/>
                    <a:pt x="1182924" y="364072"/>
                    <a:pt x="1182924" y="362566"/>
                  </a:cubicBezTo>
                  <a:cubicBezTo>
                    <a:pt x="1182924" y="361059"/>
                    <a:pt x="1181417" y="361059"/>
                    <a:pt x="1179910" y="358045"/>
                  </a:cubicBezTo>
                  <a:cubicBezTo>
                    <a:pt x="1179910" y="356538"/>
                    <a:pt x="1179910" y="355032"/>
                    <a:pt x="1179910" y="353525"/>
                  </a:cubicBezTo>
                  <a:cubicBezTo>
                    <a:pt x="1181417" y="352018"/>
                    <a:pt x="1181417" y="350511"/>
                    <a:pt x="1181417" y="349005"/>
                  </a:cubicBezTo>
                  <a:cubicBezTo>
                    <a:pt x="1182924" y="347498"/>
                    <a:pt x="1184431" y="349005"/>
                    <a:pt x="1184431" y="345991"/>
                  </a:cubicBezTo>
                  <a:cubicBezTo>
                    <a:pt x="1184431" y="344484"/>
                    <a:pt x="1185938" y="344484"/>
                    <a:pt x="1185938" y="341471"/>
                  </a:cubicBezTo>
                  <a:cubicBezTo>
                    <a:pt x="1185938" y="339964"/>
                    <a:pt x="1185938" y="336950"/>
                    <a:pt x="1185938" y="336950"/>
                  </a:cubicBezTo>
                  <a:cubicBezTo>
                    <a:pt x="1185938" y="335444"/>
                    <a:pt x="1185938" y="333937"/>
                    <a:pt x="1184431" y="332430"/>
                  </a:cubicBezTo>
                  <a:cubicBezTo>
                    <a:pt x="1182924" y="332430"/>
                    <a:pt x="1182924" y="330923"/>
                    <a:pt x="1181417" y="330923"/>
                  </a:cubicBezTo>
                  <a:cubicBezTo>
                    <a:pt x="1181417" y="330923"/>
                    <a:pt x="1179910" y="330923"/>
                    <a:pt x="1178404" y="330923"/>
                  </a:cubicBezTo>
                  <a:close/>
                  <a:moveTo>
                    <a:pt x="1738966" y="319541"/>
                  </a:moveTo>
                  <a:cubicBezTo>
                    <a:pt x="1738966" y="319541"/>
                    <a:pt x="1743589" y="319541"/>
                    <a:pt x="1745130" y="319541"/>
                  </a:cubicBezTo>
                  <a:cubicBezTo>
                    <a:pt x="1746671" y="319541"/>
                    <a:pt x="1754375" y="321068"/>
                    <a:pt x="1754375" y="321068"/>
                  </a:cubicBezTo>
                  <a:cubicBezTo>
                    <a:pt x="1754375" y="321068"/>
                    <a:pt x="1755915" y="322594"/>
                    <a:pt x="1757456" y="322594"/>
                  </a:cubicBezTo>
                  <a:cubicBezTo>
                    <a:pt x="1758997" y="322594"/>
                    <a:pt x="1762079" y="324121"/>
                    <a:pt x="1763620" y="324121"/>
                  </a:cubicBezTo>
                  <a:cubicBezTo>
                    <a:pt x="1765160" y="324121"/>
                    <a:pt x="1766701" y="325647"/>
                    <a:pt x="1768242" y="327173"/>
                  </a:cubicBezTo>
                  <a:cubicBezTo>
                    <a:pt x="1771324" y="328700"/>
                    <a:pt x="1772865" y="328700"/>
                    <a:pt x="1772865" y="328700"/>
                  </a:cubicBezTo>
                  <a:cubicBezTo>
                    <a:pt x="1772865" y="330226"/>
                    <a:pt x="1774405" y="331753"/>
                    <a:pt x="1775946" y="331753"/>
                  </a:cubicBezTo>
                  <a:cubicBezTo>
                    <a:pt x="1779028" y="334806"/>
                    <a:pt x="1779028" y="336332"/>
                    <a:pt x="1780569" y="339385"/>
                  </a:cubicBezTo>
                  <a:cubicBezTo>
                    <a:pt x="1783650" y="342438"/>
                    <a:pt x="1783650" y="342438"/>
                    <a:pt x="1785191" y="343965"/>
                  </a:cubicBezTo>
                  <a:cubicBezTo>
                    <a:pt x="1786732" y="343965"/>
                    <a:pt x="1786732" y="343965"/>
                    <a:pt x="1786732" y="347017"/>
                  </a:cubicBezTo>
                  <a:cubicBezTo>
                    <a:pt x="1786732" y="348544"/>
                    <a:pt x="1788273" y="351597"/>
                    <a:pt x="1785191" y="351597"/>
                  </a:cubicBezTo>
                  <a:cubicBezTo>
                    <a:pt x="1783650" y="353123"/>
                    <a:pt x="1783650" y="351597"/>
                    <a:pt x="1782109" y="353123"/>
                  </a:cubicBezTo>
                  <a:cubicBezTo>
                    <a:pt x="1780569" y="353123"/>
                    <a:pt x="1779028" y="354650"/>
                    <a:pt x="1777487" y="354650"/>
                  </a:cubicBezTo>
                  <a:cubicBezTo>
                    <a:pt x="1774405" y="356176"/>
                    <a:pt x="1772865" y="359229"/>
                    <a:pt x="1771324" y="359229"/>
                  </a:cubicBezTo>
                  <a:cubicBezTo>
                    <a:pt x="1768242" y="359229"/>
                    <a:pt x="1768242" y="359229"/>
                    <a:pt x="1766701" y="357703"/>
                  </a:cubicBezTo>
                  <a:cubicBezTo>
                    <a:pt x="1763620" y="356176"/>
                    <a:pt x="1763620" y="356176"/>
                    <a:pt x="1762079" y="356176"/>
                  </a:cubicBezTo>
                  <a:cubicBezTo>
                    <a:pt x="1757456" y="354650"/>
                    <a:pt x="1757456" y="353123"/>
                    <a:pt x="1754375" y="350070"/>
                  </a:cubicBezTo>
                  <a:cubicBezTo>
                    <a:pt x="1751293" y="348544"/>
                    <a:pt x="1748211" y="345491"/>
                    <a:pt x="1746671" y="342438"/>
                  </a:cubicBezTo>
                  <a:cubicBezTo>
                    <a:pt x="1743589" y="337859"/>
                    <a:pt x="1743589" y="336332"/>
                    <a:pt x="1742048" y="331753"/>
                  </a:cubicBezTo>
                  <a:cubicBezTo>
                    <a:pt x="1740507" y="330226"/>
                    <a:pt x="1742048" y="331753"/>
                    <a:pt x="1738966" y="328700"/>
                  </a:cubicBezTo>
                  <a:cubicBezTo>
                    <a:pt x="1737426" y="327173"/>
                    <a:pt x="1737426" y="327173"/>
                    <a:pt x="1737426" y="325647"/>
                  </a:cubicBezTo>
                  <a:cubicBezTo>
                    <a:pt x="1735885" y="322594"/>
                    <a:pt x="1735885" y="321068"/>
                    <a:pt x="1735885" y="321068"/>
                  </a:cubicBezTo>
                  <a:cubicBezTo>
                    <a:pt x="1735885" y="321068"/>
                    <a:pt x="1737426" y="319541"/>
                    <a:pt x="1738966" y="319541"/>
                  </a:cubicBezTo>
                  <a:close/>
                  <a:moveTo>
                    <a:pt x="4290813" y="269867"/>
                  </a:moveTo>
                  <a:cubicBezTo>
                    <a:pt x="4284803" y="269867"/>
                    <a:pt x="4287808" y="271376"/>
                    <a:pt x="4284803" y="274393"/>
                  </a:cubicBezTo>
                  <a:cubicBezTo>
                    <a:pt x="4281798" y="277410"/>
                    <a:pt x="4280295" y="275902"/>
                    <a:pt x="4274285" y="278919"/>
                  </a:cubicBezTo>
                  <a:cubicBezTo>
                    <a:pt x="4269777" y="280428"/>
                    <a:pt x="4263767" y="283445"/>
                    <a:pt x="4259259" y="287971"/>
                  </a:cubicBezTo>
                  <a:cubicBezTo>
                    <a:pt x="4253249" y="290989"/>
                    <a:pt x="4254752" y="290989"/>
                    <a:pt x="4254752" y="294006"/>
                  </a:cubicBezTo>
                  <a:cubicBezTo>
                    <a:pt x="4254752" y="298532"/>
                    <a:pt x="4257757" y="297023"/>
                    <a:pt x="4260762" y="300041"/>
                  </a:cubicBezTo>
                  <a:cubicBezTo>
                    <a:pt x="4265270" y="303058"/>
                    <a:pt x="4274285" y="304567"/>
                    <a:pt x="4275788" y="304567"/>
                  </a:cubicBezTo>
                  <a:cubicBezTo>
                    <a:pt x="4275788" y="304567"/>
                    <a:pt x="4281798" y="303058"/>
                    <a:pt x="4284803" y="300041"/>
                  </a:cubicBezTo>
                  <a:cubicBezTo>
                    <a:pt x="4287808" y="298532"/>
                    <a:pt x="4290813" y="295515"/>
                    <a:pt x="4292316" y="292497"/>
                  </a:cubicBezTo>
                  <a:cubicBezTo>
                    <a:pt x="4293818" y="287971"/>
                    <a:pt x="4293818" y="286463"/>
                    <a:pt x="4298326" y="283445"/>
                  </a:cubicBezTo>
                  <a:cubicBezTo>
                    <a:pt x="4302834" y="280428"/>
                    <a:pt x="4299829" y="280428"/>
                    <a:pt x="4299829" y="274393"/>
                  </a:cubicBezTo>
                  <a:cubicBezTo>
                    <a:pt x="4300580" y="271376"/>
                    <a:pt x="4300580" y="270244"/>
                    <a:pt x="4300392" y="269867"/>
                  </a:cubicBezTo>
                  <a:cubicBezTo>
                    <a:pt x="4300204" y="269490"/>
                    <a:pt x="4299829" y="269867"/>
                    <a:pt x="4299829" y="269867"/>
                  </a:cubicBezTo>
                  <a:cubicBezTo>
                    <a:pt x="4299829" y="269867"/>
                    <a:pt x="4296824" y="269867"/>
                    <a:pt x="4290813" y="269867"/>
                  </a:cubicBezTo>
                  <a:close/>
                  <a:moveTo>
                    <a:pt x="3841220" y="261965"/>
                  </a:moveTo>
                  <a:cubicBezTo>
                    <a:pt x="3833694" y="261965"/>
                    <a:pt x="3830683" y="261965"/>
                    <a:pt x="3827673" y="263475"/>
                  </a:cubicBezTo>
                  <a:cubicBezTo>
                    <a:pt x="3824662" y="264985"/>
                    <a:pt x="3821652" y="264985"/>
                    <a:pt x="3818641" y="266495"/>
                  </a:cubicBezTo>
                  <a:cubicBezTo>
                    <a:pt x="3815631" y="269516"/>
                    <a:pt x="3812620" y="271026"/>
                    <a:pt x="3812620" y="271026"/>
                  </a:cubicBezTo>
                  <a:cubicBezTo>
                    <a:pt x="3812620" y="271026"/>
                    <a:pt x="3809610" y="272536"/>
                    <a:pt x="3808104" y="277066"/>
                  </a:cubicBezTo>
                  <a:cubicBezTo>
                    <a:pt x="3808104" y="281596"/>
                    <a:pt x="3805094" y="284616"/>
                    <a:pt x="3803588" y="289146"/>
                  </a:cubicBezTo>
                  <a:cubicBezTo>
                    <a:pt x="3802083" y="295187"/>
                    <a:pt x="3797567" y="298207"/>
                    <a:pt x="3796062" y="299717"/>
                  </a:cubicBezTo>
                  <a:cubicBezTo>
                    <a:pt x="3796062" y="302737"/>
                    <a:pt x="3793051" y="307267"/>
                    <a:pt x="3790041" y="308777"/>
                  </a:cubicBezTo>
                  <a:cubicBezTo>
                    <a:pt x="3788536" y="308777"/>
                    <a:pt x="3788536" y="307267"/>
                    <a:pt x="3787030" y="311797"/>
                  </a:cubicBezTo>
                  <a:cubicBezTo>
                    <a:pt x="3784020" y="317837"/>
                    <a:pt x="3785525" y="316327"/>
                    <a:pt x="3784020" y="320858"/>
                  </a:cubicBezTo>
                  <a:cubicBezTo>
                    <a:pt x="3781009" y="323878"/>
                    <a:pt x="3777999" y="326898"/>
                    <a:pt x="3777999" y="326898"/>
                  </a:cubicBezTo>
                  <a:cubicBezTo>
                    <a:pt x="3777999" y="326898"/>
                    <a:pt x="3777999" y="326898"/>
                    <a:pt x="3773483" y="331428"/>
                  </a:cubicBezTo>
                  <a:cubicBezTo>
                    <a:pt x="3773483" y="331428"/>
                    <a:pt x="3773483" y="331428"/>
                    <a:pt x="3770472" y="335958"/>
                  </a:cubicBezTo>
                  <a:cubicBezTo>
                    <a:pt x="3770472" y="338978"/>
                    <a:pt x="3768967" y="340488"/>
                    <a:pt x="3770472" y="341998"/>
                  </a:cubicBezTo>
                  <a:cubicBezTo>
                    <a:pt x="3770472" y="345019"/>
                    <a:pt x="3773483" y="348039"/>
                    <a:pt x="3776493" y="349549"/>
                  </a:cubicBezTo>
                  <a:cubicBezTo>
                    <a:pt x="3779504" y="349549"/>
                    <a:pt x="3781009" y="352569"/>
                    <a:pt x="3785525" y="354079"/>
                  </a:cubicBezTo>
                  <a:cubicBezTo>
                    <a:pt x="3790041" y="355589"/>
                    <a:pt x="3793051" y="357099"/>
                    <a:pt x="3794557" y="354079"/>
                  </a:cubicBezTo>
                  <a:cubicBezTo>
                    <a:pt x="3797567" y="352569"/>
                    <a:pt x="3800578" y="349549"/>
                    <a:pt x="3803588" y="343509"/>
                  </a:cubicBezTo>
                  <a:cubicBezTo>
                    <a:pt x="3805094" y="338978"/>
                    <a:pt x="3811115" y="334448"/>
                    <a:pt x="3811115" y="334448"/>
                  </a:cubicBezTo>
                  <a:cubicBezTo>
                    <a:pt x="3811115" y="334448"/>
                    <a:pt x="3817136" y="322368"/>
                    <a:pt x="3818641" y="319348"/>
                  </a:cubicBezTo>
                  <a:cubicBezTo>
                    <a:pt x="3821652" y="317837"/>
                    <a:pt x="3824662" y="311797"/>
                    <a:pt x="3826168" y="308777"/>
                  </a:cubicBezTo>
                  <a:cubicBezTo>
                    <a:pt x="3829178" y="305757"/>
                    <a:pt x="3832189" y="304247"/>
                    <a:pt x="3833694" y="299717"/>
                  </a:cubicBezTo>
                  <a:cubicBezTo>
                    <a:pt x="3836705" y="296697"/>
                    <a:pt x="3839715" y="293676"/>
                    <a:pt x="3839715" y="289146"/>
                  </a:cubicBezTo>
                  <a:cubicBezTo>
                    <a:pt x="3841220" y="284616"/>
                    <a:pt x="3842726" y="281596"/>
                    <a:pt x="3842726" y="277066"/>
                  </a:cubicBezTo>
                  <a:cubicBezTo>
                    <a:pt x="3844231" y="272536"/>
                    <a:pt x="3844231" y="271026"/>
                    <a:pt x="3844231" y="266495"/>
                  </a:cubicBezTo>
                  <a:cubicBezTo>
                    <a:pt x="3844231" y="261965"/>
                    <a:pt x="3847242" y="261965"/>
                    <a:pt x="3841220" y="261965"/>
                  </a:cubicBezTo>
                  <a:close/>
                  <a:moveTo>
                    <a:pt x="707450" y="256041"/>
                  </a:moveTo>
                  <a:cubicBezTo>
                    <a:pt x="708906" y="256041"/>
                    <a:pt x="708906" y="257535"/>
                    <a:pt x="708906" y="257535"/>
                  </a:cubicBezTo>
                  <a:cubicBezTo>
                    <a:pt x="708906" y="257535"/>
                    <a:pt x="710361" y="259029"/>
                    <a:pt x="708906" y="260523"/>
                  </a:cubicBezTo>
                  <a:cubicBezTo>
                    <a:pt x="708906" y="263512"/>
                    <a:pt x="708906" y="263512"/>
                    <a:pt x="708906" y="263512"/>
                  </a:cubicBezTo>
                  <a:cubicBezTo>
                    <a:pt x="708906" y="263512"/>
                    <a:pt x="707450" y="265006"/>
                    <a:pt x="705995" y="266500"/>
                  </a:cubicBezTo>
                  <a:cubicBezTo>
                    <a:pt x="705995" y="266500"/>
                    <a:pt x="705995" y="266500"/>
                    <a:pt x="704540" y="267994"/>
                  </a:cubicBezTo>
                  <a:cubicBezTo>
                    <a:pt x="703085" y="267994"/>
                    <a:pt x="703085" y="267994"/>
                    <a:pt x="703085" y="269488"/>
                  </a:cubicBezTo>
                  <a:cubicBezTo>
                    <a:pt x="703085" y="270982"/>
                    <a:pt x="701629" y="272476"/>
                    <a:pt x="701629" y="272476"/>
                  </a:cubicBezTo>
                  <a:cubicBezTo>
                    <a:pt x="701629" y="275465"/>
                    <a:pt x="700174" y="273971"/>
                    <a:pt x="698719" y="276959"/>
                  </a:cubicBezTo>
                  <a:cubicBezTo>
                    <a:pt x="698719" y="276959"/>
                    <a:pt x="698719" y="278453"/>
                    <a:pt x="698719" y="279947"/>
                  </a:cubicBezTo>
                  <a:cubicBezTo>
                    <a:pt x="698719" y="281441"/>
                    <a:pt x="697264" y="279947"/>
                    <a:pt x="697264" y="279947"/>
                  </a:cubicBezTo>
                  <a:cubicBezTo>
                    <a:pt x="697264" y="279947"/>
                    <a:pt x="695808" y="281441"/>
                    <a:pt x="694353" y="279947"/>
                  </a:cubicBezTo>
                  <a:cubicBezTo>
                    <a:pt x="692898" y="279947"/>
                    <a:pt x="694353" y="278453"/>
                    <a:pt x="694353" y="278453"/>
                  </a:cubicBezTo>
                  <a:cubicBezTo>
                    <a:pt x="694353" y="276959"/>
                    <a:pt x="694353" y="275465"/>
                    <a:pt x="694353" y="273971"/>
                  </a:cubicBezTo>
                  <a:cubicBezTo>
                    <a:pt x="694353" y="272476"/>
                    <a:pt x="694353" y="272476"/>
                    <a:pt x="694353" y="272476"/>
                  </a:cubicBezTo>
                  <a:cubicBezTo>
                    <a:pt x="695808" y="272476"/>
                    <a:pt x="695808" y="272476"/>
                    <a:pt x="697264" y="270982"/>
                  </a:cubicBezTo>
                  <a:cubicBezTo>
                    <a:pt x="697264" y="270982"/>
                    <a:pt x="697264" y="269488"/>
                    <a:pt x="697264" y="267994"/>
                  </a:cubicBezTo>
                  <a:cubicBezTo>
                    <a:pt x="697264" y="266500"/>
                    <a:pt x="697264" y="266500"/>
                    <a:pt x="698719" y="265006"/>
                  </a:cubicBezTo>
                  <a:cubicBezTo>
                    <a:pt x="698719" y="263512"/>
                    <a:pt x="698719" y="263512"/>
                    <a:pt x="698719" y="262018"/>
                  </a:cubicBezTo>
                  <a:cubicBezTo>
                    <a:pt x="700174" y="262018"/>
                    <a:pt x="700174" y="260523"/>
                    <a:pt x="701629" y="260523"/>
                  </a:cubicBezTo>
                  <a:cubicBezTo>
                    <a:pt x="703085" y="259029"/>
                    <a:pt x="703085" y="259029"/>
                    <a:pt x="703085" y="257535"/>
                  </a:cubicBezTo>
                  <a:cubicBezTo>
                    <a:pt x="703085" y="257535"/>
                    <a:pt x="703085" y="257535"/>
                    <a:pt x="704540" y="257535"/>
                  </a:cubicBezTo>
                  <a:cubicBezTo>
                    <a:pt x="704540" y="257535"/>
                    <a:pt x="707450" y="256041"/>
                    <a:pt x="707450" y="256041"/>
                  </a:cubicBezTo>
                  <a:close/>
                  <a:moveTo>
                    <a:pt x="4930432" y="236910"/>
                  </a:moveTo>
                  <a:cubicBezTo>
                    <a:pt x="4930432" y="236910"/>
                    <a:pt x="4933442" y="235404"/>
                    <a:pt x="4933442" y="242935"/>
                  </a:cubicBezTo>
                  <a:cubicBezTo>
                    <a:pt x="4933442" y="250465"/>
                    <a:pt x="4933442" y="253477"/>
                    <a:pt x="4933442" y="257996"/>
                  </a:cubicBezTo>
                  <a:cubicBezTo>
                    <a:pt x="4933442" y="262514"/>
                    <a:pt x="4930432" y="267032"/>
                    <a:pt x="4928927" y="270044"/>
                  </a:cubicBezTo>
                  <a:cubicBezTo>
                    <a:pt x="4927422" y="274563"/>
                    <a:pt x="4925918" y="274563"/>
                    <a:pt x="4925918" y="279081"/>
                  </a:cubicBezTo>
                  <a:cubicBezTo>
                    <a:pt x="4925918" y="283599"/>
                    <a:pt x="4928927" y="289624"/>
                    <a:pt x="4928927" y="294142"/>
                  </a:cubicBezTo>
                  <a:cubicBezTo>
                    <a:pt x="4928927" y="300166"/>
                    <a:pt x="4928927" y="298660"/>
                    <a:pt x="4931937" y="303178"/>
                  </a:cubicBezTo>
                  <a:cubicBezTo>
                    <a:pt x="4933442" y="306191"/>
                    <a:pt x="4936451" y="313721"/>
                    <a:pt x="4936451" y="327276"/>
                  </a:cubicBezTo>
                  <a:cubicBezTo>
                    <a:pt x="4934947" y="342337"/>
                    <a:pt x="4939461" y="339325"/>
                    <a:pt x="4936451" y="345349"/>
                  </a:cubicBezTo>
                  <a:cubicBezTo>
                    <a:pt x="4934947" y="349867"/>
                    <a:pt x="4934947" y="360410"/>
                    <a:pt x="4930432" y="364928"/>
                  </a:cubicBezTo>
                  <a:cubicBezTo>
                    <a:pt x="4925918" y="369447"/>
                    <a:pt x="4928927" y="378483"/>
                    <a:pt x="4924413" y="383001"/>
                  </a:cubicBezTo>
                  <a:cubicBezTo>
                    <a:pt x="4921403" y="387520"/>
                    <a:pt x="4910869" y="389026"/>
                    <a:pt x="4906355" y="396556"/>
                  </a:cubicBezTo>
                  <a:cubicBezTo>
                    <a:pt x="4903345" y="402581"/>
                    <a:pt x="4897326" y="402581"/>
                    <a:pt x="4891307" y="402581"/>
                  </a:cubicBezTo>
                  <a:cubicBezTo>
                    <a:pt x="4883783" y="402581"/>
                    <a:pt x="4883783" y="408605"/>
                    <a:pt x="4879268" y="408605"/>
                  </a:cubicBezTo>
                  <a:cubicBezTo>
                    <a:pt x="4874754" y="408605"/>
                    <a:pt x="4865725" y="410111"/>
                    <a:pt x="4855191" y="410111"/>
                  </a:cubicBezTo>
                  <a:cubicBezTo>
                    <a:pt x="4844657" y="411617"/>
                    <a:pt x="4838638" y="410111"/>
                    <a:pt x="4835628" y="408605"/>
                  </a:cubicBezTo>
                  <a:cubicBezTo>
                    <a:pt x="4831114" y="407099"/>
                    <a:pt x="4822085" y="408605"/>
                    <a:pt x="4816066" y="408605"/>
                  </a:cubicBezTo>
                  <a:cubicBezTo>
                    <a:pt x="4811551" y="410111"/>
                    <a:pt x="4802522" y="404087"/>
                    <a:pt x="4799512" y="398062"/>
                  </a:cubicBezTo>
                  <a:cubicBezTo>
                    <a:pt x="4798008" y="392038"/>
                    <a:pt x="4794998" y="389026"/>
                    <a:pt x="4796503" y="386014"/>
                  </a:cubicBezTo>
                  <a:cubicBezTo>
                    <a:pt x="4798008" y="383001"/>
                    <a:pt x="4796503" y="376977"/>
                    <a:pt x="4796503" y="376977"/>
                  </a:cubicBezTo>
                  <a:cubicBezTo>
                    <a:pt x="4794998" y="370953"/>
                    <a:pt x="4794998" y="372459"/>
                    <a:pt x="4794998" y="363422"/>
                  </a:cubicBezTo>
                  <a:cubicBezTo>
                    <a:pt x="4794998" y="355892"/>
                    <a:pt x="4794998" y="349867"/>
                    <a:pt x="4798008" y="345349"/>
                  </a:cubicBezTo>
                  <a:cubicBezTo>
                    <a:pt x="4801017" y="342337"/>
                    <a:pt x="4805532" y="334806"/>
                    <a:pt x="4807037" y="330288"/>
                  </a:cubicBezTo>
                  <a:cubicBezTo>
                    <a:pt x="4808541" y="325770"/>
                    <a:pt x="4814561" y="325770"/>
                    <a:pt x="4816066" y="321251"/>
                  </a:cubicBezTo>
                  <a:cubicBezTo>
                    <a:pt x="4817570" y="318239"/>
                    <a:pt x="4822085" y="318239"/>
                    <a:pt x="4817570" y="313721"/>
                  </a:cubicBezTo>
                  <a:cubicBezTo>
                    <a:pt x="4813056" y="309203"/>
                    <a:pt x="4814561" y="307697"/>
                    <a:pt x="4814561" y="307697"/>
                  </a:cubicBezTo>
                  <a:cubicBezTo>
                    <a:pt x="4814561" y="307697"/>
                    <a:pt x="4813056" y="307697"/>
                    <a:pt x="4817570" y="301672"/>
                  </a:cubicBezTo>
                  <a:cubicBezTo>
                    <a:pt x="4822085" y="295648"/>
                    <a:pt x="4823590" y="295648"/>
                    <a:pt x="4826599" y="291130"/>
                  </a:cubicBezTo>
                  <a:cubicBezTo>
                    <a:pt x="4831114" y="288117"/>
                    <a:pt x="4834123" y="279081"/>
                    <a:pt x="4834123" y="285105"/>
                  </a:cubicBezTo>
                  <a:cubicBezTo>
                    <a:pt x="4832619" y="289624"/>
                    <a:pt x="4838638" y="282093"/>
                    <a:pt x="4838638" y="288117"/>
                  </a:cubicBezTo>
                  <a:cubicBezTo>
                    <a:pt x="4838638" y="292636"/>
                    <a:pt x="4838638" y="295648"/>
                    <a:pt x="4838638" y="301672"/>
                  </a:cubicBezTo>
                  <a:cubicBezTo>
                    <a:pt x="4838638" y="307697"/>
                    <a:pt x="4835628" y="310709"/>
                    <a:pt x="4834123" y="316733"/>
                  </a:cubicBezTo>
                  <a:cubicBezTo>
                    <a:pt x="4832619" y="322758"/>
                    <a:pt x="4831114" y="327276"/>
                    <a:pt x="4832619" y="331794"/>
                  </a:cubicBezTo>
                  <a:cubicBezTo>
                    <a:pt x="4832619" y="336312"/>
                    <a:pt x="4834123" y="343843"/>
                    <a:pt x="4835628" y="348361"/>
                  </a:cubicBezTo>
                  <a:cubicBezTo>
                    <a:pt x="4837133" y="352879"/>
                    <a:pt x="4834123" y="357398"/>
                    <a:pt x="4840143" y="357398"/>
                  </a:cubicBezTo>
                  <a:cubicBezTo>
                    <a:pt x="4844657" y="357398"/>
                    <a:pt x="4849172" y="357398"/>
                    <a:pt x="4853686" y="354386"/>
                  </a:cubicBezTo>
                  <a:cubicBezTo>
                    <a:pt x="4859705" y="351373"/>
                    <a:pt x="4861210" y="351373"/>
                    <a:pt x="4870239" y="351373"/>
                  </a:cubicBezTo>
                  <a:cubicBezTo>
                    <a:pt x="4880773" y="351373"/>
                    <a:pt x="4882278" y="354386"/>
                    <a:pt x="4885287" y="351373"/>
                  </a:cubicBezTo>
                  <a:cubicBezTo>
                    <a:pt x="4889802" y="348361"/>
                    <a:pt x="4891307" y="342337"/>
                    <a:pt x="4894316" y="337819"/>
                  </a:cubicBezTo>
                  <a:cubicBezTo>
                    <a:pt x="4898831" y="331794"/>
                    <a:pt x="4897326" y="334806"/>
                    <a:pt x="4897326" y="327276"/>
                  </a:cubicBezTo>
                  <a:cubicBezTo>
                    <a:pt x="4897326" y="321251"/>
                    <a:pt x="4895821" y="322758"/>
                    <a:pt x="4901840" y="316733"/>
                  </a:cubicBezTo>
                  <a:cubicBezTo>
                    <a:pt x="4909365" y="310709"/>
                    <a:pt x="4909365" y="312215"/>
                    <a:pt x="4909365" y="303178"/>
                  </a:cubicBezTo>
                  <a:cubicBezTo>
                    <a:pt x="4909365" y="294142"/>
                    <a:pt x="4912374" y="297154"/>
                    <a:pt x="4912374" y="292636"/>
                  </a:cubicBezTo>
                  <a:cubicBezTo>
                    <a:pt x="4913879" y="289624"/>
                    <a:pt x="4915384" y="283599"/>
                    <a:pt x="4918393" y="274563"/>
                  </a:cubicBezTo>
                  <a:cubicBezTo>
                    <a:pt x="4919898" y="267032"/>
                    <a:pt x="4922908" y="262514"/>
                    <a:pt x="4924413" y="256489"/>
                  </a:cubicBezTo>
                  <a:cubicBezTo>
                    <a:pt x="4924413" y="248959"/>
                    <a:pt x="4925918" y="242935"/>
                    <a:pt x="4927422" y="239922"/>
                  </a:cubicBezTo>
                  <a:cubicBezTo>
                    <a:pt x="4928927" y="236910"/>
                    <a:pt x="4930432" y="236910"/>
                    <a:pt x="4930432" y="236910"/>
                  </a:cubicBezTo>
                  <a:close/>
                  <a:moveTo>
                    <a:pt x="3276862" y="233473"/>
                  </a:moveTo>
                  <a:cubicBezTo>
                    <a:pt x="3276110" y="233096"/>
                    <a:pt x="3275734" y="233096"/>
                    <a:pt x="3274982" y="234601"/>
                  </a:cubicBezTo>
                  <a:cubicBezTo>
                    <a:pt x="3273479" y="236106"/>
                    <a:pt x="3273479" y="236106"/>
                    <a:pt x="3273479" y="237611"/>
                  </a:cubicBezTo>
                  <a:cubicBezTo>
                    <a:pt x="3273479" y="239116"/>
                    <a:pt x="3276486" y="237611"/>
                    <a:pt x="3276486" y="240621"/>
                  </a:cubicBezTo>
                  <a:cubicBezTo>
                    <a:pt x="3276486" y="242126"/>
                    <a:pt x="3277990" y="243631"/>
                    <a:pt x="3276486" y="246640"/>
                  </a:cubicBezTo>
                  <a:cubicBezTo>
                    <a:pt x="3276486" y="249650"/>
                    <a:pt x="3276486" y="249650"/>
                    <a:pt x="3276486" y="252660"/>
                  </a:cubicBezTo>
                  <a:cubicBezTo>
                    <a:pt x="3276486" y="255670"/>
                    <a:pt x="3274982" y="257174"/>
                    <a:pt x="3276486" y="258679"/>
                  </a:cubicBezTo>
                  <a:cubicBezTo>
                    <a:pt x="3276486" y="260184"/>
                    <a:pt x="3276486" y="260184"/>
                    <a:pt x="3277990" y="260184"/>
                  </a:cubicBezTo>
                  <a:cubicBezTo>
                    <a:pt x="3279493" y="260184"/>
                    <a:pt x="3279493" y="260184"/>
                    <a:pt x="3282500" y="260184"/>
                  </a:cubicBezTo>
                  <a:cubicBezTo>
                    <a:pt x="3284004" y="260184"/>
                    <a:pt x="3285507" y="260184"/>
                    <a:pt x="3285507" y="257174"/>
                  </a:cubicBezTo>
                  <a:cubicBezTo>
                    <a:pt x="3285507" y="255670"/>
                    <a:pt x="3285507" y="258679"/>
                    <a:pt x="3287011" y="254165"/>
                  </a:cubicBezTo>
                  <a:cubicBezTo>
                    <a:pt x="3287011" y="249650"/>
                    <a:pt x="3285507" y="251155"/>
                    <a:pt x="3287011" y="248145"/>
                  </a:cubicBezTo>
                  <a:cubicBezTo>
                    <a:pt x="3290018" y="245135"/>
                    <a:pt x="3290018" y="246640"/>
                    <a:pt x="3290018" y="245135"/>
                  </a:cubicBezTo>
                  <a:cubicBezTo>
                    <a:pt x="3290018" y="243631"/>
                    <a:pt x="3288514" y="239116"/>
                    <a:pt x="3288514" y="239116"/>
                  </a:cubicBezTo>
                  <a:cubicBezTo>
                    <a:pt x="3288514" y="239116"/>
                    <a:pt x="3288514" y="239116"/>
                    <a:pt x="3287011" y="234601"/>
                  </a:cubicBezTo>
                  <a:cubicBezTo>
                    <a:pt x="3287011" y="234601"/>
                    <a:pt x="3285507" y="234601"/>
                    <a:pt x="3280997" y="234601"/>
                  </a:cubicBezTo>
                  <a:cubicBezTo>
                    <a:pt x="3278741" y="234601"/>
                    <a:pt x="3277613" y="233849"/>
                    <a:pt x="3276862" y="233473"/>
                  </a:cubicBezTo>
                  <a:close/>
                  <a:moveTo>
                    <a:pt x="4855473" y="221116"/>
                  </a:moveTo>
                  <a:cubicBezTo>
                    <a:pt x="4858498" y="221116"/>
                    <a:pt x="4856986" y="222626"/>
                    <a:pt x="4858498" y="228666"/>
                  </a:cubicBezTo>
                  <a:cubicBezTo>
                    <a:pt x="4858498" y="233197"/>
                    <a:pt x="4856986" y="237727"/>
                    <a:pt x="4856986" y="237727"/>
                  </a:cubicBezTo>
                  <a:cubicBezTo>
                    <a:pt x="4856986" y="237727"/>
                    <a:pt x="4846398" y="242257"/>
                    <a:pt x="4841860" y="246787"/>
                  </a:cubicBezTo>
                  <a:cubicBezTo>
                    <a:pt x="4838835" y="252827"/>
                    <a:pt x="4832785" y="254338"/>
                    <a:pt x="4826735" y="257358"/>
                  </a:cubicBezTo>
                  <a:cubicBezTo>
                    <a:pt x="4820685" y="260378"/>
                    <a:pt x="4819173" y="261888"/>
                    <a:pt x="4814635" y="264908"/>
                  </a:cubicBezTo>
                  <a:cubicBezTo>
                    <a:pt x="4810098" y="267928"/>
                    <a:pt x="4805560" y="272458"/>
                    <a:pt x="4801023" y="275478"/>
                  </a:cubicBezTo>
                  <a:cubicBezTo>
                    <a:pt x="4796485" y="280009"/>
                    <a:pt x="4787410" y="292089"/>
                    <a:pt x="4779848" y="296619"/>
                  </a:cubicBezTo>
                  <a:cubicBezTo>
                    <a:pt x="4773798" y="302660"/>
                    <a:pt x="4770773" y="307190"/>
                    <a:pt x="4766235" y="310210"/>
                  </a:cubicBezTo>
                  <a:cubicBezTo>
                    <a:pt x="4761698" y="313230"/>
                    <a:pt x="4760185" y="316250"/>
                    <a:pt x="4755648" y="322290"/>
                  </a:cubicBezTo>
                  <a:cubicBezTo>
                    <a:pt x="4749598" y="328331"/>
                    <a:pt x="4749598" y="329841"/>
                    <a:pt x="4746573" y="332861"/>
                  </a:cubicBezTo>
                  <a:cubicBezTo>
                    <a:pt x="4743548" y="337391"/>
                    <a:pt x="4740523" y="338901"/>
                    <a:pt x="4737498" y="338901"/>
                  </a:cubicBezTo>
                  <a:cubicBezTo>
                    <a:pt x="4735985" y="340411"/>
                    <a:pt x="4726910" y="352492"/>
                    <a:pt x="4720860" y="358532"/>
                  </a:cubicBezTo>
                  <a:cubicBezTo>
                    <a:pt x="4714810" y="364572"/>
                    <a:pt x="4710273" y="372123"/>
                    <a:pt x="4704223" y="376653"/>
                  </a:cubicBezTo>
                  <a:cubicBezTo>
                    <a:pt x="4699685" y="382693"/>
                    <a:pt x="4690610" y="393264"/>
                    <a:pt x="4686073" y="400814"/>
                  </a:cubicBezTo>
                  <a:cubicBezTo>
                    <a:pt x="4681535" y="406854"/>
                    <a:pt x="4678510" y="403834"/>
                    <a:pt x="4672460" y="403834"/>
                  </a:cubicBezTo>
                  <a:cubicBezTo>
                    <a:pt x="4667923" y="403834"/>
                    <a:pt x="4667923" y="402324"/>
                    <a:pt x="4667923" y="402324"/>
                  </a:cubicBezTo>
                  <a:cubicBezTo>
                    <a:pt x="4667923" y="402324"/>
                    <a:pt x="4666410" y="396284"/>
                    <a:pt x="4669435" y="391753"/>
                  </a:cubicBezTo>
                  <a:cubicBezTo>
                    <a:pt x="4672460" y="385713"/>
                    <a:pt x="4672460" y="387223"/>
                    <a:pt x="4672460" y="382693"/>
                  </a:cubicBezTo>
                  <a:cubicBezTo>
                    <a:pt x="4672460" y="378163"/>
                    <a:pt x="4675485" y="378163"/>
                    <a:pt x="4676998" y="375143"/>
                  </a:cubicBezTo>
                  <a:cubicBezTo>
                    <a:pt x="4680023" y="373633"/>
                    <a:pt x="4683048" y="367592"/>
                    <a:pt x="4686073" y="363062"/>
                  </a:cubicBezTo>
                  <a:cubicBezTo>
                    <a:pt x="4690610" y="357022"/>
                    <a:pt x="4693635" y="352492"/>
                    <a:pt x="4695148" y="350982"/>
                  </a:cubicBezTo>
                  <a:cubicBezTo>
                    <a:pt x="4696660" y="347962"/>
                    <a:pt x="4704223" y="346452"/>
                    <a:pt x="4704223" y="346452"/>
                  </a:cubicBezTo>
                  <a:cubicBezTo>
                    <a:pt x="4704223" y="346452"/>
                    <a:pt x="4710273" y="343431"/>
                    <a:pt x="4713298" y="338901"/>
                  </a:cubicBezTo>
                  <a:cubicBezTo>
                    <a:pt x="4716323" y="335881"/>
                    <a:pt x="4717835" y="331351"/>
                    <a:pt x="4720860" y="329841"/>
                  </a:cubicBezTo>
                  <a:cubicBezTo>
                    <a:pt x="4722373" y="326821"/>
                    <a:pt x="4723885" y="325311"/>
                    <a:pt x="4729935" y="322290"/>
                  </a:cubicBezTo>
                  <a:cubicBezTo>
                    <a:pt x="4735985" y="319270"/>
                    <a:pt x="4734473" y="317760"/>
                    <a:pt x="4735985" y="314740"/>
                  </a:cubicBezTo>
                  <a:cubicBezTo>
                    <a:pt x="4737498" y="311720"/>
                    <a:pt x="4735985" y="310210"/>
                    <a:pt x="4735985" y="304170"/>
                  </a:cubicBezTo>
                  <a:cubicBezTo>
                    <a:pt x="4735985" y="298129"/>
                    <a:pt x="4731448" y="302660"/>
                    <a:pt x="4731448" y="299640"/>
                  </a:cubicBezTo>
                  <a:cubicBezTo>
                    <a:pt x="4731448" y="296619"/>
                    <a:pt x="4728423" y="298129"/>
                    <a:pt x="4728423" y="295109"/>
                  </a:cubicBezTo>
                  <a:cubicBezTo>
                    <a:pt x="4726910" y="292089"/>
                    <a:pt x="4728423" y="290579"/>
                    <a:pt x="4731448" y="286049"/>
                  </a:cubicBezTo>
                  <a:cubicBezTo>
                    <a:pt x="4731448" y="286049"/>
                    <a:pt x="4740523" y="281519"/>
                    <a:pt x="4745060" y="278499"/>
                  </a:cubicBezTo>
                  <a:cubicBezTo>
                    <a:pt x="4749598" y="275478"/>
                    <a:pt x="4752623" y="272458"/>
                    <a:pt x="4757160" y="270948"/>
                  </a:cubicBezTo>
                  <a:cubicBezTo>
                    <a:pt x="4760185" y="269438"/>
                    <a:pt x="4763210" y="266418"/>
                    <a:pt x="4767748" y="263398"/>
                  </a:cubicBezTo>
                  <a:cubicBezTo>
                    <a:pt x="4772285" y="260378"/>
                    <a:pt x="4775310" y="257358"/>
                    <a:pt x="4778335" y="255848"/>
                  </a:cubicBezTo>
                  <a:cubicBezTo>
                    <a:pt x="4781360" y="254338"/>
                    <a:pt x="4782873" y="252827"/>
                    <a:pt x="4788923" y="252827"/>
                  </a:cubicBezTo>
                  <a:cubicBezTo>
                    <a:pt x="4793460" y="252827"/>
                    <a:pt x="4794973" y="252827"/>
                    <a:pt x="4797998" y="251317"/>
                  </a:cubicBezTo>
                  <a:cubicBezTo>
                    <a:pt x="4801023" y="249807"/>
                    <a:pt x="4804048" y="246787"/>
                    <a:pt x="4808585" y="245277"/>
                  </a:cubicBezTo>
                  <a:cubicBezTo>
                    <a:pt x="4813123" y="243767"/>
                    <a:pt x="4813123" y="243767"/>
                    <a:pt x="4819173" y="242257"/>
                  </a:cubicBezTo>
                  <a:cubicBezTo>
                    <a:pt x="4825223" y="240747"/>
                    <a:pt x="4825223" y="237727"/>
                    <a:pt x="4829760" y="234707"/>
                  </a:cubicBezTo>
                  <a:cubicBezTo>
                    <a:pt x="4834298" y="231687"/>
                    <a:pt x="4834298" y="231687"/>
                    <a:pt x="4838835" y="228666"/>
                  </a:cubicBezTo>
                  <a:cubicBezTo>
                    <a:pt x="4841860" y="224136"/>
                    <a:pt x="4844885" y="227156"/>
                    <a:pt x="4849423" y="224136"/>
                  </a:cubicBezTo>
                  <a:cubicBezTo>
                    <a:pt x="4852448" y="221116"/>
                    <a:pt x="4852448" y="221116"/>
                    <a:pt x="4855473" y="221116"/>
                  </a:cubicBezTo>
                  <a:close/>
                  <a:moveTo>
                    <a:pt x="28084" y="216354"/>
                  </a:moveTo>
                  <a:cubicBezTo>
                    <a:pt x="29594" y="216354"/>
                    <a:pt x="29594" y="216354"/>
                    <a:pt x="31104" y="216354"/>
                  </a:cubicBezTo>
                  <a:cubicBezTo>
                    <a:pt x="32614" y="216354"/>
                    <a:pt x="32614" y="216354"/>
                    <a:pt x="35634" y="216354"/>
                  </a:cubicBezTo>
                  <a:cubicBezTo>
                    <a:pt x="38654" y="217864"/>
                    <a:pt x="41675" y="222394"/>
                    <a:pt x="43185" y="223904"/>
                  </a:cubicBezTo>
                  <a:cubicBezTo>
                    <a:pt x="43185" y="226925"/>
                    <a:pt x="46205" y="228435"/>
                    <a:pt x="47715" y="229945"/>
                  </a:cubicBezTo>
                  <a:cubicBezTo>
                    <a:pt x="50735" y="231455"/>
                    <a:pt x="52245" y="232965"/>
                    <a:pt x="55265" y="235985"/>
                  </a:cubicBezTo>
                  <a:cubicBezTo>
                    <a:pt x="56775" y="237495"/>
                    <a:pt x="58285" y="240515"/>
                    <a:pt x="59795" y="242025"/>
                  </a:cubicBezTo>
                  <a:cubicBezTo>
                    <a:pt x="59795" y="242025"/>
                    <a:pt x="64326" y="246556"/>
                    <a:pt x="64326" y="251086"/>
                  </a:cubicBezTo>
                  <a:cubicBezTo>
                    <a:pt x="64326" y="254106"/>
                    <a:pt x="65836" y="260146"/>
                    <a:pt x="64326" y="263166"/>
                  </a:cubicBezTo>
                  <a:cubicBezTo>
                    <a:pt x="64326" y="266187"/>
                    <a:pt x="62816" y="266187"/>
                    <a:pt x="62816" y="269207"/>
                  </a:cubicBezTo>
                  <a:cubicBezTo>
                    <a:pt x="62816" y="270717"/>
                    <a:pt x="59795" y="273737"/>
                    <a:pt x="59795" y="273737"/>
                  </a:cubicBezTo>
                  <a:cubicBezTo>
                    <a:pt x="59795" y="273737"/>
                    <a:pt x="56775" y="278267"/>
                    <a:pt x="53755" y="276757"/>
                  </a:cubicBezTo>
                  <a:cubicBezTo>
                    <a:pt x="49225" y="275247"/>
                    <a:pt x="49225" y="275247"/>
                    <a:pt x="44695" y="273737"/>
                  </a:cubicBezTo>
                  <a:cubicBezTo>
                    <a:pt x="41675" y="270717"/>
                    <a:pt x="35634" y="269207"/>
                    <a:pt x="34124" y="269207"/>
                  </a:cubicBezTo>
                  <a:cubicBezTo>
                    <a:pt x="32614" y="267697"/>
                    <a:pt x="20534" y="264676"/>
                    <a:pt x="19023" y="263166"/>
                  </a:cubicBezTo>
                  <a:cubicBezTo>
                    <a:pt x="16003" y="260146"/>
                    <a:pt x="14493" y="257126"/>
                    <a:pt x="12983" y="255616"/>
                  </a:cubicBezTo>
                  <a:cubicBezTo>
                    <a:pt x="12983" y="254106"/>
                    <a:pt x="9963" y="251086"/>
                    <a:pt x="8453" y="249576"/>
                  </a:cubicBezTo>
                  <a:cubicBezTo>
                    <a:pt x="8453" y="246556"/>
                    <a:pt x="8453" y="245046"/>
                    <a:pt x="8453" y="243535"/>
                  </a:cubicBezTo>
                  <a:cubicBezTo>
                    <a:pt x="8453" y="240515"/>
                    <a:pt x="8453" y="237495"/>
                    <a:pt x="6943" y="234475"/>
                  </a:cubicBezTo>
                  <a:cubicBezTo>
                    <a:pt x="3923" y="228435"/>
                    <a:pt x="3923" y="228435"/>
                    <a:pt x="3923" y="220884"/>
                  </a:cubicBezTo>
                  <a:cubicBezTo>
                    <a:pt x="8453" y="219374"/>
                    <a:pt x="11473" y="222394"/>
                    <a:pt x="12983" y="222394"/>
                  </a:cubicBezTo>
                  <a:cubicBezTo>
                    <a:pt x="14493" y="222394"/>
                    <a:pt x="16003" y="222394"/>
                    <a:pt x="19023" y="222394"/>
                  </a:cubicBezTo>
                  <a:cubicBezTo>
                    <a:pt x="25064" y="220884"/>
                    <a:pt x="25064" y="220884"/>
                    <a:pt x="28084" y="216354"/>
                  </a:cubicBezTo>
                  <a:close/>
                  <a:moveTo>
                    <a:pt x="603619" y="214686"/>
                  </a:moveTo>
                  <a:cubicBezTo>
                    <a:pt x="603619" y="214686"/>
                    <a:pt x="606643" y="213179"/>
                    <a:pt x="606643" y="214686"/>
                  </a:cubicBezTo>
                  <a:cubicBezTo>
                    <a:pt x="608155" y="214686"/>
                    <a:pt x="609667" y="216192"/>
                    <a:pt x="609667" y="216192"/>
                  </a:cubicBezTo>
                  <a:cubicBezTo>
                    <a:pt x="611179" y="216192"/>
                    <a:pt x="612691" y="217698"/>
                    <a:pt x="612691" y="219205"/>
                  </a:cubicBezTo>
                  <a:cubicBezTo>
                    <a:pt x="612691" y="219205"/>
                    <a:pt x="614203" y="220711"/>
                    <a:pt x="614203" y="220711"/>
                  </a:cubicBezTo>
                  <a:cubicBezTo>
                    <a:pt x="614203" y="222217"/>
                    <a:pt x="614203" y="223724"/>
                    <a:pt x="614203" y="223724"/>
                  </a:cubicBezTo>
                  <a:cubicBezTo>
                    <a:pt x="615715" y="223724"/>
                    <a:pt x="617226" y="226737"/>
                    <a:pt x="618738" y="228243"/>
                  </a:cubicBezTo>
                  <a:cubicBezTo>
                    <a:pt x="618738" y="229749"/>
                    <a:pt x="623274" y="231256"/>
                    <a:pt x="624786" y="234269"/>
                  </a:cubicBezTo>
                  <a:cubicBezTo>
                    <a:pt x="624786" y="235775"/>
                    <a:pt x="624786" y="237281"/>
                    <a:pt x="626298" y="238788"/>
                  </a:cubicBezTo>
                  <a:cubicBezTo>
                    <a:pt x="626298" y="238788"/>
                    <a:pt x="629322" y="241800"/>
                    <a:pt x="629322" y="243307"/>
                  </a:cubicBezTo>
                  <a:cubicBezTo>
                    <a:pt x="630834" y="246320"/>
                    <a:pt x="633857" y="249332"/>
                    <a:pt x="633857" y="250839"/>
                  </a:cubicBezTo>
                  <a:cubicBezTo>
                    <a:pt x="633857" y="253852"/>
                    <a:pt x="635369" y="256864"/>
                    <a:pt x="635369" y="256864"/>
                  </a:cubicBezTo>
                  <a:cubicBezTo>
                    <a:pt x="635369" y="256864"/>
                    <a:pt x="638393" y="259877"/>
                    <a:pt x="638393" y="261384"/>
                  </a:cubicBezTo>
                  <a:cubicBezTo>
                    <a:pt x="636881" y="270422"/>
                    <a:pt x="635369" y="271928"/>
                    <a:pt x="632345" y="277954"/>
                  </a:cubicBezTo>
                  <a:cubicBezTo>
                    <a:pt x="632345" y="277954"/>
                    <a:pt x="626298" y="288498"/>
                    <a:pt x="626298" y="288498"/>
                  </a:cubicBezTo>
                  <a:cubicBezTo>
                    <a:pt x="626298" y="290005"/>
                    <a:pt x="620250" y="300550"/>
                    <a:pt x="620250" y="300550"/>
                  </a:cubicBezTo>
                  <a:cubicBezTo>
                    <a:pt x="618738" y="302056"/>
                    <a:pt x="615715" y="308082"/>
                    <a:pt x="615715" y="315613"/>
                  </a:cubicBezTo>
                  <a:cubicBezTo>
                    <a:pt x="614203" y="323145"/>
                    <a:pt x="612691" y="329171"/>
                    <a:pt x="617226" y="335196"/>
                  </a:cubicBezTo>
                  <a:cubicBezTo>
                    <a:pt x="618738" y="338209"/>
                    <a:pt x="626298" y="336703"/>
                    <a:pt x="629322" y="336703"/>
                  </a:cubicBezTo>
                  <a:cubicBezTo>
                    <a:pt x="630834" y="336703"/>
                    <a:pt x="632345" y="336703"/>
                    <a:pt x="636881" y="332184"/>
                  </a:cubicBezTo>
                  <a:cubicBezTo>
                    <a:pt x="641417" y="326158"/>
                    <a:pt x="642929" y="327665"/>
                    <a:pt x="644441" y="326158"/>
                  </a:cubicBezTo>
                  <a:cubicBezTo>
                    <a:pt x="645953" y="323145"/>
                    <a:pt x="650488" y="320133"/>
                    <a:pt x="652000" y="320133"/>
                  </a:cubicBezTo>
                  <a:cubicBezTo>
                    <a:pt x="653512" y="318626"/>
                    <a:pt x="658048" y="315613"/>
                    <a:pt x="658048" y="312601"/>
                  </a:cubicBezTo>
                  <a:cubicBezTo>
                    <a:pt x="659560" y="311094"/>
                    <a:pt x="664095" y="305069"/>
                    <a:pt x="665607" y="305069"/>
                  </a:cubicBezTo>
                  <a:cubicBezTo>
                    <a:pt x="667119" y="303562"/>
                    <a:pt x="670143" y="302056"/>
                    <a:pt x="670143" y="300550"/>
                  </a:cubicBezTo>
                  <a:cubicBezTo>
                    <a:pt x="671655" y="299043"/>
                    <a:pt x="676191" y="293018"/>
                    <a:pt x="679215" y="293018"/>
                  </a:cubicBezTo>
                  <a:cubicBezTo>
                    <a:pt x="682238" y="293018"/>
                    <a:pt x="682238" y="288498"/>
                    <a:pt x="685262" y="288498"/>
                  </a:cubicBezTo>
                  <a:cubicBezTo>
                    <a:pt x="685262" y="286992"/>
                    <a:pt x="685262" y="285486"/>
                    <a:pt x="686774" y="283979"/>
                  </a:cubicBezTo>
                  <a:cubicBezTo>
                    <a:pt x="686774" y="282473"/>
                    <a:pt x="688286" y="282473"/>
                    <a:pt x="688286" y="282473"/>
                  </a:cubicBezTo>
                  <a:cubicBezTo>
                    <a:pt x="689798" y="282473"/>
                    <a:pt x="689798" y="282473"/>
                    <a:pt x="689798" y="283979"/>
                  </a:cubicBezTo>
                  <a:cubicBezTo>
                    <a:pt x="689798" y="283979"/>
                    <a:pt x="691310" y="282473"/>
                    <a:pt x="691310" y="282473"/>
                  </a:cubicBezTo>
                  <a:cubicBezTo>
                    <a:pt x="691310" y="283979"/>
                    <a:pt x="691310" y="283979"/>
                    <a:pt x="691310" y="285486"/>
                  </a:cubicBezTo>
                  <a:cubicBezTo>
                    <a:pt x="691310" y="285486"/>
                    <a:pt x="691310" y="288498"/>
                    <a:pt x="691310" y="290005"/>
                  </a:cubicBezTo>
                  <a:cubicBezTo>
                    <a:pt x="689798" y="291511"/>
                    <a:pt x="689798" y="296030"/>
                    <a:pt x="688286" y="297537"/>
                  </a:cubicBezTo>
                  <a:cubicBezTo>
                    <a:pt x="688286" y="297537"/>
                    <a:pt x="688286" y="299043"/>
                    <a:pt x="688286" y="300550"/>
                  </a:cubicBezTo>
                  <a:cubicBezTo>
                    <a:pt x="686774" y="303562"/>
                    <a:pt x="686774" y="306575"/>
                    <a:pt x="683750" y="309588"/>
                  </a:cubicBezTo>
                  <a:cubicBezTo>
                    <a:pt x="683750" y="309588"/>
                    <a:pt x="682238" y="312601"/>
                    <a:pt x="682238" y="312601"/>
                  </a:cubicBezTo>
                  <a:cubicBezTo>
                    <a:pt x="682238" y="314107"/>
                    <a:pt x="680726" y="317120"/>
                    <a:pt x="679215" y="317120"/>
                  </a:cubicBezTo>
                  <a:cubicBezTo>
                    <a:pt x="676191" y="318626"/>
                    <a:pt x="676191" y="321639"/>
                    <a:pt x="674679" y="321639"/>
                  </a:cubicBezTo>
                  <a:cubicBezTo>
                    <a:pt x="673167" y="323145"/>
                    <a:pt x="671655" y="323145"/>
                    <a:pt x="671655" y="324652"/>
                  </a:cubicBezTo>
                  <a:cubicBezTo>
                    <a:pt x="670143" y="324652"/>
                    <a:pt x="668631" y="326158"/>
                    <a:pt x="665607" y="327665"/>
                  </a:cubicBezTo>
                  <a:cubicBezTo>
                    <a:pt x="664095" y="327665"/>
                    <a:pt x="661072" y="329171"/>
                    <a:pt x="661072" y="330677"/>
                  </a:cubicBezTo>
                  <a:cubicBezTo>
                    <a:pt x="659560" y="332184"/>
                    <a:pt x="659560" y="333690"/>
                    <a:pt x="659560" y="335196"/>
                  </a:cubicBezTo>
                  <a:cubicBezTo>
                    <a:pt x="659560" y="336703"/>
                    <a:pt x="656536" y="342728"/>
                    <a:pt x="652000" y="347248"/>
                  </a:cubicBezTo>
                  <a:cubicBezTo>
                    <a:pt x="645953" y="354779"/>
                    <a:pt x="639905" y="374363"/>
                    <a:pt x="632345" y="378882"/>
                  </a:cubicBezTo>
                  <a:cubicBezTo>
                    <a:pt x="630834" y="378882"/>
                    <a:pt x="624786" y="387920"/>
                    <a:pt x="624786" y="389426"/>
                  </a:cubicBezTo>
                  <a:cubicBezTo>
                    <a:pt x="624786" y="390933"/>
                    <a:pt x="614203" y="407503"/>
                    <a:pt x="612691" y="409009"/>
                  </a:cubicBezTo>
                  <a:cubicBezTo>
                    <a:pt x="609667" y="410516"/>
                    <a:pt x="606643" y="413529"/>
                    <a:pt x="605131" y="415035"/>
                  </a:cubicBezTo>
                  <a:cubicBezTo>
                    <a:pt x="605131" y="416541"/>
                    <a:pt x="603619" y="418048"/>
                    <a:pt x="602107" y="419554"/>
                  </a:cubicBezTo>
                  <a:cubicBezTo>
                    <a:pt x="600595" y="419554"/>
                    <a:pt x="600595" y="419554"/>
                    <a:pt x="600595" y="419554"/>
                  </a:cubicBezTo>
                  <a:cubicBezTo>
                    <a:pt x="600595" y="419554"/>
                    <a:pt x="599084" y="419554"/>
                    <a:pt x="597572" y="418048"/>
                  </a:cubicBezTo>
                  <a:cubicBezTo>
                    <a:pt x="596060" y="416541"/>
                    <a:pt x="594548" y="415035"/>
                    <a:pt x="594548" y="415035"/>
                  </a:cubicBezTo>
                  <a:cubicBezTo>
                    <a:pt x="594548" y="413529"/>
                    <a:pt x="590012" y="409009"/>
                    <a:pt x="588500" y="407503"/>
                  </a:cubicBezTo>
                  <a:cubicBezTo>
                    <a:pt x="586988" y="404490"/>
                    <a:pt x="582453" y="396958"/>
                    <a:pt x="582453" y="395452"/>
                  </a:cubicBezTo>
                  <a:cubicBezTo>
                    <a:pt x="582453" y="392439"/>
                    <a:pt x="577917" y="389426"/>
                    <a:pt x="576405" y="386414"/>
                  </a:cubicBezTo>
                  <a:cubicBezTo>
                    <a:pt x="574893" y="383401"/>
                    <a:pt x="568845" y="371350"/>
                    <a:pt x="567334" y="369843"/>
                  </a:cubicBezTo>
                  <a:cubicBezTo>
                    <a:pt x="567334" y="366831"/>
                    <a:pt x="564310" y="365324"/>
                    <a:pt x="567334" y="359299"/>
                  </a:cubicBezTo>
                  <a:cubicBezTo>
                    <a:pt x="568845" y="354779"/>
                    <a:pt x="571869" y="350260"/>
                    <a:pt x="571869" y="347248"/>
                  </a:cubicBezTo>
                  <a:cubicBezTo>
                    <a:pt x="573381" y="344235"/>
                    <a:pt x="576405" y="339716"/>
                    <a:pt x="576405" y="338209"/>
                  </a:cubicBezTo>
                  <a:cubicBezTo>
                    <a:pt x="577917" y="336703"/>
                    <a:pt x="579429" y="333690"/>
                    <a:pt x="579429" y="330677"/>
                  </a:cubicBezTo>
                  <a:cubicBezTo>
                    <a:pt x="580941" y="329171"/>
                    <a:pt x="585476" y="315613"/>
                    <a:pt x="585476" y="312601"/>
                  </a:cubicBezTo>
                  <a:cubicBezTo>
                    <a:pt x="585476" y="309588"/>
                    <a:pt x="590012" y="303562"/>
                    <a:pt x="590012" y="302056"/>
                  </a:cubicBezTo>
                  <a:cubicBezTo>
                    <a:pt x="591524" y="302056"/>
                    <a:pt x="591524" y="297537"/>
                    <a:pt x="593036" y="296030"/>
                  </a:cubicBezTo>
                  <a:cubicBezTo>
                    <a:pt x="593036" y="294524"/>
                    <a:pt x="593036" y="296030"/>
                    <a:pt x="594548" y="293018"/>
                  </a:cubicBezTo>
                  <a:cubicBezTo>
                    <a:pt x="596060" y="290005"/>
                    <a:pt x="594548" y="285486"/>
                    <a:pt x="597572" y="280967"/>
                  </a:cubicBezTo>
                  <a:cubicBezTo>
                    <a:pt x="599084" y="276447"/>
                    <a:pt x="600595" y="274941"/>
                    <a:pt x="600595" y="273435"/>
                  </a:cubicBezTo>
                  <a:cubicBezTo>
                    <a:pt x="600595" y="271928"/>
                    <a:pt x="600595" y="265903"/>
                    <a:pt x="602107" y="264396"/>
                  </a:cubicBezTo>
                  <a:cubicBezTo>
                    <a:pt x="602107" y="262890"/>
                    <a:pt x="602107" y="261384"/>
                    <a:pt x="600595" y="258371"/>
                  </a:cubicBezTo>
                  <a:cubicBezTo>
                    <a:pt x="600595" y="256864"/>
                    <a:pt x="599084" y="252345"/>
                    <a:pt x="599084" y="250839"/>
                  </a:cubicBezTo>
                  <a:cubicBezTo>
                    <a:pt x="599084" y="249332"/>
                    <a:pt x="599084" y="244813"/>
                    <a:pt x="599084" y="243307"/>
                  </a:cubicBezTo>
                  <a:cubicBezTo>
                    <a:pt x="599084" y="243307"/>
                    <a:pt x="599084" y="237281"/>
                    <a:pt x="600595" y="235775"/>
                  </a:cubicBezTo>
                  <a:cubicBezTo>
                    <a:pt x="600595" y="234269"/>
                    <a:pt x="600595" y="228243"/>
                    <a:pt x="600595" y="226737"/>
                  </a:cubicBezTo>
                  <a:cubicBezTo>
                    <a:pt x="600595" y="225230"/>
                    <a:pt x="602107" y="223724"/>
                    <a:pt x="602107" y="222217"/>
                  </a:cubicBezTo>
                  <a:cubicBezTo>
                    <a:pt x="602107" y="220711"/>
                    <a:pt x="602107" y="216192"/>
                    <a:pt x="602107" y="216192"/>
                  </a:cubicBezTo>
                  <a:cubicBezTo>
                    <a:pt x="603619" y="216192"/>
                    <a:pt x="603619" y="216192"/>
                    <a:pt x="603619" y="214686"/>
                  </a:cubicBezTo>
                  <a:close/>
                  <a:moveTo>
                    <a:pt x="409539" y="182608"/>
                  </a:moveTo>
                  <a:cubicBezTo>
                    <a:pt x="411990" y="182798"/>
                    <a:pt x="413498" y="184312"/>
                    <a:pt x="413498" y="190370"/>
                  </a:cubicBezTo>
                  <a:cubicBezTo>
                    <a:pt x="413498" y="191885"/>
                    <a:pt x="413498" y="194914"/>
                    <a:pt x="413498" y="196428"/>
                  </a:cubicBezTo>
                  <a:cubicBezTo>
                    <a:pt x="413498" y="199457"/>
                    <a:pt x="410481" y="205515"/>
                    <a:pt x="408973" y="208544"/>
                  </a:cubicBezTo>
                  <a:cubicBezTo>
                    <a:pt x="407465" y="211573"/>
                    <a:pt x="404449" y="214602"/>
                    <a:pt x="404449" y="214602"/>
                  </a:cubicBezTo>
                  <a:cubicBezTo>
                    <a:pt x="404449" y="214602"/>
                    <a:pt x="404449" y="216117"/>
                    <a:pt x="401433" y="222175"/>
                  </a:cubicBezTo>
                  <a:cubicBezTo>
                    <a:pt x="398416" y="226718"/>
                    <a:pt x="390876" y="235806"/>
                    <a:pt x="390876" y="235806"/>
                  </a:cubicBezTo>
                  <a:cubicBezTo>
                    <a:pt x="392384" y="235806"/>
                    <a:pt x="390876" y="238835"/>
                    <a:pt x="389368" y="240349"/>
                  </a:cubicBezTo>
                  <a:cubicBezTo>
                    <a:pt x="387860" y="241864"/>
                    <a:pt x="386351" y="243378"/>
                    <a:pt x="384843" y="244893"/>
                  </a:cubicBezTo>
                  <a:cubicBezTo>
                    <a:pt x="384843" y="246407"/>
                    <a:pt x="384843" y="247922"/>
                    <a:pt x="384843" y="252465"/>
                  </a:cubicBezTo>
                  <a:cubicBezTo>
                    <a:pt x="384843" y="255494"/>
                    <a:pt x="383335" y="258523"/>
                    <a:pt x="383335" y="260038"/>
                  </a:cubicBezTo>
                  <a:cubicBezTo>
                    <a:pt x="383335" y="261552"/>
                    <a:pt x="384843" y="264581"/>
                    <a:pt x="386351" y="264581"/>
                  </a:cubicBezTo>
                  <a:cubicBezTo>
                    <a:pt x="387860" y="264581"/>
                    <a:pt x="396908" y="272154"/>
                    <a:pt x="399925" y="275183"/>
                  </a:cubicBezTo>
                  <a:cubicBezTo>
                    <a:pt x="401433" y="278212"/>
                    <a:pt x="404449" y="287299"/>
                    <a:pt x="404449" y="287299"/>
                  </a:cubicBezTo>
                  <a:cubicBezTo>
                    <a:pt x="404449" y="288813"/>
                    <a:pt x="405957" y="290328"/>
                    <a:pt x="407465" y="293357"/>
                  </a:cubicBezTo>
                  <a:cubicBezTo>
                    <a:pt x="407465" y="296386"/>
                    <a:pt x="405957" y="297901"/>
                    <a:pt x="407465" y="299415"/>
                  </a:cubicBezTo>
                  <a:cubicBezTo>
                    <a:pt x="407465" y="300930"/>
                    <a:pt x="408973" y="302444"/>
                    <a:pt x="410481" y="306988"/>
                  </a:cubicBezTo>
                  <a:cubicBezTo>
                    <a:pt x="411990" y="311531"/>
                    <a:pt x="410481" y="338792"/>
                    <a:pt x="410481" y="341821"/>
                  </a:cubicBezTo>
                  <a:cubicBezTo>
                    <a:pt x="410481" y="344850"/>
                    <a:pt x="405957" y="346365"/>
                    <a:pt x="405957" y="349394"/>
                  </a:cubicBezTo>
                  <a:cubicBezTo>
                    <a:pt x="407465" y="353937"/>
                    <a:pt x="404449" y="363025"/>
                    <a:pt x="405957" y="366054"/>
                  </a:cubicBezTo>
                  <a:cubicBezTo>
                    <a:pt x="405957" y="367568"/>
                    <a:pt x="402941" y="376655"/>
                    <a:pt x="402941" y="376655"/>
                  </a:cubicBezTo>
                  <a:cubicBezTo>
                    <a:pt x="402941" y="376655"/>
                    <a:pt x="401433" y="381199"/>
                    <a:pt x="401433" y="382713"/>
                  </a:cubicBezTo>
                  <a:cubicBezTo>
                    <a:pt x="402941" y="385742"/>
                    <a:pt x="399925" y="390286"/>
                    <a:pt x="398416" y="391800"/>
                  </a:cubicBezTo>
                  <a:cubicBezTo>
                    <a:pt x="398416" y="394829"/>
                    <a:pt x="395400" y="400887"/>
                    <a:pt x="395400" y="402402"/>
                  </a:cubicBezTo>
                  <a:cubicBezTo>
                    <a:pt x="393892" y="405431"/>
                    <a:pt x="390876" y="413003"/>
                    <a:pt x="390876" y="414518"/>
                  </a:cubicBezTo>
                  <a:cubicBezTo>
                    <a:pt x="389368" y="416032"/>
                    <a:pt x="387860" y="423605"/>
                    <a:pt x="387860" y="426634"/>
                  </a:cubicBezTo>
                  <a:cubicBezTo>
                    <a:pt x="386351" y="429663"/>
                    <a:pt x="378811" y="434207"/>
                    <a:pt x="378811" y="435721"/>
                  </a:cubicBezTo>
                  <a:cubicBezTo>
                    <a:pt x="377303" y="437236"/>
                    <a:pt x="374286" y="437236"/>
                    <a:pt x="372778" y="440265"/>
                  </a:cubicBezTo>
                  <a:cubicBezTo>
                    <a:pt x="369762" y="441779"/>
                    <a:pt x="366746" y="440265"/>
                    <a:pt x="366746" y="440265"/>
                  </a:cubicBezTo>
                  <a:cubicBezTo>
                    <a:pt x="365238" y="438750"/>
                    <a:pt x="363729" y="435721"/>
                    <a:pt x="362221" y="435721"/>
                  </a:cubicBezTo>
                  <a:cubicBezTo>
                    <a:pt x="362221" y="434207"/>
                    <a:pt x="363729" y="432692"/>
                    <a:pt x="362221" y="429663"/>
                  </a:cubicBezTo>
                  <a:cubicBezTo>
                    <a:pt x="360713" y="426634"/>
                    <a:pt x="360713" y="422090"/>
                    <a:pt x="360713" y="420576"/>
                  </a:cubicBezTo>
                  <a:cubicBezTo>
                    <a:pt x="360713" y="419061"/>
                    <a:pt x="360713" y="411489"/>
                    <a:pt x="360713" y="411489"/>
                  </a:cubicBezTo>
                  <a:cubicBezTo>
                    <a:pt x="360713" y="411489"/>
                    <a:pt x="362221" y="396344"/>
                    <a:pt x="360713" y="394829"/>
                  </a:cubicBezTo>
                  <a:cubicBezTo>
                    <a:pt x="359205" y="393315"/>
                    <a:pt x="359205" y="387257"/>
                    <a:pt x="357697" y="381199"/>
                  </a:cubicBezTo>
                  <a:cubicBezTo>
                    <a:pt x="356189" y="375141"/>
                    <a:pt x="357697" y="369083"/>
                    <a:pt x="357697" y="369083"/>
                  </a:cubicBezTo>
                  <a:cubicBezTo>
                    <a:pt x="357697" y="367568"/>
                    <a:pt x="357697" y="366054"/>
                    <a:pt x="357697" y="364539"/>
                  </a:cubicBezTo>
                  <a:cubicBezTo>
                    <a:pt x="357697" y="364539"/>
                    <a:pt x="357697" y="356966"/>
                    <a:pt x="357697" y="353937"/>
                  </a:cubicBezTo>
                  <a:cubicBezTo>
                    <a:pt x="357697" y="352423"/>
                    <a:pt x="357697" y="343336"/>
                    <a:pt x="357697" y="341821"/>
                  </a:cubicBezTo>
                  <a:cubicBezTo>
                    <a:pt x="357697" y="338792"/>
                    <a:pt x="357697" y="329705"/>
                    <a:pt x="359205" y="328191"/>
                  </a:cubicBezTo>
                  <a:cubicBezTo>
                    <a:pt x="359205" y="326676"/>
                    <a:pt x="357697" y="323647"/>
                    <a:pt x="357697" y="320618"/>
                  </a:cubicBezTo>
                  <a:cubicBezTo>
                    <a:pt x="357697" y="317589"/>
                    <a:pt x="357697" y="311531"/>
                    <a:pt x="357697" y="310017"/>
                  </a:cubicBezTo>
                  <a:cubicBezTo>
                    <a:pt x="357697" y="306988"/>
                    <a:pt x="356189" y="302444"/>
                    <a:pt x="354681" y="300930"/>
                  </a:cubicBezTo>
                  <a:cubicBezTo>
                    <a:pt x="354681" y="300930"/>
                    <a:pt x="356189" y="297901"/>
                    <a:pt x="356189" y="296386"/>
                  </a:cubicBezTo>
                  <a:cubicBezTo>
                    <a:pt x="356189" y="294872"/>
                    <a:pt x="356189" y="290328"/>
                    <a:pt x="356189" y="290328"/>
                  </a:cubicBezTo>
                  <a:cubicBezTo>
                    <a:pt x="356189" y="290328"/>
                    <a:pt x="356189" y="288813"/>
                    <a:pt x="354681" y="285784"/>
                  </a:cubicBezTo>
                  <a:cubicBezTo>
                    <a:pt x="354681" y="282755"/>
                    <a:pt x="353173" y="282755"/>
                    <a:pt x="353173" y="279726"/>
                  </a:cubicBezTo>
                  <a:cubicBezTo>
                    <a:pt x="353173" y="276697"/>
                    <a:pt x="351664" y="278212"/>
                    <a:pt x="350156" y="275183"/>
                  </a:cubicBezTo>
                  <a:cubicBezTo>
                    <a:pt x="350156" y="272154"/>
                    <a:pt x="348648" y="272154"/>
                    <a:pt x="348648" y="270639"/>
                  </a:cubicBezTo>
                  <a:cubicBezTo>
                    <a:pt x="347140" y="267610"/>
                    <a:pt x="345632" y="267610"/>
                    <a:pt x="345632" y="267610"/>
                  </a:cubicBezTo>
                  <a:cubicBezTo>
                    <a:pt x="345632" y="267610"/>
                    <a:pt x="342616" y="267610"/>
                    <a:pt x="341108" y="266096"/>
                  </a:cubicBezTo>
                  <a:cubicBezTo>
                    <a:pt x="341108" y="266096"/>
                    <a:pt x="336583" y="266096"/>
                    <a:pt x="336583" y="266096"/>
                  </a:cubicBezTo>
                  <a:cubicBezTo>
                    <a:pt x="336583" y="266096"/>
                    <a:pt x="335075" y="264581"/>
                    <a:pt x="333567" y="264581"/>
                  </a:cubicBezTo>
                  <a:cubicBezTo>
                    <a:pt x="330551" y="264581"/>
                    <a:pt x="332059" y="266096"/>
                    <a:pt x="332059" y="266096"/>
                  </a:cubicBezTo>
                  <a:cubicBezTo>
                    <a:pt x="332059" y="266096"/>
                    <a:pt x="330551" y="267610"/>
                    <a:pt x="330551" y="270639"/>
                  </a:cubicBezTo>
                  <a:cubicBezTo>
                    <a:pt x="329042" y="272154"/>
                    <a:pt x="329042" y="275183"/>
                    <a:pt x="329042" y="275183"/>
                  </a:cubicBezTo>
                  <a:cubicBezTo>
                    <a:pt x="329042" y="276697"/>
                    <a:pt x="327534" y="278212"/>
                    <a:pt x="327534" y="279726"/>
                  </a:cubicBezTo>
                  <a:cubicBezTo>
                    <a:pt x="327534" y="279726"/>
                    <a:pt x="326026" y="284270"/>
                    <a:pt x="324518" y="287299"/>
                  </a:cubicBezTo>
                  <a:cubicBezTo>
                    <a:pt x="324518" y="288813"/>
                    <a:pt x="321502" y="294872"/>
                    <a:pt x="321502" y="294872"/>
                  </a:cubicBezTo>
                  <a:cubicBezTo>
                    <a:pt x="321502" y="294872"/>
                    <a:pt x="321502" y="300930"/>
                    <a:pt x="321502" y="302444"/>
                  </a:cubicBezTo>
                  <a:cubicBezTo>
                    <a:pt x="321502" y="303959"/>
                    <a:pt x="319994" y="306988"/>
                    <a:pt x="319994" y="308502"/>
                  </a:cubicBezTo>
                  <a:cubicBezTo>
                    <a:pt x="319994" y="308502"/>
                    <a:pt x="318486" y="314560"/>
                    <a:pt x="318486" y="316075"/>
                  </a:cubicBezTo>
                  <a:cubicBezTo>
                    <a:pt x="318486" y="316075"/>
                    <a:pt x="318486" y="319104"/>
                    <a:pt x="318486" y="320618"/>
                  </a:cubicBezTo>
                  <a:cubicBezTo>
                    <a:pt x="318486" y="322133"/>
                    <a:pt x="316977" y="326676"/>
                    <a:pt x="315469" y="329705"/>
                  </a:cubicBezTo>
                  <a:cubicBezTo>
                    <a:pt x="313961" y="332734"/>
                    <a:pt x="313961" y="332734"/>
                    <a:pt x="312453" y="334249"/>
                  </a:cubicBezTo>
                  <a:cubicBezTo>
                    <a:pt x="312453" y="335763"/>
                    <a:pt x="312453" y="335763"/>
                    <a:pt x="310945" y="337278"/>
                  </a:cubicBezTo>
                  <a:cubicBezTo>
                    <a:pt x="309437" y="338792"/>
                    <a:pt x="306421" y="349394"/>
                    <a:pt x="306421" y="350908"/>
                  </a:cubicBezTo>
                  <a:cubicBezTo>
                    <a:pt x="306421" y="355452"/>
                    <a:pt x="306421" y="358481"/>
                    <a:pt x="304912" y="363025"/>
                  </a:cubicBezTo>
                  <a:cubicBezTo>
                    <a:pt x="303404" y="364539"/>
                    <a:pt x="304912" y="378170"/>
                    <a:pt x="304912" y="381199"/>
                  </a:cubicBezTo>
                  <a:cubicBezTo>
                    <a:pt x="306421" y="384228"/>
                    <a:pt x="304912" y="388771"/>
                    <a:pt x="304912" y="391800"/>
                  </a:cubicBezTo>
                  <a:cubicBezTo>
                    <a:pt x="304912" y="394829"/>
                    <a:pt x="303404" y="397858"/>
                    <a:pt x="301896" y="400887"/>
                  </a:cubicBezTo>
                  <a:cubicBezTo>
                    <a:pt x="300388" y="402402"/>
                    <a:pt x="300388" y="405431"/>
                    <a:pt x="297372" y="408460"/>
                  </a:cubicBezTo>
                  <a:cubicBezTo>
                    <a:pt x="295864" y="411489"/>
                    <a:pt x="295864" y="411489"/>
                    <a:pt x="294355" y="414518"/>
                  </a:cubicBezTo>
                  <a:cubicBezTo>
                    <a:pt x="294355" y="416032"/>
                    <a:pt x="292847" y="417547"/>
                    <a:pt x="292847" y="419061"/>
                  </a:cubicBezTo>
                  <a:cubicBezTo>
                    <a:pt x="291339" y="420576"/>
                    <a:pt x="289831" y="423605"/>
                    <a:pt x="289831" y="425120"/>
                  </a:cubicBezTo>
                  <a:cubicBezTo>
                    <a:pt x="288323" y="426634"/>
                    <a:pt x="288323" y="426634"/>
                    <a:pt x="288323" y="428149"/>
                  </a:cubicBezTo>
                  <a:cubicBezTo>
                    <a:pt x="288323" y="429663"/>
                    <a:pt x="283799" y="429663"/>
                    <a:pt x="282290" y="429663"/>
                  </a:cubicBezTo>
                  <a:cubicBezTo>
                    <a:pt x="280782" y="429663"/>
                    <a:pt x="280782" y="428149"/>
                    <a:pt x="280782" y="428149"/>
                  </a:cubicBezTo>
                  <a:cubicBezTo>
                    <a:pt x="280782" y="428149"/>
                    <a:pt x="280782" y="425120"/>
                    <a:pt x="279274" y="423605"/>
                  </a:cubicBezTo>
                  <a:cubicBezTo>
                    <a:pt x="277766" y="422090"/>
                    <a:pt x="276258" y="422090"/>
                    <a:pt x="274750" y="420576"/>
                  </a:cubicBezTo>
                  <a:cubicBezTo>
                    <a:pt x="273242" y="419061"/>
                    <a:pt x="271734" y="420576"/>
                    <a:pt x="271734" y="420576"/>
                  </a:cubicBezTo>
                  <a:cubicBezTo>
                    <a:pt x="270225" y="420576"/>
                    <a:pt x="268717" y="419061"/>
                    <a:pt x="268717" y="417547"/>
                  </a:cubicBezTo>
                  <a:cubicBezTo>
                    <a:pt x="268717" y="414518"/>
                    <a:pt x="268717" y="413003"/>
                    <a:pt x="267209" y="411489"/>
                  </a:cubicBezTo>
                  <a:cubicBezTo>
                    <a:pt x="267209" y="408460"/>
                    <a:pt x="267209" y="408460"/>
                    <a:pt x="265701" y="406945"/>
                  </a:cubicBezTo>
                  <a:cubicBezTo>
                    <a:pt x="265701" y="403916"/>
                    <a:pt x="265701" y="402402"/>
                    <a:pt x="265701" y="400887"/>
                  </a:cubicBezTo>
                  <a:cubicBezTo>
                    <a:pt x="265701" y="399373"/>
                    <a:pt x="265701" y="396344"/>
                    <a:pt x="265701" y="396344"/>
                  </a:cubicBezTo>
                  <a:cubicBezTo>
                    <a:pt x="265701" y="396344"/>
                    <a:pt x="264193" y="391800"/>
                    <a:pt x="265701" y="390286"/>
                  </a:cubicBezTo>
                  <a:cubicBezTo>
                    <a:pt x="267209" y="387257"/>
                    <a:pt x="264193" y="385742"/>
                    <a:pt x="264193" y="382713"/>
                  </a:cubicBezTo>
                  <a:cubicBezTo>
                    <a:pt x="262685" y="378170"/>
                    <a:pt x="267209" y="369083"/>
                    <a:pt x="267209" y="367568"/>
                  </a:cubicBezTo>
                  <a:cubicBezTo>
                    <a:pt x="267209" y="366054"/>
                    <a:pt x="268717" y="363025"/>
                    <a:pt x="268717" y="361510"/>
                  </a:cubicBezTo>
                  <a:cubicBezTo>
                    <a:pt x="268717" y="359996"/>
                    <a:pt x="271734" y="356966"/>
                    <a:pt x="271734" y="356966"/>
                  </a:cubicBezTo>
                  <a:cubicBezTo>
                    <a:pt x="271734" y="356966"/>
                    <a:pt x="273242" y="352423"/>
                    <a:pt x="273242" y="352423"/>
                  </a:cubicBezTo>
                  <a:cubicBezTo>
                    <a:pt x="273242" y="350908"/>
                    <a:pt x="274750" y="344850"/>
                    <a:pt x="274750" y="343336"/>
                  </a:cubicBezTo>
                  <a:cubicBezTo>
                    <a:pt x="276258" y="341821"/>
                    <a:pt x="277766" y="329705"/>
                    <a:pt x="277766" y="328191"/>
                  </a:cubicBezTo>
                  <a:cubicBezTo>
                    <a:pt x="277766" y="326676"/>
                    <a:pt x="279274" y="326676"/>
                    <a:pt x="279274" y="325162"/>
                  </a:cubicBezTo>
                  <a:cubicBezTo>
                    <a:pt x="280782" y="323647"/>
                    <a:pt x="279274" y="322133"/>
                    <a:pt x="279274" y="319104"/>
                  </a:cubicBezTo>
                  <a:cubicBezTo>
                    <a:pt x="279274" y="311531"/>
                    <a:pt x="279274" y="311531"/>
                    <a:pt x="282290" y="305473"/>
                  </a:cubicBezTo>
                  <a:cubicBezTo>
                    <a:pt x="282290" y="303959"/>
                    <a:pt x="282290" y="302444"/>
                    <a:pt x="283799" y="300930"/>
                  </a:cubicBezTo>
                  <a:cubicBezTo>
                    <a:pt x="283799" y="299415"/>
                    <a:pt x="283799" y="294872"/>
                    <a:pt x="283799" y="294872"/>
                  </a:cubicBezTo>
                  <a:cubicBezTo>
                    <a:pt x="283799" y="294872"/>
                    <a:pt x="285307" y="287299"/>
                    <a:pt x="286815" y="284270"/>
                  </a:cubicBezTo>
                  <a:cubicBezTo>
                    <a:pt x="286815" y="281241"/>
                    <a:pt x="286815" y="276697"/>
                    <a:pt x="286815" y="275183"/>
                  </a:cubicBezTo>
                  <a:cubicBezTo>
                    <a:pt x="286815" y="272154"/>
                    <a:pt x="285307" y="270639"/>
                    <a:pt x="285307" y="269125"/>
                  </a:cubicBezTo>
                  <a:cubicBezTo>
                    <a:pt x="285307" y="266096"/>
                    <a:pt x="285307" y="258523"/>
                    <a:pt x="285307" y="257009"/>
                  </a:cubicBezTo>
                  <a:cubicBezTo>
                    <a:pt x="285307" y="257009"/>
                    <a:pt x="286815" y="253980"/>
                    <a:pt x="285307" y="252465"/>
                  </a:cubicBezTo>
                  <a:cubicBezTo>
                    <a:pt x="285307" y="250951"/>
                    <a:pt x="285307" y="246407"/>
                    <a:pt x="285307" y="246407"/>
                  </a:cubicBezTo>
                  <a:cubicBezTo>
                    <a:pt x="285307" y="244893"/>
                    <a:pt x="286815" y="241864"/>
                    <a:pt x="286815" y="240349"/>
                  </a:cubicBezTo>
                  <a:cubicBezTo>
                    <a:pt x="286815" y="238835"/>
                    <a:pt x="285307" y="237320"/>
                    <a:pt x="285307" y="237320"/>
                  </a:cubicBezTo>
                  <a:cubicBezTo>
                    <a:pt x="285307" y="237320"/>
                    <a:pt x="285307" y="232777"/>
                    <a:pt x="285307" y="231262"/>
                  </a:cubicBezTo>
                  <a:cubicBezTo>
                    <a:pt x="285307" y="229748"/>
                    <a:pt x="283799" y="222175"/>
                    <a:pt x="283799" y="222175"/>
                  </a:cubicBezTo>
                  <a:cubicBezTo>
                    <a:pt x="283799" y="220660"/>
                    <a:pt x="282290" y="216117"/>
                    <a:pt x="282290" y="216117"/>
                  </a:cubicBezTo>
                  <a:cubicBezTo>
                    <a:pt x="282290" y="214602"/>
                    <a:pt x="282290" y="214602"/>
                    <a:pt x="282290" y="213088"/>
                  </a:cubicBezTo>
                  <a:cubicBezTo>
                    <a:pt x="282290" y="213088"/>
                    <a:pt x="282290" y="213088"/>
                    <a:pt x="280782" y="211573"/>
                  </a:cubicBezTo>
                  <a:cubicBezTo>
                    <a:pt x="280782" y="211573"/>
                    <a:pt x="279274" y="210059"/>
                    <a:pt x="279274" y="210059"/>
                  </a:cubicBezTo>
                  <a:cubicBezTo>
                    <a:pt x="279274" y="210059"/>
                    <a:pt x="277766" y="207030"/>
                    <a:pt x="277766" y="205515"/>
                  </a:cubicBezTo>
                  <a:cubicBezTo>
                    <a:pt x="277766" y="204001"/>
                    <a:pt x="277766" y="200972"/>
                    <a:pt x="277766" y="200972"/>
                  </a:cubicBezTo>
                  <a:cubicBezTo>
                    <a:pt x="279274" y="199457"/>
                    <a:pt x="279274" y="197943"/>
                    <a:pt x="279274" y="196428"/>
                  </a:cubicBezTo>
                  <a:cubicBezTo>
                    <a:pt x="279274" y="196428"/>
                    <a:pt x="282290" y="191885"/>
                    <a:pt x="283799" y="188856"/>
                  </a:cubicBezTo>
                  <a:cubicBezTo>
                    <a:pt x="286815" y="185827"/>
                    <a:pt x="289831" y="187341"/>
                    <a:pt x="289831" y="187341"/>
                  </a:cubicBezTo>
                  <a:cubicBezTo>
                    <a:pt x="289831" y="187341"/>
                    <a:pt x="289831" y="188856"/>
                    <a:pt x="297372" y="188856"/>
                  </a:cubicBezTo>
                  <a:cubicBezTo>
                    <a:pt x="303404" y="188856"/>
                    <a:pt x="306421" y="194914"/>
                    <a:pt x="310945" y="199457"/>
                  </a:cubicBezTo>
                  <a:cubicBezTo>
                    <a:pt x="315469" y="205515"/>
                    <a:pt x="315469" y="207030"/>
                    <a:pt x="315469" y="208544"/>
                  </a:cubicBezTo>
                  <a:cubicBezTo>
                    <a:pt x="316977" y="208544"/>
                    <a:pt x="318486" y="211573"/>
                    <a:pt x="319994" y="214602"/>
                  </a:cubicBezTo>
                  <a:cubicBezTo>
                    <a:pt x="321502" y="216117"/>
                    <a:pt x="323010" y="219146"/>
                    <a:pt x="324518" y="223689"/>
                  </a:cubicBezTo>
                  <a:cubicBezTo>
                    <a:pt x="326026" y="228233"/>
                    <a:pt x="327534" y="229748"/>
                    <a:pt x="330551" y="231262"/>
                  </a:cubicBezTo>
                  <a:cubicBezTo>
                    <a:pt x="332059" y="232777"/>
                    <a:pt x="336583" y="229748"/>
                    <a:pt x="338091" y="229748"/>
                  </a:cubicBezTo>
                  <a:cubicBezTo>
                    <a:pt x="339599" y="229748"/>
                    <a:pt x="356189" y="217631"/>
                    <a:pt x="357697" y="216117"/>
                  </a:cubicBezTo>
                  <a:cubicBezTo>
                    <a:pt x="360713" y="214602"/>
                    <a:pt x="374286" y="202486"/>
                    <a:pt x="375795" y="200972"/>
                  </a:cubicBezTo>
                  <a:cubicBezTo>
                    <a:pt x="375795" y="200972"/>
                    <a:pt x="377303" y="197943"/>
                    <a:pt x="378811" y="194914"/>
                  </a:cubicBezTo>
                  <a:cubicBezTo>
                    <a:pt x="380319" y="193399"/>
                    <a:pt x="384843" y="190370"/>
                    <a:pt x="384843" y="188856"/>
                  </a:cubicBezTo>
                  <a:cubicBezTo>
                    <a:pt x="386351" y="187341"/>
                    <a:pt x="390876" y="184312"/>
                    <a:pt x="393892" y="184312"/>
                  </a:cubicBezTo>
                  <a:cubicBezTo>
                    <a:pt x="398416" y="184312"/>
                    <a:pt x="398416" y="182798"/>
                    <a:pt x="399925" y="182798"/>
                  </a:cubicBezTo>
                  <a:cubicBezTo>
                    <a:pt x="403695" y="183555"/>
                    <a:pt x="407088" y="182419"/>
                    <a:pt x="409539" y="182608"/>
                  </a:cubicBezTo>
                  <a:close/>
                  <a:moveTo>
                    <a:pt x="3284004" y="180426"/>
                  </a:moveTo>
                  <a:cubicBezTo>
                    <a:pt x="3282500" y="180426"/>
                    <a:pt x="3280997" y="181930"/>
                    <a:pt x="3277990" y="183435"/>
                  </a:cubicBezTo>
                  <a:cubicBezTo>
                    <a:pt x="3274982" y="184940"/>
                    <a:pt x="3273479" y="184940"/>
                    <a:pt x="3270472" y="184940"/>
                  </a:cubicBezTo>
                  <a:cubicBezTo>
                    <a:pt x="3265961" y="186445"/>
                    <a:pt x="3264458" y="189455"/>
                    <a:pt x="3262954" y="190960"/>
                  </a:cubicBezTo>
                  <a:cubicBezTo>
                    <a:pt x="3259947" y="193969"/>
                    <a:pt x="3259947" y="193969"/>
                    <a:pt x="3259947" y="196979"/>
                  </a:cubicBezTo>
                  <a:cubicBezTo>
                    <a:pt x="3259947" y="199989"/>
                    <a:pt x="3261450" y="201494"/>
                    <a:pt x="3261450" y="204504"/>
                  </a:cubicBezTo>
                  <a:cubicBezTo>
                    <a:pt x="3262954" y="209018"/>
                    <a:pt x="3264458" y="209018"/>
                    <a:pt x="3264458" y="213533"/>
                  </a:cubicBezTo>
                  <a:cubicBezTo>
                    <a:pt x="3264458" y="216543"/>
                    <a:pt x="3267465" y="221057"/>
                    <a:pt x="3267465" y="221057"/>
                  </a:cubicBezTo>
                  <a:cubicBezTo>
                    <a:pt x="3267465" y="221057"/>
                    <a:pt x="3267465" y="221057"/>
                    <a:pt x="3270472" y="221057"/>
                  </a:cubicBezTo>
                  <a:cubicBezTo>
                    <a:pt x="3270472" y="221057"/>
                    <a:pt x="3274982" y="221057"/>
                    <a:pt x="3277990" y="221057"/>
                  </a:cubicBezTo>
                  <a:cubicBezTo>
                    <a:pt x="3279493" y="221057"/>
                    <a:pt x="3282500" y="219552"/>
                    <a:pt x="3284004" y="218048"/>
                  </a:cubicBezTo>
                  <a:cubicBezTo>
                    <a:pt x="3285507" y="218048"/>
                    <a:pt x="3287011" y="216543"/>
                    <a:pt x="3288514" y="216543"/>
                  </a:cubicBezTo>
                  <a:cubicBezTo>
                    <a:pt x="3291521" y="216543"/>
                    <a:pt x="3293025" y="212028"/>
                    <a:pt x="3293025" y="212028"/>
                  </a:cubicBezTo>
                  <a:cubicBezTo>
                    <a:pt x="3293025" y="212028"/>
                    <a:pt x="3293025" y="206009"/>
                    <a:pt x="3293025" y="202999"/>
                  </a:cubicBezTo>
                  <a:cubicBezTo>
                    <a:pt x="3293025" y="201494"/>
                    <a:pt x="3293025" y="196979"/>
                    <a:pt x="3293025" y="192465"/>
                  </a:cubicBezTo>
                  <a:cubicBezTo>
                    <a:pt x="3293025" y="186445"/>
                    <a:pt x="3291521" y="184940"/>
                    <a:pt x="3291521" y="181930"/>
                  </a:cubicBezTo>
                  <a:cubicBezTo>
                    <a:pt x="3291521" y="180426"/>
                    <a:pt x="3287011" y="180426"/>
                    <a:pt x="3284004" y="180426"/>
                  </a:cubicBezTo>
                  <a:close/>
                  <a:moveTo>
                    <a:pt x="4260762" y="173311"/>
                  </a:moveTo>
                  <a:cubicBezTo>
                    <a:pt x="4256254" y="173311"/>
                    <a:pt x="4254752" y="174820"/>
                    <a:pt x="4254752" y="174820"/>
                  </a:cubicBezTo>
                  <a:cubicBezTo>
                    <a:pt x="4254752" y="174820"/>
                    <a:pt x="4251746" y="177837"/>
                    <a:pt x="4250244" y="180854"/>
                  </a:cubicBezTo>
                  <a:cubicBezTo>
                    <a:pt x="4248741" y="185380"/>
                    <a:pt x="4248741" y="183872"/>
                    <a:pt x="4248741" y="189907"/>
                  </a:cubicBezTo>
                  <a:cubicBezTo>
                    <a:pt x="4248741" y="194433"/>
                    <a:pt x="4248741" y="194433"/>
                    <a:pt x="4248741" y="198959"/>
                  </a:cubicBezTo>
                  <a:cubicBezTo>
                    <a:pt x="4248741" y="203485"/>
                    <a:pt x="4248741" y="204993"/>
                    <a:pt x="4248741" y="203485"/>
                  </a:cubicBezTo>
                  <a:cubicBezTo>
                    <a:pt x="4248741" y="203485"/>
                    <a:pt x="4250244" y="206502"/>
                    <a:pt x="4254752" y="208011"/>
                  </a:cubicBezTo>
                  <a:cubicBezTo>
                    <a:pt x="4257757" y="209520"/>
                    <a:pt x="4259259" y="209520"/>
                    <a:pt x="4262264" y="206502"/>
                  </a:cubicBezTo>
                  <a:cubicBezTo>
                    <a:pt x="4263767" y="204993"/>
                    <a:pt x="4266772" y="201976"/>
                    <a:pt x="4271280" y="201976"/>
                  </a:cubicBezTo>
                  <a:cubicBezTo>
                    <a:pt x="4275788" y="201976"/>
                    <a:pt x="4275788" y="197450"/>
                    <a:pt x="4280295" y="197450"/>
                  </a:cubicBezTo>
                  <a:cubicBezTo>
                    <a:pt x="4284803" y="195941"/>
                    <a:pt x="4281798" y="192924"/>
                    <a:pt x="4280295" y="186889"/>
                  </a:cubicBezTo>
                  <a:cubicBezTo>
                    <a:pt x="4278793" y="180854"/>
                    <a:pt x="4278793" y="182363"/>
                    <a:pt x="4274285" y="177837"/>
                  </a:cubicBezTo>
                  <a:cubicBezTo>
                    <a:pt x="4269777" y="174820"/>
                    <a:pt x="4269777" y="176328"/>
                    <a:pt x="4268275" y="176328"/>
                  </a:cubicBezTo>
                  <a:cubicBezTo>
                    <a:pt x="4266772" y="176328"/>
                    <a:pt x="4266772" y="174820"/>
                    <a:pt x="4260762" y="173311"/>
                  </a:cubicBezTo>
                  <a:close/>
                  <a:moveTo>
                    <a:pt x="3934548" y="162301"/>
                  </a:moveTo>
                  <a:cubicBezTo>
                    <a:pt x="3937558" y="163811"/>
                    <a:pt x="3943579" y="162301"/>
                    <a:pt x="3945085" y="162301"/>
                  </a:cubicBezTo>
                  <a:cubicBezTo>
                    <a:pt x="3948095" y="162301"/>
                    <a:pt x="3952611" y="163811"/>
                    <a:pt x="3954116" y="163811"/>
                  </a:cubicBezTo>
                  <a:cubicBezTo>
                    <a:pt x="3957127" y="163811"/>
                    <a:pt x="3960137" y="163811"/>
                    <a:pt x="3960137" y="165321"/>
                  </a:cubicBezTo>
                  <a:cubicBezTo>
                    <a:pt x="3961643" y="168341"/>
                    <a:pt x="3963148" y="169851"/>
                    <a:pt x="3961643" y="172872"/>
                  </a:cubicBezTo>
                  <a:cubicBezTo>
                    <a:pt x="3960137" y="175892"/>
                    <a:pt x="3954116" y="180422"/>
                    <a:pt x="3952611" y="184952"/>
                  </a:cubicBezTo>
                  <a:cubicBezTo>
                    <a:pt x="3949600" y="189482"/>
                    <a:pt x="3948095" y="189482"/>
                    <a:pt x="3946590" y="194012"/>
                  </a:cubicBezTo>
                  <a:cubicBezTo>
                    <a:pt x="3943579" y="197033"/>
                    <a:pt x="3942074" y="198543"/>
                    <a:pt x="3939064" y="200053"/>
                  </a:cubicBezTo>
                  <a:cubicBezTo>
                    <a:pt x="3936053" y="200053"/>
                    <a:pt x="3928527" y="200053"/>
                    <a:pt x="3925516" y="200053"/>
                  </a:cubicBezTo>
                  <a:cubicBezTo>
                    <a:pt x="3922505" y="200053"/>
                    <a:pt x="3914979" y="200053"/>
                    <a:pt x="3910463" y="198543"/>
                  </a:cubicBezTo>
                  <a:cubicBezTo>
                    <a:pt x="3905947" y="197033"/>
                    <a:pt x="3907453" y="197033"/>
                    <a:pt x="3902937" y="197033"/>
                  </a:cubicBezTo>
                  <a:cubicBezTo>
                    <a:pt x="3898421" y="197033"/>
                    <a:pt x="3890895" y="195523"/>
                    <a:pt x="3886379" y="197033"/>
                  </a:cubicBezTo>
                  <a:cubicBezTo>
                    <a:pt x="3881863" y="198543"/>
                    <a:pt x="3877347" y="200053"/>
                    <a:pt x="3875842" y="200053"/>
                  </a:cubicBezTo>
                  <a:cubicBezTo>
                    <a:pt x="3872831" y="200053"/>
                    <a:pt x="3865305" y="200053"/>
                    <a:pt x="3859284" y="200053"/>
                  </a:cubicBezTo>
                  <a:cubicBezTo>
                    <a:pt x="3853263" y="200053"/>
                    <a:pt x="3850252" y="198543"/>
                    <a:pt x="3845736" y="198543"/>
                  </a:cubicBezTo>
                  <a:cubicBezTo>
                    <a:pt x="3842726" y="198543"/>
                    <a:pt x="3839715" y="200053"/>
                    <a:pt x="3833694" y="201563"/>
                  </a:cubicBezTo>
                  <a:cubicBezTo>
                    <a:pt x="3827673" y="204583"/>
                    <a:pt x="3817136" y="210623"/>
                    <a:pt x="3814125" y="210623"/>
                  </a:cubicBezTo>
                  <a:cubicBezTo>
                    <a:pt x="3811115" y="210623"/>
                    <a:pt x="3806599" y="212133"/>
                    <a:pt x="3806599" y="213643"/>
                  </a:cubicBezTo>
                  <a:cubicBezTo>
                    <a:pt x="3806599" y="215153"/>
                    <a:pt x="3805094" y="215153"/>
                    <a:pt x="3806599" y="216663"/>
                  </a:cubicBezTo>
                  <a:cubicBezTo>
                    <a:pt x="3808104" y="219684"/>
                    <a:pt x="3812620" y="222704"/>
                    <a:pt x="3812620" y="225724"/>
                  </a:cubicBezTo>
                  <a:cubicBezTo>
                    <a:pt x="3812620" y="228744"/>
                    <a:pt x="3817136" y="231764"/>
                    <a:pt x="3817136" y="231764"/>
                  </a:cubicBezTo>
                  <a:cubicBezTo>
                    <a:pt x="3817136" y="231764"/>
                    <a:pt x="3821652" y="234784"/>
                    <a:pt x="3823157" y="234784"/>
                  </a:cubicBezTo>
                  <a:cubicBezTo>
                    <a:pt x="3824662" y="234784"/>
                    <a:pt x="3826168" y="239314"/>
                    <a:pt x="3829178" y="239314"/>
                  </a:cubicBezTo>
                  <a:cubicBezTo>
                    <a:pt x="3830683" y="239314"/>
                    <a:pt x="3829178" y="239314"/>
                    <a:pt x="3835199" y="239314"/>
                  </a:cubicBezTo>
                  <a:cubicBezTo>
                    <a:pt x="3842726" y="239314"/>
                    <a:pt x="3844231" y="240824"/>
                    <a:pt x="3847242" y="239314"/>
                  </a:cubicBezTo>
                  <a:cubicBezTo>
                    <a:pt x="3848747" y="237804"/>
                    <a:pt x="3848747" y="237804"/>
                    <a:pt x="3854768" y="237804"/>
                  </a:cubicBezTo>
                  <a:cubicBezTo>
                    <a:pt x="3859284" y="237804"/>
                    <a:pt x="3860789" y="237804"/>
                    <a:pt x="3865305" y="237804"/>
                  </a:cubicBezTo>
                  <a:cubicBezTo>
                    <a:pt x="3868315" y="237804"/>
                    <a:pt x="3871326" y="236294"/>
                    <a:pt x="3874337" y="237804"/>
                  </a:cubicBezTo>
                  <a:cubicBezTo>
                    <a:pt x="3877347" y="239314"/>
                    <a:pt x="3884874" y="239314"/>
                    <a:pt x="3884874" y="242334"/>
                  </a:cubicBezTo>
                  <a:cubicBezTo>
                    <a:pt x="3884874" y="243844"/>
                    <a:pt x="3884874" y="243844"/>
                    <a:pt x="3884874" y="248375"/>
                  </a:cubicBezTo>
                  <a:cubicBezTo>
                    <a:pt x="3884874" y="251395"/>
                    <a:pt x="3883368" y="252905"/>
                    <a:pt x="3883368" y="255925"/>
                  </a:cubicBezTo>
                  <a:cubicBezTo>
                    <a:pt x="3883368" y="260455"/>
                    <a:pt x="3883368" y="260455"/>
                    <a:pt x="3883368" y="263475"/>
                  </a:cubicBezTo>
                  <a:cubicBezTo>
                    <a:pt x="3883368" y="266495"/>
                    <a:pt x="3884874" y="264985"/>
                    <a:pt x="3884874" y="268005"/>
                  </a:cubicBezTo>
                  <a:cubicBezTo>
                    <a:pt x="3884874" y="272536"/>
                    <a:pt x="3887884" y="274046"/>
                    <a:pt x="3887884" y="278576"/>
                  </a:cubicBezTo>
                  <a:cubicBezTo>
                    <a:pt x="3887884" y="283106"/>
                    <a:pt x="3889389" y="287636"/>
                    <a:pt x="3887884" y="292166"/>
                  </a:cubicBezTo>
                  <a:cubicBezTo>
                    <a:pt x="3884874" y="295187"/>
                    <a:pt x="3883368" y="304247"/>
                    <a:pt x="3880358" y="307267"/>
                  </a:cubicBezTo>
                  <a:cubicBezTo>
                    <a:pt x="3877347" y="310287"/>
                    <a:pt x="3872831" y="310287"/>
                    <a:pt x="3871326" y="313307"/>
                  </a:cubicBezTo>
                  <a:cubicBezTo>
                    <a:pt x="3868315" y="316327"/>
                    <a:pt x="3863800" y="320858"/>
                    <a:pt x="3863800" y="320858"/>
                  </a:cubicBezTo>
                  <a:cubicBezTo>
                    <a:pt x="3863800" y="320858"/>
                    <a:pt x="3850252" y="335958"/>
                    <a:pt x="3848747" y="338978"/>
                  </a:cubicBezTo>
                  <a:cubicBezTo>
                    <a:pt x="3848747" y="340488"/>
                    <a:pt x="3844231" y="348039"/>
                    <a:pt x="3841220" y="351059"/>
                  </a:cubicBezTo>
                  <a:cubicBezTo>
                    <a:pt x="3839715" y="354079"/>
                    <a:pt x="3838210" y="354079"/>
                    <a:pt x="3835199" y="357099"/>
                  </a:cubicBezTo>
                  <a:cubicBezTo>
                    <a:pt x="3833694" y="361629"/>
                    <a:pt x="3829178" y="366159"/>
                    <a:pt x="3827673" y="370690"/>
                  </a:cubicBezTo>
                  <a:cubicBezTo>
                    <a:pt x="3824662" y="373710"/>
                    <a:pt x="3818641" y="381260"/>
                    <a:pt x="3817136" y="382770"/>
                  </a:cubicBezTo>
                  <a:cubicBezTo>
                    <a:pt x="3815631" y="385790"/>
                    <a:pt x="3802083" y="399381"/>
                    <a:pt x="3800578" y="400891"/>
                  </a:cubicBezTo>
                  <a:cubicBezTo>
                    <a:pt x="3800578" y="400891"/>
                    <a:pt x="3799073" y="405421"/>
                    <a:pt x="3796062" y="406931"/>
                  </a:cubicBezTo>
                  <a:cubicBezTo>
                    <a:pt x="3794557" y="406931"/>
                    <a:pt x="3793051" y="408441"/>
                    <a:pt x="3790041" y="406931"/>
                  </a:cubicBezTo>
                  <a:cubicBezTo>
                    <a:pt x="3788536" y="405421"/>
                    <a:pt x="3788536" y="406931"/>
                    <a:pt x="3784020" y="403911"/>
                  </a:cubicBezTo>
                  <a:cubicBezTo>
                    <a:pt x="3781009" y="402401"/>
                    <a:pt x="3779504" y="402401"/>
                    <a:pt x="3777999" y="399381"/>
                  </a:cubicBezTo>
                  <a:cubicBezTo>
                    <a:pt x="3774988" y="397871"/>
                    <a:pt x="3771978" y="399381"/>
                    <a:pt x="3771978" y="394851"/>
                  </a:cubicBezTo>
                  <a:cubicBezTo>
                    <a:pt x="3771978" y="390320"/>
                    <a:pt x="3771978" y="388810"/>
                    <a:pt x="3771978" y="385790"/>
                  </a:cubicBezTo>
                  <a:cubicBezTo>
                    <a:pt x="3770472" y="381260"/>
                    <a:pt x="3770472" y="379750"/>
                    <a:pt x="3767462" y="375220"/>
                  </a:cubicBezTo>
                  <a:cubicBezTo>
                    <a:pt x="3765956" y="370690"/>
                    <a:pt x="3765956" y="366159"/>
                    <a:pt x="3762946" y="361629"/>
                  </a:cubicBezTo>
                  <a:cubicBezTo>
                    <a:pt x="3759935" y="357099"/>
                    <a:pt x="3759935" y="355589"/>
                    <a:pt x="3756925" y="354079"/>
                  </a:cubicBezTo>
                  <a:cubicBezTo>
                    <a:pt x="3755420" y="352569"/>
                    <a:pt x="3753914" y="352569"/>
                    <a:pt x="3752409" y="352569"/>
                  </a:cubicBezTo>
                  <a:cubicBezTo>
                    <a:pt x="3750904" y="351059"/>
                    <a:pt x="3738861" y="361629"/>
                    <a:pt x="3737356" y="361629"/>
                  </a:cubicBezTo>
                  <a:cubicBezTo>
                    <a:pt x="3735851" y="363139"/>
                    <a:pt x="3732840" y="366159"/>
                    <a:pt x="3731335" y="367669"/>
                  </a:cubicBezTo>
                  <a:cubicBezTo>
                    <a:pt x="3728324" y="369180"/>
                    <a:pt x="3722303" y="373710"/>
                    <a:pt x="3722303" y="373710"/>
                  </a:cubicBezTo>
                  <a:cubicBezTo>
                    <a:pt x="3722303" y="373710"/>
                    <a:pt x="3722303" y="376730"/>
                    <a:pt x="3719293" y="376730"/>
                  </a:cubicBezTo>
                  <a:cubicBezTo>
                    <a:pt x="3716282" y="376730"/>
                    <a:pt x="3717788" y="376730"/>
                    <a:pt x="3714777" y="376730"/>
                  </a:cubicBezTo>
                  <a:cubicBezTo>
                    <a:pt x="3710261" y="376730"/>
                    <a:pt x="3711766" y="378240"/>
                    <a:pt x="3707251" y="378240"/>
                  </a:cubicBezTo>
                  <a:cubicBezTo>
                    <a:pt x="3702735" y="378240"/>
                    <a:pt x="3702735" y="378240"/>
                    <a:pt x="3699724" y="378240"/>
                  </a:cubicBezTo>
                  <a:cubicBezTo>
                    <a:pt x="3696714" y="379750"/>
                    <a:pt x="3698219" y="379750"/>
                    <a:pt x="3695208" y="379750"/>
                  </a:cubicBezTo>
                  <a:cubicBezTo>
                    <a:pt x="3690693" y="379750"/>
                    <a:pt x="3690693" y="382770"/>
                    <a:pt x="3687682" y="382770"/>
                  </a:cubicBezTo>
                  <a:cubicBezTo>
                    <a:pt x="3684671" y="382770"/>
                    <a:pt x="3680156" y="387300"/>
                    <a:pt x="3678650" y="387300"/>
                  </a:cubicBezTo>
                  <a:cubicBezTo>
                    <a:pt x="3675640" y="387300"/>
                    <a:pt x="3668113" y="387300"/>
                    <a:pt x="3666608" y="387300"/>
                  </a:cubicBezTo>
                  <a:cubicBezTo>
                    <a:pt x="3663598" y="387300"/>
                    <a:pt x="3660587" y="384280"/>
                    <a:pt x="3660587" y="384280"/>
                  </a:cubicBezTo>
                  <a:cubicBezTo>
                    <a:pt x="3660587" y="384280"/>
                    <a:pt x="3660587" y="384280"/>
                    <a:pt x="3662092" y="382770"/>
                  </a:cubicBezTo>
                  <a:cubicBezTo>
                    <a:pt x="3662092" y="382770"/>
                    <a:pt x="3672629" y="370690"/>
                    <a:pt x="3674134" y="367669"/>
                  </a:cubicBezTo>
                  <a:cubicBezTo>
                    <a:pt x="3677145" y="364649"/>
                    <a:pt x="3680156" y="357099"/>
                    <a:pt x="3681661" y="355589"/>
                  </a:cubicBezTo>
                  <a:cubicBezTo>
                    <a:pt x="3684671" y="354079"/>
                    <a:pt x="3693703" y="346529"/>
                    <a:pt x="3696714" y="345019"/>
                  </a:cubicBezTo>
                  <a:cubicBezTo>
                    <a:pt x="3698219" y="341998"/>
                    <a:pt x="3713272" y="331428"/>
                    <a:pt x="3714777" y="329918"/>
                  </a:cubicBezTo>
                  <a:cubicBezTo>
                    <a:pt x="3716282" y="326898"/>
                    <a:pt x="3723809" y="317837"/>
                    <a:pt x="3725314" y="314817"/>
                  </a:cubicBezTo>
                  <a:cubicBezTo>
                    <a:pt x="3726819" y="310287"/>
                    <a:pt x="3729830" y="308777"/>
                    <a:pt x="3729830" y="304247"/>
                  </a:cubicBezTo>
                  <a:cubicBezTo>
                    <a:pt x="3731335" y="301227"/>
                    <a:pt x="3734346" y="304247"/>
                    <a:pt x="3732840" y="290656"/>
                  </a:cubicBezTo>
                  <a:cubicBezTo>
                    <a:pt x="3732840" y="277066"/>
                    <a:pt x="3735851" y="274046"/>
                    <a:pt x="3735851" y="272536"/>
                  </a:cubicBezTo>
                  <a:cubicBezTo>
                    <a:pt x="3735851" y="271026"/>
                    <a:pt x="3737356" y="269516"/>
                    <a:pt x="3737356" y="269516"/>
                  </a:cubicBezTo>
                  <a:cubicBezTo>
                    <a:pt x="3737356" y="269516"/>
                    <a:pt x="3740367" y="269516"/>
                    <a:pt x="3741872" y="271026"/>
                  </a:cubicBezTo>
                  <a:cubicBezTo>
                    <a:pt x="3741872" y="274046"/>
                    <a:pt x="3744883" y="275556"/>
                    <a:pt x="3744883" y="277066"/>
                  </a:cubicBezTo>
                  <a:cubicBezTo>
                    <a:pt x="3744883" y="280086"/>
                    <a:pt x="3744883" y="281596"/>
                    <a:pt x="3746388" y="284616"/>
                  </a:cubicBezTo>
                  <a:cubicBezTo>
                    <a:pt x="3747893" y="286126"/>
                    <a:pt x="3747893" y="287636"/>
                    <a:pt x="3749398" y="284616"/>
                  </a:cubicBezTo>
                  <a:cubicBezTo>
                    <a:pt x="3752409" y="283106"/>
                    <a:pt x="3755420" y="277066"/>
                    <a:pt x="3755420" y="277066"/>
                  </a:cubicBezTo>
                  <a:cubicBezTo>
                    <a:pt x="3755420" y="277066"/>
                    <a:pt x="3768967" y="264985"/>
                    <a:pt x="3768967" y="263475"/>
                  </a:cubicBezTo>
                  <a:cubicBezTo>
                    <a:pt x="3770472" y="261965"/>
                    <a:pt x="3776493" y="254415"/>
                    <a:pt x="3776493" y="254415"/>
                  </a:cubicBezTo>
                  <a:cubicBezTo>
                    <a:pt x="3776493" y="254415"/>
                    <a:pt x="3782515" y="239314"/>
                    <a:pt x="3781009" y="231764"/>
                  </a:cubicBezTo>
                  <a:cubicBezTo>
                    <a:pt x="3781009" y="224214"/>
                    <a:pt x="3779504" y="218173"/>
                    <a:pt x="3779504" y="218173"/>
                  </a:cubicBezTo>
                  <a:cubicBezTo>
                    <a:pt x="3779504" y="218173"/>
                    <a:pt x="3777999" y="216663"/>
                    <a:pt x="3776493" y="216663"/>
                  </a:cubicBezTo>
                  <a:cubicBezTo>
                    <a:pt x="3774988" y="216663"/>
                    <a:pt x="3773483" y="218173"/>
                    <a:pt x="3770472" y="219684"/>
                  </a:cubicBezTo>
                  <a:cubicBezTo>
                    <a:pt x="3768967" y="219684"/>
                    <a:pt x="3767462" y="221194"/>
                    <a:pt x="3765956" y="221194"/>
                  </a:cubicBezTo>
                  <a:cubicBezTo>
                    <a:pt x="3762946" y="222704"/>
                    <a:pt x="3758430" y="224214"/>
                    <a:pt x="3755420" y="224214"/>
                  </a:cubicBezTo>
                  <a:cubicBezTo>
                    <a:pt x="3752409" y="224214"/>
                    <a:pt x="3744883" y="228744"/>
                    <a:pt x="3741872" y="230254"/>
                  </a:cubicBezTo>
                  <a:cubicBezTo>
                    <a:pt x="3738861" y="231764"/>
                    <a:pt x="3726819" y="237804"/>
                    <a:pt x="3723809" y="239314"/>
                  </a:cubicBezTo>
                  <a:cubicBezTo>
                    <a:pt x="3720798" y="239314"/>
                    <a:pt x="3711766" y="246865"/>
                    <a:pt x="3708756" y="248375"/>
                  </a:cubicBezTo>
                  <a:cubicBezTo>
                    <a:pt x="3705745" y="251395"/>
                    <a:pt x="3693703" y="257435"/>
                    <a:pt x="3692198" y="258945"/>
                  </a:cubicBezTo>
                  <a:cubicBezTo>
                    <a:pt x="3692198" y="261965"/>
                    <a:pt x="3684671" y="271026"/>
                    <a:pt x="3684671" y="272536"/>
                  </a:cubicBezTo>
                  <a:cubicBezTo>
                    <a:pt x="3684671" y="274046"/>
                    <a:pt x="3680156" y="275556"/>
                    <a:pt x="3678650" y="281596"/>
                  </a:cubicBezTo>
                  <a:cubicBezTo>
                    <a:pt x="3677145" y="286126"/>
                    <a:pt x="3668113" y="289146"/>
                    <a:pt x="3666608" y="290656"/>
                  </a:cubicBezTo>
                  <a:cubicBezTo>
                    <a:pt x="3666608" y="290656"/>
                    <a:pt x="3660587" y="290656"/>
                    <a:pt x="3659082" y="289146"/>
                  </a:cubicBezTo>
                  <a:cubicBezTo>
                    <a:pt x="3656071" y="287636"/>
                    <a:pt x="3653061" y="284616"/>
                    <a:pt x="3651555" y="283106"/>
                  </a:cubicBezTo>
                  <a:cubicBezTo>
                    <a:pt x="3650050" y="281596"/>
                    <a:pt x="3645534" y="281596"/>
                    <a:pt x="3642524" y="281596"/>
                  </a:cubicBezTo>
                  <a:cubicBezTo>
                    <a:pt x="3638008" y="281596"/>
                    <a:pt x="3633492" y="280086"/>
                    <a:pt x="3630481" y="278576"/>
                  </a:cubicBezTo>
                  <a:cubicBezTo>
                    <a:pt x="3628976" y="278576"/>
                    <a:pt x="3627471" y="277066"/>
                    <a:pt x="3621450" y="277066"/>
                  </a:cubicBezTo>
                  <a:cubicBezTo>
                    <a:pt x="3615429" y="275556"/>
                    <a:pt x="3615429" y="275556"/>
                    <a:pt x="3615429" y="274046"/>
                  </a:cubicBezTo>
                  <a:cubicBezTo>
                    <a:pt x="3615429" y="271026"/>
                    <a:pt x="3613923" y="268005"/>
                    <a:pt x="3612418" y="264985"/>
                  </a:cubicBezTo>
                  <a:cubicBezTo>
                    <a:pt x="3612418" y="261965"/>
                    <a:pt x="3609407" y="261965"/>
                    <a:pt x="3606397" y="260455"/>
                  </a:cubicBezTo>
                  <a:cubicBezTo>
                    <a:pt x="3603386" y="258945"/>
                    <a:pt x="3595860" y="252905"/>
                    <a:pt x="3592849" y="248375"/>
                  </a:cubicBezTo>
                  <a:cubicBezTo>
                    <a:pt x="3591344" y="242334"/>
                    <a:pt x="3591344" y="240824"/>
                    <a:pt x="3588334" y="239314"/>
                  </a:cubicBezTo>
                  <a:cubicBezTo>
                    <a:pt x="3585323" y="236294"/>
                    <a:pt x="3585323" y="237804"/>
                    <a:pt x="3585323" y="234784"/>
                  </a:cubicBezTo>
                  <a:cubicBezTo>
                    <a:pt x="3585323" y="231764"/>
                    <a:pt x="3585323" y="234784"/>
                    <a:pt x="3588334" y="231764"/>
                  </a:cubicBezTo>
                  <a:cubicBezTo>
                    <a:pt x="3589839" y="228744"/>
                    <a:pt x="3591344" y="227234"/>
                    <a:pt x="3592849" y="225724"/>
                  </a:cubicBezTo>
                  <a:cubicBezTo>
                    <a:pt x="3595860" y="224214"/>
                    <a:pt x="3595860" y="224214"/>
                    <a:pt x="3601881" y="224214"/>
                  </a:cubicBezTo>
                  <a:cubicBezTo>
                    <a:pt x="3606397" y="224214"/>
                    <a:pt x="3606397" y="222704"/>
                    <a:pt x="3612418" y="224214"/>
                  </a:cubicBezTo>
                  <a:cubicBezTo>
                    <a:pt x="3618439" y="225724"/>
                    <a:pt x="3619944" y="225724"/>
                    <a:pt x="3624460" y="225724"/>
                  </a:cubicBezTo>
                  <a:cubicBezTo>
                    <a:pt x="3627471" y="225724"/>
                    <a:pt x="3624460" y="224214"/>
                    <a:pt x="3630481" y="227234"/>
                  </a:cubicBezTo>
                  <a:cubicBezTo>
                    <a:pt x="3638008" y="230254"/>
                    <a:pt x="3633492" y="230254"/>
                    <a:pt x="3642524" y="231764"/>
                  </a:cubicBezTo>
                  <a:cubicBezTo>
                    <a:pt x="3650050" y="233274"/>
                    <a:pt x="3651555" y="234784"/>
                    <a:pt x="3659082" y="234784"/>
                  </a:cubicBezTo>
                  <a:cubicBezTo>
                    <a:pt x="3666608" y="233274"/>
                    <a:pt x="3668113" y="236294"/>
                    <a:pt x="3674134" y="233274"/>
                  </a:cubicBezTo>
                  <a:cubicBezTo>
                    <a:pt x="3680156" y="230254"/>
                    <a:pt x="3687682" y="228744"/>
                    <a:pt x="3693703" y="225724"/>
                  </a:cubicBezTo>
                  <a:cubicBezTo>
                    <a:pt x="3698219" y="222704"/>
                    <a:pt x="3702735" y="221194"/>
                    <a:pt x="3708756" y="218173"/>
                  </a:cubicBezTo>
                  <a:cubicBezTo>
                    <a:pt x="3713272" y="215153"/>
                    <a:pt x="3728324" y="209113"/>
                    <a:pt x="3728324" y="209113"/>
                  </a:cubicBezTo>
                  <a:cubicBezTo>
                    <a:pt x="3728324" y="209113"/>
                    <a:pt x="3738861" y="207603"/>
                    <a:pt x="3740367" y="206093"/>
                  </a:cubicBezTo>
                  <a:cubicBezTo>
                    <a:pt x="3743377" y="206093"/>
                    <a:pt x="3744883" y="203073"/>
                    <a:pt x="3747893" y="201563"/>
                  </a:cubicBezTo>
                  <a:cubicBezTo>
                    <a:pt x="3752409" y="200053"/>
                    <a:pt x="3756925" y="197033"/>
                    <a:pt x="3759935" y="197033"/>
                  </a:cubicBezTo>
                  <a:cubicBezTo>
                    <a:pt x="3762946" y="197033"/>
                    <a:pt x="3765956" y="194012"/>
                    <a:pt x="3767462" y="194012"/>
                  </a:cubicBezTo>
                  <a:cubicBezTo>
                    <a:pt x="3770472" y="194012"/>
                    <a:pt x="3793051" y="187972"/>
                    <a:pt x="3794557" y="189482"/>
                  </a:cubicBezTo>
                  <a:cubicBezTo>
                    <a:pt x="3796062" y="189482"/>
                    <a:pt x="3802083" y="186462"/>
                    <a:pt x="3806599" y="184952"/>
                  </a:cubicBezTo>
                  <a:cubicBezTo>
                    <a:pt x="3812620" y="183442"/>
                    <a:pt x="3826168" y="177402"/>
                    <a:pt x="3826168" y="177402"/>
                  </a:cubicBezTo>
                  <a:cubicBezTo>
                    <a:pt x="3826168" y="177402"/>
                    <a:pt x="3835199" y="174382"/>
                    <a:pt x="3836705" y="174382"/>
                  </a:cubicBezTo>
                  <a:cubicBezTo>
                    <a:pt x="3839715" y="172872"/>
                    <a:pt x="3841220" y="172872"/>
                    <a:pt x="3844231" y="171362"/>
                  </a:cubicBezTo>
                  <a:cubicBezTo>
                    <a:pt x="3847242" y="169851"/>
                    <a:pt x="3844231" y="169851"/>
                    <a:pt x="3850252" y="169851"/>
                  </a:cubicBezTo>
                  <a:cubicBezTo>
                    <a:pt x="3854768" y="169851"/>
                    <a:pt x="3856273" y="169851"/>
                    <a:pt x="3859284" y="169851"/>
                  </a:cubicBezTo>
                  <a:cubicBezTo>
                    <a:pt x="3862294" y="169851"/>
                    <a:pt x="3871326" y="169851"/>
                    <a:pt x="3871326" y="169851"/>
                  </a:cubicBezTo>
                  <a:cubicBezTo>
                    <a:pt x="3871326" y="169851"/>
                    <a:pt x="3872831" y="171362"/>
                    <a:pt x="3875842" y="171362"/>
                  </a:cubicBezTo>
                  <a:cubicBezTo>
                    <a:pt x="3878852" y="171362"/>
                    <a:pt x="3887884" y="171362"/>
                    <a:pt x="3892400" y="171362"/>
                  </a:cubicBezTo>
                  <a:cubicBezTo>
                    <a:pt x="3895410" y="171362"/>
                    <a:pt x="3899926" y="171362"/>
                    <a:pt x="3902937" y="169851"/>
                  </a:cubicBezTo>
                  <a:cubicBezTo>
                    <a:pt x="3905947" y="169851"/>
                    <a:pt x="3913474" y="165321"/>
                    <a:pt x="3917990" y="163811"/>
                  </a:cubicBezTo>
                  <a:cubicBezTo>
                    <a:pt x="3922505" y="162301"/>
                    <a:pt x="3931537" y="160791"/>
                    <a:pt x="3934548" y="162301"/>
                  </a:cubicBezTo>
                  <a:close/>
                  <a:moveTo>
                    <a:pt x="2901527" y="157011"/>
                  </a:moveTo>
                  <a:cubicBezTo>
                    <a:pt x="2901527" y="157011"/>
                    <a:pt x="2901527" y="157011"/>
                    <a:pt x="2898510" y="160026"/>
                  </a:cubicBezTo>
                  <a:cubicBezTo>
                    <a:pt x="2898510" y="160026"/>
                    <a:pt x="2898510" y="160026"/>
                    <a:pt x="2897001" y="161534"/>
                  </a:cubicBezTo>
                  <a:cubicBezTo>
                    <a:pt x="2897001" y="161534"/>
                    <a:pt x="2897001" y="161534"/>
                    <a:pt x="2897001" y="164549"/>
                  </a:cubicBezTo>
                  <a:cubicBezTo>
                    <a:pt x="2897001" y="164549"/>
                    <a:pt x="2897001" y="164549"/>
                    <a:pt x="2897001" y="166057"/>
                  </a:cubicBezTo>
                  <a:cubicBezTo>
                    <a:pt x="2897001" y="166057"/>
                    <a:pt x="2897001" y="166057"/>
                    <a:pt x="2897001" y="167564"/>
                  </a:cubicBezTo>
                  <a:cubicBezTo>
                    <a:pt x="2897001" y="167564"/>
                    <a:pt x="2897001" y="167564"/>
                    <a:pt x="2895493" y="170579"/>
                  </a:cubicBezTo>
                  <a:cubicBezTo>
                    <a:pt x="2895493" y="170579"/>
                    <a:pt x="2895493" y="170579"/>
                    <a:pt x="2895493" y="175102"/>
                  </a:cubicBezTo>
                  <a:cubicBezTo>
                    <a:pt x="2895493" y="175102"/>
                    <a:pt x="2895493" y="175102"/>
                    <a:pt x="2897001" y="176610"/>
                  </a:cubicBezTo>
                  <a:cubicBezTo>
                    <a:pt x="2897001" y="176610"/>
                    <a:pt x="2897001" y="176610"/>
                    <a:pt x="2897001" y="178117"/>
                  </a:cubicBezTo>
                  <a:cubicBezTo>
                    <a:pt x="2897001" y="178117"/>
                    <a:pt x="2897001" y="178117"/>
                    <a:pt x="2897001" y="179625"/>
                  </a:cubicBezTo>
                  <a:cubicBezTo>
                    <a:pt x="2897001" y="179625"/>
                    <a:pt x="2897001" y="179625"/>
                    <a:pt x="2898510" y="179625"/>
                  </a:cubicBezTo>
                  <a:cubicBezTo>
                    <a:pt x="2898510" y="179625"/>
                    <a:pt x="2900019" y="181132"/>
                    <a:pt x="2900019" y="181132"/>
                  </a:cubicBezTo>
                  <a:cubicBezTo>
                    <a:pt x="2900019" y="181132"/>
                    <a:pt x="2901527" y="181132"/>
                    <a:pt x="2901527" y="181132"/>
                  </a:cubicBezTo>
                  <a:cubicBezTo>
                    <a:pt x="2901527" y="181132"/>
                    <a:pt x="2901527" y="181132"/>
                    <a:pt x="2903036" y="181132"/>
                  </a:cubicBezTo>
                  <a:cubicBezTo>
                    <a:pt x="2903036" y="181132"/>
                    <a:pt x="2903036" y="181132"/>
                    <a:pt x="2904545" y="181132"/>
                  </a:cubicBezTo>
                  <a:cubicBezTo>
                    <a:pt x="2904545" y="181132"/>
                    <a:pt x="2904545" y="181132"/>
                    <a:pt x="2906053" y="181132"/>
                  </a:cubicBezTo>
                  <a:cubicBezTo>
                    <a:pt x="2906053" y="181132"/>
                    <a:pt x="2906053" y="181132"/>
                    <a:pt x="2907562" y="181132"/>
                  </a:cubicBezTo>
                  <a:cubicBezTo>
                    <a:pt x="2907562" y="181132"/>
                    <a:pt x="2907562" y="181132"/>
                    <a:pt x="2909071" y="181132"/>
                  </a:cubicBezTo>
                  <a:cubicBezTo>
                    <a:pt x="2909071" y="181132"/>
                    <a:pt x="2909071" y="181132"/>
                    <a:pt x="2910579" y="179625"/>
                  </a:cubicBezTo>
                  <a:lnTo>
                    <a:pt x="2910579" y="178117"/>
                  </a:lnTo>
                  <a:cubicBezTo>
                    <a:pt x="2910579" y="178117"/>
                    <a:pt x="2910579" y="178117"/>
                    <a:pt x="2909071" y="176610"/>
                  </a:cubicBezTo>
                  <a:cubicBezTo>
                    <a:pt x="2909071" y="176610"/>
                    <a:pt x="2909071" y="176610"/>
                    <a:pt x="2907562" y="175102"/>
                  </a:cubicBezTo>
                  <a:cubicBezTo>
                    <a:pt x="2907562" y="175102"/>
                    <a:pt x="2907562" y="175102"/>
                    <a:pt x="2907562" y="173594"/>
                  </a:cubicBezTo>
                  <a:cubicBezTo>
                    <a:pt x="2907562" y="173594"/>
                    <a:pt x="2907562" y="173594"/>
                    <a:pt x="2906053" y="172087"/>
                  </a:cubicBezTo>
                  <a:cubicBezTo>
                    <a:pt x="2906053" y="172087"/>
                    <a:pt x="2906053" y="172087"/>
                    <a:pt x="2906053" y="169072"/>
                  </a:cubicBezTo>
                  <a:cubicBezTo>
                    <a:pt x="2906053" y="169072"/>
                    <a:pt x="2906053" y="169072"/>
                    <a:pt x="2906053" y="166057"/>
                  </a:cubicBezTo>
                  <a:cubicBezTo>
                    <a:pt x="2906053" y="166057"/>
                    <a:pt x="2906053" y="166057"/>
                    <a:pt x="2907562" y="166057"/>
                  </a:cubicBezTo>
                  <a:cubicBezTo>
                    <a:pt x="2907562" y="166057"/>
                    <a:pt x="2907562" y="166057"/>
                    <a:pt x="2907562" y="164549"/>
                  </a:cubicBezTo>
                  <a:cubicBezTo>
                    <a:pt x="2907562" y="164549"/>
                    <a:pt x="2907562" y="164549"/>
                    <a:pt x="2909071" y="163042"/>
                  </a:cubicBezTo>
                  <a:cubicBezTo>
                    <a:pt x="2909071" y="163042"/>
                    <a:pt x="2909071" y="163042"/>
                    <a:pt x="2909071" y="160026"/>
                  </a:cubicBezTo>
                  <a:cubicBezTo>
                    <a:pt x="2909071" y="160026"/>
                    <a:pt x="2909071" y="160026"/>
                    <a:pt x="2909071" y="158519"/>
                  </a:cubicBezTo>
                  <a:cubicBezTo>
                    <a:pt x="2909071" y="158519"/>
                    <a:pt x="2909071" y="158519"/>
                    <a:pt x="2907562" y="158519"/>
                  </a:cubicBezTo>
                  <a:cubicBezTo>
                    <a:pt x="2907562" y="158519"/>
                    <a:pt x="2907562" y="158519"/>
                    <a:pt x="2906053" y="157011"/>
                  </a:cubicBezTo>
                  <a:cubicBezTo>
                    <a:pt x="2906053" y="157011"/>
                    <a:pt x="2906053" y="157011"/>
                    <a:pt x="2904545" y="157011"/>
                  </a:cubicBezTo>
                  <a:cubicBezTo>
                    <a:pt x="2904545" y="157011"/>
                    <a:pt x="2904545" y="157011"/>
                    <a:pt x="2901527" y="157011"/>
                  </a:cubicBezTo>
                  <a:close/>
                  <a:moveTo>
                    <a:pt x="4328378" y="156715"/>
                  </a:moveTo>
                  <a:cubicBezTo>
                    <a:pt x="4328378" y="156715"/>
                    <a:pt x="4325372" y="156715"/>
                    <a:pt x="4322367" y="158224"/>
                  </a:cubicBezTo>
                  <a:cubicBezTo>
                    <a:pt x="4320865" y="158224"/>
                    <a:pt x="4319362" y="159733"/>
                    <a:pt x="4317860" y="162750"/>
                  </a:cubicBezTo>
                  <a:cubicBezTo>
                    <a:pt x="4316357" y="164259"/>
                    <a:pt x="4311849" y="162750"/>
                    <a:pt x="4310347" y="162750"/>
                  </a:cubicBezTo>
                  <a:cubicBezTo>
                    <a:pt x="4308844" y="162750"/>
                    <a:pt x="4308844" y="162750"/>
                    <a:pt x="4305839" y="162750"/>
                  </a:cubicBezTo>
                  <a:cubicBezTo>
                    <a:pt x="4302834" y="161241"/>
                    <a:pt x="4305839" y="162750"/>
                    <a:pt x="4304336" y="167276"/>
                  </a:cubicBezTo>
                  <a:cubicBezTo>
                    <a:pt x="4302834" y="170294"/>
                    <a:pt x="4304336" y="170294"/>
                    <a:pt x="4304336" y="174820"/>
                  </a:cubicBezTo>
                  <a:cubicBezTo>
                    <a:pt x="4304336" y="179346"/>
                    <a:pt x="4304336" y="176328"/>
                    <a:pt x="4302834" y="179346"/>
                  </a:cubicBezTo>
                  <a:cubicBezTo>
                    <a:pt x="4301331" y="182363"/>
                    <a:pt x="4301331" y="182363"/>
                    <a:pt x="4301331" y="182363"/>
                  </a:cubicBezTo>
                  <a:cubicBezTo>
                    <a:pt x="4301331" y="182363"/>
                    <a:pt x="4301331" y="182363"/>
                    <a:pt x="4301331" y="188398"/>
                  </a:cubicBezTo>
                  <a:cubicBezTo>
                    <a:pt x="4301331" y="188398"/>
                    <a:pt x="4301331" y="188398"/>
                    <a:pt x="4302834" y="189907"/>
                  </a:cubicBezTo>
                  <a:cubicBezTo>
                    <a:pt x="4302834" y="189907"/>
                    <a:pt x="4305839" y="189907"/>
                    <a:pt x="4308844" y="189907"/>
                  </a:cubicBezTo>
                  <a:cubicBezTo>
                    <a:pt x="4311849" y="189907"/>
                    <a:pt x="4314854" y="188398"/>
                    <a:pt x="4316357" y="188398"/>
                  </a:cubicBezTo>
                  <a:cubicBezTo>
                    <a:pt x="4317860" y="188398"/>
                    <a:pt x="4319362" y="186889"/>
                    <a:pt x="4322367" y="186889"/>
                  </a:cubicBezTo>
                  <a:cubicBezTo>
                    <a:pt x="4323870" y="185380"/>
                    <a:pt x="4323870" y="183872"/>
                    <a:pt x="4325372" y="182363"/>
                  </a:cubicBezTo>
                  <a:cubicBezTo>
                    <a:pt x="4328378" y="179346"/>
                    <a:pt x="4328378" y="179346"/>
                    <a:pt x="4328378" y="176328"/>
                  </a:cubicBezTo>
                  <a:cubicBezTo>
                    <a:pt x="4328378" y="174820"/>
                    <a:pt x="4328378" y="173311"/>
                    <a:pt x="4329880" y="171802"/>
                  </a:cubicBezTo>
                  <a:cubicBezTo>
                    <a:pt x="4329880" y="168785"/>
                    <a:pt x="4329880" y="167276"/>
                    <a:pt x="4329880" y="164259"/>
                  </a:cubicBezTo>
                  <a:cubicBezTo>
                    <a:pt x="4329880" y="161241"/>
                    <a:pt x="4329880" y="159733"/>
                    <a:pt x="4329880" y="158224"/>
                  </a:cubicBezTo>
                  <a:cubicBezTo>
                    <a:pt x="4329880" y="156715"/>
                    <a:pt x="4328378" y="156715"/>
                    <a:pt x="4328378" y="156715"/>
                  </a:cubicBezTo>
                  <a:close/>
                  <a:moveTo>
                    <a:pt x="3366699" y="151833"/>
                  </a:moveTo>
                  <a:cubicBezTo>
                    <a:pt x="3366699" y="151833"/>
                    <a:pt x="3366699" y="151833"/>
                    <a:pt x="3362188" y="153338"/>
                  </a:cubicBezTo>
                  <a:cubicBezTo>
                    <a:pt x="3362188" y="153338"/>
                    <a:pt x="3362188" y="153338"/>
                    <a:pt x="3359181" y="159357"/>
                  </a:cubicBezTo>
                  <a:cubicBezTo>
                    <a:pt x="3359181" y="159357"/>
                    <a:pt x="3359181" y="159357"/>
                    <a:pt x="3356174" y="162367"/>
                  </a:cubicBezTo>
                  <a:cubicBezTo>
                    <a:pt x="3356174" y="162367"/>
                    <a:pt x="3356174" y="162367"/>
                    <a:pt x="3356174" y="166882"/>
                  </a:cubicBezTo>
                  <a:cubicBezTo>
                    <a:pt x="3356174" y="166882"/>
                    <a:pt x="3356174" y="166882"/>
                    <a:pt x="3356174" y="174406"/>
                  </a:cubicBezTo>
                  <a:cubicBezTo>
                    <a:pt x="3356174" y="174406"/>
                    <a:pt x="3356174" y="174406"/>
                    <a:pt x="3354670" y="183435"/>
                  </a:cubicBezTo>
                  <a:cubicBezTo>
                    <a:pt x="3354670" y="183435"/>
                    <a:pt x="3354670" y="183435"/>
                    <a:pt x="3353167" y="190960"/>
                  </a:cubicBezTo>
                  <a:cubicBezTo>
                    <a:pt x="3353167" y="190960"/>
                    <a:pt x="3353167" y="190960"/>
                    <a:pt x="3350160" y="198484"/>
                  </a:cubicBezTo>
                  <a:cubicBezTo>
                    <a:pt x="3350160" y="198484"/>
                    <a:pt x="3350160" y="201494"/>
                    <a:pt x="3347153" y="202999"/>
                  </a:cubicBezTo>
                  <a:cubicBezTo>
                    <a:pt x="3345649" y="206009"/>
                    <a:pt x="3341139" y="207513"/>
                    <a:pt x="3341139" y="207513"/>
                  </a:cubicBezTo>
                  <a:cubicBezTo>
                    <a:pt x="3341139" y="207513"/>
                    <a:pt x="3341139" y="207513"/>
                    <a:pt x="3338131" y="213533"/>
                  </a:cubicBezTo>
                  <a:cubicBezTo>
                    <a:pt x="3338131" y="213533"/>
                    <a:pt x="3338131" y="213533"/>
                    <a:pt x="3338131" y="219552"/>
                  </a:cubicBezTo>
                  <a:cubicBezTo>
                    <a:pt x="3338131" y="225572"/>
                    <a:pt x="3338131" y="225572"/>
                    <a:pt x="3338131" y="230087"/>
                  </a:cubicBezTo>
                  <a:cubicBezTo>
                    <a:pt x="3338131" y="233096"/>
                    <a:pt x="3338131" y="236106"/>
                    <a:pt x="3338131" y="236106"/>
                  </a:cubicBezTo>
                  <a:cubicBezTo>
                    <a:pt x="3338131" y="236106"/>
                    <a:pt x="3336628" y="236106"/>
                    <a:pt x="3341139" y="237611"/>
                  </a:cubicBezTo>
                  <a:cubicBezTo>
                    <a:pt x="3344146" y="237611"/>
                    <a:pt x="3348656" y="237611"/>
                    <a:pt x="3353167" y="237611"/>
                  </a:cubicBezTo>
                  <a:cubicBezTo>
                    <a:pt x="3356174" y="237611"/>
                    <a:pt x="3360685" y="239116"/>
                    <a:pt x="3362188" y="236106"/>
                  </a:cubicBezTo>
                  <a:cubicBezTo>
                    <a:pt x="3362188" y="233096"/>
                    <a:pt x="3360685" y="230087"/>
                    <a:pt x="3363692" y="227077"/>
                  </a:cubicBezTo>
                  <a:cubicBezTo>
                    <a:pt x="3366699" y="224067"/>
                    <a:pt x="3369706" y="219552"/>
                    <a:pt x="3369706" y="216543"/>
                  </a:cubicBezTo>
                  <a:cubicBezTo>
                    <a:pt x="3369706" y="213533"/>
                    <a:pt x="3374217" y="204504"/>
                    <a:pt x="3374217" y="204504"/>
                  </a:cubicBezTo>
                  <a:cubicBezTo>
                    <a:pt x="3374217" y="204504"/>
                    <a:pt x="3374217" y="198484"/>
                    <a:pt x="3375720" y="195474"/>
                  </a:cubicBezTo>
                  <a:cubicBezTo>
                    <a:pt x="3375720" y="192465"/>
                    <a:pt x="3377224" y="190960"/>
                    <a:pt x="3377224" y="186445"/>
                  </a:cubicBezTo>
                  <a:cubicBezTo>
                    <a:pt x="3377224" y="181930"/>
                    <a:pt x="3377224" y="175911"/>
                    <a:pt x="3377224" y="171396"/>
                  </a:cubicBezTo>
                  <a:cubicBezTo>
                    <a:pt x="3377224" y="165377"/>
                    <a:pt x="3380231" y="166882"/>
                    <a:pt x="3377224" y="162367"/>
                  </a:cubicBezTo>
                  <a:cubicBezTo>
                    <a:pt x="3374217" y="157852"/>
                    <a:pt x="3375720" y="156347"/>
                    <a:pt x="3372713" y="154843"/>
                  </a:cubicBezTo>
                  <a:cubicBezTo>
                    <a:pt x="3369706" y="153338"/>
                    <a:pt x="3366699" y="151833"/>
                    <a:pt x="3366699" y="151833"/>
                  </a:cubicBezTo>
                  <a:close/>
                  <a:moveTo>
                    <a:pt x="866465" y="144837"/>
                  </a:moveTo>
                  <a:cubicBezTo>
                    <a:pt x="872462" y="143329"/>
                    <a:pt x="873961" y="144837"/>
                    <a:pt x="878459" y="146345"/>
                  </a:cubicBezTo>
                  <a:cubicBezTo>
                    <a:pt x="879959" y="147854"/>
                    <a:pt x="884456" y="150870"/>
                    <a:pt x="884456" y="153886"/>
                  </a:cubicBezTo>
                  <a:cubicBezTo>
                    <a:pt x="884456" y="153886"/>
                    <a:pt x="884456" y="155394"/>
                    <a:pt x="881458" y="158410"/>
                  </a:cubicBezTo>
                  <a:cubicBezTo>
                    <a:pt x="879959" y="161427"/>
                    <a:pt x="879959" y="158410"/>
                    <a:pt x="878459" y="162935"/>
                  </a:cubicBezTo>
                  <a:cubicBezTo>
                    <a:pt x="875461" y="165951"/>
                    <a:pt x="876960" y="164443"/>
                    <a:pt x="876960" y="167459"/>
                  </a:cubicBezTo>
                  <a:cubicBezTo>
                    <a:pt x="875461" y="171984"/>
                    <a:pt x="875461" y="170475"/>
                    <a:pt x="873961" y="173492"/>
                  </a:cubicBezTo>
                  <a:cubicBezTo>
                    <a:pt x="872462" y="176508"/>
                    <a:pt x="872462" y="176508"/>
                    <a:pt x="870963" y="178016"/>
                  </a:cubicBezTo>
                  <a:cubicBezTo>
                    <a:pt x="870963" y="178016"/>
                    <a:pt x="869463" y="181032"/>
                    <a:pt x="867964" y="184049"/>
                  </a:cubicBezTo>
                  <a:cubicBezTo>
                    <a:pt x="866465" y="188573"/>
                    <a:pt x="863466" y="191589"/>
                    <a:pt x="861967" y="196114"/>
                  </a:cubicBezTo>
                  <a:cubicBezTo>
                    <a:pt x="861967" y="196114"/>
                    <a:pt x="858968" y="199130"/>
                    <a:pt x="855970" y="200638"/>
                  </a:cubicBezTo>
                  <a:cubicBezTo>
                    <a:pt x="852971" y="200638"/>
                    <a:pt x="851472" y="200638"/>
                    <a:pt x="849972" y="202146"/>
                  </a:cubicBezTo>
                  <a:cubicBezTo>
                    <a:pt x="846974" y="202146"/>
                    <a:pt x="846974" y="203654"/>
                    <a:pt x="843975" y="205162"/>
                  </a:cubicBezTo>
                  <a:cubicBezTo>
                    <a:pt x="840977" y="206670"/>
                    <a:pt x="840977" y="208179"/>
                    <a:pt x="839477" y="209687"/>
                  </a:cubicBezTo>
                  <a:cubicBezTo>
                    <a:pt x="837978" y="211195"/>
                    <a:pt x="839477" y="211195"/>
                    <a:pt x="839477" y="212703"/>
                  </a:cubicBezTo>
                  <a:cubicBezTo>
                    <a:pt x="839477" y="214211"/>
                    <a:pt x="842476" y="215719"/>
                    <a:pt x="842476" y="217227"/>
                  </a:cubicBezTo>
                  <a:cubicBezTo>
                    <a:pt x="843975" y="218735"/>
                    <a:pt x="843975" y="221752"/>
                    <a:pt x="843975" y="224768"/>
                  </a:cubicBezTo>
                  <a:cubicBezTo>
                    <a:pt x="843975" y="227784"/>
                    <a:pt x="846974" y="241357"/>
                    <a:pt x="848473" y="244374"/>
                  </a:cubicBezTo>
                  <a:cubicBezTo>
                    <a:pt x="848473" y="248898"/>
                    <a:pt x="845474" y="251914"/>
                    <a:pt x="845474" y="251914"/>
                  </a:cubicBezTo>
                  <a:cubicBezTo>
                    <a:pt x="843975" y="253422"/>
                    <a:pt x="843975" y="254930"/>
                    <a:pt x="842476" y="254930"/>
                  </a:cubicBezTo>
                  <a:cubicBezTo>
                    <a:pt x="842476" y="256439"/>
                    <a:pt x="842476" y="257947"/>
                    <a:pt x="842476" y="257947"/>
                  </a:cubicBezTo>
                  <a:cubicBezTo>
                    <a:pt x="842476" y="259455"/>
                    <a:pt x="840977" y="260963"/>
                    <a:pt x="839477" y="262471"/>
                  </a:cubicBezTo>
                  <a:cubicBezTo>
                    <a:pt x="839477" y="262471"/>
                    <a:pt x="837978" y="265487"/>
                    <a:pt x="836479" y="266995"/>
                  </a:cubicBezTo>
                  <a:cubicBezTo>
                    <a:pt x="834979" y="268504"/>
                    <a:pt x="836479" y="268504"/>
                    <a:pt x="834979" y="271520"/>
                  </a:cubicBezTo>
                  <a:cubicBezTo>
                    <a:pt x="834979" y="274536"/>
                    <a:pt x="834979" y="273028"/>
                    <a:pt x="836479" y="274536"/>
                  </a:cubicBezTo>
                  <a:cubicBezTo>
                    <a:pt x="836479" y="276044"/>
                    <a:pt x="837978" y="276044"/>
                    <a:pt x="837978" y="276044"/>
                  </a:cubicBezTo>
                  <a:cubicBezTo>
                    <a:pt x="839477" y="277552"/>
                    <a:pt x="840977" y="277552"/>
                    <a:pt x="843975" y="279060"/>
                  </a:cubicBezTo>
                  <a:cubicBezTo>
                    <a:pt x="846974" y="280569"/>
                    <a:pt x="848473" y="279060"/>
                    <a:pt x="851472" y="280569"/>
                  </a:cubicBezTo>
                  <a:cubicBezTo>
                    <a:pt x="855970" y="282077"/>
                    <a:pt x="857469" y="280569"/>
                    <a:pt x="860468" y="282077"/>
                  </a:cubicBezTo>
                  <a:cubicBezTo>
                    <a:pt x="861967" y="282077"/>
                    <a:pt x="866465" y="282077"/>
                    <a:pt x="867964" y="283585"/>
                  </a:cubicBezTo>
                  <a:cubicBezTo>
                    <a:pt x="870963" y="285093"/>
                    <a:pt x="875461" y="286601"/>
                    <a:pt x="878459" y="288109"/>
                  </a:cubicBezTo>
                  <a:cubicBezTo>
                    <a:pt x="881458" y="289617"/>
                    <a:pt x="884456" y="289617"/>
                    <a:pt x="890454" y="291125"/>
                  </a:cubicBezTo>
                  <a:cubicBezTo>
                    <a:pt x="894952" y="294142"/>
                    <a:pt x="899450" y="291125"/>
                    <a:pt x="903948" y="292634"/>
                  </a:cubicBezTo>
                  <a:cubicBezTo>
                    <a:pt x="906946" y="292634"/>
                    <a:pt x="906946" y="292634"/>
                    <a:pt x="908445" y="294142"/>
                  </a:cubicBezTo>
                  <a:cubicBezTo>
                    <a:pt x="911444" y="294142"/>
                    <a:pt x="911444" y="292634"/>
                    <a:pt x="915942" y="292634"/>
                  </a:cubicBezTo>
                  <a:cubicBezTo>
                    <a:pt x="920440" y="292634"/>
                    <a:pt x="920440" y="291125"/>
                    <a:pt x="923439" y="292634"/>
                  </a:cubicBezTo>
                  <a:cubicBezTo>
                    <a:pt x="927936" y="294142"/>
                    <a:pt x="929436" y="298666"/>
                    <a:pt x="929436" y="301682"/>
                  </a:cubicBezTo>
                  <a:cubicBezTo>
                    <a:pt x="929436" y="303190"/>
                    <a:pt x="927936" y="304699"/>
                    <a:pt x="926437" y="306207"/>
                  </a:cubicBezTo>
                  <a:cubicBezTo>
                    <a:pt x="926437" y="307715"/>
                    <a:pt x="923439" y="312239"/>
                    <a:pt x="923439" y="312239"/>
                  </a:cubicBezTo>
                  <a:cubicBezTo>
                    <a:pt x="921939" y="319780"/>
                    <a:pt x="918941" y="321288"/>
                    <a:pt x="914443" y="327320"/>
                  </a:cubicBezTo>
                  <a:cubicBezTo>
                    <a:pt x="912943" y="330337"/>
                    <a:pt x="912943" y="330337"/>
                    <a:pt x="911444" y="333353"/>
                  </a:cubicBezTo>
                  <a:cubicBezTo>
                    <a:pt x="909945" y="340894"/>
                    <a:pt x="908445" y="343910"/>
                    <a:pt x="903948" y="349942"/>
                  </a:cubicBezTo>
                  <a:cubicBezTo>
                    <a:pt x="903948" y="351450"/>
                    <a:pt x="900949" y="351450"/>
                    <a:pt x="897950" y="351450"/>
                  </a:cubicBezTo>
                  <a:cubicBezTo>
                    <a:pt x="894952" y="351450"/>
                    <a:pt x="887455" y="352959"/>
                    <a:pt x="885956" y="352959"/>
                  </a:cubicBezTo>
                  <a:cubicBezTo>
                    <a:pt x="882957" y="352959"/>
                    <a:pt x="875461" y="352959"/>
                    <a:pt x="870963" y="352959"/>
                  </a:cubicBezTo>
                  <a:cubicBezTo>
                    <a:pt x="867964" y="352959"/>
                    <a:pt x="866465" y="352959"/>
                    <a:pt x="860468" y="352959"/>
                  </a:cubicBezTo>
                  <a:cubicBezTo>
                    <a:pt x="852971" y="351450"/>
                    <a:pt x="852971" y="352959"/>
                    <a:pt x="845474" y="352959"/>
                  </a:cubicBezTo>
                  <a:cubicBezTo>
                    <a:pt x="836479" y="352959"/>
                    <a:pt x="833480" y="354467"/>
                    <a:pt x="831981" y="352959"/>
                  </a:cubicBezTo>
                  <a:cubicBezTo>
                    <a:pt x="827483" y="349942"/>
                    <a:pt x="813989" y="352959"/>
                    <a:pt x="809491" y="352959"/>
                  </a:cubicBezTo>
                  <a:cubicBezTo>
                    <a:pt x="804993" y="352959"/>
                    <a:pt x="797497" y="354467"/>
                    <a:pt x="794498" y="355975"/>
                  </a:cubicBezTo>
                  <a:cubicBezTo>
                    <a:pt x="791499" y="355975"/>
                    <a:pt x="785502" y="358991"/>
                    <a:pt x="781004" y="358991"/>
                  </a:cubicBezTo>
                  <a:cubicBezTo>
                    <a:pt x="770509" y="358991"/>
                    <a:pt x="764512" y="362007"/>
                    <a:pt x="757015" y="366532"/>
                  </a:cubicBezTo>
                  <a:cubicBezTo>
                    <a:pt x="754017" y="366532"/>
                    <a:pt x="742022" y="372564"/>
                    <a:pt x="740523" y="374072"/>
                  </a:cubicBezTo>
                  <a:cubicBezTo>
                    <a:pt x="739024" y="374072"/>
                    <a:pt x="736025" y="377089"/>
                    <a:pt x="728528" y="380105"/>
                  </a:cubicBezTo>
                  <a:cubicBezTo>
                    <a:pt x="721032" y="384629"/>
                    <a:pt x="721032" y="384629"/>
                    <a:pt x="718033" y="383121"/>
                  </a:cubicBezTo>
                  <a:cubicBezTo>
                    <a:pt x="715035" y="383121"/>
                    <a:pt x="715035" y="381613"/>
                    <a:pt x="715035" y="381613"/>
                  </a:cubicBezTo>
                  <a:cubicBezTo>
                    <a:pt x="713535" y="380105"/>
                    <a:pt x="712036" y="378597"/>
                    <a:pt x="712036" y="378597"/>
                  </a:cubicBezTo>
                  <a:cubicBezTo>
                    <a:pt x="712036" y="377089"/>
                    <a:pt x="710537" y="371056"/>
                    <a:pt x="709037" y="369548"/>
                  </a:cubicBezTo>
                  <a:cubicBezTo>
                    <a:pt x="707538" y="366532"/>
                    <a:pt x="706039" y="366532"/>
                    <a:pt x="703040" y="363515"/>
                  </a:cubicBezTo>
                  <a:cubicBezTo>
                    <a:pt x="700042" y="358991"/>
                    <a:pt x="691046" y="351450"/>
                    <a:pt x="689546" y="349942"/>
                  </a:cubicBezTo>
                  <a:cubicBezTo>
                    <a:pt x="688047" y="349942"/>
                    <a:pt x="688047" y="345418"/>
                    <a:pt x="688047" y="342402"/>
                  </a:cubicBezTo>
                  <a:cubicBezTo>
                    <a:pt x="686548" y="340894"/>
                    <a:pt x="689546" y="336369"/>
                    <a:pt x="689546" y="336369"/>
                  </a:cubicBezTo>
                  <a:cubicBezTo>
                    <a:pt x="689546" y="336369"/>
                    <a:pt x="692545" y="333353"/>
                    <a:pt x="694044" y="330337"/>
                  </a:cubicBezTo>
                  <a:cubicBezTo>
                    <a:pt x="695544" y="325812"/>
                    <a:pt x="697043" y="325812"/>
                    <a:pt x="698542" y="325812"/>
                  </a:cubicBezTo>
                  <a:cubicBezTo>
                    <a:pt x="700042" y="325812"/>
                    <a:pt x="704539" y="325812"/>
                    <a:pt x="704539" y="325812"/>
                  </a:cubicBezTo>
                  <a:cubicBezTo>
                    <a:pt x="706039" y="325812"/>
                    <a:pt x="709037" y="324304"/>
                    <a:pt x="710537" y="321288"/>
                  </a:cubicBezTo>
                  <a:cubicBezTo>
                    <a:pt x="713535" y="319780"/>
                    <a:pt x="719533" y="319780"/>
                    <a:pt x="721032" y="319780"/>
                  </a:cubicBezTo>
                  <a:cubicBezTo>
                    <a:pt x="722531" y="319780"/>
                    <a:pt x="728528" y="316764"/>
                    <a:pt x="731527" y="316764"/>
                  </a:cubicBezTo>
                  <a:cubicBezTo>
                    <a:pt x="734526" y="315255"/>
                    <a:pt x="739024" y="313747"/>
                    <a:pt x="742022" y="312239"/>
                  </a:cubicBezTo>
                  <a:cubicBezTo>
                    <a:pt x="743521" y="312239"/>
                    <a:pt x="749519" y="310731"/>
                    <a:pt x="751018" y="310731"/>
                  </a:cubicBezTo>
                  <a:cubicBezTo>
                    <a:pt x="752517" y="310731"/>
                    <a:pt x="755516" y="310731"/>
                    <a:pt x="758515" y="310731"/>
                  </a:cubicBezTo>
                  <a:cubicBezTo>
                    <a:pt x="760014" y="310731"/>
                    <a:pt x="761513" y="307715"/>
                    <a:pt x="764512" y="307715"/>
                  </a:cubicBezTo>
                  <a:cubicBezTo>
                    <a:pt x="769010" y="309223"/>
                    <a:pt x="769010" y="307715"/>
                    <a:pt x="772008" y="306207"/>
                  </a:cubicBezTo>
                  <a:cubicBezTo>
                    <a:pt x="775007" y="306207"/>
                    <a:pt x="775007" y="304699"/>
                    <a:pt x="778006" y="304699"/>
                  </a:cubicBezTo>
                  <a:cubicBezTo>
                    <a:pt x="781004" y="304699"/>
                    <a:pt x="779505" y="303190"/>
                    <a:pt x="779505" y="301682"/>
                  </a:cubicBezTo>
                  <a:cubicBezTo>
                    <a:pt x="781004" y="300174"/>
                    <a:pt x="781004" y="300174"/>
                    <a:pt x="779505" y="300174"/>
                  </a:cubicBezTo>
                  <a:cubicBezTo>
                    <a:pt x="778006" y="300174"/>
                    <a:pt x="776506" y="300174"/>
                    <a:pt x="775007" y="298666"/>
                  </a:cubicBezTo>
                  <a:cubicBezTo>
                    <a:pt x="773508" y="298666"/>
                    <a:pt x="772008" y="297158"/>
                    <a:pt x="770509" y="295650"/>
                  </a:cubicBezTo>
                  <a:cubicBezTo>
                    <a:pt x="769010" y="294142"/>
                    <a:pt x="769010" y="294142"/>
                    <a:pt x="767510" y="294142"/>
                  </a:cubicBezTo>
                  <a:cubicBezTo>
                    <a:pt x="763012" y="294142"/>
                    <a:pt x="766011" y="283585"/>
                    <a:pt x="767510" y="283585"/>
                  </a:cubicBezTo>
                  <a:cubicBezTo>
                    <a:pt x="769010" y="282077"/>
                    <a:pt x="769010" y="279060"/>
                    <a:pt x="770509" y="277552"/>
                  </a:cubicBezTo>
                  <a:cubicBezTo>
                    <a:pt x="770509" y="276044"/>
                    <a:pt x="772008" y="270012"/>
                    <a:pt x="772008" y="268504"/>
                  </a:cubicBezTo>
                  <a:cubicBezTo>
                    <a:pt x="773508" y="268504"/>
                    <a:pt x="776506" y="263979"/>
                    <a:pt x="776506" y="262471"/>
                  </a:cubicBezTo>
                  <a:cubicBezTo>
                    <a:pt x="776506" y="260963"/>
                    <a:pt x="773508" y="257947"/>
                    <a:pt x="772008" y="253422"/>
                  </a:cubicBezTo>
                  <a:cubicBezTo>
                    <a:pt x="770509" y="248898"/>
                    <a:pt x="767510" y="248898"/>
                    <a:pt x="766011" y="247390"/>
                  </a:cubicBezTo>
                  <a:cubicBezTo>
                    <a:pt x="764512" y="245882"/>
                    <a:pt x="763012" y="245882"/>
                    <a:pt x="760014" y="244374"/>
                  </a:cubicBezTo>
                  <a:cubicBezTo>
                    <a:pt x="755516" y="244374"/>
                    <a:pt x="752517" y="242865"/>
                    <a:pt x="749519" y="242865"/>
                  </a:cubicBezTo>
                  <a:cubicBezTo>
                    <a:pt x="746520" y="241357"/>
                    <a:pt x="746520" y="239849"/>
                    <a:pt x="743521" y="239849"/>
                  </a:cubicBezTo>
                  <a:cubicBezTo>
                    <a:pt x="742022" y="239849"/>
                    <a:pt x="737524" y="238341"/>
                    <a:pt x="737524" y="238341"/>
                  </a:cubicBezTo>
                  <a:cubicBezTo>
                    <a:pt x="736025" y="238341"/>
                    <a:pt x="734526" y="236833"/>
                    <a:pt x="731527" y="233817"/>
                  </a:cubicBezTo>
                  <a:cubicBezTo>
                    <a:pt x="728528" y="232309"/>
                    <a:pt x="731527" y="233817"/>
                    <a:pt x="728528" y="229292"/>
                  </a:cubicBezTo>
                  <a:cubicBezTo>
                    <a:pt x="727029" y="224768"/>
                    <a:pt x="727029" y="224768"/>
                    <a:pt x="727029" y="223260"/>
                  </a:cubicBezTo>
                  <a:cubicBezTo>
                    <a:pt x="727029" y="220244"/>
                    <a:pt x="728528" y="218735"/>
                    <a:pt x="728528" y="217227"/>
                  </a:cubicBezTo>
                  <a:cubicBezTo>
                    <a:pt x="728528" y="215719"/>
                    <a:pt x="730028" y="212703"/>
                    <a:pt x="730028" y="212703"/>
                  </a:cubicBezTo>
                  <a:cubicBezTo>
                    <a:pt x="731527" y="211195"/>
                    <a:pt x="734526" y="209687"/>
                    <a:pt x="734526" y="209687"/>
                  </a:cubicBezTo>
                  <a:cubicBezTo>
                    <a:pt x="734526" y="209687"/>
                    <a:pt x="737524" y="208179"/>
                    <a:pt x="739024" y="208179"/>
                  </a:cubicBezTo>
                  <a:cubicBezTo>
                    <a:pt x="740523" y="208179"/>
                    <a:pt x="740523" y="206670"/>
                    <a:pt x="742022" y="206670"/>
                  </a:cubicBezTo>
                  <a:cubicBezTo>
                    <a:pt x="742022" y="206670"/>
                    <a:pt x="743521" y="206670"/>
                    <a:pt x="746520" y="206670"/>
                  </a:cubicBezTo>
                  <a:cubicBezTo>
                    <a:pt x="749519" y="206670"/>
                    <a:pt x="751018" y="205162"/>
                    <a:pt x="752517" y="205162"/>
                  </a:cubicBezTo>
                  <a:cubicBezTo>
                    <a:pt x="752517" y="206670"/>
                    <a:pt x="755516" y="205162"/>
                    <a:pt x="758515" y="205162"/>
                  </a:cubicBezTo>
                  <a:cubicBezTo>
                    <a:pt x="758515" y="205162"/>
                    <a:pt x="760014" y="203654"/>
                    <a:pt x="761513" y="203654"/>
                  </a:cubicBezTo>
                  <a:cubicBezTo>
                    <a:pt x="763012" y="203654"/>
                    <a:pt x="766011" y="200638"/>
                    <a:pt x="767510" y="199130"/>
                  </a:cubicBezTo>
                  <a:cubicBezTo>
                    <a:pt x="769010" y="197622"/>
                    <a:pt x="773508" y="197622"/>
                    <a:pt x="775007" y="196114"/>
                  </a:cubicBezTo>
                  <a:cubicBezTo>
                    <a:pt x="775007" y="194605"/>
                    <a:pt x="781004" y="191589"/>
                    <a:pt x="782504" y="190081"/>
                  </a:cubicBezTo>
                  <a:cubicBezTo>
                    <a:pt x="782504" y="190081"/>
                    <a:pt x="788501" y="187065"/>
                    <a:pt x="790000" y="185557"/>
                  </a:cubicBezTo>
                  <a:cubicBezTo>
                    <a:pt x="791499" y="184049"/>
                    <a:pt x="792999" y="184049"/>
                    <a:pt x="798996" y="179524"/>
                  </a:cubicBezTo>
                  <a:cubicBezTo>
                    <a:pt x="804993" y="176508"/>
                    <a:pt x="801995" y="178016"/>
                    <a:pt x="806492" y="175000"/>
                  </a:cubicBezTo>
                  <a:cubicBezTo>
                    <a:pt x="809491" y="171984"/>
                    <a:pt x="810990" y="171984"/>
                    <a:pt x="813989" y="170475"/>
                  </a:cubicBezTo>
                  <a:cubicBezTo>
                    <a:pt x="816988" y="168967"/>
                    <a:pt x="816988" y="168967"/>
                    <a:pt x="821486" y="165951"/>
                  </a:cubicBezTo>
                  <a:cubicBezTo>
                    <a:pt x="827483" y="164443"/>
                    <a:pt x="828982" y="162935"/>
                    <a:pt x="833480" y="161427"/>
                  </a:cubicBezTo>
                  <a:cubicBezTo>
                    <a:pt x="839477" y="158410"/>
                    <a:pt x="840977" y="158410"/>
                    <a:pt x="843975" y="156902"/>
                  </a:cubicBezTo>
                  <a:cubicBezTo>
                    <a:pt x="846974" y="153886"/>
                    <a:pt x="848473" y="153886"/>
                    <a:pt x="851472" y="152378"/>
                  </a:cubicBezTo>
                  <a:cubicBezTo>
                    <a:pt x="855970" y="150870"/>
                    <a:pt x="857469" y="149362"/>
                    <a:pt x="860468" y="147854"/>
                  </a:cubicBezTo>
                  <a:cubicBezTo>
                    <a:pt x="863466" y="146345"/>
                    <a:pt x="863466" y="144837"/>
                    <a:pt x="866465" y="144837"/>
                  </a:cubicBezTo>
                  <a:close/>
                  <a:moveTo>
                    <a:pt x="4313352" y="140120"/>
                  </a:moveTo>
                  <a:cubicBezTo>
                    <a:pt x="4313352" y="140120"/>
                    <a:pt x="4311849" y="143137"/>
                    <a:pt x="4310347" y="144646"/>
                  </a:cubicBezTo>
                  <a:cubicBezTo>
                    <a:pt x="4310347" y="146155"/>
                    <a:pt x="4310347" y="146155"/>
                    <a:pt x="4310347" y="147663"/>
                  </a:cubicBezTo>
                  <a:cubicBezTo>
                    <a:pt x="4308844" y="149172"/>
                    <a:pt x="4310347" y="152189"/>
                    <a:pt x="4310347" y="152189"/>
                  </a:cubicBezTo>
                  <a:cubicBezTo>
                    <a:pt x="4310347" y="152189"/>
                    <a:pt x="4310347" y="152189"/>
                    <a:pt x="4311849" y="152189"/>
                  </a:cubicBezTo>
                  <a:cubicBezTo>
                    <a:pt x="4311849" y="152189"/>
                    <a:pt x="4316357" y="150681"/>
                    <a:pt x="4316357" y="149172"/>
                  </a:cubicBezTo>
                  <a:cubicBezTo>
                    <a:pt x="4316357" y="149172"/>
                    <a:pt x="4316357" y="149172"/>
                    <a:pt x="4316357" y="146155"/>
                  </a:cubicBezTo>
                  <a:cubicBezTo>
                    <a:pt x="4316357" y="146155"/>
                    <a:pt x="4316357" y="144646"/>
                    <a:pt x="4316357" y="143137"/>
                  </a:cubicBezTo>
                  <a:cubicBezTo>
                    <a:pt x="4316357" y="141629"/>
                    <a:pt x="4314854" y="140120"/>
                    <a:pt x="4314854" y="140120"/>
                  </a:cubicBezTo>
                  <a:cubicBezTo>
                    <a:pt x="4314854" y="140120"/>
                    <a:pt x="4314854" y="140120"/>
                    <a:pt x="4313352" y="140120"/>
                  </a:cubicBezTo>
                  <a:close/>
                  <a:moveTo>
                    <a:pt x="639716" y="135391"/>
                  </a:moveTo>
                  <a:cubicBezTo>
                    <a:pt x="639716" y="135391"/>
                    <a:pt x="646992" y="135391"/>
                    <a:pt x="646992" y="136920"/>
                  </a:cubicBezTo>
                  <a:cubicBezTo>
                    <a:pt x="648447" y="136920"/>
                    <a:pt x="651358" y="138449"/>
                    <a:pt x="651358" y="139977"/>
                  </a:cubicBezTo>
                  <a:cubicBezTo>
                    <a:pt x="651358" y="139977"/>
                    <a:pt x="652813" y="141506"/>
                    <a:pt x="654268" y="141506"/>
                  </a:cubicBezTo>
                  <a:cubicBezTo>
                    <a:pt x="654268" y="143035"/>
                    <a:pt x="655723" y="144563"/>
                    <a:pt x="655723" y="144563"/>
                  </a:cubicBezTo>
                  <a:cubicBezTo>
                    <a:pt x="655723" y="146092"/>
                    <a:pt x="657179" y="147621"/>
                    <a:pt x="658634" y="149149"/>
                  </a:cubicBezTo>
                  <a:cubicBezTo>
                    <a:pt x="658634" y="149149"/>
                    <a:pt x="658634" y="150678"/>
                    <a:pt x="660089" y="152207"/>
                  </a:cubicBezTo>
                  <a:cubicBezTo>
                    <a:pt x="661544" y="152207"/>
                    <a:pt x="661544" y="153736"/>
                    <a:pt x="661544" y="153736"/>
                  </a:cubicBezTo>
                  <a:cubicBezTo>
                    <a:pt x="661544" y="153736"/>
                    <a:pt x="662999" y="156793"/>
                    <a:pt x="664455" y="156793"/>
                  </a:cubicBezTo>
                  <a:cubicBezTo>
                    <a:pt x="664455" y="158322"/>
                    <a:pt x="664455" y="159850"/>
                    <a:pt x="665910" y="161379"/>
                  </a:cubicBezTo>
                  <a:cubicBezTo>
                    <a:pt x="665910" y="162908"/>
                    <a:pt x="665910" y="167494"/>
                    <a:pt x="664455" y="167494"/>
                  </a:cubicBezTo>
                  <a:cubicBezTo>
                    <a:pt x="664455" y="169023"/>
                    <a:pt x="662999" y="172080"/>
                    <a:pt x="662999" y="172080"/>
                  </a:cubicBezTo>
                  <a:cubicBezTo>
                    <a:pt x="662999" y="172080"/>
                    <a:pt x="661544" y="173609"/>
                    <a:pt x="661544" y="175137"/>
                  </a:cubicBezTo>
                  <a:cubicBezTo>
                    <a:pt x="660089" y="175137"/>
                    <a:pt x="658634" y="176666"/>
                    <a:pt x="657179" y="176666"/>
                  </a:cubicBezTo>
                  <a:cubicBezTo>
                    <a:pt x="655723" y="176666"/>
                    <a:pt x="651358" y="176666"/>
                    <a:pt x="649902" y="176666"/>
                  </a:cubicBezTo>
                  <a:cubicBezTo>
                    <a:pt x="648447" y="175137"/>
                    <a:pt x="648447" y="175137"/>
                    <a:pt x="645537" y="173609"/>
                  </a:cubicBezTo>
                  <a:cubicBezTo>
                    <a:pt x="644082" y="172080"/>
                    <a:pt x="641171" y="170551"/>
                    <a:pt x="639716" y="170551"/>
                  </a:cubicBezTo>
                  <a:cubicBezTo>
                    <a:pt x="639716" y="169023"/>
                    <a:pt x="636806" y="167494"/>
                    <a:pt x="636806" y="165965"/>
                  </a:cubicBezTo>
                  <a:cubicBezTo>
                    <a:pt x="633895" y="162908"/>
                    <a:pt x="633895" y="159850"/>
                    <a:pt x="632440" y="155264"/>
                  </a:cubicBezTo>
                  <a:cubicBezTo>
                    <a:pt x="632440" y="155264"/>
                    <a:pt x="632440" y="152207"/>
                    <a:pt x="632440" y="150678"/>
                  </a:cubicBezTo>
                  <a:cubicBezTo>
                    <a:pt x="632440" y="150678"/>
                    <a:pt x="630985" y="147621"/>
                    <a:pt x="630985" y="146092"/>
                  </a:cubicBezTo>
                  <a:cubicBezTo>
                    <a:pt x="632440" y="144563"/>
                    <a:pt x="630985" y="143035"/>
                    <a:pt x="632440" y="141506"/>
                  </a:cubicBezTo>
                  <a:cubicBezTo>
                    <a:pt x="632440" y="141506"/>
                    <a:pt x="633895" y="138449"/>
                    <a:pt x="633895" y="138449"/>
                  </a:cubicBezTo>
                  <a:cubicBezTo>
                    <a:pt x="633895" y="138449"/>
                    <a:pt x="635350" y="136920"/>
                    <a:pt x="636806" y="136920"/>
                  </a:cubicBezTo>
                  <a:cubicBezTo>
                    <a:pt x="638261" y="135391"/>
                    <a:pt x="639716" y="135391"/>
                    <a:pt x="639716" y="135391"/>
                  </a:cubicBezTo>
                  <a:close/>
                  <a:moveTo>
                    <a:pt x="1176897" y="133535"/>
                  </a:moveTo>
                  <a:cubicBezTo>
                    <a:pt x="1173883" y="133535"/>
                    <a:pt x="1173883" y="135042"/>
                    <a:pt x="1170870" y="136549"/>
                  </a:cubicBezTo>
                  <a:cubicBezTo>
                    <a:pt x="1169363" y="138055"/>
                    <a:pt x="1169363" y="139562"/>
                    <a:pt x="1166349" y="142576"/>
                  </a:cubicBezTo>
                  <a:cubicBezTo>
                    <a:pt x="1164843" y="144083"/>
                    <a:pt x="1164843" y="145589"/>
                    <a:pt x="1163336" y="148603"/>
                  </a:cubicBezTo>
                  <a:cubicBezTo>
                    <a:pt x="1161829" y="151616"/>
                    <a:pt x="1161829" y="151616"/>
                    <a:pt x="1160322" y="154630"/>
                  </a:cubicBezTo>
                  <a:cubicBezTo>
                    <a:pt x="1158816" y="157644"/>
                    <a:pt x="1155802" y="159150"/>
                    <a:pt x="1154295" y="160657"/>
                  </a:cubicBezTo>
                  <a:cubicBezTo>
                    <a:pt x="1152788" y="163671"/>
                    <a:pt x="1154295" y="163671"/>
                    <a:pt x="1151282" y="168191"/>
                  </a:cubicBezTo>
                  <a:cubicBezTo>
                    <a:pt x="1149775" y="172711"/>
                    <a:pt x="1149775" y="172711"/>
                    <a:pt x="1148268" y="174218"/>
                  </a:cubicBezTo>
                  <a:cubicBezTo>
                    <a:pt x="1148268" y="175725"/>
                    <a:pt x="1148268" y="180245"/>
                    <a:pt x="1148268" y="183259"/>
                  </a:cubicBezTo>
                  <a:cubicBezTo>
                    <a:pt x="1146761" y="184766"/>
                    <a:pt x="1149775" y="187779"/>
                    <a:pt x="1149775" y="190793"/>
                  </a:cubicBezTo>
                  <a:cubicBezTo>
                    <a:pt x="1151282" y="192299"/>
                    <a:pt x="1149775" y="195313"/>
                    <a:pt x="1151282" y="195313"/>
                  </a:cubicBezTo>
                  <a:cubicBezTo>
                    <a:pt x="1151282" y="195313"/>
                    <a:pt x="1152788" y="196820"/>
                    <a:pt x="1152788" y="196820"/>
                  </a:cubicBezTo>
                  <a:cubicBezTo>
                    <a:pt x="1154295" y="198327"/>
                    <a:pt x="1157309" y="198327"/>
                    <a:pt x="1158816" y="198327"/>
                  </a:cubicBezTo>
                  <a:cubicBezTo>
                    <a:pt x="1160322" y="196820"/>
                    <a:pt x="1160322" y="196820"/>
                    <a:pt x="1161829" y="196820"/>
                  </a:cubicBezTo>
                  <a:cubicBezTo>
                    <a:pt x="1163336" y="195313"/>
                    <a:pt x="1164843" y="195313"/>
                    <a:pt x="1166349" y="195313"/>
                  </a:cubicBezTo>
                  <a:cubicBezTo>
                    <a:pt x="1167856" y="195313"/>
                    <a:pt x="1169363" y="193806"/>
                    <a:pt x="1169363" y="193806"/>
                  </a:cubicBezTo>
                  <a:cubicBezTo>
                    <a:pt x="1169363" y="193806"/>
                    <a:pt x="1170870" y="195313"/>
                    <a:pt x="1169363" y="196820"/>
                  </a:cubicBezTo>
                  <a:cubicBezTo>
                    <a:pt x="1169363" y="199833"/>
                    <a:pt x="1167856" y="199833"/>
                    <a:pt x="1167856" y="201340"/>
                  </a:cubicBezTo>
                  <a:cubicBezTo>
                    <a:pt x="1166349" y="202847"/>
                    <a:pt x="1166349" y="202847"/>
                    <a:pt x="1164843" y="204354"/>
                  </a:cubicBezTo>
                  <a:cubicBezTo>
                    <a:pt x="1163336" y="205860"/>
                    <a:pt x="1163336" y="207367"/>
                    <a:pt x="1163336" y="208874"/>
                  </a:cubicBezTo>
                  <a:cubicBezTo>
                    <a:pt x="1161829" y="210381"/>
                    <a:pt x="1161829" y="211888"/>
                    <a:pt x="1160322" y="213394"/>
                  </a:cubicBezTo>
                  <a:cubicBezTo>
                    <a:pt x="1158816" y="214901"/>
                    <a:pt x="1155802" y="214901"/>
                    <a:pt x="1154295" y="216408"/>
                  </a:cubicBezTo>
                  <a:cubicBezTo>
                    <a:pt x="1152788" y="217915"/>
                    <a:pt x="1149775" y="217915"/>
                    <a:pt x="1146761" y="217915"/>
                  </a:cubicBezTo>
                  <a:cubicBezTo>
                    <a:pt x="1143748" y="217915"/>
                    <a:pt x="1143748" y="217915"/>
                    <a:pt x="1140734" y="217915"/>
                  </a:cubicBezTo>
                  <a:cubicBezTo>
                    <a:pt x="1137721" y="217915"/>
                    <a:pt x="1139227" y="219422"/>
                    <a:pt x="1137721" y="220928"/>
                  </a:cubicBezTo>
                  <a:cubicBezTo>
                    <a:pt x="1137721" y="222435"/>
                    <a:pt x="1136214" y="225449"/>
                    <a:pt x="1134707" y="228462"/>
                  </a:cubicBezTo>
                  <a:cubicBezTo>
                    <a:pt x="1133200" y="231476"/>
                    <a:pt x="1133200" y="231476"/>
                    <a:pt x="1130187" y="235996"/>
                  </a:cubicBezTo>
                  <a:cubicBezTo>
                    <a:pt x="1127173" y="240516"/>
                    <a:pt x="1128680" y="239010"/>
                    <a:pt x="1128680" y="240516"/>
                  </a:cubicBezTo>
                  <a:cubicBezTo>
                    <a:pt x="1128680" y="243530"/>
                    <a:pt x="1128680" y="246544"/>
                    <a:pt x="1128680" y="249557"/>
                  </a:cubicBezTo>
                  <a:cubicBezTo>
                    <a:pt x="1128680" y="252571"/>
                    <a:pt x="1128680" y="252571"/>
                    <a:pt x="1127173" y="254077"/>
                  </a:cubicBezTo>
                  <a:cubicBezTo>
                    <a:pt x="1125666" y="255584"/>
                    <a:pt x="1125666" y="255584"/>
                    <a:pt x="1125666" y="257091"/>
                  </a:cubicBezTo>
                  <a:cubicBezTo>
                    <a:pt x="1125666" y="260105"/>
                    <a:pt x="1127173" y="260105"/>
                    <a:pt x="1127173" y="263118"/>
                  </a:cubicBezTo>
                  <a:cubicBezTo>
                    <a:pt x="1128680" y="266132"/>
                    <a:pt x="1128680" y="266132"/>
                    <a:pt x="1133200" y="266132"/>
                  </a:cubicBezTo>
                  <a:cubicBezTo>
                    <a:pt x="1136214" y="267638"/>
                    <a:pt x="1136214" y="266132"/>
                    <a:pt x="1137721" y="264625"/>
                  </a:cubicBezTo>
                  <a:cubicBezTo>
                    <a:pt x="1140734" y="264625"/>
                    <a:pt x="1140734" y="264625"/>
                    <a:pt x="1142241" y="263118"/>
                  </a:cubicBezTo>
                  <a:cubicBezTo>
                    <a:pt x="1143748" y="263118"/>
                    <a:pt x="1145255" y="261611"/>
                    <a:pt x="1146761" y="260105"/>
                  </a:cubicBezTo>
                  <a:cubicBezTo>
                    <a:pt x="1146761" y="258598"/>
                    <a:pt x="1148268" y="260105"/>
                    <a:pt x="1151282" y="260105"/>
                  </a:cubicBezTo>
                  <a:cubicBezTo>
                    <a:pt x="1154295" y="260105"/>
                    <a:pt x="1152788" y="258598"/>
                    <a:pt x="1152788" y="257091"/>
                  </a:cubicBezTo>
                  <a:cubicBezTo>
                    <a:pt x="1154295" y="255584"/>
                    <a:pt x="1155802" y="257091"/>
                    <a:pt x="1157309" y="255584"/>
                  </a:cubicBezTo>
                  <a:cubicBezTo>
                    <a:pt x="1158816" y="255584"/>
                    <a:pt x="1158816" y="255584"/>
                    <a:pt x="1160322" y="257091"/>
                  </a:cubicBezTo>
                  <a:cubicBezTo>
                    <a:pt x="1163336" y="260105"/>
                    <a:pt x="1163336" y="258598"/>
                    <a:pt x="1163336" y="261611"/>
                  </a:cubicBezTo>
                  <a:cubicBezTo>
                    <a:pt x="1163336" y="264625"/>
                    <a:pt x="1161829" y="263118"/>
                    <a:pt x="1160322" y="266132"/>
                  </a:cubicBezTo>
                  <a:cubicBezTo>
                    <a:pt x="1160322" y="269145"/>
                    <a:pt x="1158816" y="267638"/>
                    <a:pt x="1155802" y="270652"/>
                  </a:cubicBezTo>
                  <a:cubicBezTo>
                    <a:pt x="1152788" y="273666"/>
                    <a:pt x="1151282" y="273666"/>
                    <a:pt x="1149775" y="275172"/>
                  </a:cubicBezTo>
                  <a:cubicBezTo>
                    <a:pt x="1148268" y="275172"/>
                    <a:pt x="1145255" y="278186"/>
                    <a:pt x="1142241" y="279693"/>
                  </a:cubicBezTo>
                  <a:cubicBezTo>
                    <a:pt x="1139227" y="281199"/>
                    <a:pt x="1139227" y="282706"/>
                    <a:pt x="1136214" y="284213"/>
                  </a:cubicBezTo>
                  <a:cubicBezTo>
                    <a:pt x="1133200" y="285720"/>
                    <a:pt x="1130187" y="287227"/>
                    <a:pt x="1127173" y="290240"/>
                  </a:cubicBezTo>
                  <a:cubicBezTo>
                    <a:pt x="1124160" y="291747"/>
                    <a:pt x="1124160" y="291747"/>
                    <a:pt x="1122653" y="293254"/>
                  </a:cubicBezTo>
                  <a:cubicBezTo>
                    <a:pt x="1119639" y="296267"/>
                    <a:pt x="1121146" y="296267"/>
                    <a:pt x="1122653" y="302294"/>
                  </a:cubicBezTo>
                  <a:cubicBezTo>
                    <a:pt x="1122653" y="306815"/>
                    <a:pt x="1122653" y="303801"/>
                    <a:pt x="1122653" y="308322"/>
                  </a:cubicBezTo>
                  <a:cubicBezTo>
                    <a:pt x="1122653" y="311335"/>
                    <a:pt x="1122653" y="312842"/>
                    <a:pt x="1122653" y="315855"/>
                  </a:cubicBezTo>
                  <a:cubicBezTo>
                    <a:pt x="1122653" y="318869"/>
                    <a:pt x="1122653" y="318869"/>
                    <a:pt x="1121146" y="321883"/>
                  </a:cubicBezTo>
                  <a:cubicBezTo>
                    <a:pt x="1121146" y="324896"/>
                    <a:pt x="1122653" y="327910"/>
                    <a:pt x="1122653" y="327910"/>
                  </a:cubicBezTo>
                  <a:cubicBezTo>
                    <a:pt x="1122653" y="327910"/>
                    <a:pt x="1125666" y="329416"/>
                    <a:pt x="1125666" y="329416"/>
                  </a:cubicBezTo>
                  <a:cubicBezTo>
                    <a:pt x="1127173" y="329416"/>
                    <a:pt x="1128680" y="329416"/>
                    <a:pt x="1131694" y="327910"/>
                  </a:cubicBezTo>
                  <a:cubicBezTo>
                    <a:pt x="1134707" y="327910"/>
                    <a:pt x="1134707" y="326403"/>
                    <a:pt x="1139227" y="324896"/>
                  </a:cubicBezTo>
                  <a:cubicBezTo>
                    <a:pt x="1142241" y="323389"/>
                    <a:pt x="1142241" y="324896"/>
                    <a:pt x="1145255" y="323389"/>
                  </a:cubicBezTo>
                  <a:cubicBezTo>
                    <a:pt x="1148268" y="320376"/>
                    <a:pt x="1151282" y="320376"/>
                    <a:pt x="1154295" y="318869"/>
                  </a:cubicBezTo>
                  <a:cubicBezTo>
                    <a:pt x="1157309" y="318869"/>
                    <a:pt x="1155802" y="318869"/>
                    <a:pt x="1158816" y="317362"/>
                  </a:cubicBezTo>
                  <a:cubicBezTo>
                    <a:pt x="1163336" y="314349"/>
                    <a:pt x="1167856" y="314349"/>
                    <a:pt x="1169363" y="314349"/>
                  </a:cubicBezTo>
                  <a:cubicBezTo>
                    <a:pt x="1170870" y="312842"/>
                    <a:pt x="1181417" y="305308"/>
                    <a:pt x="1181417" y="303801"/>
                  </a:cubicBezTo>
                  <a:cubicBezTo>
                    <a:pt x="1182924" y="302294"/>
                    <a:pt x="1184431" y="296267"/>
                    <a:pt x="1184431" y="291747"/>
                  </a:cubicBezTo>
                  <a:cubicBezTo>
                    <a:pt x="1184431" y="287227"/>
                    <a:pt x="1185938" y="278186"/>
                    <a:pt x="1185938" y="278186"/>
                  </a:cubicBezTo>
                  <a:cubicBezTo>
                    <a:pt x="1185938" y="278186"/>
                    <a:pt x="1187444" y="264625"/>
                    <a:pt x="1187444" y="263118"/>
                  </a:cubicBezTo>
                  <a:cubicBezTo>
                    <a:pt x="1187444" y="260105"/>
                    <a:pt x="1187444" y="258598"/>
                    <a:pt x="1185938" y="254077"/>
                  </a:cubicBezTo>
                  <a:cubicBezTo>
                    <a:pt x="1185938" y="251064"/>
                    <a:pt x="1185938" y="246544"/>
                    <a:pt x="1185938" y="245037"/>
                  </a:cubicBezTo>
                  <a:cubicBezTo>
                    <a:pt x="1185938" y="243530"/>
                    <a:pt x="1187444" y="234489"/>
                    <a:pt x="1187444" y="231476"/>
                  </a:cubicBezTo>
                  <a:cubicBezTo>
                    <a:pt x="1187444" y="226955"/>
                    <a:pt x="1187444" y="217915"/>
                    <a:pt x="1187444" y="216408"/>
                  </a:cubicBezTo>
                  <a:cubicBezTo>
                    <a:pt x="1187444" y="214901"/>
                    <a:pt x="1187444" y="208874"/>
                    <a:pt x="1188951" y="204354"/>
                  </a:cubicBezTo>
                  <a:cubicBezTo>
                    <a:pt x="1188951" y="201340"/>
                    <a:pt x="1188951" y="201340"/>
                    <a:pt x="1190458" y="199833"/>
                  </a:cubicBezTo>
                  <a:cubicBezTo>
                    <a:pt x="1191965" y="198327"/>
                    <a:pt x="1191965" y="196820"/>
                    <a:pt x="1191965" y="193806"/>
                  </a:cubicBezTo>
                  <a:cubicBezTo>
                    <a:pt x="1193471" y="190793"/>
                    <a:pt x="1193471" y="190793"/>
                    <a:pt x="1191965" y="186272"/>
                  </a:cubicBezTo>
                  <a:cubicBezTo>
                    <a:pt x="1191965" y="181752"/>
                    <a:pt x="1191965" y="181752"/>
                    <a:pt x="1191965" y="180245"/>
                  </a:cubicBezTo>
                  <a:cubicBezTo>
                    <a:pt x="1191965" y="177232"/>
                    <a:pt x="1191965" y="175725"/>
                    <a:pt x="1193471" y="171205"/>
                  </a:cubicBezTo>
                  <a:cubicBezTo>
                    <a:pt x="1193471" y="168191"/>
                    <a:pt x="1193471" y="165177"/>
                    <a:pt x="1193471" y="162164"/>
                  </a:cubicBezTo>
                  <a:cubicBezTo>
                    <a:pt x="1193471" y="160657"/>
                    <a:pt x="1191965" y="157644"/>
                    <a:pt x="1193471" y="156137"/>
                  </a:cubicBezTo>
                  <a:cubicBezTo>
                    <a:pt x="1193471" y="153123"/>
                    <a:pt x="1193471" y="147096"/>
                    <a:pt x="1193471" y="144083"/>
                  </a:cubicBezTo>
                  <a:cubicBezTo>
                    <a:pt x="1193471" y="141069"/>
                    <a:pt x="1191965" y="141069"/>
                    <a:pt x="1190458" y="139562"/>
                  </a:cubicBezTo>
                  <a:cubicBezTo>
                    <a:pt x="1190458" y="136549"/>
                    <a:pt x="1187444" y="136549"/>
                    <a:pt x="1187444" y="136549"/>
                  </a:cubicBezTo>
                  <a:cubicBezTo>
                    <a:pt x="1187444" y="136549"/>
                    <a:pt x="1187444" y="135042"/>
                    <a:pt x="1181417" y="133535"/>
                  </a:cubicBezTo>
                  <a:cubicBezTo>
                    <a:pt x="1176897" y="133535"/>
                    <a:pt x="1178404" y="133535"/>
                    <a:pt x="1176897" y="133535"/>
                  </a:cubicBezTo>
                  <a:close/>
                  <a:moveTo>
                    <a:pt x="2897001" y="132890"/>
                  </a:moveTo>
                  <a:cubicBezTo>
                    <a:pt x="2897001" y="132890"/>
                    <a:pt x="2897001" y="132890"/>
                    <a:pt x="2895493" y="134398"/>
                  </a:cubicBezTo>
                  <a:cubicBezTo>
                    <a:pt x="2895493" y="134398"/>
                    <a:pt x="2895493" y="134398"/>
                    <a:pt x="2895493" y="137413"/>
                  </a:cubicBezTo>
                  <a:cubicBezTo>
                    <a:pt x="2895493" y="137413"/>
                    <a:pt x="2895493" y="137413"/>
                    <a:pt x="2893984" y="138921"/>
                  </a:cubicBezTo>
                  <a:cubicBezTo>
                    <a:pt x="2893984" y="138921"/>
                    <a:pt x="2893984" y="138921"/>
                    <a:pt x="2893984" y="140428"/>
                  </a:cubicBezTo>
                  <a:cubicBezTo>
                    <a:pt x="2893984" y="140428"/>
                    <a:pt x="2893984" y="140428"/>
                    <a:pt x="2893984" y="143443"/>
                  </a:cubicBezTo>
                  <a:lnTo>
                    <a:pt x="2895493" y="143443"/>
                  </a:lnTo>
                  <a:cubicBezTo>
                    <a:pt x="2895493" y="143443"/>
                    <a:pt x="2895493" y="143443"/>
                    <a:pt x="2897001" y="144951"/>
                  </a:cubicBezTo>
                  <a:cubicBezTo>
                    <a:pt x="2897001" y="144951"/>
                    <a:pt x="2897001" y="144951"/>
                    <a:pt x="2898510" y="146458"/>
                  </a:cubicBezTo>
                  <a:cubicBezTo>
                    <a:pt x="2898510" y="146458"/>
                    <a:pt x="2898510" y="146458"/>
                    <a:pt x="2900019" y="146458"/>
                  </a:cubicBezTo>
                  <a:cubicBezTo>
                    <a:pt x="2900019" y="146458"/>
                    <a:pt x="2900019" y="144951"/>
                    <a:pt x="2900019" y="144951"/>
                  </a:cubicBezTo>
                  <a:cubicBezTo>
                    <a:pt x="2900019" y="144951"/>
                    <a:pt x="2901527" y="143443"/>
                    <a:pt x="2901527" y="143443"/>
                  </a:cubicBezTo>
                  <a:cubicBezTo>
                    <a:pt x="2901527" y="143443"/>
                    <a:pt x="2901527" y="143443"/>
                    <a:pt x="2901527" y="141936"/>
                  </a:cubicBezTo>
                  <a:cubicBezTo>
                    <a:pt x="2901527" y="141936"/>
                    <a:pt x="2901527" y="141936"/>
                    <a:pt x="2901527" y="140428"/>
                  </a:cubicBezTo>
                  <a:cubicBezTo>
                    <a:pt x="2901527" y="140428"/>
                    <a:pt x="2901527" y="140428"/>
                    <a:pt x="2900019" y="138921"/>
                  </a:cubicBezTo>
                  <a:cubicBezTo>
                    <a:pt x="2900019" y="138921"/>
                    <a:pt x="2900019" y="138921"/>
                    <a:pt x="2901527" y="137413"/>
                  </a:cubicBezTo>
                  <a:cubicBezTo>
                    <a:pt x="2901527" y="137413"/>
                    <a:pt x="2901527" y="137413"/>
                    <a:pt x="2901527" y="134398"/>
                  </a:cubicBezTo>
                  <a:cubicBezTo>
                    <a:pt x="2901527" y="134398"/>
                    <a:pt x="2901527" y="134398"/>
                    <a:pt x="2900019" y="132890"/>
                  </a:cubicBezTo>
                  <a:cubicBezTo>
                    <a:pt x="2900019" y="132890"/>
                    <a:pt x="2900019" y="132890"/>
                    <a:pt x="2898510" y="132890"/>
                  </a:cubicBezTo>
                  <a:cubicBezTo>
                    <a:pt x="2898510" y="132890"/>
                    <a:pt x="2898510" y="132890"/>
                    <a:pt x="2897001" y="132890"/>
                  </a:cubicBezTo>
                  <a:close/>
                  <a:moveTo>
                    <a:pt x="36931" y="109991"/>
                  </a:moveTo>
                  <a:cubicBezTo>
                    <a:pt x="38437" y="109991"/>
                    <a:pt x="39942" y="111495"/>
                    <a:pt x="42953" y="111495"/>
                  </a:cubicBezTo>
                  <a:cubicBezTo>
                    <a:pt x="45964" y="112999"/>
                    <a:pt x="50480" y="111495"/>
                    <a:pt x="54996" y="111495"/>
                  </a:cubicBezTo>
                  <a:cubicBezTo>
                    <a:pt x="58007" y="111495"/>
                    <a:pt x="62523" y="111495"/>
                    <a:pt x="65534" y="111495"/>
                  </a:cubicBezTo>
                  <a:cubicBezTo>
                    <a:pt x="68545" y="109991"/>
                    <a:pt x="77577" y="112999"/>
                    <a:pt x="83599" y="114503"/>
                  </a:cubicBezTo>
                  <a:cubicBezTo>
                    <a:pt x="89620" y="116007"/>
                    <a:pt x="88115" y="116007"/>
                    <a:pt x="92631" y="119015"/>
                  </a:cubicBezTo>
                  <a:cubicBezTo>
                    <a:pt x="97147" y="123527"/>
                    <a:pt x="97147" y="122023"/>
                    <a:pt x="100158" y="125031"/>
                  </a:cubicBezTo>
                  <a:cubicBezTo>
                    <a:pt x="100158" y="125031"/>
                    <a:pt x="103169" y="128038"/>
                    <a:pt x="104674" y="128038"/>
                  </a:cubicBezTo>
                  <a:cubicBezTo>
                    <a:pt x="104674" y="129542"/>
                    <a:pt x="106180" y="129542"/>
                    <a:pt x="106180" y="129542"/>
                  </a:cubicBezTo>
                  <a:cubicBezTo>
                    <a:pt x="112201" y="132550"/>
                    <a:pt x="113707" y="132550"/>
                    <a:pt x="116717" y="137062"/>
                  </a:cubicBezTo>
                  <a:cubicBezTo>
                    <a:pt x="118223" y="140070"/>
                    <a:pt x="118223" y="141574"/>
                    <a:pt x="116717" y="149094"/>
                  </a:cubicBezTo>
                  <a:cubicBezTo>
                    <a:pt x="115212" y="153606"/>
                    <a:pt x="109190" y="159621"/>
                    <a:pt x="104674" y="162629"/>
                  </a:cubicBezTo>
                  <a:cubicBezTo>
                    <a:pt x="97147" y="167141"/>
                    <a:pt x="101663" y="165637"/>
                    <a:pt x="95642" y="165637"/>
                  </a:cubicBezTo>
                  <a:cubicBezTo>
                    <a:pt x="88115" y="167141"/>
                    <a:pt x="89620" y="165637"/>
                    <a:pt x="80588" y="164133"/>
                  </a:cubicBezTo>
                  <a:cubicBezTo>
                    <a:pt x="70050" y="162629"/>
                    <a:pt x="74566" y="164133"/>
                    <a:pt x="68545" y="161125"/>
                  </a:cubicBezTo>
                  <a:cubicBezTo>
                    <a:pt x="62523" y="159621"/>
                    <a:pt x="64028" y="155110"/>
                    <a:pt x="59512" y="152102"/>
                  </a:cubicBezTo>
                  <a:cubicBezTo>
                    <a:pt x="53491" y="146086"/>
                    <a:pt x="48975" y="141574"/>
                    <a:pt x="42953" y="134054"/>
                  </a:cubicBezTo>
                  <a:cubicBezTo>
                    <a:pt x="39942" y="129542"/>
                    <a:pt x="41448" y="128038"/>
                    <a:pt x="41448" y="128038"/>
                  </a:cubicBezTo>
                  <a:cubicBezTo>
                    <a:pt x="41448" y="128038"/>
                    <a:pt x="38437" y="126535"/>
                    <a:pt x="36931" y="123527"/>
                  </a:cubicBezTo>
                  <a:cubicBezTo>
                    <a:pt x="35426" y="120519"/>
                    <a:pt x="32415" y="119015"/>
                    <a:pt x="30910" y="116007"/>
                  </a:cubicBezTo>
                  <a:cubicBezTo>
                    <a:pt x="30910" y="112999"/>
                    <a:pt x="30910" y="109991"/>
                    <a:pt x="36931" y="109991"/>
                  </a:cubicBezTo>
                  <a:close/>
                  <a:moveTo>
                    <a:pt x="1196485" y="98879"/>
                  </a:moveTo>
                  <a:cubicBezTo>
                    <a:pt x="1197992" y="98879"/>
                    <a:pt x="1201005" y="98879"/>
                    <a:pt x="1204019" y="98879"/>
                  </a:cubicBezTo>
                  <a:cubicBezTo>
                    <a:pt x="1205526" y="100386"/>
                    <a:pt x="1208539" y="100386"/>
                    <a:pt x="1210046" y="100386"/>
                  </a:cubicBezTo>
                  <a:cubicBezTo>
                    <a:pt x="1210046" y="100386"/>
                    <a:pt x="1213060" y="103399"/>
                    <a:pt x="1216073" y="104906"/>
                  </a:cubicBezTo>
                  <a:cubicBezTo>
                    <a:pt x="1217580" y="107920"/>
                    <a:pt x="1219087" y="110933"/>
                    <a:pt x="1219087" y="110933"/>
                  </a:cubicBezTo>
                  <a:cubicBezTo>
                    <a:pt x="1219087" y="110933"/>
                    <a:pt x="1220594" y="116960"/>
                    <a:pt x="1220594" y="118467"/>
                  </a:cubicBezTo>
                  <a:cubicBezTo>
                    <a:pt x="1220594" y="121481"/>
                    <a:pt x="1222100" y="129015"/>
                    <a:pt x="1222100" y="130521"/>
                  </a:cubicBezTo>
                  <a:cubicBezTo>
                    <a:pt x="1222100" y="130521"/>
                    <a:pt x="1222100" y="138055"/>
                    <a:pt x="1222100" y="138055"/>
                  </a:cubicBezTo>
                  <a:cubicBezTo>
                    <a:pt x="1223607" y="141069"/>
                    <a:pt x="1223607" y="144083"/>
                    <a:pt x="1225114" y="147096"/>
                  </a:cubicBezTo>
                  <a:cubicBezTo>
                    <a:pt x="1225114" y="150110"/>
                    <a:pt x="1225114" y="153123"/>
                    <a:pt x="1225114" y="156137"/>
                  </a:cubicBezTo>
                  <a:cubicBezTo>
                    <a:pt x="1225114" y="156137"/>
                    <a:pt x="1225114" y="157644"/>
                    <a:pt x="1225114" y="162164"/>
                  </a:cubicBezTo>
                  <a:cubicBezTo>
                    <a:pt x="1225114" y="165177"/>
                    <a:pt x="1226621" y="169698"/>
                    <a:pt x="1225114" y="172711"/>
                  </a:cubicBezTo>
                  <a:cubicBezTo>
                    <a:pt x="1223607" y="177232"/>
                    <a:pt x="1223607" y="175725"/>
                    <a:pt x="1223607" y="180245"/>
                  </a:cubicBezTo>
                  <a:cubicBezTo>
                    <a:pt x="1223607" y="183259"/>
                    <a:pt x="1222100" y="184766"/>
                    <a:pt x="1222100" y="187779"/>
                  </a:cubicBezTo>
                  <a:cubicBezTo>
                    <a:pt x="1222100" y="189286"/>
                    <a:pt x="1220594" y="192299"/>
                    <a:pt x="1220594" y="195313"/>
                  </a:cubicBezTo>
                  <a:cubicBezTo>
                    <a:pt x="1219087" y="199833"/>
                    <a:pt x="1219087" y="208874"/>
                    <a:pt x="1219087" y="213394"/>
                  </a:cubicBezTo>
                  <a:cubicBezTo>
                    <a:pt x="1217580" y="217915"/>
                    <a:pt x="1219087" y="220928"/>
                    <a:pt x="1219087" y="225449"/>
                  </a:cubicBezTo>
                  <a:cubicBezTo>
                    <a:pt x="1219087" y="228462"/>
                    <a:pt x="1219087" y="228462"/>
                    <a:pt x="1220594" y="231476"/>
                  </a:cubicBezTo>
                  <a:cubicBezTo>
                    <a:pt x="1222100" y="235996"/>
                    <a:pt x="1222100" y="240516"/>
                    <a:pt x="1222100" y="240516"/>
                  </a:cubicBezTo>
                  <a:cubicBezTo>
                    <a:pt x="1222100" y="242023"/>
                    <a:pt x="1225114" y="242023"/>
                    <a:pt x="1225114" y="245037"/>
                  </a:cubicBezTo>
                  <a:cubicBezTo>
                    <a:pt x="1226621" y="254077"/>
                    <a:pt x="1223607" y="264625"/>
                    <a:pt x="1225114" y="273666"/>
                  </a:cubicBezTo>
                  <a:cubicBezTo>
                    <a:pt x="1226621" y="279693"/>
                    <a:pt x="1225114" y="285720"/>
                    <a:pt x="1226621" y="291747"/>
                  </a:cubicBezTo>
                  <a:cubicBezTo>
                    <a:pt x="1226621" y="293254"/>
                    <a:pt x="1226621" y="306815"/>
                    <a:pt x="1226621" y="308322"/>
                  </a:cubicBezTo>
                  <a:cubicBezTo>
                    <a:pt x="1223607" y="315855"/>
                    <a:pt x="1225114" y="323389"/>
                    <a:pt x="1225114" y="330923"/>
                  </a:cubicBezTo>
                  <a:cubicBezTo>
                    <a:pt x="1223607" y="335444"/>
                    <a:pt x="1223607" y="338457"/>
                    <a:pt x="1223607" y="342977"/>
                  </a:cubicBezTo>
                  <a:cubicBezTo>
                    <a:pt x="1223607" y="347498"/>
                    <a:pt x="1225114" y="347498"/>
                    <a:pt x="1225114" y="350511"/>
                  </a:cubicBezTo>
                  <a:cubicBezTo>
                    <a:pt x="1225114" y="353525"/>
                    <a:pt x="1225114" y="353525"/>
                    <a:pt x="1223607" y="355032"/>
                  </a:cubicBezTo>
                  <a:cubicBezTo>
                    <a:pt x="1223607" y="356538"/>
                    <a:pt x="1222100" y="359552"/>
                    <a:pt x="1222100" y="359552"/>
                  </a:cubicBezTo>
                  <a:cubicBezTo>
                    <a:pt x="1222100" y="359552"/>
                    <a:pt x="1220594" y="362566"/>
                    <a:pt x="1220594" y="365579"/>
                  </a:cubicBezTo>
                  <a:cubicBezTo>
                    <a:pt x="1219087" y="367086"/>
                    <a:pt x="1219087" y="367086"/>
                    <a:pt x="1219087" y="370099"/>
                  </a:cubicBezTo>
                  <a:cubicBezTo>
                    <a:pt x="1217580" y="373113"/>
                    <a:pt x="1220594" y="371606"/>
                    <a:pt x="1222100" y="373113"/>
                  </a:cubicBezTo>
                  <a:cubicBezTo>
                    <a:pt x="1223607" y="374620"/>
                    <a:pt x="1225114" y="374620"/>
                    <a:pt x="1228127" y="374620"/>
                  </a:cubicBezTo>
                  <a:cubicBezTo>
                    <a:pt x="1229634" y="374620"/>
                    <a:pt x="1229634" y="376127"/>
                    <a:pt x="1231141" y="376127"/>
                  </a:cubicBezTo>
                  <a:cubicBezTo>
                    <a:pt x="1232648" y="379140"/>
                    <a:pt x="1231141" y="383660"/>
                    <a:pt x="1231141" y="385167"/>
                  </a:cubicBezTo>
                  <a:cubicBezTo>
                    <a:pt x="1229634" y="388181"/>
                    <a:pt x="1231141" y="388181"/>
                    <a:pt x="1231141" y="392701"/>
                  </a:cubicBezTo>
                  <a:cubicBezTo>
                    <a:pt x="1231141" y="397222"/>
                    <a:pt x="1229634" y="394208"/>
                    <a:pt x="1228127" y="397222"/>
                  </a:cubicBezTo>
                  <a:cubicBezTo>
                    <a:pt x="1226621" y="398728"/>
                    <a:pt x="1228127" y="401742"/>
                    <a:pt x="1226621" y="406262"/>
                  </a:cubicBezTo>
                  <a:cubicBezTo>
                    <a:pt x="1225114" y="410783"/>
                    <a:pt x="1226621" y="410783"/>
                    <a:pt x="1226621" y="413796"/>
                  </a:cubicBezTo>
                  <a:cubicBezTo>
                    <a:pt x="1226621" y="418316"/>
                    <a:pt x="1228127" y="418316"/>
                    <a:pt x="1228127" y="421330"/>
                  </a:cubicBezTo>
                  <a:cubicBezTo>
                    <a:pt x="1228127" y="424344"/>
                    <a:pt x="1226621" y="425850"/>
                    <a:pt x="1226621" y="425850"/>
                  </a:cubicBezTo>
                  <a:cubicBezTo>
                    <a:pt x="1226621" y="425850"/>
                    <a:pt x="1222100" y="427357"/>
                    <a:pt x="1219087" y="427357"/>
                  </a:cubicBezTo>
                  <a:cubicBezTo>
                    <a:pt x="1216073" y="427357"/>
                    <a:pt x="1216073" y="428864"/>
                    <a:pt x="1213060" y="428864"/>
                  </a:cubicBezTo>
                  <a:cubicBezTo>
                    <a:pt x="1208539" y="428864"/>
                    <a:pt x="1210046" y="428864"/>
                    <a:pt x="1207033" y="431877"/>
                  </a:cubicBezTo>
                  <a:cubicBezTo>
                    <a:pt x="1202512" y="433384"/>
                    <a:pt x="1201005" y="431877"/>
                    <a:pt x="1201005" y="431877"/>
                  </a:cubicBezTo>
                  <a:cubicBezTo>
                    <a:pt x="1201005" y="431877"/>
                    <a:pt x="1197992" y="428864"/>
                    <a:pt x="1196485" y="428864"/>
                  </a:cubicBezTo>
                  <a:cubicBezTo>
                    <a:pt x="1196485" y="428864"/>
                    <a:pt x="1193471" y="427357"/>
                    <a:pt x="1190458" y="424344"/>
                  </a:cubicBezTo>
                  <a:cubicBezTo>
                    <a:pt x="1188951" y="422837"/>
                    <a:pt x="1190458" y="421330"/>
                    <a:pt x="1185938" y="418316"/>
                  </a:cubicBezTo>
                  <a:cubicBezTo>
                    <a:pt x="1182924" y="415303"/>
                    <a:pt x="1178404" y="412289"/>
                    <a:pt x="1176897" y="410783"/>
                  </a:cubicBezTo>
                  <a:cubicBezTo>
                    <a:pt x="1173883" y="407769"/>
                    <a:pt x="1170870" y="401742"/>
                    <a:pt x="1167856" y="401742"/>
                  </a:cubicBezTo>
                  <a:cubicBezTo>
                    <a:pt x="1164843" y="401742"/>
                    <a:pt x="1161829" y="397222"/>
                    <a:pt x="1160322" y="397222"/>
                  </a:cubicBezTo>
                  <a:cubicBezTo>
                    <a:pt x="1158816" y="397222"/>
                    <a:pt x="1157309" y="395715"/>
                    <a:pt x="1155802" y="394208"/>
                  </a:cubicBezTo>
                  <a:cubicBezTo>
                    <a:pt x="1154295" y="394208"/>
                    <a:pt x="1152788" y="392701"/>
                    <a:pt x="1151282" y="389688"/>
                  </a:cubicBezTo>
                  <a:cubicBezTo>
                    <a:pt x="1148268" y="388181"/>
                    <a:pt x="1148268" y="388181"/>
                    <a:pt x="1148268" y="389688"/>
                  </a:cubicBezTo>
                  <a:cubicBezTo>
                    <a:pt x="1146761" y="389688"/>
                    <a:pt x="1143748" y="389688"/>
                    <a:pt x="1140734" y="389688"/>
                  </a:cubicBezTo>
                  <a:cubicBezTo>
                    <a:pt x="1139227" y="389688"/>
                    <a:pt x="1136214" y="389688"/>
                    <a:pt x="1133200" y="389688"/>
                  </a:cubicBezTo>
                  <a:cubicBezTo>
                    <a:pt x="1130187" y="389688"/>
                    <a:pt x="1130187" y="392701"/>
                    <a:pt x="1128680" y="392701"/>
                  </a:cubicBezTo>
                  <a:cubicBezTo>
                    <a:pt x="1127173" y="394208"/>
                    <a:pt x="1125666" y="395715"/>
                    <a:pt x="1124160" y="397222"/>
                  </a:cubicBezTo>
                  <a:cubicBezTo>
                    <a:pt x="1124160" y="398728"/>
                    <a:pt x="1121146" y="403249"/>
                    <a:pt x="1118132" y="404755"/>
                  </a:cubicBezTo>
                  <a:cubicBezTo>
                    <a:pt x="1116626" y="406262"/>
                    <a:pt x="1116626" y="407769"/>
                    <a:pt x="1115119" y="409276"/>
                  </a:cubicBezTo>
                  <a:cubicBezTo>
                    <a:pt x="1113612" y="410783"/>
                    <a:pt x="1112105" y="419823"/>
                    <a:pt x="1110599" y="421330"/>
                  </a:cubicBezTo>
                  <a:cubicBezTo>
                    <a:pt x="1107585" y="422837"/>
                    <a:pt x="1104571" y="424344"/>
                    <a:pt x="1103065" y="427357"/>
                  </a:cubicBezTo>
                  <a:cubicBezTo>
                    <a:pt x="1101558" y="428864"/>
                    <a:pt x="1100051" y="430371"/>
                    <a:pt x="1098544" y="433384"/>
                  </a:cubicBezTo>
                  <a:cubicBezTo>
                    <a:pt x="1098544" y="437905"/>
                    <a:pt x="1094024" y="442425"/>
                    <a:pt x="1092517" y="442425"/>
                  </a:cubicBezTo>
                  <a:cubicBezTo>
                    <a:pt x="1091010" y="443932"/>
                    <a:pt x="1089504" y="445438"/>
                    <a:pt x="1089504" y="446945"/>
                  </a:cubicBezTo>
                  <a:cubicBezTo>
                    <a:pt x="1087997" y="448452"/>
                    <a:pt x="1080463" y="452972"/>
                    <a:pt x="1078956" y="454479"/>
                  </a:cubicBezTo>
                  <a:cubicBezTo>
                    <a:pt x="1077449" y="454479"/>
                    <a:pt x="1074436" y="452972"/>
                    <a:pt x="1074436" y="451466"/>
                  </a:cubicBezTo>
                  <a:cubicBezTo>
                    <a:pt x="1074436" y="449959"/>
                    <a:pt x="1074436" y="446945"/>
                    <a:pt x="1074436" y="445438"/>
                  </a:cubicBezTo>
                  <a:cubicBezTo>
                    <a:pt x="1074436" y="443932"/>
                    <a:pt x="1077449" y="437905"/>
                    <a:pt x="1077449" y="434891"/>
                  </a:cubicBezTo>
                  <a:cubicBezTo>
                    <a:pt x="1078956" y="433384"/>
                    <a:pt x="1080463" y="421330"/>
                    <a:pt x="1080463" y="416810"/>
                  </a:cubicBezTo>
                  <a:cubicBezTo>
                    <a:pt x="1081970" y="412289"/>
                    <a:pt x="1081970" y="403249"/>
                    <a:pt x="1077449" y="401742"/>
                  </a:cubicBezTo>
                  <a:cubicBezTo>
                    <a:pt x="1077449" y="401742"/>
                    <a:pt x="1074436" y="398728"/>
                    <a:pt x="1074436" y="395715"/>
                  </a:cubicBezTo>
                  <a:cubicBezTo>
                    <a:pt x="1072929" y="394208"/>
                    <a:pt x="1069916" y="392701"/>
                    <a:pt x="1071422" y="388181"/>
                  </a:cubicBezTo>
                  <a:cubicBezTo>
                    <a:pt x="1072929" y="382154"/>
                    <a:pt x="1068409" y="377633"/>
                    <a:pt x="1068409" y="377633"/>
                  </a:cubicBezTo>
                  <a:cubicBezTo>
                    <a:pt x="1069916" y="376127"/>
                    <a:pt x="1068409" y="370099"/>
                    <a:pt x="1066902" y="370099"/>
                  </a:cubicBezTo>
                  <a:cubicBezTo>
                    <a:pt x="1065395" y="370099"/>
                    <a:pt x="1065395" y="368593"/>
                    <a:pt x="1062382" y="368593"/>
                  </a:cubicBezTo>
                  <a:cubicBezTo>
                    <a:pt x="1059368" y="370099"/>
                    <a:pt x="1056355" y="364072"/>
                    <a:pt x="1054848" y="361059"/>
                  </a:cubicBezTo>
                  <a:cubicBezTo>
                    <a:pt x="1054848" y="358045"/>
                    <a:pt x="1057861" y="350511"/>
                    <a:pt x="1057861" y="347498"/>
                  </a:cubicBezTo>
                  <a:cubicBezTo>
                    <a:pt x="1059368" y="344484"/>
                    <a:pt x="1062382" y="338457"/>
                    <a:pt x="1062382" y="336950"/>
                  </a:cubicBezTo>
                  <a:cubicBezTo>
                    <a:pt x="1062382" y="335444"/>
                    <a:pt x="1063888" y="330923"/>
                    <a:pt x="1065395" y="330923"/>
                  </a:cubicBezTo>
                  <a:cubicBezTo>
                    <a:pt x="1065395" y="329416"/>
                    <a:pt x="1065395" y="318869"/>
                    <a:pt x="1065395" y="317362"/>
                  </a:cubicBezTo>
                  <a:cubicBezTo>
                    <a:pt x="1065395" y="317362"/>
                    <a:pt x="1066902" y="312842"/>
                    <a:pt x="1066902" y="309828"/>
                  </a:cubicBezTo>
                  <a:cubicBezTo>
                    <a:pt x="1066902" y="305308"/>
                    <a:pt x="1068409" y="299281"/>
                    <a:pt x="1069916" y="297774"/>
                  </a:cubicBezTo>
                  <a:cubicBezTo>
                    <a:pt x="1069916" y="296267"/>
                    <a:pt x="1069916" y="288733"/>
                    <a:pt x="1071422" y="285720"/>
                  </a:cubicBezTo>
                  <a:cubicBezTo>
                    <a:pt x="1071422" y="282706"/>
                    <a:pt x="1072929" y="267638"/>
                    <a:pt x="1072929" y="267638"/>
                  </a:cubicBezTo>
                  <a:cubicBezTo>
                    <a:pt x="1072929" y="267638"/>
                    <a:pt x="1074436" y="261611"/>
                    <a:pt x="1074436" y="258598"/>
                  </a:cubicBezTo>
                  <a:cubicBezTo>
                    <a:pt x="1075943" y="257091"/>
                    <a:pt x="1077449" y="240516"/>
                    <a:pt x="1077449" y="239010"/>
                  </a:cubicBezTo>
                  <a:cubicBezTo>
                    <a:pt x="1078956" y="235996"/>
                    <a:pt x="1080463" y="228462"/>
                    <a:pt x="1080463" y="226955"/>
                  </a:cubicBezTo>
                  <a:cubicBezTo>
                    <a:pt x="1080463" y="219422"/>
                    <a:pt x="1084983" y="208874"/>
                    <a:pt x="1084983" y="202847"/>
                  </a:cubicBezTo>
                  <a:cubicBezTo>
                    <a:pt x="1083477" y="201340"/>
                    <a:pt x="1084983" y="196820"/>
                    <a:pt x="1084983" y="195313"/>
                  </a:cubicBezTo>
                  <a:cubicBezTo>
                    <a:pt x="1084983" y="193806"/>
                    <a:pt x="1086490" y="190793"/>
                    <a:pt x="1086490" y="190793"/>
                  </a:cubicBezTo>
                  <a:cubicBezTo>
                    <a:pt x="1086490" y="190793"/>
                    <a:pt x="1089504" y="187779"/>
                    <a:pt x="1091010" y="186272"/>
                  </a:cubicBezTo>
                  <a:cubicBezTo>
                    <a:pt x="1091010" y="184766"/>
                    <a:pt x="1091010" y="183259"/>
                    <a:pt x="1092517" y="181752"/>
                  </a:cubicBezTo>
                  <a:cubicBezTo>
                    <a:pt x="1094024" y="180245"/>
                    <a:pt x="1094024" y="180245"/>
                    <a:pt x="1094024" y="178738"/>
                  </a:cubicBezTo>
                  <a:cubicBezTo>
                    <a:pt x="1094024" y="175725"/>
                    <a:pt x="1094024" y="174218"/>
                    <a:pt x="1095531" y="172711"/>
                  </a:cubicBezTo>
                  <a:cubicBezTo>
                    <a:pt x="1095531" y="169698"/>
                    <a:pt x="1097038" y="163671"/>
                    <a:pt x="1097038" y="163671"/>
                  </a:cubicBezTo>
                  <a:cubicBezTo>
                    <a:pt x="1097038" y="162164"/>
                    <a:pt x="1097038" y="160657"/>
                    <a:pt x="1097038" y="159150"/>
                  </a:cubicBezTo>
                  <a:cubicBezTo>
                    <a:pt x="1097038" y="157644"/>
                    <a:pt x="1098544" y="157644"/>
                    <a:pt x="1098544" y="156137"/>
                  </a:cubicBezTo>
                  <a:cubicBezTo>
                    <a:pt x="1098544" y="154630"/>
                    <a:pt x="1098544" y="153123"/>
                    <a:pt x="1098544" y="150110"/>
                  </a:cubicBezTo>
                  <a:cubicBezTo>
                    <a:pt x="1098544" y="148603"/>
                    <a:pt x="1098544" y="145589"/>
                    <a:pt x="1098544" y="142576"/>
                  </a:cubicBezTo>
                  <a:cubicBezTo>
                    <a:pt x="1101558" y="138055"/>
                    <a:pt x="1106078" y="138055"/>
                    <a:pt x="1110599" y="136549"/>
                  </a:cubicBezTo>
                  <a:cubicBezTo>
                    <a:pt x="1110599" y="136549"/>
                    <a:pt x="1110599" y="135042"/>
                    <a:pt x="1112105" y="133535"/>
                  </a:cubicBezTo>
                  <a:cubicBezTo>
                    <a:pt x="1113612" y="130521"/>
                    <a:pt x="1115119" y="132028"/>
                    <a:pt x="1118132" y="130521"/>
                  </a:cubicBezTo>
                  <a:cubicBezTo>
                    <a:pt x="1119639" y="130521"/>
                    <a:pt x="1124160" y="132028"/>
                    <a:pt x="1124160" y="132028"/>
                  </a:cubicBezTo>
                  <a:cubicBezTo>
                    <a:pt x="1124160" y="132028"/>
                    <a:pt x="1125666" y="133535"/>
                    <a:pt x="1127173" y="136549"/>
                  </a:cubicBezTo>
                  <a:cubicBezTo>
                    <a:pt x="1127173" y="139562"/>
                    <a:pt x="1128680" y="138055"/>
                    <a:pt x="1130187" y="139562"/>
                  </a:cubicBezTo>
                  <a:cubicBezTo>
                    <a:pt x="1131694" y="142576"/>
                    <a:pt x="1133200" y="145589"/>
                    <a:pt x="1133200" y="147096"/>
                  </a:cubicBezTo>
                  <a:cubicBezTo>
                    <a:pt x="1134707" y="150110"/>
                    <a:pt x="1137721" y="151616"/>
                    <a:pt x="1137721" y="151616"/>
                  </a:cubicBezTo>
                  <a:cubicBezTo>
                    <a:pt x="1137721" y="151616"/>
                    <a:pt x="1140734" y="153123"/>
                    <a:pt x="1142241" y="151616"/>
                  </a:cubicBezTo>
                  <a:cubicBezTo>
                    <a:pt x="1143748" y="151616"/>
                    <a:pt x="1146761" y="150110"/>
                    <a:pt x="1148268" y="147096"/>
                  </a:cubicBezTo>
                  <a:cubicBezTo>
                    <a:pt x="1149775" y="145589"/>
                    <a:pt x="1151282" y="142576"/>
                    <a:pt x="1152788" y="141069"/>
                  </a:cubicBezTo>
                  <a:cubicBezTo>
                    <a:pt x="1154295" y="138055"/>
                    <a:pt x="1155802" y="138055"/>
                    <a:pt x="1157309" y="136549"/>
                  </a:cubicBezTo>
                  <a:cubicBezTo>
                    <a:pt x="1158816" y="133535"/>
                    <a:pt x="1158816" y="132028"/>
                    <a:pt x="1160322" y="130521"/>
                  </a:cubicBezTo>
                  <a:cubicBezTo>
                    <a:pt x="1161829" y="129015"/>
                    <a:pt x="1163336" y="126001"/>
                    <a:pt x="1164843" y="124494"/>
                  </a:cubicBezTo>
                  <a:cubicBezTo>
                    <a:pt x="1166349" y="122988"/>
                    <a:pt x="1167856" y="119974"/>
                    <a:pt x="1169363" y="118467"/>
                  </a:cubicBezTo>
                  <a:cubicBezTo>
                    <a:pt x="1169363" y="116960"/>
                    <a:pt x="1173883" y="113947"/>
                    <a:pt x="1173883" y="112440"/>
                  </a:cubicBezTo>
                  <a:cubicBezTo>
                    <a:pt x="1175390" y="109427"/>
                    <a:pt x="1179910" y="106413"/>
                    <a:pt x="1181417" y="104906"/>
                  </a:cubicBezTo>
                  <a:cubicBezTo>
                    <a:pt x="1181417" y="103399"/>
                    <a:pt x="1187444" y="101893"/>
                    <a:pt x="1188951" y="100386"/>
                  </a:cubicBezTo>
                  <a:cubicBezTo>
                    <a:pt x="1191965" y="98879"/>
                    <a:pt x="1193471" y="100386"/>
                    <a:pt x="1196485" y="98879"/>
                  </a:cubicBezTo>
                  <a:close/>
                  <a:moveTo>
                    <a:pt x="2930192" y="98217"/>
                  </a:moveTo>
                  <a:cubicBezTo>
                    <a:pt x="2930192" y="98217"/>
                    <a:pt x="2930192" y="98217"/>
                    <a:pt x="2930192" y="99724"/>
                  </a:cubicBezTo>
                  <a:cubicBezTo>
                    <a:pt x="2930192" y="99724"/>
                    <a:pt x="2930192" y="99724"/>
                    <a:pt x="2930192" y="101232"/>
                  </a:cubicBezTo>
                  <a:cubicBezTo>
                    <a:pt x="2930192" y="101232"/>
                    <a:pt x="2930192" y="101232"/>
                    <a:pt x="2928684" y="102739"/>
                  </a:cubicBezTo>
                  <a:cubicBezTo>
                    <a:pt x="2928684" y="102739"/>
                    <a:pt x="2928684" y="102739"/>
                    <a:pt x="2927175" y="102739"/>
                  </a:cubicBezTo>
                  <a:cubicBezTo>
                    <a:pt x="2927175" y="102739"/>
                    <a:pt x="2927175" y="102739"/>
                    <a:pt x="2924158" y="102739"/>
                  </a:cubicBezTo>
                  <a:cubicBezTo>
                    <a:pt x="2924158" y="102739"/>
                    <a:pt x="2924158" y="102739"/>
                    <a:pt x="2922649" y="104247"/>
                  </a:cubicBezTo>
                  <a:cubicBezTo>
                    <a:pt x="2922649" y="104247"/>
                    <a:pt x="2922649" y="104247"/>
                    <a:pt x="2921140" y="105754"/>
                  </a:cubicBezTo>
                  <a:cubicBezTo>
                    <a:pt x="2921140" y="105754"/>
                    <a:pt x="2921140" y="105754"/>
                    <a:pt x="2919632" y="107262"/>
                  </a:cubicBezTo>
                  <a:cubicBezTo>
                    <a:pt x="2919632" y="107262"/>
                    <a:pt x="2919632" y="107262"/>
                    <a:pt x="2918123" y="107262"/>
                  </a:cubicBezTo>
                  <a:cubicBezTo>
                    <a:pt x="2916614" y="107262"/>
                    <a:pt x="2916614" y="108770"/>
                    <a:pt x="2916614" y="108770"/>
                  </a:cubicBezTo>
                  <a:cubicBezTo>
                    <a:pt x="2916614" y="108770"/>
                    <a:pt x="2916614" y="108770"/>
                    <a:pt x="2915106" y="110277"/>
                  </a:cubicBezTo>
                  <a:cubicBezTo>
                    <a:pt x="2915106" y="110277"/>
                    <a:pt x="2915106" y="110277"/>
                    <a:pt x="2913597" y="111785"/>
                  </a:cubicBezTo>
                  <a:cubicBezTo>
                    <a:pt x="2913597" y="111785"/>
                    <a:pt x="2913597" y="111785"/>
                    <a:pt x="2912088" y="113292"/>
                  </a:cubicBezTo>
                  <a:cubicBezTo>
                    <a:pt x="2912088" y="113292"/>
                    <a:pt x="2912088" y="113292"/>
                    <a:pt x="2910579" y="113292"/>
                  </a:cubicBezTo>
                  <a:cubicBezTo>
                    <a:pt x="2910579" y="113292"/>
                    <a:pt x="2910579" y="113292"/>
                    <a:pt x="2909071" y="113292"/>
                  </a:cubicBezTo>
                  <a:cubicBezTo>
                    <a:pt x="2909071" y="113292"/>
                    <a:pt x="2909071" y="113292"/>
                    <a:pt x="2909071" y="114800"/>
                  </a:cubicBezTo>
                  <a:cubicBezTo>
                    <a:pt x="2909071" y="114800"/>
                    <a:pt x="2909071" y="114800"/>
                    <a:pt x="2909071" y="116307"/>
                  </a:cubicBezTo>
                  <a:cubicBezTo>
                    <a:pt x="2909071" y="116307"/>
                    <a:pt x="2909071" y="116307"/>
                    <a:pt x="2910579" y="117815"/>
                  </a:cubicBezTo>
                  <a:cubicBezTo>
                    <a:pt x="2910579" y="117815"/>
                    <a:pt x="2910579" y="117815"/>
                    <a:pt x="2912088" y="117815"/>
                  </a:cubicBezTo>
                  <a:cubicBezTo>
                    <a:pt x="2912088" y="117815"/>
                    <a:pt x="2912088" y="117815"/>
                    <a:pt x="2912088" y="119322"/>
                  </a:cubicBezTo>
                  <a:cubicBezTo>
                    <a:pt x="2912088" y="119322"/>
                    <a:pt x="2912088" y="119322"/>
                    <a:pt x="2913597" y="119322"/>
                  </a:cubicBezTo>
                  <a:cubicBezTo>
                    <a:pt x="2913597" y="119322"/>
                    <a:pt x="2913597" y="119322"/>
                    <a:pt x="2913597" y="120830"/>
                  </a:cubicBezTo>
                  <a:cubicBezTo>
                    <a:pt x="2913597" y="120830"/>
                    <a:pt x="2913597" y="120830"/>
                    <a:pt x="2915106" y="120830"/>
                  </a:cubicBezTo>
                  <a:cubicBezTo>
                    <a:pt x="2915106" y="120830"/>
                    <a:pt x="2915106" y="120830"/>
                    <a:pt x="2916614" y="122338"/>
                  </a:cubicBezTo>
                  <a:cubicBezTo>
                    <a:pt x="2916614" y="122338"/>
                    <a:pt x="2916614" y="122338"/>
                    <a:pt x="2918123" y="122338"/>
                  </a:cubicBezTo>
                  <a:cubicBezTo>
                    <a:pt x="2918123" y="122338"/>
                    <a:pt x="2918123" y="122338"/>
                    <a:pt x="2921140" y="126860"/>
                  </a:cubicBezTo>
                  <a:cubicBezTo>
                    <a:pt x="2921140" y="126860"/>
                    <a:pt x="2921140" y="126860"/>
                    <a:pt x="2922649" y="126860"/>
                  </a:cubicBezTo>
                  <a:cubicBezTo>
                    <a:pt x="2922649" y="126860"/>
                    <a:pt x="2922649" y="126860"/>
                    <a:pt x="2922649" y="128368"/>
                  </a:cubicBezTo>
                  <a:cubicBezTo>
                    <a:pt x="2922649" y="128368"/>
                    <a:pt x="2922649" y="128368"/>
                    <a:pt x="2924158" y="128368"/>
                  </a:cubicBezTo>
                  <a:cubicBezTo>
                    <a:pt x="2924158" y="128368"/>
                    <a:pt x="2924158" y="128368"/>
                    <a:pt x="2924158" y="126860"/>
                  </a:cubicBezTo>
                  <a:cubicBezTo>
                    <a:pt x="2924158" y="126860"/>
                    <a:pt x="2924158" y="126860"/>
                    <a:pt x="2925666" y="126860"/>
                  </a:cubicBezTo>
                  <a:cubicBezTo>
                    <a:pt x="2925666" y="126860"/>
                    <a:pt x="2925666" y="126860"/>
                    <a:pt x="2927175" y="125353"/>
                  </a:cubicBezTo>
                  <a:cubicBezTo>
                    <a:pt x="2927175" y="125353"/>
                    <a:pt x="2927175" y="125353"/>
                    <a:pt x="2927175" y="123845"/>
                  </a:cubicBezTo>
                  <a:cubicBezTo>
                    <a:pt x="2927175" y="123845"/>
                    <a:pt x="2927175" y="123845"/>
                    <a:pt x="2928684" y="122338"/>
                  </a:cubicBezTo>
                  <a:cubicBezTo>
                    <a:pt x="2928684" y="122338"/>
                    <a:pt x="2928684" y="122338"/>
                    <a:pt x="2927175" y="120830"/>
                  </a:cubicBezTo>
                  <a:cubicBezTo>
                    <a:pt x="2927175" y="120830"/>
                    <a:pt x="2927175" y="120830"/>
                    <a:pt x="2928684" y="119322"/>
                  </a:cubicBezTo>
                  <a:cubicBezTo>
                    <a:pt x="2928684" y="119322"/>
                    <a:pt x="2928684" y="119322"/>
                    <a:pt x="2928684" y="114800"/>
                  </a:cubicBezTo>
                  <a:cubicBezTo>
                    <a:pt x="2928684" y="114800"/>
                    <a:pt x="2928684" y="114800"/>
                    <a:pt x="2930192" y="113292"/>
                  </a:cubicBezTo>
                  <a:cubicBezTo>
                    <a:pt x="2930192" y="113292"/>
                    <a:pt x="2930192" y="113292"/>
                    <a:pt x="2930192" y="111785"/>
                  </a:cubicBezTo>
                  <a:cubicBezTo>
                    <a:pt x="2930192" y="111785"/>
                    <a:pt x="2930192" y="111785"/>
                    <a:pt x="2930192" y="108770"/>
                  </a:cubicBezTo>
                  <a:cubicBezTo>
                    <a:pt x="2930192" y="108770"/>
                    <a:pt x="2930192" y="108770"/>
                    <a:pt x="2931701" y="107262"/>
                  </a:cubicBezTo>
                  <a:cubicBezTo>
                    <a:pt x="2931701" y="107262"/>
                    <a:pt x="2931701" y="107262"/>
                    <a:pt x="2931701" y="104247"/>
                  </a:cubicBezTo>
                  <a:cubicBezTo>
                    <a:pt x="2931701" y="104247"/>
                    <a:pt x="2931701" y="104247"/>
                    <a:pt x="2931701" y="101232"/>
                  </a:cubicBezTo>
                  <a:cubicBezTo>
                    <a:pt x="2931701" y="101232"/>
                    <a:pt x="2931701" y="101232"/>
                    <a:pt x="2931701" y="99724"/>
                  </a:cubicBezTo>
                  <a:cubicBezTo>
                    <a:pt x="2931701" y="99724"/>
                    <a:pt x="2931701" y="99724"/>
                    <a:pt x="2933210" y="99724"/>
                  </a:cubicBezTo>
                  <a:lnTo>
                    <a:pt x="2933210" y="98217"/>
                  </a:lnTo>
                  <a:cubicBezTo>
                    <a:pt x="2933210" y="98217"/>
                    <a:pt x="2933210" y="98217"/>
                    <a:pt x="2931701" y="98217"/>
                  </a:cubicBezTo>
                  <a:cubicBezTo>
                    <a:pt x="2931701" y="98217"/>
                    <a:pt x="2931701" y="98217"/>
                    <a:pt x="2930192" y="98217"/>
                  </a:cubicBezTo>
                  <a:close/>
                  <a:moveTo>
                    <a:pt x="361348" y="90941"/>
                  </a:moveTo>
                  <a:cubicBezTo>
                    <a:pt x="361348" y="90941"/>
                    <a:pt x="364377" y="90941"/>
                    <a:pt x="364377" y="90941"/>
                  </a:cubicBezTo>
                  <a:cubicBezTo>
                    <a:pt x="376493" y="92471"/>
                    <a:pt x="370435" y="90941"/>
                    <a:pt x="376493" y="90941"/>
                  </a:cubicBezTo>
                  <a:cubicBezTo>
                    <a:pt x="384066" y="90941"/>
                    <a:pt x="385580" y="94001"/>
                    <a:pt x="390124" y="94001"/>
                  </a:cubicBezTo>
                  <a:cubicBezTo>
                    <a:pt x="391638" y="94001"/>
                    <a:pt x="391638" y="95530"/>
                    <a:pt x="393153" y="95530"/>
                  </a:cubicBezTo>
                  <a:cubicBezTo>
                    <a:pt x="396182" y="97060"/>
                    <a:pt x="397696" y="101650"/>
                    <a:pt x="397696" y="101650"/>
                  </a:cubicBezTo>
                  <a:cubicBezTo>
                    <a:pt x="399211" y="104709"/>
                    <a:pt x="399211" y="109299"/>
                    <a:pt x="399211" y="112358"/>
                  </a:cubicBezTo>
                  <a:cubicBezTo>
                    <a:pt x="399211" y="115418"/>
                    <a:pt x="399211" y="121537"/>
                    <a:pt x="397696" y="121537"/>
                  </a:cubicBezTo>
                  <a:cubicBezTo>
                    <a:pt x="397696" y="123067"/>
                    <a:pt x="396182" y="127656"/>
                    <a:pt x="394667" y="130715"/>
                  </a:cubicBezTo>
                  <a:cubicBezTo>
                    <a:pt x="391638" y="132245"/>
                    <a:pt x="393153" y="133775"/>
                    <a:pt x="390124" y="133775"/>
                  </a:cubicBezTo>
                  <a:cubicBezTo>
                    <a:pt x="388609" y="135305"/>
                    <a:pt x="390124" y="132245"/>
                    <a:pt x="381037" y="135305"/>
                  </a:cubicBezTo>
                  <a:cubicBezTo>
                    <a:pt x="371949" y="138364"/>
                    <a:pt x="371949" y="135305"/>
                    <a:pt x="371949" y="135305"/>
                  </a:cubicBezTo>
                  <a:cubicBezTo>
                    <a:pt x="370435" y="135305"/>
                    <a:pt x="362862" y="132245"/>
                    <a:pt x="361348" y="130715"/>
                  </a:cubicBezTo>
                  <a:cubicBezTo>
                    <a:pt x="361348" y="130715"/>
                    <a:pt x="359833" y="129186"/>
                    <a:pt x="359833" y="129186"/>
                  </a:cubicBezTo>
                  <a:cubicBezTo>
                    <a:pt x="356804" y="127656"/>
                    <a:pt x="353775" y="126126"/>
                    <a:pt x="353775" y="126126"/>
                  </a:cubicBezTo>
                  <a:cubicBezTo>
                    <a:pt x="352261" y="126126"/>
                    <a:pt x="350746" y="124596"/>
                    <a:pt x="347717" y="124596"/>
                  </a:cubicBezTo>
                  <a:cubicBezTo>
                    <a:pt x="347717" y="124596"/>
                    <a:pt x="346203" y="124596"/>
                    <a:pt x="344688" y="124596"/>
                  </a:cubicBezTo>
                  <a:cubicBezTo>
                    <a:pt x="341659" y="124596"/>
                    <a:pt x="341659" y="127656"/>
                    <a:pt x="340145" y="126126"/>
                  </a:cubicBezTo>
                  <a:cubicBezTo>
                    <a:pt x="338630" y="126126"/>
                    <a:pt x="335601" y="129186"/>
                    <a:pt x="332572" y="129186"/>
                  </a:cubicBezTo>
                  <a:cubicBezTo>
                    <a:pt x="331057" y="129186"/>
                    <a:pt x="329543" y="130715"/>
                    <a:pt x="328028" y="132245"/>
                  </a:cubicBezTo>
                  <a:cubicBezTo>
                    <a:pt x="328028" y="132245"/>
                    <a:pt x="324999" y="135305"/>
                    <a:pt x="323485" y="135305"/>
                  </a:cubicBezTo>
                  <a:cubicBezTo>
                    <a:pt x="321970" y="136835"/>
                    <a:pt x="321970" y="139894"/>
                    <a:pt x="320456" y="141424"/>
                  </a:cubicBezTo>
                  <a:cubicBezTo>
                    <a:pt x="320456" y="142954"/>
                    <a:pt x="317427" y="146013"/>
                    <a:pt x="317427" y="146013"/>
                  </a:cubicBezTo>
                  <a:cubicBezTo>
                    <a:pt x="315912" y="147543"/>
                    <a:pt x="314398" y="153662"/>
                    <a:pt x="312883" y="153662"/>
                  </a:cubicBezTo>
                  <a:cubicBezTo>
                    <a:pt x="312883" y="153662"/>
                    <a:pt x="311369" y="156722"/>
                    <a:pt x="311369" y="156722"/>
                  </a:cubicBezTo>
                  <a:cubicBezTo>
                    <a:pt x="311369" y="158252"/>
                    <a:pt x="311369" y="159781"/>
                    <a:pt x="309854" y="161311"/>
                  </a:cubicBezTo>
                  <a:cubicBezTo>
                    <a:pt x="309854" y="161311"/>
                    <a:pt x="309854" y="162841"/>
                    <a:pt x="309854" y="164371"/>
                  </a:cubicBezTo>
                  <a:cubicBezTo>
                    <a:pt x="308340" y="164371"/>
                    <a:pt x="308340" y="165900"/>
                    <a:pt x="306825" y="165900"/>
                  </a:cubicBezTo>
                  <a:cubicBezTo>
                    <a:pt x="305311" y="165900"/>
                    <a:pt x="305311" y="165900"/>
                    <a:pt x="303796" y="165900"/>
                  </a:cubicBezTo>
                  <a:cubicBezTo>
                    <a:pt x="303796" y="165900"/>
                    <a:pt x="303796" y="165900"/>
                    <a:pt x="302282" y="165900"/>
                  </a:cubicBezTo>
                  <a:cubicBezTo>
                    <a:pt x="302282" y="165900"/>
                    <a:pt x="302282" y="164371"/>
                    <a:pt x="302282" y="161311"/>
                  </a:cubicBezTo>
                  <a:cubicBezTo>
                    <a:pt x="302282" y="161311"/>
                    <a:pt x="302282" y="159781"/>
                    <a:pt x="302282" y="158252"/>
                  </a:cubicBezTo>
                  <a:cubicBezTo>
                    <a:pt x="302282" y="158252"/>
                    <a:pt x="300767" y="158252"/>
                    <a:pt x="300767" y="158252"/>
                  </a:cubicBezTo>
                  <a:cubicBezTo>
                    <a:pt x="299253" y="156722"/>
                    <a:pt x="297738" y="156722"/>
                    <a:pt x="296224" y="156722"/>
                  </a:cubicBezTo>
                  <a:cubicBezTo>
                    <a:pt x="294709" y="156722"/>
                    <a:pt x="293195" y="158252"/>
                    <a:pt x="291680" y="159781"/>
                  </a:cubicBezTo>
                  <a:cubicBezTo>
                    <a:pt x="291680" y="159781"/>
                    <a:pt x="288651" y="161311"/>
                    <a:pt x="288651" y="162841"/>
                  </a:cubicBezTo>
                  <a:cubicBezTo>
                    <a:pt x="287136" y="162841"/>
                    <a:pt x="287136" y="164371"/>
                    <a:pt x="285622" y="164371"/>
                  </a:cubicBezTo>
                  <a:cubicBezTo>
                    <a:pt x="284107" y="165900"/>
                    <a:pt x="282593" y="167430"/>
                    <a:pt x="282593" y="167430"/>
                  </a:cubicBezTo>
                  <a:cubicBezTo>
                    <a:pt x="282593" y="167430"/>
                    <a:pt x="279564" y="170490"/>
                    <a:pt x="278049" y="172020"/>
                  </a:cubicBezTo>
                  <a:cubicBezTo>
                    <a:pt x="276535" y="173549"/>
                    <a:pt x="271991" y="175079"/>
                    <a:pt x="271991" y="175079"/>
                  </a:cubicBezTo>
                  <a:cubicBezTo>
                    <a:pt x="271991" y="175079"/>
                    <a:pt x="270477" y="175079"/>
                    <a:pt x="268962" y="175079"/>
                  </a:cubicBezTo>
                  <a:cubicBezTo>
                    <a:pt x="267448" y="175079"/>
                    <a:pt x="267448" y="173549"/>
                    <a:pt x="268962" y="172020"/>
                  </a:cubicBezTo>
                  <a:cubicBezTo>
                    <a:pt x="268962" y="172020"/>
                    <a:pt x="268962" y="170490"/>
                    <a:pt x="270477" y="168960"/>
                  </a:cubicBezTo>
                  <a:cubicBezTo>
                    <a:pt x="273506" y="167430"/>
                    <a:pt x="275020" y="164371"/>
                    <a:pt x="275020" y="164371"/>
                  </a:cubicBezTo>
                  <a:cubicBezTo>
                    <a:pt x="276535" y="162841"/>
                    <a:pt x="281078" y="159781"/>
                    <a:pt x="281078" y="159781"/>
                  </a:cubicBezTo>
                  <a:cubicBezTo>
                    <a:pt x="282593" y="158252"/>
                    <a:pt x="291680" y="149073"/>
                    <a:pt x="291680" y="149073"/>
                  </a:cubicBezTo>
                  <a:cubicBezTo>
                    <a:pt x="293195" y="147543"/>
                    <a:pt x="296224" y="146013"/>
                    <a:pt x="297738" y="142954"/>
                  </a:cubicBezTo>
                  <a:cubicBezTo>
                    <a:pt x="302282" y="138364"/>
                    <a:pt x="306825" y="133775"/>
                    <a:pt x="311369" y="130715"/>
                  </a:cubicBezTo>
                  <a:cubicBezTo>
                    <a:pt x="317427" y="126126"/>
                    <a:pt x="323485" y="118477"/>
                    <a:pt x="326514" y="116947"/>
                  </a:cubicBezTo>
                  <a:cubicBezTo>
                    <a:pt x="328028" y="115418"/>
                    <a:pt x="329543" y="112358"/>
                    <a:pt x="332572" y="110828"/>
                  </a:cubicBezTo>
                  <a:cubicBezTo>
                    <a:pt x="334087" y="109299"/>
                    <a:pt x="335601" y="107769"/>
                    <a:pt x="335601" y="107769"/>
                  </a:cubicBezTo>
                  <a:cubicBezTo>
                    <a:pt x="338630" y="104709"/>
                    <a:pt x="349232" y="97060"/>
                    <a:pt x="350746" y="95530"/>
                  </a:cubicBezTo>
                  <a:cubicBezTo>
                    <a:pt x="352261" y="94001"/>
                    <a:pt x="358319" y="92471"/>
                    <a:pt x="361348" y="90941"/>
                  </a:cubicBezTo>
                  <a:close/>
                  <a:moveTo>
                    <a:pt x="3770560" y="89354"/>
                  </a:moveTo>
                  <a:cubicBezTo>
                    <a:pt x="3776563" y="89354"/>
                    <a:pt x="3781064" y="89354"/>
                    <a:pt x="3781064" y="89354"/>
                  </a:cubicBezTo>
                  <a:cubicBezTo>
                    <a:pt x="3781064" y="89354"/>
                    <a:pt x="3788567" y="90869"/>
                    <a:pt x="3794569" y="92385"/>
                  </a:cubicBezTo>
                  <a:cubicBezTo>
                    <a:pt x="3799070" y="92385"/>
                    <a:pt x="3800571" y="93900"/>
                    <a:pt x="3805072" y="93900"/>
                  </a:cubicBezTo>
                  <a:cubicBezTo>
                    <a:pt x="3809574" y="95415"/>
                    <a:pt x="3812575" y="93900"/>
                    <a:pt x="3817077" y="95415"/>
                  </a:cubicBezTo>
                  <a:cubicBezTo>
                    <a:pt x="3821578" y="95415"/>
                    <a:pt x="3827580" y="98446"/>
                    <a:pt x="3832082" y="101477"/>
                  </a:cubicBezTo>
                  <a:cubicBezTo>
                    <a:pt x="3835083" y="104508"/>
                    <a:pt x="3838084" y="101477"/>
                    <a:pt x="3838084" y="109054"/>
                  </a:cubicBezTo>
                  <a:cubicBezTo>
                    <a:pt x="3838084" y="116630"/>
                    <a:pt x="3839584" y="118146"/>
                    <a:pt x="3841085" y="121176"/>
                  </a:cubicBezTo>
                  <a:cubicBezTo>
                    <a:pt x="3842585" y="125722"/>
                    <a:pt x="3844086" y="125722"/>
                    <a:pt x="3842585" y="130268"/>
                  </a:cubicBezTo>
                  <a:cubicBezTo>
                    <a:pt x="3841085" y="136330"/>
                    <a:pt x="3838084" y="142391"/>
                    <a:pt x="3838084" y="142391"/>
                  </a:cubicBezTo>
                  <a:cubicBezTo>
                    <a:pt x="3838084" y="142391"/>
                    <a:pt x="3833582" y="149968"/>
                    <a:pt x="3829081" y="151483"/>
                  </a:cubicBezTo>
                  <a:cubicBezTo>
                    <a:pt x="3824579" y="151483"/>
                    <a:pt x="3821578" y="152998"/>
                    <a:pt x="3821578" y="152998"/>
                  </a:cubicBezTo>
                  <a:cubicBezTo>
                    <a:pt x="3821578" y="152998"/>
                    <a:pt x="3821578" y="152998"/>
                    <a:pt x="3809574" y="149968"/>
                  </a:cubicBezTo>
                  <a:cubicBezTo>
                    <a:pt x="3809574" y="149968"/>
                    <a:pt x="3809574" y="149968"/>
                    <a:pt x="3803572" y="154514"/>
                  </a:cubicBezTo>
                  <a:cubicBezTo>
                    <a:pt x="3803572" y="154514"/>
                    <a:pt x="3800571" y="156029"/>
                    <a:pt x="3797570" y="152998"/>
                  </a:cubicBezTo>
                  <a:cubicBezTo>
                    <a:pt x="3794569" y="148452"/>
                    <a:pt x="3796069" y="146937"/>
                    <a:pt x="3788567" y="145422"/>
                  </a:cubicBezTo>
                  <a:cubicBezTo>
                    <a:pt x="3782565" y="143906"/>
                    <a:pt x="3776563" y="142391"/>
                    <a:pt x="3776563" y="142391"/>
                  </a:cubicBezTo>
                  <a:cubicBezTo>
                    <a:pt x="3776563" y="142391"/>
                    <a:pt x="3776563" y="142391"/>
                    <a:pt x="3767559" y="134814"/>
                  </a:cubicBezTo>
                  <a:cubicBezTo>
                    <a:pt x="3767559" y="134814"/>
                    <a:pt x="3758556" y="128753"/>
                    <a:pt x="3755555" y="127238"/>
                  </a:cubicBezTo>
                  <a:cubicBezTo>
                    <a:pt x="3751054" y="125722"/>
                    <a:pt x="3748053" y="121176"/>
                    <a:pt x="3745052" y="119661"/>
                  </a:cubicBezTo>
                  <a:cubicBezTo>
                    <a:pt x="3742051" y="118146"/>
                    <a:pt x="3739050" y="113600"/>
                    <a:pt x="3737549" y="110569"/>
                  </a:cubicBezTo>
                  <a:cubicBezTo>
                    <a:pt x="3737549" y="107538"/>
                    <a:pt x="3734548" y="106023"/>
                    <a:pt x="3742051" y="102992"/>
                  </a:cubicBezTo>
                  <a:cubicBezTo>
                    <a:pt x="3748053" y="101477"/>
                    <a:pt x="3752554" y="98446"/>
                    <a:pt x="3752554" y="96931"/>
                  </a:cubicBezTo>
                  <a:cubicBezTo>
                    <a:pt x="3752554" y="96931"/>
                    <a:pt x="3752554" y="96931"/>
                    <a:pt x="3761557" y="93900"/>
                  </a:cubicBezTo>
                  <a:cubicBezTo>
                    <a:pt x="3761557" y="93900"/>
                    <a:pt x="3766059" y="90869"/>
                    <a:pt x="3770560" y="89354"/>
                  </a:cubicBezTo>
                  <a:close/>
                  <a:moveTo>
                    <a:pt x="4684433" y="87766"/>
                  </a:moveTo>
                  <a:cubicBezTo>
                    <a:pt x="4685927" y="87766"/>
                    <a:pt x="4688916" y="87766"/>
                    <a:pt x="4688916" y="93779"/>
                  </a:cubicBezTo>
                  <a:cubicBezTo>
                    <a:pt x="4688916" y="101295"/>
                    <a:pt x="4693398" y="102798"/>
                    <a:pt x="4690410" y="105805"/>
                  </a:cubicBezTo>
                  <a:cubicBezTo>
                    <a:pt x="4687422" y="110314"/>
                    <a:pt x="4684433" y="114824"/>
                    <a:pt x="4681445" y="116327"/>
                  </a:cubicBezTo>
                  <a:cubicBezTo>
                    <a:pt x="4678457" y="119333"/>
                    <a:pt x="4676963" y="122340"/>
                    <a:pt x="4676963" y="125346"/>
                  </a:cubicBezTo>
                  <a:cubicBezTo>
                    <a:pt x="4676963" y="128353"/>
                    <a:pt x="4673974" y="132862"/>
                    <a:pt x="4673974" y="138875"/>
                  </a:cubicBezTo>
                  <a:cubicBezTo>
                    <a:pt x="4673974" y="146391"/>
                    <a:pt x="4673974" y="147894"/>
                    <a:pt x="4673974" y="153907"/>
                  </a:cubicBezTo>
                  <a:cubicBezTo>
                    <a:pt x="4673974" y="159920"/>
                    <a:pt x="4673974" y="156914"/>
                    <a:pt x="4676963" y="164430"/>
                  </a:cubicBezTo>
                  <a:cubicBezTo>
                    <a:pt x="4679951" y="170443"/>
                    <a:pt x="4684433" y="170443"/>
                    <a:pt x="4684433" y="182468"/>
                  </a:cubicBezTo>
                  <a:cubicBezTo>
                    <a:pt x="4684433" y="192991"/>
                    <a:pt x="4685927" y="200507"/>
                    <a:pt x="4685927" y="203513"/>
                  </a:cubicBezTo>
                  <a:cubicBezTo>
                    <a:pt x="4685927" y="208023"/>
                    <a:pt x="4685927" y="220048"/>
                    <a:pt x="4684433" y="226061"/>
                  </a:cubicBezTo>
                  <a:cubicBezTo>
                    <a:pt x="4682939" y="230571"/>
                    <a:pt x="4679951" y="235081"/>
                    <a:pt x="4675469" y="238087"/>
                  </a:cubicBezTo>
                  <a:cubicBezTo>
                    <a:pt x="4672480" y="242597"/>
                    <a:pt x="4670986" y="247106"/>
                    <a:pt x="4669492" y="248609"/>
                  </a:cubicBezTo>
                  <a:cubicBezTo>
                    <a:pt x="4667998" y="251616"/>
                    <a:pt x="4666504" y="254622"/>
                    <a:pt x="4660527" y="250113"/>
                  </a:cubicBezTo>
                  <a:cubicBezTo>
                    <a:pt x="4656045" y="245603"/>
                    <a:pt x="4651563" y="244100"/>
                    <a:pt x="4651563" y="244100"/>
                  </a:cubicBezTo>
                  <a:cubicBezTo>
                    <a:pt x="4651563" y="244100"/>
                    <a:pt x="4648574" y="244100"/>
                    <a:pt x="4644092" y="238087"/>
                  </a:cubicBezTo>
                  <a:cubicBezTo>
                    <a:pt x="4638116" y="232074"/>
                    <a:pt x="4638116" y="226061"/>
                    <a:pt x="4635127" y="229068"/>
                  </a:cubicBezTo>
                  <a:cubicBezTo>
                    <a:pt x="4632139" y="233577"/>
                    <a:pt x="4632139" y="232074"/>
                    <a:pt x="4629151" y="238087"/>
                  </a:cubicBezTo>
                  <a:cubicBezTo>
                    <a:pt x="4626163" y="245603"/>
                    <a:pt x="4621680" y="247106"/>
                    <a:pt x="4620186" y="254622"/>
                  </a:cubicBezTo>
                  <a:cubicBezTo>
                    <a:pt x="4618692" y="262138"/>
                    <a:pt x="4617198" y="262138"/>
                    <a:pt x="4617198" y="278674"/>
                  </a:cubicBezTo>
                  <a:cubicBezTo>
                    <a:pt x="4617198" y="296712"/>
                    <a:pt x="4617198" y="325273"/>
                    <a:pt x="4617198" y="325273"/>
                  </a:cubicBezTo>
                  <a:cubicBezTo>
                    <a:pt x="4617198" y="325273"/>
                    <a:pt x="4614210" y="328279"/>
                    <a:pt x="4615704" y="337299"/>
                  </a:cubicBezTo>
                  <a:cubicBezTo>
                    <a:pt x="4617198" y="346318"/>
                    <a:pt x="4615704" y="353834"/>
                    <a:pt x="4615704" y="358344"/>
                  </a:cubicBezTo>
                  <a:cubicBezTo>
                    <a:pt x="4615704" y="362853"/>
                    <a:pt x="4612716" y="370369"/>
                    <a:pt x="4612716" y="379388"/>
                  </a:cubicBezTo>
                  <a:cubicBezTo>
                    <a:pt x="4612716" y="386905"/>
                    <a:pt x="4612716" y="391414"/>
                    <a:pt x="4612716" y="397427"/>
                  </a:cubicBezTo>
                  <a:cubicBezTo>
                    <a:pt x="4612716" y="403440"/>
                    <a:pt x="4612716" y="403440"/>
                    <a:pt x="4608233" y="410956"/>
                  </a:cubicBezTo>
                  <a:cubicBezTo>
                    <a:pt x="4603751" y="418472"/>
                    <a:pt x="4603751" y="425988"/>
                    <a:pt x="4600763" y="425988"/>
                  </a:cubicBezTo>
                  <a:cubicBezTo>
                    <a:pt x="4599269" y="427491"/>
                    <a:pt x="4596280" y="427491"/>
                    <a:pt x="4590304" y="425988"/>
                  </a:cubicBezTo>
                  <a:cubicBezTo>
                    <a:pt x="4584327" y="422982"/>
                    <a:pt x="4582833" y="421478"/>
                    <a:pt x="4578351" y="419975"/>
                  </a:cubicBezTo>
                  <a:cubicBezTo>
                    <a:pt x="4572374" y="416969"/>
                    <a:pt x="4569386" y="416969"/>
                    <a:pt x="4569386" y="416969"/>
                  </a:cubicBezTo>
                  <a:cubicBezTo>
                    <a:pt x="4569386" y="416969"/>
                    <a:pt x="4566398" y="418472"/>
                    <a:pt x="4567892" y="410956"/>
                  </a:cubicBezTo>
                  <a:cubicBezTo>
                    <a:pt x="4570880" y="403440"/>
                    <a:pt x="4575363" y="400433"/>
                    <a:pt x="4575363" y="395924"/>
                  </a:cubicBezTo>
                  <a:cubicBezTo>
                    <a:pt x="4575363" y="389911"/>
                    <a:pt x="4575363" y="394421"/>
                    <a:pt x="4575363" y="385401"/>
                  </a:cubicBezTo>
                  <a:cubicBezTo>
                    <a:pt x="4575363" y="376382"/>
                    <a:pt x="4572374" y="373376"/>
                    <a:pt x="4572374" y="365860"/>
                  </a:cubicBezTo>
                  <a:cubicBezTo>
                    <a:pt x="4570880" y="356840"/>
                    <a:pt x="4570880" y="356840"/>
                    <a:pt x="4570880" y="353834"/>
                  </a:cubicBezTo>
                  <a:cubicBezTo>
                    <a:pt x="4572374" y="349324"/>
                    <a:pt x="4576857" y="350828"/>
                    <a:pt x="4579845" y="343311"/>
                  </a:cubicBezTo>
                  <a:cubicBezTo>
                    <a:pt x="4582833" y="335795"/>
                    <a:pt x="4585822" y="323770"/>
                    <a:pt x="4585822" y="314751"/>
                  </a:cubicBezTo>
                  <a:cubicBezTo>
                    <a:pt x="4585822" y="307234"/>
                    <a:pt x="4587316" y="286190"/>
                    <a:pt x="4587316" y="283183"/>
                  </a:cubicBezTo>
                  <a:cubicBezTo>
                    <a:pt x="4587316" y="281680"/>
                    <a:pt x="4596280" y="251616"/>
                    <a:pt x="4596280" y="244100"/>
                  </a:cubicBezTo>
                  <a:cubicBezTo>
                    <a:pt x="4596280" y="236584"/>
                    <a:pt x="4603751" y="218545"/>
                    <a:pt x="4600763" y="211029"/>
                  </a:cubicBezTo>
                  <a:cubicBezTo>
                    <a:pt x="4597774" y="203513"/>
                    <a:pt x="4597774" y="202010"/>
                    <a:pt x="4600763" y="199004"/>
                  </a:cubicBezTo>
                  <a:cubicBezTo>
                    <a:pt x="4605245" y="194494"/>
                    <a:pt x="4605245" y="195997"/>
                    <a:pt x="4609727" y="197500"/>
                  </a:cubicBezTo>
                  <a:cubicBezTo>
                    <a:pt x="4614210" y="199004"/>
                    <a:pt x="4620186" y="206520"/>
                    <a:pt x="4624669" y="206520"/>
                  </a:cubicBezTo>
                  <a:cubicBezTo>
                    <a:pt x="4630645" y="206520"/>
                    <a:pt x="4636622" y="199004"/>
                    <a:pt x="4638116" y="194494"/>
                  </a:cubicBezTo>
                  <a:cubicBezTo>
                    <a:pt x="4639610" y="189984"/>
                    <a:pt x="4641104" y="176455"/>
                    <a:pt x="4641104" y="165933"/>
                  </a:cubicBezTo>
                  <a:cubicBezTo>
                    <a:pt x="4642598" y="156914"/>
                    <a:pt x="4644092" y="150901"/>
                    <a:pt x="4642598" y="143385"/>
                  </a:cubicBezTo>
                  <a:cubicBezTo>
                    <a:pt x="4642598" y="135869"/>
                    <a:pt x="4644092" y="129856"/>
                    <a:pt x="4639610" y="129856"/>
                  </a:cubicBezTo>
                  <a:cubicBezTo>
                    <a:pt x="4635127" y="128353"/>
                    <a:pt x="4633633" y="126850"/>
                    <a:pt x="4630645" y="128353"/>
                  </a:cubicBezTo>
                  <a:cubicBezTo>
                    <a:pt x="4626163" y="129856"/>
                    <a:pt x="4626163" y="134366"/>
                    <a:pt x="4623174" y="135869"/>
                  </a:cubicBezTo>
                  <a:cubicBezTo>
                    <a:pt x="4618692" y="135869"/>
                    <a:pt x="4617198" y="140378"/>
                    <a:pt x="4615704" y="137372"/>
                  </a:cubicBezTo>
                  <a:cubicBezTo>
                    <a:pt x="4615704" y="135869"/>
                    <a:pt x="4614210" y="129856"/>
                    <a:pt x="4614210" y="129856"/>
                  </a:cubicBezTo>
                  <a:cubicBezTo>
                    <a:pt x="4614210" y="129856"/>
                    <a:pt x="4624669" y="125346"/>
                    <a:pt x="4627657" y="120837"/>
                  </a:cubicBezTo>
                  <a:cubicBezTo>
                    <a:pt x="4632139" y="114824"/>
                    <a:pt x="4639610" y="113321"/>
                    <a:pt x="4644092" y="107308"/>
                  </a:cubicBezTo>
                  <a:cubicBezTo>
                    <a:pt x="4648574" y="102798"/>
                    <a:pt x="4654551" y="104301"/>
                    <a:pt x="4659033" y="99792"/>
                  </a:cubicBezTo>
                  <a:cubicBezTo>
                    <a:pt x="4663516" y="95282"/>
                    <a:pt x="4673974" y="95282"/>
                    <a:pt x="4676963" y="92276"/>
                  </a:cubicBezTo>
                  <a:cubicBezTo>
                    <a:pt x="4679951" y="87766"/>
                    <a:pt x="4681445" y="87766"/>
                    <a:pt x="4684433" y="87766"/>
                  </a:cubicBezTo>
                  <a:close/>
                  <a:moveTo>
                    <a:pt x="4338896" y="87316"/>
                  </a:moveTo>
                  <a:cubicBezTo>
                    <a:pt x="4335890" y="87316"/>
                    <a:pt x="4337393" y="88824"/>
                    <a:pt x="4331383" y="88824"/>
                  </a:cubicBezTo>
                  <a:cubicBezTo>
                    <a:pt x="4325372" y="88824"/>
                    <a:pt x="4328378" y="88824"/>
                    <a:pt x="4325372" y="91842"/>
                  </a:cubicBezTo>
                  <a:cubicBezTo>
                    <a:pt x="4323870" y="93351"/>
                    <a:pt x="4323870" y="96368"/>
                    <a:pt x="4320865" y="102403"/>
                  </a:cubicBezTo>
                  <a:cubicBezTo>
                    <a:pt x="4317860" y="108437"/>
                    <a:pt x="4319362" y="105420"/>
                    <a:pt x="4317860" y="108437"/>
                  </a:cubicBezTo>
                  <a:cubicBezTo>
                    <a:pt x="4316357" y="112963"/>
                    <a:pt x="4316357" y="109946"/>
                    <a:pt x="4316357" y="115981"/>
                  </a:cubicBezTo>
                  <a:cubicBezTo>
                    <a:pt x="4316357" y="122016"/>
                    <a:pt x="4316357" y="118998"/>
                    <a:pt x="4319362" y="122016"/>
                  </a:cubicBezTo>
                  <a:cubicBezTo>
                    <a:pt x="4320865" y="125033"/>
                    <a:pt x="4320865" y="123524"/>
                    <a:pt x="4326875" y="126542"/>
                  </a:cubicBezTo>
                  <a:cubicBezTo>
                    <a:pt x="4332885" y="129559"/>
                    <a:pt x="4335890" y="132576"/>
                    <a:pt x="4335890" y="132576"/>
                  </a:cubicBezTo>
                  <a:cubicBezTo>
                    <a:pt x="4335890" y="132576"/>
                    <a:pt x="4337393" y="134085"/>
                    <a:pt x="4338896" y="135594"/>
                  </a:cubicBezTo>
                  <a:cubicBezTo>
                    <a:pt x="4340398" y="137102"/>
                    <a:pt x="4340398" y="135594"/>
                    <a:pt x="4343403" y="134085"/>
                  </a:cubicBezTo>
                  <a:cubicBezTo>
                    <a:pt x="4344906" y="131068"/>
                    <a:pt x="4346408" y="131068"/>
                    <a:pt x="4346408" y="126542"/>
                  </a:cubicBezTo>
                  <a:cubicBezTo>
                    <a:pt x="4346408" y="123524"/>
                    <a:pt x="4346408" y="117490"/>
                    <a:pt x="4346408" y="114472"/>
                  </a:cubicBezTo>
                  <a:cubicBezTo>
                    <a:pt x="4346408" y="109946"/>
                    <a:pt x="4349414" y="105420"/>
                    <a:pt x="4349414" y="102403"/>
                  </a:cubicBezTo>
                  <a:cubicBezTo>
                    <a:pt x="4349414" y="99385"/>
                    <a:pt x="4349414" y="97877"/>
                    <a:pt x="4352419" y="96368"/>
                  </a:cubicBezTo>
                  <a:cubicBezTo>
                    <a:pt x="4353921" y="94859"/>
                    <a:pt x="4352419" y="91842"/>
                    <a:pt x="4349414" y="90333"/>
                  </a:cubicBezTo>
                  <a:cubicBezTo>
                    <a:pt x="4347911" y="88824"/>
                    <a:pt x="4347911" y="87316"/>
                    <a:pt x="4346408" y="87316"/>
                  </a:cubicBezTo>
                  <a:cubicBezTo>
                    <a:pt x="4343403" y="87316"/>
                    <a:pt x="4343403" y="87316"/>
                    <a:pt x="4338896" y="87316"/>
                  </a:cubicBezTo>
                  <a:close/>
                  <a:moveTo>
                    <a:pt x="4811036" y="78241"/>
                  </a:moveTo>
                  <a:cubicBezTo>
                    <a:pt x="4811036" y="78241"/>
                    <a:pt x="4811036" y="78241"/>
                    <a:pt x="4826097" y="81257"/>
                  </a:cubicBezTo>
                  <a:cubicBezTo>
                    <a:pt x="4826097" y="81257"/>
                    <a:pt x="4826097" y="81257"/>
                    <a:pt x="4829109" y="82766"/>
                  </a:cubicBezTo>
                  <a:cubicBezTo>
                    <a:pt x="4829109" y="82766"/>
                    <a:pt x="4842664" y="87290"/>
                    <a:pt x="4847182" y="91814"/>
                  </a:cubicBezTo>
                  <a:cubicBezTo>
                    <a:pt x="4851700" y="94831"/>
                    <a:pt x="4851700" y="97847"/>
                    <a:pt x="4853206" y="102371"/>
                  </a:cubicBezTo>
                  <a:cubicBezTo>
                    <a:pt x="4853206" y="105387"/>
                    <a:pt x="4854712" y="106896"/>
                    <a:pt x="4854712" y="109912"/>
                  </a:cubicBezTo>
                  <a:cubicBezTo>
                    <a:pt x="4856219" y="117452"/>
                    <a:pt x="4857725" y="115944"/>
                    <a:pt x="4862243" y="115944"/>
                  </a:cubicBezTo>
                  <a:cubicBezTo>
                    <a:pt x="4868267" y="115944"/>
                    <a:pt x="4866761" y="114436"/>
                    <a:pt x="4871279" y="112928"/>
                  </a:cubicBezTo>
                  <a:cubicBezTo>
                    <a:pt x="4875798" y="111420"/>
                    <a:pt x="4880316" y="106896"/>
                    <a:pt x="4883328" y="103879"/>
                  </a:cubicBezTo>
                  <a:cubicBezTo>
                    <a:pt x="4884834" y="100863"/>
                    <a:pt x="4889352" y="100863"/>
                    <a:pt x="4893871" y="100863"/>
                  </a:cubicBezTo>
                  <a:cubicBezTo>
                    <a:pt x="4899895" y="100863"/>
                    <a:pt x="4905919" y="102371"/>
                    <a:pt x="4911944" y="103879"/>
                  </a:cubicBezTo>
                  <a:cubicBezTo>
                    <a:pt x="4917968" y="105387"/>
                    <a:pt x="4920980" y="108404"/>
                    <a:pt x="4927005" y="112928"/>
                  </a:cubicBezTo>
                  <a:cubicBezTo>
                    <a:pt x="4931523" y="117452"/>
                    <a:pt x="4928511" y="121977"/>
                    <a:pt x="4927005" y="124993"/>
                  </a:cubicBezTo>
                  <a:cubicBezTo>
                    <a:pt x="4925499" y="128009"/>
                    <a:pt x="4923993" y="129517"/>
                    <a:pt x="4923993" y="134042"/>
                  </a:cubicBezTo>
                  <a:cubicBezTo>
                    <a:pt x="4923993" y="140074"/>
                    <a:pt x="4928511" y="140074"/>
                    <a:pt x="4928511" y="146107"/>
                  </a:cubicBezTo>
                  <a:cubicBezTo>
                    <a:pt x="4928511" y="153647"/>
                    <a:pt x="4928511" y="159680"/>
                    <a:pt x="4928511" y="165712"/>
                  </a:cubicBezTo>
                  <a:cubicBezTo>
                    <a:pt x="4928511" y="170237"/>
                    <a:pt x="4923993" y="171745"/>
                    <a:pt x="4917968" y="176269"/>
                  </a:cubicBezTo>
                  <a:cubicBezTo>
                    <a:pt x="4913450" y="179286"/>
                    <a:pt x="4916462" y="176269"/>
                    <a:pt x="4908932" y="176269"/>
                  </a:cubicBezTo>
                  <a:cubicBezTo>
                    <a:pt x="4899895" y="176269"/>
                    <a:pt x="4893871" y="176269"/>
                    <a:pt x="4884834" y="176269"/>
                  </a:cubicBezTo>
                  <a:cubicBezTo>
                    <a:pt x="4875798" y="176269"/>
                    <a:pt x="4877304" y="176269"/>
                    <a:pt x="4872786" y="177777"/>
                  </a:cubicBezTo>
                  <a:cubicBezTo>
                    <a:pt x="4866761" y="179286"/>
                    <a:pt x="4866761" y="182302"/>
                    <a:pt x="4865255" y="186826"/>
                  </a:cubicBezTo>
                  <a:cubicBezTo>
                    <a:pt x="4863749" y="189842"/>
                    <a:pt x="4859231" y="194367"/>
                    <a:pt x="4851700" y="192859"/>
                  </a:cubicBezTo>
                  <a:cubicBezTo>
                    <a:pt x="4845676" y="192859"/>
                    <a:pt x="4845676" y="189842"/>
                    <a:pt x="4842664" y="186826"/>
                  </a:cubicBezTo>
                  <a:cubicBezTo>
                    <a:pt x="4839652" y="183810"/>
                    <a:pt x="4839652" y="186826"/>
                    <a:pt x="4836639" y="189842"/>
                  </a:cubicBezTo>
                  <a:cubicBezTo>
                    <a:pt x="4835133" y="192859"/>
                    <a:pt x="4833627" y="194367"/>
                    <a:pt x="4832121" y="198891"/>
                  </a:cubicBezTo>
                  <a:cubicBezTo>
                    <a:pt x="4832121" y="203416"/>
                    <a:pt x="4826097" y="204924"/>
                    <a:pt x="4821578" y="207940"/>
                  </a:cubicBezTo>
                  <a:cubicBezTo>
                    <a:pt x="4818566" y="210956"/>
                    <a:pt x="4814048" y="210956"/>
                    <a:pt x="4808024" y="210956"/>
                  </a:cubicBezTo>
                  <a:cubicBezTo>
                    <a:pt x="4800493" y="210956"/>
                    <a:pt x="4798987" y="213972"/>
                    <a:pt x="4794469" y="215481"/>
                  </a:cubicBezTo>
                  <a:cubicBezTo>
                    <a:pt x="4789951" y="216989"/>
                    <a:pt x="4786938" y="220005"/>
                    <a:pt x="4783926" y="218497"/>
                  </a:cubicBezTo>
                  <a:cubicBezTo>
                    <a:pt x="4780914" y="215481"/>
                    <a:pt x="4780914" y="215481"/>
                    <a:pt x="4780914" y="209448"/>
                  </a:cubicBezTo>
                  <a:cubicBezTo>
                    <a:pt x="4780914" y="204924"/>
                    <a:pt x="4788444" y="207940"/>
                    <a:pt x="4791457" y="204924"/>
                  </a:cubicBezTo>
                  <a:cubicBezTo>
                    <a:pt x="4795975" y="201907"/>
                    <a:pt x="4803505" y="200399"/>
                    <a:pt x="4808024" y="197383"/>
                  </a:cubicBezTo>
                  <a:cubicBezTo>
                    <a:pt x="4812542" y="192859"/>
                    <a:pt x="4812542" y="194367"/>
                    <a:pt x="4817060" y="192859"/>
                  </a:cubicBezTo>
                  <a:cubicBezTo>
                    <a:pt x="4823085" y="191351"/>
                    <a:pt x="4826097" y="191351"/>
                    <a:pt x="4826097" y="191351"/>
                  </a:cubicBezTo>
                  <a:cubicBezTo>
                    <a:pt x="4826097" y="191351"/>
                    <a:pt x="4829109" y="183810"/>
                    <a:pt x="4832121" y="177777"/>
                  </a:cubicBezTo>
                  <a:cubicBezTo>
                    <a:pt x="4835133" y="171745"/>
                    <a:pt x="4844170" y="167221"/>
                    <a:pt x="4848688" y="164204"/>
                  </a:cubicBezTo>
                  <a:cubicBezTo>
                    <a:pt x="4851700" y="161188"/>
                    <a:pt x="4865255" y="152139"/>
                    <a:pt x="4869773" y="149123"/>
                  </a:cubicBezTo>
                  <a:cubicBezTo>
                    <a:pt x="4874292" y="146107"/>
                    <a:pt x="4886340" y="137058"/>
                    <a:pt x="4889352" y="135550"/>
                  </a:cubicBezTo>
                  <a:cubicBezTo>
                    <a:pt x="4890859" y="134042"/>
                    <a:pt x="4893871" y="134042"/>
                    <a:pt x="4893871" y="132534"/>
                  </a:cubicBezTo>
                  <a:cubicBezTo>
                    <a:pt x="4893871" y="128009"/>
                    <a:pt x="4892365" y="128009"/>
                    <a:pt x="4893871" y="124993"/>
                  </a:cubicBezTo>
                  <a:cubicBezTo>
                    <a:pt x="4893871" y="120469"/>
                    <a:pt x="4890859" y="120469"/>
                    <a:pt x="4889352" y="118961"/>
                  </a:cubicBezTo>
                  <a:cubicBezTo>
                    <a:pt x="4886340" y="118961"/>
                    <a:pt x="4880316" y="117452"/>
                    <a:pt x="4872786" y="121977"/>
                  </a:cubicBezTo>
                  <a:cubicBezTo>
                    <a:pt x="4866761" y="126501"/>
                    <a:pt x="4851700" y="126501"/>
                    <a:pt x="4848688" y="128009"/>
                  </a:cubicBezTo>
                  <a:cubicBezTo>
                    <a:pt x="4847182" y="128009"/>
                    <a:pt x="4841158" y="134042"/>
                    <a:pt x="4836639" y="137058"/>
                  </a:cubicBezTo>
                  <a:cubicBezTo>
                    <a:pt x="4832121" y="141582"/>
                    <a:pt x="4832121" y="138566"/>
                    <a:pt x="4826097" y="141582"/>
                  </a:cubicBezTo>
                  <a:cubicBezTo>
                    <a:pt x="4821578" y="144599"/>
                    <a:pt x="4824591" y="144599"/>
                    <a:pt x="4821578" y="149123"/>
                  </a:cubicBezTo>
                  <a:cubicBezTo>
                    <a:pt x="4817060" y="153647"/>
                    <a:pt x="4815554" y="150631"/>
                    <a:pt x="4806518" y="152139"/>
                  </a:cubicBezTo>
                  <a:cubicBezTo>
                    <a:pt x="4798987" y="153647"/>
                    <a:pt x="4798987" y="152139"/>
                    <a:pt x="4794469" y="152139"/>
                  </a:cubicBezTo>
                  <a:cubicBezTo>
                    <a:pt x="4789951" y="153647"/>
                    <a:pt x="4789951" y="153647"/>
                    <a:pt x="4788444" y="156664"/>
                  </a:cubicBezTo>
                  <a:cubicBezTo>
                    <a:pt x="4785432" y="161188"/>
                    <a:pt x="4783926" y="159680"/>
                    <a:pt x="4779408" y="162696"/>
                  </a:cubicBezTo>
                  <a:cubicBezTo>
                    <a:pt x="4776396" y="164204"/>
                    <a:pt x="4779408" y="165712"/>
                    <a:pt x="4774890" y="167221"/>
                  </a:cubicBezTo>
                  <a:cubicBezTo>
                    <a:pt x="4770371" y="170237"/>
                    <a:pt x="4768865" y="170237"/>
                    <a:pt x="4764347" y="171745"/>
                  </a:cubicBezTo>
                  <a:cubicBezTo>
                    <a:pt x="4759829" y="171745"/>
                    <a:pt x="4758323" y="174761"/>
                    <a:pt x="4756817" y="177777"/>
                  </a:cubicBezTo>
                  <a:cubicBezTo>
                    <a:pt x="4753804" y="180794"/>
                    <a:pt x="4753804" y="179286"/>
                    <a:pt x="4753804" y="185318"/>
                  </a:cubicBezTo>
                  <a:cubicBezTo>
                    <a:pt x="4753804" y="191351"/>
                    <a:pt x="4753804" y="192859"/>
                    <a:pt x="4753804" y="198891"/>
                  </a:cubicBezTo>
                  <a:cubicBezTo>
                    <a:pt x="4753804" y="204924"/>
                    <a:pt x="4753804" y="203416"/>
                    <a:pt x="4756817" y="210956"/>
                  </a:cubicBezTo>
                  <a:cubicBezTo>
                    <a:pt x="4758323" y="216989"/>
                    <a:pt x="4756817" y="216989"/>
                    <a:pt x="4753804" y="221513"/>
                  </a:cubicBezTo>
                  <a:cubicBezTo>
                    <a:pt x="4752298" y="224529"/>
                    <a:pt x="4752298" y="224529"/>
                    <a:pt x="4749286" y="229054"/>
                  </a:cubicBezTo>
                  <a:cubicBezTo>
                    <a:pt x="4746274" y="233578"/>
                    <a:pt x="4743262" y="235086"/>
                    <a:pt x="4743262" y="241119"/>
                  </a:cubicBezTo>
                  <a:cubicBezTo>
                    <a:pt x="4741756" y="247151"/>
                    <a:pt x="4738744" y="253184"/>
                    <a:pt x="4734225" y="256200"/>
                  </a:cubicBezTo>
                  <a:cubicBezTo>
                    <a:pt x="4731213" y="259216"/>
                    <a:pt x="4728201" y="256200"/>
                    <a:pt x="4722177" y="254692"/>
                  </a:cubicBezTo>
                  <a:cubicBezTo>
                    <a:pt x="4717658" y="254692"/>
                    <a:pt x="4717658" y="254692"/>
                    <a:pt x="4714646" y="254692"/>
                  </a:cubicBezTo>
                  <a:cubicBezTo>
                    <a:pt x="4711634" y="253184"/>
                    <a:pt x="4704103" y="256200"/>
                    <a:pt x="4704103" y="256200"/>
                  </a:cubicBezTo>
                  <a:cubicBezTo>
                    <a:pt x="4704103" y="256200"/>
                    <a:pt x="4702597" y="253184"/>
                    <a:pt x="4702597" y="245643"/>
                  </a:cubicBezTo>
                  <a:cubicBezTo>
                    <a:pt x="4702597" y="236594"/>
                    <a:pt x="4699585" y="242627"/>
                    <a:pt x="4699585" y="238102"/>
                  </a:cubicBezTo>
                  <a:cubicBezTo>
                    <a:pt x="4698079" y="235086"/>
                    <a:pt x="4696573" y="233578"/>
                    <a:pt x="4696573" y="227546"/>
                  </a:cubicBezTo>
                  <a:cubicBezTo>
                    <a:pt x="4696573" y="223021"/>
                    <a:pt x="4699585" y="218497"/>
                    <a:pt x="4704103" y="215481"/>
                  </a:cubicBezTo>
                  <a:cubicBezTo>
                    <a:pt x="4708622" y="210956"/>
                    <a:pt x="4705610" y="209448"/>
                    <a:pt x="4707116" y="204924"/>
                  </a:cubicBezTo>
                  <a:cubicBezTo>
                    <a:pt x="4707116" y="198891"/>
                    <a:pt x="4707116" y="195875"/>
                    <a:pt x="4707116" y="188334"/>
                  </a:cubicBezTo>
                  <a:cubicBezTo>
                    <a:pt x="4707116" y="182302"/>
                    <a:pt x="4708622" y="182302"/>
                    <a:pt x="4711634" y="176269"/>
                  </a:cubicBezTo>
                  <a:cubicBezTo>
                    <a:pt x="4716152" y="171745"/>
                    <a:pt x="4717658" y="164204"/>
                    <a:pt x="4720670" y="162696"/>
                  </a:cubicBezTo>
                  <a:cubicBezTo>
                    <a:pt x="4725189" y="161188"/>
                    <a:pt x="4725189" y="159680"/>
                    <a:pt x="4725189" y="155156"/>
                  </a:cubicBezTo>
                  <a:cubicBezTo>
                    <a:pt x="4725189" y="150631"/>
                    <a:pt x="4725189" y="152139"/>
                    <a:pt x="4731213" y="152139"/>
                  </a:cubicBezTo>
                  <a:cubicBezTo>
                    <a:pt x="4735731" y="153647"/>
                    <a:pt x="4737237" y="155156"/>
                    <a:pt x="4738744" y="159680"/>
                  </a:cubicBezTo>
                  <a:cubicBezTo>
                    <a:pt x="4741756" y="164204"/>
                    <a:pt x="4744768" y="164204"/>
                    <a:pt x="4746274" y="167221"/>
                  </a:cubicBezTo>
                  <a:cubicBezTo>
                    <a:pt x="4746274" y="170237"/>
                    <a:pt x="4747780" y="170237"/>
                    <a:pt x="4752298" y="170237"/>
                  </a:cubicBezTo>
                  <a:cubicBezTo>
                    <a:pt x="4756817" y="170237"/>
                    <a:pt x="4761335" y="167221"/>
                    <a:pt x="4764347" y="164204"/>
                  </a:cubicBezTo>
                  <a:cubicBezTo>
                    <a:pt x="4768865" y="159680"/>
                    <a:pt x="4776396" y="158172"/>
                    <a:pt x="4776396" y="158172"/>
                  </a:cubicBezTo>
                  <a:cubicBezTo>
                    <a:pt x="4776396" y="158172"/>
                    <a:pt x="4785432" y="150631"/>
                    <a:pt x="4789951" y="147615"/>
                  </a:cubicBezTo>
                  <a:cubicBezTo>
                    <a:pt x="4794469" y="146107"/>
                    <a:pt x="4805011" y="140074"/>
                    <a:pt x="4805011" y="140074"/>
                  </a:cubicBezTo>
                  <a:cubicBezTo>
                    <a:pt x="4805011" y="141582"/>
                    <a:pt x="4803505" y="137058"/>
                    <a:pt x="4806518" y="134042"/>
                  </a:cubicBezTo>
                  <a:cubicBezTo>
                    <a:pt x="4808024" y="129517"/>
                    <a:pt x="4808024" y="124993"/>
                    <a:pt x="4808024" y="120469"/>
                  </a:cubicBezTo>
                  <a:cubicBezTo>
                    <a:pt x="4808024" y="115944"/>
                    <a:pt x="4808024" y="114436"/>
                    <a:pt x="4808024" y="111420"/>
                  </a:cubicBezTo>
                  <a:cubicBezTo>
                    <a:pt x="4808024" y="106896"/>
                    <a:pt x="4808024" y="103879"/>
                    <a:pt x="4808024" y="102371"/>
                  </a:cubicBezTo>
                  <a:cubicBezTo>
                    <a:pt x="4809530" y="99355"/>
                    <a:pt x="4808024" y="97847"/>
                    <a:pt x="4809530" y="94831"/>
                  </a:cubicBezTo>
                  <a:cubicBezTo>
                    <a:pt x="4811036" y="91814"/>
                    <a:pt x="4808024" y="85782"/>
                    <a:pt x="4808024" y="85782"/>
                  </a:cubicBezTo>
                  <a:cubicBezTo>
                    <a:pt x="4808024" y="85782"/>
                    <a:pt x="4808024" y="85782"/>
                    <a:pt x="4811036" y="78241"/>
                  </a:cubicBezTo>
                  <a:close/>
                  <a:moveTo>
                    <a:pt x="1918922" y="75066"/>
                  </a:moveTo>
                  <a:cubicBezTo>
                    <a:pt x="1923442" y="75066"/>
                    <a:pt x="1923442" y="79591"/>
                    <a:pt x="1923442" y="79591"/>
                  </a:cubicBezTo>
                  <a:cubicBezTo>
                    <a:pt x="1923442" y="79591"/>
                    <a:pt x="1923442" y="81099"/>
                    <a:pt x="1924948" y="82607"/>
                  </a:cubicBezTo>
                  <a:cubicBezTo>
                    <a:pt x="1926454" y="84115"/>
                    <a:pt x="1926454" y="85623"/>
                    <a:pt x="1926454" y="87131"/>
                  </a:cubicBezTo>
                  <a:cubicBezTo>
                    <a:pt x="1926454" y="93164"/>
                    <a:pt x="1924948" y="91656"/>
                    <a:pt x="1923442" y="94672"/>
                  </a:cubicBezTo>
                  <a:cubicBezTo>
                    <a:pt x="1921935" y="97688"/>
                    <a:pt x="1921935" y="100704"/>
                    <a:pt x="1921935" y="100704"/>
                  </a:cubicBezTo>
                  <a:cubicBezTo>
                    <a:pt x="1921935" y="100704"/>
                    <a:pt x="1920429" y="105229"/>
                    <a:pt x="1918922" y="106737"/>
                  </a:cubicBezTo>
                  <a:cubicBezTo>
                    <a:pt x="1918922" y="106737"/>
                    <a:pt x="1918922" y="109753"/>
                    <a:pt x="1917416" y="111261"/>
                  </a:cubicBezTo>
                  <a:cubicBezTo>
                    <a:pt x="1915910" y="114277"/>
                    <a:pt x="1915910" y="114277"/>
                    <a:pt x="1914403" y="115786"/>
                  </a:cubicBezTo>
                  <a:cubicBezTo>
                    <a:pt x="1912897" y="118802"/>
                    <a:pt x="1912897" y="120310"/>
                    <a:pt x="1912897" y="121818"/>
                  </a:cubicBezTo>
                  <a:cubicBezTo>
                    <a:pt x="1912897" y="123326"/>
                    <a:pt x="1909884" y="126342"/>
                    <a:pt x="1908378" y="127851"/>
                  </a:cubicBezTo>
                  <a:cubicBezTo>
                    <a:pt x="1906871" y="129359"/>
                    <a:pt x="1905365" y="132375"/>
                    <a:pt x="1903858" y="132375"/>
                  </a:cubicBezTo>
                  <a:cubicBezTo>
                    <a:pt x="1902352" y="133883"/>
                    <a:pt x="1903858" y="136899"/>
                    <a:pt x="1902352" y="138407"/>
                  </a:cubicBezTo>
                  <a:cubicBezTo>
                    <a:pt x="1902352" y="139916"/>
                    <a:pt x="1900846" y="141424"/>
                    <a:pt x="1899339" y="142932"/>
                  </a:cubicBezTo>
                  <a:cubicBezTo>
                    <a:pt x="1897833" y="145948"/>
                    <a:pt x="1897833" y="147456"/>
                    <a:pt x="1896327" y="150472"/>
                  </a:cubicBezTo>
                  <a:cubicBezTo>
                    <a:pt x="1896327" y="151981"/>
                    <a:pt x="1896327" y="156505"/>
                    <a:pt x="1897833" y="158013"/>
                  </a:cubicBezTo>
                  <a:cubicBezTo>
                    <a:pt x="1897833" y="161029"/>
                    <a:pt x="1899339" y="162538"/>
                    <a:pt x="1899339" y="162538"/>
                  </a:cubicBezTo>
                  <a:cubicBezTo>
                    <a:pt x="1899339" y="162538"/>
                    <a:pt x="1899339" y="162538"/>
                    <a:pt x="1903858" y="165554"/>
                  </a:cubicBezTo>
                  <a:cubicBezTo>
                    <a:pt x="1903858" y="165554"/>
                    <a:pt x="1903858" y="165554"/>
                    <a:pt x="1911390" y="167062"/>
                  </a:cubicBezTo>
                  <a:cubicBezTo>
                    <a:pt x="1911390" y="167062"/>
                    <a:pt x="1920429" y="168570"/>
                    <a:pt x="1921935" y="168570"/>
                  </a:cubicBezTo>
                  <a:cubicBezTo>
                    <a:pt x="1923442" y="168570"/>
                    <a:pt x="1932480" y="170078"/>
                    <a:pt x="1932480" y="170078"/>
                  </a:cubicBezTo>
                  <a:cubicBezTo>
                    <a:pt x="1933986" y="170078"/>
                    <a:pt x="1941518" y="168570"/>
                    <a:pt x="1944531" y="170078"/>
                  </a:cubicBezTo>
                  <a:cubicBezTo>
                    <a:pt x="1947544" y="170078"/>
                    <a:pt x="1950556" y="168570"/>
                    <a:pt x="1953569" y="168570"/>
                  </a:cubicBezTo>
                  <a:cubicBezTo>
                    <a:pt x="1955076" y="168570"/>
                    <a:pt x="1959595" y="168570"/>
                    <a:pt x="1961101" y="168570"/>
                  </a:cubicBezTo>
                  <a:cubicBezTo>
                    <a:pt x="1962608" y="168570"/>
                    <a:pt x="1968633" y="170078"/>
                    <a:pt x="1968633" y="170078"/>
                  </a:cubicBezTo>
                  <a:cubicBezTo>
                    <a:pt x="1968633" y="170078"/>
                    <a:pt x="1973152" y="171586"/>
                    <a:pt x="1974659" y="171586"/>
                  </a:cubicBezTo>
                  <a:cubicBezTo>
                    <a:pt x="1977671" y="173094"/>
                    <a:pt x="1980684" y="173094"/>
                    <a:pt x="1980684" y="174603"/>
                  </a:cubicBezTo>
                  <a:cubicBezTo>
                    <a:pt x="1982191" y="176111"/>
                    <a:pt x="1985203" y="179127"/>
                    <a:pt x="1985203" y="180635"/>
                  </a:cubicBezTo>
                  <a:cubicBezTo>
                    <a:pt x="1986710" y="182143"/>
                    <a:pt x="1986710" y="185159"/>
                    <a:pt x="1986710" y="188176"/>
                  </a:cubicBezTo>
                  <a:cubicBezTo>
                    <a:pt x="1985203" y="191192"/>
                    <a:pt x="1985203" y="192700"/>
                    <a:pt x="1985203" y="195716"/>
                  </a:cubicBezTo>
                  <a:cubicBezTo>
                    <a:pt x="1985203" y="198733"/>
                    <a:pt x="1985203" y="198733"/>
                    <a:pt x="1983697" y="198733"/>
                  </a:cubicBezTo>
                  <a:cubicBezTo>
                    <a:pt x="1982191" y="200241"/>
                    <a:pt x="1980684" y="201749"/>
                    <a:pt x="1979178" y="201749"/>
                  </a:cubicBezTo>
                  <a:cubicBezTo>
                    <a:pt x="1977671" y="203257"/>
                    <a:pt x="1976165" y="204765"/>
                    <a:pt x="1974659" y="204765"/>
                  </a:cubicBezTo>
                  <a:cubicBezTo>
                    <a:pt x="1971646" y="204765"/>
                    <a:pt x="1968633" y="204765"/>
                    <a:pt x="1967127" y="203257"/>
                  </a:cubicBezTo>
                  <a:cubicBezTo>
                    <a:pt x="1965620" y="203257"/>
                    <a:pt x="1962608" y="203257"/>
                    <a:pt x="1959595" y="201749"/>
                  </a:cubicBezTo>
                  <a:cubicBezTo>
                    <a:pt x="1958088" y="200241"/>
                    <a:pt x="1956582" y="198733"/>
                    <a:pt x="1955076" y="198733"/>
                  </a:cubicBezTo>
                  <a:cubicBezTo>
                    <a:pt x="1953569" y="198733"/>
                    <a:pt x="1950556" y="197224"/>
                    <a:pt x="1947544" y="197224"/>
                  </a:cubicBezTo>
                  <a:cubicBezTo>
                    <a:pt x="1944531" y="195716"/>
                    <a:pt x="1943025" y="194208"/>
                    <a:pt x="1941518" y="194208"/>
                  </a:cubicBezTo>
                  <a:cubicBezTo>
                    <a:pt x="1938505" y="194208"/>
                    <a:pt x="1935493" y="192700"/>
                    <a:pt x="1932480" y="194208"/>
                  </a:cubicBezTo>
                  <a:cubicBezTo>
                    <a:pt x="1929467" y="194208"/>
                    <a:pt x="1927961" y="195716"/>
                    <a:pt x="1926454" y="197224"/>
                  </a:cubicBezTo>
                  <a:cubicBezTo>
                    <a:pt x="1923442" y="198733"/>
                    <a:pt x="1924948" y="198733"/>
                    <a:pt x="1921935" y="201749"/>
                  </a:cubicBezTo>
                  <a:cubicBezTo>
                    <a:pt x="1920429" y="204765"/>
                    <a:pt x="1920429" y="213814"/>
                    <a:pt x="1920429" y="215322"/>
                  </a:cubicBezTo>
                  <a:cubicBezTo>
                    <a:pt x="1920429" y="216830"/>
                    <a:pt x="1920429" y="218338"/>
                    <a:pt x="1920429" y="221354"/>
                  </a:cubicBezTo>
                  <a:cubicBezTo>
                    <a:pt x="1918922" y="224371"/>
                    <a:pt x="1920429" y="228895"/>
                    <a:pt x="1917416" y="236436"/>
                  </a:cubicBezTo>
                  <a:cubicBezTo>
                    <a:pt x="1915910" y="242468"/>
                    <a:pt x="1920429" y="242468"/>
                    <a:pt x="1921935" y="248501"/>
                  </a:cubicBezTo>
                  <a:cubicBezTo>
                    <a:pt x="1923442" y="250009"/>
                    <a:pt x="1926454" y="253025"/>
                    <a:pt x="1929467" y="256041"/>
                  </a:cubicBezTo>
                  <a:cubicBezTo>
                    <a:pt x="1932480" y="257550"/>
                    <a:pt x="1935493" y="259058"/>
                    <a:pt x="1935493" y="259058"/>
                  </a:cubicBezTo>
                  <a:cubicBezTo>
                    <a:pt x="1935493" y="259058"/>
                    <a:pt x="1935493" y="262074"/>
                    <a:pt x="1935493" y="265090"/>
                  </a:cubicBezTo>
                  <a:cubicBezTo>
                    <a:pt x="1935493" y="266598"/>
                    <a:pt x="1935493" y="268106"/>
                    <a:pt x="1933986" y="271123"/>
                  </a:cubicBezTo>
                  <a:cubicBezTo>
                    <a:pt x="1932480" y="274139"/>
                    <a:pt x="1932480" y="274139"/>
                    <a:pt x="1929467" y="277155"/>
                  </a:cubicBezTo>
                  <a:cubicBezTo>
                    <a:pt x="1926454" y="280171"/>
                    <a:pt x="1924948" y="281680"/>
                    <a:pt x="1923442" y="284696"/>
                  </a:cubicBezTo>
                  <a:cubicBezTo>
                    <a:pt x="1923442" y="286204"/>
                    <a:pt x="1920429" y="289220"/>
                    <a:pt x="1920429" y="290728"/>
                  </a:cubicBezTo>
                  <a:cubicBezTo>
                    <a:pt x="1918922" y="290728"/>
                    <a:pt x="1917416" y="295253"/>
                    <a:pt x="1917416" y="296761"/>
                  </a:cubicBezTo>
                  <a:cubicBezTo>
                    <a:pt x="1917416" y="298269"/>
                    <a:pt x="1915910" y="301285"/>
                    <a:pt x="1915910" y="302793"/>
                  </a:cubicBezTo>
                  <a:cubicBezTo>
                    <a:pt x="1914403" y="304301"/>
                    <a:pt x="1914403" y="305810"/>
                    <a:pt x="1914403" y="307318"/>
                  </a:cubicBezTo>
                  <a:cubicBezTo>
                    <a:pt x="1912897" y="308826"/>
                    <a:pt x="1912897" y="310334"/>
                    <a:pt x="1914403" y="314858"/>
                  </a:cubicBezTo>
                  <a:cubicBezTo>
                    <a:pt x="1917416" y="317875"/>
                    <a:pt x="1917416" y="316366"/>
                    <a:pt x="1920429" y="317875"/>
                  </a:cubicBezTo>
                  <a:cubicBezTo>
                    <a:pt x="1921935" y="319383"/>
                    <a:pt x="1924948" y="323907"/>
                    <a:pt x="1924948" y="323907"/>
                  </a:cubicBezTo>
                  <a:cubicBezTo>
                    <a:pt x="1924948" y="323907"/>
                    <a:pt x="1932480" y="328432"/>
                    <a:pt x="1935493" y="329940"/>
                  </a:cubicBezTo>
                  <a:cubicBezTo>
                    <a:pt x="1938505" y="331448"/>
                    <a:pt x="1950556" y="338988"/>
                    <a:pt x="1950556" y="338988"/>
                  </a:cubicBezTo>
                  <a:cubicBezTo>
                    <a:pt x="1950556" y="338988"/>
                    <a:pt x="1953569" y="338988"/>
                    <a:pt x="1955076" y="338988"/>
                  </a:cubicBezTo>
                  <a:cubicBezTo>
                    <a:pt x="1956582" y="338988"/>
                    <a:pt x="1956582" y="343513"/>
                    <a:pt x="1958088" y="346529"/>
                  </a:cubicBezTo>
                  <a:cubicBezTo>
                    <a:pt x="1959595" y="348037"/>
                    <a:pt x="1959595" y="352562"/>
                    <a:pt x="1959595" y="355578"/>
                  </a:cubicBezTo>
                  <a:cubicBezTo>
                    <a:pt x="1958088" y="358594"/>
                    <a:pt x="1958088" y="361610"/>
                    <a:pt x="1958088" y="363118"/>
                  </a:cubicBezTo>
                  <a:cubicBezTo>
                    <a:pt x="1956582" y="364627"/>
                    <a:pt x="1953569" y="366135"/>
                    <a:pt x="1950556" y="369151"/>
                  </a:cubicBezTo>
                  <a:cubicBezTo>
                    <a:pt x="1947544" y="370659"/>
                    <a:pt x="1946037" y="372167"/>
                    <a:pt x="1943025" y="375183"/>
                  </a:cubicBezTo>
                  <a:cubicBezTo>
                    <a:pt x="1940012" y="376692"/>
                    <a:pt x="1940012" y="375183"/>
                    <a:pt x="1938505" y="375183"/>
                  </a:cubicBezTo>
                  <a:cubicBezTo>
                    <a:pt x="1935493" y="376692"/>
                    <a:pt x="1933986" y="378200"/>
                    <a:pt x="1932480" y="379708"/>
                  </a:cubicBezTo>
                  <a:cubicBezTo>
                    <a:pt x="1930973" y="382724"/>
                    <a:pt x="1921935" y="387248"/>
                    <a:pt x="1920429" y="388757"/>
                  </a:cubicBezTo>
                  <a:cubicBezTo>
                    <a:pt x="1917416" y="390265"/>
                    <a:pt x="1915910" y="390265"/>
                    <a:pt x="1912897" y="390265"/>
                  </a:cubicBezTo>
                  <a:cubicBezTo>
                    <a:pt x="1909884" y="391773"/>
                    <a:pt x="1911390" y="391773"/>
                    <a:pt x="1905365" y="390265"/>
                  </a:cubicBezTo>
                  <a:cubicBezTo>
                    <a:pt x="1900846" y="388757"/>
                    <a:pt x="1903858" y="390265"/>
                    <a:pt x="1899339" y="390265"/>
                  </a:cubicBezTo>
                  <a:cubicBezTo>
                    <a:pt x="1894820" y="391773"/>
                    <a:pt x="1894820" y="391773"/>
                    <a:pt x="1891807" y="393281"/>
                  </a:cubicBezTo>
                  <a:cubicBezTo>
                    <a:pt x="1888795" y="394789"/>
                    <a:pt x="1881263" y="397805"/>
                    <a:pt x="1879756" y="399314"/>
                  </a:cubicBezTo>
                  <a:cubicBezTo>
                    <a:pt x="1876744" y="400822"/>
                    <a:pt x="1875237" y="397805"/>
                    <a:pt x="1869212" y="400822"/>
                  </a:cubicBezTo>
                  <a:cubicBezTo>
                    <a:pt x="1863186" y="402330"/>
                    <a:pt x="1864692" y="400822"/>
                    <a:pt x="1860173" y="400822"/>
                  </a:cubicBezTo>
                  <a:cubicBezTo>
                    <a:pt x="1857160" y="402330"/>
                    <a:pt x="1857160" y="403838"/>
                    <a:pt x="1855654" y="405346"/>
                  </a:cubicBezTo>
                  <a:cubicBezTo>
                    <a:pt x="1854148" y="406854"/>
                    <a:pt x="1849629" y="405346"/>
                    <a:pt x="1845109" y="405346"/>
                  </a:cubicBezTo>
                  <a:cubicBezTo>
                    <a:pt x="1840590" y="405346"/>
                    <a:pt x="1842097" y="403838"/>
                    <a:pt x="1839084" y="403838"/>
                  </a:cubicBezTo>
                  <a:cubicBezTo>
                    <a:pt x="1837577" y="403838"/>
                    <a:pt x="1834565" y="400822"/>
                    <a:pt x="1831552" y="399314"/>
                  </a:cubicBezTo>
                  <a:cubicBezTo>
                    <a:pt x="1830046" y="396297"/>
                    <a:pt x="1828539" y="397805"/>
                    <a:pt x="1825526" y="394789"/>
                  </a:cubicBezTo>
                  <a:cubicBezTo>
                    <a:pt x="1822514" y="393281"/>
                    <a:pt x="1822514" y="391773"/>
                    <a:pt x="1821007" y="390265"/>
                  </a:cubicBezTo>
                  <a:cubicBezTo>
                    <a:pt x="1817994" y="390265"/>
                    <a:pt x="1816488" y="390265"/>
                    <a:pt x="1814982" y="388757"/>
                  </a:cubicBezTo>
                  <a:cubicBezTo>
                    <a:pt x="1813475" y="387248"/>
                    <a:pt x="1811969" y="385740"/>
                    <a:pt x="1813475" y="382724"/>
                  </a:cubicBezTo>
                  <a:cubicBezTo>
                    <a:pt x="1813475" y="381216"/>
                    <a:pt x="1811969" y="376692"/>
                    <a:pt x="1813475" y="375183"/>
                  </a:cubicBezTo>
                  <a:cubicBezTo>
                    <a:pt x="1813475" y="373675"/>
                    <a:pt x="1813475" y="372167"/>
                    <a:pt x="1813475" y="370659"/>
                  </a:cubicBezTo>
                  <a:cubicBezTo>
                    <a:pt x="1813475" y="367643"/>
                    <a:pt x="1813475" y="367643"/>
                    <a:pt x="1813475" y="366135"/>
                  </a:cubicBezTo>
                  <a:cubicBezTo>
                    <a:pt x="1814982" y="364627"/>
                    <a:pt x="1814982" y="361610"/>
                    <a:pt x="1814982" y="358594"/>
                  </a:cubicBezTo>
                  <a:cubicBezTo>
                    <a:pt x="1814982" y="355578"/>
                    <a:pt x="1813475" y="355578"/>
                    <a:pt x="1811969" y="352562"/>
                  </a:cubicBezTo>
                  <a:cubicBezTo>
                    <a:pt x="1810462" y="351053"/>
                    <a:pt x="1810462" y="351053"/>
                    <a:pt x="1807450" y="348037"/>
                  </a:cubicBezTo>
                  <a:cubicBezTo>
                    <a:pt x="1805943" y="343513"/>
                    <a:pt x="1807450" y="343513"/>
                    <a:pt x="1807450" y="340497"/>
                  </a:cubicBezTo>
                  <a:cubicBezTo>
                    <a:pt x="1807450" y="338988"/>
                    <a:pt x="1807450" y="338988"/>
                    <a:pt x="1807450" y="334464"/>
                  </a:cubicBezTo>
                  <a:cubicBezTo>
                    <a:pt x="1805943" y="329940"/>
                    <a:pt x="1804437" y="331448"/>
                    <a:pt x="1802931" y="326923"/>
                  </a:cubicBezTo>
                  <a:cubicBezTo>
                    <a:pt x="1802931" y="322399"/>
                    <a:pt x="1802931" y="325415"/>
                    <a:pt x="1801424" y="323907"/>
                  </a:cubicBezTo>
                  <a:cubicBezTo>
                    <a:pt x="1799918" y="320891"/>
                    <a:pt x="1799918" y="320891"/>
                    <a:pt x="1798411" y="319383"/>
                  </a:cubicBezTo>
                  <a:cubicBezTo>
                    <a:pt x="1796905" y="316366"/>
                    <a:pt x="1796905" y="316366"/>
                    <a:pt x="1795399" y="316366"/>
                  </a:cubicBezTo>
                  <a:cubicBezTo>
                    <a:pt x="1793892" y="314858"/>
                    <a:pt x="1792386" y="314858"/>
                    <a:pt x="1792386" y="311842"/>
                  </a:cubicBezTo>
                  <a:cubicBezTo>
                    <a:pt x="1790879" y="310334"/>
                    <a:pt x="1792386" y="310334"/>
                    <a:pt x="1793892" y="308826"/>
                  </a:cubicBezTo>
                  <a:cubicBezTo>
                    <a:pt x="1793892" y="307318"/>
                    <a:pt x="1798411" y="304301"/>
                    <a:pt x="1798411" y="302793"/>
                  </a:cubicBezTo>
                  <a:cubicBezTo>
                    <a:pt x="1799918" y="301285"/>
                    <a:pt x="1801424" y="301285"/>
                    <a:pt x="1804437" y="299777"/>
                  </a:cubicBezTo>
                  <a:cubicBezTo>
                    <a:pt x="1805943" y="298269"/>
                    <a:pt x="1805943" y="296761"/>
                    <a:pt x="1807450" y="293745"/>
                  </a:cubicBezTo>
                  <a:cubicBezTo>
                    <a:pt x="1810462" y="289220"/>
                    <a:pt x="1808956" y="290728"/>
                    <a:pt x="1811969" y="287712"/>
                  </a:cubicBezTo>
                  <a:cubicBezTo>
                    <a:pt x="1814982" y="284696"/>
                    <a:pt x="1813475" y="286204"/>
                    <a:pt x="1817994" y="281680"/>
                  </a:cubicBezTo>
                  <a:cubicBezTo>
                    <a:pt x="1822514" y="278663"/>
                    <a:pt x="1819501" y="280171"/>
                    <a:pt x="1821007" y="277155"/>
                  </a:cubicBezTo>
                  <a:cubicBezTo>
                    <a:pt x="1821007" y="274139"/>
                    <a:pt x="1821007" y="274139"/>
                    <a:pt x="1822514" y="274139"/>
                  </a:cubicBezTo>
                  <a:cubicBezTo>
                    <a:pt x="1824020" y="272631"/>
                    <a:pt x="1825526" y="269615"/>
                    <a:pt x="1827033" y="268106"/>
                  </a:cubicBezTo>
                  <a:cubicBezTo>
                    <a:pt x="1827033" y="268106"/>
                    <a:pt x="1828539" y="268106"/>
                    <a:pt x="1830046" y="266598"/>
                  </a:cubicBezTo>
                  <a:cubicBezTo>
                    <a:pt x="1830046" y="266598"/>
                    <a:pt x="1831552" y="265090"/>
                    <a:pt x="1834565" y="263582"/>
                  </a:cubicBezTo>
                  <a:cubicBezTo>
                    <a:pt x="1837577" y="262074"/>
                    <a:pt x="1839084" y="262074"/>
                    <a:pt x="1842097" y="259058"/>
                  </a:cubicBezTo>
                  <a:cubicBezTo>
                    <a:pt x="1845109" y="257550"/>
                    <a:pt x="1843603" y="257550"/>
                    <a:pt x="1843603" y="254533"/>
                  </a:cubicBezTo>
                  <a:cubicBezTo>
                    <a:pt x="1845109" y="253025"/>
                    <a:pt x="1843603" y="253025"/>
                    <a:pt x="1845109" y="248501"/>
                  </a:cubicBezTo>
                  <a:cubicBezTo>
                    <a:pt x="1848122" y="245485"/>
                    <a:pt x="1848122" y="248501"/>
                    <a:pt x="1851135" y="245485"/>
                  </a:cubicBezTo>
                  <a:cubicBezTo>
                    <a:pt x="1854148" y="243976"/>
                    <a:pt x="1852641" y="243976"/>
                    <a:pt x="1855654" y="240960"/>
                  </a:cubicBezTo>
                  <a:cubicBezTo>
                    <a:pt x="1857160" y="237944"/>
                    <a:pt x="1857160" y="239452"/>
                    <a:pt x="1857160" y="236436"/>
                  </a:cubicBezTo>
                  <a:cubicBezTo>
                    <a:pt x="1855654" y="231911"/>
                    <a:pt x="1857160" y="231911"/>
                    <a:pt x="1855654" y="230403"/>
                  </a:cubicBezTo>
                  <a:cubicBezTo>
                    <a:pt x="1855654" y="228895"/>
                    <a:pt x="1855654" y="227387"/>
                    <a:pt x="1855654" y="227387"/>
                  </a:cubicBezTo>
                  <a:cubicBezTo>
                    <a:pt x="1855654" y="227387"/>
                    <a:pt x="1855654" y="225879"/>
                    <a:pt x="1855654" y="224371"/>
                  </a:cubicBezTo>
                  <a:cubicBezTo>
                    <a:pt x="1857160" y="222863"/>
                    <a:pt x="1855654" y="222863"/>
                    <a:pt x="1855654" y="219846"/>
                  </a:cubicBezTo>
                  <a:cubicBezTo>
                    <a:pt x="1855654" y="218338"/>
                    <a:pt x="1854148" y="218338"/>
                    <a:pt x="1852641" y="216830"/>
                  </a:cubicBezTo>
                  <a:cubicBezTo>
                    <a:pt x="1851135" y="216830"/>
                    <a:pt x="1851135" y="216830"/>
                    <a:pt x="1849629" y="215322"/>
                  </a:cubicBezTo>
                  <a:cubicBezTo>
                    <a:pt x="1848122" y="215322"/>
                    <a:pt x="1846616" y="215322"/>
                    <a:pt x="1845109" y="216830"/>
                  </a:cubicBezTo>
                  <a:cubicBezTo>
                    <a:pt x="1843603" y="218338"/>
                    <a:pt x="1843603" y="219846"/>
                    <a:pt x="1842097" y="221354"/>
                  </a:cubicBezTo>
                  <a:cubicBezTo>
                    <a:pt x="1842097" y="222863"/>
                    <a:pt x="1842097" y="222863"/>
                    <a:pt x="1839084" y="225879"/>
                  </a:cubicBezTo>
                  <a:cubicBezTo>
                    <a:pt x="1837577" y="228895"/>
                    <a:pt x="1836071" y="227387"/>
                    <a:pt x="1834565" y="228895"/>
                  </a:cubicBezTo>
                  <a:cubicBezTo>
                    <a:pt x="1833058" y="228895"/>
                    <a:pt x="1833058" y="228895"/>
                    <a:pt x="1831552" y="231911"/>
                  </a:cubicBezTo>
                  <a:cubicBezTo>
                    <a:pt x="1831552" y="233419"/>
                    <a:pt x="1830046" y="234928"/>
                    <a:pt x="1828539" y="237944"/>
                  </a:cubicBezTo>
                  <a:cubicBezTo>
                    <a:pt x="1827033" y="240960"/>
                    <a:pt x="1827033" y="239452"/>
                    <a:pt x="1825526" y="242468"/>
                  </a:cubicBezTo>
                  <a:cubicBezTo>
                    <a:pt x="1824020" y="245485"/>
                    <a:pt x="1821007" y="246993"/>
                    <a:pt x="1817994" y="250009"/>
                  </a:cubicBezTo>
                  <a:cubicBezTo>
                    <a:pt x="1814982" y="251517"/>
                    <a:pt x="1813475" y="251517"/>
                    <a:pt x="1808956" y="251517"/>
                  </a:cubicBezTo>
                  <a:cubicBezTo>
                    <a:pt x="1805943" y="253025"/>
                    <a:pt x="1807450" y="253025"/>
                    <a:pt x="1805943" y="254533"/>
                  </a:cubicBezTo>
                  <a:cubicBezTo>
                    <a:pt x="1804437" y="256041"/>
                    <a:pt x="1801424" y="257550"/>
                    <a:pt x="1799918" y="257550"/>
                  </a:cubicBezTo>
                  <a:cubicBezTo>
                    <a:pt x="1796905" y="257550"/>
                    <a:pt x="1796905" y="257550"/>
                    <a:pt x="1793892" y="259058"/>
                  </a:cubicBezTo>
                  <a:cubicBezTo>
                    <a:pt x="1792386" y="260566"/>
                    <a:pt x="1792386" y="260566"/>
                    <a:pt x="1789373" y="260566"/>
                  </a:cubicBezTo>
                  <a:cubicBezTo>
                    <a:pt x="1787867" y="260566"/>
                    <a:pt x="1786360" y="260566"/>
                    <a:pt x="1784854" y="259058"/>
                  </a:cubicBezTo>
                  <a:cubicBezTo>
                    <a:pt x="1781841" y="259058"/>
                    <a:pt x="1780335" y="256041"/>
                    <a:pt x="1780335" y="254533"/>
                  </a:cubicBezTo>
                  <a:cubicBezTo>
                    <a:pt x="1780335" y="254533"/>
                    <a:pt x="1783348" y="251517"/>
                    <a:pt x="1783348" y="251517"/>
                  </a:cubicBezTo>
                  <a:cubicBezTo>
                    <a:pt x="1783348" y="251517"/>
                    <a:pt x="1786360" y="246993"/>
                    <a:pt x="1787867" y="245485"/>
                  </a:cubicBezTo>
                  <a:cubicBezTo>
                    <a:pt x="1787867" y="245485"/>
                    <a:pt x="1790879" y="239452"/>
                    <a:pt x="1790879" y="239452"/>
                  </a:cubicBezTo>
                  <a:cubicBezTo>
                    <a:pt x="1790879" y="239452"/>
                    <a:pt x="1799918" y="230403"/>
                    <a:pt x="1801424" y="230403"/>
                  </a:cubicBezTo>
                  <a:cubicBezTo>
                    <a:pt x="1802931" y="228895"/>
                    <a:pt x="1805943" y="222863"/>
                    <a:pt x="1807450" y="222863"/>
                  </a:cubicBezTo>
                  <a:cubicBezTo>
                    <a:pt x="1810462" y="222863"/>
                    <a:pt x="1813475" y="221354"/>
                    <a:pt x="1817994" y="215322"/>
                  </a:cubicBezTo>
                  <a:cubicBezTo>
                    <a:pt x="1822514" y="209289"/>
                    <a:pt x="1827033" y="200241"/>
                    <a:pt x="1827033" y="200241"/>
                  </a:cubicBezTo>
                  <a:cubicBezTo>
                    <a:pt x="1827033" y="200241"/>
                    <a:pt x="1831552" y="197224"/>
                    <a:pt x="1834565" y="194208"/>
                  </a:cubicBezTo>
                  <a:cubicBezTo>
                    <a:pt x="1836071" y="191192"/>
                    <a:pt x="1839084" y="192700"/>
                    <a:pt x="1839084" y="191192"/>
                  </a:cubicBezTo>
                  <a:cubicBezTo>
                    <a:pt x="1840590" y="191192"/>
                    <a:pt x="1842097" y="188176"/>
                    <a:pt x="1842097" y="186668"/>
                  </a:cubicBezTo>
                  <a:cubicBezTo>
                    <a:pt x="1842097" y="185159"/>
                    <a:pt x="1845109" y="179127"/>
                    <a:pt x="1845109" y="177619"/>
                  </a:cubicBezTo>
                  <a:cubicBezTo>
                    <a:pt x="1846616" y="176111"/>
                    <a:pt x="1858667" y="164046"/>
                    <a:pt x="1860173" y="164046"/>
                  </a:cubicBezTo>
                  <a:cubicBezTo>
                    <a:pt x="1860173" y="162538"/>
                    <a:pt x="1864692" y="158013"/>
                    <a:pt x="1866199" y="156505"/>
                  </a:cubicBezTo>
                  <a:cubicBezTo>
                    <a:pt x="1867705" y="154997"/>
                    <a:pt x="1869212" y="153489"/>
                    <a:pt x="1869212" y="151981"/>
                  </a:cubicBezTo>
                  <a:cubicBezTo>
                    <a:pt x="1870718" y="150472"/>
                    <a:pt x="1873731" y="144440"/>
                    <a:pt x="1876744" y="142932"/>
                  </a:cubicBezTo>
                  <a:cubicBezTo>
                    <a:pt x="1878250" y="141424"/>
                    <a:pt x="1881263" y="139916"/>
                    <a:pt x="1882769" y="136899"/>
                  </a:cubicBezTo>
                  <a:cubicBezTo>
                    <a:pt x="1884275" y="135391"/>
                    <a:pt x="1884275" y="132375"/>
                    <a:pt x="1885782" y="130867"/>
                  </a:cubicBezTo>
                  <a:cubicBezTo>
                    <a:pt x="1887288" y="127851"/>
                    <a:pt x="1887288" y="126342"/>
                    <a:pt x="1888795" y="123326"/>
                  </a:cubicBezTo>
                  <a:cubicBezTo>
                    <a:pt x="1890301" y="121818"/>
                    <a:pt x="1890301" y="121818"/>
                    <a:pt x="1890301" y="120310"/>
                  </a:cubicBezTo>
                  <a:cubicBezTo>
                    <a:pt x="1891807" y="118802"/>
                    <a:pt x="1891807" y="117294"/>
                    <a:pt x="1891807" y="115786"/>
                  </a:cubicBezTo>
                  <a:cubicBezTo>
                    <a:pt x="1891807" y="114277"/>
                    <a:pt x="1893314" y="111261"/>
                    <a:pt x="1893314" y="111261"/>
                  </a:cubicBezTo>
                  <a:cubicBezTo>
                    <a:pt x="1893314" y="109753"/>
                    <a:pt x="1893314" y="109753"/>
                    <a:pt x="1893314" y="106737"/>
                  </a:cubicBezTo>
                  <a:cubicBezTo>
                    <a:pt x="1893314" y="105229"/>
                    <a:pt x="1891807" y="106737"/>
                    <a:pt x="1890301" y="105229"/>
                  </a:cubicBezTo>
                  <a:cubicBezTo>
                    <a:pt x="1887288" y="105229"/>
                    <a:pt x="1887288" y="106737"/>
                    <a:pt x="1885782" y="106737"/>
                  </a:cubicBezTo>
                  <a:cubicBezTo>
                    <a:pt x="1884275" y="108245"/>
                    <a:pt x="1884275" y="109753"/>
                    <a:pt x="1881263" y="111261"/>
                  </a:cubicBezTo>
                  <a:cubicBezTo>
                    <a:pt x="1879756" y="114277"/>
                    <a:pt x="1878250" y="114277"/>
                    <a:pt x="1876744" y="115786"/>
                  </a:cubicBezTo>
                  <a:cubicBezTo>
                    <a:pt x="1875237" y="117294"/>
                    <a:pt x="1872224" y="118802"/>
                    <a:pt x="1870718" y="120310"/>
                  </a:cubicBezTo>
                  <a:cubicBezTo>
                    <a:pt x="1869212" y="121818"/>
                    <a:pt x="1866199" y="123326"/>
                    <a:pt x="1864692" y="124834"/>
                  </a:cubicBezTo>
                  <a:cubicBezTo>
                    <a:pt x="1863186" y="126342"/>
                    <a:pt x="1863186" y="127851"/>
                    <a:pt x="1860173" y="129359"/>
                  </a:cubicBezTo>
                  <a:cubicBezTo>
                    <a:pt x="1857160" y="130867"/>
                    <a:pt x="1855654" y="132375"/>
                    <a:pt x="1854148" y="132375"/>
                  </a:cubicBezTo>
                  <a:cubicBezTo>
                    <a:pt x="1854148" y="133883"/>
                    <a:pt x="1852641" y="135391"/>
                    <a:pt x="1851135" y="136899"/>
                  </a:cubicBezTo>
                  <a:cubicBezTo>
                    <a:pt x="1849629" y="136899"/>
                    <a:pt x="1848122" y="138407"/>
                    <a:pt x="1846616" y="139916"/>
                  </a:cubicBezTo>
                  <a:cubicBezTo>
                    <a:pt x="1846616" y="141424"/>
                    <a:pt x="1845109" y="142932"/>
                    <a:pt x="1843603" y="145948"/>
                  </a:cubicBezTo>
                  <a:cubicBezTo>
                    <a:pt x="1842097" y="147456"/>
                    <a:pt x="1842097" y="147456"/>
                    <a:pt x="1842097" y="150472"/>
                  </a:cubicBezTo>
                  <a:cubicBezTo>
                    <a:pt x="1842097" y="151981"/>
                    <a:pt x="1840590" y="151981"/>
                    <a:pt x="1840590" y="153489"/>
                  </a:cubicBezTo>
                  <a:cubicBezTo>
                    <a:pt x="1839084" y="154997"/>
                    <a:pt x="1837577" y="154997"/>
                    <a:pt x="1839084" y="158013"/>
                  </a:cubicBezTo>
                  <a:cubicBezTo>
                    <a:pt x="1839084" y="162538"/>
                    <a:pt x="1836071" y="164046"/>
                    <a:pt x="1836071" y="164046"/>
                  </a:cubicBezTo>
                  <a:cubicBezTo>
                    <a:pt x="1836071" y="164046"/>
                    <a:pt x="1836071" y="164046"/>
                    <a:pt x="1833058" y="164046"/>
                  </a:cubicBezTo>
                  <a:cubicBezTo>
                    <a:pt x="1833058" y="164046"/>
                    <a:pt x="1833058" y="164046"/>
                    <a:pt x="1824020" y="161029"/>
                  </a:cubicBezTo>
                  <a:cubicBezTo>
                    <a:pt x="1824020" y="161029"/>
                    <a:pt x="1824020" y="161029"/>
                    <a:pt x="1819501" y="154997"/>
                  </a:cubicBezTo>
                  <a:cubicBezTo>
                    <a:pt x="1819501" y="154997"/>
                    <a:pt x="1819501" y="154997"/>
                    <a:pt x="1817994" y="150472"/>
                  </a:cubicBezTo>
                  <a:cubicBezTo>
                    <a:pt x="1817994" y="150472"/>
                    <a:pt x="1817994" y="150472"/>
                    <a:pt x="1817994" y="142932"/>
                  </a:cubicBezTo>
                  <a:cubicBezTo>
                    <a:pt x="1817994" y="142932"/>
                    <a:pt x="1817994" y="142932"/>
                    <a:pt x="1824020" y="138407"/>
                  </a:cubicBezTo>
                  <a:cubicBezTo>
                    <a:pt x="1824020" y="138407"/>
                    <a:pt x="1825526" y="136899"/>
                    <a:pt x="1825526" y="135391"/>
                  </a:cubicBezTo>
                  <a:cubicBezTo>
                    <a:pt x="1827033" y="135391"/>
                    <a:pt x="1828539" y="133883"/>
                    <a:pt x="1828539" y="132375"/>
                  </a:cubicBezTo>
                  <a:cubicBezTo>
                    <a:pt x="1828539" y="132375"/>
                    <a:pt x="1833058" y="130867"/>
                    <a:pt x="1833058" y="129359"/>
                  </a:cubicBezTo>
                  <a:cubicBezTo>
                    <a:pt x="1834565" y="129359"/>
                    <a:pt x="1840590" y="124834"/>
                    <a:pt x="1840590" y="124834"/>
                  </a:cubicBezTo>
                  <a:cubicBezTo>
                    <a:pt x="1842097" y="123326"/>
                    <a:pt x="1848122" y="120310"/>
                    <a:pt x="1848122" y="120310"/>
                  </a:cubicBezTo>
                  <a:cubicBezTo>
                    <a:pt x="1848122" y="120310"/>
                    <a:pt x="1851135" y="117294"/>
                    <a:pt x="1852641" y="117294"/>
                  </a:cubicBezTo>
                  <a:cubicBezTo>
                    <a:pt x="1854148" y="115786"/>
                    <a:pt x="1857160" y="112769"/>
                    <a:pt x="1860173" y="111261"/>
                  </a:cubicBezTo>
                  <a:cubicBezTo>
                    <a:pt x="1861680" y="109753"/>
                    <a:pt x="1863186" y="106737"/>
                    <a:pt x="1864692" y="105229"/>
                  </a:cubicBezTo>
                  <a:cubicBezTo>
                    <a:pt x="1867705" y="102212"/>
                    <a:pt x="1867705" y="102212"/>
                    <a:pt x="1869212" y="100704"/>
                  </a:cubicBezTo>
                  <a:cubicBezTo>
                    <a:pt x="1870718" y="99196"/>
                    <a:pt x="1873731" y="97688"/>
                    <a:pt x="1875237" y="97688"/>
                  </a:cubicBezTo>
                  <a:cubicBezTo>
                    <a:pt x="1875237" y="96180"/>
                    <a:pt x="1891807" y="85623"/>
                    <a:pt x="1893314" y="84115"/>
                  </a:cubicBezTo>
                  <a:cubicBezTo>
                    <a:pt x="1896327" y="82607"/>
                    <a:pt x="1896327" y="82607"/>
                    <a:pt x="1899339" y="81099"/>
                  </a:cubicBezTo>
                  <a:cubicBezTo>
                    <a:pt x="1902352" y="81099"/>
                    <a:pt x="1902352" y="81099"/>
                    <a:pt x="1903858" y="79591"/>
                  </a:cubicBezTo>
                  <a:cubicBezTo>
                    <a:pt x="1905365" y="78082"/>
                    <a:pt x="1905365" y="78082"/>
                    <a:pt x="1908378" y="76574"/>
                  </a:cubicBezTo>
                  <a:cubicBezTo>
                    <a:pt x="1909884" y="76574"/>
                    <a:pt x="1911390" y="76574"/>
                    <a:pt x="1912897" y="76574"/>
                  </a:cubicBezTo>
                  <a:cubicBezTo>
                    <a:pt x="1915910" y="75066"/>
                    <a:pt x="1915910" y="76574"/>
                    <a:pt x="1918922" y="75066"/>
                  </a:cubicBezTo>
                  <a:close/>
                  <a:moveTo>
                    <a:pt x="2303542" y="57604"/>
                  </a:moveTo>
                  <a:cubicBezTo>
                    <a:pt x="2303542" y="57604"/>
                    <a:pt x="2303542" y="57604"/>
                    <a:pt x="2305046" y="59108"/>
                  </a:cubicBezTo>
                  <a:cubicBezTo>
                    <a:pt x="2305046" y="59108"/>
                    <a:pt x="2305046" y="59108"/>
                    <a:pt x="2311062" y="60612"/>
                  </a:cubicBezTo>
                  <a:cubicBezTo>
                    <a:pt x="2311062" y="60612"/>
                    <a:pt x="2311062" y="60612"/>
                    <a:pt x="2312566" y="62116"/>
                  </a:cubicBezTo>
                  <a:cubicBezTo>
                    <a:pt x="2312566" y="62116"/>
                    <a:pt x="2312566" y="62116"/>
                    <a:pt x="2315573" y="65124"/>
                  </a:cubicBezTo>
                  <a:cubicBezTo>
                    <a:pt x="2315573" y="65124"/>
                    <a:pt x="2315573" y="65124"/>
                    <a:pt x="2317077" y="66628"/>
                  </a:cubicBezTo>
                  <a:cubicBezTo>
                    <a:pt x="2317077" y="66628"/>
                    <a:pt x="2317077" y="66628"/>
                    <a:pt x="2321589" y="69636"/>
                  </a:cubicBezTo>
                  <a:cubicBezTo>
                    <a:pt x="2321589" y="69636"/>
                    <a:pt x="2321589" y="69636"/>
                    <a:pt x="2324597" y="74148"/>
                  </a:cubicBezTo>
                  <a:cubicBezTo>
                    <a:pt x="2324597" y="74148"/>
                    <a:pt x="2324597" y="74148"/>
                    <a:pt x="2324597" y="78659"/>
                  </a:cubicBezTo>
                  <a:cubicBezTo>
                    <a:pt x="2324597" y="78659"/>
                    <a:pt x="2324597" y="78659"/>
                    <a:pt x="2324597" y="84675"/>
                  </a:cubicBezTo>
                  <a:cubicBezTo>
                    <a:pt x="2324597" y="84675"/>
                    <a:pt x="2324597" y="84675"/>
                    <a:pt x="2323093" y="90691"/>
                  </a:cubicBezTo>
                  <a:cubicBezTo>
                    <a:pt x="2323093" y="90691"/>
                    <a:pt x="2323093" y="90691"/>
                    <a:pt x="2323093" y="93699"/>
                  </a:cubicBezTo>
                  <a:cubicBezTo>
                    <a:pt x="2323093" y="93699"/>
                    <a:pt x="2323093" y="93699"/>
                    <a:pt x="2321589" y="99715"/>
                  </a:cubicBezTo>
                  <a:cubicBezTo>
                    <a:pt x="2321589" y="99715"/>
                    <a:pt x="2321589" y="99715"/>
                    <a:pt x="2321589" y="101219"/>
                  </a:cubicBezTo>
                  <a:cubicBezTo>
                    <a:pt x="2321589" y="101219"/>
                    <a:pt x="2321589" y="101219"/>
                    <a:pt x="2321589" y="105730"/>
                  </a:cubicBezTo>
                  <a:cubicBezTo>
                    <a:pt x="2321589" y="105730"/>
                    <a:pt x="2321589" y="105730"/>
                    <a:pt x="2321589" y="110242"/>
                  </a:cubicBezTo>
                  <a:cubicBezTo>
                    <a:pt x="2321589" y="110242"/>
                    <a:pt x="2321589" y="110242"/>
                    <a:pt x="2320085" y="119266"/>
                  </a:cubicBezTo>
                  <a:cubicBezTo>
                    <a:pt x="2320085" y="119266"/>
                    <a:pt x="2320085" y="119266"/>
                    <a:pt x="2317077" y="126786"/>
                  </a:cubicBezTo>
                  <a:cubicBezTo>
                    <a:pt x="2317077" y="126786"/>
                    <a:pt x="2317077" y="126786"/>
                    <a:pt x="2317077" y="131298"/>
                  </a:cubicBezTo>
                  <a:cubicBezTo>
                    <a:pt x="2317077" y="131298"/>
                    <a:pt x="2317077" y="131298"/>
                    <a:pt x="2315573" y="140321"/>
                  </a:cubicBezTo>
                  <a:cubicBezTo>
                    <a:pt x="2315573" y="140321"/>
                    <a:pt x="2315573" y="140321"/>
                    <a:pt x="2314069" y="147841"/>
                  </a:cubicBezTo>
                  <a:cubicBezTo>
                    <a:pt x="2314069" y="147841"/>
                    <a:pt x="2314069" y="147841"/>
                    <a:pt x="2312566" y="156865"/>
                  </a:cubicBezTo>
                  <a:cubicBezTo>
                    <a:pt x="2312566" y="156865"/>
                    <a:pt x="2312566" y="156865"/>
                    <a:pt x="2311062" y="165888"/>
                  </a:cubicBezTo>
                  <a:cubicBezTo>
                    <a:pt x="2311062" y="165888"/>
                    <a:pt x="2311062" y="165888"/>
                    <a:pt x="2308054" y="171904"/>
                  </a:cubicBezTo>
                  <a:cubicBezTo>
                    <a:pt x="2308054" y="171904"/>
                    <a:pt x="2308054" y="171904"/>
                    <a:pt x="2305046" y="182432"/>
                  </a:cubicBezTo>
                  <a:cubicBezTo>
                    <a:pt x="2305046" y="182432"/>
                    <a:pt x="2305046" y="182432"/>
                    <a:pt x="2303542" y="192959"/>
                  </a:cubicBezTo>
                  <a:cubicBezTo>
                    <a:pt x="2303542" y="192959"/>
                    <a:pt x="2303542" y="192959"/>
                    <a:pt x="2303542" y="197471"/>
                  </a:cubicBezTo>
                  <a:cubicBezTo>
                    <a:pt x="2303542" y="197471"/>
                    <a:pt x="2303542" y="197471"/>
                    <a:pt x="2303542" y="204991"/>
                  </a:cubicBezTo>
                  <a:cubicBezTo>
                    <a:pt x="2303542" y="204991"/>
                    <a:pt x="2303542" y="204991"/>
                    <a:pt x="2303542" y="206495"/>
                  </a:cubicBezTo>
                  <a:cubicBezTo>
                    <a:pt x="2303542" y="206495"/>
                    <a:pt x="2303542" y="206495"/>
                    <a:pt x="2305046" y="207999"/>
                  </a:cubicBezTo>
                  <a:cubicBezTo>
                    <a:pt x="2305046" y="207999"/>
                    <a:pt x="2305046" y="207999"/>
                    <a:pt x="2308054" y="207999"/>
                  </a:cubicBezTo>
                  <a:cubicBezTo>
                    <a:pt x="2308054" y="207999"/>
                    <a:pt x="2308054" y="207999"/>
                    <a:pt x="2314069" y="206495"/>
                  </a:cubicBezTo>
                  <a:cubicBezTo>
                    <a:pt x="2314069" y="206495"/>
                    <a:pt x="2314069" y="206495"/>
                    <a:pt x="2320085" y="204991"/>
                  </a:cubicBezTo>
                  <a:cubicBezTo>
                    <a:pt x="2320085" y="204991"/>
                    <a:pt x="2320085" y="204991"/>
                    <a:pt x="2324597" y="204991"/>
                  </a:cubicBezTo>
                  <a:cubicBezTo>
                    <a:pt x="2324597" y="204991"/>
                    <a:pt x="2324597" y="204991"/>
                    <a:pt x="2330613" y="201983"/>
                  </a:cubicBezTo>
                  <a:cubicBezTo>
                    <a:pt x="2330613" y="201983"/>
                    <a:pt x="2330613" y="201983"/>
                    <a:pt x="2339637" y="200479"/>
                  </a:cubicBezTo>
                  <a:cubicBezTo>
                    <a:pt x="2339637" y="200479"/>
                    <a:pt x="2339637" y="200479"/>
                    <a:pt x="2342644" y="197471"/>
                  </a:cubicBezTo>
                  <a:cubicBezTo>
                    <a:pt x="2342644" y="197471"/>
                    <a:pt x="2342644" y="197471"/>
                    <a:pt x="2347156" y="195967"/>
                  </a:cubicBezTo>
                  <a:cubicBezTo>
                    <a:pt x="2347156" y="195967"/>
                    <a:pt x="2347156" y="195967"/>
                    <a:pt x="2354676" y="192959"/>
                  </a:cubicBezTo>
                  <a:cubicBezTo>
                    <a:pt x="2354676" y="192959"/>
                    <a:pt x="2354676" y="192959"/>
                    <a:pt x="2362196" y="189952"/>
                  </a:cubicBezTo>
                  <a:cubicBezTo>
                    <a:pt x="2362196" y="189952"/>
                    <a:pt x="2362196" y="189952"/>
                    <a:pt x="2369715" y="186944"/>
                  </a:cubicBezTo>
                  <a:cubicBezTo>
                    <a:pt x="2369715" y="186944"/>
                    <a:pt x="2369715" y="186944"/>
                    <a:pt x="2371219" y="186944"/>
                  </a:cubicBezTo>
                  <a:cubicBezTo>
                    <a:pt x="2371219" y="186944"/>
                    <a:pt x="2371219" y="186944"/>
                    <a:pt x="2375731" y="185440"/>
                  </a:cubicBezTo>
                  <a:cubicBezTo>
                    <a:pt x="2375731" y="185440"/>
                    <a:pt x="2375731" y="185440"/>
                    <a:pt x="2378739" y="185440"/>
                  </a:cubicBezTo>
                  <a:cubicBezTo>
                    <a:pt x="2378739" y="185440"/>
                    <a:pt x="2378739" y="185440"/>
                    <a:pt x="2383251" y="185440"/>
                  </a:cubicBezTo>
                  <a:cubicBezTo>
                    <a:pt x="2383251" y="185440"/>
                    <a:pt x="2383251" y="185440"/>
                    <a:pt x="2386259" y="186944"/>
                  </a:cubicBezTo>
                  <a:cubicBezTo>
                    <a:pt x="2386259" y="186944"/>
                    <a:pt x="2386259" y="186944"/>
                    <a:pt x="2389267" y="188448"/>
                  </a:cubicBezTo>
                  <a:cubicBezTo>
                    <a:pt x="2389267" y="188448"/>
                    <a:pt x="2389267" y="188448"/>
                    <a:pt x="2392275" y="188448"/>
                  </a:cubicBezTo>
                  <a:cubicBezTo>
                    <a:pt x="2392275" y="188448"/>
                    <a:pt x="2392275" y="188448"/>
                    <a:pt x="2395283" y="189952"/>
                  </a:cubicBezTo>
                  <a:cubicBezTo>
                    <a:pt x="2395283" y="189952"/>
                    <a:pt x="2395283" y="189952"/>
                    <a:pt x="2396787" y="192959"/>
                  </a:cubicBezTo>
                  <a:cubicBezTo>
                    <a:pt x="2396787" y="192959"/>
                    <a:pt x="2396787" y="192959"/>
                    <a:pt x="2399794" y="194463"/>
                  </a:cubicBezTo>
                  <a:cubicBezTo>
                    <a:pt x="2399794" y="194463"/>
                    <a:pt x="2399794" y="194463"/>
                    <a:pt x="2402802" y="198975"/>
                  </a:cubicBezTo>
                  <a:cubicBezTo>
                    <a:pt x="2402802" y="198975"/>
                    <a:pt x="2402802" y="198975"/>
                    <a:pt x="2405810" y="200479"/>
                  </a:cubicBezTo>
                  <a:cubicBezTo>
                    <a:pt x="2405810" y="200479"/>
                    <a:pt x="2405810" y="200479"/>
                    <a:pt x="2407314" y="203487"/>
                  </a:cubicBezTo>
                  <a:cubicBezTo>
                    <a:pt x="2407314" y="203487"/>
                    <a:pt x="2407314" y="203487"/>
                    <a:pt x="2408818" y="207999"/>
                  </a:cubicBezTo>
                  <a:cubicBezTo>
                    <a:pt x="2408818" y="207999"/>
                    <a:pt x="2408818" y="207999"/>
                    <a:pt x="2411826" y="209503"/>
                  </a:cubicBezTo>
                  <a:cubicBezTo>
                    <a:pt x="2411826" y="209503"/>
                    <a:pt x="2411826" y="209503"/>
                    <a:pt x="2411826" y="214015"/>
                  </a:cubicBezTo>
                  <a:cubicBezTo>
                    <a:pt x="2411826" y="214015"/>
                    <a:pt x="2411826" y="214015"/>
                    <a:pt x="2413330" y="215519"/>
                  </a:cubicBezTo>
                  <a:cubicBezTo>
                    <a:pt x="2413330" y="215519"/>
                    <a:pt x="2413330" y="215519"/>
                    <a:pt x="2410322" y="218527"/>
                  </a:cubicBezTo>
                  <a:cubicBezTo>
                    <a:pt x="2410322" y="218527"/>
                    <a:pt x="2410322" y="218527"/>
                    <a:pt x="2408818" y="220030"/>
                  </a:cubicBezTo>
                  <a:cubicBezTo>
                    <a:pt x="2408818" y="220030"/>
                    <a:pt x="2408818" y="220030"/>
                    <a:pt x="2407314" y="223038"/>
                  </a:cubicBezTo>
                  <a:cubicBezTo>
                    <a:pt x="2407314" y="223038"/>
                    <a:pt x="2407314" y="223038"/>
                    <a:pt x="2405810" y="226046"/>
                  </a:cubicBezTo>
                  <a:cubicBezTo>
                    <a:pt x="2405810" y="226046"/>
                    <a:pt x="2405810" y="226046"/>
                    <a:pt x="2404306" y="229054"/>
                  </a:cubicBezTo>
                  <a:cubicBezTo>
                    <a:pt x="2404306" y="229054"/>
                    <a:pt x="2404306" y="229054"/>
                    <a:pt x="2402802" y="232062"/>
                  </a:cubicBezTo>
                  <a:cubicBezTo>
                    <a:pt x="2402802" y="232062"/>
                    <a:pt x="2402802" y="232062"/>
                    <a:pt x="2399794" y="233566"/>
                  </a:cubicBezTo>
                  <a:cubicBezTo>
                    <a:pt x="2399794" y="233566"/>
                    <a:pt x="2399794" y="233566"/>
                    <a:pt x="2395283" y="236574"/>
                  </a:cubicBezTo>
                  <a:cubicBezTo>
                    <a:pt x="2395283" y="236574"/>
                    <a:pt x="2395283" y="236574"/>
                    <a:pt x="2390771" y="239582"/>
                  </a:cubicBezTo>
                  <a:cubicBezTo>
                    <a:pt x="2390771" y="239582"/>
                    <a:pt x="2390771" y="239582"/>
                    <a:pt x="2386259" y="241086"/>
                  </a:cubicBezTo>
                  <a:cubicBezTo>
                    <a:pt x="2386259" y="241086"/>
                    <a:pt x="2386259" y="241086"/>
                    <a:pt x="2383251" y="244094"/>
                  </a:cubicBezTo>
                  <a:cubicBezTo>
                    <a:pt x="2383251" y="244094"/>
                    <a:pt x="2383251" y="244094"/>
                    <a:pt x="2378739" y="245598"/>
                  </a:cubicBezTo>
                  <a:cubicBezTo>
                    <a:pt x="2378739" y="245598"/>
                    <a:pt x="2378739" y="245598"/>
                    <a:pt x="2374227" y="245598"/>
                  </a:cubicBezTo>
                  <a:cubicBezTo>
                    <a:pt x="2374227" y="245598"/>
                    <a:pt x="2374227" y="245598"/>
                    <a:pt x="2369715" y="247102"/>
                  </a:cubicBezTo>
                  <a:cubicBezTo>
                    <a:pt x="2369715" y="247102"/>
                    <a:pt x="2369715" y="247102"/>
                    <a:pt x="2368212" y="250109"/>
                  </a:cubicBezTo>
                  <a:cubicBezTo>
                    <a:pt x="2368212" y="250109"/>
                    <a:pt x="2368212" y="250109"/>
                    <a:pt x="2363700" y="251613"/>
                  </a:cubicBezTo>
                  <a:cubicBezTo>
                    <a:pt x="2363700" y="251613"/>
                    <a:pt x="2363700" y="251613"/>
                    <a:pt x="2357684" y="251613"/>
                  </a:cubicBezTo>
                  <a:cubicBezTo>
                    <a:pt x="2357684" y="251613"/>
                    <a:pt x="2357684" y="251613"/>
                    <a:pt x="2353172" y="253117"/>
                  </a:cubicBezTo>
                  <a:cubicBezTo>
                    <a:pt x="2353172" y="253117"/>
                    <a:pt x="2353172" y="253117"/>
                    <a:pt x="2350164" y="254621"/>
                  </a:cubicBezTo>
                  <a:cubicBezTo>
                    <a:pt x="2350164" y="254621"/>
                    <a:pt x="2350164" y="254621"/>
                    <a:pt x="2347156" y="256125"/>
                  </a:cubicBezTo>
                  <a:cubicBezTo>
                    <a:pt x="2347156" y="256125"/>
                    <a:pt x="2347156" y="256125"/>
                    <a:pt x="2345652" y="257629"/>
                  </a:cubicBezTo>
                  <a:cubicBezTo>
                    <a:pt x="2345652" y="257629"/>
                    <a:pt x="2339637" y="259133"/>
                    <a:pt x="2338133" y="259133"/>
                  </a:cubicBezTo>
                  <a:cubicBezTo>
                    <a:pt x="2338133" y="259133"/>
                    <a:pt x="2335125" y="260637"/>
                    <a:pt x="2335125" y="260637"/>
                  </a:cubicBezTo>
                  <a:cubicBezTo>
                    <a:pt x="2335125" y="260637"/>
                    <a:pt x="2335125" y="260637"/>
                    <a:pt x="2330613" y="262141"/>
                  </a:cubicBezTo>
                  <a:cubicBezTo>
                    <a:pt x="2330613" y="262141"/>
                    <a:pt x="2330613" y="262141"/>
                    <a:pt x="2306550" y="269661"/>
                  </a:cubicBezTo>
                  <a:cubicBezTo>
                    <a:pt x="2306550" y="269661"/>
                    <a:pt x="2306550" y="269661"/>
                    <a:pt x="2302038" y="271165"/>
                  </a:cubicBezTo>
                  <a:cubicBezTo>
                    <a:pt x="2302038" y="271165"/>
                    <a:pt x="2302038" y="271165"/>
                    <a:pt x="2297526" y="272669"/>
                  </a:cubicBezTo>
                  <a:cubicBezTo>
                    <a:pt x="2297526" y="272669"/>
                    <a:pt x="2297526" y="272669"/>
                    <a:pt x="2293014" y="275677"/>
                  </a:cubicBezTo>
                  <a:cubicBezTo>
                    <a:pt x="2293014" y="275677"/>
                    <a:pt x="2293014" y="275677"/>
                    <a:pt x="2291510" y="277180"/>
                  </a:cubicBezTo>
                  <a:cubicBezTo>
                    <a:pt x="2291510" y="277180"/>
                    <a:pt x="2291510" y="277180"/>
                    <a:pt x="2291510" y="280188"/>
                  </a:cubicBezTo>
                  <a:cubicBezTo>
                    <a:pt x="2291510" y="280188"/>
                    <a:pt x="2291510" y="280188"/>
                    <a:pt x="2293014" y="281692"/>
                  </a:cubicBezTo>
                  <a:cubicBezTo>
                    <a:pt x="2293014" y="281692"/>
                    <a:pt x="2293014" y="281692"/>
                    <a:pt x="2294518" y="283196"/>
                  </a:cubicBezTo>
                  <a:cubicBezTo>
                    <a:pt x="2294518" y="283196"/>
                    <a:pt x="2294518" y="283196"/>
                    <a:pt x="2297526" y="284700"/>
                  </a:cubicBezTo>
                  <a:cubicBezTo>
                    <a:pt x="2297526" y="284700"/>
                    <a:pt x="2297526" y="284700"/>
                    <a:pt x="2300534" y="286204"/>
                  </a:cubicBezTo>
                  <a:cubicBezTo>
                    <a:pt x="2300534" y="286204"/>
                    <a:pt x="2303542" y="289212"/>
                    <a:pt x="2303542" y="289212"/>
                  </a:cubicBezTo>
                  <a:cubicBezTo>
                    <a:pt x="2303542" y="290716"/>
                    <a:pt x="2308054" y="293724"/>
                    <a:pt x="2308054" y="293724"/>
                  </a:cubicBezTo>
                  <a:cubicBezTo>
                    <a:pt x="2308054" y="293724"/>
                    <a:pt x="2308054" y="293724"/>
                    <a:pt x="2312566" y="296732"/>
                  </a:cubicBezTo>
                  <a:cubicBezTo>
                    <a:pt x="2312566" y="296732"/>
                    <a:pt x="2312566" y="296732"/>
                    <a:pt x="2317077" y="301244"/>
                  </a:cubicBezTo>
                  <a:cubicBezTo>
                    <a:pt x="2317077" y="301244"/>
                    <a:pt x="2317077" y="301244"/>
                    <a:pt x="2321589" y="304252"/>
                  </a:cubicBezTo>
                  <a:cubicBezTo>
                    <a:pt x="2321589" y="304252"/>
                    <a:pt x="2321589" y="304252"/>
                    <a:pt x="2327605" y="308763"/>
                  </a:cubicBezTo>
                  <a:cubicBezTo>
                    <a:pt x="2327605" y="308763"/>
                    <a:pt x="2327605" y="308763"/>
                    <a:pt x="2330613" y="310267"/>
                  </a:cubicBezTo>
                  <a:cubicBezTo>
                    <a:pt x="2330613" y="310267"/>
                    <a:pt x="2330613" y="310267"/>
                    <a:pt x="2335125" y="314779"/>
                  </a:cubicBezTo>
                  <a:cubicBezTo>
                    <a:pt x="2335125" y="314779"/>
                    <a:pt x="2335125" y="314779"/>
                    <a:pt x="2341141" y="320795"/>
                  </a:cubicBezTo>
                  <a:cubicBezTo>
                    <a:pt x="2341141" y="320795"/>
                    <a:pt x="2341141" y="320795"/>
                    <a:pt x="2350164" y="326811"/>
                  </a:cubicBezTo>
                  <a:cubicBezTo>
                    <a:pt x="2350164" y="326811"/>
                    <a:pt x="2350164" y="326811"/>
                    <a:pt x="2359188" y="331323"/>
                  </a:cubicBezTo>
                  <a:cubicBezTo>
                    <a:pt x="2359188" y="331323"/>
                    <a:pt x="2359188" y="331323"/>
                    <a:pt x="2366708" y="335834"/>
                  </a:cubicBezTo>
                  <a:cubicBezTo>
                    <a:pt x="2366708" y="335834"/>
                    <a:pt x="2366708" y="335834"/>
                    <a:pt x="2377235" y="340346"/>
                  </a:cubicBezTo>
                  <a:cubicBezTo>
                    <a:pt x="2377235" y="340346"/>
                    <a:pt x="2381747" y="343354"/>
                    <a:pt x="2383251" y="343354"/>
                  </a:cubicBezTo>
                  <a:cubicBezTo>
                    <a:pt x="2384755" y="344858"/>
                    <a:pt x="2386259" y="344858"/>
                    <a:pt x="2386259" y="344858"/>
                  </a:cubicBezTo>
                  <a:cubicBezTo>
                    <a:pt x="2386259" y="344858"/>
                    <a:pt x="2386259" y="344858"/>
                    <a:pt x="2392275" y="346362"/>
                  </a:cubicBezTo>
                  <a:cubicBezTo>
                    <a:pt x="2392275" y="346362"/>
                    <a:pt x="2392275" y="346362"/>
                    <a:pt x="2399794" y="346362"/>
                  </a:cubicBezTo>
                  <a:cubicBezTo>
                    <a:pt x="2399794" y="346362"/>
                    <a:pt x="2399794" y="346362"/>
                    <a:pt x="2411826" y="347866"/>
                  </a:cubicBezTo>
                  <a:cubicBezTo>
                    <a:pt x="2411826" y="347866"/>
                    <a:pt x="2411826" y="347866"/>
                    <a:pt x="2420850" y="347866"/>
                  </a:cubicBezTo>
                  <a:cubicBezTo>
                    <a:pt x="2420850" y="347866"/>
                    <a:pt x="2420850" y="347866"/>
                    <a:pt x="2437393" y="350874"/>
                  </a:cubicBezTo>
                  <a:cubicBezTo>
                    <a:pt x="2437393" y="350874"/>
                    <a:pt x="2437393" y="350874"/>
                    <a:pt x="2453937" y="352378"/>
                  </a:cubicBezTo>
                  <a:cubicBezTo>
                    <a:pt x="2453937" y="352378"/>
                    <a:pt x="2453937" y="352378"/>
                    <a:pt x="2462960" y="355386"/>
                  </a:cubicBezTo>
                  <a:cubicBezTo>
                    <a:pt x="2462960" y="355386"/>
                    <a:pt x="2462960" y="355386"/>
                    <a:pt x="2470480" y="356890"/>
                  </a:cubicBezTo>
                  <a:cubicBezTo>
                    <a:pt x="2470480" y="356890"/>
                    <a:pt x="2470480" y="356890"/>
                    <a:pt x="2479504" y="359898"/>
                  </a:cubicBezTo>
                  <a:cubicBezTo>
                    <a:pt x="2479504" y="359898"/>
                    <a:pt x="2479504" y="359898"/>
                    <a:pt x="2485519" y="361402"/>
                  </a:cubicBezTo>
                  <a:cubicBezTo>
                    <a:pt x="2485519" y="361402"/>
                    <a:pt x="2485519" y="361402"/>
                    <a:pt x="2493039" y="362905"/>
                  </a:cubicBezTo>
                  <a:cubicBezTo>
                    <a:pt x="2493039" y="362905"/>
                    <a:pt x="2493039" y="362905"/>
                    <a:pt x="2505071" y="365913"/>
                  </a:cubicBezTo>
                  <a:cubicBezTo>
                    <a:pt x="2505071" y="365913"/>
                    <a:pt x="2505071" y="365913"/>
                    <a:pt x="2515598" y="368921"/>
                  </a:cubicBezTo>
                  <a:lnTo>
                    <a:pt x="2518606" y="371929"/>
                  </a:lnTo>
                  <a:cubicBezTo>
                    <a:pt x="2518606" y="371929"/>
                    <a:pt x="2518606" y="371929"/>
                    <a:pt x="2520110" y="374937"/>
                  </a:cubicBezTo>
                  <a:cubicBezTo>
                    <a:pt x="2520110" y="374937"/>
                    <a:pt x="2520110" y="374937"/>
                    <a:pt x="2517102" y="377945"/>
                  </a:cubicBezTo>
                  <a:cubicBezTo>
                    <a:pt x="2517102" y="377945"/>
                    <a:pt x="2515598" y="379449"/>
                    <a:pt x="2514094" y="379449"/>
                  </a:cubicBezTo>
                  <a:cubicBezTo>
                    <a:pt x="2514094" y="379449"/>
                    <a:pt x="2511087" y="380953"/>
                    <a:pt x="2511087" y="380953"/>
                  </a:cubicBezTo>
                  <a:cubicBezTo>
                    <a:pt x="2511087" y="380953"/>
                    <a:pt x="2511087" y="380953"/>
                    <a:pt x="2506575" y="382457"/>
                  </a:cubicBezTo>
                  <a:cubicBezTo>
                    <a:pt x="2506575" y="382457"/>
                    <a:pt x="2506575" y="382457"/>
                    <a:pt x="2499055" y="385465"/>
                  </a:cubicBezTo>
                  <a:cubicBezTo>
                    <a:pt x="2499055" y="385465"/>
                    <a:pt x="2499055" y="385465"/>
                    <a:pt x="2491535" y="389977"/>
                  </a:cubicBezTo>
                  <a:cubicBezTo>
                    <a:pt x="2491535" y="389977"/>
                    <a:pt x="2491535" y="389977"/>
                    <a:pt x="2485519" y="392984"/>
                  </a:cubicBezTo>
                  <a:cubicBezTo>
                    <a:pt x="2485519" y="392984"/>
                    <a:pt x="2485519" y="392984"/>
                    <a:pt x="2478000" y="397496"/>
                  </a:cubicBezTo>
                  <a:cubicBezTo>
                    <a:pt x="2478000" y="397496"/>
                    <a:pt x="2478000" y="397496"/>
                    <a:pt x="2467472" y="402008"/>
                  </a:cubicBezTo>
                  <a:cubicBezTo>
                    <a:pt x="2467472" y="402008"/>
                    <a:pt x="2467472" y="402008"/>
                    <a:pt x="2459952" y="405016"/>
                  </a:cubicBezTo>
                  <a:cubicBezTo>
                    <a:pt x="2459952" y="405016"/>
                    <a:pt x="2459952" y="405016"/>
                    <a:pt x="2453937" y="405016"/>
                  </a:cubicBezTo>
                  <a:cubicBezTo>
                    <a:pt x="2453937" y="405016"/>
                    <a:pt x="2453937" y="405016"/>
                    <a:pt x="2441905" y="408024"/>
                  </a:cubicBezTo>
                  <a:cubicBezTo>
                    <a:pt x="2441905" y="408024"/>
                    <a:pt x="2441905" y="408024"/>
                    <a:pt x="2434385" y="408024"/>
                  </a:cubicBezTo>
                  <a:cubicBezTo>
                    <a:pt x="2434385" y="408024"/>
                    <a:pt x="2434385" y="408024"/>
                    <a:pt x="2431377" y="408024"/>
                  </a:cubicBezTo>
                  <a:cubicBezTo>
                    <a:pt x="2431377" y="408024"/>
                    <a:pt x="2431377" y="408024"/>
                    <a:pt x="2425362" y="408024"/>
                  </a:cubicBezTo>
                  <a:cubicBezTo>
                    <a:pt x="2425362" y="408024"/>
                    <a:pt x="2425362" y="408024"/>
                    <a:pt x="2417842" y="408024"/>
                  </a:cubicBezTo>
                  <a:cubicBezTo>
                    <a:pt x="2417842" y="408024"/>
                    <a:pt x="2417842" y="408024"/>
                    <a:pt x="2408818" y="408024"/>
                  </a:cubicBezTo>
                  <a:cubicBezTo>
                    <a:pt x="2408818" y="408024"/>
                    <a:pt x="2408818" y="408024"/>
                    <a:pt x="2401298" y="408024"/>
                  </a:cubicBezTo>
                  <a:cubicBezTo>
                    <a:pt x="2401298" y="408024"/>
                    <a:pt x="2401298" y="408024"/>
                    <a:pt x="2396787" y="408024"/>
                  </a:cubicBezTo>
                  <a:cubicBezTo>
                    <a:pt x="2396787" y="408024"/>
                    <a:pt x="2396787" y="408024"/>
                    <a:pt x="2389267" y="408024"/>
                  </a:cubicBezTo>
                  <a:cubicBezTo>
                    <a:pt x="2389267" y="408024"/>
                    <a:pt x="2389267" y="408024"/>
                    <a:pt x="2378739" y="408024"/>
                  </a:cubicBezTo>
                  <a:cubicBezTo>
                    <a:pt x="2378739" y="408024"/>
                    <a:pt x="2378739" y="408024"/>
                    <a:pt x="2362196" y="408024"/>
                  </a:cubicBezTo>
                  <a:cubicBezTo>
                    <a:pt x="2362196" y="408024"/>
                    <a:pt x="2356180" y="408024"/>
                    <a:pt x="2354676" y="408024"/>
                  </a:cubicBezTo>
                  <a:cubicBezTo>
                    <a:pt x="2354676" y="408024"/>
                    <a:pt x="2351668" y="406520"/>
                    <a:pt x="2351668" y="406520"/>
                  </a:cubicBezTo>
                  <a:cubicBezTo>
                    <a:pt x="2351668" y="406520"/>
                    <a:pt x="2351668" y="406520"/>
                    <a:pt x="2347156" y="403512"/>
                  </a:cubicBezTo>
                  <a:cubicBezTo>
                    <a:pt x="2347156" y="403512"/>
                    <a:pt x="2347156" y="403512"/>
                    <a:pt x="2341141" y="402008"/>
                  </a:cubicBezTo>
                  <a:cubicBezTo>
                    <a:pt x="2341141" y="402008"/>
                    <a:pt x="2341141" y="402008"/>
                    <a:pt x="2336629" y="399000"/>
                  </a:cubicBezTo>
                  <a:cubicBezTo>
                    <a:pt x="2336629" y="399000"/>
                    <a:pt x="2329109" y="392984"/>
                    <a:pt x="2327605" y="392984"/>
                  </a:cubicBezTo>
                  <a:cubicBezTo>
                    <a:pt x="2327605" y="392984"/>
                    <a:pt x="2324597" y="389977"/>
                    <a:pt x="2324597" y="389977"/>
                  </a:cubicBezTo>
                  <a:cubicBezTo>
                    <a:pt x="2324597" y="389977"/>
                    <a:pt x="2324597" y="389977"/>
                    <a:pt x="2321589" y="385465"/>
                  </a:cubicBezTo>
                  <a:cubicBezTo>
                    <a:pt x="2321589" y="385465"/>
                    <a:pt x="2321589" y="385465"/>
                    <a:pt x="2317077" y="382457"/>
                  </a:cubicBezTo>
                  <a:cubicBezTo>
                    <a:pt x="2317077" y="382457"/>
                    <a:pt x="2317077" y="382457"/>
                    <a:pt x="2314069" y="379449"/>
                  </a:cubicBezTo>
                  <a:cubicBezTo>
                    <a:pt x="2314069" y="379449"/>
                    <a:pt x="2314069" y="379449"/>
                    <a:pt x="2312566" y="377945"/>
                  </a:cubicBezTo>
                  <a:cubicBezTo>
                    <a:pt x="2312566" y="377945"/>
                    <a:pt x="2312566" y="377945"/>
                    <a:pt x="2309558" y="377945"/>
                  </a:cubicBezTo>
                  <a:cubicBezTo>
                    <a:pt x="2309558" y="377945"/>
                    <a:pt x="2309558" y="377945"/>
                    <a:pt x="2306550" y="374937"/>
                  </a:cubicBezTo>
                  <a:cubicBezTo>
                    <a:pt x="2306550" y="374937"/>
                    <a:pt x="2306550" y="374937"/>
                    <a:pt x="2303542" y="373433"/>
                  </a:cubicBezTo>
                  <a:cubicBezTo>
                    <a:pt x="2303542" y="373433"/>
                    <a:pt x="2303542" y="373433"/>
                    <a:pt x="2302038" y="371929"/>
                  </a:cubicBezTo>
                  <a:cubicBezTo>
                    <a:pt x="2302038" y="371929"/>
                    <a:pt x="2302038" y="371929"/>
                    <a:pt x="2299030" y="368921"/>
                  </a:cubicBezTo>
                  <a:cubicBezTo>
                    <a:pt x="2299030" y="368921"/>
                    <a:pt x="2299030" y="368921"/>
                    <a:pt x="2297526" y="367417"/>
                  </a:cubicBezTo>
                  <a:cubicBezTo>
                    <a:pt x="2297526" y="367417"/>
                    <a:pt x="2297526" y="367417"/>
                    <a:pt x="2293014" y="362905"/>
                  </a:cubicBezTo>
                  <a:cubicBezTo>
                    <a:pt x="2293014" y="362905"/>
                    <a:pt x="2293014" y="362905"/>
                    <a:pt x="2286998" y="358394"/>
                  </a:cubicBezTo>
                  <a:cubicBezTo>
                    <a:pt x="2286998" y="358394"/>
                    <a:pt x="2286998" y="358394"/>
                    <a:pt x="2280983" y="353882"/>
                  </a:cubicBezTo>
                  <a:cubicBezTo>
                    <a:pt x="2280983" y="353882"/>
                    <a:pt x="2280983" y="353882"/>
                    <a:pt x="2273463" y="346362"/>
                  </a:cubicBezTo>
                  <a:cubicBezTo>
                    <a:pt x="2273463" y="346362"/>
                    <a:pt x="2273463" y="346362"/>
                    <a:pt x="2268951" y="341850"/>
                  </a:cubicBezTo>
                  <a:cubicBezTo>
                    <a:pt x="2268951" y="341850"/>
                    <a:pt x="2268951" y="341850"/>
                    <a:pt x="2267447" y="343354"/>
                  </a:cubicBezTo>
                  <a:cubicBezTo>
                    <a:pt x="2267447" y="343354"/>
                    <a:pt x="2267447" y="343354"/>
                    <a:pt x="2264439" y="346362"/>
                  </a:cubicBezTo>
                  <a:cubicBezTo>
                    <a:pt x="2264439" y="346362"/>
                    <a:pt x="2264439" y="346362"/>
                    <a:pt x="2259927" y="352378"/>
                  </a:cubicBezTo>
                  <a:cubicBezTo>
                    <a:pt x="2259927" y="352378"/>
                    <a:pt x="2259927" y="352378"/>
                    <a:pt x="2258423" y="358394"/>
                  </a:cubicBezTo>
                  <a:cubicBezTo>
                    <a:pt x="2258423" y="358394"/>
                    <a:pt x="2258423" y="358394"/>
                    <a:pt x="2253912" y="367417"/>
                  </a:cubicBezTo>
                  <a:cubicBezTo>
                    <a:pt x="2253912" y="367417"/>
                    <a:pt x="2253912" y="367417"/>
                    <a:pt x="2250904" y="373433"/>
                  </a:cubicBezTo>
                  <a:cubicBezTo>
                    <a:pt x="2250904" y="373433"/>
                    <a:pt x="2250904" y="373433"/>
                    <a:pt x="2246392" y="382457"/>
                  </a:cubicBezTo>
                  <a:cubicBezTo>
                    <a:pt x="2246392" y="382457"/>
                    <a:pt x="2246392" y="382457"/>
                    <a:pt x="2240376" y="389977"/>
                  </a:cubicBezTo>
                  <a:cubicBezTo>
                    <a:pt x="2240376" y="389977"/>
                    <a:pt x="2240376" y="389977"/>
                    <a:pt x="2237368" y="392984"/>
                  </a:cubicBezTo>
                  <a:cubicBezTo>
                    <a:pt x="2237368" y="392984"/>
                    <a:pt x="2237368" y="392984"/>
                    <a:pt x="2232856" y="397496"/>
                  </a:cubicBezTo>
                  <a:cubicBezTo>
                    <a:pt x="2232856" y="397496"/>
                    <a:pt x="2232856" y="397496"/>
                    <a:pt x="2226841" y="403512"/>
                  </a:cubicBezTo>
                  <a:cubicBezTo>
                    <a:pt x="2226841" y="403512"/>
                    <a:pt x="2226841" y="403512"/>
                    <a:pt x="2220825" y="408024"/>
                  </a:cubicBezTo>
                  <a:cubicBezTo>
                    <a:pt x="2220825" y="408024"/>
                    <a:pt x="2220825" y="408024"/>
                    <a:pt x="2214809" y="412536"/>
                  </a:cubicBezTo>
                  <a:cubicBezTo>
                    <a:pt x="2214809" y="412536"/>
                    <a:pt x="2208793" y="415544"/>
                    <a:pt x="2208793" y="415544"/>
                  </a:cubicBezTo>
                  <a:cubicBezTo>
                    <a:pt x="2210297" y="415544"/>
                    <a:pt x="2205785" y="417048"/>
                    <a:pt x="2205785" y="417048"/>
                  </a:cubicBezTo>
                  <a:cubicBezTo>
                    <a:pt x="2205785" y="417048"/>
                    <a:pt x="2205785" y="417048"/>
                    <a:pt x="2198266" y="420055"/>
                  </a:cubicBezTo>
                  <a:cubicBezTo>
                    <a:pt x="2198266" y="420055"/>
                    <a:pt x="2198266" y="420055"/>
                    <a:pt x="2193754" y="421559"/>
                  </a:cubicBezTo>
                  <a:cubicBezTo>
                    <a:pt x="2193754" y="421559"/>
                    <a:pt x="2193754" y="421559"/>
                    <a:pt x="2186234" y="423063"/>
                  </a:cubicBezTo>
                  <a:cubicBezTo>
                    <a:pt x="2186234" y="423063"/>
                    <a:pt x="2186234" y="423063"/>
                    <a:pt x="2181722" y="424567"/>
                  </a:cubicBezTo>
                  <a:cubicBezTo>
                    <a:pt x="2181722" y="424567"/>
                    <a:pt x="2181722" y="424567"/>
                    <a:pt x="2175706" y="424567"/>
                  </a:cubicBezTo>
                  <a:cubicBezTo>
                    <a:pt x="2175706" y="424567"/>
                    <a:pt x="2175706" y="424567"/>
                    <a:pt x="2166683" y="427575"/>
                  </a:cubicBezTo>
                  <a:cubicBezTo>
                    <a:pt x="2166683" y="427575"/>
                    <a:pt x="2166683" y="427575"/>
                    <a:pt x="2159163" y="427575"/>
                  </a:cubicBezTo>
                  <a:cubicBezTo>
                    <a:pt x="2159163" y="427575"/>
                    <a:pt x="2159163" y="427575"/>
                    <a:pt x="2147131" y="429079"/>
                  </a:cubicBezTo>
                  <a:cubicBezTo>
                    <a:pt x="2147131" y="429079"/>
                    <a:pt x="2147131" y="429079"/>
                    <a:pt x="2141116" y="427575"/>
                  </a:cubicBezTo>
                  <a:cubicBezTo>
                    <a:pt x="2141116" y="427575"/>
                    <a:pt x="2141116" y="427575"/>
                    <a:pt x="2133596" y="427575"/>
                  </a:cubicBezTo>
                  <a:cubicBezTo>
                    <a:pt x="2133596" y="427575"/>
                    <a:pt x="2133596" y="427575"/>
                    <a:pt x="2129084" y="426071"/>
                  </a:cubicBezTo>
                  <a:cubicBezTo>
                    <a:pt x="2129084" y="426071"/>
                    <a:pt x="2129084" y="426071"/>
                    <a:pt x="2124572" y="424567"/>
                  </a:cubicBezTo>
                  <a:cubicBezTo>
                    <a:pt x="2124572" y="424567"/>
                    <a:pt x="2124572" y="424567"/>
                    <a:pt x="2118556" y="424567"/>
                  </a:cubicBezTo>
                  <a:cubicBezTo>
                    <a:pt x="2118556" y="424567"/>
                    <a:pt x="2118556" y="424567"/>
                    <a:pt x="2111037" y="420055"/>
                  </a:cubicBezTo>
                  <a:cubicBezTo>
                    <a:pt x="2111037" y="420055"/>
                    <a:pt x="2111037" y="420055"/>
                    <a:pt x="2111037" y="418552"/>
                  </a:cubicBezTo>
                  <a:cubicBezTo>
                    <a:pt x="2111037" y="418552"/>
                    <a:pt x="2111037" y="418552"/>
                    <a:pt x="2115548" y="417048"/>
                  </a:cubicBezTo>
                  <a:cubicBezTo>
                    <a:pt x="2115548" y="417048"/>
                    <a:pt x="2115548" y="417048"/>
                    <a:pt x="2121564" y="414040"/>
                  </a:cubicBezTo>
                  <a:cubicBezTo>
                    <a:pt x="2121564" y="414040"/>
                    <a:pt x="2121564" y="414040"/>
                    <a:pt x="2123068" y="411032"/>
                  </a:cubicBezTo>
                  <a:cubicBezTo>
                    <a:pt x="2123068" y="411032"/>
                    <a:pt x="2123068" y="411032"/>
                    <a:pt x="2123068" y="408024"/>
                  </a:cubicBezTo>
                  <a:cubicBezTo>
                    <a:pt x="2123068" y="408024"/>
                    <a:pt x="2123068" y="408024"/>
                    <a:pt x="2118556" y="403512"/>
                  </a:cubicBezTo>
                  <a:cubicBezTo>
                    <a:pt x="2118556" y="403512"/>
                    <a:pt x="2118556" y="403512"/>
                    <a:pt x="2114044" y="400504"/>
                  </a:cubicBezTo>
                  <a:cubicBezTo>
                    <a:pt x="2114044" y="400504"/>
                    <a:pt x="2112541" y="399000"/>
                    <a:pt x="2111037" y="399000"/>
                  </a:cubicBezTo>
                  <a:cubicBezTo>
                    <a:pt x="2109533" y="399000"/>
                    <a:pt x="2106525" y="395992"/>
                    <a:pt x="2106525" y="395992"/>
                  </a:cubicBezTo>
                  <a:cubicBezTo>
                    <a:pt x="2106525" y="395992"/>
                    <a:pt x="2106525" y="395992"/>
                    <a:pt x="2103517" y="392984"/>
                  </a:cubicBezTo>
                  <a:cubicBezTo>
                    <a:pt x="2103517" y="392984"/>
                    <a:pt x="2103517" y="392984"/>
                    <a:pt x="2099005" y="391480"/>
                  </a:cubicBezTo>
                  <a:cubicBezTo>
                    <a:pt x="2099005" y="391480"/>
                    <a:pt x="2099005" y="391480"/>
                    <a:pt x="2094493" y="389977"/>
                  </a:cubicBezTo>
                  <a:cubicBezTo>
                    <a:pt x="2094493" y="389977"/>
                    <a:pt x="2094493" y="389977"/>
                    <a:pt x="2091485" y="386969"/>
                  </a:cubicBezTo>
                  <a:cubicBezTo>
                    <a:pt x="2091485" y="386969"/>
                    <a:pt x="2091485" y="386969"/>
                    <a:pt x="2092989" y="380953"/>
                  </a:cubicBezTo>
                  <a:cubicBezTo>
                    <a:pt x="2092989" y="380953"/>
                    <a:pt x="2092989" y="380953"/>
                    <a:pt x="2095997" y="379449"/>
                  </a:cubicBezTo>
                  <a:cubicBezTo>
                    <a:pt x="2095997" y="379449"/>
                    <a:pt x="2095997" y="379449"/>
                    <a:pt x="2105021" y="379449"/>
                  </a:cubicBezTo>
                  <a:cubicBezTo>
                    <a:pt x="2105021" y="379449"/>
                    <a:pt x="2105021" y="379449"/>
                    <a:pt x="2115548" y="379449"/>
                  </a:cubicBezTo>
                  <a:cubicBezTo>
                    <a:pt x="2115548" y="379449"/>
                    <a:pt x="2115548" y="379449"/>
                    <a:pt x="2127580" y="379449"/>
                  </a:cubicBezTo>
                  <a:cubicBezTo>
                    <a:pt x="2127580" y="379449"/>
                    <a:pt x="2127580" y="379449"/>
                    <a:pt x="2135100" y="377945"/>
                  </a:cubicBezTo>
                  <a:cubicBezTo>
                    <a:pt x="2135100" y="377945"/>
                    <a:pt x="2135100" y="377945"/>
                    <a:pt x="2139612" y="377945"/>
                  </a:cubicBezTo>
                  <a:cubicBezTo>
                    <a:pt x="2139612" y="377945"/>
                    <a:pt x="2139612" y="377945"/>
                    <a:pt x="2153147" y="377945"/>
                  </a:cubicBezTo>
                  <a:cubicBezTo>
                    <a:pt x="2153147" y="377945"/>
                    <a:pt x="2153147" y="377945"/>
                    <a:pt x="2163675" y="376441"/>
                  </a:cubicBezTo>
                  <a:cubicBezTo>
                    <a:pt x="2163675" y="376441"/>
                    <a:pt x="2163675" y="376441"/>
                    <a:pt x="2169691" y="374937"/>
                  </a:cubicBezTo>
                  <a:cubicBezTo>
                    <a:pt x="2169691" y="374937"/>
                    <a:pt x="2169691" y="374937"/>
                    <a:pt x="2177210" y="373433"/>
                  </a:cubicBezTo>
                  <a:cubicBezTo>
                    <a:pt x="2177210" y="373433"/>
                    <a:pt x="2177210" y="373433"/>
                    <a:pt x="2187738" y="368921"/>
                  </a:cubicBezTo>
                  <a:cubicBezTo>
                    <a:pt x="2187738" y="368921"/>
                    <a:pt x="2187738" y="368921"/>
                    <a:pt x="2196762" y="358394"/>
                  </a:cubicBezTo>
                  <a:cubicBezTo>
                    <a:pt x="2196762" y="358394"/>
                    <a:pt x="2196762" y="358394"/>
                    <a:pt x="2201273" y="355386"/>
                  </a:cubicBezTo>
                  <a:cubicBezTo>
                    <a:pt x="2201273" y="355386"/>
                    <a:pt x="2201273" y="355386"/>
                    <a:pt x="2205785" y="350874"/>
                  </a:cubicBezTo>
                  <a:cubicBezTo>
                    <a:pt x="2205785" y="350874"/>
                    <a:pt x="2205785" y="350874"/>
                    <a:pt x="2214809" y="334330"/>
                  </a:cubicBezTo>
                  <a:cubicBezTo>
                    <a:pt x="2214809" y="334330"/>
                    <a:pt x="2214809" y="334330"/>
                    <a:pt x="2217817" y="328315"/>
                  </a:cubicBezTo>
                  <a:cubicBezTo>
                    <a:pt x="2217817" y="328315"/>
                    <a:pt x="2217817" y="328315"/>
                    <a:pt x="2220825" y="323803"/>
                  </a:cubicBezTo>
                  <a:cubicBezTo>
                    <a:pt x="2220825" y="323803"/>
                    <a:pt x="2222329" y="320795"/>
                    <a:pt x="2222329" y="319291"/>
                  </a:cubicBezTo>
                  <a:cubicBezTo>
                    <a:pt x="2220825" y="317787"/>
                    <a:pt x="2225337" y="316283"/>
                    <a:pt x="2225337" y="316283"/>
                  </a:cubicBezTo>
                  <a:cubicBezTo>
                    <a:pt x="2225337" y="316283"/>
                    <a:pt x="2229848" y="307259"/>
                    <a:pt x="2229848" y="307259"/>
                  </a:cubicBezTo>
                  <a:cubicBezTo>
                    <a:pt x="2228344" y="305755"/>
                    <a:pt x="2231352" y="302748"/>
                    <a:pt x="2231352" y="302748"/>
                  </a:cubicBezTo>
                  <a:cubicBezTo>
                    <a:pt x="2231352" y="302748"/>
                    <a:pt x="2231352" y="302748"/>
                    <a:pt x="2235864" y="293724"/>
                  </a:cubicBezTo>
                  <a:cubicBezTo>
                    <a:pt x="2235864" y="293724"/>
                    <a:pt x="2235864" y="293724"/>
                    <a:pt x="2237368" y="292220"/>
                  </a:cubicBezTo>
                  <a:cubicBezTo>
                    <a:pt x="2237368" y="292220"/>
                    <a:pt x="2237368" y="292220"/>
                    <a:pt x="2237368" y="287708"/>
                  </a:cubicBezTo>
                  <a:cubicBezTo>
                    <a:pt x="2237368" y="287708"/>
                    <a:pt x="2237368" y="287708"/>
                    <a:pt x="2238872" y="283196"/>
                  </a:cubicBezTo>
                  <a:cubicBezTo>
                    <a:pt x="2238872" y="283196"/>
                    <a:pt x="2238872" y="283196"/>
                    <a:pt x="2237368" y="283196"/>
                  </a:cubicBezTo>
                  <a:cubicBezTo>
                    <a:pt x="2237368" y="283196"/>
                    <a:pt x="2237368" y="283196"/>
                    <a:pt x="2234360" y="283196"/>
                  </a:cubicBezTo>
                  <a:cubicBezTo>
                    <a:pt x="2234360" y="283196"/>
                    <a:pt x="2234360" y="283196"/>
                    <a:pt x="2231352" y="283196"/>
                  </a:cubicBezTo>
                  <a:cubicBezTo>
                    <a:pt x="2231352" y="283196"/>
                    <a:pt x="2231352" y="283196"/>
                    <a:pt x="2229848" y="283196"/>
                  </a:cubicBezTo>
                  <a:cubicBezTo>
                    <a:pt x="2229848" y="283196"/>
                    <a:pt x="2229848" y="283196"/>
                    <a:pt x="2226841" y="283196"/>
                  </a:cubicBezTo>
                  <a:cubicBezTo>
                    <a:pt x="2226841" y="283196"/>
                    <a:pt x="2226841" y="283196"/>
                    <a:pt x="2220825" y="283196"/>
                  </a:cubicBezTo>
                  <a:cubicBezTo>
                    <a:pt x="2220825" y="283196"/>
                    <a:pt x="2220825" y="283196"/>
                    <a:pt x="2216313" y="284700"/>
                  </a:cubicBezTo>
                  <a:cubicBezTo>
                    <a:pt x="2216313" y="284700"/>
                    <a:pt x="2216313" y="284700"/>
                    <a:pt x="2210297" y="284700"/>
                  </a:cubicBezTo>
                  <a:cubicBezTo>
                    <a:pt x="2210297" y="284700"/>
                    <a:pt x="2210297" y="284700"/>
                    <a:pt x="2205785" y="284700"/>
                  </a:cubicBezTo>
                  <a:cubicBezTo>
                    <a:pt x="2205785" y="284700"/>
                    <a:pt x="2205785" y="284700"/>
                    <a:pt x="2202777" y="284700"/>
                  </a:cubicBezTo>
                  <a:cubicBezTo>
                    <a:pt x="2202777" y="284700"/>
                    <a:pt x="2202777" y="284700"/>
                    <a:pt x="2199769" y="284700"/>
                  </a:cubicBezTo>
                  <a:cubicBezTo>
                    <a:pt x="2199769" y="284700"/>
                    <a:pt x="2199769" y="284700"/>
                    <a:pt x="2192250" y="283196"/>
                  </a:cubicBezTo>
                  <a:cubicBezTo>
                    <a:pt x="2192250" y="283196"/>
                    <a:pt x="2192250" y="283196"/>
                    <a:pt x="2187738" y="281692"/>
                  </a:cubicBezTo>
                  <a:cubicBezTo>
                    <a:pt x="2187738" y="281692"/>
                    <a:pt x="2187738" y="281692"/>
                    <a:pt x="2181722" y="278684"/>
                  </a:cubicBezTo>
                  <a:cubicBezTo>
                    <a:pt x="2181722" y="278684"/>
                    <a:pt x="2181722" y="278684"/>
                    <a:pt x="2178714" y="275677"/>
                  </a:cubicBezTo>
                  <a:cubicBezTo>
                    <a:pt x="2178714" y="275677"/>
                    <a:pt x="2178714" y="275677"/>
                    <a:pt x="2172698" y="274173"/>
                  </a:cubicBezTo>
                  <a:cubicBezTo>
                    <a:pt x="2172698" y="274173"/>
                    <a:pt x="2172698" y="274173"/>
                    <a:pt x="2165179" y="266653"/>
                  </a:cubicBezTo>
                  <a:cubicBezTo>
                    <a:pt x="2165179" y="266653"/>
                    <a:pt x="2165179" y="266653"/>
                    <a:pt x="2166683" y="262141"/>
                  </a:cubicBezTo>
                  <a:cubicBezTo>
                    <a:pt x="2166683" y="262141"/>
                    <a:pt x="2166683" y="262141"/>
                    <a:pt x="2168187" y="260637"/>
                  </a:cubicBezTo>
                  <a:cubicBezTo>
                    <a:pt x="2168187" y="260637"/>
                    <a:pt x="2168187" y="260637"/>
                    <a:pt x="2171194" y="260637"/>
                  </a:cubicBezTo>
                  <a:cubicBezTo>
                    <a:pt x="2171194" y="260637"/>
                    <a:pt x="2171194" y="260637"/>
                    <a:pt x="2172698" y="259133"/>
                  </a:cubicBezTo>
                  <a:cubicBezTo>
                    <a:pt x="2172698" y="259133"/>
                    <a:pt x="2172698" y="259133"/>
                    <a:pt x="2175706" y="257629"/>
                  </a:cubicBezTo>
                  <a:cubicBezTo>
                    <a:pt x="2175706" y="257629"/>
                    <a:pt x="2175706" y="257629"/>
                    <a:pt x="2177210" y="257629"/>
                  </a:cubicBezTo>
                  <a:cubicBezTo>
                    <a:pt x="2177210" y="257629"/>
                    <a:pt x="2177210" y="257629"/>
                    <a:pt x="2180218" y="256125"/>
                  </a:cubicBezTo>
                  <a:cubicBezTo>
                    <a:pt x="2180218" y="256125"/>
                    <a:pt x="2180218" y="256125"/>
                    <a:pt x="2184730" y="254621"/>
                  </a:cubicBezTo>
                  <a:cubicBezTo>
                    <a:pt x="2184730" y="254621"/>
                    <a:pt x="2184730" y="254621"/>
                    <a:pt x="2187738" y="253117"/>
                  </a:cubicBezTo>
                  <a:cubicBezTo>
                    <a:pt x="2187738" y="253117"/>
                    <a:pt x="2187738" y="253117"/>
                    <a:pt x="2190746" y="251613"/>
                  </a:cubicBezTo>
                  <a:cubicBezTo>
                    <a:pt x="2190746" y="251613"/>
                    <a:pt x="2190746" y="251613"/>
                    <a:pt x="2195258" y="248605"/>
                  </a:cubicBezTo>
                  <a:cubicBezTo>
                    <a:pt x="2195258" y="248605"/>
                    <a:pt x="2195258" y="248605"/>
                    <a:pt x="2202777" y="247102"/>
                  </a:cubicBezTo>
                  <a:cubicBezTo>
                    <a:pt x="2202777" y="247102"/>
                    <a:pt x="2202777" y="247102"/>
                    <a:pt x="2211801" y="244094"/>
                  </a:cubicBezTo>
                  <a:cubicBezTo>
                    <a:pt x="2211801" y="244094"/>
                    <a:pt x="2211801" y="244094"/>
                    <a:pt x="2222329" y="241086"/>
                  </a:cubicBezTo>
                  <a:cubicBezTo>
                    <a:pt x="2222329" y="241086"/>
                    <a:pt x="2222329" y="241086"/>
                    <a:pt x="2231352" y="235070"/>
                  </a:cubicBezTo>
                  <a:cubicBezTo>
                    <a:pt x="2231352" y="235070"/>
                    <a:pt x="2231352" y="235070"/>
                    <a:pt x="2237368" y="233566"/>
                  </a:cubicBezTo>
                  <a:cubicBezTo>
                    <a:pt x="2237368" y="233566"/>
                    <a:pt x="2237368" y="233566"/>
                    <a:pt x="2253912" y="227550"/>
                  </a:cubicBezTo>
                  <a:cubicBezTo>
                    <a:pt x="2253912" y="227550"/>
                    <a:pt x="2253912" y="227550"/>
                    <a:pt x="2258423" y="226046"/>
                  </a:cubicBezTo>
                  <a:cubicBezTo>
                    <a:pt x="2258423" y="226046"/>
                    <a:pt x="2258423" y="226046"/>
                    <a:pt x="2259927" y="223038"/>
                  </a:cubicBezTo>
                  <a:cubicBezTo>
                    <a:pt x="2259927" y="223038"/>
                    <a:pt x="2259927" y="223038"/>
                    <a:pt x="2261431" y="212511"/>
                  </a:cubicBezTo>
                  <a:cubicBezTo>
                    <a:pt x="2261431" y="212511"/>
                    <a:pt x="2261431" y="212511"/>
                    <a:pt x="2262935" y="203487"/>
                  </a:cubicBezTo>
                  <a:cubicBezTo>
                    <a:pt x="2262935" y="203487"/>
                    <a:pt x="2262935" y="203487"/>
                    <a:pt x="2262935" y="195967"/>
                  </a:cubicBezTo>
                  <a:cubicBezTo>
                    <a:pt x="2262935" y="195967"/>
                    <a:pt x="2262935" y="195967"/>
                    <a:pt x="2262935" y="185440"/>
                  </a:cubicBezTo>
                  <a:cubicBezTo>
                    <a:pt x="2262935" y="185440"/>
                    <a:pt x="2262935" y="185440"/>
                    <a:pt x="2264439" y="162880"/>
                  </a:cubicBezTo>
                  <a:cubicBezTo>
                    <a:pt x="2264439" y="162880"/>
                    <a:pt x="2264439" y="162880"/>
                    <a:pt x="2264439" y="153857"/>
                  </a:cubicBezTo>
                  <a:cubicBezTo>
                    <a:pt x="2264439" y="153857"/>
                    <a:pt x="2264439" y="153857"/>
                    <a:pt x="2265943" y="144833"/>
                  </a:cubicBezTo>
                  <a:cubicBezTo>
                    <a:pt x="2265943" y="144833"/>
                    <a:pt x="2265943" y="144833"/>
                    <a:pt x="2267447" y="123778"/>
                  </a:cubicBezTo>
                  <a:cubicBezTo>
                    <a:pt x="2267447" y="123778"/>
                    <a:pt x="2267447" y="123778"/>
                    <a:pt x="2267447" y="119266"/>
                  </a:cubicBezTo>
                  <a:cubicBezTo>
                    <a:pt x="2267447" y="119266"/>
                    <a:pt x="2267447" y="119266"/>
                    <a:pt x="2268951" y="114754"/>
                  </a:cubicBezTo>
                  <a:cubicBezTo>
                    <a:pt x="2268951" y="114754"/>
                    <a:pt x="2268951" y="114754"/>
                    <a:pt x="2271959" y="104226"/>
                  </a:cubicBezTo>
                  <a:cubicBezTo>
                    <a:pt x="2271959" y="104226"/>
                    <a:pt x="2271959" y="104226"/>
                    <a:pt x="2271959" y="101219"/>
                  </a:cubicBezTo>
                  <a:cubicBezTo>
                    <a:pt x="2271959" y="101219"/>
                    <a:pt x="2271959" y="101219"/>
                    <a:pt x="2271959" y="98211"/>
                  </a:cubicBezTo>
                  <a:cubicBezTo>
                    <a:pt x="2271959" y="98211"/>
                    <a:pt x="2271959" y="98211"/>
                    <a:pt x="2273463" y="95203"/>
                  </a:cubicBezTo>
                  <a:cubicBezTo>
                    <a:pt x="2273463" y="95203"/>
                    <a:pt x="2273463" y="95203"/>
                    <a:pt x="2273463" y="92195"/>
                  </a:cubicBezTo>
                  <a:cubicBezTo>
                    <a:pt x="2273463" y="92195"/>
                    <a:pt x="2273463" y="92195"/>
                    <a:pt x="2274967" y="89187"/>
                  </a:cubicBezTo>
                  <a:cubicBezTo>
                    <a:pt x="2274967" y="89187"/>
                    <a:pt x="2274967" y="89187"/>
                    <a:pt x="2276471" y="83171"/>
                  </a:cubicBezTo>
                  <a:cubicBezTo>
                    <a:pt x="2276471" y="83171"/>
                    <a:pt x="2276471" y="83171"/>
                    <a:pt x="2277975" y="78659"/>
                  </a:cubicBezTo>
                  <a:cubicBezTo>
                    <a:pt x="2277975" y="78659"/>
                    <a:pt x="2277975" y="78659"/>
                    <a:pt x="2279479" y="74148"/>
                  </a:cubicBezTo>
                  <a:cubicBezTo>
                    <a:pt x="2279479" y="74148"/>
                    <a:pt x="2279479" y="74148"/>
                    <a:pt x="2283991" y="68132"/>
                  </a:cubicBezTo>
                  <a:cubicBezTo>
                    <a:pt x="2283991" y="68132"/>
                    <a:pt x="2283991" y="68132"/>
                    <a:pt x="2290006" y="65124"/>
                  </a:cubicBezTo>
                  <a:cubicBezTo>
                    <a:pt x="2290006" y="65124"/>
                    <a:pt x="2290006" y="65124"/>
                    <a:pt x="2291510" y="62116"/>
                  </a:cubicBezTo>
                  <a:cubicBezTo>
                    <a:pt x="2291510" y="62116"/>
                    <a:pt x="2291510" y="62116"/>
                    <a:pt x="2293014" y="59108"/>
                  </a:cubicBezTo>
                  <a:cubicBezTo>
                    <a:pt x="2293014" y="59108"/>
                    <a:pt x="2293014" y="59108"/>
                    <a:pt x="2297526" y="59108"/>
                  </a:cubicBezTo>
                  <a:cubicBezTo>
                    <a:pt x="2297526" y="59108"/>
                    <a:pt x="2297526" y="59108"/>
                    <a:pt x="2303542" y="57604"/>
                  </a:cubicBezTo>
                  <a:close/>
                  <a:moveTo>
                    <a:pt x="1734062" y="52841"/>
                  </a:moveTo>
                  <a:cubicBezTo>
                    <a:pt x="1735565" y="52841"/>
                    <a:pt x="1741577" y="54350"/>
                    <a:pt x="1741577" y="54350"/>
                  </a:cubicBezTo>
                  <a:cubicBezTo>
                    <a:pt x="1743080" y="55859"/>
                    <a:pt x="1744583" y="55859"/>
                    <a:pt x="1744583" y="55859"/>
                  </a:cubicBezTo>
                  <a:cubicBezTo>
                    <a:pt x="1744583" y="55859"/>
                    <a:pt x="1747589" y="58877"/>
                    <a:pt x="1749092" y="60386"/>
                  </a:cubicBezTo>
                  <a:cubicBezTo>
                    <a:pt x="1749092" y="61895"/>
                    <a:pt x="1750595" y="63404"/>
                    <a:pt x="1750595" y="64913"/>
                  </a:cubicBezTo>
                  <a:cubicBezTo>
                    <a:pt x="1750595" y="66422"/>
                    <a:pt x="1752099" y="67931"/>
                    <a:pt x="1752099" y="69440"/>
                  </a:cubicBezTo>
                  <a:cubicBezTo>
                    <a:pt x="1753602" y="69440"/>
                    <a:pt x="1756608" y="76986"/>
                    <a:pt x="1756608" y="76986"/>
                  </a:cubicBezTo>
                  <a:cubicBezTo>
                    <a:pt x="1756608" y="81513"/>
                    <a:pt x="1758111" y="84531"/>
                    <a:pt x="1758111" y="89058"/>
                  </a:cubicBezTo>
                  <a:cubicBezTo>
                    <a:pt x="1758111" y="92076"/>
                    <a:pt x="1758111" y="93585"/>
                    <a:pt x="1758111" y="95094"/>
                  </a:cubicBezTo>
                  <a:cubicBezTo>
                    <a:pt x="1758111" y="96603"/>
                    <a:pt x="1756608" y="98112"/>
                    <a:pt x="1756608" y="99621"/>
                  </a:cubicBezTo>
                  <a:cubicBezTo>
                    <a:pt x="1755105" y="102639"/>
                    <a:pt x="1749092" y="104148"/>
                    <a:pt x="1747589" y="105657"/>
                  </a:cubicBezTo>
                  <a:cubicBezTo>
                    <a:pt x="1746086" y="105657"/>
                    <a:pt x="1746086" y="107166"/>
                    <a:pt x="1743080" y="108675"/>
                  </a:cubicBezTo>
                  <a:cubicBezTo>
                    <a:pt x="1740074" y="110184"/>
                    <a:pt x="1740074" y="110184"/>
                    <a:pt x="1738571" y="111693"/>
                  </a:cubicBezTo>
                  <a:cubicBezTo>
                    <a:pt x="1735565" y="113202"/>
                    <a:pt x="1737068" y="113202"/>
                    <a:pt x="1735565" y="114711"/>
                  </a:cubicBezTo>
                  <a:cubicBezTo>
                    <a:pt x="1734062" y="116220"/>
                    <a:pt x="1734062" y="116220"/>
                    <a:pt x="1732559" y="119238"/>
                  </a:cubicBezTo>
                  <a:cubicBezTo>
                    <a:pt x="1731056" y="120747"/>
                    <a:pt x="1731056" y="119238"/>
                    <a:pt x="1729553" y="120747"/>
                  </a:cubicBezTo>
                  <a:cubicBezTo>
                    <a:pt x="1728049" y="120747"/>
                    <a:pt x="1729553" y="122257"/>
                    <a:pt x="1728049" y="123766"/>
                  </a:cubicBezTo>
                  <a:cubicBezTo>
                    <a:pt x="1728049" y="125275"/>
                    <a:pt x="1725043" y="134329"/>
                    <a:pt x="1725043" y="134329"/>
                  </a:cubicBezTo>
                  <a:cubicBezTo>
                    <a:pt x="1725043" y="134329"/>
                    <a:pt x="1723540" y="137347"/>
                    <a:pt x="1722037" y="138856"/>
                  </a:cubicBezTo>
                  <a:cubicBezTo>
                    <a:pt x="1720534" y="140365"/>
                    <a:pt x="1720534" y="141874"/>
                    <a:pt x="1720534" y="143383"/>
                  </a:cubicBezTo>
                  <a:cubicBezTo>
                    <a:pt x="1720534" y="144892"/>
                    <a:pt x="1720534" y="146401"/>
                    <a:pt x="1720534" y="147910"/>
                  </a:cubicBezTo>
                  <a:cubicBezTo>
                    <a:pt x="1720534" y="149419"/>
                    <a:pt x="1722037" y="150928"/>
                    <a:pt x="1722037" y="152437"/>
                  </a:cubicBezTo>
                  <a:cubicBezTo>
                    <a:pt x="1723540" y="153946"/>
                    <a:pt x="1726546" y="152437"/>
                    <a:pt x="1728049" y="153946"/>
                  </a:cubicBezTo>
                  <a:cubicBezTo>
                    <a:pt x="1729553" y="153946"/>
                    <a:pt x="1731056" y="152437"/>
                    <a:pt x="1738571" y="153946"/>
                  </a:cubicBezTo>
                  <a:cubicBezTo>
                    <a:pt x="1746086" y="155455"/>
                    <a:pt x="1741577" y="153946"/>
                    <a:pt x="1746086" y="156964"/>
                  </a:cubicBezTo>
                  <a:cubicBezTo>
                    <a:pt x="1750595" y="158473"/>
                    <a:pt x="1755105" y="169036"/>
                    <a:pt x="1753602" y="169036"/>
                  </a:cubicBezTo>
                  <a:cubicBezTo>
                    <a:pt x="1753602" y="170546"/>
                    <a:pt x="1755105" y="173564"/>
                    <a:pt x="1753602" y="175073"/>
                  </a:cubicBezTo>
                  <a:cubicBezTo>
                    <a:pt x="1752099" y="176582"/>
                    <a:pt x="1750595" y="182618"/>
                    <a:pt x="1749092" y="185636"/>
                  </a:cubicBezTo>
                  <a:cubicBezTo>
                    <a:pt x="1747589" y="187145"/>
                    <a:pt x="1747589" y="188654"/>
                    <a:pt x="1744583" y="190163"/>
                  </a:cubicBezTo>
                  <a:cubicBezTo>
                    <a:pt x="1743080" y="193181"/>
                    <a:pt x="1740074" y="199217"/>
                    <a:pt x="1738571" y="202235"/>
                  </a:cubicBezTo>
                  <a:cubicBezTo>
                    <a:pt x="1735565" y="205253"/>
                    <a:pt x="1737068" y="203744"/>
                    <a:pt x="1734062" y="208271"/>
                  </a:cubicBezTo>
                  <a:cubicBezTo>
                    <a:pt x="1731056" y="211289"/>
                    <a:pt x="1732559" y="211289"/>
                    <a:pt x="1729553" y="215816"/>
                  </a:cubicBezTo>
                  <a:cubicBezTo>
                    <a:pt x="1726546" y="221853"/>
                    <a:pt x="1726546" y="220344"/>
                    <a:pt x="1725043" y="223362"/>
                  </a:cubicBezTo>
                  <a:cubicBezTo>
                    <a:pt x="1723540" y="226380"/>
                    <a:pt x="1720534" y="227889"/>
                    <a:pt x="1719031" y="230907"/>
                  </a:cubicBezTo>
                  <a:cubicBezTo>
                    <a:pt x="1716025" y="233925"/>
                    <a:pt x="1714522" y="235434"/>
                    <a:pt x="1713019" y="236943"/>
                  </a:cubicBezTo>
                  <a:cubicBezTo>
                    <a:pt x="1713019" y="238452"/>
                    <a:pt x="1710013" y="239961"/>
                    <a:pt x="1708510" y="241470"/>
                  </a:cubicBezTo>
                  <a:cubicBezTo>
                    <a:pt x="1707007" y="242979"/>
                    <a:pt x="1707007" y="244488"/>
                    <a:pt x="1705504" y="247506"/>
                  </a:cubicBezTo>
                  <a:cubicBezTo>
                    <a:pt x="1704000" y="250524"/>
                    <a:pt x="1702497" y="249015"/>
                    <a:pt x="1702497" y="250524"/>
                  </a:cubicBezTo>
                  <a:cubicBezTo>
                    <a:pt x="1700994" y="250524"/>
                    <a:pt x="1702497" y="252033"/>
                    <a:pt x="1702497" y="253542"/>
                  </a:cubicBezTo>
                  <a:cubicBezTo>
                    <a:pt x="1704000" y="256560"/>
                    <a:pt x="1704000" y="255051"/>
                    <a:pt x="1705504" y="258069"/>
                  </a:cubicBezTo>
                  <a:cubicBezTo>
                    <a:pt x="1705504" y="259578"/>
                    <a:pt x="1705504" y="259578"/>
                    <a:pt x="1705504" y="262596"/>
                  </a:cubicBezTo>
                  <a:cubicBezTo>
                    <a:pt x="1707007" y="264105"/>
                    <a:pt x="1707007" y="262596"/>
                    <a:pt x="1710013" y="264105"/>
                  </a:cubicBezTo>
                  <a:cubicBezTo>
                    <a:pt x="1713019" y="264105"/>
                    <a:pt x="1713019" y="262596"/>
                    <a:pt x="1714522" y="261087"/>
                  </a:cubicBezTo>
                  <a:cubicBezTo>
                    <a:pt x="1716025" y="261087"/>
                    <a:pt x="1717528" y="259578"/>
                    <a:pt x="1719031" y="259578"/>
                  </a:cubicBezTo>
                  <a:cubicBezTo>
                    <a:pt x="1722037" y="258069"/>
                    <a:pt x="1723540" y="256560"/>
                    <a:pt x="1726546" y="255051"/>
                  </a:cubicBezTo>
                  <a:cubicBezTo>
                    <a:pt x="1728049" y="253542"/>
                    <a:pt x="1729553" y="250524"/>
                    <a:pt x="1729553" y="250524"/>
                  </a:cubicBezTo>
                  <a:cubicBezTo>
                    <a:pt x="1729553" y="250524"/>
                    <a:pt x="1732559" y="249015"/>
                    <a:pt x="1734062" y="247506"/>
                  </a:cubicBezTo>
                  <a:cubicBezTo>
                    <a:pt x="1735565" y="245997"/>
                    <a:pt x="1737068" y="245997"/>
                    <a:pt x="1737068" y="244488"/>
                  </a:cubicBezTo>
                  <a:cubicBezTo>
                    <a:pt x="1738571" y="242979"/>
                    <a:pt x="1740074" y="242979"/>
                    <a:pt x="1741577" y="241470"/>
                  </a:cubicBezTo>
                  <a:cubicBezTo>
                    <a:pt x="1741577" y="241470"/>
                    <a:pt x="1743080" y="241470"/>
                    <a:pt x="1744583" y="239961"/>
                  </a:cubicBezTo>
                  <a:cubicBezTo>
                    <a:pt x="1746086" y="239961"/>
                    <a:pt x="1746086" y="239961"/>
                    <a:pt x="1747589" y="241470"/>
                  </a:cubicBezTo>
                  <a:cubicBezTo>
                    <a:pt x="1747589" y="241470"/>
                    <a:pt x="1747589" y="242979"/>
                    <a:pt x="1749092" y="245997"/>
                  </a:cubicBezTo>
                  <a:cubicBezTo>
                    <a:pt x="1749092" y="247506"/>
                    <a:pt x="1749092" y="249015"/>
                    <a:pt x="1749092" y="253542"/>
                  </a:cubicBezTo>
                  <a:cubicBezTo>
                    <a:pt x="1749092" y="256560"/>
                    <a:pt x="1749092" y="261087"/>
                    <a:pt x="1747589" y="261087"/>
                  </a:cubicBezTo>
                  <a:cubicBezTo>
                    <a:pt x="1746086" y="262596"/>
                    <a:pt x="1747589" y="264105"/>
                    <a:pt x="1747589" y="265614"/>
                  </a:cubicBezTo>
                  <a:cubicBezTo>
                    <a:pt x="1746086" y="268632"/>
                    <a:pt x="1746086" y="268632"/>
                    <a:pt x="1744583" y="271651"/>
                  </a:cubicBezTo>
                  <a:cubicBezTo>
                    <a:pt x="1744583" y="274669"/>
                    <a:pt x="1743080" y="274669"/>
                    <a:pt x="1741577" y="274669"/>
                  </a:cubicBezTo>
                  <a:cubicBezTo>
                    <a:pt x="1741577" y="274669"/>
                    <a:pt x="1740074" y="274669"/>
                    <a:pt x="1738571" y="276178"/>
                  </a:cubicBezTo>
                  <a:cubicBezTo>
                    <a:pt x="1738571" y="276178"/>
                    <a:pt x="1737068" y="279196"/>
                    <a:pt x="1735565" y="279196"/>
                  </a:cubicBezTo>
                  <a:cubicBezTo>
                    <a:pt x="1732559" y="279196"/>
                    <a:pt x="1731056" y="280705"/>
                    <a:pt x="1729553" y="282214"/>
                  </a:cubicBezTo>
                  <a:cubicBezTo>
                    <a:pt x="1729553" y="283723"/>
                    <a:pt x="1726546" y="286741"/>
                    <a:pt x="1723540" y="289759"/>
                  </a:cubicBezTo>
                  <a:cubicBezTo>
                    <a:pt x="1720534" y="292777"/>
                    <a:pt x="1719031" y="292777"/>
                    <a:pt x="1716025" y="295795"/>
                  </a:cubicBezTo>
                  <a:cubicBezTo>
                    <a:pt x="1714522" y="298813"/>
                    <a:pt x="1713019" y="298813"/>
                    <a:pt x="1710013" y="300322"/>
                  </a:cubicBezTo>
                  <a:cubicBezTo>
                    <a:pt x="1708510" y="301831"/>
                    <a:pt x="1707007" y="300322"/>
                    <a:pt x="1705504" y="300322"/>
                  </a:cubicBezTo>
                  <a:cubicBezTo>
                    <a:pt x="1704000" y="301831"/>
                    <a:pt x="1704000" y="301831"/>
                    <a:pt x="1704000" y="303340"/>
                  </a:cubicBezTo>
                  <a:cubicBezTo>
                    <a:pt x="1702497" y="304849"/>
                    <a:pt x="1704000" y="304849"/>
                    <a:pt x="1704000" y="307867"/>
                  </a:cubicBezTo>
                  <a:cubicBezTo>
                    <a:pt x="1704000" y="309376"/>
                    <a:pt x="1708510" y="309376"/>
                    <a:pt x="1708510" y="309376"/>
                  </a:cubicBezTo>
                  <a:cubicBezTo>
                    <a:pt x="1708510" y="309376"/>
                    <a:pt x="1711516" y="312394"/>
                    <a:pt x="1713019" y="312394"/>
                  </a:cubicBezTo>
                  <a:cubicBezTo>
                    <a:pt x="1714522" y="312394"/>
                    <a:pt x="1717528" y="315412"/>
                    <a:pt x="1717528" y="318430"/>
                  </a:cubicBezTo>
                  <a:cubicBezTo>
                    <a:pt x="1717528" y="322958"/>
                    <a:pt x="1720534" y="324467"/>
                    <a:pt x="1720534" y="327485"/>
                  </a:cubicBezTo>
                  <a:cubicBezTo>
                    <a:pt x="1720534" y="328994"/>
                    <a:pt x="1720534" y="330503"/>
                    <a:pt x="1720534" y="330503"/>
                  </a:cubicBezTo>
                  <a:cubicBezTo>
                    <a:pt x="1722037" y="332012"/>
                    <a:pt x="1722037" y="333521"/>
                    <a:pt x="1722037" y="335030"/>
                  </a:cubicBezTo>
                  <a:cubicBezTo>
                    <a:pt x="1722037" y="336539"/>
                    <a:pt x="1722037" y="339557"/>
                    <a:pt x="1720534" y="342575"/>
                  </a:cubicBezTo>
                  <a:cubicBezTo>
                    <a:pt x="1719031" y="345593"/>
                    <a:pt x="1719031" y="351629"/>
                    <a:pt x="1719031" y="354647"/>
                  </a:cubicBezTo>
                  <a:cubicBezTo>
                    <a:pt x="1719031" y="356156"/>
                    <a:pt x="1720534" y="360683"/>
                    <a:pt x="1720534" y="362192"/>
                  </a:cubicBezTo>
                  <a:cubicBezTo>
                    <a:pt x="1720534" y="362192"/>
                    <a:pt x="1720534" y="366719"/>
                    <a:pt x="1720534" y="369738"/>
                  </a:cubicBezTo>
                  <a:cubicBezTo>
                    <a:pt x="1720534" y="372756"/>
                    <a:pt x="1720534" y="372756"/>
                    <a:pt x="1720534" y="374265"/>
                  </a:cubicBezTo>
                  <a:cubicBezTo>
                    <a:pt x="1720534" y="375774"/>
                    <a:pt x="1719031" y="378792"/>
                    <a:pt x="1717528" y="380301"/>
                  </a:cubicBezTo>
                  <a:cubicBezTo>
                    <a:pt x="1717528" y="383319"/>
                    <a:pt x="1719031" y="383319"/>
                    <a:pt x="1719031" y="386337"/>
                  </a:cubicBezTo>
                  <a:cubicBezTo>
                    <a:pt x="1720534" y="387846"/>
                    <a:pt x="1720534" y="389355"/>
                    <a:pt x="1720534" y="390864"/>
                  </a:cubicBezTo>
                  <a:cubicBezTo>
                    <a:pt x="1720534" y="393882"/>
                    <a:pt x="1719031" y="395391"/>
                    <a:pt x="1719031" y="398409"/>
                  </a:cubicBezTo>
                  <a:cubicBezTo>
                    <a:pt x="1719031" y="401427"/>
                    <a:pt x="1719031" y="404445"/>
                    <a:pt x="1719031" y="405954"/>
                  </a:cubicBezTo>
                  <a:cubicBezTo>
                    <a:pt x="1717528" y="408972"/>
                    <a:pt x="1716025" y="413499"/>
                    <a:pt x="1716025" y="416517"/>
                  </a:cubicBezTo>
                  <a:cubicBezTo>
                    <a:pt x="1714522" y="419536"/>
                    <a:pt x="1714522" y="421045"/>
                    <a:pt x="1713019" y="422554"/>
                  </a:cubicBezTo>
                  <a:cubicBezTo>
                    <a:pt x="1713019" y="424063"/>
                    <a:pt x="1711516" y="425572"/>
                    <a:pt x="1711516" y="428590"/>
                  </a:cubicBezTo>
                  <a:cubicBezTo>
                    <a:pt x="1711516" y="430099"/>
                    <a:pt x="1711516" y="431608"/>
                    <a:pt x="1710013" y="434626"/>
                  </a:cubicBezTo>
                  <a:cubicBezTo>
                    <a:pt x="1708510" y="439153"/>
                    <a:pt x="1708510" y="437644"/>
                    <a:pt x="1705504" y="440662"/>
                  </a:cubicBezTo>
                  <a:cubicBezTo>
                    <a:pt x="1704000" y="445189"/>
                    <a:pt x="1700994" y="443680"/>
                    <a:pt x="1697988" y="446698"/>
                  </a:cubicBezTo>
                  <a:cubicBezTo>
                    <a:pt x="1694982" y="448207"/>
                    <a:pt x="1694982" y="446698"/>
                    <a:pt x="1691976" y="448207"/>
                  </a:cubicBezTo>
                  <a:cubicBezTo>
                    <a:pt x="1687467" y="449716"/>
                    <a:pt x="1685964" y="448207"/>
                    <a:pt x="1682958" y="449716"/>
                  </a:cubicBezTo>
                  <a:cubicBezTo>
                    <a:pt x="1679951" y="449716"/>
                    <a:pt x="1679951" y="449716"/>
                    <a:pt x="1678448" y="448207"/>
                  </a:cubicBezTo>
                  <a:cubicBezTo>
                    <a:pt x="1676945" y="448207"/>
                    <a:pt x="1672436" y="445189"/>
                    <a:pt x="1672436" y="443680"/>
                  </a:cubicBezTo>
                  <a:cubicBezTo>
                    <a:pt x="1672436" y="443680"/>
                    <a:pt x="1670933" y="440662"/>
                    <a:pt x="1669430" y="440662"/>
                  </a:cubicBezTo>
                  <a:cubicBezTo>
                    <a:pt x="1669430" y="439153"/>
                    <a:pt x="1669430" y="436135"/>
                    <a:pt x="1669430" y="434626"/>
                  </a:cubicBezTo>
                  <a:cubicBezTo>
                    <a:pt x="1669430" y="433117"/>
                    <a:pt x="1667927" y="431608"/>
                    <a:pt x="1667927" y="430099"/>
                  </a:cubicBezTo>
                  <a:cubicBezTo>
                    <a:pt x="1667927" y="428590"/>
                    <a:pt x="1664921" y="422554"/>
                    <a:pt x="1664921" y="422554"/>
                  </a:cubicBezTo>
                  <a:cubicBezTo>
                    <a:pt x="1664921" y="422554"/>
                    <a:pt x="1663418" y="421045"/>
                    <a:pt x="1661915" y="419536"/>
                  </a:cubicBezTo>
                  <a:cubicBezTo>
                    <a:pt x="1660412" y="416517"/>
                    <a:pt x="1658909" y="418027"/>
                    <a:pt x="1657405" y="416517"/>
                  </a:cubicBezTo>
                  <a:cubicBezTo>
                    <a:pt x="1655902" y="416517"/>
                    <a:pt x="1654399" y="415008"/>
                    <a:pt x="1652896" y="413499"/>
                  </a:cubicBezTo>
                  <a:cubicBezTo>
                    <a:pt x="1651393" y="411990"/>
                    <a:pt x="1652896" y="410481"/>
                    <a:pt x="1652896" y="408972"/>
                  </a:cubicBezTo>
                  <a:cubicBezTo>
                    <a:pt x="1652896" y="408972"/>
                    <a:pt x="1652896" y="405954"/>
                    <a:pt x="1654399" y="404445"/>
                  </a:cubicBezTo>
                  <a:cubicBezTo>
                    <a:pt x="1654399" y="402936"/>
                    <a:pt x="1654399" y="399918"/>
                    <a:pt x="1654399" y="398409"/>
                  </a:cubicBezTo>
                  <a:cubicBezTo>
                    <a:pt x="1654399" y="396900"/>
                    <a:pt x="1654399" y="395391"/>
                    <a:pt x="1654399" y="395391"/>
                  </a:cubicBezTo>
                  <a:cubicBezTo>
                    <a:pt x="1654399" y="395391"/>
                    <a:pt x="1654399" y="393882"/>
                    <a:pt x="1654399" y="392373"/>
                  </a:cubicBezTo>
                  <a:cubicBezTo>
                    <a:pt x="1655902" y="392373"/>
                    <a:pt x="1655902" y="390864"/>
                    <a:pt x="1657405" y="390864"/>
                  </a:cubicBezTo>
                  <a:cubicBezTo>
                    <a:pt x="1657405" y="389355"/>
                    <a:pt x="1657405" y="387846"/>
                    <a:pt x="1658909" y="387846"/>
                  </a:cubicBezTo>
                  <a:cubicBezTo>
                    <a:pt x="1658909" y="386337"/>
                    <a:pt x="1660412" y="383319"/>
                    <a:pt x="1661915" y="381810"/>
                  </a:cubicBezTo>
                  <a:cubicBezTo>
                    <a:pt x="1661915" y="378792"/>
                    <a:pt x="1661915" y="375774"/>
                    <a:pt x="1661915" y="372756"/>
                  </a:cubicBezTo>
                  <a:cubicBezTo>
                    <a:pt x="1661915" y="369738"/>
                    <a:pt x="1661915" y="368228"/>
                    <a:pt x="1661915" y="365210"/>
                  </a:cubicBezTo>
                  <a:cubicBezTo>
                    <a:pt x="1661915" y="362192"/>
                    <a:pt x="1661915" y="359174"/>
                    <a:pt x="1661915" y="357665"/>
                  </a:cubicBezTo>
                  <a:cubicBezTo>
                    <a:pt x="1661915" y="357665"/>
                    <a:pt x="1661915" y="354647"/>
                    <a:pt x="1660412" y="351629"/>
                  </a:cubicBezTo>
                  <a:cubicBezTo>
                    <a:pt x="1657405" y="350120"/>
                    <a:pt x="1658909" y="350120"/>
                    <a:pt x="1655902" y="350120"/>
                  </a:cubicBezTo>
                  <a:cubicBezTo>
                    <a:pt x="1652896" y="350120"/>
                    <a:pt x="1654399" y="353138"/>
                    <a:pt x="1651393" y="354647"/>
                  </a:cubicBezTo>
                  <a:cubicBezTo>
                    <a:pt x="1648387" y="356156"/>
                    <a:pt x="1645381" y="356156"/>
                    <a:pt x="1642375" y="354647"/>
                  </a:cubicBezTo>
                  <a:cubicBezTo>
                    <a:pt x="1639369" y="354647"/>
                    <a:pt x="1636363" y="353138"/>
                    <a:pt x="1636363" y="353138"/>
                  </a:cubicBezTo>
                  <a:cubicBezTo>
                    <a:pt x="1636363" y="353138"/>
                    <a:pt x="1633356" y="350120"/>
                    <a:pt x="1633356" y="347102"/>
                  </a:cubicBezTo>
                  <a:cubicBezTo>
                    <a:pt x="1631853" y="345593"/>
                    <a:pt x="1631853" y="342575"/>
                    <a:pt x="1630350" y="339557"/>
                  </a:cubicBezTo>
                  <a:cubicBezTo>
                    <a:pt x="1628847" y="336539"/>
                    <a:pt x="1627344" y="335030"/>
                    <a:pt x="1625841" y="333521"/>
                  </a:cubicBezTo>
                  <a:cubicBezTo>
                    <a:pt x="1624338" y="332012"/>
                    <a:pt x="1624338" y="325976"/>
                    <a:pt x="1624338" y="324467"/>
                  </a:cubicBezTo>
                  <a:cubicBezTo>
                    <a:pt x="1622835" y="322958"/>
                    <a:pt x="1622835" y="310885"/>
                    <a:pt x="1622835" y="310885"/>
                  </a:cubicBezTo>
                  <a:cubicBezTo>
                    <a:pt x="1622835" y="310885"/>
                    <a:pt x="1624338" y="303340"/>
                    <a:pt x="1624338" y="301831"/>
                  </a:cubicBezTo>
                  <a:cubicBezTo>
                    <a:pt x="1624338" y="298813"/>
                    <a:pt x="1625841" y="295795"/>
                    <a:pt x="1627344" y="295795"/>
                  </a:cubicBezTo>
                  <a:cubicBezTo>
                    <a:pt x="1627344" y="295795"/>
                    <a:pt x="1630350" y="292777"/>
                    <a:pt x="1630350" y="291268"/>
                  </a:cubicBezTo>
                  <a:cubicBezTo>
                    <a:pt x="1633356" y="288250"/>
                    <a:pt x="1634860" y="286741"/>
                    <a:pt x="1637866" y="283723"/>
                  </a:cubicBezTo>
                  <a:cubicBezTo>
                    <a:pt x="1637866" y="283723"/>
                    <a:pt x="1637866" y="280705"/>
                    <a:pt x="1637866" y="279196"/>
                  </a:cubicBezTo>
                  <a:cubicBezTo>
                    <a:pt x="1637866" y="277687"/>
                    <a:pt x="1636363" y="276178"/>
                    <a:pt x="1636363" y="274669"/>
                  </a:cubicBezTo>
                  <a:cubicBezTo>
                    <a:pt x="1636363" y="271651"/>
                    <a:pt x="1633356" y="270142"/>
                    <a:pt x="1633356" y="270142"/>
                  </a:cubicBezTo>
                  <a:cubicBezTo>
                    <a:pt x="1633356" y="270142"/>
                    <a:pt x="1630350" y="264105"/>
                    <a:pt x="1628847" y="261087"/>
                  </a:cubicBezTo>
                  <a:cubicBezTo>
                    <a:pt x="1627344" y="259578"/>
                    <a:pt x="1625841" y="258069"/>
                    <a:pt x="1624338" y="255051"/>
                  </a:cubicBezTo>
                  <a:cubicBezTo>
                    <a:pt x="1622835" y="252033"/>
                    <a:pt x="1621332" y="250524"/>
                    <a:pt x="1619829" y="249015"/>
                  </a:cubicBezTo>
                  <a:cubicBezTo>
                    <a:pt x="1619829" y="247506"/>
                    <a:pt x="1616823" y="241470"/>
                    <a:pt x="1616823" y="239961"/>
                  </a:cubicBezTo>
                  <a:cubicBezTo>
                    <a:pt x="1616823" y="238452"/>
                    <a:pt x="1618326" y="233925"/>
                    <a:pt x="1618326" y="230907"/>
                  </a:cubicBezTo>
                  <a:cubicBezTo>
                    <a:pt x="1618326" y="230907"/>
                    <a:pt x="1619829" y="227889"/>
                    <a:pt x="1621332" y="226380"/>
                  </a:cubicBezTo>
                  <a:cubicBezTo>
                    <a:pt x="1621332" y="223362"/>
                    <a:pt x="1621332" y="221853"/>
                    <a:pt x="1622835" y="218834"/>
                  </a:cubicBezTo>
                  <a:cubicBezTo>
                    <a:pt x="1624338" y="215816"/>
                    <a:pt x="1624338" y="215816"/>
                    <a:pt x="1625841" y="212798"/>
                  </a:cubicBezTo>
                  <a:cubicBezTo>
                    <a:pt x="1627344" y="211289"/>
                    <a:pt x="1627344" y="211289"/>
                    <a:pt x="1628847" y="209780"/>
                  </a:cubicBezTo>
                  <a:cubicBezTo>
                    <a:pt x="1628847" y="208271"/>
                    <a:pt x="1631853" y="205253"/>
                    <a:pt x="1631853" y="202235"/>
                  </a:cubicBezTo>
                  <a:cubicBezTo>
                    <a:pt x="1631853" y="202235"/>
                    <a:pt x="1634860" y="199217"/>
                    <a:pt x="1636363" y="199217"/>
                  </a:cubicBezTo>
                  <a:cubicBezTo>
                    <a:pt x="1637866" y="197708"/>
                    <a:pt x="1639369" y="196199"/>
                    <a:pt x="1639369" y="196199"/>
                  </a:cubicBezTo>
                  <a:cubicBezTo>
                    <a:pt x="1639369" y="196199"/>
                    <a:pt x="1642375" y="193181"/>
                    <a:pt x="1643878" y="191672"/>
                  </a:cubicBezTo>
                  <a:cubicBezTo>
                    <a:pt x="1645381" y="190163"/>
                    <a:pt x="1648387" y="188654"/>
                    <a:pt x="1648387" y="188654"/>
                  </a:cubicBezTo>
                  <a:cubicBezTo>
                    <a:pt x="1648387" y="187145"/>
                    <a:pt x="1649890" y="185636"/>
                    <a:pt x="1651393" y="184127"/>
                  </a:cubicBezTo>
                  <a:cubicBezTo>
                    <a:pt x="1651393" y="184127"/>
                    <a:pt x="1652896" y="181109"/>
                    <a:pt x="1652896" y="178091"/>
                  </a:cubicBezTo>
                  <a:cubicBezTo>
                    <a:pt x="1652896" y="176582"/>
                    <a:pt x="1655902" y="173564"/>
                    <a:pt x="1655902" y="173564"/>
                  </a:cubicBezTo>
                  <a:cubicBezTo>
                    <a:pt x="1655902" y="173564"/>
                    <a:pt x="1660412" y="167527"/>
                    <a:pt x="1661915" y="166018"/>
                  </a:cubicBezTo>
                  <a:cubicBezTo>
                    <a:pt x="1663418" y="164509"/>
                    <a:pt x="1666424" y="163000"/>
                    <a:pt x="1667927" y="161491"/>
                  </a:cubicBezTo>
                  <a:cubicBezTo>
                    <a:pt x="1670933" y="158473"/>
                    <a:pt x="1670933" y="156964"/>
                    <a:pt x="1672436" y="155455"/>
                  </a:cubicBezTo>
                  <a:cubicBezTo>
                    <a:pt x="1673939" y="152437"/>
                    <a:pt x="1673939" y="152437"/>
                    <a:pt x="1675442" y="150928"/>
                  </a:cubicBezTo>
                  <a:cubicBezTo>
                    <a:pt x="1676945" y="149419"/>
                    <a:pt x="1679951" y="144892"/>
                    <a:pt x="1681454" y="143383"/>
                  </a:cubicBezTo>
                  <a:cubicBezTo>
                    <a:pt x="1682958" y="140365"/>
                    <a:pt x="1684461" y="138856"/>
                    <a:pt x="1685964" y="137347"/>
                  </a:cubicBezTo>
                  <a:cubicBezTo>
                    <a:pt x="1687467" y="137347"/>
                    <a:pt x="1691976" y="131311"/>
                    <a:pt x="1691976" y="129802"/>
                  </a:cubicBezTo>
                  <a:cubicBezTo>
                    <a:pt x="1693479" y="128293"/>
                    <a:pt x="1697988" y="120747"/>
                    <a:pt x="1697988" y="120747"/>
                  </a:cubicBezTo>
                  <a:cubicBezTo>
                    <a:pt x="1697988" y="120747"/>
                    <a:pt x="1700994" y="116220"/>
                    <a:pt x="1702497" y="114711"/>
                  </a:cubicBezTo>
                  <a:cubicBezTo>
                    <a:pt x="1702497" y="114711"/>
                    <a:pt x="1707007" y="107166"/>
                    <a:pt x="1707007" y="107166"/>
                  </a:cubicBezTo>
                  <a:cubicBezTo>
                    <a:pt x="1710013" y="102639"/>
                    <a:pt x="1713019" y="96603"/>
                    <a:pt x="1717528" y="92076"/>
                  </a:cubicBezTo>
                  <a:cubicBezTo>
                    <a:pt x="1719031" y="87549"/>
                    <a:pt x="1722037" y="83022"/>
                    <a:pt x="1723540" y="78495"/>
                  </a:cubicBezTo>
                  <a:cubicBezTo>
                    <a:pt x="1725043" y="73968"/>
                    <a:pt x="1726546" y="70949"/>
                    <a:pt x="1728049" y="66422"/>
                  </a:cubicBezTo>
                  <a:cubicBezTo>
                    <a:pt x="1729553" y="61895"/>
                    <a:pt x="1729553" y="54350"/>
                    <a:pt x="1734062" y="52841"/>
                  </a:cubicBezTo>
                  <a:close/>
                  <a:moveTo>
                    <a:pt x="3321592" y="46491"/>
                  </a:moveTo>
                  <a:cubicBezTo>
                    <a:pt x="3324600" y="47996"/>
                    <a:pt x="3329110" y="51006"/>
                    <a:pt x="3332117" y="51006"/>
                  </a:cubicBezTo>
                  <a:cubicBezTo>
                    <a:pt x="3333621" y="51006"/>
                    <a:pt x="3342642" y="58530"/>
                    <a:pt x="3342642" y="58530"/>
                  </a:cubicBezTo>
                  <a:cubicBezTo>
                    <a:pt x="3342642" y="58530"/>
                    <a:pt x="3347153" y="66055"/>
                    <a:pt x="3351663" y="67559"/>
                  </a:cubicBezTo>
                  <a:cubicBezTo>
                    <a:pt x="3354670" y="67559"/>
                    <a:pt x="3357678" y="70569"/>
                    <a:pt x="3362188" y="70569"/>
                  </a:cubicBezTo>
                  <a:cubicBezTo>
                    <a:pt x="3365195" y="70569"/>
                    <a:pt x="3368202" y="70569"/>
                    <a:pt x="3371209" y="69064"/>
                  </a:cubicBezTo>
                  <a:cubicBezTo>
                    <a:pt x="3374217" y="67559"/>
                    <a:pt x="3377224" y="67559"/>
                    <a:pt x="3381734" y="67559"/>
                  </a:cubicBezTo>
                  <a:cubicBezTo>
                    <a:pt x="3384741" y="67559"/>
                    <a:pt x="3390756" y="67559"/>
                    <a:pt x="3390756" y="67559"/>
                  </a:cubicBezTo>
                  <a:cubicBezTo>
                    <a:pt x="3390756" y="67559"/>
                    <a:pt x="3390756" y="67559"/>
                    <a:pt x="3389252" y="70569"/>
                  </a:cubicBezTo>
                  <a:cubicBezTo>
                    <a:pt x="3387749" y="75084"/>
                    <a:pt x="3387749" y="78094"/>
                    <a:pt x="3384741" y="79599"/>
                  </a:cubicBezTo>
                  <a:cubicBezTo>
                    <a:pt x="3380231" y="82608"/>
                    <a:pt x="3371209" y="91638"/>
                    <a:pt x="3368202" y="91638"/>
                  </a:cubicBezTo>
                  <a:cubicBezTo>
                    <a:pt x="3365195" y="91638"/>
                    <a:pt x="3357678" y="97657"/>
                    <a:pt x="3357678" y="97657"/>
                  </a:cubicBezTo>
                  <a:cubicBezTo>
                    <a:pt x="3357678" y="97657"/>
                    <a:pt x="3357678" y="97657"/>
                    <a:pt x="3353167" y="102172"/>
                  </a:cubicBezTo>
                  <a:cubicBezTo>
                    <a:pt x="3353167" y="102172"/>
                    <a:pt x="3350160" y="103677"/>
                    <a:pt x="3350160" y="111201"/>
                  </a:cubicBezTo>
                  <a:cubicBezTo>
                    <a:pt x="3350160" y="117221"/>
                    <a:pt x="3350160" y="123240"/>
                    <a:pt x="3350160" y="124745"/>
                  </a:cubicBezTo>
                  <a:cubicBezTo>
                    <a:pt x="3350160" y="127755"/>
                    <a:pt x="3354670" y="132269"/>
                    <a:pt x="3356174" y="135279"/>
                  </a:cubicBezTo>
                  <a:cubicBezTo>
                    <a:pt x="3359181" y="138289"/>
                    <a:pt x="3357678" y="142804"/>
                    <a:pt x="3360685" y="142804"/>
                  </a:cubicBezTo>
                  <a:cubicBezTo>
                    <a:pt x="3365195" y="142804"/>
                    <a:pt x="3372713" y="139794"/>
                    <a:pt x="3372713" y="139794"/>
                  </a:cubicBezTo>
                  <a:cubicBezTo>
                    <a:pt x="3372713" y="139794"/>
                    <a:pt x="3378727" y="136784"/>
                    <a:pt x="3383238" y="136784"/>
                  </a:cubicBezTo>
                  <a:cubicBezTo>
                    <a:pt x="3387749" y="136784"/>
                    <a:pt x="3392259" y="136784"/>
                    <a:pt x="3395266" y="136784"/>
                  </a:cubicBezTo>
                  <a:cubicBezTo>
                    <a:pt x="3398273" y="136784"/>
                    <a:pt x="3408798" y="142804"/>
                    <a:pt x="3408798" y="142804"/>
                  </a:cubicBezTo>
                  <a:cubicBezTo>
                    <a:pt x="3408798" y="142804"/>
                    <a:pt x="3416316" y="142804"/>
                    <a:pt x="3417819" y="145813"/>
                  </a:cubicBezTo>
                  <a:cubicBezTo>
                    <a:pt x="3417819" y="148823"/>
                    <a:pt x="3417819" y="153338"/>
                    <a:pt x="3417819" y="156347"/>
                  </a:cubicBezTo>
                  <a:cubicBezTo>
                    <a:pt x="3417819" y="159357"/>
                    <a:pt x="3417819" y="165377"/>
                    <a:pt x="3417819" y="168386"/>
                  </a:cubicBezTo>
                  <a:cubicBezTo>
                    <a:pt x="3417819" y="171396"/>
                    <a:pt x="3410302" y="201494"/>
                    <a:pt x="3407295" y="206009"/>
                  </a:cubicBezTo>
                  <a:cubicBezTo>
                    <a:pt x="3402784" y="210523"/>
                    <a:pt x="3396770" y="227077"/>
                    <a:pt x="3396770" y="227077"/>
                  </a:cubicBezTo>
                  <a:cubicBezTo>
                    <a:pt x="3396770" y="227077"/>
                    <a:pt x="3392259" y="231592"/>
                    <a:pt x="3390756" y="233096"/>
                  </a:cubicBezTo>
                  <a:cubicBezTo>
                    <a:pt x="3387749" y="234601"/>
                    <a:pt x="3386245" y="239116"/>
                    <a:pt x="3386245" y="243631"/>
                  </a:cubicBezTo>
                  <a:cubicBezTo>
                    <a:pt x="3384741" y="248145"/>
                    <a:pt x="3383238" y="254165"/>
                    <a:pt x="3383238" y="254165"/>
                  </a:cubicBezTo>
                  <a:cubicBezTo>
                    <a:pt x="3383238" y="254165"/>
                    <a:pt x="3360685" y="263194"/>
                    <a:pt x="3359181" y="261689"/>
                  </a:cubicBezTo>
                  <a:cubicBezTo>
                    <a:pt x="3356174" y="261689"/>
                    <a:pt x="3350160" y="266204"/>
                    <a:pt x="3348656" y="267709"/>
                  </a:cubicBezTo>
                  <a:cubicBezTo>
                    <a:pt x="3345649" y="269214"/>
                    <a:pt x="3339635" y="270718"/>
                    <a:pt x="3339635" y="281253"/>
                  </a:cubicBezTo>
                  <a:cubicBezTo>
                    <a:pt x="3339635" y="293292"/>
                    <a:pt x="3338131" y="297806"/>
                    <a:pt x="3341139" y="299311"/>
                  </a:cubicBezTo>
                  <a:cubicBezTo>
                    <a:pt x="3342642" y="302321"/>
                    <a:pt x="3347153" y="311350"/>
                    <a:pt x="3353167" y="311350"/>
                  </a:cubicBezTo>
                  <a:cubicBezTo>
                    <a:pt x="3359181" y="311350"/>
                    <a:pt x="3383238" y="306836"/>
                    <a:pt x="3390756" y="309845"/>
                  </a:cubicBezTo>
                  <a:cubicBezTo>
                    <a:pt x="3398273" y="312855"/>
                    <a:pt x="3408798" y="315865"/>
                    <a:pt x="3411805" y="318875"/>
                  </a:cubicBezTo>
                  <a:cubicBezTo>
                    <a:pt x="3414812" y="320379"/>
                    <a:pt x="3431351" y="332419"/>
                    <a:pt x="3432855" y="330914"/>
                  </a:cubicBezTo>
                  <a:cubicBezTo>
                    <a:pt x="3435862" y="329409"/>
                    <a:pt x="3453905" y="345962"/>
                    <a:pt x="3458415" y="345962"/>
                  </a:cubicBezTo>
                  <a:cubicBezTo>
                    <a:pt x="3459919" y="345962"/>
                    <a:pt x="3462926" y="351982"/>
                    <a:pt x="3470444" y="354992"/>
                  </a:cubicBezTo>
                  <a:cubicBezTo>
                    <a:pt x="3474954" y="358002"/>
                    <a:pt x="3480968" y="362516"/>
                    <a:pt x="3477961" y="362516"/>
                  </a:cubicBezTo>
                  <a:cubicBezTo>
                    <a:pt x="3477961" y="362516"/>
                    <a:pt x="3488486" y="374555"/>
                    <a:pt x="3488486" y="382080"/>
                  </a:cubicBezTo>
                  <a:cubicBezTo>
                    <a:pt x="3488486" y="389604"/>
                    <a:pt x="3483976" y="401643"/>
                    <a:pt x="3480968" y="401643"/>
                  </a:cubicBezTo>
                  <a:cubicBezTo>
                    <a:pt x="3476458" y="401643"/>
                    <a:pt x="3470444" y="406158"/>
                    <a:pt x="3465933" y="404653"/>
                  </a:cubicBezTo>
                  <a:cubicBezTo>
                    <a:pt x="3461422" y="403148"/>
                    <a:pt x="3425337" y="376060"/>
                    <a:pt x="3422330" y="373050"/>
                  </a:cubicBezTo>
                  <a:cubicBezTo>
                    <a:pt x="3419323" y="368536"/>
                    <a:pt x="3408798" y="364021"/>
                    <a:pt x="3405791" y="361011"/>
                  </a:cubicBezTo>
                  <a:cubicBezTo>
                    <a:pt x="3402784" y="356497"/>
                    <a:pt x="3390756" y="350477"/>
                    <a:pt x="3387749" y="345962"/>
                  </a:cubicBezTo>
                  <a:cubicBezTo>
                    <a:pt x="3384741" y="342953"/>
                    <a:pt x="3384741" y="341448"/>
                    <a:pt x="3380231" y="341448"/>
                  </a:cubicBezTo>
                  <a:cubicBezTo>
                    <a:pt x="3374217" y="341448"/>
                    <a:pt x="3371209" y="341448"/>
                    <a:pt x="3365195" y="341448"/>
                  </a:cubicBezTo>
                  <a:cubicBezTo>
                    <a:pt x="3360685" y="339943"/>
                    <a:pt x="3357678" y="338438"/>
                    <a:pt x="3353167" y="336933"/>
                  </a:cubicBezTo>
                  <a:cubicBezTo>
                    <a:pt x="3348656" y="336933"/>
                    <a:pt x="3341139" y="335428"/>
                    <a:pt x="3338131" y="336933"/>
                  </a:cubicBezTo>
                  <a:cubicBezTo>
                    <a:pt x="3336628" y="338438"/>
                    <a:pt x="3335124" y="335428"/>
                    <a:pt x="3335124" y="341448"/>
                  </a:cubicBezTo>
                  <a:cubicBezTo>
                    <a:pt x="3335124" y="345962"/>
                    <a:pt x="3335124" y="345962"/>
                    <a:pt x="3335124" y="348972"/>
                  </a:cubicBezTo>
                  <a:cubicBezTo>
                    <a:pt x="3335124" y="353487"/>
                    <a:pt x="3336628" y="351982"/>
                    <a:pt x="3336628" y="356497"/>
                  </a:cubicBezTo>
                  <a:cubicBezTo>
                    <a:pt x="3336628" y="361011"/>
                    <a:pt x="3338131" y="364021"/>
                    <a:pt x="3338131" y="370041"/>
                  </a:cubicBezTo>
                  <a:cubicBezTo>
                    <a:pt x="3338131" y="377565"/>
                    <a:pt x="3341139" y="385089"/>
                    <a:pt x="3339635" y="391109"/>
                  </a:cubicBezTo>
                  <a:cubicBezTo>
                    <a:pt x="3339635" y="397128"/>
                    <a:pt x="3342642" y="413682"/>
                    <a:pt x="3339635" y="419702"/>
                  </a:cubicBezTo>
                  <a:cubicBezTo>
                    <a:pt x="3335124" y="425721"/>
                    <a:pt x="3333621" y="436255"/>
                    <a:pt x="3329110" y="440770"/>
                  </a:cubicBezTo>
                  <a:cubicBezTo>
                    <a:pt x="3326103" y="445285"/>
                    <a:pt x="3312571" y="449799"/>
                    <a:pt x="3308060" y="449799"/>
                  </a:cubicBezTo>
                  <a:cubicBezTo>
                    <a:pt x="3303550" y="449799"/>
                    <a:pt x="3296032" y="451304"/>
                    <a:pt x="3293025" y="448294"/>
                  </a:cubicBezTo>
                  <a:cubicBezTo>
                    <a:pt x="3288514" y="446789"/>
                    <a:pt x="3287011" y="445285"/>
                    <a:pt x="3287011" y="445285"/>
                  </a:cubicBezTo>
                  <a:cubicBezTo>
                    <a:pt x="3287011" y="445285"/>
                    <a:pt x="3287011" y="445285"/>
                    <a:pt x="3282500" y="436255"/>
                  </a:cubicBezTo>
                  <a:cubicBezTo>
                    <a:pt x="3282500" y="436255"/>
                    <a:pt x="3282500" y="436255"/>
                    <a:pt x="3279493" y="428731"/>
                  </a:cubicBezTo>
                  <a:cubicBezTo>
                    <a:pt x="3279493" y="428731"/>
                    <a:pt x="3279493" y="430236"/>
                    <a:pt x="3276486" y="425721"/>
                  </a:cubicBezTo>
                  <a:cubicBezTo>
                    <a:pt x="3273479" y="422711"/>
                    <a:pt x="3271975" y="425721"/>
                    <a:pt x="3273479" y="419702"/>
                  </a:cubicBezTo>
                  <a:cubicBezTo>
                    <a:pt x="3274982" y="413682"/>
                    <a:pt x="3274982" y="412177"/>
                    <a:pt x="3274982" y="409167"/>
                  </a:cubicBezTo>
                  <a:cubicBezTo>
                    <a:pt x="3274982" y="406158"/>
                    <a:pt x="3274982" y="398633"/>
                    <a:pt x="3274982" y="394119"/>
                  </a:cubicBezTo>
                  <a:cubicBezTo>
                    <a:pt x="3274982" y="389604"/>
                    <a:pt x="3277990" y="385089"/>
                    <a:pt x="3279493" y="380575"/>
                  </a:cubicBezTo>
                  <a:cubicBezTo>
                    <a:pt x="3279493" y="377565"/>
                    <a:pt x="3280997" y="373050"/>
                    <a:pt x="3280997" y="368536"/>
                  </a:cubicBezTo>
                  <a:cubicBezTo>
                    <a:pt x="3280997" y="362516"/>
                    <a:pt x="3280997" y="353487"/>
                    <a:pt x="3280997" y="348972"/>
                  </a:cubicBezTo>
                  <a:cubicBezTo>
                    <a:pt x="3280997" y="344458"/>
                    <a:pt x="3282500" y="341448"/>
                    <a:pt x="3279493" y="341448"/>
                  </a:cubicBezTo>
                  <a:cubicBezTo>
                    <a:pt x="3276486" y="339943"/>
                    <a:pt x="3276486" y="338438"/>
                    <a:pt x="3273479" y="338438"/>
                  </a:cubicBezTo>
                  <a:cubicBezTo>
                    <a:pt x="3270472" y="338438"/>
                    <a:pt x="3268968" y="341448"/>
                    <a:pt x="3265961" y="342953"/>
                  </a:cubicBezTo>
                  <a:cubicBezTo>
                    <a:pt x="3264458" y="345962"/>
                    <a:pt x="3259947" y="347467"/>
                    <a:pt x="3258443" y="351982"/>
                  </a:cubicBezTo>
                  <a:cubicBezTo>
                    <a:pt x="3255436" y="356497"/>
                    <a:pt x="3253933" y="359506"/>
                    <a:pt x="3250926" y="361011"/>
                  </a:cubicBezTo>
                  <a:cubicBezTo>
                    <a:pt x="3249422" y="362516"/>
                    <a:pt x="3241904" y="368536"/>
                    <a:pt x="3240401" y="373050"/>
                  </a:cubicBezTo>
                  <a:cubicBezTo>
                    <a:pt x="3237394" y="377565"/>
                    <a:pt x="3232883" y="379070"/>
                    <a:pt x="3229876" y="382080"/>
                  </a:cubicBezTo>
                  <a:cubicBezTo>
                    <a:pt x="3228372" y="385089"/>
                    <a:pt x="3226869" y="383584"/>
                    <a:pt x="3225365" y="388099"/>
                  </a:cubicBezTo>
                  <a:cubicBezTo>
                    <a:pt x="3223862" y="391109"/>
                    <a:pt x="3222358" y="391109"/>
                    <a:pt x="3220855" y="394119"/>
                  </a:cubicBezTo>
                  <a:cubicBezTo>
                    <a:pt x="3219351" y="397128"/>
                    <a:pt x="3219351" y="398633"/>
                    <a:pt x="3216344" y="401643"/>
                  </a:cubicBezTo>
                  <a:cubicBezTo>
                    <a:pt x="3213337" y="403148"/>
                    <a:pt x="3211833" y="404653"/>
                    <a:pt x="3207323" y="406158"/>
                  </a:cubicBezTo>
                  <a:cubicBezTo>
                    <a:pt x="3202812" y="409167"/>
                    <a:pt x="3201309" y="412177"/>
                    <a:pt x="3198301" y="412177"/>
                  </a:cubicBezTo>
                  <a:cubicBezTo>
                    <a:pt x="3195294" y="412177"/>
                    <a:pt x="3187777" y="422711"/>
                    <a:pt x="3186273" y="421207"/>
                  </a:cubicBezTo>
                  <a:cubicBezTo>
                    <a:pt x="3183266" y="421207"/>
                    <a:pt x="3178755" y="419702"/>
                    <a:pt x="3177252" y="413682"/>
                  </a:cubicBezTo>
                  <a:cubicBezTo>
                    <a:pt x="3175748" y="409167"/>
                    <a:pt x="3175748" y="403148"/>
                    <a:pt x="3177252" y="400138"/>
                  </a:cubicBezTo>
                  <a:cubicBezTo>
                    <a:pt x="3177252" y="398633"/>
                    <a:pt x="3177252" y="394119"/>
                    <a:pt x="3180259" y="392614"/>
                  </a:cubicBezTo>
                  <a:cubicBezTo>
                    <a:pt x="3183266" y="392614"/>
                    <a:pt x="3184770" y="389604"/>
                    <a:pt x="3187777" y="389604"/>
                  </a:cubicBezTo>
                  <a:cubicBezTo>
                    <a:pt x="3192287" y="389604"/>
                    <a:pt x="3196798" y="386594"/>
                    <a:pt x="3196798" y="386594"/>
                  </a:cubicBezTo>
                  <a:cubicBezTo>
                    <a:pt x="3196798" y="386594"/>
                    <a:pt x="3198301" y="385089"/>
                    <a:pt x="3202812" y="385089"/>
                  </a:cubicBezTo>
                  <a:cubicBezTo>
                    <a:pt x="3207323" y="385089"/>
                    <a:pt x="3207323" y="386594"/>
                    <a:pt x="3208826" y="382080"/>
                  </a:cubicBezTo>
                  <a:cubicBezTo>
                    <a:pt x="3210330" y="379070"/>
                    <a:pt x="3219351" y="370041"/>
                    <a:pt x="3222358" y="365526"/>
                  </a:cubicBezTo>
                  <a:cubicBezTo>
                    <a:pt x="3225365" y="361011"/>
                    <a:pt x="3229876" y="359506"/>
                    <a:pt x="3231380" y="356497"/>
                  </a:cubicBezTo>
                  <a:cubicBezTo>
                    <a:pt x="3231380" y="353487"/>
                    <a:pt x="3234387" y="356497"/>
                    <a:pt x="3235890" y="351982"/>
                  </a:cubicBezTo>
                  <a:cubicBezTo>
                    <a:pt x="3237394" y="347467"/>
                    <a:pt x="3235890" y="351982"/>
                    <a:pt x="3238897" y="345962"/>
                  </a:cubicBezTo>
                  <a:cubicBezTo>
                    <a:pt x="3241904" y="339943"/>
                    <a:pt x="3241904" y="339943"/>
                    <a:pt x="3246415" y="336933"/>
                  </a:cubicBezTo>
                  <a:cubicBezTo>
                    <a:pt x="3250926" y="335428"/>
                    <a:pt x="3247919" y="333923"/>
                    <a:pt x="3255436" y="330914"/>
                  </a:cubicBezTo>
                  <a:cubicBezTo>
                    <a:pt x="3261450" y="326399"/>
                    <a:pt x="3261450" y="326399"/>
                    <a:pt x="3262954" y="324894"/>
                  </a:cubicBezTo>
                  <a:cubicBezTo>
                    <a:pt x="3264458" y="321884"/>
                    <a:pt x="3267465" y="323389"/>
                    <a:pt x="3267465" y="318875"/>
                  </a:cubicBezTo>
                  <a:cubicBezTo>
                    <a:pt x="3267465" y="315865"/>
                    <a:pt x="3268968" y="317370"/>
                    <a:pt x="3267465" y="314360"/>
                  </a:cubicBezTo>
                  <a:cubicBezTo>
                    <a:pt x="3264458" y="309845"/>
                    <a:pt x="3267465" y="308340"/>
                    <a:pt x="3264458" y="308340"/>
                  </a:cubicBezTo>
                  <a:cubicBezTo>
                    <a:pt x="3259947" y="308340"/>
                    <a:pt x="3256940" y="309845"/>
                    <a:pt x="3253933" y="308340"/>
                  </a:cubicBezTo>
                  <a:cubicBezTo>
                    <a:pt x="3250926" y="308340"/>
                    <a:pt x="3250926" y="309845"/>
                    <a:pt x="3247919" y="306836"/>
                  </a:cubicBezTo>
                  <a:cubicBezTo>
                    <a:pt x="3246415" y="302321"/>
                    <a:pt x="3243408" y="303826"/>
                    <a:pt x="3241904" y="297806"/>
                  </a:cubicBezTo>
                  <a:cubicBezTo>
                    <a:pt x="3240401" y="291787"/>
                    <a:pt x="3232883" y="300816"/>
                    <a:pt x="3232883" y="300816"/>
                  </a:cubicBezTo>
                  <a:cubicBezTo>
                    <a:pt x="3232883" y="300816"/>
                    <a:pt x="3226869" y="305331"/>
                    <a:pt x="3223862" y="305331"/>
                  </a:cubicBezTo>
                  <a:cubicBezTo>
                    <a:pt x="3220855" y="305331"/>
                    <a:pt x="3216344" y="306836"/>
                    <a:pt x="3214840" y="305331"/>
                  </a:cubicBezTo>
                  <a:cubicBezTo>
                    <a:pt x="3211833" y="302321"/>
                    <a:pt x="3211833" y="303826"/>
                    <a:pt x="3207323" y="302321"/>
                  </a:cubicBezTo>
                  <a:cubicBezTo>
                    <a:pt x="3204316" y="299311"/>
                    <a:pt x="3201309" y="296301"/>
                    <a:pt x="3201309" y="296301"/>
                  </a:cubicBezTo>
                  <a:cubicBezTo>
                    <a:pt x="3201309" y="296301"/>
                    <a:pt x="3199805" y="296301"/>
                    <a:pt x="3199805" y="290282"/>
                  </a:cubicBezTo>
                  <a:cubicBezTo>
                    <a:pt x="3199805" y="284262"/>
                    <a:pt x="3198301" y="288777"/>
                    <a:pt x="3199805" y="281253"/>
                  </a:cubicBezTo>
                  <a:cubicBezTo>
                    <a:pt x="3201309" y="273728"/>
                    <a:pt x="3201309" y="270718"/>
                    <a:pt x="3201309" y="266204"/>
                  </a:cubicBezTo>
                  <a:cubicBezTo>
                    <a:pt x="3201309" y="261689"/>
                    <a:pt x="3196798" y="254165"/>
                    <a:pt x="3198301" y="246640"/>
                  </a:cubicBezTo>
                  <a:cubicBezTo>
                    <a:pt x="3198301" y="240621"/>
                    <a:pt x="3198301" y="237611"/>
                    <a:pt x="3198301" y="233096"/>
                  </a:cubicBezTo>
                  <a:cubicBezTo>
                    <a:pt x="3198301" y="227077"/>
                    <a:pt x="3201309" y="224067"/>
                    <a:pt x="3201309" y="221057"/>
                  </a:cubicBezTo>
                  <a:cubicBezTo>
                    <a:pt x="3201309" y="216543"/>
                    <a:pt x="3202812" y="216543"/>
                    <a:pt x="3201309" y="212028"/>
                  </a:cubicBezTo>
                  <a:cubicBezTo>
                    <a:pt x="3199805" y="209018"/>
                    <a:pt x="3198301" y="207513"/>
                    <a:pt x="3196798" y="201494"/>
                  </a:cubicBezTo>
                  <a:cubicBezTo>
                    <a:pt x="3196798" y="196979"/>
                    <a:pt x="3193791" y="195474"/>
                    <a:pt x="3193791" y="190960"/>
                  </a:cubicBezTo>
                  <a:cubicBezTo>
                    <a:pt x="3193791" y="187950"/>
                    <a:pt x="3193791" y="187950"/>
                    <a:pt x="3196798" y="186445"/>
                  </a:cubicBezTo>
                  <a:cubicBezTo>
                    <a:pt x="3199805" y="183435"/>
                    <a:pt x="3198301" y="181930"/>
                    <a:pt x="3202812" y="181930"/>
                  </a:cubicBezTo>
                  <a:cubicBezTo>
                    <a:pt x="3207323" y="181930"/>
                    <a:pt x="3204316" y="181930"/>
                    <a:pt x="3213337" y="181930"/>
                  </a:cubicBezTo>
                  <a:cubicBezTo>
                    <a:pt x="3220855" y="181930"/>
                    <a:pt x="3223862" y="180426"/>
                    <a:pt x="3226869" y="181930"/>
                  </a:cubicBezTo>
                  <a:cubicBezTo>
                    <a:pt x="3229876" y="181930"/>
                    <a:pt x="3229876" y="181930"/>
                    <a:pt x="3232883" y="181930"/>
                  </a:cubicBezTo>
                  <a:cubicBezTo>
                    <a:pt x="3237394" y="181930"/>
                    <a:pt x="3241904" y="181930"/>
                    <a:pt x="3241904" y="181930"/>
                  </a:cubicBezTo>
                  <a:cubicBezTo>
                    <a:pt x="3241904" y="181930"/>
                    <a:pt x="3241904" y="183435"/>
                    <a:pt x="3246415" y="184940"/>
                  </a:cubicBezTo>
                  <a:cubicBezTo>
                    <a:pt x="3250926" y="186445"/>
                    <a:pt x="3249422" y="187950"/>
                    <a:pt x="3253933" y="187950"/>
                  </a:cubicBezTo>
                  <a:cubicBezTo>
                    <a:pt x="3256940" y="187950"/>
                    <a:pt x="3264458" y="181930"/>
                    <a:pt x="3270472" y="178921"/>
                  </a:cubicBezTo>
                  <a:cubicBezTo>
                    <a:pt x="3274982" y="175911"/>
                    <a:pt x="3287011" y="166882"/>
                    <a:pt x="3291521" y="165377"/>
                  </a:cubicBezTo>
                  <a:cubicBezTo>
                    <a:pt x="3296032" y="163872"/>
                    <a:pt x="3293025" y="153338"/>
                    <a:pt x="3294529" y="147318"/>
                  </a:cubicBezTo>
                  <a:cubicBezTo>
                    <a:pt x="3296032" y="142804"/>
                    <a:pt x="3297536" y="135279"/>
                    <a:pt x="3297536" y="127755"/>
                  </a:cubicBezTo>
                  <a:cubicBezTo>
                    <a:pt x="3296032" y="118725"/>
                    <a:pt x="3297536" y="112706"/>
                    <a:pt x="3294529" y="111201"/>
                  </a:cubicBezTo>
                  <a:cubicBezTo>
                    <a:pt x="3291521" y="109696"/>
                    <a:pt x="3282500" y="108191"/>
                    <a:pt x="3279493" y="102172"/>
                  </a:cubicBezTo>
                  <a:cubicBezTo>
                    <a:pt x="3276486" y="97657"/>
                    <a:pt x="3271975" y="99162"/>
                    <a:pt x="3270472" y="96152"/>
                  </a:cubicBezTo>
                  <a:cubicBezTo>
                    <a:pt x="3270472" y="93142"/>
                    <a:pt x="3276486" y="91638"/>
                    <a:pt x="3277990" y="91638"/>
                  </a:cubicBezTo>
                  <a:cubicBezTo>
                    <a:pt x="3280997" y="91638"/>
                    <a:pt x="3284004" y="88628"/>
                    <a:pt x="3287011" y="88628"/>
                  </a:cubicBezTo>
                  <a:cubicBezTo>
                    <a:pt x="3290018" y="87123"/>
                    <a:pt x="3293025" y="85618"/>
                    <a:pt x="3294529" y="85618"/>
                  </a:cubicBezTo>
                  <a:cubicBezTo>
                    <a:pt x="3296032" y="84113"/>
                    <a:pt x="3299039" y="78094"/>
                    <a:pt x="3297536" y="73579"/>
                  </a:cubicBezTo>
                  <a:cubicBezTo>
                    <a:pt x="3297536" y="67559"/>
                    <a:pt x="3296032" y="63045"/>
                    <a:pt x="3296032" y="60035"/>
                  </a:cubicBezTo>
                  <a:cubicBezTo>
                    <a:pt x="3296032" y="58530"/>
                    <a:pt x="3296032" y="57025"/>
                    <a:pt x="3296032" y="54015"/>
                  </a:cubicBezTo>
                  <a:cubicBezTo>
                    <a:pt x="3296032" y="52510"/>
                    <a:pt x="3297536" y="51006"/>
                    <a:pt x="3300543" y="49501"/>
                  </a:cubicBezTo>
                  <a:cubicBezTo>
                    <a:pt x="3303550" y="47996"/>
                    <a:pt x="3305053" y="47996"/>
                    <a:pt x="3311068" y="47996"/>
                  </a:cubicBezTo>
                  <a:cubicBezTo>
                    <a:pt x="3315578" y="46491"/>
                    <a:pt x="3318585" y="46491"/>
                    <a:pt x="3321592" y="46491"/>
                  </a:cubicBezTo>
                  <a:close/>
                  <a:moveTo>
                    <a:pt x="1375688" y="46414"/>
                  </a:moveTo>
                  <a:cubicBezTo>
                    <a:pt x="1377205" y="44904"/>
                    <a:pt x="1378721" y="46414"/>
                    <a:pt x="1381754" y="47924"/>
                  </a:cubicBezTo>
                  <a:cubicBezTo>
                    <a:pt x="1383270" y="47924"/>
                    <a:pt x="1386303" y="50944"/>
                    <a:pt x="1386303" y="52453"/>
                  </a:cubicBezTo>
                  <a:cubicBezTo>
                    <a:pt x="1387819" y="53963"/>
                    <a:pt x="1389336" y="58493"/>
                    <a:pt x="1389336" y="58493"/>
                  </a:cubicBezTo>
                  <a:cubicBezTo>
                    <a:pt x="1389336" y="58493"/>
                    <a:pt x="1392369" y="63023"/>
                    <a:pt x="1393885" y="64533"/>
                  </a:cubicBezTo>
                  <a:cubicBezTo>
                    <a:pt x="1395402" y="67553"/>
                    <a:pt x="1396918" y="70573"/>
                    <a:pt x="1396918" y="73593"/>
                  </a:cubicBezTo>
                  <a:cubicBezTo>
                    <a:pt x="1398434" y="75102"/>
                    <a:pt x="1399951" y="78122"/>
                    <a:pt x="1399951" y="81142"/>
                  </a:cubicBezTo>
                  <a:cubicBezTo>
                    <a:pt x="1401467" y="82652"/>
                    <a:pt x="1401467" y="85672"/>
                    <a:pt x="1401467" y="87182"/>
                  </a:cubicBezTo>
                  <a:cubicBezTo>
                    <a:pt x="1401467" y="88692"/>
                    <a:pt x="1399951" y="90202"/>
                    <a:pt x="1399951" y="91712"/>
                  </a:cubicBezTo>
                  <a:cubicBezTo>
                    <a:pt x="1398434" y="93221"/>
                    <a:pt x="1398434" y="96241"/>
                    <a:pt x="1398434" y="97751"/>
                  </a:cubicBezTo>
                  <a:cubicBezTo>
                    <a:pt x="1398434" y="99261"/>
                    <a:pt x="1395402" y="102281"/>
                    <a:pt x="1396918" y="111340"/>
                  </a:cubicBezTo>
                  <a:cubicBezTo>
                    <a:pt x="1396918" y="117380"/>
                    <a:pt x="1395402" y="123420"/>
                    <a:pt x="1393885" y="129459"/>
                  </a:cubicBezTo>
                  <a:cubicBezTo>
                    <a:pt x="1393885" y="130969"/>
                    <a:pt x="1393885" y="133989"/>
                    <a:pt x="1393885" y="137009"/>
                  </a:cubicBezTo>
                  <a:cubicBezTo>
                    <a:pt x="1393885" y="138519"/>
                    <a:pt x="1393885" y="150598"/>
                    <a:pt x="1393885" y="150598"/>
                  </a:cubicBezTo>
                  <a:cubicBezTo>
                    <a:pt x="1393885" y="150598"/>
                    <a:pt x="1393885" y="155128"/>
                    <a:pt x="1393885" y="158148"/>
                  </a:cubicBezTo>
                  <a:cubicBezTo>
                    <a:pt x="1393885" y="159658"/>
                    <a:pt x="1395402" y="161168"/>
                    <a:pt x="1395402" y="162678"/>
                  </a:cubicBezTo>
                  <a:cubicBezTo>
                    <a:pt x="1396918" y="162678"/>
                    <a:pt x="1398434" y="162678"/>
                    <a:pt x="1398434" y="162678"/>
                  </a:cubicBezTo>
                  <a:cubicBezTo>
                    <a:pt x="1398434" y="162678"/>
                    <a:pt x="1402984" y="161168"/>
                    <a:pt x="1404500" y="159658"/>
                  </a:cubicBezTo>
                  <a:cubicBezTo>
                    <a:pt x="1404500" y="158148"/>
                    <a:pt x="1409049" y="156638"/>
                    <a:pt x="1409049" y="155128"/>
                  </a:cubicBezTo>
                  <a:cubicBezTo>
                    <a:pt x="1410566" y="153618"/>
                    <a:pt x="1412082" y="155128"/>
                    <a:pt x="1415115" y="153618"/>
                  </a:cubicBezTo>
                  <a:cubicBezTo>
                    <a:pt x="1418148" y="153618"/>
                    <a:pt x="1418148" y="153618"/>
                    <a:pt x="1421181" y="153618"/>
                  </a:cubicBezTo>
                  <a:cubicBezTo>
                    <a:pt x="1425730" y="153618"/>
                    <a:pt x="1425730" y="152108"/>
                    <a:pt x="1427246" y="152108"/>
                  </a:cubicBezTo>
                  <a:cubicBezTo>
                    <a:pt x="1428763" y="152108"/>
                    <a:pt x="1433312" y="152108"/>
                    <a:pt x="1433312" y="152108"/>
                  </a:cubicBezTo>
                  <a:cubicBezTo>
                    <a:pt x="1433312" y="152108"/>
                    <a:pt x="1439378" y="150598"/>
                    <a:pt x="1440894" y="152108"/>
                  </a:cubicBezTo>
                  <a:cubicBezTo>
                    <a:pt x="1442411" y="152108"/>
                    <a:pt x="1445443" y="152108"/>
                    <a:pt x="1445443" y="152108"/>
                  </a:cubicBezTo>
                  <a:cubicBezTo>
                    <a:pt x="1445443" y="153618"/>
                    <a:pt x="1446960" y="156638"/>
                    <a:pt x="1446960" y="158148"/>
                  </a:cubicBezTo>
                  <a:cubicBezTo>
                    <a:pt x="1445443" y="159658"/>
                    <a:pt x="1445443" y="162678"/>
                    <a:pt x="1443927" y="164188"/>
                  </a:cubicBezTo>
                  <a:cubicBezTo>
                    <a:pt x="1442411" y="165698"/>
                    <a:pt x="1440894" y="167207"/>
                    <a:pt x="1439378" y="168717"/>
                  </a:cubicBezTo>
                  <a:cubicBezTo>
                    <a:pt x="1439378" y="168717"/>
                    <a:pt x="1431796" y="173247"/>
                    <a:pt x="1430279" y="174757"/>
                  </a:cubicBezTo>
                  <a:cubicBezTo>
                    <a:pt x="1428763" y="174757"/>
                    <a:pt x="1427246" y="176267"/>
                    <a:pt x="1425730" y="177777"/>
                  </a:cubicBezTo>
                  <a:cubicBezTo>
                    <a:pt x="1422697" y="179287"/>
                    <a:pt x="1422697" y="180797"/>
                    <a:pt x="1421181" y="182307"/>
                  </a:cubicBezTo>
                  <a:cubicBezTo>
                    <a:pt x="1418148" y="185326"/>
                    <a:pt x="1413599" y="188346"/>
                    <a:pt x="1413599" y="188346"/>
                  </a:cubicBezTo>
                  <a:cubicBezTo>
                    <a:pt x="1412082" y="188346"/>
                    <a:pt x="1410566" y="189856"/>
                    <a:pt x="1407533" y="191366"/>
                  </a:cubicBezTo>
                  <a:cubicBezTo>
                    <a:pt x="1407533" y="191366"/>
                    <a:pt x="1402984" y="195896"/>
                    <a:pt x="1401467" y="197406"/>
                  </a:cubicBezTo>
                  <a:cubicBezTo>
                    <a:pt x="1398434" y="198916"/>
                    <a:pt x="1396918" y="200426"/>
                    <a:pt x="1395402" y="200426"/>
                  </a:cubicBezTo>
                  <a:cubicBezTo>
                    <a:pt x="1393885" y="201936"/>
                    <a:pt x="1393885" y="201936"/>
                    <a:pt x="1393885" y="203445"/>
                  </a:cubicBezTo>
                  <a:cubicBezTo>
                    <a:pt x="1392369" y="204955"/>
                    <a:pt x="1393885" y="204955"/>
                    <a:pt x="1393885" y="209485"/>
                  </a:cubicBezTo>
                  <a:cubicBezTo>
                    <a:pt x="1393885" y="214015"/>
                    <a:pt x="1393885" y="212505"/>
                    <a:pt x="1393885" y="214015"/>
                  </a:cubicBezTo>
                  <a:cubicBezTo>
                    <a:pt x="1395402" y="217035"/>
                    <a:pt x="1396918" y="217035"/>
                    <a:pt x="1398434" y="218545"/>
                  </a:cubicBezTo>
                  <a:cubicBezTo>
                    <a:pt x="1399951" y="220055"/>
                    <a:pt x="1399951" y="220055"/>
                    <a:pt x="1402984" y="220055"/>
                  </a:cubicBezTo>
                  <a:cubicBezTo>
                    <a:pt x="1404500" y="221564"/>
                    <a:pt x="1404500" y="220055"/>
                    <a:pt x="1404500" y="218545"/>
                  </a:cubicBezTo>
                  <a:cubicBezTo>
                    <a:pt x="1406016" y="217035"/>
                    <a:pt x="1409049" y="214015"/>
                    <a:pt x="1409049" y="214015"/>
                  </a:cubicBezTo>
                  <a:cubicBezTo>
                    <a:pt x="1409049" y="214015"/>
                    <a:pt x="1410566" y="210995"/>
                    <a:pt x="1410566" y="209485"/>
                  </a:cubicBezTo>
                  <a:cubicBezTo>
                    <a:pt x="1412082" y="207975"/>
                    <a:pt x="1412082" y="206465"/>
                    <a:pt x="1413599" y="204955"/>
                  </a:cubicBezTo>
                  <a:cubicBezTo>
                    <a:pt x="1413599" y="201936"/>
                    <a:pt x="1416631" y="201936"/>
                    <a:pt x="1418148" y="201936"/>
                  </a:cubicBezTo>
                  <a:cubicBezTo>
                    <a:pt x="1419664" y="200426"/>
                    <a:pt x="1421181" y="200426"/>
                    <a:pt x="1424213" y="200426"/>
                  </a:cubicBezTo>
                  <a:cubicBezTo>
                    <a:pt x="1427246" y="200426"/>
                    <a:pt x="1427246" y="200426"/>
                    <a:pt x="1428763" y="201936"/>
                  </a:cubicBezTo>
                  <a:cubicBezTo>
                    <a:pt x="1430279" y="201936"/>
                    <a:pt x="1430279" y="203445"/>
                    <a:pt x="1431796" y="204955"/>
                  </a:cubicBezTo>
                  <a:cubicBezTo>
                    <a:pt x="1431796" y="207975"/>
                    <a:pt x="1431796" y="207975"/>
                    <a:pt x="1433312" y="210995"/>
                  </a:cubicBezTo>
                  <a:cubicBezTo>
                    <a:pt x="1434828" y="214015"/>
                    <a:pt x="1434828" y="217035"/>
                    <a:pt x="1434828" y="218545"/>
                  </a:cubicBezTo>
                  <a:cubicBezTo>
                    <a:pt x="1434828" y="220055"/>
                    <a:pt x="1433312" y="229114"/>
                    <a:pt x="1433312" y="230624"/>
                  </a:cubicBezTo>
                  <a:cubicBezTo>
                    <a:pt x="1433312" y="232134"/>
                    <a:pt x="1431796" y="233644"/>
                    <a:pt x="1430279" y="235154"/>
                  </a:cubicBezTo>
                  <a:cubicBezTo>
                    <a:pt x="1428763" y="238174"/>
                    <a:pt x="1428763" y="239683"/>
                    <a:pt x="1427246" y="241193"/>
                  </a:cubicBezTo>
                  <a:cubicBezTo>
                    <a:pt x="1425730" y="244213"/>
                    <a:pt x="1425730" y="244213"/>
                    <a:pt x="1425730" y="245723"/>
                  </a:cubicBezTo>
                  <a:cubicBezTo>
                    <a:pt x="1424213" y="248743"/>
                    <a:pt x="1421181" y="253273"/>
                    <a:pt x="1419664" y="256293"/>
                  </a:cubicBezTo>
                  <a:cubicBezTo>
                    <a:pt x="1419664" y="256293"/>
                    <a:pt x="1418148" y="260822"/>
                    <a:pt x="1416631" y="262332"/>
                  </a:cubicBezTo>
                  <a:cubicBezTo>
                    <a:pt x="1416631" y="263842"/>
                    <a:pt x="1415115" y="265352"/>
                    <a:pt x="1413599" y="268372"/>
                  </a:cubicBezTo>
                  <a:cubicBezTo>
                    <a:pt x="1412082" y="271392"/>
                    <a:pt x="1410566" y="272902"/>
                    <a:pt x="1409049" y="272902"/>
                  </a:cubicBezTo>
                  <a:cubicBezTo>
                    <a:pt x="1407533" y="274412"/>
                    <a:pt x="1404500" y="275921"/>
                    <a:pt x="1402984" y="275921"/>
                  </a:cubicBezTo>
                  <a:cubicBezTo>
                    <a:pt x="1401467" y="275921"/>
                    <a:pt x="1399951" y="278941"/>
                    <a:pt x="1398434" y="280451"/>
                  </a:cubicBezTo>
                  <a:cubicBezTo>
                    <a:pt x="1396918" y="281961"/>
                    <a:pt x="1395402" y="283471"/>
                    <a:pt x="1395402" y="286491"/>
                  </a:cubicBezTo>
                  <a:cubicBezTo>
                    <a:pt x="1393885" y="289511"/>
                    <a:pt x="1393885" y="291021"/>
                    <a:pt x="1393885" y="292531"/>
                  </a:cubicBezTo>
                  <a:cubicBezTo>
                    <a:pt x="1392369" y="294040"/>
                    <a:pt x="1390852" y="297060"/>
                    <a:pt x="1390852" y="297060"/>
                  </a:cubicBezTo>
                  <a:cubicBezTo>
                    <a:pt x="1390852" y="298570"/>
                    <a:pt x="1389336" y="301590"/>
                    <a:pt x="1389336" y="301590"/>
                  </a:cubicBezTo>
                  <a:cubicBezTo>
                    <a:pt x="1389336" y="301590"/>
                    <a:pt x="1387819" y="307630"/>
                    <a:pt x="1387819" y="307630"/>
                  </a:cubicBezTo>
                  <a:cubicBezTo>
                    <a:pt x="1387819" y="309140"/>
                    <a:pt x="1387819" y="315179"/>
                    <a:pt x="1387819" y="316689"/>
                  </a:cubicBezTo>
                  <a:cubicBezTo>
                    <a:pt x="1387819" y="319709"/>
                    <a:pt x="1386303" y="328769"/>
                    <a:pt x="1386303" y="333298"/>
                  </a:cubicBezTo>
                  <a:cubicBezTo>
                    <a:pt x="1386303" y="336318"/>
                    <a:pt x="1387819" y="336318"/>
                    <a:pt x="1387819" y="337828"/>
                  </a:cubicBezTo>
                  <a:cubicBezTo>
                    <a:pt x="1389336" y="339338"/>
                    <a:pt x="1389336" y="342358"/>
                    <a:pt x="1389336" y="342358"/>
                  </a:cubicBezTo>
                  <a:cubicBezTo>
                    <a:pt x="1389336" y="342358"/>
                    <a:pt x="1390852" y="365007"/>
                    <a:pt x="1389336" y="368026"/>
                  </a:cubicBezTo>
                  <a:cubicBezTo>
                    <a:pt x="1389336" y="371046"/>
                    <a:pt x="1389336" y="375576"/>
                    <a:pt x="1387819" y="378596"/>
                  </a:cubicBezTo>
                  <a:cubicBezTo>
                    <a:pt x="1386303" y="383126"/>
                    <a:pt x="1387819" y="390675"/>
                    <a:pt x="1387819" y="392185"/>
                  </a:cubicBezTo>
                  <a:cubicBezTo>
                    <a:pt x="1387819" y="393695"/>
                    <a:pt x="1386303" y="405774"/>
                    <a:pt x="1386303" y="405774"/>
                  </a:cubicBezTo>
                  <a:cubicBezTo>
                    <a:pt x="1386303" y="410304"/>
                    <a:pt x="1387819" y="414834"/>
                    <a:pt x="1387819" y="417854"/>
                  </a:cubicBezTo>
                  <a:cubicBezTo>
                    <a:pt x="1387819" y="417854"/>
                    <a:pt x="1387819" y="429933"/>
                    <a:pt x="1387819" y="431443"/>
                  </a:cubicBezTo>
                  <a:cubicBezTo>
                    <a:pt x="1387819" y="434463"/>
                    <a:pt x="1386303" y="435973"/>
                    <a:pt x="1386303" y="437483"/>
                  </a:cubicBezTo>
                  <a:cubicBezTo>
                    <a:pt x="1386303" y="438993"/>
                    <a:pt x="1386303" y="440502"/>
                    <a:pt x="1386303" y="442012"/>
                  </a:cubicBezTo>
                  <a:cubicBezTo>
                    <a:pt x="1384787" y="443522"/>
                    <a:pt x="1383270" y="445032"/>
                    <a:pt x="1380237" y="445032"/>
                  </a:cubicBezTo>
                  <a:cubicBezTo>
                    <a:pt x="1378721" y="446542"/>
                    <a:pt x="1374172" y="443522"/>
                    <a:pt x="1372655" y="443522"/>
                  </a:cubicBezTo>
                  <a:cubicBezTo>
                    <a:pt x="1371139" y="443522"/>
                    <a:pt x="1366590" y="440502"/>
                    <a:pt x="1366590" y="437483"/>
                  </a:cubicBezTo>
                  <a:cubicBezTo>
                    <a:pt x="1365073" y="434463"/>
                    <a:pt x="1359008" y="420874"/>
                    <a:pt x="1357491" y="417854"/>
                  </a:cubicBezTo>
                  <a:cubicBezTo>
                    <a:pt x="1355975" y="414834"/>
                    <a:pt x="1354458" y="413324"/>
                    <a:pt x="1352942" y="410304"/>
                  </a:cubicBezTo>
                  <a:cubicBezTo>
                    <a:pt x="1351425" y="408794"/>
                    <a:pt x="1351425" y="405774"/>
                    <a:pt x="1351425" y="404264"/>
                  </a:cubicBezTo>
                  <a:cubicBezTo>
                    <a:pt x="1351425" y="402755"/>
                    <a:pt x="1351425" y="390675"/>
                    <a:pt x="1352942" y="389165"/>
                  </a:cubicBezTo>
                  <a:cubicBezTo>
                    <a:pt x="1352942" y="386145"/>
                    <a:pt x="1351425" y="371046"/>
                    <a:pt x="1351425" y="371046"/>
                  </a:cubicBezTo>
                  <a:cubicBezTo>
                    <a:pt x="1351425" y="371046"/>
                    <a:pt x="1352942" y="365007"/>
                    <a:pt x="1352942" y="361987"/>
                  </a:cubicBezTo>
                  <a:cubicBezTo>
                    <a:pt x="1351425" y="358967"/>
                    <a:pt x="1351425" y="357457"/>
                    <a:pt x="1352942" y="354437"/>
                  </a:cubicBezTo>
                  <a:cubicBezTo>
                    <a:pt x="1352942" y="349907"/>
                    <a:pt x="1351425" y="348398"/>
                    <a:pt x="1349909" y="345378"/>
                  </a:cubicBezTo>
                  <a:cubicBezTo>
                    <a:pt x="1348393" y="340848"/>
                    <a:pt x="1346876" y="340848"/>
                    <a:pt x="1346876" y="340848"/>
                  </a:cubicBezTo>
                  <a:cubicBezTo>
                    <a:pt x="1346876" y="340848"/>
                    <a:pt x="1342327" y="339338"/>
                    <a:pt x="1339294" y="339338"/>
                  </a:cubicBezTo>
                  <a:cubicBezTo>
                    <a:pt x="1337778" y="339338"/>
                    <a:pt x="1334745" y="340848"/>
                    <a:pt x="1331712" y="343868"/>
                  </a:cubicBezTo>
                  <a:cubicBezTo>
                    <a:pt x="1327163" y="345378"/>
                    <a:pt x="1328679" y="345378"/>
                    <a:pt x="1325646" y="348398"/>
                  </a:cubicBezTo>
                  <a:cubicBezTo>
                    <a:pt x="1322613" y="351417"/>
                    <a:pt x="1324130" y="351417"/>
                    <a:pt x="1322613" y="352927"/>
                  </a:cubicBezTo>
                  <a:cubicBezTo>
                    <a:pt x="1319581" y="358967"/>
                    <a:pt x="1318064" y="357457"/>
                    <a:pt x="1311999" y="358967"/>
                  </a:cubicBezTo>
                  <a:cubicBezTo>
                    <a:pt x="1310482" y="358967"/>
                    <a:pt x="1310482" y="360477"/>
                    <a:pt x="1307449" y="360477"/>
                  </a:cubicBezTo>
                  <a:cubicBezTo>
                    <a:pt x="1304416" y="360477"/>
                    <a:pt x="1301384" y="360477"/>
                    <a:pt x="1298351" y="363497"/>
                  </a:cubicBezTo>
                  <a:cubicBezTo>
                    <a:pt x="1293802" y="365007"/>
                    <a:pt x="1290769" y="365007"/>
                    <a:pt x="1287736" y="365007"/>
                  </a:cubicBezTo>
                  <a:cubicBezTo>
                    <a:pt x="1283187" y="365007"/>
                    <a:pt x="1277121" y="365007"/>
                    <a:pt x="1274088" y="365007"/>
                  </a:cubicBezTo>
                  <a:cubicBezTo>
                    <a:pt x="1271055" y="365007"/>
                    <a:pt x="1266506" y="365007"/>
                    <a:pt x="1263473" y="365007"/>
                  </a:cubicBezTo>
                  <a:cubicBezTo>
                    <a:pt x="1260440" y="365007"/>
                    <a:pt x="1260440" y="363497"/>
                    <a:pt x="1260440" y="363497"/>
                  </a:cubicBezTo>
                  <a:cubicBezTo>
                    <a:pt x="1260440" y="363497"/>
                    <a:pt x="1258924" y="361987"/>
                    <a:pt x="1258924" y="361987"/>
                  </a:cubicBezTo>
                  <a:cubicBezTo>
                    <a:pt x="1258924" y="360477"/>
                    <a:pt x="1254375" y="360477"/>
                    <a:pt x="1251342" y="360477"/>
                  </a:cubicBezTo>
                  <a:cubicBezTo>
                    <a:pt x="1249825" y="360477"/>
                    <a:pt x="1245276" y="360477"/>
                    <a:pt x="1245276" y="360477"/>
                  </a:cubicBezTo>
                  <a:cubicBezTo>
                    <a:pt x="1243760" y="358967"/>
                    <a:pt x="1243760" y="358967"/>
                    <a:pt x="1243760" y="357457"/>
                  </a:cubicBezTo>
                  <a:cubicBezTo>
                    <a:pt x="1243760" y="355947"/>
                    <a:pt x="1249825" y="352927"/>
                    <a:pt x="1249825" y="352927"/>
                  </a:cubicBezTo>
                  <a:cubicBezTo>
                    <a:pt x="1251342" y="351417"/>
                    <a:pt x="1254375" y="349907"/>
                    <a:pt x="1257408" y="348398"/>
                  </a:cubicBezTo>
                  <a:cubicBezTo>
                    <a:pt x="1260440" y="348398"/>
                    <a:pt x="1264990" y="345378"/>
                    <a:pt x="1266506" y="345378"/>
                  </a:cubicBezTo>
                  <a:cubicBezTo>
                    <a:pt x="1268022" y="345378"/>
                    <a:pt x="1275605" y="342358"/>
                    <a:pt x="1277121" y="340848"/>
                  </a:cubicBezTo>
                  <a:cubicBezTo>
                    <a:pt x="1278637" y="340848"/>
                    <a:pt x="1284703" y="337828"/>
                    <a:pt x="1289252" y="336318"/>
                  </a:cubicBezTo>
                  <a:cubicBezTo>
                    <a:pt x="1293802" y="334808"/>
                    <a:pt x="1293802" y="333298"/>
                    <a:pt x="1295318" y="333298"/>
                  </a:cubicBezTo>
                  <a:cubicBezTo>
                    <a:pt x="1298351" y="331788"/>
                    <a:pt x="1301384" y="330279"/>
                    <a:pt x="1301384" y="330279"/>
                  </a:cubicBezTo>
                  <a:cubicBezTo>
                    <a:pt x="1301384" y="330279"/>
                    <a:pt x="1305933" y="327259"/>
                    <a:pt x="1305933" y="327259"/>
                  </a:cubicBezTo>
                  <a:cubicBezTo>
                    <a:pt x="1307449" y="325749"/>
                    <a:pt x="1310482" y="321219"/>
                    <a:pt x="1310482" y="319709"/>
                  </a:cubicBezTo>
                  <a:cubicBezTo>
                    <a:pt x="1311999" y="318199"/>
                    <a:pt x="1316548" y="318199"/>
                    <a:pt x="1319581" y="315179"/>
                  </a:cubicBezTo>
                  <a:cubicBezTo>
                    <a:pt x="1322613" y="312160"/>
                    <a:pt x="1324130" y="312160"/>
                    <a:pt x="1325646" y="309140"/>
                  </a:cubicBezTo>
                  <a:cubicBezTo>
                    <a:pt x="1327163" y="307630"/>
                    <a:pt x="1328679" y="307630"/>
                    <a:pt x="1331712" y="306120"/>
                  </a:cubicBezTo>
                  <a:cubicBezTo>
                    <a:pt x="1333228" y="304610"/>
                    <a:pt x="1334745" y="301590"/>
                    <a:pt x="1336261" y="300080"/>
                  </a:cubicBezTo>
                  <a:cubicBezTo>
                    <a:pt x="1337778" y="298570"/>
                    <a:pt x="1340811" y="295550"/>
                    <a:pt x="1342327" y="292531"/>
                  </a:cubicBezTo>
                  <a:cubicBezTo>
                    <a:pt x="1343843" y="292531"/>
                    <a:pt x="1346876" y="289511"/>
                    <a:pt x="1346876" y="289511"/>
                  </a:cubicBezTo>
                  <a:cubicBezTo>
                    <a:pt x="1348393" y="289511"/>
                    <a:pt x="1349909" y="284981"/>
                    <a:pt x="1352942" y="283471"/>
                  </a:cubicBezTo>
                  <a:cubicBezTo>
                    <a:pt x="1354458" y="281961"/>
                    <a:pt x="1355975" y="272902"/>
                    <a:pt x="1355975" y="269882"/>
                  </a:cubicBezTo>
                  <a:cubicBezTo>
                    <a:pt x="1355975" y="268372"/>
                    <a:pt x="1355975" y="265352"/>
                    <a:pt x="1355975" y="262332"/>
                  </a:cubicBezTo>
                  <a:cubicBezTo>
                    <a:pt x="1355975" y="260822"/>
                    <a:pt x="1357491" y="257802"/>
                    <a:pt x="1357491" y="256293"/>
                  </a:cubicBezTo>
                  <a:cubicBezTo>
                    <a:pt x="1357491" y="254783"/>
                    <a:pt x="1357491" y="251763"/>
                    <a:pt x="1357491" y="248743"/>
                  </a:cubicBezTo>
                  <a:cubicBezTo>
                    <a:pt x="1357491" y="245723"/>
                    <a:pt x="1357491" y="244213"/>
                    <a:pt x="1357491" y="241193"/>
                  </a:cubicBezTo>
                  <a:cubicBezTo>
                    <a:pt x="1357491" y="239683"/>
                    <a:pt x="1357491" y="238174"/>
                    <a:pt x="1359008" y="235154"/>
                  </a:cubicBezTo>
                  <a:cubicBezTo>
                    <a:pt x="1359008" y="233644"/>
                    <a:pt x="1359008" y="230624"/>
                    <a:pt x="1359008" y="227604"/>
                  </a:cubicBezTo>
                  <a:cubicBezTo>
                    <a:pt x="1359008" y="226094"/>
                    <a:pt x="1357491" y="226094"/>
                    <a:pt x="1355975" y="223074"/>
                  </a:cubicBezTo>
                  <a:cubicBezTo>
                    <a:pt x="1354458" y="221564"/>
                    <a:pt x="1351425" y="221564"/>
                    <a:pt x="1349909" y="221564"/>
                  </a:cubicBezTo>
                  <a:cubicBezTo>
                    <a:pt x="1346876" y="221564"/>
                    <a:pt x="1343843" y="223074"/>
                    <a:pt x="1342327" y="224584"/>
                  </a:cubicBezTo>
                  <a:cubicBezTo>
                    <a:pt x="1340811" y="224584"/>
                    <a:pt x="1337778" y="227604"/>
                    <a:pt x="1337778" y="227604"/>
                  </a:cubicBezTo>
                  <a:cubicBezTo>
                    <a:pt x="1336261" y="229114"/>
                    <a:pt x="1334745" y="230624"/>
                    <a:pt x="1334745" y="232134"/>
                  </a:cubicBezTo>
                  <a:cubicBezTo>
                    <a:pt x="1333228" y="232134"/>
                    <a:pt x="1331712" y="232134"/>
                    <a:pt x="1330196" y="233644"/>
                  </a:cubicBezTo>
                  <a:cubicBezTo>
                    <a:pt x="1330196" y="233644"/>
                    <a:pt x="1324130" y="236664"/>
                    <a:pt x="1324130" y="236664"/>
                  </a:cubicBezTo>
                  <a:cubicBezTo>
                    <a:pt x="1322613" y="238174"/>
                    <a:pt x="1321097" y="239683"/>
                    <a:pt x="1319581" y="241193"/>
                  </a:cubicBezTo>
                  <a:cubicBezTo>
                    <a:pt x="1318064" y="241193"/>
                    <a:pt x="1315031" y="242703"/>
                    <a:pt x="1313515" y="244213"/>
                  </a:cubicBezTo>
                  <a:cubicBezTo>
                    <a:pt x="1311999" y="244213"/>
                    <a:pt x="1308966" y="245723"/>
                    <a:pt x="1307449" y="248743"/>
                  </a:cubicBezTo>
                  <a:cubicBezTo>
                    <a:pt x="1305933" y="250253"/>
                    <a:pt x="1305933" y="250253"/>
                    <a:pt x="1304416" y="251763"/>
                  </a:cubicBezTo>
                  <a:cubicBezTo>
                    <a:pt x="1302900" y="251763"/>
                    <a:pt x="1302900" y="254783"/>
                    <a:pt x="1301384" y="254783"/>
                  </a:cubicBezTo>
                  <a:cubicBezTo>
                    <a:pt x="1299867" y="256293"/>
                    <a:pt x="1296834" y="254783"/>
                    <a:pt x="1296834" y="254783"/>
                  </a:cubicBezTo>
                  <a:cubicBezTo>
                    <a:pt x="1295318" y="253273"/>
                    <a:pt x="1293802" y="251763"/>
                    <a:pt x="1292285" y="250253"/>
                  </a:cubicBezTo>
                  <a:cubicBezTo>
                    <a:pt x="1290769" y="248743"/>
                    <a:pt x="1290769" y="247233"/>
                    <a:pt x="1289252" y="245723"/>
                  </a:cubicBezTo>
                  <a:cubicBezTo>
                    <a:pt x="1289252" y="244213"/>
                    <a:pt x="1289252" y="242703"/>
                    <a:pt x="1287736" y="241193"/>
                  </a:cubicBezTo>
                  <a:cubicBezTo>
                    <a:pt x="1287736" y="241193"/>
                    <a:pt x="1286219" y="239683"/>
                    <a:pt x="1284703" y="239683"/>
                  </a:cubicBezTo>
                  <a:cubicBezTo>
                    <a:pt x="1283187" y="239683"/>
                    <a:pt x="1281670" y="238174"/>
                    <a:pt x="1281670" y="238174"/>
                  </a:cubicBezTo>
                  <a:cubicBezTo>
                    <a:pt x="1280154" y="238174"/>
                    <a:pt x="1277121" y="236664"/>
                    <a:pt x="1275605" y="235154"/>
                  </a:cubicBezTo>
                  <a:cubicBezTo>
                    <a:pt x="1275605" y="235154"/>
                    <a:pt x="1272572" y="233644"/>
                    <a:pt x="1271055" y="232134"/>
                  </a:cubicBezTo>
                  <a:cubicBezTo>
                    <a:pt x="1271055" y="230624"/>
                    <a:pt x="1271055" y="227604"/>
                    <a:pt x="1271055" y="227604"/>
                  </a:cubicBezTo>
                  <a:cubicBezTo>
                    <a:pt x="1272572" y="224584"/>
                    <a:pt x="1272572" y="223074"/>
                    <a:pt x="1272572" y="220055"/>
                  </a:cubicBezTo>
                  <a:cubicBezTo>
                    <a:pt x="1274088" y="218545"/>
                    <a:pt x="1275605" y="215525"/>
                    <a:pt x="1277121" y="214015"/>
                  </a:cubicBezTo>
                  <a:cubicBezTo>
                    <a:pt x="1277121" y="214015"/>
                    <a:pt x="1278637" y="210995"/>
                    <a:pt x="1278637" y="209485"/>
                  </a:cubicBezTo>
                  <a:cubicBezTo>
                    <a:pt x="1278637" y="207975"/>
                    <a:pt x="1280154" y="204955"/>
                    <a:pt x="1280154" y="204955"/>
                  </a:cubicBezTo>
                  <a:cubicBezTo>
                    <a:pt x="1280154" y="204955"/>
                    <a:pt x="1283187" y="204955"/>
                    <a:pt x="1284703" y="204955"/>
                  </a:cubicBezTo>
                  <a:cubicBezTo>
                    <a:pt x="1286219" y="204955"/>
                    <a:pt x="1289252" y="204955"/>
                    <a:pt x="1292285" y="204955"/>
                  </a:cubicBezTo>
                  <a:cubicBezTo>
                    <a:pt x="1293802" y="204955"/>
                    <a:pt x="1296834" y="206465"/>
                    <a:pt x="1299867" y="206465"/>
                  </a:cubicBezTo>
                  <a:cubicBezTo>
                    <a:pt x="1302900" y="204955"/>
                    <a:pt x="1305933" y="204955"/>
                    <a:pt x="1305933" y="204955"/>
                  </a:cubicBezTo>
                  <a:cubicBezTo>
                    <a:pt x="1307449" y="203445"/>
                    <a:pt x="1308966" y="201936"/>
                    <a:pt x="1311999" y="201936"/>
                  </a:cubicBezTo>
                  <a:cubicBezTo>
                    <a:pt x="1316548" y="201936"/>
                    <a:pt x="1315031" y="204955"/>
                    <a:pt x="1319581" y="206465"/>
                  </a:cubicBezTo>
                  <a:cubicBezTo>
                    <a:pt x="1321097" y="206465"/>
                    <a:pt x="1322613" y="206465"/>
                    <a:pt x="1325646" y="204955"/>
                  </a:cubicBezTo>
                  <a:cubicBezTo>
                    <a:pt x="1328679" y="204955"/>
                    <a:pt x="1330196" y="204955"/>
                    <a:pt x="1333228" y="203445"/>
                  </a:cubicBezTo>
                  <a:cubicBezTo>
                    <a:pt x="1336261" y="203445"/>
                    <a:pt x="1337778" y="203445"/>
                    <a:pt x="1340811" y="201936"/>
                  </a:cubicBezTo>
                  <a:cubicBezTo>
                    <a:pt x="1342327" y="201936"/>
                    <a:pt x="1345360" y="200426"/>
                    <a:pt x="1348393" y="200426"/>
                  </a:cubicBezTo>
                  <a:cubicBezTo>
                    <a:pt x="1351425" y="200426"/>
                    <a:pt x="1351425" y="198916"/>
                    <a:pt x="1351425" y="198916"/>
                  </a:cubicBezTo>
                  <a:cubicBezTo>
                    <a:pt x="1351425" y="198916"/>
                    <a:pt x="1355975" y="194386"/>
                    <a:pt x="1357491" y="194386"/>
                  </a:cubicBezTo>
                  <a:cubicBezTo>
                    <a:pt x="1359008" y="192876"/>
                    <a:pt x="1357491" y="189856"/>
                    <a:pt x="1357491" y="188346"/>
                  </a:cubicBezTo>
                  <a:cubicBezTo>
                    <a:pt x="1357491" y="186836"/>
                    <a:pt x="1359008" y="183817"/>
                    <a:pt x="1360524" y="182307"/>
                  </a:cubicBezTo>
                  <a:cubicBezTo>
                    <a:pt x="1362040" y="179287"/>
                    <a:pt x="1363557" y="177777"/>
                    <a:pt x="1363557" y="177777"/>
                  </a:cubicBezTo>
                  <a:cubicBezTo>
                    <a:pt x="1363557" y="174757"/>
                    <a:pt x="1363557" y="171737"/>
                    <a:pt x="1363557" y="168717"/>
                  </a:cubicBezTo>
                  <a:cubicBezTo>
                    <a:pt x="1363557" y="167207"/>
                    <a:pt x="1363557" y="165698"/>
                    <a:pt x="1365073" y="164188"/>
                  </a:cubicBezTo>
                  <a:cubicBezTo>
                    <a:pt x="1365073" y="164188"/>
                    <a:pt x="1366590" y="155128"/>
                    <a:pt x="1366590" y="153618"/>
                  </a:cubicBezTo>
                  <a:cubicBezTo>
                    <a:pt x="1366590" y="152108"/>
                    <a:pt x="1368106" y="143049"/>
                    <a:pt x="1368106" y="140029"/>
                  </a:cubicBezTo>
                  <a:cubicBezTo>
                    <a:pt x="1368106" y="138519"/>
                    <a:pt x="1369622" y="130969"/>
                    <a:pt x="1368106" y="129459"/>
                  </a:cubicBezTo>
                  <a:cubicBezTo>
                    <a:pt x="1368106" y="127950"/>
                    <a:pt x="1371139" y="109831"/>
                    <a:pt x="1371139" y="106811"/>
                  </a:cubicBezTo>
                  <a:cubicBezTo>
                    <a:pt x="1371139" y="103791"/>
                    <a:pt x="1372655" y="93221"/>
                    <a:pt x="1372655" y="90202"/>
                  </a:cubicBezTo>
                  <a:cubicBezTo>
                    <a:pt x="1372655" y="85672"/>
                    <a:pt x="1372655" y="78122"/>
                    <a:pt x="1372655" y="73593"/>
                  </a:cubicBezTo>
                  <a:cubicBezTo>
                    <a:pt x="1371139" y="69063"/>
                    <a:pt x="1368106" y="67553"/>
                    <a:pt x="1368106" y="66043"/>
                  </a:cubicBezTo>
                  <a:cubicBezTo>
                    <a:pt x="1366590" y="64533"/>
                    <a:pt x="1366590" y="61513"/>
                    <a:pt x="1365073" y="60003"/>
                  </a:cubicBezTo>
                  <a:cubicBezTo>
                    <a:pt x="1365073" y="58493"/>
                    <a:pt x="1363557" y="56983"/>
                    <a:pt x="1363557" y="55473"/>
                  </a:cubicBezTo>
                  <a:cubicBezTo>
                    <a:pt x="1362040" y="53963"/>
                    <a:pt x="1365073" y="53963"/>
                    <a:pt x="1366590" y="52453"/>
                  </a:cubicBezTo>
                  <a:cubicBezTo>
                    <a:pt x="1366590" y="50944"/>
                    <a:pt x="1368106" y="49434"/>
                    <a:pt x="1369622" y="47924"/>
                  </a:cubicBezTo>
                  <a:cubicBezTo>
                    <a:pt x="1372655" y="46414"/>
                    <a:pt x="1372655" y="47924"/>
                    <a:pt x="1375688" y="46414"/>
                  </a:cubicBezTo>
                  <a:close/>
                  <a:moveTo>
                    <a:pt x="2869845" y="27361"/>
                  </a:moveTo>
                  <a:cubicBezTo>
                    <a:pt x="2871354" y="25854"/>
                    <a:pt x="2874371" y="25854"/>
                    <a:pt x="2877388" y="27361"/>
                  </a:cubicBezTo>
                  <a:cubicBezTo>
                    <a:pt x="2878897" y="28869"/>
                    <a:pt x="2880406" y="30377"/>
                    <a:pt x="2881914" y="31884"/>
                  </a:cubicBezTo>
                  <a:cubicBezTo>
                    <a:pt x="2881914" y="33392"/>
                    <a:pt x="2883423" y="33392"/>
                    <a:pt x="2883423" y="34899"/>
                  </a:cubicBezTo>
                  <a:cubicBezTo>
                    <a:pt x="2883423" y="34899"/>
                    <a:pt x="2883423" y="36407"/>
                    <a:pt x="2884932" y="37914"/>
                  </a:cubicBezTo>
                  <a:cubicBezTo>
                    <a:pt x="2884932" y="37914"/>
                    <a:pt x="2886440" y="37914"/>
                    <a:pt x="2886440" y="39422"/>
                  </a:cubicBezTo>
                  <a:cubicBezTo>
                    <a:pt x="2886440" y="40929"/>
                    <a:pt x="2886440" y="43945"/>
                    <a:pt x="2886440" y="46960"/>
                  </a:cubicBezTo>
                  <a:cubicBezTo>
                    <a:pt x="2886440" y="48467"/>
                    <a:pt x="2886440" y="51482"/>
                    <a:pt x="2886440" y="52990"/>
                  </a:cubicBezTo>
                  <a:cubicBezTo>
                    <a:pt x="2886440" y="54497"/>
                    <a:pt x="2886440" y="54497"/>
                    <a:pt x="2886440" y="56005"/>
                  </a:cubicBezTo>
                  <a:cubicBezTo>
                    <a:pt x="2886440" y="56005"/>
                    <a:pt x="2886440" y="57513"/>
                    <a:pt x="2886440" y="59020"/>
                  </a:cubicBezTo>
                  <a:cubicBezTo>
                    <a:pt x="2886440" y="59020"/>
                    <a:pt x="2884932" y="60528"/>
                    <a:pt x="2884932" y="60528"/>
                  </a:cubicBezTo>
                  <a:cubicBezTo>
                    <a:pt x="2884932" y="62035"/>
                    <a:pt x="2884932" y="62035"/>
                    <a:pt x="2886440" y="63543"/>
                  </a:cubicBezTo>
                  <a:cubicBezTo>
                    <a:pt x="2886440" y="63543"/>
                    <a:pt x="2886440" y="63543"/>
                    <a:pt x="2887949" y="63543"/>
                  </a:cubicBezTo>
                  <a:cubicBezTo>
                    <a:pt x="2889458" y="63543"/>
                    <a:pt x="2893984" y="63543"/>
                    <a:pt x="2895493" y="63543"/>
                  </a:cubicBezTo>
                  <a:cubicBezTo>
                    <a:pt x="2897001" y="63543"/>
                    <a:pt x="2898510" y="62035"/>
                    <a:pt x="2900019" y="62035"/>
                  </a:cubicBezTo>
                  <a:cubicBezTo>
                    <a:pt x="2901527" y="62035"/>
                    <a:pt x="2903036" y="62035"/>
                    <a:pt x="2903036" y="62035"/>
                  </a:cubicBezTo>
                  <a:cubicBezTo>
                    <a:pt x="2904545" y="62035"/>
                    <a:pt x="2906053" y="65051"/>
                    <a:pt x="2906053" y="65051"/>
                  </a:cubicBezTo>
                  <a:cubicBezTo>
                    <a:pt x="2906053" y="66558"/>
                    <a:pt x="2904545" y="68066"/>
                    <a:pt x="2904545" y="69573"/>
                  </a:cubicBezTo>
                  <a:cubicBezTo>
                    <a:pt x="2904545" y="71081"/>
                    <a:pt x="2904545" y="72588"/>
                    <a:pt x="2903036" y="72588"/>
                  </a:cubicBezTo>
                  <a:cubicBezTo>
                    <a:pt x="2903036" y="74096"/>
                    <a:pt x="2903036" y="75603"/>
                    <a:pt x="2903036" y="77111"/>
                  </a:cubicBezTo>
                  <a:cubicBezTo>
                    <a:pt x="2903036" y="77111"/>
                    <a:pt x="2901527" y="78619"/>
                    <a:pt x="2901527" y="78619"/>
                  </a:cubicBezTo>
                  <a:cubicBezTo>
                    <a:pt x="2901527" y="80126"/>
                    <a:pt x="2901527" y="80126"/>
                    <a:pt x="2900019" y="80126"/>
                  </a:cubicBezTo>
                  <a:cubicBezTo>
                    <a:pt x="2900019" y="80126"/>
                    <a:pt x="2900019" y="80126"/>
                    <a:pt x="2898510" y="80126"/>
                  </a:cubicBezTo>
                  <a:cubicBezTo>
                    <a:pt x="2898510" y="80126"/>
                    <a:pt x="2897001" y="81634"/>
                    <a:pt x="2897001" y="80126"/>
                  </a:cubicBezTo>
                  <a:cubicBezTo>
                    <a:pt x="2895493" y="80126"/>
                    <a:pt x="2895493" y="78619"/>
                    <a:pt x="2893984" y="78619"/>
                  </a:cubicBezTo>
                  <a:cubicBezTo>
                    <a:pt x="2892475" y="78619"/>
                    <a:pt x="2890967" y="78619"/>
                    <a:pt x="2889458" y="78619"/>
                  </a:cubicBezTo>
                  <a:cubicBezTo>
                    <a:pt x="2886440" y="78619"/>
                    <a:pt x="2884932" y="78619"/>
                    <a:pt x="2884932" y="78619"/>
                  </a:cubicBezTo>
                  <a:cubicBezTo>
                    <a:pt x="2884932" y="78619"/>
                    <a:pt x="2883423" y="80126"/>
                    <a:pt x="2881914" y="81634"/>
                  </a:cubicBezTo>
                  <a:cubicBezTo>
                    <a:pt x="2880406" y="83141"/>
                    <a:pt x="2878897" y="83141"/>
                    <a:pt x="2878897" y="86156"/>
                  </a:cubicBezTo>
                  <a:cubicBezTo>
                    <a:pt x="2878897" y="87664"/>
                    <a:pt x="2877388" y="87664"/>
                    <a:pt x="2877388" y="89171"/>
                  </a:cubicBezTo>
                  <a:cubicBezTo>
                    <a:pt x="2877388" y="90679"/>
                    <a:pt x="2877388" y="90679"/>
                    <a:pt x="2877388" y="92187"/>
                  </a:cubicBezTo>
                  <a:cubicBezTo>
                    <a:pt x="2877388" y="92187"/>
                    <a:pt x="2877388" y="93694"/>
                    <a:pt x="2877388" y="95202"/>
                  </a:cubicBezTo>
                  <a:cubicBezTo>
                    <a:pt x="2877388" y="96709"/>
                    <a:pt x="2877388" y="96709"/>
                    <a:pt x="2877388" y="98217"/>
                  </a:cubicBezTo>
                  <a:cubicBezTo>
                    <a:pt x="2877388" y="99724"/>
                    <a:pt x="2877388" y="101232"/>
                    <a:pt x="2877388" y="102739"/>
                  </a:cubicBezTo>
                  <a:cubicBezTo>
                    <a:pt x="2877388" y="105754"/>
                    <a:pt x="2878897" y="104247"/>
                    <a:pt x="2878897" y="105754"/>
                  </a:cubicBezTo>
                  <a:cubicBezTo>
                    <a:pt x="2880406" y="107262"/>
                    <a:pt x="2878897" y="107262"/>
                    <a:pt x="2880406" y="107262"/>
                  </a:cubicBezTo>
                  <a:cubicBezTo>
                    <a:pt x="2881914" y="108770"/>
                    <a:pt x="2881914" y="108770"/>
                    <a:pt x="2883423" y="108770"/>
                  </a:cubicBezTo>
                  <a:cubicBezTo>
                    <a:pt x="2884932" y="108770"/>
                    <a:pt x="2886440" y="108770"/>
                    <a:pt x="2886440" y="110277"/>
                  </a:cubicBezTo>
                  <a:cubicBezTo>
                    <a:pt x="2889458" y="110277"/>
                    <a:pt x="2889458" y="110277"/>
                    <a:pt x="2890967" y="108770"/>
                  </a:cubicBezTo>
                  <a:cubicBezTo>
                    <a:pt x="2892475" y="108770"/>
                    <a:pt x="2893984" y="107262"/>
                    <a:pt x="2893984" y="107262"/>
                  </a:cubicBezTo>
                  <a:cubicBezTo>
                    <a:pt x="2895493" y="107262"/>
                    <a:pt x="2895493" y="105754"/>
                    <a:pt x="2897001" y="104247"/>
                  </a:cubicBezTo>
                  <a:cubicBezTo>
                    <a:pt x="2898510" y="102739"/>
                    <a:pt x="2900019" y="102739"/>
                    <a:pt x="2901527" y="99724"/>
                  </a:cubicBezTo>
                  <a:cubicBezTo>
                    <a:pt x="2903036" y="98217"/>
                    <a:pt x="2903036" y="98217"/>
                    <a:pt x="2904545" y="96709"/>
                  </a:cubicBezTo>
                  <a:cubicBezTo>
                    <a:pt x="2904545" y="96709"/>
                    <a:pt x="2906053" y="96709"/>
                    <a:pt x="2906053" y="95202"/>
                  </a:cubicBezTo>
                  <a:cubicBezTo>
                    <a:pt x="2906053" y="95202"/>
                    <a:pt x="2907562" y="95202"/>
                    <a:pt x="2907562" y="93694"/>
                  </a:cubicBezTo>
                  <a:cubicBezTo>
                    <a:pt x="2909071" y="93694"/>
                    <a:pt x="2909071" y="93694"/>
                    <a:pt x="2909071" y="92187"/>
                  </a:cubicBezTo>
                  <a:cubicBezTo>
                    <a:pt x="2910579" y="90679"/>
                    <a:pt x="2910579" y="92187"/>
                    <a:pt x="2912088" y="90679"/>
                  </a:cubicBezTo>
                  <a:cubicBezTo>
                    <a:pt x="2912088" y="89171"/>
                    <a:pt x="2912088" y="89171"/>
                    <a:pt x="2913597" y="89171"/>
                  </a:cubicBezTo>
                  <a:cubicBezTo>
                    <a:pt x="2915106" y="87664"/>
                    <a:pt x="2913597" y="87664"/>
                    <a:pt x="2915106" y="87664"/>
                  </a:cubicBezTo>
                  <a:cubicBezTo>
                    <a:pt x="2915106" y="87664"/>
                    <a:pt x="2916614" y="80126"/>
                    <a:pt x="2916614" y="78619"/>
                  </a:cubicBezTo>
                  <a:cubicBezTo>
                    <a:pt x="2916614" y="77111"/>
                    <a:pt x="2916614" y="77111"/>
                    <a:pt x="2916614" y="75603"/>
                  </a:cubicBezTo>
                  <a:cubicBezTo>
                    <a:pt x="2918123" y="74096"/>
                    <a:pt x="2918123" y="74096"/>
                    <a:pt x="2918123" y="72588"/>
                  </a:cubicBezTo>
                  <a:cubicBezTo>
                    <a:pt x="2918123" y="71081"/>
                    <a:pt x="2919632" y="71081"/>
                    <a:pt x="2921140" y="68066"/>
                  </a:cubicBezTo>
                  <a:cubicBezTo>
                    <a:pt x="2921140" y="66558"/>
                    <a:pt x="2924158" y="66558"/>
                    <a:pt x="2924158" y="65051"/>
                  </a:cubicBezTo>
                  <a:cubicBezTo>
                    <a:pt x="2925666" y="63543"/>
                    <a:pt x="2927175" y="65051"/>
                    <a:pt x="2927175" y="63543"/>
                  </a:cubicBezTo>
                  <a:cubicBezTo>
                    <a:pt x="2927175" y="62035"/>
                    <a:pt x="2928684" y="63543"/>
                    <a:pt x="2928684" y="62035"/>
                  </a:cubicBezTo>
                  <a:cubicBezTo>
                    <a:pt x="2930192" y="60528"/>
                    <a:pt x="2930192" y="60528"/>
                    <a:pt x="2930192" y="60528"/>
                  </a:cubicBezTo>
                  <a:cubicBezTo>
                    <a:pt x="2930192" y="60528"/>
                    <a:pt x="2931701" y="60528"/>
                    <a:pt x="2931701" y="60528"/>
                  </a:cubicBezTo>
                  <a:cubicBezTo>
                    <a:pt x="2933210" y="59020"/>
                    <a:pt x="2934718" y="59020"/>
                    <a:pt x="2934718" y="59020"/>
                  </a:cubicBezTo>
                  <a:cubicBezTo>
                    <a:pt x="2936227" y="60528"/>
                    <a:pt x="2937736" y="59020"/>
                    <a:pt x="2939245" y="59020"/>
                  </a:cubicBezTo>
                  <a:cubicBezTo>
                    <a:pt x="2939245" y="59020"/>
                    <a:pt x="2939245" y="60528"/>
                    <a:pt x="2939245" y="62035"/>
                  </a:cubicBezTo>
                  <a:cubicBezTo>
                    <a:pt x="2940753" y="62035"/>
                    <a:pt x="2940753" y="62035"/>
                    <a:pt x="2942262" y="62035"/>
                  </a:cubicBezTo>
                  <a:cubicBezTo>
                    <a:pt x="2942262" y="62035"/>
                    <a:pt x="2942262" y="63543"/>
                    <a:pt x="2943771" y="63543"/>
                  </a:cubicBezTo>
                  <a:cubicBezTo>
                    <a:pt x="2943771" y="65051"/>
                    <a:pt x="2945279" y="65051"/>
                    <a:pt x="2946788" y="66558"/>
                  </a:cubicBezTo>
                  <a:cubicBezTo>
                    <a:pt x="2946788" y="68066"/>
                    <a:pt x="2948297" y="69573"/>
                    <a:pt x="2948297" y="71081"/>
                  </a:cubicBezTo>
                  <a:cubicBezTo>
                    <a:pt x="2949805" y="74096"/>
                    <a:pt x="2949805" y="77111"/>
                    <a:pt x="2951314" y="78619"/>
                  </a:cubicBezTo>
                  <a:cubicBezTo>
                    <a:pt x="2952823" y="80126"/>
                    <a:pt x="2951314" y="83141"/>
                    <a:pt x="2951314" y="86156"/>
                  </a:cubicBezTo>
                  <a:cubicBezTo>
                    <a:pt x="2952823" y="86156"/>
                    <a:pt x="2952823" y="87664"/>
                    <a:pt x="2952823" y="90679"/>
                  </a:cubicBezTo>
                  <a:cubicBezTo>
                    <a:pt x="2952823" y="90679"/>
                    <a:pt x="2952823" y="92187"/>
                    <a:pt x="2952823" y="92187"/>
                  </a:cubicBezTo>
                  <a:cubicBezTo>
                    <a:pt x="2952823" y="93694"/>
                    <a:pt x="2954331" y="95202"/>
                    <a:pt x="2954331" y="98217"/>
                  </a:cubicBezTo>
                  <a:cubicBezTo>
                    <a:pt x="2954331" y="99724"/>
                    <a:pt x="2954331" y="101232"/>
                    <a:pt x="2955840" y="102739"/>
                  </a:cubicBezTo>
                  <a:cubicBezTo>
                    <a:pt x="2955840" y="107262"/>
                    <a:pt x="2955840" y="108770"/>
                    <a:pt x="2955840" y="113292"/>
                  </a:cubicBezTo>
                  <a:cubicBezTo>
                    <a:pt x="2955840" y="114800"/>
                    <a:pt x="2954331" y="116307"/>
                    <a:pt x="2954331" y="117815"/>
                  </a:cubicBezTo>
                  <a:cubicBezTo>
                    <a:pt x="2954331" y="120830"/>
                    <a:pt x="2951314" y="122338"/>
                    <a:pt x="2951314" y="125353"/>
                  </a:cubicBezTo>
                  <a:cubicBezTo>
                    <a:pt x="2951314" y="126860"/>
                    <a:pt x="2951314" y="131383"/>
                    <a:pt x="2951314" y="132890"/>
                  </a:cubicBezTo>
                  <a:cubicBezTo>
                    <a:pt x="2949805" y="134398"/>
                    <a:pt x="2949805" y="135906"/>
                    <a:pt x="2948297" y="135906"/>
                  </a:cubicBezTo>
                  <a:cubicBezTo>
                    <a:pt x="2948297" y="138921"/>
                    <a:pt x="2948297" y="141936"/>
                    <a:pt x="2948297" y="143443"/>
                  </a:cubicBezTo>
                  <a:cubicBezTo>
                    <a:pt x="2946788" y="149474"/>
                    <a:pt x="2943771" y="149474"/>
                    <a:pt x="2943771" y="152489"/>
                  </a:cubicBezTo>
                  <a:cubicBezTo>
                    <a:pt x="2943771" y="153996"/>
                    <a:pt x="2943771" y="153996"/>
                    <a:pt x="2943771" y="153996"/>
                  </a:cubicBezTo>
                  <a:cubicBezTo>
                    <a:pt x="2943771" y="155504"/>
                    <a:pt x="2942262" y="157011"/>
                    <a:pt x="2942262" y="157011"/>
                  </a:cubicBezTo>
                  <a:cubicBezTo>
                    <a:pt x="2940753" y="158519"/>
                    <a:pt x="2940753" y="158519"/>
                    <a:pt x="2940753" y="160026"/>
                  </a:cubicBezTo>
                  <a:cubicBezTo>
                    <a:pt x="2939245" y="160026"/>
                    <a:pt x="2940753" y="161534"/>
                    <a:pt x="2939245" y="163042"/>
                  </a:cubicBezTo>
                  <a:cubicBezTo>
                    <a:pt x="2939245" y="167564"/>
                    <a:pt x="2937736" y="173594"/>
                    <a:pt x="2939245" y="173594"/>
                  </a:cubicBezTo>
                  <a:cubicBezTo>
                    <a:pt x="2940753" y="173594"/>
                    <a:pt x="2940753" y="173594"/>
                    <a:pt x="2940753" y="175102"/>
                  </a:cubicBezTo>
                  <a:cubicBezTo>
                    <a:pt x="2942262" y="175102"/>
                    <a:pt x="2942262" y="175102"/>
                    <a:pt x="2943771" y="176610"/>
                  </a:cubicBezTo>
                  <a:cubicBezTo>
                    <a:pt x="2943771" y="176610"/>
                    <a:pt x="2945279" y="176610"/>
                    <a:pt x="2945279" y="176610"/>
                  </a:cubicBezTo>
                  <a:cubicBezTo>
                    <a:pt x="2946788" y="178117"/>
                    <a:pt x="2948297" y="178117"/>
                    <a:pt x="2951314" y="178117"/>
                  </a:cubicBezTo>
                  <a:cubicBezTo>
                    <a:pt x="2952823" y="179625"/>
                    <a:pt x="2955840" y="178117"/>
                    <a:pt x="2958857" y="179625"/>
                  </a:cubicBezTo>
                  <a:cubicBezTo>
                    <a:pt x="2963384" y="181132"/>
                    <a:pt x="2966401" y="182640"/>
                    <a:pt x="2972436" y="182640"/>
                  </a:cubicBezTo>
                  <a:cubicBezTo>
                    <a:pt x="2973944" y="182640"/>
                    <a:pt x="2975453" y="184147"/>
                    <a:pt x="2976962" y="185655"/>
                  </a:cubicBezTo>
                  <a:cubicBezTo>
                    <a:pt x="2981488" y="185655"/>
                    <a:pt x="2984505" y="187162"/>
                    <a:pt x="2987523" y="187162"/>
                  </a:cubicBezTo>
                  <a:cubicBezTo>
                    <a:pt x="2987523" y="187162"/>
                    <a:pt x="2990540" y="188670"/>
                    <a:pt x="2993557" y="188670"/>
                  </a:cubicBezTo>
                  <a:cubicBezTo>
                    <a:pt x="2998083" y="190178"/>
                    <a:pt x="3004118" y="191685"/>
                    <a:pt x="3004118" y="191685"/>
                  </a:cubicBezTo>
                  <a:cubicBezTo>
                    <a:pt x="3004118" y="191685"/>
                    <a:pt x="3016188" y="194700"/>
                    <a:pt x="3022222" y="196208"/>
                  </a:cubicBezTo>
                  <a:cubicBezTo>
                    <a:pt x="3022222" y="197715"/>
                    <a:pt x="3023731" y="196208"/>
                    <a:pt x="3023731" y="197715"/>
                  </a:cubicBezTo>
                  <a:cubicBezTo>
                    <a:pt x="3026748" y="197715"/>
                    <a:pt x="3028257" y="199223"/>
                    <a:pt x="3031274" y="199223"/>
                  </a:cubicBezTo>
                  <a:cubicBezTo>
                    <a:pt x="3032783" y="199223"/>
                    <a:pt x="3035801" y="199223"/>
                    <a:pt x="3035801" y="199223"/>
                  </a:cubicBezTo>
                  <a:cubicBezTo>
                    <a:pt x="3037309" y="200730"/>
                    <a:pt x="3037309" y="200730"/>
                    <a:pt x="3037309" y="200730"/>
                  </a:cubicBezTo>
                  <a:cubicBezTo>
                    <a:pt x="3040327" y="202238"/>
                    <a:pt x="3041835" y="202238"/>
                    <a:pt x="3044853" y="205253"/>
                  </a:cubicBezTo>
                  <a:cubicBezTo>
                    <a:pt x="3047870" y="206761"/>
                    <a:pt x="3050887" y="208268"/>
                    <a:pt x="3050887" y="208268"/>
                  </a:cubicBezTo>
                  <a:cubicBezTo>
                    <a:pt x="3050887" y="208268"/>
                    <a:pt x="3055413" y="214298"/>
                    <a:pt x="3056922" y="215806"/>
                  </a:cubicBezTo>
                  <a:cubicBezTo>
                    <a:pt x="3056922" y="217313"/>
                    <a:pt x="3058431" y="218821"/>
                    <a:pt x="3059940" y="218821"/>
                  </a:cubicBezTo>
                  <a:cubicBezTo>
                    <a:pt x="3059940" y="220329"/>
                    <a:pt x="3061448" y="220329"/>
                    <a:pt x="3061448" y="221836"/>
                  </a:cubicBezTo>
                  <a:cubicBezTo>
                    <a:pt x="3061448" y="223344"/>
                    <a:pt x="3061448" y="227866"/>
                    <a:pt x="3061448" y="227866"/>
                  </a:cubicBezTo>
                  <a:cubicBezTo>
                    <a:pt x="3059940" y="229374"/>
                    <a:pt x="3059940" y="229374"/>
                    <a:pt x="3058431" y="230881"/>
                  </a:cubicBezTo>
                  <a:cubicBezTo>
                    <a:pt x="3058431" y="232389"/>
                    <a:pt x="3058431" y="233897"/>
                    <a:pt x="3056922" y="233897"/>
                  </a:cubicBezTo>
                  <a:cubicBezTo>
                    <a:pt x="3055413" y="235404"/>
                    <a:pt x="3052396" y="239927"/>
                    <a:pt x="3050887" y="241434"/>
                  </a:cubicBezTo>
                  <a:cubicBezTo>
                    <a:pt x="3047870" y="241434"/>
                    <a:pt x="3044853" y="242942"/>
                    <a:pt x="3043344" y="244449"/>
                  </a:cubicBezTo>
                  <a:cubicBezTo>
                    <a:pt x="3043344" y="244449"/>
                    <a:pt x="3040327" y="244449"/>
                    <a:pt x="3038818" y="244449"/>
                  </a:cubicBezTo>
                  <a:cubicBezTo>
                    <a:pt x="3035801" y="244449"/>
                    <a:pt x="3034292" y="244449"/>
                    <a:pt x="3031274" y="245957"/>
                  </a:cubicBezTo>
                  <a:cubicBezTo>
                    <a:pt x="3028257" y="245957"/>
                    <a:pt x="3023731" y="245957"/>
                    <a:pt x="3020714" y="245957"/>
                  </a:cubicBezTo>
                  <a:cubicBezTo>
                    <a:pt x="3020714" y="245957"/>
                    <a:pt x="3020714" y="245957"/>
                    <a:pt x="3019205" y="247465"/>
                  </a:cubicBezTo>
                  <a:cubicBezTo>
                    <a:pt x="3019205" y="247465"/>
                    <a:pt x="3014679" y="247465"/>
                    <a:pt x="3010153" y="247465"/>
                  </a:cubicBezTo>
                  <a:cubicBezTo>
                    <a:pt x="3007135" y="247465"/>
                    <a:pt x="2999592" y="247465"/>
                    <a:pt x="2998083" y="247465"/>
                  </a:cubicBezTo>
                  <a:cubicBezTo>
                    <a:pt x="2996575" y="247465"/>
                    <a:pt x="2995066" y="248972"/>
                    <a:pt x="2992049" y="248972"/>
                  </a:cubicBezTo>
                  <a:cubicBezTo>
                    <a:pt x="2989031" y="250480"/>
                    <a:pt x="2986014" y="251987"/>
                    <a:pt x="2982996" y="253495"/>
                  </a:cubicBezTo>
                  <a:cubicBezTo>
                    <a:pt x="2979979" y="253495"/>
                    <a:pt x="2975453" y="256510"/>
                    <a:pt x="2972436" y="258017"/>
                  </a:cubicBezTo>
                  <a:cubicBezTo>
                    <a:pt x="2970927" y="258017"/>
                    <a:pt x="2966401" y="258017"/>
                    <a:pt x="2966401" y="258017"/>
                  </a:cubicBezTo>
                  <a:cubicBezTo>
                    <a:pt x="2964892" y="258017"/>
                    <a:pt x="2963384" y="259525"/>
                    <a:pt x="2961875" y="259525"/>
                  </a:cubicBezTo>
                  <a:cubicBezTo>
                    <a:pt x="2960366" y="261033"/>
                    <a:pt x="2957349" y="262540"/>
                    <a:pt x="2954331" y="262540"/>
                  </a:cubicBezTo>
                  <a:cubicBezTo>
                    <a:pt x="2952823" y="262540"/>
                    <a:pt x="2951314" y="262540"/>
                    <a:pt x="2949805" y="262540"/>
                  </a:cubicBezTo>
                  <a:cubicBezTo>
                    <a:pt x="2949805" y="262540"/>
                    <a:pt x="2946788" y="264048"/>
                    <a:pt x="2943771" y="264048"/>
                  </a:cubicBezTo>
                  <a:cubicBezTo>
                    <a:pt x="2943771" y="264048"/>
                    <a:pt x="2942262" y="265555"/>
                    <a:pt x="2942262" y="265555"/>
                  </a:cubicBezTo>
                  <a:cubicBezTo>
                    <a:pt x="2939245" y="267063"/>
                    <a:pt x="2937736" y="267063"/>
                    <a:pt x="2934718" y="267063"/>
                  </a:cubicBezTo>
                  <a:cubicBezTo>
                    <a:pt x="2934718" y="267063"/>
                    <a:pt x="2931701" y="267063"/>
                    <a:pt x="2931701" y="267063"/>
                  </a:cubicBezTo>
                  <a:cubicBezTo>
                    <a:pt x="2927175" y="268570"/>
                    <a:pt x="2919632" y="270078"/>
                    <a:pt x="2918123" y="270078"/>
                  </a:cubicBezTo>
                  <a:cubicBezTo>
                    <a:pt x="2913597" y="270078"/>
                    <a:pt x="2910579" y="271585"/>
                    <a:pt x="2910579" y="271585"/>
                  </a:cubicBezTo>
                  <a:cubicBezTo>
                    <a:pt x="2910579" y="271585"/>
                    <a:pt x="2909071" y="271585"/>
                    <a:pt x="2909071" y="271585"/>
                  </a:cubicBezTo>
                  <a:cubicBezTo>
                    <a:pt x="2907562" y="273093"/>
                    <a:pt x="2904545" y="276108"/>
                    <a:pt x="2904545" y="276108"/>
                  </a:cubicBezTo>
                  <a:cubicBezTo>
                    <a:pt x="2904545" y="276108"/>
                    <a:pt x="2904545" y="276108"/>
                    <a:pt x="2903036" y="280631"/>
                  </a:cubicBezTo>
                  <a:cubicBezTo>
                    <a:pt x="2903036" y="280631"/>
                    <a:pt x="2901527" y="280631"/>
                    <a:pt x="2901527" y="283646"/>
                  </a:cubicBezTo>
                  <a:cubicBezTo>
                    <a:pt x="2900019" y="285153"/>
                    <a:pt x="2900019" y="285153"/>
                    <a:pt x="2900019" y="286661"/>
                  </a:cubicBezTo>
                  <a:cubicBezTo>
                    <a:pt x="2898510" y="288169"/>
                    <a:pt x="2897001" y="289676"/>
                    <a:pt x="2897001" y="291184"/>
                  </a:cubicBezTo>
                  <a:cubicBezTo>
                    <a:pt x="2895493" y="292691"/>
                    <a:pt x="2895493" y="292691"/>
                    <a:pt x="2893984" y="292691"/>
                  </a:cubicBezTo>
                  <a:cubicBezTo>
                    <a:pt x="2893984" y="294199"/>
                    <a:pt x="2892475" y="295706"/>
                    <a:pt x="2890967" y="295706"/>
                  </a:cubicBezTo>
                  <a:cubicBezTo>
                    <a:pt x="2886440" y="297214"/>
                    <a:pt x="2880406" y="297214"/>
                    <a:pt x="2880406" y="297214"/>
                  </a:cubicBezTo>
                  <a:cubicBezTo>
                    <a:pt x="2878897" y="297214"/>
                    <a:pt x="2875880" y="297214"/>
                    <a:pt x="2874371" y="298721"/>
                  </a:cubicBezTo>
                  <a:cubicBezTo>
                    <a:pt x="2874371" y="298721"/>
                    <a:pt x="2872862" y="298721"/>
                    <a:pt x="2872862" y="301737"/>
                  </a:cubicBezTo>
                  <a:cubicBezTo>
                    <a:pt x="2872862" y="303244"/>
                    <a:pt x="2872862" y="303244"/>
                    <a:pt x="2872862" y="303244"/>
                  </a:cubicBezTo>
                  <a:cubicBezTo>
                    <a:pt x="2872862" y="304752"/>
                    <a:pt x="2872862" y="306259"/>
                    <a:pt x="2872862" y="307767"/>
                  </a:cubicBezTo>
                  <a:cubicBezTo>
                    <a:pt x="2872862" y="310782"/>
                    <a:pt x="2872862" y="310782"/>
                    <a:pt x="2872862" y="313797"/>
                  </a:cubicBezTo>
                  <a:cubicBezTo>
                    <a:pt x="2872862" y="315305"/>
                    <a:pt x="2872862" y="319827"/>
                    <a:pt x="2872862" y="319827"/>
                  </a:cubicBezTo>
                  <a:cubicBezTo>
                    <a:pt x="2872862" y="321335"/>
                    <a:pt x="2874371" y="321335"/>
                    <a:pt x="2874371" y="321335"/>
                  </a:cubicBezTo>
                  <a:cubicBezTo>
                    <a:pt x="2875880" y="322842"/>
                    <a:pt x="2878897" y="319827"/>
                    <a:pt x="2880406" y="318320"/>
                  </a:cubicBezTo>
                  <a:cubicBezTo>
                    <a:pt x="2880406" y="318320"/>
                    <a:pt x="2881914" y="318320"/>
                    <a:pt x="2883423" y="318320"/>
                  </a:cubicBezTo>
                  <a:cubicBezTo>
                    <a:pt x="2884932" y="318320"/>
                    <a:pt x="2886440" y="316812"/>
                    <a:pt x="2887949" y="316812"/>
                  </a:cubicBezTo>
                  <a:cubicBezTo>
                    <a:pt x="2887949" y="316812"/>
                    <a:pt x="2889458" y="315305"/>
                    <a:pt x="2889458" y="315305"/>
                  </a:cubicBezTo>
                  <a:cubicBezTo>
                    <a:pt x="2889458" y="313797"/>
                    <a:pt x="2890967" y="315305"/>
                    <a:pt x="2893984" y="312289"/>
                  </a:cubicBezTo>
                  <a:cubicBezTo>
                    <a:pt x="2895493" y="310782"/>
                    <a:pt x="2898510" y="310782"/>
                    <a:pt x="2901527" y="310782"/>
                  </a:cubicBezTo>
                  <a:cubicBezTo>
                    <a:pt x="2904545" y="309274"/>
                    <a:pt x="2904545" y="309274"/>
                    <a:pt x="2907562" y="310782"/>
                  </a:cubicBezTo>
                  <a:cubicBezTo>
                    <a:pt x="2909071" y="310782"/>
                    <a:pt x="2912088" y="310782"/>
                    <a:pt x="2912088" y="310782"/>
                  </a:cubicBezTo>
                  <a:cubicBezTo>
                    <a:pt x="2916614" y="313797"/>
                    <a:pt x="2918123" y="313797"/>
                    <a:pt x="2918123" y="313797"/>
                  </a:cubicBezTo>
                  <a:cubicBezTo>
                    <a:pt x="2918123" y="313797"/>
                    <a:pt x="2922649" y="313797"/>
                    <a:pt x="2924158" y="315305"/>
                  </a:cubicBezTo>
                  <a:cubicBezTo>
                    <a:pt x="2925666" y="315305"/>
                    <a:pt x="2928684" y="316812"/>
                    <a:pt x="2928684" y="316812"/>
                  </a:cubicBezTo>
                  <a:cubicBezTo>
                    <a:pt x="2930192" y="316812"/>
                    <a:pt x="2933210" y="318320"/>
                    <a:pt x="2936227" y="319827"/>
                  </a:cubicBezTo>
                  <a:cubicBezTo>
                    <a:pt x="2940753" y="321335"/>
                    <a:pt x="2945279" y="322842"/>
                    <a:pt x="2946788" y="324350"/>
                  </a:cubicBezTo>
                  <a:cubicBezTo>
                    <a:pt x="2948297" y="324350"/>
                    <a:pt x="2948297" y="324350"/>
                    <a:pt x="2949805" y="325857"/>
                  </a:cubicBezTo>
                  <a:cubicBezTo>
                    <a:pt x="2951314" y="325857"/>
                    <a:pt x="2952823" y="325857"/>
                    <a:pt x="2954331" y="327365"/>
                  </a:cubicBezTo>
                  <a:cubicBezTo>
                    <a:pt x="2958857" y="328872"/>
                    <a:pt x="2961875" y="330380"/>
                    <a:pt x="2963384" y="330380"/>
                  </a:cubicBezTo>
                  <a:cubicBezTo>
                    <a:pt x="2964892" y="330380"/>
                    <a:pt x="2966401" y="331888"/>
                    <a:pt x="2966401" y="331888"/>
                  </a:cubicBezTo>
                  <a:cubicBezTo>
                    <a:pt x="2966401" y="331888"/>
                    <a:pt x="2966401" y="331888"/>
                    <a:pt x="2969418" y="333395"/>
                  </a:cubicBezTo>
                  <a:cubicBezTo>
                    <a:pt x="2969418" y="333395"/>
                    <a:pt x="2970927" y="334903"/>
                    <a:pt x="2972436" y="337918"/>
                  </a:cubicBezTo>
                  <a:cubicBezTo>
                    <a:pt x="2972436" y="337918"/>
                    <a:pt x="2973944" y="337918"/>
                    <a:pt x="2973944" y="339425"/>
                  </a:cubicBezTo>
                  <a:cubicBezTo>
                    <a:pt x="2975453" y="339425"/>
                    <a:pt x="2975453" y="339425"/>
                    <a:pt x="2975453" y="340933"/>
                  </a:cubicBezTo>
                  <a:cubicBezTo>
                    <a:pt x="2976962" y="342440"/>
                    <a:pt x="2975453" y="343948"/>
                    <a:pt x="2975453" y="343948"/>
                  </a:cubicBezTo>
                  <a:cubicBezTo>
                    <a:pt x="2975453" y="343948"/>
                    <a:pt x="2975453" y="346963"/>
                    <a:pt x="2975453" y="348471"/>
                  </a:cubicBezTo>
                  <a:cubicBezTo>
                    <a:pt x="2975453" y="349978"/>
                    <a:pt x="2973944" y="352993"/>
                    <a:pt x="2972436" y="354501"/>
                  </a:cubicBezTo>
                  <a:cubicBezTo>
                    <a:pt x="2972436" y="356008"/>
                    <a:pt x="2969418" y="357516"/>
                    <a:pt x="2967910" y="360531"/>
                  </a:cubicBezTo>
                  <a:cubicBezTo>
                    <a:pt x="2966401" y="363546"/>
                    <a:pt x="2964892" y="365054"/>
                    <a:pt x="2963384" y="368069"/>
                  </a:cubicBezTo>
                  <a:cubicBezTo>
                    <a:pt x="2961875" y="371084"/>
                    <a:pt x="2961875" y="371084"/>
                    <a:pt x="2960366" y="372592"/>
                  </a:cubicBezTo>
                  <a:cubicBezTo>
                    <a:pt x="2958857" y="374099"/>
                    <a:pt x="2958857" y="375607"/>
                    <a:pt x="2957349" y="375607"/>
                  </a:cubicBezTo>
                  <a:cubicBezTo>
                    <a:pt x="2954331" y="375607"/>
                    <a:pt x="2954331" y="377114"/>
                    <a:pt x="2949805" y="374099"/>
                  </a:cubicBezTo>
                  <a:cubicBezTo>
                    <a:pt x="2946788" y="371084"/>
                    <a:pt x="2943771" y="369576"/>
                    <a:pt x="2943771" y="368069"/>
                  </a:cubicBezTo>
                  <a:cubicBezTo>
                    <a:pt x="2943771" y="368069"/>
                    <a:pt x="2945279" y="368069"/>
                    <a:pt x="2942262" y="366561"/>
                  </a:cubicBezTo>
                  <a:cubicBezTo>
                    <a:pt x="2939245" y="365054"/>
                    <a:pt x="2942262" y="365054"/>
                    <a:pt x="2937736" y="363546"/>
                  </a:cubicBezTo>
                  <a:cubicBezTo>
                    <a:pt x="2936227" y="363546"/>
                    <a:pt x="2936227" y="362039"/>
                    <a:pt x="2934718" y="362039"/>
                  </a:cubicBezTo>
                  <a:cubicBezTo>
                    <a:pt x="2931701" y="360531"/>
                    <a:pt x="2930192" y="360531"/>
                    <a:pt x="2930192" y="359024"/>
                  </a:cubicBezTo>
                  <a:cubicBezTo>
                    <a:pt x="2927175" y="359024"/>
                    <a:pt x="2927175" y="359024"/>
                    <a:pt x="2924158" y="359024"/>
                  </a:cubicBezTo>
                  <a:cubicBezTo>
                    <a:pt x="2921140" y="359024"/>
                    <a:pt x="2919632" y="357516"/>
                    <a:pt x="2916614" y="359024"/>
                  </a:cubicBezTo>
                  <a:cubicBezTo>
                    <a:pt x="2915106" y="359024"/>
                    <a:pt x="2912088" y="359024"/>
                    <a:pt x="2910579" y="359024"/>
                  </a:cubicBezTo>
                  <a:cubicBezTo>
                    <a:pt x="2910579" y="360531"/>
                    <a:pt x="2910579" y="360531"/>
                    <a:pt x="2910579" y="360531"/>
                  </a:cubicBezTo>
                  <a:cubicBezTo>
                    <a:pt x="2910579" y="362039"/>
                    <a:pt x="2910579" y="362039"/>
                    <a:pt x="2912088" y="363546"/>
                  </a:cubicBezTo>
                  <a:cubicBezTo>
                    <a:pt x="2912088" y="363546"/>
                    <a:pt x="2913597" y="365054"/>
                    <a:pt x="2915106" y="365054"/>
                  </a:cubicBezTo>
                  <a:cubicBezTo>
                    <a:pt x="2915106" y="365054"/>
                    <a:pt x="2915106" y="368069"/>
                    <a:pt x="2915106" y="368069"/>
                  </a:cubicBezTo>
                  <a:cubicBezTo>
                    <a:pt x="2915106" y="368069"/>
                    <a:pt x="2916614" y="369576"/>
                    <a:pt x="2916614" y="369576"/>
                  </a:cubicBezTo>
                  <a:cubicBezTo>
                    <a:pt x="2916614" y="371084"/>
                    <a:pt x="2916614" y="371084"/>
                    <a:pt x="2916614" y="372592"/>
                  </a:cubicBezTo>
                  <a:cubicBezTo>
                    <a:pt x="2916614" y="375607"/>
                    <a:pt x="2916614" y="377114"/>
                    <a:pt x="2916614" y="378622"/>
                  </a:cubicBezTo>
                  <a:cubicBezTo>
                    <a:pt x="2916614" y="378622"/>
                    <a:pt x="2916614" y="378622"/>
                    <a:pt x="2916614" y="380129"/>
                  </a:cubicBezTo>
                  <a:cubicBezTo>
                    <a:pt x="2916614" y="381637"/>
                    <a:pt x="2916614" y="383144"/>
                    <a:pt x="2916614" y="384652"/>
                  </a:cubicBezTo>
                  <a:cubicBezTo>
                    <a:pt x="2916614" y="384652"/>
                    <a:pt x="2916614" y="386160"/>
                    <a:pt x="2916614" y="386160"/>
                  </a:cubicBezTo>
                  <a:cubicBezTo>
                    <a:pt x="2916614" y="387667"/>
                    <a:pt x="2916614" y="392190"/>
                    <a:pt x="2915106" y="393697"/>
                  </a:cubicBezTo>
                  <a:cubicBezTo>
                    <a:pt x="2915106" y="393697"/>
                    <a:pt x="2915106" y="395205"/>
                    <a:pt x="2915106" y="398220"/>
                  </a:cubicBezTo>
                  <a:cubicBezTo>
                    <a:pt x="2915106" y="402743"/>
                    <a:pt x="2915106" y="408773"/>
                    <a:pt x="2915106" y="408773"/>
                  </a:cubicBezTo>
                  <a:cubicBezTo>
                    <a:pt x="2913597" y="410280"/>
                    <a:pt x="2913597" y="411788"/>
                    <a:pt x="2913597" y="411788"/>
                  </a:cubicBezTo>
                  <a:cubicBezTo>
                    <a:pt x="2913597" y="413296"/>
                    <a:pt x="2912088" y="413296"/>
                    <a:pt x="2912088" y="414803"/>
                  </a:cubicBezTo>
                  <a:cubicBezTo>
                    <a:pt x="2912088" y="416311"/>
                    <a:pt x="2912088" y="416311"/>
                    <a:pt x="2910579" y="417818"/>
                  </a:cubicBezTo>
                  <a:cubicBezTo>
                    <a:pt x="2910579" y="419326"/>
                    <a:pt x="2909071" y="420833"/>
                    <a:pt x="2909071" y="420833"/>
                  </a:cubicBezTo>
                  <a:cubicBezTo>
                    <a:pt x="2907562" y="422341"/>
                    <a:pt x="2907562" y="423848"/>
                    <a:pt x="2907562" y="423848"/>
                  </a:cubicBezTo>
                  <a:cubicBezTo>
                    <a:pt x="2907562" y="425356"/>
                    <a:pt x="2906053" y="425356"/>
                    <a:pt x="2906053" y="425356"/>
                  </a:cubicBezTo>
                  <a:cubicBezTo>
                    <a:pt x="2906053" y="428371"/>
                    <a:pt x="2906053" y="429879"/>
                    <a:pt x="2906053" y="429879"/>
                  </a:cubicBezTo>
                  <a:cubicBezTo>
                    <a:pt x="2906053" y="429879"/>
                    <a:pt x="2906053" y="429879"/>
                    <a:pt x="2903036" y="432894"/>
                  </a:cubicBezTo>
                  <a:cubicBezTo>
                    <a:pt x="2903036" y="432894"/>
                    <a:pt x="2901527" y="435909"/>
                    <a:pt x="2901527" y="438924"/>
                  </a:cubicBezTo>
                  <a:cubicBezTo>
                    <a:pt x="2900019" y="440431"/>
                    <a:pt x="2895493" y="440431"/>
                    <a:pt x="2895493" y="441939"/>
                  </a:cubicBezTo>
                  <a:cubicBezTo>
                    <a:pt x="2893984" y="443447"/>
                    <a:pt x="2890967" y="443447"/>
                    <a:pt x="2889458" y="441939"/>
                  </a:cubicBezTo>
                  <a:cubicBezTo>
                    <a:pt x="2887949" y="441939"/>
                    <a:pt x="2886440" y="444954"/>
                    <a:pt x="2883423" y="441939"/>
                  </a:cubicBezTo>
                  <a:cubicBezTo>
                    <a:pt x="2881914" y="441939"/>
                    <a:pt x="2880406" y="440431"/>
                    <a:pt x="2878897" y="438924"/>
                  </a:cubicBezTo>
                  <a:cubicBezTo>
                    <a:pt x="2878897" y="438924"/>
                    <a:pt x="2877388" y="438924"/>
                    <a:pt x="2877388" y="438924"/>
                  </a:cubicBezTo>
                  <a:cubicBezTo>
                    <a:pt x="2875880" y="438924"/>
                    <a:pt x="2875880" y="437416"/>
                    <a:pt x="2874371" y="437416"/>
                  </a:cubicBezTo>
                  <a:cubicBezTo>
                    <a:pt x="2872862" y="437416"/>
                    <a:pt x="2872862" y="435909"/>
                    <a:pt x="2872862" y="435909"/>
                  </a:cubicBezTo>
                  <a:cubicBezTo>
                    <a:pt x="2871354" y="435909"/>
                    <a:pt x="2871354" y="434401"/>
                    <a:pt x="2869845" y="434401"/>
                  </a:cubicBezTo>
                  <a:cubicBezTo>
                    <a:pt x="2868336" y="434401"/>
                    <a:pt x="2866827" y="432894"/>
                    <a:pt x="2865319" y="432894"/>
                  </a:cubicBezTo>
                  <a:cubicBezTo>
                    <a:pt x="2865319" y="432894"/>
                    <a:pt x="2863810" y="432894"/>
                    <a:pt x="2862301" y="432894"/>
                  </a:cubicBezTo>
                  <a:cubicBezTo>
                    <a:pt x="2859284" y="432894"/>
                    <a:pt x="2850232" y="432894"/>
                    <a:pt x="2848723" y="432894"/>
                  </a:cubicBezTo>
                  <a:cubicBezTo>
                    <a:pt x="2847215" y="432894"/>
                    <a:pt x="2844197" y="432894"/>
                    <a:pt x="2839671" y="432894"/>
                  </a:cubicBezTo>
                  <a:cubicBezTo>
                    <a:pt x="2836654" y="432894"/>
                    <a:pt x="2835145" y="434401"/>
                    <a:pt x="2830619" y="434401"/>
                  </a:cubicBezTo>
                  <a:cubicBezTo>
                    <a:pt x="2827602" y="434401"/>
                    <a:pt x="2826093" y="434401"/>
                    <a:pt x="2823076" y="434401"/>
                  </a:cubicBezTo>
                  <a:cubicBezTo>
                    <a:pt x="2820058" y="434401"/>
                    <a:pt x="2818549" y="432894"/>
                    <a:pt x="2815532" y="434401"/>
                  </a:cubicBezTo>
                  <a:cubicBezTo>
                    <a:pt x="2812515" y="434401"/>
                    <a:pt x="2812515" y="432894"/>
                    <a:pt x="2809497" y="434401"/>
                  </a:cubicBezTo>
                  <a:cubicBezTo>
                    <a:pt x="2809497" y="434401"/>
                    <a:pt x="2807989" y="434401"/>
                    <a:pt x="2806480" y="434401"/>
                  </a:cubicBezTo>
                  <a:cubicBezTo>
                    <a:pt x="2806480" y="434401"/>
                    <a:pt x="2804971" y="434401"/>
                    <a:pt x="2803463" y="434401"/>
                  </a:cubicBezTo>
                  <a:cubicBezTo>
                    <a:pt x="2803463" y="434401"/>
                    <a:pt x="2801954" y="434401"/>
                    <a:pt x="2800445" y="434401"/>
                  </a:cubicBezTo>
                  <a:cubicBezTo>
                    <a:pt x="2798937" y="432894"/>
                    <a:pt x="2795919" y="432894"/>
                    <a:pt x="2794410" y="432894"/>
                  </a:cubicBezTo>
                  <a:cubicBezTo>
                    <a:pt x="2794410" y="432894"/>
                    <a:pt x="2792902" y="432894"/>
                    <a:pt x="2791393" y="432894"/>
                  </a:cubicBezTo>
                  <a:cubicBezTo>
                    <a:pt x="2788376" y="432894"/>
                    <a:pt x="2785358" y="432894"/>
                    <a:pt x="2783850" y="432894"/>
                  </a:cubicBezTo>
                  <a:cubicBezTo>
                    <a:pt x="2782341" y="432894"/>
                    <a:pt x="2782341" y="432894"/>
                    <a:pt x="2779324" y="432894"/>
                  </a:cubicBezTo>
                  <a:cubicBezTo>
                    <a:pt x="2779324" y="431386"/>
                    <a:pt x="2779324" y="431386"/>
                    <a:pt x="2777815" y="429879"/>
                  </a:cubicBezTo>
                  <a:cubicBezTo>
                    <a:pt x="2776306" y="429879"/>
                    <a:pt x="2776306" y="429879"/>
                    <a:pt x="2774798" y="429879"/>
                  </a:cubicBezTo>
                  <a:cubicBezTo>
                    <a:pt x="2774798" y="428371"/>
                    <a:pt x="2773289" y="429879"/>
                    <a:pt x="2771780" y="428371"/>
                  </a:cubicBezTo>
                  <a:cubicBezTo>
                    <a:pt x="2771780" y="428371"/>
                    <a:pt x="2771780" y="428371"/>
                    <a:pt x="2770271" y="428371"/>
                  </a:cubicBezTo>
                  <a:cubicBezTo>
                    <a:pt x="2770271" y="426863"/>
                    <a:pt x="2770271" y="428371"/>
                    <a:pt x="2768763" y="426863"/>
                  </a:cubicBezTo>
                  <a:cubicBezTo>
                    <a:pt x="2767254" y="425356"/>
                    <a:pt x="2764237" y="422341"/>
                    <a:pt x="2764237" y="422341"/>
                  </a:cubicBezTo>
                  <a:cubicBezTo>
                    <a:pt x="2762728" y="420833"/>
                    <a:pt x="2762728" y="420833"/>
                    <a:pt x="2762728" y="417818"/>
                  </a:cubicBezTo>
                  <a:cubicBezTo>
                    <a:pt x="2761219" y="417818"/>
                    <a:pt x="2761219" y="417818"/>
                    <a:pt x="2761219" y="416311"/>
                  </a:cubicBezTo>
                  <a:cubicBezTo>
                    <a:pt x="2759711" y="414803"/>
                    <a:pt x="2759711" y="414803"/>
                    <a:pt x="2759711" y="413296"/>
                  </a:cubicBezTo>
                  <a:cubicBezTo>
                    <a:pt x="2759711" y="411788"/>
                    <a:pt x="2759711" y="411788"/>
                    <a:pt x="2759711" y="410280"/>
                  </a:cubicBezTo>
                  <a:cubicBezTo>
                    <a:pt x="2759711" y="410280"/>
                    <a:pt x="2758202" y="410280"/>
                    <a:pt x="2758202" y="408773"/>
                  </a:cubicBezTo>
                  <a:cubicBezTo>
                    <a:pt x="2758202" y="408773"/>
                    <a:pt x="2756693" y="407265"/>
                    <a:pt x="2756693" y="407265"/>
                  </a:cubicBezTo>
                  <a:cubicBezTo>
                    <a:pt x="2756693" y="405758"/>
                    <a:pt x="2755185" y="402743"/>
                    <a:pt x="2755185" y="401235"/>
                  </a:cubicBezTo>
                  <a:cubicBezTo>
                    <a:pt x="2755185" y="399728"/>
                    <a:pt x="2756693" y="396712"/>
                    <a:pt x="2755185" y="395205"/>
                  </a:cubicBezTo>
                  <a:cubicBezTo>
                    <a:pt x="2755185" y="395205"/>
                    <a:pt x="2755185" y="392190"/>
                    <a:pt x="2755185" y="390682"/>
                  </a:cubicBezTo>
                  <a:cubicBezTo>
                    <a:pt x="2755185" y="389175"/>
                    <a:pt x="2755185" y="387667"/>
                    <a:pt x="2755185" y="386160"/>
                  </a:cubicBezTo>
                  <a:cubicBezTo>
                    <a:pt x="2753676" y="384652"/>
                    <a:pt x="2753676" y="381637"/>
                    <a:pt x="2753676" y="378622"/>
                  </a:cubicBezTo>
                  <a:cubicBezTo>
                    <a:pt x="2753676" y="378622"/>
                    <a:pt x="2753676" y="377114"/>
                    <a:pt x="2753676" y="375607"/>
                  </a:cubicBezTo>
                  <a:cubicBezTo>
                    <a:pt x="2752167" y="375607"/>
                    <a:pt x="2752167" y="374099"/>
                    <a:pt x="2752167" y="372592"/>
                  </a:cubicBezTo>
                  <a:cubicBezTo>
                    <a:pt x="2752167" y="372592"/>
                    <a:pt x="2752167" y="371084"/>
                    <a:pt x="2750659" y="369576"/>
                  </a:cubicBezTo>
                  <a:cubicBezTo>
                    <a:pt x="2750659" y="369576"/>
                    <a:pt x="2750659" y="366561"/>
                    <a:pt x="2750659" y="365054"/>
                  </a:cubicBezTo>
                  <a:cubicBezTo>
                    <a:pt x="2750659" y="362039"/>
                    <a:pt x="2750659" y="360531"/>
                    <a:pt x="2750659" y="357516"/>
                  </a:cubicBezTo>
                  <a:cubicBezTo>
                    <a:pt x="2750659" y="356008"/>
                    <a:pt x="2749150" y="354501"/>
                    <a:pt x="2750659" y="354501"/>
                  </a:cubicBezTo>
                  <a:cubicBezTo>
                    <a:pt x="2752167" y="351486"/>
                    <a:pt x="2750659" y="352993"/>
                    <a:pt x="2752167" y="351486"/>
                  </a:cubicBezTo>
                  <a:cubicBezTo>
                    <a:pt x="2753676" y="349978"/>
                    <a:pt x="2753676" y="348471"/>
                    <a:pt x="2755185" y="348471"/>
                  </a:cubicBezTo>
                  <a:cubicBezTo>
                    <a:pt x="2756693" y="346963"/>
                    <a:pt x="2762728" y="345456"/>
                    <a:pt x="2764237" y="345456"/>
                  </a:cubicBezTo>
                  <a:cubicBezTo>
                    <a:pt x="2764237" y="345456"/>
                    <a:pt x="2768763" y="342440"/>
                    <a:pt x="2770271" y="342440"/>
                  </a:cubicBezTo>
                  <a:cubicBezTo>
                    <a:pt x="2773289" y="342440"/>
                    <a:pt x="2773289" y="340933"/>
                    <a:pt x="2776306" y="339425"/>
                  </a:cubicBezTo>
                  <a:cubicBezTo>
                    <a:pt x="2779324" y="337918"/>
                    <a:pt x="2779324" y="337918"/>
                    <a:pt x="2783850" y="337918"/>
                  </a:cubicBezTo>
                  <a:cubicBezTo>
                    <a:pt x="2786867" y="337918"/>
                    <a:pt x="2789884" y="337918"/>
                    <a:pt x="2791393" y="336410"/>
                  </a:cubicBezTo>
                  <a:cubicBezTo>
                    <a:pt x="2795919" y="336410"/>
                    <a:pt x="2800445" y="334903"/>
                    <a:pt x="2801954" y="333395"/>
                  </a:cubicBezTo>
                  <a:cubicBezTo>
                    <a:pt x="2803463" y="333395"/>
                    <a:pt x="2804971" y="333395"/>
                    <a:pt x="2806480" y="333395"/>
                  </a:cubicBezTo>
                  <a:cubicBezTo>
                    <a:pt x="2809497" y="331888"/>
                    <a:pt x="2811006" y="330380"/>
                    <a:pt x="2812515" y="328872"/>
                  </a:cubicBezTo>
                  <a:cubicBezTo>
                    <a:pt x="2812515" y="327365"/>
                    <a:pt x="2812515" y="325857"/>
                    <a:pt x="2812515" y="322842"/>
                  </a:cubicBezTo>
                  <a:cubicBezTo>
                    <a:pt x="2812515" y="321335"/>
                    <a:pt x="2812515" y="318320"/>
                    <a:pt x="2812515" y="316812"/>
                  </a:cubicBezTo>
                  <a:cubicBezTo>
                    <a:pt x="2812515" y="313797"/>
                    <a:pt x="2812515" y="316812"/>
                    <a:pt x="2812515" y="313797"/>
                  </a:cubicBezTo>
                  <a:cubicBezTo>
                    <a:pt x="2812515" y="312289"/>
                    <a:pt x="2814023" y="312289"/>
                    <a:pt x="2814023" y="310782"/>
                  </a:cubicBezTo>
                  <a:cubicBezTo>
                    <a:pt x="2815532" y="310782"/>
                    <a:pt x="2814023" y="310782"/>
                    <a:pt x="2815532" y="309274"/>
                  </a:cubicBezTo>
                  <a:cubicBezTo>
                    <a:pt x="2815532" y="309274"/>
                    <a:pt x="2815532" y="309274"/>
                    <a:pt x="2817041" y="307767"/>
                  </a:cubicBezTo>
                  <a:cubicBezTo>
                    <a:pt x="2817041" y="307767"/>
                    <a:pt x="2817041" y="306259"/>
                    <a:pt x="2817041" y="304752"/>
                  </a:cubicBezTo>
                  <a:cubicBezTo>
                    <a:pt x="2818549" y="304752"/>
                    <a:pt x="2818549" y="304752"/>
                    <a:pt x="2818549" y="303244"/>
                  </a:cubicBezTo>
                  <a:cubicBezTo>
                    <a:pt x="2820058" y="303244"/>
                    <a:pt x="2820058" y="303244"/>
                    <a:pt x="2820058" y="301737"/>
                  </a:cubicBezTo>
                  <a:cubicBezTo>
                    <a:pt x="2820058" y="301737"/>
                    <a:pt x="2820058" y="300229"/>
                    <a:pt x="2821567" y="300229"/>
                  </a:cubicBezTo>
                  <a:cubicBezTo>
                    <a:pt x="2821567" y="300229"/>
                    <a:pt x="2823076" y="300229"/>
                    <a:pt x="2823076" y="300229"/>
                  </a:cubicBezTo>
                  <a:cubicBezTo>
                    <a:pt x="2824584" y="298721"/>
                    <a:pt x="2823076" y="300229"/>
                    <a:pt x="2824584" y="298721"/>
                  </a:cubicBezTo>
                  <a:cubicBezTo>
                    <a:pt x="2824584" y="297214"/>
                    <a:pt x="2827602" y="298721"/>
                    <a:pt x="2829110" y="298721"/>
                  </a:cubicBezTo>
                  <a:cubicBezTo>
                    <a:pt x="2830619" y="297214"/>
                    <a:pt x="2832128" y="297214"/>
                    <a:pt x="2832128" y="295706"/>
                  </a:cubicBezTo>
                  <a:cubicBezTo>
                    <a:pt x="2832128" y="295706"/>
                    <a:pt x="2833636" y="295706"/>
                    <a:pt x="2833636" y="294199"/>
                  </a:cubicBezTo>
                  <a:cubicBezTo>
                    <a:pt x="2835145" y="294199"/>
                    <a:pt x="2835145" y="292691"/>
                    <a:pt x="2836654" y="291184"/>
                  </a:cubicBezTo>
                  <a:cubicBezTo>
                    <a:pt x="2836654" y="291184"/>
                    <a:pt x="2836654" y="291184"/>
                    <a:pt x="2836654" y="289676"/>
                  </a:cubicBezTo>
                  <a:cubicBezTo>
                    <a:pt x="2838162" y="288169"/>
                    <a:pt x="2838162" y="288169"/>
                    <a:pt x="2838162" y="288169"/>
                  </a:cubicBezTo>
                  <a:cubicBezTo>
                    <a:pt x="2838162" y="286661"/>
                    <a:pt x="2835145" y="285153"/>
                    <a:pt x="2832128" y="285153"/>
                  </a:cubicBezTo>
                  <a:cubicBezTo>
                    <a:pt x="2832128" y="285153"/>
                    <a:pt x="2830619" y="283646"/>
                    <a:pt x="2827602" y="283646"/>
                  </a:cubicBezTo>
                  <a:cubicBezTo>
                    <a:pt x="2826093" y="283646"/>
                    <a:pt x="2823076" y="285153"/>
                    <a:pt x="2821567" y="285153"/>
                  </a:cubicBezTo>
                  <a:cubicBezTo>
                    <a:pt x="2820058" y="285153"/>
                    <a:pt x="2818549" y="285153"/>
                    <a:pt x="2817041" y="285153"/>
                  </a:cubicBezTo>
                  <a:cubicBezTo>
                    <a:pt x="2815532" y="286661"/>
                    <a:pt x="2815532" y="286661"/>
                    <a:pt x="2812515" y="286661"/>
                  </a:cubicBezTo>
                  <a:cubicBezTo>
                    <a:pt x="2811006" y="285153"/>
                    <a:pt x="2807989" y="286661"/>
                    <a:pt x="2804971" y="286661"/>
                  </a:cubicBezTo>
                  <a:cubicBezTo>
                    <a:pt x="2801954" y="286661"/>
                    <a:pt x="2798937" y="286661"/>
                    <a:pt x="2798937" y="286661"/>
                  </a:cubicBezTo>
                  <a:cubicBezTo>
                    <a:pt x="2798937" y="286661"/>
                    <a:pt x="2795919" y="286661"/>
                    <a:pt x="2794410" y="286661"/>
                  </a:cubicBezTo>
                  <a:cubicBezTo>
                    <a:pt x="2792902" y="286661"/>
                    <a:pt x="2789884" y="286661"/>
                    <a:pt x="2791393" y="285153"/>
                  </a:cubicBezTo>
                  <a:cubicBezTo>
                    <a:pt x="2791393" y="285153"/>
                    <a:pt x="2792902" y="283646"/>
                    <a:pt x="2794410" y="282138"/>
                  </a:cubicBezTo>
                  <a:cubicBezTo>
                    <a:pt x="2795919" y="282138"/>
                    <a:pt x="2795919" y="280631"/>
                    <a:pt x="2795919" y="280631"/>
                  </a:cubicBezTo>
                  <a:cubicBezTo>
                    <a:pt x="2797428" y="279123"/>
                    <a:pt x="2798937" y="279123"/>
                    <a:pt x="2800445" y="277616"/>
                  </a:cubicBezTo>
                  <a:cubicBezTo>
                    <a:pt x="2801954" y="277616"/>
                    <a:pt x="2803463" y="276108"/>
                    <a:pt x="2804971" y="276108"/>
                  </a:cubicBezTo>
                  <a:cubicBezTo>
                    <a:pt x="2804971" y="274601"/>
                    <a:pt x="2806480" y="276108"/>
                    <a:pt x="2807989" y="276108"/>
                  </a:cubicBezTo>
                  <a:cubicBezTo>
                    <a:pt x="2807989" y="274601"/>
                    <a:pt x="2807989" y="274601"/>
                    <a:pt x="2807989" y="274601"/>
                  </a:cubicBezTo>
                  <a:cubicBezTo>
                    <a:pt x="2809497" y="273093"/>
                    <a:pt x="2811006" y="271585"/>
                    <a:pt x="2811006" y="271585"/>
                  </a:cubicBezTo>
                  <a:cubicBezTo>
                    <a:pt x="2812515" y="270078"/>
                    <a:pt x="2815532" y="268570"/>
                    <a:pt x="2815532" y="268570"/>
                  </a:cubicBezTo>
                  <a:cubicBezTo>
                    <a:pt x="2817041" y="268570"/>
                    <a:pt x="2818549" y="265555"/>
                    <a:pt x="2820058" y="265555"/>
                  </a:cubicBezTo>
                  <a:cubicBezTo>
                    <a:pt x="2820058" y="265555"/>
                    <a:pt x="2820058" y="265555"/>
                    <a:pt x="2821567" y="262540"/>
                  </a:cubicBezTo>
                  <a:cubicBezTo>
                    <a:pt x="2821567" y="262540"/>
                    <a:pt x="2821567" y="262540"/>
                    <a:pt x="2827602" y="258017"/>
                  </a:cubicBezTo>
                  <a:cubicBezTo>
                    <a:pt x="2827602" y="258017"/>
                    <a:pt x="2827602" y="258017"/>
                    <a:pt x="2833636" y="255002"/>
                  </a:cubicBezTo>
                  <a:cubicBezTo>
                    <a:pt x="2833636" y="255002"/>
                    <a:pt x="2836654" y="253495"/>
                    <a:pt x="2839671" y="255002"/>
                  </a:cubicBezTo>
                  <a:cubicBezTo>
                    <a:pt x="2842688" y="255002"/>
                    <a:pt x="2842688" y="255002"/>
                    <a:pt x="2847215" y="253495"/>
                  </a:cubicBezTo>
                  <a:cubicBezTo>
                    <a:pt x="2850232" y="253495"/>
                    <a:pt x="2850232" y="255002"/>
                    <a:pt x="2853249" y="255002"/>
                  </a:cubicBezTo>
                  <a:cubicBezTo>
                    <a:pt x="2854758" y="256510"/>
                    <a:pt x="2857775" y="256510"/>
                    <a:pt x="2860793" y="256510"/>
                  </a:cubicBezTo>
                  <a:cubicBezTo>
                    <a:pt x="2863810" y="255002"/>
                    <a:pt x="2865319" y="256510"/>
                    <a:pt x="2871354" y="256510"/>
                  </a:cubicBezTo>
                  <a:cubicBezTo>
                    <a:pt x="2875880" y="258017"/>
                    <a:pt x="2875880" y="256510"/>
                    <a:pt x="2878897" y="258017"/>
                  </a:cubicBezTo>
                  <a:cubicBezTo>
                    <a:pt x="2880406" y="258017"/>
                    <a:pt x="2881914" y="256510"/>
                    <a:pt x="2884932" y="258017"/>
                  </a:cubicBezTo>
                  <a:cubicBezTo>
                    <a:pt x="2886440" y="258017"/>
                    <a:pt x="2884932" y="258017"/>
                    <a:pt x="2889458" y="258017"/>
                  </a:cubicBezTo>
                  <a:cubicBezTo>
                    <a:pt x="2893984" y="259525"/>
                    <a:pt x="2898510" y="259525"/>
                    <a:pt x="2900019" y="259525"/>
                  </a:cubicBezTo>
                  <a:cubicBezTo>
                    <a:pt x="2901527" y="259525"/>
                    <a:pt x="2904545" y="261033"/>
                    <a:pt x="2904545" y="261033"/>
                  </a:cubicBezTo>
                  <a:cubicBezTo>
                    <a:pt x="2906053" y="262540"/>
                    <a:pt x="2909071" y="262540"/>
                    <a:pt x="2910579" y="262540"/>
                  </a:cubicBezTo>
                  <a:cubicBezTo>
                    <a:pt x="2910579" y="262540"/>
                    <a:pt x="2912088" y="262540"/>
                    <a:pt x="2912088" y="262540"/>
                  </a:cubicBezTo>
                  <a:cubicBezTo>
                    <a:pt x="2913597" y="262540"/>
                    <a:pt x="2913597" y="264048"/>
                    <a:pt x="2915106" y="262540"/>
                  </a:cubicBezTo>
                  <a:cubicBezTo>
                    <a:pt x="2915106" y="262540"/>
                    <a:pt x="2918123" y="262540"/>
                    <a:pt x="2918123" y="262540"/>
                  </a:cubicBezTo>
                  <a:cubicBezTo>
                    <a:pt x="2919632" y="264048"/>
                    <a:pt x="2921140" y="262540"/>
                    <a:pt x="2924158" y="262540"/>
                  </a:cubicBezTo>
                  <a:cubicBezTo>
                    <a:pt x="2927175" y="261033"/>
                    <a:pt x="2930192" y="261033"/>
                    <a:pt x="2933210" y="261033"/>
                  </a:cubicBezTo>
                  <a:cubicBezTo>
                    <a:pt x="2936227" y="259525"/>
                    <a:pt x="2939245" y="259525"/>
                    <a:pt x="2943771" y="258017"/>
                  </a:cubicBezTo>
                  <a:cubicBezTo>
                    <a:pt x="2948297" y="256510"/>
                    <a:pt x="2951314" y="255002"/>
                    <a:pt x="2951314" y="255002"/>
                  </a:cubicBezTo>
                  <a:cubicBezTo>
                    <a:pt x="2951314" y="255002"/>
                    <a:pt x="2955840" y="253495"/>
                    <a:pt x="2958857" y="253495"/>
                  </a:cubicBezTo>
                  <a:cubicBezTo>
                    <a:pt x="2963384" y="253495"/>
                    <a:pt x="2964892" y="251987"/>
                    <a:pt x="2967910" y="250480"/>
                  </a:cubicBezTo>
                  <a:cubicBezTo>
                    <a:pt x="2969418" y="250480"/>
                    <a:pt x="2970927" y="248972"/>
                    <a:pt x="2973944" y="248972"/>
                  </a:cubicBezTo>
                  <a:cubicBezTo>
                    <a:pt x="2975453" y="247465"/>
                    <a:pt x="2978470" y="245957"/>
                    <a:pt x="2981488" y="245957"/>
                  </a:cubicBezTo>
                  <a:cubicBezTo>
                    <a:pt x="2981488" y="245957"/>
                    <a:pt x="2982996" y="245957"/>
                    <a:pt x="2982996" y="245957"/>
                  </a:cubicBezTo>
                  <a:cubicBezTo>
                    <a:pt x="2984505" y="244449"/>
                    <a:pt x="2986014" y="244449"/>
                    <a:pt x="2987523" y="244449"/>
                  </a:cubicBezTo>
                  <a:cubicBezTo>
                    <a:pt x="2987523" y="244449"/>
                    <a:pt x="2987523" y="244449"/>
                    <a:pt x="2990540" y="241434"/>
                  </a:cubicBezTo>
                  <a:cubicBezTo>
                    <a:pt x="2992049" y="241434"/>
                    <a:pt x="2995066" y="241434"/>
                    <a:pt x="2996575" y="239927"/>
                  </a:cubicBezTo>
                  <a:cubicBezTo>
                    <a:pt x="2996575" y="239927"/>
                    <a:pt x="2998083" y="239927"/>
                    <a:pt x="2998083" y="239927"/>
                  </a:cubicBezTo>
                  <a:cubicBezTo>
                    <a:pt x="3001101" y="239927"/>
                    <a:pt x="3004118" y="238419"/>
                    <a:pt x="3005627" y="238419"/>
                  </a:cubicBezTo>
                  <a:cubicBezTo>
                    <a:pt x="3008644" y="236912"/>
                    <a:pt x="3008644" y="236912"/>
                    <a:pt x="3010153" y="235404"/>
                  </a:cubicBezTo>
                  <a:cubicBezTo>
                    <a:pt x="3013170" y="235404"/>
                    <a:pt x="3014679" y="235404"/>
                    <a:pt x="3016188" y="235404"/>
                  </a:cubicBezTo>
                  <a:cubicBezTo>
                    <a:pt x="3016188" y="235404"/>
                    <a:pt x="3016188" y="235404"/>
                    <a:pt x="3017696" y="235404"/>
                  </a:cubicBezTo>
                  <a:cubicBezTo>
                    <a:pt x="3017696" y="235404"/>
                    <a:pt x="3019205" y="233897"/>
                    <a:pt x="3020714" y="233897"/>
                  </a:cubicBezTo>
                  <a:cubicBezTo>
                    <a:pt x="3022222" y="233897"/>
                    <a:pt x="3022222" y="230881"/>
                    <a:pt x="3022222" y="230881"/>
                  </a:cubicBezTo>
                  <a:cubicBezTo>
                    <a:pt x="3022222" y="230881"/>
                    <a:pt x="3022222" y="230881"/>
                    <a:pt x="3022222" y="229374"/>
                  </a:cubicBezTo>
                  <a:cubicBezTo>
                    <a:pt x="3023731" y="229374"/>
                    <a:pt x="3022222" y="226359"/>
                    <a:pt x="3022222" y="226359"/>
                  </a:cubicBezTo>
                  <a:cubicBezTo>
                    <a:pt x="3020714" y="223344"/>
                    <a:pt x="3019205" y="223344"/>
                    <a:pt x="3017696" y="220329"/>
                  </a:cubicBezTo>
                  <a:cubicBezTo>
                    <a:pt x="3016188" y="218821"/>
                    <a:pt x="3013170" y="217313"/>
                    <a:pt x="3008644" y="214298"/>
                  </a:cubicBezTo>
                  <a:cubicBezTo>
                    <a:pt x="3005627" y="212791"/>
                    <a:pt x="3004118" y="212791"/>
                    <a:pt x="3001101" y="211283"/>
                  </a:cubicBezTo>
                  <a:cubicBezTo>
                    <a:pt x="2996575" y="209776"/>
                    <a:pt x="2993557" y="208268"/>
                    <a:pt x="2989031" y="206761"/>
                  </a:cubicBezTo>
                  <a:cubicBezTo>
                    <a:pt x="2982996" y="206761"/>
                    <a:pt x="2982996" y="205253"/>
                    <a:pt x="2978470" y="205253"/>
                  </a:cubicBezTo>
                  <a:cubicBezTo>
                    <a:pt x="2973944" y="203745"/>
                    <a:pt x="2973944" y="205253"/>
                    <a:pt x="2961875" y="203745"/>
                  </a:cubicBezTo>
                  <a:cubicBezTo>
                    <a:pt x="2958857" y="203745"/>
                    <a:pt x="2951314" y="203745"/>
                    <a:pt x="2946788" y="202238"/>
                  </a:cubicBezTo>
                  <a:cubicBezTo>
                    <a:pt x="2942262" y="202238"/>
                    <a:pt x="2931701" y="200730"/>
                    <a:pt x="2928684" y="202238"/>
                  </a:cubicBezTo>
                  <a:cubicBezTo>
                    <a:pt x="2924158" y="202238"/>
                    <a:pt x="2919632" y="202238"/>
                    <a:pt x="2916614" y="202238"/>
                  </a:cubicBezTo>
                  <a:cubicBezTo>
                    <a:pt x="2915106" y="202238"/>
                    <a:pt x="2912088" y="202238"/>
                    <a:pt x="2907562" y="203745"/>
                  </a:cubicBezTo>
                  <a:cubicBezTo>
                    <a:pt x="2906053" y="203745"/>
                    <a:pt x="2904545" y="203745"/>
                    <a:pt x="2901527" y="205253"/>
                  </a:cubicBezTo>
                  <a:cubicBezTo>
                    <a:pt x="2898510" y="205253"/>
                    <a:pt x="2895493" y="208268"/>
                    <a:pt x="2892475" y="208268"/>
                  </a:cubicBezTo>
                  <a:cubicBezTo>
                    <a:pt x="2889458" y="209776"/>
                    <a:pt x="2887949" y="211283"/>
                    <a:pt x="2886440" y="212791"/>
                  </a:cubicBezTo>
                  <a:cubicBezTo>
                    <a:pt x="2884932" y="212791"/>
                    <a:pt x="2883423" y="214298"/>
                    <a:pt x="2881914" y="215806"/>
                  </a:cubicBezTo>
                  <a:cubicBezTo>
                    <a:pt x="2880406" y="215806"/>
                    <a:pt x="2878897" y="217313"/>
                    <a:pt x="2878897" y="217313"/>
                  </a:cubicBezTo>
                  <a:cubicBezTo>
                    <a:pt x="2877388" y="220329"/>
                    <a:pt x="2868336" y="223344"/>
                    <a:pt x="2865319" y="223344"/>
                  </a:cubicBezTo>
                  <a:cubicBezTo>
                    <a:pt x="2862301" y="223344"/>
                    <a:pt x="2860793" y="224851"/>
                    <a:pt x="2859284" y="224851"/>
                  </a:cubicBezTo>
                  <a:cubicBezTo>
                    <a:pt x="2857775" y="224851"/>
                    <a:pt x="2854758" y="224851"/>
                    <a:pt x="2853249" y="224851"/>
                  </a:cubicBezTo>
                  <a:cubicBezTo>
                    <a:pt x="2850232" y="226359"/>
                    <a:pt x="2848723" y="226359"/>
                    <a:pt x="2847215" y="226359"/>
                  </a:cubicBezTo>
                  <a:cubicBezTo>
                    <a:pt x="2845706" y="226359"/>
                    <a:pt x="2844197" y="226359"/>
                    <a:pt x="2842688" y="226359"/>
                  </a:cubicBezTo>
                  <a:cubicBezTo>
                    <a:pt x="2841180" y="227866"/>
                    <a:pt x="2833636" y="227866"/>
                    <a:pt x="2832128" y="227866"/>
                  </a:cubicBezTo>
                  <a:cubicBezTo>
                    <a:pt x="2830619" y="227866"/>
                    <a:pt x="2821567" y="232389"/>
                    <a:pt x="2817041" y="232389"/>
                  </a:cubicBezTo>
                  <a:cubicBezTo>
                    <a:pt x="2812515" y="233897"/>
                    <a:pt x="2809497" y="233897"/>
                    <a:pt x="2804971" y="235404"/>
                  </a:cubicBezTo>
                  <a:cubicBezTo>
                    <a:pt x="2800445" y="236912"/>
                    <a:pt x="2792902" y="241434"/>
                    <a:pt x="2792902" y="241434"/>
                  </a:cubicBezTo>
                  <a:cubicBezTo>
                    <a:pt x="2792902" y="241434"/>
                    <a:pt x="2783850" y="244449"/>
                    <a:pt x="2777815" y="248972"/>
                  </a:cubicBezTo>
                  <a:cubicBezTo>
                    <a:pt x="2773289" y="251987"/>
                    <a:pt x="2771780" y="255002"/>
                    <a:pt x="2770271" y="255002"/>
                  </a:cubicBezTo>
                  <a:cubicBezTo>
                    <a:pt x="2770271" y="255002"/>
                    <a:pt x="2765745" y="259525"/>
                    <a:pt x="2761219" y="264048"/>
                  </a:cubicBezTo>
                  <a:cubicBezTo>
                    <a:pt x="2759711" y="267063"/>
                    <a:pt x="2756693" y="268570"/>
                    <a:pt x="2753676" y="270078"/>
                  </a:cubicBezTo>
                  <a:cubicBezTo>
                    <a:pt x="2753676" y="270078"/>
                    <a:pt x="2753676" y="271585"/>
                    <a:pt x="2752167" y="271585"/>
                  </a:cubicBezTo>
                  <a:cubicBezTo>
                    <a:pt x="2750659" y="271585"/>
                    <a:pt x="2746132" y="271585"/>
                    <a:pt x="2743115" y="271585"/>
                  </a:cubicBezTo>
                  <a:cubicBezTo>
                    <a:pt x="2743115" y="271585"/>
                    <a:pt x="2743115" y="271585"/>
                    <a:pt x="2741606" y="270078"/>
                  </a:cubicBezTo>
                  <a:cubicBezTo>
                    <a:pt x="2741606" y="270078"/>
                    <a:pt x="2741606" y="268570"/>
                    <a:pt x="2741606" y="268570"/>
                  </a:cubicBezTo>
                  <a:cubicBezTo>
                    <a:pt x="2740098" y="268570"/>
                    <a:pt x="2740098" y="268570"/>
                    <a:pt x="2740098" y="268570"/>
                  </a:cubicBezTo>
                  <a:cubicBezTo>
                    <a:pt x="2738589" y="268570"/>
                    <a:pt x="2737080" y="267063"/>
                    <a:pt x="2735572" y="265555"/>
                  </a:cubicBezTo>
                  <a:cubicBezTo>
                    <a:pt x="2735572" y="265555"/>
                    <a:pt x="2734063" y="264048"/>
                    <a:pt x="2732554" y="264048"/>
                  </a:cubicBezTo>
                  <a:cubicBezTo>
                    <a:pt x="2732554" y="264048"/>
                    <a:pt x="2732554" y="262540"/>
                    <a:pt x="2732554" y="262540"/>
                  </a:cubicBezTo>
                  <a:cubicBezTo>
                    <a:pt x="2731046" y="262540"/>
                    <a:pt x="2731046" y="261033"/>
                    <a:pt x="2731046" y="261033"/>
                  </a:cubicBezTo>
                  <a:cubicBezTo>
                    <a:pt x="2728028" y="258017"/>
                    <a:pt x="2726520" y="256510"/>
                    <a:pt x="2726520" y="256510"/>
                  </a:cubicBezTo>
                  <a:cubicBezTo>
                    <a:pt x="2725011" y="258017"/>
                    <a:pt x="2721993" y="256510"/>
                    <a:pt x="2721993" y="258017"/>
                  </a:cubicBezTo>
                  <a:cubicBezTo>
                    <a:pt x="2721993" y="259525"/>
                    <a:pt x="2723502" y="268570"/>
                    <a:pt x="2720485" y="273093"/>
                  </a:cubicBezTo>
                  <a:cubicBezTo>
                    <a:pt x="2718976" y="277616"/>
                    <a:pt x="2717467" y="282138"/>
                    <a:pt x="2717467" y="285153"/>
                  </a:cubicBezTo>
                  <a:cubicBezTo>
                    <a:pt x="2717467" y="288169"/>
                    <a:pt x="2714450" y="300229"/>
                    <a:pt x="2714450" y="300229"/>
                  </a:cubicBezTo>
                  <a:cubicBezTo>
                    <a:pt x="2714450" y="300229"/>
                    <a:pt x="2714450" y="303244"/>
                    <a:pt x="2714450" y="307767"/>
                  </a:cubicBezTo>
                  <a:cubicBezTo>
                    <a:pt x="2714450" y="310782"/>
                    <a:pt x="2712941" y="313797"/>
                    <a:pt x="2712941" y="316812"/>
                  </a:cubicBezTo>
                  <a:cubicBezTo>
                    <a:pt x="2712941" y="321335"/>
                    <a:pt x="2714450" y="324350"/>
                    <a:pt x="2712941" y="324350"/>
                  </a:cubicBezTo>
                  <a:cubicBezTo>
                    <a:pt x="2712941" y="327365"/>
                    <a:pt x="2711433" y="331888"/>
                    <a:pt x="2711433" y="333395"/>
                  </a:cubicBezTo>
                  <a:cubicBezTo>
                    <a:pt x="2709924" y="336410"/>
                    <a:pt x="2708415" y="339425"/>
                    <a:pt x="2708415" y="342440"/>
                  </a:cubicBezTo>
                  <a:cubicBezTo>
                    <a:pt x="2708415" y="343948"/>
                    <a:pt x="2706907" y="351486"/>
                    <a:pt x="2706907" y="359024"/>
                  </a:cubicBezTo>
                  <a:cubicBezTo>
                    <a:pt x="2705398" y="359024"/>
                    <a:pt x="2705398" y="362039"/>
                    <a:pt x="2705398" y="362039"/>
                  </a:cubicBezTo>
                  <a:cubicBezTo>
                    <a:pt x="2705398" y="363546"/>
                    <a:pt x="2705398" y="366561"/>
                    <a:pt x="2705398" y="368069"/>
                  </a:cubicBezTo>
                  <a:cubicBezTo>
                    <a:pt x="2706907" y="371084"/>
                    <a:pt x="2705398" y="380129"/>
                    <a:pt x="2705398" y="381637"/>
                  </a:cubicBezTo>
                  <a:cubicBezTo>
                    <a:pt x="2705398" y="381637"/>
                    <a:pt x="2702381" y="383144"/>
                    <a:pt x="2702381" y="384652"/>
                  </a:cubicBezTo>
                  <a:cubicBezTo>
                    <a:pt x="2700872" y="387667"/>
                    <a:pt x="2699363" y="389175"/>
                    <a:pt x="2699363" y="389175"/>
                  </a:cubicBezTo>
                  <a:cubicBezTo>
                    <a:pt x="2699363" y="389175"/>
                    <a:pt x="2699363" y="389175"/>
                    <a:pt x="2696346" y="390682"/>
                  </a:cubicBezTo>
                  <a:cubicBezTo>
                    <a:pt x="2696346" y="390682"/>
                    <a:pt x="2694837" y="393697"/>
                    <a:pt x="2693328" y="396712"/>
                  </a:cubicBezTo>
                  <a:cubicBezTo>
                    <a:pt x="2690311" y="399728"/>
                    <a:pt x="2687294" y="401235"/>
                    <a:pt x="2684276" y="402743"/>
                  </a:cubicBezTo>
                  <a:cubicBezTo>
                    <a:pt x="2682768" y="402743"/>
                    <a:pt x="2682768" y="402743"/>
                    <a:pt x="2682768" y="404250"/>
                  </a:cubicBezTo>
                  <a:cubicBezTo>
                    <a:pt x="2679750" y="404250"/>
                    <a:pt x="2676733" y="404250"/>
                    <a:pt x="2673715" y="404250"/>
                  </a:cubicBezTo>
                  <a:cubicBezTo>
                    <a:pt x="2670698" y="404250"/>
                    <a:pt x="2666172" y="404250"/>
                    <a:pt x="2663155" y="404250"/>
                  </a:cubicBezTo>
                  <a:cubicBezTo>
                    <a:pt x="2661646" y="404250"/>
                    <a:pt x="2658629" y="404250"/>
                    <a:pt x="2657120" y="404250"/>
                  </a:cubicBezTo>
                  <a:cubicBezTo>
                    <a:pt x="2654103" y="404250"/>
                    <a:pt x="2651085" y="404250"/>
                    <a:pt x="2649576" y="402743"/>
                  </a:cubicBezTo>
                  <a:cubicBezTo>
                    <a:pt x="2648068" y="402743"/>
                    <a:pt x="2649576" y="402743"/>
                    <a:pt x="2648068" y="402743"/>
                  </a:cubicBezTo>
                  <a:cubicBezTo>
                    <a:pt x="2646559" y="402743"/>
                    <a:pt x="2645050" y="402743"/>
                    <a:pt x="2643542" y="402743"/>
                  </a:cubicBezTo>
                  <a:cubicBezTo>
                    <a:pt x="2643542" y="402743"/>
                    <a:pt x="2639016" y="398220"/>
                    <a:pt x="2637507" y="396712"/>
                  </a:cubicBezTo>
                  <a:cubicBezTo>
                    <a:pt x="2635998" y="395205"/>
                    <a:pt x="2637507" y="395205"/>
                    <a:pt x="2637507" y="392190"/>
                  </a:cubicBezTo>
                  <a:cubicBezTo>
                    <a:pt x="2635998" y="390682"/>
                    <a:pt x="2637507" y="384652"/>
                    <a:pt x="2635998" y="381637"/>
                  </a:cubicBezTo>
                  <a:cubicBezTo>
                    <a:pt x="2635998" y="378622"/>
                    <a:pt x="2637507" y="377114"/>
                    <a:pt x="2635998" y="372592"/>
                  </a:cubicBezTo>
                  <a:cubicBezTo>
                    <a:pt x="2635998" y="369576"/>
                    <a:pt x="2635998" y="363546"/>
                    <a:pt x="2635998" y="362039"/>
                  </a:cubicBezTo>
                  <a:cubicBezTo>
                    <a:pt x="2637507" y="360531"/>
                    <a:pt x="2640524" y="352993"/>
                    <a:pt x="2640524" y="349978"/>
                  </a:cubicBezTo>
                  <a:cubicBezTo>
                    <a:pt x="2640524" y="348471"/>
                    <a:pt x="2640524" y="345456"/>
                    <a:pt x="2642033" y="343948"/>
                  </a:cubicBezTo>
                  <a:cubicBezTo>
                    <a:pt x="2643542" y="342440"/>
                    <a:pt x="2643542" y="337918"/>
                    <a:pt x="2643542" y="337918"/>
                  </a:cubicBezTo>
                  <a:cubicBezTo>
                    <a:pt x="2643542" y="336410"/>
                    <a:pt x="2643542" y="336410"/>
                    <a:pt x="2645050" y="333395"/>
                  </a:cubicBezTo>
                  <a:cubicBezTo>
                    <a:pt x="2645050" y="331888"/>
                    <a:pt x="2646559" y="330380"/>
                    <a:pt x="2646559" y="330380"/>
                  </a:cubicBezTo>
                  <a:cubicBezTo>
                    <a:pt x="2646559" y="330380"/>
                    <a:pt x="2648068" y="327365"/>
                    <a:pt x="2648068" y="324350"/>
                  </a:cubicBezTo>
                  <a:cubicBezTo>
                    <a:pt x="2649576" y="322842"/>
                    <a:pt x="2649576" y="322842"/>
                    <a:pt x="2651085" y="319827"/>
                  </a:cubicBezTo>
                  <a:cubicBezTo>
                    <a:pt x="2651085" y="316812"/>
                    <a:pt x="2651085" y="318320"/>
                    <a:pt x="2652594" y="315305"/>
                  </a:cubicBezTo>
                  <a:cubicBezTo>
                    <a:pt x="2652594" y="312289"/>
                    <a:pt x="2654103" y="310782"/>
                    <a:pt x="2655611" y="309274"/>
                  </a:cubicBezTo>
                  <a:cubicBezTo>
                    <a:pt x="2655611" y="309274"/>
                    <a:pt x="2655611" y="307767"/>
                    <a:pt x="2657120" y="306259"/>
                  </a:cubicBezTo>
                  <a:cubicBezTo>
                    <a:pt x="2657120" y="304752"/>
                    <a:pt x="2657120" y="304752"/>
                    <a:pt x="2657120" y="303244"/>
                  </a:cubicBezTo>
                  <a:cubicBezTo>
                    <a:pt x="2657120" y="301737"/>
                    <a:pt x="2658629" y="300229"/>
                    <a:pt x="2660137" y="298721"/>
                  </a:cubicBezTo>
                  <a:cubicBezTo>
                    <a:pt x="2660137" y="298721"/>
                    <a:pt x="2658629" y="297214"/>
                    <a:pt x="2660137" y="295706"/>
                  </a:cubicBezTo>
                  <a:cubicBezTo>
                    <a:pt x="2660137" y="295706"/>
                    <a:pt x="2660137" y="295706"/>
                    <a:pt x="2661646" y="292691"/>
                  </a:cubicBezTo>
                  <a:cubicBezTo>
                    <a:pt x="2661646" y="292691"/>
                    <a:pt x="2661646" y="291184"/>
                    <a:pt x="2661646" y="291184"/>
                  </a:cubicBezTo>
                  <a:cubicBezTo>
                    <a:pt x="2663155" y="288169"/>
                    <a:pt x="2664663" y="286661"/>
                    <a:pt x="2664663" y="285153"/>
                  </a:cubicBezTo>
                  <a:cubicBezTo>
                    <a:pt x="2664663" y="283646"/>
                    <a:pt x="2664663" y="283646"/>
                    <a:pt x="2666172" y="280631"/>
                  </a:cubicBezTo>
                  <a:cubicBezTo>
                    <a:pt x="2666172" y="280631"/>
                    <a:pt x="2666172" y="280631"/>
                    <a:pt x="2666172" y="279123"/>
                  </a:cubicBezTo>
                  <a:cubicBezTo>
                    <a:pt x="2667681" y="276108"/>
                    <a:pt x="2667681" y="274601"/>
                    <a:pt x="2669189" y="268570"/>
                  </a:cubicBezTo>
                  <a:cubicBezTo>
                    <a:pt x="2672207" y="264048"/>
                    <a:pt x="2676733" y="259525"/>
                    <a:pt x="2678242" y="258017"/>
                  </a:cubicBezTo>
                  <a:cubicBezTo>
                    <a:pt x="2679750" y="258017"/>
                    <a:pt x="2681259" y="251987"/>
                    <a:pt x="2682768" y="250480"/>
                  </a:cubicBezTo>
                  <a:cubicBezTo>
                    <a:pt x="2684276" y="248972"/>
                    <a:pt x="2682768" y="247465"/>
                    <a:pt x="2685785" y="245957"/>
                  </a:cubicBezTo>
                  <a:cubicBezTo>
                    <a:pt x="2688802" y="242942"/>
                    <a:pt x="2690311" y="241434"/>
                    <a:pt x="2691820" y="238419"/>
                  </a:cubicBezTo>
                  <a:cubicBezTo>
                    <a:pt x="2693328" y="235404"/>
                    <a:pt x="2693328" y="236912"/>
                    <a:pt x="2694837" y="235404"/>
                  </a:cubicBezTo>
                  <a:cubicBezTo>
                    <a:pt x="2696346" y="232389"/>
                    <a:pt x="2697854" y="229374"/>
                    <a:pt x="2699363" y="229374"/>
                  </a:cubicBezTo>
                  <a:cubicBezTo>
                    <a:pt x="2703889" y="229374"/>
                    <a:pt x="2703889" y="230881"/>
                    <a:pt x="2705398" y="230881"/>
                  </a:cubicBezTo>
                  <a:cubicBezTo>
                    <a:pt x="2706907" y="232389"/>
                    <a:pt x="2706907" y="232389"/>
                    <a:pt x="2708415" y="233897"/>
                  </a:cubicBezTo>
                  <a:cubicBezTo>
                    <a:pt x="2709924" y="235404"/>
                    <a:pt x="2712941" y="238419"/>
                    <a:pt x="2715959" y="239927"/>
                  </a:cubicBezTo>
                  <a:cubicBezTo>
                    <a:pt x="2715959" y="239927"/>
                    <a:pt x="2717467" y="241434"/>
                    <a:pt x="2717467" y="241434"/>
                  </a:cubicBezTo>
                  <a:cubicBezTo>
                    <a:pt x="2720485" y="241434"/>
                    <a:pt x="2723502" y="238419"/>
                    <a:pt x="2725011" y="238419"/>
                  </a:cubicBezTo>
                  <a:cubicBezTo>
                    <a:pt x="2728028" y="236912"/>
                    <a:pt x="2732554" y="233897"/>
                    <a:pt x="2732554" y="233897"/>
                  </a:cubicBezTo>
                  <a:cubicBezTo>
                    <a:pt x="2732554" y="233897"/>
                    <a:pt x="2732554" y="233897"/>
                    <a:pt x="2737080" y="233897"/>
                  </a:cubicBezTo>
                  <a:cubicBezTo>
                    <a:pt x="2737080" y="233897"/>
                    <a:pt x="2738589" y="232389"/>
                    <a:pt x="2743115" y="232389"/>
                  </a:cubicBezTo>
                  <a:cubicBezTo>
                    <a:pt x="2746132" y="230881"/>
                    <a:pt x="2747641" y="232389"/>
                    <a:pt x="2750659" y="232389"/>
                  </a:cubicBezTo>
                  <a:cubicBezTo>
                    <a:pt x="2753676" y="233897"/>
                    <a:pt x="2753676" y="235404"/>
                    <a:pt x="2756693" y="235404"/>
                  </a:cubicBezTo>
                  <a:cubicBezTo>
                    <a:pt x="2761219" y="235404"/>
                    <a:pt x="2758202" y="233897"/>
                    <a:pt x="2759711" y="232389"/>
                  </a:cubicBezTo>
                  <a:cubicBezTo>
                    <a:pt x="2762728" y="232389"/>
                    <a:pt x="2768763" y="229374"/>
                    <a:pt x="2770271" y="229374"/>
                  </a:cubicBezTo>
                  <a:cubicBezTo>
                    <a:pt x="2773289" y="229374"/>
                    <a:pt x="2776306" y="226359"/>
                    <a:pt x="2777815" y="226359"/>
                  </a:cubicBezTo>
                  <a:cubicBezTo>
                    <a:pt x="2777815" y="226359"/>
                    <a:pt x="2777815" y="226359"/>
                    <a:pt x="2776306" y="224851"/>
                  </a:cubicBezTo>
                  <a:cubicBezTo>
                    <a:pt x="2774798" y="224851"/>
                    <a:pt x="2773289" y="223344"/>
                    <a:pt x="2771780" y="223344"/>
                  </a:cubicBezTo>
                  <a:cubicBezTo>
                    <a:pt x="2771780" y="223344"/>
                    <a:pt x="2771780" y="221836"/>
                    <a:pt x="2771780" y="221836"/>
                  </a:cubicBezTo>
                  <a:cubicBezTo>
                    <a:pt x="2770271" y="221836"/>
                    <a:pt x="2770271" y="221836"/>
                    <a:pt x="2770271" y="220329"/>
                  </a:cubicBezTo>
                  <a:cubicBezTo>
                    <a:pt x="2768763" y="220329"/>
                    <a:pt x="2768763" y="218821"/>
                    <a:pt x="2767254" y="218821"/>
                  </a:cubicBezTo>
                  <a:cubicBezTo>
                    <a:pt x="2767254" y="218821"/>
                    <a:pt x="2767254" y="217313"/>
                    <a:pt x="2767254" y="217313"/>
                  </a:cubicBezTo>
                  <a:cubicBezTo>
                    <a:pt x="2765745" y="217313"/>
                    <a:pt x="2764237" y="215806"/>
                    <a:pt x="2762728" y="214298"/>
                  </a:cubicBezTo>
                  <a:cubicBezTo>
                    <a:pt x="2762728" y="212791"/>
                    <a:pt x="2762728" y="211283"/>
                    <a:pt x="2762728" y="211283"/>
                  </a:cubicBezTo>
                  <a:cubicBezTo>
                    <a:pt x="2762728" y="209776"/>
                    <a:pt x="2762728" y="209776"/>
                    <a:pt x="2762728" y="208268"/>
                  </a:cubicBezTo>
                  <a:cubicBezTo>
                    <a:pt x="2762728" y="208268"/>
                    <a:pt x="2761219" y="206761"/>
                    <a:pt x="2761219" y="205253"/>
                  </a:cubicBezTo>
                  <a:cubicBezTo>
                    <a:pt x="2761219" y="203745"/>
                    <a:pt x="2761219" y="203745"/>
                    <a:pt x="2759711" y="202238"/>
                  </a:cubicBezTo>
                  <a:cubicBezTo>
                    <a:pt x="2759711" y="200730"/>
                    <a:pt x="2761219" y="200730"/>
                    <a:pt x="2761219" y="200730"/>
                  </a:cubicBezTo>
                  <a:cubicBezTo>
                    <a:pt x="2759711" y="199223"/>
                    <a:pt x="2759711" y="197715"/>
                    <a:pt x="2759711" y="197715"/>
                  </a:cubicBezTo>
                  <a:cubicBezTo>
                    <a:pt x="2759711" y="196208"/>
                    <a:pt x="2758202" y="188670"/>
                    <a:pt x="2758202" y="178117"/>
                  </a:cubicBezTo>
                  <a:cubicBezTo>
                    <a:pt x="2758202" y="175102"/>
                    <a:pt x="2758202" y="173594"/>
                    <a:pt x="2759711" y="172087"/>
                  </a:cubicBezTo>
                  <a:cubicBezTo>
                    <a:pt x="2759711" y="166057"/>
                    <a:pt x="2759711" y="158519"/>
                    <a:pt x="2759711" y="152489"/>
                  </a:cubicBezTo>
                  <a:cubicBezTo>
                    <a:pt x="2759711" y="141936"/>
                    <a:pt x="2758202" y="132890"/>
                    <a:pt x="2759711" y="125353"/>
                  </a:cubicBezTo>
                  <a:cubicBezTo>
                    <a:pt x="2759711" y="125353"/>
                    <a:pt x="2759711" y="123845"/>
                    <a:pt x="2761219" y="122338"/>
                  </a:cubicBezTo>
                  <a:cubicBezTo>
                    <a:pt x="2761219" y="122338"/>
                    <a:pt x="2762728" y="120830"/>
                    <a:pt x="2764237" y="119322"/>
                  </a:cubicBezTo>
                  <a:cubicBezTo>
                    <a:pt x="2765745" y="117815"/>
                    <a:pt x="2765745" y="116307"/>
                    <a:pt x="2767254" y="114800"/>
                  </a:cubicBezTo>
                  <a:cubicBezTo>
                    <a:pt x="2768763" y="114800"/>
                    <a:pt x="2768763" y="114800"/>
                    <a:pt x="2770271" y="114800"/>
                  </a:cubicBezTo>
                  <a:cubicBezTo>
                    <a:pt x="2771780" y="114800"/>
                    <a:pt x="2774798" y="113292"/>
                    <a:pt x="2776306" y="114800"/>
                  </a:cubicBezTo>
                  <a:cubicBezTo>
                    <a:pt x="2776306" y="116307"/>
                    <a:pt x="2776306" y="117815"/>
                    <a:pt x="2779324" y="119322"/>
                  </a:cubicBezTo>
                  <a:cubicBezTo>
                    <a:pt x="2780832" y="119322"/>
                    <a:pt x="2782341" y="120830"/>
                    <a:pt x="2782341" y="120830"/>
                  </a:cubicBezTo>
                  <a:cubicBezTo>
                    <a:pt x="2782341" y="122338"/>
                    <a:pt x="2782341" y="123845"/>
                    <a:pt x="2782341" y="125353"/>
                  </a:cubicBezTo>
                  <a:cubicBezTo>
                    <a:pt x="2782341" y="125353"/>
                    <a:pt x="2782341" y="126860"/>
                    <a:pt x="2782341" y="126860"/>
                  </a:cubicBezTo>
                  <a:cubicBezTo>
                    <a:pt x="2782341" y="132890"/>
                    <a:pt x="2783850" y="138921"/>
                    <a:pt x="2783850" y="146458"/>
                  </a:cubicBezTo>
                  <a:cubicBezTo>
                    <a:pt x="2783850" y="153996"/>
                    <a:pt x="2782341" y="152489"/>
                    <a:pt x="2783850" y="160026"/>
                  </a:cubicBezTo>
                  <a:cubicBezTo>
                    <a:pt x="2785358" y="167564"/>
                    <a:pt x="2788376" y="161534"/>
                    <a:pt x="2789884" y="170579"/>
                  </a:cubicBezTo>
                  <a:cubicBezTo>
                    <a:pt x="2789884" y="176610"/>
                    <a:pt x="2789884" y="196208"/>
                    <a:pt x="2791393" y="200730"/>
                  </a:cubicBezTo>
                  <a:cubicBezTo>
                    <a:pt x="2791393" y="202238"/>
                    <a:pt x="2794410" y="202238"/>
                    <a:pt x="2795919" y="203745"/>
                  </a:cubicBezTo>
                  <a:cubicBezTo>
                    <a:pt x="2795919" y="203745"/>
                    <a:pt x="2797428" y="203745"/>
                    <a:pt x="2797428" y="205253"/>
                  </a:cubicBezTo>
                  <a:cubicBezTo>
                    <a:pt x="2797428" y="205253"/>
                    <a:pt x="2797428" y="208268"/>
                    <a:pt x="2797428" y="209776"/>
                  </a:cubicBezTo>
                  <a:cubicBezTo>
                    <a:pt x="2797428" y="211283"/>
                    <a:pt x="2798937" y="209776"/>
                    <a:pt x="2800445" y="211283"/>
                  </a:cubicBezTo>
                  <a:cubicBezTo>
                    <a:pt x="2801954" y="211283"/>
                    <a:pt x="2801954" y="211283"/>
                    <a:pt x="2803463" y="212791"/>
                  </a:cubicBezTo>
                  <a:cubicBezTo>
                    <a:pt x="2804971" y="212791"/>
                    <a:pt x="2804971" y="212791"/>
                    <a:pt x="2804971" y="211283"/>
                  </a:cubicBezTo>
                  <a:cubicBezTo>
                    <a:pt x="2806480" y="211283"/>
                    <a:pt x="2806480" y="211283"/>
                    <a:pt x="2806480" y="211283"/>
                  </a:cubicBezTo>
                  <a:cubicBezTo>
                    <a:pt x="2806480" y="209776"/>
                    <a:pt x="2806480" y="208268"/>
                    <a:pt x="2806480" y="208268"/>
                  </a:cubicBezTo>
                  <a:cubicBezTo>
                    <a:pt x="2806480" y="203745"/>
                    <a:pt x="2806480" y="203745"/>
                    <a:pt x="2806480" y="200730"/>
                  </a:cubicBezTo>
                  <a:cubicBezTo>
                    <a:pt x="2806480" y="199223"/>
                    <a:pt x="2806480" y="194700"/>
                    <a:pt x="2806480" y="188670"/>
                  </a:cubicBezTo>
                  <a:cubicBezTo>
                    <a:pt x="2806480" y="187162"/>
                    <a:pt x="2806480" y="187162"/>
                    <a:pt x="2806480" y="185655"/>
                  </a:cubicBezTo>
                  <a:cubicBezTo>
                    <a:pt x="2804971" y="181132"/>
                    <a:pt x="2804971" y="176610"/>
                    <a:pt x="2804971" y="172087"/>
                  </a:cubicBezTo>
                  <a:cubicBezTo>
                    <a:pt x="2806480" y="167564"/>
                    <a:pt x="2806480" y="164549"/>
                    <a:pt x="2807989" y="160026"/>
                  </a:cubicBezTo>
                  <a:cubicBezTo>
                    <a:pt x="2807989" y="158519"/>
                    <a:pt x="2809497" y="155504"/>
                    <a:pt x="2809497" y="153996"/>
                  </a:cubicBezTo>
                  <a:cubicBezTo>
                    <a:pt x="2809497" y="153996"/>
                    <a:pt x="2811006" y="153996"/>
                    <a:pt x="2811006" y="152489"/>
                  </a:cubicBezTo>
                  <a:cubicBezTo>
                    <a:pt x="2811006" y="147966"/>
                    <a:pt x="2812515" y="146458"/>
                    <a:pt x="2814023" y="141936"/>
                  </a:cubicBezTo>
                  <a:cubicBezTo>
                    <a:pt x="2815532" y="134398"/>
                    <a:pt x="2815532" y="132890"/>
                    <a:pt x="2817041" y="126860"/>
                  </a:cubicBezTo>
                  <a:cubicBezTo>
                    <a:pt x="2817041" y="126860"/>
                    <a:pt x="2818549" y="122338"/>
                    <a:pt x="2818549" y="120830"/>
                  </a:cubicBezTo>
                  <a:cubicBezTo>
                    <a:pt x="2818549" y="120830"/>
                    <a:pt x="2817041" y="119322"/>
                    <a:pt x="2817041" y="119322"/>
                  </a:cubicBezTo>
                  <a:cubicBezTo>
                    <a:pt x="2817041" y="117815"/>
                    <a:pt x="2818549" y="117815"/>
                    <a:pt x="2818549" y="116307"/>
                  </a:cubicBezTo>
                  <a:cubicBezTo>
                    <a:pt x="2820058" y="114800"/>
                    <a:pt x="2823076" y="114800"/>
                    <a:pt x="2823076" y="113292"/>
                  </a:cubicBezTo>
                  <a:cubicBezTo>
                    <a:pt x="2824584" y="113292"/>
                    <a:pt x="2826093" y="114800"/>
                    <a:pt x="2827602" y="114800"/>
                  </a:cubicBezTo>
                  <a:cubicBezTo>
                    <a:pt x="2827602" y="116307"/>
                    <a:pt x="2829110" y="116307"/>
                    <a:pt x="2829110" y="116307"/>
                  </a:cubicBezTo>
                  <a:cubicBezTo>
                    <a:pt x="2830619" y="117815"/>
                    <a:pt x="2830619" y="117815"/>
                    <a:pt x="2830619" y="119322"/>
                  </a:cubicBezTo>
                  <a:cubicBezTo>
                    <a:pt x="2830619" y="120830"/>
                    <a:pt x="2830619" y="120830"/>
                    <a:pt x="2832128" y="120830"/>
                  </a:cubicBezTo>
                  <a:cubicBezTo>
                    <a:pt x="2832128" y="120830"/>
                    <a:pt x="2833636" y="120830"/>
                    <a:pt x="2833636" y="122338"/>
                  </a:cubicBezTo>
                  <a:cubicBezTo>
                    <a:pt x="2833636" y="122338"/>
                    <a:pt x="2833636" y="122338"/>
                    <a:pt x="2835145" y="123845"/>
                  </a:cubicBezTo>
                  <a:cubicBezTo>
                    <a:pt x="2835145" y="123845"/>
                    <a:pt x="2835145" y="123845"/>
                    <a:pt x="2835145" y="125353"/>
                  </a:cubicBezTo>
                  <a:cubicBezTo>
                    <a:pt x="2835145" y="125353"/>
                    <a:pt x="2836654" y="125353"/>
                    <a:pt x="2836654" y="126860"/>
                  </a:cubicBezTo>
                  <a:cubicBezTo>
                    <a:pt x="2836654" y="128368"/>
                    <a:pt x="2835145" y="129875"/>
                    <a:pt x="2836654" y="131383"/>
                  </a:cubicBezTo>
                  <a:cubicBezTo>
                    <a:pt x="2836654" y="132890"/>
                    <a:pt x="2835145" y="132890"/>
                    <a:pt x="2835145" y="132890"/>
                  </a:cubicBezTo>
                  <a:cubicBezTo>
                    <a:pt x="2835145" y="135906"/>
                    <a:pt x="2835145" y="137413"/>
                    <a:pt x="2835145" y="138921"/>
                  </a:cubicBezTo>
                  <a:cubicBezTo>
                    <a:pt x="2835145" y="140428"/>
                    <a:pt x="2835145" y="141936"/>
                    <a:pt x="2835145" y="143443"/>
                  </a:cubicBezTo>
                  <a:cubicBezTo>
                    <a:pt x="2835145" y="144951"/>
                    <a:pt x="2836654" y="144951"/>
                    <a:pt x="2836654" y="146458"/>
                  </a:cubicBezTo>
                  <a:cubicBezTo>
                    <a:pt x="2836654" y="149474"/>
                    <a:pt x="2835145" y="150981"/>
                    <a:pt x="2835145" y="152489"/>
                  </a:cubicBezTo>
                  <a:cubicBezTo>
                    <a:pt x="2835145" y="157011"/>
                    <a:pt x="2836654" y="161534"/>
                    <a:pt x="2836654" y="164549"/>
                  </a:cubicBezTo>
                  <a:cubicBezTo>
                    <a:pt x="2836654" y="167564"/>
                    <a:pt x="2835145" y="169072"/>
                    <a:pt x="2835145" y="170579"/>
                  </a:cubicBezTo>
                  <a:cubicBezTo>
                    <a:pt x="2835145" y="172087"/>
                    <a:pt x="2836654" y="175102"/>
                    <a:pt x="2836654" y="176610"/>
                  </a:cubicBezTo>
                  <a:cubicBezTo>
                    <a:pt x="2836654" y="178117"/>
                    <a:pt x="2835145" y="181132"/>
                    <a:pt x="2835145" y="182640"/>
                  </a:cubicBezTo>
                  <a:cubicBezTo>
                    <a:pt x="2835145" y="185655"/>
                    <a:pt x="2835145" y="187162"/>
                    <a:pt x="2835145" y="190178"/>
                  </a:cubicBezTo>
                  <a:cubicBezTo>
                    <a:pt x="2835145" y="196208"/>
                    <a:pt x="2838162" y="197715"/>
                    <a:pt x="2838162" y="197715"/>
                  </a:cubicBezTo>
                  <a:cubicBezTo>
                    <a:pt x="2838162" y="199223"/>
                    <a:pt x="2838162" y="199223"/>
                    <a:pt x="2838162" y="200730"/>
                  </a:cubicBezTo>
                  <a:cubicBezTo>
                    <a:pt x="2839671" y="202238"/>
                    <a:pt x="2839671" y="202238"/>
                    <a:pt x="2841180" y="200730"/>
                  </a:cubicBezTo>
                  <a:cubicBezTo>
                    <a:pt x="2842688" y="200730"/>
                    <a:pt x="2844197" y="200730"/>
                    <a:pt x="2844197" y="200730"/>
                  </a:cubicBezTo>
                  <a:cubicBezTo>
                    <a:pt x="2845706" y="200730"/>
                    <a:pt x="2847215" y="200730"/>
                    <a:pt x="2848723" y="200730"/>
                  </a:cubicBezTo>
                  <a:cubicBezTo>
                    <a:pt x="2848723" y="199223"/>
                    <a:pt x="2850232" y="199223"/>
                    <a:pt x="2853249" y="199223"/>
                  </a:cubicBezTo>
                  <a:cubicBezTo>
                    <a:pt x="2854758" y="197715"/>
                    <a:pt x="2854758" y="197715"/>
                    <a:pt x="2856267" y="196208"/>
                  </a:cubicBezTo>
                  <a:cubicBezTo>
                    <a:pt x="2857775" y="196208"/>
                    <a:pt x="2859284" y="196208"/>
                    <a:pt x="2859284" y="194700"/>
                  </a:cubicBezTo>
                  <a:cubicBezTo>
                    <a:pt x="2860793" y="194700"/>
                    <a:pt x="2862301" y="193193"/>
                    <a:pt x="2862301" y="193193"/>
                  </a:cubicBezTo>
                  <a:cubicBezTo>
                    <a:pt x="2862301" y="191685"/>
                    <a:pt x="2863810" y="191685"/>
                    <a:pt x="2863810" y="190178"/>
                  </a:cubicBezTo>
                  <a:cubicBezTo>
                    <a:pt x="2863810" y="190178"/>
                    <a:pt x="2862301" y="190178"/>
                    <a:pt x="2860793" y="190178"/>
                  </a:cubicBezTo>
                  <a:cubicBezTo>
                    <a:pt x="2859284" y="190178"/>
                    <a:pt x="2859284" y="190178"/>
                    <a:pt x="2857775" y="188670"/>
                  </a:cubicBezTo>
                  <a:cubicBezTo>
                    <a:pt x="2857775" y="187162"/>
                    <a:pt x="2856267" y="187162"/>
                    <a:pt x="2856267" y="185655"/>
                  </a:cubicBezTo>
                  <a:cubicBezTo>
                    <a:pt x="2856267" y="184147"/>
                    <a:pt x="2854758" y="182640"/>
                    <a:pt x="2854758" y="181132"/>
                  </a:cubicBezTo>
                  <a:cubicBezTo>
                    <a:pt x="2854758" y="176610"/>
                    <a:pt x="2853249" y="173594"/>
                    <a:pt x="2854758" y="172087"/>
                  </a:cubicBezTo>
                  <a:cubicBezTo>
                    <a:pt x="2854758" y="170579"/>
                    <a:pt x="2854758" y="169072"/>
                    <a:pt x="2854758" y="167564"/>
                  </a:cubicBezTo>
                  <a:cubicBezTo>
                    <a:pt x="2854758" y="164549"/>
                    <a:pt x="2856267" y="163042"/>
                    <a:pt x="2856267" y="161534"/>
                  </a:cubicBezTo>
                  <a:cubicBezTo>
                    <a:pt x="2856267" y="161534"/>
                    <a:pt x="2856267" y="160026"/>
                    <a:pt x="2857775" y="157011"/>
                  </a:cubicBezTo>
                  <a:cubicBezTo>
                    <a:pt x="2857775" y="153996"/>
                    <a:pt x="2859284" y="152489"/>
                    <a:pt x="2860793" y="150981"/>
                  </a:cubicBezTo>
                  <a:cubicBezTo>
                    <a:pt x="2862301" y="149474"/>
                    <a:pt x="2863810" y="146458"/>
                    <a:pt x="2865319" y="144951"/>
                  </a:cubicBezTo>
                  <a:cubicBezTo>
                    <a:pt x="2865319" y="144951"/>
                    <a:pt x="2865319" y="141936"/>
                    <a:pt x="2868336" y="140428"/>
                  </a:cubicBezTo>
                  <a:cubicBezTo>
                    <a:pt x="2869845" y="138921"/>
                    <a:pt x="2869845" y="137413"/>
                    <a:pt x="2869845" y="135906"/>
                  </a:cubicBezTo>
                  <a:cubicBezTo>
                    <a:pt x="2869845" y="135906"/>
                    <a:pt x="2869845" y="135906"/>
                    <a:pt x="2869845" y="134398"/>
                  </a:cubicBezTo>
                  <a:cubicBezTo>
                    <a:pt x="2868336" y="134398"/>
                    <a:pt x="2866827" y="132890"/>
                    <a:pt x="2866827" y="132890"/>
                  </a:cubicBezTo>
                  <a:cubicBezTo>
                    <a:pt x="2865319" y="131383"/>
                    <a:pt x="2862301" y="129875"/>
                    <a:pt x="2860793" y="128368"/>
                  </a:cubicBezTo>
                  <a:cubicBezTo>
                    <a:pt x="2857775" y="126860"/>
                    <a:pt x="2856267" y="125353"/>
                    <a:pt x="2853249" y="123845"/>
                  </a:cubicBezTo>
                  <a:cubicBezTo>
                    <a:pt x="2851741" y="122338"/>
                    <a:pt x="2850232" y="122338"/>
                    <a:pt x="2850232" y="120830"/>
                  </a:cubicBezTo>
                  <a:cubicBezTo>
                    <a:pt x="2848723" y="119322"/>
                    <a:pt x="2848723" y="117815"/>
                    <a:pt x="2848723" y="114800"/>
                  </a:cubicBezTo>
                  <a:cubicBezTo>
                    <a:pt x="2848723" y="111785"/>
                    <a:pt x="2848723" y="102739"/>
                    <a:pt x="2848723" y="96709"/>
                  </a:cubicBezTo>
                  <a:cubicBezTo>
                    <a:pt x="2850232" y="93694"/>
                    <a:pt x="2850232" y="89171"/>
                    <a:pt x="2851741" y="86156"/>
                  </a:cubicBezTo>
                  <a:cubicBezTo>
                    <a:pt x="2851741" y="77111"/>
                    <a:pt x="2853249" y="66558"/>
                    <a:pt x="2854758" y="63543"/>
                  </a:cubicBezTo>
                  <a:cubicBezTo>
                    <a:pt x="2854758" y="62035"/>
                    <a:pt x="2854758" y="57513"/>
                    <a:pt x="2856267" y="52990"/>
                  </a:cubicBezTo>
                  <a:cubicBezTo>
                    <a:pt x="2856267" y="51482"/>
                    <a:pt x="2856267" y="48467"/>
                    <a:pt x="2857775" y="45452"/>
                  </a:cubicBezTo>
                  <a:cubicBezTo>
                    <a:pt x="2857775" y="42437"/>
                    <a:pt x="2859284" y="40929"/>
                    <a:pt x="2862301" y="39422"/>
                  </a:cubicBezTo>
                  <a:cubicBezTo>
                    <a:pt x="2862301" y="37914"/>
                    <a:pt x="2863810" y="36407"/>
                    <a:pt x="2863810" y="34899"/>
                  </a:cubicBezTo>
                  <a:cubicBezTo>
                    <a:pt x="2865319" y="31884"/>
                    <a:pt x="2865319" y="31884"/>
                    <a:pt x="2866827" y="31884"/>
                  </a:cubicBezTo>
                  <a:cubicBezTo>
                    <a:pt x="2868336" y="28869"/>
                    <a:pt x="2869845" y="27361"/>
                    <a:pt x="2869845" y="27361"/>
                  </a:cubicBezTo>
                  <a:close/>
                  <a:moveTo>
                    <a:pt x="4286306" y="17916"/>
                  </a:moveTo>
                  <a:cubicBezTo>
                    <a:pt x="4292316" y="17916"/>
                    <a:pt x="4298326" y="17916"/>
                    <a:pt x="4298326" y="17916"/>
                  </a:cubicBezTo>
                  <a:cubicBezTo>
                    <a:pt x="4298326" y="17916"/>
                    <a:pt x="4302834" y="19425"/>
                    <a:pt x="4304336" y="25459"/>
                  </a:cubicBezTo>
                  <a:cubicBezTo>
                    <a:pt x="4304336" y="31494"/>
                    <a:pt x="4304336" y="36020"/>
                    <a:pt x="4310347" y="36020"/>
                  </a:cubicBezTo>
                  <a:cubicBezTo>
                    <a:pt x="4314854" y="36020"/>
                    <a:pt x="4316357" y="33003"/>
                    <a:pt x="4322367" y="33003"/>
                  </a:cubicBezTo>
                  <a:cubicBezTo>
                    <a:pt x="4328378" y="33003"/>
                    <a:pt x="4332885" y="33003"/>
                    <a:pt x="4332885" y="37529"/>
                  </a:cubicBezTo>
                  <a:cubicBezTo>
                    <a:pt x="4332885" y="43564"/>
                    <a:pt x="4331383" y="39038"/>
                    <a:pt x="4323870" y="43564"/>
                  </a:cubicBezTo>
                  <a:cubicBezTo>
                    <a:pt x="4316357" y="46581"/>
                    <a:pt x="4314854" y="46581"/>
                    <a:pt x="4311849" y="52616"/>
                  </a:cubicBezTo>
                  <a:cubicBezTo>
                    <a:pt x="4308844" y="57142"/>
                    <a:pt x="4304336" y="57142"/>
                    <a:pt x="4304336" y="63177"/>
                  </a:cubicBezTo>
                  <a:cubicBezTo>
                    <a:pt x="4304336" y="70720"/>
                    <a:pt x="4307342" y="75246"/>
                    <a:pt x="4307342" y="75246"/>
                  </a:cubicBezTo>
                  <a:cubicBezTo>
                    <a:pt x="4307342" y="75246"/>
                    <a:pt x="4307342" y="75246"/>
                    <a:pt x="4316357" y="76755"/>
                  </a:cubicBezTo>
                  <a:cubicBezTo>
                    <a:pt x="4316357" y="76755"/>
                    <a:pt x="4316357" y="79772"/>
                    <a:pt x="4323870" y="79772"/>
                  </a:cubicBezTo>
                  <a:cubicBezTo>
                    <a:pt x="4331383" y="79772"/>
                    <a:pt x="4334388" y="75246"/>
                    <a:pt x="4334388" y="75246"/>
                  </a:cubicBezTo>
                  <a:cubicBezTo>
                    <a:pt x="4334388" y="75246"/>
                    <a:pt x="4340398" y="73738"/>
                    <a:pt x="4347911" y="73738"/>
                  </a:cubicBezTo>
                  <a:cubicBezTo>
                    <a:pt x="4355424" y="73738"/>
                    <a:pt x="4359932" y="72229"/>
                    <a:pt x="4364439" y="73738"/>
                  </a:cubicBezTo>
                  <a:cubicBezTo>
                    <a:pt x="4368947" y="73738"/>
                    <a:pt x="4371952" y="70720"/>
                    <a:pt x="4376460" y="76755"/>
                  </a:cubicBezTo>
                  <a:cubicBezTo>
                    <a:pt x="4382470" y="81281"/>
                    <a:pt x="4382470" y="85807"/>
                    <a:pt x="4380968" y="93351"/>
                  </a:cubicBezTo>
                  <a:cubicBezTo>
                    <a:pt x="4380968" y="102403"/>
                    <a:pt x="4374957" y="120507"/>
                    <a:pt x="4371952" y="129559"/>
                  </a:cubicBezTo>
                  <a:cubicBezTo>
                    <a:pt x="4368947" y="138611"/>
                    <a:pt x="4364439" y="143137"/>
                    <a:pt x="4361434" y="152189"/>
                  </a:cubicBezTo>
                  <a:cubicBezTo>
                    <a:pt x="4356926" y="162750"/>
                    <a:pt x="4355424" y="174820"/>
                    <a:pt x="4356926" y="177837"/>
                  </a:cubicBezTo>
                  <a:cubicBezTo>
                    <a:pt x="4359932" y="182363"/>
                    <a:pt x="4361434" y="180854"/>
                    <a:pt x="4370450" y="180854"/>
                  </a:cubicBezTo>
                  <a:cubicBezTo>
                    <a:pt x="4379465" y="180854"/>
                    <a:pt x="4371952" y="185380"/>
                    <a:pt x="4383973" y="180854"/>
                  </a:cubicBezTo>
                  <a:cubicBezTo>
                    <a:pt x="4395993" y="174820"/>
                    <a:pt x="4391486" y="174820"/>
                    <a:pt x="4400501" y="174820"/>
                  </a:cubicBezTo>
                  <a:cubicBezTo>
                    <a:pt x="4411019" y="174820"/>
                    <a:pt x="4405009" y="171802"/>
                    <a:pt x="4415527" y="176328"/>
                  </a:cubicBezTo>
                  <a:cubicBezTo>
                    <a:pt x="4424542" y="180854"/>
                    <a:pt x="4427547" y="177837"/>
                    <a:pt x="4435060" y="185380"/>
                  </a:cubicBezTo>
                  <a:cubicBezTo>
                    <a:pt x="4442573" y="192924"/>
                    <a:pt x="4441070" y="197450"/>
                    <a:pt x="4441070" y="201976"/>
                  </a:cubicBezTo>
                  <a:cubicBezTo>
                    <a:pt x="4441070" y="208011"/>
                    <a:pt x="4432055" y="221589"/>
                    <a:pt x="4427547" y="223098"/>
                  </a:cubicBezTo>
                  <a:cubicBezTo>
                    <a:pt x="4421537" y="224606"/>
                    <a:pt x="4414024" y="232150"/>
                    <a:pt x="4409516" y="233659"/>
                  </a:cubicBezTo>
                  <a:cubicBezTo>
                    <a:pt x="4406511" y="235167"/>
                    <a:pt x="4398998" y="235167"/>
                    <a:pt x="4398998" y="235167"/>
                  </a:cubicBezTo>
                  <a:cubicBezTo>
                    <a:pt x="4398998" y="235167"/>
                    <a:pt x="4379465" y="251763"/>
                    <a:pt x="4371952" y="251763"/>
                  </a:cubicBezTo>
                  <a:cubicBezTo>
                    <a:pt x="4365942" y="253271"/>
                    <a:pt x="4356926" y="256289"/>
                    <a:pt x="4350916" y="256289"/>
                  </a:cubicBezTo>
                  <a:cubicBezTo>
                    <a:pt x="4346408" y="257798"/>
                    <a:pt x="4337393" y="265341"/>
                    <a:pt x="4337393" y="265341"/>
                  </a:cubicBezTo>
                  <a:cubicBezTo>
                    <a:pt x="4337393" y="265341"/>
                    <a:pt x="4335890" y="274393"/>
                    <a:pt x="4331383" y="280428"/>
                  </a:cubicBezTo>
                  <a:cubicBezTo>
                    <a:pt x="4326875" y="287971"/>
                    <a:pt x="4319362" y="300041"/>
                    <a:pt x="4316357" y="303058"/>
                  </a:cubicBezTo>
                  <a:cubicBezTo>
                    <a:pt x="4313352" y="306076"/>
                    <a:pt x="4307342" y="306076"/>
                    <a:pt x="4305839" y="310602"/>
                  </a:cubicBezTo>
                  <a:cubicBezTo>
                    <a:pt x="4304336" y="315128"/>
                    <a:pt x="4299829" y="316636"/>
                    <a:pt x="4299829" y="316636"/>
                  </a:cubicBezTo>
                  <a:cubicBezTo>
                    <a:pt x="4299829" y="316636"/>
                    <a:pt x="4299829" y="324180"/>
                    <a:pt x="4308844" y="322671"/>
                  </a:cubicBezTo>
                  <a:cubicBezTo>
                    <a:pt x="4316357" y="321162"/>
                    <a:pt x="4317860" y="316636"/>
                    <a:pt x="4325372" y="316636"/>
                  </a:cubicBezTo>
                  <a:cubicBezTo>
                    <a:pt x="4334388" y="316636"/>
                    <a:pt x="4340398" y="312110"/>
                    <a:pt x="4344906" y="316636"/>
                  </a:cubicBezTo>
                  <a:cubicBezTo>
                    <a:pt x="4349414" y="319654"/>
                    <a:pt x="4352419" y="319654"/>
                    <a:pt x="4359932" y="319654"/>
                  </a:cubicBezTo>
                  <a:cubicBezTo>
                    <a:pt x="4367444" y="319654"/>
                    <a:pt x="4368947" y="324180"/>
                    <a:pt x="4374957" y="327197"/>
                  </a:cubicBezTo>
                  <a:cubicBezTo>
                    <a:pt x="4379465" y="328706"/>
                    <a:pt x="4382470" y="334741"/>
                    <a:pt x="4377962" y="339267"/>
                  </a:cubicBezTo>
                  <a:cubicBezTo>
                    <a:pt x="4373455" y="343793"/>
                    <a:pt x="4364439" y="363406"/>
                    <a:pt x="4359932" y="364914"/>
                  </a:cubicBezTo>
                  <a:cubicBezTo>
                    <a:pt x="4353921" y="364914"/>
                    <a:pt x="4346408" y="369440"/>
                    <a:pt x="4340398" y="366423"/>
                  </a:cubicBezTo>
                  <a:cubicBezTo>
                    <a:pt x="4332885" y="364914"/>
                    <a:pt x="4331383" y="363406"/>
                    <a:pt x="4329880" y="363406"/>
                  </a:cubicBezTo>
                  <a:cubicBezTo>
                    <a:pt x="4326875" y="363406"/>
                    <a:pt x="4314854" y="355862"/>
                    <a:pt x="4316357" y="364914"/>
                  </a:cubicBezTo>
                  <a:cubicBezTo>
                    <a:pt x="4316357" y="372458"/>
                    <a:pt x="4310347" y="383019"/>
                    <a:pt x="4310347" y="395088"/>
                  </a:cubicBezTo>
                  <a:cubicBezTo>
                    <a:pt x="4310347" y="405649"/>
                    <a:pt x="4308844" y="411684"/>
                    <a:pt x="4307342" y="416210"/>
                  </a:cubicBezTo>
                  <a:cubicBezTo>
                    <a:pt x="4304336" y="420736"/>
                    <a:pt x="4298326" y="431297"/>
                    <a:pt x="4295321" y="435823"/>
                  </a:cubicBezTo>
                  <a:cubicBezTo>
                    <a:pt x="4290813" y="441857"/>
                    <a:pt x="4284803" y="441857"/>
                    <a:pt x="4275788" y="441857"/>
                  </a:cubicBezTo>
                  <a:cubicBezTo>
                    <a:pt x="4268275" y="441857"/>
                    <a:pt x="4260762" y="443366"/>
                    <a:pt x="4256254" y="441857"/>
                  </a:cubicBezTo>
                  <a:cubicBezTo>
                    <a:pt x="4251746" y="440349"/>
                    <a:pt x="4250244" y="437331"/>
                    <a:pt x="4247239" y="426771"/>
                  </a:cubicBezTo>
                  <a:cubicBezTo>
                    <a:pt x="4244234" y="416210"/>
                    <a:pt x="4241228" y="419227"/>
                    <a:pt x="4244234" y="410175"/>
                  </a:cubicBezTo>
                  <a:cubicBezTo>
                    <a:pt x="4248741" y="399614"/>
                    <a:pt x="4251746" y="393579"/>
                    <a:pt x="4257757" y="389053"/>
                  </a:cubicBezTo>
                  <a:cubicBezTo>
                    <a:pt x="4262264" y="384527"/>
                    <a:pt x="4263767" y="376984"/>
                    <a:pt x="4260762" y="370949"/>
                  </a:cubicBezTo>
                  <a:cubicBezTo>
                    <a:pt x="4257757" y="364914"/>
                    <a:pt x="4236721" y="375475"/>
                    <a:pt x="4227705" y="380001"/>
                  </a:cubicBezTo>
                  <a:cubicBezTo>
                    <a:pt x="4217187" y="383019"/>
                    <a:pt x="4206669" y="384527"/>
                    <a:pt x="4208172" y="384527"/>
                  </a:cubicBezTo>
                  <a:cubicBezTo>
                    <a:pt x="4208172" y="383019"/>
                    <a:pt x="4187136" y="372458"/>
                    <a:pt x="4184131" y="364914"/>
                  </a:cubicBezTo>
                  <a:cubicBezTo>
                    <a:pt x="4182628" y="358880"/>
                    <a:pt x="4178120" y="358880"/>
                    <a:pt x="4187136" y="357371"/>
                  </a:cubicBezTo>
                  <a:cubicBezTo>
                    <a:pt x="4196151" y="355862"/>
                    <a:pt x="4197654" y="355862"/>
                    <a:pt x="4208172" y="355862"/>
                  </a:cubicBezTo>
                  <a:cubicBezTo>
                    <a:pt x="4218690" y="355862"/>
                    <a:pt x="4215685" y="355862"/>
                    <a:pt x="4227705" y="352845"/>
                  </a:cubicBezTo>
                  <a:cubicBezTo>
                    <a:pt x="4239726" y="349827"/>
                    <a:pt x="4248741" y="346810"/>
                    <a:pt x="4248741" y="346810"/>
                  </a:cubicBezTo>
                  <a:cubicBezTo>
                    <a:pt x="4248741" y="346810"/>
                    <a:pt x="4256254" y="342284"/>
                    <a:pt x="4250244" y="334741"/>
                  </a:cubicBezTo>
                  <a:cubicBezTo>
                    <a:pt x="4244234" y="328706"/>
                    <a:pt x="4244234" y="327197"/>
                    <a:pt x="4241228" y="322671"/>
                  </a:cubicBezTo>
                  <a:cubicBezTo>
                    <a:pt x="4238223" y="319654"/>
                    <a:pt x="4239726" y="316636"/>
                    <a:pt x="4238223" y="309093"/>
                  </a:cubicBezTo>
                  <a:cubicBezTo>
                    <a:pt x="4236721" y="300041"/>
                    <a:pt x="4230710" y="298532"/>
                    <a:pt x="4226203" y="295515"/>
                  </a:cubicBezTo>
                  <a:cubicBezTo>
                    <a:pt x="4221695" y="290989"/>
                    <a:pt x="4226203" y="284954"/>
                    <a:pt x="4230710" y="278919"/>
                  </a:cubicBezTo>
                  <a:cubicBezTo>
                    <a:pt x="4233715" y="272884"/>
                    <a:pt x="4236721" y="277410"/>
                    <a:pt x="4244234" y="271376"/>
                  </a:cubicBezTo>
                  <a:cubicBezTo>
                    <a:pt x="4253249" y="266850"/>
                    <a:pt x="4250244" y="265341"/>
                    <a:pt x="4260762" y="263832"/>
                  </a:cubicBezTo>
                  <a:cubicBezTo>
                    <a:pt x="4272782" y="262324"/>
                    <a:pt x="4277290" y="263832"/>
                    <a:pt x="4283300" y="260815"/>
                  </a:cubicBezTo>
                  <a:cubicBezTo>
                    <a:pt x="4290813" y="256289"/>
                    <a:pt x="4293818" y="256289"/>
                    <a:pt x="4304336" y="253271"/>
                  </a:cubicBezTo>
                  <a:cubicBezTo>
                    <a:pt x="4314854" y="250254"/>
                    <a:pt x="4323870" y="250254"/>
                    <a:pt x="4329880" y="251763"/>
                  </a:cubicBezTo>
                  <a:cubicBezTo>
                    <a:pt x="4334388" y="254780"/>
                    <a:pt x="4332885" y="259306"/>
                    <a:pt x="4335890" y="257798"/>
                  </a:cubicBezTo>
                  <a:cubicBezTo>
                    <a:pt x="4338896" y="254780"/>
                    <a:pt x="4346408" y="247237"/>
                    <a:pt x="4350916" y="244219"/>
                  </a:cubicBezTo>
                  <a:cubicBezTo>
                    <a:pt x="4356926" y="239693"/>
                    <a:pt x="4358429" y="238185"/>
                    <a:pt x="4365942" y="232150"/>
                  </a:cubicBezTo>
                  <a:cubicBezTo>
                    <a:pt x="4373455" y="227624"/>
                    <a:pt x="4376460" y="229132"/>
                    <a:pt x="4380968" y="224606"/>
                  </a:cubicBezTo>
                  <a:cubicBezTo>
                    <a:pt x="4385475" y="220080"/>
                    <a:pt x="4388480" y="221589"/>
                    <a:pt x="4389983" y="218572"/>
                  </a:cubicBezTo>
                  <a:cubicBezTo>
                    <a:pt x="4389983" y="215554"/>
                    <a:pt x="4388480" y="203485"/>
                    <a:pt x="4385475" y="200467"/>
                  </a:cubicBezTo>
                  <a:cubicBezTo>
                    <a:pt x="4382470" y="195941"/>
                    <a:pt x="4376460" y="198959"/>
                    <a:pt x="4365942" y="198959"/>
                  </a:cubicBezTo>
                  <a:cubicBezTo>
                    <a:pt x="4356926" y="198959"/>
                    <a:pt x="4355424" y="197450"/>
                    <a:pt x="4349414" y="203485"/>
                  </a:cubicBezTo>
                  <a:cubicBezTo>
                    <a:pt x="4343403" y="209520"/>
                    <a:pt x="4341901" y="214046"/>
                    <a:pt x="4334388" y="217063"/>
                  </a:cubicBezTo>
                  <a:cubicBezTo>
                    <a:pt x="4328378" y="218572"/>
                    <a:pt x="4325372" y="220080"/>
                    <a:pt x="4319362" y="217063"/>
                  </a:cubicBezTo>
                  <a:cubicBezTo>
                    <a:pt x="4314854" y="214046"/>
                    <a:pt x="4316357" y="212537"/>
                    <a:pt x="4308844" y="214046"/>
                  </a:cubicBezTo>
                  <a:cubicBezTo>
                    <a:pt x="4301331" y="215554"/>
                    <a:pt x="4290813" y="215554"/>
                    <a:pt x="4284803" y="217063"/>
                  </a:cubicBezTo>
                  <a:cubicBezTo>
                    <a:pt x="4278793" y="220080"/>
                    <a:pt x="4275788" y="224606"/>
                    <a:pt x="4266772" y="226115"/>
                  </a:cubicBezTo>
                  <a:cubicBezTo>
                    <a:pt x="4257757" y="227624"/>
                    <a:pt x="4254752" y="233659"/>
                    <a:pt x="4248741" y="233659"/>
                  </a:cubicBezTo>
                  <a:cubicBezTo>
                    <a:pt x="4242731" y="233659"/>
                    <a:pt x="4242731" y="233659"/>
                    <a:pt x="4230710" y="236676"/>
                  </a:cubicBezTo>
                  <a:cubicBezTo>
                    <a:pt x="4218690" y="241202"/>
                    <a:pt x="4220192" y="241202"/>
                    <a:pt x="4209674" y="245728"/>
                  </a:cubicBezTo>
                  <a:cubicBezTo>
                    <a:pt x="4200659" y="250254"/>
                    <a:pt x="4209674" y="248745"/>
                    <a:pt x="4194649" y="251763"/>
                  </a:cubicBezTo>
                  <a:cubicBezTo>
                    <a:pt x="4179623" y="256289"/>
                    <a:pt x="4166100" y="256289"/>
                    <a:pt x="4161592" y="260815"/>
                  </a:cubicBezTo>
                  <a:cubicBezTo>
                    <a:pt x="4158587" y="263832"/>
                    <a:pt x="4157084" y="260815"/>
                    <a:pt x="4155582" y="269867"/>
                  </a:cubicBezTo>
                  <a:cubicBezTo>
                    <a:pt x="4154079" y="277410"/>
                    <a:pt x="4152577" y="286463"/>
                    <a:pt x="4146566" y="287971"/>
                  </a:cubicBezTo>
                  <a:cubicBezTo>
                    <a:pt x="4140556" y="289480"/>
                    <a:pt x="4137551" y="297023"/>
                    <a:pt x="4137551" y="297023"/>
                  </a:cubicBezTo>
                  <a:cubicBezTo>
                    <a:pt x="4137551" y="297023"/>
                    <a:pt x="4136048" y="303058"/>
                    <a:pt x="4136048" y="310602"/>
                  </a:cubicBezTo>
                  <a:cubicBezTo>
                    <a:pt x="4136048" y="316636"/>
                    <a:pt x="4137551" y="321162"/>
                    <a:pt x="4133043" y="324180"/>
                  </a:cubicBezTo>
                  <a:cubicBezTo>
                    <a:pt x="4128535" y="325688"/>
                    <a:pt x="4118017" y="336249"/>
                    <a:pt x="4118017" y="336249"/>
                  </a:cubicBezTo>
                  <a:cubicBezTo>
                    <a:pt x="4118017" y="336249"/>
                    <a:pt x="4109002" y="346810"/>
                    <a:pt x="4102992" y="346810"/>
                  </a:cubicBezTo>
                  <a:cubicBezTo>
                    <a:pt x="4095479" y="346810"/>
                    <a:pt x="4080453" y="345301"/>
                    <a:pt x="4080453" y="340775"/>
                  </a:cubicBezTo>
                  <a:cubicBezTo>
                    <a:pt x="4080453" y="334741"/>
                    <a:pt x="4077448" y="324180"/>
                    <a:pt x="4080453" y="316636"/>
                  </a:cubicBezTo>
                  <a:cubicBezTo>
                    <a:pt x="4083458" y="310602"/>
                    <a:pt x="4083458" y="297023"/>
                    <a:pt x="4087966" y="289480"/>
                  </a:cubicBezTo>
                  <a:cubicBezTo>
                    <a:pt x="4090971" y="281937"/>
                    <a:pt x="4098484" y="262324"/>
                    <a:pt x="4099987" y="254780"/>
                  </a:cubicBezTo>
                  <a:cubicBezTo>
                    <a:pt x="4102992" y="247237"/>
                    <a:pt x="4119520" y="220080"/>
                    <a:pt x="4121023" y="215554"/>
                  </a:cubicBezTo>
                  <a:cubicBezTo>
                    <a:pt x="4122525" y="209520"/>
                    <a:pt x="4124028" y="206502"/>
                    <a:pt x="4128535" y="206502"/>
                  </a:cubicBezTo>
                  <a:cubicBezTo>
                    <a:pt x="4133043" y="206502"/>
                    <a:pt x="4136048" y="203485"/>
                    <a:pt x="4137551" y="209520"/>
                  </a:cubicBezTo>
                  <a:cubicBezTo>
                    <a:pt x="4139053" y="214046"/>
                    <a:pt x="4136048" y="224606"/>
                    <a:pt x="4136048" y="230641"/>
                  </a:cubicBezTo>
                  <a:cubicBezTo>
                    <a:pt x="4136048" y="235167"/>
                    <a:pt x="4131541" y="244219"/>
                    <a:pt x="4136048" y="244219"/>
                  </a:cubicBezTo>
                  <a:cubicBezTo>
                    <a:pt x="4142059" y="244219"/>
                    <a:pt x="4142059" y="245728"/>
                    <a:pt x="4148069" y="242711"/>
                  </a:cubicBezTo>
                  <a:cubicBezTo>
                    <a:pt x="4152577" y="239693"/>
                    <a:pt x="4154079" y="238185"/>
                    <a:pt x="4161592" y="235167"/>
                  </a:cubicBezTo>
                  <a:cubicBezTo>
                    <a:pt x="4169105" y="230641"/>
                    <a:pt x="4175115" y="226115"/>
                    <a:pt x="4182628" y="221589"/>
                  </a:cubicBezTo>
                  <a:cubicBezTo>
                    <a:pt x="4188638" y="218572"/>
                    <a:pt x="4190141" y="218572"/>
                    <a:pt x="4190141" y="214046"/>
                  </a:cubicBezTo>
                  <a:cubicBezTo>
                    <a:pt x="4190141" y="209520"/>
                    <a:pt x="4190141" y="176328"/>
                    <a:pt x="4190141" y="165768"/>
                  </a:cubicBezTo>
                  <a:cubicBezTo>
                    <a:pt x="4190141" y="153698"/>
                    <a:pt x="4187136" y="150681"/>
                    <a:pt x="4187136" y="150681"/>
                  </a:cubicBezTo>
                  <a:cubicBezTo>
                    <a:pt x="4187136" y="150681"/>
                    <a:pt x="4187136" y="140120"/>
                    <a:pt x="4187136" y="131068"/>
                  </a:cubicBezTo>
                  <a:cubicBezTo>
                    <a:pt x="4187136" y="123524"/>
                    <a:pt x="4190141" y="117490"/>
                    <a:pt x="4190141" y="111455"/>
                  </a:cubicBezTo>
                  <a:cubicBezTo>
                    <a:pt x="4190141" y="106929"/>
                    <a:pt x="4191643" y="97877"/>
                    <a:pt x="4191643" y="97877"/>
                  </a:cubicBezTo>
                  <a:cubicBezTo>
                    <a:pt x="4191643" y="97877"/>
                    <a:pt x="4199156" y="91842"/>
                    <a:pt x="4200659" y="96368"/>
                  </a:cubicBezTo>
                  <a:cubicBezTo>
                    <a:pt x="4202161" y="100894"/>
                    <a:pt x="4205167" y="100894"/>
                    <a:pt x="4205167" y="109946"/>
                  </a:cubicBezTo>
                  <a:cubicBezTo>
                    <a:pt x="4205167" y="120507"/>
                    <a:pt x="4205167" y="129559"/>
                    <a:pt x="4205167" y="143137"/>
                  </a:cubicBezTo>
                  <a:cubicBezTo>
                    <a:pt x="4205167" y="158224"/>
                    <a:pt x="4209674" y="156715"/>
                    <a:pt x="4209674" y="162750"/>
                  </a:cubicBezTo>
                  <a:cubicBezTo>
                    <a:pt x="4209674" y="167276"/>
                    <a:pt x="4209674" y="174820"/>
                    <a:pt x="4206669" y="182363"/>
                  </a:cubicBezTo>
                  <a:cubicBezTo>
                    <a:pt x="4202161" y="191415"/>
                    <a:pt x="4202161" y="191415"/>
                    <a:pt x="4202161" y="198959"/>
                  </a:cubicBezTo>
                  <a:cubicBezTo>
                    <a:pt x="4202161" y="206502"/>
                    <a:pt x="4203664" y="212537"/>
                    <a:pt x="4203664" y="212537"/>
                  </a:cubicBezTo>
                  <a:cubicBezTo>
                    <a:pt x="4203664" y="212537"/>
                    <a:pt x="4202161" y="220080"/>
                    <a:pt x="4206669" y="220080"/>
                  </a:cubicBezTo>
                  <a:cubicBezTo>
                    <a:pt x="4212679" y="220080"/>
                    <a:pt x="4218690" y="218572"/>
                    <a:pt x="4223197" y="218572"/>
                  </a:cubicBezTo>
                  <a:cubicBezTo>
                    <a:pt x="4229208" y="218572"/>
                    <a:pt x="4230710" y="206502"/>
                    <a:pt x="4230710" y="200467"/>
                  </a:cubicBezTo>
                  <a:cubicBezTo>
                    <a:pt x="4229208" y="192924"/>
                    <a:pt x="4229208" y="189907"/>
                    <a:pt x="4229208" y="182363"/>
                  </a:cubicBezTo>
                  <a:cubicBezTo>
                    <a:pt x="4229208" y="174820"/>
                    <a:pt x="4235218" y="162750"/>
                    <a:pt x="4235218" y="156715"/>
                  </a:cubicBezTo>
                  <a:cubicBezTo>
                    <a:pt x="4236721" y="152189"/>
                    <a:pt x="4238223" y="143137"/>
                    <a:pt x="4238223" y="135594"/>
                  </a:cubicBezTo>
                  <a:cubicBezTo>
                    <a:pt x="4238223" y="128050"/>
                    <a:pt x="4238223" y="115981"/>
                    <a:pt x="4238223" y="106929"/>
                  </a:cubicBezTo>
                  <a:cubicBezTo>
                    <a:pt x="4238223" y="97877"/>
                    <a:pt x="4238223" y="100894"/>
                    <a:pt x="4239726" y="88824"/>
                  </a:cubicBezTo>
                  <a:cubicBezTo>
                    <a:pt x="4239726" y="78264"/>
                    <a:pt x="4235218" y="73738"/>
                    <a:pt x="4239726" y="63177"/>
                  </a:cubicBezTo>
                  <a:cubicBezTo>
                    <a:pt x="4244234" y="54124"/>
                    <a:pt x="4248741" y="58651"/>
                    <a:pt x="4248741" y="58651"/>
                  </a:cubicBezTo>
                  <a:cubicBezTo>
                    <a:pt x="4248741" y="58651"/>
                    <a:pt x="4257757" y="60159"/>
                    <a:pt x="4257757" y="67703"/>
                  </a:cubicBezTo>
                  <a:cubicBezTo>
                    <a:pt x="4257757" y="76755"/>
                    <a:pt x="4259259" y="87316"/>
                    <a:pt x="4259259" y="93351"/>
                  </a:cubicBezTo>
                  <a:cubicBezTo>
                    <a:pt x="4259259" y="97877"/>
                    <a:pt x="4259259" y="100894"/>
                    <a:pt x="4259259" y="111455"/>
                  </a:cubicBezTo>
                  <a:cubicBezTo>
                    <a:pt x="4257757" y="122016"/>
                    <a:pt x="4257757" y="123524"/>
                    <a:pt x="4257757" y="132576"/>
                  </a:cubicBezTo>
                  <a:cubicBezTo>
                    <a:pt x="4257757" y="141629"/>
                    <a:pt x="4254752" y="147663"/>
                    <a:pt x="4254752" y="147663"/>
                  </a:cubicBezTo>
                  <a:cubicBezTo>
                    <a:pt x="4254752" y="147663"/>
                    <a:pt x="4257757" y="144646"/>
                    <a:pt x="4263767" y="138611"/>
                  </a:cubicBezTo>
                  <a:cubicBezTo>
                    <a:pt x="4268275" y="132576"/>
                    <a:pt x="4274285" y="132576"/>
                    <a:pt x="4278793" y="122016"/>
                  </a:cubicBezTo>
                  <a:cubicBezTo>
                    <a:pt x="4283300" y="111455"/>
                    <a:pt x="4295321" y="105420"/>
                    <a:pt x="4293818" y="100894"/>
                  </a:cubicBezTo>
                  <a:cubicBezTo>
                    <a:pt x="4293818" y="94859"/>
                    <a:pt x="4286306" y="102403"/>
                    <a:pt x="4284803" y="94859"/>
                  </a:cubicBezTo>
                  <a:cubicBezTo>
                    <a:pt x="4283300" y="87316"/>
                    <a:pt x="4281798" y="90333"/>
                    <a:pt x="4283300" y="82790"/>
                  </a:cubicBezTo>
                  <a:cubicBezTo>
                    <a:pt x="4284803" y="76755"/>
                    <a:pt x="4283300" y="66194"/>
                    <a:pt x="4283300" y="66194"/>
                  </a:cubicBezTo>
                  <a:cubicBezTo>
                    <a:pt x="4283300" y="66194"/>
                    <a:pt x="4278793" y="63177"/>
                    <a:pt x="4274285" y="64685"/>
                  </a:cubicBezTo>
                  <a:cubicBezTo>
                    <a:pt x="4269777" y="66194"/>
                    <a:pt x="4263767" y="67703"/>
                    <a:pt x="4263767" y="67703"/>
                  </a:cubicBezTo>
                  <a:cubicBezTo>
                    <a:pt x="4263767" y="67703"/>
                    <a:pt x="4263767" y="67703"/>
                    <a:pt x="4265270" y="58651"/>
                  </a:cubicBezTo>
                  <a:cubicBezTo>
                    <a:pt x="4265270" y="58651"/>
                    <a:pt x="4265270" y="58651"/>
                    <a:pt x="4278793" y="51107"/>
                  </a:cubicBezTo>
                  <a:cubicBezTo>
                    <a:pt x="4278793" y="51107"/>
                    <a:pt x="4280295" y="48090"/>
                    <a:pt x="4283300" y="42055"/>
                  </a:cubicBezTo>
                  <a:cubicBezTo>
                    <a:pt x="4284803" y="37529"/>
                    <a:pt x="4284803" y="36020"/>
                    <a:pt x="4283300" y="31494"/>
                  </a:cubicBezTo>
                  <a:cubicBezTo>
                    <a:pt x="4283300" y="26968"/>
                    <a:pt x="4281798" y="22442"/>
                    <a:pt x="4281798" y="22442"/>
                  </a:cubicBezTo>
                  <a:cubicBezTo>
                    <a:pt x="4281798" y="22442"/>
                    <a:pt x="4280295" y="17916"/>
                    <a:pt x="4286306" y="17916"/>
                  </a:cubicBezTo>
                  <a:close/>
                  <a:moveTo>
                    <a:pt x="192741" y="377"/>
                  </a:moveTo>
                  <a:cubicBezTo>
                    <a:pt x="194254" y="377"/>
                    <a:pt x="200303" y="1888"/>
                    <a:pt x="201815" y="3400"/>
                  </a:cubicBezTo>
                  <a:cubicBezTo>
                    <a:pt x="204840" y="4911"/>
                    <a:pt x="204840" y="6422"/>
                    <a:pt x="206352" y="9444"/>
                  </a:cubicBezTo>
                  <a:cubicBezTo>
                    <a:pt x="207865" y="10956"/>
                    <a:pt x="210889" y="13978"/>
                    <a:pt x="212402" y="17001"/>
                  </a:cubicBezTo>
                  <a:cubicBezTo>
                    <a:pt x="212402" y="18512"/>
                    <a:pt x="218451" y="24557"/>
                    <a:pt x="219964" y="26068"/>
                  </a:cubicBezTo>
                  <a:cubicBezTo>
                    <a:pt x="221476" y="27579"/>
                    <a:pt x="230550" y="36647"/>
                    <a:pt x="233575" y="39669"/>
                  </a:cubicBezTo>
                  <a:cubicBezTo>
                    <a:pt x="235087" y="42691"/>
                    <a:pt x="236599" y="48736"/>
                    <a:pt x="236599" y="48736"/>
                  </a:cubicBezTo>
                  <a:cubicBezTo>
                    <a:pt x="236599" y="48736"/>
                    <a:pt x="236599" y="68382"/>
                    <a:pt x="236599" y="71405"/>
                  </a:cubicBezTo>
                  <a:cubicBezTo>
                    <a:pt x="238112" y="74427"/>
                    <a:pt x="235087" y="91051"/>
                    <a:pt x="235087" y="94073"/>
                  </a:cubicBezTo>
                  <a:cubicBezTo>
                    <a:pt x="235087" y="95585"/>
                    <a:pt x="235087" y="100118"/>
                    <a:pt x="235087" y="101629"/>
                  </a:cubicBezTo>
                  <a:cubicBezTo>
                    <a:pt x="235087" y="103141"/>
                    <a:pt x="233575" y="106163"/>
                    <a:pt x="232062" y="107674"/>
                  </a:cubicBezTo>
                  <a:cubicBezTo>
                    <a:pt x="230550" y="107674"/>
                    <a:pt x="230550" y="121275"/>
                    <a:pt x="230550" y="125809"/>
                  </a:cubicBezTo>
                  <a:cubicBezTo>
                    <a:pt x="230550" y="130343"/>
                    <a:pt x="230550" y="127320"/>
                    <a:pt x="230550" y="130343"/>
                  </a:cubicBezTo>
                  <a:cubicBezTo>
                    <a:pt x="232062" y="131854"/>
                    <a:pt x="232062" y="134876"/>
                    <a:pt x="230550" y="134876"/>
                  </a:cubicBezTo>
                  <a:cubicBezTo>
                    <a:pt x="230550" y="136388"/>
                    <a:pt x="229038" y="139410"/>
                    <a:pt x="229038" y="140921"/>
                  </a:cubicBezTo>
                  <a:cubicBezTo>
                    <a:pt x="229038" y="142433"/>
                    <a:pt x="226013" y="146966"/>
                    <a:pt x="226013" y="146966"/>
                  </a:cubicBezTo>
                  <a:cubicBezTo>
                    <a:pt x="226013" y="148477"/>
                    <a:pt x="227525" y="149989"/>
                    <a:pt x="227525" y="151500"/>
                  </a:cubicBezTo>
                  <a:cubicBezTo>
                    <a:pt x="227525" y="151500"/>
                    <a:pt x="229038" y="153011"/>
                    <a:pt x="229038" y="153011"/>
                  </a:cubicBezTo>
                  <a:cubicBezTo>
                    <a:pt x="230550" y="154522"/>
                    <a:pt x="232062" y="154522"/>
                    <a:pt x="233575" y="156034"/>
                  </a:cubicBezTo>
                  <a:cubicBezTo>
                    <a:pt x="233575" y="156034"/>
                    <a:pt x="236599" y="160567"/>
                    <a:pt x="238112" y="159056"/>
                  </a:cubicBezTo>
                  <a:cubicBezTo>
                    <a:pt x="239624" y="159056"/>
                    <a:pt x="239624" y="160567"/>
                    <a:pt x="241137" y="162078"/>
                  </a:cubicBezTo>
                  <a:cubicBezTo>
                    <a:pt x="242649" y="163590"/>
                    <a:pt x="245674" y="163590"/>
                    <a:pt x="248698" y="165101"/>
                  </a:cubicBezTo>
                  <a:cubicBezTo>
                    <a:pt x="253235" y="166612"/>
                    <a:pt x="254748" y="172657"/>
                    <a:pt x="254748" y="172657"/>
                  </a:cubicBezTo>
                  <a:cubicBezTo>
                    <a:pt x="254748" y="174168"/>
                    <a:pt x="254748" y="178702"/>
                    <a:pt x="254748" y="180213"/>
                  </a:cubicBezTo>
                  <a:cubicBezTo>
                    <a:pt x="254748" y="183236"/>
                    <a:pt x="251723" y="184747"/>
                    <a:pt x="251723" y="187769"/>
                  </a:cubicBezTo>
                  <a:cubicBezTo>
                    <a:pt x="250211" y="189281"/>
                    <a:pt x="236599" y="199859"/>
                    <a:pt x="236599" y="202882"/>
                  </a:cubicBezTo>
                  <a:cubicBezTo>
                    <a:pt x="235087" y="204393"/>
                    <a:pt x="235087" y="207415"/>
                    <a:pt x="236599" y="207415"/>
                  </a:cubicBezTo>
                  <a:cubicBezTo>
                    <a:pt x="236599" y="208926"/>
                    <a:pt x="239624" y="207415"/>
                    <a:pt x="239624" y="207415"/>
                  </a:cubicBezTo>
                  <a:cubicBezTo>
                    <a:pt x="239624" y="208926"/>
                    <a:pt x="241137" y="208926"/>
                    <a:pt x="241137" y="211949"/>
                  </a:cubicBezTo>
                  <a:cubicBezTo>
                    <a:pt x="239624" y="211949"/>
                    <a:pt x="241137" y="213460"/>
                    <a:pt x="241137" y="213460"/>
                  </a:cubicBezTo>
                  <a:cubicBezTo>
                    <a:pt x="235087" y="219505"/>
                    <a:pt x="233575" y="219505"/>
                    <a:pt x="233575" y="222527"/>
                  </a:cubicBezTo>
                  <a:cubicBezTo>
                    <a:pt x="232062" y="222527"/>
                    <a:pt x="233575" y="225550"/>
                    <a:pt x="232062" y="225550"/>
                  </a:cubicBezTo>
                  <a:cubicBezTo>
                    <a:pt x="227525" y="228572"/>
                    <a:pt x="226013" y="239151"/>
                    <a:pt x="224501" y="242173"/>
                  </a:cubicBezTo>
                  <a:cubicBezTo>
                    <a:pt x="224501" y="245196"/>
                    <a:pt x="222988" y="246707"/>
                    <a:pt x="222988" y="251241"/>
                  </a:cubicBezTo>
                  <a:cubicBezTo>
                    <a:pt x="222988" y="255774"/>
                    <a:pt x="222988" y="257286"/>
                    <a:pt x="222988" y="261819"/>
                  </a:cubicBezTo>
                  <a:cubicBezTo>
                    <a:pt x="222988" y="266353"/>
                    <a:pt x="222988" y="267864"/>
                    <a:pt x="222988" y="270887"/>
                  </a:cubicBezTo>
                  <a:cubicBezTo>
                    <a:pt x="222988" y="275420"/>
                    <a:pt x="222988" y="275420"/>
                    <a:pt x="222988" y="285999"/>
                  </a:cubicBezTo>
                  <a:cubicBezTo>
                    <a:pt x="224501" y="298089"/>
                    <a:pt x="222988" y="295066"/>
                    <a:pt x="222988" y="299600"/>
                  </a:cubicBezTo>
                  <a:cubicBezTo>
                    <a:pt x="222988" y="301111"/>
                    <a:pt x="222988" y="305645"/>
                    <a:pt x="222988" y="310179"/>
                  </a:cubicBezTo>
                  <a:cubicBezTo>
                    <a:pt x="222988" y="311690"/>
                    <a:pt x="224501" y="313201"/>
                    <a:pt x="224501" y="316223"/>
                  </a:cubicBezTo>
                  <a:cubicBezTo>
                    <a:pt x="224501" y="326802"/>
                    <a:pt x="226013" y="340403"/>
                    <a:pt x="226013" y="341914"/>
                  </a:cubicBezTo>
                  <a:cubicBezTo>
                    <a:pt x="226013" y="343425"/>
                    <a:pt x="226013" y="350982"/>
                    <a:pt x="226013" y="357027"/>
                  </a:cubicBezTo>
                  <a:cubicBezTo>
                    <a:pt x="226013" y="361560"/>
                    <a:pt x="226013" y="366094"/>
                    <a:pt x="226013" y="366094"/>
                  </a:cubicBezTo>
                  <a:cubicBezTo>
                    <a:pt x="226013" y="369116"/>
                    <a:pt x="224501" y="375161"/>
                    <a:pt x="224501" y="379695"/>
                  </a:cubicBezTo>
                  <a:cubicBezTo>
                    <a:pt x="226013" y="385740"/>
                    <a:pt x="226013" y="411431"/>
                    <a:pt x="224501" y="418987"/>
                  </a:cubicBezTo>
                  <a:cubicBezTo>
                    <a:pt x="224501" y="426543"/>
                    <a:pt x="222988" y="438633"/>
                    <a:pt x="215427" y="443166"/>
                  </a:cubicBezTo>
                  <a:cubicBezTo>
                    <a:pt x="210889" y="446189"/>
                    <a:pt x="215427" y="447700"/>
                    <a:pt x="195766" y="446189"/>
                  </a:cubicBezTo>
                  <a:cubicBezTo>
                    <a:pt x="194254" y="444678"/>
                    <a:pt x="191229" y="443166"/>
                    <a:pt x="189716" y="443166"/>
                  </a:cubicBezTo>
                  <a:cubicBezTo>
                    <a:pt x="176105" y="438633"/>
                    <a:pt x="170056" y="429565"/>
                    <a:pt x="168544" y="428054"/>
                  </a:cubicBezTo>
                  <a:cubicBezTo>
                    <a:pt x="167031" y="428054"/>
                    <a:pt x="165519" y="417476"/>
                    <a:pt x="164006" y="415964"/>
                  </a:cubicBezTo>
                  <a:cubicBezTo>
                    <a:pt x="162494" y="414453"/>
                    <a:pt x="160982" y="405386"/>
                    <a:pt x="159469" y="403875"/>
                  </a:cubicBezTo>
                  <a:cubicBezTo>
                    <a:pt x="157957" y="402363"/>
                    <a:pt x="159469" y="376672"/>
                    <a:pt x="157957" y="375161"/>
                  </a:cubicBezTo>
                  <a:cubicBezTo>
                    <a:pt x="157957" y="373650"/>
                    <a:pt x="156445" y="361560"/>
                    <a:pt x="157957" y="360049"/>
                  </a:cubicBezTo>
                  <a:cubicBezTo>
                    <a:pt x="157957" y="358538"/>
                    <a:pt x="157957" y="352493"/>
                    <a:pt x="156445" y="350982"/>
                  </a:cubicBezTo>
                  <a:cubicBezTo>
                    <a:pt x="156445" y="347959"/>
                    <a:pt x="153420" y="352493"/>
                    <a:pt x="153420" y="354004"/>
                  </a:cubicBezTo>
                  <a:cubicBezTo>
                    <a:pt x="153420" y="357027"/>
                    <a:pt x="145858" y="360049"/>
                    <a:pt x="145858" y="363071"/>
                  </a:cubicBezTo>
                  <a:cubicBezTo>
                    <a:pt x="145858" y="364583"/>
                    <a:pt x="144346" y="367605"/>
                    <a:pt x="142833" y="370628"/>
                  </a:cubicBezTo>
                  <a:cubicBezTo>
                    <a:pt x="138296" y="378184"/>
                    <a:pt x="135272" y="387251"/>
                    <a:pt x="135272" y="388762"/>
                  </a:cubicBezTo>
                  <a:cubicBezTo>
                    <a:pt x="136784" y="390273"/>
                    <a:pt x="129222" y="399341"/>
                    <a:pt x="129222" y="405386"/>
                  </a:cubicBezTo>
                  <a:cubicBezTo>
                    <a:pt x="127710" y="412942"/>
                    <a:pt x="124685" y="412942"/>
                    <a:pt x="121661" y="414453"/>
                  </a:cubicBezTo>
                  <a:cubicBezTo>
                    <a:pt x="120148" y="415964"/>
                    <a:pt x="109562" y="417476"/>
                    <a:pt x="103512" y="408408"/>
                  </a:cubicBezTo>
                  <a:cubicBezTo>
                    <a:pt x="97463" y="400852"/>
                    <a:pt x="97463" y="403875"/>
                    <a:pt x="94438" y="400852"/>
                  </a:cubicBezTo>
                  <a:cubicBezTo>
                    <a:pt x="89901" y="399341"/>
                    <a:pt x="86876" y="400852"/>
                    <a:pt x="85364" y="405386"/>
                  </a:cubicBezTo>
                  <a:cubicBezTo>
                    <a:pt x="83852" y="409919"/>
                    <a:pt x="76290" y="415964"/>
                    <a:pt x="74778" y="418987"/>
                  </a:cubicBezTo>
                  <a:cubicBezTo>
                    <a:pt x="73265" y="420498"/>
                    <a:pt x="71753" y="428054"/>
                    <a:pt x="70240" y="429565"/>
                  </a:cubicBezTo>
                  <a:cubicBezTo>
                    <a:pt x="68728" y="431077"/>
                    <a:pt x="65703" y="432588"/>
                    <a:pt x="64191" y="434099"/>
                  </a:cubicBezTo>
                  <a:cubicBezTo>
                    <a:pt x="62679" y="437121"/>
                    <a:pt x="61166" y="440144"/>
                    <a:pt x="62679" y="441655"/>
                  </a:cubicBezTo>
                  <a:cubicBezTo>
                    <a:pt x="62679" y="444678"/>
                    <a:pt x="59654" y="449211"/>
                    <a:pt x="59654" y="450722"/>
                  </a:cubicBezTo>
                  <a:cubicBezTo>
                    <a:pt x="59654" y="453745"/>
                    <a:pt x="58142" y="458279"/>
                    <a:pt x="58142" y="462812"/>
                  </a:cubicBezTo>
                  <a:cubicBezTo>
                    <a:pt x="56629" y="465835"/>
                    <a:pt x="53605" y="474902"/>
                    <a:pt x="53605" y="479436"/>
                  </a:cubicBezTo>
                  <a:cubicBezTo>
                    <a:pt x="53605" y="482458"/>
                    <a:pt x="50580" y="488503"/>
                    <a:pt x="50580" y="491526"/>
                  </a:cubicBezTo>
                  <a:cubicBezTo>
                    <a:pt x="49067" y="493037"/>
                    <a:pt x="46043" y="499082"/>
                    <a:pt x="39993" y="500593"/>
                  </a:cubicBezTo>
                  <a:cubicBezTo>
                    <a:pt x="32432" y="502104"/>
                    <a:pt x="23357" y="493037"/>
                    <a:pt x="18820" y="490014"/>
                  </a:cubicBezTo>
                  <a:cubicBezTo>
                    <a:pt x="15796" y="486992"/>
                    <a:pt x="11259" y="477925"/>
                    <a:pt x="8234" y="474902"/>
                  </a:cubicBezTo>
                  <a:cubicBezTo>
                    <a:pt x="6722" y="471880"/>
                    <a:pt x="5209" y="471880"/>
                    <a:pt x="5209" y="470368"/>
                  </a:cubicBezTo>
                  <a:cubicBezTo>
                    <a:pt x="5209" y="470368"/>
                    <a:pt x="3697" y="467346"/>
                    <a:pt x="3697" y="465835"/>
                  </a:cubicBezTo>
                  <a:cubicBezTo>
                    <a:pt x="2184" y="462812"/>
                    <a:pt x="672" y="459790"/>
                    <a:pt x="672" y="455256"/>
                  </a:cubicBezTo>
                  <a:cubicBezTo>
                    <a:pt x="-840" y="452234"/>
                    <a:pt x="672" y="449211"/>
                    <a:pt x="672" y="447700"/>
                  </a:cubicBezTo>
                  <a:cubicBezTo>
                    <a:pt x="672" y="446189"/>
                    <a:pt x="672" y="443166"/>
                    <a:pt x="672" y="440144"/>
                  </a:cubicBezTo>
                  <a:cubicBezTo>
                    <a:pt x="672" y="438633"/>
                    <a:pt x="672" y="438633"/>
                    <a:pt x="2184" y="437121"/>
                  </a:cubicBezTo>
                  <a:cubicBezTo>
                    <a:pt x="2184" y="435610"/>
                    <a:pt x="672" y="434099"/>
                    <a:pt x="672" y="432588"/>
                  </a:cubicBezTo>
                  <a:cubicBezTo>
                    <a:pt x="672" y="431077"/>
                    <a:pt x="672" y="428054"/>
                    <a:pt x="672" y="425032"/>
                  </a:cubicBezTo>
                  <a:cubicBezTo>
                    <a:pt x="2184" y="423520"/>
                    <a:pt x="3697" y="422009"/>
                    <a:pt x="5209" y="420498"/>
                  </a:cubicBezTo>
                  <a:cubicBezTo>
                    <a:pt x="5209" y="418987"/>
                    <a:pt x="5209" y="405386"/>
                    <a:pt x="5209" y="402363"/>
                  </a:cubicBezTo>
                  <a:cubicBezTo>
                    <a:pt x="6722" y="399341"/>
                    <a:pt x="5209" y="399341"/>
                    <a:pt x="5209" y="397830"/>
                  </a:cubicBezTo>
                  <a:cubicBezTo>
                    <a:pt x="5209" y="396318"/>
                    <a:pt x="5209" y="396318"/>
                    <a:pt x="5209" y="393296"/>
                  </a:cubicBezTo>
                  <a:cubicBezTo>
                    <a:pt x="3697" y="391785"/>
                    <a:pt x="5209" y="390273"/>
                    <a:pt x="5209" y="388762"/>
                  </a:cubicBezTo>
                  <a:cubicBezTo>
                    <a:pt x="3697" y="387251"/>
                    <a:pt x="5209" y="384229"/>
                    <a:pt x="5209" y="384229"/>
                  </a:cubicBezTo>
                  <a:cubicBezTo>
                    <a:pt x="5209" y="382717"/>
                    <a:pt x="5209" y="379695"/>
                    <a:pt x="5209" y="379695"/>
                  </a:cubicBezTo>
                  <a:cubicBezTo>
                    <a:pt x="6722" y="379695"/>
                    <a:pt x="8234" y="378184"/>
                    <a:pt x="9746" y="378184"/>
                  </a:cubicBezTo>
                  <a:cubicBezTo>
                    <a:pt x="12771" y="378184"/>
                    <a:pt x="14283" y="379695"/>
                    <a:pt x="14283" y="381206"/>
                  </a:cubicBezTo>
                  <a:cubicBezTo>
                    <a:pt x="14283" y="381206"/>
                    <a:pt x="15796" y="384229"/>
                    <a:pt x="17308" y="385740"/>
                  </a:cubicBezTo>
                  <a:cubicBezTo>
                    <a:pt x="17308" y="387251"/>
                    <a:pt x="18820" y="391785"/>
                    <a:pt x="18820" y="394807"/>
                  </a:cubicBezTo>
                  <a:cubicBezTo>
                    <a:pt x="18820" y="397830"/>
                    <a:pt x="18820" y="399341"/>
                    <a:pt x="18820" y="400852"/>
                  </a:cubicBezTo>
                  <a:cubicBezTo>
                    <a:pt x="17308" y="400852"/>
                    <a:pt x="18820" y="402363"/>
                    <a:pt x="18820" y="403875"/>
                  </a:cubicBezTo>
                  <a:cubicBezTo>
                    <a:pt x="18820" y="406897"/>
                    <a:pt x="20333" y="408408"/>
                    <a:pt x="20333" y="409919"/>
                  </a:cubicBezTo>
                  <a:cubicBezTo>
                    <a:pt x="20333" y="412942"/>
                    <a:pt x="21845" y="417476"/>
                    <a:pt x="21845" y="420498"/>
                  </a:cubicBezTo>
                  <a:cubicBezTo>
                    <a:pt x="21845" y="422009"/>
                    <a:pt x="26382" y="425032"/>
                    <a:pt x="27894" y="425032"/>
                  </a:cubicBezTo>
                  <a:cubicBezTo>
                    <a:pt x="29407" y="423520"/>
                    <a:pt x="33944" y="423520"/>
                    <a:pt x="33944" y="422009"/>
                  </a:cubicBezTo>
                  <a:cubicBezTo>
                    <a:pt x="35456" y="420498"/>
                    <a:pt x="39993" y="420498"/>
                    <a:pt x="39993" y="420498"/>
                  </a:cubicBezTo>
                  <a:cubicBezTo>
                    <a:pt x="39993" y="420498"/>
                    <a:pt x="47555" y="417476"/>
                    <a:pt x="50580" y="415964"/>
                  </a:cubicBezTo>
                  <a:cubicBezTo>
                    <a:pt x="53605" y="414453"/>
                    <a:pt x="52092" y="414453"/>
                    <a:pt x="53605" y="412942"/>
                  </a:cubicBezTo>
                  <a:cubicBezTo>
                    <a:pt x="53605" y="412942"/>
                    <a:pt x="53605" y="411431"/>
                    <a:pt x="53605" y="409919"/>
                  </a:cubicBezTo>
                  <a:cubicBezTo>
                    <a:pt x="53605" y="408408"/>
                    <a:pt x="55117" y="406897"/>
                    <a:pt x="56629" y="405386"/>
                  </a:cubicBezTo>
                  <a:cubicBezTo>
                    <a:pt x="56629" y="403875"/>
                    <a:pt x="58142" y="402363"/>
                    <a:pt x="59654" y="400852"/>
                  </a:cubicBezTo>
                  <a:cubicBezTo>
                    <a:pt x="61166" y="399341"/>
                    <a:pt x="64191" y="397830"/>
                    <a:pt x="67216" y="396318"/>
                  </a:cubicBezTo>
                  <a:cubicBezTo>
                    <a:pt x="70240" y="396318"/>
                    <a:pt x="73265" y="390273"/>
                    <a:pt x="73265" y="388762"/>
                  </a:cubicBezTo>
                  <a:cubicBezTo>
                    <a:pt x="74778" y="387251"/>
                    <a:pt x="76290" y="387251"/>
                    <a:pt x="77802" y="385740"/>
                  </a:cubicBezTo>
                  <a:cubicBezTo>
                    <a:pt x="79315" y="382717"/>
                    <a:pt x="79315" y="382717"/>
                    <a:pt x="79315" y="381206"/>
                  </a:cubicBezTo>
                  <a:cubicBezTo>
                    <a:pt x="79315" y="378184"/>
                    <a:pt x="79315" y="378184"/>
                    <a:pt x="79315" y="375161"/>
                  </a:cubicBezTo>
                  <a:cubicBezTo>
                    <a:pt x="79315" y="373650"/>
                    <a:pt x="80827" y="372139"/>
                    <a:pt x="82339" y="369116"/>
                  </a:cubicBezTo>
                  <a:cubicBezTo>
                    <a:pt x="83852" y="366094"/>
                    <a:pt x="82339" y="366094"/>
                    <a:pt x="82339" y="363071"/>
                  </a:cubicBezTo>
                  <a:cubicBezTo>
                    <a:pt x="82339" y="361560"/>
                    <a:pt x="82339" y="360049"/>
                    <a:pt x="82339" y="357027"/>
                  </a:cubicBezTo>
                  <a:cubicBezTo>
                    <a:pt x="82339" y="355515"/>
                    <a:pt x="82339" y="354004"/>
                    <a:pt x="83852" y="350982"/>
                  </a:cubicBezTo>
                  <a:cubicBezTo>
                    <a:pt x="83852" y="349470"/>
                    <a:pt x="86876" y="347959"/>
                    <a:pt x="86876" y="347959"/>
                  </a:cubicBezTo>
                  <a:cubicBezTo>
                    <a:pt x="86876" y="347959"/>
                    <a:pt x="91413" y="347959"/>
                    <a:pt x="94438" y="347959"/>
                  </a:cubicBezTo>
                  <a:cubicBezTo>
                    <a:pt x="97463" y="346448"/>
                    <a:pt x="97463" y="346448"/>
                    <a:pt x="100488" y="346448"/>
                  </a:cubicBezTo>
                  <a:cubicBezTo>
                    <a:pt x="103512" y="344937"/>
                    <a:pt x="103512" y="344937"/>
                    <a:pt x="105025" y="343425"/>
                  </a:cubicBezTo>
                  <a:cubicBezTo>
                    <a:pt x="108049" y="341914"/>
                    <a:pt x="108049" y="343425"/>
                    <a:pt x="108049" y="340403"/>
                  </a:cubicBezTo>
                  <a:cubicBezTo>
                    <a:pt x="109562" y="338892"/>
                    <a:pt x="109562" y="337381"/>
                    <a:pt x="111074" y="337381"/>
                  </a:cubicBezTo>
                  <a:cubicBezTo>
                    <a:pt x="112586" y="337381"/>
                    <a:pt x="117123" y="334358"/>
                    <a:pt x="117123" y="334358"/>
                  </a:cubicBezTo>
                  <a:cubicBezTo>
                    <a:pt x="118636" y="332847"/>
                    <a:pt x="127710" y="320757"/>
                    <a:pt x="129222" y="319246"/>
                  </a:cubicBezTo>
                  <a:cubicBezTo>
                    <a:pt x="129222" y="316223"/>
                    <a:pt x="133759" y="314712"/>
                    <a:pt x="135272" y="313201"/>
                  </a:cubicBezTo>
                  <a:cubicBezTo>
                    <a:pt x="141321" y="308667"/>
                    <a:pt x="147371" y="302622"/>
                    <a:pt x="151908" y="298089"/>
                  </a:cubicBezTo>
                  <a:cubicBezTo>
                    <a:pt x="154932" y="295066"/>
                    <a:pt x="157957" y="292044"/>
                    <a:pt x="160982" y="289021"/>
                  </a:cubicBezTo>
                  <a:cubicBezTo>
                    <a:pt x="164006" y="285999"/>
                    <a:pt x="162494" y="284488"/>
                    <a:pt x="165519" y="281465"/>
                  </a:cubicBezTo>
                  <a:cubicBezTo>
                    <a:pt x="167031" y="279954"/>
                    <a:pt x="167031" y="278443"/>
                    <a:pt x="168544" y="276932"/>
                  </a:cubicBezTo>
                  <a:cubicBezTo>
                    <a:pt x="170056" y="273909"/>
                    <a:pt x="170056" y="275420"/>
                    <a:pt x="170056" y="272398"/>
                  </a:cubicBezTo>
                  <a:cubicBezTo>
                    <a:pt x="170056" y="269375"/>
                    <a:pt x="171568" y="269375"/>
                    <a:pt x="170056" y="267864"/>
                  </a:cubicBezTo>
                  <a:cubicBezTo>
                    <a:pt x="168544" y="266353"/>
                    <a:pt x="170056" y="264842"/>
                    <a:pt x="170056" y="261819"/>
                  </a:cubicBezTo>
                  <a:cubicBezTo>
                    <a:pt x="170056" y="258797"/>
                    <a:pt x="170056" y="255774"/>
                    <a:pt x="170056" y="254263"/>
                  </a:cubicBezTo>
                  <a:cubicBezTo>
                    <a:pt x="170056" y="251241"/>
                    <a:pt x="170056" y="252752"/>
                    <a:pt x="168544" y="248218"/>
                  </a:cubicBezTo>
                  <a:cubicBezTo>
                    <a:pt x="168544" y="245196"/>
                    <a:pt x="168544" y="246707"/>
                    <a:pt x="167031" y="245196"/>
                  </a:cubicBezTo>
                  <a:cubicBezTo>
                    <a:pt x="167031" y="245196"/>
                    <a:pt x="167031" y="243685"/>
                    <a:pt x="167031" y="242173"/>
                  </a:cubicBezTo>
                  <a:cubicBezTo>
                    <a:pt x="167031" y="240662"/>
                    <a:pt x="167031" y="239151"/>
                    <a:pt x="165519" y="237640"/>
                  </a:cubicBezTo>
                  <a:cubicBezTo>
                    <a:pt x="165519" y="236128"/>
                    <a:pt x="164006" y="231595"/>
                    <a:pt x="162494" y="231595"/>
                  </a:cubicBezTo>
                  <a:cubicBezTo>
                    <a:pt x="160982" y="230084"/>
                    <a:pt x="153420" y="231595"/>
                    <a:pt x="151908" y="230084"/>
                  </a:cubicBezTo>
                  <a:cubicBezTo>
                    <a:pt x="148883" y="228572"/>
                    <a:pt x="141321" y="228572"/>
                    <a:pt x="138296" y="228572"/>
                  </a:cubicBezTo>
                  <a:cubicBezTo>
                    <a:pt x="135272" y="228572"/>
                    <a:pt x="130735" y="228572"/>
                    <a:pt x="129222" y="228572"/>
                  </a:cubicBezTo>
                  <a:cubicBezTo>
                    <a:pt x="127710" y="228572"/>
                    <a:pt x="121661" y="227061"/>
                    <a:pt x="121661" y="227061"/>
                  </a:cubicBezTo>
                  <a:cubicBezTo>
                    <a:pt x="121661" y="227061"/>
                    <a:pt x="118636" y="225550"/>
                    <a:pt x="117123" y="224039"/>
                  </a:cubicBezTo>
                  <a:cubicBezTo>
                    <a:pt x="117123" y="224039"/>
                    <a:pt x="115611" y="222527"/>
                    <a:pt x="115611" y="221016"/>
                  </a:cubicBezTo>
                  <a:cubicBezTo>
                    <a:pt x="115611" y="221016"/>
                    <a:pt x="118636" y="216483"/>
                    <a:pt x="121661" y="213460"/>
                  </a:cubicBezTo>
                  <a:cubicBezTo>
                    <a:pt x="124685" y="211949"/>
                    <a:pt x="130735" y="208926"/>
                    <a:pt x="133759" y="207415"/>
                  </a:cubicBezTo>
                  <a:cubicBezTo>
                    <a:pt x="135272" y="205904"/>
                    <a:pt x="141321" y="199859"/>
                    <a:pt x="145858" y="198348"/>
                  </a:cubicBezTo>
                  <a:cubicBezTo>
                    <a:pt x="145858" y="198348"/>
                    <a:pt x="147371" y="196837"/>
                    <a:pt x="147371" y="196837"/>
                  </a:cubicBezTo>
                  <a:cubicBezTo>
                    <a:pt x="151908" y="193814"/>
                    <a:pt x="170056" y="183236"/>
                    <a:pt x="170056" y="183236"/>
                  </a:cubicBezTo>
                  <a:cubicBezTo>
                    <a:pt x="170056" y="183236"/>
                    <a:pt x="170056" y="183236"/>
                    <a:pt x="170056" y="178702"/>
                  </a:cubicBezTo>
                  <a:cubicBezTo>
                    <a:pt x="168544" y="174168"/>
                    <a:pt x="170056" y="169635"/>
                    <a:pt x="170056" y="166612"/>
                  </a:cubicBezTo>
                  <a:cubicBezTo>
                    <a:pt x="170056" y="163590"/>
                    <a:pt x="171568" y="160567"/>
                    <a:pt x="170056" y="156034"/>
                  </a:cubicBezTo>
                  <a:cubicBezTo>
                    <a:pt x="170056" y="151500"/>
                    <a:pt x="173081" y="149989"/>
                    <a:pt x="174593" y="149989"/>
                  </a:cubicBezTo>
                  <a:cubicBezTo>
                    <a:pt x="174593" y="148477"/>
                    <a:pt x="176105" y="136388"/>
                    <a:pt x="176105" y="134876"/>
                  </a:cubicBezTo>
                  <a:cubicBezTo>
                    <a:pt x="176105" y="133365"/>
                    <a:pt x="174593" y="121275"/>
                    <a:pt x="174593" y="118253"/>
                  </a:cubicBezTo>
                  <a:cubicBezTo>
                    <a:pt x="174593" y="116742"/>
                    <a:pt x="174593" y="109186"/>
                    <a:pt x="177618" y="103141"/>
                  </a:cubicBezTo>
                  <a:cubicBezTo>
                    <a:pt x="177618" y="98607"/>
                    <a:pt x="177618" y="94073"/>
                    <a:pt x="177618" y="92562"/>
                  </a:cubicBezTo>
                  <a:cubicBezTo>
                    <a:pt x="180642" y="89540"/>
                    <a:pt x="176105" y="59315"/>
                    <a:pt x="176105" y="57804"/>
                  </a:cubicBezTo>
                  <a:cubicBezTo>
                    <a:pt x="176105" y="56292"/>
                    <a:pt x="174593" y="48736"/>
                    <a:pt x="174593" y="45714"/>
                  </a:cubicBezTo>
                  <a:cubicBezTo>
                    <a:pt x="174593" y="44203"/>
                    <a:pt x="174593" y="39669"/>
                    <a:pt x="173081" y="36647"/>
                  </a:cubicBezTo>
                  <a:cubicBezTo>
                    <a:pt x="173081" y="33624"/>
                    <a:pt x="174593" y="33624"/>
                    <a:pt x="173081" y="29090"/>
                  </a:cubicBezTo>
                  <a:cubicBezTo>
                    <a:pt x="170056" y="24557"/>
                    <a:pt x="173081" y="20023"/>
                    <a:pt x="173081" y="20023"/>
                  </a:cubicBezTo>
                  <a:cubicBezTo>
                    <a:pt x="173081" y="20023"/>
                    <a:pt x="174593" y="17001"/>
                    <a:pt x="176105" y="15489"/>
                  </a:cubicBezTo>
                  <a:cubicBezTo>
                    <a:pt x="176105" y="13978"/>
                    <a:pt x="176105" y="12467"/>
                    <a:pt x="176105" y="10956"/>
                  </a:cubicBezTo>
                  <a:cubicBezTo>
                    <a:pt x="176105" y="7933"/>
                    <a:pt x="180642" y="3400"/>
                    <a:pt x="182155" y="1888"/>
                  </a:cubicBezTo>
                  <a:cubicBezTo>
                    <a:pt x="185179" y="-1134"/>
                    <a:pt x="191229" y="377"/>
                    <a:pt x="192741" y="3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solidFill>
                  <a:schemeClr val="tx1"/>
                </a:solidFill>
              </a:endParaRPr>
            </a:p>
          </p:txBody>
        </p:sp>
        <p:sp>
          <p:nvSpPr>
            <p:cNvPr id="23" name="iSḻîḍè">
              <a:extLst>
                <a:ext uri="{FF2B5EF4-FFF2-40B4-BE49-F238E27FC236}">
                  <a16:creationId xmlns:a16="http://schemas.microsoft.com/office/drawing/2014/main" id="{59CFA6F9-8D21-4025-9D4E-F5F6F10C2E72}"/>
                </a:ext>
              </a:extLst>
            </p:cNvPr>
            <p:cNvSpPr/>
            <p:nvPr/>
          </p:nvSpPr>
          <p:spPr bwMode="auto">
            <a:xfrm>
              <a:off x="4849813" y="3722688"/>
              <a:ext cx="4924425" cy="93663"/>
            </a:xfrm>
            <a:custGeom>
              <a:avLst/>
              <a:gdLst>
                <a:gd name="connsiteX0" fmla="*/ 2490643 w 4924425"/>
                <a:gd name="connsiteY0" fmla="*/ 49853 h 93663"/>
                <a:gd name="connsiteX1" fmla="*/ 2481637 w 4924425"/>
                <a:gd name="connsiteY1" fmla="*/ 57406 h 93663"/>
                <a:gd name="connsiteX2" fmla="*/ 2478636 w 4924425"/>
                <a:gd name="connsiteY2" fmla="*/ 66471 h 93663"/>
                <a:gd name="connsiteX3" fmla="*/ 2481637 w 4924425"/>
                <a:gd name="connsiteY3" fmla="*/ 75535 h 93663"/>
                <a:gd name="connsiteX4" fmla="*/ 2492144 w 4924425"/>
                <a:gd name="connsiteY4" fmla="*/ 78556 h 93663"/>
                <a:gd name="connsiteX5" fmla="*/ 2499648 w 4924425"/>
                <a:gd name="connsiteY5" fmla="*/ 77045 h 93663"/>
                <a:gd name="connsiteX6" fmla="*/ 2507153 w 4924425"/>
                <a:gd name="connsiteY6" fmla="*/ 72513 h 93663"/>
                <a:gd name="connsiteX7" fmla="*/ 2490643 w 4924425"/>
                <a:gd name="connsiteY7" fmla="*/ 49853 h 93663"/>
                <a:gd name="connsiteX8" fmla="*/ 3989387 w 4924425"/>
                <a:gd name="connsiteY8" fmla="*/ 22225 h 93663"/>
                <a:gd name="connsiteX9" fmla="*/ 3976687 w 4924425"/>
                <a:gd name="connsiteY9" fmla="*/ 55562 h 93663"/>
                <a:gd name="connsiteX10" fmla="*/ 4000500 w 4924425"/>
                <a:gd name="connsiteY10" fmla="*/ 55562 h 93663"/>
                <a:gd name="connsiteX11" fmla="*/ 2076450 w 4924425"/>
                <a:gd name="connsiteY11" fmla="*/ 22225 h 93663"/>
                <a:gd name="connsiteX12" fmla="*/ 2063749 w 4924425"/>
                <a:gd name="connsiteY12" fmla="*/ 55562 h 93663"/>
                <a:gd name="connsiteX13" fmla="*/ 2087562 w 4924425"/>
                <a:gd name="connsiteY13" fmla="*/ 55562 h 93663"/>
                <a:gd name="connsiteX14" fmla="*/ 430212 w 4924425"/>
                <a:gd name="connsiteY14" fmla="*/ 22225 h 93663"/>
                <a:gd name="connsiteX15" fmla="*/ 417512 w 4924425"/>
                <a:gd name="connsiteY15" fmla="*/ 55562 h 93663"/>
                <a:gd name="connsiteX16" fmla="*/ 441325 w 4924425"/>
                <a:gd name="connsiteY16" fmla="*/ 55562 h 93663"/>
                <a:gd name="connsiteX17" fmla="*/ 3494532 w 4924425"/>
                <a:gd name="connsiteY17" fmla="*/ 16668 h 93663"/>
                <a:gd name="connsiteX18" fmla="*/ 3494532 w 4924425"/>
                <a:gd name="connsiteY18" fmla="*/ 76994 h 93663"/>
                <a:gd name="connsiteX19" fmla="*/ 3507962 w 4924425"/>
                <a:gd name="connsiteY19" fmla="*/ 76994 h 93663"/>
                <a:gd name="connsiteX20" fmla="*/ 3518408 w 4924425"/>
                <a:gd name="connsiteY20" fmla="*/ 75486 h 93663"/>
                <a:gd name="connsiteX21" fmla="*/ 3525869 w 4924425"/>
                <a:gd name="connsiteY21" fmla="*/ 72469 h 93663"/>
                <a:gd name="connsiteX22" fmla="*/ 3530346 w 4924425"/>
                <a:gd name="connsiteY22" fmla="*/ 63421 h 93663"/>
                <a:gd name="connsiteX23" fmla="*/ 3531838 w 4924425"/>
                <a:gd name="connsiteY23" fmla="*/ 46831 h 93663"/>
                <a:gd name="connsiteX24" fmla="*/ 3530346 w 4924425"/>
                <a:gd name="connsiteY24" fmla="*/ 30242 h 93663"/>
                <a:gd name="connsiteX25" fmla="*/ 3525869 w 4924425"/>
                <a:gd name="connsiteY25" fmla="*/ 21193 h 93663"/>
                <a:gd name="connsiteX26" fmla="*/ 3516916 w 4924425"/>
                <a:gd name="connsiteY26" fmla="*/ 18177 h 93663"/>
                <a:gd name="connsiteX27" fmla="*/ 3501993 w 4924425"/>
                <a:gd name="connsiteY27" fmla="*/ 16668 h 93663"/>
                <a:gd name="connsiteX28" fmla="*/ 3494532 w 4924425"/>
                <a:gd name="connsiteY28" fmla="*/ 16668 h 93663"/>
                <a:gd name="connsiteX29" fmla="*/ 1168908 w 4924425"/>
                <a:gd name="connsiteY29" fmla="*/ 16668 h 93663"/>
                <a:gd name="connsiteX30" fmla="*/ 1168908 w 4924425"/>
                <a:gd name="connsiteY30" fmla="*/ 39290 h 93663"/>
                <a:gd name="connsiteX31" fmla="*/ 1182387 w 4924425"/>
                <a:gd name="connsiteY31" fmla="*/ 39290 h 93663"/>
                <a:gd name="connsiteX32" fmla="*/ 1198861 w 4924425"/>
                <a:gd name="connsiteY32" fmla="*/ 37782 h 93663"/>
                <a:gd name="connsiteX33" fmla="*/ 1203354 w 4924425"/>
                <a:gd name="connsiteY33" fmla="*/ 34766 h 93663"/>
                <a:gd name="connsiteX34" fmla="*/ 1204852 w 4924425"/>
                <a:gd name="connsiteY34" fmla="*/ 27225 h 93663"/>
                <a:gd name="connsiteX35" fmla="*/ 1203354 w 4924425"/>
                <a:gd name="connsiteY35" fmla="*/ 21193 h 93663"/>
                <a:gd name="connsiteX36" fmla="*/ 1195866 w 4924425"/>
                <a:gd name="connsiteY36" fmla="*/ 16668 h 93663"/>
                <a:gd name="connsiteX37" fmla="*/ 1182387 w 4924425"/>
                <a:gd name="connsiteY37" fmla="*/ 16668 h 93663"/>
                <a:gd name="connsiteX38" fmla="*/ 1168908 w 4924425"/>
                <a:gd name="connsiteY38" fmla="*/ 16668 h 93663"/>
                <a:gd name="connsiteX39" fmla="*/ 4429919 w 4924425"/>
                <a:gd name="connsiteY39" fmla="*/ 15107 h 93663"/>
                <a:gd name="connsiteX40" fmla="*/ 4411854 w 4924425"/>
                <a:gd name="connsiteY40" fmla="*/ 22661 h 93663"/>
                <a:gd name="connsiteX41" fmla="*/ 4405832 w 4924425"/>
                <a:gd name="connsiteY41" fmla="*/ 46832 h 93663"/>
                <a:gd name="connsiteX42" fmla="*/ 4413359 w 4924425"/>
                <a:gd name="connsiteY42" fmla="*/ 69492 h 93663"/>
                <a:gd name="connsiteX43" fmla="*/ 4429919 w 4924425"/>
                <a:gd name="connsiteY43" fmla="*/ 77045 h 93663"/>
                <a:gd name="connsiteX44" fmla="*/ 4447983 w 4924425"/>
                <a:gd name="connsiteY44" fmla="*/ 69492 h 93663"/>
                <a:gd name="connsiteX45" fmla="*/ 4455510 w 4924425"/>
                <a:gd name="connsiteY45" fmla="*/ 46832 h 93663"/>
                <a:gd name="connsiteX46" fmla="*/ 4447983 w 4924425"/>
                <a:gd name="connsiteY46" fmla="*/ 22661 h 93663"/>
                <a:gd name="connsiteX47" fmla="*/ 4429919 w 4924425"/>
                <a:gd name="connsiteY47" fmla="*/ 15107 h 93663"/>
                <a:gd name="connsiteX48" fmla="*/ 3612357 w 4924425"/>
                <a:gd name="connsiteY48" fmla="*/ 15107 h 93663"/>
                <a:gd name="connsiteX49" fmla="*/ 3594292 w 4924425"/>
                <a:gd name="connsiteY49" fmla="*/ 22661 h 93663"/>
                <a:gd name="connsiteX50" fmla="*/ 3586765 w 4924425"/>
                <a:gd name="connsiteY50" fmla="*/ 46832 h 93663"/>
                <a:gd name="connsiteX51" fmla="*/ 3594292 w 4924425"/>
                <a:gd name="connsiteY51" fmla="*/ 69492 h 93663"/>
                <a:gd name="connsiteX52" fmla="*/ 3612357 w 4924425"/>
                <a:gd name="connsiteY52" fmla="*/ 77045 h 93663"/>
                <a:gd name="connsiteX53" fmla="*/ 3630421 w 4924425"/>
                <a:gd name="connsiteY53" fmla="*/ 69492 h 93663"/>
                <a:gd name="connsiteX54" fmla="*/ 3636443 w 4924425"/>
                <a:gd name="connsiteY54" fmla="*/ 46832 h 93663"/>
                <a:gd name="connsiteX55" fmla="*/ 3630421 w 4924425"/>
                <a:gd name="connsiteY55" fmla="*/ 22661 h 93663"/>
                <a:gd name="connsiteX56" fmla="*/ 3612357 w 4924425"/>
                <a:gd name="connsiteY56" fmla="*/ 15107 h 93663"/>
                <a:gd name="connsiteX57" fmla="*/ 3029743 w 4924425"/>
                <a:gd name="connsiteY57" fmla="*/ 15107 h 93663"/>
                <a:gd name="connsiteX58" fmla="*/ 3011678 w 4924425"/>
                <a:gd name="connsiteY58" fmla="*/ 22661 h 93663"/>
                <a:gd name="connsiteX59" fmla="*/ 3004152 w 4924425"/>
                <a:gd name="connsiteY59" fmla="*/ 46832 h 93663"/>
                <a:gd name="connsiteX60" fmla="*/ 3011678 w 4924425"/>
                <a:gd name="connsiteY60" fmla="*/ 69492 h 93663"/>
                <a:gd name="connsiteX61" fmla="*/ 3029743 w 4924425"/>
                <a:gd name="connsiteY61" fmla="*/ 77045 h 93663"/>
                <a:gd name="connsiteX62" fmla="*/ 3047808 w 4924425"/>
                <a:gd name="connsiteY62" fmla="*/ 69492 h 93663"/>
                <a:gd name="connsiteX63" fmla="*/ 3055335 w 4924425"/>
                <a:gd name="connsiteY63" fmla="*/ 46832 h 93663"/>
                <a:gd name="connsiteX64" fmla="*/ 3047808 w 4924425"/>
                <a:gd name="connsiteY64" fmla="*/ 22661 h 93663"/>
                <a:gd name="connsiteX65" fmla="*/ 3029743 w 4924425"/>
                <a:gd name="connsiteY65" fmla="*/ 15107 h 93663"/>
                <a:gd name="connsiteX66" fmla="*/ 2828131 w 4924425"/>
                <a:gd name="connsiteY66" fmla="*/ 15107 h 93663"/>
                <a:gd name="connsiteX67" fmla="*/ 2810066 w 4924425"/>
                <a:gd name="connsiteY67" fmla="*/ 22661 h 93663"/>
                <a:gd name="connsiteX68" fmla="*/ 2804045 w 4924425"/>
                <a:gd name="connsiteY68" fmla="*/ 46832 h 93663"/>
                <a:gd name="connsiteX69" fmla="*/ 2810066 w 4924425"/>
                <a:gd name="connsiteY69" fmla="*/ 69492 h 93663"/>
                <a:gd name="connsiteX70" fmla="*/ 2828131 w 4924425"/>
                <a:gd name="connsiteY70" fmla="*/ 77045 h 93663"/>
                <a:gd name="connsiteX71" fmla="*/ 2846196 w 4924425"/>
                <a:gd name="connsiteY71" fmla="*/ 69492 h 93663"/>
                <a:gd name="connsiteX72" fmla="*/ 2853723 w 4924425"/>
                <a:gd name="connsiteY72" fmla="*/ 46832 h 93663"/>
                <a:gd name="connsiteX73" fmla="*/ 2846196 w 4924425"/>
                <a:gd name="connsiteY73" fmla="*/ 22661 h 93663"/>
                <a:gd name="connsiteX74" fmla="*/ 2828131 w 4924425"/>
                <a:gd name="connsiteY74" fmla="*/ 15107 h 93663"/>
                <a:gd name="connsiteX75" fmla="*/ 1631156 w 4924425"/>
                <a:gd name="connsiteY75" fmla="*/ 15107 h 93663"/>
                <a:gd name="connsiteX76" fmla="*/ 1613091 w 4924425"/>
                <a:gd name="connsiteY76" fmla="*/ 22661 h 93663"/>
                <a:gd name="connsiteX77" fmla="*/ 1607070 w 4924425"/>
                <a:gd name="connsiteY77" fmla="*/ 46832 h 93663"/>
                <a:gd name="connsiteX78" fmla="*/ 1613091 w 4924425"/>
                <a:gd name="connsiteY78" fmla="*/ 69492 h 93663"/>
                <a:gd name="connsiteX79" fmla="*/ 1631156 w 4924425"/>
                <a:gd name="connsiteY79" fmla="*/ 77045 h 93663"/>
                <a:gd name="connsiteX80" fmla="*/ 1649221 w 4924425"/>
                <a:gd name="connsiteY80" fmla="*/ 69492 h 93663"/>
                <a:gd name="connsiteX81" fmla="*/ 1656748 w 4924425"/>
                <a:gd name="connsiteY81" fmla="*/ 46832 h 93663"/>
                <a:gd name="connsiteX82" fmla="*/ 1649221 w 4924425"/>
                <a:gd name="connsiteY82" fmla="*/ 22661 h 93663"/>
                <a:gd name="connsiteX83" fmla="*/ 1631156 w 4924425"/>
                <a:gd name="connsiteY83" fmla="*/ 15107 h 93663"/>
                <a:gd name="connsiteX84" fmla="*/ 2498147 w 4924425"/>
                <a:gd name="connsiteY84" fmla="*/ 12086 h 93663"/>
                <a:gd name="connsiteX85" fmla="*/ 2490643 w 4924425"/>
                <a:gd name="connsiteY85" fmla="*/ 13596 h 93663"/>
                <a:gd name="connsiteX86" fmla="*/ 2489142 w 4924425"/>
                <a:gd name="connsiteY86" fmla="*/ 19639 h 93663"/>
                <a:gd name="connsiteX87" fmla="*/ 2492144 w 4924425"/>
                <a:gd name="connsiteY87" fmla="*/ 27193 h 93663"/>
                <a:gd name="connsiteX88" fmla="*/ 2496647 w 4924425"/>
                <a:gd name="connsiteY88" fmla="*/ 31725 h 93663"/>
                <a:gd name="connsiteX89" fmla="*/ 2501149 w 4924425"/>
                <a:gd name="connsiteY89" fmla="*/ 28703 h 93663"/>
                <a:gd name="connsiteX90" fmla="*/ 2507153 w 4924425"/>
                <a:gd name="connsiteY90" fmla="*/ 19639 h 93663"/>
                <a:gd name="connsiteX91" fmla="*/ 2504151 w 4924425"/>
                <a:gd name="connsiteY91" fmla="*/ 15107 h 93663"/>
                <a:gd name="connsiteX92" fmla="*/ 2498147 w 4924425"/>
                <a:gd name="connsiteY92" fmla="*/ 12086 h 93663"/>
                <a:gd name="connsiteX93" fmla="*/ 4856162 w 4924425"/>
                <a:gd name="connsiteY93" fmla="*/ 1587 h 93663"/>
                <a:gd name="connsiteX94" fmla="*/ 4922837 w 4924425"/>
                <a:gd name="connsiteY94" fmla="*/ 1587 h 93663"/>
                <a:gd name="connsiteX95" fmla="*/ 4922837 w 4924425"/>
                <a:gd name="connsiteY95" fmla="*/ 15875 h 93663"/>
                <a:gd name="connsiteX96" fmla="*/ 4873625 w 4924425"/>
                <a:gd name="connsiteY96" fmla="*/ 15875 h 93663"/>
                <a:gd name="connsiteX97" fmla="*/ 4873625 w 4924425"/>
                <a:gd name="connsiteY97" fmla="*/ 36512 h 93663"/>
                <a:gd name="connsiteX98" fmla="*/ 4919662 w 4924425"/>
                <a:gd name="connsiteY98" fmla="*/ 36512 h 93663"/>
                <a:gd name="connsiteX99" fmla="*/ 4919662 w 4924425"/>
                <a:gd name="connsiteY99" fmla="*/ 50800 h 93663"/>
                <a:gd name="connsiteX100" fmla="*/ 4873625 w 4924425"/>
                <a:gd name="connsiteY100" fmla="*/ 50800 h 93663"/>
                <a:gd name="connsiteX101" fmla="*/ 4873625 w 4924425"/>
                <a:gd name="connsiteY101" fmla="*/ 76200 h 93663"/>
                <a:gd name="connsiteX102" fmla="*/ 4924425 w 4924425"/>
                <a:gd name="connsiteY102" fmla="*/ 76200 h 93663"/>
                <a:gd name="connsiteX103" fmla="*/ 4924425 w 4924425"/>
                <a:gd name="connsiteY103" fmla="*/ 92075 h 93663"/>
                <a:gd name="connsiteX104" fmla="*/ 4856162 w 4924425"/>
                <a:gd name="connsiteY104" fmla="*/ 92075 h 93663"/>
                <a:gd name="connsiteX105" fmla="*/ 4662487 w 4924425"/>
                <a:gd name="connsiteY105" fmla="*/ 1587 h 93663"/>
                <a:gd name="connsiteX106" fmla="*/ 4727575 w 4924425"/>
                <a:gd name="connsiteY106" fmla="*/ 1587 h 93663"/>
                <a:gd name="connsiteX107" fmla="*/ 4727575 w 4924425"/>
                <a:gd name="connsiteY107" fmla="*/ 15875 h 93663"/>
                <a:gd name="connsiteX108" fmla="*/ 4679949 w 4924425"/>
                <a:gd name="connsiteY108" fmla="*/ 15875 h 93663"/>
                <a:gd name="connsiteX109" fmla="*/ 4679949 w 4924425"/>
                <a:gd name="connsiteY109" fmla="*/ 36512 h 93663"/>
                <a:gd name="connsiteX110" fmla="*/ 4724399 w 4924425"/>
                <a:gd name="connsiteY110" fmla="*/ 36512 h 93663"/>
                <a:gd name="connsiteX111" fmla="*/ 4724399 w 4924425"/>
                <a:gd name="connsiteY111" fmla="*/ 50800 h 93663"/>
                <a:gd name="connsiteX112" fmla="*/ 4679949 w 4924425"/>
                <a:gd name="connsiteY112" fmla="*/ 50800 h 93663"/>
                <a:gd name="connsiteX113" fmla="*/ 4679949 w 4924425"/>
                <a:gd name="connsiteY113" fmla="*/ 76200 h 93663"/>
                <a:gd name="connsiteX114" fmla="*/ 4729162 w 4924425"/>
                <a:gd name="connsiteY114" fmla="*/ 76200 h 93663"/>
                <a:gd name="connsiteX115" fmla="*/ 4729162 w 4924425"/>
                <a:gd name="connsiteY115" fmla="*/ 92075 h 93663"/>
                <a:gd name="connsiteX116" fmla="*/ 4662487 w 4924425"/>
                <a:gd name="connsiteY116" fmla="*/ 92075 h 93663"/>
                <a:gd name="connsiteX117" fmla="*/ 4579937 w 4924425"/>
                <a:gd name="connsiteY117" fmla="*/ 1587 h 93663"/>
                <a:gd name="connsiteX118" fmla="*/ 4597400 w 4924425"/>
                <a:gd name="connsiteY118" fmla="*/ 1587 h 93663"/>
                <a:gd name="connsiteX119" fmla="*/ 4597400 w 4924425"/>
                <a:gd name="connsiteY119" fmla="*/ 76200 h 93663"/>
                <a:gd name="connsiteX120" fmla="*/ 4641850 w 4924425"/>
                <a:gd name="connsiteY120" fmla="*/ 76200 h 93663"/>
                <a:gd name="connsiteX121" fmla="*/ 4641850 w 4924425"/>
                <a:gd name="connsiteY121" fmla="*/ 92075 h 93663"/>
                <a:gd name="connsiteX122" fmla="*/ 4579937 w 4924425"/>
                <a:gd name="connsiteY122" fmla="*/ 92075 h 93663"/>
                <a:gd name="connsiteX123" fmla="*/ 4494212 w 4924425"/>
                <a:gd name="connsiteY123" fmla="*/ 1587 h 93663"/>
                <a:gd name="connsiteX124" fmla="*/ 4513262 w 4924425"/>
                <a:gd name="connsiteY124" fmla="*/ 1587 h 93663"/>
                <a:gd name="connsiteX125" fmla="*/ 4513262 w 4924425"/>
                <a:gd name="connsiteY125" fmla="*/ 76200 h 93663"/>
                <a:gd name="connsiteX126" fmla="*/ 4557712 w 4924425"/>
                <a:gd name="connsiteY126" fmla="*/ 76200 h 93663"/>
                <a:gd name="connsiteX127" fmla="*/ 4557712 w 4924425"/>
                <a:gd name="connsiteY127" fmla="*/ 92075 h 93663"/>
                <a:gd name="connsiteX128" fmla="*/ 4494212 w 4924425"/>
                <a:gd name="connsiteY128" fmla="*/ 92075 h 93663"/>
                <a:gd name="connsiteX129" fmla="*/ 4051300 w 4924425"/>
                <a:gd name="connsiteY129" fmla="*/ 1587 h 93663"/>
                <a:gd name="connsiteX130" fmla="*/ 4068763 w 4924425"/>
                <a:gd name="connsiteY130" fmla="*/ 1587 h 93663"/>
                <a:gd name="connsiteX131" fmla="*/ 4106863 w 4924425"/>
                <a:gd name="connsiteY131" fmla="*/ 61912 h 93663"/>
                <a:gd name="connsiteX132" fmla="*/ 4106863 w 4924425"/>
                <a:gd name="connsiteY132" fmla="*/ 1587 h 93663"/>
                <a:gd name="connsiteX133" fmla="*/ 4122738 w 4924425"/>
                <a:gd name="connsiteY133" fmla="*/ 1587 h 93663"/>
                <a:gd name="connsiteX134" fmla="*/ 4122738 w 4924425"/>
                <a:gd name="connsiteY134" fmla="*/ 92075 h 93663"/>
                <a:gd name="connsiteX135" fmla="*/ 4105275 w 4924425"/>
                <a:gd name="connsiteY135" fmla="*/ 92075 h 93663"/>
                <a:gd name="connsiteX136" fmla="*/ 4068763 w 4924425"/>
                <a:gd name="connsiteY136" fmla="*/ 33337 h 93663"/>
                <a:gd name="connsiteX137" fmla="*/ 4068763 w 4924425"/>
                <a:gd name="connsiteY137" fmla="*/ 92075 h 93663"/>
                <a:gd name="connsiteX138" fmla="*/ 4051300 w 4924425"/>
                <a:gd name="connsiteY138" fmla="*/ 92075 h 93663"/>
                <a:gd name="connsiteX139" fmla="*/ 3979862 w 4924425"/>
                <a:gd name="connsiteY139" fmla="*/ 1587 h 93663"/>
                <a:gd name="connsiteX140" fmla="*/ 4000500 w 4924425"/>
                <a:gd name="connsiteY140" fmla="*/ 1587 h 93663"/>
                <a:gd name="connsiteX141" fmla="*/ 4035425 w 4924425"/>
                <a:gd name="connsiteY141" fmla="*/ 92075 h 93663"/>
                <a:gd name="connsiteX142" fmla="*/ 4016375 w 4924425"/>
                <a:gd name="connsiteY142" fmla="*/ 92075 h 93663"/>
                <a:gd name="connsiteX143" fmla="*/ 4006850 w 4924425"/>
                <a:gd name="connsiteY143" fmla="*/ 69850 h 93663"/>
                <a:gd name="connsiteX144" fmla="*/ 3970337 w 4924425"/>
                <a:gd name="connsiteY144" fmla="*/ 69850 h 93663"/>
                <a:gd name="connsiteX145" fmla="*/ 3963987 w 4924425"/>
                <a:gd name="connsiteY145" fmla="*/ 92075 h 93663"/>
                <a:gd name="connsiteX146" fmla="*/ 3944937 w 4924425"/>
                <a:gd name="connsiteY146" fmla="*/ 92075 h 93663"/>
                <a:gd name="connsiteX147" fmla="*/ 3878262 w 4924425"/>
                <a:gd name="connsiteY147" fmla="*/ 1587 h 93663"/>
                <a:gd name="connsiteX148" fmla="*/ 3940175 w 4924425"/>
                <a:gd name="connsiteY148" fmla="*/ 1587 h 93663"/>
                <a:gd name="connsiteX149" fmla="*/ 3940175 w 4924425"/>
                <a:gd name="connsiteY149" fmla="*/ 15875 h 93663"/>
                <a:gd name="connsiteX150" fmla="*/ 3895725 w 4924425"/>
                <a:gd name="connsiteY150" fmla="*/ 15875 h 93663"/>
                <a:gd name="connsiteX151" fmla="*/ 3895725 w 4924425"/>
                <a:gd name="connsiteY151" fmla="*/ 38100 h 93663"/>
                <a:gd name="connsiteX152" fmla="*/ 3933825 w 4924425"/>
                <a:gd name="connsiteY152" fmla="*/ 38100 h 93663"/>
                <a:gd name="connsiteX153" fmla="*/ 3933825 w 4924425"/>
                <a:gd name="connsiteY153" fmla="*/ 52387 h 93663"/>
                <a:gd name="connsiteX154" fmla="*/ 3895725 w 4924425"/>
                <a:gd name="connsiteY154" fmla="*/ 52387 h 93663"/>
                <a:gd name="connsiteX155" fmla="*/ 3895725 w 4924425"/>
                <a:gd name="connsiteY155" fmla="*/ 92075 h 93663"/>
                <a:gd name="connsiteX156" fmla="*/ 3878262 w 4924425"/>
                <a:gd name="connsiteY156" fmla="*/ 92075 h 93663"/>
                <a:gd name="connsiteX157" fmla="*/ 3678237 w 4924425"/>
                <a:gd name="connsiteY157" fmla="*/ 1587 h 93663"/>
                <a:gd name="connsiteX158" fmla="*/ 3694112 w 4924425"/>
                <a:gd name="connsiteY158" fmla="*/ 1587 h 93663"/>
                <a:gd name="connsiteX159" fmla="*/ 3732212 w 4924425"/>
                <a:gd name="connsiteY159" fmla="*/ 61912 h 93663"/>
                <a:gd name="connsiteX160" fmla="*/ 3732212 w 4924425"/>
                <a:gd name="connsiteY160" fmla="*/ 1587 h 93663"/>
                <a:gd name="connsiteX161" fmla="*/ 3748087 w 4924425"/>
                <a:gd name="connsiteY161" fmla="*/ 1587 h 93663"/>
                <a:gd name="connsiteX162" fmla="*/ 3748087 w 4924425"/>
                <a:gd name="connsiteY162" fmla="*/ 92075 h 93663"/>
                <a:gd name="connsiteX163" fmla="*/ 3730625 w 4924425"/>
                <a:gd name="connsiteY163" fmla="*/ 92075 h 93663"/>
                <a:gd name="connsiteX164" fmla="*/ 3694112 w 4924425"/>
                <a:gd name="connsiteY164" fmla="*/ 33337 h 93663"/>
                <a:gd name="connsiteX165" fmla="*/ 3694112 w 4924425"/>
                <a:gd name="connsiteY165" fmla="*/ 92075 h 93663"/>
                <a:gd name="connsiteX166" fmla="*/ 3678237 w 4924425"/>
                <a:gd name="connsiteY166" fmla="*/ 92075 h 93663"/>
                <a:gd name="connsiteX167" fmla="*/ 3476625 w 4924425"/>
                <a:gd name="connsiteY167" fmla="*/ 1587 h 93663"/>
                <a:gd name="connsiteX168" fmla="*/ 3509454 w 4924425"/>
                <a:gd name="connsiteY168" fmla="*/ 1587 h 93663"/>
                <a:gd name="connsiteX169" fmla="*/ 3525869 w 4924425"/>
                <a:gd name="connsiteY169" fmla="*/ 3095 h 93663"/>
                <a:gd name="connsiteX170" fmla="*/ 3539300 w 4924425"/>
                <a:gd name="connsiteY170" fmla="*/ 12144 h 93663"/>
                <a:gd name="connsiteX171" fmla="*/ 3548253 w 4924425"/>
                <a:gd name="connsiteY171" fmla="*/ 25717 h 93663"/>
                <a:gd name="connsiteX172" fmla="*/ 3551238 w 4924425"/>
                <a:gd name="connsiteY172" fmla="*/ 46831 h 93663"/>
                <a:gd name="connsiteX173" fmla="*/ 3548253 w 4924425"/>
                <a:gd name="connsiteY173" fmla="*/ 66437 h 93663"/>
                <a:gd name="connsiteX174" fmla="*/ 3539300 w 4924425"/>
                <a:gd name="connsiteY174" fmla="*/ 83026 h 93663"/>
                <a:gd name="connsiteX175" fmla="*/ 3525869 w 4924425"/>
                <a:gd name="connsiteY175" fmla="*/ 89059 h 93663"/>
                <a:gd name="connsiteX176" fmla="*/ 3509454 w 4924425"/>
                <a:gd name="connsiteY176" fmla="*/ 92075 h 93663"/>
                <a:gd name="connsiteX177" fmla="*/ 3476625 w 4924425"/>
                <a:gd name="connsiteY177" fmla="*/ 92075 h 93663"/>
                <a:gd name="connsiteX178" fmla="*/ 3476625 w 4924425"/>
                <a:gd name="connsiteY178" fmla="*/ 1587 h 93663"/>
                <a:gd name="connsiteX179" fmla="*/ 3205162 w 4924425"/>
                <a:gd name="connsiteY179" fmla="*/ 1587 h 93663"/>
                <a:gd name="connsiteX180" fmla="*/ 3222625 w 4924425"/>
                <a:gd name="connsiteY180" fmla="*/ 1587 h 93663"/>
                <a:gd name="connsiteX181" fmla="*/ 3222625 w 4924425"/>
                <a:gd name="connsiteY181" fmla="*/ 92075 h 93663"/>
                <a:gd name="connsiteX182" fmla="*/ 3205162 w 4924425"/>
                <a:gd name="connsiteY182" fmla="*/ 92075 h 93663"/>
                <a:gd name="connsiteX183" fmla="*/ 3094037 w 4924425"/>
                <a:gd name="connsiteY183" fmla="*/ 1587 h 93663"/>
                <a:gd name="connsiteX184" fmla="*/ 3122612 w 4924425"/>
                <a:gd name="connsiteY184" fmla="*/ 1587 h 93663"/>
                <a:gd name="connsiteX185" fmla="*/ 3136899 w 4924425"/>
                <a:gd name="connsiteY185" fmla="*/ 63500 h 93663"/>
                <a:gd name="connsiteX186" fmla="*/ 3154362 w 4924425"/>
                <a:gd name="connsiteY186" fmla="*/ 1587 h 93663"/>
                <a:gd name="connsiteX187" fmla="*/ 3181350 w 4924425"/>
                <a:gd name="connsiteY187" fmla="*/ 1587 h 93663"/>
                <a:gd name="connsiteX188" fmla="*/ 3181350 w 4924425"/>
                <a:gd name="connsiteY188" fmla="*/ 92075 h 93663"/>
                <a:gd name="connsiteX189" fmla="*/ 3163887 w 4924425"/>
                <a:gd name="connsiteY189" fmla="*/ 92075 h 93663"/>
                <a:gd name="connsiteX190" fmla="*/ 3163887 w 4924425"/>
                <a:gd name="connsiteY190" fmla="*/ 20637 h 93663"/>
                <a:gd name="connsiteX191" fmla="*/ 3146425 w 4924425"/>
                <a:gd name="connsiteY191" fmla="*/ 92075 h 93663"/>
                <a:gd name="connsiteX192" fmla="*/ 3130549 w 4924425"/>
                <a:gd name="connsiteY192" fmla="*/ 92075 h 93663"/>
                <a:gd name="connsiteX193" fmla="*/ 3111499 w 4924425"/>
                <a:gd name="connsiteY193" fmla="*/ 20637 h 93663"/>
                <a:gd name="connsiteX194" fmla="*/ 3111499 w 4924425"/>
                <a:gd name="connsiteY194" fmla="*/ 92075 h 93663"/>
                <a:gd name="connsiteX195" fmla="*/ 3094037 w 4924425"/>
                <a:gd name="connsiteY195" fmla="*/ 92075 h 93663"/>
                <a:gd name="connsiteX196" fmla="*/ 2894012 w 4924425"/>
                <a:gd name="connsiteY196" fmla="*/ 1587 h 93663"/>
                <a:gd name="connsiteX197" fmla="*/ 2911474 w 4924425"/>
                <a:gd name="connsiteY197" fmla="*/ 1587 h 93663"/>
                <a:gd name="connsiteX198" fmla="*/ 2947987 w 4924425"/>
                <a:gd name="connsiteY198" fmla="*/ 61912 h 93663"/>
                <a:gd name="connsiteX199" fmla="*/ 2947987 w 4924425"/>
                <a:gd name="connsiteY199" fmla="*/ 1587 h 93663"/>
                <a:gd name="connsiteX200" fmla="*/ 2965450 w 4924425"/>
                <a:gd name="connsiteY200" fmla="*/ 1587 h 93663"/>
                <a:gd name="connsiteX201" fmla="*/ 2965450 w 4924425"/>
                <a:gd name="connsiteY201" fmla="*/ 92075 h 93663"/>
                <a:gd name="connsiteX202" fmla="*/ 2946400 w 4924425"/>
                <a:gd name="connsiteY202" fmla="*/ 92075 h 93663"/>
                <a:gd name="connsiteX203" fmla="*/ 2909887 w 4924425"/>
                <a:gd name="connsiteY203" fmla="*/ 33337 h 93663"/>
                <a:gd name="connsiteX204" fmla="*/ 2909887 w 4924425"/>
                <a:gd name="connsiteY204" fmla="*/ 92075 h 93663"/>
                <a:gd name="connsiteX205" fmla="*/ 2894012 w 4924425"/>
                <a:gd name="connsiteY205" fmla="*/ 92075 h 93663"/>
                <a:gd name="connsiteX206" fmla="*/ 2601912 w 4924425"/>
                <a:gd name="connsiteY206" fmla="*/ 1587 h 93663"/>
                <a:gd name="connsiteX207" fmla="*/ 2668587 w 4924425"/>
                <a:gd name="connsiteY207" fmla="*/ 1587 h 93663"/>
                <a:gd name="connsiteX208" fmla="*/ 2668587 w 4924425"/>
                <a:gd name="connsiteY208" fmla="*/ 15875 h 93663"/>
                <a:gd name="connsiteX209" fmla="*/ 2619374 w 4924425"/>
                <a:gd name="connsiteY209" fmla="*/ 15875 h 93663"/>
                <a:gd name="connsiteX210" fmla="*/ 2619374 w 4924425"/>
                <a:gd name="connsiteY210" fmla="*/ 36512 h 93663"/>
                <a:gd name="connsiteX211" fmla="*/ 2665412 w 4924425"/>
                <a:gd name="connsiteY211" fmla="*/ 36512 h 93663"/>
                <a:gd name="connsiteX212" fmla="*/ 2665412 w 4924425"/>
                <a:gd name="connsiteY212" fmla="*/ 50800 h 93663"/>
                <a:gd name="connsiteX213" fmla="*/ 2619374 w 4924425"/>
                <a:gd name="connsiteY213" fmla="*/ 50800 h 93663"/>
                <a:gd name="connsiteX214" fmla="*/ 2619374 w 4924425"/>
                <a:gd name="connsiteY214" fmla="*/ 76200 h 93663"/>
                <a:gd name="connsiteX215" fmla="*/ 2670175 w 4924425"/>
                <a:gd name="connsiteY215" fmla="*/ 76200 h 93663"/>
                <a:gd name="connsiteX216" fmla="*/ 2670175 w 4924425"/>
                <a:gd name="connsiteY216" fmla="*/ 92075 h 93663"/>
                <a:gd name="connsiteX217" fmla="*/ 2601912 w 4924425"/>
                <a:gd name="connsiteY217" fmla="*/ 92075 h 93663"/>
                <a:gd name="connsiteX218" fmla="*/ 2332037 w 4924425"/>
                <a:gd name="connsiteY218" fmla="*/ 1587 h 93663"/>
                <a:gd name="connsiteX219" fmla="*/ 2398712 w 4924425"/>
                <a:gd name="connsiteY219" fmla="*/ 1587 h 93663"/>
                <a:gd name="connsiteX220" fmla="*/ 2398712 w 4924425"/>
                <a:gd name="connsiteY220" fmla="*/ 15875 h 93663"/>
                <a:gd name="connsiteX221" fmla="*/ 2349499 w 4924425"/>
                <a:gd name="connsiteY221" fmla="*/ 15875 h 93663"/>
                <a:gd name="connsiteX222" fmla="*/ 2349499 w 4924425"/>
                <a:gd name="connsiteY222" fmla="*/ 36512 h 93663"/>
                <a:gd name="connsiteX223" fmla="*/ 2395537 w 4924425"/>
                <a:gd name="connsiteY223" fmla="*/ 36512 h 93663"/>
                <a:gd name="connsiteX224" fmla="*/ 2395537 w 4924425"/>
                <a:gd name="connsiteY224" fmla="*/ 50800 h 93663"/>
                <a:gd name="connsiteX225" fmla="*/ 2349499 w 4924425"/>
                <a:gd name="connsiteY225" fmla="*/ 50800 h 93663"/>
                <a:gd name="connsiteX226" fmla="*/ 2349499 w 4924425"/>
                <a:gd name="connsiteY226" fmla="*/ 76200 h 93663"/>
                <a:gd name="connsiteX227" fmla="*/ 2401887 w 4924425"/>
                <a:gd name="connsiteY227" fmla="*/ 76200 h 93663"/>
                <a:gd name="connsiteX228" fmla="*/ 2401887 w 4924425"/>
                <a:gd name="connsiteY228" fmla="*/ 92075 h 93663"/>
                <a:gd name="connsiteX229" fmla="*/ 2332037 w 4924425"/>
                <a:gd name="connsiteY229" fmla="*/ 92075 h 93663"/>
                <a:gd name="connsiteX230" fmla="*/ 2138362 w 4924425"/>
                <a:gd name="connsiteY230" fmla="*/ 1587 h 93663"/>
                <a:gd name="connsiteX231" fmla="*/ 2155824 w 4924425"/>
                <a:gd name="connsiteY231" fmla="*/ 1587 h 93663"/>
                <a:gd name="connsiteX232" fmla="*/ 2192337 w 4924425"/>
                <a:gd name="connsiteY232" fmla="*/ 61912 h 93663"/>
                <a:gd name="connsiteX233" fmla="*/ 2192337 w 4924425"/>
                <a:gd name="connsiteY233" fmla="*/ 1587 h 93663"/>
                <a:gd name="connsiteX234" fmla="*/ 2209800 w 4924425"/>
                <a:gd name="connsiteY234" fmla="*/ 1587 h 93663"/>
                <a:gd name="connsiteX235" fmla="*/ 2209800 w 4924425"/>
                <a:gd name="connsiteY235" fmla="*/ 92075 h 93663"/>
                <a:gd name="connsiteX236" fmla="*/ 2190750 w 4924425"/>
                <a:gd name="connsiteY236" fmla="*/ 92075 h 93663"/>
                <a:gd name="connsiteX237" fmla="*/ 2154237 w 4924425"/>
                <a:gd name="connsiteY237" fmla="*/ 33337 h 93663"/>
                <a:gd name="connsiteX238" fmla="*/ 2154237 w 4924425"/>
                <a:gd name="connsiteY238" fmla="*/ 92075 h 93663"/>
                <a:gd name="connsiteX239" fmla="*/ 2138362 w 4924425"/>
                <a:gd name="connsiteY239" fmla="*/ 92075 h 93663"/>
                <a:gd name="connsiteX240" fmla="*/ 2066924 w 4924425"/>
                <a:gd name="connsiteY240" fmla="*/ 1587 h 93663"/>
                <a:gd name="connsiteX241" fmla="*/ 2085975 w 4924425"/>
                <a:gd name="connsiteY241" fmla="*/ 1587 h 93663"/>
                <a:gd name="connsiteX242" fmla="*/ 2120900 w 4924425"/>
                <a:gd name="connsiteY242" fmla="*/ 92075 h 93663"/>
                <a:gd name="connsiteX243" fmla="*/ 2101850 w 4924425"/>
                <a:gd name="connsiteY243" fmla="*/ 92075 h 93663"/>
                <a:gd name="connsiteX244" fmla="*/ 2093912 w 4924425"/>
                <a:gd name="connsiteY244" fmla="*/ 69850 h 93663"/>
                <a:gd name="connsiteX245" fmla="*/ 2057399 w 4924425"/>
                <a:gd name="connsiteY245" fmla="*/ 69850 h 93663"/>
                <a:gd name="connsiteX246" fmla="*/ 2051049 w 4924425"/>
                <a:gd name="connsiteY246" fmla="*/ 92075 h 93663"/>
                <a:gd name="connsiteX247" fmla="*/ 2030412 w 4924425"/>
                <a:gd name="connsiteY247" fmla="*/ 92075 h 93663"/>
                <a:gd name="connsiteX248" fmla="*/ 1943100 w 4924425"/>
                <a:gd name="connsiteY248" fmla="*/ 1587 h 93663"/>
                <a:gd name="connsiteX249" fmla="*/ 1962150 w 4924425"/>
                <a:gd name="connsiteY249" fmla="*/ 1587 h 93663"/>
                <a:gd name="connsiteX250" fmla="*/ 1998662 w 4924425"/>
                <a:gd name="connsiteY250" fmla="*/ 61912 h 93663"/>
                <a:gd name="connsiteX251" fmla="*/ 1998662 w 4924425"/>
                <a:gd name="connsiteY251" fmla="*/ 1587 h 93663"/>
                <a:gd name="connsiteX252" fmla="*/ 2016125 w 4924425"/>
                <a:gd name="connsiteY252" fmla="*/ 1587 h 93663"/>
                <a:gd name="connsiteX253" fmla="*/ 2016125 w 4924425"/>
                <a:gd name="connsiteY253" fmla="*/ 92075 h 93663"/>
                <a:gd name="connsiteX254" fmla="*/ 1997075 w 4924425"/>
                <a:gd name="connsiteY254" fmla="*/ 92075 h 93663"/>
                <a:gd name="connsiteX255" fmla="*/ 1960562 w 4924425"/>
                <a:gd name="connsiteY255" fmla="*/ 33337 h 93663"/>
                <a:gd name="connsiteX256" fmla="*/ 1960562 w 4924425"/>
                <a:gd name="connsiteY256" fmla="*/ 92075 h 93663"/>
                <a:gd name="connsiteX257" fmla="*/ 1943100 w 4924425"/>
                <a:gd name="connsiteY257" fmla="*/ 92075 h 93663"/>
                <a:gd name="connsiteX258" fmla="*/ 1901825 w 4924425"/>
                <a:gd name="connsiteY258" fmla="*/ 1587 h 93663"/>
                <a:gd name="connsiteX259" fmla="*/ 1919288 w 4924425"/>
                <a:gd name="connsiteY259" fmla="*/ 1587 h 93663"/>
                <a:gd name="connsiteX260" fmla="*/ 1919288 w 4924425"/>
                <a:gd name="connsiteY260" fmla="*/ 92075 h 93663"/>
                <a:gd name="connsiteX261" fmla="*/ 1901825 w 4924425"/>
                <a:gd name="connsiteY261" fmla="*/ 92075 h 93663"/>
                <a:gd name="connsiteX262" fmla="*/ 1819275 w 4924425"/>
                <a:gd name="connsiteY262" fmla="*/ 1587 h 93663"/>
                <a:gd name="connsiteX263" fmla="*/ 1881188 w 4924425"/>
                <a:gd name="connsiteY263" fmla="*/ 1587 h 93663"/>
                <a:gd name="connsiteX264" fmla="*/ 1881188 w 4924425"/>
                <a:gd name="connsiteY264" fmla="*/ 15875 h 93663"/>
                <a:gd name="connsiteX265" fmla="*/ 1836737 w 4924425"/>
                <a:gd name="connsiteY265" fmla="*/ 15875 h 93663"/>
                <a:gd name="connsiteX266" fmla="*/ 1836737 w 4924425"/>
                <a:gd name="connsiteY266" fmla="*/ 38100 h 93663"/>
                <a:gd name="connsiteX267" fmla="*/ 1874838 w 4924425"/>
                <a:gd name="connsiteY267" fmla="*/ 38100 h 93663"/>
                <a:gd name="connsiteX268" fmla="*/ 1874838 w 4924425"/>
                <a:gd name="connsiteY268" fmla="*/ 52387 h 93663"/>
                <a:gd name="connsiteX269" fmla="*/ 1836737 w 4924425"/>
                <a:gd name="connsiteY269" fmla="*/ 52387 h 93663"/>
                <a:gd name="connsiteX270" fmla="*/ 1836737 w 4924425"/>
                <a:gd name="connsiteY270" fmla="*/ 92075 h 93663"/>
                <a:gd name="connsiteX271" fmla="*/ 1819275 w 4924425"/>
                <a:gd name="connsiteY271" fmla="*/ 92075 h 93663"/>
                <a:gd name="connsiteX272" fmla="*/ 1695450 w 4924425"/>
                <a:gd name="connsiteY272" fmla="*/ 1587 h 93663"/>
                <a:gd name="connsiteX273" fmla="*/ 1757363 w 4924425"/>
                <a:gd name="connsiteY273" fmla="*/ 1587 h 93663"/>
                <a:gd name="connsiteX274" fmla="*/ 1757363 w 4924425"/>
                <a:gd name="connsiteY274" fmla="*/ 15875 h 93663"/>
                <a:gd name="connsiteX275" fmla="*/ 1712912 w 4924425"/>
                <a:gd name="connsiteY275" fmla="*/ 15875 h 93663"/>
                <a:gd name="connsiteX276" fmla="*/ 1712912 w 4924425"/>
                <a:gd name="connsiteY276" fmla="*/ 38100 h 93663"/>
                <a:gd name="connsiteX277" fmla="*/ 1751013 w 4924425"/>
                <a:gd name="connsiteY277" fmla="*/ 38100 h 93663"/>
                <a:gd name="connsiteX278" fmla="*/ 1751013 w 4924425"/>
                <a:gd name="connsiteY278" fmla="*/ 52387 h 93663"/>
                <a:gd name="connsiteX279" fmla="*/ 1712912 w 4924425"/>
                <a:gd name="connsiteY279" fmla="*/ 52387 h 93663"/>
                <a:gd name="connsiteX280" fmla="*/ 1712912 w 4924425"/>
                <a:gd name="connsiteY280" fmla="*/ 92075 h 93663"/>
                <a:gd name="connsiteX281" fmla="*/ 1695450 w 4924425"/>
                <a:gd name="connsiteY281" fmla="*/ 92075 h 93663"/>
                <a:gd name="connsiteX282" fmla="*/ 1452562 w 4924425"/>
                <a:gd name="connsiteY282" fmla="*/ 1587 h 93663"/>
                <a:gd name="connsiteX283" fmla="*/ 1474787 w 4924425"/>
                <a:gd name="connsiteY283" fmla="*/ 1587 h 93663"/>
                <a:gd name="connsiteX284" fmla="*/ 1495424 w 4924425"/>
                <a:gd name="connsiteY284" fmla="*/ 38100 h 93663"/>
                <a:gd name="connsiteX285" fmla="*/ 1516062 w 4924425"/>
                <a:gd name="connsiteY285" fmla="*/ 1587 h 93663"/>
                <a:gd name="connsiteX286" fmla="*/ 1535112 w 4924425"/>
                <a:gd name="connsiteY286" fmla="*/ 1587 h 93663"/>
                <a:gd name="connsiteX287" fmla="*/ 1503362 w 4924425"/>
                <a:gd name="connsiteY287" fmla="*/ 53975 h 93663"/>
                <a:gd name="connsiteX288" fmla="*/ 1503362 w 4924425"/>
                <a:gd name="connsiteY288" fmla="*/ 92075 h 93663"/>
                <a:gd name="connsiteX289" fmla="*/ 1484312 w 4924425"/>
                <a:gd name="connsiteY289" fmla="*/ 92075 h 93663"/>
                <a:gd name="connsiteX290" fmla="*/ 1484312 w 4924425"/>
                <a:gd name="connsiteY290" fmla="*/ 53975 h 93663"/>
                <a:gd name="connsiteX291" fmla="*/ 1371600 w 4924425"/>
                <a:gd name="connsiteY291" fmla="*/ 1587 h 93663"/>
                <a:gd name="connsiteX292" fmla="*/ 1444625 w 4924425"/>
                <a:gd name="connsiteY292" fmla="*/ 1587 h 93663"/>
                <a:gd name="connsiteX293" fmla="*/ 1444625 w 4924425"/>
                <a:gd name="connsiteY293" fmla="*/ 15875 h 93663"/>
                <a:gd name="connsiteX294" fmla="*/ 1417637 w 4924425"/>
                <a:gd name="connsiteY294" fmla="*/ 15875 h 93663"/>
                <a:gd name="connsiteX295" fmla="*/ 1417637 w 4924425"/>
                <a:gd name="connsiteY295" fmla="*/ 92075 h 93663"/>
                <a:gd name="connsiteX296" fmla="*/ 1398587 w 4924425"/>
                <a:gd name="connsiteY296" fmla="*/ 92075 h 93663"/>
                <a:gd name="connsiteX297" fmla="*/ 1398587 w 4924425"/>
                <a:gd name="connsiteY297" fmla="*/ 15875 h 93663"/>
                <a:gd name="connsiteX298" fmla="*/ 1371600 w 4924425"/>
                <a:gd name="connsiteY298" fmla="*/ 15875 h 93663"/>
                <a:gd name="connsiteX299" fmla="*/ 1336675 w 4924425"/>
                <a:gd name="connsiteY299" fmla="*/ 1587 h 93663"/>
                <a:gd name="connsiteX300" fmla="*/ 1355725 w 4924425"/>
                <a:gd name="connsiteY300" fmla="*/ 1587 h 93663"/>
                <a:gd name="connsiteX301" fmla="*/ 1355725 w 4924425"/>
                <a:gd name="connsiteY301" fmla="*/ 92075 h 93663"/>
                <a:gd name="connsiteX302" fmla="*/ 1336675 w 4924425"/>
                <a:gd name="connsiteY302" fmla="*/ 92075 h 93663"/>
                <a:gd name="connsiteX303" fmla="*/ 1150937 w 4924425"/>
                <a:gd name="connsiteY303" fmla="*/ 1587 h 93663"/>
                <a:gd name="connsiteX304" fmla="*/ 1188378 w 4924425"/>
                <a:gd name="connsiteY304" fmla="*/ 1587 h 93663"/>
                <a:gd name="connsiteX305" fmla="*/ 1209345 w 4924425"/>
                <a:gd name="connsiteY305" fmla="*/ 4603 h 93663"/>
                <a:gd name="connsiteX306" fmla="*/ 1219828 w 4924425"/>
                <a:gd name="connsiteY306" fmla="*/ 12144 h 93663"/>
                <a:gd name="connsiteX307" fmla="*/ 1224321 w 4924425"/>
                <a:gd name="connsiteY307" fmla="*/ 27225 h 93663"/>
                <a:gd name="connsiteX308" fmla="*/ 1218331 w 4924425"/>
                <a:gd name="connsiteY308" fmla="*/ 43815 h 93663"/>
                <a:gd name="connsiteX309" fmla="*/ 1200359 w 4924425"/>
                <a:gd name="connsiteY309" fmla="*/ 51356 h 93663"/>
                <a:gd name="connsiteX310" fmla="*/ 1209345 w 4924425"/>
                <a:gd name="connsiteY310" fmla="*/ 58896 h 93663"/>
                <a:gd name="connsiteX311" fmla="*/ 1219828 w 4924425"/>
                <a:gd name="connsiteY311" fmla="*/ 73978 h 93663"/>
                <a:gd name="connsiteX312" fmla="*/ 1230312 w 4924425"/>
                <a:gd name="connsiteY312" fmla="*/ 92075 h 93663"/>
                <a:gd name="connsiteX313" fmla="*/ 1209345 w 4924425"/>
                <a:gd name="connsiteY313" fmla="*/ 92075 h 93663"/>
                <a:gd name="connsiteX314" fmla="*/ 1195866 w 4924425"/>
                <a:gd name="connsiteY314" fmla="*/ 72469 h 93663"/>
                <a:gd name="connsiteX315" fmla="*/ 1186880 w 4924425"/>
                <a:gd name="connsiteY315" fmla="*/ 58896 h 93663"/>
                <a:gd name="connsiteX316" fmla="*/ 1180890 w 4924425"/>
                <a:gd name="connsiteY316" fmla="*/ 54372 h 93663"/>
                <a:gd name="connsiteX317" fmla="*/ 1171904 w 4924425"/>
                <a:gd name="connsiteY317" fmla="*/ 54372 h 93663"/>
                <a:gd name="connsiteX318" fmla="*/ 1168908 w 4924425"/>
                <a:gd name="connsiteY318" fmla="*/ 54372 h 93663"/>
                <a:gd name="connsiteX319" fmla="*/ 1168908 w 4924425"/>
                <a:gd name="connsiteY319" fmla="*/ 92075 h 93663"/>
                <a:gd name="connsiteX320" fmla="*/ 1150937 w 4924425"/>
                <a:gd name="connsiteY320" fmla="*/ 92075 h 93663"/>
                <a:gd name="connsiteX321" fmla="*/ 1150937 w 4924425"/>
                <a:gd name="connsiteY321" fmla="*/ 1587 h 93663"/>
                <a:gd name="connsiteX322" fmla="*/ 1060450 w 4924425"/>
                <a:gd name="connsiteY322" fmla="*/ 1587 h 93663"/>
                <a:gd name="connsiteX323" fmla="*/ 1127125 w 4924425"/>
                <a:gd name="connsiteY323" fmla="*/ 1587 h 93663"/>
                <a:gd name="connsiteX324" fmla="*/ 1127125 w 4924425"/>
                <a:gd name="connsiteY324" fmla="*/ 15875 h 93663"/>
                <a:gd name="connsiteX325" fmla="*/ 1077912 w 4924425"/>
                <a:gd name="connsiteY325" fmla="*/ 15875 h 93663"/>
                <a:gd name="connsiteX326" fmla="*/ 1077912 w 4924425"/>
                <a:gd name="connsiteY326" fmla="*/ 36512 h 93663"/>
                <a:gd name="connsiteX327" fmla="*/ 1123950 w 4924425"/>
                <a:gd name="connsiteY327" fmla="*/ 36512 h 93663"/>
                <a:gd name="connsiteX328" fmla="*/ 1123950 w 4924425"/>
                <a:gd name="connsiteY328" fmla="*/ 50800 h 93663"/>
                <a:gd name="connsiteX329" fmla="*/ 1077912 w 4924425"/>
                <a:gd name="connsiteY329" fmla="*/ 50800 h 93663"/>
                <a:gd name="connsiteX330" fmla="*/ 1077912 w 4924425"/>
                <a:gd name="connsiteY330" fmla="*/ 76200 h 93663"/>
                <a:gd name="connsiteX331" fmla="*/ 1128713 w 4924425"/>
                <a:gd name="connsiteY331" fmla="*/ 76200 h 93663"/>
                <a:gd name="connsiteX332" fmla="*/ 1128713 w 4924425"/>
                <a:gd name="connsiteY332" fmla="*/ 92075 h 93663"/>
                <a:gd name="connsiteX333" fmla="*/ 1060450 w 4924425"/>
                <a:gd name="connsiteY333" fmla="*/ 92075 h 93663"/>
                <a:gd name="connsiteX334" fmla="*/ 960437 w 4924425"/>
                <a:gd name="connsiteY334" fmla="*/ 1587 h 93663"/>
                <a:gd name="connsiteX335" fmla="*/ 981074 w 4924425"/>
                <a:gd name="connsiteY335" fmla="*/ 1587 h 93663"/>
                <a:gd name="connsiteX336" fmla="*/ 1003299 w 4924425"/>
                <a:gd name="connsiteY336" fmla="*/ 68262 h 93663"/>
                <a:gd name="connsiteX337" fmla="*/ 1025524 w 4924425"/>
                <a:gd name="connsiteY337" fmla="*/ 1587 h 93663"/>
                <a:gd name="connsiteX338" fmla="*/ 1042987 w 4924425"/>
                <a:gd name="connsiteY338" fmla="*/ 1587 h 93663"/>
                <a:gd name="connsiteX339" fmla="*/ 1012824 w 4924425"/>
                <a:gd name="connsiteY339" fmla="*/ 92075 h 93663"/>
                <a:gd name="connsiteX340" fmla="*/ 992187 w 4924425"/>
                <a:gd name="connsiteY340" fmla="*/ 92075 h 93663"/>
                <a:gd name="connsiteX341" fmla="*/ 927100 w 4924425"/>
                <a:gd name="connsiteY341" fmla="*/ 1587 h 93663"/>
                <a:gd name="connsiteX342" fmla="*/ 946150 w 4924425"/>
                <a:gd name="connsiteY342" fmla="*/ 1587 h 93663"/>
                <a:gd name="connsiteX343" fmla="*/ 946150 w 4924425"/>
                <a:gd name="connsiteY343" fmla="*/ 92075 h 93663"/>
                <a:gd name="connsiteX344" fmla="*/ 927100 w 4924425"/>
                <a:gd name="connsiteY344" fmla="*/ 92075 h 93663"/>
                <a:gd name="connsiteX345" fmla="*/ 831850 w 4924425"/>
                <a:gd name="connsiteY345" fmla="*/ 1587 h 93663"/>
                <a:gd name="connsiteX346" fmla="*/ 849312 w 4924425"/>
                <a:gd name="connsiteY346" fmla="*/ 1587 h 93663"/>
                <a:gd name="connsiteX347" fmla="*/ 885825 w 4924425"/>
                <a:gd name="connsiteY347" fmla="*/ 61912 h 93663"/>
                <a:gd name="connsiteX348" fmla="*/ 885825 w 4924425"/>
                <a:gd name="connsiteY348" fmla="*/ 1587 h 93663"/>
                <a:gd name="connsiteX349" fmla="*/ 901700 w 4924425"/>
                <a:gd name="connsiteY349" fmla="*/ 1587 h 93663"/>
                <a:gd name="connsiteX350" fmla="*/ 901700 w 4924425"/>
                <a:gd name="connsiteY350" fmla="*/ 92075 h 93663"/>
                <a:gd name="connsiteX351" fmla="*/ 884237 w 4924425"/>
                <a:gd name="connsiteY351" fmla="*/ 92075 h 93663"/>
                <a:gd name="connsiteX352" fmla="*/ 847725 w 4924425"/>
                <a:gd name="connsiteY352" fmla="*/ 33337 h 93663"/>
                <a:gd name="connsiteX353" fmla="*/ 847725 w 4924425"/>
                <a:gd name="connsiteY353" fmla="*/ 92075 h 93663"/>
                <a:gd name="connsiteX354" fmla="*/ 831850 w 4924425"/>
                <a:gd name="connsiteY354" fmla="*/ 92075 h 93663"/>
                <a:gd name="connsiteX355" fmla="*/ 733425 w 4924425"/>
                <a:gd name="connsiteY355" fmla="*/ 1587 h 93663"/>
                <a:gd name="connsiteX356" fmla="*/ 751681 w 4924425"/>
                <a:gd name="connsiteY356" fmla="*/ 1587 h 93663"/>
                <a:gd name="connsiteX357" fmla="*/ 751681 w 4924425"/>
                <a:gd name="connsiteY357" fmla="*/ 49889 h 93663"/>
                <a:gd name="connsiteX358" fmla="*/ 753202 w 4924425"/>
                <a:gd name="connsiteY358" fmla="*/ 64983 h 93663"/>
                <a:gd name="connsiteX359" fmla="*/ 757766 w 4924425"/>
                <a:gd name="connsiteY359" fmla="*/ 74040 h 93663"/>
                <a:gd name="connsiteX360" fmla="*/ 769937 w 4924425"/>
                <a:gd name="connsiteY360" fmla="*/ 77058 h 93663"/>
                <a:gd name="connsiteX361" fmla="*/ 782108 w 4924425"/>
                <a:gd name="connsiteY361" fmla="*/ 74040 h 93663"/>
                <a:gd name="connsiteX362" fmla="*/ 786672 w 4924425"/>
                <a:gd name="connsiteY362" fmla="*/ 66492 h 93663"/>
                <a:gd name="connsiteX363" fmla="*/ 788194 w 4924425"/>
                <a:gd name="connsiteY363" fmla="*/ 51398 h 93663"/>
                <a:gd name="connsiteX364" fmla="*/ 788194 w 4924425"/>
                <a:gd name="connsiteY364" fmla="*/ 1587 h 93663"/>
                <a:gd name="connsiteX365" fmla="*/ 806450 w 4924425"/>
                <a:gd name="connsiteY365" fmla="*/ 1587 h 93663"/>
                <a:gd name="connsiteX366" fmla="*/ 806450 w 4924425"/>
                <a:gd name="connsiteY366" fmla="*/ 48379 h 93663"/>
                <a:gd name="connsiteX367" fmla="*/ 804928 w 4924425"/>
                <a:gd name="connsiteY367" fmla="*/ 72530 h 93663"/>
                <a:gd name="connsiteX368" fmla="*/ 798843 w 4924425"/>
                <a:gd name="connsiteY368" fmla="*/ 83096 h 93663"/>
                <a:gd name="connsiteX369" fmla="*/ 788194 w 4924425"/>
                <a:gd name="connsiteY369" fmla="*/ 90643 h 93663"/>
                <a:gd name="connsiteX370" fmla="*/ 771459 w 4924425"/>
                <a:gd name="connsiteY370" fmla="*/ 93662 h 93663"/>
                <a:gd name="connsiteX371" fmla="*/ 751681 w 4924425"/>
                <a:gd name="connsiteY371" fmla="*/ 90643 h 93663"/>
                <a:gd name="connsiteX372" fmla="*/ 741032 w 4924425"/>
                <a:gd name="connsiteY372" fmla="*/ 83096 h 93663"/>
                <a:gd name="connsiteX373" fmla="*/ 734946 w 4924425"/>
                <a:gd name="connsiteY373" fmla="*/ 72530 h 93663"/>
                <a:gd name="connsiteX374" fmla="*/ 733425 w 4924425"/>
                <a:gd name="connsiteY374" fmla="*/ 49889 h 93663"/>
                <a:gd name="connsiteX375" fmla="*/ 733425 w 4924425"/>
                <a:gd name="connsiteY375" fmla="*/ 1587 h 93663"/>
                <a:gd name="connsiteX376" fmla="*/ 492125 w 4924425"/>
                <a:gd name="connsiteY376" fmla="*/ 1587 h 93663"/>
                <a:gd name="connsiteX377" fmla="*/ 509587 w 4924425"/>
                <a:gd name="connsiteY377" fmla="*/ 1587 h 93663"/>
                <a:gd name="connsiteX378" fmla="*/ 547688 w 4924425"/>
                <a:gd name="connsiteY378" fmla="*/ 61912 h 93663"/>
                <a:gd name="connsiteX379" fmla="*/ 547688 w 4924425"/>
                <a:gd name="connsiteY379" fmla="*/ 1587 h 93663"/>
                <a:gd name="connsiteX380" fmla="*/ 563563 w 4924425"/>
                <a:gd name="connsiteY380" fmla="*/ 1587 h 93663"/>
                <a:gd name="connsiteX381" fmla="*/ 563563 w 4924425"/>
                <a:gd name="connsiteY381" fmla="*/ 92075 h 93663"/>
                <a:gd name="connsiteX382" fmla="*/ 546100 w 4924425"/>
                <a:gd name="connsiteY382" fmla="*/ 92075 h 93663"/>
                <a:gd name="connsiteX383" fmla="*/ 509587 w 4924425"/>
                <a:gd name="connsiteY383" fmla="*/ 33337 h 93663"/>
                <a:gd name="connsiteX384" fmla="*/ 509587 w 4924425"/>
                <a:gd name="connsiteY384" fmla="*/ 92075 h 93663"/>
                <a:gd name="connsiteX385" fmla="*/ 492125 w 4924425"/>
                <a:gd name="connsiteY385" fmla="*/ 92075 h 93663"/>
                <a:gd name="connsiteX386" fmla="*/ 420687 w 4924425"/>
                <a:gd name="connsiteY386" fmla="*/ 1587 h 93663"/>
                <a:gd name="connsiteX387" fmla="*/ 439737 w 4924425"/>
                <a:gd name="connsiteY387" fmla="*/ 1587 h 93663"/>
                <a:gd name="connsiteX388" fmla="*/ 476250 w 4924425"/>
                <a:gd name="connsiteY388" fmla="*/ 92075 h 93663"/>
                <a:gd name="connsiteX389" fmla="*/ 457200 w 4924425"/>
                <a:gd name="connsiteY389" fmla="*/ 92075 h 93663"/>
                <a:gd name="connsiteX390" fmla="*/ 447675 w 4924425"/>
                <a:gd name="connsiteY390" fmla="*/ 69850 h 93663"/>
                <a:gd name="connsiteX391" fmla="*/ 411162 w 4924425"/>
                <a:gd name="connsiteY391" fmla="*/ 69850 h 93663"/>
                <a:gd name="connsiteX392" fmla="*/ 404812 w 4924425"/>
                <a:gd name="connsiteY392" fmla="*/ 92075 h 93663"/>
                <a:gd name="connsiteX393" fmla="*/ 385762 w 4924425"/>
                <a:gd name="connsiteY393" fmla="*/ 92075 h 93663"/>
                <a:gd name="connsiteX394" fmla="*/ 352425 w 4924425"/>
                <a:gd name="connsiteY394" fmla="*/ 1587 h 93663"/>
                <a:gd name="connsiteX395" fmla="*/ 371475 w 4924425"/>
                <a:gd name="connsiteY395" fmla="*/ 1587 h 93663"/>
                <a:gd name="connsiteX396" fmla="*/ 371475 w 4924425"/>
                <a:gd name="connsiteY396" fmla="*/ 92075 h 93663"/>
                <a:gd name="connsiteX397" fmla="*/ 352425 w 4924425"/>
                <a:gd name="connsiteY397" fmla="*/ 92075 h 93663"/>
                <a:gd name="connsiteX398" fmla="*/ 308977 w 4924425"/>
                <a:gd name="connsiteY398" fmla="*/ 1587 h 93663"/>
                <a:gd name="connsiteX399" fmla="*/ 327025 w 4924425"/>
                <a:gd name="connsiteY399" fmla="*/ 1587 h 93663"/>
                <a:gd name="connsiteX400" fmla="*/ 327025 w 4924425"/>
                <a:gd name="connsiteY400" fmla="*/ 58945 h 93663"/>
                <a:gd name="connsiteX401" fmla="*/ 325521 w 4924425"/>
                <a:gd name="connsiteY401" fmla="*/ 75549 h 93663"/>
                <a:gd name="connsiteX402" fmla="*/ 316497 w 4924425"/>
                <a:gd name="connsiteY402" fmla="*/ 89134 h 93663"/>
                <a:gd name="connsiteX403" fmla="*/ 296946 w 4924425"/>
                <a:gd name="connsiteY403" fmla="*/ 93662 h 93663"/>
                <a:gd name="connsiteX404" fmla="*/ 277394 w 4924425"/>
                <a:gd name="connsiteY404" fmla="*/ 86115 h 93663"/>
                <a:gd name="connsiteX405" fmla="*/ 269875 w 4924425"/>
                <a:gd name="connsiteY405" fmla="*/ 63474 h 93663"/>
                <a:gd name="connsiteX406" fmla="*/ 286418 w 4924425"/>
                <a:gd name="connsiteY406" fmla="*/ 61964 h 93663"/>
                <a:gd name="connsiteX407" fmla="*/ 289426 w 4924425"/>
                <a:gd name="connsiteY407" fmla="*/ 72530 h 93663"/>
                <a:gd name="connsiteX408" fmla="*/ 298450 w 4924425"/>
                <a:gd name="connsiteY408" fmla="*/ 77058 h 93663"/>
                <a:gd name="connsiteX409" fmla="*/ 307473 w 4924425"/>
                <a:gd name="connsiteY409" fmla="*/ 74040 h 93663"/>
                <a:gd name="connsiteX410" fmla="*/ 308977 w 4924425"/>
                <a:gd name="connsiteY410" fmla="*/ 60455 h 93663"/>
                <a:gd name="connsiteX411" fmla="*/ 187325 w 4924425"/>
                <a:gd name="connsiteY411" fmla="*/ 1587 h 93663"/>
                <a:gd name="connsiteX412" fmla="*/ 254000 w 4924425"/>
                <a:gd name="connsiteY412" fmla="*/ 1587 h 93663"/>
                <a:gd name="connsiteX413" fmla="*/ 254000 w 4924425"/>
                <a:gd name="connsiteY413" fmla="*/ 15875 h 93663"/>
                <a:gd name="connsiteX414" fmla="*/ 204787 w 4924425"/>
                <a:gd name="connsiteY414" fmla="*/ 15875 h 93663"/>
                <a:gd name="connsiteX415" fmla="*/ 204787 w 4924425"/>
                <a:gd name="connsiteY415" fmla="*/ 36512 h 93663"/>
                <a:gd name="connsiteX416" fmla="*/ 250825 w 4924425"/>
                <a:gd name="connsiteY416" fmla="*/ 36512 h 93663"/>
                <a:gd name="connsiteX417" fmla="*/ 250825 w 4924425"/>
                <a:gd name="connsiteY417" fmla="*/ 50800 h 93663"/>
                <a:gd name="connsiteX418" fmla="*/ 204787 w 4924425"/>
                <a:gd name="connsiteY418" fmla="*/ 50800 h 93663"/>
                <a:gd name="connsiteX419" fmla="*/ 204787 w 4924425"/>
                <a:gd name="connsiteY419" fmla="*/ 76200 h 93663"/>
                <a:gd name="connsiteX420" fmla="*/ 255588 w 4924425"/>
                <a:gd name="connsiteY420" fmla="*/ 76200 h 93663"/>
                <a:gd name="connsiteX421" fmla="*/ 255588 w 4924425"/>
                <a:gd name="connsiteY421" fmla="*/ 92075 h 93663"/>
                <a:gd name="connsiteX422" fmla="*/ 187325 w 4924425"/>
                <a:gd name="connsiteY422" fmla="*/ 92075 h 93663"/>
                <a:gd name="connsiteX423" fmla="*/ 88900 w 4924425"/>
                <a:gd name="connsiteY423" fmla="*/ 1587 h 93663"/>
                <a:gd name="connsiteX424" fmla="*/ 107950 w 4924425"/>
                <a:gd name="connsiteY424" fmla="*/ 1587 h 93663"/>
                <a:gd name="connsiteX425" fmla="*/ 107950 w 4924425"/>
                <a:gd name="connsiteY425" fmla="*/ 36512 h 93663"/>
                <a:gd name="connsiteX426" fmla="*/ 144462 w 4924425"/>
                <a:gd name="connsiteY426" fmla="*/ 36512 h 93663"/>
                <a:gd name="connsiteX427" fmla="*/ 144462 w 4924425"/>
                <a:gd name="connsiteY427" fmla="*/ 1587 h 93663"/>
                <a:gd name="connsiteX428" fmla="*/ 161925 w 4924425"/>
                <a:gd name="connsiteY428" fmla="*/ 1587 h 93663"/>
                <a:gd name="connsiteX429" fmla="*/ 161925 w 4924425"/>
                <a:gd name="connsiteY429" fmla="*/ 92075 h 93663"/>
                <a:gd name="connsiteX430" fmla="*/ 144462 w 4924425"/>
                <a:gd name="connsiteY430" fmla="*/ 92075 h 93663"/>
                <a:gd name="connsiteX431" fmla="*/ 144462 w 4924425"/>
                <a:gd name="connsiteY431" fmla="*/ 52387 h 93663"/>
                <a:gd name="connsiteX432" fmla="*/ 107950 w 4924425"/>
                <a:gd name="connsiteY432" fmla="*/ 52387 h 93663"/>
                <a:gd name="connsiteX433" fmla="*/ 107950 w 4924425"/>
                <a:gd name="connsiteY433" fmla="*/ 92075 h 93663"/>
                <a:gd name="connsiteX434" fmla="*/ 88900 w 4924425"/>
                <a:gd name="connsiteY434" fmla="*/ 92075 h 93663"/>
                <a:gd name="connsiteX435" fmla="*/ 3175 w 4924425"/>
                <a:gd name="connsiteY435" fmla="*/ 1587 h 93663"/>
                <a:gd name="connsiteX436" fmla="*/ 69850 w 4924425"/>
                <a:gd name="connsiteY436" fmla="*/ 1587 h 93663"/>
                <a:gd name="connsiteX437" fmla="*/ 69850 w 4924425"/>
                <a:gd name="connsiteY437" fmla="*/ 14287 h 93663"/>
                <a:gd name="connsiteX438" fmla="*/ 20637 w 4924425"/>
                <a:gd name="connsiteY438" fmla="*/ 76200 h 93663"/>
                <a:gd name="connsiteX439" fmla="*/ 71438 w 4924425"/>
                <a:gd name="connsiteY439" fmla="*/ 76200 h 93663"/>
                <a:gd name="connsiteX440" fmla="*/ 71438 w 4924425"/>
                <a:gd name="connsiteY440" fmla="*/ 92075 h 93663"/>
                <a:gd name="connsiteX441" fmla="*/ 0 w 4924425"/>
                <a:gd name="connsiteY441" fmla="*/ 92075 h 93663"/>
                <a:gd name="connsiteX442" fmla="*/ 0 w 4924425"/>
                <a:gd name="connsiteY442" fmla="*/ 74613 h 93663"/>
                <a:gd name="connsiteX443" fmla="*/ 46038 w 4924425"/>
                <a:gd name="connsiteY443" fmla="*/ 15875 h 93663"/>
                <a:gd name="connsiteX444" fmla="*/ 3175 w 4924425"/>
                <a:gd name="connsiteY444" fmla="*/ 15875 h 93663"/>
                <a:gd name="connsiteX445" fmla="*/ 4793286 w 4924425"/>
                <a:gd name="connsiteY445" fmla="*/ 0 h 93663"/>
                <a:gd name="connsiteX446" fmla="*/ 4818828 w 4924425"/>
                <a:gd name="connsiteY446" fmla="*/ 7554 h 93663"/>
                <a:gd name="connsiteX447" fmla="*/ 4832350 w 4924425"/>
                <a:gd name="connsiteY447" fmla="*/ 27193 h 93663"/>
                <a:gd name="connsiteX448" fmla="*/ 4814320 w 4924425"/>
                <a:gd name="connsiteY448" fmla="*/ 30214 h 93663"/>
                <a:gd name="connsiteX449" fmla="*/ 4806808 w 4924425"/>
                <a:gd name="connsiteY449" fmla="*/ 19639 h 93663"/>
                <a:gd name="connsiteX450" fmla="*/ 4793286 w 4924425"/>
                <a:gd name="connsiteY450" fmla="*/ 15107 h 93663"/>
                <a:gd name="connsiteX451" fmla="*/ 4773754 w 4924425"/>
                <a:gd name="connsiteY451" fmla="*/ 22661 h 93663"/>
                <a:gd name="connsiteX452" fmla="*/ 4767744 w 4924425"/>
                <a:gd name="connsiteY452" fmla="*/ 45321 h 93663"/>
                <a:gd name="connsiteX453" fmla="*/ 4775256 w 4924425"/>
                <a:gd name="connsiteY453" fmla="*/ 69492 h 93663"/>
                <a:gd name="connsiteX454" fmla="*/ 4793286 w 4924425"/>
                <a:gd name="connsiteY454" fmla="*/ 77045 h 93663"/>
                <a:gd name="connsiteX455" fmla="*/ 4805306 w 4924425"/>
                <a:gd name="connsiteY455" fmla="*/ 75535 h 93663"/>
                <a:gd name="connsiteX456" fmla="*/ 4814320 w 4924425"/>
                <a:gd name="connsiteY456" fmla="*/ 69492 h 93663"/>
                <a:gd name="connsiteX457" fmla="*/ 4814320 w 4924425"/>
                <a:gd name="connsiteY457" fmla="*/ 58917 h 93663"/>
                <a:gd name="connsiteX458" fmla="*/ 4793286 w 4924425"/>
                <a:gd name="connsiteY458" fmla="*/ 58917 h 93663"/>
                <a:gd name="connsiteX459" fmla="*/ 4793286 w 4924425"/>
                <a:gd name="connsiteY459" fmla="*/ 43810 h 93663"/>
                <a:gd name="connsiteX460" fmla="*/ 4832350 w 4924425"/>
                <a:gd name="connsiteY460" fmla="*/ 43810 h 93663"/>
                <a:gd name="connsiteX461" fmla="*/ 4832350 w 4924425"/>
                <a:gd name="connsiteY461" fmla="*/ 80067 h 93663"/>
                <a:gd name="connsiteX462" fmla="*/ 4815823 w 4924425"/>
                <a:gd name="connsiteY462" fmla="*/ 89131 h 93663"/>
                <a:gd name="connsiteX463" fmla="*/ 4794788 w 4924425"/>
                <a:gd name="connsiteY463" fmla="*/ 93663 h 93663"/>
                <a:gd name="connsiteX464" fmla="*/ 4769247 w 4924425"/>
                <a:gd name="connsiteY464" fmla="*/ 87620 h 93663"/>
                <a:gd name="connsiteX465" fmla="*/ 4754222 w 4924425"/>
                <a:gd name="connsiteY465" fmla="*/ 71003 h 93663"/>
                <a:gd name="connsiteX466" fmla="*/ 4748212 w 4924425"/>
                <a:gd name="connsiteY466" fmla="*/ 46832 h 93663"/>
                <a:gd name="connsiteX467" fmla="*/ 4754222 w 4924425"/>
                <a:gd name="connsiteY467" fmla="*/ 21150 h 93663"/>
                <a:gd name="connsiteX468" fmla="*/ 4772251 w 4924425"/>
                <a:gd name="connsiteY468" fmla="*/ 4532 h 93663"/>
                <a:gd name="connsiteX469" fmla="*/ 4793286 w 4924425"/>
                <a:gd name="connsiteY469" fmla="*/ 0 h 93663"/>
                <a:gd name="connsiteX470" fmla="*/ 4429919 w 4924425"/>
                <a:gd name="connsiteY470" fmla="*/ 0 h 93663"/>
                <a:gd name="connsiteX471" fmla="*/ 4463037 w 4924425"/>
                <a:gd name="connsiteY471" fmla="*/ 12086 h 93663"/>
                <a:gd name="connsiteX472" fmla="*/ 4473575 w 4924425"/>
                <a:gd name="connsiteY472" fmla="*/ 46832 h 93663"/>
                <a:gd name="connsiteX473" fmla="*/ 4463037 w 4924425"/>
                <a:gd name="connsiteY473" fmla="*/ 81578 h 93663"/>
                <a:gd name="connsiteX474" fmla="*/ 4431424 w 4924425"/>
                <a:gd name="connsiteY474" fmla="*/ 93663 h 93663"/>
                <a:gd name="connsiteX475" fmla="*/ 4398305 w 4924425"/>
                <a:gd name="connsiteY475" fmla="*/ 81578 h 93663"/>
                <a:gd name="connsiteX476" fmla="*/ 4386262 w 4924425"/>
                <a:gd name="connsiteY476" fmla="*/ 46832 h 93663"/>
                <a:gd name="connsiteX477" fmla="*/ 4390778 w 4924425"/>
                <a:gd name="connsiteY477" fmla="*/ 24171 h 93663"/>
                <a:gd name="connsiteX478" fmla="*/ 4399811 w 4924425"/>
                <a:gd name="connsiteY478" fmla="*/ 12086 h 93663"/>
                <a:gd name="connsiteX479" fmla="*/ 4410348 w 4924425"/>
                <a:gd name="connsiteY479" fmla="*/ 3022 h 93663"/>
                <a:gd name="connsiteX480" fmla="*/ 4429919 w 4924425"/>
                <a:gd name="connsiteY480" fmla="*/ 0 h 93663"/>
                <a:gd name="connsiteX481" fmla="*/ 4332165 w 4924425"/>
                <a:gd name="connsiteY481" fmla="*/ 0 h 93663"/>
                <a:gd name="connsiteX482" fmla="*/ 4359641 w 4924425"/>
                <a:gd name="connsiteY482" fmla="*/ 9064 h 93663"/>
                <a:gd name="connsiteX483" fmla="*/ 4368800 w 4924425"/>
                <a:gd name="connsiteY483" fmla="*/ 25682 h 93663"/>
                <a:gd name="connsiteX484" fmla="*/ 4350483 w 4924425"/>
                <a:gd name="connsiteY484" fmla="*/ 30214 h 93663"/>
                <a:gd name="connsiteX485" fmla="*/ 4344377 w 4924425"/>
                <a:gd name="connsiteY485" fmla="*/ 19639 h 93663"/>
                <a:gd name="connsiteX486" fmla="*/ 4332165 w 4924425"/>
                <a:gd name="connsiteY486" fmla="*/ 15107 h 93663"/>
                <a:gd name="connsiteX487" fmla="*/ 4315375 w 4924425"/>
                <a:gd name="connsiteY487" fmla="*/ 22661 h 93663"/>
                <a:gd name="connsiteX488" fmla="*/ 4309269 w 4924425"/>
                <a:gd name="connsiteY488" fmla="*/ 45321 h 93663"/>
                <a:gd name="connsiteX489" fmla="*/ 4315375 w 4924425"/>
                <a:gd name="connsiteY489" fmla="*/ 71003 h 93663"/>
                <a:gd name="connsiteX490" fmla="*/ 4330639 w 4924425"/>
                <a:gd name="connsiteY490" fmla="*/ 77045 h 93663"/>
                <a:gd name="connsiteX491" fmla="*/ 4344377 w 4924425"/>
                <a:gd name="connsiteY491" fmla="*/ 72513 h 93663"/>
                <a:gd name="connsiteX492" fmla="*/ 4352009 w 4924425"/>
                <a:gd name="connsiteY492" fmla="*/ 58917 h 93663"/>
                <a:gd name="connsiteX493" fmla="*/ 4368800 w 4924425"/>
                <a:gd name="connsiteY493" fmla="*/ 63449 h 93663"/>
                <a:gd name="connsiteX494" fmla="*/ 4355062 w 4924425"/>
                <a:gd name="connsiteY494" fmla="*/ 86110 h 93663"/>
                <a:gd name="connsiteX495" fmla="*/ 4330639 w 4924425"/>
                <a:gd name="connsiteY495" fmla="*/ 93663 h 93663"/>
                <a:gd name="connsiteX496" fmla="*/ 4301637 w 4924425"/>
                <a:gd name="connsiteY496" fmla="*/ 81578 h 93663"/>
                <a:gd name="connsiteX497" fmla="*/ 4289425 w 4924425"/>
                <a:gd name="connsiteY497" fmla="*/ 46832 h 93663"/>
                <a:gd name="connsiteX498" fmla="*/ 4301637 w 4924425"/>
                <a:gd name="connsiteY498" fmla="*/ 12086 h 93663"/>
                <a:gd name="connsiteX499" fmla="*/ 4332165 w 4924425"/>
                <a:gd name="connsiteY499" fmla="*/ 0 h 93663"/>
                <a:gd name="connsiteX500" fmla="*/ 4189355 w 4924425"/>
                <a:gd name="connsiteY500" fmla="*/ 0 h 93663"/>
                <a:gd name="connsiteX501" fmla="*/ 4216910 w 4924425"/>
                <a:gd name="connsiteY501" fmla="*/ 7554 h 93663"/>
                <a:gd name="connsiteX502" fmla="*/ 4229156 w 4924425"/>
                <a:gd name="connsiteY502" fmla="*/ 27193 h 93663"/>
                <a:gd name="connsiteX503" fmla="*/ 4210787 w 4924425"/>
                <a:gd name="connsiteY503" fmla="*/ 30214 h 93663"/>
                <a:gd name="connsiteX504" fmla="*/ 4203133 w 4924425"/>
                <a:gd name="connsiteY504" fmla="*/ 19639 h 93663"/>
                <a:gd name="connsiteX505" fmla="*/ 4189355 w 4924425"/>
                <a:gd name="connsiteY505" fmla="*/ 15107 h 93663"/>
                <a:gd name="connsiteX506" fmla="*/ 4170986 w 4924425"/>
                <a:gd name="connsiteY506" fmla="*/ 22661 h 93663"/>
                <a:gd name="connsiteX507" fmla="*/ 4163332 w 4924425"/>
                <a:gd name="connsiteY507" fmla="*/ 45321 h 93663"/>
                <a:gd name="connsiteX508" fmla="*/ 4170986 w 4924425"/>
                <a:gd name="connsiteY508" fmla="*/ 69492 h 93663"/>
                <a:gd name="connsiteX509" fmla="*/ 4189355 w 4924425"/>
                <a:gd name="connsiteY509" fmla="*/ 77045 h 93663"/>
                <a:gd name="connsiteX510" fmla="*/ 4201602 w 4924425"/>
                <a:gd name="connsiteY510" fmla="*/ 75535 h 93663"/>
                <a:gd name="connsiteX511" fmla="*/ 4210787 w 4924425"/>
                <a:gd name="connsiteY511" fmla="*/ 69492 h 93663"/>
                <a:gd name="connsiteX512" fmla="*/ 4210787 w 4924425"/>
                <a:gd name="connsiteY512" fmla="*/ 58917 h 93663"/>
                <a:gd name="connsiteX513" fmla="*/ 4190886 w 4924425"/>
                <a:gd name="connsiteY513" fmla="*/ 58917 h 93663"/>
                <a:gd name="connsiteX514" fmla="*/ 4190886 w 4924425"/>
                <a:gd name="connsiteY514" fmla="*/ 43810 h 93663"/>
                <a:gd name="connsiteX515" fmla="*/ 4230687 w 4924425"/>
                <a:gd name="connsiteY515" fmla="*/ 43810 h 93663"/>
                <a:gd name="connsiteX516" fmla="*/ 4230687 w 4924425"/>
                <a:gd name="connsiteY516" fmla="*/ 80067 h 93663"/>
                <a:gd name="connsiteX517" fmla="*/ 4213848 w 4924425"/>
                <a:gd name="connsiteY517" fmla="*/ 89131 h 93663"/>
                <a:gd name="connsiteX518" fmla="*/ 4190886 w 4924425"/>
                <a:gd name="connsiteY518" fmla="*/ 93663 h 93663"/>
                <a:gd name="connsiteX519" fmla="*/ 4166393 w 4924425"/>
                <a:gd name="connsiteY519" fmla="*/ 87620 h 93663"/>
                <a:gd name="connsiteX520" fmla="*/ 4149554 w 4924425"/>
                <a:gd name="connsiteY520" fmla="*/ 71003 h 93663"/>
                <a:gd name="connsiteX521" fmla="*/ 4144962 w 4924425"/>
                <a:gd name="connsiteY521" fmla="*/ 46832 h 93663"/>
                <a:gd name="connsiteX522" fmla="*/ 4151085 w 4924425"/>
                <a:gd name="connsiteY522" fmla="*/ 21150 h 93663"/>
                <a:gd name="connsiteX523" fmla="*/ 4167924 w 4924425"/>
                <a:gd name="connsiteY523" fmla="*/ 4532 h 93663"/>
                <a:gd name="connsiteX524" fmla="*/ 4189355 w 4924425"/>
                <a:gd name="connsiteY524" fmla="*/ 0 h 93663"/>
                <a:gd name="connsiteX525" fmla="*/ 3815386 w 4924425"/>
                <a:gd name="connsiteY525" fmla="*/ 0 h 93663"/>
                <a:gd name="connsiteX526" fmla="*/ 3840928 w 4924425"/>
                <a:gd name="connsiteY526" fmla="*/ 7554 h 93663"/>
                <a:gd name="connsiteX527" fmla="*/ 3852948 w 4924425"/>
                <a:gd name="connsiteY527" fmla="*/ 27193 h 93663"/>
                <a:gd name="connsiteX528" fmla="*/ 3834918 w 4924425"/>
                <a:gd name="connsiteY528" fmla="*/ 30214 h 93663"/>
                <a:gd name="connsiteX529" fmla="*/ 3827406 w 4924425"/>
                <a:gd name="connsiteY529" fmla="*/ 19639 h 93663"/>
                <a:gd name="connsiteX530" fmla="*/ 3815386 w 4924425"/>
                <a:gd name="connsiteY530" fmla="*/ 15107 h 93663"/>
                <a:gd name="connsiteX531" fmla="*/ 3795854 w 4924425"/>
                <a:gd name="connsiteY531" fmla="*/ 22661 h 93663"/>
                <a:gd name="connsiteX532" fmla="*/ 3788342 w 4924425"/>
                <a:gd name="connsiteY532" fmla="*/ 45321 h 93663"/>
                <a:gd name="connsiteX533" fmla="*/ 3795854 w 4924425"/>
                <a:gd name="connsiteY533" fmla="*/ 69492 h 93663"/>
                <a:gd name="connsiteX534" fmla="*/ 3813883 w 4924425"/>
                <a:gd name="connsiteY534" fmla="*/ 77045 h 93663"/>
                <a:gd name="connsiteX535" fmla="*/ 3825903 w 4924425"/>
                <a:gd name="connsiteY535" fmla="*/ 75535 h 93663"/>
                <a:gd name="connsiteX536" fmla="*/ 3836420 w 4924425"/>
                <a:gd name="connsiteY536" fmla="*/ 69492 h 93663"/>
                <a:gd name="connsiteX537" fmla="*/ 3836420 w 4924425"/>
                <a:gd name="connsiteY537" fmla="*/ 58917 h 93663"/>
                <a:gd name="connsiteX538" fmla="*/ 3815386 w 4924425"/>
                <a:gd name="connsiteY538" fmla="*/ 58917 h 93663"/>
                <a:gd name="connsiteX539" fmla="*/ 3815386 w 4924425"/>
                <a:gd name="connsiteY539" fmla="*/ 43810 h 93663"/>
                <a:gd name="connsiteX540" fmla="*/ 3854450 w 4924425"/>
                <a:gd name="connsiteY540" fmla="*/ 43810 h 93663"/>
                <a:gd name="connsiteX541" fmla="*/ 3854450 w 4924425"/>
                <a:gd name="connsiteY541" fmla="*/ 80067 h 93663"/>
                <a:gd name="connsiteX542" fmla="*/ 3837923 w 4924425"/>
                <a:gd name="connsiteY542" fmla="*/ 89131 h 93663"/>
                <a:gd name="connsiteX543" fmla="*/ 3815386 w 4924425"/>
                <a:gd name="connsiteY543" fmla="*/ 93663 h 93663"/>
                <a:gd name="connsiteX544" fmla="*/ 3791347 w 4924425"/>
                <a:gd name="connsiteY544" fmla="*/ 87620 h 93663"/>
                <a:gd name="connsiteX545" fmla="*/ 3774819 w 4924425"/>
                <a:gd name="connsiteY545" fmla="*/ 71003 h 93663"/>
                <a:gd name="connsiteX546" fmla="*/ 3770312 w 4924425"/>
                <a:gd name="connsiteY546" fmla="*/ 46832 h 93663"/>
                <a:gd name="connsiteX547" fmla="*/ 3776322 w 4924425"/>
                <a:gd name="connsiteY547" fmla="*/ 21150 h 93663"/>
                <a:gd name="connsiteX548" fmla="*/ 3792849 w 4924425"/>
                <a:gd name="connsiteY548" fmla="*/ 4532 h 93663"/>
                <a:gd name="connsiteX549" fmla="*/ 3815386 w 4924425"/>
                <a:gd name="connsiteY549" fmla="*/ 0 h 93663"/>
                <a:gd name="connsiteX550" fmla="*/ 3612357 w 4924425"/>
                <a:gd name="connsiteY550" fmla="*/ 0 h 93663"/>
                <a:gd name="connsiteX551" fmla="*/ 3643970 w 4924425"/>
                <a:gd name="connsiteY551" fmla="*/ 12086 h 93663"/>
                <a:gd name="connsiteX552" fmla="*/ 3656013 w 4924425"/>
                <a:gd name="connsiteY552" fmla="*/ 46832 h 93663"/>
                <a:gd name="connsiteX553" fmla="*/ 3643970 w 4924425"/>
                <a:gd name="connsiteY553" fmla="*/ 81578 h 93663"/>
                <a:gd name="connsiteX554" fmla="*/ 3612357 w 4924425"/>
                <a:gd name="connsiteY554" fmla="*/ 93663 h 93663"/>
                <a:gd name="connsiteX555" fmla="*/ 3580743 w 4924425"/>
                <a:gd name="connsiteY555" fmla="*/ 81578 h 93663"/>
                <a:gd name="connsiteX556" fmla="*/ 3568700 w 4924425"/>
                <a:gd name="connsiteY556" fmla="*/ 46832 h 93663"/>
                <a:gd name="connsiteX557" fmla="*/ 3571711 w 4924425"/>
                <a:gd name="connsiteY557" fmla="*/ 24171 h 93663"/>
                <a:gd name="connsiteX558" fmla="*/ 3580743 w 4924425"/>
                <a:gd name="connsiteY558" fmla="*/ 12086 h 93663"/>
                <a:gd name="connsiteX559" fmla="*/ 3592786 w 4924425"/>
                <a:gd name="connsiteY559" fmla="*/ 3022 h 93663"/>
                <a:gd name="connsiteX560" fmla="*/ 3612357 w 4924425"/>
                <a:gd name="connsiteY560" fmla="*/ 0 h 93663"/>
                <a:gd name="connsiteX561" fmla="*/ 3375057 w 4924425"/>
                <a:gd name="connsiteY561" fmla="*/ 0 h 93663"/>
                <a:gd name="connsiteX562" fmla="*/ 3400943 w 4924425"/>
                <a:gd name="connsiteY562" fmla="*/ 7554 h 93663"/>
                <a:gd name="connsiteX563" fmla="*/ 3410079 w 4924425"/>
                <a:gd name="connsiteY563" fmla="*/ 27193 h 93663"/>
                <a:gd name="connsiteX564" fmla="*/ 3391807 w 4924425"/>
                <a:gd name="connsiteY564" fmla="*/ 28703 h 93663"/>
                <a:gd name="connsiteX565" fmla="*/ 3387239 w 4924425"/>
                <a:gd name="connsiteY565" fmla="*/ 18128 h 93663"/>
                <a:gd name="connsiteX566" fmla="*/ 3375057 w 4924425"/>
                <a:gd name="connsiteY566" fmla="*/ 15107 h 93663"/>
                <a:gd name="connsiteX567" fmla="*/ 3362875 w 4924425"/>
                <a:gd name="connsiteY567" fmla="*/ 18128 h 93663"/>
                <a:gd name="connsiteX568" fmla="*/ 3359830 w 4924425"/>
                <a:gd name="connsiteY568" fmla="*/ 24171 h 93663"/>
                <a:gd name="connsiteX569" fmla="*/ 3362875 w 4924425"/>
                <a:gd name="connsiteY569" fmla="*/ 28703 h 93663"/>
                <a:gd name="connsiteX570" fmla="*/ 3379625 w 4924425"/>
                <a:gd name="connsiteY570" fmla="*/ 34746 h 93663"/>
                <a:gd name="connsiteX571" fmla="*/ 3399420 w 4924425"/>
                <a:gd name="connsiteY571" fmla="*/ 42300 h 93663"/>
                <a:gd name="connsiteX572" fmla="*/ 3410079 w 4924425"/>
                <a:gd name="connsiteY572" fmla="*/ 51364 h 93663"/>
                <a:gd name="connsiteX573" fmla="*/ 3413125 w 4924425"/>
                <a:gd name="connsiteY573" fmla="*/ 64960 h 93663"/>
                <a:gd name="connsiteX574" fmla="*/ 3408557 w 4924425"/>
                <a:gd name="connsiteY574" fmla="*/ 80067 h 93663"/>
                <a:gd name="connsiteX575" fmla="*/ 3396375 w 4924425"/>
                <a:gd name="connsiteY575" fmla="*/ 90642 h 93663"/>
                <a:gd name="connsiteX576" fmla="*/ 3376580 w 4924425"/>
                <a:gd name="connsiteY576" fmla="*/ 93663 h 93663"/>
                <a:gd name="connsiteX577" fmla="*/ 3350693 w 4924425"/>
                <a:gd name="connsiteY577" fmla="*/ 86110 h 93663"/>
                <a:gd name="connsiteX578" fmla="*/ 3338512 w 4924425"/>
                <a:gd name="connsiteY578" fmla="*/ 61939 h 93663"/>
                <a:gd name="connsiteX579" fmla="*/ 3356784 w 4924425"/>
                <a:gd name="connsiteY579" fmla="*/ 60428 h 93663"/>
                <a:gd name="connsiteX580" fmla="*/ 3362875 w 4924425"/>
                <a:gd name="connsiteY580" fmla="*/ 74024 h 93663"/>
                <a:gd name="connsiteX581" fmla="*/ 3376580 w 4924425"/>
                <a:gd name="connsiteY581" fmla="*/ 78556 h 93663"/>
                <a:gd name="connsiteX582" fmla="*/ 3390284 w 4924425"/>
                <a:gd name="connsiteY582" fmla="*/ 74024 h 93663"/>
                <a:gd name="connsiteX583" fmla="*/ 3394852 w 4924425"/>
                <a:gd name="connsiteY583" fmla="*/ 64960 h 93663"/>
                <a:gd name="connsiteX584" fmla="*/ 3393329 w 4924425"/>
                <a:gd name="connsiteY584" fmla="*/ 60428 h 93663"/>
                <a:gd name="connsiteX585" fmla="*/ 3385716 w 4924425"/>
                <a:gd name="connsiteY585" fmla="*/ 55896 h 93663"/>
                <a:gd name="connsiteX586" fmla="*/ 3372011 w 4924425"/>
                <a:gd name="connsiteY586" fmla="*/ 52874 h 93663"/>
                <a:gd name="connsiteX587" fmla="*/ 3350693 w 4924425"/>
                <a:gd name="connsiteY587" fmla="*/ 43810 h 93663"/>
                <a:gd name="connsiteX588" fmla="*/ 3341557 w 4924425"/>
                <a:gd name="connsiteY588" fmla="*/ 25682 h 93663"/>
                <a:gd name="connsiteX589" fmla="*/ 3346125 w 4924425"/>
                <a:gd name="connsiteY589" fmla="*/ 12086 h 93663"/>
                <a:gd name="connsiteX590" fmla="*/ 3358307 w 4924425"/>
                <a:gd name="connsiteY590" fmla="*/ 3022 h 93663"/>
                <a:gd name="connsiteX591" fmla="*/ 3375057 w 4924425"/>
                <a:gd name="connsiteY591" fmla="*/ 0 h 93663"/>
                <a:gd name="connsiteX592" fmla="*/ 3286736 w 4924425"/>
                <a:gd name="connsiteY592" fmla="*/ 0 h 93663"/>
                <a:gd name="connsiteX593" fmla="*/ 3313662 w 4924425"/>
                <a:gd name="connsiteY593" fmla="*/ 9064 h 93663"/>
                <a:gd name="connsiteX594" fmla="*/ 3322638 w 4924425"/>
                <a:gd name="connsiteY594" fmla="*/ 25682 h 93663"/>
                <a:gd name="connsiteX595" fmla="*/ 3304687 w 4924425"/>
                <a:gd name="connsiteY595" fmla="*/ 30214 h 93663"/>
                <a:gd name="connsiteX596" fmla="*/ 3297207 w 4924425"/>
                <a:gd name="connsiteY596" fmla="*/ 19639 h 93663"/>
                <a:gd name="connsiteX597" fmla="*/ 3285240 w 4924425"/>
                <a:gd name="connsiteY597" fmla="*/ 15107 h 93663"/>
                <a:gd name="connsiteX598" fmla="*/ 3268785 w 4924425"/>
                <a:gd name="connsiteY598" fmla="*/ 22661 h 93663"/>
                <a:gd name="connsiteX599" fmla="*/ 3262801 w 4924425"/>
                <a:gd name="connsiteY599" fmla="*/ 45321 h 93663"/>
                <a:gd name="connsiteX600" fmla="*/ 3268785 w 4924425"/>
                <a:gd name="connsiteY600" fmla="*/ 71003 h 93663"/>
                <a:gd name="connsiteX601" fmla="*/ 3285240 w 4924425"/>
                <a:gd name="connsiteY601" fmla="*/ 77045 h 93663"/>
                <a:gd name="connsiteX602" fmla="*/ 3297207 w 4924425"/>
                <a:gd name="connsiteY602" fmla="*/ 72513 h 93663"/>
                <a:gd name="connsiteX603" fmla="*/ 3304687 w 4924425"/>
                <a:gd name="connsiteY603" fmla="*/ 58917 h 93663"/>
                <a:gd name="connsiteX604" fmla="*/ 3322638 w 4924425"/>
                <a:gd name="connsiteY604" fmla="*/ 63449 h 93663"/>
                <a:gd name="connsiteX605" fmla="*/ 3309174 w 4924425"/>
                <a:gd name="connsiteY605" fmla="*/ 86110 h 93663"/>
                <a:gd name="connsiteX606" fmla="*/ 3285240 w 4924425"/>
                <a:gd name="connsiteY606" fmla="*/ 93663 h 93663"/>
                <a:gd name="connsiteX607" fmla="*/ 3255321 w 4924425"/>
                <a:gd name="connsiteY607" fmla="*/ 81578 h 93663"/>
                <a:gd name="connsiteX608" fmla="*/ 3244850 w 4924425"/>
                <a:gd name="connsiteY608" fmla="*/ 46832 h 93663"/>
                <a:gd name="connsiteX609" fmla="*/ 3255321 w 4924425"/>
                <a:gd name="connsiteY609" fmla="*/ 12086 h 93663"/>
                <a:gd name="connsiteX610" fmla="*/ 3286736 w 4924425"/>
                <a:gd name="connsiteY610" fmla="*/ 0 h 93663"/>
                <a:gd name="connsiteX611" fmla="*/ 3029743 w 4924425"/>
                <a:gd name="connsiteY611" fmla="*/ 0 h 93663"/>
                <a:gd name="connsiteX612" fmla="*/ 3061357 w 4924425"/>
                <a:gd name="connsiteY612" fmla="*/ 12086 h 93663"/>
                <a:gd name="connsiteX613" fmla="*/ 3073400 w 4924425"/>
                <a:gd name="connsiteY613" fmla="*/ 46832 h 93663"/>
                <a:gd name="connsiteX614" fmla="*/ 3061357 w 4924425"/>
                <a:gd name="connsiteY614" fmla="*/ 81578 h 93663"/>
                <a:gd name="connsiteX615" fmla="*/ 3029743 w 4924425"/>
                <a:gd name="connsiteY615" fmla="*/ 93663 h 93663"/>
                <a:gd name="connsiteX616" fmla="*/ 2998130 w 4924425"/>
                <a:gd name="connsiteY616" fmla="*/ 81578 h 93663"/>
                <a:gd name="connsiteX617" fmla="*/ 2986087 w 4924425"/>
                <a:gd name="connsiteY617" fmla="*/ 46832 h 93663"/>
                <a:gd name="connsiteX618" fmla="*/ 2990603 w 4924425"/>
                <a:gd name="connsiteY618" fmla="*/ 24171 h 93663"/>
                <a:gd name="connsiteX619" fmla="*/ 2998130 w 4924425"/>
                <a:gd name="connsiteY619" fmla="*/ 12086 h 93663"/>
                <a:gd name="connsiteX620" fmla="*/ 3010173 w 4924425"/>
                <a:gd name="connsiteY620" fmla="*/ 3022 h 93663"/>
                <a:gd name="connsiteX621" fmla="*/ 3029743 w 4924425"/>
                <a:gd name="connsiteY621" fmla="*/ 0 h 93663"/>
                <a:gd name="connsiteX622" fmla="*/ 2828131 w 4924425"/>
                <a:gd name="connsiteY622" fmla="*/ 0 h 93663"/>
                <a:gd name="connsiteX623" fmla="*/ 2859745 w 4924425"/>
                <a:gd name="connsiteY623" fmla="*/ 12086 h 93663"/>
                <a:gd name="connsiteX624" fmla="*/ 2871788 w 4924425"/>
                <a:gd name="connsiteY624" fmla="*/ 46832 h 93663"/>
                <a:gd name="connsiteX625" fmla="*/ 2859745 w 4924425"/>
                <a:gd name="connsiteY625" fmla="*/ 81578 h 93663"/>
                <a:gd name="connsiteX626" fmla="*/ 2828131 w 4924425"/>
                <a:gd name="connsiteY626" fmla="*/ 93663 h 93663"/>
                <a:gd name="connsiteX627" fmla="*/ 2796518 w 4924425"/>
                <a:gd name="connsiteY627" fmla="*/ 81578 h 93663"/>
                <a:gd name="connsiteX628" fmla="*/ 2784475 w 4924425"/>
                <a:gd name="connsiteY628" fmla="*/ 46832 h 93663"/>
                <a:gd name="connsiteX629" fmla="*/ 2788991 w 4924425"/>
                <a:gd name="connsiteY629" fmla="*/ 24171 h 93663"/>
                <a:gd name="connsiteX630" fmla="*/ 2798023 w 4924425"/>
                <a:gd name="connsiteY630" fmla="*/ 12086 h 93663"/>
                <a:gd name="connsiteX631" fmla="*/ 2808561 w 4924425"/>
                <a:gd name="connsiteY631" fmla="*/ 3022 h 93663"/>
                <a:gd name="connsiteX632" fmla="*/ 2828131 w 4924425"/>
                <a:gd name="connsiteY632" fmla="*/ 0 h 93663"/>
                <a:gd name="connsiteX633" fmla="*/ 2731111 w 4924425"/>
                <a:gd name="connsiteY633" fmla="*/ 0 h 93663"/>
                <a:gd name="connsiteX634" fmla="*/ 2758037 w 4924425"/>
                <a:gd name="connsiteY634" fmla="*/ 9064 h 93663"/>
                <a:gd name="connsiteX635" fmla="*/ 2767013 w 4924425"/>
                <a:gd name="connsiteY635" fmla="*/ 25682 h 93663"/>
                <a:gd name="connsiteX636" fmla="*/ 2749062 w 4924425"/>
                <a:gd name="connsiteY636" fmla="*/ 30214 h 93663"/>
                <a:gd name="connsiteX637" fmla="*/ 2743078 w 4924425"/>
                <a:gd name="connsiteY637" fmla="*/ 19639 h 93663"/>
                <a:gd name="connsiteX638" fmla="*/ 2729615 w 4924425"/>
                <a:gd name="connsiteY638" fmla="*/ 15107 h 93663"/>
                <a:gd name="connsiteX639" fmla="*/ 2714655 w 4924425"/>
                <a:gd name="connsiteY639" fmla="*/ 22661 h 93663"/>
                <a:gd name="connsiteX640" fmla="*/ 2708672 w 4924425"/>
                <a:gd name="connsiteY640" fmla="*/ 45321 h 93663"/>
                <a:gd name="connsiteX641" fmla="*/ 2714655 w 4924425"/>
                <a:gd name="connsiteY641" fmla="*/ 71003 h 93663"/>
                <a:gd name="connsiteX642" fmla="*/ 2729615 w 4924425"/>
                <a:gd name="connsiteY642" fmla="*/ 77045 h 93663"/>
                <a:gd name="connsiteX643" fmla="*/ 2743078 w 4924425"/>
                <a:gd name="connsiteY643" fmla="*/ 72513 h 93663"/>
                <a:gd name="connsiteX644" fmla="*/ 2750558 w 4924425"/>
                <a:gd name="connsiteY644" fmla="*/ 58917 h 93663"/>
                <a:gd name="connsiteX645" fmla="*/ 2767013 w 4924425"/>
                <a:gd name="connsiteY645" fmla="*/ 63449 h 93663"/>
                <a:gd name="connsiteX646" fmla="*/ 2753549 w 4924425"/>
                <a:gd name="connsiteY646" fmla="*/ 86110 h 93663"/>
                <a:gd name="connsiteX647" fmla="*/ 2729615 w 4924425"/>
                <a:gd name="connsiteY647" fmla="*/ 93663 h 93663"/>
                <a:gd name="connsiteX648" fmla="*/ 2701192 w 4924425"/>
                <a:gd name="connsiteY648" fmla="*/ 81578 h 93663"/>
                <a:gd name="connsiteX649" fmla="*/ 2689225 w 4924425"/>
                <a:gd name="connsiteY649" fmla="*/ 46832 h 93663"/>
                <a:gd name="connsiteX650" fmla="*/ 2701192 w 4924425"/>
                <a:gd name="connsiteY650" fmla="*/ 12086 h 93663"/>
                <a:gd name="connsiteX651" fmla="*/ 2731111 w 4924425"/>
                <a:gd name="connsiteY651" fmla="*/ 0 h 93663"/>
                <a:gd name="connsiteX652" fmla="*/ 2496647 w 4924425"/>
                <a:gd name="connsiteY652" fmla="*/ 0 h 93663"/>
                <a:gd name="connsiteX653" fmla="*/ 2514657 w 4924425"/>
                <a:gd name="connsiteY653" fmla="*/ 6043 h 93663"/>
                <a:gd name="connsiteX654" fmla="*/ 2522162 w 4924425"/>
                <a:gd name="connsiteY654" fmla="*/ 21150 h 93663"/>
                <a:gd name="connsiteX655" fmla="*/ 2519160 w 4924425"/>
                <a:gd name="connsiteY655" fmla="*/ 30214 h 93663"/>
                <a:gd name="connsiteX656" fmla="*/ 2505652 w 4924425"/>
                <a:gd name="connsiteY656" fmla="*/ 42300 h 93663"/>
                <a:gd name="connsiteX657" fmla="*/ 2517659 w 4924425"/>
                <a:gd name="connsiteY657" fmla="*/ 58917 h 93663"/>
                <a:gd name="connsiteX658" fmla="*/ 2522162 w 4924425"/>
                <a:gd name="connsiteY658" fmla="*/ 48342 h 93663"/>
                <a:gd name="connsiteX659" fmla="*/ 2537171 w 4924425"/>
                <a:gd name="connsiteY659" fmla="*/ 51364 h 93663"/>
                <a:gd name="connsiteX660" fmla="*/ 2532668 w 4924425"/>
                <a:gd name="connsiteY660" fmla="*/ 63449 h 93663"/>
                <a:gd name="connsiteX661" fmla="*/ 2529667 w 4924425"/>
                <a:gd name="connsiteY661" fmla="*/ 71003 h 93663"/>
                <a:gd name="connsiteX662" fmla="*/ 2537171 w 4924425"/>
                <a:gd name="connsiteY662" fmla="*/ 77045 h 93663"/>
                <a:gd name="connsiteX663" fmla="*/ 2543175 w 4924425"/>
                <a:gd name="connsiteY663" fmla="*/ 80067 h 93663"/>
                <a:gd name="connsiteX664" fmla="*/ 2532668 w 4924425"/>
                <a:gd name="connsiteY664" fmla="*/ 93663 h 93663"/>
                <a:gd name="connsiteX665" fmla="*/ 2519160 w 4924425"/>
                <a:gd name="connsiteY665" fmla="*/ 83088 h 93663"/>
                <a:gd name="connsiteX666" fmla="*/ 2507153 w 4924425"/>
                <a:gd name="connsiteY666" fmla="*/ 90642 h 93663"/>
                <a:gd name="connsiteX667" fmla="*/ 2492144 w 4924425"/>
                <a:gd name="connsiteY667" fmla="*/ 93663 h 93663"/>
                <a:gd name="connsiteX668" fmla="*/ 2466628 w 4924425"/>
                <a:gd name="connsiteY668" fmla="*/ 84599 h 93663"/>
                <a:gd name="connsiteX669" fmla="*/ 2460625 w 4924425"/>
                <a:gd name="connsiteY669" fmla="*/ 66471 h 93663"/>
                <a:gd name="connsiteX670" fmla="*/ 2465127 w 4924425"/>
                <a:gd name="connsiteY670" fmla="*/ 51364 h 93663"/>
                <a:gd name="connsiteX671" fmla="*/ 2481637 w 4924425"/>
                <a:gd name="connsiteY671" fmla="*/ 39278 h 93663"/>
                <a:gd name="connsiteX672" fmla="*/ 2474133 w 4924425"/>
                <a:gd name="connsiteY672" fmla="*/ 28703 h 93663"/>
                <a:gd name="connsiteX673" fmla="*/ 2471131 w 4924425"/>
                <a:gd name="connsiteY673" fmla="*/ 19639 h 93663"/>
                <a:gd name="connsiteX674" fmla="*/ 2478636 w 4924425"/>
                <a:gd name="connsiteY674" fmla="*/ 6043 h 93663"/>
                <a:gd name="connsiteX675" fmla="*/ 2496647 w 4924425"/>
                <a:gd name="connsiteY675" fmla="*/ 0 h 93663"/>
                <a:gd name="connsiteX676" fmla="*/ 2273959 w 4924425"/>
                <a:gd name="connsiteY676" fmla="*/ 0 h 93663"/>
                <a:gd name="connsiteX677" fmla="*/ 2300916 w 4924425"/>
                <a:gd name="connsiteY677" fmla="*/ 9064 h 93663"/>
                <a:gd name="connsiteX678" fmla="*/ 2309902 w 4924425"/>
                <a:gd name="connsiteY678" fmla="*/ 25682 h 93663"/>
                <a:gd name="connsiteX679" fmla="*/ 2291930 w 4924425"/>
                <a:gd name="connsiteY679" fmla="*/ 30214 h 93663"/>
                <a:gd name="connsiteX680" fmla="*/ 2285940 w 4924425"/>
                <a:gd name="connsiteY680" fmla="*/ 19639 h 93663"/>
                <a:gd name="connsiteX681" fmla="*/ 2273959 w 4924425"/>
                <a:gd name="connsiteY681" fmla="*/ 15107 h 93663"/>
                <a:gd name="connsiteX682" fmla="*/ 2257485 w 4924425"/>
                <a:gd name="connsiteY682" fmla="*/ 22661 h 93663"/>
                <a:gd name="connsiteX683" fmla="*/ 2251494 w 4924425"/>
                <a:gd name="connsiteY683" fmla="*/ 45321 h 93663"/>
                <a:gd name="connsiteX684" fmla="*/ 2257485 w 4924425"/>
                <a:gd name="connsiteY684" fmla="*/ 71003 h 93663"/>
                <a:gd name="connsiteX685" fmla="*/ 2273959 w 4924425"/>
                <a:gd name="connsiteY685" fmla="*/ 77045 h 93663"/>
                <a:gd name="connsiteX686" fmla="*/ 2285940 w 4924425"/>
                <a:gd name="connsiteY686" fmla="*/ 72513 h 93663"/>
                <a:gd name="connsiteX687" fmla="*/ 2293428 w 4924425"/>
                <a:gd name="connsiteY687" fmla="*/ 58917 h 93663"/>
                <a:gd name="connsiteX688" fmla="*/ 2311400 w 4924425"/>
                <a:gd name="connsiteY688" fmla="*/ 63449 h 93663"/>
                <a:gd name="connsiteX689" fmla="*/ 2297921 w 4924425"/>
                <a:gd name="connsiteY689" fmla="*/ 86110 h 93663"/>
                <a:gd name="connsiteX690" fmla="*/ 2273959 w 4924425"/>
                <a:gd name="connsiteY690" fmla="*/ 93663 h 93663"/>
                <a:gd name="connsiteX691" fmla="*/ 2244006 w 4924425"/>
                <a:gd name="connsiteY691" fmla="*/ 81578 h 93663"/>
                <a:gd name="connsiteX692" fmla="*/ 2232025 w 4924425"/>
                <a:gd name="connsiteY692" fmla="*/ 46832 h 93663"/>
                <a:gd name="connsiteX693" fmla="*/ 2244006 w 4924425"/>
                <a:gd name="connsiteY693" fmla="*/ 12086 h 93663"/>
                <a:gd name="connsiteX694" fmla="*/ 2273959 w 4924425"/>
                <a:gd name="connsiteY694" fmla="*/ 0 h 93663"/>
                <a:gd name="connsiteX695" fmla="*/ 1631156 w 4924425"/>
                <a:gd name="connsiteY695" fmla="*/ 0 h 93663"/>
                <a:gd name="connsiteX696" fmla="*/ 1662770 w 4924425"/>
                <a:gd name="connsiteY696" fmla="*/ 12086 h 93663"/>
                <a:gd name="connsiteX697" fmla="*/ 1674813 w 4924425"/>
                <a:gd name="connsiteY697" fmla="*/ 46832 h 93663"/>
                <a:gd name="connsiteX698" fmla="*/ 1662770 w 4924425"/>
                <a:gd name="connsiteY698" fmla="*/ 81578 h 93663"/>
                <a:gd name="connsiteX699" fmla="*/ 1631156 w 4924425"/>
                <a:gd name="connsiteY699" fmla="*/ 93663 h 93663"/>
                <a:gd name="connsiteX700" fmla="*/ 1599543 w 4924425"/>
                <a:gd name="connsiteY700" fmla="*/ 81578 h 93663"/>
                <a:gd name="connsiteX701" fmla="*/ 1587500 w 4924425"/>
                <a:gd name="connsiteY701" fmla="*/ 46832 h 93663"/>
                <a:gd name="connsiteX702" fmla="*/ 1592016 w 4924425"/>
                <a:gd name="connsiteY702" fmla="*/ 24171 h 93663"/>
                <a:gd name="connsiteX703" fmla="*/ 1599543 w 4924425"/>
                <a:gd name="connsiteY703" fmla="*/ 12086 h 93663"/>
                <a:gd name="connsiteX704" fmla="*/ 1611586 w 4924425"/>
                <a:gd name="connsiteY704" fmla="*/ 3022 h 93663"/>
                <a:gd name="connsiteX705" fmla="*/ 1631156 w 4924425"/>
                <a:gd name="connsiteY705" fmla="*/ 0 h 93663"/>
                <a:gd name="connsiteX706" fmla="*/ 1278779 w 4924425"/>
                <a:gd name="connsiteY706" fmla="*/ 0 h 93663"/>
                <a:gd name="connsiteX707" fmla="*/ 1304114 w 4924425"/>
                <a:gd name="connsiteY707" fmla="*/ 7554 h 93663"/>
                <a:gd name="connsiteX708" fmla="*/ 1313056 w 4924425"/>
                <a:gd name="connsiteY708" fmla="*/ 27193 h 93663"/>
                <a:gd name="connsiteX709" fmla="*/ 1295172 w 4924425"/>
                <a:gd name="connsiteY709" fmla="*/ 28703 h 93663"/>
                <a:gd name="connsiteX710" fmla="*/ 1290702 w 4924425"/>
                <a:gd name="connsiteY710" fmla="*/ 18128 h 93663"/>
                <a:gd name="connsiteX711" fmla="*/ 1278779 w 4924425"/>
                <a:gd name="connsiteY711" fmla="*/ 15107 h 93663"/>
                <a:gd name="connsiteX712" fmla="*/ 1266857 w 4924425"/>
                <a:gd name="connsiteY712" fmla="*/ 18128 h 93663"/>
                <a:gd name="connsiteX713" fmla="*/ 1263876 w 4924425"/>
                <a:gd name="connsiteY713" fmla="*/ 24171 h 93663"/>
                <a:gd name="connsiteX714" fmla="*/ 1266857 w 4924425"/>
                <a:gd name="connsiteY714" fmla="*/ 28703 h 93663"/>
                <a:gd name="connsiteX715" fmla="*/ 1283250 w 4924425"/>
                <a:gd name="connsiteY715" fmla="*/ 34746 h 93663"/>
                <a:gd name="connsiteX716" fmla="*/ 1302624 w 4924425"/>
                <a:gd name="connsiteY716" fmla="*/ 42300 h 93663"/>
                <a:gd name="connsiteX717" fmla="*/ 1311566 w 4924425"/>
                <a:gd name="connsiteY717" fmla="*/ 51364 h 93663"/>
                <a:gd name="connsiteX718" fmla="*/ 1316037 w 4924425"/>
                <a:gd name="connsiteY718" fmla="*/ 64960 h 93663"/>
                <a:gd name="connsiteX719" fmla="*/ 1311566 w 4924425"/>
                <a:gd name="connsiteY719" fmla="*/ 80067 h 93663"/>
                <a:gd name="connsiteX720" fmla="*/ 1299643 w 4924425"/>
                <a:gd name="connsiteY720" fmla="*/ 90642 h 93663"/>
                <a:gd name="connsiteX721" fmla="*/ 1280269 w 4924425"/>
                <a:gd name="connsiteY721" fmla="*/ 93663 h 93663"/>
                <a:gd name="connsiteX722" fmla="*/ 1253444 w 4924425"/>
                <a:gd name="connsiteY722" fmla="*/ 86110 h 93663"/>
                <a:gd name="connsiteX723" fmla="*/ 1243012 w 4924425"/>
                <a:gd name="connsiteY723" fmla="*/ 61939 h 93663"/>
                <a:gd name="connsiteX724" fmla="*/ 1260895 w 4924425"/>
                <a:gd name="connsiteY724" fmla="*/ 60428 h 93663"/>
                <a:gd name="connsiteX725" fmla="*/ 1266857 w 4924425"/>
                <a:gd name="connsiteY725" fmla="*/ 74024 h 93663"/>
                <a:gd name="connsiteX726" fmla="*/ 1280269 w 4924425"/>
                <a:gd name="connsiteY726" fmla="*/ 78556 h 93663"/>
                <a:gd name="connsiteX727" fmla="*/ 1293682 w 4924425"/>
                <a:gd name="connsiteY727" fmla="*/ 74024 h 93663"/>
                <a:gd name="connsiteX728" fmla="*/ 1298153 w 4924425"/>
                <a:gd name="connsiteY728" fmla="*/ 64960 h 93663"/>
                <a:gd name="connsiteX729" fmla="*/ 1295172 w 4924425"/>
                <a:gd name="connsiteY729" fmla="*/ 60428 h 93663"/>
                <a:gd name="connsiteX730" fmla="*/ 1289211 w 4924425"/>
                <a:gd name="connsiteY730" fmla="*/ 55896 h 93663"/>
                <a:gd name="connsiteX731" fmla="*/ 1274308 w 4924425"/>
                <a:gd name="connsiteY731" fmla="*/ 52874 h 93663"/>
                <a:gd name="connsiteX732" fmla="*/ 1254934 w 4924425"/>
                <a:gd name="connsiteY732" fmla="*/ 43810 h 93663"/>
                <a:gd name="connsiteX733" fmla="*/ 1245992 w 4924425"/>
                <a:gd name="connsiteY733" fmla="*/ 25682 h 93663"/>
                <a:gd name="connsiteX734" fmla="*/ 1250463 w 4924425"/>
                <a:gd name="connsiteY734" fmla="*/ 12086 h 93663"/>
                <a:gd name="connsiteX735" fmla="*/ 1260895 w 4924425"/>
                <a:gd name="connsiteY735" fmla="*/ 3022 h 93663"/>
                <a:gd name="connsiteX736" fmla="*/ 1278779 w 4924425"/>
                <a:gd name="connsiteY736" fmla="*/ 0 h 93663"/>
                <a:gd name="connsiteX737" fmla="*/ 629358 w 4924425"/>
                <a:gd name="connsiteY737" fmla="*/ 0 h 93663"/>
                <a:gd name="connsiteX738" fmla="*/ 656403 w 4924425"/>
                <a:gd name="connsiteY738" fmla="*/ 7554 h 93663"/>
                <a:gd name="connsiteX739" fmla="*/ 668422 w 4924425"/>
                <a:gd name="connsiteY739" fmla="*/ 27193 h 93663"/>
                <a:gd name="connsiteX740" fmla="*/ 650393 w 4924425"/>
                <a:gd name="connsiteY740" fmla="*/ 30214 h 93663"/>
                <a:gd name="connsiteX741" fmla="*/ 642880 w 4924425"/>
                <a:gd name="connsiteY741" fmla="*/ 19639 h 93663"/>
                <a:gd name="connsiteX742" fmla="*/ 629358 w 4924425"/>
                <a:gd name="connsiteY742" fmla="*/ 15107 h 93663"/>
                <a:gd name="connsiteX743" fmla="*/ 611329 w 4924425"/>
                <a:gd name="connsiteY743" fmla="*/ 22661 h 93663"/>
                <a:gd name="connsiteX744" fmla="*/ 603816 w 4924425"/>
                <a:gd name="connsiteY744" fmla="*/ 45321 h 93663"/>
                <a:gd name="connsiteX745" fmla="*/ 611329 w 4924425"/>
                <a:gd name="connsiteY745" fmla="*/ 69492 h 93663"/>
                <a:gd name="connsiteX746" fmla="*/ 629358 w 4924425"/>
                <a:gd name="connsiteY746" fmla="*/ 77045 h 93663"/>
                <a:gd name="connsiteX747" fmla="*/ 641378 w 4924425"/>
                <a:gd name="connsiteY747" fmla="*/ 75535 h 93663"/>
                <a:gd name="connsiteX748" fmla="*/ 650393 w 4924425"/>
                <a:gd name="connsiteY748" fmla="*/ 69492 h 93663"/>
                <a:gd name="connsiteX749" fmla="*/ 650393 w 4924425"/>
                <a:gd name="connsiteY749" fmla="*/ 58917 h 93663"/>
                <a:gd name="connsiteX750" fmla="*/ 630861 w 4924425"/>
                <a:gd name="connsiteY750" fmla="*/ 58917 h 93663"/>
                <a:gd name="connsiteX751" fmla="*/ 630861 w 4924425"/>
                <a:gd name="connsiteY751" fmla="*/ 43810 h 93663"/>
                <a:gd name="connsiteX752" fmla="*/ 669925 w 4924425"/>
                <a:gd name="connsiteY752" fmla="*/ 43810 h 93663"/>
                <a:gd name="connsiteX753" fmla="*/ 669925 w 4924425"/>
                <a:gd name="connsiteY753" fmla="*/ 80067 h 93663"/>
                <a:gd name="connsiteX754" fmla="*/ 653398 w 4924425"/>
                <a:gd name="connsiteY754" fmla="*/ 89131 h 93663"/>
                <a:gd name="connsiteX755" fmla="*/ 630861 w 4924425"/>
                <a:gd name="connsiteY755" fmla="*/ 93663 h 93663"/>
                <a:gd name="connsiteX756" fmla="*/ 606821 w 4924425"/>
                <a:gd name="connsiteY756" fmla="*/ 87620 h 93663"/>
                <a:gd name="connsiteX757" fmla="*/ 590294 w 4924425"/>
                <a:gd name="connsiteY757" fmla="*/ 71003 h 93663"/>
                <a:gd name="connsiteX758" fmla="*/ 585787 w 4924425"/>
                <a:gd name="connsiteY758" fmla="*/ 46832 h 93663"/>
                <a:gd name="connsiteX759" fmla="*/ 591797 w 4924425"/>
                <a:gd name="connsiteY759" fmla="*/ 21150 h 93663"/>
                <a:gd name="connsiteX760" fmla="*/ 608324 w 4924425"/>
                <a:gd name="connsiteY760" fmla="*/ 4532 h 93663"/>
                <a:gd name="connsiteX761" fmla="*/ 629358 w 4924425"/>
                <a:gd name="connsiteY761" fmla="*/ 0 h 9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Lst>
              <a:rect l="l" t="t" r="r" b="b"/>
              <a:pathLst>
                <a:path w="4924425" h="93663">
                  <a:moveTo>
                    <a:pt x="2490643" y="49853"/>
                  </a:moveTo>
                  <a:cubicBezTo>
                    <a:pt x="2486140" y="52874"/>
                    <a:pt x="2483138" y="54385"/>
                    <a:pt x="2481637" y="57406"/>
                  </a:cubicBezTo>
                  <a:cubicBezTo>
                    <a:pt x="2478636" y="60428"/>
                    <a:pt x="2478636" y="63449"/>
                    <a:pt x="2478636" y="66471"/>
                  </a:cubicBezTo>
                  <a:cubicBezTo>
                    <a:pt x="2478636" y="69492"/>
                    <a:pt x="2480137" y="72513"/>
                    <a:pt x="2481637" y="75535"/>
                  </a:cubicBezTo>
                  <a:cubicBezTo>
                    <a:pt x="2484639" y="78556"/>
                    <a:pt x="2487641" y="78556"/>
                    <a:pt x="2492144" y="78556"/>
                  </a:cubicBezTo>
                  <a:cubicBezTo>
                    <a:pt x="2493645" y="78556"/>
                    <a:pt x="2496647" y="78556"/>
                    <a:pt x="2499648" y="77045"/>
                  </a:cubicBezTo>
                  <a:cubicBezTo>
                    <a:pt x="2502650" y="77045"/>
                    <a:pt x="2504151" y="74024"/>
                    <a:pt x="2507153" y="72513"/>
                  </a:cubicBezTo>
                  <a:cubicBezTo>
                    <a:pt x="2507153" y="72513"/>
                    <a:pt x="2507153" y="72513"/>
                    <a:pt x="2490643" y="49853"/>
                  </a:cubicBezTo>
                  <a:close/>
                  <a:moveTo>
                    <a:pt x="3989387" y="22225"/>
                  </a:moveTo>
                  <a:lnTo>
                    <a:pt x="3976687" y="55562"/>
                  </a:lnTo>
                  <a:lnTo>
                    <a:pt x="4000500" y="55562"/>
                  </a:lnTo>
                  <a:close/>
                  <a:moveTo>
                    <a:pt x="2076450" y="22225"/>
                  </a:moveTo>
                  <a:lnTo>
                    <a:pt x="2063749" y="55562"/>
                  </a:lnTo>
                  <a:lnTo>
                    <a:pt x="2087562" y="55562"/>
                  </a:lnTo>
                  <a:close/>
                  <a:moveTo>
                    <a:pt x="430212" y="22225"/>
                  </a:moveTo>
                  <a:lnTo>
                    <a:pt x="417512" y="55562"/>
                  </a:lnTo>
                  <a:lnTo>
                    <a:pt x="441325" y="55562"/>
                  </a:lnTo>
                  <a:close/>
                  <a:moveTo>
                    <a:pt x="3494532" y="16668"/>
                  </a:moveTo>
                  <a:cubicBezTo>
                    <a:pt x="3494532" y="16668"/>
                    <a:pt x="3494532" y="16668"/>
                    <a:pt x="3494532" y="76994"/>
                  </a:cubicBezTo>
                  <a:cubicBezTo>
                    <a:pt x="3494532" y="76994"/>
                    <a:pt x="3494532" y="76994"/>
                    <a:pt x="3507962" y="76994"/>
                  </a:cubicBezTo>
                  <a:cubicBezTo>
                    <a:pt x="3512439" y="76994"/>
                    <a:pt x="3516916" y="75486"/>
                    <a:pt x="3518408" y="75486"/>
                  </a:cubicBezTo>
                  <a:cubicBezTo>
                    <a:pt x="3521393" y="75486"/>
                    <a:pt x="3524377" y="73978"/>
                    <a:pt x="3525869" y="72469"/>
                  </a:cubicBezTo>
                  <a:cubicBezTo>
                    <a:pt x="3527362" y="69453"/>
                    <a:pt x="3528854" y="67945"/>
                    <a:pt x="3530346" y="63421"/>
                  </a:cubicBezTo>
                  <a:cubicBezTo>
                    <a:pt x="3531838" y="58896"/>
                    <a:pt x="3531838" y="54372"/>
                    <a:pt x="3531838" y="46831"/>
                  </a:cubicBezTo>
                  <a:cubicBezTo>
                    <a:pt x="3531838" y="39290"/>
                    <a:pt x="3531838" y="34766"/>
                    <a:pt x="3530346" y="30242"/>
                  </a:cubicBezTo>
                  <a:cubicBezTo>
                    <a:pt x="3528854" y="27225"/>
                    <a:pt x="3527362" y="24209"/>
                    <a:pt x="3525869" y="21193"/>
                  </a:cubicBezTo>
                  <a:cubicBezTo>
                    <a:pt x="3522885" y="19685"/>
                    <a:pt x="3519900" y="18177"/>
                    <a:pt x="3516916" y="18177"/>
                  </a:cubicBezTo>
                  <a:cubicBezTo>
                    <a:pt x="3513931" y="16668"/>
                    <a:pt x="3509454" y="16668"/>
                    <a:pt x="3501993" y="16668"/>
                  </a:cubicBezTo>
                  <a:cubicBezTo>
                    <a:pt x="3501993" y="16668"/>
                    <a:pt x="3501993" y="16668"/>
                    <a:pt x="3494532" y="16668"/>
                  </a:cubicBezTo>
                  <a:close/>
                  <a:moveTo>
                    <a:pt x="1168908" y="16668"/>
                  </a:moveTo>
                  <a:cubicBezTo>
                    <a:pt x="1168908" y="16668"/>
                    <a:pt x="1168908" y="16668"/>
                    <a:pt x="1168908" y="39290"/>
                  </a:cubicBezTo>
                  <a:cubicBezTo>
                    <a:pt x="1168908" y="39290"/>
                    <a:pt x="1168908" y="39290"/>
                    <a:pt x="1182387" y="39290"/>
                  </a:cubicBezTo>
                  <a:cubicBezTo>
                    <a:pt x="1191373" y="39290"/>
                    <a:pt x="1195866" y="39290"/>
                    <a:pt x="1198861" y="37782"/>
                  </a:cubicBezTo>
                  <a:cubicBezTo>
                    <a:pt x="1200359" y="37782"/>
                    <a:pt x="1201857" y="36274"/>
                    <a:pt x="1203354" y="34766"/>
                  </a:cubicBezTo>
                  <a:cubicBezTo>
                    <a:pt x="1204852" y="33258"/>
                    <a:pt x="1204852" y="30242"/>
                    <a:pt x="1204852" y="27225"/>
                  </a:cubicBezTo>
                  <a:cubicBezTo>
                    <a:pt x="1204852" y="24209"/>
                    <a:pt x="1204852" y="22701"/>
                    <a:pt x="1203354" y="21193"/>
                  </a:cubicBezTo>
                  <a:cubicBezTo>
                    <a:pt x="1200359" y="18177"/>
                    <a:pt x="1198861" y="18177"/>
                    <a:pt x="1195866" y="16668"/>
                  </a:cubicBezTo>
                  <a:cubicBezTo>
                    <a:pt x="1194368" y="16668"/>
                    <a:pt x="1189875" y="16668"/>
                    <a:pt x="1182387" y="16668"/>
                  </a:cubicBezTo>
                  <a:cubicBezTo>
                    <a:pt x="1182387" y="16668"/>
                    <a:pt x="1182387" y="16668"/>
                    <a:pt x="1168908" y="16668"/>
                  </a:cubicBezTo>
                  <a:close/>
                  <a:moveTo>
                    <a:pt x="4429919" y="15107"/>
                  </a:moveTo>
                  <a:cubicBezTo>
                    <a:pt x="4423897" y="15107"/>
                    <a:pt x="4416370" y="18128"/>
                    <a:pt x="4411854" y="22661"/>
                  </a:cubicBezTo>
                  <a:cubicBezTo>
                    <a:pt x="4407338" y="28703"/>
                    <a:pt x="4405832" y="36257"/>
                    <a:pt x="4405832" y="46832"/>
                  </a:cubicBezTo>
                  <a:cubicBezTo>
                    <a:pt x="4405832" y="57406"/>
                    <a:pt x="4407338" y="64960"/>
                    <a:pt x="4413359" y="69492"/>
                  </a:cubicBezTo>
                  <a:cubicBezTo>
                    <a:pt x="4417875" y="75535"/>
                    <a:pt x="4423897" y="77045"/>
                    <a:pt x="4429919" y="77045"/>
                  </a:cubicBezTo>
                  <a:cubicBezTo>
                    <a:pt x="4437445" y="77045"/>
                    <a:pt x="4443467" y="75535"/>
                    <a:pt x="4447983" y="69492"/>
                  </a:cubicBezTo>
                  <a:cubicBezTo>
                    <a:pt x="4452499" y="64960"/>
                    <a:pt x="4455510" y="57406"/>
                    <a:pt x="4455510" y="46832"/>
                  </a:cubicBezTo>
                  <a:cubicBezTo>
                    <a:pt x="4455510" y="36257"/>
                    <a:pt x="4452499" y="28703"/>
                    <a:pt x="4447983" y="22661"/>
                  </a:cubicBezTo>
                  <a:cubicBezTo>
                    <a:pt x="4443467" y="18128"/>
                    <a:pt x="4437445" y="15107"/>
                    <a:pt x="4429919" y="15107"/>
                  </a:cubicBezTo>
                  <a:close/>
                  <a:moveTo>
                    <a:pt x="3612357" y="15107"/>
                  </a:moveTo>
                  <a:cubicBezTo>
                    <a:pt x="3604830" y="15107"/>
                    <a:pt x="3598808" y="18128"/>
                    <a:pt x="3594292" y="22661"/>
                  </a:cubicBezTo>
                  <a:cubicBezTo>
                    <a:pt x="3589776" y="28703"/>
                    <a:pt x="3586765" y="36257"/>
                    <a:pt x="3586765" y="46832"/>
                  </a:cubicBezTo>
                  <a:cubicBezTo>
                    <a:pt x="3586765" y="57406"/>
                    <a:pt x="3589776" y="64960"/>
                    <a:pt x="3594292" y="69492"/>
                  </a:cubicBezTo>
                  <a:cubicBezTo>
                    <a:pt x="3598808" y="75535"/>
                    <a:pt x="3604830" y="77045"/>
                    <a:pt x="3612357" y="77045"/>
                  </a:cubicBezTo>
                  <a:cubicBezTo>
                    <a:pt x="3619883" y="77045"/>
                    <a:pt x="3625905" y="75535"/>
                    <a:pt x="3630421" y="69492"/>
                  </a:cubicBezTo>
                  <a:cubicBezTo>
                    <a:pt x="3634937" y="64960"/>
                    <a:pt x="3636443" y="57406"/>
                    <a:pt x="3636443" y="46832"/>
                  </a:cubicBezTo>
                  <a:cubicBezTo>
                    <a:pt x="3636443" y="36257"/>
                    <a:pt x="3634937" y="28703"/>
                    <a:pt x="3630421" y="22661"/>
                  </a:cubicBezTo>
                  <a:cubicBezTo>
                    <a:pt x="3625905" y="18128"/>
                    <a:pt x="3619883" y="15107"/>
                    <a:pt x="3612357" y="15107"/>
                  </a:cubicBezTo>
                  <a:close/>
                  <a:moveTo>
                    <a:pt x="3029743" y="15107"/>
                  </a:moveTo>
                  <a:cubicBezTo>
                    <a:pt x="3022216" y="15107"/>
                    <a:pt x="3016195" y="18128"/>
                    <a:pt x="3011678" y="22661"/>
                  </a:cubicBezTo>
                  <a:cubicBezTo>
                    <a:pt x="3007162" y="28703"/>
                    <a:pt x="3004152" y="36257"/>
                    <a:pt x="3004152" y="46832"/>
                  </a:cubicBezTo>
                  <a:cubicBezTo>
                    <a:pt x="3004152" y="57406"/>
                    <a:pt x="3007162" y="64960"/>
                    <a:pt x="3011678" y="69492"/>
                  </a:cubicBezTo>
                  <a:cubicBezTo>
                    <a:pt x="3016195" y="75535"/>
                    <a:pt x="3022216" y="77045"/>
                    <a:pt x="3029743" y="77045"/>
                  </a:cubicBezTo>
                  <a:cubicBezTo>
                    <a:pt x="3037270" y="77045"/>
                    <a:pt x="3043292" y="75535"/>
                    <a:pt x="3047808" y="69492"/>
                  </a:cubicBezTo>
                  <a:cubicBezTo>
                    <a:pt x="3052324" y="64960"/>
                    <a:pt x="3055335" y="57406"/>
                    <a:pt x="3055335" y="46832"/>
                  </a:cubicBezTo>
                  <a:cubicBezTo>
                    <a:pt x="3055335" y="36257"/>
                    <a:pt x="3052324" y="28703"/>
                    <a:pt x="3047808" y="22661"/>
                  </a:cubicBezTo>
                  <a:cubicBezTo>
                    <a:pt x="3043292" y="18128"/>
                    <a:pt x="3037270" y="15107"/>
                    <a:pt x="3029743" y="15107"/>
                  </a:cubicBezTo>
                  <a:close/>
                  <a:moveTo>
                    <a:pt x="2828131" y="15107"/>
                  </a:moveTo>
                  <a:cubicBezTo>
                    <a:pt x="2820604" y="15107"/>
                    <a:pt x="2814583" y="18128"/>
                    <a:pt x="2810066" y="22661"/>
                  </a:cubicBezTo>
                  <a:cubicBezTo>
                    <a:pt x="2805550" y="28703"/>
                    <a:pt x="2804045" y="36257"/>
                    <a:pt x="2804045" y="46832"/>
                  </a:cubicBezTo>
                  <a:cubicBezTo>
                    <a:pt x="2804045" y="57406"/>
                    <a:pt x="2805550" y="64960"/>
                    <a:pt x="2810066" y="69492"/>
                  </a:cubicBezTo>
                  <a:cubicBezTo>
                    <a:pt x="2816088" y="75535"/>
                    <a:pt x="2822110" y="77045"/>
                    <a:pt x="2828131" y="77045"/>
                  </a:cubicBezTo>
                  <a:cubicBezTo>
                    <a:pt x="2835658" y="77045"/>
                    <a:pt x="2841680" y="75535"/>
                    <a:pt x="2846196" y="69492"/>
                  </a:cubicBezTo>
                  <a:cubicBezTo>
                    <a:pt x="2850712" y="64960"/>
                    <a:pt x="2853723" y="57406"/>
                    <a:pt x="2853723" y="46832"/>
                  </a:cubicBezTo>
                  <a:cubicBezTo>
                    <a:pt x="2853723" y="36257"/>
                    <a:pt x="2850712" y="28703"/>
                    <a:pt x="2846196" y="22661"/>
                  </a:cubicBezTo>
                  <a:cubicBezTo>
                    <a:pt x="2841680" y="18128"/>
                    <a:pt x="2835658" y="15107"/>
                    <a:pt x="2828131" y="15107"/>
                  </a:cubicBezTo>
                  <a:close/>
                  <a:moveTo>
                    <a:pt x="1631156" y="15107"/>
                  </a:moveTo>
                  <a:cubicBezTo>
                    <a:pt x="1623629" y="15107"/>
                    <a:pt x="1617608" y="18128"/>
                    <a:pt x="1613091" y="22661"/>
                  </a:cubicBezTo>
                  <a:cubicBezTo>
                    <a:pt x="1608575" y="28703"/>
                    <a:pt x="1607070" y="36257"/>
                    <a:pt x="1607070" y="46832"/>
                  </a:cubicBezTo>
                  <a:cubicBezTo>
                    <a:pt x="1607070" y="57406"/>
                    <a:pt x="1608575" y="64960"/>
                    <a:pt x="1613091" y="69492"/>
                  </a:cubicBezTo>
                  <a:cubicBezTo>
                    <a:pt x="1617608" y="75535"/>
                    <a:pt x="1623629" y="77045"/>
                    <a:pt x="1631156" y="77045"/>
                  </a:cubicBezTo>
                  <a:cubicBezTo>
                    <a:pt x="1638683" y="77045"/>
                    <a:pt x="1644705" y="75535"/>
                    <a:pt x="1649221" y="69492"/>
                  </a:cubicBezTo>
                  <a:cubicBezTo>
                    <a:pt x="1653737" y="64960"/>
                    <a:pt x="1656748" y="57406"/>
                    <a:pt x="1656748" y="46832"/>
                  </a:cubicBezTo>
                  <a:cubicBezTo>
                    <a:pt x="1656748" y="36257"/>
                    <a:pt x="1653737" y="28703"/>
                    <a:pt x="1649221" y="22661"/>
                  </a:cubicBezTo>
                  <a:cubicBezTo>
                    <a:pt x="1644705" y="18128"/>
                    <a:pt x="1638683" y="15107"/>
                    <a:pt x="1631156" y="15107"/>
                  </a:cubicBezTo>
                  <a:close/>
                  <a:moveTo>
                    <a:pt x="2498147" y="12086"/>
                  </a:moveTo>
                  <a:cubicBezTo>
                    <a:pt x="2495146" y="12086"/>
                    <a:pt x="2492144" y="12086"/>
                    <a:pt x="2490643" y="13596"/>
                  </a:cubicBezTo>
                  <a:cubicBezTo>
                    <a:pt x="2489142" y="15107"/>
                    <a:pt x="2489142" y="16618"/>
                    <a:pt x="2489142" y="19639"/>
                  </a:cubicBezTo>
                  <a:cubicBezTo>
                    <a:pt x="2489142" y="21150"/>
                    <a:pt x="2490643" y="24171"/>
                    <a:pt x="2492144" y="27193"/>
                  </a:cubicBezTo>
                  <a:cubicBezTo>
                    <a:pt x="2492144" y="27193"/>
                    <a:pt x="2492144" y="27193"/>
                    <a:pt x="2496647" y="31725"/>
                  </a:cubicBezTo>
                  <a:cubicBezTo>
                    <a:pt x="2496647" y="31725"/>
                    <a:pt x="2496647" y="31725"/>
                    <a:pt x="2501149" y="28703"/>
                  </a:cubicBezTo>
                  <a:cubicBezTo>
                    <a:pt x="2504151" y="25682"/>
                    <a:pt x="2507153" y="22661"/>
                    <a:pt x="2507153" y="19639"/>
                  </a:cubicBezTo>
                  <a:cubicBezTo>
                    <a:pt x="2507153" y="18128"/>
                    <a:pt x="2505652" y="16618"/>
                    <a:pt x="2504151" y="15107"/>
                  </a:cubicBezTo>
                  <a:cubicBezTo>
                    <a:pt x="2502650" y="13596"/>
                    <a:pt x="2499648" y="12086"/>
                    <a:pt x="2498147" y="12086"/>
                  </a:cubicBezTo>
                  <a:close/>
                  <a:moveTo>
                    <a:pt x="4856162" y="1587"/>
                  </a:moveTo>
                  <a:lnTo>
                    <a:pt x="4922837" y="1587"/>
                  </a:lnTo>
                  <a:lnTo>
                    <a:pt x="4922837" y="15875"/>
                  </a:lnTo>
                  <a:lnTo>
                    <a:pt x="4873625" y="15875"/>
                  </a:lnTo>
                  <a:lnTo>
                    <a:pt x="4873625" y="36512"/>
                  </a:lnTo>
                  <a:lnTo>
                    <a:pt x="4919662" y="36512"/>
                  </a:lnTo>
                  <a:lnTo>
                    <a:pt x="4919662" y="50800"/>
                  </a:lnTo>
                  <a:lnTo>
                    <a:pt x="4873625" y="50800"/>
                  </a:lnTo>
                  <a:lnTo>
                    <a:pt x="4873625" y="76200"/>
                  </a:lnTo>
                  <a:lnTo>
                    <a:pt x="4924425" y="76200"/>
                  </a:lnTo>
                  <a:lnTo>
                    <a:pt x="4924425" y="92075"/>
                  </a:lnTo>
                  <a:lnTo>
                    <a:pt x="4856162" y="92075"/>
                  </a:lnTo>
                  <a:close/>
                  <a:moveTo>
                    <a:pt x="4662487" y="1587"/>
                  </a:moveTo>
                  <a:lnTo>
                    <a:pt x="4727575" y="1587"/>
                  </a:lnTo>
                  <a:lnTo>
                    <a:pt x="4727575" y="15875"/>
                  </a:lnTo>
                  <a:lnTo>
                    <a:pt x="4679949" y="15875"/>
                  </a:lnTo>
                  <a:lnTo>
                    <a:pt x="4679949" y="36512"/>
                  </a:lnTo>
                  <a:lnTo>
                    <a:pt x="4724399" y="36512"/>
                  </a:lnTo>
                  <a:lnTo>
                    <a:pt x="4724399" y="50800"/>
                  </a:lnTo>
                  <a:lnTo>
                    <a:pt x="4679949" y="50800"/>
                  </a:lnTo>
                  <a:lnTo>
                    <a:pt x="4679949" y="76200"/>
                  </a:lnTo>
                  <a:lnTo>
                    <a:pt x="4729162" y="76200"/>
                  </a:lnTo>
                  <a:lnTo>
                    <a:pt x="4729162" y="92075"/>
                  </a:lnTo>
                  <a:lnTo>
                    <a:pt x="4662487" y="92075"/>
                  </a:lnTo>
                  <a:close/>
                  <a:moveTo>
                    <a:pt x="4579937" y="1587"/>
                  </a:moveTo>
                  <a:lnTo>
                    <a:pt x="4597400" y="1587"/>
                  </a:lnTo>
                  <a:lnTo>
                    <a:pt x="4597400" y="76200"/>
                  </a:lnTo>
                  <a:lnTo>
                    <a:pt x="4641850" y="76200"/>
                  </a:lnTo>
                  <a:lnTo>
                    <a:pt x="4641850" y="92075"/>
                  </a:lnTo>
                  <a:lnTo>
                    <a:pt x="4579937" y="92075"/>
                  </a:lnTo>
                  <a:close/>
                  <a:moveTo>
                    <a:pt x="4494212" y="1587"/>
                  </a:moveTo>
                  <a:lnTo>
                    <a:pt x="4513262" y="1587"/>
                  </a:lnTo>
                  <a:lnTo>
                    <a:pt x="4513262" y="76200"/>
                  </a:lnTo>
                  <a:lnTo>
                    <a:pt x="4557712" y="76200"/>
                  </a:lnTo>
                  <a:lnTo>
                    <a:pt x="4557712" y="92075"/>
                  </a:lnTo>
                  <a:lnTo>
                    <a:pt x="4494212" y="92075"/>
                  </a:lnTo>
                  <a:close/>
                  <a:moveTo>
                    <a:pt x="4051300" y="1587"/>
                  </a:moveTo>
                  <a:lnTo>
                    <a:pt x="4068763" y="1587"/>
                  </a:lnTo>
                  <a:lnTo>
                    <a:pt x="4106863" y="61912"/>
                  </a:lnTo>
                  <a:lnTo>
                    <a:pt x="4106863" y="1587"/>
                  </a:lnTo>
                  <a:lnTo>
                    <a:pt x="4122738" y="1587"/>
                  </a:lnTo>
                  <a:lnTo>
                    <a:pt x="4122738" y="92075"/>
                  </a:lnTo>
                  <a:lnTo>
                    <a:pt x="4105275" y="92075"/>
                  </a:lnTo>
                  <a:lnTo>
                    <a:pt x="4068763" y="33337"/>
                  </a:lnTo>
                  <a:lnTo>
                    <a:pt x="4068763" y="92075"/>
                  </a:lnTo>
                  <a:lnTo>
                    <a:pt x="4051300" y="92075"/>
                  </a:lnTo>
                  <a:close/>
                  <a:moveTo>
                    <a:pt x="3979862" y="1587"/>
                  </a:moveTo>
                  <a:lnTo>
                    <a:pt x="4000500" y="1587"/>
                  </a:lnTo>
                  <a:lnTo>
                    <a:pt x="4035425" y="92075"/>
                  </a:lnTo>
                  <a:lnTo>
                    <a:pt x="4016375" y="92075"/>
                  </a:lnTo>
                  <a:lnTo>
                    <a:pt x="4006850" y="69850"/>
                  </a:lnTo>
                  <a:lnTo>
                    <a:pt x="3970337" y="69850"/>
                  </a:lnTo>
                  <a:lnTo>
                    <a:pt x="3963987" y="92075"/>
                  </a:lnTo>
                  <a:lnTo>
                    <a:pt x="3944937" y="92075"/>
                  </a:lnTo>
                  <a:close/>
                  <a:moveTo>
                    <a:pt x="3878262" y="1587"/>
                  </a:moveTo>
                  <a:lnTo>
                    <a:pt x="3940175" y="1587"/>
                  </a:lnTo>
                  <a:lnTo>
                    <a:pt x="3940175" y="15875"/>
                  </a:lnTo>
                  <a:lnTo>
                    <a:pt x="3895725" y="15875"/>
                  </a:lnTo>
                  <a:lnTo>
                    <a:pt x="3895725" y="38100"/>
                  </a:lnTo>
                  <a:lnTo>
                    <a:pt x="3933825" y="38100"/>
                  </a:lnTo>
                  <a:lnTo>
                    <a:pt x="3933825" y="52387"/>
                  </a:lnTo>
                  <a:lnTo>
                    <a:pt x="3895725" y="52387"/>
                  </a:lnTo>
                  <a:lnTo>
                    <a:pt x="3895725" y="92075"/>
                  </a:lnTo>
                  <a:lnTo>
                    <a:pt x="3878262" y="92075"/>
                  </a:lnTo>
                  <a:close/>
                  <a:moveTo>
                    <a:pt x="3678237" y="1587"/>
                  </a:moveTo>
                  <a:lnTo>
                    <a:pt x="3694112" y="1587"/>
                  </a:lnTo>
                  <a:lnTo>
                    <a:pt x="3732212" y="61912"/>
                  </a:lnTo>
                  <a:lnTo>
                    <a:pt x="3732212" y="1587"/>
                  </a:lnTo>
                  <a:lnTo>
                    <a:pt x="3748087" y="1587"/>
                  </a:lnTo>
                  <a:lnTo>
                    <a:pt x="3748087" y="92075"/>
                  </a:lnTo>
                  <a:lnTo>
                    <a:pt x="3730625" y="92075"/>
                  </a:lnTo>
                  <a:lnTo>
                    <a:pt x="3694112" y="33337"/>
                  </a:lnTo>
                  <a:lnTo>
                    <a:pt x="3694112" y="92075"/>
                  </a:lnTo>
                  <a:lnTo>
                    <a:pt x="3678237" y="92075"/>
                  </a:lnTo>
                  <a:close/>
                  <a:moveTo>
                    <a:pt x="3476625" y="1587"/>
                  </a:moveTo>
                  <a:cubicBezTo>
                    <a:pt x="3476625" y="1587"/>
                    <a:pt x="3476625" y="1587"/>
                    <a:pt x="3509454" y="1587"/>
                  </a:cubicBezTo>
                  <a:cubicBezTo>
                    <a:pt x="3516916" y="1587"/>
                    <a:pt x="3521393" y="1587"/>
                    <a:pt x="3525869" y="3095"/>
                  </a:cubicBezTo>
                  <a:cubicBezTo>
                    <a:pt x="3531838" y="4603"/>
                    <a:pt x="3536315" y="7620"/>
                    <a:pt x="3539300" y="12144"/>
                  </a:cubicBezTo>
                  <a:cubicBezTo>
                    <a:pt x="3543777" y="15160"/>
                    <a:pt x="3546761" y="19685"/>
                    <a:pt x="3548253" y="25717"/>
                  </a:cubicBezTo>
                  <a:cubicBezTo>
                    <a:pt x="3549746" y="31750"/>
                    <a:pt x="3551238" y="39290"/>
                    <a:pt x="3551238" y="46831"/>
                  </a:cubicBezTo>
                  <a:cubicBezTo>
                    <a:pt x="3551238" y="54372"/>
                    <a:pt x="3549746" y="61912"/>
                    <a:pt x="3548253" y="66437"/>
                  </a:cubicBezTo>
                  <a:cubicBezTo>
                    <a:pt x="3545269" y="72469"/>
                    <a:pt x="3542284" y="78502"/>
                    <a:pt x="3539300" y="83026"/>
                  </a:cubicBezTo>
                  <a:cubicBezTo>
                    <a:pt x="3534823" y="86043"/>
                    <a:pt x="3531838" y="87551"/>
                    <a:pt x="3525869" y="89059"/>
                  </a:cubicBezTo>
                  <a:cubicBezTo>
                    <a:pt x="3521393" y="90567"/>
                    <a:pt x="3516916" y="92075"/>
                    <a:pt x="3509454" y="92075"/>
                  </a:cubicBezTo>
                  <a:cubicBezTo>
                    <a:pt x="3509454" y="92075"/>
                    <a:pt x="3509454" y="92075"/>
                    <a:pt x="3476625" y="92075"/>
                  </a:cubicBezTo>
                  <a:cubicBezTo>
                    <a:pt x="3476625" y="92075"/>
                    <a:pt x="3476625" y="92075"/>
                    <a:pt x="3476625" y="1587"/>
                  </a:cubicBezTo>
                  <a:close/>
                  <a:moveTo>
                    <a:pt x="3205162" y="1587"/>
                  </a:moveTo>
                  <a:lnTo>
                    <a:pt x="3222625" y="1587"/>
                  </a:lnTo>
                  <a:lnTo>
                    <a:pt x="3222625" y="92075"/>
                  </a:lnTo>
                  <a:lnTo>
                    <a:pt x="3205162" y="92075"/>
                  </a:lnTo>
                  <a:close/>
                  <a:moveTo>
                    <a:pt x="3094037" y="1587"/>
                  </a:moveTo>
                  <a:lnTo>
                    <a:pt x="3122612" y="1587"/>
                  </a:lnTo>
                  <a:lnTo>
                    <a:pt x="3136899" y="63500"/>
                  </a:lnTo>
                  <a:lnTo>
                    <a:pt x="3154362" y="1587"/>
                  </a:lnTo>
                  <a:lnTo>
                    <a:pt x="3181350" y="1587"/>
                  </a:lnTo>
                  <a:lnTo>
                    <a:pt x="3181350" y="92075"/>
                  </a:lnTo>
                  <a:lnTo>
                    <a:pt x="3163887" y="92075"/>
                  </a:lnTo>
                  <a:lnTo>
                    <a:pt x="3163887" y="20637"/>
                  </a:lnTo>
                  <a:lnTo>
                    <a:pt x="3146425" y="92075"/>
                  </a:lnTo>
                  <a:lnTo>
                    <a:pt x="3130549" y="92075"/>
                  </a:lnTo>
                  <a:lnTo>
                    <a:pt x="3111499" y="20637"/>
                  </a:lnTo>
                  <a:lnTo>
                    <a:pt x="3111499" y="92075"/>
                  </a:lnTo>
                  <a:lnTo>
                    <a:pt x="3094037" y="92075"/>
                  </a:lnTo>
                  <a:close/>
                  <a:moveTo>
                    <a:pt x="2894012" y="1587"/>
                  </a:moveTo>
                  <a:lnTo>
                    <a:pt x="2911474" y="1587"/>
                  </a:lnTo>
                  <a:lnTo>
                    <a:pt x="2947987" y="61912"/>
                  </a:lnTo>
                  <a:lnTo>
                    <a:pt x="2947987" y="1587"/>
                  </a:lnTo>
                  <a:lnTo>
                    <a:pt x="2965450" y="1587"/>
                  </a:lnTo>
                  <a:lnTo>
                    <a:pt x="2965450" y="92075"/>
                  </a:lnTo>
                  <a:lnTo>
                    <a:pt x="2946400" y="92075"/>
                  </a:lnTo>
                  <a:lnTo>
                    <a:pt x="2909887" y="33337"/>
                  </a:lnTo>
                  <a:lnTo>
                    <a:pt x="2909887" y="92075"/>
                  </a:lnTo>
                  <a:lnTo>
                    <a:pt x="2894012" y="92075"/>
                  </a:lnTo>
                  <a:close/>
                  <a:moveTo>
                    <a:pt x="2601912" y="1587"/>
                  </a:moveTo>
                  <a:lnTo>
                    <a:pt x="2668587" y="1587"/>
                  </a:lnTo>
                  <a:lnTo>
                    <a:pt x="2668587" y="15875"/>
                  </a:lnTo>
                  <a:lnTo>
                    <a:pt x="2619374" y="15875"/>
                  </a:lnTo>
                  <a:lnTo>
                    <a:pt x="2619374" y="36512"/>
                  </a:lnTo>
                  <a:lnTo>
                    <a:pt x="2665412" y="36512"/>
                  </a:lnTo>
                  <a:lnTo>
                    <a:pt x="2665412" y="50800"/>
                  </a:lnTo>
                  <a:lnTo>
                    <a:pt x="2619374" y="50800"/>
                  </a:lnTo>
                  <a:lnTo>
                    <a:pt x="2619374" y="76200"/>
                  </a:lnTo>
                  <a:lnTo>
                    <a:pt x="2670175" y="76200"/>
                  </a:lnTo>
                  <a:lnTo>
                    <a:pt x="2670175" y="92075"/>
                  </a:lnTo>
                  <a:lnTo>
                    <a:pt x="2601912" y="92075"/>
                  </a:lnTo>
                  <a:close/>
                  <a:moveTo>
                    <a:pt x="2332037" y="1587"/>
                  </a:moveTo>
                  <a:lnTo>
                    <a:pt x="2398712" y="1587"/>
                  </a:lnTo>
                  <a:lnTo>
                    <a:pt x="2398712" y="15875"/>
                  </a:lnTo>
                  <a:lnTo>
                    <a:pt x="2349499" y="15875"/>
                  </a:lnTo>
                  <a:lnTo>
                    <a:pt x="2349499" y="36512"/>
                  </a:lnTo>
                  <a:lnTo>
                    <a:pt x="2395537" y="36512"/>
                  </a:lnTo>
                  <a:lnTo>
                    <a:pt x="2395537" y="50800"/>
                  </a:lnTo>
                  <a:lnTo>
                    <a:pt x="2349499" y="50800"/>
                  </a:lnTo>
                  <a:lnTo>
                    <a:pt x="2349499" y="76200"/>
                  </a:lnTo>
                  <a:lnTo>
                    <a:pt x="2401887" y="76200"/>
                  </a:lnTo>
                  <a:lnTo>
                    <a:pt x="2401887" y="92075"/>
                  </a:lnTo>
                  <a:lnTo>
                    <a:pt x="2332037" y="92075"/>
                  </a:lnTo>
                  <a:close/>
                  <a:moveTo>
                    <a:pt x="2138362" y="1587"/>
                  </a:moveTo>
                  <a:lnTo>
                    <a:pt x="2155824" y="1587"/>
                  </a:lnTo>
                  <a:lnTo>
                    <a:pt x="2192337" y="61912"/>
                  </a:lnTo>
                  <a:lnTo>
                    <a:pt x="2192337" y="1587"/>
                  </a:lnTo>
                  <a:lnTo>
                    <a:pt x="2209800" y="1587"/>
                  </a:lnTo>
                  <a:lnTo>
                    <a:pt x="2209800" y="92075"/>
                  </a:lnTo>
                  <a:lnTo>
                    <a:pt x="2190750" y="92075"/>
                  </a:lnTo>
                  <a:lnTo>
                    <a:pt x="2154237" y="33337"/>
                  </a:lnTo>
                  <a:lnTo>
                    <a:pt x="2154237" y="92075"/>
                  </a:lnTo>
                  <a:lnTo>
                    <a:pt x="2138362" y="92075"/>
                  </a:lnTo>
                  <a:close/>
                  <a:moveTo>
                    <a:pt x="2066924" y="1587"/>
                  </a:moveTo>
                  <a:lnTo>
                    <a:pt x="2085975" y="1587"/>
                  </a:lnTo>
                  <a:lnTo>
                    <a:pt x="2120900" y="92075"/>
                  </a:lnTo>
                  <a:lnTo>
                    <a:pt x="2101850" y="92075"/>
                  </a:lnTo>
                  <a:lnTo>
                    <a:pt x="2093912" y="69850"/>
                  </a:lnTo>
                  <a:lnTo>
                    <a:pt x="2057399" y="69850"/>
                  </a:lnTo>
                  <a:lnTo>
                    <a:pt x="2051049" y="92075"/>
                  </a:lnTo>
                  <a:lnTo>
                    <a:pt x="2030412" y="92075"/>
                  </a:lnTo>
                  <a:close/>
                  <a:moveTo>
                    <a:pt x="1943100" y="1587"/>
                  </a:moveTo>
                  <a:lnTo>
                    <a:pt x="1962150" y="1587"/>
                  </a:lnTo>
                  <a:lnTo>
                    <a:pt x="1998662" y="61912"/>
                  </a:lnTo>
                  <a:lnTo>
                    <a:pt x="1998662" y="1587"/>
                  </a:lnTo>
                  <a:lnTo>
                    <a:pt x="2016125" y="1587"/>
                  </a:lnTo>
                  <a:lnTo>
                    <a:pt x="2016125" y="92075"/>
                  </a:lnTo>
                  <a:lnTo>
                    <a:pt x="1997075" y="92075"/>
                  </a:lnTo>
                  <a:lnTo>
                    <a:pt x="1960562" y="33337"/>
                  </a:lnTo>
                  <a:lnTo>
                    <a:pt x="1960562" y="92075"/>
                  </a:lnTo>
                  <a:lnTo>
                    <a:pt x="1943100" y="92075"/>
                  </a:lnTo>
                  <a:close/>
                  <a:moveTo>
                    <a:pt x="1901825" y="1587"/>
                  </a:moveTo>
                  <a:lnTo>
                    <a:pt x="1919288" y="1587"/>
                  </a:lnTo>
                  <a:lnTo>
                    <a:pt x="1919288" y="92075"/>
                  </a:lnTo>
                  <a:lnTo>
                    <a:pt x="1901825" y="92075"/>
                  </a:lnTo>
                  <a:close/>
                  <a:moveTo>
                    <a:pt x="1819275" y="1587"/>
                  </a:moveTo>
                  <a:lnTo>
                    <a:pt x="1881188" y="1587"/>
                  </a:lnTo>
                  <a:lnTo>
                    <a:pt x="1881188" y="15875"/>
                  </a:lnTo>
                  <a:lnTo>
                    <a:pt x="1836737" y="15875"/>
                  </a:lnTo>
                  <a:lnTo>
                    <a:pt x="1836737" y="38100"/>
                  </a:lnTo>
                  <a:lnTo>
                    <a:pt x="1874838" y="38100"/>
                  </a:lnTo>
                  <a:lnTo>
                    <a:pt x="1874838" y="52387"/>
                  </a:lnTo>
                  <a:lnTo>
                    <a:pt x="1836737" y="52387"/>
                  </a:lnTo>
                  <a:lnTo>
                    <a:pt x="1836737" y="92075"/>
                  </a:lnTo>
                  <a:lnTo>
                    <a:pt x="1819275" y="92075"/>
                  </a:lnTo>
                  <a:close/>
                  <a:moveTo>
                    <a:pt x="1695450" y="1587"/>
                  </a:moveTo>
                  <a:lnTo>
                    <a:pt x="1757363" y="1587"/>
                  </a:lnTo>
                  <a:lnTo>
                    <a:pt x="1757363" y="15875"/>
                  </a:lnTo>
                  <a:lnTo>
                    <a:pt x="1712912" y="15875"/>
                  </a:lnTo>
                  <a:lnTo>
                    <a:pt x="1712912" y="38100"/>
                  </a:lnTo>
                  <a:lnTo>
                    <a:pt x="1751013" y="38100"/>
                  </a:lnTo>
                  <a:lnTo>
                    <a:pt x="1751013" y="52387"/>
                  </a:lnTo>
                  <a:lnTo>
                    <a:pt x="1712912" y="52387"/>
                  </a:lnTo>
                  <a:lnTo>
                    <a:pt x="1712912" y="92075"/>
                  </a:lnTo>
                  <a:lnTo>
                    <a:pt x="1695450" y="92075"/>
                  </a:lnTo>
                  <a:close/>
                  <a:moveTo>
                    <a:pt x="1452562" y="1587"/>
                  </a:moveTo>
                  <a:lnTo>
                    <a:pt x="1474787" y="1587"/>
                  </a:lnTo>
                  <a:lnTo>
                    <a:pt x="1495424" y="38100"/>
                  </a:lnTo>
                  <a:lnTo>
                    <a:pt x="1516062" y="1587"/>
                  </a:lnTo>
                  <a:lnTo>
                    <a:pt x="1535112" y="1587"/>
                  </a:lnTo>
                  <a:lnTo>
                    <a:pt x="1503362" y="53975"/>
                  </a:lnTo>
                  <a:lnTo>
                    <a:pt x="1503362" y="92075"/>
                  </a:lnTo>
                  <a:lnTo>
                    <a:pt x="1484312" y="92075"/>
                  </a:lnTo>
                  <a:lnTo>
                    <a:pt x="1484312" y="53975"/>
                  </a:lnTo>
                  <a:close/>
                  <a:moveTo>
                    <a:pt x="1371600" y="1587"/>
                  </a:moveTo>
                  <a:lnTo>
                    <a:pt x="1444625" y="1587"/>
                  </a:lnTo>
                  <a:lnTo>
                    <a:pt x="1444625" y="15875"/>
                  </a:lnTo>
                  <a:lnTo>
                    <a:pt x="1417637" y="15875"/>
                  </a:lnTo>
                  <a:lnTo>
                    <a:pt x="1417637" y="92075"/>
                  </a:lnTo>
                  <a:lnTo>
                    <a:pt x="1398587" y="92075"/>
                  </a:lnTo>
                  <a:lnTo>
                    <a:pt x="1398587" y="15875"/>
                  </a:lnTo>
                  <a:lnTo>
                    <a:pt x="1371600" y="15875"/>
                  </a:lnTo>
                  <a:close/>
                  <a:moveTo>
                    <a:pt x="1336675" y="1587"/>
                  </a:moveTo>
                  <a:lnTo>
                    <a:pt x="1355725" y="1587"/>
                  </a:lnTo>
                  <a:lnTo>
                    <a:pt x="1355725" y="92075"/>
                  </a:lnTo>
                  <a:lnTo>
                    <a:pt x="1336675" y="92075"/>
                  </a:lnTo>
                  <a:close/>
                  <a:moveTo>
                    <a:pt x="1150937" y="1587"/>
                  </a:moveTo>
                  <a:cubicBezTo>
                    <a:pt x="1150937" y="1587"/>
                    <a:pt x="1150937" y="1587"/>
                    <a:pt x="1188378" y="1587"/>
                  </a:cubicBezTo>
                  <a:cubicBezTo>
                    <a:pt x="1198861" y="1587"/>
                    <a:pt x="1204852" y="1587"/>
                    <a:pt x="1209345" y="4603"/>
                  </a:cubicBezTo>
                  <a:cubicBezTo>
                    <a:pt x="1213838" y="6112"/>
                    <a:pt x="1216833" y="9128"/>
                    <a:pt x="1219828" y="12144"/>
                  </a:cubicBezTo>
                  <a:cubicBezTo>
                    <a:pt x="1222824" y="16668"/>
                    <a:pt x="1224321" y="21193"/>
                    <a:pt x="1224321" y="27225"/>
                  </a:cubicBezTo>
                  <a:cubicBezTo>
                    <a:pt x="1224321" y="33258"/>
                    <a:pt x="1221326" y="39290"/>
                    <a:pt x="1218331" y="43815"/>
                  </a:cubicBezTo>
                  <a:cubicBezTo>
                    <a:pt x="1213838" y="48339"/>
                    <a:pt x="1207847" y="51356"/>
                    <a:pt x="1200359" y="51356"/>
                  </a:cubicBezTo>
                  <a:cubicBezTo>
                    <a:pt x="1203354" y="54372"/>
                    <a:pt x="1207847" y="57388"/>
                    <a:pt x="1209345" y="58896"/>
                  </a:cubicBezTo>
                  <a:cubicBezTo>
                    <a:pt x="1212340" y="61912"/>
                    <a:pt x="1215335" y="66437"/>
                    <a:pt x="1219828" y="73978"/>
                  </a:cubicBezTo>
                  <a:cubicBezTo>
                    <a:pt x="1219828" y="73978"/>
                    <a:pt x="1219828" y="73978"/>
                    <a:pt x="1230312" y="92075"/>
                  </a:cubicBezTo>
                  <a:cubicBezTo>
                    <a:pt x="1230312" y="92075"/>
                    <a:pt x="1230312" y="92075"/>
                    <a:pt x="1209345" y="92075"/>
                  </a:cubicBezTo>
                  <a:cubicBezTo>
                    <a:pt x="1209345" y="92075"/>
                    <a:pt x="1209345" y="92075"/>
                    <a:pt x="1195866" y="72469"/>
                  </a:cubicBezTo>
                  <a:cubicBezTo>
                    <a:pt x="1191373" y="64929"/>
                    <a:pt x="1188378" y="60404"/>
                    <a:pt x="1186880" y="58896"/>
                  </a:cubicBezTo>
                  <a:cubicBezTo>
                    <a:pt x="1185383" y="57388"/>
                    <a:pt x="1183885" y="55880"/>
                    <a:pt x="1180890" y="54372"/>
                  </a:cubicBezTo>
                  <a:cubicBezTo>
                    <a:pt x="1179392" y="54372"/>
                    <a:pt x="1176397" y="54372"/>
                    <a:pt x="1171904" y="54372"/>
                  </a:cubicBezTo>
                  <a:cubicBezTo>
                    <a:pt x="1171904" y="54372"/>
                    <a:pt x="1171904" y="54372"/>
                    <a:pt x="1168908" y="54372"/>
                  </a:cubicBezTo>
                  <a:cubicBezTo>
                    <a:pt x="1168908" y="54372"/>
                    <a:pt x="1168908" y="54372"/>
                    <a:pt x="1168908" y="92075"/>
                  </a:cubicBezTo>
                  <a:cubicBezTo>
                    <a:pt x="1168908" y="92075"/>
                    <a:pt x="1168908" y="92075"/>
                    <a:pt x="1150937" y="92075"/>
                  </a:cubicBezTo>
                  <a:cubicBezTo>
                    <a:pt x="1150937" y="92075"/>
                    <a:pt x="1150937" y="92075"/>
                    <a:pt x="1150937" y="1587"/>
                  </a:cubicBezTo>
                  <a:close/>
                  <a:moveTo>
                    <a:pt x="1060450" y="1587"/>
                  </a:moveTo>
                  <a:lnTo>
                    <a:pt x="1127125" y="1587"/>
                  </a:lnTo>
                  <a:lnTo>
                    <a:pt x="1127125" y="15875"/>
                  </a:lnTo>
                  <a:lnTo>
                    <a:pt x="1077912" y="15875"/>
                  </a:lnTo>
                  <a:lnTo>
                    <a:pt x="1077912" y="36512"/>
                  </a:lnTo>
                  <a:lnTo>
                    <a:pt x="1123950" y="36512"/>
                  </a:lnTo>
                  <a:lnTo>
                    <a:pt x="1123950" y="50800"/>
                  </a:lnTo>
                  <a:lnTo>
                    <a:pt x="1077912" y="50800"/>
                  </a:lnTo>
                  <a:lnTo>
                    <a:pt x="1077912" y="76200"/>
                  </a:lnTo>
                  <a:lnTo>
                    <a:pt x="1128713" y="76200"/>
                  </a:lnTo>
                  <a:lnTo>
                    <a:pt x="1128713" y="92075"/>
                  </a:lnTo>
                  <a:lnTo>
                    <a:pt x="1060450" y="92075"/>
                  </a:lnTo>
                  <a:close/>
                  <a:moveTo>
                    <a:pt x="960437" y="1587"/>
                  </a:moveTo>
                  <a:lnTo>
                    <a:pt x="981074" y="1587"/>
                  </a:lnTo>
                  <a:lnTo>
                    <a:pt x="1003299" y="68262"/>
                  </a:lnTo>
                  <a:lnTo>
                    <a:pt x="1025524" y="1587"/>
                  </a:lnTo>
                  <a:lnTo>
                    <a:pt x="1042987" y="1587"/>
                  </a:lnTo>
                  <a:lnTo>
                    <a:pt x="1012824" y="92075"/>
                  </a:lnTo>
                  <a:lnTo>
                    <a:pt x="992187" y="92075"/>
                  </a:lnTo>
                  <a:close/>
                  <a:moveTo>
                    <a:pt x="927100" y="1587"/>
                  </a:moveTo>
                  <a:lnTo>
                    <a:pt x="946150" y="1587"/>
                  </a:lnTo>
                  <a:lnTo>
                    <a:pt x="946150" y="92075"/>
                  </a:lnTo>
                  <a:lnTo>
                    <a:pt x="927100" y="92075"/>
                  </a:lnTo>
                  <a:close/>
                  <a:moveTo>
                    <a:pt x="831850" y="1587"/>
                  </a:moveTo>
                  <a:lnTo>
                    <a:pt x="849312" y="1587"/>
                  </a:lnTo>
                  <a:lnTo>
                    <a:pt x="885825" y="61912"/>
                  </a:lnTo>
                  <a:lnTo>
                    <a:pt x="885825" y="1587"/>
                  </a:lnTo>
                  <a:lnTo>
                    <a:pt x="901700" y="1587"/>
                  </a:lnTo>
                  <a:lnTo>
                    <a:pt x="901700" y="92075"/>
                  </a:lnTo>
                  <a:lnTo>
                    <a:pt x="884237" y="92075"/>
                  </a:lnTo>
                  <a:lnTo>
                    <a:pt x="847725" y="33337"/>
                  </a:lnTo>
                  <a:lnTo>
                    <a:pt x="847725" y="92075"/>
                  </a:lnTo>
                  <a:lnTo>
                    <a:pt x="831850" y="92075"/>
                  </a:lnTo>
                  <a:close/>
                  <a:moveTo>
                    <a:pt x="733425" y="1587"/>
                  </a:moveTo>
                  <a:cubicBezTo>
                    <a:pt x="733425" y="1587"/>
                    <a:pt x="733425" y="1587"/>
                    <a:pt x="751681" y="1587"/>
                  </a:cubicBezTo>
                  <a:cubicBezTo>
                    <a:pt x="751681" y="1587"/>
                    <a:pt x="751681" y="1587"/>
                    <a:pt x="751681" y="49889"/>
                  </a:cubicBezTo>
                  <a:cubicBezTo>
                    <a:pt x="751681" y="57436"/>
                    <a:pt x="753202" y="63474"/>
                    <a:pt x="753202" y="64983"/>
                  </a:cubicBezTo>
                  <a:cubicBezTo>
                    <a:pt x="753202" y="69511"/>
                    <a:pt x="756245" y="72530"/>
                    <a:pt x="757766" y="74040"/>
                  </a:cubicBezTo>
                  <a:cubicBezTo>
                    <a:pt x="760809" y="77058"/>
                    <a:pt x="765373" y="77058"/>
                    <a:pt x="769937" y="77058"/>
                  </a:cubicBezTo>
                  <a:cubicBezTo>
                    <a:pt x="776023" y="77058"/>
                    <a:pt x="779065" y="77058"/>
                    <a:pt x="782108" y="74040"/>
                  </a:cubicBezTo>
                  <a:cubicBezTo>
                    <a:pt x="785151" y="72530"/>
                    <a:pt x="786672" y="69511"/>
                    <a:pt x="786672" y="66492"/>
                  </a:cubicBezTo>
                  <a:cubicBezTo>
                    <a:pt x="788194" y="63474"/>
                    <a:pt x="788194" y="58945"/>
                    <a:pt x="788194" y="51398"/>
                  </a:cubicBezTo>
                  <a:lnTo>
                    <a:pt x="788194" y="1587"/>
                  </a:lnTo>
                  <a:cubicBezTo>
                    <a:pt x="788194" y="1587"/>
                    <a:pt x="788194" y="1587"/>
                    <a:pt x="806450" y="1587"/>
                  </a:cubicBezTo>
                  <a:cubicBezTo>
                    <a:pt x="806450" y="1587"/>
                    <a:pt x="806450" y="1587"/>
                    <a:pt x="806450" y="48379"/>
                  </a:cubicBezTo>
                  <a:cubicBezTo>
                    <a:pt x="806450" y="60455"/>
                    <a:pt x="806450" y="68002"/>
                    <a:pt x="804928" y="72530"/>
                  </a:cubicBezTo>
                  <a:cubicBezTo>
                    <a:pt x="803407" y="77058"/>
                    <a:pt x="801886" y="80077"/>
                    <a:pt x="798843" y="83096"/>
                  </a:cubicBezTo>
                  <a:cubicBezTo>
                    <a:pt x="797322" y="86115"/>
                    <a:pt x="792758" y="89134"/>
                    <a:pt x="788194" y="90643"/>
                  </a:cubicBezTo>
                  <a:cubicBezTo>
                    <a:pt x="783629" y="92153"/>
                    <a:pt x="779065" y="93662"/>
                    <a:pt x="771459" y="93662"/>
                  </a:cubicBezTo>
                  <a:cubicBezTo>
                    <a:pt x="762330" y="93662"/>
                    <a:pt x="756245" y="92153"/>
                    <a:pt x="751681" y="90643"/>
                  </a:cubicBezTo>
                  <a:cubicBezTo>
                    <a:pt x="747117" y="87624"/>
                    <a:pt x="744074" y="86115"/>
                    <a:pt x="741032" y="83096"/>
                  </a:cubicBezTo>
                  <a:cubicBezTo>
                    <a:pt x="737989" y="80077"/>
                    <a:pt x="736467" y="75549"/>
                    <a:pt x="734946" y="72530"/>
                  </a:cubicBezTo>
                  <a:cubicBezTo>
                    <a:pt x="734946" y="68002"/>
                    <a:pt x="733425" y="60455"/>
                    <a:pt x="733425" y="49889"/>
                  </a:cubicBezTo>
                  <a:cubicBezTo>
                    <a:pt x="733425" y="49889"/>
                    <a:pt x="733425" y="49889"/>
                    <a:pt x="733425" y="1587"/>
                  </a:cubicBezTo>
                  <a:close/>
                  <a:moveTo>
                    <a:pt x="492125" y="1587"/>
                  </a:moveTo>
                  <a:lnTo>
                    <a:pt x="509587" y="1587"/>
                  </a:lnTo>
                  <a:lnTo>
                    <a:pt x="547688" y="61912"/>
                  </a:lnTo>
                  <a:lnTo>
                    <a:pt x="547688" y="1587"/>
                  </a:lnTo>
                  <a:lnTo>
                    <a:pt x="563563" y="1587"/>
                  </a:lnTo>
                  <a:lnTo>
                    <a:pt x="563563" y="92075"/>
                  </a:lnTo>
                  <a:lnTo>
                    <a:pt x="546100" y="92075"/>
                  </a:lnTo>
                  <a:lnTo>
                    <a:pt x="509587" y="33337"/>
                  </a:lnTo>
                  <a:lnTo>
                    <a:pt x="509587" y="92075"/>
                  </a:lnTo>
                  <a:lnTo>
                    <a:pt x="492125" y="92075"/>
                  </a:lnTo>
                  <a:close/>
                  <a:moveTo>
                    <a:pt x="420687" y="1587"/>
                  </a:moveTo>
                  <a:lnTo>
                    <a:pt x="439737" y="1587"/>
                  </a:lnTo>
                  <a:lnTo>
                    <a:pt x="476250" y="92075"/>
                  </a:lnTo>
                  <a:lnTo>
                    <a:pt x="457200" y="92075"/>
                  </a:lnTo>
                  <a:lnTo>
                    <a:pt x="447675" y="69850"/>
                  </a:lnTo>
                  <a:lnTo>
                    <a:pt x="411162" y="69850"/>
                  </a:lnTo>
                  <a:lnTo>
                    <a:pt x="404812" y="92075"/>
                  </a:lnTo>
                  <a:lnTo>
                    <a:pt x="385762" y="92075"/>
                  </a:lnTo>
                  <a:close/>
                  <a:moveTo>
                    <a:pt x="352425" y="1587"/>
                  </a:moveTo>
                  <a:lnTo>
                    <a:pt x="371475" y="1587"/>
                  </a:lnTo>
                  <a:lnTo>
                    <a:pt x="371475" y="92075"/>
                  </a:lnTo>
                  <a:lnTo>
                    <a:pt x="352425" y="92075"/>
                  </a:lnTo>
                  <a:close/>
                  <a:moveTo>
                    <a:pt x="308977" y="1587"/>
                  </a:moveTo>
                  <a:cubicBezTo>
                    <a:pt x="308977" y="1587"/>
                    <a:pt x="308977" y="1587"/>
                    <a:pt x="327025" y="1587"/>
                  </a:cubicBezTo>
                  <a:cubicBezTo>
                    <a:pt x="327025" y="1587"/>
                    <a:pt x="327025" y="1587"/>
                    <a:pt x="327025" y="58945"/>
                  </a:cubicBezTo>
                  <a:cubicBezTo>
                    <a:pt x="327025" y="66492"/>
                    <a:pt x="327025" y="72530"/>
                    <a:pt x="325521" y="75549"/>
                  </a:cubicBezTo>
                  <a:cubicBezTo>
                    <a:pt x="324017" y="81587"/>
                    <a:pt x="321009" y="86115"/>
                    <a:pt x="316497" y="89134"/>
                  </a:cubicBezTo>
                  <a:cubicBezTo>
                    <a:pt x="311985" y="92153"/>
                    <a:pt x="304466" y="93662"/>
                    <a:pt x="296946" y="93662"/>
                  </a:cubicBezTo>
                  <a:cubicBezTo>
                    <a:pt x="289426" y="93662"/>
                    <a:pt x="281906" y="90643"/>
                    <a:pt x="277394" y="86115"/>
                  </a:cubicBezTo>
                  <a:cubicBezTo>
                    <a:pt x="272883" y="81587"/>
                    <a:pt x="269875" y="74040"/>
                    <a:pt x="269875" y="63474"/>
                  </a:cubicBezTo>
                  <a:cubicBezTo>
                    <a:pt x="269875" y="63474"/>
                    <a:pt x="269875" y="63474"/>
                    <a:pt x="286418" y="61964"/>
                  </a:cubicBezTo>
                  <a:cubicBezTo>
                    <a:pt x="287922" y="66492"/>
                    <a:pt x="287922" y="71021"/>
                    <a:pt x="289426" y="72530"/>
                  </a:cubicBezTo>
                  <a:cubicBezTo>
                    <a:pt x="290930" y="75549"/>
                    <a:pt x="293938" y="77058"/>
                    <a:pt x="298450" y="77058"/>
                  </a:cubicBezTo>
                  <a:cubicBezTo>
                    <a:pt x="302962" y="77058"/>
                    <a:pt x="304466" y="77058"/>
                    <a:pt x="307473" y="74040"/>
                  </a:cubicBezTo>
                  <a:cubicBezTo>
                    <a:pt x="308977" y="72530"/>
                    <a:pt x="308977" y="66492"/>
                    <a:pt x="308977" y="60455"/>
                  </a:cubicBezTo>
                  <a:close/>
                  <a:moveTo>
                    <a:pt x="187325" y="1587"/>
                  </a:moveTo>
                  <a:lnTo>
                    <a:pt x="254000" y="1587"/>
                  </a:lnTo>
                  <a:lnTo>
                    <a:pt x="254000" y="15875"/>
                  </a:lnTo>
                  <a:lnTo>
                    <a:pt x="204787" y="15875"/>
                  </a:lnTo>
                  <a:lnTo>
                    <a:pt x="204787" y="36512"/>
                  </a:lnTo>
                  <a:lnTo>
                    <a:pt x="250825" y="36512"/>
                  </a:lnTo>
                  <a:lnTo>
                    <a:pt x="250825" y="50800"/>
                  </a:lnTo>
                  <a:lnTo>
                    <a:pt x="204787" y="50800"/>
                  </a:lnTo>
                  <a:lnTo>
                    <a:pt x="204787" y="76200"/>
                  </a:lnTo>
                  <a:lnTo>
                    <a:pt x="255588" y="76200"/>
                  </a:lnTo>
                  <a:lnTo>
                    <a:pt x="255588" y="92075"/>
                  </a:lnTo>
                  <a:lnTo>
                    <a:pt x="187325" y="92075"/>
                  </a:lnTo>
                  <a:close/>
                  <a:moveTo>
                    <a:pt x="88900" y="1587"/>
                  </a:moveTo>
                  <a:lnTo>
                    <a:pt x="107950" y="1587"/>
                  </a:lnTo>
                  <a:lnTo>
                    <a:pt x="107950" y="36512"/>
                  </a:lnTo>
                  <a:lnTo>
                    <a:pt x="144462" y="36512"/>
                  </a:lnTo>
                  <a:lnTo>
                    <a:pt x="144462" y="1587"/>
                  </a:lnTo>
                  <a:lnTo>
                    <a:pt x="161925" y="1587"/>
                  </a:lnTo>
                  <a:lnTo>
                    <a:pt x="161925" y="92075"/>
                  </a:lnTo>
                  <a:lnTo>
                    <a:pt x="144462" y="92075"/>
                  </a:lnTo>
                  <a:lnTo>
                    <a:pt x="144462" y="52387"/>
                  </a:lnTo>
                  <a:lnTo>
                    <a:pt x="107950" y="52387"/>
                  </a:lnTo>
                  <a:lnTo>
                    <a:pt x="107950" y="92075"/>
                  </a:lnTo>
                  <a:lnTo>
                    <a:pt x="88900" y="92075"/>
                  </a:lnTo>
                  <a:close/>
                  <a:moveTo>
                    <a:pt x="3175" y="1587"/>
                  </a:moveTo>
                  <a:lnTo>
                    <a:pt x="69850" y="1587"/>
                  </a:lnTo>
                  <a:lnTo>
                    <a:pt x="69850" y="14287"/>
                  </a:lnTo>
                  <a:lnTo>
                    <a:pt x="20637" y="76200"/>
                  </a:lnTo>
                  <a:lnTo>
                    <a:pt x="71438" y="76200"/>
                  </a:lnTo>
                  <a:lnTo>
                    <a:pt x="71438" y="92075"/>
                  </a:lnTo>
                  <a:lnTo>
                    <a:pt x="0" y="92075"/>
                  </a:lnTo>
                  <a:lnTo>
                    <a:pt x="0" y="74613"/>
                  </a:lnTo>
                  <a:lnTo>
                    <a:pt x="46038" y="15875"/>
                  </a:lnTo>
                  <a:lnTo>
                    <a:pt x="3175" y="15875"/>
                  </a:lnTo>
                  <a:close/>
                  <a:moveTo>
                    <a:pt x="4793286" y="0"/>
                  </a:moveTo>
                  <a:cubicBezTo>
                    <a:pt x="4803803" y="0"/>
                    <a:pt x="4812818" y="1511"/>
                    <a:pt x="4818828" y="7554"/>
                  </a:cubicBezTo>
                  <a:cubicBezTo>
                    <a:pt x="4826340" y="12086"/>
                    <a:pt x="4829345" y="18128"/>
                    <a:pt x="4832350" y="27193"/>
                  </a:cubicBezTo>
                  <a:cubicBezTo>
                    <a:pt x="4832350" y="27193"/>
                    <a:pt x="4832350" y="27193"/>
                    <a:pt x="4814320" y="30214"/>
                  </a:cubicBezTo>
                  <a:cubicBezTo>
                    <a:pt x="4812818" y="25682"/>
                    <a:pt x="4809813" y="21150"/>
                    <a:pt x="4806808" y="19639"/>
                  </a:cubicBezTo>
                  <a:cubicBezTo>
                    <a:pt x="4802301" y="16618"/>
                    <a:pt x="4799296" y="15107"/>
                    <a:pt x="4793286" y="15107"/>
                  </a:cubicBezTo>
                  <a:cubicBezTo>
                    <a:pt x="4785774" y="15107"/>
                    <a:pt x="4779764" y="18128"/>
                    <a:pt x="4773754" y="22661"/>
                  </a:cubicBezTo>
                  <a:cubicBezTo>
                    <a:pt x="4769247" y="28703"/>
                    <a:pt x="4767744" y="36257"/>
                    <a:pt x="4767744" y="45321"/>
                  </a:cubicBezTo>
                  <a:cubicBezTo>
                    <a:pt x="4767744" y="55896"/>
                    <a:pt x="4769247" y="64960"/>
                    <a:pt x="4775256" y="69492"/>
                  </a:cubicBezTo>
                  <a:cubicBezTo>
                    <a:pt x="4779764" y="75535"/>
                    <a:pt x="4785774" y="77045"/>
                    <a:pt x="4793286" y="77045"/>
                  </a:cubicBezTo>
                  <a:cubicBezTo>
                    <a:pt x="4796291" y="77045"/>
                    <a:pt x="4800798" y="77045"/>
                    <a:pt x="4805306" y="75535"/>
                  </a:cubicBezTo>
                  <a:cubicBezTo>
                    <a:pt x="4808311" y="74024"/>
                    <a:pt x="4811315" y="72513"/>
                    <a:pt x="4814320" y="69492"/>
                  </a:cubicBezTo>
                  <a:cubicBezTo>
                    <a:pt x="4814320" y="69492"/>
                    <a:pt x="4814320" y="69492"/>
                    <a:pt x="4814320" y="58917"/>
                  </a:cubicBezTo>
                  <a:cubicBezTo>
                    <a:pt x="4814320" y="58917"/>
                    <a:pt x="4814320" y="58917"/>
                    <a:pt x="4793286" y="58917"/>
                  </a:cubicBezTo>
                  <a:lnTo>
                    <a:pt x="4793286" y="43810"/>
                  </a:lnTo>
                  <a:cubicBezTo>
                    <a:pt x="4793286" y="43810"/>
                    <a:pt x="4793286" y="43810"/>
                    <a:pt x="4832350" y="43810"/>
                  </a:cubicBezTo>
                  <a:cubicBezTo>
                    <a:pt x="4832350" y="43810"/>
                    <a:pt x="4832350" y="43810"/>
                    <a:pt x="4832350" y="80067"/>
                  </a:cubicBezTo>
                  <a:cubicBezTo>
                    <a:pt x="4829345" y="83088"/>
                    <a:pt x="4823335" y="86110"/>
                    <a:pt x="4815823" y="89131"/>
                  </a:cubicBezTo>
                  <a:cubicBezTo>
                    <a:pt x="4808311" y="92152"/>
                    <a:pt x="4802301" y="93663"/>
                    <a:pt x="4794788" y="93663"/>
                  </a:cubicBezTo>
                  <a:cubicBezTo>
                    <a:pt x="4784271" y="93663"/>
                    <a:pt x="4776759" y="90642"/>
                    <a:pt x="4769247" y="87620"/>
                  </a:cubicBezTo>
                  <a:cubicBezTo>
                    <a:pt x="4763237" y="83088"/>
                    <a:pt x="4757227" y="77045"/>
                    <a:pt x="4754222" y="71003"/>
                  </a:cubicBezTo>
                  <a:cubicBezTo>
                    <a:pt x="4751217" y="63449"/>
                    <a:pt x="4748212" y="54385"/>
                    <a:pt x="4748212" y="46832"/>
                  </a:cubicBezTo>
                  <a:cubicBezTo>
                    <a:pt x="4748212" y="36257"/>
                    <a:pt x="4751217" y="28703"/>
                    <a:pt x="4754222" y="21150"/>
                  </a:cubicBezTo>
                  <a:cubicBezTo>
                    <a:pt x="4758729" y="13596"/>
                    <a:pt x="4764739" y="7554"/>
                    <a:pt x="4772251" y="4532"/>
                  </a:cubicBezTo>
                  <a:cubicBezTo>
                    <a:pt x="4778261" y="1511"/>
                    <a:pt x="4784271" y="0"/>
                    <a:pt x="4793286" y="0"/>
                  </a:cubicBezTo>
                  <a:close/>
                  <a:moveTo>
                    <a:pt x="4429919" y="0"/>
                  </a:moveTo>
                  <a:cubicBezTo>
                    <a:pt x="4443467" y="0"/>
                    <a:pt x="4454005" y="4532"/>
                    <a:pt x="4463037" y="12086"/>
                  </a:cubicBezTo>
                  <a:cubicBezTo>
                    <a:pt x="4470564" y="21150"/>
                    <a:pt x="4473575" y="31725"/>
                    <a:pt x="4473575" y="46832"/>
                  </a:cubicBezTo>
                  <a:cubicBezTo>
                    <a:pt x="4473575" y="61939"/>
                    <a:pt x="4470564" y="72513"/>
                    <a:pt x="4463037" y="81578"/>
                  </a:cubicBezTo>
                  <a:cubicBezTo>
                    <a:pt x="4454005" y="89131"/>
                    <a:pt x="4443467" y="93663"/>
                    <a:pt x="4431424" y="93663"/>
                  </a:cubicBezTo>
                  <a:cubicBezTo>
                    <a:pt x="4417875" y="93663"/>
                    <a:pt x="4407338" y="89131"/>
                    <a:pt x="4398305" y="81578"/>
                  </a:cubicBezTo>
                  <a:cubicBezTo>
                    <a:pt x="4390778" y="72513"/>
                    <a:pt x="4386262" y="61939"/>
                    <a:pt x="4386262" y="46832"/>
                  </a:cubicBezTo>
                  <a:cubicBezTo>
                    <a:pt x="4386262" y="37767"/>
                    <a:pt x="4387767" y="30214"/>
                    <a:pt x="4390778" y="24171"/>
                  </a:cubicBezTo>
                  <a:cubicBezTo>
                    <a:pt x="4393789" y="19639"/>
                    <a:pt x="4395294" y="15107"/>
                    <a:pt x="4399811" y="12086"/>
                  </a:cubicBezTo>
                  <a:cubicBezTo>
                    <a:pt x="4402821" y="7554"/>
                    <a:pt x="4407338" y="4532"/>
                    <a:pt x="4410348" y="3022"/>
                  </a:cubicBezTo>
                  <a:cubicBezTo>
                    <a:pt x="4416370" y="1511"/>
                    <a:pt x="4422392" y="0"/>
                    <a:pt x="4429919" y="0"/>
                  </a:cubicBezTo>
                  <a:close/>
                  <a:moveTo>
                    <a:pt x="4332165" y="0"/>
                  </a:moveTo>
                  <a:cubicBezTo>
                    <a:pt x="4344377" y="0"/>
                    <a:pt x="4352009" y="3022"/>
                    <a:pt x="4359641" y="9064"/>
                  </a:cubicBezTo>
                  <a:cubicBezTo>
                    <a:pt x="4364221" y="13596"/>
                    <a:pt x="4367274" y="19639"/>
                    <a:pt x="4368800" y="25682"/>
                  </a:cubicBezTo>
                  <a:cubicBezTo>
                    <a:pt x="4368800" y="25682"/>
                    <a:pt x="4368800" y="25682"/>
                    <a:pt x="4350483" y="30214"/>
                  </a:cubicBezTo>
                  <a:cubicBezTo>
                    <a:pt x="4350483" y="25682"/>
                    <a:pt x="4347430" y="22661"/>
                    <a:pt x="4344377" y="19639"/>
                  </a:cubicBezTo>
                  <a:cubicBezTo>
                    <a:pt x="4341324" y="16618"/>
                    <a:pt x="4336745" y="15107"/>
                    <a:pt x="4332165" y="15107"/>
                  </a:cubicBezTo>
                  <a:cubicBezTo>
                    <a:pt x="4324533" y="15107"/>
                    <a:pt x="4319954" y="18128"/>
                    <a:pt x="4315375" y="22661"/>
                  </a:cubicBezTo>
                  <a:cubicBezTo>
                    <a:pt x="4310795" y="27193"/>
                    <a:pt x="4309269" y="34746"/>
                    <a:pt x="4309269" y="45321"/>
                  </a:cubicBezTo>
                  <a:cubicBezTo>
                    <a:pt x="4309269" y="57406"/>
                    <a:pt x="4310795" y="64960"/>
                    <a:pt x="4315375" y="71003"/>
                  </a:cubicBezTo>
                  <a:cubicBezTo>
                    <a:pt x="4318427" y="75535"/>
                    <a:pt x="4324533" y="77045"/>
                    <a:pt x="4330639" y="77045"/>
                  </a:cubicBezTo>
                  <a:cubicBezTo>
                    <a:pt x="4336745" y="77045"/>
                    <a:pt x="4339798" y="75535"/>
                    <a:pt x="4344377" y="72513"/>
                  </a:cubicBezTo>
                  <a:cubicBezTo>
                    <a:pt x="4347430" y="69492"/>
                    <a:pt x="4350483" y="64960"/>
                    <a:pt x="4352009" y="58917"/>
                  </a:cubicBezTo>
                  <a:cubicBezTo>
                    <a:pt x="4352009" y="58917"/>
                    <a:pt x="4352009" y="58917"/>
                    <a:pt x="4368800" y="63449"/>
                  </a:cubicBezTo>
                  <a:cubicBezTo>
                    <a:pt x="4367274" y="74024"/>
                    <a:pt x="4362694" y="81578"/>
                    <a:pt x="4355062" y="86110"/>
                  </a:cubicBezTo>
                  <a:cubicBezTo>
                    <a:pt x="4348956" y="90642"/>
                    <a:pt x="4341324" y="93663"/>
                    <a:pt x="4330639" y="93663"/>
                  </a:cubicBezTo>
                  <a:cubicBezTo>
                    <a:pt x="4319954" y="93663"/>
                    <a:pt x="4309269" y="89131"/>
                    <a:pt x="4301637" y="81578"/>
                  </a:cubicBezTo>
                  <a:cubicBezTo>
                    <a:pt x="4294004" y="72513"/>
                    <a:pt x="4289425" y="61939"/>
                    <a:pt x="4289425" y="46832"/>
                  </a:cubicBezTo>
                  <a:cubicBezTo>
                    <a:pt x="4289425" y="31725"/>
                    <a:pt x="4294004" y="21150"/>
                    <a:pt x="4301637" y="12086"/>
                  </a:cubicBezTo>
                  <a:cubicBezTo>
                    <a:pt x="4309269" y="4532"/>
                    <a:pt x="4319954" y="0"/>
                    <a:pt x="4332165" y="0"/>
                  </a:cubicBezTo>
                  <a:close/>
                  <a:moveTo>
                    <a:pt x="4189355" y="0"/>
                  </a:moveTo>
                  <a:cubicBezTo>
                    <a:pt x="4201602" y="0"/>
                    <a:pt x="4210787" y="1511"/>
                    <a:pt x="4216910" y="7554"/>
                  </a:cubicBezTo>
                  <a:cubicBezTo>
                    <a:pt x="4223033" y="12086"/>
                    <a:pt x="4227625" y="18128"/>
                    <a:pt x="4229156" y="27193"/>
                  </a:cubicBezTo>
                  <a:cubicBezTo>
                    <a:pt x="4229156" y="27193"/>
                    <a:pt x="4229156" y="27193"/>
                    <a:pt x="4210787" y="30214"/>
                  </a:cubicBezTo>
                  <a:cubicBezTo>
                    <a:pt x="4209256" y="25682"/>
                    <a:pt x="4206194" y="21150"/>
                    <a:pt x="4203133" y="19639"/>
                  </a:cubicBezTo>
                  <a:cubicBezTo>
                    <a:pt x="4200071" y="16618"/>
                    <a:pt x="4195479" y="15107"/>
                    <a:pt x="4189355" y="15107"/>
                  </a:cubicBezTo>
                  <a:cubicBezTo>
                    <a:pt x="4181701" y="15107"/>
                    <a:pt x="4175578" y="18128"/>
                    <a:pt x="4170986" y="22661"/>
                  </a:cubicBezTo>
                  <a:cubicBezTo>
                    <a:pt x="4166393" y="28703"/>
                    <a:pt x="4163332" y="36257"/>
                    <a:pt x="4163332" y="45321"/>
                  </a:cubicBezTo>
                  <a:cubicBezTo>
                    <a:pt x="4163332" y="55896"/>
                    <a:pt x="4166393" y="64960"/>
                    <a:pt x="4170986" y="69492"/>
                  </a:cubicBezTo>
                  <a:cubicBezTo>
                    <a:pt x="4175578" y="75535"/>
                    <a:pt x="4181701" y="77045"/>
                    <a:pt x="4189355" y="77045"/>
                  </a:cubicBezTo>
                  <a:cubicBezTo>
                    <a:pt x="4193948" y="77045"/>
                    <a:pt x="4197009" y="77045"/>
                    <a:pt x="4201602" y="75535"/>
                  </a:cubicBezTo>
                  <a:cubicBezTo>
                    <a:pt x="4204663" y="74024"/>
                    <a:pt x="4209256" y="72513"/>
                    <a:pt x="4210787" y="69492"/>
                  </a:cubicBezTo>
                  <a:cubicBezTo>
                    <a:pt x="4210787" y="69492"/>
                    <a:pt x="4210787" y="69492"/>
                    <a:pt x="4210787" y="58917"/>
                  </a:cubicBezTo>
                  <a:cubicBezTo>
                    <a:pt x="4210787" y="58917"/>
                    <a:pt x="4210787" y="58917"/>
                    <a:pt x="4190886" y="58917"/>
                  </a:cubicBezTo>
                  <a:lnTo>
                    <a:pt x="4190886" y="43810"/>
                  </a:lnTo>
                  <a:cubicBezTo>
                    <a:pt x="4190886" y="43810"/>
                    <a:pt x="4190886" y="43810"/>
                    <a:pt x="4230687" y="43810"/>
                  </a:cubicBezTo>
                  <a:cubicBezTo>
                    <a:pt x="4230687" y="43810"/>
                    <a:pt x="4230687" y="43810"/>
                    <a:pt x="4230687" y="80067"/>
                  </a:cubicBezTo>
                  <a:cubicBezTo>
                    <a:pt x="4226095" y="83088"/>
                    <a:pt x="4219971" y="86110"/>
                    <a:pt x="4213848" y="89131"/>
                  </a:cubicBezTo>
                  <a:cubicBezTo>
                    <a:pt x="4206194" y="92152"/>
                    <a:pt x="4198540" y="93663"/>
                    <a:pt x="4190886" y="93663"/>
                  </a:cubicBezTo>
                  <a:cubicBezTo>
                    <a:pt x="4181701" y="93663"/>
                    <a:pt x="4172516" y="90642"/>
                    <a:pt x="4166393" y="87620"/>
                  </a:cubicBezTo>
                  <a:cubicBezTo>
                    <a:pt x="4158739" y="83088"/>
                    <a:pt x="4154147" y="77045"/>
                    <a:pt x="4149554" y="71003"/>
                  </a:cubicBezTo>
                  <a:cubicBezTo>
                    <a:pt x="4146493" y="63449"/>
                    <a:pt x="4144962" y="54385"/>
                    <a:pt x="4144962" y="46832"/>
                  </a:cubicBezTo>
                  <a:cubicBezTo>
                    <a:pt x="4144962" y="36257"/>
                    <a:pt x="4146493" y="28703"/>
                    <a:pt x="4151085" y="21150"/>
                  </a:cubicBezTo>
                  <a:cubicBezTo>
                    <a:pt x="4154147" y="13596"/>
                    <a:pt x="4160270" y="7554"/>
                    <a:pt x="4167924" y="4532"/>
                  </a:cubicBezTo>
                  <a:cubicBezTo>
                    <a:pt x="4174047" y="1511"/>
                    <a:pt x="4181701" y="0"/>
                    <a:pt x="4189355" y="0"/>
                  </a:cubicBezTo>
                  <a:close/>
                  <a:moveTo>
                    <a:pt x="3815386" y="0"/>
                  </a:moveTo>
                  <a:cubicBezTo>
                    <a:pt x="3825903" y="0"/>
                    <a:pt x="3834918" y="1511"/>
                    <a:pt x="3840928" y="7554"/>
                  </a:cubicBezTo>
                  <a:cubicBezTo>
                    <a:pt x="3846938" y="12086"/>
                    <a:pt x="3851445" y="18128"/>
                    <a:pt x="3852948" y="27193"/>
                  </a:cubicBezTo>
                  <a:cubicBezTo>
                    <a:pt x="3852948" y="27193"/>
                    <a:pt x="3852948" y="27193"/>
                    <a:pt x="3834918" y="30214"/>
                  </a:cubicBezTo>
                  <a:cubicBezTo>
                    <a:pt x="3833415" y="25682"/>
                    <a:pt x="3831913" y="21150"/>
                    <a:pt x="3827406" y="19639"/>
                  </a:cubicBezTo>
                  <a:cubicBezTo>
                    <a:pt x="3824401" y="16618"/>
                    <a:pt x="3819893" y="15107"/>
                    <a:pt x="3815386" y="15107"/>
                  </a:cubicBezTo>
                  <a:cubicBezTo>
                    <a:pt x="3806371" y="15107"/>
                    <a:pt x="3800361" y="18128"/>
                    <a:pt x="3795854" y="22661"/>
                  </a:cubicBezTo>
                  <a:cubicBezTo>
                    <a:pt x="3791347" y="28703"/>
                    <a:pt x="3788342" y="36257"/>
                    <a:pt x="3788342" y="45321"/>
                  </a:cubicBezTo>
                  <a:cubicBezTo>
                    <a:pt x="3788342" y="55896"/>
                    <a:pt x="3791347" y="64960"/>
                    <a:pt x="3795854" y="69492"/>
                  </a:cubicBezTo>
                  <a:cubicBezTo>
                    <a:pt x="3800361" y="75535"/>
                    <a:pt x="3806371" y="77045"/>
                    <a:pt x="3813883" y="77045"/>
                  </a:cubicBezTo>
                  <a:cubicBezTo>
                    <a:pt x="3818391" y="77045"/>
                    <a:pt x="3821396" y="77045"/>
                    <a:pt x="3825903" y="75535"/>
                  </a:cubicBezTo>
                  <a:cubicBezTo>
                    <a:pt x="3830411" y="74024"/>
                    <a:pt x="3833415" y="72513"/>
                    <a:pt x="3836420" y="69492"/>
                  </a:cubicBezTo>
                  <a:cubicBezTo>
                    <a:pt x="3836420" y="69492"/>
                    <a:pt x="3836420" y="69492"/>
                    <a:pt x="3836420" y="58917"/>
                  </a:cubicBezTo>
                  <a:cubicBezTo>
                    <a:pt x="3836420" y="58917"/>
                    <a:pt x="3836420" y="58917"/>
                    <a:pt x="3815386" y="58917"/>
                  </a:cubicBezTo>
                  <a:lnTo>
                    <a:pt x="3815386" y="43810"/>
                  </a:lnTo>
                  <a:cubicBezTo>
                    <a:pt x="3815386" y="43810"/>
                    <a:pt x="3815386" y="43810"/>
                    <a:pt x="3854450" y="43810"/>
                  </a:cubicBezTo>
                  <a:cubicBezTo>
                    <a:pt x="3854450" y="43810"/>
                    <a:pt x="3854450" y="43810"/>
                    <a:pt x="3854450" y="80067"/>
                  </a:cubicBezTo>
                  <a:cubicBezTo>
                    <a:pt x="3849943" y="83088"/>
                    <a:pt x="3845435" y="86110"/>
                    <a:pt x="3837923" y="89131"/>
                  </a:cubicBezTo>
                  <a:cubicBezTo>
                    <a:pt x="3830411" y="92152"/>
                    <a:pt x="3822898" y="93663"/>
                    <a:pt x="3815386" y="93663"/>
                  </a:cubicBezTo>
                  <a:cubicBezTo>
                    <a:pt x="3806371" y="93663"/>
                    <a:pt x="3797356" y="90642"/>
                    <a:pt x="3791347" y="87620"/>
                  </a:cubicBezTo>
                  <a:cubicBezTo>
                    <a:pt x="3783834" y="83088"/>
                    <a:pt x="3779327" y="77045"/>
                    <a:pt x="3774819" y="71003"/>
                  </a:cubicBezTo>
                  <a:cubicBezTo>
                    <a:pt x="3771814" y="63449"/>
                    <a:pt x="3770312" y="54385"/>
                    <a:pt x="3770312" y="46832"/>
                  </a:cubicBezTo>
                  <a:cubicBezTo>
                    <a:pt x="3770312" y="36257"/>
                    <a:pt x="3771814" y="28703"/>
                    <a:pt x="3776322" y="21150"/>
                  </a:cubicBezTo>
                  <a:cubicBezTo>
                    <a:pt x="3779327" y="13596"/>
                    <a:pt x="3785337" y="7554"/>
                    <a:pt x="3792849" y="4532"/>
                  </a:cubicBezTo>
                  <a:cubicBezTo>
                    <a:pt x="3798859" y="1511"/>
                    <a:pt x="3806371" y="0"/>
                    <a:pt x="3815386" y="0"/>
                  </a:cubicBezTo>
                  <a:close/>
                  <a:moveTo>
                    <a:pt x="3612357" y="0"/>
                  </a:moveTo>
                  <a:cubicBezTo>
                    <a:pt x="3625905" y="0"/>
                    <a:pt x="3636443" y="4532"/>
                    <a:pt x="3643970" y="12086"/>
                  </a:cubicBezTo>
                  <a:cubicBezTo>
                    <a:pt x="3651497" y="21150"/>
                    <a:pt x="3656013" y="31725"/>
                    <a:pt x="3656013" y="46832"/>
                  </a:cubicBezTo>
                  <a:cubicBezTo>
                    <a:pt x="3656013" y="61939"/>
                    <a:pt x="3651497" y="72513"/>
                    <a:pt x="3643970" y="81578"/>
                  </a:cubicBezTo>
                  <a:cubicBezTo>
                    <a:pt x="3636443" y="89131"/>
                    <a:pt x="3625905" y="93663"/>
                    <a:pt x="3612357" y="93663"/>
                  </a:cubicBezTo>
                  <a:cubicBezTo>
                    <a:pt x="3598808" y="93663"/>
                    <a:pt x="3588270" y="89131"/>
                    <a:pt x="3580743" y="81578"/>
                  </a:cubicBezTo>
                  <a:cubicBezTo>
                    <a:pt x="3571711" y="72513"/>
                    <a:pt x="3568700" y="61939"/>
                    <a:pt x="3568700" y="46832"/>
                  </a:cubicBezTo>
                  <a:cubicBezTo>
                    <a:pt x="3568700" y="37767"/>
                    <a:pt x="3570205" y="30214"/>
                    <a:pt x="3571711" y="24171"/>
                  </a:cubicBezTo>
                  <a:cubicBezTo>
                    <a:pt x="3574722" y="19639"/>
                    <a:pt x="3577732" y="15107"/>
                    <a:pt x="3580743" y="12086"/>
                  </a:cubicBezTo>
                  <a:cubicBezTo>
                    <a:pt x="3583754" y="7554"/>
                    <a:pt x="3588270" y="4532"/>
                    <a:pt x="3592786" y="3022"/>
                  </a:cubicBezTo>
                  <a:cubicBezTo>
                    <a:pt x="3598808" y="1511"/>
                    <a:pt x="3604830" y="0"/>
                    <a:pt x="3612357" y="0"/>
                  </a:cubicBezTo>
                  <a:close/>
                  <a:moveTo>
                    <a:pt x="3375057" y="0"/>
                  </a:moveTo>
                  <a:cubicBezTo>
                    <a:pt x="3387239" y="0"/>
                    <a:pt x="3394852" y="3022"/>
                    <a:pt x="3400943" y="7554"/>
                  </a:cubicBezTo>
                  <a:cubicBezTo>
                    <a:pt x="3407034" y="12086"/>
                    <a:pt x="3410079" y="19639"/>
                    <a:pt x="3410079" y="27193"/>
                  </a:cubicBezTo>
                  <a:cubicBezTo>
                    <a:pt x="3410079" y="27193"/>
                    <a:pt x="3410079" y="27193"/>
                    <a:pt x="3391807" y="28703"/>
                  </a:cubicBezTo>
                  <a:cubicBezTo>
                    <a:pt x="3391807" y="22661"/>
                    <a:pt x="3390284" y="19639"/>
                    <a:pt x="3387239" y="18128"/>
                  </a:cubicBezTo>
                  <a:cubicBezTo>
                    <a:pt x="3384193" y="16618"/>
                    <a:pt x="3381148" y="15107"/>
                    <a:pt x="3375057" y="15107"/>
                  </a:cubicBezTo>
                  <a:cubicBezTo>
                    <a:pt x="3370489" y="15107"/>
                    <a:pt x="3365921" y="16618"/>
                    <a:pt x="3362875" y="18128"/>
                  </a:cubicBezTo>
                  <a:cubicBezTo>
                    <a:pt x="3361352" y="19639"/>
                    <a:pt x="3359830" y="21150"/>
                    <a:pt x="3359830" y="24171"/>
                  </a:cubicBezTo>
                  <a:cubicBezTo>
                    <a:pt x="3359830" y="25682"/>
                    <a:pt x="3361352" y="27193"/>
                    <a:pt x="3362875" y="28703"/>
                  </a:cubicBezTo>
                  <a:cubicBezTo>
                    <a:pt x="3364398" y="31725"/>
                    <a:pt x="3370489" y="33235"/>
                    <a:pt x="3379625" y="34746"/>
                  </a:cubicBezTo>
                  <a:cubicBezTo>
                    <a:pt x="3388761" y="37767"/>
                    <a:pt x="3394852" y="39278"/>
                    <a:pt x="3399420" y="42300"/>
                  </a:cubicBezTo>
                  <a:cubicBezTo>
                    <a:pt x="3403988" y="43810"/>
                    <a:pt x="3407034" y="46832"/>
                    <a:pt x="3410079" y="51364"/>
                  </a:cubicBezTo>
                  <a:cubicBezTo>
                    <a:pt x="3411602" y="54385"/>
                    <a:pt x="3413125" y="60428"/>
                    <a:pt x="3413125" y="64960"/>
                  </a:cubicBezTo>
                  <a:cubicBezTo>
                    <a:pt x="3413125" y="71003"/>
                    <a:pt x="3411602" y="75535"/>
                    <a:pt x="3408557" y="80067"/>
                  </a:cubicBezTo>
                  <a:cubicBezTo>
                    <a:pt x="3405511" y="84599"/>
                    <a:pt x="3400943" y="87620"/>
                    <a:pt x="3396375" y="90642"/>
                  </a:cubicBezTo>
                  <a:cubicBezTo>
                    <a:pt x="3391807" y="92152"/>
                    <a:pt x="3384193" y="93663"/>
                    <a:pt x="3376580" y="93663"/>
                  </a:cubicBezTo>
                  <a:cubicBezTo>
                    <a:pt x="3364398" y="93663"/>
                    <a:pt x="3356784" y="90642"/>
                    <a:pt x="3350693" y="86110"/>
                  </a:cubicBezTo>
                  <a:cubicBezTo>
                    <a:pt x="3344603" y="80067"/>
                    <a:pt x="3340034" y="72513"/>
                    <a:pt x="3338512" y="61939"/>
                  </a:cubicBezTo>
                  <a:cubicBezTo>
                    <a:pt x="3338512" y="61939"/>
                    <a:pt x="3338512" y="61939"/>
                    <a:pt x="3356784" y="60428"/>
                  </a:cubicBezTo>
                  <a:cubicBezTo>
                    <a:pt x="3358307" y="66471"/>
                    <a:pt x="3359830" y="71003"/>
                    <a:pt x="3362875" y="74024"/>
                  </a:cubicBezTo>
                  <a:cubicBezTo>
                    <a:pt x="3367443" y="77045"/>
                    <a:pt x="3370489" y="78556"/>
                    <a:pt x="3376580" y="78556"/>
                  </a:cubicBezTo>
                  <a:cubicBezTo>
                    <a:pt x="3382670" y="78556"/>
                    <a:pt x="3387239" y="77045"/>
                    <a:pt x="3390284" y="74024"/>
                  </a:cubicBezTo>
                  <a:cubicBezTo>
                    <a:pt x="3393329" y="71003"/>
                    <a:pt x="3394852" y="69492"/>
                    <a:pt x="3394852" y="64960"/>
                  </a:cubicBezTo>
                  <a:cubicBezTo>
                    <a:pt x="3394852" y="63449"/>
                    <a:pt x="3393329" y="61939"/>
                    <a:pt x="3393329" y="60428"/>
                  </a:cubicBezTo>
                  <a:cubicBezTo>
                    <a:pt x="3391807" y="58917"/>
                    <a:pt x="3388761" y="57406"/>
                    <a:pt x="3385716" y="55896"/>
                  </a:cubicBezTo>
                  <a:cubicBezTo>
                    <a:pt x="3384193" y="55896"/>
                    <a:pt x="3379625" y="54385"/>
                    <a:pt x="3372011" y="52874"/>
                  </a:cubicBezTo>
                  <a:cubicBezTo>
                    <a:pt x="3361352" y="49853"/>
                    <a:pt x="3355262" y="46832"/>
                    <a:pt x="3350693" y="43810"/>
                  </a:cubicBezTo>
                  <a:cubicBezTo>
                    <a:pt x="3344603" y="37767"/>
                    <a:pt x="3341557" y="31725"/>
                    <a:pt x="3341557" y="25682"/>
                  </a:cubicBezTo>
                  <a:cubicBezTo>
                    <a:pt x="3341557" y="21150"/>
                    <a:pt x="3343080" y="16618"/>
                    <a:pt x="3346125" y="12086"/>
                  </a:cubicBezTo>
                  <a:cubicBezTo>
                    <a:pt x="3349171" y="7554"/>
                    <a:pt x="3352216" y="4532"/>
                    <a:pt x="3358307" y="3022"/>
                  </a:cubicBezTo>
                  <a:cubicBezTo>
                    <a:pt x="3362875" y="1511"/>
                    <a:pt x="3368966" y="0"/>
                    <a:pt x="3375057" y="0"/>
                  </a:cubicBezTo>
                  <a:close/>
                  <a:moveTo>
                    <a:pt x="3286736" y="0"/>
                  </a:moveTo>
                  <a:cubicBezTo>
                    <a:pt x="3297207" y="0"/>
                    <a:pt x="3306183" y="3022"/>
                    <a:pt x="3313662" y="9064"/>
                  </a:cubicBezTo>
                  <a:cubicBezTo>
                    <a:pt x="3316654" y="13596"/>
                    <a:pt x="3319646" y="19639"/>
                    <a:pt x="3322638" y="25682"/>
                  </a:cubicBezTo>
                  <a:cubicBezTo>
                    <a:pt x="3322638" y="25682"/>
                    <a:pt x="3322638" y="25682"/>
                    <a:pt x="3304687" y="30214"/>
                  </a:cubicBezTo>
                  <a:cubicBezTo>
                    <a:pt x="3303191" y="25682"/>
                    <a:pt x="3301695" y="22661"/>
                    <a:pt x="3297207" y="19639"/>
                  </a:cubicBezTo>
                  <a:cubicBezTo>
                    <a:pt x="3294215" y="16618"/>
                    <a:pt x="3289727" y="15107"/>
                    <a:pt x="3285240" y="15107"/>
                  </a:cubicBezTo>
                  <a:cubicBezTo>
                    <a:pt x="3279256" y="15107"/>
                    <a:pt x="3273272" y="18128"/>
                    <a:pt x="3268785" y="22661"/>
                  </a:cubicBezTo>
                  <a:cubicBezTo>
                    <a:pt x="3265793" y="27193"/>
                    <a:pt x="3262801" y="34746"/>
                    <a:pt x="3262801" y="45321"/>
                  </a:cubicBezTo>
                  <a:cubicBezTo>
                    <a:pt x="3262801" y="57406"/>
                    <a:pt x="3265793" y="64960"/>
                    <a:pt x="3268785" y="71003"/>
                  </a:cubicBezTo>
                  <a:cubicBezTo>
                    <a:pt x="3273272" y="75535"/>
                    <a:pt x="3277760" y="77045"/>
                    <a:pt x="3285240" y="77045"/>
                  </a:cubicBezTo>
                  <a:cubicBezTo>
                    <a:pt x="3289727" y="77045"/>
                    <a:pt x="3294215" y="75535"/>
                    <a:pt x="3297207" y="72513"/>
                  </a:cubicBezTo>
                  <a:cubicBezTo>
                    <a:pt x="3300199" y="69492"/>
                    <a:pt x="3303191" y="64960"/>
                    <a:pt x="3304687" y="58917"/>
                  </a:cubicBezTo>
                  <a:cubicBezTo>
                    <a:pt x="3304687" y="58917"/>
                    <a:pt x="3304687" y="58917"/>
                    <a:pt x="3322638" y="63449"/>
                  </a:cubicBezTo>
                  <a:cubicBezTo>
                    <a:pt x="3319646" y="74024"/>
                    <a:pt x="3315158" y="81578"/>
                    <a:pt x="3309174" y="86110"/>
                  </a:cubicBezTo>
                  <a:cubicBezTo>
                    <a:pt x="3303191" y="90642"/>
                    <a:pt x="3294215" y="93663"/>
                    <a:pt x="3285240" y="93663"/>
                  </a:cubicBezTo>
                  <a:cubicBezTo>
                    <a:pt x="3273272" y="93663"/>
                    <a:pt x="3262801" y="89131"/>
                    <a:pt x="3255321" y="81578"/>
                  </a:cubicBezTo>
                  <a:cubicBezTo>
                    <a:pt x="3247842" y="72513"/>
                    <a:pt x="3244850" y="61939"/>
                    <a:pt x="3244850" y="46832"/>
                  </a:cubicBezTo>
                  <a:cubicBezTo>
                    <a:pt x="3244850" y="31725"/>
                    <a:pt x="3247842" y="21150"/>
                    <a:pt x="3255321" y="12086"/>
                  </a:cubicBezTo>
                  <a:cubicBezTo>
                    <a:pt x="3264297" y="4532"/>
                    <a:pt x="3273272" y="0"/>
                    <a:pt x="3286736" y="0"/>
                  </a:cubicBezTo>
                  <a:close/>
                  <a:moveTo>
                    <a:pt x="3029743" y="0"/>
                  </a:moveTo>
                  <a:cubicBezTo>
                    <a:pt x="3043292" y="0"/>
                    <a:pt x="3053830" y="4532"/>
                    <a:pt x="3061357" y="12086"/>
                  </a:cubicBezTo>
                  <a:cubicBezTo>
                    <a:pt x="3068884" y="21150"/>
                    <a:pt x="3073400" y="31725"/>
                    <a:pt x="3073400" y="46832"/>
                  </a:cubicBezTo>
                  <a:cubicBezTo>
                    <a:pt x="3073400" y="61939"/>
                    <a:pt x="3068884" y="72513"/>
                    <a:pt x="3061357" y="81578"/>
                  </a:cubicBezTo>
                  <a:cubicBezTo>
                    <a:pt x="3053830" y="89131"/>
                    <a:pt x="3043292" y="93663"/>
                    <a:pt x="3029743" y="93663"/>
                  </a:cubicBezTo>
                  <a:cubicBezTo>
                    <a:pt x="3016195" y="93663"/>
                    <a:pt x="3005657" y="89131"/>
                    <a:pt x="2998130" y="81578"/>
                  </a:cubicBezTo>
                  <a:cubicBezTo>
                    <a:pt x="2990603" y="72513"/>
                    <a:pt x="2986087" y="61939"/>
                    <a:pt x="2986087" y="46832"/>
                  </a:cubicBezTo>
                  <a:cubicBezTo>
                    <a:pt x="2986087" y="37767"/>
                    <a:pt x="2987592" y="30214"/>
                    <a:pt x="2990603" y="24171"/>
                  </a:cubicBezTo>
                  <a:cubicBezTo>
                    <a:pt x="2992108" y="19639"/>
                    <a:pt x="2995119" y="15107"/>
                    <a:pt x="2998130" y="12086"/>
                  </a:cubicBezTo>
                  <a:cubicBezTo>
                    <a:pt x="3002646" y="7554"/>
                    <a:pt x="3005657" y="4532"/>
                    <a:pt x="3010173" y="3022"/>
                  </a:cubicBezTo>
                  <a:cubicBezTo>
                    <a:pt x="3016195" y="1511"/>
                    <a:pt x="3022216" y="0"/>
                    <a:pt x="3029743" y="0"/>
                  </a:cubicBezTo>
                  <a:close/>
                  <a:moveTo>
                    <a:pt x="2828131" y="0"/>
                  </a:moveTo>
                  <a:cubicBezTo>
                    <a:pt x="2841680" y="0"/>
                    <a:pt x="2852218" y="4532"/>
                    <a:pt x="2859745" y="12086"/>
                  </a:cubicBezTo>
                  <a:cubicBezTo>
                    <a:pt x="2868777" y="21150"/>
                    <a:pt x="2871788" y="31725"/>
                    <a:pt x="2871788" y="46832"/>
                  </a:cubicBezTo>
                  <a:cubicBezTo>
                    <a:pt x="2871788" y="61939"/>
                    <a:pt x="2868777" y="72513"/>
                    <a:pt x="2859745" y="81578"/>
                  </a:cubicBezTo>
                  <a:cubicBezTo>
                    <a:pt x="2852218" y="89131"/>
                    <a:pt x="2841680" y="93663"/>
                    <a:pt x="2828131" y="93663"/>
                  </a:cubicBezTo>
                  <a:cubicBezTo>
                    <a:pt x="2816088" y="93663"/>
                    <a:pt x="2804045" y="89131"/>
                    <a:pt x="2796518" y="81578"/>
                  </a:cubicBezTo>
                  <a:cubicBezTo>
                    <a:pt x="2788991" y="72513"/>
                    <a:pt x="2784475" y="61939"/>
                    <a:pt x="2784475" y="46832"/>
                  </a:cubicBezTo>
                  <a:cubicBezTo>
                    <a:pt x="2784475" y="37767"/>
                    <a:pt x="2785980" y="30214"/>
                    <a:pt x="2788991" y="24171"/>
                  </a:cubicBezTo>
                  <a:cubicBezTo>
                    <a:pt x="2790496" y="19639"/>
                    <a:pt x="2793507" y="15107"/>
                    <a:pt x="2798023" y="12086"/>
                  </a:cubicBezTo>
                  <a:cubicBezTo>
                    <a:pt x="2801034" y="7554"/>
                    <a:pt x="2805550" y="4532"/>
                    <a:pt x="2808561" y="3022"/>
                  </a:cubicBezTo>
                  <a:cubicBezTo>
                    <a:pt x="2814583" y="1511"/>
                    <a:pt x="2820604" y="0"/>
                    <a:pt x="2828131" y="0"/>
                  </a:cubicBezTo>
                  <a:close/>
                  <a:moveTo>
                    <a:pt x="2731111" y="0"/>
                  </a:moveTo>
                  <a:cubicBezTo>
                    <a:pt x="2741582" y="0"/>
                    <a:pt x="2750558" y="3022"/>
                    <a:pt x="2758037" y="9064"/>
                  </a:cubicBezTo>
                  <a:cubicBezTo>
                    <a:pt x="2762525" y="13596"/>
                    <a:pt x="2765517" y="19639"/>
                    <a:pt x="2767013" y="25682"/>
                  </a:cubicBezTo>
                  <a:cubicBezTo>
                    <a:pt x="2767013" y="25682"/>
                    <a:pt x="2767013" y="25682"/>
                    <a:pt x="2749062" y="30214"/>
                  </a:cubicBezTo>
                  <a:cubicBezTo>
                    <a:pt x="2747566" y="25682"/>
                    <a:pt x="2746070" y="22661"/>
                    <a:pt x="2743078" y="19639"/>
                  </a:cubicBezTo>
                  <a:cubicBezTo>
                    <a:pt x="2738590" y="16618"/>
                    <a:pt x="2735598" y="15107"/>
                    <a:pt x="2729615" y="15107"/>
                  </a:cubicBezTo>
                  <a:cubicBezTo>
                    <a:pt x="2723631" y="15107"/>
                    <a:pt x="2717647" y="18128"/>
                    <a:pt x="2714655" y="22661"/>
                  </a:cubicBezTo>
                  <a:cubicBezTo>
                    <a:pt x="2710168" y="27193"/>
                    <a:pt x="2708672" y="34746"/>
                    <a:pt x="2708672" y="45321"/>
                  </a:cubicBezTo>
                  <a:cubicBezTo>
                    <a:pt x="2708672" y="57406"/>
                    <a:pt x="2710168" y="64960"/>
                    <a:pt x="2714655" y="71003"/>
                  </a:cubicBezTo>
                  <a:cubicBezTo>
                    <a:pt x="2717647" y="75535"/>
                    <a:pt x="2723631" y="77045"/>
                    <a:pt x="2729615" y="77045"/>
                  </a:cubicBezTo>
                  <a:cubicBezTo>
                    <a:pt x="2734102" y="77045"/>
                    <a:pt x="2738590" y="75535"/>
                    <a:pt x="2743078" y="72513"/>
                  </a:cubicBezTo>
                  <a:cubicBezTo>
                    <a:pt x="2746070" y="69492"/>
                    <a:pt x="2747566" y="64960"/>
                    <a:pt x="2750558" y="58917"/>
                  </a:cubicBezTo>
                  <a:cubicBezTo>
                    <a:pt x="2750558" y="58917"/>
                    <a:pt x="2750558" y="58917"/>
                    <a:pt x="2767013" y="63449"/>
                  </a:cubicBezTo>
                  <a:cubicBezTo>
                    <a:pt x="2764021" y="74024"/>
                    <a:pt x="2759533" y="81578"/>
                    <a:pt x="2753549" y="86110"/>
                  </a:cubicBezTo>
                  <a:cubicBezTo>
                    <a:pt x="2747566" y="90642"/>
                    <a:pt x="2740086" y="93663"/>
                    <a:pt x="2729615" y="93663"/>
                  </a:cubicBezTo>
                  <a:cubicBezTo>
                    <a:pt x="2717647" y="93663"/>
                    <a:pt x="2708672" y="89131"/>
                    <a:pt x="2701192" y="81578"/>
                  </a:cubicBezTo>
                  <a:cubicBezTo>
                    <a:pt x="2693713" y="72513"/>
                    <a:pt x="2689225" y="61939"/>
                    <a:pt x="2689225" y="46832"/>
                  </a:cubicBezTo>
                  <a:cubicBezTo>
                    <a:pt x="2689225" y="31725"/>
                    <a:pt x="2693713" y="21150"/>
                    <a:pt x="2701192" y="12086"/>
                  </a:cubicBezTo>
                  <a:cubicBezTo>
                    <a:pt x="2708672" y="4532"/>
                    <a:pt x="2719143" y="0"/>
                    <a:pt x="2731111" y="0"/>
                  </a:cubicBezTo>
                  <a:close/>
                  <a:moveTo>
                    <a:pt x="2496647" y="0"/>
                  </a:moveTo>
                  <a:cubicBezTo>
                    <a:pt x="2504151" y="0"/>
                    <a:pt x="2510155" y="1511"/>
                    <a:pt x="2514657" y="6043"/>
                  </a:cubicBezTo>
                  <a:cubicBezTo>
                    <a:pt x="2519160" y="10575"/>
                    <a:pt x="2522162" y="15107"/>
                    <a:pt x="2522162" y="21150"/>
                  </a:cubicBezTo>
                  <a:cubicBezTo>
                    <a:pt x="2522162" y="24171"/>
                    <a:pt x="2520661" y="27193"/>
                    <a:pt x="2519160" y="30214"/>
                  </a:cubicBezTo>
                  <a:cubicBezTo>
                    <a:pt x="2516158" y="34746"/>
                    <a:pt x="2511656" y="37767"/>
                    <a:pt x="2505652" y="42300"/>
                  </a:cubicBezTo>
                  <a:cubicBezTo>
                    <a:pt x="2505652" y="42300"/>
                    <a:pt x="2505652" y="42300"/>
                    <a:pt x="2517659" y="58917"/>
                  </a:cubicBezTo>
                  <a:cubicBezTo>
                    <a:pt x="2519160" y="55896"/>
                    <a:pt x="2520661" y="52874"/>
                    <a:pt x="2522162" y="48342"/>
                  </a:cubicBezTo>
                  <a:cubicBezTo>
                    <a:pt x="2522162" y="48342"/>
                    <a:pt x="2522162" y="48342"/>
                    <a:pt x="2537171" y="51364"/>
                  </a:cubicBezTo>
                  <a:cubicBezTo>
                    <a:pt x="2535670" y="57406"/>
                    <a:pt x="2534169" y="61939"/>
                    <a:pt x="2532668" y="63449"/>
                  </a:cubicBezTo>
                  <a:cubicBezTo>
                    <a:pt x="2532668" y="66471"/>
                    <a:pt x="2531167" y="69492"/>
                    <a:pt x="2529667" y="71003"/>
                  </a:cubicBezTo>
                  <a:cubicBezTo>
                    <a:pt x="2531167" y="72513"/>
                    <a:pt x="2534169" y="74024"/>
                    <a:pt x="2537171" y="77045"/>
                  </a:cubicBezTo>
                  <a:cubicBezTo>
                    <a:pt x="2540173" y="78556"/>
                    <a:pt x="2541674" y="80067"/>
                    <a:pt x="2543175" y="80067"/>
                  </a:cubicBezTo>
                  <a:cubicBezTo>
                    <a:pt x="2543175" y="80067"/>
                    <a:pt x="2543175" y="80067"/>
                    <a:pt x="2532668" y="93663"/>
                  </a:cubicBezTo>
                  <a:cubicBezTo>
                    <a:pt x="2528166" y="92152"/>
                    <a:pt x="2523663" y="87620"/>
                    <a:pt x="2519160" y="83088"/>
                  </a:cubicBezTo>
                  <a:cubicBezTo>
                    <a:pt x="2514657" y="87620"/>
                    <a:pt x="2511656" y="89131"/>
                    <a:pt x="2507153" y="90642"/>
                  </a:cubicBezTo>
                  <a:cubicBezTo>
                    <a:pt x="2502650" y="92152"/>
                    <a:pt x="2498147" y="93663"/>
                    <a:pt x="2492144" y="93663"/>
                  </a:cubicBezTo>
                  <a:cubicBezTo>
                    <a:pt x="2481637" y="93663"/>
                    <a:pt x="2472632" y="90642"/>
                    <a:pt x="2466628" y="84599"/>
                  </a:cubicBezTo>
                  <a:cubicBezTo>
                    <a:pt x="2462126" y="78556"/>
                    <a:pt x="2460625" y="74024"/>
                    <a:pt x="2460625" y="66471"/>
                  </a:cubicBezTo>
                  <a:cubicBezTo>
                    <a:pt x="2460625" y="61939"/>
                    <a:pt x="2462126" y="55896"/>
                    <a:pt x="2465127" y="51364"/>
                  </a:cubicBezTo>
                  <a:cubicBezTo>
                    <a:pt x="2469630" y="46832"/>
                    <a:pt x="2474133" y="42300"/>
                    <a:pt x="2481637" y="39278"/>
                  </a:cubicBezTo>
                  <a:cubicBezTo>
                    <a:pt x="2478636" y="36257"/>
                    <a:pt x="2475634" y="31725"/>
                    <a:pt x="2474133" y="28703"/>
                  </a:cubicBezTo>
                  <a:cubicBezTo>
                    <a:pt x="2472632" y="25682"/>
                    <a:pt x="2471131" y="22661"/>
                    <a:pt x="2471131" y="19639"/>
                  </a:cubicBezTo>
                  <a:cubicBezTo>
                    <a:pt x="2471131" y="13596"/>
                    <a:pt x="2474133" y="9064"/>
                    <a:pt x="2478636" y="6043"/>
                  </a:cubicBezTo>
                  <a:cubicBezTo>
                    <a:pt x="2483138" y="1511"/>
                    <a:pt x="2489142" y="0"/>
                    <a:pt x="2496647" y="0"/>
                  </a:cubicBezTo>
                  <a:close/>
                  <a:moveTo>
                    <a:pt x="2273959" y="0"/>
                  </a:moveTo>
                  <a:cubicBezTo>
                    <a:pt x="2285940" y="0"/>
                    <a:pt x="2294926" y="3022"/>
                    <a:pt x="2300916" y="9064"/>
                  </a:cubicBezTo>
                  <a:cubicBezTo>
                    <a:pt x="2305409" y="13596"/>
                    <a:pt x="2308404" y="19639"/>
                    <a:pt x="2309902" y="25682"/>
                  </a:cubicBezTo>
                  <a:cubicBezTo>
                    <a:pt x="2309902" y="25682"/>
                    <a:pt x="2309902" y="25682"/>
                    <a:pt x="2291930" y="30214"/>
                  </a:cubicBezTo>
                  <a:cubicBezTo>
                    <a:pt x="2291930" y="25682"/>
                    <a:pt x="2288935" y="22661"/>
                    <a:pt x="2285940" y="19639"/>
                  </a:cubicBezTo>
                  <a:cubicBezTo>
                    <a:pt x="2282945" y="16618"/>
                    <a:pt x="2278452" y="15107"/>
                    <a:pt x="2273959" y="15107"/>
                  </a:cubicBezTo>
                  <a:cubicBezTo>
                    <a:pt x="2266471" y="15107"/>
                    <a:pt x="2261978" y="18128"/>
                    <a:pt x="2257485" y="22661"/>
                  </a:cubicBezTo>
                  <a:cubicBezTo>
                    <a:pt x="2252992" y="27193"/>
                    <a:pt x="2251494" y="34746"/>
                    <a:pt x="2251494" y="45321"/>
                  </a:cubicBezTo>
                  <a:cubicBezTo>
                    <a:pt x="2251494" y="57406"/>
                    <a:pt x="2252992" y="64960"/>
                    <a:pt x="2257485" y="71003"/>
                  </a:cubicBezTo>
                  <a:cubicBezTo>
                    <a:pt x="2261978" y="75535"/>
                    <a:pt x="2266471" y="77045"/>
                    <a:pt x="2273959" y="77045"/>
                  </a:cubicBezTo>
                  <a:cubicBezTo>
                    <a:pt x="2278452" y="77045"/>
                    <a:pt x="2282945" y="75535"/>
                    <a:pt x="2285940" y="72513"/>
                  </a:cubicBezTo>
                  <a:cubicBezTo>
                    <a:pt x="2288935" y="69492"/>
                    <a:pt x="2291930" y="64960"/>
                    <a:pt x="2293428" y="58917"/>
                  </a:cubicBezTo>
                  <a:cubicBezTo>
                    <a:pt x="2293428" y="58917"/>
                    <a:pt x="2293428" y="58917"/>
                    <a:pt x="2311400" y="63449"/>
                  </a:cubicBezTo>
                  <a:cubicBezTo>
                    <a:pt x="2308404" y="74024"/>
                    <a:pt x="2303912" y="81578"/>
                    <a:pt x="2297921" y="86110"/>
                  </a:cubicBezTo>
                  <a:cubicBezTo>
                    <a:pt x="2290433" y="90642"/>
                    <a:pt x="2282945" y="93663"/>
                    <a:pt x="2273959" y="93663"/>
                  </a:cubicBezTo>
                  <a:cubicBezTo>
                    <a:pt x="2261978" y="93663"/>
                    <a:pt x="2251494" y="89131"/>
                    <a:pt x="2244006" y="81578"/>
                  </a:cubicBezTo>
                  <a:cubicBezTo>
                    <a:pt x="2236518" y="72513"/>
                    <a:pt x="2232025" y="61939"/>
                    <a:pt x="2232025" y="46832"/>
                  </a:cubicBezTo>
                  <a:cubicBezTo>
                    <a:pt x="2232025" y="31725"/>
                    <a:pt x="2236518" y="21150"/>
                    <a:pt x="2244006" y="12086"/>
                  </a:cubicBezTo>
                  <a:cubicBezTo>
                    <a:pt x="2251494" y="4532"/>
                    <a:pt x="2261978" y="0"/>
                    <a:pt x="2273959" y="0"/>
                  </a:cubicBezTo>
                  <a:close/>
                  <a:moveTo>
                    <a:pt x="1631156" y="0"/>
                  </a:moveTo>
                  <a:cubicBezTo>
                    <a:pt x="1644705" y="0"/>
                    <a:pt x="1655243" y="4532"/>
                    <a:pt x="1662770" y="12086"/>
                  </a:cubicBezTo>
                  <a:cubicBezTo>
                    <a:pt x="1670297" y="21150"/>
                    <a:pt x="1674813" y="31725"/>
                    <a:pt x="1674813" y="46832"/>
                  </a:cubicBezTo>
                  <a:cubicBezTo>
                    <a:pt x="1674813" y="61939"/>
                    <a:pt x="1670297" y="72513"/>
                    <a:pt x="1662770" y="81578"/>
                  </a:cubicBezTo>
                  <a:cubicBezTo>
                    <a:pt x="1655243" y="89131"/>
                    <a:pt x="1644705" y="93663"/>
                    <a:pt x="1631156" y="93663"/>
                  </a:cubicBezTo>
                  <a:cubicBezTo>
                    <a:pt x="1617608" y="93663"/>
                    <a:pt x="1607070" y="89131"/>
                    <a:pt x="1599543" y="81578"/>
                  </a:cubicBezTo>
                  <a:cubicBezTo>
                    <a:pt x="1592016" y="72513"/>
                    <a:pt x="1587500" y="61939"/>
                    <a:pt x="1587500" y="46832"/>
                  </a:cubicBezTo>
                  <a:cubicBezTo>
                    <a:pt x="1587500" y="37767"/>
                    <a:pt x="1589005" y="30214"/>
                    <a:pt x="1592016" y="24171"/>
                  </a:cubicBezTo>
                  <a:cubicBezTo>
                    <a:pt x="1593521" y="19639"/>
                    <a:pt x="1596532" y="15107"/>
                    <a:pt x="1599543" y="12086"/>
                  </a:cubicBezTo>
                  <a:cubicBezTo>
                    <a:pt x="1604059" y="7554"/>
                    <a:pt x="1607070" y="4532"/>
                    <a:pt x="1611586" y="3022"/>
                  </a:cubicBezTo>
                  <a:cubicBezTo>
                    <a:pt x="1617608" y="1511"/>
                    <a:pt x="1623629" y="0"/>
                    <a:pt x="1631156" y="0"/>
                  </a:cubicBezTo>
                  <a:close/>
                  <a:moveTo>
                    <a:pt x="1278779" y="0"/>
                  </a:moveTo>
                  <a:cubicBezTo>
                    <a:pt x="1290702" y="0"/>
                    <a:pt x="1298153" y="3022"/>
                    <a:pt x="1304114" y="7554"/>
                  </a:cubicBezTo>
                  <a:cubicBezTo>
                    <a:pt x="1310076" y="12086"/>
                    <a:pt x="1313056" y="19639"/>
                    <a:pt x="1313056" y="27193"/>
                  </a:cubicBezTo>
                  <a:cubicBezTo>
                    <a:pt x="1313056" y="27193"/>
                    <a:pt x="1313056" y="27193"/>
                    <a:pt x="1295172" y="28703"/>
                  </a:cubicBezTo>
                  <a:cubicBezTo>
                    <a:pt x="1293682" y="22661"/>
                    <a:pt x="1292192" y="19639"/>
                    <a:pt x="1290702" y="18128"/>
                  </a:cubicBezTo>
                  <a:cubicBezTo>
                    <a:pt x="1287721" y="16618"/>
                    <a:pt x="1283250" y="15107"/>
                    <a:pt x="1278779" y="15107"/>
                  </a:cubicBezTo>
                  <a:cubicBezTo>
                    <a:pt x="1272818" y="15107"/>
                    <a:pt x="1269837" y="16618"/>
                    <a:pt x="1266857" y="18128"/>
                  </a:cubicBezTo>
                  <a:cubicBezTo>
                    <a:pt x="1263876" y="19639"/>
                    <a:pt x="1263876" y="21150"/>
                    <a:pt x="1263876" y="24171"/>
                  </a:cubicBezTo>
                  <a:cubicBezTo>
                    <a:pt x="1263876" y="25682"/>
                    <a:pt x="1263876" y="27193"/>
                    <a:pt x="1266857" y="28703"/>
                  </a:cubicBezTo>
                  <a:cubicBezTo>
                    <a:pt x="1268347" y="31725"/>
                    <a:pt x="1274308" y="33235"/>
                    <a:pt x="1283250" y="34746"/>
                  </a:cubicBezTo>
                  <a:cubicBezTo>
                    <a:pt x="1292192" y="37767"/>
                    <a:pt x="1298153" y="39278"/>
                    <a:pt x="1302624" y="42300"/>
                  </a:cubicBezTo>
                  <a:cubicBezTo>
                    <a:pt x="1307095" y="43810"/>
                    <a:pt x="1310076" y="46832"/>
                    <a:pt x="1311566" y="51364"/>
                  </a:cubicBezTo>
                  <a:cubicBezTo>
                    <a:pt x="1314546" y="54385"/>
                    <a:pt x="1316037" y="60428"/>
                    <a:pt x="1316037" y="64960"/>
                  </a:cubicBezTo>
                  <a:cubicBezTo>
                    <a:pt x="1316037" y="71003"/>
                    <a:pt x="1314546" y="75535"/>
                    <a:pt x="1311566" y="80067"/>
                  </a:cubicBezTo>
                  <a:cubicBezTo>
                    <a:pt x="1308585" y="84599"/>
                    <a:pt x="1304114" y="87620"/>
                    <a:pt x="1299643" y="90642"/>
                  </a:cubicBezTo>
                  <a:cubicBezTo>
                    <a:pt x="1293682" y="92152"/>
                    <a:pt x="1287721" y="93663"/>
                    <a:pt x="1280269" y="93663"/>
                  </a:cubicBezTo>
                  <a:cubicBezTo>
                    <a:pt x="1268347" y="93663"/>
                    <a:pt x="1259405" y="90642"/>
                    <a:pt x="1253444" y="86110"/>
                  </a:cubicBezTo>
                  <a:cubicBezTo>
                    <a:pt x="1247483" y="80067"/>
                    <a:pt x="1244502" y="72513"/>
                    <a:pt x="1243012" y="61939"/>
                  </a:cubicBezTo>
                  <a:cubicBezTo>
                    <a:pt x="1243012" y="61939"/>
                    <a:pt x="1243012" y="61939"/>
                    <a:pt x="1260895" y="60428"/>
                  </a:cubicBezTo>
                  <a:cubicBezTo>
                    <a:pt x="1262386" y="66471"/>
                    <a:pt x="1263876" y="71003"/>
                    <a:pt x="1266857" y="74024"/>
                  </a:cubicBezTo>
                  <a:cubicBezTo>
                    <a:pt x="1269837" y="77045"/>
                    <a:pt x="1274308" y="78556"/>
                    <a:pt x="1280269" y="78556"/>
                  </a:cubicBezTo>
                  <a:cubicBezTo>
                    <a:pt x="1286231" y="78556"/>
                    <a:pt x="1290702" y="77045"/>
                    <a:pt x="1293682" y="74024"/>
                  </a:cubicBezTo>
                  <a:cubicBezTo>
                    <a:pt x="1296663" y="71003"/>
                    <a:pt x="1298153" y="69492"/>
                    <a:pt x="1298153" y="64960"/>
                  </a:cubicBezTo>
                  <a:cubicBezTo>
                    <a:pt x="1298153" y="63449"/>
                    <a:pt x="1296663" y="61939"/>
                    <a:pt x="1295172" y="60428"/>
                  </a:cubicBezTo>
                  <a:cubicBezTo>
                    <a:pt x="1295172" y="58917"/>
                    <a:pt x="1292192" y="57406"/>
                    <a:pt x="1289211" y="55896"/>
                  </a:cubicBezTo>
                  <a:cubicBezTo>
                    <a:pt x="1287721" y="55896"/>
                    <a:pt x="1281760" y="54385"/>
                    <a:pt x="1274308" y="52874"/>
                  </a:cubicBezTo>
                  <a:cubicBezTo>
                    <a:pt x="1265366" y="49853"/>
                    <a:pt x="1257915" y="46832"/>
                    <a:pt x="1254934" y="43810"/>
                  </a:cubicBezTo>
                  <a:cubicBezTo>
                    <a:pt x="1248973" y="37767"/>
                    <a:pt x="1245992" y="31725"/>
                    <a:pt x="1245992" y="25682"/>
                  </a:cubicBezTo>
                  <a:cubicBezTo>
                    <a:pt x="1245992" y="21150"/>
                    <a:pt x="1247483" y="16618"/>
                    <a:pt x="1250463" y="12086"/>
                  </a:cubicBezTo>
                  <a:cubicBezTo>
                    <a:pt x="1253444" y="7554"/>
                    <a:pt x="1256425" y="4532"/>
                    <a:pt x="1260895" y="3022"/>
                  </a:cubicBezTo>
                  <a:cubicBezTo>
                    <a:pt x="1266857" y="1511"/>
                    <a:pt x="1272818" y="0"/>
                    <a:pt x="1278779" y="0"/>
                  </a:cubicBezTo>
                  <a:close/>
                  <a:moveTo>
                    <a:pt x="629358" y="0"/>
                  </a:moveTo>
                  <a:cubicBezTo>
                    <a:pt x="641378" y="0"/>
                    <a:pt x="650393" y="1511"/>
                    <a:pt x="656403" y="7554"/>
                  </a:cubicBezTo>
                  <a:cubicBezTo>
                    <a:pt x="662412" y="12086"/>
                    <a:pt x="666920" y="18128"/>
                    <a:pt x="668422" y="27193"/>
                  </a:cubicBezTo>
                  <a:cubicBezTo>
                    <a:pt x="668422" y="27193"/>
                    <a:pt x="668422" y="27193"/>
                    <a:pt x="650393" y="30214"/>
                  </a:cubicBezTo>
                  <a:cubicBezTo>
                    <a:pt x="648890" y="25682"/>
                    <a:pt x="645885" y="21150"/>
                    <a:pt x="642880" y="19639"/>
                  </a:cubicBezTo>
                  <a:cubicBezTo>
                    <a:pt x="639875" y="16618"/>
                    <a:pt x="635368" y="15107"/>
                    <a:pt x="629358" y="15107"/>
                  </a:cubicBezTo>
                  <a:cubicBezTo>
                    <a:pt x="621846" y="15107"/>
                    <a:pt x="615836" y="18128"/>
                    <a:pt x="611329" y="22661"/>
                  </a:cubicBezTo>
                  <a:cubicBezTo>
                    <a:pt x="606821" y="28703"/>
                    <a:pt x="603816" y="36257"/>
                    <a:pt x="603816" y="45321"/>
                  </a:cubicBezTo>
                  <a:cubicBezTo>
                    <a:pt x="603816" y="55896"/>
                    <a:pt x="606821" y="64960"/>
                    <a:pt x="611329" y="69492"/>
                  </a:cubicBezTo>
                  <a:cubicBezTo>
                    <a:pt x="615836" y="75535"/>
                    <a:pt x="621846" y="77045"/>
                    <a:pt x="629358" y="77045"/>
                  </a:cubicBezTo>
                  <a:cubicBezTo>
                    <a:pt x="633866" y="77045"/>
                    <a:pt x="636871" y="77045"/>
                    <a:pt x="641378" y="75535"/>
                  </a:cubicBezTo>
                  <a:cubicBezTo>
                    <a:pt x="644383" y="74024"/>
                    <a:pt x="648890" y="72513"/>
                    <a:pt x="650393" y="69492"/>
                  </a:cubicBezTo>
                  <a:cubicBezTo>
                    <a:pt x="650393" y="69492"/>
                    <a:pt x="650393" y="69492"/>
                    <a:pt x="650393" y="58917"/>
                  </a:cubicBezTo>
                  <a:cubicBezTo>
                    <a:pt x="650393" y="58917"/>
                    <a:pt x="650393" y="58917"/>
                    <a:pt x="630861" y="58917"/>
                  </a:cubicBezTo>
                  <a:lnTo>
                    <a:pt x="630861" y="43810"/>
                  </a:lnTo>
                  <a:cubicBezTo>
                    <a:pt x="630861" y="43810"/>
                    <a:pt x="630861" y="43810"/>
                    <a:pt x="669925" y="43810"/>
                  </a:cubicBezTo>
                  <a:cubicBezTo>
                    <a:pt x="669925" y="43810"/>
                    <a:pt x="669925" y="43810"/>
                    <a:pt x="669925" y="80067"/>
                  </a:cubicBezTo>
                  <a:cubicBezTo>
                    <a:pt x="665417" y="83088"/>
                    <a:pt x="659408" y="86110"/>
                    <a:pt x="653398" y="89131"/>
                  </a:cubicBezTo>
                  <a:cubicBezTo>
                    <a:pt x="645885" y="92152"/>
                    <a:pt x="638373" y="93663"/>
                    <a:pt x="630861" y="93663"/>
                  </a:cubicBezTo>
                  <a:cubicBezTo>
                    <a:pt x="621846" y="93663"/>
                    <a:pt x="612831" y="90642"/>
                    <a:pt x="606821" y="87620"/>
                  </a:cubicBezTo>
                  <a:cubicBezTo>
                    <a:pt x="599309" y="83088"/>
                    <a:pt x="594802" y="77045"/>
                    <a:pt x="590294" y="71003"/>
                  </a:cubicBezTo>
                  <a:cubicBezTo>
                    <a:pt x="587289" y="63449"/>
                    <a:pt x="585787" y="54385"/>
                    <a:pt x="585787" y="46832"/>
                  </a:cubicBezTo>
                  <a:cubicBezTo>
                    <a:pt x="585787" y="36257"/>
                    <a:pt x="587289" y="28703"/>
                    <a:pt x="591797" y="21150"/>
                  </a:cubicBezTo>
                  <a:cubicBezTo>
                    <a:pt x="594802" y="13596"/>
                    <a:pt x="600811" y="7554"/>
                    <a:pt x="608324" y="4532"/>
                  </a:cubicBezTo>
                  <a:cubicBezTo>
                    <a:pt x="614334" y="1511"/>
                    <a:pt x="621846" y="0"/>
                    <a:pt x="6293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solidFill>
                  <a:schemeClr val="tx1"/>
                </a:solidFill>
              </a:endParaRPr>
            </a:p>
          </p:txBody>
        </p:sp>
        <p:sp>
          <p:nvSpPr>
            <p:cNvPr id="24" name="ïṥľiḋê">
              <a:extLst>
                <a:ext uri="{FF2B5EF4-FFF2-40B4-BE49-F238E27FC236}">
                  <a16:creationId xmlns:a16="http://schemas.microsoft.com/office/drawing/2014/main" id="{7372F1D2-7268-4F54-A30D-86042FE2C0ED}"/>
                </a:ext>
              </a:extLst>
            </p:cNvPr>
            <p:cNvSpPr/>
            <p:nvPr/>
          </p:nvSpPr>
          <p:spPr bwMode="auto">
            <a:xfrm>
              <a:off x="4852988" y="3609975"/>
              <a:ext cx="493712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spTree>
    <p:extLst>
      <p:ext uri="{BB962C8B-B14F-4D97-AF65-F5344CB8AC3E}">
        <p14:creationId xmlns:p14="http://schemas.microsoft.com/office/powerpoint/2010/main" val="853733392"/>
      </p:ext>
    </p:extLst>
  </p:cSld>
  <p:clrMap bg1="lt1" tx1="dk1" bg2="lt2" tx2="dk2" accent1="accent1" accent2="accent2" accent3="accent3" accent4="accent4" accent5="accent5" accent6="accent6" hlink="hlink" folHlink="folHlink"/>
  <p:sldLayoutIdLst>
    <p:sldLayoutId id="2147483650" r:id="rId1"/>
    <p:sldLayoutId id="2147483695" r:id="rId2"/>
    <p:sldLayoutId id="2147483686" r:id="rId3"/>
    <p:sldLayoutId id="2147483657" r:id="rId4"/>
    <p:sldLayoutId id="2147483655" r:id="rId5"/>
    <p:sldLayoutId id="2147483649" r:id="rId6"/>
    <p:sldLayoutId id="2147483700" r:id="rId7"/>
    <p:sldLayoutId id="2147483699" r:id="rId8"/>
    <p:sldLayoutId id="2147483693" r:id="rId9"/>
    <p:sldLayoutId id="2147483659" r:id="rId10"/>
    <p:sldLayoutId id="2147483698" r:id="rId11"/>
    <p:sldLayoutId id="2147483691" r:id="rId12"/>
    <p:sldLayoutId id="2147483661" r:id="rId13"/>
    <p:sldLayoutId id="2147483694" r:id="rId14"/>
    <p:sldLayoutId id="2147483668" r:id="rId15"/>
    <p:sldLayoutId id="2147483697" r:id="rId16"/>
    <p:sldLayoutId id="2147483658" r:id="rId17"/>
  </p:sldLayoutIdLst>
  <p:txStyles>
    <p:titleStyle>
      <a:lvl1pPr algn="l" defTabSz="914400" rtl="0" eaLnBrk="1" latinLnBrk="0" hangingPunct="1">
        <a:lnSpc>
          <a:spcPct val="90000"/>
        </a:lnSpc>
        <a:spcBef>
          <a:spcPct val="0"/>
        </a:spcBef>
        <a:buNone/>
        <a:defRPr sz="2800" b="1" kern="1200">
          <a:solidFill>
            <a:schemeClr val="accent1"/>
          </a:solidFill>
          <a:latin typeface="+mj-ea"/>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288" userDrawn="1">
          <p15:clr>
            <a:srgbClr val="F26B43"/>
          </p15:clr>
        </p15:guide>
        <p15:guide id="2" pos="3840" userDrawn="1">
          <p15:clr>
            <a:srgbClr val="F26B43"/>
          </p15:clr>
        </p15:guide>
        <p15:guide id="3" pos="416" userDrawn="1">
          <p15:clr>
            <a:srgbClr val="F26B43"/>
          </p15:clr>
        </p15:guide>
        <p15:guide id="4" pos="7256" userDrawn="1">
          <p15:clr>
            <a:srgbClr val="F26B43"/>
          </p15:clr>
        </p15:guide>
        <p15:guide id="5" orient="horz" pos="648" userDrawn="1">
          <p15:clr>
            <a:srgbClr val="F26B43"/>
          </p15:clr>
        </p15:guide>
        <p15:guide id="6" orient="horz" pos="712" userDrawn="1">
          <p15:clr>
            <a:srgbClr val="F26B43"/>
          </p15:clr>
        </p15:guide>
        <p15:guide id="7" orient="horz" pos="3928" userDrawn="1">
          <p15:clr>
            <a:srgbClr val="F26B43"/>
          </p15:clr>
        </p15:guide>
        <p15:guide id="8"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4297650"/>
      </p:ext>
    </p:extLst>
  </p:cSld>
  <p:clrMap bg1="lt1" tx1="dk1" bg2="lt2" tx2="dk2" accent1="accent1" accent2="accent2" accent3="accent3" accent4="accent4" accent5="accent5" accent6="accent6" hlink="hlink" folHlink="folHlink"/>
  <p:sldLayoutIdLst>
    <p:sldLayoutId id="2147483702" r:id="rId1"/>
    <p:sldLayoutId id="214748370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7.png"/><Relationship Id="rId1" Type="http://schemas.openxmlformats.org/officeDocument/2006/relationships/slideLayout" Target="../slideLayouts/slideLayout13.xml"/><Relationship Id="rId6" Type="http://schemas.microsoft.com/office/2007/relationships/hdphoto" Target="../media/hdphoto7.wdp"/><Relationship Id="rId5" Type="http://schemas.openxmlformats.org/officeDocument/2006/relationships/image" Target="../media/image19.png"/><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4.xml"/><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6.xml"/><Relationship Id="rId4" Type="http://schemas.openxmlformats.org/officeDocument/2006/relationships/chart" Target="../charts/chart7.xml"/></Relationships>
</file>

<file path=ppt/slides/_rels/slide26.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6.xml"/><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15">
            <a:extLst>
              <a:ext uri="{FF2B5EF4-FFF2-40B4-BE49-F238E27FC236}">
                <a16:creationId xmlns:a16="http://schemas.microsoft.com/office/drawing/2014/main" id="{D8624A33-95E9-4112-AE12-B04787AF8A3B}"/>
              </a:ext>
            </a:extLst>
          </p:cNvPr>
          <p:cNvSpPr>
            <a:spLocks noGrp="1"/>
          </p:cNvSpPr>
          <p:nvPr>
            <p:ph type="body" sz="quarter" idx="11"/>
          </p:nvPr>
        </p:nvSpPr>
        <p:spPr/>
        <p:txBody>
          <a:bodyPr/>
          <a:lstStyle/>
          <a:p>
            <a:r>
              <a:rPr lang="zh-CN" altLang="en-US" dirty="0"/>
              <a:t>请在此位置添加您的论文名称</a:t>
            </a:r>
          </a:p>
        </p:txBody>
      </p:sp>
      <p:pic>
        <p:nvPicPr>
          <p:cNvPr id="20" name="图片占位符 19">
            <a:extLst>
              <a:ext uri="{FF2B5EF4-FFF2-40B4-BE49-F238E27FC236}">
                <a16:creationId xmlns:a16="http://schemas.microsoft.com/office/drawing/2014/main" id="{E4D84137-4F68-476C-B066-1CB1AD9C4530}"/>
              </a:ext>
            </a:extLst>
          </p:cNvPr>
          <p:cNvPicPr>
            <a:picLocks noGrp="1" noChangeAspect="1"/>
          </p:cNvPicPr>
          <p:nvPr>
            <p:ph type="pic" sz="quarter" idx="10"/>
          </p:nvPr>
        </p:nvPicPr>
        <p:blipFill rotWithShape="1">
          <a:blip r:embed="rId3" cstate="email">
            <a:alphaModFix/>
            <a:extLst>
              <a:ext uri="{28A0092B-C50C-407E-A947-70E740481C1C}">
                <a14:useLocalDpi xmlns:a14="http://schemas.microsoft.com/office/drawing/2010/main"/>
              </a:ext>
            </a:extLst>
          </a:blip>
          <a:srcRect/>
          <a:stretch/>
        </p:blipFill>
        <p:spPr/>
      </p:pic>
      <p:sp>
        <p:nvSpPr>
          <p:cNvPr id="17" name="内容占位符 16">
            <a:extLst>
              <a:ext uri="{FF2B5EF4-FFF2-40B4-BE49-F238E27FC236}">
                <a16:creationId xmlns:a16="http://schemas.microsoft.com/office/drawing/2014/main" id="{97EAEE2E-5967-4FA7-858A-64381F0AD86E}"/>
              </a:ext>
            </a:extLst>
          </p:cNvPr>
          <p:cNvSpPr>
            <a:spLocks noGrp="1"/>
          </p:cNvSpPr>
          <p:nvPr>
            <p:ph sz="quarter" idx="12"/>
          </p:nvPr>
        </p:nvSpPr>
        <p:spPr/>
        <p:txBody>
          <a:bodyPr>
            <a:normAutofit fontScale="92500" lnSpcReduction="10000"/>
          </a:bodyPr>
          <a:lstStyle/>
          <a:p>
            <a:r>
              <a:rPr lang="zh-CN" altLang="en-US" dirty="0"/>
              <a:t>东方学院</a:t>
            </a:r>
          </a:p>
        </p:txBody>
      </p:sp>
      <p:sp>
        <p:nvSpPr>
          <p:cNvPr id="12" name="文本占位符 11">
            <a:extLst>
              <a:ext uri="{FF2B5EF4-FFF2-40B4-BE49-F238E27FC236}">
                <a16:creationId xmlns:a16="http://schemas.microsoft.com/office/drawing/2014/main" id="{E5E8456A-6FC7-4C8B-8DFC-5DD7CEC4A305}"/>
              </a:ext>
            </a:extLst>
          </p:cNvPr>
          <p:cNvSpPr>
            <a:spLocks noGrp="1"/>
          </p:cNvSpPr>
          <p:nvPr>
            <p:ph type="body" sz="quarter" idx="14"/>
          </p:nvPr>
        </p:nvSpPr>
        <p:spPr/>
        <p:txBody>
          <a:bodyPr/>
          <a:lstStyle/>
          <a:p>
            <a:r>
              <a:rPr lang="zh-CN" altLang="en-US" dirty="0"/>
              <a:t>指导老师：</a:t>
            </a:r>
          </a:p>
        </p:txBody>
      </p:sp>
      <p:sp>
        <p:nvSpPr>
          <p:cNvPr id="13" name="文本占位符 12">
            <a:extLst>
              <a:ext uri="{FF2B5EF4-FFF2-40B4-BE49-F238E27FC236}">
                <a16:creationId xmlns:a16="http://schemas.microsoft.com/office/drawing/2014/main" id="{1A85CFD5-CC59-4C63-A02F-34EEA67C29EC}"/>
              </a:ext>
            </a:extLst>
          </p:cNvPr>
          <p:cNvSpPr>
            <a:spLocks noGrp="1"/>
          </p:cNvSpPr>
          <p:nvPr>
            <p:ph type="body" sz="quarter" idx="15"/>
          </p:nvPr>
        </p:nvSpPr>
        <p:spPr/>
        <p:txBody>
          <a:bodyPr/>
          <a:lstStyle/>
          <a:p>
            <a:r>
              <a:rPr lang="zh-CN" altLang="en-US" dirty="0"/>
              <a:t>汇报学生：</a:t>
            </a:r>
          </a:p>
        </p:txBody>
      </p:sp>
      <p:sp>
        <p:nvSpPr>
          <p:cNvPr id="18" name="内容占位符 17">
            <a:extLst>
              <a:ext uri="{FF2B5EF4-FFF2-40B4-BE49-F238E27FC236}">
                <a16:creationId xmlns:a16="http://schemas.microsoft.com/office/drawing/2014/main" id="{1D1E2543-DECE-4D7A-8511-34C8A8A6C358}"/>
              </a:ext>
            </a:extLst>
          </p:cNvPr>
          <p:cNvSpPr>
            <a:spLocks noGrp="1"/>
          </p:cNvSpPr>
          <p:nvPr>
            <p:ph sz="quarter" idx="16"/>
          </p:nvPr>
        </p:nvSpPr>
        <p:spPr/>
        <p:txBody>
          <a:bodyPr>
            <a:normAutofit fontScale="92500" lnSpcReduction="10000"/>
          </a:bodyPr>
          <a:lstStyle/>
          <a:p>
            <a:r>
              <a:rPr lang="zh-CN" altLang="en-US" dirty="0"/>
              <a:t>呐喊</a:t>
            </a:r>
          </a:p>
        </p:txBody>
      </p:sp>
    </p:spTree>
    <p:extLst>
      <p:ext uri="{BB962C8B-B14F-4D97-AF65-F5344CB8AC3E}">
        <p14:creationId xmlns:p14="http://schemas.microsoft.com/office/powerpoint/2010/main" val="17709247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标题 24">
            <a:extLst>
              <a:ext uri="{FF2B5EF4-FFF2-40B4-BE49-F238E27FC236}">
                <a16:creationId xmlns:a16="http://schemas.microsoft.com/office/drawing/2014/main" id="{CAF8C6E2-8750-4BA0-94B2-FE232456AC81}"/>
              </a:ext>
            </a:extLst>
          </p:cNvPr>
          <p:cNvSpPr>
            <a:spLocks noGrp="1"/>
          </p:cNvSpPr>
          <p:nvPr>
            <p:ph type="title"/>
          </p:nvPr>
        </p:nvSpPr>
        <p:spPr/>
        <p:txBody>
          <a:bodyPr/>
          <a:lstStyle/>
          <a:p>
            <a:r>
              <a:rPr lang="zh-CN" altLang="en-US" dirty="0"/>
              <a:t>这里是对比型内容</a:t>
            </a:r>
          </a:p>
        </p:txBody>
      </p:sp>
      <p:pic>
        <p:nvPicPr>
          <p:cNvPr id="29" name="图片占位符 28">
            <a:extLst>
              <a:ext uri="{FF2B5EF4-FFF2-40B4-BE49-F238E27FC236}">
                <a16:creationId xmlns:a16="http://schemas.microsoft.com/office/drawing/2014/main" id="{E77EA0E1-C28C-4CE0-B0FD-B7A2D4C282AF}"/>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pic>
        <p:nvPicPr>
          <p:cNvPr id="31" name="图片占位符 30">
            <a:extLst>
              <a:ext uri="{FF2B5EF4-FFF2-40B4-BE49-F238E27FC236}">
                <a16:creationId xmlns:a16="http://schemas.microsoft.com/office/drawing/2014/main" id="{032A3A17-A6A0-4BC4-8977-0791036BF418}"/>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sp>
        <p:nvSpPr>
          <p:cNvPr id="4" name="íṩľíḓê">
            <a:extLst>
              <a:ext uri="{FF2B5EF4-FFF2-40B4-BE49-F238E27FC236}">
                <a16:creationId xmlns:a16="http://schemas.microsoft.com/office/drawing/2014/main" id="{E908EA44-6BF7-47DF-8778-9677A6CFA927}"/>
              </a:ext>
            </a:extLst>
          </p:cNvPr>
          <p:cNvSpPr/>
          <p:nvPr/>
        </p:nvSpPr>
        <p:spPr>
          <a:xfrm>
            <a:off x="5729553" y="3324073"/>
            <a:ext cx="732893" cy="628955"/>
          </a:xfrm>
          <a:prstGeom prst="rect">
            <a:avLst/>
          </a:prstGeom>
        </p:spPr>
        <p:txBody>
          <a:bodyPr wrap="square" lIns="91440" tIns="45720" rIns="91440" bIns="45720">
            <a:normAutofit/>
          </a:bodyPr>
          <a:lstStyle/>
          <a:p>
            <a:pPr algn="ctr">
              <a:lnSpc>
                <a:spcPct val="120000"/>
              </a:lnSpc>
              <a:spcBef>
                <a:spcPct val="0"/>
              </a:spcBef>
            </a:pPr>
            <a:r>
              <a:rPr lang="en-US" altLang="zh-CN" sz="3200" b="1" i="1" dirty="0">
                <a:solidFill>
                  <a:schemeClr val="accent1"/>
                </a:solidFill>
              </a:rPr>
              <a:t>VS</a:t>
            </a:r>
          </a:p>
        </p:txBody>
      </p:sp>
      <p:sp>
        <p:nvSpPr>
          <p:cNvPr id="5" name="iṣ1ïḍe">
            <a:extLst>
              <a:ext uri="{FF2B5EF4-FFF2-40B4-BE49-F238E27FC236}">
                <a16:creationId xmlns:a16="http://schemas.microsoft.com/office/drawing/2014/main" id="{992A26F2-F49F-4968-BAB5-FADAFB605F27}"/>
              </a:ext>
            </a:extLst>
          </p:cNvPr>
          <p:cNvSpPr/>
          <p:nvPr/>
        </p:nvSpPr>
        <p:spPr>
          <a:xfrm>
            <a:off x="1619450" y="1518557"/>
            <a:ext cx="3708000" cy="4239986"/>
          </a:xfrm>
          <a:custGeom>
            <a:avLst/>
            <a:gdLst/>
            <a:ahLst/>
            <a:cxnLst>
              <a:cxn ang="0">
                <a:pos x="wd2" y="hd2"/>
              </a:cxn>
              <a:cxn ang="5400000">
                <a:pos x="wd2" y="hd2"/>
              </a:cxn>
              <a:cxn ang="10800000">
                <a:pos x="wd2" y="hd2"/>
              </a:cxn>
              <a:cxn ang="16200000">
                <a:pos x="wd2" y="hd2"/>
              </a:cxn>
            </a:cxnLst>
            <a:rect l="0" t="0" r="r" b="b"/>
            <a:pathLst>
              <a:path w="21600" h="21600" extrusionOk="0">
                <a:moveTo>
                  <a:pt x="0" y="2912"/>
                </a:moveTo>
                <a:lnTo>
                  <a:pt x="0" y="0"/>
                </a:lnTo>
                <a:lnTo>
                  <a:pt x="21600" y="0"/>
                </a:lnTo>
                <a:lnTo>
                  <a:pt x="21600" y="21600"/>
                </a:lnTo>
                <a:lnTo>
                  <a:pt x="0" y="21600"/>
                </a:lnTo>
                <a:lnTo>
                  <a:pt x="0" y="18688"/>
                </a:lnTo>
              </a:path>
            </a:pathLst>
          </a:custGeom>
          <a:noFill/>
          <a:ln w="22225" cap="flat">
            <a:solidFill>
              <a:schemeClr val="bg1">
                <a:lumMod val="75000"/>
              </a:schemeClr>
            </a:solidFill>
            <a:prstDash val="solid"/>
            <a:miter lim="400000"/>
          </a:ln>
          <a:effectLst/>
        </p:spPr>
        <p:txBody>
          <a:bodyPr wrap="square" lIns="91440" tIns="45720" rIns="91440" bIns="45720" numCol="1" anchor="ctr">
            <a:norm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9pPr>
          </a:lstStyle>
          <a:p>
            <a:pPr defTabSz="1460500">
              <a:lnSpc>
                <a:spcPct val="100000"/>
              </a:lnSpc>
              <a:spcBef>
                <a:spcPts val="0"/>
              </a:spcBef>
              <a:defRPr sz="10400">
                <a:solidFill>
                  <a:srgbClr val="000000"/>
                </a:solidFill>
              </a:defRPr>
            </a:pPr>
            <a:endParaRPr sz="1400"/>
          </a:p>
        </p:txBody>
      </p:sp>
      <p:sp>
        <p:nvSpPr>
          <p:cNvPr id="13" name="i$ľíďe">
            <a:extLst>
              <a:ext uri="{FF2B5EF4-FFF2-40B4-BE49-F238E27FC236}">
                <a16:creationId xmlns:a16="http://schemas.microsoft.com/office/drawing/2014/main" id="{C416E1FD-A5FE-4449-B895-D30EEB6B90D5}"/>
              </a:ext>
            </a:extLst>
          </p:cNvPr>
          <p:cNvSpPr/>
          <p:nvPr/>
        </p:nvSpPr>
        <p:spPr>
          <a:xfrm flipH="1">
            <a:off x="6864550" y="1518557"/>
            <a:ext cx="3708000" cy="4239986"/>
          </a:xfrm>
          <a:custGeom>
            <a:avLst/>
            <a:gdLst/>
            <a:ahLst/>
            <a:cxnLst>
              <a:cxn ang="0">
                <a:pos x="wd2" y="hd2"/>
              </a:cxn>
              <a:cxn ang="5400000">
                <a:pos x="wd2" y="hd2"/>
              </a:cxn>
              <a:cxn ang="10800000">
                <a:pos x="wd2" y="hd2"/>
              </a:cxn>
              <a:cxn ang="16200000">
                <a:pos x="wd2" y="hd2"/>
              </a:cxn>
            </a:cxnLst>
            <a:rect l="0" t="0" r="r" b="b"/>
            <a:pathLst>
              <a:path w="21600" h="21600" extrusionOk="0">
                <a:moveTo>
                  <a:pt x="0" y="2912"/>
                </a:moveTo>
                <a:lnTo>
                  <a:pt x="0" y="0"/>
                </a:lnTo>
                <a:lnTo>
                  <a:pt x="21600" y="0"/>
                </a:lnTo>
                <a:lnTo>
                  <a:pt x="21600" y="21600"/>
                </a:lnTo>
                <a:lnTo>
                  <a:pt x="0" y="21600"/>
                </a:lnTo>
                <a:lnTo>
                  <a:pt x="0" y="18688"/>
                </a:lnTo>
              </a:path>
            </a:pathLst>
          </a:custGeom>
          <a:noFill/>
          <a:ln w="22225" cap="flat">
            <a:solidFill>
              <a:schemeClr val="bg1">
                <a:lumMod val="75000"/>
              </a:schemeClr>
            </a:solidFill>
            <a:prstDash val="solid"/>
            <a:miter lim="400000"/>
          </a:ln>
          <a:effectLst/>
        </p:spPr>
        <p:txBody>
          <a:bodyPr wrap="square" lIns="91440" tIns="45720" rIns="91440" bIns="45720" numCol="1" anchor="ctr">
            <a:norm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9pPr>
          </a:lstStyle>
          <a:p>
            <a:pPr defTabSz="1460500">
              <a:lnSpc>
                <a:spcPct val="100000"/>
              </a:lnSpc>
              <a:spcBef>
                <a:spcPts val="0"/>
              </a:spcBef>
              <a:defRPr sz="10400">
                <a:solidFill>
                  <a:srgbClr val="000000"/>
                </a:solidFill>
              </a:defRPr>
            </a:pPr>
            <a:endParaRPr sz="1400"/>
          </a:p>
        </p:txBody>
      </p:sp>
      <p:sp>
        <p:nvSpPr>
          <p:cNvPr id="21" name="文本占位符 84">
            <a:extLst>
              <a:ext uri="{FF2B5EF4-FFF2-40B4-BE49-F238E27FC236}">
                <a16:creationId xmlns:a16="http://schemas.microsoft.com/office/drawing/2014/main" id="{74EC52FB-F492-4DAB-B7EB-DDEB238CB77A}"/>
              </a:ext>
            </a:extLst>
          </p:cNvPr>
          <p:cNvSpPr txBox="1">
            <a:spLocks/>
          </p:cNvSpPr>
          <p:nvPr/>
        </p:nvSpPr>
        <p:spPr>
          <a:xfrm>
            <a:off x="2895600" y="1913158"/>
            <a:ext cx="2166257" cy="351586"/>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22" name="文本占位符 84">
            <a:extLst>
              <a:ext uri="{FF2B5EF4-FFF2-40B4-BE49-F238E27FC236}">
                <a16:creationId xmlns:a16="http://schemas.microsoft.com/office/drawing/2014/main" id="{D92D7634-4933-4BC6-B92D-61C7BDF79D7D}"/>
              </a:ext>
            </a:extLst>
          </p:cNvPr>
          <p:cNvSpPr txBox="1">
            <a:spLocks/>
          </p:cNvSpPr>
          <p:nvPr/>
        </p:nvSpPr>
        <p:spPr>
          <a:xfrm>
            <a:off x="2525486" y="2395726"/>
            <a:ext cx="2798789" cy="2943718"/>
          </a:xfrm>
          <a:prstGeom prst="rect">
            <a:avLst/>
          </a:prstGeom>
          <a:effectLst/>
        </p:spPr>
        <p:txBody>
          <a:bodyPr vert="horz" lIns="0" tIns="0" rIns="0" bIns="0" rtlCol="0">
            <a:no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342900" indent="-342900">
              <a:buFont typeface="Arial" panose="020B0604020202020204" pitchFamily="34" charset="0"/>
              <a:buChar char="•"/>
            </a:pPr>
            <a:r>
              <a:rPr lang="zh-CN" altLang="en-US" dirty="0">
                <a:latin typeface="+mn-ea"/>
              </a:rPr>
              <a:t>在这里输入内容文字</a:t>
            </a:r>
            <a:endParaRPr lang="en-US" altLang="zh-CN" dirty="0">
              <a:latin typeface="+mn-ea"/>
            </a:endParaRPr>
          </a:p>
          <a:p>
            <a:pPr marL="342900" indent="-342900">
              <a:buFont typeface="Arial" panose="020B0604020202020204" pitchFamily="34" charset="0"/>
              <a:buChar char="•"/>
            </a:pPr>
            <a:r>
              <a:rPr lang="zh-CN" altLang="en-US" dirty="0">
                <a:latin typeface="+mn-ea"/>
              </a:rPr>
              <a:t>在这里输入内容文字</a:t>
            </a:r>
            <a:endParaRPr lang="en-US" altLang="zh-CN" dirty="0">
              <a:latin typeface="+mn-ea"/>
            </a:endParaRPr>
          </a:p>
          <a:p>
            <a:pPr marL="342900" indent="-342900">
              <a:buFont typeface="Arial" panose="020B0604020202020204" pitchFamily="34" charset="0"/>
              <a:buChar char="•"/>
            </a:pPr>
            <a:r>
              <a:rPr lang="zh-CN" altLang="en-US" dirty="0">
                <a:latin typeface="+mn-ea"/>
              </a:rPr>
              <a:t>在这里输入内容文字</a:t>
            </a:r>
            <a:endParaRPr lang="en-US" altLang="zh-CN" dirty="0">
              <a:latin typeface="+mn-ea"/>
            </a:endParaRPr>
          </a:p>
          <a:p>
            <a:pPr marL="342900" indent="-342900">
              <a:buFont typeface="Arial" panose="020B0604020202020204" pitchFamily="34" charset="0"/>
              <a:buChar char="•"/>
            </a:pPr>
            <a:r>
              <a:rPr lang="zh-CN" altLang="en-US" dirty="0">
                <a:latin typeface="+mn-ea"/>
              </a:rPr>
              <a:t>在这里输入内容文字</a:t>
            </a:r>
            <a:endParaRPr lang="en-US" altLang="zh-CN" dirty="0">
              <a:latin typeface="+mn-ea"/>
            </a:endParaRPr>
          </a:p>
          <a:p>
            <a:pPr marL="342900" indent="-342900">
              <a:buFont typeface="Arial" panose="020B0604020202020204" pitchFamily="34" charset="0"/>
              <a:buChar char="•"/>
            </a:pPr>
            <a:r>
              <a:rPr lang="zh-CN" altLang="en-US" dirty="0">
                <a:latin typeface="+mn-ea"/>
              </a:rPr>
              <a:t>在这里输入内容文字</a:t>
            </a:r>
            <a:endParaRPr lang="en-US" altLang="zh-CN" dirty="0">
              <a:latin typeface="+mn-ea"/>
            </a:endParaRPr>
          </a:p>
          <a:p>
            <a:pPr marL="342900" indent="-342900">
              <a:buFont typeface="Arial" panose="020B0604020202020204" pitchFamily="34" charset="0"/>
              <a:buChar char="•"/>
            </a:pPr>
            <a:r>
              <a:rPr lang="zh-CN" altLang="en-US" dirty="0">
                <a:latin typeface="+mn-ea"/>
              </a:rPr>
              <a:t>在这里输入内容文字</a:t>
            </a:r>
          </a:p>
        </p:txBody>
      </p:sp>
      <p:sp>
        <p:nvSpPr>
          <p:cNvPr id="23" name="文本占位符 84">
            <a:extLst>
              <a:ext uri="{FF2B5EF4-FFF2-40B4-BE49-F238E27FC236}">
                <a16:creationId xmlns:a16="http://schemas.microsoft.com/office/drawing/2014/main" id="{CDDC8082-7A61-4500-BEDF-181176F57974}"/>
              </a:ext>
            </a:extLst>
          </p:cNvPr>
          <p:cNvSpPr txBox="1">
            <a:spLocks/>
          </p:cNvSpPr>
          <p:nvPr/>
        </p:nvSpPr>
        <p:spPr>
          <a:xfrm>
            <a:off x="7430086" y="1913158"/>
            <a:ext cx="2166257" cy="351586"/>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24" name="文本占位符 84">
            <a:extLst>
              <a:ext uri="{FF2B5EF4-FFF2-40B4-BE49-F238E27FC236}">
                <a16:creationId xmlns:a16="http://schemas.microsoft.com/office/drawing/2014/main" id="{17853325-C210-48F3-9666-1615D088321D}"/>
              </a:ext>
            </a:extLst>
          </p:cNvPr>
          <p:cNvSpPr txBox="1">
            <a:spLocks/>
          </p:cNvSpPr>
          <p:nvPr/>
        </p:nvSpPr>
        <p:spPr>
          <a:xfrm>
            <a:off x="7059972" y="2395726"/>
            <a:ext cx="2798789" cy="2943718"/>
          </a:xfrm>
          <a:prstGeom prst="rect">
            <a:avLst/>
          </a:prstGeom>
          <a:effectLst/>
        </p:spPr>
        <p:txBody>
          <a:bodyPr vert="horz" lIns="0" tIns="0" rIns="0" bIns="0" rtlCol="0">
            <a:no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342900" indent="-342900">
              <a:buFont typeface="Arial" panose="020B0604020202020204" pitchFamily="34" charset="0"/>
              <a:buChar char="•"/>
            </a:pPr>
            <a:r>
              <a:rPr lang="zh-CN" altLang="en-US" dirty="0">
                <a:latin typeface="+mn-ea"/>
              </a:rPr>
              <a:t>在这里输入内容文字</a:t>
            </a:r>
            <a:endParaRPr lang="en-US" altLang="zh-CN" dirty="0">
              <a:latin typeface="+mn-ea"/>
            </a:endParaRPr>
          </a:p>
          <a:p>
            <a:pPr marL="342900" indent="-342900">
              <a:buFont typeface="Arial" panose="020B0604020202020204" pitchFamily="34" charset="0"/>
              <a:buChar char="•"/>
            </a:pPr>
            <a:r>
              <a:rPr lang="zh-CN" altLang="en-US" dirty="0">
                <a:latin typeface="+mn-ea"/>
              </a:rPr>
              <a:t>在这里输入内容文字</a:t>
            </a:r>
            <a:endParaRPr lang="en-US" altLang="zh-CN" dirty="0">
              <a:latin typeface="+mn-ea"/>
            </a:endParaRPr>
          </a:p>
          <a:p>
            <a:pPr marL="342900" indent="-342900">
              <a:buFont typeface="Arial" panose="020B0604020202020204" pitchFamily="34" charset="0"/>
              <a:buChar char="•"/>
            </a:pPr>
            <a:r>
              <a:rPr lang="zh-CN" altLang="en-US" dirty="0">
                <a:latin typeface="+mn-ea"/>
              </a:rPr>
              <a:t>在这里输入内容文字</a:t>
            </a:r>
            <a:endParaRPr lang="en-US" altLang="zh-CN" dirty="0">
              <a:latin typeface="+mn-ea"/>
            </a:endParaRPr>
          </a:p>
          <a:p>
            <a:pPr marL="342900" indent="-342900">
              <a:buFont typeface="Arial" panose="020B0604020202020204" pitchFamily="34" charset="0"/>
              <a:buChar char="•"/>
            </a:pPr>
            <a:r>
              <a:rPr lang="zh-CN" altLang="en-US" dirty="0">
                <a:latin typeface="+mn-ea"/>
              </a:rPr>
              <a:t>在这里输入内容文字</a:t>
            </a:r>
            <a:endParaRPr lang="en-US" altLang="zh-CN" dirty="0">
              <a:latin typeface="+mn-ea"/>
            </a:endParaRPr>
          </a:p>
          <a:p>
            <a:pPr marL="342900" indent="-342900">
              <a:buFont typeface="Arial" panose="020B0604020202020204" pitchFamily="34" charset="0"/>
              <a:buChar char="•"/>
            </a:pPr>
            <a:r>
              <a:rPr lang="zh-CN" altLang="en-US" dirty="0">
                <a:latin typeface="+mn-ea"/>
              </a:rPr>
              <a:t>在这里输入内容文字</a:t>
            </a:r>
            <a:endParaRPr lang="en-US" altLang="zh-CN" dirty="0">
              <a:latin typeface="+mn-ea"/>
            </a:endParaRPr>
          </a:p>
          <a:p>
            <a:pPr marL="342900" indent="-342900">
              <a:buFont typeface="Arial" panose="020B0604020202020204" pitchFamily="34" charset="0"/>
              <a:buChar char="•"/>
            </a:pPr>
            <a:r>
              <a:rPr lang="zh-CN" altLang="en-US" dirty="0">
                <a:latin typeface="+mn-ea"/>
              </a:rPr>
              <a:t>在这里输入内容文字</a:t>
            </a:r>
          </a:p>
        </p:txBody>
      </p:sp>
    </p:spTree>
    <p:extLst>
      <p:ext uri="{BB962C8B-B14F-4D97-AF65-F5344CB8AC3E}">
        <p14:creationId xmlns:p14="http://schemas.microsoft.com/office/powerpoint/2010/main" val="1287711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id="{3F2C6BFA-3826-4A46-B011-F36A8EE4C5E4}"/>
              </a:ext>
            </a:extLst>
          </p:cNvPr>
          <p:cNvSpPr/>
          <p:nvPr/>
        </p:nvSpPr>
        <p:spPr>
          <a:xfrm>
            <a:off x="665162" y="2068507"/>
            <a:ext cx="10853738" cy="3110378"/>
          </a:xfrm>
          <a:prstGeom prst="rect">
            <a:avLst/>
          </a:prstGeom>
          <a:solidFill>
            <a:schemeClr val="bg1">
              <a:lumMod val="95000"/>
            </a:schemeClr>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 name="标题 1">
            <a:extLst>
              <a:ext uri="{FF2B5EF4-FFF2-40B4-BE49-F238E27FC236}">
                <a16:creationId xmlns:a16="http://schemas.microsoft.com/office/drawing/2014/main" id="{9E4CBDE6-1CC4-41A6-B752-02878AAE5576}"/>
              </a:ext>
            </a:extLst>
          </p:cNvPr>
          <p:cNvSpPr>
            <a:spLocks noGrp="1"/>
          </p:cNvSpPr>
          <p:nvPr>
            <p:ph type="title"/>
          </p:nvPr>
        </p:nvSpPr>
        <p:spPr/>
        <p:txBody>
          <a:bodyPr/>
          <a:lstStyle/>
          <a:p>
            <a:r>
              <a:rPr lang="zh-CN" altLang="en-US" dirty="0"/>
              <a:t>这里是两个同类关系</a:t>
            </a:r>
          </a:p>
        </p:txBody>
      </p:sp>
      <p:sp>
        <p:nvSpPr>
          <p:cNvPr id="5" name="íśḷîḋè">
            <a:extLst>
              <a:ext uri="{FF2B5EF4-FFF2-40B4-BE49-F238E27FC236}">
                <a16:creationId xmlns:a16="http://schemas.microsoft.com/office/drawing/2014/main" id="{3C1663D9-20BE-45F0-8DC9-4C9B4FED2A54}"/>
              </a:ext>
            </a:extLst>
          </p:cNvPr>
          <p:cNvSpPr/>
          <p:nvPr/>
        </p:nvSpPr>
        <p:spPr>
          <a:xfrm>
            <a:off x="4719409" y="1679116"/>
            <a:ext cx="3231614" cy="3968751"/>
          </a:xfrm>
          <a:prstGeom prst="roundRect">
            <a:avLst>
              <a:gd name="adj" fmla="val 4401"/>
            </a:avLst>
          </a:prstGeom>
          <a:solidFill>
            <a:schemeClr val="bg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dirty="0"/>
          </a:p>
        </p:txBody>
      </p:sp>
      <p:sp>
        <p:nvSpPr>
          <p:cNvPr id="6" name="íṧḻîḑé">
            <a:extLst>
              <a:ext uri="{FF2B5EF4-FFF2-40B4-BE49-F238E27FC236}">
                <a16:creationId xmlns:a16="http://schemas.microsoft.com/office/drawing/2014/main" id="{D2CD968B-2948-4A81-89EA-0A92296B55EC}"/>
              </a:ext>
            </a:extLst>
          </p:cNvPr>
          <p:cNvSpPr/>
          <p:nvPr/>
        </p:nvSpPr>
        <p:spPr>
          <a:xfrm>
            <a:off x="8288874" y="1679116"/>
            <a:ext cx="3231614" cy="3968751"/>
          </a:xfrm>
          <a:prstGeom prst="roundRect">
            <a:avLst>
              <a:gd name="adj" fmla="val 4401"/>
            </a:avLst>
          </a:prstGeom>
          <a:solidFill>
            <a:schemeClr val="bg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dirty="0"/>
          </a:p>
        </p:txBody>
      </p:sp>
      <p:grpSp>
        <p:nvGrpSpPr>
          <p:cNvPr id="9" name="íṩ1îḋé">
            <a:extLst>
              <a:ext uri="{FF2B5EF4-FFF2-40B4-BE49-F238E27FC236}">
                <a16:creationId xmlns:a16="http://schemas.microsoft.com/office/drawing/2014/main" id="{F07BE59E-3DFD-476E-A4F7-AC9FB0CD6CD4}"/>
              </a:ext>
            </a:extLst>
          </p:cNvPr>
          <p:cNvGrpSpPr/>
          <p:nvPr/>
        </p:nvGrpSpPr>
        <p:grpSpPr>
          <a:xfrm>
            <a:off x="5945381" y="1288838"/>
            <a:ext cx="779671" cy="779669"/>
            <a:chOff x="5945381" y="1288838"/>
            <a:chExt cx="779671" cy="779669"/>
          </a:xfrm>
        </p:grpSpPr>
        <p:sp>
          <p:nvSpPr>
            <p:cNvPr id="19" name="ïšļiḋé">
              <a:extLst>
                <a:ext uri="{FF2B5EF4-FFF2-40B4-BE49-F238E27FC236}">
                  <a16:creationId xmlns:a16="http://schemas.microsoft.com/office/drawing/2014/main" id="{096D0179-97EB-44D7-B29D-775BF487D688}"/>
                </a:ext>
              </a:extLst>
            </p:cNvPr>
            <p:cNvSpPr/>
            <p:nvPr/>
          </p:nvSpPr>
          <p:spPr bwMode="auto">
            <a:xfrm>
              <a:off x="5945381" y="1288838"/>
              <a:ext cx="779671" cy="77966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1"/>
            </a:solidFill>
            <a:ln w="57150">
              <a:solidFill>
                <a:schemeClr val="bg1"/>
              </a:solidFill>
            </a:ln>
            <a:effectLst/>
            <a:extLst/>
          </p:spPr>
          <p:txBody>
            <a:bodyPr wrap="square" lIns="91440" tIns="45720" rIns="91440" bIns="45720" anchor="ctr">
              <a:normAutofit/>
            </a:bodyPr>
            <a:lstStyle/>
            <a:p>
              <a:pPr algn="ctr"/>
              <a:endParaRPr/>
            </a:p>
          </p:txBody>
        </p:sp>
        <p:sp>
          <p:nvSpPr>
            <p:cNvPr id="20" name="iṩļiḓê">
              <a:extLst>
                <a:ext uri="{FF2B5EF4-FFF2-40B4-BE49-F238E27FC236}">
                  <a16:creationId xmlns:a16="http://schemas.microsoft.com/office/drawing/2014/main" id="{0A9B55A9-CAB3-45D0-9AF1-1E439E829C44}"/>
                </a:ext>
              </a:extLst>
            </p:cNvPr>
            <p:cNvSpPr/>
            <p:nvPr/>
          </p:nvSpPr>
          <p:spPr bwMode="auto">
            <a:xfrm>
              <a:off x="6168033" y="1495696"/>
              <a:ext cx="334368" cy="3668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lnTo>
                    <a:pt x="15882" y="21600"/>
                  </a:lnTo>
                  <a:lnTo>
                    <a:pt x="15882" y="0"/>
                  </a:lnTo>
                  <a:lnTo>
                    <a:pt x="21600" y="0"/>
                  </a:lnTo>
                  <a:cubicBezTo>
                    <a:pt x="21600" y="0"/>
                    <a:pt x="21600" y="21600"/>
                    <a:pt x="21600" y="21600"/>
                  </a:cubicBezTo>
                  <a:close/>
                  <a:moveTo>
                    <a:pt x="13658" y="21600"/>
                  </a:moveTo>
                  <a:lnTo>
                    <a:pt x="7941" y="21600"/>
                  </a:lnTo>
                  <a:lnTo>
                    <a:pt x="7941" y="9983"/>
                  </a:lnTo>
                  <a:lnTo>
                    <a:pt x="13658" y="9983"/>
                  </a:lnTo>
                  <a:cubicBezTo>
                    <a:pt x="13658" y="9983"/>
                    <a:pt x="13658" y="21600"/>
                    <a:pt x="13658" y="21600"/>
                  </a:cubicBezTo>
                  <a:close/>
                  <a:moveTo>
                    <a:pt x="5717" y="21600"/>
                  </a:moveTo>
                  <a:lnTo>
                    <a:pt x="0" y="21600"/>
                  </a:lnTo>
                  <a:lnTo>
                    <a:pt x="0" y="5989"/>
                  </a:lnTo>
                  <a:lnTo>
                    <a:pt x="5717" y="5989"/>
                  </a:lnTo>
                  <a:cubicBezTo>
                    <a:pt x="5717" y="5989"/>
                    <a:pt x="5717" y="21600"/>
                    <a:pt x="5717" y="21600"/>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chor="ctr">
              <a:normAutofit/>
            </a:bodyPr>
            <a:lstStyle/>
            <a:p>
              <a:pPr algn="ctr"/>
              <a:endParaRPr/>
            </a:p>
          </p:txBody>
        </p:sp>
      </p:grpSp>
      <p:grpSp>
        <p:nvGrpSpPr>
          <p:cNvPr id="10" name="îṣḷïḋè">
            <a:extLst>
              <a:ext uri="{FF2B5EF4-FFF2-40B4-BE49-F238E27FC236}">
                <a16:creationId xmlns:a16="http://schemas.microsoft.com/office/drawing/2014/main" id="{8DF6BBF6-543A-44BA-AF03-F91074F35E9A}"/>
              </a:ext>
            </a:extLst>
          </p:cNvPr>
          <p:cNvGrpSpPr/>
          <p:nvPr/>
        </p:nvGrpSpPr>
        <p:grpSpPr>
          <a:xfrm>
            <a:off x="9514845" y="1288838"/>
            <a:ext cx="779671" cy="779669"/>
            <a:chOff x="5945381" y="1288838"/>
            <a:chExt cx="779671" cy="779669"/>
          </a:xfrm>
        </p:grpSpPr>
        <p:sp>
          <p:nvSpPr>
            <p:cNvPr id="17" name="ïŝliḓê">
              <a:extLst>
                <a:ext uri="{FF2B5EF4-FFF2-40B4-BE49-F238E27FC236}">
                  <a16:creationId xmlns:a16="http://schemas.microsoft.com/office/drawing/2014/main" id="{68017D56-97D2-411A-AFA8-80554568E2DA}"/>
                </a:ext>
              </a:extLst>
            </p:cNvPr>
            <p:cNvSpPr/>
            <p:nvPr/>
          </p:nvSpPr>
          <p:spPr bwMode="auto">
            <a:xfrm>
              <a:off x="5945381" y="1288838"/>
              <a:ext cx="779671" cy="77966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1"/>
            </a:solidFill>
            <a:ln w="57150">
              <a:solidFill>
                <a:schemeClr val="bg1"/>
              </a:solidFill>
            </a:ln>
            <a:effectLst/>
            <a:extLst/>
          </p:spPr>
          <p:txBody>
            <a:bodyPr wrap="square" lIns="91440" tIns="45720" rIns="91440" bIns="45720" anchor="ctr">
              <a:normAutofit/>
            </a:bodyPr>
            <a:lstStyle/>
            <a:p>
              <a:pPr algn="ctr"/>
              <a:endParaRPr/>
            </a:p>
          </p:txBody>
        </p:sp>
        <p:sp>
          <p:nvSpPr>
            <p:cNvPr id="18" name="ïsľiḍe">
              <a:extLst>
                <a:ext uri="{FF2B5EF4-FFF2-40B4-BE49-F238E27FC236}">
                  <a16:creationId xmlns:a16="http://schemas.microsoft.com/office/drawing/2014/main" id="{079319E0-57BE-4460-8669-F1C8E0C0240C}"/>
                </a:ext>
              </a:extLst>
            </p:cNvPr>
            <p:cNvSpPr/>
            <p:nvPr/>
          </p:nvSpPr>
          <p:spPr bwMode="auto">
            <a:xfrm>
              <a:off x="6168033" y="1495696"/>
              <a:ext cx="334368" cy="3668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lnTo>
                    <a:pt x="15882" y="21600"/>
                  </a:lnTo>
                  <a:lnTo>
                    <a:pt x="15882" y="0"/>
                  </a:lnTo>
                  <a:lnTo>
                    <a:pt x="21600" y="0"/>
                  </a:lnTo>
                  <a:cubicBezTo>
                    <a:pt x="21600" y="0"/>
                    <a:pt x="21600" y="21600"/>
                    <a:pt x="21600" y="21600"/>
                  </a:cubicBezTo>
                  <a:close/>
                  <a:moveTo>
                    <a:pt x="13658" y="21600"/>
                  </a:moveTo>
                  <a:lnTo>
                    <a:pt x="7941" y="21600"/>
                  </a:lnTo>
                  <a:lnTo>
                    <a:pt x="7941" y="9983"/>
                  </a:lnTo>
                  <a:lnTo>
                    <a:pt x="13658" y="9983"/>
                  </a:lnTo>
                  <a:cubicBezTo>
                    <a:pt x="13658" y="9983"/>
                    <a:pt x="13658" y="21600"/>
                    <a:pt x="13658" y="21600"/>
                  </a:cubicBezTo>
                  <a:close/>
                  <a:moveTo>
                    <a:pt x="5717" y="21600"/>
                  </a:moveTo>
                  <a:lnTo>
                    <a:pt x="0" y="21600"/>
                  </a:lnTo>
                  <a:lnTo>
                    <a:pt x="0" y="5989"/>
                  </a:lnTo>
                  <a:lnTo>
                    <a:pt x="5717" y="5989"/>
                  </a:lnTo>
                  <a:cubicBezTo>
                    <a:pt x="5717" y="5989"/>
                    <a:pt x="5717" y="21600"/>
                    <a:pt x="5717" y="21600"/>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chor="ctr">
              <a:normAutofit/>
            </a:bodyPr>
            <a:lstStyle/>
            <a:p>
              <a:pPr algn="ctr"/>
              <a:endParaRPr/>
            </a:p>
          </p:txBody>
        </p:sp>
      </p:grpSp>
      <p:sp>
        <p:nvSpPr>
          <p:cNvPr id="21" name="文本占位符 63">
            <a:extLst>
              <a:ext uri="{FF2B5EF4-FFF2-40B4-BE49-F238E27FC236}">
                <a16:creationId xmlns:a16="http://schemas.microsoft.com/office/drawing/2014/main" id="{E5CAF217-2063-4A53-985C-C4ABB40C9CAC}"/>
              </a:ext>
            </a:extLst>
          </p:cNvPr>
          <p:cNvSpPr txBox="1">
            <a:spLocks/>
          </p:cNvSpPr>
          <p:nvPr/>
        </p:nvSpPr>
        <p:spPr>
          <a:xfrm>
            <a:off x="5164539" y="2489003"/>
            <a:ext cx="2290190" cy="354554"/>
          </a:xfrm>
          <a:prstGeom prst="rect">
            <a:avLst/>
          </a:prstGeom>
          <a:effectLst/>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小标题</a:t>
            </a:r>
          </a:p>
        </p:txBody>
      </p:sp>
      <p:sp>
        <p:nvSpPr>
          <p:cNvPr id="22" name="文本占位符 63">
            <a:extLst>
              <a:ext uri="{FF2B5EF4-FFF2-40B4-BE49-F238E27FC236}">
                <a16:creationId xmlns:a16="http://schemas.microsoft.com/office/drawing/2014/main" id="{EC2DFDC0-49F5-4332-A21F-410868BFE153}"/>
              </a:ext>
            </a:extLst>
          </p:cNvPr>
          <p:cNvSpPr txBox="1">
            <a:spLocks/>
          </p:cNvSpPr>
          <p:nvPr/>
        </p:nvSpPr>
        <p:spPr>
          <a:xfrm>
            <a:off x="5164539" y="2955170"/>
            <a:ext cx="2290190" cy="1907231"/>
          </a:xfrm>
          <a:prstGeom prst="rect">
            <a:avLst/>
          </a:prstGeom>
          <a:effectLst/>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在这输入小标题内容在这输入小标题内容在这输入小标题内容在这输入小标题内容在这输入小标题内容</a:t>
            </a:r>
          </a:p>
        </p:txBody>
      </p:sp>
      <p:sp>
        <p:nvSpPr>
          <p:cNvPr id="23" name="文本占位符 63">
            <a:extLst>
              <a:ext uri="{FF2B5EF4-FFF2-40B4-BE49-F238E27FC236}">
                <a16:creationId xmlns:a16="http://schemas.microsoft.com/office/drawing/2014/main" id="{3B6E9FCC-C7B4-48E5-B25F-C240F9D80F43}"/>
              </a:ext>
            </a:extLst>
          </p:cNvPr>
          <p:cNvSpPr txBox="1">
            <a:spLocks/>
          </p:cNvSpPr>
          <p:nvPr/>
        </p:nvSpPr>
        <p:spPr>
          <a:xfrm>
            <a:off x="8733916" y="2489003"/>
            <a:ext cx="2290190" cy="354554"/>
          </a:xfrm>
          <a:prstGeom prst="rect">
            <a:avLst/>
          </a:prstGeom>
          <a:effectLst/>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小标题</a:t>
            </a:r>
          </a:p>
        </p:txBody>
      </p:sp>
      <p:sp>
        <p:nvSpPr>
          <p:cNvPr id="24" name="文本占位符 63">
            <a:extLst>
              <a:ext uri="{FF2B5EF4-FFF2-40B4-BE49-F238E27FC236}">
                <a16:creationId xmlns:a16="http://schemas.microsoft.com/office/drawing/2014/main" id="{693FC212-CB5B-43B7-AC94-45D8A4CCC48D}"/>
              </a:ext>
            </a:extLst>
          </p:cNvPr>
          <p:cNvSpPr txBox="1">
            <a:spLocks/>
          </p:cNvSpPr>
          <p:nvPr/>
        </p:nvSpPr>
        <p:spPr>
          <a:xfrm>
            <a:off x="8733916" y="2955170"/>
            <a:ext cx="2290190" cy="1907231"/>
          </a:xfrm>
          <a:prstGeom prst="rect">
            <a:avLst/>
          </a:prstGeom>
          <a:effectLst/>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在这输入小标题内容在这输入小标题内容在这输入小标题内容在这输入小标题内容在这输入小标题内容</a:t>
            </a:r>
          </a:p>
        </p:txBody>
      </p:sp>
      <p:sp>
        <p:nvSpPr>
          <p:cNvPr id="25" name="文本占位符 2">
            <a:extLst>
              <a:ext uri="{FF2B5EF4-FFF2-40B4-BE49-F238E27FC236}">
                <a16:creationId xmlns:a16="http://schemas.microsoft.com/office/drawing/2014/main" id="{A4684049-BCBC-4937-BEAF-1BCB340E6523}"/>
              </a:ext>
            </a:extLst>
          </p:cNvPr>
          <p:cNvSpPr txBox="1">
            <a:spLocks/>
          </p:cNvSpPr>
          <p:nvPr/>
        </p:nvSpPr>
        <p:spPr>
          <a:xfrm>
            <a:off x="1433362" y="2358490"/>
            <a:ext cx="2474549" cy="577678"/>
          </a:xfrm>
          <a:prstGeom prst="rect">
            <a:avLst/>
          </a:prstGeom>
          <a:effectLst/>
        </p:spPr>
        <p:txBody>
          <a:bodyPr vert="horz" lIns="0" tIns="0" rIns="0" bIns="0" rtlCol="0" anchor="ctr" anchorCtr="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输入总结性小标题</a:t>
            </a:r>
          </a:p>
        </p:txBody>
      </p:sp>
      <p:sp>
        <p:nvSpPr>
          <p:cNvPr id="26" name="文本占位符 5">
            <a:extLst>
              <a:ext uri="{FF2B5EF4-FFF2-40B4-BE49-F238E27FC236}">
                <a16:creationId xmlns:a16="http://schemas.microsoft.com/office/drawing/2014/main" id="{82C1857C-3D88-4FA8-8595-169A0FB0CBFB}"/>
              </a:ext>
            </a:extLst>
          </p:cNvPr>
          <p:cNvSpPr txBox="1">
            <a:spLocks/>
          </p:cNvSpPr>
          <p:nvPr/>
        </p:nvSpPr>
        <p:spPr>
          <a:xfrm>
            <a:off x="1512774" y="2955170"/>
            <a:ext cx="2315724" cy="1845208"/>
          </a:xfrm>
          <a:prstGeom prst="rect">
            <a:avLst/>
          </a:prstGeom>
          <a:effectLst/>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在这输入小标题内容在这输入小标题内容在这输入小标题内容在这输入小标题内容在这输入小标题内容</a:t>
            </a:r>
          </a:p>
        </p:txBody>
      </p:sp>
    </p:spTree>
    <p:extLst>
      <p:ext uri="{BB962C8B-B14F-4D97-AF65-F5344CB8AC3E}">
        <p14:creationId xmlns:p14="http://schemas.microsoft.com/office/powerpoint/2010/main" val="35953638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9859D6-197C-4910-8135-BC8F3BA342FB}"/>
              </a:ext>
            </a:extLst>
          </p:cNvPr>
          <p:cNvSpPr>
            <a:spLocks noGrp="1"/>
          </p:cNvSpPr>
          <p:nvPr>
            <p:ph type="title"/>
          </p:nvPr>
        </p:nvSpPr>
        <p:spPr/>
        <p:txBody>
          <a:bodyPr/>
          <a:lstStyle/>
          <a:p>
            <a:r>
              <a:rPr lang="zh-CN" altLang="en-US" dirty="0"/>
              <a:t>关于三种关系的图文内容</a:t>
            </a:r>
          </a:p>
        </p:txBody>
      </p:sp>
      <p:pic>
        <p:nvPicPr>
          <p:cNvPr id="13" name="图片占位符 12">
            <a:extLst>
              <a:ext uri="{FF2B5EF4-FFF2-40B4-BE49-F238E27FC236}">
                <a16:creationId xmlns:a16="http://schemas.microsoft.com/office/drawing/2014/main" id="{CD83A89B-4A16-4CC1-8554-4FE57D7DC0F8}"/>
              </a:ext>
            </a:extLst>
          </p:cNvPr>
          <p:cNvPicPr>
            <a:picLocks noGrp="1" noChangeAspect="1"/>
          </p:cNvPicPr>
          <p:nvPr>
            <p:ph type="pic" sz="quarter" idx="10"/>
          </p:nvPr>
        </p:nvPicPr>
        <p:blipFill rotWithShape="1">
          <a:blip r:embed="rId2" cstate="email">
            <a:extLst>
              <a:ext uri="{BEBA8EAE-BF5A-486C-A8C5-ECC9F3942E4B}">
                <a14:imgProps xmlns:a14="http://schemas.microsoft.com/office/drawing/2010/main">
                  <a14:imgLayer r:embed="rId3">
                    <a14:imgEffect>
                      <a14:saturation sat="88000"/>
                    </a14:imgEffect>
                    <a14:imgEffect>
                      <a14:brightnessContrast contrast="-15000"/>
                    </a14:imgEffect>
                  </a14:imgLayer>
                </a14:imgProps>
              </a:ext>
              <a:ext uri="{28A0092B-C50C-407E-A947-70E740481C1C}">
                <a14:useLocalDpi xmlns:a14="http://schemas.microsoft.com/office/drawing/2010/main"/>
              </a:ext>
            </a:extLst>
          </a:blip>
          <a:srcRect/>
          <a:stretch/>
        </p:blipFill>
        <p:spPr>
          <a:xfrm>
            <a:off x="873695" y="1446850"/>
            <a:ext cx="3068320" cy="2416745"/>
          </a:xfrm>
        </p:spPr>
      </p:pic>
      <p:pic>
        <p:nvPicPr>
          <p:cNvPr id="15" name="图片占位符 14">
            <a:extLst>
              <a:ext uri="{FF2B5EF4-FFF2-40B4-BE49-F238E27FC236}">
                <a16:creationId xmlns:a16="http://schemas.microsoft.com/office/drawing/2014/main" id="{13A917AB-C60F-439F-84D1-B4B58C790EAD}"/>
              </a:ext>
            </a:extLst>
          </p:cNvPr>
          <p:cNvPicPr>
            <a:picLocks noGrp="1" noChangeAspect="1"/>
          </p:cNvPicPr>
          <p:nvPr>
            <p:ph type="pic" sz="quarter" idx="11"/>
          </p:nvPr>
        </p:nvPicPr>
        <p:blipFill rotWithShape="1">
          <a:blip r:embed="rId4" cstate="email">
            <a:extLst>
              <a:ext uri="{28A0092B-C50C-407E-A947-70E740481C1C}">
                <a14:useLocalDpi xmlns:a14="http://schemas.microsoft.com/office/drawing/2010/main"/>
              </a:ext>
            </a:extLst>
          </a:blip>
          <a:srcRect/>
          <a:stretch/>
        </p:blipFill>
        <p:spPr>
          <a:xfrm>
            <a:off x="4561840" y="1446850"/>
            <a:ext cx="3068320" cy="2416745"/>
          </a:xfrm>
        </p:spPr>
      </p:pic>
      <p:pic>
        <p:nvPicPr>
          <p:cNvPr id="17" name="图片占位符 16">
            <a:extLst>
              <a:ext uri="{FF2B5EF4-FFF2-40B4-BE49-F238E27FC236}">
                <a16:creationId xmlns:a16="http://schemas.microsoft.com/office/drawing/2014/main" id="{403CCDB3-DEFD-4F8C-9F4C-782042147373}"/>
              </a:ext>
            </a:extLst>
          </p:cNvPr>
          <p:cNvPicPr>
            <a:picLocks noGrp="1" noChangeAspect="1"/>
          </p:cNvPicPr>
          <p:nvPr>
            <p:ph type="pic" sz="quarter" idx="12"/>
          </p:nvPr>
        </p:nvPicPr>
        <p:blipFill rotWithShape="1">
          <a:blip r:embed="rId5" cstate="email">
            <a:extLst>
              <a:ext uri="{BEBA8EAE-BF5A-486C-A8C5-ECC9F3942E4B}">
                <a14:imgProps xmlns:a14="http://schemas.microsoft.com/office/drawing/2010/main">
                  <a14:imgLayer r:embed="rId6">
                    <a14:imgEffect>
                      <a14:saturation sat="94000"/>
                    </a14:imgEffect>
                    <a14:imgEffect>
                      <a14:brightnessContrast contrast="-6000"/>
                    </a14:imgEffect>
                  </a14:imgLayer>
                </a14:imgProps>
              </a:ext>
              <a:ext uri="{28A0092B-C50C-407E-A947-70E740481C1C}">
                <a14:useLocalDpi xmlns:a14="http://schemas.microsoft.com/office/drawing/2010/main"/>
              </a:ext>
            </a:extLst>
          </a:blip>
          <a:srcRect b="-355"/>
          <a:stretch/>
        </p:blipFill>
        <p:spPr>
          <a:xfrm>
            <a:off x="8249985" y="1446850"/>
            <a:ext cx="3068320" cy="2416745"/>
          </a:xfrm>
        </p:spPr>
      </p:pic>
      <p:sp>
        <p:nvSpPr>
          <p:cNvPr id="14" name="文本占位符 14">
            <a:extLst>
              <a:ext uri="{FF2B5EF4-FFF2-40B4-BE49-F238E27FC236}">
                <a16:creationId xmlns:a16="http://schemas.microsoft.com/office/drawing/2014/main" id="{DC17B093-9D38-4E4D-A1B1-32CB5865E47F}"/>
              </a:ext>
            </a:extLst>
          </p:cNvPr>
          <p:cNvSpPr txBox="1">
            <a:spLocks/>
          </p:cNvSpPr>
          <p:nvPr/>
        </p:nvSpPr>
        <p:spPr>
          <a:xfrm>
            <a:off x="873696" y="3680266"/>
            <a:ext cx="2540446" cy="417009"/>
          </a:xfrm>
          <a:prstGeom prst="rect">
            <a:avLst/>
          </a:prstGeom>
          <a:solidFill>
            <a:schemeClr val="accent1"/>
          </a:solidFill>
        </p:spPr>
        <p:txBody>
          <a:bodyPr vert="horz" lIns="0" tIns="0" rIns="0" bIns="0" rtlCol="0" anchor="ctr" anchorCtr="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chemeClr val="bg1"/>
                </a:solidFill>
                <a:latin typeface="+mn-ea"/>
              </a:rPr>
              <a:t>输入小标题</a:t>
            </a:r>
          </a:p>
        </p:txBody>
      </p:sp>
      <p:sp>
        <p:nvSpPr>
          <p:cNvPr id="19" name="文本占位符 20">
            <a:extLst>
              <a:ext uri="{FF2B5EF4-FFF2-40B4-BE49-F238E27FC236}">
                <a16:creationId xmlns:a16="http://schemas.microsoft.com/office/drawing/2014/main" id="{9FF8F096-FB20-436E-B6E7-68F2619317C8}"/>
              </a:ext>
            </a:extLst>
          </p:cNvPr>
          <p:cNvSpPr txBox="1">
            <a:spLocks/>
          </p:cNvSpPr>
          <p:nvPr/>
        </p:nvSpPr>
        <p:spPr>
          <a:xfrm>
            <a:off x="873695" y="4295141"/>
            <a:ext cx="3068320" cy="1838959"/>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在此输入小标题的相关内容在此输入小标题的相关内容在此输入小标题的相关内容在此输入小标题的相关内容在此输入小标题的相关内容</a:t>
            </a:r>
          </a:p>
        </p:txBody>
      </p:sp>
      <p:sp>
        <p:nvSpPr>
          <p:cNvPr id="22" name="文本占位符 20">
            <a:extLst>
              <a:ext uri="{FF2B5EF4-FFF2-40B4-BE49-F238E27FC236}">
                <a16:creationId xmlns:a16="http://schemas.microsoft.com/office/drawing/2014/main" id="{BB278978-9987-4141-9CC6-2004C638E026}"/>
              </a:ext>
            </a:extLst>
          </p:cNvPr>
          <p:cNvSpPr txBox="1">
            <a:spLocks/>
          </p:cNvSpPr>
          <p:nvPr/>
        </p:nvSpPr>
        <p:spPr>
          <a:xfrm>
            <a:off x="4561840" y="4295140"/>
            <a:ext cx="3068320" cy="1838959"/>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在此输入小标题的相关内容在此输入小标题的相关内容在此输入小标题的相关内容在此输入小标题的相关内容在此输入小标题的相关内容</a:t>
            </a:r>
          </a:p>
        </p:txBody>
      </p:sp>
      <p:sp>
        <p:nvSpPr>
          <p:cNvPr id="23" name="文本占位符 20">
            <a:extLst>
              <a:ext uri="{FF2B5EF4-FFF2-40B4-BE49-F238E27FC236}">
                <a16:creationId xmlns:a16="http://schemas.microsoft.com/office/drawing/2014/main" id="{F6CC2446-48D8-44E0-988F-65EAB008FF5F}"/>
              </a:ext>
            </a:extLst>
          </p:cNvPr>
          <p:cNvSpPr txBox="1">
            <a:spLocks/>
          </p:cNvSpPr>
          <p:nvPr/>
        </p:nvSpPr>
        <p:spPr>
          <a:xfrm>
            <a:off x="8237283" y="4295139"/>
            <a:ext cx="3068320" cy="1838959"/>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在此输入小标题的相关内容在此输入小标题的相关内容在此输入小标题的相关内容在此输入小标题的相关内容在此输入小标题的相关内容</a:t>
            </a:r>
          </a:p>
        </p:txBody>
      </p:sp>
      <p:sp>
        <p:nvSpPr>
          <p:cNvPr id="25" name="文本占位符 14">
            <a:extLst>
              <a:ext uri="{FF2B5EF4-FFF2-40B4-BE49-F238E27FC236}">
                <a16:creationId xmlns:a16="http://schemas.microsoft.com/office/drawing/2014/main" id="{B348448C-73EF-49CA-8B1C-285A4041B75B}"/>
              </a:ext>
            </a:extLst>
          </p:cNvPr>
          <p:cNvSpPr txBox="1">
            <a:spLocks/>
          </p:cNvSpPr>
          <p:nvPr/>
        </p:nvSpPr>
        <p:spPr>
          <a:xfrm>
            <a:off x="4561840" y="3680266"/>
            <a:ext cx="2540446" cy="417009"/>
          </a:xfrm>
          <a:prstGeom prst="rect">
            <a:avLst/>
          </a:prstGeom>
          <a:solidFill>
            <a:schemeClr val="accent1"/>
          </a:solidFill>
        </p:spPr>
        <p:txBody>
          <a:bodyPr vert="horz" lIns="0" tIns="0" rIns="0" bIns="0" rtlCol="0" anchor="ctr" anchorCtr="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chemeClr val="bg1"/>
                </a:solidFill>
                <a:latin typeface="+mn-ea"/>
              </a:rPr>
              <a:t>输入小标题</a:t>
            </a:r>
          </a:p>
        </p:txBody>
      </p:sp>
      <p:sp>
        <p:nvSpPr>
          <p:cNvPr id="26" name="文本占位符 14">
            <a:extLst>
              <a:ext uri="{FF2B5EF4-FFF2-40B4-BE49-F238E27FC236}">
                <a16:creationId xmlns:a16="http://schemas.microsoft.com/office/drawing/2014/main" id="{2D870A49-795D-4251-A18F-D4441A33A31E}"/>
              </a:ext>
            </a:extLst>
          </p:cNvPr>
          <p:cNvSpPr txBox="1">
            <a:spLocks/>
          </p:cNvSpPr>
          <p:nvPr/>
        </p:nvSpPr>
        <p:spPr>
          <a:xfrm>
            <a:off x="8249984" y="3680266"/>
            <a:ext cx="2540446" cy="417009"/>
          </a:xfrm>
          <a:prstGeom prst="rect">
            <a:avLst/>
          </a:prstGeom>
          <a:solidFill>
            <a:schemeClr val="accent1"/>
          </a:solidFill>
        </p:spPr>
        <p:txBody>
          <a:bodyPr vert="horz" lIns="0" tIns="0" rIns="0" bIns="0" rtlCol="0" anchor="ctr" anchorCtr="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chemeClr val="bg1"/>
                </a:solidFill>
                <a:latin typeface="+mn-ea"/>
              </a:rPr>
              <a:t>输入小标题</a:t>
            </a:r>
          </a:p>
        </p:txBody>
      </p:sp>
    </p:spTree>
    <p:extLst>
      <p:ext uri="{BB962C8B-B14F-4D97-AF65-F5344CB8AC3E}">
        <p14:creationId xmlns:p14="http://schemas.microsoft.com/office/powerpoint/2010/main" val="4783512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22">
            <a:extLst>
              <a:ext uri="{FF2B5EF4-FFF2-40B4-BE49-F238E27FC236}">
                <a16:creationId xmlns:a16="http://schemas.microsoft.com/office/drawing/2014/main" id="{7B3CD51B-CF3B-4F57-BC81-0625ED1F0969}"/>
              </a:ext>
            </a:extLst>
          </p:cNvPr>
          <p:cNvSpPr>
            <a:spLocks noGrp="1"/>
          </p:cNvSpPr>
          <p:nvPr>
            <p:ph type="title"/>
          </p:nvPr>
        </p:nvSpPr>
        <p:spPr/>
        <p:txBody>
          <a:bodyPr/>
          <a:lstStyle/>
          <a:p>
            <a:r>
              <a:rPr lang="zh-CN" altLang="en-US" dirty="0"/>
              <a:t>关于三种关系的图文内容</a:t>
            </a:r>
          </a:p>
        </p:txBody>
      </p:sp>
      <p:sp>
        <p:nvSpPr>
          <p:cNvPr id="3" name="文本占位符 14">
            <a:extLst>
              <a:ext uri="{FF2B5EF4-FFF2-40B4-BE49-F238E27FC236}">
                <a16:creationId xmlns:a16="http://schemas.microsoft.com/office/drawing/2014/main" id="{A0FC8825-2F2E-4DE5-A53B-B9A121FF85DB}"/>
              </a:ext>
            </a:extLst>
          </p:cNvPr>
          <p:cNvSpPr txBox="1">
            <a:spLocks/>
          </p:cNvSpPr>
          <p:nvPr/>
        </p:nvSpPr>
        <p:spPr>
          <a:xfrm>
            <a:off x="660398" y="1483717"/>
            <a:ext cx="3494914"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4" name="文本占位符 14">
            <a:extLst>
              <a:ext uri="{FF2B5EF4-FFF2-40B4-BE49-F238E27FC236}">
                <a16:creationId xmlns:a16="http://schemas.microsoft.com/office/drawing/2014/main" id="{BBB98175-8351-48EB-B843-0D585AF83707}"/>
              </a:ext>
            </a:extLst>
          </p:cNvPr>
          <p:cNvSpPr txBox="1">
            <a:spLocks/>
          </p:cNvSpPr>
          <p:nvPr/>
        </p:nvSpPr>
        <p:spPr>
          <a:xfrm>
            <a:off x="4342192" y="1483717"/>
            <a:ext cx="3494914"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5" name="文本占位符 14">
            <a:extLst>
              <a:ext uri="{FF2B5EF4-FFF2-40B4-BE49-F238E27FC236}">
                <a16:creationId xmlns:a16="http://schemas.microsoft.com/office/drawing/2014/main" id="{3BFE703F-F35F-4AD9-911B-76863AAB866C}"/>
              </a:ext>
            </a:extLst>
          </p:cNvPr>
          <p:cNvSpPr txBox="1">
            <a:spLocks/>
          </p:cNvSpPr>
          <p:nvPr/>
        </p:nvSpPr>
        <p:spPr>
          <a:xfrm>
            <a:off x="8023986" y="1483717"/>
            <a:ext cx="3494914"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6" name="文本占位符 20">
            <a:extLst>
              <a:ext uri="{FF2B5EF4-FFF2-40B4-BE49-F238E27FC236}">
                <a16:creationId xmlns:a16="http://schemas.microsoft.com/office/drawing/2014/main" id="{19F36D47-27BB-4BD0-95A6-E96FBA9C7412}"/>
              </a:ext>
            </a:extLst>
          </p:cNvPr>
          <p:cNvSpPr txBox="1">
            <a:spLocks/>
          </p:cNvSpPr>
          <p:nvPr/>
        </p:nvSpPr>
        <p:spPr>
          <a:xfrm>
            <a:off x="1007044" y="4072890"/>
            <a:ext cx="2801622" cy="1859281"/>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latin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t>在此输入小标题相关内容在此输入小标题相关内容在此输入小标题相关内容在此输入小标题相关内容在此输入小标题相关内容</a:t>
            </a:r>
          </a:p>
        </p:txBody>
      </p:sp>
      <p:sp>
        <p:nvSpPr>
          <p:cNvPr id="7" name="文本占位符 20">
            <a:extLst>
              <a:ext uri="{FF2B5EF4-FFF2-40B4-BE49-F238E27FC236}">
                <a16:creationId xmlns:a16="http://schemas.microsoft.com/office/drawing/2014/main" id="{AAA7909C-D70C-4FDA-9D05-998395CB166A}"/>
              </a:ext>
            </a:extLst>
          </p:cNvPr>
          <p:cNvSpPr txBox="1">
            <a:spLocks/>
          </p:cNvSpPr>
          <p:nvPr/>
        </p:nvSpPr>
        <p:spPr>
          <a:xfrm>
            <a:off x="4688838" y="4072890"/>
            <a:ext cx="2801622" cy="1859280"/>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latin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t>在此输入小标题相关内容在此输入小标题相关内容在此输入小标题相关内容在此输入小标题相关内容在此输入小标题相关内容</a:t>
            </a:r>
          </a:p>
        </p:txBody>
      </p:sp>
      <p:sp>
        <p:nvSpPr>
          <p:cNvPr id="8" name="文本占位符 20">
            <a:extLst>
              <a:ext uri="{FF2B5EF4-FFF2-40B4-BE49-F238E27FC236}">
                <a16:creationId xmlns:a16="http://schemas.microsoft.com/office/drawing/2014/main" id="{703D8539-C9BA-4116-870F-3094B6C57AD0}"/>
              </a:ext>
            </a:extLst>
          </p:cNvPr>
          <p:cNvSpPr txBox="1">
            <a:spLocks/>
          </p:cNvSpPr>
          <p:nvPr/>
        </p:nvSpPr>
        <p:spPr>
          <a:xfrm>
            <a:off x="8370632" y="4072890"/>
            <a:ext cx="2801622" cy="1859280"/>
          </a:xfrm>
          <a:prstGeom prst="rect">
            <a:avLst/>
          </a:prstGeom>
        </p:spPr>
        <p:txBody>
          <a:bodyPr vert="horz" lIns="0" tIns="0" rIns="0" bIns="0" rtlCol="0">
            <a:normAutofit/>
          </a:bodyPr>
          <a:lstStyle>
            <a:defPPr>
              <a:defRPr lang="zh-CN"/>
            </a:defPPr>
            <a:lvl1pPr indent="0">
              <a:lnSpc>
                <a:spcPct val="13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20000"/>
              </a:lnSpc>
            </a:pPr>
            <a:r>
              <a:rPr lang="zh-CN" altLang="en-US" dirty="0">
                <a:latin typeface="+mn-ea"/>
              </a:rPr>
              <a:t>在此输入小标题相关内容在此输入小标题相关内容在此输入小标题相关内容在此输入小标题相关内容在此输入小标题相关内容</a:t>
            </a:r>
          </a:p>
        </p:txBody>
      </p:sp>
      <p:sp>
        <p:nvSpPr>
          <p:cNvPr id="9" name="椭圆 8">
            <a:extLst>
              <a:ext uri="{FF2B5EF4-FFF2-40B4-BE49-F238E27FC236}">
                <a16:creationId xmlns:a16="http://schemas.microsoft.com/office/drawing/2014/main" id="{17D59B13-9FC5-49C4-9E10-D0BC1D486208}"/>
              </a:ext>
            </a:extLst>
          </p:cNvPr>
          <p:cNvSpPr/>
          <p:nvPr/>
        </p:nvSpPr>
        <p:spPr>
          <a:xfrm>
            <a:off x="1701080" y="2249343"/>
            <a:ext cx="1404624" cy="1404624"/>
          </a:xfrm>
          <a:prstGeom prst="ellipse">
            <a:avLst/>
          </a:prstGeom>
          <a:noFill/>
          <a:ln w="12700">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0" name="椭圆 9">
            <a:extLst>
              <a:ext uri="{FF2B5EF4-FFF2-40B4-BE49-F238E27FC236}">
                <a16:creationId xmlns:a16="http://schemas.microsoft.com/office/drawing/2014/main" id="{27B0C302-B30C-455A-925F-F220B7A11A3D}"/>
              </a:ext>
            </a:extLst>
          </p:cNvPr>
          <p:cNvSpPr/>
          <p:nvPr/>
        </p:nvSpPr>
        <p:spPr>
          <a:xfrm>
            <a:off x="5387336" y="2249343"/>
            <a:ext cx="1404624" cy="1404624"/>
          </a:xfrm>
          <a:prstGeom prst="ellipse">
            <a:avLst/>
          </a:prstGeom>
          <a:noFill/>
          <a:ln w="12700">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mn-ea"/>
            </a:endParaRPr>
          </a:p>
        </p:txBody>
      </p:sp>
      <p:sp>
        <p:nvSpPr>
          <p:cNvPr id="11" name="椭圆 10">
            <a:extLst>
              <a:ext uri="{FF2B5EF4-FFF2-40B4-BE49-F238E27FC236}">
                <a16:creationId xmlns:a16="http://schemas.microsoft.com/office/drawing/2014/main" id="{AB0A2689-300B-4CCC-84E8-446B2AC51E75}"/>
              </a:ext>
            </a:extLst>
          </p:cNvPr>
          <p:cNvSpPr/>
          <p:nvPr/>
        </p:nvSpPr>
        <p:spPr>
          <a:xfrm>
            <a:off x="9069131" y="2249343"/>
            <a:ext cx="1404624" cy="1404624"/>
          </a:xfrm>
          <a:prstGeom prst="ellipse">
            <a:avLst/>
          </a:prstGeom>
          <a:noFill/>
          <a:ln w="12700">
            <a:solidFill>
              <a:schemeClr val="accent5">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mn-ea"/>
            </a:endParaRPr>
          </a:p>
        </p:txBody>
      </p:sp>
      <p:sp>
        <p:nvSpPr>
          <p:cNvPr id="12" name="teacher-at-the-blackboard_65882">
            <a:extLst>
              <a:ext uri="{FF2B5EF4-FFF2-40B4-BE49-F238E27FC236}">
                <a16:creationId xmlns:a16="http://schemas.microsoft.com/office/drawing/2014/main" id="{8B7450B1-B89A-4861-B8F1-07521B5E3F7D}"/>
              </a:ext>
            </a:extLst>
          </p:cNvPr>
          <p:cNvSpPr>
            <a:spLocks noChangeAspect="1"/>
          </p:cNvSpPr>
          <p:nvPr/>
        </p:nvSpPr>
        <p:spPr bwMode="auto">
          <a:xfrm>
            <a:off x="5784806" y="2659859"/>
            <a:ext cx="609685" cy="583592"/>
          </a:xfrm>
          <a:custGeom>
            <a:avLst/>
            <a:gdLst>
              <a:gd name="connsiteX0" fmla="*/ 37204 w 608415"/>
              <a:gd name="connsiteY0" fmla="*/ 154115 h 582377"/>
              <a:gd name="connsiteX1" fmla="*/ 185044 w 608415"/>
              <a:gd name="connsiteY1" fmla="*/ 154115 h 582377"/>
              <a:gd name="connsiteX2" fmla="*/ 225753 w 608415"/>
              <a:gd name="connsiteY2" fmla="*/ 173761 h 582377"/>
              <a:gd name="connsiteX3" fmla="*/ 265489 w 608415"/>
              <a:gd name="connsiteY3" fmla="*/ 223847 h 582377"/>
              <a:gd name="connsiteX4" fmla="*/ 273865 w 608415"/>
              <a:gd name="connsiteY4" fmla="*/ 234399 h 582377"/>
              <a:gd name="connsiteX5" fmla="*/ 333225 w 608415"/>
              <a:gd name="connsiteY5" fmla="*/ 234448 h 582377"/>
              <a:gd name="connsiteX6" fmla="*/ 349440 w 608415"/>
              <a:gd name="connsiteY6" fmla="*/ 250689 h 582377"/>
              <a:gd name="connsiteX7" fmla="*/ 349440 w 608415"/>
              <a:gd name="connsiteY7" fmla="*/ 263576 h 582377"/>
              <a:gd name="connsiteX8" fmla="*/ 333225 w 608415"/>
              <a:gd name="connsiteY8" fmla="*/ 279768 h 582377"/>
              <a:gd name="connsiteX9" fmla="*/ 262957 w 608415"/>
              <a:gd name="connsiteY9" fmla="*/ 279768 h 582377"/>
              <a:gd name="connsiteX10" fmla="*/ 245183 w 608415"/>
              <a:gd name="connsiteY10" fmla="*/ 271161 h 582377"/>
              <a:gd name="connsiteX11" fmla="*/ 215576 w 608415"/>
              <a:gd name="connsiteY11" fmla="*/ 233183 h 582377"/>
              <a:gd name="connsiteX12" fmla="*/ 209197 w 608415"/>
              <a:gd name="connsiteY12" fmla="*/ 230071 h 582377"/>
              <a:gd name="connsiteX13" fmla="*/ 207200 w 608415"/>
              <a:gd name="connsiteY13" fmla="*/ 230071 h 582377"/>
              <a:gd name="connsiteX14" fmla="*/ 199117 w 608415"/>
              <a:gd name="connsiteY14" fmla="*/ 238095 h 582377"/>
              <a:gd name="connsiteX15" fmla="*/ 198873 w 608415"/>
              <a:gd name="connsiteY15" fmla="*/ 566184 h 582377"/>
              <a:gd name="connsiteX16" fmla="*/ 182658 w 608415"/>
              <a:gd name="connsiteY16" fmla="*/ 582377 h 582377"/>
              <a:gd name="connsiteX17" fmla="*/ 155388 w 608415"/>
              <a:gd name="connsiteY17" fmla="*/ 582377 h 582377"/>
              <a:gd name="connsiteX18" fmla="*/ 139124 w 608415"/>
              <a:gd name="connsiteY18" fmla="*/ 566184 h 582377"/>
              <a:gd name="connsiteX19" fmla="*/ 139124 w 608415"/>
              <a:gd name="connsiteY19" fmla="*/ 430270 h 582377"/>
              <a:gd name="connsiteX20" fmla="*/ 130456 w 608415"/>
              <a:gd name="connsiteY20" fmla="*/ 421566 h 582377"/>
              <a:gd name="connsiteX21" fmla="*/ 121739 w 608415"/>
              <a:gd name="connsiteY21" fmla="*/ 430270 h 582377"/>
              <a:gd name="connsiteX22" fmla="*/ 121739 w 608415"/>
              <a:gd name="connsiteY22" fmla="*/ 565503 h 582377"/>
              <a:gd name="connsiteX23" fmla="*/ 104842 w 608415"/>
              <a:gd name="connsiteY23" fmla="*/ 582377 h 582377"/>
              <a:gd name="connsiteX24" fmla="*/ 78157 w 608415"/>
              <a:gd name="connsiteY24" fmla="*/ 582377 h 582377"/>
              <a:gd name="connsiteX25" fmla="*/ 61941 w 608415"/>
              <a:gd name="connsiteY25" fmla="*/ 566184 h 582377"/>
              <a:gd name="connsiteX26" fmla="*/ 61795 w 608415"/>
              <a:gd name="connsiteY26" fmla="*/ 238095 h 582377"/>
              <a:gd name="connsiteX27" fmla="*/ 53760 w 608415"/>
              <a:gd name="connsiteY27" fmla="*/ 230071 h 582377"/>
              <a:gd name="connsiteX28" fmla="*/ 45725 w 608415"/>
              <a:gd name="connsiteY28" fmla="*/ 238095 h 582377"/>
              <a:gd name="connsiteX29" fmla="*/ 45725 w 608415"/>
              <a:gd name="connsiteY29" fmla="*/ 364283 h 582377"/>
              <a:gd name="connsiteX30" fmla="*/ 29461 w 608415"/>
              <a:gd name="connsiteY30" fmla="*/ 380476 h 582377"/>
              <a:gd name="connsiteX31" fmla="*/ 16216 w 608415"/>
              <a:gd name="connsiteY31" fmla="*/ 380476 h 582377"/>
              <a:gd name="connsiteX32" fmla="*/ 0 w 608415"/>
              <a:gd name="connsiteY32" fmla="*/ 364283 h 582377"/>
              <a:gd name="connsiteX33" fmla="*/ 0 w 608415"/>
              <a:gd name="connsiteY33" fmla="*/ 191267 h 582377"/>
              <a:gd name="connsiteX34" fmla="*/ 37204 w 608415"/>
              <a:gd name="connsiteY34" fmla="*/ 154115 h 582377"/>
              <a:gd name="connsiteX35" fmla="*/ 281805 w 608415"/>
              <a:gd name="connsiteY35" fmla="*/ 51936 h 582377"/>
              <a:gd name="connsiteX36" fmla="*/ 592197 w 608415"/>
              <a:gd name="connsiteY36" fmla="*/ 51936 h 582377"/>
              <a:gd name="connsiteX37" fmla="*/ 608415 w 608415"/>
              <a:gd name="connsiteY37" fmla="*/ 68179 h 582377"/>
              <a:gd name="connsiteX38" fmla="*/ 608415 w 608415"/>
              <a:gd name="connsiteY38" fmla="*/ 273407 h 582377"/>
              <a:gd name="connsiteX39" fmla="*/ 592197 w 608415"/>
              <a:gd name="connsiteY39" fmla="*/ 289601 h 582377"/>
              <a:gd name="connsiteX40" fmla="*/ 347848 w 608415"/>
              <a:gd name="connsiteY40" fmla="*/ 289601 h 582377"/>
              <a:gd name="connsiteX41" fmla="*/ 368937 w 608415"/>
              <a:gd name="connsiteY41" fmla="*/ 257066 h 582377"/>
              <a:gd name="connsiteX42" fmla="*/ 362167 w 608415"/>
              <a:gd name="connsiteY42" fmla="*/ 236252 h 582377"/>
              <a:gd name="connsiteX43" fmla="*/ 424460 w 608415"/>
              <a:gd name="connsiteY43" fmla="*/ 159997 h 582377"/>
              <a:gd name="connsiteX44" fmla="*/ 423047 w 608415"/>
              <a:gd name="connsiteY44" fmla="*/ 144142 h 582377"/>
              <a:gd name="connsiteX45" fmla="*/ 406683 w 608415"/>
              <a:gd name="connsiteY45" fmla="*/ 145844 h 582377"/>
              <a:gd name="connsiteX46" fmla="*/ 343660 w 608415"/>
              <a:gd name="connsiteY46" fmla="*/ 222927 h 582377"/>
              <a:gd name="connsiteX47" fmla="*/ 333140 w 608415"/>
              <a:gd name="connsiteY47" fmla="*/ 221370 h 582377"/>
              <a:gd name="connsiteX48" fmla="*/ 333140 w 608415"/>
              <a:gd name="connsiteY48" fmla="*/ 221468 h 582377"/>
              <a:gd name="connsiteX49" fmla="*/ 280247 w 608415"/>
              <a:gd name="connsiteY49" fmla="*/ 221468 h 582377"/>
              <a:gd name="connsiteX50" fmla="*/ 265538 w 608415"/>
              <a:gd name="connsiteY50" fmla="*/ 202890 h 582377"/>
              <a:gd name="connsiteX51" fmla="*/ 265538 w 608415"/>
              <a:gd name="connsiteY51" fmla="*/ 68179 h 582377"/>
              <a:gd name="connsiteX52" fmla="*/ 281805 w 608415"/>
              <a:gd name="connsiteY52" fmla="*/ 51936 h 582377"/>
              <a:gd name="connsiteX53" fmla="*/ 130688 w 608415"/>
              <a:gd name="connsiteY53" fmla="*/ 0 h 582377"/>
              <a:gd name="connsiteX54" fmla="*/ 197161 w 608415"/>
              <a:gd name="connsiteY54" fmla="*/ 66402 h 582377"/>
              <a:gd name="connsiteX55" fmla="*/ 130688 w 608415"/>
              <a:gd name="connsiteY55" fmla="*/ 132804 h 582377"/>
              <a:gd name="connsiteX56" fmla="*/ 64215 w 608415"/>
              <a:gd name="connsiteY56" fmla="*/ 66402 h 582377"/>
              <a:gd name="connsiteX57" fmla="*/ 130688 w 608415"/>
              <a:gd name="connsiteY57" fmla="*/ 0 h 582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8415" h="582377">
                <a:moveTo>
                  <a:pt x="37204" y="154115"/>
                </a:moveTo>
                <a:lnTo>
                  <a:pt x="185044" y="154115"/>
                </a:lnTo>
                <a:cubicBezTo>
                  <a:pt x="200870" y="154115"/>
                  <a:pt x="215868" y="161409"/>
                  <a:pt x="225753" y="173761"/>
                </a:cubicBezTo>
                <a:lnTo>
                  <a:pt x="265489" y="223847"/>
                </a:lnTo>
                <a:lnTo>
                  <a:pt x="273865" y="234399"/>
                </a:lnTo>
                <a:cubicBezTo>
                  <a:pt x="273865" y="234399"/>
                  <a:pt x="311506" y="234399"/>
                  <a:pt x="333225" y="234448"/>
                </a:cubicBezTo>
                <a:cubicBezTo>
                  <a:pt x="342185" y="234448"/>
                  <a:pt x="349440" y="241742"/>
                  <a:pt x="349440" y="250689"/>
                </a:cubicBezTo>
                <a:lnTo>
                  <a:pt x="349440" y="263576"/>
                </a:lnTo>
                <a:cubicBezTo>
                  <a:pt x="349440" y="272523"/>
                  <a:pt x="342185" y="279768"/>
                  <a:pt x="333225" y="279768"/>
                </a:cubicBezTo>
                <a:lnTo>
                  <a:pt x="262957" y="279768"/>
                </a:lnTo>
                <a:cubicBezTo>
                  <a:pt x="255993" y="279768"/>
                  <a:pt x="249468" y="276608"/>
                  <a:pt x="245183" y="271161"/>
                </a:cubicBezTo>
                <a:lnTo>
                  <a:pt x="215576" y="233183"/>
                </a:lnTo>
                <a:cubicBezTo>
                  <a:pt x="214066" y="231238"/>
                  <a:pt x="211680" y="230071"/>
                  <a:pt x="209197" y="230071"/>
                </a:cubicBezTo>
                <a:lnTo>
                  <a:pt x="207200" y="230071"/>
                </a:lnTo>
                <a:cubicBezTo>
                  <a:pt x="202769" y="230071"/>
                  <a:pt x="199117" y="233621"/>
                  <a:pt x="199117" y="238095"/>
                </a:cubicBezTo>
                <a:lnTo>
                  <a:pt x="198873" y="566184"/>
                </a:lnTo>
                <a:cubicBezTo>
                  <a:pt x="198873" y="575132"/>
                  <a:pt x="191618" y="582377"/>
                  <a:pt x="182658" y="582377"/>
                </a:cubicBezTo>
                <a:lnTo>
                  <a:pt x="155388" y="582377"/>
                </a:lnTo>
                <a:cubicBezTo>
                  <a:pt x="146428" y="582377"/>
                  <a:pt x="139124" y="575132"/>
                  <a:pt x="139124" y="566184"/>
                </a:cubicBezTo>
                <a:lnTo>
                  <a:pt x="139124" y="430270"/>
                </a:lnTo>
                <a:cubicBezTo>
                  <a:pt x="139124" y="425456"/>
                  <a:pt x="135228" y="421566"/>
                  <a:pt x="130456" y="421566"/>
                </a:cubicBezTo>
                <a:cubicBezTo>
                  <a:pt x="125635" y="421566"/>
                  <a:pt x="121739" y="425456"/>
                  <a:pt x="121739" y="430270"/>
                </a:cubicBezTo>
                <a:lnTo>
                  <a:pt x="121739" y="565503"/>
                </a:lnTo>
                <a:cubicBezTo>
                  <a:pt x="121739" y="574791"/>
                  <a:pt x="114143" y="582377"/>
                  <a:pt x="104842" y="582377"/>
                </a:cubicBezTo>
                <a:lnTo>
                  <a:pt x="78157" y="582377"/>
                </a:lnTo>
                <a:cubicBezTo>
                  <a:pt x="69197" y="582377"/>
                  <a:pt x="61941" y="575132"/>
                  <a:pt x="61941" y="566184"/>
                </a:cubicBezTo>
                <a:lnTo>
                  <a:pt x="61795" y="238095"/>
                </a:lnTo>
                <a:cubicBezTo>
                  <a:pt x="61795" y="233670"/>
                  <a:pt x="58240" y="230071"/>
                  <a:pt x="53760" y="230071"/>
                </a:cubicBezTo>
                <a:cubicBezTo>
                  <a:pt x="49329" y="230071"/>
                  <a:pt x="45725" y="233621"/>
                  <a:pt x="45725" y="238095"/>
                </a:cubicBezTo>
                <a:lnTo>
                  <a:pt x="45725" y="364283"/>
                </a:lnTo>
                <a:cubicBezTo>
                  <a:pt x="45725" y="373230"/>
                  <a:pt x="38421" y="380476"/>
                  <a:pt x="29461" y="380476"/>
                </a:cubicBezTo>
                <a:lnTo>
                  <a:pt x="16216" y="380476"/>
                </a:lnTo>
                <a:cubicBezTo>
                  <a:pt x="7256" y="380476"/>
                  <a:pt x="0" y="373230"/>
                  <a:pt x="0" y="364283"/>
                </a:cubicBezTo>
                <a:lnTo>
                  <a:pt x="0" y="191267"/>
                </a:lnTo>
                <a:cubicBezTo>
                  <a:pt x="0" y="170746"/>
                  <a:pt x="16703" y="154115"/>
                  <a:pt x="37204" y="154115"/>
                </a:cubicBezTo>
                <a:close/>
                <a:moveTo>
                  <a:pt x="281805" y="51936"/>
                </a:moveTo>
                <a:lnTo>
                  <a:pt x="592197" y="51936"/>
                </a:lnTo>
                <a:cubicBezTo>
                  <a:pt x="601158" y="51936"/>
                  <a:pt x="608415" y="59231"/>
                  <a:pt x="608415" y="68179"/>
                </a:cubicBezTo>
                <a:lnTo>
                  <a:pt x="608415" y="273407"/>
                </a:lnTo>
                <a:cubicBezTo>
                  <a:pt x="608415" y="282355"/>
                  <a:pt x="601158" y="289601"/>
                  <a:pt x="592197" y="289601"/>
                </a:cubicBezTo>
                <a:lnTo>
                  <a:pt x="347848" y="289601"/>
                </a:lnTo>
                <a:cubicBezTo>
                  <a:pt x="360219" y="284008"/>
                  <a:pt x="368937" y="271510"/>
                  <a:pt x="368937" y="257066"/>
                </a:cubicBezTo>
                <a:cubicBezTo>
                  <a:pt x="368937" y="249285"/>
                  <a:pt x="366404" y="242088"/>
                  <a:pt x="362167" y="236252"/>
                </a:cubicBezTo>
                <a:lnTo>
                  <a:pt x="424460" y="159997"/>
                </a:lnTo>
                <a:cubicBezTo>
                  <a:pt x="428405" y="155182"/>
                  <a:pt x="427772" y="148130"/>
                  <a:pt x="423047" y="144142"/>
                </a:cubicBezTo>
                <a:cubicBezTo>
                  <a:pt x="418177" y="140009"/>
                  <a:pt x="410677" y="140933"/>
                  <a:pt x="406683" y="145844"/>
                </a:cubicBezTo>
                <a:lnTo>
                  <a:pt x="343660" y="222927"/>
                </a:lnTo>
                <a:cubicBezTo>
                  <a:pt x="340299" y="221954"/>
                  <a:pt x="336792" y="221370"/>
                  <a:pt x="333140" y="221370"/>
                </a:cubicBezTo>
                <a:lnTo>
                  <a:pt x="333140" y="221468"/>
                </a:lnTo>
                <a:lnTo>
                  <a:pt x="280247" y="221468"/>
                </a:lnTo>
                <a:lnTo>
                  <a:pt x="265538" y="202890"/>
                </a:lnTo>
                <a:lnTo>
                  <a:pt x="265538" y="68179"/>
                </a:lnTo>
                <a:cubicBezTo>
                  <a:pt x="265538" y="59231"/>
                  <a:pt x="272844" y="51936"/>
                  <a:pt x="281805" y="51936"/>
                </a:cubicBezTo>
                <a:close/>
                <a:moveTo>
                  <a:pt x="130688" y="0"/>
                </a:moveTo>
                <a:cubicBezTo>
                  <a:pt x="167400" y="0"/>
                  <a:pt x="197161" y="29729"/>
                  <a:pt x="197161" y="66402"/>
                </a:cubicBezTo>
                <a:cubicBezTo>
                  <a:pt x="197161" y="103075"/>
                  <a:pt x="167400" y="132804"/>
                  <a:pt x="130688" y="132804"/>
                </a:cubicBezTo>
                <a:cubicBezTo>
                  <a:pt x="93976" y="132804"/>
                  <a:pt x="64215" y="103075"/>
                  <a:pt x="64215" y="66402"/>
                </a:cubicBezTo>
                <a:cubicBezTo>
                  <a:pt x="64215" y="29729"/>
                  <a:pt x="93976" y="0"/>
                  <a:pt x="130688" y="0"/>
                </a:cubicBezTo>
                <a:close/>
              </a:path>
            </a:pathLst>
          </a:custGeom>
          <a:solidFill>
            <a:schemeClr val="accent3">
              <a:lumMod val="75000"/>
            </a:schemeClr>
          </a:solidFill>
          <a:ln>
            <a:noFill/>
          </a:ln>
          <a:effectLst/>
        </p:spPr>
      </p:sp>
      <p:sp>
        <p:nvSpPr>
          <p:cNvPr id="13" name="user_158961">
            <a:extLst>
              <a:ext uri="{FF2B5EF4-FFF2-40B4-BE49-F238E27FC236}">
                <a16:creationId xmlns:a16="http://schemas.microsoft.com/office/drawing/2014/main" id="{3EBB1538-08DA-43F5-BBC5-73B351678397}"/>
              </a:ext>
            </a:extLst>
          </p:cNvPr>
          <p:cNvSpPr>
            <a:spLocks noChangeAspect="1"/>
          </p:cNvSpPr>
          <p:nvPr/>
        </p:nvSpPr>
        <p:spPr bwMode="auto">
          <a:xfrm>
            <a:off x="2103012" y="2732893"/>
            <a:ext cx="609685" cy="437524"/>
          </a:xfrm>
          <a:custGeom>
            <a:avLst/>
            <a:gdLst>
              <a:gd name="connsiteX0" fmla="*/ 533228 w 606862"/>
              <a:gd name="connsiteY0" fmla="*/ 69781 h 435499"/>
              <a:gd name="connsiteX1" fmla="*/ 528214 w 606862"/>
              <a:gd name="connsiteY1" fmla="*/ 81924 h 435499"/>
              <a:gd name="connsiteX2" fmla="*/ 515122 w 606862"/>
              <a:gd name="connsiteY2" fmla="*/ 82851 h 435499"/>
              <a:gd name="connsiteX3" fmla="*/ 513543 w 606862"/>
              <a:gd name="connsiteY3" fmla="*/ 87671 h 435499"/>
              <a:gd name="connsiteX4" fmla="*/ 523571 w 606862"/>
              <a:gd name="connsiteY4" fmla="*/ 96107 h 435499"/>
              <a:gd name="connsiteX5" fmla="*/ 520414 w 606862"/>
              <a:gd name="connsiteY5" fmla="*/ 108806 h 435499"/>
              <a:gd name="connsiteX6" fmla="*/ 524500 w 606862"/>
              <a:gd name="connsiteY6" fmla="*/ 111773 h 435499"/>
              <a:gd name="connsiteX7" fmla="*/ 535643 w 606862"/>
              <a:gd name="connsiteY7" fmla="*/ 104913 h 435499"/>
              <a:gd name="connsiteX8" fmla="*/ 546785 w 606862"/>
              <a:gd name="connsiteY8" fmla="*/ 111773 h 435499"/>
              <a:gd name="connsiteX9" fmla="*/ 550871 w 606862"/>
              <a:gd name="connsiteY9" fmla="*/ 108806 h 435499"/>
              <a:gd name="connsiteX10" fmla="*/ 547807 w 606862"/>
              <a:gd name="connsiteY10" fmla="*/ 96107 h 435499"/>
              <a:gd name="connsiteX11" fmla="*/ 557835 w 606862"/>
              <a:gd name="connsiteY11" fmla="*/ 87671 h 435499"/>
              <a:gd name="connsiteX12" fmla="*/ 556349 w 606862"/>
              <a:gd name="connsiteY12" fmla="*/ 82851 h 435499"/>
              <a:gd name="connsiteX13" fmla="*/ 543257 w 606862"/>
              <a:gd name="connsiteY13" fmla="*/ 81924 h 435499"/>
              <a:gd name="connsiteX14" fmla="*/ 538242 w 606862"/>
              <a:gd name="connsiteY14" fmla="*/ 69781 h 435499"/>
              <a:gd name="connsiteX15" fmla="*/ 533228 w 606862"/>
              <a:gd name="connsiteY15" fmla="*/ 69781 h 435499"/>
              <a:gd name="connsiteX16" fmla="*/ 474173 w 606862"/>
              <a:gd name="connsiteY16" fmla="*/ 69781 h 435499"/>
              <a:gd name="connsiteX17" fmla="*/ 469159 w 606862"/>
              <a:gd name="connsiteY17" fmla="*/ 81924 h 435499"/>
              <a:gd name="connsiteX18" fmla="*/ 456066 w 606862"/>
              <a:gd name="connsiteY18" fmla="*/ 82851 h 435499"/>
              <a:gd name="connsiteX19" fmla="*/ 454488 w 606862"/>
              <a:gd name="connsiteY19" fmla="*/ 87671 h 435499"/>
              <a:gd name="connsiteX20" fmla="*/ 464516 w 606862"/>
              <a:gd name="connsiteY20" fmla="*/ 96107 h 435499"/>
              <a:gd name="connsiteX21" fmla="*/ 461359 w 606862"/>
              <a:gd name="connsiteY21" fmla="*/ 108806 h 435499"/>
              <a:gd name="connsiteX22" fmla="*/ 465445 w 606862"/>
              <a:gd name="connsiteY22" fmla="*/ 111773 h 435499"/>
              <a:gd name="connsiteX23" fmla="*/ 476587 w 606862"/>
              <a:gd name="connsiteY23" fmla="*/ 104913 h 435499"/>
              <a:gd name="connsiteX24" fmla="*/ 487730 w 606862"/>
              <a:gd name="connsiteY24" fmla="*/ 111773 h 435499"/>
              <a:gd name="connsiteX25" fmla="*/ 491815 w 606862"/>
              <a:gd name="connsiteY25" fmla="*/ 108806 h 435499"/>
              <a:gd name="connsiteX26" fmla="*/ 488751 w 606862"/>
              <a:gd name="connsiteY26" fmla="*/ 96107 h 435499"/>
              <a:gd name="connsiteX27" fmla="*/ 498779 w 606862"/>
              <a:gd name="connsiteY27" fmla="*/ 87671 h 435499"/>
              <a:gd name="connsiteX28" fmla="*/ 497294 w 606862"/>
              <a:gd name="connsiteY28" fmla="*/ 82851 h 435499"/>
              <a:gd name="connsiteX29" fmla="*/ 484201 w 606862"/>
              <a:gd name="connsiteY29" fmla="*/ 81924 h 435499"/>
              <a:gd name="connsiteX30" fmla="*/ 479187 w 606862"/>
              <a:gd name="connsiteY30" fmla="*/ 69781 h 435499"/>
              <a:gd name="connsiteX31" fmla="*/ 474173 w 606862"/>
              <a:gd name="connsiteY31" fmla="*/ 69781 h 435499"/>
              <a:gd name="connsiteX32" fmla="*/ 415117 w 606862"/>
              <a:gd name="connsiteY32" fmla="*/ 69781 h 435499"/>
              <a:gd name="connsiteX33" fmla="*/ 410103 w 606862"/>
              <a:gd name="connsiteY33" fmla="*/ 81924 h 435499"/>
              <a:gd name="connsiteX34" fmla="*/ 397011 w 606862"/>
              <a:gd name="connsiteY34" fmla="*/ 82851 h 435499"/>
              <a:gd name="connsiteX35" fmla="*/ 395432 w 606862"/>
              <a:gd name="connsiteY35" fmla="*/ 87671 h 435499"/>
              <a:gd name="connsiteX36" fmla="*/ 405460 w 606862"/>
              <a:gd name="connsiteY36" fmla="*/ 96107 h 435499"/>
              <a:gd name="connsiteX37" fmla="*/ 402303 w 606862"/>
              <a:gd name="connsiteY37" fmla="*/ 108806 h 435499"/>
              <a:gd name="connsiteX38" fmla="*/ 406389 w 606862"/>
              <a:gd name="connsiteY38" fmla="*/ 111773 h 435499"/>
              <a:gd name="connsiteX39" fmla="*/ 417532 w 606862"/>
              <a:gd name="connsiteY39" fmla="*/ 104913 h 435499"/>
              <a:gd name="connsiteX40" fmla="*/ 428674 w 606862"/>
              <a:gd name="connsiteY40" fmla="*/ 111773 h 435499"/>
              <a:gd name="connsiteX41" fmla="*/ 432760 w 606862"/>
              <a:gd name="connsiteY41" fmla="*/ 108806 h 435499"/>
              <a:gd name="connsiteX42" fmla="*/ 429696 w 606862"/>
              <a:gd name="connsiteY42" fmla="*/ 96107 h 435499"/>
              <a:gd name="connsiteX43" fmla="*/ 439724 w 606862"/>
              <a:gd name="connsiteY43" fmla="*/ 87671 h 435499"/>
              <a:gd name="connsiteX44" fmla="*/ 438238 w 606862"/>
              <a:gd name="connsiteY44" fmla="*/ 82851 h 435499"/>
              <a:gd name="connsiteX45" fmla="*/ 425146 w 606862"/>
              <a:gd name="connsiteY45" fmla="*/ 81924 h 435499"/>
              <a:gd name="connsiteX46" fmla="*/ 420132 w 606862"/>
              <a:gd name="connsiteY46" fmla="*/ 69781 h 435499"/>
              <a:gd name="connsiteX47" fmla="*/ 415117 w 606862"/>
              <a:gd name="connsiteY47" fmla="*/ 69781 h 435499"/>
              <a:gd name="connsiteX48" fmla="*/ 436010 w 606862"/>
              <a:gd name="connsiteY48" fmla="*/ 3780 h 435499"/>
              <a:gd name="connsiteX49" fmla="*/ 517257 w 606862"/>
              <a:gd name="connsiteY49" fmla="*/ 3780 h 435499"/>
              <a:gd name="connsiteX50" fmla="*/ 606862 w 606862"/>
              <a:gd name="connsiteY50" fmla="*/ 93140 h 435499"/>
              <a:gd name="connsiteX51" fmla="*/ 517257 w 606862"/>
              <a:gd name="connsiteY51" fmla="*/ 182594 h 435499"/>
              <a:gd name="connsiteX52" fmla="*/ 456438 w 606862"/>
              <a:gd name="connsiteY52" fmla="*/ 182594 h 435499"/>
              <a:gd name="connsiteX53" fmla="*/ 415210 w 606862"/>
              <a:gd name="connsiteY53" fmla="*/ 223751 h 435499"/>
              <a:gd name="connsiteX54" fmla="*/ 407689 w 606862"/>
              <a:gd name="connsiteY54" fmla="*/ 220692 h 435499"/>
              <a:gd name="connsiteX55" fmla="*/ 407689 w 606862"/>
              <a:gd name="connsiteY55" fmla="*/ 178051 h 435499"/>
              <a:gd name="connsiteX56" fmla="*/ 346405 w 606862"/>
              <a:gd name="connsiteY56" fmla="*/ 93233 h 435499"/>
              <a:gd name="connsiteX57" fmla="*/ 436010 w 606862"/>
              <a:gd name="connsiteY57" fmla="*/ 3780 h 435499"/>
              <a:gd name="connsiteX58" fmla="*/ 140854 w 606862"/>
              <a:gd name="connsiteY58" fmla="*/ 207 h 435499"/>
              <a:gd name="connsiteX59" fmla="*/ 216621 w 606862"/>
              <a:gd name="connsiteY59" fmla="*/ 856 h 435499"/>
              <a:gd name="connsiteX60" fmla="*/ 272145 w 606862"/>
              <a:gd name="connsiteY60" fmla="*/ 33762 h 435499"/>
              <a:gd name="connsiteX61" fmla="*/ 302693 w 606862"/>
              <a:gd name="connsiteY61" fmla="*/ 122934 h 435499"/>
              <a:gd name="connsiteX62" fmla="*/ 310400 w 606862"/>
              <a:gd name="connsiteY62" fmla="*/ 158343 h 435499"/>
              <a:gd name="connsiteX63" fmla="*/ 293130 w 606862"/>
              <a:gd name="connsiteY63" fmla="*/ 188098 h 435499"/>
              <a:gd name="connsiteX64" fmla="*/ 281152 w 606862"/>
              <a:gd name="connsiteY64" fmla="*/ 220819 h 435499"/>
              <a:gd name="connsiteX65" fmla="*/ 281152 w 606862"/>
              <a:gd name="connsiteY65" fmla="*/ 260863 h 435499"/>
              <a:gd name="connsiteX66" fmla="*/ 283287 w 606862"/>
              <a:gd name="connsiteY66" fmla="*/ 264385 h 435499"/>
              <a:gd name="connsiteX67" fmla="*/ 407057 w 606862"/>
              <a:gd name="connsiteY67" fmla="*/ 343732 h 435499"/>
              <a:gd name="connsiteX68" fmla="*/ 422192 w 606862"/>
              <a:gd name="connsiteY68" fmla="*/ 375989 h 435499"/>
              <a:gd name="connsiteX69" fmla="*/ 422192 w 606862"/>
              <a:gd name="connsiteY69" fmla="*/ 435406 h 435499"/>
              <a:gd name="connsiteX70" fmla="*/ 238533 w 606862"/>
              <a:gd name="connsiteY70" fmla="*/ 435406 h 435499"/>
              <a:gd name="connsiteX71" fmla="*/ 220520 w 606862"/>
              <a:gd name="connsiteY71" fmla="*/ 352816 h 435499"/>
              <a:gd name="connsiteX72" fmla="*/ 210957 w 606862"/>
              <a:gd name="connsiteY72" fmla="*/ 299331 h 435499"/>
              <a:gd name="connsiteX73" fmla="*/ 201393 w 606862"/>
              <a:gd name="connsiteY73" fmla="*/ 352816 h 435499"/>
              <a:gd name="connsiteX74" fmla="*/ 183566 w 606862"/>
              <a:gd name="connsiteY74" fmla="*/ 435499 h 435499"/>
              <a:gd name="connsiteX75" fmla="*/ 0 w 606862"/>
              <a:gd name="connsiteY75" fmla="*/ 435499 h 435499"/>
              <a:gd name="connsiteX76" fmla="*/ 0 w 606862"/>
              <a:gd name="connsiteY76" fmla="*/ 376082 h 435499"/>
              <a:gd name="connsiteX77" fmla="*/ 15135 w 606862"/>
              <a:gd name="connsiteY77" fmla="*/ 343824 h 435499"/>
              <a:gd name="connsiteX78" fmla="*/ 138905 w 606862"/>
              <a:gd name="connsiteY78" fmla="*/ 264478 h 435499"/>
              <a:gd name="connsiteX79" fmla="*/ 141040 w 606862"/>
              <a:gd name="connsiteY79" fmla="*/ 261049 h 435499"/>
              <a:gd name="connsiteX80" fmla="*/ 141040 w 606862"/>
              <a:gd name="connsiteY80" fmla="*/ 221005 h 435499"/>
              <a:gd name="connsiteX81" fmla="*/ 128970 w 606862"/>
              <a:gd name="connsiteY81" fmla="*/ 188191 h 435499"/>
              <a:gd name="connsiteX82" fmla="*/ 111792 w 606862"/>
              <a:gd name="connsiteY82" fmla="*/ 158436 h 435499"/>
              <a:gd name="connsiteX83" fmla="*/ 118942 w 606862"/>
              <a:gd name="connsiteY83" fmla="*/ 123120 h 435499"/>
              <a:gd name="connsiteX84" fmla="*/ 149397 w 606862"/>
              <a:gd name="connsiteY84" fmla="*/ 18560 h 435499"/>
              <a:gd name="connsiteX85" fmla="*/ 140854 w 606862"/>
              <a:gd name="connsiteY85" fmla="*/ 207 h 435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06862" h="435499">
                <a:moveTo>
                  <a:pt x="533228" y="69781"/>
                </a:moveTo>
                <a:lnTo>
                  <a:pt x="528214" y="81924"/>
                </a:lnTo>
                <a:lnTo>
                  <a:pt x="515122" y="82851"/>
                </a:lnTo>
                <a:cubicBezTo>
                  <a:pt x="512615" y="83036"/>
                  <a:pt x="511686" y="86095"/>
                  <a:pt x="513543" y="87671"/>
                </a:cubicBezTo>
                <a:lnTo>
                  <a:pt x="523571" y="96107"/>
                </a:lnTo>
                <a:lnTo>
                  <a:pt x="520414" y="108806"/>
                </a:lnTo>
                <a:cubicBezTo>
                  <a:pt x="519857" y="111217"/>
                  <a:pt x="522457" y="113163"/>
                  <a:pt x="524500" y="111773"/>
                </a:cubicBezTo>
                <a:lnTo>
                  <a:pt x="535643" y="104913"/>
                </a:lnTo>
                <a:lnTo>
                  <a:pt x="546785" y="111773"/>
                </a:lnTo>
                <a:cubicBezTo>
                  <a:pt x="548921" y="113163"/>
                  <a:pt x="551521" y="111217"/>
                  <a:pt x="550871" y="108806"/>
                </a:cubicBezTo>
                <a:lnTo>
                  <a:pt x="547807" y="96107"/>
                </a:lnTo>
                <a:lnTo>
                  <a:pt x="557835" y="87671"/>
                </a:lnTo>
                <a:cubicBezTo>
                  <a:pt x="559785" y="86095"/>
                  <a:pt x="558856" y="83036"/>
                  <a:pt x="556349" y="82851"/>
                </a:cubicBezTo>
                <a:lnTo>
                  <a:pt x="543257" y="81924"/>
                </a:lnTo>
                <a:lnTo>
                  <a:pt x="538242" y="69781"/>
                </a:lnTo>
                <a:cubicBezTo>
                  <a:pt x="537407" y="67463"/>
                  <a:pt x="534157" y="67463"/>
                  <a:pt x="533228" y="69781"/>
                </a:cubicBezTo>
                <a:close/>
                <a:moveTo>
                  <a:pt x="474173" y="69781"/>
                </a:moveTo>
                <a:lnTo>
                  <a:pt x="469159" y="81924"/>
                </a:lnTo>
                <a:lnTo>
                  <a:pt x="456066" y="82851"/>
                </a:lnTo>
                <a:cubicBezTo>
                  <a:pt x="453559" y="83036"/>
                  <a:pt x="452631" y="86095"/>
                  <a:pt x="454488" y="87671"/>
                </a:cubicBezTo>
                <a:lnTo>
                  <a:pt x="464516" y="96107"/>
                </a:lnTo>
                <a:lnTo>
                  <a:pt x="461359" y="108806"/>
                </a:lnTo>
                <a:cubicBezTo>
                  <a:pt x="460802" y="111217"/>
                  <a:pt x="463402" y="113163"/>
                  <a:pt x="465445" y="111773"/>
                </a:cubicBezTo>
                <a:lnTo>
                  <a:pt x="476587" y="104913"/>
                </a:lnTo>
                <a:lnTo>
                  <a:pt x="487730" y="111773"/>
                </a:lnTo>
                <a:cubicBezTo>
                  <a:pt x="489865" y="113163"/>
                  <a:pt x="492465" y="111217"/>
                  <a:pt x="491815" y="108806"/>
                </a:cubicBezTo>
                <a:lnTo>
                  <a:pt x="488751" y="96107"/>
                </a:lnTo>
                <a:lnTo>
                  <a:pt x="498779" y="87671"/>
                </a:lnTo>
                <a:cubicBezTo>
                  <a:pt x="500729" y="86095"/>
                  <a:pt x="499615" y="83036"/>
                  <a:pt x="497294" y="82851"/>
                </a:cubicBezTo>
                <a:lnTo>
                  <a:pt x="484201" y="81924"/>
                </a:lnTo>
                <a:lnTo>
                  <a:pt x="479187" y="69781"/>
                </a:lnTo>
                <a:cubicBezTo>
                  <a:pt x="478351" y="67463"/>
                  <a:pt x="475101" y="67463"/>
                  <a:pt x="474173" y="69781"/>
                </a:cubicBezTo>
                <a:close/>
                <a:moveTo>
                  <a:pt x="415117" y="69781"/>
                </a:moveTo>
                <a:lnTo>
                  <a:pt x="410103" y="81924"/>
                </a:lnTo>
                <a:lnTo>
                  <a:pt x="397011" y="82851"/>
                </a:lnTo>
                <a:cubicBezTo>
                  <a:pt x="394504" y="83036"/>
                  <a:pt x="393575" y="86095"/>
                  <a:pt x="395432" y="87671"/>
                </a:cubicBezTo>
                <a:lnTo>
                  <a:pt x="405460" y="96107"/>
                </a:lnTo>
                <a:lnTo>
                  <a:pt x="402303" y="108806"/>
                </a:lnTo>
                <a:cubicBezTo>
                  <a:pt x="401746" y="111217"/>
                  <a:pt x="404346" y="113163"/>
                  <a:pt x="406389" y="111773"/>
                </a:cubicBezTo>
                <a:lnTo>
                  <a:pt x="417532" y="104913"/>
                </a:lnTo>
                <a:lnTo>
                  <a:pt x="428674" y="111773"/>
                </a:lnTo>
                <a:cubicBezTo>
                  <a:pt x="430810" y="113163"/>
                  <a:pt x="433410" y="111217"/>
                  <a:pt x="432760" y="108806"/>
                </a:cubicBezTo>
                <a:lnTo>
                  <a:pt x="429696" y="96107"/>
                </a:lnTo>
                <a:lnTo>
                  <a:pt x="439724" y="87671"/>
                </a:lnTo>
                <a:cubicBezTo>
                  <a:pt x="441581" y="86095"/>
                  <a:pt x="440560" y="83036"/>
                  <a:pt x="438238" y="82851"/>
                </a:cubicBezTo>
                <a:lnTo>
                  <a:pt x="425146" y="81924"/>
                </a:lnTo>
                <a:lnTo>
                  <a:pt x="420132" y="69781"/>
                </a:lnTo>
                <a:cubicBezTo>
                  <a:pt x="419296" y="67463"/>
                  <a:pt x="416046" y="67463"/>
                  <a:pt x="415117" y="69781"/>
                </a:cubicBezTo>
                <a:close/>
                <a:moveTo>
                  <a:pt x="436010" y="3780"/>
                </a:moveTo>
                <a:lnTo>
                  <a:pt x="517257" y="3780"/>
                </a:lnTo>
                <a:cubicBezTo>
                  <a:pt x="566749" y="3780"/>
                  <a:pt x="606862" y="43825"/>
                  <a:pt x="606862" y="93140"/>
                </a:cubicBezTo>
                <a:cubicBezTo>
                  <a:pt x="606862" y="142548"/>
                  <a:pt x="566749" y="182594"/>
                  <a:pt x="517257" y="182594"/>
                </a:cubicBezTo>
                <a:lnTo>
                  <a:pt x="456438" y="182594"/>
                </a:lnTo>
                <a:lnTo>
                  <a:pt x="415210" y="223751"/>
                </a:lnTo>
                <a:cubicBezTo>
                  <a:pt x="412517" y="226625"/>
                  <a:pt x="407689" y="224678"/>
                  <a:pt x="407689" y="220692"/>
                </a:cubicBezTo>
                <a:lnTo>
                  <a:pt x="407689" y="178051"/>
                </a:lnTo>
                <a:cubicBezTo>
                  <a:pt x="372126" y="166279"/>
                  <a:pt x="346405" y="132815"/>
                  <a:pt x="346405" y="93233"/>
                </a:cubicBezTo>
                <a:cubicBezTo>
                  <a:pt x="346405" y="43825"/>
                  <a:pt x="386518" y="3780"/>
                  <a:pt x="436010" y="3780"/>
                </a:cubicBezTo>
                <a:close/>
                <a:moveTo>
                  <a:pt x="140854" y="207"/>
                </a:moveTo>
                <a:cubicBezTo>
                  <a:pt x="140854" y="207"/>
                  <a:pt x="191922" y="5954"/>
                  <a:pt x="216621" y="856"/>
                </a:cubicBezTo>
                <a:cubicBezTo>
                  <a:pt x="241412" y="-4335"/>
                  <a:pt x="267874" y="15038"/>
                  <a:pt x="272145" y="33762"/>
                </a:cubicBezTo>
                <a:cubicBezTo>
                  <a:pt x="272145" y="33762"/>
                  <a:pt x="322099" y="33948"/>
                  <a:pt x="302693" y="122934"/>
                </a:cubicBezTo>
                <a:cubicBezTo>
                  <a:pt x="310493" y="122563"/>
                  <a:pt x="318942" y="128032"/>
                  <a:pt x="310400" y="158343"/>
                </a:cubicBezTo>
                <a:cubicBezTo>
                  <a:pt x="303807" y="181331"/>
                  <a:pt x="297772" y="187727"/>
                  <a:pt x="293130" y="188098"/>
                </a:cubicBezTo>
                <a:cubicBezTo>
                  <a:pt x="291551" y="198480"/>
                  <a:pt x="287466" y="209974"/>
                  <a:pt x="281152" y="220819"/>
                </a:cubicBezTo>
                <a:lnTo>
                  <a:pt x="281152" y="260863"/>
                </a:lnTo>
                <a:cubicBezTo>
                  <a:pt x="281152" y="262346"/>
                  <a:pt x="281895" y="263737"/>
                  <a:pt x="283287" y="264385"/>
                </a:cubicBezTo>
                <a:cubicBezTo>
                  <a:pt x="294987" y="270133"/>
                  <a:pt x="353204" y="299424"/>
                  <a:pt x="407057" y="343732"/>
                </a:cubicBezTo>
                <a:cubicBezTo>
                  <a:pt x="416714" y="351611"/>
                  <a:pt x="422192" y="363476"/>
                  <a:pt x="422192" y="375989"/>
                </a:cubicBezTo>
                <a:lnTo>
                  <a:pt x="422192" y="435406"/>
                </a:lnTo>
                <a:lnTo>
                  <a:pt x="238533" y="435406"/>
                </a:lnTo>
                <a:lnTo>
                  <a:pt x="220520" y="352816"/>
                </a:lnTo>
                <a:cubicBezTo>
                  <a:pt x="257104" y="301834"/>
                  <a:pt x="217735" y="299331"/>
                  <a:pt x="210957" y="299331"/>
                </a:cubicBezTo>
                <a:cubicBezTo>
                  <a:pt x="204179" y="299424"/>
                  <a:pt x="164810" y="301834"/>
                  <a:pt x="201393" y="352816"/>
                </a:cubicBezTo>
                <a:lnTo>
                  <a:pt x="183566" y="435499"/>
                </a:lnTo>
                <a:lnTo>
                  <a:pt x="0" y="435499"/>
                </a:lnTo>
                <a:lnTo>
                  <a:pt x="0" y="376082"/>
                </a:lnTo>
                <a:cubicBezTo>
                  <a:pt x="0" y="363754"/>
                  <a:pt x="5478" y="351703"/>
                  <a:pt x="15135" y="343824"/>
                </a:cubicBezTo>
                <a:cubicBezTo>
                  <a:pt x="68988" y="299609"/>
                  <a:pt x="127113" y="270318"/>
                  <a:pt x="138905" y="264478"/>
                </a:cubicBezTo>
                <a:cubicBezTo>
                  <a:pt x="140112" y="263829"/>
                  <a:pt x="141040" y="262532"/>
                  <a:pt x="141040" y="261049"/>
                </a:cubicBezTo>
                <a:lnTo>
                  <a:pt x="141040" y="221005"/>
                </a:lnTo>
                <a:cubicBezTo>
                  <a:pt x="134726" y="210067"/>
                  <a:pt x="130641" y="198573"/>
                  <a:pt x="128970" y="188191"/>
                </a:cubicBezTo>
                <a:cubicBezTo>
                  <a:pt x="124420" y="187820"/>
                  <a:pt x="118385" y="181424"/>
                  <a:pt x="111792" y="158436"/>
                </a:cubicBezTo>
                <a:cubicBezTo>
                  <a:pt x="103528" y="128867"/>
                  <a:pt x="111328" y="123120"/>
                  <a:pt x="118942" y="123120"/>
                </a:cubicBezTo>
                <a:cubicBezTo>
                  <a:pt x="114856" y="105786"/>
                  <a:pt x="104643" y="45813"/>
                  <a:pt x="149397" y="18560"/>
                </a:cubicBezTo>
                <a:cubicBezTo>
                  <a:pt x="149397" y="18560"/>
                  <a:pt x="140112" y="10960"/>
                  <a:pt x="140854" y="207"/>
                </a:cubicBezTo>
                <a:close/>
              </a:path>
            </a:pathLst>
          </a:custGeom>
          <a:solidFill>
            <a:schemeClr val="accent1">
              <a:lumMod val="75000"/>
              <a:lumOff val="25000"/>
            </a:schemeClr>
          </a:solidFill>
          <a:ln>
            <a:noFill/>
          </a:ln>
          <a:effectLst/>
        </p:spPr>
      </p:sp>
      <p:sp>
        <p:nvSpPr>
          <p:cNvPr id="14" name="time-control-interface-symbol-of-an-user_51574">
            <a:extLst>
              <a:ext uri="{FF2B5EF4-FFF2-40B4-BE49-F238E27FC236}">
                <a16:creationId xmlns:a16="http://schemas.microsoft.com/office/drawing/2014/main" id="{16D46777-CB38-4293-B338-D8ADEEAE5412}"/>
              </a:ext>
            </a:extLst>
          </p:cNvPr>
          <p:cNvSpPr>
            <a:spLocks noChangeAspect="1"/>
          </p:cNvSpPr>
          <p:nvPr/>
        </p:nvSpPr>
        <p:spPr bwMode="auto">
          <a:xfrm>
            <a:off x="9466600" y="2663435"/>
            <a:ext cx="609684" cy="576441"/>
          </a:xfrm>
          <a:custGeom>
            <a:avLst/>
            <a:gdLst>
              <a:gd name="connsiteX0" fmla="*/ 446385 w 597810"/>
              <a:gd name="connsiteY0" fmla="*/ 350589 h 565214"/>
              <a:gd name="connsiteX1" fmla="*/ 478157 w 597810"/>
              <a:gd name="connsiteY1" fmla="*/ 350589 h 565214"/>
              <a:gd name="connsiteX2" fmla="*/ 478157 w 597810"/>
              <a:gd name="connsiteY2" fmla="*/ 422953 h 565214"/>
              <a:gd name="connsiteX3" fmla="*/ 535248 w 597810"/>
              <a:gd name="connsiteY3" fmla="*/ 422953 h 565214"/>
              <a:gd name="connsiteX4" fmla="*/ 535248 w 597810"/>
              <a:gd name="connsiteY4" fmla="*/ 454674 h 565214"/>
              <a:gd name="connsiteX5" fmla="*/ 446385 w 597810"/>
              <a:gd name="connsiteY5" fmla="*/ 454674 h 565214"/>
              <a:gd name="connsiteX6" fmla="*/ 463750 w 597810"/>
              <a:gd name="connsiteY6" fmla="*/ 337170 h 565214"/>
              <a:gd name="connsiteX7" fmla="*/ 369411 w 597810"/>
              <a:gd name="connsiteY7" fmla="*/ 431362 h 565214"/>
              <a:gd name="connsiteX8" fmla="*/ 463750 w 597810"/>
              <a:gd name="connsiteY8" fmla="*/ 525554 h 565214"/>
              <a:gd name="connsiteX9" fmla="*/ 558088 w 597810"/>
              <a:gd name="connsiteY9" fmla="*/ 431362 h 565214"/>
              <a:gd name="connsiteX10" fmla="*/ 463750 w 597810"/>
              <a:gd name="connsiteY10" fmla="*/ 337170 h 565214"/>
              <a:gd name="connsiteX11" fmla="*/ 463750 w 597810"/>
              <a:gd name="connsiteY11" fmla="*/ 297510 h 565214"/>
              <a:gd name="connsiteX12" fmla="*/ 597810 w 597810"/>
              <a:gd name="connsiteY12" fmla="*/ 431362 h 565214"/>
              <a:gd name="connsiteX13" fmla="*/ 463750 w 597810"/>
              <a:gd name="connsiteY13" fmla="*/ 565214 h 565214"/>
              <a:gd name="connsiteX14" fmla="*/ 393740 w 597810"/>
              <a:gd name="connsiteY14" fmla="*/ 545384 h 565214"/>
              <a:gd name="connsiteX15" fmla="*/ 0 w 597810"/>
              <a:gd name="connsiteY15" fmla="*/ 545384 h 565214"/>
              <a:gd name="connsiteX16" fmla="*/ 97318 w 597810"/>
              <a:gd name="connsiteY16" fmla="*/ 383274 h 565214"/>
              <a:gd name="connsiteX17" fmla="*/ 122144 w 597810"/>
              <a:gd name="connsiteY17" fmla="*/ 361957 h 565214"/>
              <a:gd name="connsiteX18" fmla="*/ 190167 w 597810"/>
              <a:gd name="connsiteY18" fmla="*/ 330725 h 565214"/>
              <a:gd name="connsiteX19" fmla="*/ 222937 w 597810"/>
              <a:gd name="connsiteY19" fmla="*/ 302963 h 565214"/>
              <a:gd name="connsiteX20" fmla="*/ 279541 w 597810"/>
              <a:gd name="connsiteY20" fmla="*/ 358983 h 565214"/>
              <a:gd name="connsiteX21" fmla="*/ 335647 w 597810"/>
              <a:gd name="connsiteY21" fmla="*/ 302963 h 565214"/>
              <a:gd name="connsiteX22" fmla="*/ 368418 w 597810"/>
              <a:gd name="connsiteY22" fmla="*/ 330725 h 565214"/>
              <a:gd name="connsiteX23" fmla="*/ 373383 w 597810"/>
              <a:gd name="connsiteY23" fmla="*/ 332708 h 565214"/>
              <a:gd name="connsiteX24" fmla="*/ 463750 w 597810"/>
              <a:gd name="connsiteY24" fmla="*/ 297510 h 565214"/>
              <a:gd name="connsiteX25" fmla="*/ 279051 w 597810"/>
              <a:gd name="connsiteY25" fmla="*/ 0 h 565214"/>
              <a:gd name="connsiteX26" fmla="*/ 279547 w 597810"/>
              <a:gd name="connsiteY26" fmla="*/ 0 h 565214"/>
              <a:gd name="connsiteX27" fmla="*/ 280044 w 597810"/>
              <a:gd name="connsiteY27" fmla="*/ 0 h 565214"/>
              <a:gd name="connsiteX28" fmla="*/ 408651 w 597810"/>
              <a:gd name="connsiteY28" fmla="*/ 126938 h 565214"/>
              <a:gd name="connsiteX29" fmla="*/ 279547 w 597810"/>
              <a:gd name="connsiteY29" fmla="*/ 309908 h 565214"/>
              <a:gd name="connsiteX30" fmla="*/ 279051 w 597810"/>
              <a:gd name="connsiteY30" fmla="*/ 309908 h 565214"/>
              <a:gd name="connsiteX31" fmla="*/ 149947 w 597810"/>
              <a:gd name="connsiteY31" fmla="*/ 126938 h 565214"/>
              <a:gd name="connsiteX32" fmla="*/ 279051 w 597810"/>
              <a:gd name="connsiteY32" fmla="*/ 0 h 565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810" h="565214">
                <a:moveTo>
                  <a:pt x="446385" y="350589"/>
                </a:moveTo>
                <a:lnTo>
                  <a:pt x="478157" y="350589"/>
                </a:lnTo>
                <a:lnTo>
                  <a:pt x="478157" y="422953"/>
                </a:lnTo>
                <a:lnTo>
                  <a:pt x="535248" y="422953"/>
                </a:lnTo>
                <a:lnTo>
                  <a:pt x="535248" y="454674"/>
                </a:lnTo>
                <a:lnTo>
                  <a:pt x="446385" y="454674"/>
                </a:lnTo>
                <a:close/>
                <a:moveTo>
                  <a:pt x="463750" y="337170"/>
                </a:moveTo>
                <a:cubicBezTo>
                  <a:pt x="411615" y="337170"/>
                  <a:pt x="369411" y="379308"/>
                  <a:pt x="369411" y="431362"/>
                </a:cubicBezTo>
                <a:cubicBezTo>
                  <a:pt x="369411" y="483416"/>
                  <a:pt x="411615" y="525554"/>
                  <a:pt x="463750" y="525554"/>
                </a:cubicBezTo>
                <a:cubicBezTo>
                  <a:pt x="515884" y="525554"/>
                  <a:pt x="558088" y="483416"/>
                  <a:pt x="558088" y="431362"/>
                </a:cubicBezTo>
                <a:cubicBezTo>
                  <a:pt x="558088" y="379308"/>
                  <a:pt x="515884" y="337170"/>
                  <a:pt x="463750" y="337170"/>
                </a:cubicBezTo>
                <a:close/>
                <a:moveTo>
                  <a:pt x="463750" y="297510"/>
                </a:moveTo>
                <a:cubicBezTo>
                  <a:pt x="537731" y="297510"/>
                  <a:pt x="597810" y="357496"/>
                  <a:pt x="597810" y="431362"/>
                </a:cubicBezTo>
                <a:cubicBezTo>
                  <a:pt x="597810" y="505228"/>
                  <a:pt x="537731" y="565214"/>
                  <a:pt x="463750" y="565214"/>
                </a:cubicBezTo>
                <a:cubicBezTo>
                  <a:pt x="437931" y="565214"/>
                  <a:pt x="414098" y="557778"/>
                  <a:pt x="393740" y="545384"/>
                </a:cubicBezTo>
                <a:lnTo>
                  <a:pt x="0" y="545384"/>
                </a:lnTo>
                <a:lnTo>
                  <a:pt x="97318" y="383274"/>
                </a:lnTo>
                <a:cubicBezTo>
                  <a:pt x="103276" y="373359"/>
                  <a:pt x="112214" y="365923"/>
                  <a:pt x="122144" y="361957"/>
                </a:cubicBezTo>
                <a:lnTo>
                  <a:pt x="190167" y="330725"/>
                </a:lnTo>
                <a:lnTo>
                  <a:pt x="222937" y="302963"/>
                </a:lnTo>
                <a:lnTo>
                  <a:pt x="279541" y="358983"/>
                </a:lnTo>
                <a:lnTo>
                  <a:pt x="335647" y="302963"/>
                </a:lnTo>
                <a:lnTo>
                  <a:pt x="368418" y="330725"/>
                </a:lnTo>
                <a:lnTo>
                  <a:pt x="373383" y="332708"/>
                </a:lnTo>
                <a:cubicBezTo>
                  <a:pt x="397216" y="310895"/>
                  <a:pt x="428993" y="297510"/>
                  <a:pt x="463750" y="297510"/>
                </a:cubicBezTo>
                <a:close/>
                <a:moveTo>
                  <a:pt x="279051" y="0"/>
                </a:moveTo>
                <a:cubicBezTo>
                  <a:pt x="279051" y="0"/>
                  <a:pt x="279547" y="0"/>
                  <a:pt x="279547" y="0"/>
                </a:cubicBezTo>
                <a:cubicBezTo>
                  <a:pt x="279547" y="0"/>
                  <a:pt x="279547" y="0"/>
                  <a:pt x="280044" y="0"/>
                </a:cubicBezTo>
                <a:cubicBezTo>
                  <a:pt x="360485" y="1983"/>
                  <a:pt x="409644" y="47602"/>
                  <a:pt x="408651" y="126938"/>
                </a:cubicBezTo>
                <a:cubicBezTo>
                  <a:pt x="407658" y="241481"/>
                  <a:pt x="359492" y="310900"/>
                  <a:pt x="279547" y="309908"/>
                </a:cubicBezTo>
                <a:cubicBezTo>
                  <a:pt x="279547" y="309908"/>
                  <a:pt x="279051" y="309908"/>
                  <a:pt x="279051" y="309908"/>
                </a:cubicBezTo>
                <a:cubicBezTo>
                  <a:pt x="199602" y="310900"/>
                  <a:pt x="151437" y="241481"/>
                  <a:pt x="149947" y="126938"/>
                </a:cubicBezTo>
                <a:cubicBezTo>
                  <a:pt x="148954" y="47602"/>
                  <a:pt x="198609" y="1983"/>
                  <a:pt x="279051" y="0"/>
                </a:cubicBezTo>
                <a:close/>
              </a:path>
            </a:pathLst>
          </a:custGeom>
          <a:solidFill>
            <a:schemeClr val="accent5"/>
          </a:solidFill>
          <a:ln>
            <a:noFill/>
          </a:ln>
          <a:effectLst/>
        </p:spPr>
      </p:sp>
      <p:sp>
        <p:nvSpPr>
          <p:cNvPr id="15" name="弧形 14">
            <a:extLst>
              <a:ext uri="{FF2B5EF4-FFF2-40B4-BE49-F238E27FC236}">
                <a16:creationId xmlns:a16="http://schemas.microsoft.com/office/drawing/2014/main" id="{F85E1E50-58EF-4D65-87FD-EBF7CAF7DF8A}"/>
              </a:ext>
            </a:extLst>
          </p:cNvPr>
          <p:cNvSpPr/>
          <p:nvPr/>
        </p:nvSpPr>
        <p:spPr>
          <a:xfrm>
            <a:off x="1530184" y="2078447"/>
            <a:ext cx="1746416" cy="1746416"/>
          </a:xfrm>
          <a:prstGeom prst="arc">
            <a:avLst>
              <a:gd name="adj1" fmla="val 16200000"/>
              <a:gd name="adj2" fmla="val 9603307"/>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弧形 16">
            <a:extLst>
              <a:ext uri="{FF2B5EF4-FFF2-40B4-BE49-F238E27FC236}">
                <a16:creationId xmlns:a16="http://schemas.microsoft.com/office/drawing/2014/main" id="{5BEE1F3B-713A-43D4-B608-08BCF3F3134E}"/>
              </a:ext>
            </a:extLst>
          </p:cNvPr>
          <p:cNvSpPr/>
          <p:nvPr/>
        </p:nvSpPr>
        <p:spPr>
          <a:xfrm>
            <a:off x="5216440" y="2078447"/>
            <a:ext cx="1746416" cy="1746416"/>
          </a:xfrm>
          <a:prstGeom prst="arc">
            <a:avLst>
              <a:gd name="adj1" fmla="val 16200000"/>
              <a:gd name="adj2" fmla="val 9603307"/>
            </a:avLst>
          </a:prstGeom>
          <a:ln w="190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弧形 17">
            <a:extLst>
              <a:ext uri="{FF2B5EF4-FFF2-40B4-BE49-F238E27FC236}">
                <a16:creationId xmlns:a16="http://schemas.microsoft.com/office/drawing/2014/main" id="{76167CF1-5256-426F-9F06-AB43508446F9}"/>
              </a:ext>
            </a:extLst>
          </p:cNvPr>
          <p:cNvSpPr/>
          <p:nvPr/>
        </p:nvSpPr>
        <p:spPr>
          <a:xfrm>
            <a:off x="8902696" y="2078447"/>
            <a:ext cx="1746416" cy="1746416"/>
          </a:xfrm>
          <a:prstGeom prst="arc">
            <a:avLst>
              <a:gd name="adj1" fmla="val 16200000"/>
              <a:gd name="adj2" fmla="val 9603307"/>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9520169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597CBBCE-DD56-41A5-A8C3-F1C8A83BDEA1}"/>
              </a:ext>
            </a:extLst>
          </p:cNvPr>
          <p:cNvSpPr>
            <a:spLocks noGrp="1"/>
          </p:cNvSpPr>
          <p:nvPr>
            <p:ph type="title"/>
          </p:nvPr>
        </p:nvSpPr>
        <p:spPr/>
        <p:txBody>
          <a:bodyPr/>
          <a:lstStyle/>
          <a:p>
            <a:r>
              <a:rPr lang="zh-CN" altLang="en-US" dirty="0"/>
              <a:t>关于三种关系的图文内容</a:t>
            </a:r>
          </a:p>
        </p:txBody>
      </p:sp>
      <p:pic>
        <p:nvPicPr>
          <p:cNvPr id="29" name="图片占位符 28">
            <a:extLst>
              <a:ext uri="{FF2B5EF4-FFF2-40B4-BE49-F238E27FC236}">
                <a16:creationId xmlns:a16="http://schemas.microsoft.com/office/drawing/2014/main" id="{A52479AF-C9A6-48E4-8DDD-14DF1CE783FD}"/>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pic>
        <p:nvPicPr>
          <p:cNvPr id="27" name="图片占位符 26">
            <a:extLst>
              <a:ext uri="{FF2B5EF4-FFF2-40B4-BE49-F238E27FC236}">
                <a16:creationId xmlns:a16="http://schemas.microsoft.com/office/drawing/2014/main" id="{551432E4-B9EE-4F41-92DC-8F2D7F7EADCA}"/>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pic>
        <p:nvPicPr>
          <p:cNvPr id="25" name="图片占位符 24">
            <a:extLst>
              <a:ext uri="{FF2B5EF4-FFF2-40B4-BE49-F238E27FC236}">
                <a16:creationId xmlns:a16="http://schemas.microsoft.com/office/drawing/2014/main" id="{6D3C52E4-7810-4DD9-B7CD-25E155CEA8E2}"/>
              </a:ext>
            </a:extLst>
          </p:cNvPr>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p:pic>
      <p:sp>
        <p:nvSpPr>
          <p:cNvPr id="13" name="矩形 12">
            <a:extLst>
              <a:ext uri="{FF2B5EF4-FFF2-40B4-BE49-F238E27FC236}">
                <a16:creationId xmlns:a16="http://schemas.microsoft.com/office/drawing/2014/main" id="{E732D10D-562E-41E1-A118-FBEC8D25384D}"/>
              </a:ext>
            </a:extLst>
          </p:cNvPr>
          <p:cNvSpPr/>
          <p:nvPr/>
        </p:nvSpPr>
        <p:spPr>
          <a:xfrm>
            <a:off x="3738070" y="4030980"/>
            <a:ext cx="4723024" cy="550482"/>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400" b="1" dirty="0">
                <a:solidFill>
                  <a:schemeClr val="bg1"/>
                </a:solidFill>
                <a:latin typeface="+mn-ea"/>
              </a:rPr>
              <a:t>输入小标题</a:t>
            </a:r>
          </a:p>
        </p:txBody>
      </p:sp>
      <p:sp>
        <p:nvSpPr>
          <p:cNvPr id="31" name="文本占位符 84">
            <a:extLst>
              <a:ext uri="{FF2B5EF4-FFF2-40B4-BE49-F238E27FC236}">
                <a16:creationId xmlns:a16="http://schemas.microsoft.com/office/drawing/2014/main" id="{2174D8A1-248E-4365-AEE4-FFF9D9A84564}"/>
              </a:ext>
            </a:extLst>
          </p:cNvPr>
          <p:cNvSpPr txBox="1">
            <a:spLocks/>
          </p:cNvSpPr>
          <p:nvPr/>
        </p:nvSpPr>
        <p:spPr>
          <a:xfrm>
            <a:off x="8457512" y="4288005"/>
            <a:ext cx="3057806" cy="351586"/>
          </a:xfrm>
          <a:prstGeom prst="rect">
            <a:avLst/>
          </a:prstGeom>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zh-CN" altLang="en-US" dirty="0">
                <a:latin typeface="+mn-ea"/>
              </a:rPr>
              <a:t>输入小标题</a:t>
            </a:r>
          </a:p>
        </p:txBody>
      </p:sp>
      <p:sp>
        <p:nvSpPr>
          <p:cNvPr id="32" name="文本占位符 63">
            <a:extLst>
              <a:ext uri="{FF2B5EF4-FFF2-40B4-BE49-F238E27FC236}">
                <a16:creationId xmlns:a16="http://schemas.microsoft.com/office/drawing/2014/main" id="{FC405A47-BEFB-4B05-8E0B-C761FA740D42}"/>
              </a:ext>
            </a:extLst>
          </p:cNvPr>
          <p:cNvSpPr txBox="1">
            <a:spLocks/>
          </p:cNvSpPr>
          <p:nvPr/>
        </p:nvSpPr>
        <p:spPr>
          <a:xfrm>
            <a:off x="4687826" y="4680232"/>
            <a:ext cx="2816350" cy="1454504"/>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在此输入小标题的内容吧在此输入小标题的内容吧在此输入小标题的内容吧在此输入小标题的内容吧</a:t>
            </a:r>
          </a:p>
        </p:txBody>
      </p:sp>
      <p:sp>
        <p:nvSpPr>
          <p:cNvPr id="34" name="文本占位符 84">
            <a:extLst>
              <a:ext uri="{FF2B5EF4-FFF2-40B4-BE49-F238E27FC236}">
                <a16:creationId xmlns:a16="http://schemas.microsoft.com/office/drawing/2014/main" id="{8178CC37-1E1D-42E8-BF84-9AA733D36225}"/>
              </a:ext>
            </a:extLst>
          </p:cNvPr>
          <p:cNvSpPr txBox="1">
            <a:spLocks/>
          </p:cNvSpPr>
          <p:nvPr/>
        </p:nvSpPr>
        <p:spPr>
          <a:xfrm>
            <a:off x="673098" y="4288005"/>
            <a:ext cx="3057806" cy="351586"/>
          </a:xfrm>
          <a:prstGeom prst="rect">
            <a:avLst/>
          </a:prstGeom>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zh-CN" altLang="en-US" dirty="0">
                <a:latin typeface="+mn-ea"/>
              </a:rPr>
              <a:t>输入小标题</a:t>
            </a:r>
          </a:p>
        </p:txBody>
      </p:sp>
      <p:sp>
        <p:nvSpPr>
          <p:cNvPr id="12" name="文本占位符 63">
            <a:extLst>
              <a:ext uri="{FF2B5EF4-FFF2-40B4-BE49-F238E27FC236}">
                <a16:creationId xmlns:a16="http://schemas.microsoft.com/office/drawing/2014/main" id="{A030C3EC-61CD-4728-9418-961F7C4A8E95}"/>
              </a:ext>
            </a:extLst>
          </p:cNvPr>
          <p:cNvSpPr txBox="1">
            <a:spLocks/>
          </p:cNvSpPr>
          <p:nvPr/>
        </p:nvSpPr>
        <p:spPr>
          <a:xfrm>
            <a:off x="793826" y="4679596"/>
            <a:ext cx="2816350" cy="1454504"/>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在此输入小标题的内容吧在此输入小标题的内容吧在此输入小标题的内容吧在此输入小标题的内容吧</a:t>
            </a:r>
          </a:p>
        </p:txBody>
      </p:sp>
      <p:sp>
        <p:nvSpPr>
          <p:cNvPr id="14" name="文本占位符 63">
            <a:extLst>
              <a:ext uri="{FF2B5EF4-FFF2-40B4-BE49-F238E27FC236}">
                <a16:creationId xmlns:a16="http://schemas.microsoft.com/office/drawing/2014/main" id="{16CB5493-D225-42A3-8CD0-3E02A70224AC}"/>
              </a:ext>
            </a:extLst>
          </p:cNvPr>
          <p:cNvSpPr txBox="1">
            <a:spLocks/>
          </p:cNvSpPr>
          <p:nvPr/>
        </p:nvSpPr>
        <p:spPr>
          <a:xfrm>
            <a:off x="8578240" y="4679596"/>
            <a:ext cx="2816350" cy="1454504"/>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在此输入小标题的内容吧在此输入小标题的内容吧在此输入小标题的内容吧在此输入小标题的内容吧</a:t>
            </a:r>
          </a:p>
        </p:txBody>
      </p:sp>
    </p:spTree>
    <p:extLst>
      <p:ext uri="{BB962C8B-B14F-4D97-AF65-F5344CB8AC3E}">
        <p14:creationId xmlns:p14="http://schemas.microsoft.com/office/powerpoint/2010/main" val="39809277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22">
            <a:extLst>
              <a:ext uri="{FF2B5EF4-FFF2-40B4-BE49-F238E27FC236}">
                <a16:creationId xmlns:a16="http://schemas.microsoft.com/office/drawing/2014/main" id="{7B3CD51B-CF3B-4F57-BC81-0625ED1F0969}"/>
              </a:ext>
            </a:extLst>
          </p:cNvPr>
          <p:cNvSpPr>
            <a:spLocks noGrp="1"/>
          </p:cNvSpPr>
          <p:nvPr>
            <p:ph type="title"/>
          </p:nvPr>
        </p:nvSpPr>
        <p:spPr>
          <a:effectLst/>
        </p:spPr>
        <p:txBody>
          <a:bodyPr/>
          <a:lstStyle/>
          <a:p>
            <a:r>
              <a:rPr lang="zh-CN" altLang="en-US" dirty="0"/>
              <a:t>关于四种关系的图文内容</a:t>
            </a:r>
          </a:p>
        </p:txBody>
      </p:sp>
      <p:grpSp>
        <p:nvGrpSpPr>
          <p:cNvPr id="3" name="í$ľïďè">
            <a:extLst>
              <a:ext uri="{FF2B5EF4-FFF2-40B4-BE49-F238E27FC236}">
                <a16:creationId xmlns:a16="http://schemas.microsoft.com/office/drawing/2014/main" id="{B630178C-4149-49C0-A403-B5DFADD6E616}"/>
              </a:ext>
            </a:extLst>
          </p:cNvPr>
          <p:cNvGrpSpPr/>
          <p:nvPr/>
        </p:nvGrpSpPr>
        <p:grpSpPr>
          <a:xfrm>
            <a:off x="4228917" y="1516689"/>
            <a:ext cx="986391" cy="994889"/>
            <a:chOff x="4187681" y="3026855"/>
            <a:chExt cx="986391" cy="994889"/>
          </a:xfrm>
          <a:effectLst/>
        </p:grpSpPr>
        <p:sp>
          <p:nvSpPr>
            <p:cNvPr id="4" name="îṥļîḋé">
              <a:extLst>
                <a:ext uri="{FF2B5EF4-FFF2-40B4-BE49-F238E27FC236}">
                  <a16:creationId xmlns:a16="http://schemas.microsoft.com/office/drawing/2014/main" id="{82EFEE16-6588-4825-86D6-EEA152F105A6}"/>
                </a:ext>
              </a:extLst>
            </p:cNvPr>
            <p:cNvSpPr/>
            <p:nvPr/>
          </p:nvSpPr>
          <p:spPr>
            <a:xfrm>
              <a:off x="4187681" y="3197280"/>
              <a:ext cx="824464" cy="824464"/>
            </a:xfrm>
            <a:prstGeom prst="rect">
              <a:avLst/>
            </a:prstGeom>
            <a:solidFill>
              <a:schemeClr val="accent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dirty="0">
                <a:solidFill>
                  <a:schemeClr val="tx1"/>
                </a:solidFill>
              </a:endParaRPr>
            </a:p>
          </p:txBody>
        </p:sp>
        <p:sp>
          <p:nvSpPr>
            <p:cNvPr id="5" name="îSlíḑé">
              <a:extLst>
                <a:ext uri="{FF2B5EF4-FFF2-40B4-BE49-F238E27FC236}">
                  <a16:creationId xmlns:a16="http://schemas.microsoft.com/office/drawing/2014/main" id="{5AB46AED-31FF-4283-B1C3-6B0F1F9CA4D6}"/>
                </a:ext>
              </a:extLst>
            </p:cNvPr>
            <p:cNvSpPr/>
            <p:nvPr/>
          </p:nvSpPr>
          <p:spPr>
            <a:xfrm>
              <a:off x="4425115" y="3451583"/>
              <a:ext cx="349596" cy="315858"/>
            </a:xfrm>
            <a:custGeom>
              <a:avLst/>
              <a:gdLst>
                <a:gd name="connsiteX0" fmla="*/ 462909 w 607639"/>
                <a:gd name="connsiteY0" fmla="*/ 418947 h 548999"/>
                <a:gd name="connsiteX1" fmla="*/ 607639 w 607639"/>
                <a:gd name="connsiteY1" fmla="*/ 418947 h 548999"/>
                <a:gd name="connsiteX2" fmla="*/ 607639 w 607639"/>
                <a:gd name="connsiteY2" fmla="*/ 548999 h 548999"/>
                <a:gd name="connsiteX3" fmla="*/ 462909 w 607639"/>
                <a:gd name="connsiteY3" fmla="*/ 548999 h 548999"/>
                <a:gd name="connsiteX4" fmla="*/ 231525 w 607639"/>
                <a:gd name="connsiteY4" fmla="*/ 418947 h 548999"/>
                <a:gd name="connsiteX5" fmla="*/ 376114 w 607639"/>
                <a:gd name="connsiteY5" fmla="*/ 418947 h 548999"/>
                <a:gd name="connsiteX6" fmla="*/ 376114 w 607639"/>
                <a:gd name="connsiteY6" fmla="*/ 548999 h 548999"/>
                <a:gd name="connsiteX7" fmla="*/ 231525 w 607639"/>
                <a:gd name="connsiteY7" fmla="*/ 548999 h 548999"/>
                <a:gd name="connsiteX8" fmla="*/ 0 w 607639"/>
                <a:gd name="connsiteY8" fmla="*/ 418947 h 548999"/>
                <a:gd name="connsiteX9" fmla="*/ 144659 w 607639"/>
                <a:gd name="connsiteY9" fmla="*/ 418947 h 548999"/>
                <a:gd name="connsiteX10" fmla="*/ 144659 w 607639"/>
                <a:gd name="connsiteY10" fmla="*/ 548999 h 548999"/>
                <a:gd name="connsiteX11" fmla="*/ 0 w 607639"/>
                <a:gd name="connsiteY11" fmla="*/ 548999 h 548999"/>
                <a:gd name="connsiteX12" fmla="*/ 282149 w 607639"/>
                <a:gd name="connsiteY12" fmla="*/ 231172 h 548999"/>
                <a:gd name="connsiteX13" fmla="*/ 325490 w 607639"/>
                <a:gd name="connsiteY13" fmla="*/ 231172 h 548999"/>
                <a:gd name="connsiteX14" fmla="*/ 325490 w 607639"/>
                <a:gd name="connsiteY14" fmla="*/ 281751 h 548999"/>
                <a:gd name="connsiteX15" fmla="*/ 556973 w 607639"/>
                <a:gd name="connsiteY15" fmla="*/ 281751 h 548999"/>
                <a:gd name="connsiteX16" fmla="*/ 556973 w 607639"/>
                <a:gd name="connsiteY16" fmla="*/ 375619 h 548999"/>
                <a:gd name="connsiteX17" fmla="*/ 513542 w 607639"/>
                <a:gd name="connsiteY17" fmla="*/ 375619 h 548999"/>
                <a:gd name="connsiteX18" fmla="*/ 513542 w 607639"/>
                <a:gd name="connsiteY18" fmla="*/ 325040 h 548999"/>
                <a:gd name="connsiteX19" fmla="*/ 325490 w 607639"/>
                <a:gd name="connsiteY19" fmla="*/ 325040 h 548999"/>
                <a:gd name="connsiteX20" fmla="*/ 325490 w 607639"/>
                <a:gd name="connsiteY20" fmla="*/ 375619 h 548999"/>
                <a:gd name="connsiteX21" fmla="*/ 282149 w 607639"/>
                <a:gd name="connsiteY21" fmla="*/ 375619 h 548999"/>
                <a:gd name="connsiteX22" fmla="*/ 282149 w 607639"/>
                <a:gd name="connsiteY22" fmla="*/ 325040 h 548999"/>
                <a:gd name="connsiteX23" fmla="*/ 94097 w 607639"/>
                <a:gd name="connsiteY23" fmla="*/ 325040 h 548999"/>
                <a:gd name="connsiteX24" fmla="*/ 94097 w 607639"/>
                <a:gd name="connsiteY24" fmla="*/ 375619 h 548999"/>
                <a:gd name="connsiteX25" fmla="*/ 50666 w 607639"/>
                <a:gd name="connsiteY25" fmla="*/ 375619 h 548999"/>
                <a:gd name="connsiteX26" fmla="*/ 50666 w 607639"/>
                <a:gd name="connsiteY26" fmla="*/ 281751 h 548999"/>
                <a:gd name="connsiteX27" fmla="*/ 282149 w 607639"/>
                <a:gd name="connsiteY27" fmla="*/ 281751 h 548999"/>
                <a:gd name="connsiteX28" fmla="*/ 159125 w 607639"/>
                <a:gd name="connsiteY28" fmla="*/ 0 h 548999"/>
                <a:gd name="connsiteX29" fmla="*/ 448514 w 607639"/>
                <a:gd name="connsiteY29" fmla="*/ 0 h 548999"/>
                <a:gd name="connsiteX30" fmla="*/ 448514 w 607639"/>
                <a:gd name="connsiteY30" fmla="*/ 187845 h 548999"/>
                <a:gd name="connsiteX31" fmla="*/ 159125 w 607639"/>
                <a:gd name="connsiteY31" fmla="*/ 187845 h 54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639" h="548999">
                  <a:moveTo>
                    <a:pt x="462909" y="418947"/>
                  </a:moveTo>
                  <a:lnTo>
                    <a:pt x="607639" y="418947"/>
                  </a:lnTo>
                  <a:lnTo>
                    <a:pt x="607639" y="548999"/>
                  </a:lnTo>
                  <a:lnTo>
                    <a:pt x="462909" y="548999"/>
                  </a:lnTo>
                  <a:close/>
                  <a:moveTo>
                    <a:pt x="231525" y="418947"/>
                  </a:moveTo>
                  <a:lnTo>
                    <a:pt x="376114" y="418947"/>
                  </a:lnTo>
                  <a:lnTo>
                    <a:pt x="376114" y="548999"/>
                  </a:lnTo>
                  <a:lnTo>
                    <a:pt x="231525" y="548999"/>
                  </a:lnTo>
                  <a:close/>
                  <a:moveTo>
                    <a:pt x="0" y="418947"/>
                  </a:moveTo>
                  <a:lnTo>
                    <a:pt x="144659" y="418947"/>
                  </a:lnTo>
                  <a:lnTo>
                    <a:pt x="144659" y="548999"/>
                  </a:lnTo>
                  <a:lnTo>
                    <a:pt x="0" y="548999"/>
                  </a:lnTo>
                  <a:close/>
                  <a:moveTo>
                    <a:pt x="282149" y="231172"/>
                  </a:moveTo>
                  <a:lnTo>
                    <a:pt x="325490" y="231172"/>
                  </a:lnTo>
                  <a:lnTo>
                    <a:pt x="325490" y="281751"/>
                  </a:lnTo>
                  <a:lnTo>
                    <a:pt x="556973" y="281751"/>
                  </a:lnTo>
                  <a:lnTo>
                    <a:pt x="556973" y="375619"/>
                  </a:lnTo>
                  <a:lnTo>
                    <a:pt x="513542" y="375619"/>
                  </a:lnTo>
                  <a:lnTo>
                    <a:pt x="513542" y="325040"/>
                  </a:lnTo>
                  <a:lnTo>
                    <a:pt x="325490" y="325040"/>
                  </a:lnTo>
                  <a:lnTo>
                    <a:pt x="325490" y="375619"/>
                  </a:lnTo>
                  <a:lnTo>
                    <a:pt x="282149" y="375619"/>
                  </a:lnTo>
                  <a:lnTo>
                    <a:pt x="282149" y="325040"/>
                  </a:lnTo>
                  <a:lnTo>
                    <a:pt x="94097" y="325040"/>
                  </a:lnTo>
                  <a:lnTo>
                    <a:pt x="94097" y="375619"/>
                  </a:lnTo>
                  <a:lnTo>
                    <a:pt x="50666" y="375619"/>
                  </a:lnTo>
                  <a:lnTo>
                    <a:pt x="50666" y="281751"/>
                  </a:lnTo>
                  <a:lnTo>
                    <a:pt x="282149" y="281751"/>
                  </a:lnTo>
                  <a:close/>
                  <a:moveTo>
                    <a:pt x="159125" y="0"/>
                  </a:moveTo>
                  <a:lnTo>
                    <a:pt x="448514" y="0"/>
                  </a:lnTo>
                  <a:lnTo>
                    <a:pt x="448514" y="187845"/>
                  </a:lnTo>
                  <a:lnTo>
                    <a:pt x="159125" y="187845"/>
                  </a:ln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6" name="i$ľiḑê">
              <a:extLst>
                <a:ext uri="{FF2B5EF4-FFF2-40B4-BE49-F238E27FC236}">
                  <a16:creationId xmlns:a16="http://schemas.microsoft.com/office/drawing/2014/main" id="{20BCE758-0016-473D-A032-87DFE374EDE4}"/>
                </a:ext>
              </a:extLst>
            </p:cNvPr>
            <p:cNvSpPr/>
            <p:nvPr/>
          </p:nvSpPr>
          <p:spPr>
            <a:xfrm>
              <a:off x="4850222" y="3026855"/>
              <a:ext cx="323850" cy="323850"/>
            </a:xfrm>
            <a:prstGeom prst="rect">
              <a:avLst/>
            </a:prstGeom>
            <a:solidFill>
              <a:schemeClr val="accent2"/>
            </a:solidFill>
            <a:ln w="19050">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p>
              <a:pPr algn="ctr" defTabSz="914354"/>
              <a:r>
                <a:rPr lang="en-US" altLang="zh-CN" sz="1600" b="1" i="1" dirty="0">
                  <a:solidFill>
                    <a:schemeClr val="bg1"/>
                  </a:solidFill>
                </a:rPr>
                <a:t>2</a:t>
              </a:r>
              <a:endParaRPr lang="zh-CN" altLang="en-US" sz="1600" b="1" i="1" dirty="0">
                <a:solidFill>
                  <a:schemeClr val="bg1"/>
                </a:solidFill>
              </a:endParaRPr>
            </a:p>
          </p:txBody>
        </p:sp>
      </p:grpSp>
      <p:grpSp>
        <p:nvGrpSpPr>
          <p:cNvPr id="7" name="ïṣḻiḑé">
            <a:extLst>
              <a:ext uri="{FF2B5EF4-FFF2-40B4-BE49-F238E27FC236}">
                <a16:creationId xmlns:a16="http://schemas.microsoft.com/office/drawing/2014/main" id="{8982E51C-EECF-4DE1-88F4-49BDC4A2531D}"/>
              </a:ext>
            </a:extLst>
          </p:cNvPr>
          <p:cNvGrpSpPr/>
          <p:nvPr/>
        </p:nvGrpSpPr>
        <p:grpSpPr>
          <a:xfrm>
            <a:off x="6976694" y="1516689"/>
            <a:ext cx="986390" cy="994889"/>
            <a:chOff x="6988825" y="2430057"/>
            <a:chExt cx="986390" cy="994889"/>
          </a:xfrm>
          <a:effectLst/>
        </p:grpSpPr>
        <p:grpSp>
          <p:nvGrpSpPr>
            <p:cNvPr id="8" name="ísḷïḓê">
              <a:extLst>
                <a:ext uri="{FF2B5EF4-FFF2-40B4-BE49-F238E27FC236}">
                  <a16:creationId xmlns:a16="http://schemas.microsoft.com/office/drawing/2014/main" id="{CA9B4C4A-5847-4BAC-98AE-0AB3EB7F135D}"/>
                </a:ext>
              </a:extLst>
            </p:cNvPr>
            <p:cNvGrpSpPr/>
            <p:nvPr/>
          </p:nvGrpSpPr>
          <p:grpSpPr>
            <a:xfrm>
              <a:off x="6988825" y="2600482"/>
              <a:ext cx="824464" cy="824464"/>
              <a:chOff x="5602806" y="1921673"/>
              <a:chExt cx="824464" cy="824464"/>
            </a:xfrm>
          </p:grpSpPr>
          <p:sp>
            <p:nvSpPr>
              <p:cNvPr id="10" name="íSľîďe">
                <a:extLst>
                  <a:ext uri="{FF2B5EF4-FFF2-40B4-BE49-F238E27FC236}">
                    <a16:creationId xmlns:a16="http://schemas.microsoft.com/office/drawing/2014/main" id="{32AC5351-1723-4AC6-9A3A-22FF86BC5D7E}"/>
                  </a:ext>
                </a:extLst>
              </p:cNvPr>
              <p:cNvSpPr/>
              <p:nvPr/>
            </p:nvSpPr>
            <p:spPr>
              <a:xfrm>
                <a:off x="5602806" y="1921673"/>
                <a:ext cx="824464" cy="824464"/>
              </a:xfrm>
              <a:prstGeom prst="rect">
                <a:avLst/>
              </a:prstGeom>
              <a:solidFill>
                <a:schemeClr val="accent4">
                  <a:lumMod val="50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sp>
            <p:nvSpPr>
              <p:cNvPr id="11" name="iSļiḋé">
                <a:extLst>
                  <a:ext uri="{FF2B5EF4-FFF2-40B4-BE49-F238E27FC236}">
                    <a16:creationId xmlns:a16="http://schemas.microsoft.com/office/drawing/2014/main" id="{0FFCC542-E9C5-49EC-8B77-6A6E3B1A5E8F}"/>
                  </a:ext>
                </a:extLst>
              </p:cNvPr>
              <p:cNvSpPr/>
              <p:nvPr/>
            </p:nvSpPr>
            <p:spPr>
              <a:xfrm>
                <a:off x="5840240" y="2159351"/>
                <a:ext cx="349596" cy="349108"/>
              </a:xfrm>
              <a:custGeom>
                <a:avLst/>
                <a:gdLst>
                  <a:gd name="connsiteX0" fmla="*/ 303432 w 606933"/>
                  <a:gd name="connsiteY0" fmla="*/ 462698 h 606088"/>
                  <a:gd name="connsiteX1" fmla="*/ 375127 w 606933"/>
                  <a:gd name="connsiteY1" fmla="*/ 534393 h 606088"/>
                  <a:gd name="connsiteX2" fmla="*/ 303432 w 606933"/>
                  <a:gd name="connsiteY2" fmla="*/ 606088 h 606088"/>
                  <a:gd name="connsiteX3" fmla="*/ 231737 w 606933"/>
                  <a:gd name="connsiteY3" fmla="*/ 534393 h 606088"/>
                  <a:gd name="connsiteX4" fmla="*/ 303432 w 606933"/>
                  <a:gd name="connsiteY4" fmla="*/ 462698 h 606088"/>
                  <a:gd name="connsiteX5" fmla="*/ 303467 w 606933"/>
                  <a:gd name="connsiteY5" fmla="*/ 386134 h 606088"/>
                  <a:gd name="connsiteX6" fmla="*/ 423957 w 606933"/>
                  <a:gd name="connsiteY6" fmla="*/ 437067 h 606088"/>
                  <a:gd name="connsiteX7" fmla="*/ 405850 w 606933"/>
                  <a:gd name="connsiteY7" fmla="*/ 454653 h 606088"/>
                  <a:gd name="connsiteX8" fmla="*/ 303467 w 606933"/>
                  <a:gd name="connsiteY8" fmla="*/ 411312 h 606088"/>
                  <a:gd name="connsiteX9" fmla="*/ 201084 w 606933"/>
                  <a:gd name="connsiteY9" fmla="*/ 454653 h 606088"/>
                  <a:gd name="connsiteX10" fmla="*/ 182976 w 606933"/>
                  <a:gd name="connsiteY10" fmla="*/ 437067 h 606088"/>
                  <a:gd name="connsiteX11" fmla="*/ 303467 w 606933"/>
                  <a:gd name="connsiteY11" fmla="*/ 386134 h 606088"/>
                  <a:gd name="connsiteX12" fmla="*/ 303479 w 606933"/>
                  <a:gd name="connsiteY12" fmla="*/ 306677 h 606088"/>
                  <a:gd name="connsiteX13" fmla="*/ 398522 w 606933"/>
                  <a:gd name="connsiteY13" fmla="*/ 325726 h 606088"/>
                  <a:gd name="connsiteX14" fmla="*/ 478927 w 606933"/>
                  <a:gd name="connsiteY14" fmla="*/ 380852 h 606088"/>
                  <a:gd name="connsiteX15" fmla="*/ 460824 w 606933"/>
                  <a:gd name="connsiteY15" fmla="*/ 398554 h 606088"/>
                  <a:gd name="connsiteX16" fmla="*/ 388700 w 606933"/>
                  <a:gd name="connsiteY16" fmla="*/ 349008 h 606088"/>
                  <a:gd name="connsiteX17" fmla="*/ 218259 w 606933"/>
                  <a:gd name="connsiteY17" fmla="*/ 349008 h 606088"/>
                  <a:gd name="connsiteX18" fmla="*/ 146039 w 606933"/>
                  <a:gd name="connsiteY18" fmla="*/ 398554 h 606088"/>
                  <a:gd name="connsiteX19" fmla="*/ 127935 w 606933"/>
                  <a:gd name="connsiteY19" fmla="*/ 380852 h 606088"/>
                  <a:gd name="connsiteX20" fmla="*/ 208437 w 606933"/>
                  <a:gd name="connsiteY20" fmla="*/ 325726 h 606088"/>
                  <a:gd name="connsiteX21" fmla="*/ 303479 w 606933"/>
                  <a:gd name="connsiteY21" fmla="*/ 306677 h 606088"/>
                  <a:gd name="connsiteX22" fmla="*/ 303467 w 606933"/>
                  <a:gd name="connsiteY22" fmla="*/ 227080 h 606088"/>
                  <a:gd name="connsiteX23" fmla="*/ 534039 w 606933"/>
                  <a:gd name="connsiteY23" fmla="*/ 324555 h 606088"/>
                  <a:gd name="connsiteX24" fmla="*/ 515932 w 606933"/>
                  <a:gd name="connsiteY24" fmla="*/ 342243 h 606088"/>
                  <a:gd name="connsiteX25" fmla="*/ 303467 w 606933"/>
                  <a:gd name="connsiteY25" fmla="*/ 252266 h 606088"/>
                  <a:gd name="connsiteX26" fmla="*/ 91001 w 606933"/>
                  <a:gd name="connsiteY26" fmla="*/ 342243 h 606088"/>
                  <a:gd name="connsiteX27" fmla="*/ 72894 w 606933"/>
                  <a:gd name="connsiteY27" fmla="*/ 324555 h 606088"/>
                  <a:gd name="connsiteX28" fmla="*/ 303467 w 606933"/>
                  <a:gd name="connsiteY28" fmla="*/ 227080 h 606088"/>
                  <a:gd name="connsiteX29" fmla="*/ 380417 w 606933"/>
                  <a:gd name="connsiteY29" fmla="*/ 0 h 606088"/>
                  <a:gd name="connsiteX30" fmla="*/ 381573 w 606933"/>
                  <a:gd name="connsiteY30" fmla="*/ 0 h 606088"/>
                  <a:gd name="connsiteX31" fmla="*/ 527383 w 606933"/>
                  <a:gd name="connsiteY31" fmla="*/ 133962 h 606088"/>
                  <a:gd name="connsiteX32" fmla="*/ 520834 w 606933"/>
                  <a:gd name="connsiteY32" fmla="*/ 184931 h 606088"/>
                  <a:gd name="connsiteX33" fmla="*/ 606933 w 606933"/>
                  <a:gd name="connsiteY33" fmla="*/ 288696 h 606088"/>
                  <a:gd name="connsiteX34" fmla="*/ 500994 w 606933"/>
                  <a:gd name="connsiteY34" fmla="*/ 394673 h 606088"/>
                  <a:gd name="connsiteX35" fmla="*/ 569758 w 606933"/>
                  <a:gd name="connsiteY35" fmla="*/ 324952 h 606088"/>
                  <a:gd name="connsiteX36" fmla="*/ 552134 w 606933"/>
                  <a:gd name="connsiteY36" fmla="*/ 306968 h 606088"/>
                  <a:gd name="connsiteX37" fmla="*/ 303467 w 606933"/>
                  <a:gd name="connsiteY37" fmla="*/ 201760 h 606088"/>
                  <a:gd name="connsiteX38" fmla="*/ 54799 w 606933"/>
                  <a:gd name="connsiteY38" fmla="*/ 306968 h 606088"/>
                  <a:gd name="connsiteX39" fmla="*/ 37175 w 606933"/>
                  <a:gd name="connsiteY39" fmla="*/ 324952 h 606088"/>
                  <a:gd name="connsiteX40" fmla="*/ 105939 w 606933"/>
                  <a:gd name="connsiteY40" fmla="*/ 394673 h 606088"/>
                  <a:gd name="connsiteX41" fmla="*/ 0 w 606933"/>
                  <a:gd name="connsiteY41" fmla="*/ 288696 h 606088"/>
                  <a:gd name="connsiteX42" fmla="*/ 63949 w 606933"/>
                  <a:gd name="connsiteY42" fmla="*/ 191663 h 606088"/>
                  <a:gd name="connsiteX43" fmla="*/ 68764 w 606933"/>
                  <a:gd name="connsiteY43" fmla="*/ 138963 h 606088"/>
                  <a:gd name="connsiteX44" fmla="*/ 162087 w 606933"/>
                  <a:gd name="connsiteY44" fmla="*/ 67702 h 606088"/>
                  <a:gd name="connsiteX45" fmla="*/ 243178 w 606933"/>
                  <a:gd name="connsiteY45" fmla="*/ 91360 h 606088"/>
                  <a:gd name="connsiteX46" fmla="*/ 380417 w 606933"/>
                  <a:gd name="connsiteY46" fmla="*/ 0 h 606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933" h="606088">
                    <a:moveTo>
                      <a:pt x="303432" y="462698"/>
                    </a:moveTo>
                    <a:cubicBezTo>
                      <a:pt x="343028" y="462698"/>
                      <a:pt x="375127" y="494797"/>
                      <a:pt x="375127" y="534393"/>
                    </a:cubicBezTo>
                    <a:cubicBezTo>
                      <a:pt x="375127" y="573989"/>
                      <a:pt x="343028" y="606088"/>
                      <a:pt x="303432" y="606088"/>
                    </a:cubicBezTo>
                    <a:cubicBezTo>
                      <a:pt x="263836" y="606088"/>
                      <a:pt x="231737" y="573989"/>
                      <a:pt x="231737" y="534393"/>
                    </a:cubicBezTo>
                    <a:cubicBezTo>
                      <a:pt x="231737" y="494797"/>
                      <a:pt x="263836" y="462698"/>
                      <a:pt x="303432" y="462698"/>
                    </a:cubicBezTo>
                    <a:close/>
                    <a:moveTo>
                      <a:pt x="303467" y="386134"/>
                    </a:moveTo>
                    <a:cubicBezTo>
                      <a:pt x="348928" y="386134"/>
                      <a:pt x="391788" y="404201"/>
                      <a:pt x="423957" y="437067"/>
                    </a:cubicBezTo>
                    <a:lnTo>
                      <a:pt x="405850" y="454653"/>
                    </a:lnTo>
                    <a:cubicBezTo>
                      <a:pt x="378496" y="426784"/>
                      <a:pt x="342089" y="411312"/>
                      <a:pt x="303467" y="411312"/>
                    </a:cubicBezTo>
                    <a:cubicBezTo>
                      <a:pt x="264748" y="411312"/>
                      <a:pt x="228437" y="426784"/>
                      <a:pt x="201084" y="454653"/>
                    </a:cubicBezTo>
                    <a:lnTo>
                      <a:pt x="182976" y="437067"/>
                    </a:lnTo>
                    <a:cubicBezTo>
                      <a:pt x="215146" y="404201"/>
                      <a:pt x="257910" y="386134"/>
                      <a:pt x="303467" y="386134"/>
                    </a:cubicBezTo>
                    <a:close/>
                    <a:moveTo>
                      <a:pt x="303479" y="306677"/>
                    </a:moveTo>
                    <a:cubicBezTo>
                      <a:pt x="335955" y="306677"/>
                      <a:pt x="368430" y="313027"/>
                      <a:pt x="398522" y="325726"/>
                    </a:cubicBezTo>
                    <a:cubicBezTo>
                      <a:pt x="428565" y="338521"/>
                      <a:pt x="455624" y="357089"/>
                      <a:pt x="478927" y="380852"/>
                    </a:cubicBezTo>
                    <a:lnTo>
                      <a:pt x="460824" y="398554"/>
                    </a:lnTo>
                    <a:cubicBezTo>
                      <a:pt x="439928" y="377100"/>
                      <a:pt x="415662" y="360456"/>
                      <a:pt x="388700" y="349008"/>
                    </a:cubicBezTo>
                    <a:cubicBezTo>
                      <a:pt x="334775" y="326207"/>
                      <a:pt x="272184" y="326207"/>
                      <a:pt x="218259" y="349008"/>
                    </a:cubicBezTo>
                    <a:cubicBezTo>
                      <a:pt x="191297" y="360456"/>
                      <a:pt x="167031" y="377100"/>
                      <a:pt x="146039" y="398554"/>
                    </a:cubicBezTo>
                    <a:lnTo>
                      <a:pt x="127935" y="380852"/>
                    </a:lnTo>
                    <a:cubicBezTo>
                      <a:pt x="151238" y="357089"/>
                      <a:pt x="178297" y="338521"/>
                      <a:pt x="208437" y="325726"/>
                    </a:cubicBezTo>
                    <a:cubicBezTo>
                      <a:pt x="238529" y="313027"/>
                      <a:pt x="271004" y="306677"/>
                      <a:pt x="303479" y="306677"/>
                    </a:cubicBezTo>
                    <a:close/>
                    <a:moveTo>
                      <a:pt x="303467" y="227080"/>
                    </a:moveTo>
                    <a:cubicBezTo>
                      <a:pt x="390533" y="227080"/>
                      <a:pt x="472399" y="261687"/>
                      <a:pt x="534039" y="324555"/>
                    </a:cubicBezTo>
                    <a:lnTo>
                      <a:pt x="515932" y="342243"/>
                    </a:lnTo>
                    <a:cubicBezTo>
                      <a:pt x="459108" y="284181"/>
                      <a:pt x="383695" y="252266"/>
                      <a:pt x="303467" y="252266"/>
                    </a:cubicBezTo>
                    <a:cubicBezTo>
                      <a:pt x="223238" y="252266"/>
                      <a:pt x="147729" y="284181"/>
                      <a:pt x="91001" y="342243"/>
                    </a:cubicBezTo>
                    <a:lnTo>
                      <a:pt x="72894" y="324555"/>
                    </a:lnTo>
                    <a:cubicBezTo>
                      <a:pt x="134438" y="261687"/>
                      <a:pt x="216304" y="227080"/>
                      <a:pt x="303467" y="227080"/>
                    </a:cubicBezTo>
                    <a:close/>
                    <a:moveTo>
                      <a:pt x="380417" y="0"/>
                    </a:moveTo>
                    <a:lnTo>
                      <a:pt x="381573" y="0"/>
                    </a:lnTo>
                    <a:cubicBezTo>
                      <a:pt x="457463" y="481"/>
                      <a:pt x="522856" y="60586"/>
                      <a:pt x="527383" y="133962"/>
                    </a:cubicBezTo>
                    <a:cubicBezTo>
                      <a:pt x="528346" y="151368"/>
                      <a:pt x="526227" y="168583"/>
                      <a:pt x="520834" y="184931"/>
                    </a:cubicBezTo>
                    <a:cubicBezTo>
                      <a:pt x="569758" y="194259"/>
                      <a:pt x="606933" y="237246"/>
                      <a:pt x="606933" y="288696"/>
                    </a:cubicBezTo>
                    <a:cubicBezTo>
                      <a:pt x="606933" y="347166"/>
                      <a:pt x="559357" y="394673"/>
                      <a:pt x="500994" y="394673"/>
                    </a:cubicBezTo>
                    <a:lnTo>
                      <a:pt x="569758" y="324952"/>
                    </a:lnTo>
                    <a:lnTo>
                      <a:pt x="552134" y="306968"/>
                    </a:lnTo>
                    <a:cubicBezTo>
                      <a:pt x="485681" y="239170"/>
                      <a:pt x="397367" y="201760"/>
                      <a:pt x="303467" y="201760"/>
                    </a:cubicBezTo>
                    <a:cubicBezTo>
                      <a:pt x="209470" y="201760"/>
                      <a:pt x="121156" y="239170"/>
                      <a:pt x="54799" y="306968"/>
                    </a:cubicBezTo>
                    <a:lnTo>
                      <a:pt x="37175" y="324952"/>
                    </a:lnTo>
                    <a:lnTo>
                      <a:pt x="105939" y="394673"/>
                    </a:lnTo>
                    <a:cubicBezTo>
                      <a:pt x="47480" y="394673"/>
                      <a:pt x="0" y="347166"/>
                      <a:pt x="0" y="288696"/>
                    </a:cubicBezTo>
                    <a:cubicBezTo>
                      <a:pt x="0" y="245325"/>
                      <a:pt x="26389" y="207915"/>
                      <a:pt x="63949" y="191663"/>
                    </a:cubicBezTo>
                    <a:cubicBezTo>
                      <a:pt x="60963" y="173872"/>
                      <a:pt x="62312" y="156177"/>
                      <a:pt x="68764" y="138963"/>
                    </a:cubicBezTo>
                    <a:cubicBezTo>
                      <a:pt x="83596" y="99630"/>
                      <a:pt x="120096" y="71741"/>
                      <a:pt x="162087" y="67702"/>
                    </a:cubicBezTo>
                    <a:cubicBezTo>
                      <a:pt x="191653" y="65010"/>
                      <a:pt x="220642" y="73569"/>
                      <a:pt x="243178" y="91360"/>
                    </a:cubicBezTo>
                    <a:cubicBezTo>
                      <a:pt x="264655" y="37217"/>
                      <a:pt x="319261" y="0"/>
                      <a:pt x="380417" y="0"/>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grpSp>
        <p:sp>
          <p:nvSpPr>
            <p:cNvPr id="9" name="îṣ1ïdé">
              <a:extLst>
                <a:ext uri="{FF2B5EF4-FFF2-40B4-BE49-F238E27FC236}">
                  <a16:creationId xmlns:a16="http://schemas.microsoft.com/office/drawing/2014/main" id="{BE3B3D9B-2232-48C6-B5B8-433103310155}"/>
                </a:ext>
              </a:extLst>
            </p:cNvPr>
            <p:cNvSpPr/>
            <p:nvPr/>
          </p:nvSpPr>
          <p:spPr>
            <a:xfrm>
              <a:off x="7651365" y="2430057"/>
              <a:ext cx="323850" cy="323850"/>
            </a:xfrm>
            <a:prstGeom prst="rect">
              <a:avLst/>
            </a:prstGeom>
            <a:solidFill>
              <a:schemeClr val="accent4">
                <a:lumMod val="50000"/>
              </a:schemeClr>
            </a:solidFill>
            <a:ln w="19050">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p>
              <a:pPr algn="ctr" defTabSz="914354"/>
              <a:r>
                <a:rPr lang="en-US" altLang="zh-CN" sz="1600" b="1" i="1" dirty="0">
                  <a:solidFill>
                    <a:schemeClr val="bg1"/>
                  </a:solidFill>
                </a:rPr>
                <a:t>3</a:t>
              </a:r>
              <a:endParaRPr lang="zh-CN" altLang="en-US" sz="1600" b="1" i="1" dirty="0">
                <a:solidFill>
                  <a:schemeClr val="bg1"/>
                </a:solidFill>
              </a:endParaRPr>
            </a:p>
          </p:txBody>
        </p:sp>
      </p:grpSp>
      <p:grpSp>
        <p:nvGrpSpPr>
          <p:cNvPr id="12" name="îṧlïḑe">
            <a:extLst>
              <a:ext uri="{FF2B5EF4-FFF2-40B4-BE49-F238E27FC236}">
                <a16:creationId xmlns:a16="http://schemas.microsoft.com/office/drawing/2014/main" id="{C7904C54-2DCB-406A-BB26-EB1CA133A489}"/>
              </a:ext>
            </a:extLst>
          </p:cNvPr>
          <p:cNvGrpSpPr/>
          <p:nvPr/>
        </p:nvGrpSpPr>
        <p:grpSpPr>
          <a:xfrm>
            <a:off x="9755260" y="2215293"/>
            <a:ext cx="986390" cy="994889"/>
            <a:chOff x="9760864" y="2430057"/>
            <a:chExt cx="986390" cy="994889"/>
          </a:xfrm>
          <a:effectLst/>
        </p:grpSpPr>
        <p:sp>
          <p:nvSpPr>
            <p:cNvPr id="13" name="ïṩḻiďé">
              <a:extLst>
                <a:ext uri="{FF2B5EF4-FFF2-40B4-BE49-F238E27FC236}">
                  <a16:creationId xmlns:a16="http://schemas.microsoft.com/office/drawing/2014/main" id="{35BCB1F1-AC0E-479F-BC1D-9F94BA4D6012}"/>
                </a:ext>
              </a:extLst>
            </p:cNvPr>
            <p:cNvSpPr/>
            <p:nvPr/>
          </p:nvSpPr>
          <p:spPr>
            <a:xfrm>
              <a:off x="9760864" y="2600482"/>
              <a:ext cx="824464" cy="824464"/>
            </a:xfrm>
            <a:prstGeom prst="rect">
              <a:avLst/>
            </a:prstGeom>
            <a:solidFill>
              <a:schemeClr val="accent5"/>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dirty="0">
                <a:solidFill>
                  <a:schemeClr val="tx1"/>
                </a:solidFill>
              </a:endParaRPr>
            </a:p>
          </p:txBody>
        </p:sp>
        <p:sp>
          <p:nvSpPr>
            <p:cNvPr id="14" name="iṡlídé">
              <a:extLst>
                <a:ext uri="{FF2B5EF4-FFF2-40B4-BE49-F238E27FC236}">
                  <a16:creationId xmlns:a16="http://schemas.microsoft.com/office/drawing/2014/main" id="{8FE2AAB5-ADF8-4D75-8312-9C0564014C24}"/>
                </a:ext>
              </a:extLst>
            </p:cNvPr>
            <p:cNvSpPr/>
            <p:nvPr/>
          </p:nvSpPr>
          <p:spPr>
            <a:xfrm>
              <a:off x="9998298" y="2838179"/>
              <a:ext cx="349596" cy="349070"/>
            </a:xfrm>
            <a:custGeom>
              <a:avLst/>
              <a:gdLst>
                <a:gd name="T0" fmla="*/ 5063 w 5239"/>
                <a:gd name="T1" fmla="*/ 2473 h 5239"/>
                <a:gd name="T2" fmla="*/ 4717 w 5239"/>
                <a:gd name="T3" fmla="*/ 2473 h 5239"/>
                <a:gd name="T4" fmla="*/ 2792 w 5239"/>
                <a:gd name="T5" fmla="*/ 565 h 5239"/>
                <a:gd name="T6" fmla="*/ 2792 w 5239"/>
                <a:gd name="T7" fmla="*/ 176 h 5239"/>
                <a:gd name="T8" fmla="*/ 2629 w 5239"/>
                <a:gd name="T9" fmla="*/ 0 h 5239"/>
                <a:gd name="T10" fmla="*/ 2465 w 5239"/>
                <a:gd name="T11" fmla="*/ 176 h 5239"/>
                <a:gd name="T12" fmla="*/ 2465 w 5239"/>
                <a:gd name="T13" fmla="*/ 565 h 5239"/>
                <a:gd name="T14" fmla="*/ 522 w 5239"/>
                <a:gd name="T15" fmla="*/ 2473 h 5239"/>
                <a:gd name="T16" fmla="*/ 176 w 5239"/>
                <a:gd name="T17" fmla="*/ 2473 h 5239"/>
                <a:gd name="T18" fmla="*/ 0 w 5239"/>
                <a:gd name="T19" fmla="*/ 2637 h 5239"/>
                <a:gd name="T20" fmla="*/ 176 w 5239"/>
                <a:gd name="T21" fmla="*/ 2801 h 5239"/>
                <a:gd name="T22" fmla="*/ 516 w 5239"/>
                <a:gd name="T23" fmla="*/ 2801 h 5239"/>
                <a:gd name="T24" fmla="*/ 2465 w 5239"/>
                <a:gd name="T25" fmla="*/ 4768 h 5239"/>
                <a:gd name="T26" fmla="*/ 2465 w 5239"/>
                <a:gd name="T27" fmla="*/ 5063 h 5239"/>
                <a:gd name="T28" fmla="*/ 2629 w 5239"/>
                <a:gd name="T29" fmla="*/ 5239 h 5239"/>
                <a:gd name="T30" fmla="*/ 2792 w 5239"/>
                <a:gd name="T31" fmla="*/ 5063 h 5239"/>
                <a:gd name="T32" fmla="*/ 2792 w 5239"/>
                <a:gd name="T33" fmla="*/ 4768 h 5239"/>
                <a:gd name="T34" fmla="*/ 4723 w 5239"/>
                <a:gd name="T35" fmla="*/ 2801 h 5239"/>
                <a:gd name="T36" fmla="*/ 5063 w 5239"/>
                <a:gd name="T37" fmla="*/ 2801 h 5239"/>
                <a:gd name="T38" fmla="*/ 5239 w 5239"/>
                <a:gd name="T39" fmla="*/ 2637 h 5239"/>
                <a:gd name="T40" fmla="*/ 5063 w 5239"/>
                <a:gd name="T41" fmla="*/ 2473 h 5239"/>
                <a:gd name="T42" fmla="*/ 3463 w 5239"/>
                <a:gd name="T43" fmla="*/ 2883 h 5239"/>
                <a:gd name="T44" fmla="*/ 2792 w 5239"/>
                <a:gd name="T45" fmla="*/ 2883 h 5239"/>
                <a:gd name="T46" fmla="*/ 2792 w 5239"/>
                <a:gd name="T47" fmla="*/ 3510 h 5239"/>
                <a:gd name="T48" fmla="*/ 2629 w 5239"/>
                <a:gd name="T49" fmla="*/ 3666 h 5239"/>
                <a:gd name="T50" fmla="*/ 2465 w 5239"/>
                <a:gd name="T51" fmla="*/ 3510 h 5239"/>
                <a:gd name="T52" fmla="*/ 2465 w 5239"/>
                <a:gd name="T53" fmla="*/ 2883 h 5239"/>
                <a:gd name="T54" fmla="*/ 1776 w 5239"/>
                <a:gd name="T55" fmla="*/ 2883 h 5239"/>
                <a:gd name="T56" fmla="*/ 1620 w 5239"/>
                <a:gd name="T57" fmla="*/ 2719 h 5239"/>
                <a:gd name="T58" fmla="*/ 1776 w 5239"/>
                <a:gd name="T59" fmla="*/ 2555 h 5239"/>
                <a:gd name="T60" fmla="*/ 2465 w 5239"/>
                <a:gd name="T61" fmla="*/ 2555 h 5239"/>
                <a:gd name="T62" fmla="*/ 2465 w 5239"/>
                <a:gd name="T63" fmla="*/ 1823 h 5239"/>
                <a:gd name="T64" fmla="*/ 2629 w 5239"/>
                <a:gd name="T65" fmla="*/ 1667 h 5239"/>
                <a:gd name="T66" fmla="*/ 2792 w 5239"/>
                <a:gd name="T67" fmla="*/ 1823 h 5239"/>
                <a:gd name="T68" fmla="*/ 2792 w 5239"/>
                <a:gd name="T69" fmla="*/ 2555 h 5239"/>
                <a:gd name="T70" fmla="*/ 3463 w 5239"/>
                <a:gd name="T71" fmla="*/ 2555 h 5239"/>
                <a:gd name="T72" fmla="*/ 3619 w 5239"/>
                <a:gd name="T73" fmla="*/ 2719 h 5239"/>
                <a:gd name="T74" fmla="*/ 3463 w 5239"/>
                <a:gd name="T75" fmla="*/ 2883 h 5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39" h="5239">
                  <a:moveTo>
                    <a:pt x="5063" y="2473"/>
                  </a:moveTo>
                  <a:lnTo>
                    <a:pt x="4717" y="2473"/>
                  </a:lnTo>
                  <a:cubicBezTo>
                    <a:pt x="4612" y="1489"/>
                    <a:pt x="3858" y="649"/>
                    <a:pt x="2792" y="565"/>
                  </a:cubicBezTo>
                  <a:lnTo>
                    <a:pt x="2792" y="176"/>
                  </a:lnTo>
                  <a:cubicBezTo>
                    <a:pt x="2792" y="79"/>
                    <a:pt x="2726" y="0"/>
                    <a:pt x="2629" y="0"/>
                  </a:cubicBezTo>
                  <a:cubicBezTo>
                    <a:pt x="2531" y="0"/>
                    <a:pt x="2465" y="79"/>
                    <a:pt x="2465" y="176"/>
                  </a:cubicBezTo>
                  <a:lnTo>
                    <a:pt x="2465" y="565"/>
                  </a:lnTo>
                  <a:cubicBezTo>
                    <a:pt x="1481" y="649"/>
                    <a:pt x="627" y="1489"/>
                    <a:pt x="522" y="2473"/>
                  </a:cubicBezTo>
                  <a:lnTo>
                    <a:pt x="176" y="2473"/>
                  </a:lnTo>
                  <a:cubicBezTo>
                    <a:pt x="79" y="2473"/>
                    <a:pt x="0" y="2539"/>
                    <a:pt x="0" y="2637"/>
                  </a:cubicBezTo>
                  <a:cubicBezTo>
                    <a:pt x="0" y="2734"/>
                    <a:pt x="79" y="2801"/>
                    <a:pt x="176" y="2801"/>
                  </a:cubicBezTo>
                  <a:lnTo>
                    <a:pt x="516" y="2801"/>
                  </a:lnTo>
                  <a:cubicBezTo>
                    <a:pt x="580" y="3866"/>
                    <a:pt x="1399" y="4681"/>
                    <a:pt x="2465" y="4768"/>
                  </a:cubicBezTo>
                  <a:lnTo>
                    <a:pt x="2465" y="5063"/>
                  </a:lnTo>
                  <a:cubicBezTo>
                    <a:pt x="2465" y="5160"/>
                    <a:pt x="2531" y="5239"/>
                    <a:pt x="2629" y="5239"/>
                  </a:cubicBezTo>
                  <a:cubicBezTo>
                    <a:pt x="2726" y="5239"/>
                    <a:pt x="2792" y="5160"/>
                    <a:pt x="2792" y="5063"/>
                  </a:cubicBezTo>
                  <a:lnTo>
                    <a:pt x="2792" y="4768"/>
                  </a:lnTo>
                  <a:cubicBezTo>
                    <a:pt x="3858" y="4681"/>
                    <a:pt x="4659" y="3866"/>
                    <a:pt x="4723" y="2801"/>
                  </a:cubicBezTo>
                  <a:lnTo>
                    <a:pt x="5063" y="2801"/>
                  </a:lnTo>
                  <a:cubicBezTo>
                    <a:pt x="5160" y="2801"/>
                    <a:pt x="5239" y="2734"/>
                    <a:pt x="5239" y="2637"/>
                  </a:cubicBezTo>
                  <a:cubicBezTo>
                    <a:pt x="5239" y="2539"/>
                    <a:pt x="5160" y="2473"/>
                    <a:pt x="5063" y="2473"/>
                  </a:cubicBezTo>
                  <a:close/>
                  <a:moveTo>
                    <a:pt x="3463" y="2883"/>
                  </a:moveTo>
                  <a:lnTo>
                    <a:pt x="2792" y="2883"/>
                  </a:lnTo>
                  <a:lnTo>
                    <a:pt x="2792" y="3510"/>
                  </a:lnTo>
                  <a:cubicBezTo>
                    <a:pt x="2792" y="3596"/>
                    <a:pt x="2715" y="3666"/>
                    <a:pt x="2629" y="3666"/>
                  </a:cubicBezTo>
                  <a:cubicBezTo>
                    <a:pt x="2542" y="3666"/>
                    <a:pt x="2465" y="3596"/>
                    <a:pt x="2465" y="3510"/>
                  </a:cubicBezTo>
                  <a:lnTo>
                    <a:pt x="2465" y="2883"/>
                  </a:lnTo>
                  <a:lnTo>
                    <a:pt x="1776" y="2883"/>
                  </a:lnTo>
                  <a:cubicBezTo>
                    <a:pt x="1690" y="2883"/>
                    <a:pt x="1620" y="2805"/>
                    <a:pt x="1620" y="2719"/>
                  </a:cubicBezTo>
                  <a:cubicBezTo>
                    <a:pt x="1620" y="2632"/>
                    <a:pt x="1690" y="2555"/>
                    <a:pt x="1776" y="2555"/>
                  </a:cubicBezTo>
                  <a:lnTo>
                    <a:pt x="2465" y="2555"/>
                  </a:lnTo>
                  <a:lnTo>
                    <a:pt x="2465" y="1823"/>
                  </a:lnTo>
                  <a:cubicBezTo>
                    <a:pt x="2465" y="1737"/>
                    <a:pt x="2542" y="1667"/>
                    <a:pt x="2629" y="1667"/>
                  </a:cubicBezTo>
                  <a:cubicBezTo>
                    <a:pt x="2715" y="1667"/>
                    <a:pt x="2792" y="1737"/>
                    <a:pt x="2792" y="1823"/>
                  </a:cubicBezTo>
                  <a:lnTo>
                    <a:pt x="2792" y="2555"/>
                  </a:lnTo>
                  <a:lnTo>
                    <a:pt x="3463" y="2555"/>
                  </a:lnTo>
                  <a:cubicBezTo>
                    <a:pt x="3549" y="2555"/>
                    <a:pt x="3619" y="2632"/>
                    <a:pt x="3619" y="2719"/>
                  </a:cubicBezTo>
                  <a:cubicBezTo>
                    <a:pt x="3619" y="2805"/>
                    <a:pt x="3549" y="2883"/>
                    <a:pt x="3463" y="2883"/>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15" name="íSļïḋê">
              <a:extLst>
                <a:ext uri="{FF2B5EF4-FFF2-40B4-BE49-F238E27FC236}">
                  <a16:creationId xmlns:a16="http://schemas.microsoft.com/office/drawing/2014/main" id="{EC1D1D01-3D31-46A1-83A3-5CA1453C6E4B}"/>
                </a:ext>
              </a:extLst>
            </p:cNvPr>
            <p:cNvSpPr/>
            <p:nvPr/>
          </p:nvSpPr>
          <p:spPr>
            <a:xfrm>
              <a:off x="10423404" y="2430057"/>
              <a:ext cx="323850" cy="323850"/>
            </a:xfrm>
            <a:prstGeom prst="rect">
              <a:avLst/>
            </a:prstGeom>
            <a:solidFill>
              <a:schemeClr val="accent5"/>
            </a:solidFill>
            <a:ln w="19050">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p>
              <a:pPr algn="ctr" defTabSz="914354"/>
              <a:r>
                <a:rPr lang="en-US" altLang="zh-CN" sz="1600" b="1" i="1" dirty="0">
                  <a:solidFill>
                    <a:schemeClr val="bg1"/>
                  </a:solidFill>
                </a:rPr>
                <a:t>4</a:t>
              </a:r>
              <a:endParaRPr lang="zh-CN" altLang="en-US" sz="1600" b="1" i="1" dirty="0">
                <a:solidFill>
                  <a:schemeClr val="bg1"/>
                </a:solidFill>
              </a:endParaRPr>
            </a:p>
          </p:txBody>
        </p:sp>
      </p:grpSp>
      <p:grpSp>
        <p:nvGrpSpPr>
          <p:cNvPr id="16" name="îṩḷïḓé">
            <a:extLst>
              <a:ext uri="{FF2B5EF4-FFF2-40B4-BE49-F238E27FC236}">
                <a16:creationId xmlns:a16="http://schemas.microsoft.com/office/drawing/2014/main" id="{DA0D63DD-A888-4236-84D3-2B5170336FC6}"/>
              </a:ext>
            </a:extLst>
          </p:cNvPr>
          <p:cNvGrpSpPr/>
          <p:nvPr/>
        </p:nvGrpSpPr>
        <p:grpSpPr>
          <a:xfrm>
            <a:off x="1451268" y="2215293"/>
            <a:ext cx="986390" cy="994889"/>
            <a:chOff x="1444745" y="2425703"/>
            <a:chExt cx="986390" cy="994889"/>
          </a:xfrm>
          <a:effectLst/>
        </p:grpSpPr>
        <p:sp>
          <p:nvSpPr>
            <p:cNvPr id="17" name="iṥlîdê">
              <a:extLst>
                <a:ext uri="{FF2B5EF4-FFF2-40B4-BE49-F238E27FC236}">
                  <a16:creationId xmlns:a16="http://schemas.microsoft.com/office/drawing/2014/main" id="{7186740A-8B33-40C2-95A8-AB72974301B0}"/>
                </a:ext>
              </a:extLst>
            </p:cNvPr>
            <p:cNvSpPr/>
            <p:nvPr/>
          </p:nvSpPr>
          <p:spPr>
            <a:xfrm>
              <a:off x="1444745" y="2596128"/>
              <a:ext cx="824464" cy="824464"/>
            </a:xfrm>
            <a:prstGeom prst="rect">
              <a:avLst/>
            </a:prstGeom>
            <a:solidFill>
              <a:schemeClr val="accent1">
                <a:lumMod val="75000"/>
                <a:lumOff val="25000"/>
              </a:schemeClr>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i="1">
                <a:solidFill>
                  <a:schemeClr val="tx1"/>
                </a:solidFill>
              </a:endParaRPr>
            </a:p>
          </p:txBody>
        </p:sp>
        <p:sp>
          <p:nvSpPr>
            <p:cNvPr id="18" name="îṩḷîḓé">
              <a:extLst>
                <a:ext uri="{FF2B5EF4-FFF2-40B4-BE49-F238E27FC236}">
                  <a16:creationId xmlns:a16="http://schemas.microsoft.com/office/drawing/2014/main" id="{BF740BA7-EED0-43B4-8EA4-FAE179BF1F2E}"/>
                </a:ext>
              </a:extLst>
            </p:cNvPr>
            <p:cNvSpPr/>
            <p:nvPr/>
          </p:nvSpPr>
          <p:spPr>
            <a:xfrm>
              <a:off x="1682179" y="2872514"/>
              <a:ext cx="349596" cy="271692"/>
            </a:xfrm>
            <a:custGeom>
              <a:avLst/>
              <a:gdLst>
                <a:gd name="connsiteX0" fmla="*/ 602379 w 607356"/>
                <a:gd name="connsiteY0" fmla="*/ 168035 h 472012"/>
                <a:gd name="connsiteX1" fmla="*/ 607356 w 607356"/>
                <a:gd name="connsiteY1" fmla="*/ 175489 h 472012"/>
                <a:gd name="connsiteX2" fmla="*/ 607356 w 607356"/>
                <a:gd name="connsiteY2" fmla="*/ 438605 h 472012"/>
                <a:gd name="connsiteX3" fmla="*/ 573897 w 607356"/>
                <a:gd name="connsiteY3" fmla="*/ 472012 h 472012"/>
                <a:gd name="connsiteX4" fmla="*/ 138461 w 607356"/>
                <a:gd name="connsiteY4" fmla="*/ 472012 h 472012"/>
                <a:gd name="connsiteX5" fmla="*/ 105001 w 607356"/>
                <a:gd name="connsiteY5" fmla="*/ 438605 h 472012"/>
                <a:gd name="connsiteX6" fmla="*/ 105001 w 607356"/>
                <a:gd name="connsiteY6" fmla="*/ 381914 h 472012"/>
                <a:gd name="connsiteX7" fmla="*/ 468909 w 607356"/>
                <a:gd name="connsiteY7" fmla="*/ 381914 h 472012"/>
                <a:gd name="connsiteX8" fmla="*/ 533155 w 607356"/>
                <a:gd name="connsiteY8" fmla="*/ 317769 h 472012"/>
                <a:gd name="connsiteX9" fmla="*/ 533155 w 607356"/>
                <a:gd name="connsiteY9" fmla="*/ 230063 h 472012"/>
                <a:gd name="connsiteX10" fmla="*/ 593530 w 607356"/>
                <a:gd name="connsiteY10" fmla="*/ 169783 h 472012"/>
                <a:gd name="connsiteX11" fmla="*/ 602379 w 607356"/>
                <a:gd name="connsiteY11" fmla="*/ 168035 h 472012"/>
                <a:gd name="connsiteX12" fmla="*/ 533192 w 607356"/>
                <a:gd name="connsiteY12" fmla="*/ 120879 h 472012"/>
                <a:gd name="connsiteX13" fmla="*/ 556406 w 607356"/>
                <a:gd name="connsiteY13" fmla="*/ 120879 h 472012"/>
                <a:gd name="connsiteX14" fmla="*/ 568566 w 607356"/>
                <a:gd name="connsiteY14" fmla="*/ 128982 h 472012"/>
                <a:gd name="connsiteX15" fmla="*/ 565710 w 607356"/>
                <a:gd name="connsiteY15" fmla="*/ 143346 h 472012"/>
                <a:gd name="connsiteX16" fmla="*/ 533192 w 607356"/>
                <a:gd name="connsiteY16" fmla="*/ 175849 h 472012"/>
                <a:gd name="connsiteX17" fmla="*/ 4978 w 607356"/>
                <a:gd name="connsiteY17" fmla="*/ 47156 h 472012"/>
                <a:gd name="connsiteX18" fmla="*/ 13828 w 607356"/>
                <a:gd name="connsiteY18" fmla="*/ 48905 h 472012"/>
                <a:gd name="connsiteX19" fmla="*/ 221344 w 607356"/>
                <a:gd name="connsiteY19" fmla="*/ 256100 h 472012"/>
                <a:gd name="connsiteX20" fmla="*/ 251213 w 607356"/>
                <a:gd name="connsiteY20" fmla="*/ 268434 h 472012"/>
                <a:gd name="connsiteX21" fmla="*/ 281082 w 607356"/>
                <a:gd name="connsiteY21" fmla="*/ 256100 h 472012"/>
                <a:gd name="connsiteX22" fmla="*/ 488597 w 607356"/>
                <a:gd name="connsiteY22" fmla="*/ 48905 h 472012"/>
                <a:gd name="connsiteX23" fmla="*/ 497447 w 607356"/>
                <a:gd name="connsiteY23" fmla="*/ 47156 h 472012"/>
                <a:gd name="connsiteX24" fmla="*/ 502425 w 607356"/>
                <a:gd name="connsiteY24" fmla="*/ 54612 h 472012"/>
                <a:gd name="connsiteX25" fmla="*/ 502425 w 607356"/>
                <a:gd name="connsiteY25" fmla="*/ 317771 h 472012"/>
                <a:gd name="connsiteX26" fmla="*/ 468961 w 607356"/>
                <a:gd name="connsiteY26" fmla="*/ 351275 h 472012"/>
                <a:gd name="connsiteX27" fmla="*/ 33464 w 607356"/>
                <a:gd name="connsiteY27" fmla="*/ 351275 h 472012"/>
                <a:gd name="connsiteX28" fmla="*/ 0 w 607356"/>
                <a:gd name="connsiteY28" fmla="*/ 317771 h 472012"/>
                <a:gd name="connsiteX29" fmla="*/ 0 w 607356"/>
                <a:gd name="connsiteY29" fmla="*/ 54612 h 472012"/>
                <a:gd name="connsiteX30" fmla="*/ 4978 w 607356"/>
                <a:gd name="connsiteY30" fmla="*/ 47156 h 472012"/>
                <a:gd name="connsiteX31" fmla="*/ 50961 w 607356"/>
                <a:gd name="connsiteY31" fmla="*/ 0 h 472012"/>
                <a:gd name="connsiteX32" fmla="*/ 451488 w 607356"/>
                <a:gd name="connsiteY32" fmla="*/ 0 h 472012"/>
                <a:gd name="connsiteX33" fmla="*/ 463563 w 607356"/>
                <a:gd name="connsiteY33" fmla="*/ 8101 h 472012"/>
                <a:gd name="connsiteX34" fmla="*/ 460706 w 607356"/>
                <a:gd name="connsiteY34" fmla="*/ 22462 h 472012"/>
                <a:gd name="connsiteX35" fmla="*/ 260489 w 607356"/>
                <a:gd name="connsiteY35" fmla="*/ 222418 h 472012"/>
                <a:gd name="connsiteX36" fmla="*/ 241868 w 607356"/>
                <a:gd name="connsiteY36" fmla="*/ 222418 h 472012"/>
                <a:gd name="connsiteX37" fmla="*/ 41650 w 607356"/>
                <a:gd name="connsiteY37" fmla="*/ 22462 h 472012"/>
                <a:gd name="connsiteX38" fmla="*/ 38793 w 607356"/>
                <a:gd name="connsiteY38" fmla="*/ 8101 h 472012"/>
                <a:gd name="connsiteX39" fmla="*/ 50961 w 607356"/>
                <a:gd name="connsiteY39" fmla="*/ 0 h 472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7356" h="472012">
                  <a:moveTo>
                    <a:pt x="602379" y="168035"/>
                  </a:moveTo>
                  <a:cubicBezTo>
                    <a:pt x="605328" y="169231"/>
                    <a:pt x="607356" y="172268"/>
                    <a:pt x="607356" y="175489"/>
                  </a:cubicBezTo>
                  <a:lnTo>
                    <a:pt x="607356" y="438605"/>
                  </a:lnTo>
                  <a:cubicBezTo>
                    <a:pt x="607356" y="457103"/>
                    <a:pt x="592332" y="472012"/>
                    <a:pt x="573897" y="472012"/>
                  </a:cubicBezTo>
                  <a:lnTo>
                    <a:pt x="138461" y="472012"/>
                  </a:lnTo>
                  <a:cubicBezTo>
                    <a:pt x="119934" y="472012"/>
                    <a:pt x="105001" y="457103"/>
                    <a:pt x="105001" y="438605"/>
                  </a:cubicBezTo>
                  <a:lnTo>
                    <a:pt x="105001" y="381914"/>
                  </a:lnTo>
                  <a:lnTo>
                    <a:pt x="468909" y="381914"/>
                  </a:lnTo>
                  <a:cubicBezTo>
                    <a:pt x="504304" y="381914"/>
                    <a:pt x="533155" y="353109"/>
                    <a:pt x="533155" y="317769"/>
                  </a:cubicBezTo>
                  <a:lnTo>
                    <a:pt x="533155" y="230063"/>
                  </a:lnTo>
                  <a:lnTo>
                    <a:pt x="593530" y="169783"/>
                  </a:lnTo>
                  <a:cubicBezTo>
                    <a:pt x="595834" y="167482"/>
                    <a:pt x="599337" y="166746"/>
                    <a:pt x="602379" y="168035"/>
                  </a:cubicBezTo>
                  <a:close/>
                  <a:moveTo>
                    <a:pt x="533192" y="120879"/>
                  </a:moveTo>
                  <a:lnTo>
                    <a:pt x="556406" y="120879"/>
                  </a:lnTo>
                  <a:cubicBezTo>
                    <a:pt x="561749" y="120879"/>
                    <a:pt x="566539" y="124101"/>
                    <a:pt x="568566" y="128982"/>
                  </a:cubicBezTo>
                  <a:cubicBezTo>
                    <a:pt x="570592" y="133862"/>
                    <a:pt x="569487" y="139570"/>
                    <a:pt x="565710" y="143346"/>
                  </a:cubicBezTo>
                  <a:lnTo>
                    <a:pt x="533192" y="175849"/>
                  </a:lnTo>
                  <a:close/>
                  <a:moveTo>
                    <a:pt x="4978" y="47156"/>
                  </a:moveTo>
                  <a:cubicBezTo>
                    <a:pt x="8020" y="45868"/>
                    <a:pt x="11523" y="46604"/>
                    <a:pt x="13828" y="48905"/>
                  </a:cubicBezTo>
                  <a:lnTo>
                    <a:pt x="221344" y="256100"/>
                  </a:lnTo>
                  <a:cubicBezTo>
                    <a:pt x="229272" y="264016"/>
                    <a:pt x="240058" y="268434"/>
                    <a:pt x="251213" y="268434"/>
                  </a:cubicBezTo>
                  <a:cubicBezTo>
                    <a:pt x="262460" y="268434"/>
                    <a:pt x="273153" y="264016"/>
                    <a:pt x="281082" y="256100"/>
                  </a:cubicBezTo>
                  <a:lnTo>
                    <a:pt x="488597" y="48905"/>
                  </a:lnTo>
                  <a:cubicBezTo>
                    <a:pt x="490902" y="46604"/>
                    <a:pt x="494405" y="45868"/>
                    <a:pt x="497447" y="47156"/>
                  </a:cubicBezTo>
                  <a:cubicBezTo>
                    <a:pt x="500489" y="48445"/>
                    <a:pt x="502425" y="51390"/>
                    <a:pt x="502425" y="54612"/>
                  </a:cubicBezTo>
                  <a:lnTo>
                    <a:pt x="502425" y="317771"/>
                  </a:lnTo>
                  <a:cubicBezTo>
                    <a:pt x="502425" y="336272"/>
                    <a:pt x="487491" y="351275"/>
                    <a:pt x="468961" y="351275"/>
                  </a:cubicBezTo>
                  <a:lnTo>
                    <a:pt x="33464" y="351275"/>
                  </a:lnTo>
                  <a:cubicBezTo>
                    <a:pt x="15026" y="351275"/>
                    <a:pt x="0" y="336272"/>
                    <a:pt x="0" y="317771"/>
                  </a:cubicBezTo>
                  <a:lnTo>
                    <a:pt x="0" y="54612"/>
                  </a:lnTo>
                  <a:cubicBezTo>
                    <a:pt x="0" y="51390"/>
                    <a:pt x="1936" y="48445"/>
                    <a:pt x="4978" y="47156"/>
                  </a:cubicBezTo>
                  <a:close/>
                  <a:moveTo>
                    <a:pt x="50961" y="0"/>
                  </a:moveTo>
                  <a:lnTo>
                    <a:pt x="451488" y="0"/>
                  </a:lnTo>
                  <a:cubicBezTo>
                    <a:pt x="456742" y="0"/>
                    <a:pt x="461535" y="3222"/>
                    <a:pt x="463563" y="8101"/>
                  </a:cubicBezTo>
                  <a:cubicBezTo>
                    <a:pt x="465591" y="13072"/>
                    <a:pt x="464485" y="18688"/>
                    <a:pt x="460706" y="22462"/>
                  </a:cubicBezTo>
                  <a:lnTo>
                    <a:pt x="260489" y="222418"/>
                  </a:lnTo>
                  <a:cubicBezTo>
                    <a:pt x="255326" y="227573"/>
                    <a:pt x="247030" y="227573"/>
                    <a:pt x="241868" y="222418"/>
                  </a:cubicBezTo>
                  <a:lnTo>
                    <a:pt x="41650" y="22462"/>
                  </a:lnTo>
                  <a:cubicBezTo>
                    <a:pt x="37871" y="18688"/>
                    <a:pt x="36765" y="13072"/>
                    <a:pt x="38793" y="8101"/>
                  </a:cubicBezTo>
                  <a:cubicBezTo>
                    <a:pt x="40821" y="3222"/>
                    <a:pt x="45614" y="0"/>
                    <a:pt x="50961" y="0"/>
                  </a:cubicBezTo>
                  <a:close/>
                </a:path>
              </a:pathLst>
            </a:custGeom>
            <a:solidFill>
              <a:schemeClr val="bg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a:solidFill>
                  <a:schemeClr val="tx1"/>
                </a:solidFill>
              </a:endParaRPr>
            </a:p>
          </p:txBody>
        </p:sp>
        <p:sp>
          <p:nvSpPr>
            <p:cNvPr id="19" name="iSľiḑè">
              <a:extLst>
                <a:ext uri="{FF2B5EF4-FFF2-40B4-BE49-F238E27FC236}">
                  <a16:creationId xmlns:a16="http://schemas.microsoft.com/office/drawing/2014/main" id="{7B66C92E-6D5E-4C92-97D9-3D7D591088DD}"/>
                </a:ext>
              </a:extLst>
            </p:cNvPr>
            <p:cNvSpPr/>
            <p:nvPr/>
          </p:nvSpPr>
          <p:spPr>
            <a:xfrm>
              <a:off x="2107285" y="2425703"/>
              <a:ext cx="323850" cy="323850"/>
            </a:xfrm>
            <a:prstGeom prst="rect">
              <a:avLst/>
            </a:prstGeom>
            <a:solidFill>
              <a:schemeClr val="accent1">
                <a:lumMod val="75000"/>
                <a:lumOff val="25000"/>
              </a:schemeClr>
            </a:solidFill>
            <a:ln w="19050">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p>
              <a:pPr algn="ctr" defTabSz="914354"/>
              <a:r>
                <a:rPr lang="en-US" altLang="zh-CN" sz="1600" b="1" i="1" dirty="0">
                  <a:solidFill>
                    <a:schemeClr val="bg1"/>
                  </a:solidFill>
                </a:rPr>
                <a:t>1</a:t>
              </a:r>
              <a:endParaRPr lang="zh-CN" altLang="en-US" sz="1600" b="1" i="1" dirty="0">
                <a:solidFill>
                  <a:schemeClr val="bg1"/>
                </a:solidFill>
              </a:endParaRPr>
            </a:p>
          </p:txBody>
        </p:sp>
      </p:grpSp>
      <p:cxnSp>
        <p:nvCxnSpPr>
          <p:cNvPr id="20" name="直接连接符 19">
            <a:extLst>
              <a:ext uri="{FF2B5EF4-FFF2-40B4-BE49-F238E27FC236}">
                <a16:creationId xmlns:a16="http://schemas.microsoft.com/office/drawing/2014/main" id="{FBF3F140-C0F4-4C29-819D-20949AB9BAC6}"/>
              </a:ext>
            </a:extLst>
          </p:cNvPr>
          <p:cNvCxnSpPr>
            <a:cxnSpLocks/>
          </p:cNvCxnSpPr>
          <p:nvPr/>
        </p:nvCxnSpPr>
        <p:spPr>
          <a:xfrm>
            <a:off x="3306392" y="3210182"/>
            <a:ext cx="0" cy="2936618"/>
          </a:xfrm>
          <a:prstGeom prst="line">
            <a:avLst/>
          </a:prstGeom>
          <a:ln w="3175" cap="rnd">
            <a:solidFill>
              <a:schemeClr val="bg1">
                <a:lumMod val="75000"/>
              </a:schemeClr>
            </a:solidFill>
            <a:round/>
          </a:ln>
          <a:effectLst/>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19BC1D5C-B829-4C8D-BCFA-8FABDF276946}"/>
              </a:ext>
            </a:extLst>
          </p:cNvPr>
          <p:cNvCxnSpPr>
            <a:cxnSpLocks/>
          </p:cNvCxnSpPr>
          <p:nvPr/>
        </p:nvCxnSpPr>
        <p:spPr>
          <a:xfrm>
            <a:off x="6096000" y="2511578"/>
            <a:ext cx="0" cy="3635222"/>
          </a:xfrm>
          <a:prstGeom prst="line">
            <a:avLst/>
          </a:prstGeom>
          <a:ln w="3175" cap="rnd">
            <a:solidFill>
              <a:schemeClr val="bg1">
                <a:lumMod val="75000"/>
              </a:schemeClr>
            </a:solidFill>
            <a:round/>
          </a:ln>
          <a:effectLst/>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640F649E-F998-4215-B853-D3EF0CF53552}"/>
              </a:ext>
            </a:extLst>
          </p:cNvPr>
          <p:cNvCxnSpPr>
            <a:cxnSpLocks/>
          </p:cNvCxnSpPr>
          <p:nvPr/>
        </p:nvCxnSpPr>
        <p:spPr>
          <a:xfrm>
            <a:off x="8865288" y="3210182"/>
            <a:ext cx="0" cy="2936618"/>
          </a:xfrm>
          <a:prstGeom prst="line">
            <a:avLst/>
          </a:prstGeom>
          <a:ln w="3175" cap="rnd">
            <a:solidFill>
              <a:schemeClr val="bg1">
                <a:lumMod val="75000"/>
              </a:schemeClr>
            </a:solidFill>
            <a:round/>
          </a:ln>
          <a:effectLst/>
        </p:spPr>
        <p:style>
          <a:lnRef idx="1">
            <a:schemeClr val="accent1"/>
          </a:lnRef>
          <a:fillRef idx="0">
            <a:schemeClr val="accent1"/>
          </a:fillRef>
          <a:effectRef idx="0">
            <a:schemeClr val="accent1"/>
          </a:effectRef>
          <a:fontRef idx="minor">
            <a:schemeClr val="tx1"/>
          </a:fontRef>
        </p:style>
      </p:cxnSp>
      <p:sp>
        <p:nvSpPr>
          <p:cNvPr id="24" name="文本占位符 63">
            <a:extLst>
              <a:ext uri="{FF2B5EF4-FFF2-40B4-BE49-F238E27FC236}">
                <a16:creationId xmlns:a16="http://schemas.microsoft.com/office/drawing/2014/main" id="{C3A921D7-5680-4FDD-BFDD-B0E39DF42CD4}"/>
              </a:ext>
            </a:extLst>
          </p:cNvPr>
          <p:cNvSpPr txBox="1">
            <a:spLocks/>
          </p:cNvSpPr>
          <p:nvPr/>
        </p:nvSpPr>
        <p:spPr>
          <a:xfrm>
            <a:off x="799368" y="3494002"/>
            <a:ext cx="2290190" cy="354554"/>
          </a:xfrm>
          <a:prstGeom prst="rect">
            <a:avLst/>
          </a:prstGeom>
          <a:effectLst/>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小标题</a:t>
            </a:r>
          </a:p>
        </p:txBody>
      </p:sp>
      <p:sp>
        <p:nvSpPr>
          <p:cNvPr id="25" name="文本占位符 63">
            <a:extLst>
              <a:ext uri="{FF2B5EF4-FFF2-40B4-BE49-F238E27FC236}">
                <a16:creationId xmlns:a16="http://schemas.microsoft.com/office/drawing/2014/main" id="{A0B36116-B750-4800-8CE4-C38164DB7CE0}"/>
              </a:ext>
            </a:extLst>
          </p:cNvPr>
          <p:cNvSpPr txBox="1">
            <a:spLocks/>
          </p:cNvSpPr>
          <p:nvPr/>
        </p:nvSpPr>
        <p:spPr>
          <a:xfrm>
            <a:off x="799368" y="3960169"/>
            <a:ext cx="2290190" cy="1907231"/>
          </a:xfrm>
          <a:prstGeom prst="rect">
            <a:avLst/>
          </a:prstGeom>
          <a:effectLst/>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在这输入小标题内容在这输入小标题内容在这输入小标题内容在这输入小标题内容在这输入小标题内容</a:t>
            </a:r>
          </a:p>
        </p:txBody>
      </p:sp>
      <p:sp>
        <p:nvSpPr>
          <p:cNvPr id="26" name="文本占位符 63">
            <a:extLst>
              <a:ext uri="{FF2B5EF4-FFF2-40B4-BE49-F238E27FC236}">
                <a16:creationId xmlns:a16="http://schemas.microsoft.com/office/drawing/2014/main" id="{C3D5361E-7F2A-4164-90E2-2D009BA04C03}"/>
              </a:ext>
            </a:extLst>
          </p:cNvPr>
          <p:cNvSpPr txBox="1">
            <a:spLocks/>
          </p:cNvSpPr>
          <p:nvPr/>
        </p:nvSpPr>
        <p:spPr>
          <a:xfrm>
            <a:off x="9103360" y="3436025"/>
            <a:ext cx="2290190" cy="354554"/>
          </a:xfrm>
          <a:prstGeom prst="rect">
            <a:avLst/>
          </a:prstGeom>
          <a:effectLst/>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小标题</a:t>
            </a:r>
          </a:p>
        </p:txBody>
      </p:sp>
      <p:sp>
        <p:nvSpPr>
          <p:cNvPr id="27" name="文本占位符 63">
            <a:extLst>
              <a:ext uri="{FF2B5EF4-FFF2-40B4-BE49-F238E27FC236}">
                <a16:creationId xmlns:a16="http://schemas.microsoft.com/office/drawing/2014/main" id="{2B4BA949-B005-47C1-A934-4573C44049DE}"/>
              </a:ext>
            </a:extLst>
          </p:cNvPr>
          <p:cNvSpPr txBox="1">
            <a:spLocks/>
          </p:cNvSpPr>
          <p:nvPr/>
        </p:nvSpPr>
        <p:spPr>
          <a:xfrm>
            <a:off x="9103360" y="3899847"/>
            <a:ext cx="2290190" cy="1960569"/>
          </a:xfrm>
          <a:prstGeom prst="rect">
            <a:avLst/>
          </a:prstGeom>
          <a:effectLst/>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在这输入小标题内容在这输入小标题内容在这输入小标题内容在这输入小标题内容在这输入小标题内容</a:t>
            </a:r>
          </a:p>
        </p:txBody>
      </p:sp>
      <p:sp>
        <p:nvSpPr>
          <p:cNvPr id="28" name="文本占位符 63">
            <a:extLst>
              <a:ext uri="{FF2B5EF4-FFF2-40B4-BE49-F238E27FC236}">
                <a16:creationId xmlns:a16="http://schemas.microsoft.com/office/drawing/2014/main" id="{D21DAC1C-6810-474B-92F7-4B59F709C88E}"/>
              </a:ext>
            </a:extLst>
          </p:cNvPr>
          <p:cNvSpPr txBox="1">
            <a:spLocks/>
          </p:cNvSpPr>
          <p:nvPr/>
        </p:nvSpPr>
        <p:spPr>
          <a:xfrm>
            <a:off x="6365434" y="2855625"/>
            <a:ext cx="2290190" cy="354554"/>
          </a:xfrm>
          <a:prstGeom prst="rect">
            <a:avLst/>
          </a:prstGeom>
          <a:effectLst/>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小标题</a:t>
            </a:r>
          </a:p>
        </p:txBody>
      </p:sp>
      <p:sp>
        <p:nvSpPr>
          <p:cNvPr id="29" name="文本占位符 63">
            <a:extLst>
              <a:ext uri="{FF2B5EF4-FFF2-40B4-BE49-F238E27FC236}">
                <a16:creationId xmlns:a16="http://schemas.microsoft.com/office/drawing/2014/main" id="{566212B5-D2ED-4A5B-919B-1222D2BCDBEB}"/>
              </a:ext>
            </a:extLst>
          </p:cNvPr>
          <p:cNvSpPr txBox="1">
            <a:spLocks/>
          </p:cNvSpPr>
          <p:nvPr/>
        </p:nvSpPr>
        <p:spPr>
          <a:xfrm>
            <a:off x="6365434" y="3416964"/>
            <a:ext cx="2290190" cy="2000548"/>
          </a:xfrm>
          <a:prstGeom prst="rect">
            <a:avLst/>
          </a:prstGeom>
          <a:effectLst/>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在这输入小标题内容在这输入小标题内容在这输入小标题内容在这输入小标题内容在这输入小标题内容</a:t>
            </a:r>
          </a:p>
        </p:txBody>
      </p:sp>
      <p:sp>
        <p:nvSpPr>
          <p:cNvPr id="30" name="文本占位符 63">
            <a:extLst>
              <a:ext uri="{FF2B5EF4-FFF2-40B4-BE49-F238E27FC236}">
                <a16:creationId xmlns:a16="http://schemas.microsoft.com/office/drawing/2014/main" id="{5C001124-8048-4ABB-94DA-664824B62D56}"/>
              </a:ext>
            </a:extLst>
          </p:cNvPr>
          <p:cNvSpPr txBox="1">
            <a:spLocks/>
          </p:cNvSpPr>
          <p:nvPr/>
        </p:nvSpPr>
        <p:spPr>
          <a:xfrm>
            <a:off x="3536377" y="2855625"/>
            <a:ext cx="2290190" cy="354554"/>
          </a:xfrm>
          <a:prstGeom prst="rect">
            <a:avLst/>
          </a:prstGeom>
          <a:effectLst/>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小标题</a:t>
            </a:r>
          </a:p>
        </p:txBody>
      </p:sp>
      <p:sp>
        <p:nvSpPr>
          <p:cNvPr id="31" name="文本占位符 63">
            <a:extLst>
              <a:ext uri="{FF2B5EF4-FFF2-40B4-BE49-F238E27FC236}">
                <a16:creationId xmlns:a16="http://schemas.microsoft.com/office/drawing/2014/main" id="{41C17704-C6BE-4241-B75E-6273F8B60718}"/>
              </a:ext>
            </a:extLst>
          </p:cNvPr>
          <p:cNvSpPr txBox="1">
            <a:spLocks/>
          </p:cNvSpPr>
          <p:nvPr/>
        </p:nvSpPr>
        <p:spPr>
          <a:xfrm>
            <a:off x="3536377" y="3416964"/>
            <a:ext cx="2290190" cy="2000550"/>
          </a:xfrm>
          <a:prstGeom prst="rect">
            <a:avLst/>
          </a:prstGeom>
          <a:effectLst/>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在这输入小标题内容在这输入小标题内容在这输入小标题内容在这输入小标题内容在这输入小标题内容</a:t>
            </a:r>
          </a:p>
        </p:txBody>
      </p:sp>
    </p:spTree>
    <p:extLst>
      <p:ext uri="{BB962C8B-B14F-4D97-AF65-F5344CB8AC3E}">
        <p14:creationId xmlns:p14="http://schemas.microsoft.com/office/powerpoint/2010/main" val="36765330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22">
            <a:extLst>
              <a:ext uri="{FF2B5EF4-FFF2-40B4-BE49-F238E27FC236}">
                <a16:creationId xmlns:a16="http://schemas.microsoft.com/office/drawing/2014/main" id="{7B3CD51B-CF3B-4F57-BC81-0625ED1F0969}"/>
              </a:ext>
            </a:extLst>
          </p:cNvPr>
          <p:cNvSpPr>
            <a:spLocks noGrp="1"/>
          </p:cNvSpPr>
          <p:nvPr>
            <p:ph type="title"/>
          </p:nvPr>
        </p:nvSpPr>
        <p:spPr/>
        <p:txBody>
          <a:bodyPr/>
          <a:lstStyle/>
          <a:p>
            <a:r>
              <a:rPr lang="zh-CN" altLang="en-US" dirty="0"/>
              <a:t>关于四种关系的图文内容</a:t>
            </a:r>
          </a:p>
        </p:txBody>
      </p:sp>
      <p:cxnSp>
        <p:nvCxnSpPr>
          <p:cNvPr id="24" name="直接连接符 23">
            <a:extLst>
              <a:ext uri="{FF2B5EF4-FFF2-40B4-BE49-F238E27FC236}">
                <a16:creationId xmlns:a16="http://schemas.microsoft.com/office/drawing/2014/main" id="{390CC70A-81FB-4730-BF59-4252FA833814}"/>
              </a:ext>
            </a:extLst>
          </p:cNvPr>
          <p:cNvCxnSpPr>
            <a:stCxn id="38" idx="6"/>
            <a:endCxn id="30" idx="2"/>
          </p:cNvCxnSpPr>
          <p:nvPr/>
        </p:nvCxnSpPr>
        <p:spPr>
          <a:xfrm>
            <a:off x="2025749" y="6131762"/>
            <a:ext cx="2641500" cy="0"/>
          </a:xfrm>
          <a:prstGeom prst="line">
            <a:avLst/>
          </a:prstGeom>
          <a:ln w="3175" cap="rnd">
            <a:solidFill>
              <a:schemeClr val="bg1">
                <a:lumMod val="75000"/>
              </a:schemeClr>
            </a:solidFill>
            <a:round/>
          </a:ln>
          <a:effectLst/>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7CC0939B-7934-41A5-9414-04C559619F02}"/>
              </a:ext>
            </a:extLst>
          </p:cNvPr>
          <p:cNvCxnSpPr>
            <a:stCxn id="30" idx="6"/>
            <a:endCxn id="34" idx="2"/>
          </p:cNvCxnSpPr>
          <p:nvPr/>
        </p:nvCxnSpPr>
        <p:spPr>
          <a:xfrm>
            <a:off x="4775249" y="6131762"/>
            <a:ext cx="2641500" cy="0"/>
          </a:xfrm>
          <a:prstGeom prst="line">
            <a:avLst/>
          </a:prstGeom>
          <a:ln w="3175" cap="rnd">
            <a:solidFill>
              <a:schemeClr val="bg1">
                <a:lumMod val="75000"/>
              </a:schemeClr>
            </a:solidFill>
            <a:round/>
          </a:ln>
          <a:effectLst/>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7FB39791-5ECE-4CE3-99BD-F232CEAAC88C}"/>
              </a:ext>
            </a:extLst>
          </p:cNvPr>
          <p:cNvCxnSpPr>
            <a:stCxn id="34" idx="6"/>
            <a:endCxn id="42" idx="2"/>
          </p:cNvCxnSpPr>
          <p:nvPr/>
        </p:nvCxnSpPr>
        <p:spPr>
          <a:xfrm>
            <a:off x="7524749" y="6131762"/>
            <a:ext cx="2641500" cy="0"/>
          </a:xfrm>
          <a:prstGeom prst="line">
            <a:avLst/>
          </a:prstGeom>
          <a:ln w="3175" cap="rnd">
            <a:solidFill>
              <a:schemeClr val="bg1">
                <a:lumMod val="75000"/>
              </a:schemeClr>
            </a:solidFill>
            <a:round/>
          </a:ln>
          <a:effectLst/>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6094B98B-1C75-45F0-B966-321E3F1EFD46}"/>
              </a:ext>
            </a:extLst>
          </p:cNvPr>
          <p:cNvCxnSpPr/>
          <p:nvPr/>
        </p:nvCxnSpPr>
        <p:spPr>
          <a:xfrm>
            <a:off x="4716933" y="5220562"/>
            <a:ext cx="8632" cy="926238"/>
          </a:xfrm>
          <a:prstGeom prst="line">
            <a:avLst/>
          </a:prstGeom>
          <a:ln w="3175" cap="rnd">
            <a:solidFill>
              <a:schemeClr val="bg1">
                <a:lumMod val="75000"/>
              </a:schemeClr>
            </a:solidFill>
            <a:prstDash val="dash"/>
            <a:round/>
          </a:ln>
          <a:effectLst/>
        </p:spPr>
        <p:style>
          <a:lnRef idx="1">
            <a:schemeClr val="accent1"/>
          </a:lnRef>
          <a:fillRef idx="0">
            <a:schemeClr val="accent1"/>
          </a:fillRef>
          <a:effectRef idx="0">
            <a:schemeClr val="accent1"/>
          </a:effectRef>
          <a:fontRef idx="minor">
            <a:schemeClr val="tx1"/>
          </a:fontRef>
        </p:style>
      </p:cxnSp>
      <p:sp>
        <p:nvSpPr>
          <p:cNvPr id="28" name="is1ïḍè">
            <a:extLst>
              <a:ext uri="{FF2B5EF4-FFF2-40B4-BE49-F238E27FC236}">
                <a16:creationId xmlns:a16="http://schemas.microsoft.com/office/drawing/2014/main" id="{8DFF5AAC-6197-43D0-A5A1-2EE738315717}"/>
              </a:ext>
            </a:extLst>
          </p:cNvPr>
          <p:cNvSpPr/>
          <p:nvPr/>
        </p:nvSpPr>
        <p:spPr bwMode="auto">
          <a:xfrm>
            <a:off x="4172884" y="4536359"/>
            <a:ext cx="1096730" cy="1232634"/>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9" y="0"/>
                </a:moveTo>
                <a:cubicBezTo>
                  <a:pt x="7321" y="0"/>
                  <a:pt x="4803" y="937"/>
                  <a:pt x="2882" y="2813"/>
                </a:cubicBezTo>
                <a:cubicBezTo>
                  <a:pt x="-961" y="6566"/>
                  <a:pt x="-961" y="12653"/>
                  <a:pt x="2882" y="16406"/>
                </a:cubicBezTo>
                <a:cubicBezTo>
                  <a:pt x="4480" y="17967"/>
                  <a:pt x="6493" y="18867"/>
                  <a:pt x="8574" y="19129"/>
                </a:cubicBezTo>
                <a:lnTo>
                  <a:pt x="9839" y="21600"/>
                </a:lnTo>
                <a:lnTo>
                  <a:pt x="11104" y="19129"/>
                </a:lnTo>
                <a:cubicBezTo>
                  <a:pt x="13185" y="18867"/>
                  <a:pt x="15198" y="17967"/>
                  <a:pt x="16796" y="16406"/>
                </a:cubicBezTo>
                <a:cubicBezTo>
                  <a:pt x="20639" y="12653"/>
                  <a:pt x="20639" y="6566"/>
                  <a:pt x="16796" y="2813"/>
                </a:cubicBezTo>
                <a:cubicBezTo>
                  <a:pt x="14875" y="937"/>
                  <a:pt x="12357" y="0"/>
                  <a:pt x="9839" y="0"/>
                </a:cubicBezTo>
                <a:close/>
              </a:path>
            </a:pathLst>
          </a:custGeom>
          <a:noFill/>
          <a:ln w="12700">
            <a:solidFill>
              <a:schemeClr val="accent2"/>
            </a:solidFill>
          </a:ln>
          <a:effectLst/>
        </p:spPr>
        <p:txBody>
          <a:bodyPr lIns="25400" tIns="25400" rIns="25400" bIns="25400" anchor="ct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ar-IQ"/>
          </a:p>
        </p:txBody>
      </p:sp>
      <p:sp>
        <p:nvSpPr>
          <p:cNvPr id="29" name="iṩlïḍê2">
            <a:extLst>
              <a:ext uri="{FF2B5EF4-FFF2-40B4-BE49-F238E27FC236}">
                <a16:creationId xmlns:a16="http://schemas.microsoft.com/office/drawing/2014/main" id="{76A41A38-93CE-426D-B5BB-7F63E23CA1DB}"/>
              </a:ext>
            </a:extLst>
          </p:cNvPr>
          <p:cNvSpPr/>
          <p:nvPr/>
        </p:nvSpPr>
        <p:spPr bwMode="auto">
          <a:xfrm>
            <a:off x="4265967" y="4623532"/>
            <a:ext cx="910564" cy="910570"/>
          </a:xfrm>
          <a:prstGeom prst="ellipse">
            <a:avLst/>
          </a:prstGeom>
          <a:solidFill>
            <a:schemeClr val="accent2">
              <a:lumMod val="75000"/>
            </a:schemeClr>
          </a:solidFill>
          <a:ln w="12700" cap="flat" cmpd="sng">
            <a:noFill/>
            <a:prstDash val="solid"/>
            <a:miter lim="400000"/>
            <a:headEnd type="none" w="med" len="med"/>
            <a:tailEnd type="none" w="med" len="med"/>
          </a:ln>
          <a:effectLst/>
          <a:extLst/>
        </p:spPr>
        <p:txBody>
          <a:bodyPr wrap="square" lIns="91440" tIns="45720" rIns="91440" bIns="45720"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i="0" dirty="0">
                <a:solidFill>
                  <a:schemeClr val="bg1"/>
                </a:solidFill>
              </a:rPr>
              <a:t>02</a:t>
            </a:r>
            <a:endParaRPr lang="ar-IQ" altLang="zh-CN" i="0" dirty="0">
              <a:solidFill>
                <a:schemeClr val="bg1"/>
              </a:solidFill>
            </a:endParaRPr>
          </a:p>
        </p:txBody>
      </p:sp>
      <p:sp>
        <p:nvSpPr>
          <p:cNvPr id="30" name="iṩ1iďé">
            <a:extLst>
              <a:ext uri="{FF2B5EF4-FFF2-40B4-BE49-F238E27FC236}">
                <a16:creationId xmlns:a16="http://schemas.microsoft.com/office/drawing/2014/main" id="{29DE0993-F42E-4FC0-8C2C-87B6BD185B1E}"/>
              </a:ext>
            </a:extLst>
          </p:cNvPr>
          <p:cNvSpPr/>
          <p:nvPr/>
        </p:nvSpPr>
        <p:spPr>
          <a:xfrm>
            <a:off x="4667249" y="6077762"/>
            <a:ext cx="108000" cy="108000"/>
          </a:xfrm>
          <a:prstGeom prst="donut">
            <a:avLst/>
          </a:prstGeom>
          <a:solidFill>
            <a:schemeClr val="accent2"/>
          </a:solidFill>
          <a:ln>
            <a:noFill/>
          </a:ln>
          <a:effectLst/>
        </p:spPr>
        <p:txBody>
          <a:bodyPr lIns="25400" tIns="25400" rIns="25400" bIns="25400" anchor="ctr"/>
          <a:lstStyle/>
          <a:p>
            <a:endParaRPr lang="zh-CN" altLang="en-US">
              <a:solidFill>
                <a:schemeClr val="tx1"/>
              </a:solidFill>
            </a:endParaRPr>
          </a:p>
        </p:txBody>
      </p:sp>
      <p:cxnSp>
        <p:nvCxnSpPr>
          <p:cNvPr id="31" name="直接连接符 30">
            <a:extLst>
              <a:ext uri="{FF2B5EF4-FFF2-40B4-BE49-F238E27FC236}">
                <a16:creationId xmlns:a16="http://schemas.microsoft.com/office/drawing/2014/main" id="{56252B6F-D632-4D19-BFA6-EE8E17A3EED7}"/>
              </a:ext>
            </a:extLst>
          </p:cNvPr>
          <p:cNvCxnSpPr/>
          <p:nvPr/>
        </p:nvCxnSpPr>
        <p:spPr>
          <a:xfrm>
            <a:off x="7466433" y="5220562"/>
            <a:ext cx="8632" cy="926238"/>
          </a:xfrm>
          <a:prstGeom prst="line">
            <a:avLst/>
          </a:prstGeom>
          <a:ln w="3175" cap="rnd">
            <a:solidFill>
              <a:schemeClr val="bg1">
                <a:lumMod val="75000"/>
              </a:schemeClr>
            </a:solidFill>
            <a:prstDash val="dash"/>
            <a:round/>
          </a:ln>
          <a:effectLst/>
        </p:spPr>
        <p:style>
          <a:lnRef idx="1">
            <a:schemeClr val="accent1"/>
          </a:lnRef>
          <a:fillRef idx="0">
            <a:schemeClr val="accent1"/>
          </a:fillRef>
          <a:effectRef idx="0">
            <a:schemeClr val="accent1"/>
          </a:effectRef>
          <a:fontRef idx="minor">
            <a:schemeClr val="tx1"/>
          </a:fontRef>
        </p:style>
      </p:cxnSp>
      <p:sp>
        <p:nvSpPr>
          <p:cNvPr id="32" name="ïṧḷïḋé">
            <a:extLst>
              <a:ext uri="{FF2B5EF4-FFF2-40B4-BE49-F238E27FC236}">
                <a16:creationId xmlns:a16="http://schemas.microsoft.com/office/drawing/2014/main" id="{8BE82277-941F-47CD-8EF0-F6C4A2795A08}"/>
              </a:ext>
            </a:extLst>
          </p:cNvPr>
          <p:cNvSpPr/>
          <p:nvPr/>
        </p:nvSpPr>
        <p:spPr bwMode="auto">
          <a:xfrm>
            <a:off x="6922384" y="4536359"/>
            <a:ext cx="1096730" cy="1232634"/>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9" y="0"/>
                </a:moveTo>
                <a:cubicBezTo>
                  <a:pt x="7321" y="0"/>
                  <a:pt x="4803" y="937"/>
                  <a:pt x="2882" y="2813"/>
                </a:cubicBezTo>
                <a:cubicBezTo>
                  <a:pt x="-961" y="6566"/>
                  <a:pt x="-961" y="12653"/>
                  <a:pt x="2882" y="16406"/>
                </a:cubicBezTo>
                <a:cubicBezTo>
                  <a:pt x="4480" y="17967"/>
                  <a:pt x="6493" y="18867"/>
                  <a:pt x="8574" y="19129"/>
                </a:cubicBezTo>
                <a:lnTo>
                  <a:pt x="9839" y="21600"/>
                </a:lnTo>
                <a:lnTo>
                  <a:pt x="11104" y="19129"/>
                </a:lnTo>
                <a:cubicBezTo>
                  <a:pt x="13185" y="18867"/>
                  <a:pt x="15198" y="17967"/>
                  <a:pt x="16796" y="16406"/>
                </a:cubicBezTo>
                <a:cubicBezTo>
                  <a:pt x="20639" y="12653"/>
                  <a:pt x="20639" y="6566"/>
                  <a:pt x="16796" y="2813"/>
                </a:cubicBezTo>
                <a:cubicBezTo>
                  <a:pt x="14875" y="937"/>
                  <a:pt x="12357" y="0"/>
                  <a:pt x="9839" y="0"/>
                </a:cubicBezTo>
                <a:close/>
              </a:path>
            </a:pathLst>
          </a:custGeom>
          <a:noFill/>
          <a:ln w="12700">
            <a:solidFill>
              <a:schemeClr val="accent1"/>
            </a:solidFill>
          </a:ln>
          <a:effectLst/>
        </p:spPr>
        <p:txBody>
          <a:bodyPr lIns="25400" tIns="25400" rIns="25400" bIns="25400" anchor="ct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ar-IQ"/>
          </a:p>
        </p:txBody>
      </p:sp>
      <p:sp>
        <p:nvSpPr>
          <p:cNvPr id="33" name="í$ļîḍê3">
            <a:extLst>
              <a:ext uri="{FF2B5EF4-FFF2-40B4-BE49-F238E27FC236}">
                <a16:creationId xmlns:a16="http://schemas.microsoft.com/office/drawing/2014/main" id="{A884471B-DACC-4B98-B323-5C06BA22FD59}"/>
              </a:ext>
            </a:extLst>
          </p:cNvPr>
          <p:cNvSpPr/>
          <p:nvPr/>
        </p:nvSpPr>
        <p:spPr bwMode="auto">
          <a:xfrm>
            <a:off x="7015467" y="4623532"/>
            <a:ext cx="910564" cy="910570"/>
          </a:xfrm>
          <a:prstGeom prst="ellipse">
            <a:avLst/>
          </a:prstGeom>
          <a:solidFill>
            <a:schemeClr val="accent4"/>
          </a:solidFill>
          <a:ln w="12700" cap="flat" cmpd="sng">
            <a:noFill/>
            <a:prstDash val="solid"/>
            <a:miter lim="400000"/>
            <a:headEnd type="none" w="med" len="med"/>
            <a:tailEnd type="none" w="med" len="med"/>
          </a:ln>
          <a:effectLst/>
          <a:extLst/>
        </p:spPr>
        <p:txBody>
          <a:bodyPr wrap="square" lIns="91440" tIns="45720" rIns="91440" bIns="45720"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i="0" dirty="0">
                <a:solidFill>
                  <a:schemeClr val="bg1"/>
                </a:solidFill>
              </a:rPr>
              <a:t>03</a:t>
            </a:r>
            <a:endParaRPr lang="ar-IQ" altLang="zh-CN" i="0" dirty="0">
              <a:solidFill>
                <a:schemeClr val="bg1"/>
              </a:solidFill>
            </a:endParaRPr>
          </a:p>
        </p:txBody>
      </p:sp>
      <p:sp>
        <p:nvSpPr>
          <p:cNvPr id="34" name="íṣlîdé">
            <a:extLst>
              <a:ext uri="{FF2B5EF4-FFF2-40B4-BE49-F238E27FC236}">
                <a16:creationId xmlns:a16="http://schemas.microsoft.com/office/drawing/2014/main" id="{564D219D-A5B7-4817-8C04-CB6ABE087B3B}"/>
              </a:ext>
            </a:extLst>
          </p:cNvPr>
          <p:cNvSpPr/>
          <p:nvPr/>
        </p:nvSpPr>
        <p:spPr>
          <a:xfrm>
            <a:off x="7416749" y="6077762"/>
            <a:ext cx="108000" cy="108000"/>
          </a:xfrm>
          <a:prstGeom prst="donut">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endParaRPr lang="zh-CN" altLang="en-US" sz="2000" b="1" i="1">
              <a:solidFill>
                <a:schemeClr val="tx1"/>
              </a:solidFill>
            </a:endParaRPr>
          </a:p>
        </p:txBody>
      </p:sp>
      <p:cxnSp>
        <p:nvCxnSpPr>
          <p:cNvPr id="35" name="直接连接符 34">
            <a:extLst>
              <a:ext uri="{FF2B5EF4-FFF2-40B4-BE49-F238E27FC236}">
                <a16:creationId xmlns:a16="http://schemas.microsoft.com/office/drawing/2014/main" id="{5AEBD806-92C8-468F-8C89-58D383FEA800}"/>
              </a:ext>
            </a:extLst>
          </p:cNvPr>
          <p:cNvCxnSpPr/>
          <p:nvPr/>
        </p:nvCxnSpPr>
        <p:spPr>
          <a:xfrm>
            <a:off x="1967433" y="5220562"/>
            <a:ext cx="8632" cy="926238"/>
          </a:xfrm>
          <a:prstGeom prst="line">
            <a:avLst/>
          </a:prstGeom>
          <a:ln w="3175" cap="rnd">
            <a:solidFill>
              <a:schemeClr val="bg1">
                <a:lumMod val="75000"/>
              </a:schemeClr>
            </a:solidFill>
            <a:prstDash val="dash"/>
            <a:round/>
          </a:ln>
          <a:effectLst/>
        </p:spPr>
        <p:style>
          <a:lnRef idx="1">
            <a:schemeClr val="accent1"/>
          </a:lnRef>
          <a:fillRef idx="0">
            <a:schemeClr val="accent1"/>
          </a:fillRef>
          <a:effectRef idx="0">
            <a:schemeClr val="accent1"/>
          </a:effectRef>
          <a:fontRef idx="minor">
            <a:schemeClr val="tx1"/>
          </a:fontRef>
        </p:style>
      </p:cxnSp>
      <p:sp>
        <p:nvSpPr>
          <p:cNvPr id="36" name="ïṩḷïḋè">
            <a:extLst>
              <a:ext uri="{FF2B5EF4-FFF2-40B4-BE49-F238E27FC236}">
                <a16:creationId xmlns:a16="http://schemas.microsoft.com/office/drawing/2014/main" id="{F52B002A-FF49-4DE2-8A06-8B40D73C4B6F}"/>
              </a:ext>
            </a:extLst>
          </p:cNvPr>
          <p:cNvSpPr/>
          <p:nvPr/>
        </p:nvSpPr>
        <p:spPr bwMode="auto">
          <a:xfrm>
            <a:off x="1423384" y="4536359"/>
            <a:ext cx="1096730" cy="1232634"/>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9" y="0"/>
                </a:moveTo>
                <a:cubicBezTo>
                  <a:pt x="7321" y="0"/>
                  <a:pt x="4803" y="937"/>
                  <a:pt x="2882" y="2813"/>
                </a:cubicBezTo>
                <a:cubicBezTo>
                  <a:pt x="-961" y="6566"/>
                  <a:pt x="-961" y="12653"/>
                  <a:pt x="2882" y="16406"/>
                </a:cubicBezTo>
                <a:cubicBezTo>
                  <a:pt x="4480" y="17967"/>
                  <a:pt x="6493" y="18867"/>
                  <a:pt x="8574" y="19129"/>
                </a:cubicBezTo>
                <a:lnTo>
                  <a:pt x="9839" y="21600"/>
                </a:lnTo>
                <a:lnTo>
                  <a:pt x="11104" y="19129"/>
                </a:lnTo>
                <a:cubicBezTo>
                  <a:pt x="13185" y="18867"/>
                  <a:pt x="15198" y="17967"/>
                  <a:pt x="16796" y="16406"/>
                </a:cubicBezTo>
                <a:cubicBezTo>
                  <a:pt x="20639" y="12653"/>
                  <a:pt x="20639" y="6566"/>
                  <a:pt x="16796" y="2813"/>
                </a:cubicBezTo>
                <a:cubicBezTo>
                  <a:pt x="14875" y="937"/>
                  <a:pt x="12357" y="0"/>
                  <a:pt x="9839" y="0"/>
                </a:cubicBezTo>
                <a:close/>
              </a:path>
            </a:pathLst>
          </a:custGeom>
          <a:noFill/>
          <a:ln w="12700">
            <a:solidFill>
              <a:schemeClr val="accent1"/>
            </a:solidFill>
          </a:ln>
          <a:effectLst/>
        </p:spPr>
        <p:txBody>
          <a:bodyPr lIns="25400" tIns="25400" rIns="25400" bIns="25400" anchor="ct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ar-IQ"/>
          </a:p>
        </p:txBody>
      </p:sp>
      <p:sp>
        <p:nvSpPr>
          <p:cNvPr id="37" name="ïṥļîḑé1">
            <a:extLst>
              <a:ext uri="{FF2B5EF4-FFF2-40B4-BE49-F238E27FC236}">
                <a16:creationId xmlns:a16="http://schemas.microsoft.com/office/drawing/2014/main" id="{56A40516-D17A-41E0-B0DD-667A7A6200B5}"/>
              </a:ext>
            </a:extLst>
          </p:cNvPr>
          <p:cNvSpPr/>
          <p:nvPr/>
        </p:nvSpPr>
        <p:spPr bwMode="auto">
          <a:xfrm>
            <a:off x="1516467" y="4623532"/>
            <a:ext cx="910564" cy="910570"/>
          </a:xfrm>
          <a:prstGeom prst="ellipse">
            <a:avLst/>
          </a:prstGeom>
          <a:solidFill>
            <a:schemeClr val="accent1">
              <a:lumMod val="75000"/>
              <a:lumOff val="25000"/>
            </a:schemeClr>
          </a:solidFill>
          <a:ln w="12700" cap="flat" cmpd="sng">
            <a:noFill/>
            <a:prstDash val="solid"/>
            <a:miter lim="400000"/>
            <a:headEnd type="none" w="med" len="med"/>
            <a:tailEnd type="none" w="med" len="med"/>
          </a:ln>
          <a:effectLst/>
          <a:extLst/>
        </p:spPr>
        <p:txBody>
          <a:bodyPr wrap="square" lIns="91440" tIns="45720" rIns="91440" bIns="45720"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i="0" dirty="0">
                <a:solidFill>
                  <a:schemeClr val="bg1"/>
                </a:solidFill>
              </a:rPr>
              <a:t>01</a:t>
            </a:r>
            <a:endParaRPr lang="ar-IQ" i="0" dirty="0">
              <a:solidFill>
                <a:schemeClr val="bg1"/>
              </a:solidFill>
            </a:endParaRPr>
          </a:p>
        </p:txBody>
      </p:sp>
      <p:sp>
        <p:nvSpPr>
          <p:cNvPr id="38" name="îṡlïḍé">
            <a:extLst>
              <a:ext uri="{FF2B5EF4-FFF2-40B4-BE49-F238E27FC236}">
                <a16:creationId xmlns:a16="http://schemas.microsoft.com/office/drawing/2014/main" id="{7B612CD0-9E09-4BE2-B9BE-9D8D71CF4317}"/>
              </a:ext>
            </a:extLst>
          </p:cNvPr>
          <p:cNvSpPr/>
          <p:nvPr/>
        </p:nvSpPr>
        <p:spPr>
          <a:xfrm>
            <a:off x="1917749" y="6077762"/>
            <a:ext cx="108000" cy="108000"/>
          </a:xfrm>
          <a:prstGeom prst="donut">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endParaRPr lang="zh-CN" altLang="en-US" sz="2000" b="1" i="1">
              <a:solidFill>
                <a:schemeClr val="tx1"/>
              </a:solidFill>
            </a:endParaRPr>
          </a:p>
        </p:txBody>
      </p:sp>
      <p:cxnSp>
        <p:nvCxnSpPr>
          <p:cNvPr id="39" name="直接连接符 38">
            <a:extLst>
              <a:ext uri="{FF2B5EF4-FFF2-40B4-BE49-F238E27FC236}">
                <a16:creationId xmlns:a16="http://schemas.microsoft.com/office/drawing/2014/main" id="{DDB90154-C426-408B-9697-EFC98D381937}"/>
              </a:ext>
            </a:extLst>
          </p:cNvPr>
          <p:cNvCxnSpPr/>
          <p:nvPr/>
        </p:nvCxnSpPr>
        <p:spPr>
          <a:xfrm>
            <a:off x="10215933" y="5220562"/>
            <a:ext cx="8632" cy="926238"/>
          </a:xfrm>
          <a:prstGeom prst="line">
            <a:avLst/>
          </a:prstGeom>
          <a:ln w="3175" cap="rnd">
            <a:solidFill>
              <a:schemeClr val="bg1">
                <a:lumMod val="75000"/>
              </a:schemeClr>
            </a:solidFill>
            <a:prstDash val="dash"/>
            <a:round/>
          </a:ln>
          <a:effectLst/>
        </p:spPr>
        <p:style>
          <a:lnRef idx="1">
            <a:schemeClr val="accent1"/>
          </a:lnRef>
          <a:fillRef idx="0">
            <a:schemeClr val="accent1"/>
          </a:fillRef>
          <a:effectRef idx="0">
            <a:schemeClr val="accent1"/>
          </a:effectRef>
          <a:fontRef idx="minor">
            <a:schemeClr val="tx1"/>
          </a:fontRef>
        </p:style>
      </p:cxnSp>
      <p:sp>
        <p:nvSpPr>
          <p:cNvPr id="40" name="îṡḷíḑè">
            <a:extLst>
              <a:ext uri="{FF2B5EF4-FFF2-40B4-BE49-F238E27FC236}">
                <a16:creationId xmlns:a16="http://schemas.microsoft.com/office/drawing/2014/main" id="{52A8F832-30A6-4D87-881E-C42B54C99E99}"/>
              </a:ext>
            </a:extLst>
          </p:cNvPr>
          <p:cNvSpPr/>
          <p:nvPr/>
        </p:nvSpPr>
        <p:spPr bwMode="auto">
          <a:xfrm>
            <a:off x="9671884" y="4536359"/>
            <a:ext cx="1096730" cy="1232634"/>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9" y="0"/>
                </a:moveTo>
                <a:cubicBezTo>
                  <a:pt x="7321" y="0"/>
                  <a:pt x="4803" y="937"/>
                  <a:pt x="2882" y="2813"/>
                </a:cubicBezTo>
                <a:cubicBezTo>
                  <a:pt x="-961" y="6566"/>
                  <a:pt x="-961" y="12653"/>
                  <a:pt x="2882" y="16406"/>
                </a:cubicBezTo>
                <a:cubicBezTo>
                  <a:pt x="4480" y="17967"/>
                  <a:pt x="6493" y="18867"/>
                  <a:pt x="8574" y="19129"/>
                </a:cubicBezTo>
                <a:lnTo>
                  <a:pt x="9839" y="21600"/>
                </a:lnTo>
                <a:lnTo>
                  <a:pt x="11104" y="19129"/>
                </a:lnTo>
                <a:cubicBezTo>
                  <a:pt x="13185" y="18867"/>
                  <a:pt x="15198" y="17967"/>
                  <a:pt x="16796" y="16406"/>
                </a:cubicBezTo>
                <a:cubicBezTo>
                  <a:pt x="20639" y="12653"/>
                  <a:pt x="20639" y="6566"/>
                  <a:pt x="16796" y="2813"/>
                </a:cubicBezTo>
                <a:cubicBezTo>
                  <a:pt x="14875" y="937"/>
                  <a:pt x="12357" y="0"/>
                  <a:pt x="9839" y="0"/>
                </a:cubicBezTo>
                <a:close/>
              </a:path>
            </a:pathLst>
          </a:custGeom>
          <a:noFill/>
          <a:ln w="12700">
            <a:solidFill>
              <a:schemeClr val="accent2"/>
            </a:solidFill>
          </a:ln>
          <a:effectLst/>
        </p:spPr>
        <p:txBody>
          <a:bodyPr lIns="25400" tIns="25400" rIns="25400" bIns="25400" anchor="ctr"/>
          <a:lstStyle/>
          <a:p>
            <a:endParaRPr lang="ar-IQ"/>
          </a:p>
        </p:txBody>
      </p:sp>
      <p:sp>
        <p:nvSpPr>
          <p:cNvPr id="41" name="ïŝ1íḋê4">
            <a:extLst>
              <a:ext uri="{FF2B5EF4-FFF2-40B4-BE49-F238E27FC236}">
                <a16:creationId xmlns:a16="http://schemas.microsoft.com/office/drawing/2014/main" id="{671D6AAA-A4EA-43CB-A93D-D76D66FF9C2C}"/>
              </a:ext>
            </a:extLst>
          </p:cNvPr>
          <p:cNvSpPr/>
          <p:nvPr/>
        </p:nvSpPr>
        <p:spPr bwMode="auto">
          <a:xfrm>
            <a:off x="9764967" y="4623532"/>
            <a:ext cx="910564" cy="910570"/>
          </a:xfrm>
          <a:prstGeom prst="ellipse">
            <a:avLst/>
          </a:prstGeom>
          <a:solidFill>
            <a:schemeClr val="accent5">
              <a:lumMod val="75000"/>
            </a:schemeClr>
          </a:solidFill>
          <a:ln w="12700" cap="flat" cmpd="sng">
            <a:noFill/>
            <a:prstDash val="solid"/>
            <a:miter lim="400000"/>
            <a:headEnd type="none" w="med" len="med"/>
            <a:tailEnd type="none" w="med" len="med"/>
          </a:ln>
          <a:effectLst/>
          <a:extLst/>
        </p:spPr>
        <p:txBody>
          <a:bodyPr wrap="square" lIns="91440" tIns="45720" rIns="91440" bIns="45720" anchor="ctr">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i="0" dirty="0">
                <a:solidFill>
                  <a:schemeClr val="bg1"/>
                </a:solidFill>
              </a:rPr>
              <a:t>04</a:t>
            </a:r>
            <a:endParaRPr lang="ar-IQ" altLang="zh-CN" i="0" dirty="0">
              <a:solidFill>
                <a:schemeClr val="bg1"/>
              </a:solidFill>
            </a:endParaRPr>
          </a:p>
        </p:txBody>
      </p:sp>
      <p:sp>
        <p:nvSpPr>
          <p:cNvPr id="42" name="îṥľîḋè">
            <a:extLst>
              <a:ext uri="{FF2B5EF4-FFF2-40B4-BE49-F238E27FC236}">
                <a16:creationId xmlns:a16="http://schemas.microsoft.com/office/drawing/2014/main" id="{C96C7D88-A547-483A-B3EB-570C37CF2DE8}"/>
              </a:ext>
            </a:extLst>
          </p:cNvPr>
          <p:cNvSpPr/>
          <p:nvPr/>
        </p:nvSpPr>
        <p:spPr>
          <a:xfrm>
            <a:off x="10166249" y="6077762"/>
            <a:ext cx="108000" cy="108000"/>
          </a:xfrm>
          <a:prstGeom prst="donut">
            <a:avLst/>
          </a:prstGeom>
          <a:solidFill>
            <a:schemeClr val="accent2"/>
          </a:solidFill>
          <a:ln>
            <a:noFill/>
          </a:ln>
          <a:effectLst/>
        </p:spPr>
        <p:txBody>
          <a:bodyPr lIns="25400" tIns="25400" rIns="25400" bIns="25400" anchor="ctr"/>
          <a:lstStyle/>
          <a:p>
            <a:endParaRPr lang="zh-CN" altLang="en-US">
              <a:solidFill>
                <a:schemeClr val="tx1"/>
              </a:solidFill>
            </a:endParaRPr>
          </a:p>
        </p:txBody>
      </p:sp>
      <p:sp>
        <p:nvSpPr>
          <p:cNvPr id="43" name="文本占位符 2">
            <a:extLst>
              <a:ext uri="{FF2B5EF4-FFF2-40B4-BE49-F238E27FC236}">
                <a16:creationId xmlns:a16="http://schemas.microsoft.com/office/drawing/2014/main" id="{03381C9E-4D98-4561-A5E1-BCFB3C353421}"/>
              </a:ext>
            </a:extLst>
          </p:cNvPr>
          <p:cNvSpPr txBox="1">
            <a:spLocks/>
          </p:cNvSpPr>
          <p:nvPr/>
        </p:nvSpPr>
        <p:spPr>
          <a:xfrm>
            <a:off x="681038" y="1526835"/>
            <a:ext cx="10829925" cy="577678"/>
          </a:xfrm>
          <a:prstGeom prst="rect">
            <a:avLst/>
          </a:prstGeom>
          <a:effectLst/>
        </p:spPr>
        <p:txBody>
          <a:bodyPr vert="horz" lIns="0" tIns="0" rIns="0" bIns="0" rtlCol="0" anchor="ctr" anchorCtr="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输入总结性小标题</a:t>
            </a:r>
          </a:p>
        </p:txBody>
      </p:sp>
      <p:sp>
        <p:nvSpPr>
          <p:cNvPr id="44" name="文本占位符 5">
            <a:extLst>
              <a:ext uri="{FF2B5EF4-FFF2-40B4-BE49-F238E27FC236}">
                <a16:creationId xmlns:a16="http://schemas.microsoft.com/office/drawing/2014/main" id="{0C09DEBB-6F04-4A84-BE4F-4F65E8772464}"/>
              </a:ext>
            </a:extLst>
          </p:cNvPr>
          <p:cNvSpPr txBox="1">
            <a:spLocks/>
          </p:cNvSpPr>
          <p:nvPr/>
        </p:nvSpPr>
        <p:spPr>
          <a:xfrm>
            <a:off x="817416" y="2446104"/>
            <a:ext cx="2315724" cy="1845208"/>
          </a:xfrm>
          <a:prstGeom prst="rect">
            <a:avLst/>
          </a:prstGeom>
          <a:effectLst/>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在这输入小标题内容在这输入小标题内容在这输入小标题内容在这输入小标题内容在这输入小标题内容</a:t>
            </a:r>
          </a:p>
        </p:txBody>
      </p:sp>
      <p:sp>
        <p:nvSpPr>
          <p:cNvPr id="45" name="文本占位符 5">
            <a:extLst>
              <a:ext uri="{FF2B5EF4-FFF2-40B4-BE49-F238E27FC236}">
                <a16:creationId xmlns:a16="http://schemas.microsoft.com/office/drawing/2014/main" id="{7D76E43C-50EB-4031-B153-7C508BAD7E22}"/>
              </a:ext>
            </a:extLst>
          </p:cNvPr>
          <p:cNvSpPr txBox="1">
            <a:spLocks/>
          </p:cNvSpPr>
          <p:nvPr/>
        </p:nvSpPr>
        <p:spPr>
          <a:xfrm>
            <a:off x="3566916" y="2456693"/>
            <a:ext cx="2315724" cy="1845208"/>
          </a:xfrm>
          <a:prstGeom prst="rect">
            <a:avLst/>
          </a:prstGeom>
          <a:effectLst/>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在这输入小标题内容在这输入小标题内容在这输入小标题内容在这输入小标题内容在这输入小标题内容</a:t>
            </a:r>
          </a:p>
        </p:txBody>
      </p:sp>
      <p:sp>
        <p:nvSpPr>
          <p:cNvPr id="46" name="文本占位符 5">
            <a:extLst>
              <a:ext uri="{FF2B5EF4-FFF2-40B4-BE49-F238E27FC236}">
                <a16:creationId xmlns:a16="http://schemas.microsoft.com/office/drawing/2014/main" id="{ED8B3B78-ED1C-4A69-BF12-A810A46FA73F}"/>
              </a:ext>
            </a:extLst>
          </p:cNvPr>
          <p:cNvSpPr txBox="1">
            <a:spLocks/>
          </p:cNvSpPr>
          <p:nvPr/>
        </p:nvSpPr>
        <p:spPr>
          <a:xfrm>
            <a:off x="6316416" y="2467282"/>
            <a:ext cx="2315724" cy="1845208"/>
          </a:xfrm>
          <a:prstGeom prst="rect">
            <a:avLst/>
          </a:prstGeom>
          <a:effectLst/>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在这输入小标题内容在这输入小标题内容在这输入小标题内容在这输入小标题内容在这输入小标题内容</a:t>
            </a:r>
          </a:p>
        </p:txBody>
      </p:sp>
      <p:sp>
        <p:nvSpPr>
          <p:cNvPr id="47" name="文本占位符 5">
            <a:extLst>
              <a:ext uri="{FF2B5EF4-FFF2-40B4-BE49-F238E27FC236}">
                <a16:creationId xmlns:a16="http://schemas.microsoft.com/office/drawing/2014/main" id="{D18A60A9-A41A-4EDB-BC04-230097280286}"/>
              </a:ext>
            </a:extLst>
          </p:cNvPr>
          <p:cNvSpPr txBox="1">
            <a:spLocks/>
          </p:cNvSpPr>
          <p:nvPr/>
        </p:nvSpPr>
        <p:spPr>
          <a:xfrm>
            <a:off x="9065916" y="2477871"/>
            <a:ext cx="2315724" cy="1845208"/>
          </a:xfrm>
          <a:prstGeom prst="rect">
            <a:avLst/>
          </a:prstGeom>
          <a:effectLst/>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在这输入小标题内容在这输入小标题内容在这输入小标题内容在这输入小标题内容在这输入小标题内容</a:t>
            </a:r>
          </a:p>
        </p:txBody>
      </p:sp>
    </p:spTree>
    <p:extLst>
      <p:ext uri="{BB962C8B-B14F-4D97-AF65-F5344CB8AC3E}">
        <p14:creationId xmlns:p14="http://schemas.microsoft.com/office/powerpoint/2010/main" val="2936573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ED05E0-B2F8-4EE7-9237-3BD90BAFDB23}"/>
              </a:ext>
            </a:extLst>
          </p:cNvPr>
          <p:cNvSpPr>
            <a:spLocks noGrp="1"/>
          </p:cNvSpPr>
          <p:nvPr>
            <p:ph type="title"/>
          </p:nvPr>
        </p:nvSpPr>
        <p:spPr/>
        <p:txBody>
          <a:bodyPr/>
          <a:lstStyle/>
          <a:p>
            <a:r>
              <a:rPr lang="zh-CN" altLang="en-US" dirty="0"/>
              <a:t>关于四种关系的图文内容</a:t>
            </a:r>
          </a:p>
        </p:txBody>
      </p:sp>
      <p:sp>
        <p:nvSpPr>
          <p:cNvPr id="3" name="矩形: 圆角 2">
            <a:extLst>
              <a:ext uri="{FF2B5EF4-FFF2-40B4-BE49-F238E27FC236}">
                <a16:creationId xmlns:a16="http://schemas.microsoft.com/office/drawing/2014/main" id="{D40B5335-9715-4B8F-AA2B-D2EE22EB2E55}"/>
              </a:ext>
            </a:extLst>
          </p:cNvPr>
          <p:cNvSpPr/>
          <p:nvPr/>
        </p:nvSpPr>
        <p:spPr>
          <a:xfrm>
            <a:off x="1328417" y="2129939"/>
            <a:ext cx="1935480" cy="2842294"/>
          </a:xfrm>
          <a:prstGeom prst="roundRect">
            <a:avLst>
              <a:gd name="adj" fmla="val 4069"/>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圆角 3">
            <a:extLst>
              <a:ext uri="{FF2B5EF4-FFF2-40B4-BE49-F238E27FC236}">
                <a16:creationId xmlns:a16="http://schemas.microsoft.com/office/drawing/2014/main" id="{82C39D5F-0DD6-4485-A57E-D2FF3A3E1BC1}"/>
              </a:ext>
            </a:extLst>
          </p:cNvPr>
          <p:cNvSpPr/>
          <p:nvPr/>
        </p:nvSpPr>
        <p:spPr>
          <a:xfrm>
            <a:off x="3572037" y="2129939"/>
            <a:ext cx="1935480" cy="2842294"/>
          </a:xfrm>
          <a:prstGeom prst="roundRect">
            <a:avLst>
              <a:gd name="adj" fmla="val 4069"/>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7C209355-4A6B-4632-8C95-E97BA144BCDC}"/>
              </a:ext>
            </a:extLst>
          </p:cNvPr>
          <p:cNvSpPr/>
          <p:nvPr/>
        </p:nvSpPr>
        <p:spPr>
          <a:xfrm>
            <a:off x="8928103" y="2129939"/>
            <a:ext cx="1935480" cy="2842294"/>
          </a:xfrm>
          <a:prstGeom prst="roundRect">
            <a:avLst>
              <a:gd name="adj" fmla="val 4069"/>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7ECBAAD1-B4FC-45B2-87C3-52351AE544D0}"/>
              </a:ext>
            </a:extLst>
          </p:cNvPr>
          <p:cNvSpPr/>
          <p:nvPr/>
        </p:nvSpPr>
        <p:spPr>
          <a:xfrm>
            <a:off x="5815657" y="1556674"/>
            <a:ext cx="2716218" cy="3988824"/>
          </a:xfrm>
          <a:prstGeom prst="roundRect">
            <a:avLst>
              <a:gd name="adj" fmla="val 2827"/>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60B4826E-1A75-404C-9F3D-184CB0EF784E}"/>
              </a:ext>
            </a:extLst>
          </p:cNvPr>
          <p:cNvSpPr/>
          <p:nvPr/>
        </p:nvSpPr>
        <p:spPr>
          <a:xfrm>
            <a:off x="5766237" y="5995683"/>
            <a:ext cx="92598" cy="92598"/>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7EF66EAB-5C60-4B81-A5F5-FA9A77E9B12B}"/>
              </a:ext>
            </a:extLst>
          </p:cNvPr>
          <p:cNvSpPr/>
          <p:nvPr/>
        </p:nvSpPr>
        <p:spPr>
          <a:xfrm>
            <a:off x="5955213" y="5995683"/>
            <a:ext cx="92598" cy="92598"/>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A588B81F-D475-442B-AB3F-F9E15D77B641}"/>
              </a:ext>
            </a:extLst>
          </p:cNvPr>
          <p:cNvSpPr/>
          <p:nvPr/>
        </p:nvSpPr>
        <p:spPr>
          <a:xfrm>
            <a:off x="6144189" y="5995683"/>
            <a:ext cx="92598" cy="9259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586BB892-CC8C-431C-A448-077C8EFF66CB}"/>
              </a:ext>
            </a:extLst>
          </p:cNvPr>
          <p:cNvSpPr/>
          <p:nvPr/>
        </p:nvSpPr>
        <p:spPr>
          <a:xfrm>
            <a:off x="6333165" y="5995683"/>
            <a:ext cx="92598" cy="92598"/>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id="{AAAE6178-C1C4-48C7-A027-2369057D5B18}"/>
              </a:ext>
            </a:extLst>
          </p:cNvPr>
          <p:cNvCxnSpPr/>
          <p:nvPr/>
        </p:nvCxnSpPr>
        <p:spPr>
          <a:xfrm>
            <a:off x="1328417" y="3803372"/>
            <a:ext cx="19354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ACA976AA-CD07-4034-8B11-64547C863971}"/>
              </a:ext>
            </a:extLst>
          </p:cNvPr>
          <p:cNvCxnSpPr/>
          <p:nvPr/>
        </p:nvCxnSpPr>
        <p:spPr>
          <a:xfrm>
            <a:off x="3563617" y="3803372"/>
            <a:ext cx="19354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6D1A5350-4D50-41EE-8FD0-129D4C86E58F}"/>
              </a:ext>
            </a:extLst>
          </p:cNvPr>
          <p:cNvCxnSpPr/>
          <p:nvPr/>
        </p:nvCxnSpPr>
        <p:spPr>
          <a:xfrm>
            <a:off x="8917937" y="3803372"/>
            <a:ext cx="19354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C41427C3-97FC-4A59-B99A-586C94386B23}"/>
              </a:ext>
            </a:extLst>
          </p:cNvPr>
          <p:cNvCxnSpPr>
            <a:cxnSpLocks/>
          </p:cNvCxnSpPr>
          <p:nvPr/>
        </p:nvCxnSpPr>
        <p:spPr>
          <a:xfrm>
            <a:off x="5815657" y="3803372"/>
            <a:ext cx="2716218"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id="{25D3B09A-0BBC-4051-B49D-48E20F8AB2BF}"/>
              </a:ext>
            </a:extLst>
          </p:cNvPr>
          <p:cNvSpPr txBox="1"/>
          <p:nvPr/>
        </p:nvSpPr>
        <p:spPr>
          <a:xfrm>
            <a:off x="1336838" y="3940238"/>
            <a:ext cx="1918640" cy="461665"/>
          </a:xfrm>
          <a:prstGeom prst="rect">
            <a:avLst/>
          </a:prstGeom>
          <a:noFill/>
        </p:spPr>
        <p:txBody>
          <a:bodyPr wrap="square" rtlCol="0">
            <a:spAutoFit/>
          </a:bodyPr>
          <a:lstStyle/>
          <a:p>
            <a:pPr algn="ctr"/>
            <a:r>
              <a:rPr lang="zh-CN" altLang="en-US" sz="2400" b="1" dirty="0">
                <a:solidFill>
                  <a:schemeClr val="accent1"/>
                </a:solidFill>
                <a:latin typeface="+mj-ea"/>
                <a:ea typeface="+mj-ea"/>
              </a:rPr>
              <a:t>输入小标题</a:t>
            </a:r>
          </a:p>
        </p:txBody>
      </p:sp>
      <p:sp>
        <p:nvSpPr>
          <p:cNvPr id="50" name="文本框 49">
            <a:extLst>
              <a:ext uri="{FF2B5EF4-FFF2-40B4-BE49-F238E27FC236}">
                <a16:creationId xmlns:a16="http://schemas.microsoft.com/office/drawing/2014/main" id="{20E38612-4868-4022-97DE-94D921DB7BFC}"/>
              </a:ext>
            </a:extLst>
          </p:cNvPr>
          <p:cNvSpPr txBox="1"/>
          <p:nvPr/>
        </p:nvSpPr>
        <p:spPr>
          <a:xfrm>
            <a:off x="1383883" y="4417707"/>
            <a:ext cx="1824548" cy="453457"/>
          </a:xfrm>
          <a:prstGeom prst="rect">
            <a:avLst/>
          </a:prstGeom>
          <a:noFill/>
        </p:spPr>
        <p:txBody>
          <a:bodyPr wrap="square" rtlCol="0">
            <a:spAutoFit/>
          </a:bodyPr>
          <a:lstStyle/>
          <a:p>
            <a:pPr algn="ctr">
              <a:lnSpc>
                <a:spcPct val="13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辅助说明文字</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文本框 50">
            <a:extLst>
              <a:ext uri="{FF2B5EF4-FFF2-40B4-BE49-F238E27FC236}">
                <a16:creationId xmlns:a16="http://schemas.microsoft.com/office/drawing/2014/main" id="{985A6F54-BF78-42A3-8260-DDB426CF0693}"/>
              </a:ext>
            </a:extLst>
          </p:cNvPr>
          <p:cNvSpPr txBox="1"/>
          <p:nvPr/>
        </p:nvSpPr>
        <p:spPr>
          <a:xfrm>
            <a:off x="3580458" y="3940238"/>
            <a:ext cx="1918640" cy="461665"/>
          </a:xfrm>
          <a:prstGeom prst="rect">
            <a:avLst/>
          </a:prstGeom>
          <a:noFill/>
        </p:spPr>
        <p:txBody>
          <a:bodyPr wrap="square" rtlCol="0">
            <a:spAutoFit/>
          </a:bodyPr>
          <a:lstStyle>
            <a:defPPr>
              <a:defRPr lang="zh-CN"/>
            </a:defPPr>
            <a:lvl1pPr algn="ctr">
              <a:defRPr sz="2400" b="1">
                <a:solidFill>
                  <a:schemeClr val="accent1"/>
                </a:solidFill>
                <a:latin typeface="+mj-ea"/>
                <a:ea typeface="+mj-ea"/>
              </a:defRPr>
            </a:lvl1pPr>
          </a:lstStyle>
          <a:p>
            <a:r>
              <a:rPr lang="zh-CN" altLang="en-US" dirty="0"/>
              <a:t>输入小标题</a:t>
            </a:r>
          </a:p>
        </p:txBody>
      </p:sp>
      <p:sp>
        <p:nvSpPr>
          <p:cNvPr id="52" name="文本框 51">
            <a:extLst>
              <a:ext uri="{FF2B5EF4-FFF2-40B4-BE49-F238E27FC236}">
                <a16:creationId xmlns:a16="http://schemas.microsoft.com/office/drawing/2014/main" id="{57835D8C-4134-4BAA-8294-D28EE4667269}"/>
              </a:ext>
            </a:extLst>
          </p:cNvPr>
          <p:cNvSpPr txBox="1"/>
          <p:nvPr/>
        </p:nvSpPr>
        <p:spPr>
          <a:xfrm>
            <a:off x="3627503" y="4417707"/>
            <a:ext cx="1824548" cy="453457"/>
          </a:xfrm>
          <a:prstGeom prst="rect">
            <a:avLst/>
          </a:prstGeom>
          <a:noFill/>
        </p:spPr>
        <p:txBody>
          <a:bodyPr wrap="square" rtlCol="0">
            <a:spAutoFit/>
          </a:bodyPr>
          <a:lstStyle>
            <a:defPPr>
              <a:defRPr lang="zh-CN"/>
            </a:defPPr>
            <a:lvl1pPr algn="ctr">
              <a:lnSpc>
                <a:spcPct val="130000"/>
              </a:lnSpc>
              <a:defRPr sz="20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辅助说明文字</a:t>
            </a:r>
            <a:endParaRPr lang="en-US" altLang="zh-CN" dirty="0">
              <a:solidFill>
                <a:schemeClr val="tx1">
                  <a:lumMod val="65000"/>
                  <a:lumOff val="35000"/>
                </a:schemeClr>
              </a:solidFill>
            </a:endParaRPr>
          </a:p>
        </p:txBody>
      </p:sp>
      <p:sp>
        <p:nvSpPr>
          <p:cNvPr id="53" name="文本框 52">
            <a:extLst>
              <a:ext uri="{FF2B5EF4-FFF2-40B4-BE49-F238E27FC236}">
                <a16:creationId xmlns:a16="http://schemas.microsoft.com/office/drawing/2014/main" id="{2C064853-7122-42EE-A4E3-AA07894F7076}"/>
              </a:ext>
            </a:extLst>
          </p:cNvPr>
          <p:cNvSpPr txBox="1"/>
          <p:nvPr/>
        </p:nvSpPr>
        <p:spPr>
          <a:xfrm>
            <a:off x="8936524" y="3940238"/>
            <a:ext cx="1918640" cy="461665"/>
          </a:xfrm>
          <a:prstGeom prst="rect">
            <a:avLst/>
          </a:prstGeom>
          <a:noFill/>
        </p:spPr>
        <p:txBody>
          <a:bodyPr wrap="square" rtlCol="0">
            <a:spAutoFit/>
          </a:bodyPr>
          <a:lstStyle>
            <a:defPPr>
              <a:defRPr lang="zh-CN"/>
            </a:defPPr>
            <a:lvl1pPr algn="ctr">
              <a:defRPr sz="2400" b="1">
                <a:solidFill>
                  <a:schemeClr val="accent1"/>
                </a:solidFill>
                <a:latin typeface="+mj-ea"/>
                <a:ea typeface="+mj-ea"/>
              </a:defRPr>
            </a:lvl1pPr>
          </a:lstStyle>
          <a:p>
            <a:r>
              <a:rPr lang="zh-CN" altLang="en-US" dirty="0"/>
              <a:t>输入小标题</a:t>
            </a:r>
          </a:p>
        </p:txBody>
      </p:sp>
      <p:sp>
        <p:nvSpPr>
          <p:cNvPr id="54" name="文本框 53">
            <a:extLst>
              <a:ext uri="{FF2B5EF4-FFF2-40B4-BE49-F238E27FC236}">
                <a16:creationId xmlns:a16="http://schemas.microsoft.com/office/drawing/2014/main" id="{2FDE0938-5E78-4FDA-A89B-05EB6C294324}"/>
              </a:ext>
            </a:extLst>
          </p:cNvPr>
          <p:cNvSpPr txBox="1"/>
          <p:nvPr/>
        </p:nvSpPr>
        <p:spPr>
          <a:xfrm>
            <a:off x="8983569" y="4417707"/>
            <a:ext cx="1824548" cy="453457"/>
          </a:xfrm>
          <a:prstGeom prst="rect">
            <a:avLst/>
          </a:prstGeom>
          <a:noFill/>
        </p:spPr>
        <p:txBody>
          <a:bodyPr wrap="square" rtlCol="0">
            <a:spAutoFit/>
          </a:bodyPr>
          <a:lstStyle>
            <a:defPPr>
              <a:defRPr lang="zh-CN"/>
            </a:defPPr>
            <a:lvl1pPr algn="ctr">
              <a:lnSpc>
                <a:spcPct val="130000"/>
              </a:lnSpc>
              <a:defRPr sz="20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辅助说明文字</a:t>
            </a:r>
            <a:endParaRPr lang="en-US" altLang="zh-CN" dirty="0">
              <a:solidFill>
                <a:schemeClr val="tx1">
                  <a:lumMod val="65000"/>
                  <a:lumOff val="35000"/>
                </a:schemeClr>
              </a:solidFill>
            </a:endParaRPr>
          </a:p>
        </p:txBody>
      </p:sp>
      <p:sp>
        <p:nvSpPr>
          <p:cNvPr id="55" name="文本框 54">
            <a:extLst>
              <a:ext uri="{FF2B5EF4-FFF2-40B4-BE49-F238E27FC236}">
                <a16:creationId xmlns:a16="http://schemas.microsoft.com/office/drawing/2014/main" id="{920AA1C1-4883-4A1A-865B-194A15E2AE88}"/>
              </a:ext>
            </a:extLst>
          </p:cNvPr>
          <p:cNvSpPr txBox="1"/>
          <p:nvPr/>
        </p:nvSpPr>
        <p:spPr>
          <a:xfrm>
            <a:off x="6102330" y="3940238"/>
            <a:ext cx="2142872" cy="523220"/>
          </a:xfrm>
          <a:prstGeom prst="rect">
            <a:avLst/>
          </a:prstGeom>
          <a:noFill/>
        </p:spPr>
        <p:txBody>
          <a:bodyPr wrap="square" rtlCol="0">
            <a:spAutoFit/>
          </a:bodyPr>
          <a:lstStyle/>
          <a:p>
            <a:pPr algn="ctr"/>
            <a:r>
              <a:rPr lang="zh-CN" altLang="en-US" sz="2800" b="1" dirty="0">
                <a:solidFill>
                  <a:schemeClr val="bg1"/>
                </a:solidFill>
                <a:latin typeface="+mj-ea"/>
                <a:ea typeface="+mj-ea"/>
              </a:rPr>
              <a:t>输入小标题</a:t>
            </a:r>
          </a:p>
        </p:txBody>
      </p:sp>
      <p:sp>
        <p:nvSpPr>
          <p:cNvPr id="56" name="文本框 55">
            <a:extLst>
              <a:ext uri="{FF2B5EF4-FFF2-40B4-BE49-F238E27FC236}">
                <a16:creationId xmlns:a16="http://schemas.microsoft.com/office/drawing/2014/main" id="{130A2BCA-874C-457A-969C-94DD19AA78C7}"/>
              </a:ext>
            </a:extLst>
          </p:cNvPr>
          <p:cNvSpPr txBox="1"/>
          <p:nvPr/>
        </p:nvSpPr>
        <p:spPr>
          <a:xfrm>
            <a:off x="5949351" y="4417707"/>
            <a:ext cx="2448830" cy="453457"/>
          </a:xfrm>
          <a:prstGeom prst="rect">
            <a:avLst/>
          </a:prstGeom>
          <a:noFill/>
        </p:spPr>
        <p:txBody>
          <a:bodyPr wrap="square" rtlCol="0">
            <a:spAutoFit/>
          </a:bodyPr>
          <a:lstStyle/>
          <a:p>
            <a:pPr algn="ctr">
              <a:lnSpc>
                <a:spcPct val="130000"/>
              </a:lnSpc>
            </a:pPr>
            <a:r>
              <a:rPr lang="zh-CN" altLang="en-US" sz="2000" dirty="0">
                <a:solidFill>
                  <a:schemeClr val="bg1"/>
                </a:solidFill>
                <a:latin typeface="微软雅黑" panose="020B0503020204020204" pitchFamily="34" charset="-122"/>
                <a:ea typeface="微软雅黑" panose="020B0503020204020204" pitchFamily="34" charset="-122"/>
              </a:rPr>
              <a:t>辅助说明文字</a:t>
            </a:r>
            <a:endParaRPr lang="en-US" altLang="zh-CN" sz="2000" dirty="0">
              <a:solidFill>
                <a:schemeClr val="bg1"/>
              </a:solidFill>
              <a:latin typeface="微软雅黑" panose="020B0503020204020204" pitchFamily="34" charset="-122"/>
              <a:ea typeface="微软雅黑" panose="020B0503020204020204" pitchFamily="34" charset="-122"/>
            </a:endParaRPr>
          </a:p>
        </p:txBody>
      </p:sp>
      <p:grpSp>
        <p:nvGrpSpPr>
          <p:cNvPr id="57" name="组合 56">
            <a:extLst>
              <a:ext uri="{FF2B5EF4-FFF2-40B4-BE49-F238E27FC236}">
                <a16:creationId xmlns:a16="http://schemas.microsoft.com/office/drawing/2014/main" id="{ECCC71BF-84CD-41F6-9308-A1A1A3D2D77B}"/>
              </a:ext>
            </a:extLst>
          </p:cNvPr>
          <p:cNvGrpSpPr/>
          <p:nvPr/>
        </p:nvGrpSpPr>
        <p:grpSpPr>
          <a:xfrm>
            <a:off x="1990390" y="2603224"/>
            <a:ext cx="611534" cy="825772"/>
            <a:chOff x="917196" y="1678113"/>
            <a:chExt cx="229990" cy="310561"/>
          </a:xfrm>
        </p:grpSpPr>
        <p:sp>
          <p:nvSpPr>
            <p:cNvPr id="58" name="Freeform 277">
              <a:extLst>
                <a:ext uri="{FF2B5EF4-FFF2-40B4-BE49-F238E27FC236}">
                  <a16:creationId xmlns:a16="http://schemas.microsoft.com/office/drawing/2014/main" id="{88E50C66-A932-4647-AC10-5147CBBBE9F0}"/>
                </a:ext>
              </a:extLst>
            </p:cNvPr>
            <p:cNvSpPr>
              <a:spLocks noChangeArrowheads="1"/>
            </p:cNvSpPr>
            <p:nvPr/>
          </p:nvSpPr>
          <p:spPr bwMode="auto">
            <a:xfrm>
              <a:off x="939169" y="1678113"/>
              <a:ext cx="208017" cy="310561"/>
            </a:xfrm>
            <a:custGeom>
              <a:avLst/>
              <a:gdLst>
                <a:gd name="T0" fmla="*/ 627 w 628"/>
                <a:gd name="T1" fmla="*/ 933 h 934"/>
                <a:gd name="T2" fmla="*/ 0 w 628"/>
                <a:gd name="T3" fmla="*/ 933 h 934"/>
                <a:gd name="T4" fmla="*/ 0 w 628"/>
                <a:gd name="T5" fmla="*/ 0 h 934"/>
                <a:gd name="T6" fmla="*/ 627 w 628"/>
                <a:gd name="T7" fmla="*/ 0 h 934"/>
                <a:gd name="T8" fmla="*/ 627 w 628"/>
                <a:gd name="T9" fmla="*/ 933 h 934"/>
              </a:gdLst>
              <a:ahLst/>
              <a:cxnLst>
                <a:cxn ang="0">
                  <a:pos x="T0" y="T1"/>
                </a:cxn>
                <a:cxn ang="0">
                  <a:pos x="T2" y="T3"/>
                </a:cxn>
                <a:cxn ang="0">
                  <a:pos x="T4" y="T5"/>
                </a:cxn>
                <a:cxn ang="0">
                  <a:pos x="T6" y="T7"/>
                </a:cxn>
                <a:cxn ang="0">
                  <a:pos x="T8" y="T9"/>
                </a:cxn>
              </a:cxnLst>
              <a:rect l="0" t="0" r="r" b="b"/>
              <a:pathLst>
                <a:path w="628" h="934">
                  <a:moveTo>
                    <a:pt x="627" y="933"/>
                  </a:moveTo>
                  <a:lnTo>
                    <a:pt x="0" y="933"/>
                  </a:lnTo>
                  <a:lnTo>
                    <a:pt x="0" y="0"/>
                  </a:lnTo>
                  <a:lnTo>
                    <a:pt x="627" y="0"/>
                  </a:lnTo>
                  <a:lnTo>
                    <a:pt x="627" y="933"/>
                  </a:lnTo>
                </a:path>
              </a:pathLst>
            </a:custGeom>
            <a:noFill/>
            <a:ln w="28575"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9" name="Line 278">
              <a:extLst>
                <a:ext uri="{FF2B5EF4-FFF2-40B4-BE49-F238E27FC236}">
                  <a16:creationId xmlns:a16="http://schemas.microsoft.com/office/drawing/2014/main" id="{E34E591F-3D66-4E20-96CA-B9A5275B9D3C}"/>
                </a:ext>
              </a:extLst>
            </p:cNvPr>
            <p:cNvSpPr>
              <a:spLocks noChangeShapeType="1"/>
            </p:cNvSpPr>
            <p:nvPr/>
          </p:nvSpPr>
          <p:spPr bwMode="auto">
            <a:xfrm>
              <a:off x="1088589" y="1678113"/>
              <a:ext cx="1466" cy="304701"/>
            </a:xfrm>
            <a:prstGeom prst="line">
              <a:avLst/>
            </a:prstGeom>
            <a:noFill/>
            <a:ln w="28575"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0" name="Line 279">
              <a:extLst>
                <a:ext uri="{FF2B5EF4-FFF2-40B4-BE49-F238E27FC236}">
                  <a16:creationId xmlns:a16="http://schemas.microsoft.com/office/drawing/2014/main" id="{7A5CDC34-4B0D-46F4-B29F-59EB802A0A19}"/>
                </a:ext>
              </a:extLst>
            </p:cNvPr>
            <p:cNvSpPr>
              <a:spLocks noChangeShapeType="1"/>
            </p:cNvSpPr>
            <p:nvPr/>
          </p:nvSpPr>
          <p:spPr bwMode="auto">
            <a:xfrm flipH="1">
              <a:off x="917196" y="1754289"/>
              <a:ext cx="42482" cy="1466"/>
            </a:xfrm>
            <a:prstGeom prst="line">
              <a:avLst/>
            </a:prstGeom>
            <a:noFill/>
            <a:ln w="28575"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1" name="Line 280">
              <a:extLst>
                <a:ext uri="{FF2B5EF4-FFF2-40B4-BE49-F238E27FC236}">
                  <a16:creationId xmlns:a16="http://schemas.microsoft.com/office/drawing/2014/main" id="{2D0B86D9-9AE7-4020-A3B4-B308E1BACEFB}"/>
                </a:ext>
              </a:extLst>
            </p:cNvPr>
            <p:cNvSpPr>
              <a:spLocks noChangeShapeType="1"/>
            </p:cNvSpPr>
            <p:nvPr/>
          </p:nvSpPr>
          <p:spPr bwMode="auto">
            <a:xfrm flipH="1">
              <a:off x="917196" y="1714737"/>
              <a:ext cx="42482" cy="1465"/>
            </a:xfrm>
            <a:prstGeom prst="line">
              <a:avLst/>
            </a:prstGeom>
            <a:noFill/>
            <a:ln w="28575"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2" name="Line 281">
              <a:extLst>
                <a:ext uri="{FF2B5EF4-FFF2-40B4-BE49-F238E27FC236}">
                  <a16:creationId xmlns:a16="http://schemas.microsoft.com/office/drawing/2014/main" id="{946C2305-5835-4EE2-8E55-31582DF0ADA4}"/>
                </a:ext>
              </a:extLst>
            </p:cNvPr>
            <p:cNvSpPr>
              <a:spLocks noChangeShapeType="1"/>
            </p:cNvSpPr>
            <p:nvPr/>
          </p:nvSpPr>
          <p:spPr bwMode="auto">
            <a:xfrm flipH="1">
              <a:off x="917196" y="1793842"/>
              <a:ext cx="42482" cy="1465"/>
            </a:xfrm>
            <a:prstGeom prst="line">
              <a:avLst/>
            </a:prstGeom>
            <a:noFill/>
            <a:ln w="28575"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3" name="Line 282">
              <a:extLst>
                <a:ext uri="{FF2B5EF4-FFF2-40B4-BE49-F238E27FC236}">
                  <a16:creationId xmlns:a16="http://schemas.microsoft.com/office/drawing/2014/main" id="{A7AE62C2-BA07-4E03-AF15-C6E8F8979E95}"/>
                </a:ext>
              </a:extLst>
            </p:cNvPr>
            <p:cNvSpPr>
              <a:spLocks noChangeShapeType="1"/>
            </p:cNvSpPr>
            <p:nvPr/>
          </p:nvSpPr>
          <p:spPr bwMode="auto">
            <a:xfrm flipH="1">
              <a:off x="917196" y="1833394"/>
              <a:ext cx="42482" cy="1466"/>
            </a:xfrm>
            <a:prstGeom prst="line">
              <a:avLst/>
            </a:prstGeom>
            <a:noFill/>
            <a:ln w="28575"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4" name="Line 283">
              <a:extLst>
                <a:ext uri="{FF2B5EF4-FFF2-40B4-BE49-F238E27FC236}">
                  <a16:creationId xmlns:a16="http://schemas.microsoft.com/office/drawing/2014/main" id="{2876E7BE-DE9A-4EA1-B939-0F096A8413BE}"/>
                </a:ext>
              </a:extLst>
            </p:cNvPr>
            <p:cNvSpPr>
              <a:spLocks noChangeShapeType="1"/>
            </p:cNvSpPr>
            <p:nvPr/>
          </p:nvSpPr>
          <p:spPr bwMode="auto">
            <a:xfrm flipH="1">
              <a:off x="917196" y="1874411"/>
              <a:ext cx="42482" cy="1466"/>
            </a:xfrm>
            <a:prstGeom prst="line">
              <a:avLst/>
            </a:prstGeom>
            <a:noFill/>
            <a:ln w="28575"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5" name="Line 284">
              <a:extLst>
                <a:ext uri="{FF2B5EF4-FFF2-40B4-BE49-F238E27FC236}">
                  <a16:creationId xmlns:a16="http://schemas.microsoft.com/office/drawing/2014/main" id="{B01BD0AF-6C9D-4377-BF15-3DC44A642237}"/>
                </a:ext>
              </a:extLst>
            </p:cNvPr>
            <p:cNvSpPr>
              <a:spLocks noChangeShapeType="1"/>
            </p:cNvSpPr>
            <p:nvPr/>
          </p:nvSpPr>
          <p:spPr bwMode="auto">
            <a:xfrm flipH="1">
              <a:off x="917196" y="1913965"/>
              <a:ext cx="42482" cy="1465"/>
            </a:xfrm>
            <a:prstGeom prst="line">
              <a:avLst/>
            </a:prstGeom>
            <a:noFill/>
            <a:ln w="28575"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6" name="Line 285">
              <a:extLst>
                <a:ext uri="{FF2B5EF4-FFF2-40B4-BE49-F238E27FC236}">
                  <a16:creationId xmlns:a16="http://schemas.microsoft.com/office/drawing/2014/main" id="{24162153-1E17-4EFA-A916-D8A475A36618}"/>
                </a:ext>
              </a:extLst>
            </p:cNvPr>
            <p:cNvSpPr>
              <a:spLocks noChangeShapeType="1"/>
            </p:cNvSpPr>
            <p:nvPr/>
          </p:nvSpPr>
          <p:spPr bwMode="auto">
            <a:xfrm flipH="1">
              <a:off x="917196" y="1953516"/>
              <a:ext cx="42482" cy="1466"/>
            </a:xfrm>
            <a:prstGeom prst="line">
              <a:avLst/>
            </a:prstGeom>
            <a:noFill/>
            <a:ln w="28575"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87" name="组合 86">
            <a:extLst>
              <a:ext uri="{FF2B5EF4-FFF2-40B4-BE49-F238E27FC236}">
                <a16:creationId xmlns:a16="http://schemas.microsoft.com/office/drawing/2014/main" id="{FCC5FDE7-BA9F-4205-B92D-56BFE8047BDD}"/>
              </a:ext>
            </a:extLst>
          </p:cNvPr>
          <p:cNvGrpSpPr/>
          <p:nvPr/>
        </p:nvGrpSpPr>
        <p:grpSpPr>
          <a:xfrm>
            <a:off x="4129356" y="2552937"/>
            <a:ext cx="820842" cy="816972"/>
            <a:chOff x="889362" y="2318280"/>
            <a:chExt cx="310560" cy="309095"/>
          </a:xfrm>
        </p:grpSpPr>
        <p:sp>
          <p:nvSpPr>
            <p:cNvPr id="67" name="Freeform 368">
              <a:extLst>
                <a:ext uri="{FF2B5EF4-FFF2-40B4-BE49-F238E27FC236}">
                  <a16:creationId xmlns:a16="http://schemas.microsoft.com/office/drawing/2014/main" id="{60C55708-AAB8-4005-AEB1-A93172FDFE2C}"/>
                </a:ext>
              </a:extLst>
            </p:cNvPr>
            <p:cNvSpPr>
              <a:spLocks noChangeArrowheads="1"/>
            </p:cNvSpPr>
            <p:nvPr/>
          </p:nvSpPr>
          <p:spPr bwMode="auto">
            <a:xfrm>
              <a:off x="889362" y="2322674"/>
              <a:ext cx="306167" cy="304701"/>
            </a:xfrm>
            <a:custGeom>
              <a:avLst/>
              <a:gdLst>
                <a:gd name="T0" fmla="*/ 0 w 920"/>
                <a:gd name="T1" fmla="*/ 918 h 919"/>
                <a:gd name="T2" fmla="*/ 0 w 920"/>
                <a:gd name="T3" fmla="*/ 0 h 919"/>
                <a:gd name="T4" fmla="*/ 919 w 920"/>
                <a:gd name="T5" fmla="*/ 918 h 919"/>
                <a:gd name="T6" fmla="*/ 0 w 920"/>
                <a:gd name="T7" fmla="*/ 918 h 919"/>
              </a:gdLst>
              <a:ahLst/>
              <a:cxnLst>
                <a:cxn ang="0">
                  <a:pos x="T0" y="T1"/>
                </a:cxn>
                <a:cxn ang="0">
                  <a:pos x="T2" y="T3"/>
                </a:cxn>
                <a:cxn ang="0">
                  <a:pos x="T4" y="T5"/>
                </a:cxn>
                <a:cxn ang="0">
                  <a:pos x="T6" y="T7"/>
                </a:cxn>
              </a:cxnLst>
              <a:rect l="0" t="0" r="r" b="b"/>
              <a:pathLst>
                <a:path w="920" h="919">
                  <a:moveTo>
                    <a:pt x="0" y="918"/>
                  </a:moveTo>
                  <a:lnTo>
                    <a:pt x="0" y="0"/>
                  </a:lnTo>
                  <a:lnTo>
                    <a:pt x="919" y="918"/>
                  </a:lnTo>
                  <a:lnTo>
                    <a:pt x="0" y="918"/>
                  </a:lnTo>
                </a:path>
              </a:pathLst>
            </a:custGeom>
            <a:noFill/>
            <a:ln w="28575"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8" name="Freeform 369">
              <a:extLst>
                <a:ext uri="{FF2B5EF4-FFF2-40B4-BE49-F238E27FC236}">
                  <a16:creationId xmlns:a16="http://schemas.microsoft.com/office/drawing/2014/main" id="{0A78FF2F-38CD-4DFB-9BDB-D6200CA2FA35}"/>
                </a:ext>
              </a:extLst>
            </p:cNvPr>
            <p:cNvSpPr>
              <a:spLocks noChangeArrowheads="1"/>
            </p:cNvSpPr>
            <p:nvPr/>
          </p:nvSpPr>
          <p:spPr bwMode="auto">
            <a:xfrm>
              <a:off x="953818" y="2461841"/>
              <a:ext cx="120123" cy="121587"/>
            </a:xfrm>
            <a:custGeom>
              <a:avLst/>
              <a:gdLst>
                <a:gd name="T0" fmla="*/ 0 w 360"/>
                <a:gd name="T1" fmla="*/ 366 h 367"/>
                <a:gd name="T2" fmla="*/ 0 w 360"/>
                <a:gd name="T3" fmla="*/ 0 h 367"/>
                <a:gd name="T4" fmla="*/ 359 w 360"/>
                <a:gd name="T5" fmla="*/ 366 h 367"/>
                <a:gd name="T6" fmla="*/ 0 w 360"/>
                <a:gd name="T7" fmla="*/ 366 h 367"/>
              </a:gdLst>
              <a:ahLst/>
              <a:cxnLst>
                <a:cxn ang="0">
                  <a:pos x="T0" y="T1"/>
                </a:cxn>
                <a:cxn ang="0">
                  <a:pos x="T2" y="T3"/>
                </a:cxn>
                <a:cxn ang="0">
                  <a:pos x="T4" y="T5"/>
                </a:cxn>
                <a:cxn ang="0">
                  <a:pos x="T6" y="T7"/>
                </a:cxn>
              </a:cxnLst>
              <a:rect l="0" t="0" r="r" b="b"/>
              <a:pathLst>
                <a:path w="360" h="367">
                  <a:moveTo>
                    <a:pt x="0" y="366"/>
                  </a:moveTo>
                  <a:lnTo>
                    <a:pt x="0" y="0"/>
                  </a:lnTo>
                  <a:lnTo>
                    <a:pt x="359" y="366"/>
                  </a:lnTo>
                  <a:lnTo>
                    <a:pt x="0" y="366"/>
                  </a:lnTo>
                </a:path>
              </a:pathLst>
            </a:custGeom>
            <a:noFill/>
            <a:ln w="28575"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9" name="Line 370">
              <a:extLst>
                <a:ext uri="{FF2B5EF4-FFF2-40B4-BE49-F238E27FC236}">
                  <a16:creationId xmlns:a16="http://schemas.microsoft.com/office/drawing/2014/main" id="{ECC0F549-0102-498B-85F1-C45063FE05EB}"/>
                </a:ext>
              </a:extLst>
            </p:cNvPr>
            <p:cNvSpPr>
              <a:spLocks noChangeShapeType="1"/>
            </p:cNvSpPr>
            <p:nvPr/>
          </p:nvSpPr>
          <p:spPr bwMode="auto">
            <a:xfrm flipH="1">
              <a:off x="893757" y="2422287"/>
              <a:ext cx="32229" cy="1466"/>
            </a:xfrm>
            <a:prstGeom prst="line">
              <a:avLst/>
            </a:prstGeom>
            <a:noFill/>
            <a:ln w="28575"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0" name="Line 371">
              <a:extLst>
                <a:ext uri="{FF2B5EF4-FFF2-40B4-BE49-F238E27FC236}">
                  <a16:creationId xmlns:a16="http://schemas.microsoft.com/office/drawing/2014/main" id="{88D0C463-9C4A-4023-8D84-D8E8F28DB811}"/>
                </a:ext>
              </a:extLst>
            </p:cNvPr>
            <p:cNvSpPr>
              <a:spLocks noChangeShapeType="1"/>
            </p:cNvSpPr>
            <p:nvPr/>
          </p:nvSpPr>
          <p:spPr bwMode="auto">
            <a:xfrm flipH="1">
              <a:off x="892291" y="2461841"/>
              <a:ext cx="23438" cy="1465"/>
            </a:xfrm>
            <a:prstGeom prst="line">
              <a:avLst/>
            </a:prstGeom>
            <a:noFill/>
            <a:ln w="28575"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1" name="Line 372">
              <a:extLst>
                <a:ext uri="{FF2B5EF4-FFF2-40B4-BE49-F238E27FC236}">
                  <a16:creationId xmlns:a16="http://schemas.microsoft.com/office/drawing/2014/main" id="{F62EF693-5ED0-48C2-9E31-6F8261FDA8EE}"/>
                </a:ext>
              </a:extLst>
            </p:cNvPr>
            <p:cNvSpPr>
              <a:spLocks noChangeShapeType="1"/>
            </p:cNvSpPr>
            <p:nvPr/>
          </p:nvSpPr>
          <p:spPr bwMode="auto">
            <a:xfrm flipH="1">
              <a:off x="893757" y="2501393"/>
              <a:ext cx="32229" cy="1466"/>
            </a:xfrm>
            <a:prstGeom prst="line">
              <a:avLst/>
            </a:prstGeom>
            <a:noFill/>
            <a:ln w="28575"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2" name="Line 373">
              <a:extLst>
                <a:ext uri="{FF2B5EF4-FFF2-40B4-BE49-F238E27FC236}">
                  <a16:creationId xmlns:a16="http://schemas.microsoft.com/office/drawing/2014/main" id="{EB83C7DF-6965-4EE7-A704-A525040B73BB}"/>
                </a:ext>
              </a:extLst>
            </p:cNvPr>
            <p:cNvSpPr>
              <a:spLocks noChangeShapeType="1"/>
            </p:cNvSpPr>
            <p:nvPr/>
          </p:nvSpPr>
          <p:spPr bwMode="auto">
            <a:xfrm flipH="1">
              <a:off x="892291" y="2540946"/>
              <a:ext cx="23438" cy="1465"/>
            </a:xfrm>
            <a:prstGeom prst="line">
              <a:avLst/>
            </a:prstGeom>
            <a:noFill/>
            <a:ln w="28575"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3" name="Line 374">
              <a:extLst>
                <a:ext uri="{FF2B5EF4-FFF2-40B4-BE49-F238E27FC236}">
                  <a16:creationId xmlns:a16="http://schemas.microsoft.com/office/drawing/2014/main" id="{2A0B4AE1-5458-4B09-A7FA-67FB2EF9F01F}"/>
                </a:ext>
              </a:extLst>
            </p:cNvPr>
            <p:cNvSpPr>
              <a:spLocks noChangeShapeType="1"/>
            </p:cNvSpPr>
            <p:nvPr/>
          </p:nvSpPr>
          <p:spPr bwMode="auto">
            <a:xfrm flipH="1">
              <a:off x="893757" y="2583428"/>
              <a:ext cx="32229" cy="1466"/>
            </a:xfrm>
            <a:prstGeom prst="line">
              <a:avLst/>
            </a:prstGeom>
            <a:noFill/>
            <a:ln w="28575"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4" name="Freeform 375">
              <a:extLst>
                <a:ext uri="{FF2B5EF4-FFF2-40B4-BE49-F238E27FC236}">
                  <a16:creationId xmlns:a16="http://schemas.microsoft.com/office/drawing/2014/main" id="{6ED8D783-677A-440B-90AD-74DCC8DA606B}"/>
                </a:ext>
              </a:extLst>
            </p:cNvPr>
            <p:cNvSpPr>
              <a:spLocks noChangeArrowheads="1"/>
            </p:cNvSpPr>
            <p:nvPr/>
          </p:nvSpPr>
          <p:spPr bwMode="auto">
            <a:xfrm>
              <a:off x="978721" y="2318280"/>
              <a:ext cx="221201" cy="218272"/>
            </a:xfrm>
            <a:custGeom>
              <a:avLst/>
              <a:gdLst>
                <a:gd name="T0" fmla="*/ 90 w 665"/>
                <a:gd name="T1" fmla="*/ 0 h 658"/>
                <a:gd name="T2" fmla="*/ 0 w 665"/>
                <a:gd name="T3" fmla="*/ 89 h 658"/>
                <a:gd name="T4" fmla="*/ 545 w 665"/>
                <a:gd name="T5" fmla="*/ 627 h 658"/>
                <a:gd name="T6" fmla="*/ 664 w 665"/>
                <a:gd name="T7" fmla="*/ 657 h 658"/>
                <a:gd name="T8" fmla="*/ 635 w 665"/>
                <a:gd name="T9" fmla="*/ 537 h 658"/>
                <a:gd name="T10" fmla="*/ 90 w 665"/>
                <a:gd name="T11" fmla="*/ 0 h 658"/>
              </a:gdLst>
              <a:ahLst/>
              <a:cxnLst>
                <a:cxn ang="0">
                  <a:pos x="T0" y="T1"/>
                </a:cxn>
                <a:cxn ang="0">
                  <a:pos x="T2" y="T3"/>
                </a:cxn>
                <a:cxn ang="0">
                  <a:pos x="T4" y="T5"/>
                </a:cxn>
                <a:cxn ang="0">
                  <a:pos x="T6" y="T7"/>
                </a:cxn>
                <a:cxn ang="0">
                  <a:pos x="T8" y="T9"/>
                </a:cxn>
                <a:cxn ang="0">
                  <a:pos x="T10" y="T11"/>
                </a:cxn>
              </a:cxnLst>
              <a:rect l="0" t="0" r="r" b="b"/>
              <a:pathLst>
                <a:path w="665" h="658">
                  <a:moveTo>
                    <a:pt x="90" y="0"/>
                  </a:moveTo>
                  <a:lnTo>
                    <a:pt x="0" y="89"/>
                  </a:lnTo>
                  <a:lnTo>
                    <a:pt x="545" y="627"/>
                  </a:lnTo>
                  <a:lnTo>
                    <a:pt x="664" y="657"/>
                  </a:lnTo>
                  <a:lnTo>
                    <a:pt x="635" y="537"/>
                  </a:lnTo>
                  <a:lnTo>
                    <a:pt x="90" y="0"/>
                  </a:lnTo>
                </a:path>
              </a:pathLst>
            </a:custGeom>
            <a:noFill/>
            <a:ln w="28575"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75" name="Line 376">
              <a:extLst>
                <a:ext uri="{FF2B5EF4-FFF2-40B4-BE49-F238E27FC236}">
                  <a16:creationId xmlns:a16="http://schemas.microsoft.com/office/drawing/2014/main" id="{03BA10E1-EE33-4CDD-A32E-B7DB092237F5}"/>
                </a:ext>
              </a:extLst>
            </p:cNvPr>
            <p:cNvSpPr>
              <a:spLocks noChangeShapeType="1"/>
            </p:cNvSpPr>
            <p:nvPr/>
          </p:nvSpPr>
          <p:spPr bwMode="auto">
            <a:xfrm flipV="1">
              <a:off x="1008019" y="2346112"/>
              <a:ext cx="29299" cy="32229"/>
            </a:xfrm>
            <a:prstGeom prst="line">
              <a:avLst/>
            </a:prstGeom>
            <a:noFill/>
            <a:ln w="28575"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sp>
        <p:nvSpPr>
          <p:cNvPr id="77" name="Freeform 486">
            <a:extLst>
              <a:ext uri="{FF2B5EF4-FFF2-40B4-BE49-F238E27FC236}">
                <a16:creationId xmlns:a16="http://schemas.microsoft.com/office/drawing/2014/main" id="{D77F4442-B73E-4B4A-99E4-008AB9DF484D}"/>
              </a:ext>
            </a:extLst>
          </p:cNvPr>
          <p:cNvSpPr>
            <a:spLocks noChangeArrowheads="1"/>
          </p:cNvSpPr>
          <p:nvPr/>
        </p:nvSpPr>
        <p:spPr bwMode="auto">
          <a:xfrm>
            <a:off x="6553360" y="2059617"/>
            <a:ext cx="1240812" cy="1240812"/>
          </a:xfrm>
          <a:custGeom>
            <a:avLst/>
            <a:gdLst>
              <a:gd name="T0" fmla="*/ 448 w 905"/>
              <a:gd name="T1" fmla="*/ 0 h 904"/>
              <a:gd name="T2" fmla="*/ 0 w 905"/>
              <a:gd name="T3" fmla="*/ 455 h 904"/>
              <a:gd name="T4" fmla="*/ 135 w 905"/>
              <a:gd name="T5" fmla="*/ 455 h 904"/>
              <a:gd name="T6" fmla="*/ 135 w 905"/>
              <a:gd name="T7" fmla="*/ 903 h 904"/>
              <a:gd name="T8" fmla="*/ 314 w 905"/>
              <a:gd name="T9" fmla="*/ 903 h 904"/>
              <a:gd name="T10" fmla="*/ 314 w 905"/>
              <a:gd name="T11" fmla="*/ 664 h 904"/>
              <a:gd name="T12" fmla="*/ 553 w 905"/>
              <a:gd name="T13" fmla="*/ 664 h 904"/>
              <a:gd name="T14" fmla="*/ 553 w 905"/>
              <a:gd name="T15" fmla="*/ 903 h 904"/>
              <a:gd name="T16" fmla="*/ 732 w 905"/>
              <a:gd name="T17" fmla="*/ 903 h 904"/>
              <a:gd name="T18" fmla="*/ 732 w 905"/>
              <a:gd name="T19" fmla="*/ 455 h 904"/>
              <a:gd name="T20" fmla="*/ 904 w 905"/>
              <a:gd name="T21" fmla="*/ 455 h 904"/>
              <a:gd name="T22" fmla="*/ 448 w 905"/>
              <a:gd name="T23" fmla="*/ 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5" h="904">
                <a:moveTo>
                  <a:pt x="448" y="0"/>
                </a:moveTo>
                <a:lnTo>
                  <a:pt x="0" y="455"/>
                </a:lnTo>
                <a:lnTo>
                  <a:pt x="135" y="455"/>
                </a:lnTo>
                <a:lnTo>
                  <a:pt x="135" y="903"/>
                </a:lnTo>
                <a:lnTo>
                  <a:pt x="314" y="903"/>
                </a:lnTo>
                <a:lnTo>
                  <a:pt x="314" y="664"/>
                </a:lnTo>
                <a:lnTo>
                  <a:pt x="553" y="664"/>
                </a:lnTo>
                <a:lnTo>
                  <a:pt x="553" y="903"/>
                </a:lnTo>
                <a:lnTo>
                  <a:pt x="732" y="903"/>
                </a:lnTo>
                <a:lnTo>
                  <a:pt x="732" y="455"/>
                </a:lnTo>
                <a:lnTo>
                  <a:pt x="904" y="455"/>
                </a:lnTo>
                <a:lnTo>
                  <a:pt x="448" y="0"/>
                </a:lnTo>
              </a:path>
            </a:pathLst>
          </a:custGeom>
          <a:noFill/>
          <a:ln w="28575" cap="flat">
            <a:solidFill>
              <a:schemeClr val="bg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50" dirty="0">
              <a:latin typeface="Montserrat Light" charset="0"/>
            </a:endParaRPr>
          </a:p>
        </p:txBody>
      </p:sp>
      <p:grpSp>
        <p:nvGrpSpPr>
          <p:cNvPr id="15" name="组合 14">
            <a:extLst>
              <a:ext uri="{FF2B5EF4-FFF2-40B4-BE49-F238E27FC236}">
                <a16:creationId xmlns:a16="http://schemas.microsoft.com/office/drawing/2014/main" id="{F82E5143-CCA8-4326-8213-56C74C03DD26}"/>
              </a:ext>
            </a:extLst>
          </p:cNvPr>
          <p:cNvGrpSpPr/>
          <p:nvPr/>
        </p:nvGrpSpPr>
        <p:grpSpPr>
          <a:xfrm>
            <a:off x="9482425" y="2563404"/>
            <a:ext cx="806504" cy="806504"/>
            <a:chOff x="10396201" y="2956766"/>
            <a:chExt cx="310561" cy="310562"/>
          </a:xfrm>
        </p:grpSpPr>
        <p:sp>
          <p:nvSpPr>
            <p:cNvPr id="78" name="Freeform 109">
              <a:extLst>
                <a:ext uri="{FF2B5EF4-FFF2-40B4-BE49-F238E27FC236}">
                  <a16:creationId xmlns:a16="http://schemas.microsoft.com/office/drawing/2014/main" id="{A45BAD4B-74E0-4BDB-81A7-D9EFFD27F18E}"/>
                </a:ext>
              </a:extLst>
            </p:cNvPr>
            <p:cNvSpPr>
              <a:spLocks noChangeArrowheads="1"/>
            </p:cNvSpPr>
            <p:nvPr/>
          </p:nvSpPr>
          <p:spPr bwMode="auto">
            <a:xfrm>
              <a:off x="10473842" y="2956766"/>
              <a:ext cx="158211" cy="95219"/>
            </a:xfrm>
            <a:custGeom>
              <a:avLst/>
              <a:gdLst>
                <a:gd name="T0" fmla="*/ 477 w 478"/>
                <a:gd name="T1" fmla="*/ 0 h 285"/>
                <a:gd name="T2" fmla="*/ 0 w 478"/>
                <a:gd name="T3" fmla="*/ 0 h 285"/>
                <a:gd name="T4" fmla="*/ 0 w 478"/>
                <a:gd name="T5" fmla="*/ 284 h 285"/>
                <a:gd name="T6" fmla="*/ 477 w 478"/>
                <a:gd name="T7" fmla="*/ 284 h 285"/>
                <a:gd name="T8" fmla="*/ 477 w 478"/>
                <a:gd name="T9" fmla="*/ 0 h 285"/>
              </a:gdLst>
              <a:ahLst/>
              <a:cxnLst>
                <a:cxn ang="0">
                  <a:pos x="T0" y="T1"/>
                </a:cxn>
                <a:cxn ang="0">
                  <a:pos x="T2" y="T3"/>
                </a:cxn>
                <a:cxn ang="0">
                  <a:pos x="T4" y="T5"/>
                </a:cxn>
                <a:cxn ang="0">
                  <a:pos x="T6" y="T7"/>
                </a:cxn>
                <a:cxn ang="0">
                  <a:pos x="T8" y="T9"/>
                </a:cxn>
              </a:cxnLst>
              <a:rect l="0" t="0" r="r" b="b"/>
              <a:pathLst>
                <a:path w="478" h="285">
                  <a:moveTo>
                    <a:pt x="477" y="0"/>
                  </a:moveTo>
                  <a:lnTo>
                    <a:pt x="0" y="0"/>
                  </a:lnTo>
                  <a:lnTo>
                    <a:pt x="0" y="284"/>
                  </a:lnTo>
                  <a:lnTo>
                    <a:pt x="477" y="284"/>
                  </a:lnTo>
                  <a:lnTo>
                    <a:pt x="477" y="0"/>
                  </a:lnTo>
                </a:path>
              </a:pathLst>
            </a:custGeom>
            <a:noFill/>
            <a:ln w="28575"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79" name="Freeform 110">
              <a:extLst>
                <a:ext uri="{FF2B5EF4-FFF2-40B4-BE49-F238E27FC236}">
                  <a16:creationId xmlns:a16="http://schemas.microsoft.com/office/drawing/2014/main" id="{BE5661C5-C0BF-4178-869E-892F38999422}"/>
                </a:ext>
              </a:extLst>
            </p:cNvPr>
            <p:cNvSpPr>
              <a:spLocks noChangeArrowheads="1"/>
            </p:cNvSpPr>
            <p:nvPr/>
          </p:nvSpPr>
          <p:spPr bwMode="auto">
            <a:xfrm>
              <a:off x="10476772" y="3211661"/>
              <a:ext cx="1465" cy="1465"/>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28575"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80" name="Freeform 111">
              <a:extLst>
                <a:ext uri="{FF2B5EF4-FFF2-40B4-BE49-F238E27FC236}">
                  <a16:creationId xmlns:a16="http://schemas.microsoft.com/office/drawing/2014/main" id="{A38C7C15-04AD-493E-BDDA-E94A23572EAA}"/>
                </a:ext>
              </a:extLst>
            </p:cNvPr>
            <p:cNvSpPr>
              <a:spLocks noChangeArrowheads="1"/>
            </p:cNvSpPr>
            <p:nvPr/>
          </p:nvSpPr>
          <p:spPr bwMode="auto">
            <a:xfrm>
              <a:off x="10396201" y="3050520"/>
              <a:ext cx="310561" cy="161141"/>
            </a:xfrm>
            <a:custGeom>
              <a:avLst/>
              <a:gdLst>
                <a:gd name="T0" fmla="*/ 232 w 934"/>
                <a:gd name="T1" fmla="*/ 485 h 486"/>
                <a:gd name="T2" fmla="*/ 0 w 934"/>
                <a:gd name="T3" fmla="*/ 485 h 486"/>
                <a:gd name="T4" fmla="*/ 0 w 934"/>
                <a:gd name="T5" fmla="*/ 0 h 486"/>
                <a:gd name="T6" fmla="*/ 933 w 934"/>
                <a:gd name="T7" fmla="*/ 0 h 486"/>
                <a:gd name="T8" fmla="*/ 933 w 934"/>
                <a:gd name="T9" fmla="*/ 485 h 486"/>
                <a:gd name="T10" fmla="*/ 709 w 934"/>
                <a:gd name="T11" fmla="*/ 485 h 486"/>
              </a:gdLst>
              <a:ahLst/>
              <a:cxnLst>
                <a:cxn ang="0">
                  <a:pos x="T0" y="T1"/>
                </a:cxn>
                <a:cxn ang="0">
                  <a:pos x="T2" y="T3"/>
                </a:cxn>
                <a:cxn ang="0">
                  <a:pos x="T4" y="T5"/>
                </a:cxn>
                <a:cxn ang="0">
                  <a:pos x="T6" y="T7"/>
                </a:cxn>
                <a:cxn ang="0">
                  <a:pos x="T8" y="T9"/>
                </a:cxn>
                <a:cxn ang="0">
                  <a:pos x="T10" y="T11"/>
                </a:cxn>
              </a:cxnLst>
              <a:rect l="0" t="0" r="r" b="b"/>
              <a:pathLst>
                <a:path w="934" h="486">
                  <a:moveTo>
                    <a:pt x="232" y="485"/>
                  </a:moveTo>
                  <a:lnTo>
                    <a:pt x="0" y="485"/>
                  </a:lnTo>
                  <a:lnTo>
                    <a:pt x="0" y="0"/>
                  </a:lnTo>
                  <a:lnTo>
                    <a:pt x="933" y="0"/>
                  </a:lnTo>
                  <a:lnTo>
                    <a:pt x="933" y="485"/>
                  </a:lnTo>
                  <a:lnTo>
                    <a:pt x="709" y="485"/>
                  </a:lnTo>
                </a:path>
              </a:pathLst>
            </a:custGeom>
            <a:noFill/>
            <a:ln w="28575"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81" name="Freeform 112">
              <a:extLst>
                <a:ext uri="{FF2B5EF4-FFF2-40B4-BE49-F238E27FC236}">
                  <a16:creationId xmlns:a16="http://schemas.microsoft.com/office/drawing/2014/main" id="{43E917D3-A7B5-49EE-84F6-F2C0E9D0F2A0}"/>
                </a:ext>
              </a:extLst>
            </p:cNvPr>
            <p:cNvSpPr>
              <a:spLocks noChangeArrowheads="1"/>
            </p:cNvSpPr>
            <p:nvPr/>
          </p:nvSpPr>
          <p:spPr bwMode="auto">
            <a:xfrm>
              <a:off x="10473842" y="3145740"/>
              <a:ext cx="158211" cy="121588"/>
            </a:xfrm>
            <a:custGeom>
              <a:avLst/>
              <a:gdLst>
                <a:gd name="T0" fmla="*/ 477 w 478"/>
                <a:gd name="T1" fmla="*/ 0 h 366"/>
                <a:gd name="T2" fmla="*/ 0 w 478"/>
                <a:gd name="T3" fmla="*/ 0 h 366"/>
                <a:gd name="T4" fmla="*/ 0 w 478"/>
                <a:gd name="T5" fmla="*/ 365 h 366"/>
                <a:gd name="T6" fmla="*/ 477 w 478"/>
                <a:gd name="T7" fmla="*/ 365 h 366"/>
                <a:gd name="T8" fmla="*/ 477 w 478"/>
                <a:gd name="T9" fmla="*/ 0 h 366"/>
              </a:gdLst>
              <a:ahLst/>
              <a:cxnLst>
                <a:cxn ang="0">
                  <a:pos x="T0" y="T1"/>
                </a:cxn>
                <a:cxn ang="0">
                  <a:pos x="T2" y="T3"/>
                </a:cxn>
                <a:cxn ang="0">
                  <a:pos x="T4" y="T5"/>
                </a:cxn>
                <a:cxn ang="0">
                  <a:pos x="T6" y="T7"/>
                </a:cxn>
                <a:cxn ang="0">
                  <a:pos x="T8" y="T9"/>
                </a:cxn>
              </a:cxnLst>
              <a:rect l="0" t="0" r="r" b="b"/>
              <a:pathLst>
                <a:path w="478" h="366">
                  <a:moveTo>
                    <a:pt x="477" y="0"/>
                  </a:moveTo>
                  <a:lnTo>
                    <a:pt x="0" y="0"/>
                  </a:lnTo>
                  <a:lnTo>
                    <a:pt x="0" y="365"/>
                  </a:lnTo>
                  <a:lnTo>
                    <a:pt x="477" y="365"/>
                  </a:lnTo>
                  <a:lnTo>
                    <a:pt x="477" y="0"/>
                  </a:lnTo>
                </a:path>
              </a:pathLst>
            </a:custGeom>
            <a:noFill/>
            <a:ln w="28575" cap="flat">
              <a:solidFill>
                <a:schemeClr val="accent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82" name="Line 113">
              <a:extLst>
                <a:ext uri="{FF2B5EF4-FFF2-40B4-BE49-F238E27FC236}">
                  <a16:creationId xmlns:a16="http://schemas.microsoft.com/office/drawing/2014/main" id="{85A6662B-A795-47D0-9919-5F616C387428}"/>
                </a:ext>
              </a:extLst>
            </p:cNvPr>
            <p:cNvSpPr>
              <a:spLocks noChangeShapeType="1"/>
            </p:cNvSpPr>
            <p:nvPr/>
          </p:nvSpPr>
          <p:spPr bwMode="auto">
            <a:xfrm>
              <a:off x="10421105" y="3085679"/>
              <a:ext cx="21973" cy="1465"/>
            </a:xfrm>
            <a:prstGeom prst="line">
              <a:avLst/>
            </a:prstGeom>
            <a:noFill/>
            <a:ln w="28575"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83" name="Line 114">
              <a:extLst>
                <a:ext uri="{FF2B5EF4-FFF2-40B4-BE49-F238E27FC236}">
                  <a16:creationId xmlns:a16="http://schemas.microsoft.com/office/drawing/2014/main" id="{A16DFBCA-30CA-4658-B3BE-F52FEE8007F7}"/>
                </a:ext>
              </a:extLst>
            </p:cNvPr>
            <p:cNvSpPr>
              <a:spLocks noChangeShapeType="1"/>
            </p:cNvSpPr>
            <p:nvPr/>
          </p:nvSpPr>
          <p:spPr bwMode="auto">
            <a:xfrm>
              <a:off x="10453334" y="3085679"/>
              <a:ext cx="20509" cy="1465"/>
            </a:xfrm>
            <a:prstGeom prst="line">
              <a:avLst/>
            </a:prstGeom>
            <a:noFill/>
            <a:ln w="28575"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84" name="Line 115">
              <a:extLst>
                <a:ext uri="{FF2B5EF4-FFF2-40B4-BE49-F238E27FC236}">
                  <a16:creationId xmlns:a16="http://schemas.microsoft.com/office/drawing/2014/main" id="{26B03D70-8B0F-4B80-B421-ACA6AD174339}"/>
                </a:ext>
              </a:extLst>
            </p:cNvPr>
            <p:cNvSpPr>
              <a:spLocks noChangeShapeType="1"/>
            </p:cNvSpPr>
            <p:nvPr/>
          </p:nvSpPr>
          <p:spPr bwMode="auto">
            <a:xfrm>
              <a:off x="10503140" y="3186756"/>
              <a:ext cx="99614" cy="1466"/>
            </a:xfrm>
            <a:prstGeom prst="line">
              <a:avLst/>
            </a:prstGeom>
            <a:noFill/>
            <a:ln w="28575"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85" name="Line 116">
              <a:extLst>
                <a:ext uri="{FF2B5EF4-FFF2-40B4-BE49-F238E27FC236}">
                  <a16:creationId xmlns:a16="http://schemas.microsoft.com/office/drawing/2014/main" id="{43DC441F-1B01-4584-9B4D-B857E0D872C9}"/>
                </a:ext>
              </a:extLst>
            </p:cNvPr>
            <p:cNvSpPr>
              <a:spLocks noChangeShapeType="1"/>
            </p:cNvSpPr>
            <p:nvPr/>
          </p:nvSpPr>
          <p:spPr bwMode="auto">
            <a:xfrm>
              <a:off x="10503140" y="3227774"/>
              <a:ext cx="99614" cy="1466"/>
            </a:xfrm>
            <a:prstGeom prst="line">
              <a:avLst/>
            </a:prstGeom>
            <a:noFill/>
            <a:ln w="28575" cap="flat">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86" name="Freeform 117">
              <a:extLst>
                <a:ext uri="{FF2B5EF4-FFF2-40B4-BE49-F238E27FC236}">
                  <a16:creationId xmlns:a16="http://schemas.microsoft.com/office/drawing/2014/main" id="{5F122A58-A8D4-440F-8BBA-44F74A6A1D77}"/>
                </a:ext>
              </a:extLst>
            </p:cNvPr>
            <p:cNvSpPr>
              <a:spLocks noChangeArrowheads="1"/>
            </p:cNvSpPr>
            <p:nvPr/>
          </p:nvSpPr>
          <p:spPr bwMode="auto">
            <a:xfrm>
              <a:off x="10473842" y="3211661"/>
              <a:ext cx="1465" cy="1465"/>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28575"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grpSp>
    </p:spTree>
    <p:extLst>
      <p:ext uri="{BB962C8B-B14F-4D97-AF65-F5344CB8AC3E}">
        <p14:creationId xmlns:p14="http://schemas.microsoft.com/office/powerpoint/2010/main" val="27255615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85C5B4C-4489-4AA4-931E-C4F9CC0E4F01}"/>
              </a:ext>
            </a:extLst>
          </p:cNvPr>
          <p:cNvSpPr>
            <a:spLocks noGrp="1"/>
          </p:cNvSpPr>
          <p:nvPr>
            <p:ph type="title"/>
          </p:nvPr>
        </p:nvSpPr>
        <p:spPr>
          <a:effectLst/>
        </p:spPr>
        <p:txBody>
          <a:bodyPr/>
          <a:lstStyle/>
          <a:p>
            <a:r>
              <a:rPr lang="zh-CN" altLang="en-US" dirty="0"/>
              <a:t>关于四种关系的图文内容</a:t>
            </a:r>
          </a:p>
        </p:txBody>
      </p:sp>
      <p:pic>
        <p:nvPicPr>
          <p:cNvPr id="17" name="图片占位符 16">
            <a:extLst>
              <a:ext uri="{FF2B5EF4-FFF2-40B4-BE49-F238E27FC236}">
                <a16:creationId xmlns:a16="http://schemas.microsoft.com/office/drawing/2014/main" id="{3FF6BA83-22D9-4929-8C9D-C218A9E05CE5}"/>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effectLst/>
        </p:spPr>
      </p:pic>
      <p:sp>
        <p:nvSpPr>
          <p:cNvPr id="13" name="i$1ïdè">
            <a:extLst>
              <a:ext uri="{FF2B5EF4-FFF2-40B4-BE49-F238E27FC236}">
                <a16:creationId xmlns:a16="http://schemas.microsoft.com/office/drawing/2014/main" id="{82219531-2FF8-496B-88E4-A07C9C625262}"/>
              </a:ext>
            </a:extLst>
          </p:cNvPr>
          <p:cNvSpPr/>
          <p:nvPr/>
        </p:nvSpPr>
        <p:spPr>
          <a:xfrm>
            <a:off x="4055883" y="4135849"/>
            <a:ext cx="1530088" cy="1530088"/>
          </a:xfrm>
          <a:prstGeom prst="ellipse">
            <a:avLst/>
          </a:prstGeom>
          <a:solidFill>
            <a:schemeClr val="accent4">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sz="1091" dirty="0"/>
          </a:p>
        </p:txBody>
      </p:sp>
      <p:sp>
        <p:nvSpPr>
          <p:cNvPr id="14" name="iṩḷíḓe">
            <a:extLst>
              <a:ext uri="{FF2B5EF4-FFF2-40B4-BE49-F238E27FC236}">
                <a16:creationId xmlns:a16="http://schemas.microsoft.com/office/drawing/2014/main" id="{06B205AF-55EA-4ADF-85CE-807834D34AE9}"/>
              </a:ext>
            </a:extLst>
          </p:cNvPr>
          <p:cNvSpPr/>
          <p:nvPr/>
        </p:nvSpPr>
        <p:spPr>
          <a:xfrm>
            <a:off x="6606029" y="4135849"/>
            <a:ext cx="1530088" cy="1530088"/>
          </a:xfrm>
          <a:prstGeom prst="ellipse">
            <a:avLst/>
          </a:prstGeom>
          <a:solidFill>
            <a:schemeClr val="accent3">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sz="1091" dirty="0"/>
          </a:p>
        </p:txBody>
      </p:sp>
      <p:sp>
        <p:nvSpPr>
          <p:cNvPr id="15" name="îṧliḍe">
            <a:extLst>
              <a:ext uri="{FF2B5EF4-FFF2-40B4-BE49-F238E27FC236}">
                <a16:creationId xmlns:a16="http://schemas.microsoft.com/office/drawing/2014/main" id="{AE37E53A-66AB-4232-9AF6-1D08E0A89137}"/>
              </a:ext>
            </a:extLst>
          </p:cNvPr>
          <p:cNvSpPr/>
          <p:nvPr/>
        </p:nvSpPr>
        <p:spPr>
          <a:xfrm>
            <a:off x="6606028" y="1585703"/>
            <a:ext cx="1530088" cy="1530088"/>
          </a:xfrm>
          <a:prstGeom prst="ellipse">
            <a:avLst/>
          </a:prstGeom>
          <a:solidFill>
            <a:schemeClr val="accent4">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sz="1091" dirty="0"/>
          </a:p>
        </p:txBody>
      </p:sp>
      <p:sp>
        <p:nvSpPr>
          <p:cNvPr id="16" name="ïṩliḋé">
            <a:extLst>
              <a:ext uri="{FF2B5EF4-FFF2-40B4-BE49-F238E27FC236}">
                <a16:creationId xmlns:a16="http://schemas.microsoft.com/office/drawing/2014/main" id="{AA233953-D594-4AD5-96FD-FFB708542720}"/>
              </a:ext>
            </a:extLst>
          </p:cNvPr>
          <p:cNvSpPr/>
          <p:nvPr/>
        </p:nvSpPr>
        <p:spPr>
          <a:xfrm>
            <a:off x="4055884" y="1585703"/>
            <a:ext cx="1530088" cy="1530088"/>
          </a:xfrm>
          <a:prstGeom prst="ellipse">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sz="1091" dirty="0"/>
          </a:p>
        </p:txBody>
      </p:sp>
      <p:sp>
        <p:nvSpPr>
          <p:cNvPr id="18" name="îśļíďè">
            <a:extLst>
              <a:ext uri="{FF2B5EF4-FFF2-40B4-BE49-F238E27FC236}">
                <a16:creationId xmlns:a16="http://schemas.microsoft.com/office/drawing/2014/main" id="{8E065D35-AA06-46EA-8B24-38FD9AC2D4BC}"/>
              </a:ext>
            </a:extLst>
          </p:cNvPr>
          <p:cNvSpPr/>
          <p:nvPr/>
        </p:nvSpPr>
        <p:spPr bwMode="auto">
          <a:xfrm>
            <a:off x="7171884" y="2469880"/>
            <a:ext cx="398377" cy="383128"/>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chemeClr val="bg1"/>
          </a:solidFill>
          <a:ln>
            <a:noFill/>
          </a:ln>
          <a:effectLst/>
        </p:spPr>
        <p:txBody>
          <a:bodyPr/>
          <a:lstStyle/>
          <a:p>
            <a:endParaRPr lang="zh-CN" altLang="en-US"/>
          </a:p>
        </p:txBody>
      </p:sp>
      <p:sp>
        <p:nvSpPr>
          <p:cNvPr id="19" name="išḻíḋè">
            <a:extLst>
              <a:ext uri="{FF2B5EF4-FFF2-40B4-BE49-F238E27FC236}">
                <a16:creationId xmlns:a16="http://schemas.microsoft.com/office/drawing/2014/main" id="{5301EF4C-8750-4656-9C2F-ED938E5421DA}"/>
              </a:ext>
            </a:extLst>
          </p:cNvPr>
          <p:cNvSpPr/>
          <p:nvPr/>
        </p:nvSpPr>
        <p:spPr bwMode="auto">
          <a:xfrm>
            <a:off x="7171885" y="4387504"/>
            <a:ext cx="398377" cy="383248"/>
          </a:xfrm>
          <a:custGeom>
            <a:avLst/>
            <a:gdLst>
              <a:gd name="connsiteX0" fmla="*/ 195114 w 608814"/>
              <a:gd name="connsiteY0" fmla="*/ 351627 h 585693"/>
              <a:gd name="connsiteX1" fmla="*/ 258290 w 608814"/>
              <a:gd name="connsiteY1" fmla="*/ 351627 h 585693"/>
              <a:gd name="connsiteX2" fmla="*/ 282731 w 608814"/>
              <a:gd name="connsiteY2" fmla="*/ 376018 h 585693"/>
              <a:gd name="connsiteX3" fmla="*/ 282731 w 608814"/>
              <a:gd name="connsiteY3" fmla="*/ 561210 h 585693"/>
              <a:gd name="connsiteX4" fmla="*/ 258290 w 608814"/>
              <a:gd name="connsiteY4" fmla="*/ 585693 h 585693"/>
              <a:gd name="connsiteX5" fmla="*/ 195114 w 608814"/>
              <a:gd name="connsiteY5" fmla="*/ 585693 h 585693"/>
              <a:gd name="connsiteX6" fmla="*/ 170673 w 608814"/>
              <a:gd name="connsiteY6" fmla="*/ 561210 h 585693"/>
              <a:gd name="connsiteX7" fmla="*/ 170673 w 608814"/>
              <a:gd name="connsiteY7" fmla="*/ 376018 h 585693"/>
              <a:gd name="connsiteX8" fmla="*/ 195114 w 608814"/>
              <a:gd name="connsiteY8" fmla="*/ 351627 h 585693"/>
              <a:gd name="connsiteX9" fmla="*/ 358100 w 608814"/>
              <a:gd name="connsiteY9" fmla="*/ 249872 h 585693"/>
              <a:gd name="connsiteX10" fmla="*/ 421316 w 608814"/>
              <a:gd name="connsiteY10" fmla="*/ 249872 h 585693"/>
              <a:gd name="connsiteX11" fmla="*/ 445737 w 608814"/>
              <a:gd name="connsiteY11" fmla="*/ 274267 h 585693"/>
              <a:gd name="connsiteX12" fmla="*/ 445737 w 608814"/>
              <a:gd name="connsiteY12" fmla="*/ 561206 h 585693"/>
              <a:gd name="connsiteX13" fmla="*/ 421316 w 608814"/>
              <a:gd name="connsiteY13" fmla="*/ 585693 h 585693"/>
              <a:gd name="connsiteX14" fmla="*/ 358100 w 608814"/>
              <a:gd name="connsiteY14" fmla="*/ 585693 h 585693"/>
              <a:gd name="connsiteX15" fmla="*/ 333679 w 608814"/>
              <a:gd name="connsiteY15" fmla="*/ 561206 h 585693"/>
              <a:gd name="connsiteX16" fmla="*/ 333679 w 608814"/>
              <a:gd name="connsiteY16" fmla="*/ 274267 h 585693"/>
              <a:gd name="connsiteX17" fmla="*/ 358100 w 608814"/>
              <a:gd name="connsiteY17" fmla="*/ 249872 h 585693"/>
              <a:gd name="connsiteX18" fmla="*/ 140260 w 608814"/>
              <a:gd name="connsiteY18" fmla="*/ 224680 h 585693"/>
              <a:gd name="connsiteX19" fmla="*/ 191844 w 608814"/>
              <a:gd name="connsiteY19" fmla="*/ 276122 h 585693"/>
              <a:gd name="connsiteX20" fmla="*/ 140260 w 608814"/>
              <a:gd name="connsiteY20" fmla="*/ 327564 h 585693"/>
              <a:gd name="connsiteX21" fmla="*/ 88676 w 608814"/>
              <a:gd name="connsiteY21" fmla="*/ 276122 h 585693"/>
              <a:gd name="connsiteX22" fmla="*/ 140260 w 608814"/>
              <a:gd name="connsiteY22" fmla="*/ 224680 h 585693"/>
              <a:gd name="connsiteX23" fmla="*/ 521177 w 608814"/>
              <a:gd name="connsiteY23" fmla="*/ 148117 h 585693"/>
              <a:gd name="connsiteX24" fmla="*/ 584301 w 608814"/>
              <a:gd name="connsiteY24" fmla="*/ 148117 h 585693"/>
              <a:gd name="connsiteX25" fmla="*/ 608814 w 608814"/>
              <a:gd name="connsiteY25" fmla="*/ 172601 h 585693"/>
              <a:gd name="connsiteX26" fmla="*/ 608814 w 608814"/>
              <a:gd name="connsiteY26" fmla="*/ 561209 h 585693"/>
              <a:gd name="connsiteX27" fmla="*/ 584301 w 608814"/>
              <a:gd name="connsiteY27" fmla="*/ 585693 h 585693"/>
              <a:gd name="connsiteX28" fmla="*/ 521177 w 608814"/>
              <a:gd name="connsiteY28" fmla="*/ 585693 h 585693"/>
              <a:gd name="connsiteX29" fmla="*/ 496756 w 608814"/>
              <a:gd name="connsiteY29" fmla="*/ 561209 h 585693"/>
              <a:gd name="connsiteX30" fmla="*/ 496756 w 608814"/>
              <a:gd name="connsiteY30" fmla="*/ 172601 h 585693"/>
              <a:gd name="connsiteX31" fmla="*/ 521177 w 608814"/>
              <a:gd name="connsiteY31" fmla="*/ 148117 h 585693"/>
              <a:gd name="connsiteX32" fmla="*/ 116229 w 608814"/>
              <a:gd name="connsiteY32" fmla="*/ 131322 h 585693"/>
              <a:gd name="connsiteX33" fmla="*/ 164246 w 608814"/>
              <a:gd name="connsiteY33" fmla="*/ 131322 h 585693"/>
              <a:gd name="connsiteX34" fmla="*/ 184061 w 608814"/>
              <a:gd name="connsiteY34" fmla="*/ 151113 h 585693"/>
              <a:gd name="connsiteX35" fmla="*/ 184061 w 608814"/>
              <a:gd name="connsiteY35" fmla="*/ 171457 h 585693"/>
              <a:gd name="connsiteX36" fmla="*/ 208669 w 608814"/>
              <a:gd name="connsiteY36" fmla="*/ 186094 h 585693"/>
              <a:gd name="connsiteX37" fmla="*/ 226641 w 608814"/>
              <a:gd name="connsiteY37" fmla="*/ 175692 h 585693"/>
              <a:gd name="connsiteX38" fmla="*/ 253737 w 608814"/>
              <a:gd name="connsiteY38" fmla="*/ 182964 h 585693"/>
              <a:gd name="connsiteX39" fmla="*/ 277792 w 608814"/>
              <a:gd name="connsiteY39" fmla="*/ 224572 h 585693"/>
              <a:gd name="connsiteX40" fmla="*/ 279727 w 608814"/>
              <a:gd name="connsiteY40" fmla="*/ 239577 h 585693"/>
              <a:gd name="connsiteX41" fmla="*/ 270511 w 608814"/>
              <a:gd name="connsiteY41" fmla="*/ 251544 h 585693"/>
              <a:gd name="connsiteX42" fmla="*/ 252355 w 608814"/>
              <a:gd name="connsiteY42" fmla="*/ 262038 h 585693"/>
              <a:gd name="connsiteX43" fmla="*/ 253829 w 608814"/>
              <a:gd name="connsiteY43" fmla="*/ 276122 h 585693"/>
              <a:gd name="connsiteX44" fmla="*/ 252355 w 608814"/>
              <a:gd name="connsiteY44" fmla="*/ 290206 h 585693"/>
              <a:gd name="connsiteX45" fmla="*/ 270511 w 608814"/>
              <a:gd name="connsiteY45" fmla="*/ 300700 h 585693"/>
              <a:gd name="connsiteX46" fmla="*/ 278714 w 608814"/>
              <a:gd name="connsiteY46" fmla="*/ 325094 h 585693"/>
              <a:gd name="connsiteX47" fmla="*/ 258253 w 608814"/>
              <a:gd name="connsiteY47" fmla="*/ 321136 h 585693"/>
              <a:gd name="connsiteX48" fmla="*/ 195858 w 608814"/>
              <a:gd name="connsiteY48" fmla="*/ 321136 h 585693"/>
              <a:gd name="connsiteX49" fmla="*/ 212171 w 608814"/>
              <a:gd name="connsiteY49" fmla="*/ 276122 h 585693"/>
              <a:gd name="connsiteX50" fmla="*/ 140191 w 608814"/>
              <a:gd name="connsiteY50" fmla="*/ 204320 h 585693"/>
              <a:gd name="connsiteX51" fmla="*/ 68304 w 608814"/>
              <a:gd name="connsiteY51" fmla="*/ 276122 h 585693"/>
              <a:gd name="connsiteX52" fmla="*/ 140191 w 608814"/>
              <a:gd name="connsiteY52" fmla="*/ 348016 h 585693"/>
              <a:gd name="connsiteX53" fmla="*/ 148486 w 608814"/>
              <a:gd name="connsiteY53" fmla="*/ 347095 h 585693"/>
              <a:gd name="connsiteX54" fmla="*/ 140099 w 608814"/>
              <a:gd name="connsiteY54" fmla="*/ 376000 h 585693"/>
              <a:gd name="connsiteX55" fmla="*/ 140099 w 608814"/>
              <a:gd name="connsiteY55" fmla="*/ 420922 h 585693"/>
              <a:gd name="connsiteX56" fmla="*/ 116229 w 608814"/>
              <a:gd name="connsiteY56" fmla="*/ 420922 h 585693"/>
              <a:gd name="connsiteX57" fmla="*/ 96413 w 608814"/>
              <a:gd name="connsiteY57" fmla="*/ 401131 h 585693"/>
              <a:gd name="connsiteX58" fmla="*/ 96413 w 608814"/>
              <a:gd name="connsiteY58" fmla="*/ 380787 h 585693"/>
              <a:gd name="connsiteX59" fmla="*/ 71806 w 608814"/>
              <a:gd name="connsiteY59" fmla="*/ 366150 h 585693"/>
              <a:gd name="connsiteX60" fmla="*/ 53742 w 608814"/>
              <a:gd name="connsiteY60" fmla="*/ 376552 h 585693"/>
              <a:gd name="connsiteX61" fmla="*/ 38719 w 608814"/>
              <a:gd name="connsiteY61" fmla="*/ 378577 h 585693"/>
              <a:gd name="connsiteX62" fmla="*/ 26738 w 608814"/>
              <a:gd name="connsiteY62" fmla="*/ 369372 h 585693"/>
              <a:gd name="connsiteX63" fmla="*/ 2683 w 608814"/>
              <a:gd name="connsiteY63" fmla="*/ 327764 h 585693"/>
              <a:gd name="connsiteX64" fmla="*/ 9872 w 608814"/>
              <a:gd name="connsiteY64" fmla="*/ 300700 h 585693"/>
              <a:gd name="connsiteX65" fmla="*/ 28120 w 608814"/>
              <a:gd name="connsiteY65" fmla="*/ 290206 h 585693"/>
              <a:gd name="connsiteX66" fmla="*/ 26645 w 608814"/>
              <a:gd name="connsiteY66" fmla="*/ 276122 h 585693"/>
              <a:gd name="connsiteX67" fmla="*/ 28120 w 608814"/>
              <a:gd name="connsiteY67" fmla="*/ 262038 h 585693"/>
              <a:gd name="connsiteX68" fmla="*/ 9872 w 608814"/>
              <a:gd name="connsiteY68" fmla="*/ 251544 h 585693"/>
              <a:gd name="connsiteX69" fmla="*/ 2683 w 608814"/>
              <a:gd name="connsiteY69" fmla="*/ 224572 h 585693"/>
              <a:gd name="connsiteX70" fmla="*/ 26738 w 608814"/>
              <a:gd name="connsiteY70" fmla="*/ 182964 h 585693"/>
              <a:gd name="connsiteX71" fmla="*/ 38719 w 608814"/>
              <a:gd name="connsiteY71" fmla="*/ 173759 h 585693"/>
              <a:gd name="connsiteX72" fmla="*/ 53742 w 608814"/>
              <a:gd name="connsiteY72" fmla="*/ 175692 h 585693"/>
              <a:gd name="connsiteX73" fmla="*/ 71806 w 608814"/>
              <a:gd name="connsiteY73" fmla="*/ 186094 h 585693"/>
              <a:gd name="connsiteX74" fmla="*/ 96413 w 608814"/>
              <a:gd name="connsiteY74" fmla="*/ 171457 h 585693"/>
              <a:gd name="connsiteX75" fmla="*/ 96413 w 608814"/>
              <a:gd name="connsiteY75" fmla="*/ 151113 h 585693"/>
              <a:gd name="connsiteX76" fmla="*/ 116229 w 608814"/>
              <a:gd name="connsiteY76" fmla="*/ 131322 h 585693"/>
              <a:gd name="connsiteX77" fmla="*/ 445756 w 608814"/>
              <a:gd name="connsiteY77" fmla="*/ 83476 h 585693"/>
              <a:gd name="connsiteX78" fmla="*/ 414140 w 608814"/>
              <a:gd name="connsiteY78" fmla="*/ 115044 h 585693"/>
              <a:gd name="connsiteX79" fmla="*/ 445756 w 608814"/>
              <a:gd name="connsiteY79" fmla="*/ 146520 h 585693"/>
              <a:gd name="connsiteX80" fmla="*/ 477371 w 608814"/>
              <a:gd name="connsiteY80" fmla="*/ 115044 h 585693"/>
              <a:gd name="connsiteX81" fmla="*/ 445756 w 608814"/>
              <a:gd name="connsiteY81" fmla="*/ 83476 h 585693"/>
              <a:gd name="connsiteX82" fmla="*/ 426676 w 608814"/>
              <a:gd name="connsiteY82" fmla="*/ 0 h 585693"/>
              <a:gd name="connsiteX83" fmla="*/ 464835 w 608814"/>
              <a:gd name="connsiteY83" fmla="*/ 0 h 585693"/>
              <a:gd name="connsiteX84" fmla="*/ 480597 w 608814"/>
              <a:gd name="connsiteY84" fmla="*/ 15738 h 585693"/>
              <a:gd name="connsiteX85" fmla="*/ 480597 w 608814"/>
              <a:gd name="connsiteY85" fmla="*/ 31936 h 585693"/>
              <a:gd name="connsiteX86" fmla="*/ 500138 w 608814"/>
              <a:gd name="connsiteY86" fmla="*/ 43533 h 585693"/>
              <a:gd name="connsiteX87" fmla="*/ 514425 w 608814"/>
              <a:gd name="connsiteY87" fmla="*/ 35249 h 585693"/>
              <a:gd name="connsiteX88" fmla="*/ 535901 w 608814"/>
              <a:gd name="connsiteY88" fmla="*/ 40956 h 585693"/>
              <a:gd name="connsiteX89" fmla="*/ 554981 w 608814"/>
              <a:gd name="connsiteY89" fmla="*/ 73996 h 585693"/>
              <a:gd name="connsiteX90" fmla="*/ 556640 w 608814"/>
              <a:gd name="connsiteY90" fmla="*/ 85961 h 585693"/>
              <a:gd name="connsiteX91" fmla="*/ 549266 w 608814"/>
              <a:gd name="connsiteY91" fmla="*/ 95440 h 585693"/>
              <a:gd name="connsiteX92" fmla="*/ 534887 w 608814"/>
              <a:gd name="connsiteY92" fmla="*/ 103815 h 585693"/>
              <a:gd name="connsiteX93" fmla="*/ 535993 w 608814"/>
              <a:gd name="connsiteY93" fmla="*/ 115044 h 585693"/>
              <a:gd name="connsiteX94" fmla="*/ 535717 w 608814"/>
              <a:gd name="connsiteY94" fmla="*/ 117621 h 585693"/>
              <a:gd name="connsiteX95" fmla="*/ 521153 w 608814"/>
              <a:gd name="connsiteY95" fmla="*/ 117621 h 585693"/>
              <a:gd name="connsiteX96" fmla="*/ 466126 w 608814"/>
              <a:gd name="connsiteY96" fmla="*/ 172565 h 585693"/>
              <a:gd name="connsiteX97" fmla="*/ 466126 w 608814"/>
              <a:gd name="connsiteY97" fmla="*/ 229719 h 585693"/>
              <a:gd name="connsiteX98" fmla="*/ 466126 w 608814"/>
              <a:gd name="connsiteY98" fmla="*/ 242604 h 585693"/>
              <a:gd name="connsiteX99" fmla="*/ 453590 w 608814"/>
              <a:gd name="connsiteY99" fmla="*/ 229995 h 585693"/>
              <a:gd name="connsiteX100" fmla="*/ 421330 w 608814"/>
              <a:gd name="connsiteY100" fmla="*/ 219319 h 585693"/>
              <a:gd name="connsiteX101" fmla="*/ 411928 w 608814"/>
              <a:gd name="connsiteY101" fmla="*/ 219319 h 585693"/>
              <a:gd name="connsiteX102" fmla="*/ 410914 w 608814"/>
              <a:gd name="connsiteY102" fmla="*/ 214257 h 585693"/>
              <a:gd name="connsiteX103" fmla="*/ 410914 w 608814"/>
              <a:gd name="connsiteY103" fmla="*/ 198059 h 585693"/>
              <a:gd name="connsiteX104" fmla="*/ 391373 w 608814"/>
              <a:gd name="connsiteY104" fmla="*/ 186463 h 585693"/>
              <a:gd name="connsiteX105" fmla="*/ 377086 w 608814"/>
              <a:gd name="connsiteY105" fmla="*/ 194746 h 585693"/>
              <a:gd name="connsiteX106" fmla="*/ 365104 w 608814"/>
              <a:gd name="connsiteY106" fmla="*/ 196310 h 585693"/>
              <a:gd name="connsiteX107" fmla="*/ 355610 w 608814"/>
              <a:gd name="connsiteY107" fmla="*/ 189040 h 585693"/>
              <a:gd name="connsiteX108" fmla="*/ 336530 w 608814"/>
              <a:gd name="connsiteY108" fmla="*/ 155999 h 585693"/>
              <a:gd name="connsiteX109" fmla="*/ 342245 w 608814"/>
              <a:gd name="connsiteY109" fmla="*/ 134463 h 585693"/>
              <a:gd name="connsiteX110" fmla="*/ 356716 w 608814"/>
              <a:gd name="connsiteY110" fmla="*/ 126180 h 585693"/>
              <a:gd name="connsiteX111" fmla="*/ 355518 w 608814"/>
              <a:gd name="connsiteY111" fmla="*/ 115044 h 585693"/>
              <a:gd name="connsiteX112" fmla="*/ 356716 w 608814"/>
              <a:gd name="connsiteY112" fmla="*/ 103815 h 585693"/>
              <a:gd name="connsiteX113" fmla="*/ 342245 w 608814"/>
              <a:gd name="connsiteY113" fmla="*/ 95440 h 585693"/>
              <a:gd name="connsiteX114" fmla="*/ 336530 w 608814"/>
              <a:gd name="connsiteY114" fmla="*/ 73996 h 585693"/>
              <a:gd name="connsiteX115" fmla="*/ 355610 w 608814"/>
              <a:gd name="connsiteY115" fmla="*/ 40956 h 585693"/>
              <a:gd name="connsiteX116" fmla="*/ 365104 w 608814"/>
              <a:gd name="connsiteY116" fmla="*/ 33685 h 585693"/>
              <a:gd name="connsiteX117" fmla="*/ 377086 w 608814"/>
              <a:gd name="connsiteY117" fmla="*/ 35249 h 585693"/>
              <a:gd name="connsiteX118" fmla="*/ 391373 w 608814"/>
              <a:gd name="connsiteY118" fmla="*/ 43533 h 585693"/>
              <a:gd name="connsiteX119" fmla="*/ 410914 w 608814"/>
              <a:gd name="connsiteY119" fmla="*/ 31936 h 585693"/>
              <a:gd name="connsiteX120" fmla="*/ 410914 w 608814"/>
              <a:gd name="connsiteY120" fmla="*/ 15738 h 585693"/>
              <a:gd name="connsiteX121" fmla="*/ 426676 w 608814"/>
              <a:gd name="connsiteY121" fmla="*/ 0 h 5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08814" h="585693">
                <a:moveTo>
                  <a:pt x="195114" y="351627"/>
                </a:moveTo>
                <a:lnTo>
                  <a:pt x="258290" y="351627"/>
                </a:lnTo>
                <a:cubicBezTo>
                  <a:pt x="271848" y="351627"/>
                  <a:pt x="282731" y="362580"/>
                  <a:pt x="282731" y="376018"/>
                </a:cubicBezTo>
                <a:lnTo>
                  <a:pt x="282731" y="561210"/>
                </a:lnTo>
                <a:cubicBezTo>
                  <a:pt x="282731" y="574740"/>
                  <a:pt x="271848" y="585693"/>
                  <a:pt x="258290" y="585693"/>
                </a:cubicBezTo>
                <a:lnTo>
                  <a:pt x="195114" y="585693"/>
                </a:lnTo>
                <a:cubicBezTo>
                  <a:pt x="181556" y="585693"/>
                  <a:pt x="170673" y="574740"/>
                  <a:pt x="170673" y="561210"/>
                </a:cubicBezTo>
                <a:lnTo>
                  <a:pt x="170673" y="376018"/>
                </a:lnTo>
                <a:cubicBezTo>
                  <a:pt x="170673" y="362580"/>
                  <a:pt x="181556" y="351627"/>
                  <a:pt x="195114" y="351627"/>
                </a:cubicBezTo>
                <a:close/>
                <a:moveTo>
                  <a:pt x="358100" y="249872"/>
                </a:moveTo>
                <a:lnTo>
                  <a:pt x="421316" y="249872"/>
                </a:lnTo>
                <a:cubicBezTo>
                  <a:pt x="434771" y="249872"/>
                  <a:pt x="445737" y="260735"/>
                  <a:pt x="445737" y="274267"/>
                </a:cubicBezTo>
                <a:lnTo>
                  <a:pt x="445737" y="561206"/>
                </a:lnTo>
                <a:cubicBezTo>
                  <a:pt x="445737" y="574738"/>
                  <a:pt x="434771" y="585693"/>
                  <a:pt x="421316" y="585693"/>
                </a:cubicBezTo>
                <a:lnTo>
                  <a:pt x="358100" y="585693"/>
                </a:lnTo>
                <a:cubicBezTo>
                  <a:pt x="344645" y="585693"/>
                  <a:pt x="333679" y="574738"/>
                  <a:pt x="333679" y="561206"/>
                </a:cubicBezTo>
                <a:lnTo>
                  <a:pt x="333679" y="274267"/>
                </a:lnTo>
                <a:cubicBezTo>
                  <a:pt x="333679" y="260735"/>
                  <a:pt x="344645" y="249872"/>
                  <a:pt x="358100" y="249872"/>
                </a:cubicBezTo>
                <a:close/>
                <a:moveTo>
                  <a:pt x="140260" y="224680"/>
                </a:moveTo>
                <a:cubicBezTo>
                  <a:pt x="168749" y="224680"/>
                  <a:pt x="191844" y="247711"/>
                  <a:pt x="191844" y="276122"/>
                </a:cubicBezTo>
                <a:cubicBezTo>
                  <a:pt x="191844" y="304533"/>
                  <a:pt x="168749" y="327564"/>
                  <a:pt x="140260" y="327564"/>
                </a:cubicBezTo>
                <a:cubicBezTo>
                  <a:pt x="111771" y="327564"/>
                  <a:pt x="88676" y="304533"/>
                  <a:pt x="88676" y="276122"/>
                </a:cubicBezTo>
                <a:cubicBezTo>
                  <a:pt x="88676" y="247711"/>
                  <a:pt x="111771" y="224680"/>
                  <a:pt x="140260" y="224680"/>
                </a:cubicBezTo>
                <a:close/>
                <a:moveTo>
                  <a:pt x="521177" y="148117"/>
                </a:moveTo>
                <a:lnTo>
                  <a:pt x="584301" y="148117"/>
                </a:lnTo>
                <a:cubicBezTo>
                  <a:pt x="597848" y="148117"/>
                  <a:pt x="608814" y="159070"/>
                  <a:pt x="608814" y="172601"/>
                </a:cubicBezTo>
                <a:lnTo>
                  <a:pt x="608814" y="561209"/>
                </a:lnTo>
                <a:cubicBezTo>
                  <a:pt x="608814" y="574740"/>
                  <a:pt x="597848" y="585693"/>
                  <a:pt x="584301" y="585693"/>
                </a:cubicBezTo>
                <a:lnTo>
                  <a:pt x="521177" y="585693"/>
                </a:lnTo>
                <a:cubicBezTo>
                  <a:pt x="507722" y="585693"/>
                  <a:pt x="496756" y="574740"/>
                  <a:pt x="496756" y="561209"/>
                </a:cubicBezTo>
                <a:lnTo>
                  <a:pt x="496756" y="172601"/>
                </a:lnTo>
                <a:cubicBezTo>
                  <a:pt x="496756" y="159070"/>
                  <a:pt x="507722" y="148117"/>
                  <a:pt x="521177" y="148117"/>
                </a:cubicBezTo>
                <a:close/>
                <a:moveTo>
                  <a:pt x="116229" y="131322"/>
                </a:moveTo>
                <a:lnTo>
                  <a:pt x="164246" y="131322"/>
                </a:lnTo>
                <a:cubicBezTo>
                  <a:pt x="175214" y="131322"/>
                  <a:pt x="184061" y="140159"/>
                  <a:pt x="184061" y="151113"/>
                </a:cubicBezTo>
                <a:lnTo>
                  <a:pt x="184061" y="171457"/>
                </a:lnTo>
                <a:cubicBezTo>
                  <a:pt x="193001" y="175231"/>
                  <a:pt x="201019" y="180386"/>
                  <a:pt x="208669" y="186094"/>
                </a:cubicBezTo>
                <a:lnTo>
                  <a:pt x="226641" y="175692"/>
                </a:lnTo>
                <a:cubicBezTo>
                  <a:pt x="236134" y="170261"/>
                  <a:pt x="248300" y="173482"/>
                  <a:pt x="253737" y="182964"/>
                </a:cubicBezTo>
                <a:lnTo>
                  <a:pt x="277792" y="224572"/>
                </a:lnTo>
                <a:cubicBezTo>
                  <a:pt x="280465" y="229083"/>
                  <a:pt x="281110" y="234514"/>
                  <a:pt x="279727" y="239577"/>
                </a:cubicBezTo>
                <a:cubicBezTo>
                  <a:pt x="278437" y="244640"/>
                  <a:pt x="275119" y="248966"/>
                  <a:pt x="270511" y="251544"/>
                </a:cubicBezTo>
                <a:lnTo>
                  <a:pt x="252355" y="262038"/>
                </a:lnTo>
                <a:cubicBezTo>
                  <a:pt x="253000" y="266733"/>
                  <a:pt x="253829" y="271335"/>
                  <a:pt x="253829" y="276122"/>
                </a:cubicBezTo>
                <a:cubicBezTo>
                  <a:pt x="253829" y="281001"/>
                  <a:pt x="253000" y="285604"/>
                  <a:pt x="252355" y="290206"/>
                </a:cubicBezTo>
                <a:lnTo>
                  <a:pt x="270511" y="300700"/>
                </a:lnTo>
                <a:cubicBezTo>
                  <a:pt x="279174" y="305671"/>
                  <a:pt x="282308" y="316165"/>
                  <a:pt x="278714" y="325094"/>
                </a:cubicBezTo>
                <a:cubicBezTo>
                  <a:pt x="272354" y="322609"/>
                  <a:pt x="265442" y="321136"/>
                  <a:pt x="258253" y="321136"/>
                </a:cubicBezTo>
                <a:lnTo>
                  <a:pt x="195858" y="321136"/>
                </a:lnTo>
                <a:cubicBezTo>
                  <a:pt x="205904" y="308709"/>
                  <a:pt x="212171" y="293244"/>
                  <a:pt x="212171" y="276122"/>
                </a:cubicBezTo>
                <a:cubicBezTo>
                  <a:pt x="212171" y="236539"/>
                  <a:pt x="179914" y="204320"/>
                  <a:pt x="140191" y="204320"/>
                </a:cubicBezTo>
                <a:cubicBezTo>
                  <a:pt x="100561" y="204320"/>
                  <a:pt x="68304" y="236539"/>
                  <a:pt x="68304" y="276122"/>
                </a:cubicBezTo>
                <a:cubicBezTo>
                  <a:pt x="68304" y="315797"/>
                  <a:pt x="100561" y="348016"/>
                  <a:pt x="140191" y="348016"/>
                </a:cubicBezTo>
                <a:cubicBezTo>
                  <a:pt x="143048" y="348016"/>
                  <a:pt x="145721" y="347463"/>
                  <a:pt x="148486" y="347095"/>
                </a:cubicBezTo>
                <a:cubicBezTo>
                  <a:pt x="143233" y="355564"/>
                  <a:pt x="140099" y="365414"/>
                  <a:pt x="140099" y="376000"/>
                </a:cubicBezTo>
                <a:lnTo>
                  <a:pt x="140099" y="420922"/>
                </a:lnTo>
                <a:lnTo>
                  <a:pt x="116229" y="420922"/>
                </a:lnTo>
                <a:cubicBezTo>
                  <a:pt x="105261" y="420922"/>
                  <a:pt x="96413" y="412085"/>
                  <a:pt x="96413" y="401131"/>
                </a:cubicBezTo>
                <a:lnTo>
                  <a:pt x="96413" y="380787"/>
                </a:lnTo>
                <a:cubicBezTo>
                  <a:pt x="87474" y="377013"/>
                  <a:pt x="79455" y="371950"/>
                  <a:pt x="71806" y="366150"/>
                </a:cubicBezTo>
                <a:lnTo>
                  <a:pt x="53742" y="376552"/>
                </a:lnTo>
                <a:cubicBezTo>
                  <a:pt x="49226" y="379222"/>
                  <a:pt x="43788" y="379866"/>
                  <a:pt x="38719" y="378577"/>
                </a:cubicBezTo>
                <a:cubicBezTo>
                  <a:pt x="33650" y="377197"/>
                  <a:pt x="29318" y="373883"/>
                  <a:pt x="26738" y="369372"/>
                </a:cubicBezTo>
                <a:lnTo>
                  <a:pt x="2683" y="327764"/>
                </a:lnTo>
                <a:cubicBezTo>
                  <a:pt x="-2847" y="318282"/>
                  <a:pt x="471" y="306131"/>
                  <a:pt x="9872" y="300700"/>
                </a:cubicBezTo>
                <a:lnTo>
                  <a:pt x="28120" y="290206"/>
                </a:lnTo>
                <a:cubicBezTo>
                  <a:pt x="27475" y="285604"/>
                  <a:pt x="26645" y="281001"/>
                  <a:pt x="26645" y="276122"/>
                </a:cubicBezTo>
                <a:cubicBezTo>
                  <a:pt x="26645" y="271335"/>
                  <a:pt x="27475" y="266733"/>
                  <a:pt x="28120" y="262038"/>
                </a:cubicBezTo>
                <a:lnTo>
                  <a:pt x="9872" y="251544"/>
                </a:lnTo>
                <a:cubicBezTo>
                  <a:pt x="471" y="246113"/>
                  <a:pt x="-2847" y="233962"/>
                  <a:pt x="2683" y="224572"/>
                </a:cubicBezTo>
                <a:lnTo>
                  <a:pt x="26738" y="182964"/>
                </a:lnTo>
                <a:cubicBezTo>
                  <a:pt x="29318" y="178361"/>
                  <a:pt x="33650" y="175139"/>
                  <a:pt x="38719" y="173759"/>
                </a:cubicBezTo>
                <a:cubicBezTo>
                  <a:pt x="43788" y="172378"/>
                  <a:pt x="49226" y="173114"/>
                  <a:pt x="53742" y="175692"/>
                </a:cubicBezTo>
                <a:lnTo>
                  <a:pt x="71806" y="186094"/>
                </a:lnTo>
                <a:cubicBezTo>
                  <a:pt x="79455" y="180386"/>
                  <a:pt x="87474" y="175231"/>
                  <a:pt x="96413" y="171457"/>
                </a:cubicBezTo>
                <a:lnTo>
                  <a:pt x="96413" y="151113"/>
                </a:lnTo>
                <a:cubicBezTo>
                  <a:pt x="96413" y="140159"/>
                  <a:pt x="105261" y="131322"/>
                  <a:pt x="116229" y="131322"/>
                </a:cubicBezTo>
                <a:close/>
                <a:moveTo>
                  <a:pt x="445756" y="83476"/>
                </a:moveTo>
                <a:cubicBezTo>
                  <a:pt x="428335" y="83476"/>
                  <a:pt x="414140" y="97557"/>
                  <a:pt x="414140" y="115044"/>
                </a:cubicBezTo>
                <a:cubicBezTo>
                  <a:pt x="414140" y="132438"/>
                  <a:pt x="428335" y="146520"/>
                  <a:pt x="445756" y="146520"/>
                </a:cubicBezTo>
                <a:cubicBezTo>
                  <a:pt x="463176" y="146520"/>
                  <a:pt x="477371" y="132438"/>
                  <a:pt x="477371" y="115044"/>
                </a:cubicBezTo>
                <a:cubicBezTo>
                  <a:pt x="477371" y="97557"/>
                  <a:pt x="463176" y="83476"/>
                  <a:pt x="445756" y="83476"/>
                </a:cubicBezTo>
                <a:close/>
                <a:moveTo>
                  <a:pt x="426676" y="0"/>
                </a:moveTo>
                <a:lnTo>
                  <a:pt x="464835" y="0"/>
                </a:lnTo>
                <a:cubicBezTo>
                  <a:pt x="473500" y="0"/>
                  <a:pt x="480597" y="7087"/>
                  <a:pt x="480597" y="15738"/>
                </a:cubicBezTo>
                <a:lnTo>
                  <a:pt x="480597" y="31936"/>
                </a:lnTo>
                <a:cubicBezTo>
                  <a:pt x="487694" y="34881"/>
                  <a:pt x="494054" y="38931"/>
                  <a:pt x="500138" y="43533"/>
                </a:cubicBezTo>
                <a:lnTo>
                  <a:pt x="514425" y="35249"/>
                </a:lnTo>
                <a:cubicBezTo>
                  <a:pt x="521983" y="30924"/>
                  <a:pt x="531569" y="33501"/>
                  <a:pt x="535901" y="40956"/>
                </a:cubicBezTo>
                <a:lnTo>
                  <a:pt x="554981" y="73996"/>
                </a:lnTo>
                <a:cubicBezTo>
                  <a:pt x="557101" y="77585"/>
                  <a:pt x="557654" y="81911"/>
                  <a:pt x="556640" y="85961"/>
                </a:cubicBezTo>
                <a:cubicBezTo>
                  <a:pt x="555534" y="89918"/>
                  <a:pt x="552861" y="93415"/>
                  <a:pt x="549266" y="95440"/>
                </a:cubicBezTo>
                <a:lnTo>
                  <a:pt x="534887" y="103815"/>
                </a:lnTo>
                <a:cubicBezTo>
                  <a:pt x="535348" y="107497"/>
                  <a:pt x="535993" y="111178"/>
                  <a:pt x="535993" y="115044"/>
                </a:cubicBezTo>
                <a:cubicBezTo>
                  <a:pt x="535993" y="115872"/>
                  <a:pt x="535809" y="116700"/>
                  <a:pt x="535717" y="117621"/>
                </a:cubicBezTo>
                <a:lnTo>
                  <a:pt x="521153" y="117621"/>
                </a:lnTo>
                <a:cubicBezTo>
                  <a:pt x="490828" y="117621"/>
                  <a:pt x="466126" y="142286"/>
                  <a:pt x="466126" y="172565"/>
                </a:cubicBezTo>
                <a:lnTo>
                  <a:pt x="466126" y="229719"/>
                </a:lnTo>
                <a:lnTo>
                  <a:pt x="466126" y="242604"/>
                </a:lnTo>
                <a:cubicBezTo>
                  <a:pt x="462715" y="237726"/>
                  <a:pt x="458383" y="233493"/>
                  <a:pt x="453590" y="229995"/>
                </a:cubicBezTo>
                <a:cubicBezTo>
                  <a:pt x="444465" y="223369"/>
                  <a:pt x="433404" y="219319"/>
                  <a:pt x="421330" y="219319"/>
                </a:cubicBezTo>
                <a:lnTo>
                  <a:pt x="411928" y="219319"/>
                </a:lnTo>
                <a:cubicBezTo>
                  <a:pt x="411375" y="217755"/>
                  <a:pt x="410914" y="216098"/>
                  <a:pt x="410914" y="214257"/>
                </a:cubicBezTo>
                <a:lnTo>
                  <a:pt x="410914" y="198059"/>
                </a:lnTo>
                <a:cubicBezTo>
                  <a:pt x="403817" y="195114"/>
                  <a:pt x="397457" y="191064"/>
                  <a:pt x="391373" y="186463"/>
                </a:cubicBezTo>
                <a:lnTo>
                  <a:pt x="377086" y="194746"/>
                </a:lnTo>
                <a:cubicBezTo>
                  <a:pt x="373492" y="196863"/>
                  <a:pt x="369160" y="197415"/>
                  <a:pt x="365104" y="196310"/>
                </a:cubicBezTo>
                <a:cubicBezTo>
                  <a:pt x="361140" y="195206"/>
                  <a:pt x="357638" y="192629"/>
                  <a:pt x="355610" y="189040"/>
                </a:cubicBezTo>
                <a:lnTo>
                  <a:pt x="336530" y="155999"/>
                </a:lnTo>
                <a:cubicBezTo>
                  <a:pt x="332198" y="148452"/>
                  <a:pt x="334687" y="138881"/>
                  <a:pt x="342245" y="134463"/>
                </a:cubicBezTo>
                <a:lnTo>
                  <a:pt x="356716" y="126180"/>
                </a:lnTo>
                <a:cubicBezTo>
                  <a:pt x="356163" y="122498"/>
                  <a:pt x="355518" y="118817"/>
                  <a:pt x="355518" y="115044"/>
                </a:cubicBezTo>
                <a:cubicBezTo>
                  <a:pt x="355518" y="111178"/>
                  <a:pt x="356163" y="107497"/>
                  <a:pt x="356716" y="103815"/>
                </a:cubicBezTo>
                <a:lnTo>
                  <a:pt x="342245" y="95440"/>
                </a:lnTo>
                <a:cubicBezTo>
                  <a:pt x="334687" y="91115"/>
                  <a:pt x="332198" y="81543"/>
                  <a:pt x="336530" y="73996"/>
                </a:cubicBezTo>
                <a:lnTo>
                  <a:pt x="355610" y="40956"/>
                </a:lnTo>
                <a:cubicBezTo>
                  <a:pt x="357638" y="37366"/>
                  <a:pt x="361140" y="34789"/>
                  <a:pt x="365104" y="33685"/>
                </a:cubicBezTo>
                <a:cubicBezTo>
                  <a:pt x="369160" y="32580"/>
                  <a:pt x="373492" y="33133"/>
                  <a:pt x="377086" y="35249"/>
                </a:cubicBezTo>
                <a:lnTo>
                  <a:pt x="391373" y="43533"/>
                </a:lnTo>
                <a:cubicBezTo>
                  <a:pt x="397457" y="38931"/>
                  <a:pt x="403817" y="34881"/>
                  <a:pt x="410914" y="31936"/>
                </a:cubicBezTo>
                <a:lnTo>
                  <a:pt x="410914" y="15738"/>
                </a:lnTo>
                <a:cubicBezTo>
                  <a:pt x="410914" y="7087"/>
                  <a:pt x="418011" y="0"/>
                  <a:pt x="426676" y="0"/>
                </a:cubicBezTo>
                <a:close/>
              </a:path>
            </a:pathLst>
          </a:custGeom>
          <a:solidFill>
            <a:schemeClr val="bg1"/>
          </a:solidFill>
          <a:ln>
            <a:noFill/>
          </a:ln>
          <a:effectLst/>
        </p:spPr>
        <p:txBody>
          <a:bodyPr/>
          <a:lstStyle/>
          <a:p>
            <a:endParaRPr lang="zh-CN" altLang="en-US"/>
          </a:p>
        </p:txBody>
      </p:sp>
      <p:sp>
        <p:nvSpPr>
          <p:cNvPr id="20" name="îṡḷíḑe">
            <a:extLst>
              <a:ext uri="{FF2B5EF4-FFF2-40B4-BE49-F238E27FC236}">
                <a16:creationId xmlns:a16="http://schemas.microsoft.com/office/drawing/2014/main" id="{69392E76-429D-47D0-A7C8-7624361B5CEF}"/>
              </a:ext>
            </a:extLst>
          </p:cNvPr>
          <p:cNvSpPr/>
          <p:nvPr/>
        </p:nvSpPr>
        <p:spPr bwMode="auto">
          <a:xfrm>
            <a:off x="4621740" y="2462628"/>
            <a:ext cx="398377" cy="397631"/>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chemeClr val="bg1"/>
          </a:solidFill>
          <a:ln>
            <a:noFill/>
          </a:ln>
          <a:effectLst/>
        </p:spPr>
        <p:txBody>
          <a:bodyPr wrap="square" lIns="91440" tIns="45720" rIns="91440" bIns="45720">
            <a:normAutofit/>
          </a:bodyPr>
          <a:lstStyle/>
          <a:p>
            <a:endParaRPr lang="zh-CN" altLang="en-US"/>
          </a:p>
        </p:txBody>
      </p:sp>
      <p:sp>
        <p:nvSpPr>
          <p:cNvPr id="21" name="iš1îde">
            <a:extLst>
              <a:ext uri="{FF2B5EF4-FFF2-40B4-BE49-F238E27FC236}">
                <a16:creationId xmlns:a16="http://schemas.microsoft.com/office/drawing/2014/main" id="{2258FEFC-2A9B-4593-AAC0-406472C6DE1B}"/>
              </a:ext>
            </a:extLst>
          </p:cNvPr>
          <p:cNvSpPr/>
          <p:nvPr/>
        </p:nvSpPr>
        <p:spPr bwMode="auto">
          <a:xfrm>
            <a:off x="4597850" y="4398566"/>
            <a:ext cx="446155" cy="361122"/>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a:effectLst/>
        </p:spPr>
        <p:txBody>
          <a:bodyPr vert="horz" wrap="square" lIns="91440" tIns="45720" rIns="91440" bIns="45720" numCol="1" anchor="t" anchorCtr="0" compatLnSpc="1">
            <a:prstTxWarp prst="textNoShape">
              <a:avLst/>
            </a:prstTxWarp>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id-ID"/>
          </a:p>
        </p:txBody>
      </p:sp>
      <p:cxnSp>
        <p:nvCxnSpPr>
          <p:cNvPr id="22" name="直接连接符 21">
            <a:extLst>
              <a:ext uri="{FF2B5EF4-FFF2-40B4-BE49-F238E27FC236}">
                <a16:creationId xmlns:a16="http://schemas.microsoft.com/office/drawing/2014/main" id="{3ABE2147-BE89-412E-9462-DE1BAB505C30}"/>
              </a:ext>
            </a:extLst>
          </p:cNvPr>
          <p:cNvCxnSpPr>
            <a:cxnSpLocks/>
          </p:cNvCxnSpPr>
          <p:nvPr/>
        </p:nvCxnSpPr>
        <p:spPr>
          <a:xfrm flipH="1">
            <a:off x="669925" y="3793869"/>
            <a:ext cx="3288394" cy="0"/>
          </a:xfrm>
          <a:prstGeom prst="line">
            <a:avLst/>
          </a:prstGeom>
          <a:ln w="3175">
            <a:solidFill>
              <a:schemeClr val="bg1">
                <a:lumMod val="75000"/>
              </a:schemeClr>
            </a:solidFill>
          </a:ln>
          <a:effectLst/>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5D0E8BB1-38CF-479C-B00F-7734397F0EB5}"/>
              </a:ext>
            </a:extLst>
          </p:cNvPr>
          <p:cNvCxnSpPr>
            <a:cxnSpLocks/>
          </p:cNvCxnSpPr>
          <p:nvPr/>
        </p:nvCxnSpPr>
        <p:spPr>
          <a:xfrm flipH="1">
            <a:off x="8230506" y="3793869"/>
            <a:ext cx="3288394" cy="0"/>
          </a:xfrm>
          <a:prstGeom prst="line">
            <a:avLst/>
          </a:prstGeom>
          <a:ln w="3175">
            <a:solidFill>
              <a:schemeClr val="bg1">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24" name="íṣľíde">
            <a:extLst>
              <a:ext uri="{FF2B5EF4-FFF2-40B4-BE49-F238E27FC236}">
                <a16:creationId xmlns:a16="http://schemas.microsoft.com/office/drawing/2014/main" id="{7EF6CAC6-1B85-4232-B7ED-709D47CD15D6}"/>
              </a:ext>
            </a:extLst>
          </p:cNvPr>
          <p:cNvSpPr/>
          <p:nvPr/>
        </p:nvSpPr>
        <p:spPr>
          <a:xfrm>
            <a:off x="4552710" y="1813984"/>
            <a:ext cx="536437" cy="536762"/>
          </a:xfrm>
          <a:prstGeom prst="rect">
            <a:avLst/>
          </a:prstGeom>
          <a:effectLst/>
        </p:spPr>
        <p:txBody>
          <a:bodyPr wrap="square" lIns="91440" tIns="45720" rIns="91440" bIns="45720">
            <a:normAutofit lnSpcReduction="10000"/>
          </a:bodyPr>
          <a:lstStyle/>
          <a:p>
            <a:pPr algn="ctr"/>
            <a:r>
              <a:rPr lang="en-US" altLang="zh-CN" sz="3200" b="1" dirty="0">
                <a:solidFill>
                  <a:schemeClr val="bg1"/>
                </a:solidFill>
              </a:rPr>
              <a:t>1</a:t>
            </a:r>
          </a:p>
        </p:txBody>
      </p:sp>
      <p:sp>
        <p:nvSpPr>
          <p:cNvPr id="25" name="ïṡľíde">
            <a:extLst>
              <a:ext uri="{FF2B5EF4-FFF2-40B4-BE49-F238E27FC236}">
                <a16:creationId xmlns:a16="http://schemas.microsoft.com/office/drawing/2014/main" id="{2DB0BB19-AB9B-409B-8662-D2DA50A2C73E}"/>
              </a:ext>
            </a:extLst>
          </p:cNvPr>
          <p:cNvSpPr/>
          <p:nvPr/>
        </p:nvSpPr>
        <p:spPr>
          <a:xfrm>
            <a:off x="7102854" y="1814511"/>
            <a:ext cx="536437" cy="536762"/>
          </a:xfrm>
          <a:prstGeom prst="rect">
            <a:avLst/>
          </a:prstGeom>
          <a:effectLst/>
        </p:spPr>
        <p:txBody>
          <a:bodyPr wrap="square" lIns="91440" tIns="45720" rIns="91440" bIns="45720">
            <a:normAutofit lnSpcReduction="10000"/>
          </a:bodyPr>
          <a:lstStyle/>
          <a:p>
            <a:pPr algn="ctr"/>
            <a:r>
              <a:rPr lang="en-US" altLang="zh-CN" sz="3200" b="1" dirty="0">
                <a:solidFill>
                  <a:schemeClr val="bg1"/>
                </a:solidFill>
              </a:rPr>
              <a:t>2</a:t>
            </a:r>
          </a:p>
        </p:txBody>
      </p:sp>
      <p:sp>
        <p:nvSpPr>
          <p:cNvPr id="26" name="ïṧľïḑè">
            <a:extLst>
              <a:ext uri="{FF2B5EF4-FFF2-40B4-BE49-F238E27FC236}">
                <a16:creationId xmlns:a16="http://schemas.microsoft.com/office/drawing/2014/main" id="{4F988648-E725-4AD6-B749-C0E32B3FC518}"/>
              </a:ext>
            </a:extLst>
          </p:cNvPr>
          <p:cNvSpPr/>
          <p:nvPr/>
        </p:nvSpPr>
        <p:spPr>
          <a:xfrm>
            <a:off x="7102855" y="4900367"/>
            <a:ext cx="536437" cy="536762"/>
          </a:xfrm>
          <a:prstGeom prst="rect">
            <a:avLst/>
          </a:prstGeom>
          <a:effectLst/>
        </p:spPr>
        <p:txBody>
          <a:bodyPr wrap="square" lIns="91440" tIns="45720" rIns="91440" bIns="45720">
            <a:normAutofit lnSpcReduction="10000"/>
          </a:bodyPr>
          <a:lstStyle/>
          <a:p>
            <a:pPr algn="ctr"/>
            <a:r>
              <a:rPr lang="en-US" altLang="zh-CN" sz="3200" b="1" dirty="0">
                <a:solidFill>
                  <a:schemeClr val="bg1"/>
                </a:solidFill>
              </a:rPr>
              <a:t>4</a:t>
            </a:r>
          </a:p>
        </p:txBody>
      </p:sp>
      <p:sp>
        <p:nvSpPr>
          <p:cNvPr id="27" name="íṩľiḍe">
            <a:extLst>
              <a:ext uri="{FF2B5EF4-FFF2-40B4-BE49-F238E27FC236}">
                <a16:creationId xmlns:a16="http://schemas.microsoft.com/office/drawing/2014/main" id="{257AF343-A7CD-49A4-B4D0-5E7083BE9790}"/>
              </a:ext>
            </a:extLst>
          </p:cNvPr>
          <p:cNvSpPr/>
          <p:nvPr/>
        </p:nvSpPr>
        <p:spPr>
          <a:xfrm>
            <a:off x="4552709" y="4956044"/>
            <a:ext cx="536437" cy="536762"/>
          </a:xfrm>
          <a:prstGeom prst="rect">
            <a:avLst/>
          </a:prstGeom>
          <a:effectLst/>
        </p:spPr>
        <p:txBody>
          <a:bodyPr wrap="square" lIns="91440" tIns="45720" rIns="91440" bIns="45720">
            <a:normAutofit lnSpcReduction="10000"/>
          </a:bodyPr>
          <a:lstStyle/>
          <a:p>
            <a:pPr algn="ctr"/>
            <a:r>
              <a:rPr lang="en-US" altLang="zh-CN" sz="3200" b="1" dirty="0">
                <a:solidFill>
                  <a:schemeClr val="bg1"/>
                </a:solidFill>
              </a:rPr>
              <a:t>3</a:t>
            </a:r>
          </a:p>
        </p:txBody>
      </p:sp>
      <p:sp>
        <p:nvSpPr>
          <p:cNvPr id="28" name="文本占位符 84">
            <a:extLst>
              <a:ext uri="{FF2B5EF4-FFF2-40B4-BE49-F238E27FC236}">
                <a16:creationId xmlns:a16="http://schemas.microsoft.com/office/drawing/2014/main" id="{2B9D148A-C5A0-41F2-8DDB-7AD381B9CE49}"/>
              </a:ext>
            </a:extLst>
          </p:cNvPr>
          <p:cNvSpPr txBox="1">
            <a:spLocks/>
          </p:cNvSpPr>
          <p:nvPr/>
        </p:nvSpPr>
        <p:spPr>
          <a:xfrm>
            <a:off x="669925" y="1523024"/>
            <a:ext cx="3186771" cy="351586"/>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29" name="文本占位符 84">
            <a:extLst>
              <a:ext uri="{FF2B5EF4-FFF2-40B4-BE49-F238E27FC236}">
                <a16:creationId xmlns:a16="http://schemas.microsoft.com/office/drawing/2014/main" id="{363D3584-B1C0-4EBA-B948-628B538F81D3}"/>
              </a:ext>
            </a:extLst>
          </p:cNvPr>
          <p:cNvSpPr txBox="1">
            <a:spLocks/>
          </p:cNvSpPr>
          <p:nvPr/>
        </p:nvSpPr>
        <p:spPr>
          <a:xfrm>
            <a:off x="669926" y="2005592"/>
            <a:ext cx="3186772" cy="1530088"/>
          </a:xfrm>
          <a:prstGeom prst="rect">
            <a:avLst/>
          </a:prstGeom>
          <a:effectLst/>
        </p:spPr>
        <p:txBody>
          <a:bodyPr vert="horz" lIns="0" tIns="0" rIns="0" bIns="0" rtlCol="0">
            <a:normAutofit lnSpcReduction="10000"/>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30000"/>
              </a:lnSpc>
            </a:pPr>
            <a:r>
              <a:rPr lang="zh-CN" altLang="en-US" dirty="0">
                <a:latin typeface="+mn-ea"/>
              </a:rPr>
              <a:t>在这里输入这段小标题内容在这里输入这段小标题内容在这里输入这段小标题内容在这里输入这段小标题内容</a:t>
            </a:r>
          </a:p>
        </p:txBody>
      </p:sp>
      <p:sp>
        <p:nvSpPr>
          <p:cNvPr id="30" name="文本占位符 84">
            <a:extLst>
              <a:ext uri="{FF2B5EF4-FFF2-40B4-BE49-F238E27FC236}">
                <a16:creationId xmlns:a16="http://schemas.microsoft.com/office/drawing/2014/main" id="{1B8BE542-F95E-46F6-9093-D8AE671BC7F4}"/>
              </a:ext>
            </a:extLst>
          </p:cNvPr>
          <p:cNvSpPr txBox="1">
            <a:spLocks/>
          </p:cNvSpPr>
          <p:nvPr/>
        </p:nvSpPr>
        <p:spPr>
          <a:xfrm>
            <a:off x="656783" y="4111325"/>
            <a:ext cx="3186771" cy="351586"/>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32" name="文本占位符 84">
            <a:extLst>
              <a:ext uri="{FF2B5EF4-FFF2-40B4-BE49-F238E27FC236}">
                <a16:creationId xmlns:a16="http://schemas.microsoft.com/office/drawing/2014/main" id="{08394FA9-5CDA-4999-8A07-DBD3E0E60F0D}"/>
              </a:ext>
            </a:extLst>
          </p:cNvPr>
          <p:cNvSpPr txBox="1">
            <a:spLocks/>
          </p:cNvSpPr>
          <p:nvPr/>
        </p:nvSpPr>
        <p:spPr>
          <a:xfrm>
            <a:off x="8365898" y="1523024"/>
            <a:ext cx="3146323" cy="351586"/>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33" name="文本占位符 84">
            <a:extLst>
              <a:ext uri="{FF2B5EF4-FFF2-40B4-BE49-F238E27FC236}">
                <a16:creationId xmlns:a16="http://schemas.microsoft.com/office/drawing/2014/main" id="{06E3E4AB-B593-45F2-A457-9CA2C97F0F2E}"/>
              </a:ext>
            </a:extLst>
          </p:cNvPr>
          <p:cNvSpPr txBox="1">
            <a:spLocks/>
          </p:cNvSpPr>
          <p:nvPr/>
        </p:nvSpPr>
        <p:spPr>
          <a:xfrm>
            <a:off x="8365898" y="2005592"/>
            <a:ext cx="3153002" cy="1530088"/>
          </a:xfrm>
          <a:prstGeom prst="rect">
            <a:avLst/>
          </a:prstGeom>
          <a:effectLst/>
        </p:spPr>
        <p:txBody>
          <a:bodyPr vert="horz" lIns="0" tIns="0" rIns="0" bIns="0" rtlCol="0">
            <a:normAutofit lnSpcReduction="10000"/>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30000"/>
              </a:lnSpc>
            </a:pPr>
            <a:r>
              <a:rPr lang="zh-CN" altLang="en-US" dirty="0">
                <a:latin typeface="+mn-ea"/>
              </a:rPr>
              <a:t>在这里输入这段小标题内容在这里输入这段小标题内容在这里输入这段小标题内容在这里输入这段小标题内容</a:t>
            </a:r>
          </a:p>
        </p:txBody>
      </p:sp>
      <p:sp>
        <p:nvSpPr>
          <p:cNvPr id="34" name="文本占位符 84">
            <a:extLst>
              <a:ext uri="{FF2B5EF4-FFF2-40B4-BE49-F238E27FC236}">
                <a16:creationId xmlns:a16="http://schemas.microsoft.com/office/drawing/2014/main" id="{82672160-D090-420B-BB12-94C52B41ADCC}"/>
              </a:ext>
            </a:extLst>
          </p:cNvPr>
          <p:cNvSpPr txBox="1">
            <a:spLocks/>
          </p:cNvSpPr>
          <p:nvPr/>
        </p:nvSpPr>
        <p:spPr>
          <a:xfrm>
            <a:off x="8352756" y="4111325"/>
            <a:ext cx="3146323" cy="351586"/>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36" name="文本占位符 84">
            <a:extLst>
              <a:ext uri="{FF2B5EF4-FFF2-40B4-BE49-F238E27FC236}">
                <a16:creationId xmlns:a16="http://schemas.microsoft.com/office/drawing/2014/main" id="{EA98FCC9-FDAB-4670-8CF5-204F7FA090DC}"/>
              </a:ext>
            </a:extLst>
          </p:cNvPr>
          <p:cNvSpPr txBox="1">
            <a:spLocks/>
          </p:cNvSpPr>
          <p:nvPr/>
        </p:nvSpPr>
        <p:spPr>
          <a:xfrm>
            <a:off x="669926" y="4604012"/>
            <a:ext cx="3186772" cy="1530088"/>
          </a:xfrm>
          <a:prstGeom prst="rect">
            <a:avLst/>
          </a:prstGeom>
          <a:effectLst/>
        </p:spPr>
        <p:txBody>
          <a:bodyPr vert="horz" lIns="0" tIns="0" rIns="0" bIns="0" rtlCol="0">
            <a:normAutofit lnSpcReduction="10000"/>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30000"/>
              </a:lnSpc>
            </a:pPr>
            <a:r>
              <a:rPr lang="zh-CN" altLang="en-US" dirty="0">
                <a:latin typeface="+mn-ea"/>
              </a:rPr>
              <a:t>在这里输入这段小标题内容在这里输入这段小标题内容在这里输入这段小标题内容在这里输入这段小标题内容</a:t>
            </a:r>
          </a:p>
        </p:txBody>
      </p:sp>
      <p:sp>
        <p:nvSpPr>
          <p:cNvPr id="37" name="文本占位符 84">
            <a:extLst>
              <a:ext uri="{FF2B5EF4-FFF2-40B4-BE49-F238E27FC236}">
                <a16:creationId xmlns:a16="http://schemas.microsoft.com/office/drawing/2014/main" id="{09010EC0-62DA-4F05-87A5-C6076EE1CCE6}"/>
              </a:ext>
            </a:extLst>
          </p:cNvPr>
          <p:cNvSpPr txBox="1">
            <a:spLocks/>
          </p:cNvSpPr>
          <p:nvPr/>
        </p:nvSpPr>
        <p:spPr>
          <a:xfrm>
            <a:off x="8365898" y="4604012"/>
            <a:ext cx="3153002" cy="1530088"/>
          </a:xfrm>
          <a:prstGeom prst="rect">
            <a:avLst/>
          </a:prstGeom>
          <a:effectLst/>
        </p:spPr>
        <p:txBody>
          <a:bodyPr vert="horz" lIns="0" tIns="0" rIns="0" bIns="0" rtlCol="0">
            <a:normAutofit lnSpcReduction="10000"/>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30000"/>
              </a:lnSpc>
            </a:pPr>
            <a:r>
              <a:rPr lang="zh-CN" altLang="en-US" dirty="0">
                <a:latin typeface="+mn-ea"/>
              </a:rPr>
              <a:t>在这里输入这段小标题内容在这里输入这段小标题内容在这里输入这段小标题内容在这里输入这段小标题内容</a:t>
            </a:r>
          </a:p>
        </p:txBody>
      </p:sp>
    </p:spTree>
    <p:extLst>
      <p:ext uri="{BB962C8B-B14F-4D97-AF65-F5344CB8AC3E}">
        <p14:creationId xmlns:p14="http://schemas.microsoft.com/office/powerpoint/2010/main" val="38083192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22">
            <a:extLst>
              <a:ext uri="{FF2B5EF4-FFF2-40B4-BE49-F238E27FC236}">
                <a16:creationId xmlns:a16="http://schemas.microsoft.com/office/drawing/2014/main" id="{7B3CD51B-CF3B-4F57-BC81-0625ED1F0969}"/>
              </a:ext>
            </a:extLst>
          </p:cNvPr>
          <p:cNvSpPr>
            <a:spLocks noGrp="1"/>
          </p:cNvSpPr>
          <p:nvPr>
            <p:ph type="title"/>
          </p:nvPr>
        </p:nvSpPr>
        <p:spPr>
          <a:effectLst/>
        </p:spPr>
        <p:txBody>
          <a:bodyPr/>
          <a:lstStyle/>
          <a:p>
            <a:r>
              <a:rPr lang="zh-CN" altLang="en-US" dirty="0"/>
              <a:t>这里是大家喜闻乐见的</a:t>
            </a:r>
            <a:r>
              <a:rPr lang="en-US" altLang="zh-CN" dirty="0"/>
              <a:t>SWOT</a:t>
            </a:r>
            <a:endParaRPr lang="zh-CN" altLang="en-US" dirty="0"/>
          </a:p>
        </p:txBody>
      </p:sp>
      <p:cxnSp>
        <p:nvCxnSpPr>
          <p:cNvPr id="3" name="直接连接符 2">
            <a:extLst>
              <a:ext uri="{FF2B5EF4-FFF2-40B4-BE49-F238E27FC236}">
                <a16:creationId xmlns:a16="http://schemas.microsoft.com/office/drawing/2014/main" id="{06C03CE0-AEC0-44A2-816F-E5870A099B8F}"/>
              </a:ext>
            </a:extLst>
          </p:cNvPr>
          <p:cNvCxnSpPr/>
          <p:nvPr/>
        </p:nvCxnSpPr>
        <p:spPr>
          <a:xfrm>
            <a:off x="3416139" y="1771448"/>
            <a:ext cx="0" cy="4180607"/>
          </a:xfrm>
          <a:prstGeom prst="line">
            <a:avLst/>
          </a:prstGeom>
          <a:ln>
            <a:gradFill>
              <a:gsLst>
                <a:gs pos="0">
                  <a:schemeClr val="bg1"/>
                </a:gs>
                <a:gs pos="84000">
                  <a:schemeClr val="bg1">
                    <a:lumMod val="85000"/>
                  </a:schemeClr>
                </a:gs>
              </a:gsLst>
              <a:lin ang="5400000" scaled="1"/>
            </a:gradFill>
          </a:ln>
          <a:effectLst/>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F35BFC94-B91B-426C-BE67-A3F6DFE69770}"/>
              </a:ext>
            </a:extLst>
          </p:cNvPr>
          <p:cNvCxnSpPr/>
          <p:nvPr/>
        </p:nvCxnSpPr>
        <p:spPr>
          <a:xfrm>
            <a:off x="6095999" y="1771448"/>
            <a:ext cx="0" cy="4180607"/>
          </a:xfrm>
          <a:prstGeom prst="line">
            <a:avLst/>
          </a:prstGeom>
          <a:ln>
            <a:gradFill>
              <a:gsLst>
                <a:gs pos="0">
                  <a:schemeClr val="bg1"/>
                </a:gs>
                <a:gs pos="84000">
                  <a:schemeClr val="bg1">
                    <a:lumMod val="85000"/>
                  </a:schemeClr>
                </a:gs>
              </a:gsLst>
              <a:lin ang="5400000" scaled="1"/>
            </a:gradFill>
          </a:ln>
          <a:effectLst/>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047F10A9-9AF1-4C23-99A7-03E70290454D}"/>
              </a:ext>
            </a:extLst>
          </p:cNvPr>
          <p:cNvCxnSpPr/>
          <p:nvPr/>
        </p:nvCxnSpPr>
        <p:spPr>
          <a:xfrm>
            <a:off x="8752999" y="1771448"/>
            <a:ext cx="0" cy="4180607"/>
          </a:xfrm>
          <a:prstGeom prst="line">
            <a:avLst/>
          </a:prstGeom>
          <a:ln>
            <a:gradFill>
              <a:gsLst>
                <a:gs pos="0">
                  <a:schemeClr val="bg1"/>
                </a:gs>
                <a:gs pos="84000">
                  <a:schemeClr val="bg1">
                    <a:lumMod val="85000"/>
                  </a:schemeClr>
                </a:gs>
              </a:gsLst>
              <a:lin ang="5400000" scaled="1"/>
            </a:gradFill>
          </a:ln>
          <a:effectLst/>
        </p:spPr>
        <p:style>
          <a:lnRef idx="1">
            <a:schemeClr val="accent1"/>
          </a:lnRef>
          <a:fillRef idx="0">
            <a:schemeClr val="accent1"/>
          </a:fillRef>
          <a:effectRef idx="0">
            <a:schemeClr val="accent1"/>
          </a:effectRef>
          <a:fontRef idx="minor">
            <a:schemeClr val="tx1"/>
          </a:fontRef>
        </p:style>
      </p:cxnSp>
      <p:sp>
        <p:nvSpPr>
          <p:cNvPr id="6" name="íṩḷïḍê">
            <a:extLst>
              <a:ext uri="{FF2B5EF4-FFF2-40B4-BE49-F238E27FC236}">
                <a16:creationId xmlns:a16="http://schemas.microsoft.com/office/drawing/2014/main" id="{C86E35CF-ABB0-4E91-8D0D-F6A47D7A288B}"/>
              </a:ext>
            </a:extLst>
          </p:cNvPr>
          <p:cNvSpPr txBox="1"/>
          <p:nvPr/>
        </p:nvSpPr>
        <p:spPr>
          <a:xfrm>
            <a:off x="969767" y="1343025"/>
            <a:ext cx="2247174" cy="620850"/>
          </a:xfrm>
          <a:prstGeom prst="roundRect">
            <a:avLst/>
          </a:prstGeom>
          <a:solidFill>
            <a:schemeClr val="bg1"/>
          </a:solidFill>
          <a:ln>
            <a:solidFill>
              <a:schemeClr val="accent1"/>
            </a:solidFill>
          </a:ln>
          <a:effectLst/>
        </p:spPr>
        <p:txBody>
          <a:bodyPr wrap="square" lIns="91440" tIns="45720" rIns="91440" bIns="45720" rtlCol="0" anchor="ctr" anchorCtr="0">
            <a:normAutofit/>
          </a:bodyPr>
          <a:lstStyle>
            <a:defPPr>
              <a:defRPr lang="zh-CN"/>
            </a:defPPr>
            <a:lvl1pPr algn="ctr" defTabSz="457200">
              <a:lnSpc>
                <a:spcPct val="110000"/>
              </a:lnSpc>
              <a:defRPr sz="2400" b="1" i="1"/>
            </a:lvl1pPr>
            <a:lvl2pPr defTabSz="457200"/>
            <a:lvl3pPr defTabSz="457200"/>
            <a:lvl4pPr defTabSz="457200"/>
            <a:lvl5pPr defTabSz="457200"/>
            <a:lvl6pPr defTabSz="457200"/>
            <a:lvl7pPr defTabSz="457200"/>
            <a:lvl8pPr defTabSz="457200"/>
            <a:lvl9pPr defTabSz="457200"/>
          </a:lstStyle>
          <a:p>
            <a:pPr lvl="0"/>
            <a:r>
              <a:rPr lang="en-US" dirty="0"/>
              <a:t>S</a:t>
            </a:r>
          </a:p>
        </p:txBody>
      </p:sp>
      <p:sp>
        <p:nvSpPr>
          <p:cNvPr id="7" name="íš1iḋé">
            <a:extLst>
              <a:ext uri="{FF2B5EF4-FFF2-40B4-BE49-F238E27FC236}">
                <a16:creationId xmlns:a16="http://schemas.microsoft.com/office/drawing/2014/main" id="{26B515E4-D9AC-479B-844D-CE744A21D128}"/>
              </a:ext>
            </a:extLst>
          </p:cNvPr>
          <p:cNvSpPr/>
          <p:nvPr/>
        </p:nvSpPr>
        <p:spPr>
          <a:xfrm>
            <a:off x="969767" y="4061390"/>
            <a:ext cx="157596" cy="15759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en-US" sz="2000" dirty="0">
              <a:latin typeface="+mn-ea"/>
            </a:endParaRPr>
          </a:p>
        </p:txBody>
      </p:sp>
      <p:sp>
        <p:nvSpPr>
          <p:cNvPr id="8" name="íṧ1îḋe">
            <a:extLst>
              <a:ext uri="{FF2B5EF4-FFF2-40B4-BE49-F238E27FC236}">
                <a16:creationId xmlns:a16="http://schemas.microsoft.com/office/drawing/2014/main" id="{B04B45B7-0BE8-4565-84B6-D9BDD393E587}"/>
              </a:ext>
            </a:extLst>
          </p:cNvPr>
          <p:cNvSpPr/>
          <p:nvPr/>
        </p:nvSpPr>
        <p:spPr>
          <a:xfrm>
            <a:off x="969767" y="4607637"/>
            <a:ext cx="157596" cy="157596"/>
          </a:xfrm>
          <a:prstGeom prst="rect">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en-US" sz="2000" dirty="0">
              <a:latin typeface="+mn-ea"/>
            </a:endParaRPr>
          </a:p>
        </p:txBody>
      </p:sp>
      <p:sp>
        <p:nvSpPr>
          <p:cNvPr id="9" name="ïšļïḋe">
            <a:extLst>
              <a:ext uri="{FF2B5EF4-FFF2-40B4-BE49-F238E27FC236}">
                <a16:creationId xmlns:a16="http://schemas.microsoft.com/office/drawing/2014/main" id="{99B0A76F-7BDC-461F-8A6C-46723E6991ED}"/>
              </a:ext>
            </a:extLst>
          </p:cNvPr>
          <p:cNvSpPr/>
          <p:nvPr/>
        </p:nvSpPr>
        <p:spPr>
          <a:xfrm>
            <a:off x="969767" y="5153884"/>
            <a:ext cx="157596" cy="157596"/>
          </a:xfrm>
          <a:prstGeom prst="rect">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en-US" sz="2000" dirty="0">
              <a:latin typeface="+mn-ea"/>
            </a:endParaRPr>
          </a:p>
        </p:txBody>
      </p:sp>
      <p:sp>
        <p:nvSpPr>
          <p:cNvPr id="10" name="îṥľïḋê">
            <a:extLst>
              <a:ext uri="{FF2B5EF4-FFF2-40B4-BE49-F238E27FC236}">
                <a16:creationId xmlns:a16="http://schemas.microsoft.com/office/drawing/2014/main" id="{DE46CB6A-0C82-4B5C-AA2D-A7C3BD8709B2}"/>
              </a:ext>
            </a:extLst>
          </p:cNvPr>
          <p:cNvSpPr/>
          <p:nvPr/>
        </p:nvSpPr>
        <p:spPr>
          <a:xfrm>
            <a:off x="969767" y="5700132"/>
            <a:ext cx="157596" cy="157596"/>
          </a:xfrm>
          <a:prstGeom prst="rect">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en-US" sz="2000" dirty="0">
              <a:latin typeface="+mn-ea"/>
            </a:endParaRPr>
          </a:p>
        </p:txBody>
      </p:sp>
      <p:sp>
        <p:nvSpPr>
          <p:cNvPr id="11" name="ïṧ1íďè">
            <a:extLst>
              <a:ext uri="{FF2B5EF4-FFF2-40B4-BE49-F238E27FC236}">
                <a16:creationId xmlns:a16="http://schemas.microsoft.com/office/drawing/2014/main" id="{DEB39665-4AEB-47A0-8B3A-ED3A2D94E0C5}"/>
              </a:ext>
            </a:extLst>
          </p:cNvPr>
          <p:cNvSpPr txBox="1"/>
          <p:nvPr/>
        </p:nvSpPr>
        <p:spPr>
          <a:xfrm>
            <a:off x="3638197" y="1343025"/>
            <a:ext cx="2247174" cy="620850"/>
          </a:xfrm>
          <a:prstGeom prst="roundRect">
            <a:avLst/>
          </a:prstGeom>
          <a:solidFill>
            <a:schemeClr val="bg1"/>
          </a:solidFill>
          <a:ln>
            <a:solidFill>
              <a:schemeClr val="accent1"/>
            </a:solidFill>
          </a:ln>
          <a:effectLst/>
        </p:spPr>
        <p:txBody>
          <a:bodyPr wrap="square" lIns="91440" tIns="45720" rIns="91440" bIns="45720" rtlCol="0" anchor="ctr" anchorCtr="0">
            <a:normAutofit/>
          </a:bodyPr>
          <a:lstStyle>
            <a:defPPr>
              <a:defRPr lang="zh-CN"/>
            </a:defPPr>
            <a:lvl1pPr algn="ctr" defTabSz="457200">
              <a:lnSpc>
                <a:spcPct val="110000"/>
              </a:lnSpc>
              <a:defRPr sz="2400" b="1" i="1"/>
            </a:lvl1pPr>
            <a:lvl2pPr defTabSz="457200"/>
            <a:lvl3pPr defTabSz="457200"/>
            <a:lvl4pPr defTabSz="457200"/>
            <a:lvl5pPr defTabSz="457200"/>
            <a:lvl6pPr defTabSz="457200"/>
            <a:lvl7pPr defTabSz="457200"/>
            <a:lvl8pPr defTabSz="457200"/>
            <a:lvl9pPr defTabSz="457200"/>
          </a:lstStyle>
          <a:p>
            <a:pPr lvl="0"/>
            <a:r>
              <a:rPr lang="en-US" dirty="0"/>
              <a:t>W</a:t>
            </a:r>
          </a:p>
        </p:txBody>
      </p:sp>
      <p:sp>
        <p:nvSpPr>
          <p:cNvPr id="12" name="ï$liďé">
            <a:extLst>
              <a:ext uri="{FF2B5EF4-FFF2-40B4-BE49-F238E27FC236}">
                <a16:creationId xmlns:a16="http://schemas.microsoft.com/office/drawing/2014/main" id="{DBEC9878-74D8-4AEA-B9FA-EE24A23D15C8}"/>
              </a:ext>
            </a:extLst>
          </p:cNvPr>
          <p:cNvSpPr/>
          <p:nvPr/>
        </p:nvSpPr>
        <p:spPr>
          <a:xfrm>
            <a:off x="3649627" y="4061390"/>
            <a:ext cx="157596" cy="15759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en-US" sz="2000" dirty="0">
              <a:latin typeface="+mn-ea"/>
            </a:endParaRPr>
          </a:p>
        </p:txBody>
      </p:sp>
      <p:sp>
        <p:nvSpPr>
          <p:cNvPr id="13" name="îṧlíḍe">
            <a:extLst>
              <a:ext uri="{FF2B5EF4-FFF2-40B4-BE49-F238E27FC236}">
                <a16:creationId xmlns:a16="http://schemas.microsoft.com/office/drawing/2014/main" id="{276ADA15-57E4-408B-AA10-5A74DBEDD2AF}"/>
              </a:ext>
            </a:extLst>
          </p:cNvPr>
          <p:cNvSpPr/>
          <p:nvPr/>
        </p:nvSpPr>
        <p:spPr>
          <a:xfrm>
            <a:off x="3649627" y="4607637"/>
            <a:ext cx="157596" cy="15759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en-US" sz="2000" dirty="0">
              <a:latin typeface="+mn-ea"/>
            </a:endParaRPr>
          </a:p>
        </p:txBody>
      </p:sp>
      <p:sp>
        <p:nvSpPr>
          <p:cNvPr id="14" name="išlïḑé">
            <a:extLst>
              <a:ext uri="{FF2B5EF4-FFF2-40B4-BE49-F238E27FC236}">
                <a16:creationId xmlns:a16="http://schemas.microsoft.com/office/drawing/2014/main" id="{78857C09-CC95-41EF-9232-013ACB079373}"/>
              </a:ext>
            </a:extLst>
          </p:cNvPr>
          <p:cNvSpPr/>
          <p:nvPr/>
        </p:nvSpPr>
        <p:spPr>
          <a:xfrm>
            <a:off x="3649627" y="5153884"/>
            <a:ext cx="157596" cy="157596"/>
          </a:xfrm>
          <a:prstGeom prst="rect">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en-US" sz="2000" dirty="0">
              <a:latin typeface="+mn-ea"/>
            </a:endParaRPr>
          </a:p>
        </p:txBody>
      </p:sp>
      <p:sp>
        <p:nvSpPr>
          <p:cNvPr id="15" name="îŝliḋê">
            <a:extLst>
              <a:ext uri="{FF2B5EF4-FFF2-40B4-BE49-F238E27FC236}">
                <a16:creationId xmlns:a16="http://schemas.microsoft.com/office/drawing/2014/main" id="{CF6383B3-97CE-4AC6-8283-11F88451A0FF}"/>
              </a:ext>
            </a:extLst>
          </p:cNvPr>
          <p:cNvSpPr/>
          <p:nvPr/>
        </p:nvSpPr>
        <p:spPr>
          <a:xfrm>
            <a:off x="3649627" y="5700132"/>
            <a:ext cx="157596" cy="157596"/>
          </a:xfrm>
          <a:prstGeom prst="rect">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en-US" sz="2000" dirty="0">
              <a:latin typeface="+mn-ea"/>
            </a:endParaRPr>
          </a:p>
        </p:txBody>
      </p:sp>
      <p:sp>
        <p:nvSpPr>
          <p:cNvPr id="16" name="iŝḷîdê">
            <a:extLst>
              <a:ext uri="{FF2B5EF4-FFF2-40B4-BE49-F238E27FC236}">
                <a16:creationId xmlns:a16="http://schemas.microsoft.com/office/drawing/2014/main" id="{623B1C54-B981-42C4-8AB7-22F6D8531B2D}"/>
              </a:ext>
            </a:extLst>
          </p:cNvPr>
          <p:cNvSpPr txBox="1"/>
          <p:nvPr/>
        </p:nvSpPr>
        <p:spPr>
          <a:xfrm>
            <a:off x="6306627" y="1343025"/>
            <a:ext cx="2247174" cy="620850"/>
          </a:xfrm>
          <a:prstGeom prst="roundRect">
            <a:avLst/>
          </a:prstGeom>
          <a:solidFill>
            <a:schemeClr val="bg1"/>
          </a:solidFill>
          <a:ln>
            <a:solidFill>
              <a:schemeClr val="accent1"/>
            </a:solidFill>
          </a:ln>
          <a:effectLst/>
        </p:spPr>
        <p:txBody>
          <a:bodyPr wrap="square" lIns="91440" tIns="45720" rIns="91440" bIns="45720" rtlCol="0" anchor="ctr" anchorCtr="0">
            <a:normAutofit/>
          </a:bodyPr>
          <a:lstStyle>
            <a:defPPr>
              <a:defRPr lang="zh-CN"/>
            </a:defPPr>
            <a:lvl1pPr algn="ctr" defTabSz="457200">
              <a:lnSpc>
                <a:spcPct val="110000"/>
              </a:lnSpc>
              <a:defRPr sz="2400" b="1" i="1"/>
            </a:lvl1pPr>
            <a:lvl2pPr defTabSz="457200"/>
            <a:lvl3pPr defTabSz="457200"/>
            <a:lvl4pPr defTabSz="457200"/>
            <a:lvl5pPr defTabSz="457200"/>
            <a:lvl6pPr defTabSz="457200"/>
            <a:lvl7pPr defTabSz="457200"/>
            <a:lvl8pPr defTabSz="457200"/>
            <a:lvl9pPr defTabSz="457200"/>
          </a:lstStyle>
          <a:p>
            <a:pPr lvl="0"/>
            <a:r>
              <a:rPr lang="en-US" dirty="0"/>
              <a:t>O</a:t>
            </a:r>
          </a:p>
        </p:txBody>
      </p:sp>
      <p:sp>
        <p:nvSpPr>
          <p:cNvPr id="17" name="í$lîďê">
            <a:extLst>
              <a:ext uri="{FF2B5EF4-FFF2-40B4-BE49-F238E27FC236}">
                <a16:creationId xmlns:a16="http://schemas.microsoft.com/office/drawing/2014/main" id="{9CF3640A-1DDA-4E02-B1E3-9DA5E6745D9A}"/>
              </a:ext>
            </a:extLst>
          </p:cNvPr>
          <p:cNvSpPr/>
          <p:nvPr/>
        </p:nvSpPr>
        <p:spPr>
          <a:xfrm>
            <a:off x="6306627" y="4061390"/>
            <a:ext cx="157596" cy="15759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en-US" sz="2000" dirty="0">
              <a:latin typeface="+mn-ea"/>
            </a:endParaRPr>
          </a:p>
        </p:txBody>
      </p:sp>
      <p:sp>
        <p:nvSpPr>
          <p:cNvPr id="18" name="ïṩľíḍè">
            <a:extLst>
              <a:ext uri="{FF2B5EF4-FFF2-40B4-BE49-F238E27FC236}">
                <a16:creationId xmlns:a16="http://schemas.microsoft.com/office/drawing/2014/main" id="{FCFEE1A8-670E-412D-940B-7CACDA947D45}"/>
              </a:ext>
            </a:extLst>
          </p:cNvPr>
          <p:cNvSpPr/>
          <p:nvPr/>
        </p:nvSpPr>
        <p:spPr>
          <a:xfrm>
            <a:off x="6306627" y="4607637"/>
            <a:ext cx="157596" cy="15759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en-US" sz="2000" dirty="0">
              <a:latin typeface="+mn-ea"/>
            </a:endParaRPr>
          </a:p>
        </p:txBody>
      </p:sp>
      <p:sp>
        <p:nvSpPr>
          <p:cNvPr id="19" name="ïŝḻíďe">
            <a:extLst>
              <a:ext uri="{FF2B5EF4-FFF2-40B4-BE49-F238E27FC236}">
                <a16:creationId xmlns:a16="http://schemas.microsoft.com/office/drawing/2014/main" id="{7E0ACB0F-4EE8-4058-A6FF-A0E211BF5782}"/>
              </a:ext>
            </a:extLst>
          </p:cNvPr>
          <p:cNvSpPr/>
          <p:nvPr/>
        </p:nvSpPr>
        <p:spPr>
          <a:xfrm>
            <a:off x="6306627" y="5153884"/>
            <a:ext cx="157596" cy="15759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en-US" sz="2000" dirty="0">
              <a:latin typeface="+mn-ea"/>
            </a:endParaRPr>
          </a:p>
        </p:txBody>
      </p:sp>
      <p:sp>
        <p:nvSpPr>
          <p:cNvPr id="20" name="îšḷïďe">
            <a:extLst>
              <a:ext uri="{FF2B5EF4-FFF2-40B4-BE49-F238E27FC236}">
                <a16:creationId xmlns:a16="http://schemas.microsoft.com/office/drawing/2014/main" id="{4C57B06F-13C8-49D4-B05D-C65575609166}"/>
              </a:ext>
            </a:extLst>
          </p:cNvPr>
          <p:cNvSpPr/>
          <p:nvPr/>
        </p:nvSpPr>
        <p:spPr>
          <a:xfrm>
            <a:off x="6306627" y="5700132"/>
            <a:ext cx="157596" cy="157596"/>
          </a:xfrm>
          <a:prstGeom prst="rect">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en-US" sz="2000" dirty="0">
              <a:latin typeface="+mn-ea"/>
            </a:endParaRPr>
          </a:p>
        </p:txBody>
      </p:sp>
      <p:sp>
        <p:nvSpPr>
          <p:cNvPr id="21" name="íŝļïḋè">
            <a:extLst>
              <a:ext uri="{FF2B5EF4-FFF2-40B4-BE49-F238E27FC236}">
                <a16:creationId xmlns:a16="http://schemas.microsoft.com/office/drawing/2014/main" id="{4B81A1F0-94D1-43BA-91F5-3AEB72C773CB}"/>
              </a:ext>
            </a:extLst>
          </p:cNvPr>
          <p:cNvSpPr txBox="1"/>
          <p:nvPr/>
        </p:nvSpPr>
        <p:spPr>
          <a:xfrm>
            <a:off x="8975057" y="1343025"/>
            <a:ext cx="2247174" cy="620850"/>
          </a:xfrm>
          <a:prstGeom prst="roundRect">
            <a:avLst/>
          </a:prstGeom>
          <a:solidFill>
            <a:schemeClr val="bg1"/>
          </a:solidFill>
          <a:ln>
            <a:solidFill>
              <a:schemeClr val="accent1"/>
            </a:solidFill>
          </a:ln>
          <a:effectLst/>
        </p:spPr>
        <p:txBody>
          <a:bodyPr wrap="square" lIns="91440" tIns="45720" rIns="91440" bIns="45720" rtlCol="0" anchor="ctr" anchorCtr="0">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lnSpc>
                <a:spcPct val="110000"/>
              </a:lnSpc>
            </a:pPr>
            <a:r>
              <a:rPr lang="en-US" sz="2400" b="1" i="1" dirty="0"/>
              <a:t>T</a:t>
            </a:r>
          </a:p>
        </p:txBody>
      </p:sp>
      <p:sp>
        <p:nvSpPr>
          <p:cNvPr id="22" name="îSľiḋè">
            <a:extLst>
              <a:ext uri="{FF2B5EF4-FFF2-40B4-BE49-F238E27FC236}">
                <a16:creationId xmlns:a16="http://schemas.microsoft.com/office/drawing/2014/main" id="{C8C582A2-40A0-4FE8-86AB-E865F60980B3}"/>
              </a:ext>
            </a:extLst>
          </p:cNvPr>
          <p:cNvSpPr/>
          <p:nvPr/>
        </p:nvSpPr>
        <p:spPr bwMode="auto">
          <a:xfrm>
            <a:off x="1801993" y="2217163"/>
            <a:ext cx="568878" cy="596572"/>
          </a:xfrm>
          <a:custGeom>
            <a:avLst/>
            <a:gdLst>
              <a:gd name="connsiteX0" fmla="*/ 271981 w 578354"/>
              <a:gd name="connsiteY0" fmla="*/ 340887 h 606510"/>
              <a:gd name="connsiteX1" fmla="*/ 256365 w 578354"/>
              <a:gd name="connsiteY1" fmla="*/ 346409 h 606510"/>
              <a:gd name="connsiteX2" fmla="*/ 251051 w 578354"/>
              <a:gd name="connsiteY2" fmla="*/ 352798 h 606510"/>
              <a:gd name="connsiteX3" fmla="*/ 251051 w 578354"/>
              <a:gd name="connsiteY3" fmla="*/ 368716 h 606510"/>
              <a:gd name="connsiteX4" fmla="*/ 248665 w 578354"/>
              <a:gd name="connsiteY4" fmla="*/ 370449 h 606510"/>
              <a:gd name="connsiteX5" fmla="*/ 247038 w 578354"/>
              <a:gd name="connsiteY5" fmla="*/ 375322 h 606510"/>
              <a:gd name="connsiteX6" fmla="*/ 250509 w 578354"/>
              <a:gd name="connsiteY6" fmla="*/ 409431 h 606510"/>
              <a:gd name="connsiteX7" fmla="*/ 255172 w 578354"/>
              <a:gd name="connsiteY7" fmla="*/ 414954 h 606510"/>
              <a:gd name="connsiteX8" fmla="*/ 256907 w 578354"/>
              <a:gd name="connsiteY8" fmla="*/ 415170 h 606510"/>
              <a:gd name="connsiteX9" fmla="*/ 262004 w 578354"/>
              <a:gd name="connsiteY9" fmla="*/ 412572 h 606510"/>
              <a:gd name="connsiteX10" fmla="*/ 280114 w 578354"/>
              <a:gd name="connsiteY10" fmla="*/ 388749 h 606510"/>
              <a:gd name="connsiteX11" fmla="*/ 281307 w 578354"/>
              <a:gd name="connsiteY11" fmla="*/ 384851 h 606510"/>
              <a:gd name="connsiteX12" fmla="*/ 281307 w 578354"/>
              <a:gd name="connsiteY12" fmla="*/ 346626 h 606510"/>
              <a:gd name="connsiteX13" fmla="*/ 278270 w 578354"/>
              <a:gd name="connsiteY13" fmla="*/ 341104 h 606510"/>
              <a:gd name="connsiteX14" fmla="*/ 271981 w 578354"/>
              <a:gd name="connsiteY14" fmla="*/ 340887 h 606510"/>
              <a:gd name="connsiteX15" fmla="*/ 190755 w 578354"/>
              <a:gd name="connsiteY15" fmla="*/ 340887 h 606510"/>
              <a:gd name="connsiteX16" fmla="*/ 184357 w 578354"/>
              <a:gd name="connsiteY16" fmla="*/ 341104 h 606510"/>
              <a:gd name="connsiteX17" fmla="*/ 181321 w 578354"/>
              <a:gd name="connsiteY17" fmla="*/ 346626 h 606510"/>
              <a:gd name="connsiteX18" fmla="*/ 181212 w 578354"/>
              <a:gd name="connsiteY18" fmla="*/ 384851 h 606510"/>
              <a:gd name="connsiteX19" fmla="*/ 182513 w 578354"/>
              <a:gd name="connsiteY19" fmla="*/ 388749 h 606510"/>
              <a:gd name="connsiteX20" fmla="*/ 200624 w 578354"/>
              <a:gd name="connsiteY20" fmla="*/ 412680 h 606510"/>
              <a:gd name="connsiteX21" fmla="*/ 205721 w 578354"/>
              <a:gd name="connsiteY21" fmla="*/ 415170 h 606510"/>
              <a:gd name="connsiteX22" fmla="*/ 207456 w 578354"/>
              <a:gd name="connsiteY22" fmla="*/ 414954 h 606510"/>
              <a:gd name="connsiteX23" fmla="*/ 212119 w 578354"/>
              <a:gd name="connsiteY23" fmla="*/ 409431 h 606510"/>
              <a:gd name="connsiteX24" fmla="*/ 215589 w 578354"/>
              <a:gd name="connsiteY24" fmla="*/ 375322 h 606510"/>
              <a:gd name="connsiteX25" fmla="*/ 213963 w 578354"/>
              <a:gd name="connsiteY25" fmla="*/ 370449 h 606510"/>
              <a:gd name="connsiteX26" fmla="*/ 211577 w 578354"/>
              <a:gd name="connsiteY26" fmla="*/ 368716 h 606510"/>
              <a:gd name="connsiteX27" fmla="*/ 211577 w 578354"/>
              <a:gd name="connsiteY27" fmla="*/ 352798 h 606510"/>
              <a:gd name="connsiteX28" fmla="*/ 206263 w 578354"/>
              <a:gd name="connsiteY28" fmla="*/ 346409 h 606510"/>
              <a:gd name="connsiteX29" fmla="*/ 190755 w 578354"/>
              <a:gd name="connsiteY29" fmla="*/ 340887 h 606510"/>
              <a:gd name="connsiteX30" fmla="*/ 200624 w 578354"/>
              <a:gd name="connsiteY30" fmla="*/ 168497 h 606510"/>
              <a:gd name="connsiteX31" fmla="*/ 156161 w 578354"/>
              <a:gd name="connsiteY31" fmla="*/ 180300 h 606510"/>
              <a:gd name="connsiteX32" fmla="*/ 152583 w 578354"/>
              <a:gd name="connsiteY32" fmla="*/ 186039 h 606510"/>
              <a:gd name="connsiteX33" fmla="*/ 152583 w 578354"/>
              <a:gd name="connsiteY33" fmla="*/ 197518 h 606510"/>
              <a:gd name="connsiteX34" fmla="*/ 149980 w 578354"/>
              <a:gd name="connsiteY34" fmla="*/ 197518 h 606510"/>
              <a:gd name="connsiteX35" fmla="*/ 143473 w 578354"/>
              <a:gd name="connsiteY35" fmla="*/ 203906 h 606510"/>
              <a:gd name="connsiteX36" fmla="*/ 143473 w 578354"/>
              <a:gd name="connsiteY36" fmla="*/ 214410 h 606510"/>
              <a:gd name="connsiteX37" fmla="*/ 146401 w 578354"/>
              <a:gd name="connsiteY37" fmla="*/ 219824 h 606510"/>
              <a:gd name="connsiteX38" fmla="*/ 152691 w 578354"/>
              <a:gd name="connsiteY38" fmla="*/ 223831 h 606510"/>
              <a:gd name="connsiteX39" fmla="*/ 153016 w 578354"/>
              <a:gd name="connsiteY39" fmla="*/ 226538 h 606510"/>
              <a:gd name="connsiteX40" fmla="*/ 176007 w 578354"/>
              <a:gd name="connsiteY40" fmla="*/ 279598 h 606510"/>
              <a:gd name="connsiteX41" fmla="*/ 214071 w 578354"/>
              <a:gd name="connsiteY41" fmla="*/ 312516 h 606510"/>
              <a:gd name="connsiteX42" fmla="*/ 248557 w 578354"/>
              <a:gd name="connsiteY42" fmla="*/ 312516 h 606510"/>
              <a:gd name="connsiteX43" fmla="*/ 286621 w 578354"/>
              <a:gd name="connsiteY43" fmla="*/ 279598 h 606510"/>
              <a:gd name="connsiteX44" fmla="*/ 309611 w 578354"/>
              <a:gd name="connsiteY44" fmla="*/ 226538 h 606510"/>
              <a:gd name="connsiteX45" fmla="*/ 309936 w 578354"/>
              <a:gd name="connsiteY45" fmla="*/ 223831 h 606510"/>
              <a:gd name="connsiteX46" fmla="*/ 316226 w 578354"/>
              <a:gd name="connsiteY46" fmla="*/ 219824 h 606510"/>
              <a:gd name="connsiteX47" fmla="*/ 319154 w 578354"/>
              <a:gd name="connsiteY47" fmla="*/ 214410 h 606510"/>
              <a:gd name="connsiteX48" fmla="*/ 319154 w 578354"/>
              <a:gd name="connsiteY48" fmla="*/ 203906 h 606510"/>
              <a:gd name="connsiteX49" fmla="*/ 312756 w 578354"/>
              <a:gd name="connsiteY49" fmla="*/ 197518 h 606510"/>
              <a:gd name="connsiteX50" fmla="*/ 309177 w 578354"/>
              <a:gd name="connsiteY50" fmla="*/ 197518 h 606510"/>
              <a:gd name="connsiteX51" fmla="*/ 307117 w 578354"/>
              <a:gd name="connsiteY51" fmla="*/ 195352 h 606510"/>
              <a:gd name="connsiteX52" fmla="*/ 301044 w 578354"/>
              <a:gd name="connsiteY52" fmla="*/ 194919 h 606510"/>
              <a:gd name="connsiteX53" fmla="*/ 275668 w 578354"/>
              <a:gd name="connsiteY53" fmla="*/ 200658 h 606510"/>
              <a:gd name="connsiteX54" fmla="*/ 236302 w 578354"/>
              <a:gd name="connsiteY54" fmla="*/ 182791 h 606510"/>
              <a:gd name="connsiteX55" fmla="*/ 200624 w 578354"/>
              <a:gd name="connsiteY55" fmla="*/ 168497 h 606510"/>
              <a:gd name="connsiteX56" fmla="*/ 426321 w 578354"/>
              <a:gd name="connsiteY56" fmla="*/ 71765 h 606510"/>
              <a:gd name="connsiteX57" fmla="*/ 439012 w 578354"/>
              <a:gd name="connsiteY57" fmla="*/ 84331 h 606510"/>
              <a:gd name="connsiteX58" fmla="*/ 439012 w 578354"/>
              <a:gd name="connsiteY58" fmla="*/ 99173 h 606510"/>
              <a:gd name="connsiteX59" fmla="*/ 464721 w 578354"/>
              <a:gd name="connsiteY59" fmla="*/ 112498 h 606510"/>
              <a:gd name="connsiteX60" fmla="*/ 467758 w 578354"/>
              <a:gd name="connsiteY60" fmla="*/ 124306 h 606510"/>
              <a:gd name="connsiteX61" fmla="*/ 459297 w 578354"/>
              <a:gd name="connsiteY61" fmla="*/ 133080 h 606510"/>
              <a:gd name="connsiteX62" fmla="*/ 452789 w 578354"/>
              <a:gd name="connsiteY62" fmla="*/ 135139 h 606510"/>
              <a:gd name="connsiteX63" fmla="*/ 439555 w 578354"/>
              <a:gd name="connsiteY63" fmla="*/ 131455 h 606510"/>
              <a:gd name="connsiteX64" fmla="*/ 425019 w 578354"/>
              <a:gd name="connsiteY64" fmla="*/ 125931 h 606510"/>
              <a:gd name="connsiteX65" fmla="*/ 413738 w 578354"/>
              <a:gd name="connsiteY65" fmla="*/ 132972 h 606510"/>
              <a:gd name="connsiteX66" fmla="*/ 415582 w 578354"/>
              <a:gd name="connsiteY66" fmla="*/ 137197 h 606510"/>
              <a:gd name="connsiteX67" fmla="*/ 426429 w 578354"/>
              <a:gd name="connsiteY67" fmla="*/ 140989 h 606510"/>
              <a:gd name="connsiteX68" fmla="*/ 456043 w 578354"/>
              <a:gd name="connsiteY68" fmla="*/ 149113 h 606510"/>
              <a:gd name="connsiteX69" fmla="*/ 471230 w 578354"/>
              <a:gd name="connsiteY69" fmla="*/ 161355 h 606510"/>
              <a:gd name="connsiteX70" fmla="*/ 477304 w 578354"/>
              <a:gd name="connsiteY70" fmla="*/ 181829 h 606510"/>
              <a:gd name="connsiteX71" fmla="*/ 465480 w 578354"/>
              <a:gd name="connsiteY71" fmla="*/ 209454 h 606510"/>
              <a:gd name="connsiteX72" fmla="*/ 439012 w 578354"/>
              <a:gd name="connsiteY72" fmla="*/ 222020 h 606510"/>
              <a:gd name="connsiteX73" fmla="*/ 439012 w 578354"/>
              <a:gd name="connsiteY73" fmla="*/ 242278 h 606510"/>
              <a:gd name="connsiteX74" fmla="*/ 426321 w 578354"/>
              <a:gd name="connsiteY74" fmla="*/ 254953 h 606510"/>
              <a:gd name="connsiteX75" fmla="*/ 413738 w 578354"/>
              <a:gd name="connsiteY75" fmla="*/ 242278 h 606510"/>
              <a:gd name="connsiteX76" fmla="*/ 413738 w 578354"/>
              <a:gd name="connsiteY76" fmla="*/ 222670 h 606510"/>
              <a:gd name="connsiteX77" fmla="*/ 378158 w 578354"/>
              <a:gd name="connsiteY77" fmla="*/ 202087 h 606510"/>
              <a:gd name="connsiteX78" fmla="*/ 377073 w 578354"/>
              <a:gd name="connsiteY78" fmla="*/ 190171 h 606510"/>
              <a:gd name="connsiteX79" fmla="*/ 386402 w 578354"/>
              <a:gd name="connsiteY79" fmla="*/ 182696 h 606510"/>
              <a:gd name="connsiteX80" fmla="*/ 395948 w 578354"/>
              <a:gd name="connsiteY80" fmla="*/ 180963 h 606510"/>
              <a:gd name="connsiteX81" fmla="*/ 408531 w 578354"/>
              <a:gd name="connsiteY81" fmla="*/ 186163 h 606510"/>
              <a:gd name="connsiteX82" fmla="*/ 426646 w 578354"/>
              <a:gd name="connsiteY82" fmla="*/ 193963 h 606510"/>
              <a:gd name="connsiteX83" fmla="*/ 439555 w 578354"/>
              <a:gd name="connsiteY83" fmla="*/ 187138 h 606510"/>
              <a:gd name="connsiteX84" fmla="*/ 436626 w 578354"/>
              <a:gd name="connsiteY84" fmla="*/ 181504 h 606510"/>
              <a:gd name="connsiteX85" fmla="*/ 425778 w 578354"/>
              <a:gd name="connsiteY85" fmla="*/ 177821 h 606510"/>
              <a:gd name="connsiteX86" fmla="*/ 385534 w 578354"/>
              <a:gd name="connsiteY86" fmla="*/ 161355 h 606510"/>
              <a:gd name="connsiteX87" fmla="*/ 376964 w 578354"/>
              <a:gd name="connsiteY87" fmla="*/ 138280 h 606510"/>
              <a:gd name="connsiteX88" fmla="*/ 386402 w 578354"/>
              <a:gd name="connsiteY88" fmla="*/ 112714 h 606510"/>
              <a:gd name="connsiteX89" fmla="*/ 413738 w 578354"/>
              <a:gd name="connsiteY89" fmla="*/ 98848 h 606510"/>
              <a:gd name="connsiteX90" fmla="*/ 413738 w 578354"/>
              <a:gd name="connsiteY90" fmla="*/ 84331 h 606510"/>
              <a:gd name="connsiteX91" fmla="*/ 426321 w 578354"/>
              <a:gd name="connsiteY91" fmla="*/ 71765 h 606510"/>
              <a:gd name="connsiteX92" fmla="*/ 215047 w 578354"/>
              <a:gd name="connsiteY92" fmla="*/ 46785 h 606510"/>
              <a:gd name="connsiteX93" fmla="*/ 247581 w 578354"/>
              <a:gd name="connsiteY93" fmla="*/ 46785 h 606510"/>
              <a:gd name="connsiteX94" fmla="*/ 347675 w 578354"/>
              <a:gd name="connsiteY94" fmla="*/ 146840 h 606510"/>
              <a:gd name="connsiteX95" fmla="*/ 347675 w 578354"/>
              <a:gd name="connsiteY95" fmla="*/ 178243 h 606510"/>
              <a:gd name="connsiteX96" fmla="*/ 353423 w 578354"/>
              <a:gd name="connsiteY96" fmla="*/ 196110 h 606510"/>
              <a:gd name="connsiteX97" fmla="*/ 353423 w 578354"/>
              <a:gd name="connsiteY97" fmla="*/ 218525 h 606510"/>
              <a:gd name="connsiteX98" fmla="*/ 342362 w 578354"/>
              <a:gd name="connsiteY98" fmla="*/ 242131 h 606510"/>
              <a:gd name="connsiteX99" fmla="*/ 335963 w 578354"/>
              <a:gd name="connsiteY99" fmla="*/ 259132 h 606510"/>
              <a:gd name="connsiteX100" fmla="*/ 314383 w 578354"/>
              <a:gd name="connsiteY100" fmla="*/ 299522 h 606510"/>
              <a:gd name="connsiteX101" fmla="*/ 299743 w 578354"/>
              <a:gd name="connsiteY101" fmla="*/ 318147 h 606510"/>
              <a:gd name="connsiteX102" fmla="*/ 310587 w 578354"/>
              <a:gd name="connsiteY102" fmla="*/ 331683 h 606510"/>
              <a:gd name="connsiteX103" fmla="*/ 382052 w 578354"/>
              <a:gd name="connsiteY103" fmla="*/ 353231 h 606510"/>
              <a:gd name="connsiteX104" fmla="*/ 462627 w 578354"/>
              <a:gd name="connsiteY104" fmla="*/ 587560 h 606510"/>
              <a:gd name="connsiteX105" fmla="*/ 443758 w 578354"/>
              <a:gd name="connsiteY105" fmla="*/ 606510 h 606510"/>
              <a:gd name="connsiteX106" fmla="*/ 18978 w 578354"/>
              <a:gd name="connsiteY106" fmla="*/ 606510 h 606510"/>
              <a:gd name="connsiteX107" fmla="*/ 0 w 578354"/>
              <a:gd name="connsiteY107" fmla="*/ 587560 h 606510"/>
              <a:gd name="connsiteX108" fmla="*/ 217 w 578354"/>
              <a:gd name="connsiteY108" fmla="*/ 584636 h 606510"/>
              <a:gd name="connsiteX109" fmla="*/ 80575 w 578354"/>
              <a:gd name="connsiteY109" fmla="*/ 353231 h 606510"/>
              <a:gd name="connsiteX110" fmla="*/ 152040 w 578354"/>
              <a:gd name="connsiteY110" fmla="*/ 331683 h 606510"/>
              <a:gd name="connsiteX111" fmla="*/ 162885 w 578354"/>
              <a:gd name="connsiteY111" fmla="*/ 318147 h 606510"/>
              <a:gd name="connsiteX112" fmla="*/ 148353 w 578354"/>
              <a:gd name="connsiteY112" fmla="*/ 299522 h 606510"/>
              <a:gd name="connsiteX113" fmla="*/ 126664 w 578354"/>
              <a:gd name="connsiteY113" fmla="*/ 259132 h 606510"/>
              <a:gd name="connsiteX114" fmla="*/ 120266 w 578354"/>
              <a:gd name="connsiteY114" fmla="*/ 242131 h 606510"/>
              <a:gd name="connsiteX115" fmla="*/ 109205 w 578354"/>
              <a:gd name="connsiteY115" fmla="*/ 218525 h 606510"/>
              <a:gd name="connsiteX116" fmla="*/ 109205 w 578354"/>
              <a:gd name="connsiteY116" fmla="*/ 196110 h 606510"/>
              <a:gd name="connsiteX117" fmla="*/ 114952 w 578354"/>
              <a:gd name="connsiteY117" fmla="*/ 178243 h 606510"/>
              <a:gd name="connsiteX118" fmla="*/ 114952 w 578354"/>
              <a:gd name="connsiteY118" fmla="*/ 146840 h 606510"/>
              <a:gd name="connsiteX119" fmla="*/ 215047 w 578354"/>
              <a:gd name="connsiteY119" fmla="*/ 46785 h 606510"/>
              <a:gd name="connsiteX120" fmla="*/ 414825 w 578354"/>
              <a:gd name="connsiteY120" fmla="*/ 0 h 606510"/>
              <a:gd name="connsiteX121" fmla="*/ 578354 w 578354"/>
              <a:gd name="connsiteY121" fmla="*/ 163305 h 606510"/>
              <a:gd name="connsiteX122" fmla="*/ 414825 w 578354"/>
              <a:gd name="connsiteY122" fmla="*/ 326718 h 606510"/>
              <a:gd name="connsiteX123" fmla="*/ 344664 w 578354"/>
              <a:gd name="connsiteY123" fmla="*/ 310907 h 606510"/>
              <a:gd name="connsiteX124" fmla="*/ 360063 w 578354"/>
              <a:gd name="connsiteY124" fmla="*/ 279719 h 606510"/>
              <a:gd name="connsiteX125" fmla="*/ 414825 w 578354"/>
              <a:gd name="connsiteY125" fmla="*/ 291956 h 606510"/>
              <a:gd name="connsiteX126" fmla="*/ 543545 w 578354"/>
              <a:gd name="connsiteY126" fmla="*/ 163305 h 606510"/>
              <a:gd name="connsiteX127" fmla="*/ 414825 w 578354"/>
              <a:gd name="connsiteY127" fmla="*/ 34762 h 606510"/>
              <a:gd name="connsiteX128" fmla="*/ 338808 w 578354"/>
              <a:gd name="connsiteY128" fmla="*/ 59561 h 606510"/>
              <a:gd name="connsiteX129" fmla="*/ 311264 w 578354"/>
              <a:gd name="connsiteY129" fmla="*/ 37036 h 606510"/>
              <a:gd name="connsiteX130" fmla="*/ 414825 w 578354"/>
              <a:gd name="connsiteY130" fmla="*/ 0 h 60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578354" h="606510">
                <a:moveTo>
                  <a:pt x="271981" y="340887"/>
                </a:moveTo>
                <a:cubicBezTo>
                  <a:pt x="266667" y="343702"/>
                  <a:pt x="261461" y="345543"/>
                  <a:pt x="256365" y="346409"/>
                </a:cubicBezTo>
                <a:cubicBezTo>
                  <a:pt x="253328" y="346951"/>
                  <a:pt x="251051" y="349658"/>
                  <a:pt x="251051" y="352798"/>
                </a:cubicBezTo>
                <a:lnTo>
                  <a:pt x="251051" y="368716"/>
                </a:lnTo>
                <a:cubicBezTo>
                  <a:pt x="250183" y="369149"/>
                  <a:pt x="249316" y="369691"/>
                  <a:pt x="248665" y="370449"/>
                </a:cubicBezTo>
                <a:cubicBezTo>
                  <a:pt x="247472" y="371748"/>
                  <a:pt x="246821" y="373589"/>
                  <a:pt x="247038" y="375322"/>
                </a:cubicBezTo>
                <a:lnTo>
                  <a:pt x="250509" y="409431"/>
                </a:lnTo>
                <a:cubicBezTo>
                  <a:pt x="250834" y="412030"/>
                  <a:pt x="252677" y="414196"/>
                  <a:pt x="255172" y="414954"/>
                </a:cubicBezTo>
                <a:cubicBezTo>
                  <a:pt x="255822" y="415062"/>
                  <a:pt x="256365" y="415170"/>
                  <a:pt x="256907" y="415170"/>
                </a:cubicBezTo>
                <a:cubicBezTo>
                  <a:pt x="258859" y="415170"/>
                  <a:pt x="260811" y="414304"/>
                  <a:pt x="262004" y="412572"/>
                </a:cubicBezTo>
                <a:lnTo>
                  <a:pt x="280114" y="388749"/>
                </a:lnTo>
                <a:cubicBezTo>
                  <a:pt x="280873" y="387666"/>
                  <a:pt x="281307" y="386258"/>
                  <a:pt x="281307" y="384851"/>
                </a:cubicBezTo>
                <a:lnTo>
                  <a:pt x="281307" y="346626"/>
                </a:lnTo>
                <a:cubicBezTo>
                  <a:pt x="281307" y="344352"/>
                  <a:pt x="280222" y="342295"/>
                  <a:pt x="278270" y="341104"/>
                </a:cubicBezTo>
                <a:cubicBezTo>
                  <a:pt x="276318" y="339912"/>
                  <a:pt x="273933" y="339912"/>
                  <a:pt x="271981" y="340887"/>
                </a:cubicBezTo>
                <a:close/>
                <a:moveTo>
                  <a:pt x="190755" y="340887"/>
                </a:moveTo>
                <a:cubicBezTo>
                  <a:pt x="188695" y="339912"/>
                  <a:pt x="186309" y="339912"/>
                  <a:pt x="184357" y="341104"/>
                </a:cubicBezTo>
                <a:cubicBezTo>
                  <a:pt x="182513" y="342295"/>
                  <a:pt x="181321" y="344352"/>
                  <a:pt x="181321" y="346626"/>
                </a:cubicBezTo>
                <a:lnTo>
                  <a:pt x="181212" y="384851"/>
                </a:lnTo>
                <a:cubicBezTo>
                  <a:pt x="181212" y="386258"/>
                  <a:pt x="181754" y="387666"/>
                  <a:pt x="182513" y="388749"/>
                </a:cubicBezTo>
                <a:lnTo>
                  <a:pt x="200624" y="412680"/>
                </a:lnTo>
                <a:cubicBezTo>
                  <a:pt x="201817" y="414304"/>
                  <a:pt x="203769" y="415170"/>
                  <a:pt x="205721" y="415170"/>
                </a:cubicBezTo>
                <a:cubicBezTo>
                  <a:pt x="206263" y="415170"/>
                  <a:pt x="206914" y="415062"/>
                  <a:pt x="207456" y="414954"/>
                </a:cubicBezTo>
                <a:cubicBezTo>
                  <a:pt x="209950" y="414196"/>
                  <a:pt x="211794" y="412030"/>
                  <a:pt x="212119" y="409431"/>
                </a:cubicBezTo>
                <a:lnTo>
                  <a:pt x="215589" y="375322"/>
                </a:lnTo>
                <a:cubicBezTo>
                  <a:pt x="215806" y="373589"/>
                  <a:pt x="215264" y="371748"/>
                  <a:pt x="213963" y="370449"/>
                </a:cubicBezTo>
                <a:cubicBezTo>
                  <a:pt x="213312" y="369691"/>
                  <a:pt x="212553" y="369149"/>
                  <a:pt x="211577" y="368716"/>
                </a:cubicBezTo>
                <a:lnTo>
                  <a:pt x="211577" y="352798"/>
                </a:lnTo>
                <a:cubicBezTo>
                  <a:pt x="211577" y="349658"/>
                  <a:pt x="209299" y="346951"/>
                  <a:pt x="206263" y="346409"/>
                </a:cubicBezTo>
                <a:cubicBezTo>
                  <a:pt x="201166" y="345543"/>
                  <a:pt x="195961" y="343702"/>
                  <a:pt x="190755" y="340887"/>
                </a:cubicBezTo>
                <a:close/>
                <a:moveTo>
                  <a:pt x="200624" y="168497"/>
                </a:moveTo>
                <a:cubicBezTo>
                  <a:pt x="182513" y="168497"/>
                  <a:pt x="164945" y="175861"/>
                  <a:pt x="156161" y="180300"/>
                </a:cubicBezTo>
                <a:cubicBezTo>
                  <a:pt x="153884" y="181383"/>
                  <a:pt x="152583" y="183657"/>
                  <a:pt x="152583" y="186039"/>
                </a:cubicBezTo>
                <a:lnTo>
                  <a:pt x="152583" y="197518"/>
                </a:lnTo>
                <a:lnTo>
                  <a:pt x="149980" y="197518"/>
                </a:lnTo>
                <a:cubicBezTo>
                  <a:pt x="146401" y="197518"/>
                  <a:pt x="143473" y="200333"/>
                  <a:pt x="143473" y="203906"/>
                </a:cubicBezTo>
                <a:lnTo>
                  <a:pt x="143473" y="214410"/>
                </a:lnTo>
                <a:cubicBezTo>
                  <a:pt x="143473" y="216576"/>
                  <a:pt x="144666" y="218633"/>
                  <a:pt x="146401" y="219824"/>
                </a:cubicBezTo>
                <a:lnTo>
                  <a:pt x="152691" y="223831"/>
                </a:lnTo>
                <a:lnTo>
                  <a:pt x="153016" y="226538"/>
                </a:lnTo>
                <a:cubicBezTo>
                  <a:pt x="155077" y="241806"/>
                  <a:pt x="163644" y="261731"/>
                  <a:pt x="176007" y="279598"/>
                </a:cubicBezTo>
                <a:cubicBezTo>
                  <a:pt x="191731" y="302338"/>
                  <a:pt x="206480" y="312516"/>
                  <a:pt x="214071" y="312516"/>
                </a:cubicBezTo>
                <a:lnTo>
                  <a:pt x="248557" y="312516"/>
                </a:lnTo>
                <a:cubicBezTo>
                  <a:pt x="256148" y="312516"/>
                  <a:pt x="270896" y="302338"/>
                  <a:pt x="286621" y="279598"/>
                </a:cubicBezTo>
                <a:cubicBezTo>
                  <a:pt x="298984" y="261731"/>
                  <a:pt x="307551" y="241806"/>
                  <a:pt x="309611" y="226538"/>
                </a:cubicBezTo>
                <a:lnTo>
                  <a:pt x="309936" y="223831"/>
                </a:lnTo>
                <a:lnTo>
                  <a:pt x="316226" y="219824"/>
                </a:lnTo>
                <a:cubicBezTo>
                  <a:pt x="318070" y="218633"/>
                  <a:pt x="319154" y="216576"/>
                  <a:pt x="319154" y="214410"/>
                </a:cubicBezTo>
                <a:lnTo>
                  <a:pt x="319154" y="203906"/>
                </a:lnTo>
                <a:cubicBezTo>
                  <a:pt x="319154" y="200333"/>
                  <a:pt x="316226" y="197518"/>
                  <a:pt x="312756" y="197518"/>
                </a:cubicBezTo>
                <a:lnTo>
                  <a:pt x="309177" y="197518"/>
                </a:lnTo>
                <a:cubicBezTo>
                  <a:pt x="308744" y="196651"/>
                  <a:pt x="307984" y="195893"/>
                  <a:pt x="307117" y="195352"/>
                </a:cubicBezTo>
                <a:cubicBezTo>
                  <a:pt x="305382" y="194161"/>
                  <a:pt x="302996" y="193944"/>
                  <a:pt x="301044" y="194919"/>
                </a:cubicBezTo>
                <a:cubicBezTo>
                  <a:pt x="292477" y="198709"/>
                  <a:pt x="283910" y="200658"/>
                  <a:pt x="275668" y="200658"/>
                </a:cubicBezTo>
                <a:cubicBezTo>
                  <a:pt x="261028" y="200658"/>
                  <a:pt x="247797" y="194702"/>
                  <a:pt x="236302" y="182791"/>
                </a:cubicBezTo>
                <a:cubicBezTo>
                  <a:pt x="227193" y="173370"/>
                  <a:pt x="215155" y="168497"/>
                  <a:pt x="200624" y="168497"/>
                </a:cubicBezTo>
                <a:close/>
                <a:moveTo>
                  <a:pt x="426321" y="71765"/>
                </a:moveTo>
                <a:cubicBezTo>
                  <a:pt x="433372" y="71765"/>
                  <a:pt x="439012" y="77398"/>
                  <a:pt x="439012" y="84331"/>
                </a:cubicBezTo>
                <a:lnTo>
                  <a:pt x="439012" y="99173"/>
                </a:lnTo>
                <a:cubicBezTo>
                  <a:pt x="449860" y="101231"/>
                  <a:pt x="458321" y="105564"/>
                  <a:pt x="464721" y="112498"/>
                </a:cubicBezTo>
                <a:cubicBezTo>
                  <a:pt x="467650" y="115639"/>
                  <a:pt x="468843" y="120081"/>
                  <a:pt x="467758" y="124306"/>
                </a:cubicBezTo>
                <a:cubicBezTo>
                  <a:pt x="466565" y="128531"/>
                  <a:pt x="463419" y="131780"/>
                  <a:pt x="459297" y="133080"/>
                </a:cubicBezTo>
                <a:lnTo>
                  <a:pt x="452789" y="135139"/>
                </a:lnTo>
                <a:cubicBezTo>
                  <a:pt x="448016" y="136655"/>
                  <a:pt x="442809" y="135247"/>
                  <a:pt x="439555" y="131455"/>
                </a:cubicBezTo>
                <a:cubicBezTo>
                  <a:pt x="436192" y="127772"/>
                  <a:pt x="431311" y="125931"/>
                  <a:pt x="425019" y="125931"/>
                </a:cubicBezTo>
                <a:cubicBezTo>
                  <a:pt x="419921" y="125931"/>
                  <a:pt x="413738" y="127122"/>
                  <a:pt x="413738" y="132972"/>
                </a:cubicBezTo>
                <a:cubicBezTo>
                  <a:pt x="413738" y="134597"/>
                  <a:pt x="414388" y="136005"/>
                  <a:pt x="415582" y="137197"/>
                </a:cubicBezTo>
                <a:cubicBezTo>
                  <a:pt x="416883" y="138389"/>
                  <a:pt x="420463" y="139689"/>
                  <a:pt x="426429" y="140989"/>
                </a:cubicBezTo>
                <a:cubicBezTo>
                  <a:pt x="440097" y="144022"/>
                  <a:pt x="450077" y="146730"/>
                  <a:pt x="456043" y="149113"/>
                </a:cubicBezTo>
                <a:cubicBezTo>
                  <a:pt x="462118" y="151497"/>
                  <a:pt x="467216" y="155613"/>
                  <a:pt x="471230" y="161355"/>
                </a:cubicBezTo>
                <a:cubicBezTo>
                  <a:pt x="475243" y="167096"/>
                  <a:pt x="477304" y="174030"/>
                  <a:pt x="477304" y="181829"/>
                </a:cubicBezTo>
                <a:cubicBezTo>
                  <a:pt x="477304" y="192771"/>
                  <a:pt x="473291" y="202087"/>
                  <a:pt x="465480" y="209454"/>
                </a:cubicBezTo>
                <a:cubicBezTo>
                  <a:pt x="458863" y="215737"/>
                  <a:pt x="449968" y="219962"/>
                  <a:pt x="439012" y="222020"/>
                </a:cubicBezTo>
                <a:lnTo>
                  <a:pt x="439012" y="242278"/>
                </a:lnTo>
                <a:cubicBezTo>
                  <a:pt x="439012" y="249320"/>
                  <a:pt x="433372" y="254953"/>
                  <a:pt x="426321" y="254953"/>
                </a:cubicBezTo>
                <a:cubicBezTo>
                  <a:pt x="419378" y="254953"/>
                  <a:pt x="413738" y="249320"/>
                  <a:pt x="413738" y="242278"/>
                </a:cubicBezTo>
                <a:lnTo>
                  <a:pt x="413738" y="222670"/>
                </a:lnTo>
                <a:cubicBezTo>
                  <a:pt x="397683" y="220504"/>
                  <a:pt x="385751" y="213571"/>
                  <a:pt x="378158" y="202087"/>
                </a:cubicBezTo>
                <a:cubicBezTo>
                  <a:pt x="375771" y="198512"/>
                  <a:pt x="375337" y="194071"/>
                  <a:pt x="377073" y="190171"/>
                </a:cubicBezTo>
                <a:cubicBezTo>
                  <a:pt x="378700" y="186271"/>
                  <a:pt x="382171" y="183454"/>
                  <a:pt x="386402" y="182696"/>
                </a:cubicBezTo>
                <a:lnTo>
                  <a:pt x="395948" y="180963"/>
                </a:lnTo>
                <a:cubicBezTo>
                  <a:pt x="400721" y="180096"/>
                  <a:pt x="405710" y="182046"/>
                  <a:pt x="408531" y="186163"/>
                </a:cubicBezTo>
                <a:cubicBezTo>
                  <a:pt x="412110" y="191254"/>
                  <a:pt x="418185" y="193963"/>
                  <a:pt x="426646" y="193963"/>
                </a:cubicBezTo>
                <a:cubicBezTo>
                  <a:pt x="439555" y="193963"/>
                  <a:pt x="439555" y="188763"/>
                  <a:pt x="439555" y="187138"/>
                </a:cubicBezTo>
                <a:cubicBezTo>
                  <a:pt x="439555" y="184646"/>
                  <a:pt x="438578" y="182913"/>
                  <a:pt x="436626" y="181504"/>
                </a:cubicBezTo>
                <a:cubicBezTo>
                  <a:pt x="434673" y="180096"/>
                  <a:pt x="430985" y="178905"/>
                  <a:pt x="425778" y="177821"/>
                </a:cubicBezTo>
                <a:cubicBezTo>
                  <a:pt x="404734" y="173488"/>
                  <a:pt x="391283" y="167963"/>
                  <a:pt x="385534" y="161355"/>
                </a:cubicBezTo>
                <a:cubicBezTo>
                  <a:pt x="379785" y="154530"/>
                  <a:pt x="376964" y="147055"/>
                  <a:pt x="376964" y="138280"/>
                </a:cubicBezTo>
                <a:cubicBezTo>
                  <a:pt x="376964" y="128639"/>
                  <a:pt x="380110" y="120081"/>
                  <a:pt x="386402" y="112714"/>
                </a:cubicBezTo>
                <a:cubicBezTo>
                  <a:pt x="392368" y="105564"/>
                  <a:pt x="401588" y="100906"/>
                  <a:pt x="413738" y="98848"/>
                </a:cubicBezTo>
                <a:lnTo>
                  <a:pt x="413738" y="84331"/>
                </a:lnTo>
                <a:cubicBezTo>
                  <a:pt x="413738" y="77398"/>
                  <a:pt x="419378" y="71765"/>
                  <a:pt x="426321" y="71765"/>
                </a:cubicBezTo>
                <a:close/>
                <a:moveTo>
                  <a:pt x="215047" y="46785"/>
                </a:moveTo>
                <a:lnTo>
                  <a:pt x="247581" y="46785"/>
                </a:lnTo>
                <a:cubicBezTo>
                  <a:pt x="302779" y="46785"/>
                  <a:pt x="347675" y="91723"/>
                  <a:pt x="347675" y="146840"/>
                </a:cubicBezTo>
                <a:lnTo>
                  <a:pt x="347675" y="178243"/>
                </a:lnTo>
                <a:cubicBezTo>
                  <a:pt x="351471" y="183441"/>
                  <a:pt x="353423" y="189721"/>
                  <a:pt x="353423" y="196110"/>
                </a:cubicBezTo>
                <a:lnTo>
                  <a:pt x="353423" y="218525"/>
                </a:lnTo>
                <a:cubicBezTo>
                  <a:pt x="353423" y="227621"/>
                  <a:pt x="349302" y="236284"/>
                  <a:pt x="342362" y="242131"/>
                </a:cubicBezTo>
                <a:cubicBezTo>
                  <a:pt x="340626" y="247654"/>
                  <a:pt x="338458" y="253393"/>
                  <a:pt x="335963" y="259132"/>
                </a:cubicBezTo>
                <a:cubicBezTo>
                  <a:pt x="330758" y="272559"/>
                  <a:pt x="323275" y="286528"/>
                  <a:pt x="314383" y="299522"/>
                </a:cubicBezTo>
                <a:cubicBezTo>
                  <a:pt x="310587" y="305045"/>
                  <a:pt x="305599" y="311650"/>
                  <a:pt x="299743" y="318147"/>
                </a:cubicBezTo>
                <a:cubicBezTo>
                  <a:pt x="305056" y="321937"/>
                  <a:pt x="308852" y="326485"/>
                  <a:pt x="310587" y="331683"/>
                </a:cubicBezTo>
                <a:lnTo>
                  <a:pt x="382052" y="353231"/>
                </a:lnTo>
                <a:cubicBezTo>
                  <a:pt x="432263" y="367742"/>
                  <a:pt x="462627" y="578464"/>
                  <a:pt x="462627" y="587560"/>
                </a:cubicBezTo>
                <a:cubicBezTo>
                  <a:pt x="462627" y="598064"/>
                  <a:pt x="454169" y="606510"/>
                  <a:pt x="443758" y="606510"/>
                </a:cubicBezTo>
                <a:lnTo>
                  <a:pt x="18978" y="606510"/>
                </a:lnTo>
                <a:cubicBezTo>
                  <a:pt x="8459" y="606510"/>
                  <a:pt x="0" y="598064"/>
                  <a:pt x="0" y="587560"/>
                </a:cubicBezTo>
                <a:cubicBezTo>
                  <a:pt x="0" y="586586"/>
                  <a:pt x="109" y="585611"/>
                  <a:pt x="217" y="584636"/>
                </a:cubicBezTo>
                <a:cubicBezTo>
                  <a:pt x="217" y="584636"/>
                  <a:pt x="30365" y="367742"/>
                  <a:pt x="80575" y="353231"/>
                </a:cubicBezTo>
                <a:lnTo>
                  <a:pt x="152040" y="331683"/>
                </a:lnTo>
                <a:cubicBezTo>
                  <a:pt x="153775" y="326485"/>
                  <a:pt x="157571" y="321937"/>
                  <a:pt x="162885" y="318147"/>
                </a:cubicBezTo>
                <a:cubicBezTo>
                  <a:pt x="157029" y="311650"/>
                  <a:pt x="152040" y="305045"/>
                  <a:pt x="148353" y="299522"/>
                </a:cubicBezTo>
                <a:cubicBezTo>
                  <a:pt x="139352" y="286528"/>
                  <a:pt x="131870" y="272559"/>
                  <a:pt x="126664" y="259132"/>
                </a:cubicBezTo>
                <a:cubicBezTo>
                  <a:pt x="124170" y="253393"/>
                  <a:pt x="122001" y="247654"/>
                  <a:pt x="120266" y="242131"/>
                </a:cubicBezTo>
                <a:cubicBezTo>
                  <a:pt x="113325" y="236284"/>
                  <a:pt x="109205" y="227621"/>
                  <a:pt x="109205" y="218525"/>
                </a:cubicBezTo>
                <a:lnTo>
                  <a:pt x="109205" y="196110"/>
                </a:lnTo>
                <a:cubicBezTo>
                  <a:pt x="109205" y="189721"/>
                  <a:pt x="111265" y="183441"/>
                  <a:pt x="114952" y="178243"/>
                </a:cubicBezTo>
                <a:lnTo>
                  <a:pt x="114952" y="146840"/>
                </a:lnTo>
                <a:cubicBezTo>
                  <a:pt x="114952" y="91723"/>
                  <a:pt x="159848" y="46785"/>
                  <a:pt x="215047" y="46785"/>
                </a:cubicBezTo>
                <a:close/>
                <a:moveTo>
                  <a:pt x="414825" y="0"/>
                </a:moveTo>
                <a:cubicBezTo>
                  <a:pt x="504940" y="0"/>
                  <a:pt x="578354" y="73314"/>
                  <a:pt x="578354" y="163305"/>
                </a:cubicBezTo>
                <a:cubicBezTo>
                  <a:pt x="578354" y="253404"/>
                  <a:pt x="504940" y="326718"/>
                  <a:pt x="414825" y="326718"/>
                </a:cubicBezTo>
                <a:cubicBezTo>
                  <a:pt x="389667" y="326718"/>
                  <a:pt x="365918" y="320979"/>
                  <a:pt x="344664" y="310907"/>
                </a:cubicBezTo>
                <a:cubicBezTo>
                  <a:pt x="350737" y="300620"/>
                  <a:pt x="355942" y="290115"/>
                  <a:pt x="360063" y="279719"/>
                </a:cubicBezTo>
                <a:cubicBezTo>
                  <a:pt x="376654" y="287516"/>
                  <a:pt x="395198" y="291956"/>
                  <a:pt x="414825" y="291956"/>
                </a:cubicBezTo>
                <a:cubicBezTo>
                  <a:pt x="485854" y="291956"/>
                  <a:pt x="543545" y="234236"/>
                  <a:pt x="543545" y="163305"/>
                </a:cubicBezTo>
                <a:cubicBezTo>
                  <a:pt x="543545" y="92482"/>
                  <a:pt x="485854" y="34762"/>
                  <a:pt x="414825" y="34762"/>
                </a:cubicBezTo>
                <a:cubicBezTo>
                  <a:pt x="386414" y="34762"/>
                  <a:pt x="360171" y="43967"/>
                  <a:pt x="338808" y="59561"/>
                </a:cubicBezTo>
                <a:cubicBezTo>
                  <a:pt x="330675" y="50897"/>
                  <a:pt x="321458" y="43317"/>
                  <a:pt x="311264" y="37036"/>
                </a:cubicBezTo>
                <a:cubicBezTo>
                  <a:pt x="339459" y="13861"/>
                  <a:pt x="375570" y="0"/>
                  <a:pt x="414825" y="0"/>
                </a:cubicBezTo>
                <a:close/>
              </a:path>
            </a:pathLst>
          </a:custGeom>
          <a:solidFill>
            <a:schemeClr val="accent1">
              <a:lumMod val="75000"/>
              <a:lumOff val="25000"/>
            </a:schemeClr>
          </a:solidFill>
          <a:ln>
            <a:noFill/>
          </a:ln>
          <a:effectLst/>
          <a:extLst/>
        </p:spPr>
        <p:txBody>
          <a:bodyPr vert="horz" wrap="square" lIns="91440" tIns="45720" rIns="91440" bIns="45720" numCol="1" anchor="t" anchorCtr="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sz="2000"/>
          </a:p>
        </p:txBody>
      </p:sp>
      <p:sp>
        <p:nvSpPr>
          <p:cNvPr id="24" name="ís1îďé">
            <a:extLst>
              <a:ext uri="{FF2B5EF4-FFF2-40B4-BE49-F238E27FC236}">
                <a16:creationId xmlns:a16="http://schemas.microsoft.com/office/drawing/2014/main" id="{AA93C172-0A3C-411E-8458-BCD7EEB94AB7}"/>
              </a:ext>
            </a:extLst>
          </p:cNvPr>
          <p:cNvSpPr/>
          <p:nvPr/>
        </p:nvSpPr>
        <p:spPr bwMode="auto">
          <a:xfrm>
            <a:off x="7121768" y="2236710"/>
            <a:ext cx="596572" cy="522206"/>
          </a:xfrm>
          <a:custGeom>
            <a:avLst/>
            <a:gdLst>
              <a:gd name="T0" fmla="*/ 215 w 406"/>
              <a:gd name="T1" fmla="*/ 162 h 356"/>
              <a:gd name="T2" fmla="*/ 157 w 406"/>
              <a:gd name="T3" fmla="*/ 102 h 356"/>
              <a:gd name="T4" fmla="*/ 19 w 406"/>
              <a:gd name="T5" fmla="*/ 242 h 356"/>
              <a:gd name="T6" fmla="*/ 0 w 406"/>
              <a:gd name="T7" fmla="*/ 224 h 356"/>
              <a:gd name="T8" fmla="*/ 157 w 406"/>
              <a:gd name="T9" fmla="*/ 64 h 356"/>
              <a:gd name="T10" fmla="*/ 216 w 406"/>
              <a:gd name="T11" fmla="*/ 124 h 356"/>
              <a:gd name="T12" fmla="*/ 315 w 406"/>
              <a:gd name="T13" fmla="*/ 28 h 356"/>
              <a:gd name="T14" fmla="*/ 287 w 406"/>
              <a:gd name="T15" fmla="*/ 0 h 356"/>
              <a:gd name="T16" fmla="*/ 362 w 406"/>
              <a:gd name="T17" fmla="*/ 0 h 356"/>
              <a:gd name="T18" fmla="*/ 362 w 406"/>
              <a:gd name="T19" fmla="*/ 74 h 356"/>
              <a:gd name="T20" fmla="*/ 334 w 406"/>
              <a:gd name="T21" fmla="*/ 47 h 356"/>
              <a:gd name="T22" fmla="*/ 215 w 406"/>
              <a:gd name="T23" fmla="*/ 162 h 356"/>
              <a:gd name="T24" fmla="*/ 66 w 406"/>
              <a:gd name="T25" fmla="*/ 356 h 356"/>
              <a:gd name="T26" fmla="*/ 156 w 406"/>
              <a:gd name="T27" fmla="*/ 356 h 356"/>
              <a:gd name="T28" fmla="*/ 156 w 406"/>
              <a:gd name="T29" fmla="*/ 230 h 356"/>
              <a:gd name="T30" fmla="*/ 66 w 406"/>
              <a:gd name="T31" fmla="*/ 230 h 356"/>
              <a:gd name="T32" fmla="*/ 66 w 406"/>
              <a:gd name="T33" fmla="*/ 356 h 356"/>
              <a:gd name="T34" fmla="*/ 191 w 406"/>
              <a:gd name="T35" fmla="*/ 356 h 356"/>
              <a:gd name="T36" fmla="*/ 281 w 406"/>
              <a:gd name="T37" fmla="*/ 356 h 356"/>
              <a:gd name="T38" fmla="*/ 281 w 406"/>
              <a:gd name="T39" fmla="*/ 190 h 356"/>
              <a:gd name="T40" fmla="*/ 191 w 406"/>
              <a:gd name="T41" fmla="*/ 190 h 356"/>
              <a:gd name="T42" fmla="*/ 191 w 406"/>
              <a:gd name="T43" fmla="*/ 356 h 356"/>
              <a:gd name="T44" fmla="*/ 316 w 406"/>
              <a:gd name="T45" fmla="*/ 106 h 356"/>
              <a:gd name="T46" fmla="*/ 316 w 406"/>
              <a:gd name="T47" fmla="*/ 356 h 356"/>
              <a:gd name="T48" fmla="*/ 406 w 406"/>
              <a:gd name="T49" fmla="*/ 356 h 356"/>
              <a:gd name="T50" fmla="*/ 406 w 406"/>
              <a:gd name="T51" fmla="*/ 106 h 356"/>
              <a:gd name="T52" fmla="*/ 316 w 406"/>
              <a:gd name="T53" fmla="*/ 10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6" h="356">
                <a:moveTo>
                  <a:pt x="215" y="162"/>
                </a:moveTo>
                <a:lnTo>
                  <a:pt x="157" y="102"/>
                </a:lnTo>
                <a:lnTo>
                  <a:pt x="19" y="242"/>
                </a:lnTo>
                <a:lnTo>
                  <a:pt x="0" y="224"/>
                </a:lnTo>
                <a:lnTo>
                  <a:pt x="157" y="64"/>
                </a:lnTo>
                <a:lnTo>
                  <a:pt x="216" y="124"/>
                </a:lnTo>
                <a:lnTo>
                  <a:pt x="315" y="28"/>
                </a:lnTo>
                <a:lnTo>
                  <a:pt x="287" y="0"/>
                </a:lnTo>
                <a:lnTo>
                  <a:pt x="362" y="0"/>
                </a:lnTo>
                <a:lnTo>
                  <a:pt x="362" y="74"/>
                </a:lnTo>
                <a:lnTo>
                  <a:pt x="334" y="47"/>
                </a:lnTo>
                <a:lnTo>
                  <a:pt x="215" y="162"/>
                </a:lnTo>
                <a:close/>
                <a:moveTo>
                  <a:pt x="66" y="356"/>
                </a:moveTo>
                <a:lnTo>
                  <a:pt x="156" y="356"/>
                </a:lnTo>
                <a:lnTo>
                  <a:pt x="156" y="230"/>
                </a:lnTo>
                <a:lnTo>
                  <a:pt x="66" y="230"/>
                </a:lnTo>
                <a:lnTo>
                  <a:pt x="66" y="356"/>
                </a:lnTo>
                <a:close/>
                <a:moveTo>
                  <a:pt x="191" y="356"/>
                </a:moveTo>
                <a:lnTo>
                  <a:pt x="281" y="356"/>
                </a:lnTo>
                <a:lnTo>
                  <a:pt x="281" y="190"/>
                </a:lnTo>
                <a:lnTo>
                  <a:pt x="191" y="190"/>
                </a:lnTo>
                <a:lnTo>
                  <a:pt x="191" y="356"/>
                </a:lnTo>
                <a:close/>
                <a:moveTo>
                  <a:pt x="316" y="106"/>
                </a:moveTo>
                <a:lnTo>
                  <a:pt x="316" y="356"/>
                </a:lnTo>
                <a:lnTo>
                  <a:pt x="406" y="356"/>
                </a:lnTo>
                <a:lnTo>
                  <a:pt x="406" y="106"/>
                </a:lnTo>
                <a:lnTo>
                  <a:pt x="316" y="106"/>
                </a:lnTo>
                <a:close/>
              </a:path>
            </a:pathLst>
          </a:custGeom>
          <a:solidFill>
            <a:schemeClr val="accent4">
              <a:lumMod val="50000"/>
            </a:schemeClr>
          </a:solidFill>
          <a:ln>
            <a:noFill/>
          </a:ln>
          <a:effectLst/>
          <a:extLst/>
        </p:spPr>
        <p:txBody>
          <a:bodyPr vert="horz" wrap="square" lIns="91440" tIns="45720" rIns="91440" bIns="45720" numCol="1" anchor="t" anchorCtr="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sz="2000"/>
          </a:p>
        </p:txBody>
      </p:sp>
      <p:sp>
        <p:nvSpPr>
          <p:cNvPr id="25" name="îṣļïde">
            <a:extLst>
              <a:ext uri="{FF2B5EF4-FFF2-40B4-BE49-F238E27FC236}">
                <a16:creationId xmlns:a16="http://schemas.microsoft.com/office/drawing/2014/main" id="{FD18A5A1-C5BE-4D86-8E8D-26719F4B73E5}"/>
              </a:ext>
            </a:extLst>
          </p:cNvPr>
          <p:cNvSpPr/>
          <p:nvPr/>
        </p:nvSpPr>
        <p:spPr bwMode="auto">
          <a:xfrm>
            <a:off x="4463498" y="2241500"/>
            <a:ext cx="596572" cy="512626"/>
          </a:xfrm>
          <a:custGeom>
            <a:avLst/>
            <a:gdLst>
              <a:gd name="connsiteX0" fmla="*/ 389492 w 608271"/>
              <a:gd name="connsiteY0" fmla="*/ 248491 h 522678"/>
              <a:gd name="connsiteX1" fmla="*/ 481825 w 608271"/>
              <a:gd name="connsiteY1" fmla="*/ 293892 h 522678"/>
              <a:gd name="connsiteX2" fmla="*/ 604637 w 608271"/>
              <a:gd name="connsiteY2" fmla="*/ 486497 h 522678"/>
              <a:gd name="connsiteX3" fmla="*/ 605332 w 608271"/>
              <a:gd name="connsiteY3" fmla="*/ 510486 h 522678"/>
              <a:gd name="connsiteX4" fmla="*/ 584681 w 608271"/>
              <a:gd name="connsiteY4" fmla="*/ 522678 h 522678"/>
              <a:gd name="connsiteX5" fmla="*/ 467131 w 608271"/>
              <a:gd name="connsiteY5" fmla="*/ 522381 h 522678"/>
              <a:gd name="connsiteX6" fmla="*/ 441814 w 608271"/>
              <a:gd name="connsiteY6" fmla="*/ 507115 h 522678"/>
              <a:gd name="connsiteX7" fmla="*/ 385123 w 608271"/>
              <a:gd name="connsiteY7" fmla="*/ 423451 h 522678"/>
              <a:gd name="connsiteX8" fmla="*/ 148136 w 608271"/>
              <a:gd name="connsiteY8" fmla="*/ 432472 h 522678"/>
              <a:gd name="connsiteX9" fmla="*/ 123415 w 608271"/>
              <a:gd name="connsiteY9" fmla="*/ 423650 h 522678"/>
              <a:gd name="connsiteX10" fmla="*/ 11920 w 608271"/>
              <a:gd name="connsiteY10" fmla="*/ 325117 h 522678"/>
              <a:gd name="connsiteX11" fmla="*/ 8843 w 608271"/>
              <a:gd name="connsiteY11" fmla="*/ 275454 h 522678"/>
              <a:gd name="connsiteX12" fmla="*/ 58583 w 608271"/>
              <a:gd name="connsiteY12" fmla="*/ 272381 h 522678"/>
              <a:gd name="connsiteX13" fmla="*/ 159554 w 608271"/>
              <a:gd name="connsiteY13" fmla="*/ 361596 h 522678"/>
              <a:gd name="connsiteX14" fmla="*/ 378869 w 608271"/>
              <a:gd name="connsiteY14" fmla="*/ 319863 h 522678"/>
              <a:gd name="connsiteX15" fmla="*/ 250596 w 608271"/>
              <a:gd name="connsiteY15" fmla="*/ 333741 h 522678"/>
              <a:gd name="connsiteX16" fmla="*/ 211776 w 608271"/>
              <a:gd name="connsiteY16" fmla="*/ 302615 h 522678"/>
              <a:gd name="connsiteX17" fmla="*/ 242951 w 608271"/>
              <a:gd name="connsiteY17" fmla="*/ 263757 h 522678"/>
              <a:gd name="connsiteX18" fmla="*/ 389492 w 608271"/>
              <a:gd name="connsiteY18" fmla="*/ 248491 h 522678"/>
              <a:gd name="connsiteX19" fmla="*/ 22874 w 608271"/>
              <a:gd name="connsiteY19" fmla="*/ 158631 h 522678"/>
              <a:gd name="connsiteX20" fmla="*/ 352733 w 608271"/>
              <a:gd name="connsiteY20" fmla="*/ 158631 h 522678"/>
              <a:gd name="connsiteX21" fmla="*/ 372685 w 608271"/>
              <a:gd name="connsiteY21" fmla="*/ 178545 h 522678"/>
              <a:gd name="connsiteX22" fmla="*/ 372685 w 608271"/>
              <a:gd name="connsiteY22" fmla="*/ 223129 h 522678"/>
              <a:gd name="connsiteX23" fmla="*/ 240067 w 608271"/>
              <a:gd name="connsiteY23" fmla="*/ 237495 h 522678"/>
              <a:gd name="connsiteX24" fmla="*/ 187456 w 608271"/>
              <a:gd name="connsiteY24" fmla="*/ 281485 h 522678"/>
              <a:gd name="connsiteX25" fmla="*/ 108838 w 608271"/>
              <a:gd name="connsiteY25" fmla="*/ 281485 h 522678"/>
              <a:gd name="connsiteX26" fmla="*/ 76180 w 608271"/>
              <a:gd name="connsiteY26" fmla="*/ 252654 h 522678"/>
              <a:gd name="connsiteX27" fmla="*/ 2922 w 608271"/>
              <a:gd name="connsiteY27" fmla="*/ 246313 h 522678"/>
              <a:gd name="connsiteX28" fmla="*/ 2922 w 608271"/>
              <a:gd name="connsiteY28" fmla="*/ 178545 h 522678"/>
              <a:gd name="connsiteX29" fmla="*/ 22874 w 608271"/>
              <a:gd name="connsiteY29" fmla="*/ 158631 h 522678"/>
              <a:gd name="connsiteX30" fmla="*/ 22874 w 608271"/>
              <a:gd name="connsiteY30" fmla="*/ 0 h 522678"/>
              <a:gd name="connsiteX31" fmla="*/ 352733 w 608271"/>
              <a:gd name="connsiteY31" fmla="*/ 0 h 522678"/>
              <a:gd name="connsiteX32" fmla="*/ 372685 w 608271"/>
              <a:gd name="connsiteY32" fmla="*/ 19925 h 522678"/>
              <a:gd name="connsiteX33" fmla="*/ 372685 w 608271"/>
              <a:gd name="connsiteY33" fmla="*/ 102999 h 522678"/>
              <a:gd name="connsiteX34" fmla="*/ 352733 w 608271"/>
              <a:gd name="connsiteY34" fmla="*/ 122925 h 522678"/>
              <a:gd name="connsiteX35" fmla="*/ 22874 w 608271"/>
              <a:gd name="connsiteY35" fmla="*/ 122925 h 522678"/>
              <a:gd name="connsiteX36" fmla="*/ 2922 w 608271"/>
              <a:gd name="connsiteY36" fmla="*/ 102999 h 522678"/>
              <a:gd name="connsiteX37" fmla="*/ 2922 w 608271"/>
              <a:gd name="connsiteY37" fmla="*/ 19925 h 522678"/>
              <a:gd name="connsiteX38" fmla="*/ 22874 w 608271"/>
              <a:gd name="connsiteY38" fmla="*/ 0 h 52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8271" h="522678">
                <a:moveTo>
                  <a:pt x="389492" y="248491"/>
                </a:moveTo>
                <a:cubicBezTo>
                  <a:pt x="425432" y="248491"/>
                  <a:pt x="459883" y="265442"/>
                  <a:pt x="481825" y="293892"/>
                </a:cubicBezTo>
                <a:lnTo>
                  <a:pt x="604637" y="486497"/>
                </a:lnTo>
                <a:cubicBezTo>
                  <a:pt x="609204" y="493733"/>
                  <a:pt x="609502" y="502952"/>
                  <a:pt x="605332" y="510486"/>
                </a:cubicBezTo>
                <a:cubicBezTo>
                  <a:pt x="601162" y="518019"/>
                  <a:pt x="593319" y="522678"/>
                  <a:pt x="584681" y="522678"/>
                </a:cubicBezTo>
                <a:cubicBezTo>
                  <a:pt x="569888" y="522678"/>
                  <a:pt x="467131" y="522381"/>
                  <a:pt x="467131" y="522381"/>
                </a:cubicBezTo>
                <a:cubicBezTo>
                  <a:pt x="457203" y="521290"/>
                  <a:pt x="447771" y="516037"/>
                  <a:pt x="441814" y="507115"/>
                </a:cubicBezTo>
                <a:lnTo>
                  <a:pt x="385123" y="423451"/>
                </a:lnTo>
                <a:lnTo>
                  <a:pt x="148136" y="432472"/>
                </a:lnTo>
                <a:cubicBezTo>
                  <a:pt x="138804" y="432869"/>
                  <a:pt x="129967" y="429498"/>
                  <a:pt x="123415" y="423650"/>
                </a:cubicBezTo>
                <a:lnTo>
                  <a:pt x="11920" y="325117"/>
                </a:lnTo>
                <a:cubicBezTo>
                  <a:pt x="-2674" y="312230"/>
                  <a:pt x="-4064" y="290026"/>
                  <a:pt x="8843" y="275454"/>
                </a:cubicBezTo>
                <a:cubicBezTo>
                  <a:pt x="21749" y="260882"/>
                  <a:pt x="44088" y="259494"/>
                  <a:pt x="58583" y="272381"/>
                </a:cubicBezTo>
                <a:lnTo>
                  <a:pt x="159554" y="361596"/>
                </a:lnTo>
                <a:lnTo>
                  <a:pt x="378869" y="319863"/>
                </a:lnTo>
                <a:lnTo>
                  <a:pt x="250596" y="333741"/>
                </a:lnTo>
                <a:cubicBezTo>
                  <a:pt x="231236" y="335823"/>
                  <a:pt x="213861" y="321846"/>
                  <a:pt x="211776" y="302615"/>
                </a:cubicBezTo>
                <a:cubicBezTo>
                  <a:pt x="209592" y="283285"/>
                  <a:pt x="223591" y="265838"/>
                  <a:pt x="242951" y="263757"/>
                </a:cubicBezTo>
                <a:cubicBezTo>
                  <a:pt x="388896" y="247896"/>
                  <a:pt x="380954" y="248491"/>
                  <a:pt x="389492" y="248491"/>
                </a:cubicBezTo>
                <a:close/>
                <a:moveTo>
                  <a:pt x="22874" y="158631"/>
                </a:moveTo>
                <a:lnTo>
                  <a:pt x="352733" y="158631"/>
                </a:lnTo>
                <a:cubicBezTo>
                  <a:pt x="363751" y="158631"/>
                  <a:pt x="372685" y="167548"/>
                  <a:pt x="372685" y="178545"/>
                </a:cubicBezTo>
                <a:lnTo>
                  <a:pt x="372685" y="223129"/>
                </a:lnTo>
                <a:lnTo>
                  <a:pt x="240067" y="237495"/>
                </a:lnTo>
                <a:cubicBezTo>
                  <a:pt x="213861" y="240368"/>
                  <a:pt x="194107" y="258896"/>
                  <a:pt x="187456" y="281485"/>
                </a:cubicBezTo>
                <a:lnTo>
                  <a:pt x="108838" y="281485"/>
                </a:lnTo>
                <a:lnTo>
                  <a:pt x="76180" y="252654"/>
                </a:lnTo>
                <a:cubicBezTo>
                  <a:pt x="55930" y="234721"/>
                  <a:pt x="26249" y="231947"/>
                  <a:pt x="2922" y="246313"/>
                </a:cubicBezTo>
                <a:lnTo>
                  <a:pt x="2922" y="178545"/>
                </a:lnTo>
                <a:cubicBezTo>
                  <a:pt x="2922" y="167548"/>
                  <a:pt x="11856" y="158631"/>
                  <a:pt x="22874" y="158631"/>
                </a:cubicBezTo>
                <a:close/>
                <a:moveTo>
                  <a:pt x="22874" y="0"/>
                </a:moveTo>
                <a:lnTo>
                  <a:pt x="352733" y="0"/>
                </a:lnTo>
                <a:cubicBezTo>
                  <a:pt x="363751" y="0"/>
                  <a:pt x="372685" y="8922"/>
                  <a:pt x="372685" y="19925"/>
                </a:cubicBezTo>
                <a:lnTo>
                  <a:pt x="372685" y="102999"/>
                </a:lnTo>
                <a:cubicBezTo>
                  <a:pt x="372685" y="114003"/>
                  <a:pt x="363751" y="122925"/>
                  <a:pt x="352733" y="122925"/>
                </a:cubicBezTo>
                <a:lnTo>
                  <a:pt x="22874" y="122925"/>
                </a:lnTo>
                <a:cubicBezTo>
                  <a:pt x="11856" y="122925"/>
                  <a:pt x="2922" y="114003"/>
                  <a:pt x="2922" y="102999"/>
                </a:cubicBezTo>
                <a:lnTo>
                  <a:pt x="2922" y="19925"/>
                </a:lnTo>
                <a:cubicBezTo>
                  <a:pt x="2922" y="8922"/>
                  <a:pt x="11856" y="0"/>
                  <a:pt x="22874" y="0"/>
                </a:cubicBezTo>
                <a:close/>
              </a:path>
            </a:pathLst>
          </a:custGeom>
          <a:solidFill>
            <a:schemeClr val="accent3">
              <a:lumMod val="75000"/>
            </a:schemeClr>
          </a:solidFill>
          <a:ln>
            <a:noFill/>
          </a:ln>
          <a:effectLst/>
          <a:extLst/>
        </p:spPr>
        <p:txBody>
          <a:bodyPr vert="horz" wrap="square" lIns="91440" tIns="45720" rIns="91440" bIns="45720" numCol="1" anchor="t" anchorCtr="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sz="2000"/>
          </a:p>
        </p:txBody>
      </p:sp>
      <p:sp>
        <p:nvSpPr>
          <p:cNvPr id="26" name="ïsḻiḍé">
            <a:extLst>
              <a:ext uri="{FF2B5EF4-FFF2-40B4-BE49-F238E27FC236}">
                <a16:creationId xmlns:a16="http://schemas.microsoft.com/office/drawing/2014/main" id="{4D005CA5-9AF3-4829-BF60-33D52B4C0FDF}"/>
              </a:ext>
            </a:extLst>
          </p:cNvPr>
          <p:cNvSpPr/>
          <p:nvPr/>
        </p:nvSpPr>
        <p:spPr bwMode="auto">
          <a:xfrm>
            <a:off x="9793436" y="2273281"/>
            <a:ext cx="596572" cy="484338"/>
          </a:xfrm>
          <a:custGeom>
            <a:avLst/>
            <a:gdLst>
              <a:gd name="connsiteX0" fmla="*/ 0 w 607639"/>
              <a:gd name="connsiteY0" fmla="*/ 248461 h 493323"/>
              <a:gd name="connsiteX1" fmla="*/ 273068 w 607639"/>
              <a:gd name="connsiteY1" fmla="*/ 400711 h 493323"/>
              <a:gd name="connsiteX2" fmla="*/ 303775 w 607639"/>
              <a:gd name="connsiteY2" fmla="*/ 408710 h 493323"/>
              <a:gd name="connsiteX3" fmla="*/ 334571 w 607639"/>
              <a:gd name="connsiteY3" fmla="*/ 400711 h 493323"/>
              <a:gd name="connsiteX4" fmla="*/ 607639 w 607639"/>
              <a:gd name="connsiteY4" fmla="*/ 248461 h 493323"/>
              <a:gd name="connsiteX5" fmla="*/ 607639 w 607639"/>
              <a:gd name="connsiteY5" fmla="*/ 472348 h 493323"/>
              <a:gd name="connsiteX6" fmla="*/ 586545 w 607639"/>
              <a:gd name="connsiteY6" fmla="*/ 493323 h 493323"/>
              <a:gd name="connsiteX7" fmla="*/ 21005 w 607639"/>
              <a:gd name="connsiteY7" fmla="*/ 493323 h 493323"/>
              <a:gd name="connsiteX8" fmla="*/ 0 w 607639"/>
              <a:gd name="connsiteY8" fmla="*/ 472348 h 493323"/>
              <a:gd name="connsiteX9" fmla="*/ 238623 w 607639"/>
              <a:gd name="connsiteY9" fmla="*/ 42741 h 493323"/>
              <a:gd name="connsiteX10" fmla="*/ 238623 w 607639"/>
              <a:gd name="connsiteY10" fmla="*/ 84683 h 493323"/>
              <a:gd name="connsiteX11" fmla="*/ 369016 w 607639"/>
              <a:gd name="connsiteY11" fmla="*/ 84683 h 493323"/>
              <a:gd name="connsiteX12" fmla="*/ 369016 w 607639"/>
              <a:gd name="connsiteY12" fmla="*/ 42741 h 493323"/>
              <a:gd name="connsiteX13" fmla="*/ 217618 w 607639"/>
              <a:gd name="connsiteY13" fmla="*/ 0 h 493323"/>
              <a:gd name="connsiteX14" fmla="*/ 390021 w 607639"/>
              <a:gd name="connsiteY14" fmla="*/ 0 h 493323"/>
              <a:gd name="connsiteX15" fmla="*/ 411026 w 607639"/>
              <a:gd name="connsiteY15" fmla="*/ 20971 h 493323"/>
              <a:gd name="connsiteX16" fmla="*/ 411026 w 607639"/>
              <a:gd name="connsiteY16" fmla="*/ 84683 h 493323"/>
              <a:gd name="connsiteX17" fmla="*/ 586545 w 607639"/>
              <a:gd name="connsiteY17" fmla="*/ 84683 h 493323"/>
              <a:gd name="connsiteX18" fmla="*/ 607639 w 607639"/>
              <a:gd name="connsiteY18" fmla="*/ 105653 h 493323"/>
              <a:gd name="connsiteX19" fmla="*/ 607639 w 607639"/>
              <a:gd name="connsiteY19" fmla="*/ 188025 h 493323"/>
              <a:gd name="connsiteX20" fmla="*/ 596869 w 607639"/>
              <a:gd name="connsiteY20" fmla="*/ 206330 h 493323"/>
              <a:gd name="connsiteX21" fmla="*/ 341691 w 607639"/>
              <a:gd name="connsiteY21" fmla="*/ 348593 h 493323"/>
              <a:gd name="connsiteX22" fmla="*/ 341691 w 607639"/>
              <a:gd name="connsiteY22" fmla="*/ 301409 h 493323"/>
              <a:gd name="connsiteX23" fmla="*/ 329142 w 607639"/>
              <a:gd name="connsiteY23" fmla="*/ 288969 h 493323"/>
              <a:gd name="connsiteX24" fmla="*/ 278409 w 607639"/>
              <a:gd name="connsiteY24" fmla="*/ 288969 h 493323"/>
              <a:gd name="connsiteX25" fmla="*/ 265948 w 607639"/>
              <a:gd name="connsiteY25" fmla="*/ 301409 h 493323"/>
              <a:gd name="connsiteX26" fmla="*/ 265948 w 607639"/>
              <a:gd name="connsiteY26" fmla="*/ 348593 h 493323"/>
              <a:gd name="connsiteX27" fmla="*/ 10770 w 607639"/>
              <a:gd name="connsiteY27" fmla="*/ 206330 h 493323"/>
              <a:gd name="connsiteX28" fmla="*/ 0 w 607639"/>
              <a:gd name="connsiteY28" fmla="*/ 188025 h 493323"/>
              <a:gd name="connsiteX29" fmla="*/ 0 w 607639"/>
              <a:gd name="connsiteY29" fmla="*/ 105653 h 493323"/>
              <a:gd name="connsiteX30" fmla="*/ 21005 w 607639"/>
              <a:gd name="connsiteY30" fmla="*/ 84683 h 493323"/>
              <a:gd name="connsiteX31" fmla="*/ 196613 w 607639"/>
              <a:gd name="connsiteY31" fmla="*/ 84683 h 493323"/>
              <a:gd name="connsiteX32" fmla="*/ 196613 w 607639"/>
              <a:gd name="connsiteY32" fmla="*/ 20971 h 493323"/>
              <a:gd name="connsiteX33" fmla="*/ 217618 w 607639"/>
              <a:gd name="connsiteY33" fmla="*/ 0 h 493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7639" h="493323">
                <a:moveTo>
                  <a:pt x="0" y="248461"/>
                </a:moveTo>
                <a:lnTo>
                  <a:pt x="273068" y="400711"/>
                </a:lnTo>
                <a:cubicBezTo>
                  <a:pt x="282414" y="405955"/>
                  <a:pt x="293094" y="408710"/>
                  <a:pt x="303775" y="408710"/>
                </a:cubicBezTo>
                <a:cubicBezTo>
                  <a:pt x="314545" y="408710"/>
                  <a:pt x="325136" y="405955"/>
                  <a:pt x="334571" y="400711"/>
                </a:cubicBezTo>
                <a:lnTo>
                  <a:pt x="607639" y="248461"/>
                </a:lnTo>
                <a:lnTo>
                  <a:pt x="607639" y="472348"/>
                </a:lnTo>
                <a:cubicBezTo>
                  <a:pt x="607639" y="483902"/>
                  <a:pt x="598204" y="493323"/>
                  <a:pt x="586545" y="493323"/>
                </a:cubicBezTo>
                <a:lnTo>
                  <a:pt x="21005" y="493323"/>
                </a:lnTo>
                <a:cubicBezTo>
                  <a:pt x="9435" y="493323"/>
                  <a:pt x="0" y="483902"/>
                  <a:pt x="0" y="472348"/>
                </a:cubicBezTo>
                <a:close/>
                <a:moveTo>
                  <a:pt x="238623" y="42741"/>
                </a:moveTo>
                <a:lnTo>
                  <a:pt x="238623" y="84683"/>
                </a:lnTo>
                <a:lnTo>
                  <a:pt x="369016" y="84683"/>
                </a:lnTo>
                <a:lnTo>
                  <a:pt x="369016" y="42741"/>
                </a:lnTo>
                <a:close/>
                <a:moveTo>
                  <a:pt x="217618" y="0"/>
                </a:moveTo>
                <a:lnTo>
                  <a:pt x="390021" y="0"/>
                </a:lnTo>
                <a:cubicBezTo>
                  <a:pt x="401592" y="0"/>
                  <a:pt x="411026" y="9419"/>
                  <a:pt x="411026" y="20971"/>
                </a:cubicBezTo>
                <a:lnTo>
                  <a:pt x="411026" y="84683"/>
                </a:lnTo>
                <a:lnTo>
                  <a:pt x="586545" y="84683"/>
                </a:lnTo>
                <a:cubicBezTo>
                  <a:pt x="598204" y="84683"/>
                  <a:pt x="607639" y="94102"/>
                  <a:pt x="607639" y="105653"/>
                </a:cubicBezTo>
                <a:lnTo>
                  <a:pt x="607639" y="188025"/>
                </a:lnTo>
                <a:cubicBezTo>
                  <a:pt x="607639" y="195667"/>
                  <a:pt x="603456" y="202687"/>
                  <a:pt x="596869" y="206330"/>
                </a:cubicBezTo>
                <a:lnTo>
                  <a:pt x="341691" y="348593"/>
                </a:lnTo>
                <a:lnTo>
                  <a:pt x="341691" y="301409"/>
                </a:lnTo>
                <a:cubicBezTo>
                  <a:pt x="341691" y="294567"/>
                  <a:pt x="336084" y="288969"/>
                  <a:pt x="329142" y="288969"/>
                </a:cubicBezTo>
                <a:lnTo>
                  <a:pt x="278409" y="288969"/>
                </a:lnTo>
                <a:cubicBezTo>
                  <a:pt x="271555" y="288969"/>
                  <a:pt x="265948" y="294567"/>
                  <a:pt x="265948" y="301409"/>
                </a:cubicBezTo>
                <a:lnTo>
                  <a:pt x="265948" y="348593"/>
                </a:lnTo>
                <a:lnTo>
                  <a:pt x="10770" y="206330"/>
                </a:lnTo>
                <a:cubicBezTo>
                  <a:pt x="4094" y="202687"/>
                  <a:pt x="0" y="195667"/>
                  <a:pt x="0" y="188025"/>
                </a:cubicBezTo>
                <a:lnTo>
                  <a:pt x="0" y="105653"/>
                </a:lnTo>
                <a:cubicBezTo>
                  <a:pt x="0" y="94102"/>
                  <a:pt x="9435" y="84683"/>
                  <a:pt x="21005" y="84683"/>
                </a:cubicBezTo>
                <a:lnTo>
                  <a:pt x="196613" y="84683"/>
                </a:lnTo>
                <a:lnTo>
                  <a:pt x="196613" y="20971"/>
                </a:lnTo>
                <a:cubicBezTo>
                  <a:pt x="196613" y="9419"/>
                  <a:pt x="205958" y="0"/>
                  <a:pt x="217618" y="0"/>
                </a:cubicBezTo>
                <a:close/>
              </a:path>
            </a:pathLst>
          </a:custGeom>
          <a:solidFill>
            <a:schemeClr val="accent2"/>
          </a:solidFill>
          <a:ln>
            <a:noFill/>
          </a:ln>
          <a:effectLst/>
          <a:extLst/>
        </p:spPr>
        <p:txBody>
          <a:bodyPr vert="horz" wrap="square" lIns="91440" tIns="45720" rIns="91440" bIns="45720" numCol="1" anchor="t" anchorCtr="0" compatLnSpc="1">
            <a:prstTxWarp prst="textNoShape">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sz="2000"/>
          </a:p>
        </p:txBody>
      </p:sp>
      <p:sp>
        <p:nvSpPr>
          <p:cNvPr id="27" name="îSļïḑe">
            <a:extLst>
              <a:ext uri="{FF2B5EF4-FFF2-40B4-BE49-F238E27FC236}">
                <a16:creationId xmlns:a16="http://schemas.microsoft.com/office/drawing/2014/main" id="{6CAB9028-F2DE-481E-8F5D-9F5CBB0C77BF}"/>
              </a:ext>
            </a:extLst>
          </p:cNvPr>
          <p:cNvSpPr/>
          <p:nvPr/>
        </p:nvSpPr>
        <p:spPr>
          <a:xfrm>
            <a:off x="8986487" y="4061390"/>
            <a:ext cx="157596" cy="15759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en-US" sz="2000" dirty="0">
              <a:latin typeface="+mn-ea"/>
            </a:endParaRPr>
          </a:p>
        </p:txBody>
      </p:sp>
      <p:sp>
        <p:nvSpPr>
          <p:cNvPr id="28" name="îşľídé">
            <a:extLst>
              <a:ext uri="{FF2B5EF4-FFF2-40B4-BE49-F238E27FC236}">
                <a16:creationId xmlns:a16="http://schemas.microsoft.com/office/drawing/2014/main" id="{CCCA550D-F092-4F7E-A303-0F399F7BE8D7}"/>
              </a:ext>
            </a:extLst>
          </p:cNvPr>
          <p:cNvSpPr/>
          <p:nvPr/>
        </p:nvSpPr>
        <p:spPr>
          <a:xfrm>
            <a:off x="8986487" y="4607637"/>
            <a:ext cx="157596" cy="15759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en-US" sz="2000" dirty="0">
              <a:latin typeface="+mn-ea"/>
            </a:endParaRPr>
          </a:p>
        </p:txBody>
      </p:sp>
      <p:sp>
        <p:nvSpPr>
          <p:cNvPr id="29" name="iSḷiḑê">
            <a:extLst>
              <a:ext uri="{FF2B5EF4-FFF2-40B4-BE49-F238E27FC236}">
                <a16:creationId xmlns:a16="http://schemas.microsoft.com/office/drawing/2014/main" id="{04BC5C4D-96A4-4E7B-AE6B-AB7B9517569C}"/>
              </a:ext>
            </a:extLst>
          </p:cNvPr>
          <p:cNvSpPr/>
          <p:nvPr/>
        </p:nvSpPr>
        <p:spPr>
          <a:xfrm>
            <a:off x="8986487" y="5153884"/>
            <a:ext cx="157596" cy="15759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en-US" sz="2000" dirty="0">
              <a:latin typeface="+mn-ea"/>
            </a:endParaRPr>
          </a:p>
        </p:txBody>
      </p:sp>
      <p:sp>
        <p:nvSpPr>
          <p:cNvPr id="30" name="îṥļiḍè">
            <a:extLst>
              <a:ext uri="{FF2B5EF4-FFF2-40B4-BE49-F238E27FC236}">
                <a16:creationId xmlns:a16="http://schemas.microsoft.com/office/drawing/2014/main" id="{E8BD5F59-1C37-4000-8093-F9A4008ED8F5}"/>
              </a:ext>
            </a:extLst>
          </p:cNvPr>
          <p:cNvSpPr/>
          <p:nvPr/>
        </p:nvSpPr>
        <p:spPr>
          <a:xfrm>
            <a:off x="8986487" y="5700132"/>
            <a:ext cx="157596" cy="15759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en-US" sz="2000" dirty="0">
              <a:latin typeface="+mn-ea"/>
            </a:endParaRPr>
          </a:p>
        </p:txBody>
      </p:sp>
      <p:sp>
        <p:nvSpPr>
          <p:cNvPr id="31" name="文本占位符 92">
            <a:extLst>
              <a:ext uri="{FF2B5EF4-FFF2-40B4-BE49-F238E27FC236}">
                <a16:creationId xmlns:a16="http://schemas.microsoft.com/office/drawing/2014/main" id="{7AC9149D-9126-4299-A7FB-6AC6410E2534}"/>
              </a:ext>
            </a:extLst>
          </p:cNvPr>
          <p:cNvSpPr txBox="1">
            <a:spLocks/>
          </p:cNvSpPr>
          <p:nvPr/>
        </p:nvSpPr>
        <p:spPr>
          <a:xfrm>
            <a:off x="1188866" y="3034554"/>
            <a:ext cx="1808976" cy="466404"/>
          </a:xfrm>
          <a:custGeom>
            <a:avLst/>
            <a:gdLst>
              <a:gd name="connsiteX0" fmla="*/ 68946 w 1808976"/>
              <a:gd name="connsiteY0" fmla="*/ 0 h 413670"/>
              <a:gd name="connsiteX1" fmla="*/ 1740030 w 1808976"/>
              <a:gd name="connsiteY1" fmla="*/ 0 h 413670"/>
              <a:gd name="connsiteX2" fmla="*/ 1808976 w 1808976"/>
              <a:gd name="connsiteY2" fmla="*/ 68946 h 413670"/>
              <a:gd name="connsiteX3" fmla="*/ 1808976 w 1808976"/>
              <a:gd name="connsiteY3" fmla="*/ 344724 h 413670"/>
              <a:gd name="connsiteX4" fmla="*/ 1740030 w 1808976"/>
              <a:gd name="connsiteY4" fmla="*/ 413670 h 413670"/>
              <a:gd name="connsiteX5" fmla="*/ 68946 w 1808976"/>
              <a:gd name="connsiteY5" fmla="*/ 413670 h 413670"/>
              <a:gd name="connsiteX6" fmla="*/ 0 w 1808976"/>
              <a:gd name="connsiteY6" fmla="*/ 344724 h 413670"/>
              <a:gd name="connsiteX7" fmla="*/ 0 w 1808976"/>
              <a:gd name="connsiteY7" fmla="*/ 68946 h 413670"/>
              <a:gd name="connsiteX8" fmla="*/ 68946 w 1808976"/>
              <a:gd name="connsiteY8" fmla="*/ 0 h 41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8976" h="413670">
                <a:moveTo>
                  <a:pt x="68946" y="0"/>
                </a:moveTo>
                <a:lnTo>
                  <a:pt x="1740030" y="0"/>
                </a:lnTo>
                <a:cubicBezTo>
                  <a:pt x="1778108" y="0"/>
                  <a:pt x="1808976" y="30868"/>
                  <a:pt x="1808976" y="68946"/>
                </a:cubicBezTo>
                <a:lnTo>
                  <a:pt x="1808976" y="344724"/>
                </a:lnTo>
                <a:cubicBezTo>
                  <a:pt x="1808976" y="382802"/>
                  <a:pt x="1778108" y="413670"/>
                  <a:pt x="1740030" y="413670"/>
                </a:cubicBezTo>
                <a:lnTo>
                  <a:pt x="68946" y="413670"/>
                </a:lnTo>
                <a:cubicBezTo>
                  <a:pt x="30868" y="413670"/>
                  <a:pt x="0" y="382802"/>
                  <a:pt x="0" y="344724"/>
                </a:cubicBezTo>
                <a:lnTo>
                  <a:pt x="0" y="68946"/>
                </a:lnTo>
                <a:cubicBezTo>
                  <a:pt x="0" y="30868"/>
                  <a:pt x="30868" y="0"/>
                  <a:pt x="68946" y="0"/>
                </a:cubicBezTo>
                <a:close/>
              </a:path>
            </a:pathLst>
          </a:custGeom>
          <a:solidFill>
            <a:schemeClr val="accent1">
              <a:lumMod val="75000"/>
              <a:lumOff val="25000"/>
            </a:schemeClr>
          </a:solidFill>
          <a:effectLst/>
        </p:spPr>
        <p:txBody>
          <a:bodyPr wrap="square"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b="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latin typeface="+mn-ea"/>
              </a:rPr>
              <a:t>优势</a:t>
            </a:r>
          </a:p>
        </p:txBody>
      </p:sp>
      <p:sp>
        <p:nvSpPr>
          <p:cNvPr id="32" name="文本占位符 93">
            <a:extLst>
              <a:ext uri="{FF2B5EF4-FFF2-40B4-BE49-F238E27FC236}">
                <a16:creationId xmlns:a16="http://schemas.microsoft.com/office/drawing/2014/main" id="{6136E74C-3CC3-4F1A-AA35-D31BD3663ABD}"/>
              </a:ext>
            </a:extLst>
          </p:cNvPr>
          <p:cNvSpPr txBox="1">
            <a:spLocks/>
          </p:cNvSpPr>
          <p:nvPr/>
        </p:nvSpPr>
        <p:spPr>
          <a:xfrm>
            <a:off x="3857296" y="3034554"/>
            <a:ext cx="1808976" cy="466404"/>
          </a:xfrm>
          <a:custGeom>
            <a:avLst/>
            <a:gdLst>
              <a:gd name="connsiteX0" fmla="*/ 68946 w 1808976"/>
              <a:gd name="connsiteY0" fmla="*/ 0 h 413670"/>
              <a:gd name="connsiteX1" fmla="*/ 1740030 w 1808976"/>
              <a:gd name="connsiteY1" fmla="*/ 0 h 413670"/>
              <a:gd name="connsiteX2" fmla="*/ 1808976 w 1808976"/>
              <a:gd name="connsiteY2" fmla="*/ 68946 h 413670"/>
              <a:gd name="connsiteX3" fmla="*/ 1808976 w 1808976"/>
              <a:gd name="connsiteY3" fmla="*/ 344724 h 413670"/>
              <a:gd name="connsiteX4" fmla="*/ 1740030 w 1808976"/>
              <a:gd name="connsiteY4" fmla="*/ 413670 h 413670"/>
              <a:gd name="connsiteX5" fmla="*/ 68946 w 1808976"/>
              <a:gd name="connsiteY5" fmla="*/ 413670 h 413670"/>
              <a:gd name="connsiteX6" fmla="*/ 0 w 1808976"/>
              <a:gd name="connsiteY6" fmla="*/ 344724 h 413670"/>
              <a:gd name="connsiteX7" fmla="*/ 0 w 1808976"/>
              <a:gd name="connsiteY7" fmla="*/ 68946 h 413670"/>
              <a:gd name="connsiteX8" fmla="*/ 68946 w 1808976"/>
              <a:gd name="connsiteY8" fmla="*/ 0 h 41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8976" h="413670">
                <a:moveTo>
                  <a:pt x="68946" y="0"/>
                </a:moveTo>
                <a:lnTo>
                  <a:pt x="1740030" y="0"/>
                </a:lnTo>
                <a:cubicBezTo>
                  <a:pt x="1778108" y="0"/>
                  <a:pt x="1808976" y="30868"/>
                  <a:pt x="1808976" y="68946"/>
                </a:cubicBezTo>
                <a:lnTo>
                  <a:pt x="1808976" y="344724"/>
                </a:lnTo>
                <a:cubicBezTo>
                  <a:pt x="1808976" y="382802"/>
                  <a:pt x="1778108" y="413670"/>
                  <a:pt x="1740030" y="413670"/>
                </a:cubicBezTo>
                <a:lnTo>
                  <a:pt x="68946" y="413670"/>
                </a:lnTo>
                <a:cubicBezTo>
                  <a:pt x="30868" y="413670"/>
                  <a:pt x="0" y="382802"/>
                  <a:pt x="0" y="344724"/>
                </a:cubicBezTo>
                <a:lnTo>
                  <a:pt x="0" y="68946"/>
                </a:lnTo>
                <a:cubicBezTo>
                  <a:pt x="0" y="30868"/>
                  <a:pt x="30868" y="0"/>
                  <a:pt x="68946" y="0"/>
                </a:cubicBezTo>
                <a:close/>
              </a:path>
            </a:pathLst>
          </a:custGeom>
          <a:solidFill>
            <a:schemeClr val="accent3">
              <a:lumMod val="75000"/>
            </a:schemeClr>
          </a:solidFill>
          <a:effectLst/>
        </p:spPr>
        <p:txBody>
          <a:bodyPr vert="horz" wrap="square" lIns="91440" tIns="45720" rIns="91440" bIns="4572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zh-CN" altLang="en-US" sz="2400" b="0" kern="1200" dirty="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zh-CN" altLang="en-US" dirty="0">
                <a:latin typeface="+mn-ea"/>
              </a:rPr>
              <a:t>劣势</a:t>
            </a:r>
          </a:p>
        </p:txBody>
      </p:sp>
      <p:sp>
        <p:nvSpPr>
          <p:cNvPr id="33" name="文本占位符 94">
            <a:extLst>
              <a:ext uri="{FF2B5EF4-FFF2-40B4-BE49-F238E27FC236}">
                <a16:creationId xmlns:a16="http://schemas.microsoft.com/office/drawing/2014/main" id="{AE9A6A82-1C2A-4CCB-A358-55CE0BE5D918}"/>
              </a:ext>
            </a:extLst>
          </p:cNvPr>
          <p:cNvSpPr txBox="1">
            <a:spLocks/>
          </p:cNvSpPr>
          <p:nvPr/>
        </p:nvSpPr>
        <p:spPr>
          <a:xfrm>
            <a:off x="6525726" y="3034554"/>
            <a:ext cx="1808976" cy="466404"/>
          </a:xfrm>
          <a:custGeom>
            <a:avLst/>
            <a:gdLst>
              <a:gd name="connsiteX0" fmla="*/ 68946 w 1808976"/>
              <a:gd name="connsiteY0" fmla="*/ 0 h 413670"/>
              <a:gd name="connsiteX1" fmla="*/ 1740030 w 1808976"/>
              <a:gd name="connsiteY1" fmla="*/ 0 h 413670"/>
              <a:gd name="connsiteX2" fmla="*/ 1808976 w 1808976"/>
              <a:gd name="connsiteY2" fmla="*/ 68946 h 413670"/>
              <a:gd name="connsiteX3" fmla="*/ 1808976 w 1808976"/>
              <a:gd name="connsiteY3" fmla="*/ 344724 h 413670"/>
              <a:gd name="connsiteX4" fmla="*/ 1740030 w 1808976"/>
              <a:gd name="connsiteY4" fmla="*/ 413670 h 413670"/>
              <a:gd name="connsiteX5" fmla="*/ 68946 w 1808976"/>
              <a:gd name="connsiteY5" fmla="*/ 413670 h 413670"/>
              <a:gd name="connsiteX6" fmla="*/ 0 w 1808976"/>
              <a:gd name="connsiteY6" fmla="*/ 344724 h 413670"/>
              <a:gd name="connsiteX7" fmla="*/ 0 w 1808976"/>
              <a:gd name="connsiteY7" fmla="*/ 68946 h 413670"/>
              <a:gd name="connsiteX8" fmla="*/ 68946 w 1808976"/>
              <a:gd name="connsiteY8" fmla="*/ 0 h 41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8976" h="413670">
                <a:moveTo>
                  <a:pt x="68946" y="0"/>
                </a:moveTo>
                <a:lnTo>
                  <a:pt x="1740030" y="0"/>
                </a:lnTo>
                <a:cubicBezTo>
                  <a:pt x="1778108" y="0"/>
                  <a:pt x="1808976" y="30868"/>
                  <a:pt x="1808976" y="68946"/>
                </a:cubicBezTo>
                <a:lnTo>
                  <a:pt x="1808976" y="344724"/>
                </a:lnTo>
                <a:cubicBezTo>
                  <a:pt x="1808976" y="382802"/>
                  <a:pt x="1778108" y="413670"/>
                  <a:pt x="1740030" y="413670"/>
                </a:cubicBezTo>
                <a:lnTo>
                  <a:pt x="68946" y="413670"/>
                </a:lnTo>
                <a:cubicBezTo>
                  <a:pt x="30868" y="413670"/>
                  <a:pt x="0" y="382802"/>
                  <a:pt x="0" y="344724"/>
                </a:cubicBezTo>
                <a:lnTo>
                  <a:pt x="0" y="68946"/>
                </a:lnTo>
                <a:cubicBezTo>
                  <a:pt x="0" y="30868"/>
                  <a:pt x="30868" y="0"/>
                  <a:pt x="68946" y="0"/>
                </a:cubicBezTo>
                <a:close/>
              </a:path>
            </a:pathLst>
          </a:custGeom>
          <a:solidFill>
            <a:schemeClr val="accent4">
              <a:lumMod val="50000"/>
            </a:schemeClr>
          </a:solidFill>
          <a:effectLst/>
        </p:spPr>
        <p:txBody>
          <a:bodyPr vert="horz" wrap="square" lIns="91440" tIns="45720" rIns="91440" bIns="4572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zh-CN" altLang="en-US" sz="2400" b="0" kern="1200" dirty="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zh-CN" altLang="en-US" dirty="0">
                <a:latin typeface="+mn-ea"/>
              </a:rPr>
              <a:t>机会</a:t>
            </a:r>
          </a:p>
        </p:txBody>
      </p:sp>
      <p:sp>
        <p:nvSpPr>
          <p:cNvPr id="34" name="文本占位符 95">
            <a:extLst>
              <a:ext uri="{FF2B5EF4-FFF2-40B4-BE49-F238E27FC236}">
                <a16:creationId xmlns:a16="http://schemas.microsoft.com/office/drawing/2014/main" id="{6768CD7F-6FC4-4C09-97AA-A7E9D9C2BA89}"/>
              </a:ext>
            </a:extLst>
          </p:cNvPr>
          <p:cNvSpPr txBox="1">
            <a:spLocks/>
          </p:cNvSpPr>
          <p:nvPr/>
        </p:nvSpPr>
        <p:spPr>
          <a:xfrm>
            <a:off x="9194156" y="3029298"/>
            <a:ext cx="1808976" cy="466404"/>
          </a:xfrm>
          <a:custGeom>
            <a:avLst/>
            <a:gdLst>
              <a:gd name="connsiteX0" fmla="*/ 68946 w 1808976"/>
              <a:gd name="connsiteY0" fmla="*/ 0 h 413670"/>
              <a:gd name="connsiteX1" fmla="*/ 1740030 w 1808976"/>
              <a:gd name="connsiteY1" fmla="*/ 0 h 413670"/>
              <a:gd name="connsiteX2" fmla="*/ 1808976 w 1808976"/>
              <a:gd name="connsiteY2" fmla="*/ 68946 h 413670"/>
              <a:gd name="connsiteX3" fmla="*/ 1808976 w 1808976"/>
              <a:gd name="connsiteY3" fmla="*/ 344724 h 413670"/>
              <a:gd name="connsiteX4" fmla="*/ 1740030 w 1808976"/>
              <a:gd name="connsiteY4" fmla="*/ 413670 h 413670"/>
              <a:gd name="connsiteX5" fmla="*/ 68946 w 1808976"/>
              <a:gd name="connsiteY5" fmla="*/ 413670 h 413670"/>
              <a:gd name="connsiteX6" fmla="*/ 0 w 1808976"/>
              <a:gd name="connsiteY6" fmla="*/ 344724 h 413670"/>
              <a:gd name="connsiteX7" fmla="*/ 0 w 1808976"/>
              <a:gd name="connsiteY7" fmla="*/ 68946 h 413670"/>
              <a:gd name="connsiteX8" fmla="*/ 68946 w 1808976"/>
              <a:gd name="connsiteY8" fmla="*/ 0 h 41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8976" h="413670">
                <a:moveTo>
                  <a:pt x="68946" y="0"/>
                </a:moveTo>
                <a:lnTo>
                  <a:pt x="1740030" y="0"/>
                </a:lnTo>
                <a:cubicBezTo>
                  <a:pt x="1778108" y="0"/>
                  <a:pt x="1808976" y="30868"/>
                  <a:pt x="1808976" y="68946"/>
                </a:cubicBezTo>
                <a:lnTo>
                  <a:pt x="1808976" y="344724"/>
                </a:lnTo>
                <a:cubicBezTo>
                  <a:pt x="1808976" y="382802"/>
                  <a:pt x="1778108" y="413670"/>
                  <a:pt x="1740030" y="413670"/>
                </a:cubicBezTo>
                <a:lnTo>
                  <a:pt x="68946" y="413670"/>
                </a:lnTo>
                <a:cubicBezTo>
                  <a:pt x="30868" y="413670"/>
                  <a:pt x="0" y="382802"/>
                  <a:pt x="0" y="344724"/>
                </a:cubicBezTo>
                <a:lnTo>
                  <a:pt x="0" y="68946"/>
                </a:lnTo>
                <a:cubicBezTo>
                  <a:pt x="0" y="30868"/>
                  <a:pt x="30868" y="0"/>
                  <a:pt x="68946" y="0"/>
                </a:cubicBezTo>
                <a:close/>
              </a:path>
            </a:pathLst>
          </a:custGeom>
          <a:solidFill>
            <a:schemeClr val="accent2"/>
          </a:solidFill>
          <a:effectLst/>
        </p:spPr>
        <p:txBody>
          <a:bodyPr vert="horz" wrap="square" lIns="91440" tIns="45720" rIns="91440" bIns="4572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zh-CN" altLang="en-US" sz="2400" b="0" kern="1200" dirty="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zh-CN" altLang="en-US" dirty="0">
                <a:latin typeface="+mn-ea"/>
              </a:rPr>
              <a:t>挑战</a:t>
            </a:r>
          </a:p>
        </p:txBody>
      </p:sp>
      <p:sp>
        <p:nvSpPr>
          <p:cNvPr id="36" name="文本占位符 5">
            <a:extLst>
              <a:ext uri="{FF2B5EF4-FFF2-40B4-BE49-F238E27FC236}">
                <a16:creationId xmlns:a16="http://schemas.microsoft.com/office/drawing/2014/main" id="{CE13BEDC-6289-4BFD-8904-9864A609586B}"/>
              </a:ext>
            </a:extLst>
          </p:cNvPr>
          <p:cNvSpPr txBox="1">
            <a:spLocks/>
          </p:cNvSpPr>
          <p:nvPr/>
        </p:nvSpPr>
        <p:spPr>
          <a:xfrm>
            <a:off x="1191663" y="4556761"/>
            <a:ext cx="2057853" cy="328050"/>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输入文字输入文字</a:t>
            </a:r>
          </a:p>
        </p:txBody>
      </p:sp>
      <p:sp>
        <p:nvSpPr>
          <p:cNvPr id="37" name="文本占位符 5">
            <a:extLst>
              <a:ext uri="{FF2B5EF4-FFF2-40B4-BE49-F238E27FC236}">
                <a16:creationId xmlns:a16="http://schemas.microsoft.com/office/drawing/2014/main" id="{BAC0E83C-BE7F-41FB-9CF0-A6A6C38969FB}"/>
              </a:ext>
            </a:extLst>
          </p:cNvPr>
          <p:cNvSpPr txBox="1">
            <a:spLocks/>
          </p:cNvSpPr>
          <p:nvPr/>
        </p:nvSpPr>
        <p:spPr>
          <a:xfrm>
            <a:off x="1194454" y="5096719"/>
            <a:ext cx="2057853" cy="328050"/>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输入文字输入文字</a:t>
            </a:r>
          </a:p>
        </p:txBody>
      </p:sp>
      <p:sp>
        <p:nvSpPr>
          <p:cNvPr id="38" name="文本占位符 5">
            <a:extLst>
              <a:ext uri="{FF2B5EF4-FFF2-40B4-BE49-F238E27FC236}">
                <a16:creationId xmlns:a16="http://schemas.microsoft.com/office/drawing/2014/main" id="{4B01197E-5F46-45F8-BF47-1D99EAE5A6B1}"/>
              </a:ext>
            </a:extLst>
          </p:cNvPr>
          <p:cNvSpPr txBox="1">
            <a:spLocks/>
          </p:cNvSpPr>
          <p:nvPr/>
        </p:nvSpPr>
        <p:spPr>
          <a:xfrm>
            <a:off x="1197245" y="5636677"/>
            <a:ext cx="2057853" cy="328050"/>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输入文字输入文字</a:t>
            </a:r>
          </a:p>
        </p:txBody>
      </p:sp>
      <p:sp>
        <p:nvSpPr>
          <p:cNvPr id="39" name="文本占位符 5">
            <a:extLst>
              <a:ext uri="{FF2B5EF4-FFF2-40B4-BE49-F238E27FC236}">
                <a16:creationId xmlns:a16="http://schemas.microsoft.com/office/drawing/2014/main" id="{3D113A77-2382-4093-A455-9527057F899C}"/>
              </a:ext>
            </a:extLst>
          </p:cNvPr>
          <p:cNvSpPr txBox="1">
            <a:spLocks/>
          </p:cNvSpPr>
          <p:nvPr/>
        </p:nvSpPr>
        <p:spPr>
          <a:xfrm>
            <a:off x="3871522" y="4016803"/>
            <a:ext cx="2057853" cy="328050"/>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输入文字输入文字</a:t>
            </a:r>
          </a:p>
        </p:txBody>
      </p:sp>
      <p:sp>
        <p:nvSpPr>
          <p:cNvPr id="40" name="文本占位符 5">
            <a:extLst>
              <a:ext uri="{FF2B5EF4-FFF2-40B4-BE49-F238E27FC236}">
                <a16:creationId xmlns:a16="http://schemas.microsoft.com/office/drawing/2014/main" id="{15B8ECFD-61B9-46BC-AA43-C991F910920E}"/>
              </a:ext>
            </a:extLst>
          </p:cNvPr>
          <p:cNvSpPr txBox="1">
            <a:spLocks/>
          </p:cNvSpPr>
          <p:nvPr/>
        </p:nvSpPr>
        <p:spPr>
          <a:xfrm>
            <a:off x="3874313" y="4556761"/>
            <a:ext cx="2057853" cy="328050"/>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输入文字输入文字</a:t>
            </a:r>
          </a:p>
        </p:txBody>
      </p:sp>
      <p:sp>
        <p:nvSpPr>
          <p:cNvPr id="41" name="文本占位符 5">
            <a:extLst>
              <a:ext uri="{FF2B5EF4-FFF2-40B4-BE49-F238E27FC236}">
                <a16:creationId xmlns:a16="http://schemas.microsoft.com/office/drawing/2014/main" id="{FE2958FD-3613-4D0E-ADD8-AF2FF79DCA39}"/>
              </a:ext>
            </a:extLst>
          </p:cNvPr>
          <p:cNvSpPr txBox="1">
            <a:spLocks/>
          </p:cNvSpPr>
          <p:nvPr/>
        </p:nvSpPr>
        <p:spPr>
          <a:xfrm>
            <a:off x="3877104" y="5096719"/>
            <a:ext cx="2057853" cy="328050"/>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输入文字输入文字</a:t>
            </a:r>
          </a:p>
        </p:txBody>
      </p:sp>
      <p:sp>
        <p:nvSpPr>
          <p:cNvPr id="42" name="文本占位符 5">
            <a:extLst>
              <a:ext uri="{FF2B5EF4-FFF2-40B4-BE49-F238E27FC236}">
                <a16:creationId xmlns:a16="http://schemas.microsoft.com/office/drawing/2014/main" id="{A836D417-4390-4C82-8553-DEE0665F96C9}"/>
              </a:ext>
            </a:extLst>
          </p:cNvPr>
          <p:cNvSpPr txBox="1">
            <a:spLocks/>
          </p:cNvSpPr>
          <p:nvPr/>
        </p:nvSpPr>
        <p:spPr>
          <a:xfrm>
            <a:off x="3879895" y="5636677"/>
            <a:ext cx="2057853" cy="328050"/>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输入文字输入文字</a:t>
            </a:r>
          </a:p>
        </p:txBody>
      </p:sp>
      <p:sp>
        <p:nvSpPr>
          <p:cNvPr id="43" name="文本占位符 5">
            <a:extLst>
              <a:ext uri="{FF2B5EF4-FFF2-40B4-BE49-F238E27FC236}">
                <a16:creationId xmlns:a16="http://schemas.microsoft.com/office/drawing/2014/main" id="{34E8F02D-2376-440D-8FB0-4A664CF3E2B1}"/>
              </a:ext>
            </a:extLst>
          </p:cNvPr>
          <p:cNvSpPr txBox="1">
            <a:spLocks/>
          </p:cNvSpPr>
          <p:nvPr/>
        </p:nvSpPr>
        <p:spPr>
          <a:xfrm>
            <a:off x="6531312" y="4016803"/>
            <a:ext cx="2057853" cy="328050"/>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输入文字输入文字</a:t>
            </a:r>
          </a:p>
        </p:txBody>
      </p:sp>
      <p:sp>
        <p:nvSpPr>
          <p:cNvPr id="44" name="文本占位符 5">
            <a:extLst>
              <a:ext uri="{FF2B5EF4-FFF2-40B4-BE49-F238E27FC236}">
                <a16:creationId xmlns:a16="http://schemas.microsoft.com/office/drawing/2014/main" id="{D8BFA197-52CB-4047-950A-E8453E40E24D}"/>
              </a:ext>
            </a:extLst>
          </p:cNvPr>
          <p:cNvSpPr txBox="1">
            <a:spLocks/>
          </p:cNvSpPr>
          <p:nvPr/>
        </p:nvSpPr>
        <p:spPr>
          <a:xfrm>
            <a:off x="6534103" y="4556761"/>
            <a:ext cx="2057853" cy="328050"/>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输入文字输入文字</a:t>
            </a:r>
          </a:p>
        </p:txBody>
      </p:sp>
      <p:sp>
        <p:nvSpPr>
          <p:cNvPr id="45" name="文本占位符 5">
            <a:extLst>
              <a:ext uri="{FF2B5EF4-FFF2-40B4-BE49-F238E27FC236}">
                <a16:creationId xmlns:a16="http://schemas.microsoft.com/office/drawing/2014/main" id="{49FC8DBD-A2D3-4D56-B87A-503095E1A420}"/>
              </a:ext>
            </a:extLst>
          </p:cNvPr>
          <p:cNvSpPr txBox="1">
            <a:spLocks/>
          </p:cNvSpPr>
          <p:nvPr/>
        </p:nvSpPr>
        <p:spPr>
          <a:xfrm>
            <a:off x="6536894" y="5096719"/>
            <a:ext cx="2057853" cy="328050"/>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输入文字输入文字</a:t>
            </a:r>
          </a:p>
        </p:txBody>
      </p:sp>
      <p:sp>
        <p:nvSpPr>
          <p:cNvPr id="46" name="文本占位符 5">
            <a:extLst>
              <a:ext uri="{FF2B5EF4-FFF2-40B4-BE49-F238E27FC236}">
                <a16:creationId xmlns:a16="http://schemas.microsoft.com/office/drawing/2014/main" id="{955FB1FD-16F4-4262-8042-27EAC42A4A8E}"/>
              </a:ext>
            </a:extLst>
          </p:cNvPr>
          <p:cNvSpPr txBox="1">
            <a:spLocks/>
          </p:cNvSpPr>
          <p:nvPr/>
        </p:nvSpPr>
        <p:spPr>
          <a:xfrm>
            <a:off x="6539685" y="5636677"/>
            <a:ext cx="2057853" cy="328050"/>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输入文字输入文字</a:t>
            </a:r>
          </a:p>
        </p:txBody>
      </p:sp>
      <p:sp>
        <p:nvSpPr>
          <p:cNvPr id="47" name="文本占位符 5">
            <a:extLst>
              <a:ext uri="{FF2B5EF4-FFF2-40B4-BE49-F238E27FC236}">
                <a16:creationId xmlns:a16="http://schemas.microsoft.com/office/drawing/2014/main" id="{32E11563-E1C9-488A-BADE-E7E4D2ACA452}"/>
              </a:ext>
            </a:extLst>
          </p:cNvPr>
          <p:cNvSpPr txBox="1">
            <a:spLocks/>
          </p:cNvSpPr>
          <p:nvPr/>
        </p:nvSpPr>
        <p:spPr>
          <a:xfrm>
            <a:off x="9213962" y="4016803"/>
            <a:ext cx="2057853" cy="328050"/>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输入文字输入文字</a:t>
            </a:r>
          </a:p>
        </p:txBody>
      </p:sp>
      <p:sp>
        <p:nvSpPr>
          <p:cNvPr id="48" name="文本占位符 5">
            <a:extLst>
              <a:ext uri="{FF2B5EF4-FFF2-40B4-BE49-F238E27FC236}">
                <a16:creationId xmlns:a16="http://schemas.microsoft.com/office/drawing/2014/main" id="{D4B9C749-6907-4617-9E58-972E57C12920}"/>
              </a:ext>
            </a:extLst>
          </p:cNvPr>
          <p:cNvSpPr txBox="1">
            <a:spLocks/>
          </p:cNvSpPr>
          <p:nvPr/>
        </p:nvSpPr>
        <p:spPr>
          <a:xfrm>
            <a:off x="9216753" y="4556761"/>
            <a:ext cx="2057853" cy="328050"/>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输入文字输入文字</a:t>
            </a:r>
          </a:p>
        </p:txBody>
      </p:sp>
      <p:sp>
        <p:nvSpPr>
          <p:cNvPr id="49" name="文本占位符 5">
            <a:extLst>
              <a:ext uri="{FF2B5EF4-FFF2-40B4-BE49-F238E27FC236}">
                <a16:creationId xmlns:a16="http://schemas.microsoft.com/office/drawing/2014/main" id="{A0B7C9E3-0D45-48C9-8B7C-C13C2B5A0280}"/>
              </a:ext>
            </a:extLst>
          </p:cNvPr>
          <p:cNvSpPr txBox="1">
            <a:spLocks/>
          </p:cNvSpPr>
          <p:nvPr/>
        </p:nvSpPr>
        <p:spPr>
          <a:xfrm>
            <a:off x="9219544" y="5096719"/>
            <a:ext cx="2057853" cy="328050"/>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输入文字输入文字</a:t>
            </a:r>
          </a:p>
        </p:txBody>
      </p:sp>
      <p:sp>
        <p:nvSpPr>
          <p:cNvPr id="50" name="文本占位符 5">
            <a:extLst>
              <a:ext uri="{FF2B5EF4-FFF2-40B4-BE49-F238E27FC236}">
                <a16:creationId xmlns:a16="http://schemas.microsoft.com/office/drawing/2014/main" id="{D0F9CA6A-B32E-479F-BFF9-18E272DEE7DA}"/>
              </a:ext>
            </a:extLst>
          </p:cNvPr>
          <p:cNvSpPr txBox="1">
            <a:spLocks/>
          </p:cNvSpPr>
          <p:nvPr/>
        </p:nvSpPr>
        <p:spPr>
          <a:xfrm>
            <a:off x="9222335" y="5636677"/>
            <a:ext cx="2057853" cy="328050"/>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输入文字输入文字</a:t>
            </a:r>
          </a:p>
        </p:txBody>
      </p:sp>
      <p:sp>
        <p:nvSpPr>
          <p:cNvPr id="51" name="文本占位符 5">
            <a:extLst>
              <a:ext uri="{FF2B5EF4-FFF2-40B4-BE49-F238E27FC236}">
                <a16:creationId xmlns:a16="http://schemas.microsoft.com/office/drawing/2014/main" id="{3E66AF20-EBD6-485E-A002-05691EA50B9F}"/>
              </a:ext>
            </a:extLst>
          </p:cNvPr>
          <p:cNvSpPr txBox="1">
            <a:spLocks/>
          </p:cNvSpPr>
          <p:nvPr/>
        </p:nvSpPr>
        <p:spPr>
          <a:xfrm>
            <a:off x="1191663" y="4016803"/>
            <a:ext cx="2057853" cy="328050"/>
          </a:xfrm>
          <a:prstGeom prst="rect">
            <a:avLst/>
          </a:prstGeom>
          <a:effectLst/>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lumMod val="65000"/>
                    <a:lumOff val="35000"/>
                  </a:schemeClr>
                </a:solidFill>
                <a:latin typeface="+mn-ea"/>
              </a:rPr>
              <a:t>输入文字输入文字</a:t>
            </a:r>
          </a:p>
        </p:txBody>
      </p:sp>
    </p:spTree>
    <p:extLst>
      <p:ext uri="{BB962C8B-B14F-4D97-AF65-F5344CB8AC3E}">
        <p14:creationId xmlns:p14="http://schemas.microsoft.com/office/powerpoint/2010/main" val="35025805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占位符 34">
            <a:extLst>
              <a:ext uri="{FF2B5EF4-FFF2-40B4-BE49-F238E27FC236}">
                <a16:creationId xmlns:a16="http://schemas.microsoft.com/office/drawing/2014/main" id="{062F8A43-DE40-4A3B-B4ED-6FFA3F8247B0}"/>
              </a:ext>
            </a:extLst>
          </p:cNvPr>
          <p:cNvPicPr>
            <a:picLocks noGrp="1" noChangeAspect="1"/>
          </p:cNvPicPr>
          <p:nvPr>
            <p:ph type="pic" sz="quarter" idx="10"/>
          </p:nvPr>
        </p:nvPicPr>
        <p:blipFill rotWithShape="1">
          <a:blip r:embed="rId2" cstate="email">
            <a:extLst>
              <a:ext uri="{28A0092B-C50C-407E-A947-70E740481C1C}">
                <a14:useLocalDpi xmlns:a14="http://schemas.microsoft.com/office/drawing/2010/main"/>
              </a:ext>
            </a:extLst>
          </a:blip>
          <a:srcRect/>
          <a:stretch/>
        </p:blipFill>
        <p:spPr/>
      </p:pic>
      <p:sp>
        <p:nvSpPr>
          <p:cNvPr id="9" name="文本占位符 8">
            <a:extLst>
              <a:ext uri="{FF2B5EF4-FFF2-40B4-BE49-F238E27FC236}">
                <a16:creationId xmlns:a16="http://schemas.microsoft.com/office/drawing/2014/main" id="{ADBA6433-26D8-4F28-8983-D7218A1BC279}"/>
              </a:ext>
            </a:extLst>
          </p:cNvPr>
          <p:cNvSpPr>
            <a:spLocks noGrp="1"/>
          </p:cNvSpPr>
          <p:nvPr>
            <p:ph type="body" sz="quarter" idx="11"/>
          </p:nvPr>
        </p:nvSpPr>
        <p:spPr/>
        <p:txBody>
          <a:bodyPr/>
          <a:lstStyle/>
          <a:p>
            <a:r>
              <a:rPr lang="en-US" altLang="zh-CN" dirty="0"/>
              <a:t>01</a:t>
            </a:r>
            <a:endParaRPr lang="zh-CN" altLang="en-US" dirty="0"/>
          </a:p>
        </p:txBody>
      </p:sp>
      <p:sp>
        <p:nvSpPr>
          <p:cNvPr id="10" name="文本占位符 9">
            <a:extLst>
              <a:ext uri="{FF2B5EF4-FFF2-40B4-BE49-F238E27FC236}">
                <a16:creationId xmlns:a16="http://schemas.microsoft.com/office/drawing/2014/main" id="{BBD617E8-0C5F-4F97-B0F0-FF99574F9399}"/>
              </a:ext>
            </a:extLst>
          </p:cNvPr>
          <p:cNvSpPr>
            <a:spLocks noGrp="1"/>
          </p:cNvSpPr>
          <p:nvPr>
            <p:ph type="body" sz="quarter" idx="12"/>
          </p:nvPr>
        </p:nvSpPr>
        <p:spPr/>
        <p:txBody>
          <a:bodyPr/>
          <a:lstStyle/>
          <a:p>
            <a:r>
              <a:rPr lang="zh-CN" altLang="en-US" dirty="0"/>
              <a:t>第一章标题</a:t>
            </a:r>
          </a:p>
        </p:txBody>
      </p:sp>
      <p:sp>
        <p:nvSpPr>
          <p:cNvPr id="11" name="文本占位符 10">
            <a:extLst>
              <a:ext uri="{FF2B5EF4-FFF2-40B4-BE49-F238E27FC236}">
                <a16:creationId xmlns:a16="http://schemas.microsoft.com/office/drawing/2014/main" id="{33483B46-0446-4C3E-ADC7-028CC829C33C}"/>
              </a:ext>
            </a:extLst>
          </p:cNvPr>
          <p:cNvSpPr>
            <a:spLocks noGrp="1"/>
          </p:cNvSpPr>
          <p:nvPr>
            <p:ph type="body" sz="quarter" idx="13"/>
          </p:nvPr>
        </p:nvSpPr>
        <p:spPr/>
        <p:txBody>
          <a:bodyPr/>
          <a:lstStyle/>
          <a:p>
            <a:r>
              <a:rPr lang="en-US" altLang="zh-CN" dirty="0"/>
              <a:t>02</a:t>
            </a:r>
            <a:endParaRPr lang="zh-CN" altLang="en-US" dirty="0"/>
          </a:p>
        </p:txBody>
      </p:sp>
      <p:sp>
        <p:nvSpPr>
          <p:cNvPr id="12" name="文本占位符 11">
            <a:extLst>
              <a:ext uri="{FF2B5EF4-FFF2-40B4-BE49-F238E27FC236}">
                <a16:creationId xmlns:a16="http://schemas.microsoft.com/office/drawing/2014/main" id="{F2EE2E1E-16F6-4DAC-AAD6-10877BA32C75}"/>
              </a:ext>
            </a:extLst>
          </p:cNvPr>
          <p:cNvSpPr>
            <a:spLocks noGrp="1"/>
          </p:cNvSpPr>
          <p:nvPr>
            <p:ph type="body" sz="quarter" idx="14"/>
          </p:nvPr>
        </p:nvSpPr>
        <p:spPr/>
        <p:txBody>
          <a:bodyPr/>
          <a:lstStyle/>
          <a:p>
            <a:r>
              <a:rPr lang="zh-CN" altLang="en-US" dirty="0"/>
              <a:t>第二章标题</a:t>
            </a:r>
          </a:p>
        </p:txBody>
      </p:sp>
      <p:sp>
        <p:nvSpPr>
          <p:cNvPr id="13" name="文本占位符 12">
            <a:extLst>
              <a:ext uri="{FF2B5EF4-FFF2-40B4-BE49-F238E27FC236}">
                <a16:creationId xmlns:a16="http://schemas.microsoft.com/office/drawing/2014/main" id="{C71B7D26-6690-44E3-8BFD-C692C46B70BD}"/>
              </a:ext>
            </a:extLst>
          </p:cNvPr>
          <p:cNvSpPr>
            <a:spLocks noGrp="1"/>
          </p:cNvSpPr>
          <p:nvPr>
            <p:ph type="body" sz="quarter" idx="15"/>
          </p:nvPr>
        </p:nvSpPr>
        <p:spPr/>
        <p:txBody>
          <a:bodyPr/>
          <a:lstStyle/>
          <a:p>
            <a:r>
              <a:rPr lang="en-US" altLang="zh-CN" dirty="0"/>
              <a:t>03</a:t>
            </a:r>
            <a:endParaRPr lang="zh-CN" altLang="en-US" dirty="0"/>
          </a:p>
        </p:txBody>
      </p:sp>
      <p:sp>
        <p:nvSpPr>
          <p:cNvPr id="14" name="文本占位符 13">
            <a:extLst>
              <a:ext uri="{FF2B5EF4-FFF2-40B4-BE49-F238E27FC236}">
                <a16:creationId xmlns:a16="http://schemas.microsoft.com/office/drawing/2014/main" id="{98101121-8D05-4824-AF03-B5BF48CC4607}"/>
              </a:ext>
            </a:extLst>
          </p:cNvPr>
          <p:cNvSpPr>
            <a:spLocks noGrp="1"/>
          </p:cNvSpPr>
          <p:nvPr>
            <p:ph type="body" sz="quarter" idx="16"/>
          </p:nvPr>
        </p:nvSpPr>
        <p:spPr/>
        <p:txBody>
          <a:bodyPr/>
          <a:lstStyle/>
          <a:p>
            <a:r>
              <a:rPr lang="zh-CN" altLang="en-US" dirty="0"/>
              <a:t>第三章标题</a:t>
            </a:r>
          </a:p>
        </p:txBody>
      </p:sp>
      <p:sp>
        <p:nvSpPr>
          <p:cNvPr id="15" name="文本占位符 14">
            <a:extLst>
              <a:ext uri="{FF2B5EF4-FFF2-40B4-BE49-F238E27FC236}">
                <a16:creationId xmlns:a16="http://schemas.microsoft.com/office/drawing/2014/main" id="{90AD5EB6-1D2B-4BE2-872A-495303D5563B}"/>
              </a:ext>
            </a:extLst>
          </p:cNvPr>
          <p:cNvSpPr>
            <a:spLocks noGrp="1"/>
          </p:cNvSpPr>
          <p:nvPr>
            <p:ph type="body" sz="quarter" idx="17"/>
          </p:nvPr>
        </p:nvSpPr>
        <p:spPr/>
        <p:txBody>
          <a:bodyPr/>
          <a:lstStyle/>
          <a:p>
            <a:r>
              <a:rPr lang="en-US" altLang="zh-CN" dirty="0"/>
              <a:t>04</a:t>
            </a:r>
            <a:endParaRPr lang="zh-CN" altLang="en-US" dirty="0"/>
          </a:p>
        </p:txBody>
      </p:sp>
      <p:sp>
        <p:nvSpPr>
          <p:cNvPr id="16" name="文本占位符 15">
            <a:extLst>
              <a:ext uri="{FF2B5EF4-FFF2-40B4-BE49-F238E27FC236}">
                <a16:creationId xmlns:a16="http://schemas.microsoft.com/office/drawing/2014/main" id="{0BC9EE56-ABBB-4CB4-83D4-DC64EE4C7B3C}"/>
              </a:ext>
            </a:extLst>
          </p:cNvPr>
          <p:cNvSpPr>
            <a:spLocks noGrp="1"/>
          </p:cNvSpPr>
          <p:nvPr>
            <p:ph type="body" sz="quarter" idx="18"/>
          </p:nvPr>
        </p:nvSpPr>
        <p:spPr/>
        <p:txBody>
          <a:bodyPr/>
          <a:lstStyle/>
          <a:p>
            <a:r>
              <a:rPr lang="zh-CN" altLang="en-US" dirty="0"/>
              <a:t>第四章标题</a:t>
            </a:r>
          </a:p>
        </p:txBody>
      </p:sp>
      <p:sp>
        <p:nvSpPr>
          <p:cNvPr id="17" name="文本占位符 16">
            <a:extLst>
              <a:ext uri="{FF2B5EF4-FFF2-40B4-BE49-F238E27FC236}">
                <a16:creationId xmlns:a16="http://schemas.microsoft.com/office/drawing/2014/main" id="{FA4F4CC2-5B36-4526-8773-5588A7A50C77}"/>
              </a:ext>
            </a:extLst>
          </p:cNvPr>
          <p:cNvSpPr>
            <a:spLocks noGrp="1"/>
          </p:cNvSpPr>
          <p:nvPr>
            <p:ph type="body" sz="quarter" idx="19"/>
          </p:nvPr>
        </p:nvSpPr>
        <p:spPr/>
        <p:txBody>
          <a:bodyPr/>
          <a:lstStyle/>
          <a:p>
            <a:r>
              <a:rPr lang="en-US" altLang="zh-CN" dirty="0"/>
              <a:t>05</a:t>
            </a:r>
            <a:endParaRPr lang="zh-CN" altLang="en-US" dirty="0"/>
          </a:p>
        </p:txBody>
      </p:sp>
      <p:sp>
        <p:nvSpPr>
          <p:cNvPr id="18" name="文本占位符 17">
            <a:extLst>
              <a:ext uri="{FF2B5EF4-FFF2-40B4-BE49-F238E27FC236}">
                <a16:creationId xmlns:a16="http://schemas.microsoft.com/office/drawing/2014/main" id="{1EE23760-33C1-4A39-86F3-DFA077FE938A}"/>
              </a:ext>
            </a:extLst>
          </p:cNvPr>
          <p:cNvSpPr>
            <a:spLocks noGrp="1"/>
          </p:cNvSpPr>
          <p:nvPr>
            <p:ph type="body" sz="quarter" idx="20"/>
          </p:nvPr>
        </p:nvSpPr>
        <p:spPr/>
        <p:txBody>
          <a:bodyPr/>
          <a:lstStyle/>
          <a:p>
            <a:r>
              <a:rPr lang="zh-CN" altLang="en-US" dirty="0"/>
              <a:t>第五章标题</a:t>
            </a:r>
          </a:p>
        </p:txBody>
      </p:sp>
      <p:sp>
        <p:nvSpPr>
          <p:cNvPr id="19" name="文本占位符 18">
            <a:extLst>
              <a:ext uri="{FF2B5EF4-FFF2-40B4-BE49-F238E27FC236}">
                <a16:creationId xmlns:a16="http://schemas.microsoft.com/office/drawing/2014/main" id="{373D1394-9D2D-4717-B3C7-6BA1DD705AD9}"/>
              </a:ext>
            </a:extLst>
          </p:cNvPr>
          <p:cNvSpPr>
            <a:spLocks noGrp="1"/>
          </p:cNvSpPr>
          <p:nvPr>
            <p:ph type="body" sz="quarter" idx="21"/>
          </p:nvPr>
        </p:nvSpPr>
        <p:spPr/>
        <p:txBody>
          <a:bodyPr/>
          <a:lstStyle/>
          <a:p>
            <a:r>
              <a:rPr lang="en-US" altLang="zh-CN" dirty="0"/>
              <a:t>06</a:t>
            </a:r>
            <a:endParaRPr lang="zh-CN" altLang="en-US" dirty="0"/>
          </a:p>
        </p:txBody>
      </p:sp>
      <p:sp>
        <p:nvSpPr>
          <p:cNvPr id="20" name="文本占位符 19">
            <a:extLst>
              <a:ext uri="{FF2B5EF4-FFF2-40B4-BE49-F238E27FC236}">
                <a16:creationId xmlns:a16="http://schemas.microsoft.com/office/drawing/2014/main" id="{3DE39D73-C5CD-400B-9493-2EC5E106397B}"/>
              </a:ext>
            </a:extLst>
          </p:cNvPr>
          <p:cNvSpPr>
            <a:spLocks noGrp="1"/>
          </p:cNvSpPr>
          <p:nvPr>
            <p:ph type="body" sz="quarter" idx="22"/>
          </p:nvPr>
        </p:nvSpPr>
        <p:spPr/>
        <p:txBody>
          <a:bodyPr/>
          <a:lstStyle/>
          <a:p>
            <a:r>
              <a:rPr lang="zh-CN" altLang="en-US" dirty="0"/>
              <a:t>第六章标题</a:t>
            </a:r>
          </a:p>
        </p:txBody>
      </p:sp>
    </p:spTree>
    <p:extLst>
      <p:ext uri="{BB962C8B-B14F-4D97-AF65-F5344CB8AC3E}">
        <p14:creationId xmlns:p14="http://schemas.microsoft.com/office/powerpoint/2010/main" val="38239867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F434B936-0D5F-4B3B-A4B7-59714DF9E396}"/>
              </a:ext>
            </a:extLst>
          </p:cNvPr>
          <p:cNvSpPr>
            <a:spLocks noGrp="1"/>
          </p:cNvSpPr>
          <p:nvPr>
            <p:ph type="title"/>
          </p:nvPr>
        </p:nvSpPr>
        <p:spPr>
          <a:effectLst/>
        </p:spPr>
        <p:txBody>
          <a:bodyPr/>
          <a:lstStyle/>
          <a:p>
            <a:r>
              <a:rPr lang="zh-CN" altLang="en-US" dirty="0"/>
              <a:t>这里是大家喜闻乐见的</a:t>
            </a:r>
            <a:r>
              <a:rPr lang="en-US" altLang="zh-CN" dirty="0"/>
              <a:t>SWOT</a:t>
            </a:r>
            <a:endParaRPr lang="zh-CN" altLang="en-US" dirty="0"/>
          </a:p>
        </p:txBody>
      </p:sp>
      <p:cxnSp>
        <p:nvCxnSpPr>
          <p:cNvPr id="12" name="直接连接符 11">
            <a:extLst>
              <a:ext uri="{FF2B5EF4-FFF2-40B4-BE49-F238E27FC236}">
                <a16:creationId xmlns:a16="http://schemas.microsoft.com/office/drawing/2014/main" id="{9BB684FD-1FD3-4870-A8BF-2210351330D9}"/>
              </a:ext>
            </a:extLst>
          </p:cNvPr>
          <p:cNvCxnSpPr>
            <a:cxnSpLocks/>
          </p:cNvCxnSpPr>
          <p:nvPr/>
        </p:nvCxnSpPr>
        <p:spPr>
          <a:xfrm>
            <a:off x="708978" y="3673855"/>
            <a:ext cx="4013087" cy="0"/>
          </a:xfrm>
          <a:prstGeom prst="line">
            <a:avLst/>
          </a:prstGeom>
          <a:ln w="3175" cap="rnd">
            <a:solidFill>
              <a:schemeClr val="bg1">
                <a:lumMod val="75000"/>
              </a:schemeClr>
            </a:solidFill>
            <a:prstDash val="sysDash"/>
            <a:round/>
          </a:ln>
          <a:effectLst/>
        </p:spPr>
        <p:style>
          <a:lnRef idx="1">
            <a:schemeClr val="accent1"/>
          </a:lnRef>
          <a:fillRef idx="0">
            <a:schemeClr val="accent1"/>
          </a:fillRef>
          <a:effectRef idx="0">
            <a:schemeClr val="accent1"/>
          </a:effectRef>
          <a:fontRef idx="minor">
            <a:schemeClr val="tx1"/>
          </a:fontRef>
        </p:style>
      </p:cxnSp>
      <p:sp>
        <p:nvSpPr>
          <p:cNvPr id="13" name="ïśļïdê">
            <a:extLst>
              <a:ext uri="{FF2B5EF4-FFF2-40B4-BE49-F238E27FC236}">
                <a16:creationId xmlns:a16="http://schemas.microsoft.com/office/drawing/2014/main" id="{77E42A2D-11A1-435D-A542-49E8F6FEE3DF}"/>
              </a:ext>
            </a:extLst>
          </p:cNvPr>
          <p:cNvSpPr/>
          <p:nvPr/>
        </p:nvSpPr>
        <p:spPr>
          <a:xfrm>
            <a:off x="5772835" y="2269350"/>
            <a:ext cx="646331" cy="923330"/>
          </a:xfrm>
          <a:prstGeom prst="rect">
            <a:avLst/>
          </a:prstGeom>
          <a:effectLst/>
        </p:spPr>
        <p:txBody>
          <a:bodyPr wrap="square" lIns="91440" tIns="45720" rIns="91440" bIns="45720">
            <a:normAutofit/>
          </a:bodyPr>
          <a:lstStyle/>
          <a:p>
            <a:pPr>
              <a:spcBef>
                <a:spcPct val="0"/>
              </a:spcBef>
            </a:pPr>
            <a:r>
              <a:rPr lang="en-US" altLang="zh-CN" sz="5400" b="1" dirty="0">
                <a:solidFill>
                  <a:schemeClr val="bg1">
                    <a:lumMod val="65000"/>
                  </a:schemeClr>
                </a:solidFill>
              </a:rPr>
              <a:t>S</a:t>
            </a:r>
          </a:p>
        </p:txBody>
      </p:sp>
      <p:sp>
        <p:nvSpPr>
          <p:cNvPr id="14" name="îslíḍè">
            <a:extLst>
              <a:ext uri="{FF2B5EF4-FFF2-40B4-BE49-F238E27FC236}">
                <a16:creationId xmlns:a16="http://schemas.microsoft.com/office/drawing/2014/main" id="{62A13EA3-FBB7-4981-9C92-507560CDE857}"/>
              </a:ext>
            </a:extLst>
          </p:cNvPr>
          <p:cNvSpPr/>
          <p:nvPr/>
        </p:nvSpPr>
        <p:spPr>
          <a:xfrm>
            <a:off x="6665534" y="3212190"/>
            <a:ext cx="838691" cy="923330"/>
          </a:xfrm>
          <a:prstGeom prst="rect">
            <a:avLst/>
          </a:prstGeom>
          <a:effectLst/>
        </p:spPr>
        <p:txBody>
          <a:bodyPr wrap="square" lIns="91440" tIns="45720" rIns="91440" bIns="45720">
            <a:normAutofit/>
          </a:bodyPr>
          <a:lstStyle/>
          <a:p>
            <a:pPr>
              <a:spcBef>
                <a:spcPct val="0"/>
              </a:spcBef>
            </a:pPr>
            <a:r>
              <a:rPr lang="en-US" altLang="zh-CN" sz="5400" b="1" dirty="0">
                <a:solidFill>
                  <a:schemeClr val="bg1">
                    <a:lumMod val="65000"/>
                  </a:schemeClr>
                </a:solidFill>
              </a:rPr>
              <a:t>W</a:t>
            </a:r>
          </a:p>
        </p:txBody>
      </p:sp>
      <p:sp>
        <p:nvSpPr>
          <p:cNvPr id="15" name="ïSḻïďé">
            <a:extLst>
              <a:ext uri="{FF2B5EF4-FFF2-40B4-BE49-F238E27FC236}">
                <a16:creationId xmlns:a16="http://schemas.microsoft.com/office/drawing/2014/main" id="{C84AB4D8-8345-46F1-B409-F8371CA756D6}"/>
              </a:ext>
            </a:extLst>
          </p:cNvPr>
          <p:cNvSpPr/>
          <p:nvPr/>
        </p:nvSpPr>
        <p:spPr>
          <a:xfrm>
            <a:off x="5734363" y="4155030"/>
            <a:ext cx="723275" cy="923330"/>
          </a:xfrm>
          <a:prstGeom prst="rect">
            <a:avLst/>
          </a:prstGeom>
          <a:effectLst/>
        </p:spPr>
        <p:txBody>
          <a:bodyPr wrap="square" lIns="91440" tIns="45720" rIns="91440" bIns="45720">
            <a:normAutofit/>
          </a:bodyPr>
          <a:lstStyle/>
          <a:p>
            <a:pPr>
              <a:spcBef>
                <a:spcPct val="0"/>
              </a:spcBef>
            </a:pPr>
            <a:r>
              <a:rPr lang="en-US" altLang="zh-CN" sz="5400" b="1" dirty="0">
                <a:solidFill>
                  <a:schemeClr val="bg1">
                    <a:lumMod val="65000"/>
                  </a:schemeClr>
                </a:solidFill>
              </a:rPr>
              <a:t>O</a:t>
            </a:r>
          </a:p>
        </p:txBody>
      </p:sp>
      <p:sp>
        <p:nvSpPr>
          <p:cNvPr id="16" name="ïṩ1îďê">
            <a:extLst>
              <a:ext uri="{FF2B5EF4-FFF2-40B4-BE49-F238E27FC236}">
                <a16:creationId xmlns:a16="http://schemas.microsoft.com/office/drawing/2014/main" id="{DAA2C7B5-14E4-4C7B-933B-DD49A22D9864}"/>
              </a:ext>
            </a:extLst>
          </p:cNvPr>
          <p:cNvSpPr/>
          <p:nvPr/>
        </p:nvSpPr>
        <p:spPr>
          <a:xfrm>
            <a:off x="4687775" y="3212190"/>
            <a:ext cx="607859" cy="923330"/>
          </a:xfrm>
          <a:prstGeom prst="rect">
            <a:avLst/>
          </a:prstGeom>
          <a:effectLst/>
        </p:spPr>
        <p:txBody>
          <a:bodyPr wrap="square" lIns="91440" tIns="45720" rIns="91440" bIns="45720">
            <a:normAutofit/>
          </a:bodyPr>
          <a:lstStyle/>
          <a:p>
            <a:pPr>
              <a:spcBef>
                <a:spcPct val="0"/>
              </a:spcBef>
            </a:pPr>
            <a:r>
              <a:rPr lang="en-US" altLang="zh-CN" sz="5400" b="1" dirty="0">
                <a:solidFill>
                  <a:schemeClr val="bg1">
                    <a:lumMod val="65000"/>
                  </a:schemeClr>
                </a:solidFill>
              </a:rPr>
              <a:t>T</a:t>
            </a:r>
          </a:p>
        </p:txBody>
      </p:sp>
      <p:grpSp>
        <p:nvGrpSpPr>
          <p:cNvPr id="17" name="íṡḷîďè">
            <a:extLst>
              <a:ext uri="{FF2B5EF4-FFF2-40B4-BE49-F238E27FC236}">
                <a16:creationId xmlns:a16="http://schemas.microsoft.com/office/drawing/2014/main" id="{4D61C4C9-1042-482D-B10F-1EE7F9BF5239}"/>
              </a:ext>
            </a:extLst>
          </p:cNvPr>
          <p:cNvGrpSpPr/>
          <p:nvPr/>
        </p:nvGrpSpPr>
        <p:grpSpPr>
          <a:xfrm>
            <a:off x="4687775" y="2330310"/>
            <a:ext cx="2816450" cy="2809010"/>
            <a:chOff x="4368695" y="1915808"/>
            <a:chExt cx="3454610" cy="3445484"/>
          </a:xfrm>
          <a:effectLst/>
        </p:grpSpPr>
        <p:cxnSp>
          <p:nvCxnSpPr>
            <p:cNvPr id="18" name="直接连接符 17">
              <a:extLst>
                <a:ext uri="{FF2B5EF4-FFF2-40B4-BE49-F238E27FC236}">
                  <a16:creationId xmlns:a16="http://schemas.microsoft.com/office/drawing/2014/main" id="{70C48C9B-1742-47C1-92D1-7444BC7BE67A}"/>
                </a:ext>
              </a:extLst>
            </p:cNvPr>
            <p:cNvCxnSpPr>
              <a:cxnSpLocks/>
            </p:cNvCxnSpPr>
            <p:nvPr/>
          </p:nvCxnSpPr>
          <p:spPr>
            <a:xfrm>
              <a:off x="4368695" y="1915808"/>
              <a:ext cx="3454610" cy="3445484"/>
            </a:xfrm>
            <a:prstGeom prst="line">
              <a:avLst/>
            </a:prstGeom>
            <a:ln w="38100">
              <a:solidFill>
                <a:schemeClr val="accent1"/>
              </a:solidFill>
            </a:ln>
            <a:effectLst/>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1BE39AB-B0D5-4DCB-8D2F-7AE03F3B6E77}"/>
                </a:ext>
              </a:extLst>
            </p:cNvPr>
            <p:cNvCxnSpPr>
              <a:cxnSpLocks/>
            </p:cNvCxnSpPr>
            <p:nvPr/>
          </p:nvCxnSpPr>
          <p:spPr>
            <a:xfrm flipV="1">
              <a:off x="4368695" y="1915808"/>
              <a:ext cx="3454610" cy="3445484"/>
            </a:xfrm>
            <a:prstGeom prst="line">
              <a:avLst/>
            </a:prstGeom>
            <a:ln w="38100">
              <a:solidFill>
                <a:schemeClr val="accent1"/>
              </a:solidFill>
            </a:ln>
            <a:effectLst/>
          </p:spPr>
          <p:style>
            <a:lnRef idx="1">
              <a:schemeClr val="accent1"/>
            </a:lnRef>
            <a:fillRef idx="0">
              <a:schemeClr val="accent1"/>
            </a:fillRef>
            <a:effectRef idx="0">
              <a:schemeClr val="accent1"/>
            </a:effectRef>
            <a:fontRef idx="minor">
              <a:schemeClr val="tx1"/>
            </a:fontRef>
          </p:style>
        </p:cxnSp>
      </p:grpSp>
      <p:cxnSp>
        <p:nvCxnSpPr>
          <p:cNvPr id="20" name="直接连接符 19">
            <a:extLst>
              <a:ext uri="{FF2B5EF4-FFF2-40B4-BE49-F238E27FC236}">
                <a16:creationId xmlns:a16="http://schemas.microsoft.com/office/drawing/2014/main" id="{3BF419BF-6085-4CCD-97BE-2681F90A4341}"/>
              </a:ext>
            </a:extLst>
          </p:cNvPr>
          <p:cNvCxnSpPr>
            <a:stCxn id="14" idx="3"/>
          </p:cNvCxnSpPr>
          <p:nvPr/>
        </p:nvCxnSpPr>
        <p:spPr>
          <a:xfrm>
            <a:off x="7504225" y="3673855"/>
            <a:ext cx="4014675" cy="0"/>
          </a:xfrm>
          <a:prstGeom prst="line">
            <a:avLst/>
          </a:prstGeom>
          <a:ln w="3175" cap="rnd">
            <a:solidFill>
              <a:schemeClr val="bg1">
                <a:lumMod val="75000"/>
              </a:schemeClr>
            </a:solidFill>
            <a:prstDash val="sysDash"/>
            <a:round/>
          </a:ln>
          <a:effectLst/>
        </p:spPr>
        <p:style>
          <a:lnRef idx="1">
            <a:schemeClr val="accent1"/>
          </a:lnRef>
          <a:fillRef idx="0">
            <a:schemeClr val="accent1"/>
          </a:fillRef>
          <a:effectRef idx="0">
            <a:schemeClr val="accent1"/>
          </a:effectRef>
          <a:fontRef idx="minor">
            <a:schemeClr val="tx1"/>
          </a:fontRef>
        </p:style>
      </p:cxnSp>
      <p:sp>
        <p:nvSpPr>
          <p:cNvPr id="21" name="文本占位符 84">
            <a:extLst>
              <a:ext uri="{FF2B5EF4-FFF2-40B4-BE49-F238E27FC236}">
                <a16:creationId xmlns:a16="http://schemas.microsoft.com/office/drawing/2014/main" id="{B92EADE2-8D8A-4CAB-832C-1E6042DDC846}"/>
              </a:ext>
            </a:extLst>
          </p:cNvPr>
          <p:cNvSpPr txBox="1">
            <a:spLocks/>
          </p:cNvSpPr>
          <p:nvPr/>
        </p:nvSpPr>
        <p:spPr>
          <a:xfrm>
            <a:off x="707391" y="1550505"/>
            <a:ext cx="3606800" cy="351586"/>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优势（</a:t>
            </a:r>
            <a:r>
              <a:rPr lang="en-US" altLang="zh-CN" dirty="0">
                <a:latin typeface="+mn-ea"/>
              </a:rPr>
              <a:t>S</a:t>
            </a:r>
            <a:r>
              <a:rPr lang="zh-CN" altLang="en-US" dirty="0">
                <a:latin typeface="+mn-ea"/>
              </a:rPr>
              <a:t>）</a:t>
            </a:r>
          </a:p>
        </p:txBody>
      </p:sp>
      <p:sp>
        <p:nvSpPr>
          <p:cNvPr id="22" name="文本占位符 84">
            <a:extLst>
              <a:ext uri="{FF2B5EF4-FFF2-40B4-BE49-F238E27FC236}">
                <a16:creationId xmlns:a16="http://schemas.microsoft.com/office/drawing/2014/main" id="{7FAC27A6-788B-48B1-B29F-BCFA7C494743}"/>
              </a:ext>
            </a:extLst>
          </p:cNvPr>
          <p:cNvSpPr txBox="1">
            <a:spLocks/>
          </p:cNvSpPr>
          <p:nvPr/>
        </p:nvSpPr>
        <p:spPr>
          <a:xfrm>
            <a:off x="707390" y="1953838"/>
            <a:ext cx="3606800" cy="1495225"/>
          </a:xfrm>
          <a:prstGeom prst="rect">
            <a:avLst/>
          </a:prstGeom>
          <a:effectLst/>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输入小标题内容输入小标题内容输入小标题内容输入小标题内容输入小标题内容输入小标题内容输入小标题内容输入小标题内容</a:t>
            </a:r>
          </a:p>
        </p:txBody>
      </p:sp>
      <p:sp>
        <p:nvSpPr>
          <p:cNvPr id="23" name="文本占位符 84">
            <a:extLst>
              <a:ext uri="{FF2B5EF4-FFF2-40B4-BE49-F238E27FC236}">
                <a16:creationId xmlns:a16="http://schemas.microsoft.com/office/drawing/2014/main" id="{D18336EA-5913-4D38-82C4-639EEF673EF8}"/>
              </a:ext>
            </a:extLst>
          </p:cNvPr>
          <p:cNvSpPr txBox="1">
            <a:spLocks/>
          </p:cNvSpPr>
          <p:nvPr/>
        </p:nvSpPr>
        <p:spPr>
          <a:xfrm>
            <a:off x="707391" y="3944339"/>
            <a:ext cx="3606800" cy="351586"/>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机会（</a:t>
            </a:r>
            <a:r>
              <a:rPr lang="en-US" altLang="zh-CN" dirty="0">
                <a:latin typeface="+mn-ea"/>
              </a:rPr>
              <a:t>O</a:t>
            </a:r>
            <a:r>
              <a:rPr lang="zh-CN" altLang="en-US" dirty="0">
                <a:latin typeface="+mn-ea"/>
              </a:rPr>
              <a:t>）</a:t>
            </a:r>
          </a:p>
        </p:txBody>
      </p:sp>
      <p:sp>
        <p:nvSpPr>
          <p:cNvPr id="24" name="文本占位符 84">
            <a:extLst>
              <a:ext uri="{FF2B5EF4-FFF2-40B4-BE49-F238E27FC236}">
                <a16:creationId xmlns:a16="http://schemas.microsoft.com/office/drawing/2014/main" id="{5C6CEEE6-C02F-4405-ADAD-885803B277E9}"/>
              </a:ext>
            </a:extLst>
          </p:cNvPr>
          <p:cNvSpPr txBox="1">
            <a:spLocks/>
          </p:cNvSpPr>
          <p:nvPr/>
        </p:nvSpPr>
        <p:spPr>
          <a:xfrm>
            <a:off x="707390" y="4347672"/>
            <a:ext cx="3606800" cy="1495225"/>
          </a:xfrm>
          <a:prstGeom prst="rect">
            <a:avLst/>
          </a:prstGeom>
          <a:effectLst/>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输入小标题内容输入小标题内容输入小标题内容输入小标题内容输入小标题内容输入小标题内容输入小标题内容输入小标题内容</a:t>
            </a:r>
          </a:p>
        </p:txBody>
      </p:sp>
      <p:sp>
        <p:nvSpPr>
          <p:cNvPr id="25" name="文本占位符 84">
            <a:extLst>
              <a:ext uri="{FF2B5EF4-FFF2-40B4-BE49-F238E27FC236}">
                <a16:creationId xmlns:a16="http://schemas.microsoft.com/office/drawing/2014/main" id="{F3AA7BC0-3661-4F41-A919-7F4F83D15E51}"/>
              </a:ext>
            </a:extLst>
          </p:cNvPr>
          <p:cNvSpPr txBox="1">
            <a:spLocks/>
          </p:cNvSpPr>
          <p:nvPr/>
        </p:nvSpPr>
        <p:spPr>
          <a:xfrm>
            <a:off x="7912099" y="1550505"/>
            <a:ext cx="3600121" cy="351586"/>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劣势（</a:t>
            </a:r>
            <a:r>
              <a:rPr lang="en-US" altLang="zh-CN" dirty="0">
                <a:latin typeface="+mn-ea"/>
              </a:rPr>
              <a:t>W</a:t>
            </a:r>
            <a:r>
              <a:rPr lang="zh-CN" altLang="en-US" dirty="0">
                <a:latin typeface="+mn-ea"/>
              </a:rPr>
              <a:t>）</a:t>
            </a:r>
          </a:p>
        </p:txBody>
      </p:sp>
      <p:sp>
        <p:nvSpPr>
          <p:cNvPr id="26" name="文本占位符 84">
            <a:extLst>
              <a:ext uri="{FF2B5EF4-FFF2-40B4-BE49-F238E27FC236}">
                <a16:creationId xmlns:a16="http://schemas.microsoft.com/office/drawing/2014/main" id="{D272D80B-D1F2-44B6-A00E-8D8C60FD8FD9}"/>
              </a:ext>
            </a:extLst>
          </p:cNvPr>
          <p:cNvSpPr txBox="1">
            <a:spLocks/>
          </p:cNvSpPr>
          <p:nvPr/>
        </p:nvSpPr>
        <p:spPr>
          <a:xfrm>
            <a:off x="7912099" y="1953838"/>
            <a:ext cx="3600121" cy="1495225"/>
          </a:xfrm>
          <a:prstGeom prst="rect">
            <a:avLst/>
          </a:prstGeom>
          <a:effectLst/>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输入小标题内容输入小标题内容输入小标题内容输入小标题内容输入小标题内容输入小标题内容输入小标题内容输入小标题内容</a:t>
            </a:r>
          </a:p>
        </p:txBody>
      </p:sp>
      <p:sp>
        <p:nvSpPr>
          <p:cNvPr id="27" name="文本占位符 84">
            <a:extLst>
              <a:ext uri="{FF2B5EF4-FFF2-40B4-BE49-F238E27FC236}">
                <a16:creationId xmlns:a16="http://schemas.microsoft.com/office/drawing/2014/main" id="{8938ADB7-4C04-4BCF-B2D8-0169DB4FD136}"/>
              </a:ext>
            </a:extLst>
          </p:cNvPr>
          <p:cNvSpPr txBox="1">
            <a:spLocks/>
          </p:cNvSpPr>
          <p:nvPr/>
        </p:nvSpPr>
        <p:spPr>
          <a:xfrm>
            <a:off x="7912099" y="3944339"/>
            <a:ext cx="3600121" cy="351586"/>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挑战（</a:t>
            </a:r>
            <a:r>
              <a:rPr lang="en-US" altLang="zh-CN" dirty="0">
                <a:latin typeface="+mn-ea"/>
              </a:rPr>
              <a:t>T</a:t>
            </a:r>
            <a:r>
              <a:rPr lang="zh-CN" altLang="en-US" dirty="0">
                <a:latin typeface="+mn-ea"/>
              </a:rPr>
              <a:t>）</a:t>
            </a:r>
          </a:p>
        </p:txBody>
      </p:sp>
      <p:sp>
        <p:nvSpPr>
          <p:cNvPr id="28" name="文本占位符 84">
            <a:extLst>
              <a:ext uri="{FF2B5EF4-FFF2-40B4-BE49-F238E27FC236}">
                <a16:creationId xmlns:a16="http://schemas.microsoft.com/office/drawing/2014/main" id="{B9FD600F-3141-4AFB-8793-C8E24820548E}"/>
              </a:ext>
            </a:extLst>
          </p:cNvPr>
          <p:cNvSpPr txBox="1">
            <a:spLocks/>
          </p:cNvSpPr>
          <p:nvPr/>
        </p:nvSpPr>
        <p:spPr>
          <a:xfrm>
            <a:off x="7912099" y="4347672"/>
            <a:ext cx="3600121" cy="1495225"/>
          </a:xfrm>
          <a:prstGeom prst="rect">
            <a:avLst/>
          </a:prstGeom>
          <a:effectLst/>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输入小标题内容输入小标题内容输入小标题内容输入小标题内容输入小标题内容输入小标题内容输入小标题内容输入小标题内容</a:t>
            </a:r>
          </a:p>
        </p:txBody>
      </p:sp>
    </p:spTree>
    <p:extLst>
      <p:ext uri="{BB962C8B-B14F-4D97-AF65-F5344CB8AC3E}">
        <p14:creationId xmlns:p14="http://schemas.microsoft.com/office/powerpoint/2010/main" val="32799278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a:extLst>
              <a:ext uri="{FF2B5EF4-FFF2-40B4-BE49-F238E27FC236}">
                <a16:creationId xmlns:a16="http://schemas.microsoft.com/office/drawing/2014/main" id="{56EFB3D8-5D11-406F-971F-51BEEC1C83F1}"/>
              </a:ext>
            </a:extLst>
          </p:cNvPr>
          <p:cNvSpPr>
            <a:spLocks noGrp="1"/>
          </p:cNvSpPr>
          <p:nvPr>
            <p:ph type="title"/>
          </p:nvPr>
        </p:nvSpPr>
        <p:spPr>
          <a:effectLst/>
        </p:spPr>
        <p:txBody>
          <a:bodyPr/>
          <a:lstStyle/>
          <a:p>
            <a:r>
              <a:rPr lang="zh-CN" altLang="en-US" dirty="0"/>
              <a:t>这里是大家喜闻乐见的</a:t>
            </a:r>
            <a:r>
              <a:rPr lang="en-US" altLang="zh-CN" dirty="0"/>
              <a:t>SWOT</a:t>
            </a:r>
            <a:endParaRPr lang="zh-CN" altLang="en-US" dirty="0"/>
          </a:p>
        </p:txBody>
      </p:sp>
      <p:grpSp>
        <p:nvGrpSpPr>
          <p:cNvPr id="18" name="组合 17">
            <a:extLst>
              <a:ext uri="{FF2B5EF4-FFF2-40B4-BE49-F238E27FC236}">
                <a16:creationId xmlns:a16="http://schemas.microsoft.com/office/drawing/2014/main" id="{B9F42C11-4DA5-42F7-A726-0986F6567151}"/>
              </a:ext>
            </a:extLst>
          </p:cNvPr>
          <p:cNvGrpSpPr/>
          <p:nvPr/>
        </p:nvGrpSpPr>
        <p:grpSpPr>
          <a:xfrm>
            <a:off x="3623113" y="2206392"/>
            <a:ext cx="4945775" cy="2877597"/>
            <a:chOff x="3793441" y="1964767"/>
            <a:chExt cx="4945775" cy="2877597"/>
          </a:xfrm>
          <a:effectLst/>
        </p:grpSpPr>
        <p:sp>
          <p:nvSpPr>
            <p:cNvPr id="19" name="îSļîdè">
              <a:extLst>
                <a:ext uri="{FF2B5EF4-FFF2-40B4-BE49-F238E27FC236}">
                  <a16:creationId xmlns:a16="http://schemas.microsoft.com/office/drawing/2014/main" id="{9A6A22F7-64A3-4B98-91B4-5CFF51119703}"/>
                </a:ext>
              </a:extLst>
            </p:cNvPr>
            <p:cNvSpPr/>
            <p:nvPr/>
          </p:nvSpPr>
          <p:spPr>
            <a:xfrm>
              <a:off x="7316061" y="4181448"/>
              <a:ext cx="1157887" cy="563067"/>
            </a:xfrm>
            <a:prstGeom prst="rect">
              <a:avLst/>
            </a:prstGeom>
            <a:solidFill>
              <a:srgbClr val="E6E7EA"/>
            </a:solidFill>
            <a:ln w="12700">
              <a:miter lim="400000"/>
            </a:ln>
          </p:spPr>
          <p:txBody>
            <a:bodyPr anchor="ctr"/>
            <a:lstStyle/>
            <a:p>
              <a:pPr algn="ctr"/>
              <a:endParaRPr/>
            </a:p>
          </p:txBody>
        </p:sp>
        <p:sp>
          <p:nvSpPr>
            <p:cNvPr id="20" name="îşlïďê">
              <a:extLst>
                <a:ext uri="{FF2B5EF4-FFF2-40B4-BE49-F238E27FC236}">
                  <a16:creationId xmlns:a16="http://schemas.microsoft.com/office/drawing/2014/main" id="{B585D3E7-5B6A-4BFA-9AD1-81A94D39FD2A}"/>
                </a:ext>
              </a:extLst>
            </p:cNvPr>
            <p:cNvSpPr/>
            <p:nvPr/>
          </p:nvSpPr>
          <p:spPr>
            <a:xfrm>
              <a:off x="4068447" y="4181448"/>
              <a:ext cx="1157654" cy="563067"/>
            </a:xfrm>
            <a:prstGeom prst="rect">
              <a:avLst/>
            </a:prstGeom>
            <a:solidFill>
              <a:srgbClr val="E6E7EA"/>
            </a:solidFill>
            <a:ln w="12700">
              <a:miter lim="400000"/>
            </a:ln>
          </p:spPr>
          <p:txBody>
            <a:bodyPr anchor="ctr"/>
            <a:lstStyle/>
            <a:p>
              <a:pPr algn="ctr"/>
              <a:endParaRPr/>
            </a:p>
          </p:txBody>
        </p:sp>
        <p:sp>
          <p:nvSpPr>
            <p:cNvPr id="21" name="íṩļíḍe">
              <a:extLst>
                <a:ext uri="{FF2B5EF4-FFF2-40B4-BE49-F238E27FC236}">
                  <a16:creationId xmlns:a16="http://schemas.microsoft.com/office/drawing/2014/main" id="{47EEC008-CC98-4956-916C-B48447269FAF}"/>
                </a:ext>
              </a:extLst>
            </p:cNvPr>
            <p:cNvSpPr/>
            <p:nvPr/>
          </p:nvSpPr>
          <p:spPr>
            <a:xfrm>
              <a:off x="7316061" y="2055740"/>
              <a:ext cx="1157887" cy="563068"/>
            </a:xfrm>
            <a:prstGeom prst="rect">
              <a:avLst/>
            </a:prstGeom>
            <a:solidFill>
              <a:srgbClr val="E6E7EA"/>
            </a:solidFill>
            <a:ln w="12700">
              <a:miter lim="400000"/>
            </a:ln>
          </p:spPr>
          <p:txBody>
            <a:bodyPr anchor="ctr"/>
            <a:lstStyle/>
            <a:p>
              <a:pPr algn="ctr"/>
              <a:endParaRPr/>
            </a:p>
          </p:txBody>
        </p:sp>
        <p:sp>
          <p:nvSpPr>
            <p:cNvPr id="22" name="îšľiďè">
              <a:extLst>
                <a:ext uri="{FF2B5EF4-FFF2-40B4-BE49-F238E27FC236}">
                  <a16:creationId xmlns:a16="http://schemas.microsoft.com/office/drawing/2014/main" id="{D3B41ADC-DBBC-49F6-B3E3-998D3D7D01E9}"/>
                </a:ext>
              </a:extLst>
            </p:cNvPr>
            <p:cNvSpPr/>
            <p:nvPr/>
          </p:nvSpPr>
          <p:spPr>
            <a:xfrm>
              <a:off x="4068448" y="2058445"/>
              <a:ext cx="1157654" cy="563067"/>
            </a:xfrm>
            <a:prstGeom prst="rect">
              <a:avLst/>
            </a:prstGeom>
            <a:solidFill>
              <a:srgbClr val="E6E7EA"/>
            </a:solidFill>
            <a:ln w="12700">
              <a:miter lim="400000"/>
            </a:ln>
          </p:spPr>
          <p:txBody>
            <a:bodyPr anchor="ctr"/>
            <a:lstStyle/>
            <a:p>
              <a:pPr algn="ctr"/>
              <a:endParaRPr/>
            </a:p>
          </p:txBody>
        </p:sp>
        <p:sp>
          <p:nvSpPr>
            <p:cNvPr id="23" name="íṧḻidê">
              <a:extLst>
                <a:ext uri="{FF2B5EF4-FFF2-40B4-BE49-F238E27FC236}">
                  <a16:creationId xmlns:a16="http://schemas.microsoft.com/office/drawing/2014/main" id="{F726A34C-7C54-4F26-845F-8E4876FAA96A}"/>
                </a:ext>
              </a:extLst>
            </p:cNvPr>
            <p:cNvSpPr/>
            <p:nvPr/>
          </p:nvSpPr>
          <p:spPr>
            <a:xfrm flipH="1" flipV="1">
              <a:off x="5461622" y="2610225"/>
              <a:ext cx="395643" cy="395643"/>
            </a:xfrm>
            <a:prstGeom prst="line">
              <a:avLst/>
            </a:prstGeom>
            <a:ln w="3175">
              <a:solidFill>
                <a:srgbClr val="A6AAA9"/>
              </a:solidFill>
              <a:miter lim="400000"/>
            </a:ln>
          </p:spPr>
          <p:txBody>
            <a:bodyPr anchor="ctr"/>
            <a:lstStyle/>
            <a:p>
              <a:pPr algn="ctr"/>
              <a:endParaRPr/>
            </a:p>
          </p:txBody>
        </p:sp>
        <p:sp>
          <p:nvSpPr>
            <p:cNvPr id="24" name="iṥlîďé">
              <a:extLst>
                <a:ext uri="{FF2B5EF4-FFF2-40B4-BE49-F238E27FC236}">
                  <a16:creationId xmlns:a16="http://schemas.microsoft.com/office/drawing/2014/main" id="{1E343765-6F08-4C41-B20A-3A2D164CEEB5}"/>
                </a:ext>
              </a:extLst>
            </p:cNvPr>
            <p:cNvSpPr/>
            <p:nvPr/>
          </p:nvSpPr>
          <p:spPr>
            <a:xfrm flipV="1">
              <a:off x="6654319" y="2609394"/>
              <a:ext cx="395643" cy="395643"/>
            </a:xfrm>
            <a:prstGeom prst="line">
              <a:avLst/>
            </a:prstGeom>
            <a:ln w="3175">
              <a:solidFill>
                <a:srgbClr val="A6AAA9"/>
              </a:solidFill>
              <a:miter lim="400000"/>
            </a:ln>
          </p:spPr>
          <p:txBody>
            <a:bodyPr anchor="ctr"/>
            <a:lstStyle/>
            <a:p>
              <a:pPr algn="ctr"/>
              <a:endParaRPr/>
            </a:p>
          </p:txBody>
        </p:sp>
        <p:sp>
          <p:nvSpPr>
            <p:cNvPr id="25" name="íś1iḓê">
              <a:extLst>
                <a:ext uri="{FF2B5EF4-FFF2-40B4-BE49-F238E27FC236}">
                  <a16:creationId xmlns:a16="http://schemas.microsoft.com/office/drawing/2014/main" id="{68A2241E-E0DA-46C5-B1D6-AEF2FAB0736C}"/>
                </a:ext>
              </a:extLst>
            </p:cNvPr>
            <p:cNvSpPr/>
            <p:nvPr/>
          </p:nvSpPr>
          <p:spPr>
            <a:xfrm>
              <a:off x="6655150" y="3802092"/>
              <a:ext cx="395643" cy="395643"/>
            </a:xfrm>
            <a:prstGeom prst="line">
              <a:avLst/>
            </a:prstGeom>
            <a:ln w="3175">
              <a:solidFill>
                <a:srgbClr val="A6AAA9"/>
              </a:solidFill>
              <a:miter lim="400000"/>
            </a:ln>
          </p:spPr>
          <p:txBody>
            <a:bodyPr anchor="ctr"/>
            <a:lstStyle/>
            <a:p>
              <a:pPr algn="ctr"/>
              <a:endParaRPr/>
            </a:p>
          </p:txBody>
        </p:sp>
        <p:sp>
          <p:nvSpPr>
            <p:cNvPr id="26" name="îšľîdê">
              <a:extLst>
                <a:ext uri="{FF2B5EF4-FFF2-40B4-BE49-F238E27FC236}">
                  <a16:creationId xmlns:a16="http://schemas.microsoft.com/office/drawing/2014/main" id="{BD4D7E1D-7D72-4EDF-A8E1-0C4EFC3BA3D0}"/>
                </a:ext>
              </a:extLst>
            </p:cNvPr>
            <p:cNvSpPr/>
            <p:nvPr/>
          </p:nvSpPr>
          <p:spPr>
            <a:xfrm flipH="1">
              <a:off x="5462453" y="3802923"/>
              <a:ext cx="395643" cy="395643"/>
            </a:xfrm>
            <a:prstGeom prst="line">
              <a:avLst/>
            </a:prstGeom>
            <a:ln w="3175">
              <a:solidFill>
                <a:srgbClr val="A6AAA9"/>
              </a:solidFill>
              <a:miter lim="400000"/>
            </a:ln>
          </p:spPr>
          <p:txBody>
            <a:bodyPr anchor="ctr"/>
            <a:lstStyle/>
            <a:p>
              <a:pPr algn="ctr"/>
              <a:endParaRPr/>
            </a:p>
          </p:txBody>
        </p:sp>
        <p:grpSp>
          <p:nvGrpSpPr>
            <p:cNvPr id="27" name="iSļîḋê">
              <a:extLst>
                <a:ext uri="{FF2B5EF4-FFF2-40B4-BE49-F238E27FC236}">
                  <a16:creationId xmlns:a16="http://schemas.microsoft.com/office/drawing/2014/main" id="{C3EB8F6F-5272-4FF8-84C5-3DD6B9D12839}"/>
                </a:ext>
              </a:extLst>
            </p:cNvPr>
            <p:cNvGrpSpPr/>
            <p:nvPr/>
          </p:nvGrpSpPr>
          <p:grpSpPr>
            <a:xfrm>
              <a:off x="5409351" y="2557124"/>
              <a:ext cx="1692882" cy="1692882"/>
              <a:chOff x="701214" y="701214"/>
              <a:chExt cx="3385762" cy="3385762"/>
            </a:xfrm>
            <a:solidFill>
              <a:schemeClr val="accent1"/>
            </a:solidFill>
          </p:grpSpPr>
          <p:sp>
            <p:nvSpPr>
              <p:cNvPr id="52" name="ï$ḷïḍe">
                <a:extLst>
                  <a:ext uri="{FF2B5EF4-FFF2-40B4-BE49-F238E27FC236}">
                    <a16:creationId xmlns:a16="http://schemas.microsoft.com/office/drawing/2014/main" id="{91EC74C6-88E5-45EC-9064-72CFB7BC806B}"/>
                  </a:ext>
                </a:extLst>
              </p:cNvPr>
              <p:cNvSpPr/>
              <p:nvPr/>
            </p:nvSpPr>
            <p:spPr>
              <a:xfrm rot="18900000">
                <a:off x="701214" y="701214"/>
                <a:ext cx="3385762" cy="3385762"/>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1612" y="0"/>
                      <a:pt x="3600" y="0"/>
                    </a:cubicBezTo>
                    <a:lnTo>
                      <a:pt x="18000" y="0"/>
                    </a:lnTo>
                    <a:cubicBezTo>
                      <a:pt x="19988" y="0"/>
                      <a:pt x="21600" y="1612"/>
                      <a:pt x="21600" y="3600"/>
                    </a:cubicBezTo>
                    <a:lnTo>
                      <a:pt x="21600" y="18000"/>
                    </a:lnTo>
                    <a:cubicBezTo>
                      <a:pt x="21600" y="19988"/>
                      <a:pt x="19988" y="21600"/>
                      <a:pt x="18000" y="21600"/>
                    </a:cubicBezTo>
                    <a:lnTo>
                      <a:pt x="3600" y="21600"/>
                    </a:lnTo>
                    <a:cubicBezTo>
                      <a:pt x="1612" y="21600"/>
                      <a:pt x="0" y="19988"/>
                      <a:pt x="0" y="18000"/>
                    </a:cubicBezTo>
                    <a:lnTo>
                      <a:pt x="0" y="3600"/>
                    </a:lnTo>
                    <a:close/>
                  </a:path>
                </a:pathLst>
              </a:custGeom>
              <a:grpFill/>
              <a:ln w="12700" cap="flat">
                <a:noFill/>
                <a:miter lim="400000"/>
              </a:ln>
              <a:effectLst/>
            </p:spPr>
            <p:txBody>
              <a:bodyPr anchor="ctr"/>
              <a:lstStyle/>
              <a:p>
                <a:pPr algn="ctr"/>
                <a:endParaRPr/>
              </a:p>
            </p:txBody>
          </p:sp>
          <p:sp>
            <p:nvSpPr>
              <p:cNvPr id="53" name="íṡ1iḋè">
                <a:extLst>
                  <a:ext uri="{FF2B5EF4-FFF2-40B4-BE49-F238E27FC236}">
                    <a16:creationId xmlns:a16="http://schemas.microsoft.com/office/drawing/2014/main" id="{00DAF532-A33B-4FED-BC73-CDEC98D1D576}"/>
                  </a:ext>
                </a:extLst>
              </p:cNvPr>
              <p:cNvSpPr/>
              <p:nvPr/>
            </p:nvSpPr>
            <p:spPr>
              <a:xfrm>
                <a:off x="817200" y="1756119"/>
                <a:ext cx="3214951" cy="1267614"/>
              </a:xfrm>
              <a:prstGeom prst="rect">
                <a:avLst/>
              </a:prstGeom>
              <a:grpFill/>
              <a:ln w="12700" cap="flat">
                <a:noFill/>
                <a:miter lim="400000"/>
              </a:ln>
              <a:effectLst/>
              <a:extLst>
                <a:ext uri="{C572A759-6A51-4108-AA02-DFA0A04FC94B}">
                  <ma14:wrappingTextBoxFlag xmlns="" xmlns:lc="http://schemas.openxmlformats.org/drawingml/2006/lockedCanvas" xmlns:ma14="http://schemas.microsoft.com/office/mac/drawingml/2011/main" xmlns:p14="http://schemas.microsoft.com/office/powerpoint/2010/main" xmlns:a14="http://schemas.microsoft.com/office/drawing/2010/main" xmlns:a16="http://schemas.microsoft.com/office/drawing/2014/main" val="1"/>
                </a:ext>
              </a:extLst>
            </p:spPr>
            <p:txBody>
              <a:bodyPr wrap="square" lIns="25400" tIns="25400" rIns="25400" bIns="25400" anchor="ctr">
                <a:normAutofit/>
              </a:bodyPr>
              <a:lstStyle/>
              <a:p>
                <a:pPr algn="ctr"/>
                <a:r>
                  <a:rPr lang="en-US" sz="3375" b="1" dirty="0">
                    <a:solidFill>
                      <a:schemeClr val="bg1"/>
                    </a:solidFill>
                  </a:rPr>
                  <a:t>SWOT</a:t>
                </a:r>
              </a:p>
            </p:txBody>
          </p:sp>
        </p:grpSp>
        <p:grpSp>
          <p:nvGrpSpPr>
            <p:cNvPr id="28" name="işlïḑè">
              <a:extLst>
                <a:ext uri="{FF2B5EF4-FFF2-40B4-BE49-F238E27FC236}">
                  <a16:creationId xmlns:a16="http://schemas.microsoft.com/office/drawing/2014/main" id="{F330BB48-66DE-48D4-BD21-46CA076C1498}"/>
                </a:ext>
              </a:extLst>
            </p:cNvPr>
            <p:cNvGrpSpPr/>
            <p:nvPr/>
          </p:nvGrpSpPr>
          <p:grpSpPr>
            <a:xfrm>
              <a:off x="4816994" y="1964767"/>
              <a:ext cx="755230" cy="755230"/>
              <a:chOff x="312825" y="312825"/>
              <a:chExt cx="1510458" cy="1510458"/>
            </a:xfrm>
            <a:solidFill>
              <a:schemeClr val="tx2"/>
            </a:solidFill>
          </p:grpSpPr>
          <p:sp>
            <p:nvSpPr>
              <p:cNvPr id="50" name="íṥḻîḓè">
                <a:extLst>
                  <a:ext uri="{FF2B5EF4-FFF2-40B4-BE49-F238E27FC236}">
                    <a16:creationId xmlns:a16="http://schemas.microsoft.com/office/drawing/2014/main" id="{23307BDF-F9FD-43F6-928F-7D05020A3C29}"/>
                  </a:ext>
                </a:extLst>
              </p:cNvPr>
              <p:cNvSpPr/>
              <p:nvPr/>
            </p:nvSpPr>
            <p:spPr>
              <a:xfrm rot="18900000">
                <a:off x="312825" y="312825"/>
                <a:ext cx="1510458" cy="1510458"/>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1612" y="0"/>
                      <a:pt x="3600" y="0"/>
                    </a:cubicBezTo>
                    <a:lnTo>
                      <a:pt x="18000" y="0"/>
                    </a:lnTo>
                    <a:cubicBezTo>
                      <a:pt x="19988" y="0"/>
                      <a:pt x="21600" y="1612"/>
                      <a:pt x="21600" y="3600"/>
                    </a:cubicBezTo>
                    <a:lnTo>
                      <a:pt x="21600" y="18000"/>
                    </a:lnTo>
                    <a:cubicBezTo>
                      <a:pt x="21600" y="19988"/>
                      <a:pt x="19988" y="21600"/>
                      <a:pt x="18000" y="21600"/>
                    </a:cubicBezTo>
                    <a:lnTo>
                      <a:pt x="3600" y="21600"/>
                    </a:lnTo>
                    <a:cubicBezTo>
                      <a:pt x="1612" y="21600"/>
                      <a:pt x="0" y="19988"/>
                      <a:pt x="0" y="18000"/>
                    </a:cubicBezTo>
                    <a:lnTo>
                      <a:pt x="0" y="3600"/>
                    </a:lnTo>
                    <a:close/>
                  </a:path>
                </a:pathLst>
              </a:custGeom>
              <a:solidFill>
                <a:schemeClr val="accent1">
                  <a:lumMod val="75000"/>
                  <a:lumOff val="25000"/>
                </a:schemeClr>
              </a:solidFill>
              <a:ln w="12700" cap="flat">
                <a:noFill/>
                <a:miter lim="400000"/>
              </a:ln>
              <a:effectLst/>
            </p:spPr>
            <p:txBody>
              <a:bodyPr anchor="ctr"/>
              <a:lstStyle/>
              <a:p>
                <a:pPr algn="ctr"/>
                <a:endParaRPr/>
              </a:p>
            </p:txBody>
          </p:sp>
          <p:sp>
            <p:nvSpPr>
              <p:cNvPr id="51" name="îšļide">
                <a:extLst>
                  <a:ext uri="{FF2B5EF4-FFF2-40B4-BE49-F238E27FC236}">
                    <a16:creationId xmlns:a16="http://schemas.microsoft.com/office/drawing/2014/main" id="{39447067-C984-4B4A-B2DA-4E727782B2BF}"/>
                  </a:ext>
                </a:extLst>
              </p:cNvPr>
              <p:cNvSpPr/>
              <p:nvPr/>
            </p:nvSpPr>
            <p:spPr>
              <a:xfrm>
                <a:off x="449977" y="576095"/>
                <a:ext cx="1236154" cy="981523"/>
              </a:xfrm>
              <a:prstGeom prst="rect">
                <a:avLst/>
              </a:prstGeom>
              <a:noFill/>
              <a:ln w="12700" cap="flat">
                <a:noFill/>
                <a:miter lim="400000"/>
              </a:ln>
              <a:effectLst/>
              <a:extLst>
                <a:ext uri="{C572A759-6A51-4108-AA02-DFA0A04FC94B}">
                  <ma14:wrappingTextBoxFlag xmlns="" xmlns:lc="http://schemas.openxmlformats.org/drawingml/2006/lockedCanvas" xmlns:ma14="http://schemas.microsoft.com/office/mac/drawingml/2011/main" xmlns:p14="http://schemas.microsoft.com/office/powerpoint/2010/main" xmlns:a14="http://schemas.microsoft.com/office/drawing/2010/main" xmlns:a16="http://schemas.microsoft.com/office/drawing/2014/main" val="1"/>
                </a:ext>
              </a:extLst>
            </p:spPr>
            <p:txBody>
              <a:bodyPr wrap="square" lIns="25400" tIns="25400" rIns="25400" bIns="25400" anchor="ctr">
                <a:normAutofit/>
              </a:bodyPr>
              <a:lstStyle/>
              <a:p>
                <a:pPr algn="ctr"/>
                <a:r>
                  <a:rPr lang="en-US" sz="2700" b="1" dirty="0">
                    <a:solidFill>
                      <a:schemeClr val="bg1"/>
                    </a:solidFill>
                  </a:rPr>
                  <a:t>S</a:t>
                </a:r>
              </a:p>
            </p:txBody>
          </p:sp>
        </p:grpSp>
        <p:grpSp>
          <p:nvGrpSpPr>
            <p:cNvPr id="29" name="îṣḷîḋé">
              <a:extLst>
                <a:ext uri="{FF2B5EF4-FFF2-40B4-BE49-F238E27FC236}">
                  <a16:creationId xmlns:a16="http://schemas.microsoft.com/office/drawing/2014/main" id="{C57A050A-23AB-45FF-B0CE-61D5A2157D65}"/>
                </a:ext>
              </a:extLst>
            </p:cNvPr>
            <p:cNvGrpSpPr/>
            <p:nvPr/>
          </p:nvGrpSpPr>
          <p:grpSpPr>
            <a:xfrm>
              <a:off x="6939361" y="1964767"/>
              <a:ext cx="755230" cy="755230"/>
              <a:chOff x="312825" y="312825"/>
              <a:chExt cx="1510458" cy="1510458"/>
            </a:xfrm>
            <a:solidFill>
              <a:schemeClr val="tx2"/>
            </a:solidFill>
          </p:grpSpPr>
          <p:sp>
            <p:nvSpPr>
              <p:cNvPr id="48" name="iṣ1íḑe">
                <a:extLst>
                  <a:ext uri="{FF2B5EF4-FFF2-40B4-BE49-F238E27FC236}">
                    <a16:creationId xmlns:a16="http://schemas.microsoft.com/office/drawing/2014/main" id="{CD469CFD-5485-499D-9651-D15A3EB34683}"/>
                  </a:ext>
                </a:extLst>
              </p:cNvPr>
              <p:cNvSpPr/>
              <p:nvPr/>
            </p:nvSpPr>
            <p:spPr>
              <a:xfrm rot="18900000">
                <a:off x="312825" y="312825"/>
                <a:ext cx="1510458" cy="1510458"/>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1612" y="0"/>
                      <a:pt x="3600" y="0"/>
                    </a:cubicBezTo>
                    <a:lnTo>
                      <a:pt x="18000" y="0"/>
                    </a:lnTo>
                    <a:cubicBezTo>
                      <a:pt x="19988" y="0"/>
                      <a:pt x="21600" y="1612"/>
                      <a:pt x="21600" y="3600"/>
                    </a:cubicBezTo>
                    <a:lnTo>
                      <a:pt x="21600" y="18000"/>
                    </a:lnTo>
                    <a:cubicBezTo>
                      <a:pt x="21600" y="19988"/>
                      <a:pt x="19988" y="21600"/>
                      <a:pt x="18000" y="21600"/>
                    </a:cubicBezTo>
                    <a:lnTo>
                      <a:pt x="3600" y="21600"/>
                    </a:lnTo>
                    <a:cubicBezTo>
                      <a:pt x="1612" y="21600"/>
                      <a:pt x="0" y="19988"/>
                      <a:pt x="0" y="18000"/>
                    </a:cubicBezTo>
                    <a:lnTo>
                      <a:pt x="0" y="3600"/>
                    </a:lnTo>
                    <a:close/>
                  </a:path>
                </a:pathLst>
              </a:custGeom>
              <a:solidFill>
                <a:schemeClr val="accent5"/>
              </a:solidFill>
              <a:ln w="12700" cap="flat">
                <a:noFill/>
                <a:miter lim="400000"/>
              </a:ln>
              <a:effectLst/>
            </p:spPr>
            <p:txBody>
              <a:bodyPr anchor="ctr"/>
              <a:lstStyle/>
              <a:p>
                <a:pPr algn="ctr"/>
                <a:endParaRPr/>
              </a:p>
            </p:txBody>
          </p:sp>
          <p:sp>
            <p:nvSpPr>
              <p:cNvPr id="49" name="ïŝḷïḋê">
                <a:extLst>
                  <a:ext uri="{FF2B5EF4-FFF2-40B4-BE49-F238E27FC236}">
                    <a16:creationId xmlns:a16="http://schemas.microsoft.com/office/drawing/2014/main" id="{8F21E5CA-F43D-4647-A85E-BA2FEA9DF756}"/>
                  </a:ext>
                </a:extLst>
              </p:cNvPr>
              <p:cNvSpPr/>
              <p:nvPr/>
            </p:nvSpPr>
            <p:spPr>
              <a:xfrm>
                <a:off x="448150" y="576096"/>
                <a:ext cx="1236153" cy="981523"/>
              </a:xfrm>
              <a:prstGeom prst="rect">
                <a:avLst/>
              </a:prstGeom>
              <a:noFill/>
              <a:ln w="12700" cap="flat">
                <a:noFill/>
                <a:miter lim="400000"/>
              </a:ln>
              <a:effectLst/>
              <a:extLst>
                <a:ext uri="{C572A759-6A51-4108-AA02-DFA0A04FC94B}">
                  <ma14:wrappingTextBoxFlag xmlns="" xmlns:lc="http://schemas.openxmlformats.org/drawingml/2006/lockedCanvas" xmlns:ma14="http://schemas.microsoft.com/office/mac/drawingml/2011/main" xmlns:p14="http://schemas.microsoft.com/office/powerpoint/2010/main" xmlns:a14="http://schemas.microsoft.com/office/drawing/2010/main" xmlns:a16="http://schemas.microsoft.com/office/drawing/2014/main" val="1"/>
                </a:ext>
              </a:extLst>
            </p:spPr>
            <p:txBody>
              <a:bodyPr wrap="square" lIns="25400" tIns="25400" rIns="25400" bIns="25400" anchor="ctr">
                <a:normAutofit/>
              </a:bodyPr>
              <a:lstStyle/>
              <a:p>
                <a:pPr algn="ctr"/>
                <a:r>
                  <a:rPr lang="en-US" sz="2520" b="1">
                    <a:solidFill>
                      <a:schemeClr val="bg1"/>
                    </a:solidFill>
                  </a:rPr>
                  <a:t>W</a:t>
                </a:r>
              </a:p>
            </p:txBody>
          </p:sp>
        </p:grpSp>
        <p:grpSp>
          <p:nvGrpSpPr>
            <p:cNvPr id="30" name="ïs1ïḓe">
              <a:extLst>
                <a:ext uri="{FF2B5EF4-FFF2-40B4-BE49-F238E27FC236}">
                  <a16:creationId xmlns:a16="http://schemas.microsoft.com/office/drawing/2014/main" id="{5E9184EB-D6F3-47E2-941E-4C4A043A4AAB}"/>
                </a:ext>
              </a:extLst>
            </p:cNvPr>
            <p:cNvGrpSpPr/>
            <p:nvPr/>
          </p:nvGrpSpPr>
          <p:grpSpPr>
            <a:xfrm>
              <a:off x="6939361" y="4087133"/>
              <a:ext cx="755230" cy="755230"/>
              <a:chOff x="312825" y="312825"/>
              <a:chExt cx="1510458" cy="1510458"/>
            </a:xfrm>
            <a:solidFill>
              <a:schemeClr val="tx2"/>
            </a:solidFill>
          </p:grpSpPr>
          <p:sp>
            <p:nvSpPr>
              <p:cNvPr id="46" name="i$1iḋé">
                <a:extLst>
                  <a:ext uri="{FF2B5EF4-FFF2-40B4-BE49-F238E27FC236}">
                    <a16:creationId xmlns:a16="http://schemas.microsoft.com/office/drawing/2014/main" id="{CD6BB226-764B-4DE8-AD2E-D5BE6727AF43}"/>
                  </a:ext>
                </a:extLst>
              </p:cNvPr>
              <p:cNvSpPr/>
              <p:nvPr/>
            </p:nvSpPr>
            <p:spPr>
              <a:xfrm rot="18900000">
                <a:off x="312825" y="312825"/>
                <a:ext cx="1510458" cy="1510458"/>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1612" y="0"/>
                      <a:pt x="3600" y="0"/>
                    </a:cubicBezTo>
                    <a:lnTo>
                      <a:pt x="18000" y="0"/>
                    </a:lnTo>
                    <a:cubicBezTo>
                      <a:pt x="19988" y="0"/>
                      <a:pt x="21600" y="1612"/>
                      <a:pt x="21600" y="3600"/>
                    </a:cubicBezTo>
                    <a:lnTo>
                      <a:pt x="21600" y="18000"/>
                    </a:lnTo>
                    <a:cubicBezTo>
                      <a:pt x="21600" y="19988"/>
                      <a:pt x="19988" y="21600"/>
                      <a:pt x="18000" y="21600"/>
                    </a:cubicBezTo>
                    <a:lnTo>
                      <a:pt x="3600" y="21600"/>
                    </a:lnTo>
                    <a:cubicBezTo>
                      <a:pt x="1612" y="21600"/>
                      <a:pt x="0" y="19988"/>
                      <a:pt x="0" y="18000"/>
                    </a:cubicBezTo>
                    <a:lnTo>
                      <a:pt x="0" y="3600"/>
                    </a:lnTo>
                    <a:close/>
                  </a:path>
                </a:pathLst>
              </a:custGeom>
              <a:solidFill>
                <a:schemeClr val="accent3"/>
              </a:solidFill>
              <a:ln w="12700" cap="flat">
                <a:noFill/>
                <a:miter lim="400000"/>
              </a:ln>
              <a:effectLst/>
            </p:spPr>
            <p:txBody>
              <a:bodyPr anchor="ctr"/>
              <a:lstStyle/>
              <a:p>
                <a:pPr algn="ctr"/>
                <a:endParaRPr/>
              </a:p>
            </p:txBody>
          </p:sp>
          <p:sp>
            <p:nvSpPr>
              <p:cNvPr id="47" name="ísḻïḑè">
                <a:extLst>
                  <a:ext uri="{FF2B5EF4-FFF2-40B4-BE49-F238E27FC236}">
                    <a16:creationId xmlns:a16="http://schemas.microsoft.com/office/drawing/2014/main" id="{98D28B8A-DD99-479B-8149-0A1C1FD5846A}"/>
                  </a:ext>
                </a:extLst>
              </p:cNvPr>
              <p:cNvSpPr/>
              <p:nvPr/>
            </p:nvSpPr>
            <p:spPr>
              <a:xfrm>
                <a:off x="448148" y="573760"/>
                <a:ext cx="1236153" cy="981522"/>
              </a:xfrm>
              <a:prstGeom prst="rect">
                <a:avLst/>
              </a:prstGeom>
              <a:noFill/>
              <a:ln w="12700" cap="flat">
                <a:noFill/>
                <a:miter lim="400000"/>
              </a:ln>
              <a:effectLst/>
              <a:extLst>
                <a:ext uri="{C572A759-6A51-4108-AA02-DFA0A04FC94B}">
                  <ma14:wrappingTextBoxFlag xmlns="" xmlns:lc="http://schemas.openxmlformats.org/drawingml/2006/lockedCanvas" xmlns:ma14="http://schemas.microsoft.com/office/mac/drawingml/2011/main" xmlns:p14="http://schemas.microsoft.com/office/powerpoint/2010/main" xmlns:a14="http://schemas.microsoft.com/office/drawing/2010/main" xmlns:a16="http://schemas.microsoft.com/office/drawing/2014/main" val="1"/>
                </a:ext>
              </a:extLst>
            </p:spPr>
            <p:txBody>
              <a:bodyPr wrap="square" lIns="25400" tIns="25400" rIns="25400" bIns="25400" anchor="ctr">
                <a:normAutofit/>
              </a:bodyPr>
              <a:lstStyle/>
              <a:p>
                <a:pPr algn="ctr"/>
                <a:r>
                  <a:rPr lang="en-US" sz="2700" b="1" dirty="0">
                    <a:solidFill>
                      <a:schemeClr val="bg1"/>
                    </a:solidFill>
                  </a:rPr>
                  <a:t>T</a:t>
                </a:r>
              </a:p>
            </p:txBody>
          </p:sp>
        </p:grpSp>
        <p:grpSp>
          <p:nvGrpSpPr>
            <p:cNvPr id="31" name="îṥlidé">
              <a:extLst>
                <a:ext uri="{FF2B5EF4-FFF2-40B4-BE49-F238E27FC236}">
                  <a16:creationId xmlns:a16="http://schemas.microsoft.com/office/drawing/2014/main" id="{41FB0117-4920-4F35-A5AA-7E8C926F15B3}"/>
                </a:ext>
              </a:extLst>
            </p:cNvPr>
            <p:cNvGrpSpPr/>
            <p:nvPr/>
          </p:nvGrpSpPr>
          <p:grpSpPr>
            <a:xfrm>
              <a:off x="4816995" y="4087134"/>
              <a:ext cx="755230" cy="755230"/>
              <a:chOff x="312825" y="312825"/>
              <a:chExt cx="1510458" cy="1510458"/>
            </a:xfrm>
            <a:solidFill>
              <a:schemeClr val="tx2"/>
            </a:solidFill>
          </p:grpSpPr>
          <p:sp>
            <p:nvSpPr>
              <p:cNvPr id="44" name="iS1ide">
                <a:extLst>
                  <a:ext uri="{FF2B5EF4-FFF2-40B4-BE49-F238E27FC236}">
                    <a16:creationId xmlns:a16="http://schemas.microsoft.com/office/drawing/2014/main" id="{09182E92-0574-4E0F-872D-4AE7D9DC7D5D}"/>
                  </a:ext>
                </a:extLst>
              </p:cNvPr>
              <p:cNvSpPr/>
              <p:nvPr/>
            </p:nvSpPr>
            <p:spPr>
              <a:xfrm rot="18900000">
                <a:off x="312825" y="312825"/>
                <a:ext cx="1510458" cy="1510458"/>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1612" y="0"/>
                      <a:pt x="3600" y="0"/>
                    </a:cubicBezTo>
                    <a:lnTo>
                      <a:pt x="18000" y="0"/>
                    </a:lnTo>
                    <a:cubicBezTo>
                      <a:pt x="19988" y="0"/>
                      <a:pt x="21600" y="1612"/>
                      <a:pt x="21600" y="3600"/>
                    </a:cubicBezTo>
                    <a:lnTo>
                      <a:pt x="21600" y="18000"/>
                    </a:lnTo>
                    <a:cubicBezTo>
                      <a:pt x="21600" y="19988"/>
                      <a:pt x="19988" y="21600"/>
                      <a:pt x="18000" y="21600"/>
                    </a:cubicBezTo>
                    <a:lnTo>
                      <a:pt x="3600" y="21600"/>
                    </a:lnTo>
                    <a:cubicBezTo>
                      <a:pt x="1612" y="21600"/>
                      <a:pt x="0" y="19988"/>
                      <a:pt x="0" y="18000"/>
                    </a:cubicBezTo>
                    <a:lnTo>
                      <a:pt x="0" y="3600"/>
                    </a:lnTo>
                    <a:close/>
                  </a:path>
                </a:pathLst>
              </a:custGeom>
              <a:solidFill>
                <a:schemeClr val="accent2">
                  <a:lumMod val="60000"/>
                  <a:lumOff val="40000"/>
                </a:schemeClr>
              </a:solidFill>
              <a:ln w="12700" cap="flat">
                <a:noFill/>
                <a:miter lim="400000"/>
              </a:ln>
              <a:effectLst/>
            </p:spPr>
            <p:txBody>
              <a:bodyPr anchor="ctr"/>
              <a:lstStyle/>
              <a:p>
                <a:pPr algn="ctr"/>
                <a:endParaRPr/>
              </a:p>
            </p:txBody>
          </p:sp>
          <p:sp>
            <p:nvSpPr>
              <p:cNvPr id="45" name="íšlîďê">
                <a:extLst>
                  <a:ext uri="{FF2B5EF4-FFF2-40B4-BE49-F238E27FC236}">
                    <a16:creationId xmlns:a16="http://schemas.microsoft.com/office/drawing/2014/main" id="{FDB91BEF-E7BC-43B9-A5CB-6DD87BA55F25}"/>
                  </a:ext>
                </a:extLst>
              </p:cNvPr>
              <p:cNvSpPr/>
              <p:nvPr/>
            </p:nvSpPr>
            <p:spPr>
              <a:xfrm>
                <a:off x="449976" y="573758"/>
                <a:ext cx="1236153" cy="981523"/>
              </a:xfrm>
              <a:prstGeom prst="rect">
                <a:avLst/>
              </a:prstGeom>
              <a:noFill/>
              <a:ln w="12700" cap="flat">
                <a:noFill/>
                <a:miter lim="400000"/>
              </a:ln>
              <a:effectLst/>
              <a:extLst>
                <a:ext uri="{C572A759-6A51-4108-AA02-DFA0A04FC94B}">
                  <ma14:wrappingTextBoxFlag xmlns="" xmlns:lc="http://schemas.openxmlformats.org/drawingml/2006/lockedCanvas" xmlns:ma14="http://schemas.microsoft.com/office/mac/drawingml/2011/main" xmlns:p14="http://schemas.microsoft.com/office/powerpoint/2010/main" xmlns:a14="http://schemas.microsoft.com/office/drawing/2010/main" xmlns:a16="http://schemas.microsoft.com/office/drawing/2014/main" val="1"/>
                </a:ext>
              </a:extLst>
            </p:spPr>
            <p:txBody>
              <a:bodyPr wrap="square" lIns="25400" tIns="25400" rIns="25400" bIns="25400" anchor="ctr">
                <a:normAutofit/>
              </a:bodyPr>
              <a:lstStyle/>
              <a:p>
                <a:pPr algn="ctr"/>
                <a:r>
                  <a:rPr lang="en-US" sz="2520" b="1" dirty="0">
                    <a:solidFill>
                      <a:schemeClr val="bg1"/>
                    </a:solidFill>
                  </a:rPr>
                  <a:t>O</a:t>
                </a:r>
              </a:p>
            </p:txBody>
          </p:sp>
        </p:grpSp>
        <p:grpSp>
          <p:nvGrpSpPr>
            <p:cNvPr id="32" name="išļïďé">
              <a:extLst>
                <a:ext uri="{FF2B5EF4-FFF2-40B4-BE49-F238E27FC236}">
                  <a16:creationId xmlns:a16="http://schemas.microsoft.com/office/drawing/2014/main" id="{0D761264-C5B6-47D3-88C2-F5E7A0AC8794}"/>
                </a:ext>
              </a:extLst>
            </p:cNvPr>
            <p:cNvGrpSpPr/>
            <p:nvPr/>
          </p:nvGrpSpPr>
          <p:grpSpPr>
            <a:xfrm>
              <a:off x="3793441" y="2045016"/>
              <a:ext cx="562659" cy="562659"/>
              <a:chOff x="683975" y="1866715"/>
              <a:chExt cx="577851" cy="577851"/>
            </a:xfrm>
          </p:grpSpPr>
          <p:sp>
            <p:nvSpPr>
              <p:cNvPr id="42" name="iSḷidé">
                <a:extLst>
                  <a:ext uri="{FF2B5EF4-FFF2-40B4-BE49-F238E27FC236}">
                    <a16:creationId xmlns:a16="http://schemas.microsoft.com/office/drawing/2014/main" id="{584F86B0-556C-4359-B1A6-215F04F4C39A}"/>
                  </a:ext>
                </a:extLst>
              </p:cNvPr>
              <p:cNvSpPr/>
              <p:nvPr/>
            </p:nvSpPr>
            <p:spPr>
              <a:xfrm>
                <a:off x="683975" y="1866715"/>
                <a:ext cx="577851" cy="577851"/>
              </a:xfrm>
              <a:prstGeom prst="roundRect">
                <a:avLst>
                  <a:gd name="adj" fmla="val 50000"/>
                </a:avLst>
              </a:prstGeom>
              <a:solidFill>
                <a:schemeClr val="accent1">
                  <a:lumMod val="75000"/>
                  <a:lumOff val="25000"/>
                </a:schemeClr>
              </a:solidFill>
              <a:ln w="12700" cap="flat">
                <a:noFill/>
                <a:miter lim="400000"/>
              </a:ln>
              <a:effectLst/>
            </p:spPr>
            <p:txBody>
              <a:bodyPr wrap="square" lIns="0" tIns="0" rIns="0" bIns="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lvl="0" algn="ctr">
                  <a:defRPr sz="3200"/>
                </a:pPr>
                <a:endParaRPr sz="1600"/>
              </a:p>
            </p:txBody>
          </p:sp>
          <p:sp>
            <p:nvSpPr>
              <p:cNvPr id="43" name="îṥliḍé">
                <a:extLst>
                  <a:ext uri="{FF2B5EF4-FFF2-40B4-BE49-F238E27FC236}">
                    <a16:creationId xmlns:a16="http://schemas.microsoft.com/office/drawing/2014/main" id="{1B2F1687-61C2-463E-B127-64925510C822}"/>
                  </a:ext>
                </a:extLst>
              </p:cNvPr>
              <p:cNvSpPr/>
              <p:nvPr/>
            </p:nvSpPr>
            <p:spPr>
              <a:xfrm>
                <a:off x="831997" y="2024253"/>
                <a:ext cx="281804" cy="262772"/>
              </a:xfrm>
              <a:custGeom>
                <a:avLst/>
                <a:gdLst>
                  <a:gd name="T0" fmla="*/ 3958 w 4630"/>
                  <a:gd name="T1" fmla="*/ 1193 h 4324"/>
                  <a:gd name="T2" fmla="*/ 3772 w 4630"/>
                  <a:gd name="T3" fmla="*/ 1223 h 4324"/>
                  <a:gd name="T4" fmla="*/ 3358 w 4630"/>
                  <a:gd name="T5" fmla="*/ 1778 h 4324"/>
                  <a:gd name="T6" fmla="*/ 3055 w 4630"/>
                  <a:gd name="T7" fmla="*/ 1876 h 4324"/>
                  <a:gd name="T8" fmla="*/ 2515 w 4630"/>
                  <a:gd name="T9" fmla="*/ 1484 h 4324"/>
                  <a:gd name="T10" fmla="*/ 2515 w 4630"/>
                  <a:gd name="T11" fmla="*/ 1166 h 4324"/>
                  <a:gd name="T12" fmla="*/ 2915 w 4630"/>
                  <a:gd name="T13" fmla="*/ 600 h 4324"/>
                  <a:gd name="T14" fmla="*/ 2315 w 4630"/>
                  <a:gd name="T15" fmla="*/ 0 h 4324"/>
                  <a:gd name="T16" fmla="*/ 1715 w 4630"/>
                  <a:gd name="T17" fmla="*/ 600 h 4324"/>
                  <a:gd name="T18" fmla="*/ 2115 w 4630"/>
                  <a:gd name="T19" fmla="*/ 1166 h 4324"/>
                  <a:gd name="T20" fmla="*/ 2115 w 4630"/>
                  <a:gd name="T21" fmla="*/ 1484 h 4324"/>
                  <a:gd name="T22" fmla="*/ 1575 w 4630"/>
                  <a:gd name="T23" fmla="*/ 1877 h 4324"/>
                  <a:gd name="T24" fmla="*/ 1273 w 4630"/>
                  <a:gd name="T25" fmla="*/ 1778 h 4324"/>
                  <a:gd name="T26" fmla="*/ 858 w 4630"/>
                  <a:gd name="T27" fmla="*/ 1223 h 4324"/>
                  <a:gd name="T28" fmla="*/ 673 w 4630"/>
                  <a:gd name="T29" fmla="*/ 1193 h 4324"/>
                  <a:gd name="T30" fmla="*/ 102 w 4630"/>
                  <a:gd name="T31" fmla="*/ 1608 h 4324"/>
                  <a:gd name="T32" fmla="*/ 488 w 4630"/>
                  <a:gd name="T33" fmla="*/ 2364 h 4324"/>
                  <a:gd name="T34" fmla="*/ 673 w 4630"/>
                  <a:gd name="T35" fmla="*/ 2394 h 4324"/>
                  <a:gd name="T36" fmla="*/ 1149 w 4630"/>
                  <a:gd name="T37" fmla="*/ 2159 h 4324"/>
                  <a:gd name="T38" fmla="*/ 1452 w 4630"/>
                  <a:gd name="T39" fmla="*/ 2258 h 4324"/>
                  <a:gd name="T40" fmla="*/ 1449 w 4630"/>
                  <a:gd name="T41" fmla="*/ 2327 h 4324"/>
                  <a:gd name="T42" fmla="*/ 1658 w 4630"/>
                  <a:gd name="T43" fmla="*/ 2891 h 4324"/>
                  <a:gd name="T44" fmla="*/ 1471 w 4630"/>
                  <a:gd name="T45" fmla="*/ 3149 h 4324"/>
                  <a:gd name="T46" fmla="*/ 1301 w 4630"/>
                  <a:gd name="T47" fmla="*/ 3124 h 4324"/>
                  <a:gd name="T48" fmla="*/ 815 w 4630"/>
                  <a:gd name="T49" fmla="*/ 3371 h 4324"/>
                  <a:gd name="T50" fmla="*/ 948 w 4630"/>
                  <a:gd name="T51" fmla="*/ 4209 h 4324"/>
                  <a:gd name="T52" fmla="*/ 1300 w 4630"/>
                  <a:gd name="T53" fmla="*/ 4324 h 4324"/>
                  <a:gd name="T54" fmla="*/ 1786 w 4630"/>
                  <a:gd name="T55" fmla="*/ 4077 h 4324"/>
                  <a:gd name="T56" fmla="*/ 1795 w 4630"/>
                  <a:gd name="T57" fmla="*/ 3384 h 4324"/>
                  <a:gd name="T58" fmla="*/ 1981 w 4630"/>
                  <a:gd name="T59" fmla="*/ 3127 h 4324"/>
                  <a:gd name="T60" fmla="*/ 2315 w 4630"/>
                  <a:gd name="T61" fmla="*/ 3194 h 4324"/>
                  <a:gd name="T62" fmla="*/ 2647 w 4630"/>
                  <a:gd name="T63" fmla="*/ 3127 h 4324"/>
                  <a:gd name="T64" fmla="*/ 2836 w 4630"/>
                  <a:gd name="T65" fmla="*/ 3385 h 4324"/>
                  <a:gd name="T66" fmla="*/ 2845 w 4630"/>
                  <a:gd name="T67" fmla="*/ 4077 h 4324"/>
                  <a:gd name="T68" fmla="*/ 3331 w 4630"/>
                  <a:gd name="T69" fmla="*/ 4324 h 4324"/>
                  <a:gd name="T70" fmla="*/ 3331 w 4630"/>
                  <a:gd name="T71" fmla="*/ 4324 h 4324"/>
                  <a:gd name="T72" fmla="*/ 3683 w 4630"/>
                  <a:gd name="T73" fmla="*/ 4209 h 4324"/>
                  <a:gd name="T74" fmla="*/ 3816 w 4630"/>
                  <a:gd name="T75" fmla="*/ 3371 h 4324"/>
                  <a:gd name="T76" fmla="*/ 3330 w 4630"/>
                  <a:gd name="T77" fmla="*/ 3124 h 4324"/>
                  <a:gd name="T78" fmla="*/ 3159 w 4630"/>
                  <a:gd name="T79" fmla="*/ 3149 h 4324"/>
                  <a:gd name="T80" fmla="*/ 2971 w 4630"/>
                  <a:gd name="T81" fmla="*/ 2893 h 4324"/>
                  <a:gd name="T82" fmla="*/ 3182 w 4630"/>
                  <a:gd name="T83" fmla="*/ 2327 h 4324"/>
                  <a:gd name="T84" fmla="*/ 3179 w 4630"/>
                  <a:gd name="T85" fmla="*/ 2257 h 4324"/>
                  <a:gd name="T86" fmla="*/ 3481 w 4630"/>
                  <a:gd name="T87" fmla="*/ 2159 h 4324"/>
                  <a:gd name="T88" fmla="*/ 3957 w 4630"/>
                  <a:gd name="T89" fmla="*/ 2394 h 4324"/>
                  <a:gd name="T90" fmla="*/ 3957 w 4630"/>
                  <a:gd name="T91" fmla="*/ 2394 h 4324"/>
                  <a:gd name="T92" fmla="*/ 4143 w 4630"/>
                  <a:gd name="T93" fmla="*/ 2364 h 4324"/>
                  <a:gd name="T94" fmla="*/ 4528 w 4630"/>
                  <a:gd name="T95" fmla="*/ 1608 h 4324"/>
                  <a:gd name="T96" fmla="*/ 3958 w 4630"/>
                  <a:gd name="T97" fmla="*/ 1193 h 4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0" h="4324">
                    <a:moveTo>
                      <a:pt x="3958" y="1193"/>
                    </a:moveTo>
                    <a:cubicBezTo>
                      <a:pt x="3895" y="1193"/>
                      <a:pt x="3832" y="1203"/>
                      <a:pt x="3772" y="1223"/>
                    </a:cubicBezTo>
                    <a:cubicBezTo>
                      <a:pt x="3524" y="1304"/>
                      <a:pt x="3364" y="1531"/>
                      <a:pt x="3358" y="1778"/>
                    </a:cubicBezTo>
                    <a:lnTo>
                      <a:pt x="3055" y="1876"/>
                    </a:lnTo>
                    <a:cubicBezTo>
                      <a:pt x="2936" y="1682"/>
                      <a:pt x="2743" y="1538"/>
                      <a:pt x="2515" y="1484"/>
                    </a:cubicBezTo>
                    <a:lnTo>
                      <a:pt x="2515" y="1166"/>
                    </a:lnTo>
                    <a:cubicBezTo>
                      <a:pt x="2748" y="1083"/>
                      <a:pt x="2915" y="861"/>
                      <a:pt x="2915" y="600"/>
                    </a:cubicBezTo>
                    <a:cubicBezTo>
                      <a:pt x="2915" y="270"/>
                      <a:pt x="2646" y="0"/>
                      <a:pt x="2315" y="0"/>
                    </a:cubicBezTo>
                    <a:cubicBezTo>
                      <a:pt x="1984" y="0"/>
                      <a:pt x="1715" y="270"/>
                      <a:pt x="1715" y="600"/>
                    </a:cubicBezTo>
                    <a:cubicBezTo>
                      <a:pt x="1715" y="861"/>
                      <a:pt x="1882" y="1083"/>
                      <a:pt x="2115" y="1166"/>
                    </a:cubicBezTo>
                    <a:lnTo>
                      <a:pt x="2115" y="1484"/>
                    </a:lnTo>
                    <a:cubicBezTo>
                      <a:pt x="1887" y="1538"/>
                      <a:pt x="1694" y="1682"/>
                      <a:pt x="1575" y="1877"/>
                    </a:cubicBezTo>
                    <a:lnTo>
                      <a:pt x="1273" y="1778"/>
                    </a:lnTo>
                    <a:cubicBezTo>
                      <a:pt x="1266" y="1531"/>
                      <a:pt x="1107" y="1304"/>
                      <a:pt x="858" y="1223"/>
                    </a:cubicBezTo>
                    <a:cubicBezTo>
                      <a:pt x="798" y="1203"/>
                      <a:pt x="736" y="1193"/>
                      <a:pt x="673" y="1193"/>
                    </a:cubicBezTo>
                    <a:cubicBezTo>
                      <a:pt x="412" y="1193"/>
                      <a:pt x="183" y="1360"/>
                      <a:pt x="102" y="1608"/>
                    </a:cubicBezTo>
                    <a:cubicBezTo>
                      <a:pt x="0" y="1923"/>
                      <a:pt x="173" y="2262"/>
                      <a:pt x="488" y="2364"/>
                    </a:cubicBezTo>
                    <a:cubicBezTo>
                      <a:pt x="548" y="2384"/>
                      <a:pt x="610" y="2394"/>
                      <a:pt x="673" y="2394"/>
                    </a:cubicBezTo>
                    <a:cubicBezTo>
                      <a:pt x="864" y="2394"/>
                      <a:pt x="1038" y="2304"/>
                      <a:pt x="1149" y="2159"/>
                    </a:cubicBezTo>
                    <a:lnTo>
                      <a:pt x="1452" y="2258"/>
                    </a:lnTo>
                    <a:cubicBezTo>
                      <a:pt x="1450" y="2281"/>
                      <a:pt x="1449" y="2304"/>
                      <a:pt x="1449" y="2327"/>
                    </a:cubicBezTo>
                    <a:cubicBezTo>
                      <a:pt x="1449" y="2542"/>
                      <a:pt x="1528" y="2740"/>
                      <a:pt x="1658" y="2891"/>
                    </a:cubicBezTo>
                    <a:lnTo>
                      <a:pt x="1471" y="3149"/>
                    </a:lnTo>
                    <a:cubicBezTo>
                      <a:pt x="1416" y="3132"/>
                      <a:pt x="1359" y="3124"/>
                      <a:pt x="1301" y="3124"/>
                    </a:cubicBezTo>
                    <a:cubicBezTo>
                      <a:pt x="1109" y="3124"/>
                      <a:pt x="927" y="3216"/>
                      <a:pt x="815" y="3371"/>
                    </a:cubicBezTo>
                    <a:cubicBezTo>
                      <a:pt x="620" y="3639"/>
                      <a:pt x="680" y="4015"/>
                      <a:pt x="948" y="4209"/>
                    </a:cubicBezTo>
                    <a:cubicBezTo>
                      <a:pt x="1051" y="4284"/>
                      <a:pt x="1173" y="4324"/>
                      <a:pt x="1300" y="4324"/>
                    </a:cubicBezTo>
                    <a:cubicBezTo>
                      <a:pt x="1492" y="4324"/>
                      <a:pt x="1673" y="4232"/>
                      <a:pt x="1786" y="4077"/>
                    </a:cubicBezTo>
                    <a:cubicBezTo>
                      <a:pt x="1939" y="3866"/>
                      <a:pt x="1934" y="3588"/>
                      <a:pt x="1795" y="3384"/>
                    </a:cubicBezTo>
                    <a:lnTo>
                      <a:pt x="1981" y="3127"/>
                    </a:lnTo>
                    <a:cubicBezTo>
                      <a:pt x="2084" y="3170"/>
                      <a:pt x="2197" y="3194"/>
                      <a:pt x="2315" y="3194"/>
                    </a:cubicBezTo>
                    <a:cubicBezTo>
                      <a:pt x="2433" y="3194"/>
                      <a:pt x="2545" y="3170"/>
                      <a:pt x="2647" y="3127"/>
                    </a:cubicBezTo>
                    <a:lnTo>
                      <a:pt x="2836" y="3385"/>
                    </a:lnTo>
                    <a:cubicBezTo>
                      <a:pt x="2696" y="3588"/>
                      <a:pt x="2692" y="3866"/>
                      <a:pt x="2845" y="4077"/>
                    </a:cubicBezTo>
                    <a:cubicBezTo>
                      <a:pt x="2957" y="4232"/>
                      <a:pt x="3139" y="4324"/>
                      <a:pt x="3331" y="4324"/>
                    </a:cubicBezTo>
                    <a:lnTo>
                      <a:pt x="3331" y="4324"/>
                    </a:lnTo>
                    <a:cubicBezTo>
                      <a:pt x="3458" y="4324"/>
                      <a:pt x="3580" y="4284"/>
                      <a:pt x="3683" y="4209"/>
                    </a:cubicBezTo>
                    <a:cubicBezTo>
                      <a:pt x="3951" y="4015"/>
                      <a:pt x="4010" y="3639"/>
                      <a:pt x="3816" y="3371"/>
                    </a:cubicBezTo>
                    <a:cubicBezTo>
                      <a:pt x="3703" y="3216"/>
                      <a:pt x="3522" y="3124"/>
                      <a:pt x="3330" y="3124"/>
                    </a:cubicBezTo>
                    <a:cubicBezTo>
                      <a:pt x="3271" y="3124"/>
                      <a:pt x="3214" y="3133"/>
                      <a:pt x="3159" y="3149"/>
                    </a:cubicBezTo>
                    <a:lnTo>
                      <a:pt x="2971" y="2893"/>
                    </a:lnTo>
                    <a:cubicBezTo>
                      <a:pt x="3102" y="2741"/>
                      <a:pt x="3182" y="2543"/>
                      <a:pt x="3182" y="2327"/>
                    </a:cubicBezTo>
                    <a:cubicBezTo>
                      <a:pt x="3182" y="2303"/>
                      <a:pt x="3181" y="2280"/>
                      <a:pt x="3179" y="2257"/>
                    </a:cubicBezTo>
                    <a:lnTo>
                      <a:pt x="3481" y="2159"/>
                    </a:lnTo>
                    <a:cubicBezTo>
                      <a:pt x="3592" y="2304"/>
                      <a:pt x="3766" y="2394"/>
                      <a:pt x="3957" y="2394"/>
                    </a:cubicBezTo>
                    <a:lnTo>
                      <a:pt x="3957" y="2394"/>
                    </a:lnTo>
                    <a:cubicBezTo>
                      <a:pt x="4020" y="2394"/>
                      <a:pt x="4083" y="2384"/>
                      <a:pt x="4143" y="2364"/>
                    </a:cubicBezTo>
                    <a:cubicBezTo>
                      <a:pt x="4458" y="2262"/>
                      <a:pt x="4630" y="1923"/>
                      <a:pt x="4528" y="1608"/>
                    </a:cubicBezTo>
                    <a:cubicBezTo>
                      <a:pt x="4447" y="1360"/>
                      <a:pt x="4218" y="1193"/>
                      <a:pt x="3958" y="1193"/>
                    </a:cubicBezTo>
                    <a:close/>
                  </a:path>
                </a:pathLst>
              </a:custGeom>
              <a:solidFill>
                <a:schemeClr val="bg1"/>
              </a:solidFill>
              <a:ln w="12700" cap="flat">
                <a:noFill/>
                <a:miter lim="400000"/>
              </a:ln>
              <a:effectLst/>
            </p:spPr>
            <p:txBody>
              <a:bodyPr wrap="square" lIns="19050" tIns="19050" rIns="19050" bIns="1905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defTabSz="228600">
                  <a:defRPr sz="3000">
                    <a:solidFill>
                      <a:srgbClr val="FFFFFF"/>
                    </a:solidFill>
                    <a:effectLst>
                      <a:outerShdw blurRad="38100" dist="12700" dir="5400000" rotWithShape="0">
                        <a:srgbClr val="000000">
                          <a:alpha val="50000"/>
                        </a:srgbClr>
                      </a:outerShdw>
                    </a:effectLst>
                  </a:defRPr>
                </a:pPr>
                <a:endParaRPr sz="1500"/>
              </a:p>
            </p:txBody>
          </p:sp>
        </p:grpSp>
        <p:grpSp>
          <p:nvGrpSpPr>
            <p:cNvPr id="33" name="îś1íḓe">
              <a:extLst>
                <a:ext uri="{FF2B5EF4-FFF2-40B4-BE49-F238E27FC236}">
                  <a16:creationId xmlns:a16="http://schemas.microsoft.com/office/drawing/2014/main" id="{9DA27779-B32D-4209-A192-990020315491}"/>
                </a:ext>
              </a:extLst>
            </p:cNvPr>
            <p:cNvGrpSpPr/>
            <p:nvPr/>
          </p:nvGrpSpPr>
          <p:grpSpPr>
            <a:xfrm>
              <a:off x="3793441" y="4197735"/>
              <a:ext cx="562659" cy="562659"/>
              <a:chOff x="683975" y="1866715"/>
              <a:chExt cx="577851" cy="577851"/>
            </a:xfrm>
          </p:grpSpPr>
          <p:sp>
            <p:nvSpPr>
              <p:cNvPr id="40" name="iṩḷïḓê">
                <a:extLst>
                  <a:ext uri="{FF2B5EF4-FFF2-40B4-BE49-F238E27FC236}">
                    <a16:creationId xmlns:a16="http://schemas.microsoft.com/office/drawing/2014/main" id="{5E58DF7D-AD2C-4D39-B389-528D91D9000B}"/>
                  </a:ext>
                </a:extLst>
              </p:cNvPr>
              <p:cNvSpPr/>
              <p:nvPr/>
            </p:nvSpPr>
            <p:spPr>
              <a:xfrm>
                <a:off x="683975" y="1866715"/>
                <a:ext cx="577851" cy="577851"/>
              </a:xfrm>
              <a:prstGeom prst="roundRect">
                <a:avLst>
                  <a:gd name="adj" fmla="val 50000"/>
                </a:avLst>
              </a:prstGeom>
              <a:solidFill>
                <a:schemeClr val="accent2">
                  <a:lumMod val="60000"/>
                  <a:lumOff val="40000"/>
                </a:schemeClr>
              </a:solidFill>
              <a:ln w="12700" cap="flat">
                <a:noFill/>
                <a:miter lim="400000"/>
              </a:ln>
              <a:effectLst/>
            </p:spPr>
            <p:txBody>
              <a:bodyPr wrap="square" lIns="0" tIns="0" rIns="0" bIns="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lvl="0" algn="ctr">
                  <a:defRPr sz="3200"/>
                </a:pPr>
                <a:endParaRPr sz="1600"/>
              </a:p>
            </p:txBody>
          </p:sp>
          <p:sp>
            <p:nvSpPr>
              <p:cNvPr id="41" name="i$1îḋé">
                <a:extLst>
                  <a:ext uri="{FF2B5EF4-FFF2-40B4-BE49-F238E27FC236}">
                    <a16:creationId xmlns:a16="http://schemas.microsoft.com/office/drawing/2014/main" id="{D405A16F-C169-414B-ADD9-DB74E9E7D816}"/>
                  </a:ext>
                </a:extLst>
              </p:cNvPr>
              <p:cNvSpPr/>
              <p:nvPr/>
            </p:nvSpPr>
            <p:spPr>
              <a:xfrm>
                <a:off x="831997" y="2024253"/>
                <a:ext cx="281804" cy="262772"/>
              </a:xfrm>
              <a:custGeom>
                <a:avLst/>
                <a:gdLst>
                  <a:gd name="T0" fmla="*/ 3958 w 4630"/>
                  <a:gd name="T1" fmla="*/ 1193 h 4324"/>
                  <a:gd name="T2" fmla="*/ 3772 w 4630"/>
                  <a:gd name="T3" fmla="*/ 1223 h 4324"/>
                  <a:gd name="T4" fmla="*/ 3358 w 4630"/>
                  <a:gd name="T5" fmla="*/ 1778 h 4324"/>
                  <a:gd name="T6" fmla="*/ 3055 w 4630"/>
                  <a:gd name="T7" fmla="*/ 1876 h 4324"/>
                  <a:gd name="T8" fmla="*/ 2515 w 4630"/>
                  <a:gd name="T9" fmla="*/ 1484 h 4324"/>
                  <a:gd name="T10" fmla="*/ 2515 w 4630"/>
                  <a:gd name="T11" fmla="*/ 1166 h 4324"/>
                  <a:gd name="T12" fmla="*/ 2915 w 4630"/>
                  <a:gd name="T13" fmla="*/ 600 h 4324"/>
                  <a:gd name="T14" fmla="*/ 2315 w 4630"/>
                  <a:gd name="T15" fmla="*/ 0 h 4324"/>
                  <a:gd name="T16" fmla="*/ 1715 w 4630"/>
                  <a:gd name="T17" fmla="*/ 600 h 4324"/>
                  <a:gd name="T18" fmla="*/ 2115 w 4630"/>
                  <a:gd name="T19" fmla="*/ 1166 h 4324"/>
                  <a:gd name="T20" fmla="*/ 2115 w 4630"/>
                  <a:gd name="T21" fmla="*/ 1484 h 4324"/>
                  <a:gd name="T22" fmla="*/ 1575 w 4630"/>
                  <a:gd name="T23" fmla="*/ 1877 h 4324"/>
                  <a:gd name="T24" fmla="*/ 1273 w 4630"/>
                  <a:gd name="T25" fmla="*/ 1778 h 4324"/>
                  <a:gd name="T26" fmla="*/ 858 w 4630"/>
                  <a:gd name="T27" fmla="*/ 1223 h 4324"/>
                  <a:gd name="T28" fmla="*/ 673 w 4630"/>
                  <a:gd name="T29" fmla="*/ 1193 h 4324"/>
                  <a:gd name="T30" fmla="*/ 102 w 4630"/>
                  <a:gd name="T31" fmla="*/ 1608 h 4324"/>
                  <a:gd name="T32" fmla="*/ 488 w 4630"/>
                  <a:gd name="T33" fmla="*/ 2364 h 4324"/>
                  <a:gd name="T34" fmla="*/ 673 w 4630"/>
                  <a:gd name="T35" fmla="*/ 2394 h 4324"/>
                  <a:gd name="T36" fmla="*/ 1149 w 4630"/>
                  <a:gd name="T37" fmla="*/ 2159 h 4324"/>
                  <a:gd name="T38" fmla="*/ 1452 w 4630"/>
                  <a:gd name="T39" fmla="*/ 2258 h 4324"/>
                  <a:gd name="T40" fmla="*/ 1449 w 4630"/>
                  <a:gd name="T41" fmla="*/ 2327 h 4324"/>
                  <a:gd name="T42" fmla="*/ 1658 w 4630"/>
                  <a:gd name="T43" fmla="*/ 2891 h 4324"/>
                  <a:gd name="T44" fmla="*/ 1471 w 4630"/>
                  <a:gd name="T45" fmla="*/ 3149 h 4324"/>
                  <a:gd name="T46" fmla="*/ 1301 w 4630"/>
                  <a:gd name="T47" fmla="*/ 3124 h 4324"/>
                  <a:gd name="T48" fmla="*/ 815 w 4630"/>
                  <a:gd name="T49" fmla="*/ 3371 h 4324"/>
                  <a:gd name="T50" fmla="*/ 948 w 4630"/>
                  <a:gd name="T51" fmla="*/ 4209 h 4324"/>
                  <a:gd name="T52" fmla="*/ 1300 w 4630"/>
                  <a:gd name="T53" fmla="*/ 4324 h 4324"/>
                  <a:gd name="T54" fmla="*/ 1786 w 4630"/>
                  <a:gd name="T55" fmla="*/ 4077 h 4324"/>
                  <a:gd name="T56" fmla="*/ 1795 w 4630"/>
                  <a:gd name="T57" fmla="*/ 3384 h 4324"/>
                  <a:gd name="T58" fmla="*/ 1981 w 4630"/>
                  <a:gd name="T59" fmla="*/ 3127 h 4324"/>
                  <a:gd name="T60" fmla="*/ 2315 w 4630"/>
                  <a:gd name="T61" fmla="*/ 3194 h 4324"/>
                  <a:gd name="T62" fmla="*/ 2647 w 4630"/>
                  <a:gd name="T63" fmla="*/ 3127 h 4324"/>
                  <a:gd name="T64" fmla="*/ 2836 w 4630"/>
                  <a:gd name="T65" fmla="*/ 3385 h 4324"/>
                  <a:gd name="T66" fmla="*/ 2845 w 4630"/>
                  <a:gd name="T67" fmla="*/ 4077 h 4324"/>
                  <a:gd name="T68" fmla="*/ 3331 w 4630"/>
                  <a:gd name="T69" fmla="*/ 4324 h 4324"/>
                  <a:gd name="T70" fmla="*/ 3331 w 4630"/>
                  <a:gd name="T71" fmla="*/ 4324 h 4324"/>
                  <a:gd name="T72" fmla="*/ 3683 w 4630"/>
                  <a:gd name="T73" fmla="*/ 4209 h 4324"/>
                  <a:gd name="T74" fmla="*/ 3816 w 4630"/>
                  <a:gd name="T75" fmla="*/ 3371 h 4324"/>
                  <a:gd name="T76" fmla="*/ 3330 w 4630"/>
                  <a:gd name="T77" fmla="*/ 3124 h 4324"/>
                  <a:gd name="T78" fmla="*/ 3159 w 4630"/>
                  <a:gd name="T79" fmla="*/ 3149 h 4324"/>
                  <a:gd name="T80" fmla="*/ 2971 w 4630"/>
                  <a:gd name="T81" fmla="*/ 2893 h 4324"/>
                  <a:gd name="T82" fmla="*/ 3182 w 4630"/>
                  <a:gd name="T83" fmla="*/ 2327 h 4324"/>
                  <a:gd name="T84" fmla="*/ 3179 w 4630"/>
                  <a:gd name="T85" fmla="*/ 2257 h 4324"/>
                  <a:gd name="T86" fmla="*/ 3481 w 4630"/>
                  <a:gd name="T87" fmla="*/ 2159 h 4324"/>
                  <a:gd name="T88" fmla="*/ 3957 w 4630"/>
                  <a:gd name="T89" fmla="*/ 2394 h 4324"/>
                  <a:gd name="T90" fmla="*/ 3957 w 4630"/>
                  <a:gd name="T91" fmla="*/ 2394 h 4324"/>
                  <a:gd name="T92" fmla="*/ 4143 w 4630"/>
                  <a:gd name="T93" fmla="*/ 2364 h 4324"/>
                  <a:gd name="T94" fmla="*/ 4528 w 4630"/>
                  <a:gd name="T95" fmla="*/ 1608 h 4324"/>
                  <a:gd name="T96" fmla="*/ 3958 w 4630"/>
                  <a:gd name="T97" fmla="*/ 1193 h 4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0" h="4324">
                    <a:moveTo>
                      <a:pt x="3958" y="1193"/>
                    </a:moveTo>
                    <a:cubicBezTo>
                      <a:pt x="3895" y="1193"/>
                      <a:pt x="3832" y="1203"/>
                      <a:pt x="3772" y="1223"/>
                    </a:cubicBezTo>
                    <a:cubicBezTo>
                      <a:pt x="3524" y="1304"/>
                      <a:pt x="3364" y="1531"/>
                      <a:pt x="3358" y="1778"/>
                    </a:cubicBezTo>
                    <a:lnTo>
                      <a:pt x="3055" y="1876"/>
                    </a:lnTo>
                    <a:cubicBezTo>
                      <a:pt x="2936" y="1682"/>
                      <a:pt x="2743" y="1538"/>
                      <a:pt x="2515" y="1484"/>
                    </a:cubicBezTo>
                    <a:lnTo>
                      <a:pt x="2515" y="1166"/>
                    </a:lnTo>
                    <a:cubicBezTo>
                      <a:pt x="2748" y="1083"/>
                      <a:pt x="2915" y="861"/>
                      <a:pt x="2915" y="600"/>
                    </a:cubicBezTo>
                    <a:cubicBezTo>
                      <a:pt x="2915" y="270"/>
                      <a:pt x="2646" y="0"/>
                      <a:pt x="2315" y="0"/>
                    </a:cubicBezTo>
                    <a:cubicBezTo>
                      <a:pt x="1984" y="0"/>
                      <a:pt x="1715" y="270"/>
                      <a:pt x="1715" y="600"/>
                    </a:cubicBezTo>
                    <a:cubicBezTo>
                      <a:pt x="1715" y="861"/>
                      <a:pt x="1882" y="1083"/>
                      <a:pt x="2115" y="1166"/>
                    </a:cubicBezTo>
                    <a:lnTo>
                      <a:pt x="2115" y="1484"/>
                    </a:lnTo>
                    <a:cubicBezTo>
                      <a:pt x="1887" y="1538"/>
                      <a:pt x="1694" y="1682"/>
                      <a:pt x="1575" y="1877"/>
                    </a:cubicBezTo>
                    <a:lnTo>
                      <a:pt x="1273" y="1778"/>
                    </a:lnTo>
                    <a:cubicBezTo>
                      <a:pt x="1266" y="1531"/>
                      <a:pt x="1107" y="1304"/>
                      <a:pt x="858" y="1223"/>
                    </a:cubicBezTo>
                    <a:cubicBezTo>
                      <a:pt x="798" y="1203"/>
                      <a:pt x="736" y="1193"/>
                      <a:pt x="673" y="1193"/>
                    </a:cubicBezTo>
                    <a:cubicBezTo>
                      <a:pt x="412" y="1193"/>
                      <a:pt x="183" y="1360"/>
                      <a:pt x="102" y="1608"/>
                    </a:cubicBezTo>
                    <a:cubicBezTo>
                      <a:pt x="0" y="1923"/>
                      <a:pt x="173" y="2262"/>
                      <a:pt x="488" y="2364"/>
                    </a:cubicBezTo>
                    <a:cubicBezTo>
                      <a:pt x="548" y="2384"/>
                      <a:pt x="610" y="2394"/>
                      <a:pt x="673" y="2394"/>
                    </a:cubicBezTo>
                    <a:cubicBezTo>
                      <a:pt x="864" y="2394"/>
                      <a:pt x="1038" y="2304"/>
                      <a:pt x="1149" y="2159"/>
                    </a:cubicBezTo>
                    <a:lnTo>
                      <a:pt x="1452" y="2258"/>
                    </a:lnTo>
                    <a:cubicBezTo>
                      <a:pt x="1450" y="2281"/>
                      <a:pt x="1449" y="2304"/>
                      <a:pt x="1449" y="2327"/>
                    </a:cubicBezTo>
                    <a:cubicBezTo>
                      <a:pt x="1449" y="2542"/>
                      <a:pt x="1528" y="2740"/>
                      <a:pt x="1658" y="2891"/>
                    </a:cubicBezTo>
                    <a:lnTo>
                      <a:pt x="1471" y="3149"/>
                    </a:lnTo>
                    <a:cubicBezTo>
                      <a:pt x="1416" y="3132"/>
                      <a:pt x="1359" y="3124"/>
                      <a:pt x="1301" y="3124"/>
                    </a:cubicBezTo>
                    <a:cubicBezTo>
                      <a:pt x="1109" y="3124"/>
                      <a:pt x="927" y="3216"/>
                      <a:pt x="815" y="3371"/>
                    </a:cubicBezTo>
                    <a:cubicBezTo>
                      <a:pt x="620" y="3639"/>
                      <a:pt x="680" y="4015"/>
                      <a:pt x="948" y="4209"/>
                    </a:cubicBezTo>
                    <a:cubicBezTo>
                      <a:pt x="1051" y="4284"/>
                      <a:pt x="1173" y="4324"/>
                      <a:pt x="1300" y="4324"/>
                    </a:cubicBezTo>
                    <a:cubicBezTo>
                      <a:pt x="1492" y="4324"/>
                      <a:pt x="1673" y="4232"/>
                      <a:pt x="1786" y="4077"/>
                    </a:cubicBezTo>
                    <a:cubicBezTo>
                      <a:pt x="1939" y="3866"/>
                      <a:pt x="1934" y="3588"/>
                      <a:pt x="1795" y="3384"/>
                    </a:cubicBezTo>
                    <a:lnTo>
                      <a:pt x="1981" y="3127"/>
                    </a:lnTo>
                    <a:cubicBezTo>
                      <a:pt x="2084" y="3170"/>
                      <a:pt x="2197" y="3194"/>
                      <a:pt x="2315" y="3194"/>
                    </a:cubicBezTo>
                    <a:cubicBezTo>
                      <a:pt x="2433" y="3194"/>
                      <a:pt x="2545" y="3170"/>
                      <a:pt x="2647" y="3127"/>
                    </a:cubicBezTo>
                    <a:lnTo>
                      <a:pt x="2836" y="3385"/>
                    </a:lnTo>
                    <a:cubicBezTo>
                      <a:pt x="2696" y="3588"/>
                      <a:pt x="2692" y="3866"/>
                      <a:pt x="2845" y="4077"/>
                    </a:cubicBezTo>
                    <a:cubicBezTo>
                      <a:pt x="2957" y="4232"/>
                      <a:pt x="3139" y="4324"/>
                      <a:pt x="3331" y="4324"/>
                    </a:cubicBezTo>
                    <a:lnTo>
                      <a:pt x="3331" y="4324"/>
                    </a:lnTo>
                    <a:cubicBezTo>
                      <a:pt x="3458" y="4324"/>
                      <a:pt x="3580" y="4284"/>
                      <a:pt x="3683" y="4209"/>
                    </a:cubicBezTo>
                    <a:cubicBezTo>
                      <a:pt x="3951" y="4015"/>
                      <a:pt x="4010" y="3639"/>
                      <a:pt x="3816" y="3371"/>
                    </a:cubicBezTo>
                    <a:cubicBezTo>
                      <a:pt x="3703" y="3216"/>
                      <a:pt x="3522" y="3124"/>
                      <a:pt x="3330" y="3124"/>
                    </a:cubicBezTo>
                    <a:cubicBezTo>
                      <a:pt x="3271" y="3124"/>
                      <a:pt x="3214" y="3133"/>
                      <a:pt x="3159" y="3149"/>
                    </a:cubicBezTo>
                    <a:lnTo>
                      <a:pt x="2971" y="2893"/>
                    </a:lnTo>
                    <a:cubicBezTo>
                      <a:pt x="3102" y="2741"/>
                      <a:pt x="3182" y="2543"/>
                      <a:pt x="3182" y="2327"/>
                    </a:cubicBezTo>
                    <a:cubicBezTo>
                      <a:pt x="3182" y="2303"/>
                      <a:pt x="3181" y="2280"/>
                      <a:pt x="3179" y="2257"/>
                    </a:cubicBezTo>
                    <a:lnTo>
                      <a:pt x="3481" y="2159"/>
                    </a:lnTo>
                    <a:cubicBezTo>
                      <a:pt x="3592" y="2304"/>
                      <a:pt x="3766" y="2394"/>
                      <a:pt x="3957" y="2394"/>
                    </a:cubicBezTo>
                    <a:lnTo>
                      <a:pt x="3957" y="2394"/>
                    </a:lnTo>
                    <a:cubicBezTo>
                      <a:pt x="4020" y="2394"/>
                      <a:pt x="4083" y="2384"/>
                      <a:pt x="4143" y="2364"/>
                    </a:cubicBezTo>
                    <a:cubicBezTo>
                      <a:pt x="4458" y="2262"/>
                      <a:pt x="4630" y="1923"/>
                      <a:pt x="4528" y="1608"/>
                    </a:cubicBezTo>
                    <a:cubicBezTo>
                      <a:pt x="4447" y="1360"/>
                      <a:pt x="4218" y="1193"/>
                      <a:pt x="3958" y="1193"/>
                    </a:cubicBezTo>
                    <a:close/>
                  </a:path>
                </a:pathLst>
              </a:custGeom>
              <a:solidFill>
                <a:schemeClr val="bg1"/>
              </a:solidFill>
              <a:ln w="12700" cap="flat">
                <a:noFill/>
                <a:miter lim="400000"/>
              </a:ln>
              <a:effectLst/>
            </p:spPr>
            <p:txBody>
              <a:bodyPr wrap="square" lIns="19050" tIns="19050" rIns="19050" bIns="1905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defTabSz="228600">
                  <a:defRPr sz="3000">
                    <a:solidFill>
                      <a:srgbClr val="FFFFFF"/>
                    </a:solidFill>
                    <a:effectLst>
                      <a:outerShdw blurRad="38100" dist="12700" dir="5400000" rotWithShape="0">
                        <a:srgbClr val="000000">
                          <a:alpha val="50000"/>
                        </a:srgbClr>
                      </a:outerShdw>
                    </a:effectLst>
                  </a:defRPr>
                </a:pPr>
                <a:endParaRPr sz="1500"/>
              </a:p>
            </p:txBody>
          </p:sp>
        </p:grpSp>
        <p:grpSp>
          <p:nvGrpSpPr>
            <p:cNvPr id="34" name="ïṡḷïde">
              <a:extLst>
                <a:ext uri="{FF2B5EF4-FFF2-40B4-BE49-F238E27FC236}">
                  <a16:creationId xmlns:a16="http://schemas.microsoft.com/office/drawing/2014/main" id="{16B50746-4008-403C-A82A-C9B85A8E4C85}"/>
                </a:ext>
              </a:extLst>
            </p:cNvPr>
            <p:cNvGrpSpPr/>
            <p:nvPr/>
          </p:nvGrpSpPr>
          <p:grpSpPr>
            <a:xfrm>
              <a:off x="8176557" y="2045016"/>
              <a:ext cx="562659" cy="562659"/>
              <a:chOff x="683975" y="1866715"/>
              <a:chExt cx="577851" cy="577851"/>
            </a:xfrm>
          </p:grpSpPr>
          <p:sp>
            <p:nvSpPr>
              <p:cNvPr id="38" name="ïşļîḑè">
                <a:extLst>
                  <a:ext uri="{FF2B5EF4-FFF2-40B4-BE49-F238E27FC236}">
                    <a16:creationId xmlns:a16="http://schemas.microsoft.com/office/drawing/2014/main" id="{5072B7A9-4DCE-4597-88B8-F20DD73F362F}"/>
                  </a:ext>
                </a:extLst>
              </p:cNvPr>
              <p:cNvSpPr/>
              <p:nvPr/>
            </p:nvSpPr>
            <p:spPr>
              <a:xfrm>
                <a:off x="683975" y="1866715"/>
                <a:ext cx="577851" cy="577851"/>
              </a:xfrm>
              <a:prstGeom prst="roundRect">
                <a:avLst>
                  <a:gd name="adj" fmla="val 50000"/>
                </a:avLst>
              </a:prstGeom>
              <a:solidFill>
                <a:schemeClr val="accent5"/>
              </a:solidFill>
              <a:ln w="12700" cap="flat">
                <a:noFill/>
                <a:miter lim="400000"/>
              </a:ln>
              <a:effectLst/>
            </p:spPr>
            <p:txBody>
              <a:bodyPr wrap="square" lIns="0" tIns="0" rIns="0" bIns="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lvl="0" algn="ctr">
                  <a:defRPr sz="3200"/>
                </a:pPr>
                <a:endParaRPr sz="1600"/>
              </a:p>
            </p:txBody>
          </p:sp>
          <p:sp>
            <p:nvSpPr>
              <p:cNvPr id="39" name="îṥľíďe">
                <a:extLst>
                  <a:ext uri="{FF2B5EF4-FFF2-40B4-BE49-F238E27FC236}">
                    <a16:creationId xmlns:a16="http://schemas.microsoft.com/office/drawing/2014/main" id="{D06743E0-4B2C-489B-98E9-94D1A4A2DD23}"/>
                  </a:ext>
                </a:extLst>
              </p:cNvPr>
              <p:cNvSpPr/>
              <p:nvPr/>
            </p:nvSpPr>
            <p:spPr>
              <a:xfrm>
                <a:off x="831997" y="2024253"/>
                <a:ext cx="281804" cy="262772"/>
              </a:xfrm>
              <a:custGeom>
                <a:avLst/>
                <a:gdLst>
                  <a:gd name="T0" fmla="*/ 3958 w 4630"/>
                  <a:gd name="T1" fmla="*/ 1193 h 4324"/>
                  <a:gd name="T2" fmla="*/ 3772 w 4630"/>
                  <a:gd name="T3" fmla="*/ 1223 h 4324"/>
                  <a:gd name="T4" fmla="*/ 3358 w 4630"/>
                  <a:gd name="T5" fmla="*/ 1778 h 4324"/>
                  <a:gd name="T6" fmla="*/ 3055 w 4630"/>
                  <a:gd name="T7" fmla="*/ 1876 h 4324"/>
                  <a:gd name="T8" fmla="*/ 2515 w 4630"/>
                  <a:gd name="T9" fmla="*/ 1484 h 4324"/>
                  <a:gd name="T10" fmla="*/ 2515 w 4630"/>
                  <a:gd name="T11" fmla="*/ 1166 h 4324"/>
                  <a:gd name="T12" fmla="*/ 2915 w 4630"/>
                  <a:gd name="T13" fmla="*/ 600 h 4324"/>
                  <a:gd name="T14" fmla="*/ 2315 w 4630"/>
                  <a:gd name="T15" fmla="*/ 0 h 4324"/>
                  <a:gd name="T16" fmla="*/ 1715 w 4630"/>
                  <a:gd name="T17" fmla="*/ 600 h 4324"/>
                  <a:gd name="T18" fmla="*/ 2115 w 4630"/>
                  <a:gd name="T19" fmla="*/ 1166 h 4324"/>
                  <a:gd name="T20" fmla="*/ 2115 w 4630"/>
                  <a:gd name="T21" fmla="*/ 1484 h 4324"/>
                  <a:gd name="T22" fmla="*/ 1575 w 4630"/>
                  <a:gd name="T23" fmla="*/ 1877 h 4324"/>
                  <a:gd name="T24" fmla="*/ 1273 w 4630"/>
                  <a:gd name="T25" fmla="*/ 1778 h 4324"/>
                  <a:gd name="T26" fmla="*/ 858 w 4630"/>
                  <a:gd name="T27" fmla="*/ 1223 h 4324"/>
                  <a:gd name="T28" fmla="*/ 673 w 4630"/>
                  <a:gd name="T29" fmla="*/ 1193 h 4324"/>
                  <a:gd name="T30" fmla="*/ 102 w 4630"/>
                  <a:gd name="T31" fmla="*/ 1608 h 4324"/>
                  <a:gd name="T32" fmla="*/ 488 w 4630"/>
                  <a:gd name="T33" fmla="*/ 2364 h 4324"/>
                  <a:gd name="T34" fmla="*/ 673 w 4630"/>
                  <a:gd name="T35" fmla="*/ 2394 h 4324"/>
                  <a:gd name="T36" fmla="*/ 1149 w 4630"/>
                  <a:gd name="T37" fmla="*/ 2159 h 4324"/>
                  <a:gd name="T38" fmla="*/ 1452 w 4630"/>
                  <a:gd name="T39" fmla="*/ 2258 h 4324"/>
                  <a:gd name="T40" fmla="*/ 1449 w 4630"/>
                  <a:gd name="T41" fmla="*/ 2327 h 4324"/>
                  <a:gd name="T42" fmla="*/ 1658 w 4630"/>
                  <a:gd name="T43" fmla="*/ 2891 h 4324"/>
                  <a:gd name="T44" fmla="*/ 1471 w 4630"/>
                  <a:gd name="T45" fmla="*/ 3149 h 4324"/>
                  <a:gd name="T46" fmla="*/ 1301 w 4630"/>
                  <a:gd name="T47" fmla="*/ 3124 h 4324"/>
                  <a:gd name="T48" fmla="*/ 815 w 4630"/>
                  <a:gd name="T49" fmla="*/ 3371 h 4324"/>
                  <a:gd name="T50" fmla="*/ 948 w 4630"/>
                  <a:gd name="T51" fmla="*/ 4209 h 4324"/>
                  <a:gd name="T52" fmla="*/ 1300 w 4630"/>
                  <a:gd name="T53" fmla="*/ 4324 h 4324"/>
                  <a:gd name="T54" fmla="*/ 1786 w 4630"/>
                  <a:gd name="T55" fmla="*/ 4077 h 4324"/>
                  <a:gd name="T56" fmla="*/ 1795 w 4630"/>
                  <a:gd name="T57" fmla="*/ 3384 h 4324"/>
                  <a:gd name="T58" fmla="*/ 1981 w 4630"/>
                  <a:gd name="T59" fmla="*/ 3127 h 4324"/>
                  <a:gd name="T60" fmla="*/ 2315 w 4630"/>
                  <a:gd name="T61" fmla="*/ 3194 h 4324"/>
                  <a:gd name="T62" fmla="*/ 2647 w 4630"/>
                  <a:gd name="T63" fmla="*/ 3127 h 4324"/>
                  <a:gd name="T64" fmla="*/ 2836 w 4630"/>
                  <a:gd name="T65" fmla="*/ 3385 h 4324"/>
                  <a:gd name="T66" fmla="*/ 2845 w 4630"/>
                  <a:gd name="T67" fmla="*/ 4077 h 4324"/>
                  <a:gd name="T68" fmla="*/ 3331 w 4630"/>
                  <a:gd name="T69" fmla="*/ 4324 h 4324"/>
                  <a:gd name="T70" fmla="*/ 3331 w 4630"/>
                  <a:gd name="T71" fmla="*/ 4324 h 4324"/>
                  <a:gd name="T72" fmla="*/ 3683 w 4630"/>
                  <a:gd name="T73" fmla="*/ 4209 h 4324"/>
                  <a:gd name="T74" fmla="*/ 3816 w 4630"/>
                  <a:gd name="T75" fmla="*/ 3371 h 4324"/>
                  <a:gd name="T76" fmla="*/ 3330 w 4630"/>
                  <a:gd name="T77" fmla="*/ 3124 h 4324"/>
                  <a:gd name="T78" fmla="*/ 3159 w 4630"/>
                  <a:gd name="T79" fmla="*/ 3149 h 4324"/>
                  <a:gd name="T80" fmla="*/ 2971 w 4630"/>
                  <a:gd name="T81" fmla="*/ 2893 h 4324"/>
                  <a:gd name="T82" fmla="*/ 3182 w 4630"/>
                  <a:gd name="T83" fmla="*/ 2327 h 4324"/>
                  <a:gd name="T84" fmla="*/ 3179 w 4630"/>
                  <a:gd name="T85" fmla="*/ 2257 h 4324"/>
                  <a:gd name="T86" fmla="*/ 3481 w 4630"/>
                  <a:gd name="T87" fmla="*/ 2159 h 4324"/>
                  <a:gd name="T88" fmla="*/ 3957 w 4630"/>
                  <a:gd name="T89" fmla="*/ 2394 h 4324"/>
                  <a:gd name="T90" fmla="*/ 3957 w 4630"/>
                  <a:gd name="T91" fmla="*/ 2394 h 4324"/>
                  <a:gd name="T92" fmla="*/ 4143 w 4630"/>
                  <a:gd name="T93" fmla="*/ 2364 h 4324"/>
                  <a:gd name="T94" fmla="*/ 4528 w 4630"/>
                  <a:gd name="T95" fmla="*/ 1608 h 4324"/>
                  <a:gd name="T96" fmla="*/ 3958 w 4630"/>
                  <a:gd name="T97" fmla="*/ 1193 h 4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0" h="4324">
                    <a:moveTo>
                      <a:pt x="3958" y="1193"/>
                    </a:moveTo>
                    <a:cubicBezTo>
                      <a:pt x="3895" y="1193"/>
                      <a:pt x="3832" y="1203"/>
                      <a:pt x="3772" y="1223"/>
                    </a:cubicBezTo>
                    <a:cubicBezTo>
                      <a:pt x="3524" y="1304"/>
                      <a:pt x="3364" y="1531"/>
                      <a:pt x="3358" y="1778"/>
                    </a:cubicBezTo>
                    <a:lnTo>
                      <a:pt x="3055" y="1876"/>
                    </a:lnTo>
                    <a:cubicBezTo>
                      <a:pt x="2936" y="1682"/>
                      <a:pt x="2743" y="1538"/>
                      <a:pt x="2515" y="1484"/>
                    </a:cubicBezTo>
                    <a:lnTo>
                      <a:pt x="2515" y="1166"/>
                    </a:lnTo>
                    <a:cubicBezTo>
                      <a:pt x="2748" y="1083"/>
                      <a:pt x="2915" y="861"/>
                      <a:pt x="2915" y="600"/>
                    </a:cubicBezTo>
                    <a:cubicBezTo>
                      <a:pt x="2915" y="270"/>
                      <a:pt x="2646" y="0"/>
                      <a:pt x="2315" y="0"/>
                    </a:cubicBezTo>
                    <a:cubicBezTo>
                      <a:pt x="1984" y="0"/>
                      <a:pt x="1715" y="270"/>
                      <a:pt x="1715" y="600"/>
                    </a:cubicBezTo>
                    <a:cubicBezTo>
                      <a:pt x="1715" y="861"/>
                      <a:pt x="1882" y="1083"/>
                      <a:pt x="2115" y="1166"/>
                    </a:cubicBezTo>
                    <a:lnTo>
                      <a:pt x="2115" y="1484"/>
                    </a:lnTo>
                    <a:cubicBezTo>
                      <a:pt x="1887" y="1538"/>
                      <a:pt x="1694" y="1682"/>
                      <a:pt x="1575" y="1877"/>
                    </a:cubicBezTo>
                    <a:lnTo>
                      <a:pt x="1273" y="1778"/>
                    </a:lnTo>
                    <a:cubicBezTo>
                      <a:pt x="1266" y="1531"/>
                      <a:pt x="1107" y="1304"/>
                      <a:pt x="858" y="1223"/>
                    </a:cubicBezTo>
                    <a:cubicBezTo>
                      <a:pt x="798" y="1203"/>
                      <a:pt x="736" y="1193"/>
                      <a:pt x="673" y="1193"/>
                    </a:cubicBezTo>
                    <a:cubicBezTo>
                      <a:pt x="412" y="1193"/>
                      <a:pt x="183" y="1360"/>
                      <a:pt x="102" y="1608"/>
                    </a:cubicBezTo>
                    <a:cubicBezTo>
                      <a:pt x="0" y="1923"/>
                      <a:pt x="173" y="2262"/>
                      <a:pt x="488" y="2364"/>
                    </a:cubicBezTo>
                    <a:cubicBezTo>
                      <a:pt x="548" y="2384"/>
                      <a:pt x="610" y="2394"/>
                      <a:pt x="673" y="2394"/>
                    </a:cubicBezTo>
                    <a:cubicBezTo>
                      <a:pt x="864" y="2394"/>
                      <a:pt x="1038" y="2304"/>
                      <a:pt x="1149" y="2159"/>
                    </a:cubicBezTo>
                    <a:lnTo>
                      <a:pt x="1452" y="2258"/>
                    </a:lnTo>
                    <a:cubicBezTo>
                      <a:pt x="1450" y="2281"/>
                      <a:pt x="1449" y="2304"/>
                      <a:pt x="1449" y="2327"/>
                    </a:cubicBezTo>
                    <a:cubicBezTo>
                      <a:pt x="1449" y="2542"/>
                      <a:pt x="1528" y="2740"/>
                      <a:pt x="1658" y="2891"/>
                    </a:cubicBezTo>
                    <a:lnTo>
                      <a:pt x="1471" y="3149"/>
                    </a:lnTo>
                    <a:cubicBezTo>
                      <a:pt x="1416" y="3132"/>
                      <a:pt x="1359" y="3124"/>
                      <a:pt x="1301" y="3124"/>
                    </a:cubicBezTo>
                    <a:cubicBezTo>
                      <a:pt x="1109" y="3124"/>
                      <a:pt x="927" y="3216"/>
                      <a:pt x="815" y="3371"/>
                    </a:cubicBezTo>
                    <a:cubicBezTo>
                      <a:pt x="620" y="3639"/>
                      <a:pt x="680" y="4015"/>
                      <a:pt x="948" y="4209"/>
                    </a:cubicBezTo>
                    <a:cubicBezTo>
                      <a:pt x="1051" y="4284"/>
                      <a:pt x="1173" y="4324"/>
                      <a:pt x="1300" y="4324"/>
                    </a:cubicBezTo>
                    <a:cubicBezTo>
                      <a:pt x="1492" y="4324"/>
                      <a:pt x="1673" y="4232"/>
                      <a:pt x="1786" y="4077"/>
                    </a:cubicBezTo>
                    <a:cubicBezTo>
                      <a:pt x="1939" y="3866"/>
                      <a:pt x="1934" y="3588"/>
                      <a:pt x="1795" y="3384"/>
                    </a:cubicBezTo>
                    <a:lnTo>
                      <a:pt x="1981" y="3127"/>
                    </a:lnTo>
                    <a:cubicBezTo>
                      <a:pt x="2084" y="3170"/>
                      <a:pt x="2197" y="3194"/>
                      <a:pt x="2315" y="3194"/>
                    </a:cubicBezTo>
                    <a:cubicBezTo>
                      <a:pt x="2433" y="3194"/>
                      <a:pt x="2545" y="3170"/>
                      <a:pt x="2647" y="3127"/>
                    </a:cubicBezTo>
                    <a:lnTo>
                      <a:pt x="2836" y="3385"/>
                    </a:lnTo>
                    <a:cubicBezTo>
                      <a:pt x="2696" y="3588"/>
                      <a:pt x="2692" y="3866"/>
                      <a:pt x="2845" y="4077"/>
                    </a:cubicBezTo>
                    <a:cubicBezTo>
                      <a:pt x="2957" y="4232"/>
                      <a:pt x="3139" y="4324"/>
                      <a:pt x="3331" y="4324"/>
                    </a:cubicBezTo>
                    <a:lnTo>
                      <a:pt x="3331" y="4324"/>
                    </a:lnTo>
                    <a:cubicBezTo>
                      <a:pt x="3458" y="4324"/>
                      <a:pt x="3580" y="4284"/>
                      <a:pt x="3683" y="4209"/>
                    </a:cubicBezTo>
                    <a:cubicBezTo>
                      <a:pt x="3951" y="4015"/>
                      <a:pt x="4010" y="3639"/>
                      <a:pt x="3816" y="3371"/>
                    </a:cubicBezTo>
                    <a:cubicBezTo>
                      <a:pt x="3703" y="3216"/>
                      <a:pt x="3522" y="3124"/>
                      <a:pt x="3330" y="3124"/>
                    </a:cubicBezTo>
                    <a:cubicBezTo>
                      <a:pt x="3271" y="3124"/>
                      <a:pt x="3214" y="3133"/>
                      <a:pt x="3159" y="3149"/>
                    </a:cubicBezTo>
                    <a:lnTo>
                      <a:pt x="2971" y="2893"/>
                    </a:lnTo>
                    <a:cubicBezTo>
                      <a:pt x="3102" y="2741"/>
                      <a:pt x="3182" y="2543"/>
                      <a:pt x="3182" y="2327"/>
                    </a:cubicBezTo>
                    <a:cubicBezTo>
                      <a:pt x="3182" y="2303"/>
                      <a:pt x="3181" y="2280"/>
                      <a:pt x="3179" y="2257"/>
                    </a:cubicBezTo>
                    <a:lnTo>
                      <a:pt x="3481" y="2159"/>
                    </a:lnTo>
                    <a:cubicBezTo>
                      <a:pt x="3592" y="2304"/>
                      <a:pt x="3766" y="2394"/>
                      <a:pt x="3957" y="2394"/>
                    </a:cubicBezTo>
                    <a:lnTo>
                      <a:pt x="3957" y="2394"/>
                    </a:lnTo>
                    <a:cubicBezTo>
                      <a:pt x="4020" y="2394"/>
                      <a:pt x="4083" y="2384"/>
                      <a:pt x="4143" y="2364"/>
                    </a:cubicBezTo>
                    <a:cubicBezTo>
                      <a:pt x="4458" y="2262"/>
                      <a:pt x="4630" y="1923"/>
                      <a:pt x="4528" y="1608"/>
                    </a:cubicBezTo>
                    <a:cubicBezTo>
                      <a:pt x="4447" y="1360"/>
                      <a:pt x="4218" y="1193"/>
                      <a:pt x="3958" y="1193"/>
                    </a:cubicBezTo>
                    <a:close/>
                  </a:path>
                </a:pathLst>
              </a:custGeom>
              <a:solidFill>
                <a:schemeClr val="bg1"/>
              </a:solidFill>
              <a:ln w="12700" cap="flat">
                <a:noFill/>
                <a:miter lim="400000"/>
              </a:ln>
              <a:effectLst/>
            </p:spPr>
            <p:txBody>
              <a:bodyPr wrap="square" lIns="19050" tIns="19050" rIns="19050" bIns="1905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defTabSz="228600">
                  <a:defRPr sz="3000">
                    <a:solidFill>
                      <a:srgbClr val="FFFFFF"/>
                    </a:solidFill>
                    <a:effectLst>
                      <a:outerShdw blurRad="38100" dist="12700" dir="5400000" rotWithShape="0">
                        <a:srgbClr val="000000">
                          <a:alpha val="50000"/>
                        </a:srgbClr>
                      </a:outerShdw>
                    </a:effectLst>
                  </a:defRPr>
                </a:pPr>
                <a:endParaRPr sz="1500"/>
              </a:p>
            </p:txBody>
          </p:sp>
        </p:grpSp>
        <p:grpSp>
          <p:nvGrpSpPr>
            <p:cNvPr id="35" name="îşlîďe">
              <a:extLst>
                <a:ext uri="{FF2B5EF4-FFF2-40B4-BE49-F238E27FC236}">
                  <a16:creationId xmlns:a16="http://schemas.microsoft.com/office/drawing/2014/main" id="{C08B8135-6C09-46A6-BB9B-C700F5BC63D4}"/>
                </a:ext>
              </a:extLst>
            </p:cNvPr>
            <p:cNvGrpSpPr/>
            <p:nvPr/>
          </p:nvGrpSpPr>
          <p:grpSpPr>
            <a:xfrm>
              <a:off x="8176557" y="4197735"/>
              <a:ext cx="562659" cy="562659"/>
              <a:chOff x="683975" y="1866715"/>
              <a:chExt cx="577851" cy="577851"/>
            </a:xfrm>
          </p:grpSpPr>
          <p:sp>
            <p:nvSpPr>
              <p:cNvPr id="36" name="ïṡ1íḋe">
                <a:extLst>
                  <a:ext uri="{FF2B5EF4-FFF2-40B4-BE49-F238E27FC236}">
                    <a16:creationId xmlns:a16="http://schemas.microsoft.com/office/drawing/2014/main" id="{4D0F2F87-BE09-4AC3-BE5B-0D718518EE23}"/>
                  </a:ext>
                </a:extLst>
              </p:cNvPr>
              <p:cNvSpPr/>
              <p:nvPr/>
            </p:nvSpPr>
            <p:spPr>
              <a:xfrm>
                <a:off x="683975" y="1866715"/>
                <a:ext cx="577851" cy="577851"/>
              </a:xfrm>
              <a:prstGeom prst="roundRect">
                <a:avLst>
                  <a:gd name="adj" fmla="val 50000"/>
                </a:avLst>
              </a:prstGeom>
              <a:solidFill>
                <a:schemeClr val="accent3"/>
              </a:solidFill>
              <a:ln w="12700" cap="flat">
                <a:noFill/>
                <a:miter lim="400000"/>
              </a:ln>
              <a:effectLst/>
            </p:spPr>
            <p:txBody>
              <a:bodyPr wrap="square" lIns="0" tIns="0" rIns="0" bIns="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lvl="0" algn="ctr">
                  <a:defRPr sz="3200"/>
                </a:pPr>
                <a:endParaRPr sz="1600"/>
              </a:p>
            </p:txBody>
          </p:sp>
          <p:sp>
            <p:nvSpPr>
              <p:cNvPr id="37" name="iSļîḓé">
                <a:extLst>
                  <a:ext uri="{FF2B5EF4-FFF2-40B4-BE49-F238E27FC236}">
                    <a16:creationId xmlns:a16="http://schemas.microsoft.com/office/drawing/2014/main" id="{9533DF8F-1681-40DE-9E90-239EB8EDCD45}"/>
                  </a:ext>
                </a:extLst>
              </p:cNvPr>
              <p:cNvSpPr/>
              <p:nvPr/>
            </p:nvSpPr>
            <p:spPr>
              <a:xfrm>
                <a:off x="831997" y="2024253"/>
                <a:ext cx="281804" cy="262772"/>
              </a:xfrm>
              <a:custGeom>
                <a:avLst/>
                <a:gdLst>
                  <a:gd name="T0" fmla="*/ 3958 w 4630"/>
                  <a:gd name="T1" fmla="*/ 1193 h 4324"/>
                  <a:gd name="T2" fmla="*/ 3772 w 4630"/>
                  <a:gd name="T3" fmla="*/ 1223 h 4324"/>
                  <a:gd name="T4" fmla="*/ 3358 w 4630"/>
                  <a:gd name="T5" fmla="*/ 1778 h 4324"/>
                  <a:gd name="T6" fmla="*/ 3055 w 4630"/>
                  <a:gd name="T7" fmla="*/ 1876 h 4324"/>
                  <a:gd name="T8" fmla="*/ 2515 w 4630"/>
                  <a:gd name="T9" fmla="*/ 1484 h 4324"/>
                  <a:gd name="T10" fmla="*/ 2515 w 4630"/>
                  <a:gd name="T11" fmla="*/ 1166 h 4324"/>
                  <a:gd name="T12" fmla="*/ 2915 w 4630"/>
                  <a:gd name="T13" fmla="*/ 600 h 4324"/>
                  <a:gd name="T14" fmla="*/ 2315 w 4630"/>
                  <a:gd name="T15" fmla="*/ 0 h 4324"/>
                  <a:gd name="T16" fmla="*/ 1715 w 4630"/>
                  <a:gd name="T17" fmla="*/ 600 h 4324"/>
                  <a:gd name="T18" fmla="*/ 2115 w 4630"/>
                  <a:gd name="T19" fmla="*/ 1166 h 4324"/>
                  <a:gd name="T20" fmla="*/ 2115 w 4630"/>
                  <a:gd name="T21" fmla="*/ 1484 h 4324"/>
                  <a:gd name="T22" fmla="*/ 1575 w 4630"/>
                  <a:gd name="T23" fmla="*/ 1877 h 4324"/>
                  <a:gd name="T24" fmla="*/ 1273 w 4630"/>
                  <a:gd name="T25" fmla="*/ 1778 h 4324"/>
                  <a:gd name="T26" fmla="*/ 858 w 4630"/>
                  <a:gd name="T27" fmla="*/ 1223 h 4324"/>
                  <a:gd name="T28" fmla="*/ 673 w 4630"/>
                  <a:gd name="T29" fmla="*/ 1193 h 4324"/>
                  <a:gd name="T30" fmla="*/ 102 w 4630"/>
                  <a:gd name="T31" fmla="*/ 1608 h 4324"/>
                  <a:gd name="T32" fmla="*/ 488 w 4630"/>
                  <a:gd name="T33" fmla="*/ 2364 h 4324"/>
                  <a:gd name="T34" fmla="*/ 673 w 4630"/>
                  <a:gd name="T35" fmla="*/ 2394 h 4324"/>
                  <a:gd name="T36" fmla="*/ 1149 w 4630"/>
                  <a:gd name="T37" fmla="*/ 2159 h 4324"/>
                  <a:gd name="T38" fmla="*/ 1452 w 4630"/>
                  <a:gd name="T39" fmla="*/ 2258 h 4324"/>
                  <a:gd name="T40" fmla="*/ 1449 w 4630"/>
                  <a:gd name="T41" fmla="*/ 2327 h 4324"/>
                  <a:gd name="T42" fmla="*/ 1658 w 4630"/>
                  <a:gd name="T43" fmla="*/ 2891 h 4324"/>
                  <a:gd name="T44" fmla="*/ 1471 w 4630"/>
                  <a:gd name="T45" fmla="*/ 3149 h 4324"/>
                  <a:gd name="T46" fmla="*/ 1301 w 4630"/>
                  <a:gd name="T47" fmla="*/ 3124 h 4324"/>
                  <a:gd name="T48" fmla="*/ 815 w 4630"/>
                  <a:gd name="T49" fmla="*/ 3371 h 4324"/>
                  <a:gd name="T50" fmla="*/ 948 w 4630"/>
                  <a:gd name="T51" fmla="*/ 4209 h 4324"/>
                  <a:gd name="T52" fmla="*/ 1300 w 4630"/>
                  <a:gd name="T53" fmla="*/ 4324 h 4324"/>
                  <a:gd name="T54" fmla="*/ 1786 w 4630"/>
                  <a:gd name="T55" fmla="*/ 4077 h 4324"/>
                  <a:gd name="T56" fmla="*/ 1795 w 4630"/>
                  <a:gd name="T57" fmla="*/ 3384 h 4324"/>
                  <a:gd name="T58" fmla="*/ 1981 w 4630"/>
                  <a:gd name="T59" fmla="*/ 3127 h 4324"/>
                  <a:gd name="T60" fmla="*/ 2315 w 4630"/>
                  <a:gd name="T61" fmla="*/ 3194 h 4324"/>
                  <a:gd name="T62" fmla="*/ 2647 w 4630"/>
                  <a:gd name="T63" fmla="*/ 3127 h 4324"/>
                  <a:gd name="T64" fmla="*/ 2836 w 4630"/>
                  <a:gd name="T65" fmla="*/ 3385 h 4324"/>
                  <a:gd name="T66" fmla="*/ 2845 w 4630"/>
                  <a:gd name="T67" fmla="*/ 4077 h 4324"/>
                  <a:gd name="T68" fmla="*/ 3331 w 4630"/>
                  <a:gd name="T69" fmla="*/ 4324 h 4324"/>
                  <a:gd name="T70" fmla="*/ 3331 w 4630"/>
                  <a:gd name="T71" fmla="*/ 4324 h 4324"/>
                  <a:gd name="T72" fmla="*/ 3683 w 4630"/>
                  <a:gd name="T73" fmla="*/ 4209 h 4324"/>
                  <a:gd name="T74" fmla="*/ 3816 w 4630"/>
                  <a:gd name="T75" fmla="*/ 3371 h 4324"/>
                  <a:gd name="T76" fmla="*/ 3330 w 4630"/>
                  <a:gd name="T77" fmla="*/ 3124 h 4324"/>
                  <a:gd name="T78" fmla="*/ 3159 w 4630"/>
                  <a:gd name="T79" fmla="*/ 3149 h 4324"/>
                  <a:gd name="T80" fmla="*/ 2971 w 4630"/>
                  <a:gd name="T81" fmla="*/ 2893 h 4324"/>
                  <a:gd name="T82" fmla="*/ 3182 w 4630"/>
                  <a:gd name="T83" fmla="*/ 2327 h 4324"/>
                  <a:gd name="T84" fmla="*/ 3179 w 4630"/>
                  <a:gd name="T85" fmla="*/ 2257 h 4324"/>
                  <a:gd name="T86" fmla="*/ 3481 w 4630"/>
                  <a:gd name="T87" fmla="*/ 2159 h 4324"/>
                  <a:gd name="T88" fmla="*/ 3957 w 4630"/>
                  <a:gd name="T89" fmla="*/ 2394 h 4324"/>
                  <a:gd name="T90" fmla="*/ 3957 w 4630"/>
                  <a:gd name="T91" fmla="*/ 2394 h 4324"/>
                  <a:gd name="T92" fmla="*/ 4143 w 4630"/>
                  <a:gd name="T93" fmla="*/ 2364 h 4324"/>
                  <a:gd name="T94" fmla="*/ 4528 w 4630"/>
                  <a:gd name="T95" fmla="*/ 1608 h 4324"/>
                  <a:gd name="T96" fmla="*/ 3958 w 4630"/>
                  <a:gd name="T97" fmla="*/ 1193 h 4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0" h="4324">
                    <a:moveTo>
                      <a:pt x="3958" y="1193"/>
                    </a:moveTo>
                    <a:cubicBezTo>
                      <a:pt x="3895" y="1193"/>
                      <a:pt x="3832" y="1203"/>
                      <a:pt x="3772" y="1223"/>
                    </a:cubicBezTo>
                    <a:cubicBezTo>
                      <a:pt x="3524" y="1304"/>
                      <a:pt x="3364" y="1531"/>
                      <a:pt x="3358" y="1778"/>
                    </a:cubicBezTo>
                    <a:lnTo>
                      <a:pt x="3055" y="1876"/>
                    </a:lnTo>
                    <a:cubicBezTo>
                      <a:pt x="2936" y="1682"/>
                      <a:pt x="2743" y="1538"/>
                      <a:pt x="2515" y="1484"/>
                    </a:cubicBezTo>
                    <a:lnTo>
                      <a:pt x="2515" y="1166"/>
                    </a:lnTo>
                    <a:cubicBezTo>
                      <a:pt x="2748" y="1083"/>
                      <a:pt x="2915" y="861"/>
                      <a:pt x="2915" y="600"/>
                    </a:cubicBezTo>
                    <a:cubicBezTo>
                      <a:pt x="2915" y="270"/>
                      <a:pt x="2646" y="0"/>
                      <a:pt x="2315" y="0"/>
                    </a:cubicBezTo>
                    <a:cubicBezTo>
                      <a:pt x="1984" y="0"/>
                      <a:pt x="1715" y="270"/>
                      <a:pt x="1715" y="600"/>
                    </a:cubicBezTo>
                    <a:cubicBezTo>
                      <a:pt x="1715" y="861"/>
                      <a:pt x="1882" y="1083"/>
                      <a:pt x="2115" y="1166"/>
                    </a:cubicBezTo>
                    <a:lnTo>
                      <a:pt x="2115" y="1484"/>
                    </a:lnTo>
                    <a:cubicBezTo>
                      <a:pt x="1887" y="1538"/>
                      <a:pt x="1694" y="1682"/>
                      <a:pt x="1575" y="1877"/>
                    </a:cubicBezTo>
                    <a:lnTo>
                      <a:pt x="1273" y="1778"/>
                    </a:lnTo>
                    <a:cubicBezTo>
                      <a:pt x="1266" y="1531"/>
                      <a:pt x="1107" y="1304"/>
                      <a:pt x="858" y="1223"/>
                    </a:cubicBezTo>
                    <a:cubicBezTo>
                      <a:pt x="798" y="1203"/>
                      <a:pt x="736" y="1193"/>
                      <a:pt x="673" y="1193"/>
                    </a:cubicBezTo>
                    <a:cubicBezTo>
                      <a:pt x="412" y="1193"/>
                      <a:pt x="183" y="1360"/>
                      <a:pt x="102" y="1608"/>
                    </a:cubicBezTo>
                    <a:cubicBezTo>
                      <a:pt x="0" y="1923"/>
                      <a:pt x="173" y="2262"/>
                      <a:pt x="488" y="2364"/>
                    </a:cubicBezTo>
                    <a:cubicBezTo>
                      <a:pt x="548" y="2384"/>
                      <a:pt x="610" y="2394"/>
                      <a:pt x="673" y="2394"/>
                    </a:cubicBezTo>
                    <a:cubicBezTo>
                      <a:pt x="864" y="2394"/>
                      <a:pt x="1038" y="2304"/>
                      <a:pt x="1149" y="2159"/>
                    </a:cubicBezTo>
                    <a:lnTo>
                      <a:pt x="1452" y="2258"/>
                    </a:lnTo>
                    <a:cubicBezTo>
                      <a:pt x="1450" y="2281"/>
                      <a:pt x="1449" y="2304"/>
                      <a:pt x="1449" y="2327"/>
                    </a:cubicBezTo>
                    <a:cubicBezTo>
                      <a:pt x="1449" y="2542"/>
                      <a:pt x="1528" y="2740"/>
                      <a:pt x="1658" y="2891"/>
                    </a:cubicBezTo>
                    <a:lnTo>
                      <a:pt x="1471" y="3149"/>
                    </a:lnTo>
                    <a:cubicBezTo>
                      <a:pt x="1416" y="3132"/>
                      <a:pt x="1359" y="3124"/>
                      <a:pt x="1301" y="3124"/>
                    </a:cubicBezTo>
                    <a:cubicBezTo>
                      <a:pt x="1109" y="3124"/>
                      <a:pt x="927" y="3216"/>
                      <a:pt x="815" y="3371"/>
                    </a:cubicBezTo>
                    <a:cubicBezTo>
                      <a:pt x="620" y="3639"/>
                      <a:pt x="680" y="4015"/>
                      <a:pt x="948" y="4209"/>
                    </a:cubicBezTo>
                    <a:cubicBezTo>
                      <a:pt x="1051" y="4284"/>
                      <a:pt x="1173" y="4324"/>
                      <a:pt x="1300" y="4324"/>
                    </a:cubicBezTo>
                    <a:cubicBezTo>
                      <a:pt x="1492" y="4324"/>
                      <a:pt x="1673" y="4232"/>
                      <a:pt x="1786" y="4077"/>
                    </a:cubicBezTo>
                    <a:cubicBezTo>
                      <a:pt x="1939" y="3866"/>
                      <a:pt x="1934" y="3588"/>
                      <a:pt x="1795" y="3384"/>
                    </a:cubicBezTo>
                    <a:lnTo>
                      <a:pt x="1981" y="3127"/>
                    </a:lnTo>
                    <a:cubicBezTo>
                      <a:pt x="2084" y="3170"/>
                      <a:pt x="2197" y="3194"/>
                      <a:pt x="2315" y="3194"/>
                    </a:cubicBezTo>
                    <a:cubicBezTo>
                      <a:pt x="2433" y="3194"/>
                      <a:pt x="2545" y="3170"/>
                      <a:pt x="2647" y="3127"/>
                    </a:cubicBezTo>
                    <a:lnTo>
                      <a:pt x="2836" y="3385"/>
                    </a:lnTo>
                    <a:cubicBezTo>
                      <a:pt x="2696" y="3588"/>
                      <a:pt x="2692" y="3866"/>
                      <a:pt x="2845" y="4077"/>
                    </a:cubicBezTo>
                    <a:cubicBezTo>
                      <a:pt x="2957" y="4232"/>
                      <a:pt x="3139" y="4324"/>
                      <a:pt x="3331" y="4324"/>
                    </a:cubicBezTo>
                    <a:lnTo>
                      <a:pt x="3331" y="4324"/>
                    </a:lnTo>
                    <a:cubicBezTo>
                      <a:pt x="3458" y="4324"/>
                      <a:pt x="3580" y="4284"/>
                      <a:pt x="3683" y="4209"/>
                    </a:cubicBezTo>
                    <a:cubicBezTo>
                      <a:pt x="3951" y="4015"/>
                      <a:pt x="4010" y="3639"/>
                      <a:pt x="3816" y="3371"/>
                    </a:cubicBezTo>
                    <a:cubicBezTo>
                      <a:pt x="3703" y="3216"/>
                      <a:pt x="3522" y="3124"/>
                      <a:pt x="3330" y="3124"/>
                    </a:cubicBezTo>
                    <a:cubicBezTo>
                      <a:pt x="3271" y="3124"/>
                      <a:pt x="3214" y="3133"/>
                      <a:pt x="3159" y="3149"/>
                    </a:cubicBezTo>
                    <a:lnTo>
                      <a:pt x="2971" y="2893"/>
                    </a:lnTo>
                    <a:cubicBezTo>
                      <a:pt x="3102" y="2741"/>
                      <a:pt x="3182" y="2543"/>
                      <a:pt x="3182" y="2327"/>
                    </a:cubicBezTo>
                    <a:cubicBezTo>
                      <a:pt x="3182" y="2303"/>
                      <a:pt x="3181" y="2280"/>
                      <a:pt x="3179" y="2257"/>
                    </a:cubicBezTo>
                    <a:lnTo>
                      <a:pt x="3481" y="2159"/>
                    </a:lnTo>
                    <a:cubicBezTo>
                      <a:pt x="3592" y="2304"/>
                      <a:pt x="3766" y="2394"/>
                      <a:pt x="3957" y="2394"/>
                    </a:cubicBezTo>
                    <a:lnTo>
                      <a:pt x="3957" y="2394"/>
                    </a:lnTo>
                    <a:cubicBezTo>
                      <a:pt x="4020" y="2394"/>
                      <a:pt x="4083" y="2384"/>
                      <a:pt x="4143" y="2364"/>
                    </a:cubicBezTo>
                    <a:cubicBezTo>
                      <a:pt x="4458" y="2262"/>
                      <a:pt x="4630" y="1923"/>
                      <a:pt x="4528" y="1608"/>
                    </a:cubicBezTo>
                    <a:cubicBezTo>
                      <a:pt x="4447" y="1360"/>
                      <a:pt x="4218" y="1193"/>
                      <a:pt x="3958" y="1193"/>
                    </a:cubicBezTo>
                    <a:close/>
                  </a:path>
                </a:pathLst>
              </a:custGeom>
              <a:solidFill>
                <a:schemeClr val="bg1"/>
              </a:solidFill>
              <a:ln w="12700" cap="flat">
                <a:noFill/>
                <a:miter lim="400000"/>
              </a:ln>
              <a:effectLst/>
            </p:spPr>
            <p:txBody>
              <a:bodyPr wrap="square" lIns="19050" tIns="19050" rIns="19050" bIns="1905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defTabSz="228600">
                  <a:defRPr sz="3000">
                    <a:solidFill>
                      <a:srgbClr val="FFFFFF"/>
                    </a:solidFill>
                    <a:effectLst>
                      <a:outerShdw blurRad="38100" dist="12700" dir="5400000" rotWithShape="0">
                        <a:srgbClr val="000000">
                          <a:alpha val="50000"/>
                        </a:srgbClr>
                      </a:outerShdw>
                    </a:effectLst>
                  </a:defRPr>
                </a:pPr>
                <a:endParaRPr sz="1500"/>
              </a:p>
            </p:txBody>
          </p:sp>
        </p:grpSp>
      </p:grpSp>
      <p:cxnSp>
        <p:nvCxnSpPr>
          <p:cNvPr id="54" name="直接连接符 53">
            <a:extLst>
              <a:ext uri="{FF2B5EF4-FFF2-40B4-BE49-F238E27FC236}">
                <a16:creationId xmlns:a16="http://schemas.microsoft.com/office/drawing/2014/main" id="{51558FF9-B9D0-41B9-8B86-06F38DA01991}"/>
              </a:ext>
            </a:extLst>
          </p:cNvPr>
          <p:cNvCxnSpPr>
            <a:cxnSpLocks/>
          </p:cNvCxnSpPr>
          <p:nvPr/>
        </p:nvCxnSpPr>
        <p:spPr>
          <a:xfrm>
            <a:off x="669925" y="3730550"/>
            <a:ext cx="2941565" cy="0"/>
          </a:xfrm>
          <a:prstGeom prst="line">
            <a:avLst/>
          </a:prstGeom>
          <a:ln w="3175" cap="rnd">
            <a:solidFill>
              <a:schemeClr val="bg1">
                <a:lumMod val="75000"/>
              </a:schemeClr>
            </a:solidFill>
            <a:round/>
            <a:headEnd type="none"/>
            <a:tailEnd type="none" w="med" len="med"/>
          </a:ln>
          <a:effectLst/>
        </p:spPr>
        <p:style>
          <a:lnRef idx="1">
            <a:schemeClr val="accent1"/>
          </a:lnRef>
          <a:fillRef idx="0">
            <a:schemeClr val="accent1"/>
          </a:fillRef>
          <a:effectRef idx="0">
            <a:schemeClr val="accent1"/>
          </a:effectRef>
          <a:fontRef idx="minor">
            <a:schemeClr val="tx1"/>
          </a:fontRef>
        </p:style>
      </p:cxnSp>
      <p:sp>
        <p:nvSpPr>
          <p:cNvPr id="55" name="文本占位符 84">
            <a:extLst>
              <a:ext uri="{FF2B5EF4-FFF2-40B4-BE49-F238E27FC236}">
                <a16:creationId xmlns:a16="http://schemas.microsoft.com/office/drawing/2014/main" id="{B803E32A-0DCA-427C-8E7A-BE28722BCDB2}"/>
              </a:ext>
            </a:extLst>
          </p:cNvPr>
          <p:cNvSpPr txBox="1">
            <a:spLocks/>
          </p:cNvSpPr>
          <p:nvPr/>
        </p:nvSpPr>
        <p:spPr>
          <a:xfrm>
            <a:off x="680717" y="1443135"/>
            <a:ext cx="2883025" cy="351586"/>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优势（</a:t>
            </a:r>
            <a:r>
              <a:rPr lang="en-US" altLang="zh-CN" dirty="0">
                <a:latin typeface="+mn-ea"/>
              </a:rPr>
              <a:t>S</a:t>
            </a:r>
            <a:r>
              <a:rPr lang="zh-CN" altLang="en-US" dirty="0">
                <a:latin typeface="+mn-ea"/>
              </a:rPr>
              <a:t>）</a:t>
            </a:r>
          </a:p>
        </p:txBody>
      </p:sp>
      <p:sp>
        <p:nvSpPr>
          <p:cNvPr id="56" name="文本占位符 84">
            <a:extLst>
              <a:ext uri="{FF2B5EF4-FFF2-40B4-BE49-F238E27FC236}">
                <a16:creationId xmlns:a16="http://schemas.microsoft.com/office/drawing/2014/main" id="{239E0F1B-6CAB-484F-AF26-653194F5C5C2}"/>
              </a:ext>
            </a:extLst>
          </p:cNvPr>
          <p:cNvSpPr txBox="1">
            <a:spLocks/>
          </p:cNvSpPr>
          <p:nvPr/>
        </p:nvSpPr>
        <p:spPr>
          <a:xfrm>
            <a:off x="680718" y="1866789"/>
            <a:ext cx="2883853" cy="1517561"/>
          </a:xfrm>
          <a:prstGeom prst="rect">
            <a:avLst/>
          </a:prstGeom>
          <a:effectLst/>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在这输入这段小标题内容在这输入这段小标题内容在这输入这段小标题内容在这输入这段小标题内容</a:t>
            </a:r>
          </a:p>
        </p:txBody>
      </p:sp>
      <p:sp>
        <p:nvSpPr>
          <p:cNvPr id="57" name="文本占位符 84">
            <a:extLst>
              <a:ext uri="{FF2B5EF4-FFF2-40B4-BE49-F238E27FC236}">
                <a16:creationId xmlns:a16="http://schemas.microsoft.com/office/drawing/2014/main" id="{1D8451DA-568A-4D3E-9177-D23EF799AB65}"/>
              </a:ext>
            </a:extLst>
          </p:cNvPr>
          <p:cNvSpPr txBox="1">
            <a:spLocks/>
          </p:cNvSpPr>
          <p:nvPr/>
        </p:nvSpPr>
        <p:spPr>
          <a:xfrm>
            <a:off x="658301" y="4191934"/>
            <a:ext cx="2883025" cy="351586"/>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机会（</a:t>
            </a:r>
            <a:r>
              <a:rPr lang="en-US" altLang="zh-CN" dirty="0">
                <a:latin typeface="+mn-ea"/>
              </a:rPr>
              <a:t>O</a:t>
            </a:r>
            <a:r>
              <a:rPr lang="zh-CN" altLang="en-US" dirty="0">
                <a:latin typeface="+mn-ea"/>
              </a:rPr>
              <a:t>）</a:t>
            </a:r>
          </a:p>
        </p:txBody>
      </p:sp>
      <p:sp>
        <p:nvSpPr>
          <p:cNvPr id="58" name="文本占位符 84">
            <a:extLst>
              <a:ext uri="{FF2B5EF4-FFF2-40B4-BE49-F238E27FC236}">
                <a16:creationId xmlns:a16="http://schemas.microsoft.com/office/drawing/2014/main" id="{F63E4DDD-68E6-4934-AEDF-B59D771D0226}"/>
              </a:ext>
            </a:extLst>
          </p:cNvPr>
          <p:cNvSpPr txBox="1">
            <a:spLocks/>
          </p:cNvSpPr>
          <p:nvPr/>
        </p:nvSpPr>
        <p:spPr>
          <a:xfrm>
            <a:off x="658303" y="4615588"/>
            <a:ext cx="2905440" cy="1517561"/>
          </a:xfrm>
          <a:prstGeom prst="rect">
            <a:avLst/>
          </a:prstGeom>
          <a:effectLst/>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在这输入这段小标题内容在这输入这段小标题内容在这输入这段小标题内容在这输入这段小标题内容</a:t>
            </a:r>
          </a:p>
        </p:txBody>
      </p:sp>
      <p:cxnSp>
        <p:nvCxnSpPr>
          <p:cNvPr id="59" name="直接连接符 58">
            <a:extLst>
              <a:ext uri="{FF2B5EF4-FFF2-40B4-BE49-F238E27FC236}">
                <a16:creationId xmlns:a16="http://schemas.microsoft.com/office/drawing/2014/main" id="{8A3BD2C9-66B2-4CAF-8F46-4625090F948B}"/>
              </a:ext>
            </a:extLst>
          </p:cNvPr>
          <p:cNvCxnSpPr>
            <a:cxnSpLocks/>
          </p:cNvCxnSpPr>
          <p:nvPr/>
        </p:nvCxnSpPr>
        <p:spPr>
          <a:xfrm flipV="1">
            <a:off x="658302" y="6236025"/>
            <a:ext cx="2935798" cy="25400"/>
          </a:xfrm>
          <a:prstGeom prst="line">
            <a:avLst/>
          </a:prstGeom>
          <a:ln w="3175" cap="rnd">
            <a:solidFill>
              <a:schemeClr val="bg1">
                <a:lumMod val="75000"/>
              </a:schemeClr>
            </a:solidFill>
            <a:round/>
            <a:headEnd type="none"/>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2ED9FA56-26E7-4149-929E-D85F6F0F54B2}"/>
              </a:ext>
            </a:extLst>
          </p:cNvPr>
          <p:cNvCxnSpPr>
            <a:cxnSpLocks/>
          </p:cNvCxnSpPr>
          <p:nvPr/>
        </p:nvCxnSpPr>
        <p:spPr>
          <a:xfrm>
            <a:off x="8622136" y="3730550"/>
            <a:ext cx="2896764" cy="0"/>
          </a:xfrm>
          <a:prstGeom prst="line">
            <a:avLst/>
          </a:prstGeom>
          <a:ln w="3175" cap="rnd">
            <a:solidFill>
              <a:schemeClr val="bg1">
                <a:lumMod val="75000"/>
              </a:schemeClr>
            </a:solidFill>
            <a:round/>
            <a:headEnd type="none"/>
            <a:tailEnd type="none" w="med" len="med"/>
          </a:ln>
          <a:effectLst/>
        </p:spPr>
        <p:style>
          <a:lnRef idx="1">
            <a:schemeClr val="accent1"/>
          </a:lnRef>
          <a:fillRef idx="0">
            <a:schemeClr val="accent1"/>
          </a:fillRef>
          <a:effectRef idx="0">
            <a:schemeClr val="accent1"/>
          </a:effectRef>
          <a:fontRef idx="minor">
            <a:schemeClr val="tx1"/>
          </a:fontRef>
        </p:style>
      </p:cxnSp>
      <p:sp>
        <p:nvSpPr>
          <p:cNvPr id="61" name="文本占位符 84">
            <a:extLst>
              <a:ext uri="{FF2B5EF4-FFF2-40B4-BE49-F238E27FC236}">
                <a16:creationId xmlns:a16="http://schemas.microsoft.com/office/drawing/2014/main" id="{F00E537F-0134-4722-8C6F-C65CC6CE77CA}"/>
              </a:ext>
            </a:extLst>
          </p:cNvPr>
          <p:cNvSpPr txBox="1">
            <a:spLocks/>
          </p:cNvSpPr>
          <p:nvPr/>
        </p:nvSpPr>
        <p:spPr>
          <a:xfrm>
            <a:off x="8709540" y="1443135"/>
            <a:ext cx="2811775" cy="351586"/>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劣势（</a:t>
            </a:r>
            <a:r>
              <a:rPr lang="en-US" altLang="zh-CN" dirty="0">
                <a:latin typeface="+mn-ea"/>
              </a:rPr>
              <a:t>W</a:t>
            </a:r>
            <a:r>
              <a:rPr lang="zh-CN" altLang="en-US" dirty="0">
                <a:latin typeface="+mn-ea"/>
              </a:rPr>
              <a:t>）</a:t>
            </a:r>
          </a:p>
        </p:txBody>
      </p:sp>
      <p:sp>
        <p:nvSpPr>
          <p:cNvPr id="62" name="文本占位符 84">
            <a:extLst>
              <a:ext uri="{FF2B5EF4-FFF2-40B4-BE49-F238E27FC236}">
                <a16:creationId xmlns:a16="http://schemas.microsoft.com/office/drawing/2014/main" id="{A0AE7878-F619-4FCA-84E0-D9CEBB3FDC1E}"/>
              </a:ext>
            </a:extLst>
          </p:cNvPr>
          <p:cNvSpPr txBox="1">
            <a:spLocks/>
          </p:cNvSpPr>
          <p:nvPr/>
        </p:nvSpPr>
        <p:spPr>
          <a:xfrm>
            <a:off x="8714209" y="1866789"/>
            <a:ext cx="2807231" cy="1517561"/>
          </a:xfrm>
          <a:prstGeom prst="rect">
            <a:avLst/>
          </a:prstGeom>
          <a:effectLst/>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在这输入这段小标题内容在这输入这段小标题内容在这输入这段小标题内容在这输入这段小标题内容</a:t>
            </a:r>
          </a:p>
        </p:txBody>
      </p:sp>
      <p:sp>
        <p:nvSpPr>
          <p:cNvPr id="63" name="文本占位符 84">
            <a:extLst>
              <a:ext uri="{FF2B5EF4-FFF2-40B4-BE49-F238E27FC236}">
                <a16:creationId xmlns:a16="http://schemas.microsoft.com/office/drawing/2014/main" id="{E3FFF613-FBDD-4876-B83E-7DE2B46E4BC4}"/>
              </a:ext>
            </a:extLst>
          </p:cNvPr>
          <p:cNvSpPr txBox="1">
            <a:spLocks/>
          </p:cNvSpPr>
          <p:nvPr/>
        </p:nvSpPr>
        <p:spPr>
          <a:xfrm>
            <a:off x="8709540" y="4191934"/>
            <a:ext cx="2811775" cy="351586"/>
          </a:xfrm>
          <a:prstGeom prst="rect">
            <a:avLst/>
          </a:prstGeom>
          <a:effectLst/>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挑战（</a:t>
            </a:r>
            <a:r>
              <a:rPr lang="en-US" altLang="zh-CN" dirty="0">
                <a:latin typeface="+mn-ea"/>
              </a:rPr>
              <a:t>T</a:t>
            </a:r>
            <a:r>
              <a:rPr lang="zh-CN" altLang="en-US" dirty="0">
                <a:latin typeface="+mn-ea"/>
              </a:rPr>
              <a:t>）</a:t>
            </a:r>
          </a:p>
        </p:txBody>
      </p:sp>
      <p:sp>
        <p:nvSpPr>
          <p:cNvPr id="64" name="文本占位符 84">
            <a:extLst>
              <a:ext uri="{FF2B5EF4-FFF2-40B4-BE49-F238E27FC236}">
                <a16:creationId xmlns:a16="http://schemas.microsoft.com/office/drawing/2014/main" id="{24501029-5B34-4ED8-87B6-3AABADA2E666}"/>
              </a:ext>
            </a:extLst>
          </p:cNvPr>
          <p:cNvSpPr txBox="1">
            <a:spLocks/>
          </p:cNvSpPr>
          <p:nvPr/>
        </p:nvSpPr>
        <p:spPr>
          <a:xfrm>
            <a:off x="8692622" y="4615588"/>
            <a:ext cx="2828244" cy="1517561"/>
          </a:xfrm>
          <a:prstGeom prst="rect">
            <a:avLst/>
          </a:prstGeom>
          <a:effectLst/>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在这输入这段小标题内容在这输入这段小标题内容在这输入这段小标题内容在这输入这段小标题内容</a:t>
            </a:r>
          </a:p>
        </p:txBody>
      </p:sp>
      <p:cxnSp>
        <p:nvCxnSpPr>
          <p:cNvPr id="65" name="直接连接符 64">
            <a:extLst>
              <a:ext uri="{FF2B5EF4-FFF2-40B4-BE49-F238E27FC236}">
                <a16:creationId xmlns:a16="http://schemas.microsoft.com/office/drawing/2014/main" id="{B7225AB8-317B-4B72-B130-8735EF6F20C6}"/>
              </a:ext>
            </a:extLst>
          </p:cNvPr>
          <p:cNvCxnSpPr>
            <a:cxnSpLocks/>
          </p:cNvCxnSpPr>
          <p:nvPr/>
        </p:nvCxnSpPr>
        <p:spPr>
          <a:xfrm>
            <a:off x="8610513" y="6261425"/>
            <a:ext cx="2908387" cy="0"/>
          </a:xfrm>
          <a:prstGeom prst="line">
            <a:avLst/>
          </a:prstGeom>
          <a:ln w="3175" cap="rnd">
            <a:solidFill>
              <a:schemeClr val="bg1">
                <a:lumMod val="75000"/>
              </a:schemeClr>
            </a:solidFill>
            <a:round/>
            <a:headEnd type="none"/>
            <a:tailEnd type="none" w="med" len="med"/>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12783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33CC9A3-5892-4AED-AD42-F95DA0AE9A91}"/>
              </a:ext>
            </a:extLst>
          </p:cNvPr>
          <p:cNvSpPr>
            <a:spLocks noGrp="1"/>
          </p:cNvSpPr>
          <p:nvPr>
            <p:ph type="title"/>
          </p:nvPr>
        </p:nvSpPr>
        <p:spPr/>
        <p:txBody>
          <a:bodyPr/>
          <a:lstStyle/>
          <a:p>
            <a:r>
              <a:rPr lang="zh-CN" altLang="en-US" dirty="0"/>
              <a:t>这里是一个简单的条形图</a:t>
            </a:r>
          </a:p>
        </p:txBody>
      </p:sp>
      <p:graphicFrame>
        <p:nvGraphicFramePr>
          <p:cNvPr id="14" name="图表 13">
            <a:extLst>
              <a:ext uri="{FF2B5EF4-FFF2-40B4-BE49-F238E27FC236}">
                <a16:creationId xmlns:a16="http://schemas.microsoft.com/office/drawing/2014/main" id="{30953EDC-EF73-4172-9D39-021AB19C05CD}"/>
              </a:ext>
            </a:extLst>
          </p:cNvPr>
          <p:cNvGraphicFramePr/>
          <p:nvPr>
            <p:extLst>
              <p:ext uri="{D42A27DB-BD31-4B8C-83A1-F6EECF244321}">
                <p14:modId xmlns:p14="http://schemas.microsoft.com/office/powerpoint/2010/main" val="3834757278"/>
              </p:ext>
            </p:extLst>
          </p:nvPr>
        </p:nvGraphicFramePr>
        <p:xfrm>
          <a:off x="660400" y="1130300"/>
          <a:ext cx="7220857" cy="5003800"/>
        </p:xfrm>
        <a:graphic>
          <a:graphicData uri="http://schemas.openxmlformats.org/drawingml/2006/chart">
            <c:chart xmlns:c="http://schemas.openxmlformats.org/drawingml/2006/chart" xmlns:r="http://schemas.openxmlformats.org/officeDocument/2006/relationships" r:id="rId2"/>
          </a:graphicData>
        </a:graphic>
      </p:graphicFrame>
      <p:sp>
        <p:nvSpPr>
          <p:cNvPr id="15" name="文本占位符 3">
            <a:extLst>
              <a:ext uri="{FF2B5EF4-FFF2-40B4-BE49-F238E27FC236}">
                <a16:creationId xmlns:a16="http://schemas.microsoft.com/office/drawing/2014/main" id="{C28A4402-A72D-4FA6-8B21-50A95580B20A}"/>
              </a:ext>
            </a:extLst>
          </p:cNvPr>
          <p:cNvSpPr txBox="1">
            <a:spLocks/>
          </p:cNvSpPr>
          <p:nvPr/>
        </p:nvSpPr>
        <p:spPr>
          <a:xfrm>
            <a:off x="8158171" y="1327238"/>
            <a:ext cx="3373429" cy="351586"/>
          </a:xfrm>
          <a:prstGeom prst="rect">
            <a:avLst/>
          </a:prstGeom>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输入标题</a:t>
            </a:r>
          </a:p>
        </p:txBody>
      </p:sp>
      <p:sp>
        <p:nvSpPr>
          <p:cNvPr id="16" name="文本占位符 5">
            <a:extLst>
              <a:ext uri="{FF2B5EF4-FFF2-40B4-BE49-F238E27FC236}">
                <a16:creationId xmlns:a16="http://schemas.microsoft.com/office/drawing/2014/main" id="{B73A38D0-75C1-4386-A639-F0FEF67D646D}"/>
              </a:ext>
            </a:extLst>
          </p:cNvPr>
          <p:cNvSpPr txBox="1">
            <a:spLocks/>
          </p:cNvSpPr>
          <p:nvPr/>
        </p:nvSpPr>
        <p:spPr>
          <a:xfrm>
            <a:off x="8158172" y="1810036"/>
            <a:ext cx="3373430" cy="720229"/>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就在这里输入小标题的内容吧就在这里输入小标题的内容吧</a:t>
            </a:r>
          </a:p>
        </p:txBody>
      </p:sp>
      <p:sp>
        <p:nvSpPr>
          <p:cNvPr id="19" name="文本占位符 3">
            <a:extLst>
              <a:ext uri="{FF2B5EF4-FFF2-40B4-BE49-F238E27FC236}">
                <a16:creationId xmlns:a16="http://schemas.microsoft.com/office/drawing/2014/main" id="{F0E66765-8FBA-414D-9C28-0290C6FCBD99}"/>
              </a:ext>
            </a:extLst>
          </p:cNvPr>
          <p:cNvSpPr txBox="1">
            <a:spLocks/>
          </p:cNvSpPr>
          <p:nvPr/>
        </p:nvSpPr>
        <p:spPr>
          <a:xfrm>
            <a:off x="8145469" y="2946202"/>
            <a:ext cx="3373429" cy="351586"/>
          </a:xfrm>
          <a:prstGeom prst="rect">
            <a:avLst/>
          </a:prstGeom>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输入标题</a:t>
            </a:r>
          </a:p>
        </p:txBody>
      </p:sp>
      <p:sp>
        <p:nvSpPr>
          <p:cNvPr id="20" name="文本占位符 5">
            <a:extLst>
              <a:ext uri="{FF2B5EF4-FFF2-40B4-BE49-F238E27FC236}">
                <a16:creationId xmlns:a16="http://schemas.microsoft.com/office/drawing/2014/main" id="{A5422DE2-40BC-475F-B59E-DF4ACEB3E228}"/>
              </a:ext>
            </a:extLst>
          </p:cNvPr>
          <p:cNvSpPr txBox="1">
            <a:spLocks/>
          </p:cNvSpPr>
          <p:nvPr/>
        </p:nvSpPr>
        <p:spPr>
          <a:xfrm>
            <a:off x="8145470" y="3429000"/>
            <a:ext cx="3373430" cy="720229"/>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就在这里输入小标题的内容吧就在这里输入小标题的内容吧</a:t>
            </a:r>
          </a:p>
        </p:txBody>
      </p:sp>
      <p:sp>
        <p:nvSpPr>
          <p:cNvPr id="21" name="文本占位符 3">
            <a:extLst>
              <a:ext uri="{FF2B5EF4-FFF2-40B4-BE49-F238E27FC236}">
                <a16:creationId xmlns:a16="http://schemas.microsoft.com/office/drawing/2014/main" id="{225663A6-786A-4C0B-B238-DB249D14F9A4}"/>
              </a:ext>
            </a:extLst>
          </p:cNvPr>
          <p:cNvSpPr txBox="1">
            <a:spLocks/>
          </p:cNvSpPr>
          <p:nvPr/>
        </p:nvSpPr>
        <p:spPr>
          <a:xfrm>
            <a:off x="8145467" y="4566938"/>
            <a:ext cx="3373429" cy="351586"/>
          </a:xfrm>
          <a:prstGeom prst="rect">
            <a:avLst/>
          </a:prstGeom>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输入标题</a:t>
            </a:r>
          </a:p>
        </p:txBody>
      </p:sp>
      <p:sp>
        <p:nvSpPr>
          <p:cNvPr id="22" name="文本占位符 5">
            <a:extLst>
              <a:ext uri="{FF2B5EF4-FFF2-40B4-BE49-F238E27FC236}">
                <a16:creationId xmlns:a16="http://schemas.microsoft.com/office/drawing/2014/main" id="{02C8AB44-4C82-4D18-A25F-F5F0531B6E07}"/>
              </a:ext>
            </a:extLst>
          </p:cNvPr>
          <p:cNvSpPr txBox="1">
            <a:spLocks/>
          </p:cNvSpPr>
          <p:nvPr/>
        </p:nvSpPr>
        <p:spPr>
          <a:xfrm>
            <a:off x="8145468" y="5049736"/>
            <a:ext cx="3373430" cy="720229"/>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就在这里输入小标题的内容吧就在这里输入小标题的内容吧</a:t>
            </a:r>
          </a:p>
        </p:txBody>
      </p:sp>
    </p:spTree>
    <p:extLst>
      <p:ext uri="{BB962C8B-B14F-4D97-AF65-F5344CB8AC3E}">
        <p14:creationId xmlns:p14="http://schemas.microsoft.com/office/powerpoint/2010/main" val="12725046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986971-8A87-4B46-B4BE-B1F7B8166479}"/>
              </a:ext>
            </a:extLst>
          </p:cNvPr>
          <p:cNvSpPr>
            <a:spLocks noGrp="1"/>
          </p:cNvSpPr>
          <p:nvPr>
            <p:ph type="title"/>
          </p:nvPr>
        </p:nvSpPr>
        <p:spPr/>
        <p:txBody>
          <a:bodyPr/>
          <a:lstStyle/>
          <a:p>
            <a:r>
              <a:rPr lang="zh-CN" altLang="en-US" dirty="0"/>
              <a:t>这里是两个简单的条形图</a:t>
            </a:r>
          </a:p>
        </p:txBody>
      </p:sp>
      <p:graphicFrame>
        <p:nvGraphicFramePr>
          <p:cNvPr id="9" name="图表 8">
            <a:extLst>
              <a:ext uri="{FF2B5EF4-FFF2-40B4-BE49-F238E27FC236}">
                <a16:creationId xmlns:a16="http://schemas.microsoft.com/office/drawing/2014/main" id="{A1B89DE1-5E66-4F9B-99F1-2CE40B34BF97}"/>
              </a:ext>
            </a:extLst>
          </p:cNvPr>
          <p:cNvGraphicFramePr/>
          <p:nvPr>
            <p:extLst>
              <p:ext uri="{D42A27DB-BD31-4B8C-83A1-F6EECF244321}">
                <p14:modId xmlns:p14="http://schemas.microsoft.com/office/powerpoint/2010/main" val="1587102241"/>
              </p:ext>
            </p:extLst>
          </p:nvPr>
        </p:nvGraphicFramePr>
        <p:xfrm>
          <a:off x="673759" y="1809486"/>
          <a:ext cx="5302495" cy="285376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图表 9">
            <a:extLst>
              <a:ext uri="{FF2B5EF4-FFF2-40B4-BE49-F238E27FC236}">
                <a16:creationId xmlns:a16="http://schemas.microsoft.com/office/drawing/2014/main" id="{676B83F5-CABD-4D0C-ACCE-CBB11D0BD68B}"/>
              </a:ext>
            </a:extLst>
          </p:cNvPr>
          <p:cNvGraphicFramePr/>
          <p:nvPr>
            <p:extLst>
              <p:ext uri="{D42A27DB-BD31-4B8C-83A1-F6EECF244321}">
                <p14:modId xmlns:p14="http://schemas.microsoft.com/office/powerpoint/2010/main" val="2067223528"/>
              </p:ext>
            </p:extLst>
          </p:nvPr>
        </p:nvGraphicFramePr>
        <p:xfrm>
          <a:off x="6199927" y="1809486"/>
          <a:ext cx="5302495" cy="2853768"/>
        </p:xfrm>
        <a:graphic>
          <a:graphicData uri="http://schemas.openxmlformats.org/drawingml/2006/chart">
            <c:chart xmlns:c="http://schemas.openxmlformats.org/drawingml/2006/chart" xmlns:r="http://schemas.openxmlformats.org/officeDocument/2006/relationships" r:id="rId3"/>
          </a:graphicData>
        </a:graphic>
      </p:graphicFrame>
      <p:sp>
        <p:nvSpPr>
          <p:cNvPr id="11" name="矩形 10">
            <a:extLst>
              <a:ext uri="{FF2B5EF4-FFF2-40B4-BE49-F238E27FC236}">
                <a16:creationId xmlns:a16="http://schemas.microsoft.com/office/drawing/2014/main" id="{EF0440C0-38EE-43AA-A37A-451AEC83B490}"/>
              </a:ext>
            </a:extLst>
          </p:cNvPr>
          <p:cNvSpPr/>
          <p:nvPr/>
        </p:nvSpPr>
        <p:spPr>
          <a:xfrm>
            <a:off x="2617120" y="1374546"/>
            <a:ext cx="1415772" cy="461665"/>
          </a:xfrm>
          <a:prstGeom prst="rect">
            <a:avLst/>
          </a:prstGeom>
        </p:spPr>
        <p:txBody>
          <a:bodyPr wrap="none">
            <a:spAutoFit/>
          </a:bodyPr>
          <a:lstStyle/>
          <a:p>
            <a:r>
              <a:rPr lang="zh-CN" altLang="en-US" sz="2400" dirty="0">
                <a:solidFill>
                  <a:schemeClr val="accent1"/>
                </a:solidFill>
              </a:rPr>
              <a:t>图表标题</a:t>
            </a:r>
          </a:p>
        </p:txBody>
      </p:sp>
      <p:sp>
        <p:nvSpPr>
          <p:cNvPr id="12" name="矩形 11">
            <a:extLst>
              <a:ext uri="{FF2B5EF4-FFF2-40B4-BE49-F238E27FC236}">
                <a16:creationId xmlns:a16="http://schemas.microsoft.com/office/drawing/2014/main" id="{A5B904B3-9F92-4559-A3EC-78AD209FB0D6}"/>
              </a:ext>
            </a:extLst>
          </p:cNvPr>
          <p:cNvSpPr/>
          <p:nvPr/>
        </p:nvSpPr>
        <p:spPr>
          <a:xfrm>
            <a:off x="8143288" y="1347821"/>
            <a:ext cx="1415772" cy="461665"/>
          </a:xfrm>
          <a:prstGeom prst="rect">
            <a:avLst/>
          </a:prstGeom>
        </p:spPr>
        <p:txBody>
          <a:bodyPr wrap="none">
            <a:spAutoFit/>
          </a:bodyPr>
          <a:lstStyle/>
          <a:p>
            <a:r>
              <a:rPr lang="zh-CN" altLang="en-US" sz="2400" dirty="0">
                <a:solidFill>
                  <a:schemeClr val="accent1"/>
                </a:solidFill>
              </a:rPr>
              <a:t>图表标题</a:t>
            </a:r>
          </a:p>
        </p:txBody>
      </p:sp>
      <p:sp>
        <p:nvSpPr>
          <p:cNvPr id="13" name="文本占位符 3">
            <a:extLst>
              <a:ext uri="{FF2B5EF4-FFF2-40B4-BE49-F238E27FC236}">
                <a16:creationId xmlns:a16="http://schemas.microsoft.com/office/drawing/2014/main" id="{D37D00FA-18A2-4901-A64E-B19C6E19C006}"/>
              </a:ext>
            </a:extLst>
          </p:cNvPr>
          <p:cNvSpPr txBox="1">
            <a:spLocks/>
          </p:cNvSpPr>
          <p:nvPr/>
        </p:nvSpPr>
        <p:spPr>
          <a:xfrm>
            <a:off x="3933192" y="4594207"/>
            <a:ext cx="4325616" cy="351586"/>
          </a:xfrm>
          <a:prstGeom prst="rect">
            <a:avLst/>
          </a:prstGeom>
        </p:spPr>
        <p:txBody>
          <a:bodyPr vert="horz" lIns="0" tIns="0" rIns="0" bIns="0" rtlCol="0">
            <a:normAutofit/>
          </a:bodyPr>
          <a:lstStyle>
            <a:defPPr>
              <a:defRPr lang="zh-CN"/>
            </a:defPPr>
            <a:lvl1pPr indent="0">
              <a:lnSpc>
                <a:spcPct val="90000"/>
              </a:lnSpc>
              <a:spcBef>
                <a:spcPts val="1000"/>
              </a:spcBef>
              <a:buFont typeface="Arial" panose="020B0604020202020204" pitchFamily="34" charset="0"/>
              <a:buNone/>
              <a:defRPr sz="2400">
                <a:solidFill>
                  <a:schemeClr val="accent2">
                    <a:lumMod val="50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zh-CN" altLang="en-US" b="1" dirty="0">
                <a:latin typeface="+mn-ea"/>
              </a:rPr>
              <a:t>输入标题</a:t>
            </a:r>
          </a:p>
        </p:txBody>
      </p:sp>
      <p:sp>
        <p:nvSpPr>
          <p:cNvPr id="14" name="文本占位符 5">
            <a:extLst>
              <a:ext uri="{FF2B5EF4-FFF2-40B4-BE49-F238E27FC236}">
                <a16:creationId xmlns:a16="http://schemas.microsoft.com/office/drawing/2014/main" id="{5DA5A91F-6DF5-47A0-A7A4-CAB190992871}"/>
              </a:ext>
            </a:extLst>
          </p:cNvPr>
          <p:cNvSpPr txBox="1">
            <a:spLocks/>
          </p:cNvSpPr>
          <p:nvPr/>
        </p:nvSpPr>
        <p:spPr>
          <a:xfrm>
            <a:off x="1238795" y="5214257"/>
            <a:ext cx="9723119" cy="919843"/>
          </a:xfrm>
          <a:prstGeom prst="rect">
            <a:avLst/>
          </a:prstGeom>
        </p:spPr>
        <p:txBody>
          <a:bodyPr vert="horz" lIns="0" tIns="0" rIns="0" bIns="0" rtlCol="0">
            <a:no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在这里输入图表相关描述  在这里输入图表相关描述  在这里输入图表相关描述</a:t>
            </a:r>
            <a:endParaRPr lang="en-US" altLang="zh-CN" dirty="0">
              <a:latin typeface="+mn-ea"/>
            </a:endParaRPr>
          </a:p>
          <a:p>
            <a:r>
              <a:rPr lang="zh-CN" altLang="en-US" dirty="0">
                <a:latin typeface="+mn-ea"/>
              </a:rPr>
              <a:t>在这里输入图表相关描述  在这里输入图表相关描述  在这里输入图表相关描述  </a:t>
            </a:r>
            <a:endParaRPr lang="en-US" altLang="zh-CN" dirty="0">
              <a:latin typeface="+mn-ea"/>
            </a:endParaRPr>
          </a:p>
        </p:txBody>
      </p:sp>
    </p:spTree>
    <p:extLst>
      <p:ext uri="{BB962C8B-B14F-4D97-AF65-F5344CB8AC3E}">
        <p14:creationId xmlns:p14="http://schemas.microsoft.com/office/powerpoint/2010/main" val="31286943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33CC9A3-5892-4AED-AD42-F95DA0AE9A91}"/>
              </a:ext>
            </a:extLst>
          </p:cNvPr>
          <p:cNvSpPr>
            <a:spLocks noGrp="1"/>
          </p:cNvSpPr>
          <p:nvPr>
            <p:ph type="title"/>
          </p:nvPr>
        </p:nvSpPr>
        <p:spPr/>
        <p:txBody>
          <a:bodyPr/>
          <a:lstStyle/>
          <a:p>
            <a:r>
              <a:rPr lang="zh-CN" altLang="en-US" dirty="0"/>
              <a:t>这里是一个简单的柱状图</a:t>
            </a:r>
          </a:p>
        </p:txBody>
      </p:sp>
      <p:graphicFrame>
        <p:nvGraphicFramePr>
          <p:cNvPr id="3" name="图表 2">
            <a:extLst>
              <a:ext uri="{FF2B5EF4-FFF2-40B4-BE49-F238E27FC236}">
                <a16:creationId xmlns:a16="http://schemas.microsoft.com/office/drawing/2014/main" id="{6055CB7B-FD86-442B-85C6-2399FD7375E9}"/>
              </a:ext>
            </a:extLst>
          </p:cNvPr>
          <p:cNvGraphicFramePr/>
          <p:nvPr>
            <p:extLst>
              <p:ext uri="{D42A27DB-BD31-4B8C-83A1-F6EECF244321}">
                <p14:modId xmlns:p14="http://schemas.microsoft.com/office/powerpoint/2010/main" val="341823321"/>
              </p:ext>
            </p:extLst>
          </p:nvPr>
        </p:nvGraphicFramePr>
        <p:xfrm>
          <a:off x="660400" y="1130300"/>
          <a:ext cx="7220857" cy="5003800"/>
        </p:xfrm>
        <a:graphic>
          <a:graphicData uri="http://schemas.openxmlformats.org/drawingml/2006/chart">
            <c:chart xmlns:c="http://schemas.openxmlformats.org/drawingml/2006/chart" xmlns:r="http://schemas.openxmlformats.org/officeDocument/2006/relationships" r:id="rId2"/>
          </a:graphicData>
        </a:graphic>
      </p:graphicFrame>
      <p:sp>
        <p:nvSpPr>
          <p:cNvPr id="4" name="文本占位符 3">
            <a:extLst>
              <a:ext uri="{FF2B5EF4-FFF2-40B4-BE49-F238E27FC236}">
                <a16:creationId xmlns:a16="http://schemas.microsoft.com/office/drawing/2014/main" id="{BF72F5DB-8985-45C2-819F-B739C503A802}"/>
              </a:ext>
            </a:extLst>
          </p:cNvPr>
          <p:cNvSpPr txBox="1">
            <a:spLocks/>
          </p:cNvSpPr>
          <p:nvPr/>
        </p:nvSpPr>
        <p:spPr>
          <a:xfrm>
            <a:off x="8158171" y="1327238"/>
            <a:ext cx="3373429" cy="351586"/>
          </a:xfrm>
          <a:prstGeom prst="rect">
            <a:avLst/>
          </a:prstGeom>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输入标题</a:t>
            </a:r>
          </a:p>
        </p:txBody>
      </p:sp>
      <p:sp>
        <p:nvSpPr>
          <p:cNvPr id="5" name="文本占位符 5">
            <a:extLst>
              <a:ext uri="{FF2B5EF4-FFF2-40B4-BE49-F238E27FC236}">
                <a16:creationId xmlns:a16="http://schemas.microsoft.com/office/drawing/2014/main" id="{72FB2798-BAA8-4971-95C1-847CDFCDC342}"/>
              </a:ext>
            </a:extLst>
          </p:cNvPr>
          <p:cNvSpPr txBox="1">
            <a:spLocks/>
          </p:cNvSpPr>
          <p:nvPr/>
        </p:nvSpPr>
        <p:spPr>
          <a:xfrm>
            <a:off x="8158172" y="1810036"/>
            <a:ext cx="3373430" cy="720229"/>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就在这里输入小标题的内容吧就在这里输入小标题的内容吧</a:t>
            </a:r>
          </a:p>
        </p:txBody>
      </p:sp>
      <p:sp>
        <p:nvSpPr>
          <p:cNvPr id="6" name="文本占位符 3">
            <a:extLst>
              <a:ext uri="{FF2B5EF4-FFF2-40B4-BE49-F238E27FC236}">
                <a16:creationId xmlns:a16="http://schemas.microsoft.com/office/drawing/2014/main" id="{135BE5F8-879F-4EC7-B1F0-463F433A05E0}"/>
              </a:ext>
            </a:extLst>
          </p:cNvPr>
          <p:cNvSpPr txBox="1">
            <a:spLocks/>
          </p:cNvSpPr>
          <p:nvPr/>
        </p:nvSpPr>
        <p:spPr>
          <a:xfrm>
            <a:off x="8145469" y="2946202"/>
            <a:ext cx="3373429" cy="351586"/>
          </a:xfrm>
          <a:prstGeom prst="rect">
            <a:avLst/>
          </a:prstGeom>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输入标题</a:t>
            </a:r>
          </a:p>
        </p:txBody>
      </p:sp>
      <p:sp>
        <p:nvSpPr>
          <p:cNvPr id="7" name="文本占位符 5">
            <a:extLst>
              <a:ext uri="{FF2B5EF4-FFF2-40B4-BE49-F238E27FC236}">
                <a16:creationId xmlns:a16="http://schemas.microsoft.com/office/drawing/2014/main" id="{534E9FF4-BF8F-4E95-B136-5FC9818612E8}"/>
              </a:ext>
            </a:extLst>
          </p:cNvPr>
          <p:cNvSpPr txBox="1">
            <a:spLocks/>
          </p:cNvSpPr>
          <p:nvPr/>
        </p:nvSpPr>
        <p:spPr>
          <a:xfrm>
            <a:off x="8145470" y="3429000"/>
            <a:ext cx="3373430" cy="720229"/>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就在这里输入小标题的内容吧就在这里输入小标题的内容吧</a:t>
            </a:r>
          </a:p>
        </p:txBody>
      </p:sp>
      <p:sp>
        <p:nvSpPr>
          <p:cNvPr id="8" name="文本占位符 3">
            <a:extLst>
              <a:ext uri="{FF2B5EF4-FFF2-40B4-BE49-F238E27FC236}">
                <a16:creationId xmlns:a16="http://schemas.microsoft.com/office/drawing/2014/main" id="{C475CA7F-D586-47E6-95B4-19A2712D6861}"/>
              </a:ext>
            </a:extLst>
          </p:cNvPr>
          <p:cNvSpPr txBox="1">
            <a:spLocks/>
          </p:cNvSpPr>
          <p:nvPr/>
        </p:nvSpPr>
        <p:spPr>
          <a:xfrm>
            <a:off x="8145467" y="4566938"/>
            <a:ext cx="3373429" cy="351586"/>
          </a:xfrm>
          <a:prstGeom prst="rect">
            <a:avLst/>
          </a:prstGeom>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输入标题</a:t>
            </a:r>
          </a:p>
        </p:txBody>
      </p:sp>
      <p:sp>
        <p:nvSpPr>
          <p:cNvPr id="9" name="文本占位符 5">
            <a:extLst>
              <a:ext uri="{FF2B5EF4-FFF2-40B4-BE49-F238E27FC236}">
                <a16:creationId xmlns:a16="http://schemas.microsoft.com/office/drawing/2014/main" id="{5A9C7BE8-350D-47E3-9C32-2DC6F11E9889}"/>
              </a:ext>
            </a:extLst>
          </p:cNvPr>
          <p:cNvSpPr txBox="1">
            <a:spLocks/>
          </p:cNvSpPr>
          <p:nvPr/>
        </p:nvSpPr>
        <p:spPr>
          <a:xfrm>
            <a:off x="8145468" y="5049736"/>
            <a:ext cx="3373430" cy="720229"/>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就在这里输入小标题的内容吧就在这里输入小标题的内容吧</a:t>
            </a:r>
          </a:p>
        </p:txBody>
      </p:sp>
    </p:spTree>
    <p:extLst>
      <p:ext uri="{BB962C8B-B14F-4D97-AF65-F5344CB8AC3E}">
        <p14:creationId xmlns:p14="http://schemas.microsoft.com/office/powerpoint/2010/main" val="42704043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33CC9A3-5892-4AED-AD42-F95DA0AE9A91}"/>
              </a:ext>
            </a:extLst>
          </p:cNvPr>
          <p:cNvSpPr>
            <a:spLocks noGrp="1"/>
          </p:cNvSpPr>
          <p:nvPr>
            <p:ph type="title"/>
          </p:nvPr>
        </p:nvSpPr>
        <p:spPr/>
        <p:txBody>
          <a:bodyPr/>
          <a:lstStyle/>
          <a:p>
            <a:r>
              <a:rPr lang="zh-CN" altLang="en-US" dirty="0"/>
              <a:t>这里是一个简单的环形图</a:t>
            </a:r>
          </a:p>
        </p:txBody>
      </p:sp>
      <p:graphicFrame>
        <p:nvGraphicFramePr>
          <p:cNvPr id="4" name="图表 3">
            <a:extLst>
              <a:ext uri="{FF2B5EF4-FFF2-40B4-BE49-F238E27FC236}">
                <a16:creationId xmlns:a16="http://schemas.microsoft.com/office/drawing/2014/main" id="{BAACD5E3-5D17-4D4B-8AC3-5377C22F16CA}"/>
              </a:ext>
            </a:extLst>
          </p:cNvPr>
          <p:cNvGraphicFramePr/>
          <p:nvPr>
            <p:extLst>
              <p:ext uri="{D42A27DB-BD31-4B8C-83A1-F6EECF244321}">
                <p14:modId xmlns:p14="http://schemas.microsoft.com/office/powerpoint/2010/main" val="654986232"/>
              </p:ext>
            </p:extLst>
          </p:nvPr>
        </p:nvGraphicFramePr>
        <p:xfrm>
          <a:off x="1161143" y="1488314"/>
          <a:ext cx="3073400" cy="239001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图表 5">
            <a:extLst>
              <a:ext uri="{FF2B5EF4-FFF2-40B4-BE49-F238E27FC236}">
                <a16:creationId xmlns:a16="http://schemas.microsoft.com/office/drawing/2014/main" id="{D6F84ABB-5381-4460-83CD-9AC192697ECB}"/>
              </a:ext>
            </a:extLst>
          </p:cNvPr>
          <p:cNvGraphicFramePr/>
          <p:nvPr>
            <p:extLst>
              <p:ext uri="{D42A27DB-BD31-4B8C-83A1-F6EECF244321}">
                <p14:modId xmlns:p14="http://schemas.microsoft.com/office/powerpoint/2010/main" val="4099979052"/>
              </p:ext>
            </p:extLst>
          </p:nvPr>
        </p:nvGraphicFramePr>
        <p:xfrm>
          <a:off x="4559300" y="1488314"/>
          <a:ext cx="3073400" cy="239001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图表 6">
            <a:extLst>
              <a:ext uri="{FF2B5EF4-FFF2-40B4-BE49-F238E27FC236}">
                <a16:creationId xmlns:a16="http://schemas.microsoft.com/office/drawing/2014/main" id="{8C1AD25C-4456-4B76-9DF0-C8D7314C846F}"/>
              </a:ext>
            </a:extLst>
          </p:cNvPr>
          <p:cNvGraphicFramePr/>
          <p:nvPr>
            <p:extLst>
              <p:ext uri="{D42A27DB-BD31-4B8C-83A1-F6EECF244321}">
                <p14:modId xmlns:p14="http://schemas.microsoft.com/office/powerpoint/2010/main" val="3593754296"/>
              </p:ext>
            </p:extLst>
          </p:nvPr>
        </p:nvGraphicFramePr>
        <p:xfrm>
          <a:off x="7957458" y="1488314"/>
          <a:ext cx="3073400" cy="2390019"/>
        </p:xfrm>
        <a:graphic>
          <a:graphicData uri="http://schemas.openxmlformats.org/drawingml/2006/chart">
            <c:chart xmlns:c="http://schemas.openxmlformats.org/drawingml/2006/chart" xmlns:r="http://schemas.openxmlformats.org/officeDocument/2006/relationships" r:id="rId4"/>
          </a:graphicData>
        </a:graphic>
      </p:graphicFrame>
      <p:sp>
        <p:nvSpPr>
          <p:cNvPr id="8" name="文本框 7">
            <a:extLst>
              <a:ext uri="{FF2B5EF4-FFF2-40B4-BE49-F238E27FC236}">
                <a16:creationId xmlns:a16="http://schemas.microsoft.com/office/drawing/2014/main" id="{83B86E6D-F150-48EC-B154-939285116898}"/>
              </a:ext>
            </a:extLst>
          </p:cNvPr>
          <p:cNvSpPr txBox="1"/>
          <p:nvPr/>
        </p:nvSpPr>
        <p:spPr>
          <a:xfrm>
            <a:off x="2296931" y="2452490"/>
            <a:ext cx="849913" cy="461665"/>
          </a:xfrm>
          <a:prstGeom prst="rect">
            <a:avLst/>
          </a:prstGeom>
          <a:noFill/>
        </p:spPr>
        <p:txBody>
          <a:bodyPr wrap="none" rtlCol="0">
            <a:spAutoFit/>
          </a:bodyPr>
          <a:lstStyle/>
          <a:p>
            <a:r>
              <a:rPr lang="en-US" altLang="zh-CN" sz="2400" b="1" dirty="0">
                <a:solidFill>
                  <a:schemeClr val="accent2">
                    <a:lumMod val="50000"/>
                  </a:schemeClr>
                </a:solidFill>
                <a:latin typeface="+mn-ea"/>
              </a:rPr>
              <a:t>80%</a:t>
            </a:r>
            <a:endParaRPr lang="zh-CN" altLang="en-US" sz="2400" b="1" dirty="0">
              <a:solidFill>
                <a:schemeClr val="accent2">
                  <a:lumMod val="50000"/>
                </a:schemeClr>
              </a:solidFill>
              <a:latin typeface="+mn-ea"/>
            </a:endParaRPr>
          </a:p>
        </p:txBody>
      </p:sp>
      <p:sp>
        <p:nvSpPr>
          <p:cNvPr id="10" name="文本框 9">
            <a:extLst>
              <a:ext uri="{FF2B5EF4-FFF2-40B4-BE49-F238E27FC236}">
                <a16:creationId xmlns:a16="http://schemas.microsoft.com/office/drawing/2014/main" id="{28820B02-827E-442B-A494-F6F49ECF05A7}"/>
              </a:ext>
            </a:extLst>
          </p:cNvPr>
          <p:cNvSpPr txBox="1"/>
          <p:nvPr/>
        </p:nvSpPr>
        <p:spPr>
          <a:xfrm>
            <a:off x="5695088" y="2488359"/>
            <a:ext cx="849913" cy="461665"/>
          </a:xfrm>
          <a:prstGeom prst="rect">
            <a:avLst/>
          </a:prstGeom>
          <a:noFill/>
        </p:spPr>
        <p:txBody>
          <a:bodyPr wrap="none" rtlCol="0">
            <a:spAutoFit/>
          </a:bodyPr>
          <a:lstStyle/>
          <a:p>
            <a:r>
              <a:rPr lang="en-US" altLang="zh-CN" sz="2400" b="1" dirty="0">
                <a:solidFill>
                  <a:schemeClr val="accent2"/>
                </a:solidFill>
                <a:latin typeface="+mn-ea"/>
              </a:rPr>
              <a:t>60%</a:t>
            </a:r>
            <a:endParaRPr lang="zh-CN" altLang="en-US" sz="2400" b="1" dirty="0">
              <a:solidFill>
                <a:schemeClr val="accent2"/>
              </a:solidFill>
              <a:latin typeface="+mn-ea"/>
            </a:endParaRPr>
          </a:p>
        </p:txBody>
      </p:sp>
      <p:sp>
        <p:nvSpPr>
          <p:cNvPr id="12" name="文本框 11">
            <a:extLst>
              <a:ext uri="{FF2B5EF4-FFF2-40B4-BE49-F238E27FC236}">
                <a16:creationId xmlns:a16="http://schemas.microsoft.com/office/drawing/2014/main" id="{9C7740D2-4F4A-4A74-BCB4-73C021B798C1}"/>
              </a:ext>
            </a:extLst>
          </p:cNvPr>
          <p:cNvSpPr txBox="1"/>
          <p:nvPr/>
        </p:nvSpPr>
        <p:spPr>
          <a:xfrm>
            <a:off x="9093246" y="2505665"/>
            <a:ext cx="849913" cy="461665"/>
          </a:xfrm>
          <a:prstGeom prst="rect">
            <a:avLst/>
          </a:prstGeom>
          <a:noFill/>
        </p:spPr>
        <p:txBody>
          <a:bodyPr wrap="none" rtlCol="0">
            <a:spAutoFit/>
          </a:bodyPr>
          <a:lstStyle/>
          <a:p>
            <a:r>
              <a:rPr lang="en-US" altLang="zh-CN" sz="2400" b="1" dirty="0">
                <a:solidFill>
                  <a:schemeClr val="accent3"/>
                </a:solidFill>
                <a:latin typeface="+mn-ea"/>
              </a:rPr>
              <a:t>30%</a:t>
            </a:r>
            <a:endParaRPr lang="zh-CN" altLang="en-US" sz="2400" b="1" dirty="0">
              <a:solidFill>
                <a:schemeClr val="accent3"/>
              </a:solidFill>
              <a:latin typeface="+mn-ea"/>
            </a:endParaRPr>
          </a:p>
        </p:txBody>
      </p:sp>
      <p:sp>
        <p:nvSpPr>
          <p:cNvPr id="13" name="文本占位符 6">
            <a:extLst>
              <a:ext uri="{FF2B5EF4-FFF2-40B4-BE49-F238E27FC236}">
                <a16:creationId xmlns:a16="http://schemas.microsoft.com/office/drawing/2014/main" id="{C78A746E-A6B0-410B-A6AC-DD7E8A8C39ED}"/>
              </a:ext>
            </a:extLst>
          </p:cNvPr>
          <p:cNvSpPr txBox="1">
            <a:spLocks/>
          </p:cNvSpPr>
          <p:nvPr/>
        </p:nvSpPr>
        <p:spPr>
          <a:xfrm>
            <a:off x="1041400" y="4153803"/>
            <a:ext cx="3310444" cy="369888"/>
          </a:xfrm>
          <a:prstGeom prst="rect">
            <a:avLst/>
          </a:prstGeom>
        </p:spPr>
        <p:txBody>
          <a:bodyPr vert="horz" lIns="0" tIns="0" rIns="0" bIns="0" rtlCol="0">
            <a:normAutofit/>
          </a:bodyPr>
          <a:lstStyle>
            <a:lvl1pPr indent="0" algn="ctr">
              <a:lnSpc>
                <a:spcPct val="90000"/>
              </a:lnSpc>
              <a:spcBef>
                <a:spcPts val="1000"/>
              </a:spcBef>
              <a:buFont typeface="Arial" panose="020B0604020202020204" pitchFamily="34" charset="0"/>
              <a:buNone/>
              <a:defRPr sz="2400">
                <a:solidFill>
                  <a:schemeClr val="accent2">
                    <a:lumMod val="50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1" dirty="0">
                <a:solidFill>
                  <a:schemeClr val="accent1"/>
                </a:solidFill>
                <a:latin typeface="+mn-ea"/>
              </a:rPr>
              <a:t>输入小标题</a:t>
            </a:r>
          </a:p>
        </p:txBody>
      </p:sp>
      <p:sp>
        <p:nvSpPr>
          <p:cNvPr id="14" name="文本占位符 9">
            <a:extLst>
              <a:ext uri="{FF2B5EF4-FFF2-40B4-BE49-F238E27FC236}">
                <a16:creationId xmlns:a16="http://schemas.microsoft.com/office/drawing/2014/main" id="{F3E6C5E5-BD04-4AC4-9D75-5EF7F4CD55F1}"/>
              </a:ext>
            </a:extLst>
          </p:cNvPr>
          <p:cNvSpPr txBox="1">
            <a:spLocks/>
          </p:cNvSpPr>
          <p:nvPr/>
        </p:nvSpPr>
        <p:spPr>
          <a:xfrm>
            <a:off x="1264062" y="4657344"/>
            <a:ext cx="2865120" cy="1476755"/>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在这里输入小标题的内容在这里输入小标题的内容在这里输入小标题的内容在这里输入小标题的内容</a:t>
            </a:r>
          </a:p>
        </p:txBody>
      </p:sp>
      <p:sp>
        <p:nvSpPr>
          <p:cNvPr id="18" name="文本占位符 6">
            <a:extLst>
              <a:ext uri="{FF2B5EF4-FFF2-40B4-BE49-F238E27FC236}">
                <a16:creationId xmlns:a16="http://schemas.microsoft.com/office/drawing/2014/main" id="{F527BE26-4FBC-4E44-8FDD-CB6C56F2C758}"/>
              </a:ext>
            </a:extLst>
          </p:cNvPr>
          <p:cNvSpPr txBox="1">
            <a:spLocks/>
          </p:cNvSpPr>
          <p:nvPr/>
        </p:nvSpPr>
        <p:spPr>
          <a:xfrm>
            <a:off x="4440778" y="4153803"/>
            <a:ext cx="3310444"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19" name="文本占位符 9">
            <a:extLst>
              <a:ext uri="{FF2B5EF4-FFF2-40B4-BE49-F238E27FC236}">
                <a16:creationId xmlns:a16="http://schemas.microsoft.com/office/drawing/2014/main" id="{5CA50DA8-5C0C-4AD3-8C39-0C7FC0A65D39}"/>
              </a:ext>
            </a:extLst>
          </p:cNvPr>
          <p:cNvSpPr txBox="1">
            <a:spLocks/>
          </p:cNvSpPr>
          <p:nvPr/>
        </p:nvSpPr>
        <p:spPr>
          <a:xfrm>
            <a:off x="4663440" y="4657344"/>
            <a:ext cx="2865120" cy="1476755"/>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在这里输入小标题的内容在这里输入小标题的内容在这里输入小标题的内容在这里输入小标题的内容</a:t>
            </a:r>
          </a:p>
        </p:txBody>
      </p:sp>
      <p:sp>
        <p:nvSpPr>
          <p:cNvPr id="21" name="文本占位符 6">
            <a:extLst>
              <a:ext uri="{FF2B5EF4-FFF2-40B4-BE49-F238E27FC236}">
                <a16:creationId xmlns:a16="http://schemas.microsoft.com/office/drawing/2014/main" id="{C8136CCC-ECFE-4E9F-A90A-CE716E39CE95}"/>
              </a:ext>
            </a:extLst>
          </p:cNvPr>
          <p:cNvSpPr txBox="1">
            <a:spLocks/>
          </p:cNvSpPr>
          <p:nvPr/>
        </p:nvSpPr>
        <p:spPr>
          <a:xfrm>
            <a:off x="7838935" y="4153803"/>
            <a:ext cx="3310444"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22" name="文本占位符 9">
            <a:extLst>
              <a:ext uri="{FF2B5EF4-FFF2-40B4-BE49-F238E27FC236}">
                <a16:creationId xmlns:a16="http://schemas.microsoft.com/office/drawing/2014/main" id="{A92A6EA5-209E-4D23-B2F8-0C1862B1EC01}"/>
              </a:ext>
            </a:extLst>
          </p:cNvPr>
          <p:cNvSpPr txBox="1">
            <a:spLocks/>
          </p:cNvSpPr>
          <p:nvPr/>
        </p:nvSpPr>
        <p:spPr>
          <a:xfrm>
            <a:off x="8061597" y="4657344"/>
            <a:ext cx="2865120" cy="1476755"/>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在这里输入小标题的内容在这里输入小标题的内容在这里输入小标题的内容在这里输入小标题的内容</a:t>
            </a:r>
          </a:p>
        </p:txBody>
      </p:sp>
    </p:spTree>
    <p:extLst>
      <p:ext uri="{BB962C8B-B14F-4D97-AF65-F5344CB8AC3E}">
        <p14:creationId xmlns:p14="http://schemas.microsoft.com/office/powerpoint/2010/main" val="32879872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33CC9A3-5892-4AED-AD42-F95DA0AE9A91}"/>
              </a:ext>
            </a:extLst>
          </p:cNvPr>
          <p:cNvSpPr>
            <a:spLocks noGrp="1"/>
          </p:cNvSpPr>
          <p:nvPr>
            <p:ph type="title"/>
          </p:nvPr>
        </p:nvSpPr>
        <p:spPr/>
        <p:txBody>
          <a:bodyPr/>
          <a:lstStyle/>
          <a:p>
            <a:r>
              <a:rPr lang="zh-CN" altLang="en-US" dirty="0"/>
              <a:t>这里是一个简单的饼图</a:t>
            </a:r>
          </a:p>
        </p:txBody>
      </p:sp>
      <p:graphicFrame>
        <p:nvGraphicFramePr>
          <p:cNvPr id="4" name="图表 3">
            <a:extLst>
              <a:ext uri="{FF2B5EF4-FFF2-40B4-BE49-F238E27FC236}">
                <a16:creationId xmlns:a16="http://schemas.microsoft.com/office/drawing/2014/main" id="{DF55E6F3-B47E-4FB0-B36D-855E76213488}"/>
              </a:ext>
            </a:extLst>
          </p:cNvPr>
          <p:cNvGraphicFramePr/>
          <p:nvPr>
            <p:extLst>
              <p:ext uri="{D42A27DB-BD31-4B8C-83A1-F6EECF244321}">
                <p14:modId xmlns:p14="http://schemas.microsoft.com/office/powerpoint/2010/main" val="627482074"/>
              </p:ext>
            </p:extLst>
          </p:nvPr>
        </p:nvGraphicFramePr>
        <p:xfrm>
          <a:off x="660400" y="1130300"/>
          <a:ext cx="6304280" cy="5003800"/>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占位符 3">
            <a:extLst>
              <a:ext uri="{FF2B5EF4-FFF2-40B4-BE49-F238E27FC236}">
                <a16:creationId xmlns:a16="http://schemas.microsoft.com/office/drawing/2014/main" id="{D2CB900B-50C4-4CAB-AB10-EC261831B2BF}"/>
              </a:ext>
            </a:extLst>
          </p:cNvPr>
          <p:cNvSpPr txBox="1">
            <a:spLocks/>
          </p:cNvSpPr>
          <p:nvPr/>
        </p:nvSpPr>
        <p:spPr>
          <a:xfrm>
            <a:off x="7193280" y="2221205"/>
            <a:ext cx="4325616" cy="351586"/>
          </a:xfrm>
          <a:prstGeom prst="rect">
            <a:avLst/>
          </a:prstGeom>
        </p:spPr>
        <p:txBody>
          <a:bodyPr vert="horz" lIns="0" tIns="0" rIns="0" bIns="0" rtlCol="0">
            <a:normAutofit/>
          </a:bodyPr>
          <a:lstStyle>
            <a:defPPr>
              <a:defRPr lang="zh-CN"/>
            </a:defPPr>
            <a:lvl1pPr indent="0">
              <a:lnSpc>
                <a:spcPct val="90000"/>
              </a:lnSpc>
              <a:spcBef>
                <a:spcPts val="1000"/>
              </a:spcBef>
              <a:buFont typeface="Arial" panose="020B0604020202020204" pitchFamily="34" charset="0"/>
              <a:buNone/>
              <a:defRPr sz="2400">
                <a:solidFill>
                  <a:schemeClr val="accent2">
                    <a:lumMod val="50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1" dirty="0">
                <a:latin typeface="+mn-ea"/>
              </a:rPr>
              <a:t>输入标题</a:t>
            </a:r>
          </a:p>
        </p:txBody>
      </p:sp>
      <p:sp>
        <p:nvSpPr>
          <p:cNvPr id="8" name="文本占位符 5">
            <a:extLst>
              <a:ext uri="{FF2B5EF4-FFF2-40B4-BE49-F238E27FC236}">
                <a16:creationId xmlns:a16="http://schemas.microsoft.com/office/drawing/2014/main" id="{F48B04BF-6635-4BD6-8F04-6744D1445CC5}"/>
              </a:ext>
            </a:extLst>
          </p:cNvPr>
          <p:cNvSpPr txBox="1">
            <a:spLocks/>
          </p:cNvSpPr>
          <p:nvPr/>
        </p:nvSpPr>
        <p:spPr>
          <a:xfrm>
            <a:off x="7193280" y="2704003"/>
            <a:ext cx="4338320" cy="720229"/>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在这输入标题内容  在这输入标题内容  在这输入标题内容  在这输入标题内容 </a:t>
            </a:r>
          </a:p>
        </p:txBody>
      </p:sp>
      <p:sp>
        <p:nvSpPr>
          <p:cNvPr id="9" name="文本占位符 3">
            <a:extLst>
              <a:ext uri="{FF2B5EF4-FFF2-40B4-BE49-F238E27FC236}">
                <a16:creationId xmlns:a16="http://schemas.microsoft.com/office/drawing/2014/main" id="{2B2CD277-6DF3-482B-8C71-13B2E0FB1CF4}"/>
              </a:ext>
            </a:extLst>
          </p:cNvPr>
          <p:cNvSpPr txBox="1">
            <a:spLocks/>
          </p:cNvSpPr>
          <p:nvPr/>
        </p:nvSpPr>
        <p:spPr>
          <a:xfrm>
            <a:off x="7193280" y="3840169"/>
            <a:ext cx="4325616" cy="351586"/>
          </a:xfrm>
          <a:prstGeom prst="rect">
            <a:avLst/>
          </a:prstGeom>
        </p:spPr>
        <p:txBody>
          <a:bodyPr vert="horz" lIns="0" tIns="0" rIns="0" bIns="0" rtlCol="0">
            <a:normAutofit/>
          </a:bodyPr>
          <a:lstStyle>
            <a:defPPr>
              <a:defRPr lang="zh-CN"/>
            </a:defPPr>
            <a:lvl1pPr indent="0">
              <a:lnSpc>
                <a:spcPct val="90000"/>
              </a:lnSpc>
              <a:spcBef>
                <a:spcPts val="1000"/>
              </a:spcBef>
              <a:buFont typeface="Arial" panose="020B0604020202020204" pitchFamily="34" charset="0"/>
              <a:buNone/>
              <a:defRPr sz="2400">
                <a:solidFill>
                  <a:schemeClr val="accent2">
                    <a:lumMod val="50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1" dirty="0">
                <a:latin typeface="+mn-ea"/>
              </a:rPr>
              <a:t>输入标题</a:t>
            </a:r>
          </a:p>
        </p:txBody>
      </p:sp>
      <p:sp>
        <p:nvSpPr>
          <p:cNvPr id="10" name="文本占位符 5">
            <a:extLst>
              <a:ext uri="{FF2B5EF4-FFF2-40B4-BE49-F238E27FC236}">
                <a16:creationId xmlns:a16="http://schemas.microsoft.com/office/drawing/2014/main" id="{DBF7A2B2-7172-4219-BB98-914B2515870D}"/>
              </a:ext>
            </a:extLst>
          </p:cNvPr>
          <p:cNvSpPr txBox="1">
            <a:spLocks/>
          </p:cNvSpPr>
          <p:nvPr/>
        </p:nvSpPr>
        <p:spPr>
          <a:xfrm>
            <a:off x="7180577" y="4322967"/>
            <a:ext cx="4338319" cy="720229"/>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在这输入标题内容  在这输入标题内容  在这输入标题内容  在这输入标题内容 </a:t>
            </a:r>
          </a:p>
        </p:txBody>
      </p:sp>
    </p:spTree>
    <p:extLst>
      <p:ext uri="{BB962C8B-B14F-4D97-AF65-F5344CB8AC3E}">
        <p14:creationId xmlns:p14="http://schemas.microsoft.com/office/powerpoint/2010/main" val="33287207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D5D69F-4FE7-4B65-BF1B-0946EFD24000}"/>
              </a:ext>
            </a:extLst>
          </p:cNvPr>
          <p:cNvSpPr>
            <a:spLocks noGrp="1"/>
          </p:cNvSpPr>
          <p:nvPr>
            <p:ph type="title"/>
          </p:nvPr>
        </p:nvSpPr>
        <p:spPr/>
        <p:txBody>
          <a:bodyPr/>
          <a:lstStyle/>
          <a:p>
            <a:r>
              <a:rPr lang="zh-CN" altLang="en-US" dirty="0"/>
              <a:t>这里是一个简单的折线图</a:t>
            </a:r>
          </a:p>
        </p:txBody>
      </p:sp>
      <p:graphicFrame>
        <p:nvGraphicFramePr>
          <p:cNvPr id="6" name="图表 5">
            <a:extLst>
              <a:ext uri="{FF2B5EF4-FFF2-40B4-BE49-F238E27FC236}">
                <a16:creationId xmlns:a16="http://schemas.microsoft.com/office/drawing/2014/main" id="{5BFDEA69-6707-4D8F-8E75-601342006CB5}"/>
              </a:ext>
            </a:extLst>
          </p:cNvPr>
          <p:cNvGraphicFramePr/>
          <p:nvPr>
            <p:extLst>
              <p:ext uri="{D42A27DB-BD31-4B8C-83A1-F6EECF244321}">
                <p14:modId xmlns:p14="http://schemas.microsoft.com/office/powerpoint/2010/main" val="1791744919"/>
              </p:ext>
            </p:extLst>
          </p:nvPr>
        </p:nvGraphicFramePr>
        <p:xfrm>
          <a:off x="660400" y="1130301"/>
          <a:ext cx="7220857" cy="5003799"/>
        </p:xfrm>
        <a:graphic>
          <a:graphicData uri="http://schemas.openxmlformats.org/drawingml/2006/chart">
            <c:chart xmlns:c="http://schemas.openxmlformats.org/drawingml/2006/chart" xmlns:r="http://schemas.openxmlformats.org/officeDocument/2006/relationships" r:id="rId2"/>
          </a:graphicData>
        </a:graphic>
      </p:graphicFrame>
      <p:sp>
        <p:nvSpPr>
          <p:cNvPr id="8" name="文本占位符 3">
            <a:extLst>
              <a:ext uri="{FF2B5EF4-FFF2-40B4-BE49-F238E27FC236}">
                <a16:creationId xmlns:a16="http://schemas.microsoft.com/office/drawing/2014/main" id="{5934EFC2-376A-44B3-953C-ACABBAE329E4}"/>
              </a:ext>
            </a:extLst>
          </p:cNvPr>
          <p:cNvSpPr txBox="1">
            <a:spLocks/>
          </p:cNvSpPr>
          <p:nvPr/>
        </p:nvSpPr>
        <p:spPr>
          <a:xfrm>
            <a:off x="8147285" y="2221205"/>
            <a:ext cx="3373429" cy="351586"/>
          </a:xfrm>
          <a:prstGeom prst="rect">
            <a:avLst/>
          </a:prstGeom>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输入标题</a:t>
            </a:r>
          </a:p>
        </p:txBody>
      </p:sp>
      <p:sp>
        <p:nvSpPr>
          <p:cNvPr id="9" name="文本占位符 5">
            <a:extLst>
              <a:ext uri="{FF2B5EF4-FFF2-40B4-BE49-F238E27FC236}">
                <a16:creationId xmlns:a16="http://schemas.microsoft.com/office/drawing/2014/main" id="{B9063DA9-8365-41B0-8432-39C64903D354}"/>
              </a:ext>
            </a:extLst>
          </p:cNvPr>
          <p:cNvSpPr txBox="1">
            <a:spLocks/>
          </p:cNvSpPr>
          <p:nvPr/>
        </p:nvSpPr>
        <p:spPr>
          <a:xfrm>
            <a:off x="8147286" y="2704003"/>
            <a:ext cx="3373430" cy="720229"/>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就在这里输入小标题的内容吧就在这里输入小标题的内容吧</a:t>
            </a:r>
          </a:p>
        </p:txBody>
      </p:sp>
      <p:sp>
        <p:nvSpPr>
          <p:cNvPr id="10" name="文本占位符 3">
            <a:extLst>
              <a:ext uri="{FF2B5EF4-FFF2-40B4-BE49-F238E27FC236}">
                <a16:creationId xmlns:a16="http://schemas.microsoft.com/office/drawing/2014/main" id="{80EC92DD-68B3-4367-B640-02A47222F27D}"/>
              </a:ext>
            </a:extLst>
          </p:cNvPr>
          <p:cNvSpPr txBox="1">
            <a:spLocks/>
          </p:cNvSpPr>
          <p:nvPr/>
        </p:nvSpPr>
        <p:spPr>
          <a:xfrm>
            <a:off x="8134583" y="3840169"/>
            <a:ext cx="3373429" cy="351586"/>
          </a:xfrm>
          <a:prstGeom prst="rect">
            <a:avLst/>
          </a:prstGeom>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输入标题</a:t>
            </a:r>
          </a:p>
        </p:txBody>
      </p:sp>
      <p:sp>
        <p:nvSpPr>
          <p:cNvPr id="11" name="文本占位符 5">
            <a:extLst>
              <a:ext uri="{FF2B5EF4-FFF2-40B4-BE49-F238E27FC236}">
                <a16:creationId xmlns:a16="http://schemas.microsoft.com/office/drawing/2014/main" id="{8DA2A668-46EF-4033-9135-B433FEA88C99}"/>
              </a:ext>
            </a:extLst>
          </p:cNvPr>
          <p:cNvSpPr txBox="1">
            <a:spLocks/>
          </p:cNvSpPr>
          <p:nvPr/>
        </p:nvSpPr>
        <p:spPr>
          <a:xfrm>
            <a:off x="8134584" y="4322967"/>
            <a:ext cx="3373430" cy="720229"/>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就在这里输入小标题的内容吧就在这里输入小标题的内容吧</a:t>
            </a:r>
          </a:p>
        </p:txBody>
      </p:sp>
    </p:spTree>
    <p:extLst>
      <p:ext uri="{BB962C8B-B14F-4D97-AF65-F5344CB8AC3E}">
        <p14:creationId xmlns:p14="http://schemas.microsoft.com/office/powerpoint/2010/main" val="2882059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454283-6649-4E82-B3FC-E022F5616FC8}"/>
              </a:ext>
            </a:extLst>
          </p:cNvPr>
          <p:cNvSpPr>
            <a:spLocks noGrp="1"/>
          </p:cNvSpPr>
          <p:nvPr>
            <p:ph type="title"/>
          </p:nvPr>
        </p:nvSpPr>
        <p:spPr/>
        <p:txBody>
          <a:bodyPr/>
          <a:lstStyle/>
          <a:p>
            <a:r>
              <a:rPr lang="zh-CN" altLang="en-US" dirty="0"/>
              <a:t>这里是一个简单的折线图</a:t>
            </a:r>
          </a:p>
        </p:txBody>
      </p:sp>
      <p:graphicFrame>
        <p:nvGraphicFramePr>
          <p:cNvPr id="3" name="图表 2">
            <a:extLst>
              <a:ext uri="{FF2B5EF4-FFF2-40B4-BE49-F238E27FC236}">
                <a16:creationId xmlns:a16="http://schemas.microsoft.com/office/drawing/2014/main" id="{BA38FFBD-FE26-46E7-ABF3-D100376BFC8A}"/>
              </a:ext>
            </a:extLst>
          </p:cNvPr>
          <p:cNvGraphicFramePr/>
          <p:nvPr>
            <p:extLst>
              <p:ext uri="{D42A27DB-BD31-4B8C-83A1-F6EECF244321}">
                <p14:modId xmlns:p14="http://schemas.microsoft.com/office/powerpoint/2010/main" val="2040426472"/>
              </p:ext>
            </p:extLst>
          </p:nvPr>
        </p:nvGraphicFramePr>
        <p:xfrm>
          <a:off x="660401" y="1338943"/>
          <a:ext cx="7264400" cy="4795157"/>
        </p:xfrm>
        <a:graphic>
          <a:graphicData uri="http://schemas.openxmlformats.org/drawingml/2006/chart">
            <c:chart xmlns:c="http://schemas.openxmlformats.org/drawingml/2006/chart" xmlns:r="http://schemas.openxmlformats.org/officeDocument/2006/relationships" r:id="rId3"/>
          </a:graphicData>
        </a:graphic>
      </p:graphicFrame>
      <p:sp>
        <p:nvSpPr>
          <p:cNvPr id="4" name="文本占位符 3">
            <a:extLst>
              <a:ext uri="{FF2B5EF4-FFF2-40B4-BE49-F238E27FC236}">
                <a16:creationId xmlns:a16="http://schemas.microsoft.com/office/drawing/2014/main" id="{D3BC1DBD-1F45-43F4-873D-17D434A18D90}"/>
              </a:ext>
            </a:extLst>
          </p:cNvPr>
          <p:cNvSpPr txBox="1">
            <a:spLocks/>
          </p:cNvSpPr>
          <p:nvPr/>
        </p:nvSpPr>
        <p:spPr>
          <a:xfrm>
            <a:off x="8147285" y="2221205"/>
            <a:ext cx="3373429" cy="351586"/>
          </a:xfrm>
          <a:prstGeom prst="rect">
            <a:avLst/>
          </a:prstGeom>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输入标题</a:t>
            </a:r>
          </a:p>
        </p:txBody>
      </p:sp>
      <p:sp>
        <p:nvSpPr>
          <p:cNvPr id="5" name="文本占位符 5">
            <a:extLst>
              <a:ext uri="{FF2B5EF4-FFF2-40B4-BE49-F238E27FC236}">
                <a16:creationId xmlns:a16="http://schemas.microsoft.com/office/drawing/2014/main" id="{E1192ADD-6CF1-440A-A690-C421700FC039}"/>
              </a:ext>
            </a:extLst>
          </p:cNvPr>
          <p:cNvSpPr txBox="1">
            <a:spLocks/>
          </p:cNvSpPr>
          <p:nvPr/>
        </p:nvSpPr>
        <p:spPr>
          <a:xfrm>
            <a:off x="8147286" y="2704003"/>
            <a:ext cx="3373430" cy="720229"/>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就在这里输入小标题的内容吧就在这里输入小标题的内容吧</a:t>
            </a:r>
          </a:p>
        </p:txBody>
      </p:sp>
      <p:sp>
        <p:nvSpPr>
          <p:cNvPr id="6" name="文本占位符 3">
            <a:extLst>
              <a:ext uri="{FF2B5EF4-FFF2-40B4-BE49-F238E27FC236}">
                <a16:creationId xmlns:a16="http://schemas.microsoft.com/office/drawing/2014/main" id="{A7A435D4-1FAB-4574-9008-C75A231A43A7}"/>
              </a:ext>
            </a:extLst>
          </p:cNvPr>
          <p:cNvSpPr txBox="1">
            <a:spLocks/>
          </p:cNvSpPr>
          <p:nvPr/>
        </p:nvSpPr>
        <p:spPr>
          <a:xfrm>
            <a:off x="8134583" y="3840169"/>
            <a:ext cx="3373429" cy="351586"/>
          </a:xfrm>
          <a:prstGeom prst="rect">
            <a:avLst/>
          </a:prstGeom>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输入标题</a:t>
            </a:r>
          </a:p>
        </p:txBody>
      </p:sp>
      <p:sp>
        <p:nvSpPr>
          <p:cNvPr id="7" name="文本占位符 5">
            <a:extLst>
              <a:ext uri="{FF2B5EF4-FFF2-40B4-BE49-F238E27FC236}">
                <a16:creationId xmlns:a16="http://schemas.microsoft.com/office/drawing/2014/main" id="{A55CC040-1F30-494E-9B85-C4768E68B94B}"/>
              </a:ext>
            </a:extLst>
          </p:cNvPr>
          <p:cNvSpPr txBox="1">
            <a:spLocks/>
          </p:cNvSpPr>
          <p:nvPr/>
        </p:nvSpPr>
        <p:spPr>
          <a:xfrm>
            <a:off x="8134584" y="4322967"/>
            <a:ext cx="3373430" cy="720229"/>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就在这里输入小标题的内容吧就在这里输入小标题的内容吧</a:t>
            </a:r>
          </a:p>
        </p:txBody>
      </p:sp>
    </p:spTree>
    <p:extLst>
      <p:ext uri="{BB962C8B-B14F-4D97-AF65-F5344CB8AC3E}">
        <p14:creationId xmlns:p14="http://schemas.microsoft.com/office/powerpoint/2010/main" val="36276864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E622587-F281-42A8-900F-A6703CE42FD0}"/>
              </a:ext>
            </a:extLst>
          </p:cNvPr>
          <p:cNvSpPr>
            <a:spLocks noGrp="1"/>
          </p:cNvSpPr>
          <p:nvPr>
            <p:ph type="title"/>
          </p:nvPr>
        </p:nvSpPr>
        <p:spPr/>
        <p:txBody>
          <a:bodyPr/>
          <a:lstStyle/>
          <a:p>
            <a:r>
              <a:rPr lang="zh-CN" altLang="en-US" dirty="0"/>
              <a:t>时间轴页</a:t>
            </a:r>
          </a:p>
        </p:txBody>
      </p:sp>
      <p:sp>
        <p:nvSpPr>
          <p:cNvPr id="5" name="ïṩ1ïḋè">
            <a:extLst>
              <a:ext uri="{FF2B5EF4-FFF2-40B4-BE49-F238E27FC236}">
                <a16:creationId xmlns:a16="http://schemas.microsoft.com/office/drawing/2014/main" id="{80A4CF86-44FF-47D2-88A7-185DB22CB2ED}"/>
              </a:ext>
            </a:extLst>
          </p:cNvPr>
          <p:cNvSpPr/>
          <p:nvPr/>
        </p:nvSpPr>
        <p:spPr bwMode="auto">
          <a:xfrm flipH="1">
            <a:off x="-369570" y="2665090"/>
            <a:ext cx="8935760" cy="0"/>
          </a:xfrm>
          <a:prstGeom prst="line">
            <a:avLst/>
          </a:prstGeom>
          <a:noFill/>
          <a:ln w="292100" cap="sq">
            <a:solidFill>
              <a:schemeClr val="bg1">
                <a:lumMod val="95000"/>
              </a:schemeClr>
            </a:solidFill>
            <a:prstDash val="solid"/>
            <a:round/>
            <a:headEnd/>
            <a:tailEnd/>
          </a:ln>
          <a:extLst>
            <a:ext uri="{909E8E84-426E-40DD-AFC4-6F175D3DCCD1}">
              <a14:hiddenFill xmlns:a14="http://schemas.microsoft.com/office/drawing/2010/main">
                <a:noFill/>
              </a14:hiddenFill>
            </a:ext>
          </a:extLst>
        </p:spPr>
        <p:txBody>
          <a:bodyPr wrap="square" lIns="91440" tIns="45720" rIns="91440" bIns="45720" anchor="ctr">
            <a:normAutofit fontScale="25000" lnSpcReduction="20000"/>
          </a:bodyPr>
          <a:lstStyle/>
          <a:p>
            <a:pPr algn="ctr"/>
            <a:endParaRPr>
              <a:latin typeface="+mn-ea"/>
            </a:endParaRPr>
          </a:p>
        </p:txBody>
      </p:sp>
      <p:sp>
        <p:nvSpPr>
          <p:cNvPr id="6" name="îSḷîḍé">
            <a:extLst>
              <a:ext uri="{FF2B5EF4-FFF2-40B4-BE49-F238E27FC236}">
                <a16:creationId xmlns:a16="http://schemas.microsoft.com/office/drawing/2014/main" id="{AA959378-DD7A-4373-9388-B5FD8A640132}"/>
              </a:ext>
            </a:extLst>
          </p:cNvPr>
          <p:cNvSpPr/>
          <p:nvPr/>
        </p:nvSpPr>
        <p:spPr bwMode="auto">
          <a:xfrm>
            <a:off x="2919817" y="3643788"/>
            <a:ext cx="524134" cy="972629"/>
          </a:xfrm>
          <a:custGeom>
            <a:avLst/>
            <a:gdLst>
              <a:gd name="T0" fmla="*/ 326 w 326"/>
              <a:gd name="T1" fmla="*/ 604 h 604"/>
              <a:gd name="T2" fmla="*/ 326 w 326"/>
              <a:gd name="T3" fmla="*/ 604 h 604"/>
              <a:gd name="T4" fmla="*/ 292 w 326"/>
              <a:gd name="T5" fmla="*/ 602 h 604"/>
              <a:gd name="T6" fmla="*/ 260 w 326"/>
              <a:gd name="T7" fmla="*/ 598 h 604"/>
              <a:gd name="T8" fmla="*/ 228 w 326"/>
              <a:gd name="T9" fmla="*/ 590 h 604"/>
              <a:gd name="T10" fmla="*/ 198 w 326"/>
              <a:gd name="T11" fmla="*/ 580 h 604"/>
              <a:gd name="T12" fmla="*/ 170 w 326"/>
              <a:gd name="T13" fmla="*/ 568 h 604"/>
              <a:gd name="T14" fmla="*/ 144 w 326"/>
              <a:gd name="T15" fmla="*/ 552 h 604"/>
              <a:gd name="T16" fmla="*/ 118 w 326"/>
              <a:gd name="T17" fmla="*/ 534 h 604"/>
              <a:gd name="T18" fmla="*/ 96 w 326"/>
              <a:gd name="T19" fmla="*/ 516 h 604"/>
              <a:gd name="T20" fmla="*/ 74 w 326"/>
              <a:gd name="T21" fmla="*/ 494 h 604"/>
              <a:gd name="T22" fmla="*/ 56 w 326"/>
              <a:gd name="T23" fmla="*/ 470 h 604"/>
              <a:gd name="T24" fmla="*/ 40 w 326"/>
              <a:gd name="T25" fmla="*/ 446 h 604"/>
              <a:gd name="T26" fmla="*/ 26 w 326"/>
              <a:gd name="T27" fmla="*/ 420 h 604"/>
              <a:gd name="T28" fmla="*/ 16 w 326"/>
              <a:gd name="T29" fmla="*/ 392 h 604"/>
              <a:gd name="T30" fmla="*/ 8 w 326"/>
              <a:gd name="T31" fmla="*/ 362 h 604"/>
              <a:gd name="T32" fmla="*/ 2 w 326"/>
              <a:gd name="T33" fmla="*/ 332 h 604"/>
              <a:gd name="T34" fmla="*/ 0 w 326"/>
              <a:gd name="T35" fmla="*/ 302 h 604"/>
              <a:gd name="T36" fmla="*/ 0 w 326"/>
              <a:gd name="T37" fmla="*/ 302 h 604"/>
              <a:gd name="T38" fmla="*/ 2 w 326"/>
              <a:gd name="T39" fmla="*/ 270 h 604"/>
              <a:gd name="T40" fmla="*/ 8 w 326"/>
              <a:gd name="T41" fmla="*/ 240 h 604"/>
              <a:gd name="T42" fmla="*/ 16 w 326"/>
              <a:gd name="T43" fmla="*/ 212 h 604"/>
              <a:gd name="T44" fmla="*/ 26 w 326"/>
              <a:gd name="T45" fmla="*/ 184 h 604"/>
              <a:gd name="T46" fmla="*/ 40 w 326"/>
              <a:gd name="T47" fmla="*/ 158 h 604"/>
              <a:gd name="T48" fmla="*/ 56 w 326"/>
              <a:gd name="T49" fmla="*/ 132 h 604"/>
              <a:gd name="T50" fmla="*/ 74 w 326"/>
              <a:gd name="T51" fmla="*/ 110 h 604"/>
              <a:gd name="T52" fmla="*/ 96 w 326"/>
              <a:gd name="T53" fmla="*/ 88 h 604"/>
              <a:gd name="T54" fmla="*/ 118 w 326"/>
              <a:gd name="T55" fmla="*/ 68 h 604"/>
              <a:gd name="T56" fmla="*/ 144 w 326"/>
              <a:gd name="T57" fmla="*/ 52 h 604"/>
              <a:gd name="T58" fmla="*/ 170 w 326"/>
              <a:gd name="T59" fmla="*/ 36 h 604"/>
              <a:gd name="T60" fmla="*/ 198 w 326"/>
              <a:gd name="T61" fmla="*/ 24 h 604"/>
              <a:gd name="T62" fmla="*/ 228 w 326"/>
              <a:gd name="T63" fmla="*/ 14 h 604"/>
              <a:gd name="T64" fmla="*/ 260 w 326"/>
              <a:gd name="T65" fmla="*/ 6 h 604"/>
              <a:gd name="T66" fmla="*/ 292 w 326"/>
              <a:gd name="T67" fmla="*/ 2 h 604"/>
              <a:gd name="T68" fmla="*/ 326 w 326"/>
              <a:gd name="T69"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604">
                <a:moveTo>
                  <a:pt x="326" y="604"/>
                </a:moveTo>
                <a:lnTo>
                  <a:pt x="326" y="604"/>
                </a:lnTo>
                <a:lnTo>
                  <a:pt x="292" y="602"/>
                </a:lnTo>
                <a:lnTo>
                  <a:pt x="260" y="598"/>
                </a:lnTo>
                <a:lnTo>
                  <a:pt x="228" y="590"/>
                </a:lnTo>
                <a:lnTo>
                  <a:pt x="198" y="580"/>
                </a:lnTo>
                <a:lnTo>
                  <a:pt x="170" y="568"/>
                </a:lnTo>
                <a:lnTo>
                  <a:pt x="144" y="552"/>
                </a:lnTo>
                <a:lnTo>
                  <a:pt x="118" y="534"/>
                </a:lnTo>
                <a:lnTo>
                  <a:pt x="96" y="516"/>
                </a:lnTo>
                <a:lnTo>
                  <a:pt x="74" y="494"/>
                </a:lnTo>
                <a:lnTo>
                  <a:pt x="56" y="470"/>
                </a:lnTo>
                <a:lnTo>
                  <a:pt x="40" y="446"/>
                </a:lnTo>
                <a:lnTo>
                  <a:pt x="26" y="420"/>
                </a:lnTo>
                <a:lnTo>
                  <a:pt x="16" y="392"/>
                </a:lnTo>
                <a:lnTo>
                  <a:pt x="8" y="362"/>
                </a:lnTo>
                <a:lnTo>
                  <a:pt x="2" y="332"/>
                </a:lnTo>
                <a:lnTo>
                  <a:pt x="0" y="302"/>
                </a:lnTo>
                <a:lnTo>
                  <a:pt x="0" y="302"/>
                </a:lnTo>
                <a:lnTo>
                  <a:pt x="2" y="270"/>
                </a:lnTo>
                <a:lnTo>
                  <a:pt x="8" y="240"/>
                </a:lnTo>
                <a:lnTo>
                  <a:pt x="16" y="212"/>
                </a:lnTo>
                <a:lnTo>
                  <a:pt x="26" y="184"/>
                </a:lnTo>
                <a:lnTo>
                  <a:pt x="40" y="158"/>
                </a:lnTo>
                <a:lnTo>
                  <a:pt x="56" y="132"/>
                </a:lnTo>
                <a:lnTo>
                  <a:pt x="74" y="110"/>
                </a:lnTo>
                <a:lnTo>
                  <a:pt x="96" y="88"/>
                </a:lnTo>
                <a:lnTo>
                  <a:pt x="118" y="68"/>
                </a:lnTo>
                <a:lnTo>
                  <a:pt x="144" y="52"/>
                </a:lnTo>
                <a:lnTo>
                  <a:pt x="170" y="36"/>
                </a:lnTo>
                <a:lnTo>
                  <a:pt x="198" y="24"/>
                </a:lnTo>
                <a:lnTo>
                  <a:pt x="228" y="14"/>
                </a:lnTo>
                <a:lnTo>
                  <a:pt x="260" y="6"/>
                </a:lnTo>
                <a:lnTo>
                  <a:pt x="292" y="2"/>
                </a:lnTo>
                <a:lnTo>
                  <a:pt x="326" y="0"/>
                </a:lnTo>
              </a:path>
            </a:pathLst>
          </a:custGeom>
          <a:noFill/>
          <a:ln w="292100" cap="rnd">
            <a:solidFill>
              <a:schemeClr val="bg1">
                <a:lumMod val="9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a:bodyPr>
          <a:lstStyle/>
          <a:p>
            <a:pPr algn="ctr"/>
            <a:endParaRPr>
              <a:latin typeface="+mn-ea"/>
            </a:endParaRPr>
          </a:p>
        </p:txBody>
      </p:sp>
      <p:sp>
        <p:nvSpPr>
          <p:cNvPr id="7" name="îṡḻïḑé">
            <a:extLst>
              <a:ext uri="{FF2B5EF4-FFF2-40B4-BE49-F238E27FC236}">
                <a16:creationId xmlns:a16="http://schemas.microsoft.com/office/drawing/2014/main" id="{C20C42A7-4B9D-42D4-853F-8518C24D97A3}"/>
              </a:ext>
            </a:extLst>
          </p:cNvPr>
          <p:cNvSpPr/>
          <p:nvPr/>
        </p:nvSpPr>
        <p:spPr bwMode="auto">
          <a:xfrm flipH="1">
            <a:off x="3438977" y="3643788"/>
            <a:ext cx="5294422" cy="0"/>
          </a:xfrm>
          <a:prstGeom prst="line">
            <a:avLst/>
          </a:prstGeom>
          <a:noFill/>
          <a:ln w="292100" cap="rnd">
            <a:solidFill>
              <a:schemeClr val="bg1">
                <a:lumMod val="95000"/>
              </a:schemeClr>
            </a:solidFill>
            <a:prstDash val="solid"/>
            <a:round/>
            <a:headEnd/>
            <a:tailEnd/>
          </a:ln>
          <a:extLst>
            <a:ext uri="{909E8E84-426E-40DD-AFC4-6F175D3DCCD1}">
              <a14:hiddenFill xmlns:a14="http://schemas.microsoft.com/office/drawing/2010/main">
                <a:noFill/>
              </a14:hiddenFill>
            </a:ext>
          </a:extLst>
        </p:spPr>
        <p:txBody>
          <a:bodyPr wrap="square" lIns="91440" tIns="45720" rIns="91440" bIns="45720" anchor="ctr">
            <a:normAutofit fontScale="25000" lnSpcReduction="20000"/>
          </a:bodyPr>
          <a:lstStyle/>
          <a:p>
            <a:pPr algn="ctr"/>
            <a:endParaRPr>
              <a:latin typeface="+mn-ea"/>
            </a:endParaRPr>
          </a:p>
        </p:txBody>
      </p:sp>
      <p:sp>
        <p:nvSpPr>
          <p:cNvPr id="8" name="î$ļide">
            <a:extLst>
              <a:ext uri="{FF2B5EF4-FFF2-40B4-BE49-F238E27FC236}">
                <a16:creationId xmlns:a16="http://schemas.microsoft.com/office/drawing/2014/main" id="{BF4648C7-2302-4E7C-848F-E1551A21E1CD}"/>
              </a:ext>
            </a:extLst>
          </p:cNvPr>
          <p:cNvSpPr/>
          <p:nvPr/>
        </p:nvSpPr>
        <p:spPr bwMode="auto">
          <a:xfrm flipH="1">
            <a:off x="3425627" y="4579115"/>
            <a:ext cx="9090222" cy="0"/>
          </a:xfrm>
          <a:prstGeom prst="line">
            <a:avLst/>
          </a:prstGeom>
          <a:noFill/>
          <a:ln w="292100" cap="rnd">
            <a:solidFill>
              <a:schemeClr val="bg1">
                <a:lumMod val="95000"/>
              </a:schemeClr>
            </a:solidFill>
            <a:prstDash val="solid"/>
            <a:round/>
            <a:headEnd/>
            <a:tailEnd/>
          </a:ln>
          <a:extLst>
            <a:ext uri="{909E8E84-426E-40DD-AFC4-6F175D3DCCD1}">
              <a14:hiddenFill xmlns:a14="http://schemas.microsoft.com/office/drawing/2010/main">
                <a:noFill/>
              </a14:hiddenFill>
            </a:ext>
          </a:extLst>
        </p:spPr>
        <p:txBody>
          <a:bodyPr wrap="square" lIns="91440" tIns="45720" rIns="91440" bIns="45720" anchor="ctr">
            <a:normAutofit fontScale="25000" lnSpcReduction="20000"/>
          </a:bodyPr>
          <a:lstStyle/>
          <a:p>
            <a:pPr algn="ctr"/>
            <a:endParaRPr>
              <a:latin typeface="+mn-ea"/>
            </a:endParaRPr>
          </a:p>
        </p:txBody>
      </p:sp>
      <p:sp>
        <p:nvSpPr>
          <p:cNvPr id="9" name="ïśliḑé">
            <a:extLst>
              <a:ext uri="{FF2B5EF4-FFF2-40B4-BE49-F238E27FC236}">
                <a16:creationId xmlns:a16="http://schemas.microsoft.com/office/drawing/2014/main" id="{C76EE56C-8CFC-4FB7-B2E1-C8639AC6918B}"/>
              </a:ext>
            </a:extLst>
          </p:cNvPr>
          <p:cNvSpPr/>
          <p:nvPr/>
        </p:nvSpPr>
        <p:spPr bwMode="auto">
          <a:xfrm>
            <a:off x="8733399" y="2665090"/>
            <a:ext cx="520817" cy="974051"/>
          </a:xfrm>
          <a:custGeom>
            <a:avLst/>
            <a:gdLst>
              <a:gd name="T0" fmla="*/ 0 w 324"/>
              <a:gd name="T1" fmla="*/ 0 h 604"/>
              <a:gd name="T2" fmla="*/ 0 w 324"/>
              <a:gd name="T3" fmla="*/ 0 h 604"/>
              <a:gd name="T4" fmla="*/ 34 w 324"/>
              <a:gd name="T5" fmla="*/ 2 h 604"/>
              <a:gd name="T6" fmla="*/ 66 w 324"/>
              <a:gd name="T7" fmla="*/ 6 h 604"/>
              <a:gd name="T8" fmla="*/ 96 w 324"/>
              <a:gd name="T9" fmla="*/ 14 h 604"/>
              <a:gd name="T10" fmla="*/ 126 w 324"/>
              <a:gd name="T11" fmla="*/ 24 h 604"/>
              <a:gd name="T12" fmla="*/ 154 w 324"/>
              <a:gd name="T13" fmla="*/ 36 h 604"/>
              <a:gd name="T14" fmla="*/ 182 w 324"/>
              <a:gd name="T15" fmla="*/ 52 h 604"/>
              <a:gd name="T16" fmla="*/ 206 w 324"/>
              <a:gd name="T17" fmla="*/ 70 h 604"/>
              <a:gd name="T18" fmla="*/ 230 w 324"/>
              <a:gd name="T19" fmla="*/ 88 h 604"/>
              <a:gd name="T20" fmla="*/ 250 w 324"/>
              <a:gd name="T21" fmla="*/ 110 h 604"/>
              <a:gd name="T22" fmla="*/ 270 w 324"/>
              <a:gd name="T23" fmla="*/ 134 h 604"/>
              <a:gd name="T24" fmla="*/ 286 w 324"/>
              <a:gd name="T25" fmla="*/ 158 h 604"/>
              <a:gd name="T26" fmla="*/ 300 w 324"/>
              <a:gd name="T27" fmla="*/ 184 h 604"/>
              <a:gd name="T28" fmla="*/ 310 w 324"/>
              <a:gd name="T29" fmla="*/ 212 h 604"/>
              <a:gd name="T30" fmla="*/ 318 w 324"/>
              <a:gd name="T31" fmla="*/ 242 h 604"/>
              <a:gd name="T32" fmla="*/ 324 w 324"/>
              <a:gd name="T33" fmla="*/ 272 h 604"/>
              <a:gd name="T34" fmla="*/ 324 w 324"/>
              <a:gd name="T35" fmla="*/ 302 h 604"/>
              <a:gd name="T36" fmla="*/ 324 w 324"/>
              <a:gd name="T37" fmla="*/ 302 h 604"/>
              <a:gd name="T38" fmla="*/ 324 w 324"/>
              <a:gd name="T39" fmla="*/ 332 h 604"/>
              <a:gd name="T40" fmla="*/ 318 w 324"/>
              <a:gd name="T41" fmla="*/ 362 h 604"/>
              <a:gd name="T42" fmla="*/ 310 w 324"/>
              <a:gd name="T43" fmla="*/ 392 h 604"/>
              <a:gd name="T44" fmla="*/ 300 w 324"/>
              <a:gd name="T45" fmla="*/ 420 h 604"/>
              <a:gd name="T46" fmla="*/ 286 w 324"/>
              <a:gd name="T47" fmla="*/ 446 h 604"/>
              <a:gd name="T48" fmla="*/ 270 w 324"/>
              <a:gd name="T49" fmla="*/ 470 h 604"/>
              <a:gd name="T50" fmla="*/ 250 w 324"/>
              <a:gd name="T51" fmla="*/ 494 h 604"/>
              <a:gd name="T52" fmla="*/ 230 w 324"/>
              <a:gd name="T53" fmla="*/ 516 h 604"/>
              <a:gd name="T54" fmla="*/ 206 w 324"/>
              <a:gd name="T55" fmla="*/ 534 h 604"/>
              <a:gd name="T56" fmla="*/ 182 w 324"/>
              <a:gd name="T57" fmla="*/ 552 h 604"/>
              <a:gd name="T58" fmla="*/ 154 w 324"/>
              <a:gd name="T59" fmla="*/ 568 h 604"/>
              <a:gd name="T60" fmla="*/ 126 w 324"/>
              <a:gd name="T61" fmla="*/ 580 h 604"/>
              <a:gd name="T62" fmla="*/ 96 w 324"/>
              <a:gd name="T63" fmla="*/ 590 h 604"/>
              <a:gd name="T64" fmla="*/ 66 w 324"/>
              <a:gd name="T65" fmla="*/ 598 h 604"/>
              <a:gd name="T66" fmla="*/ 34 w 324"/>
              <a:gd name="T67" fmla="*/ 602 h 604"/>
              <a:gd name="T68" fmla="*/ 0 w 324"/>
              <a:gd name="T69" fmla="*/ 6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604">
                <a:moveTo>
                  <a:pt x="0" y="0"/>
                </a:moveTo>
                <a:lnTo>
                  <a:pt x="0" y="0"/>
                </a:lnTo>
                <a:lnTo>
                  <a:pt x="34" y="2"/>
                </a:lnTo>
                <a:lnTo>
                  <a:pt x="66" y="6"/>
                </a:lnTo>
                <a:lnTo>
                  <a:pt x="96" y="14"/>
                </a:lnTo>
                <a:lnTo>
                  <a:pt x="126" y="24"/>
                </a:lnTo>
                <a:lnTo>
                  <a:pt x="154" y="36"/>
                </a:lnTo>
                <a:lnTo>
                  <a:pt x="182" y="52"/>
                </a:lnTo>
                <a:lnTo>
                  <a:pt x="206" y="70"/>
                </a:lnTo>
                <a:lnTo>
                  <a:pt x="230" y="88"/>
                </a:lnTo>
                <a:lnTo>
                  <a:pt x="250" y="110"/>
                </a:lnTo>
                <a:lnTo>
                  <a:pt x="270" y="134"/>
                </a:lnTo>
                <a:lnTo>
                  <a:pt x="286" y="158"/>
                </a:lnTo>
                <a:lnTo>
                  <a:pt x="300" y="184"/>
                </a:lnTo>
                <a:lnTo>
                  <a:pt x="310" y="212"/>
                </a:lnTo>
                <a:lnTo>
                  <a:pt x="318" y="242"/>
                </a:lnTo>
                <a:lnTo>
                  <a:pt x="324" y="272"/>
                </a:lnTo>
                <a:lnTo>
                  <a:pt x="324" y="302"/>
                </a:lnTo>
                <a:lnTo>
                  <a:pt x="324" y="302"/>
                </a:lnTo>
                <a:lnTo>
                  <a:pt x="324" y="332"/>
                </a:lnTo>
                <a:lnTo>
                  <a:pt x="318" y="362"/>
                </a:lnTo>
                <a:lnTo>
                  <a:pt x="310" y="392"/>
                </a:lnTo>
                <a:lnTo>
                  <a:pt x="300" y="420"/>
                </a:lnTo>
                <a:lnTo>
                  <a:pt x="286" y="446"/>
                </a:lnTo>
                <a:lnTo>
                  <a:pt x="270" y="470"/>
                </a:lnTo>
                <a:lnTo>
                  <a:pt x="250" y="494"/>
                </a:lnTo>
                <a:lnTo>
                  <a:pt x="230" y="516"/>
                </a:lnTo>
                <a:lnTo>
                  <a:pt x="206" y="534"/>
                </a:lnTo>
                <a:lnTo>
                  <a:pt x="182" y="552"/>
                </a:lnTo>
                <a:lnTo>
                  <a:pt x="154" y="568"/>
                </a:lnTo>
                <a:lnTo>
                  <a:pt x="126" y="580"/>
                </a:lnTo>
                <a:lnTo>
                  <a:pt x="96" y="590"/>
                </a:lnTo>
                <a:lnTo>
                  <a:pt x="66" y="598"/>
                </a:lnTo>
                <a:lnTo>
                  <a:pt x="34" y="602"/>
                </a:lnTo>
                <a:lnTo>
                  <a:pt x="0" y="604"/>
                </a:lnTo>
              </a:path>
            </a:pathLst>
          </a:custGeom>
          <a:noFill/>
          <a:ln w="292100" cap="rnd">
            <a:solidFill>
              <a:schemeClr val="bg1">
                <a:lumMod val="9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a:bodyPr>
          <a:lstStyle/>
          <a:p>
            <a:pPr algn="ctr"/>
            <a:endParaRPr>
              <a:latin typeface="+mn-ea"/>
            </a:endParaRPr>
          </a:p>
        </p:txBody>
      </p:sp>
      <p:grpSp>
        <p:nvGrpSpPr>
          <p:cNvPr id="11" name="íS1îdè">
            <a:extLst>
              <a:ext uri="{FF2B5EF4-FFF2-40B4-BE49-F238E27FC236}">
                <a16:creationId xmlns:a16="http://schemas.microsoft.com/office/drawing/2014/main" id="{4F4F017D-7082-4722-B7C2-495EB68B0593}"/>
              </a:ext>
            </a:extLst>
          </p:cNvPr>
          <p:cNvGrpSpPr>
            <a:grpSpLocks/>
          </p:cNvGrpSpPr>
          <p:nvPr/>
        </p:nvGrpSpPr>
        <p:grpSpPr>
          <a:xfrm>
            <a:off x="8441330" y="2476461"/>
            <a:ext cx="389858" cy="389858"/>
            <a:chOff x="8408961" y="3785914"/>
            <a:chExt cx="771525" cy="771525"/>
          </a:xfrm>
        </p:grpSpPr>
        <p:sp>
          <p:nvSpPr>
            <p:cNvPr id="48" name="ïṡlíḓê">
              <a:extLst>
                <a:ext uri="{FF2B5EF4-FFF2-40B4-BE49-F238E27FC236}">
                  <a16:creationId xmlns:a16="http://schemas.microsoft.com/office/drawing/2014/main" id="{823A332C-AC50-40E3-A4F1-A6BE5B0AC6FD}"/>
                </a:ext>
              </a:extLst>
            </p:cNvPr>
            <p:cNvSpPr/>
            <p:nvPr/>
          </p:nvSpPr>
          <p:spPr>
            <a:xfrm>
              <a:off x="8408961" y="3785914"/>
              <a:ext cx="771525" cy="771525"/>
            </a:xfrm>
            <a:prstGeom prst="ellipse">
              <a:avLst/>
            </a:prstGeom>
            <a:solidFill>
              <a:schemeClr val="bg1"/>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5000" lnSpcReduction="20000"/>
            </a:bodyPr>
            <a:lstStyle/>
            <a:p>
              <a:pPr algn="ctr"/>
              <a:endParaRPr>
                <a:latin typeface="+mn-ea"/>
              </a:endParaRPr>
            </a:p>
          </p:txBody>
        </p:sp>
        <p:sp>
          <p:nvSpPr>
            <p:cNvPr id="49" name="ïsḻíḑê">
              <a:extLst>
                <a:ext uri="{FF2B5EF4-FFF2-40B4-BE49-F238E27FC236}">
                  <a16:creationId xmlns:a16="http://schemas.microsoft.com/office/drawing/2014/main" id="{B765DEFE-3BBE-44DB-9468-63B8A1CA14C3}"/>
                </a:ext>
              </a:extLst>
            </p:cNvPr>
            <p:cNvSpPr/>
            <p:nvPr/>
          </p:nvSpPr>
          <p:spPr bwMode="auto">
            <a:xfrm>
              <a:off x="8531445" y="3908796"/>
              <a:ext cx="526556" cy="525760"/>
            </a:xfrm>
            <a:custGeom>
              <a:avLst/>
              <a:gdLst>
                <a:gd name="T0" fmla="*/ 2000 w 4000"/>
                <a:gd name="T1" fmla="*/ 0 h 4000"/>
                <a:gd name="T2" fmla="*/ 0 w 4000"/>
                <a:gd name="T3" fmla="*/ 2000 h 4000"/>
                <a:gd name="T4" fmla="*/ 2000 w 4000"/>
                <a:gd name="T5" fmla="*/ 4000 h 4000"/>
                <a:gd name="T6" fmla="*/ 4000 w 4000"/>
                <a:gd name="T7" fmla="*/ 2000 h 4000"/>
                <a:gd name="T8" fmla="*/ 2000 w 4000"/>
                <a:gd name="T9" fmla="*/ 0 h 4000"/>
                <a:gd name="T10" fmla="*/ 2630 w 4000"/>
                <a:gd name="T11" fmla="*/ 1340 h 4000"/>
                <a:gd name="T12" fmla="*/ 2995 w 4000"/>
                <a:gd name="T13" fmla="*/ 1130 h 4000"/>
                <a:gd name="T14" fmla="*/ 3112 w 4000"/>
                <a:gd name="T15" fmla="*/ 1161 h 4000"/>
                <a:gd name="T16" fmla="*/ 3081 w 4000"/>
                <a:gd name="T17" fmla="*/ 1278 h 4000"/>
                <a:gd name="T18" fmla="*/ 2716 w 4000"/>
                <a:gd name="T19" fmla="*/ 1489 h 4000"/>
                <a:gd name="T20" fmla="*/ 2599 w 4000"/>
                <a:gd name="T21" fmla="*/ 1457 h 4000"/>
                <a:gd name="T22" fmla="*/ 2630 w 4000"/>
                <a:gd name="T23" fmla="*/ 1340 h 4000"/>
                <a:gd name="T24" fmla="*/ 2212 w 4000"/>
                <a:gd name="T25" fmla="*/ 2995 h 4000"/>
                <a:gd name="T26" fmla="*/ 2153 w 4000"/>
                <a:gd name="T27" fmla="*/ 3009 h 4000"/>
                <a:gd name="T28" fmla="*/ 2069 w 4000"/>
                <a:gd name="T29" fmla="*/ 2980 h 4000"/>
                <a:gd name="T30" fmla="*/ 1627 w 4000"/>
                <a:gd name="T31" fmla="*/ 2633 h 4000"/>
                <a:gd name="T32" fmla="*/ 1563 w 4000"/>
                <a:gd name="T33" fmla="*/ 2642 h 4000"/>
                <a:gd name="T34" fmla="*/ 1120 w 4000"/>
                <a:gd name="T35" fmla="*/ 2642 h 4000"/>
                <a:gd name="T36" fmla="*/ 857 w 4000"/>
                <a:gd name="T37" fmla="*/ 2378 h 4000"/>
                <a:gd name="T38" fmla="*/ 857 w 4000"/>
                <a:gd name="T39" fmla="*/ 1611 h 4000"/>
                <a:gd name="T40" fmla="*/ 1120 w 4000"/>
                <a:gd name="T41" fmla="*/ 1348 h 4000"/>
                <a:gd name="T42" fmla="*/ 1563 w 4000"/>
                <a:gd name="T43" fmla="*/ 1348 h 4000"/>
                <a:gd name="T44" fmla="*/ 1637 w 4000"/>
                <a:gd name="T45" fmla="*/ 1359 h 4000"/>
                <a:gd name="T46" fmla="*/ 2069 w 4000"/>
                <a:gd name="T47" fmla="*/ 1020 h 4000"/>
                <a:gd name="T48" fmla="*/ 2212 w 4000"/>
                <a:gd name="T49" fmla="*/ 1005 h 4000"/>
                <a:gd name="T50" fmla="*/ 2287 w 4000"/>
                <a:gd name="T51" fmla="*/ 1126 h 4000"/>
                <a:gd name="T52" fmla="*/ 2287 w 4000"/>
                <a:gd name="T53" fmla="*/ 2874 h 4000"/>
                <a:gd name="T54" fmla="*/ 2287 w 4000"/>
                <a:gd name="T55" fmla="*/ 2874 h 4000"/>
                <a:gd name="T56" fmla="*/ 2212 w 4000"/>
                <a:gd name="T57" fmla="*/ 2995 h 4000"/>
                <a:gd name="T58" fmla="*/ 3123 w 4000"/>
                <a:gd name="T59" fmla="*/ 2845 h 4000"/>
                <a:gd name="T60" fmla="*/ 3006 w 4000"/>
                <a:gd name="T61" fmla="*/ 2877 h 4000"/>
                <a:gd name="T62" fmla="*/ 2641 w 4000"/>
                <a:gd name="T63" fmla="*/ 2666 h 4000"/>
                <a:gd name="T64" fmla="*/ 2610 w 4000"/>
                <a:gd name="T65" fmla="*/ 2549 h 4000"/>
                <a:gd name="T66" fmla="*/ 2727 w 4000"/>
                <a:gd name="T67" fmla="*/ 2517 h 4000"/>
                <a:gd name="T68" fmla="*/ 3092 w 4000"/>
                <a:gd name="T69" fmla="*/ 2728 h 4000"/>
                <a:gd name="T70" fmla="*/ 3123 w 4000"/>
                <a:gd name="T71" fmla="*/ 2845 h 4000"/>
                <a:gd name="T72" fmla="*/ 3082 w 4000"/>
                <a:gd name="T73" fmla="*/ 2091 h 4000"/>
                <a:gd name="T74" fmla="*/ 2661 w 4000"/>
                <a:gd name="T75" fmla="*/ 2091 h 4000"/>
                <a:gd name="T76" fmla="*/ 2575 w 4000"/>
                <a:gd name="T77" fmla="*/ 2005 h 4000"/>
                <a:gd name="T78" fmla="*/ 2661 w 4000"/>
                <a:gd name="T79" fmla="*/ 1919 h 4000"/>
                <a:gd name="T80" fmla="*/ 3082 w 4000"/>
                <a:gd name="T81" fmla="*/ 1919 h 4000"/>
                <a:gd name="T82" fmla="*/ 3168 w 4000"/>
                <a:gd name="T83" fmla="*/ 2005 h 4000"/>
                <a:gd name="T84" fmla="*/ 3082 w 4000"/>
                <a:gd name="T85" fmla="*/ 2091 h 4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00" h="4000">
                  <a:moveTo>
                    <a:pt x="2000" y="0"/>
                  </a:moveTo>
                  <a:cubicBezTo>
                    <a:pt x="896" y="0"/>
                    <a:pt x="0" y="895"/>
                    <a:pt x="0" y="2000"/>
                  </a:cubicBezTo>
                  <a:cubicBezTo>
                    <a:pt x="0" y="3105"/>
                    <a:pt x="896" y="4000"/>
                    <a:pt x="2000" y="4000"/>
                  </a:cubicBezTo>
                  <a:cubicBezTo>
                    <a:pt x="3105" y="4000"/>
                    <a:pt x="4000" y="3105"/>
                    <a:pt x="4000" y="2000"/>
                  </a:cubicBezTo>
                  <a:cubicBezTo>
                    <a:pt x="4000" y="895"/>
                    <a:pt x="3105" y="0"/>
                    <a:pt x="2000" y="0"/>
                  </a:cubicBezTo>
                  <a:close/>
                  <a:moveTo>
                    <a:pt x="2630" y="1340"/>
                  </a:moveTo>
                  <a:lnTo>
                    <a:pt x="2995" y="1130"/>
                  </a:lnTo>
                  <a:cubicBezTo>
                    <a:pt x="3036" y="1106"/>
                    <a:pt x="3088" y="1120"/>
                    <a:pt x="3112" y="1161"/>
                  </a:cubicBezTo>
                  <a:cubicBezTo>
                    <a:pt x="3136" y="1202"/>
                    <a:pt x="3122" y="1254"/>
                    <a:pt x="3081" y="1278"/>
                  </a:cubicBezTo>
                  <a:lnTo>
                    <a:pt x="2716" y="1489"/>
                  </a:lnTo>
                  <a:cubicBezTo>
                    <a:pt x="2675" y="1512"/>
                    <a:pt x="2622" y="1498"/>
                    <a:pt x="2599" y="1457"/>
                  </a:cubicBezTo>
                  <a:cubicBezTo>
                    <a:pt x="2575" y="1416"/>
                    <a:pt x="2589" y="1364"/>
                    <a:pt x="2630" y="1340"/>
                  </a:cubicBezTo>
                  <a:close/>
                  <a:moveTo>
                    <a:pt x="2212" y="2995"/>
                  </a:moveTo>
                  <a:cubicBezTo>
                    <a:pt x="2193" y="3004"/>
                    <a:pt x="2173" y="3009"/>
                    <a:pt x="2153" y="3009"/>
                  </a:cubicBezTo>
                  <a:cubicBezTo>
                    <a:pt x="2123" y="3009"/>
                    <a:pt x="2094" y="2999"/>
                    <a:pt x="2069" y="2980"/>
                  </a:cubicBezTo>
                  <a:lnTo>
                    <a:pt x="1627" y="2633"/>
                  </a:lnTo>
                  <a:cubicBezTo>
                    <a:pt x="1607" y="2639"/>
                    <a:pt x="1585" y="2642"/>
                    <a:pt x="1563" y="2642"/>
                  </a:cubicBezTo>
                  <a:lnTo>
                    <a:pt x="1120" y="2642"/>
                  </a:lnTo>
                  <a:cubicBezTo>
                    <a:pt x="975" y="2642"/>
                    <a:pt x="857" y="2524"/>
                    <a:pt x="857" y="2378"/>
                  </a:cubicBezTo>
                  <a:lnTo>
                    <a:pt x="857" y="1611"/>
                  </a:lnTo>
                  <a:cubicBezTo>
                    <a:pt x="857" y="1466"/>
                    <a:pt x="975" y="1348"/>
                    <a:pt x="1120" y="1348"/>
                  </a:cubicBezTo>
                  <a:lnTo>
                    <a:pt x="1563" y="1348"/>
                  </a:lnTo>
                  <a:cubicBezTo>
                    <a:pt x="1589" y="1348"/>
                    <a:pt x="1614" y="1352"/>
                    <a:pt x="1637" y="1359"/>
                  </a:cubicBezTo>
                  <a:lnTo>
                    <a:pt x="2069" y="1020"/>
                  </a:lnTo>
                  <a:cubicBezTo>
                    <a:pt x="2110" y="988"/>
                    <a:pt x="2165" y="982"/>
                    <a:pt x="2212" y="1005"/>
                  </a:cubicBezTo>
                  <a:cubicBezTo>
                    <a:pt x="2258" y="1028"/>
                    <a:pt x="2287" y="1075"/>
                    <a:pt x="2287" y="1126"/>
                  </a:cubicBezTo>
                  <a:lnTo>
                    <a:pt x="2287" y="2874"/>
                  </a:lnTo>
                  <a:lnTo>
                    <a:pt x="2287" y="2874"/>
                  </a:lnTo>
                  <a:cubicBezTo>
                    <a:pt x="2287" y="2925"/>
                    <a:pt x="2258" y="2972"/>
                    <a:pt x="2212" y="2995"/>
                  </a:cubicBezTo>
                  <a:close/>
                  <a:moveTo>
                    <a:pt x="3123" y="2845"/>
                  </a:moveTo>
                  <a:cubicBezTo>
                    <a:pt x="3099" y="2886"/>
                    <a:pt x="3047" y="2900"/>
                    <a:pt x="3006" y="2877"/>
                  </a:cubicBezTo>
                  <a:lnTo>
                    <a:pt x="2641" y="2666"/>
                  </a:lnTo>
                  <a:cubicBezTo>
                    <a:pt x="2600" y="2642"/>
                    <a:pt x="2586" y="2590"/>
                    <a:pt x="2610" y="2549"/>
                  </a:cubicBezTo>
                  <a:cubicBezTo>
                    <a:pt x="2633" y="2508"/>
                    <a:pt x="2686" y="2494"/>
                    <a:pt x="2727" y="2517"/>
                  </a:cubicBezTo>
                  <a:lnTo>
                    <a:pt x="3092" y="2728"/>
                  </a:lnTo>
                  <a:cubicBezTo>
                    <a:pt x="3133" y="2751"/>
                    <a:pt x="3147" y="2804"/>
                    <a:pt x="3123" y="2845"/>
                  </a:cubicBezTo>
                  <a:close/>
                  <a:moveTo>
                    <a:pt x="3082" y="2091"/>
                  </a:moveTo>
                  <a:lnTo>
                    <a:pt x="2661" y="2091"/>
                  </a:lnTo>
                  <a:cubicBezTo>
                    <a:pt x="2613" y="2091"/>
                    <a:pt x="2575" y="2052"/>
                    <a:pt x="2575" y="2005"/>
                  </a:cubicBezTo>
                  <a:cubicBezTo>
                    <a:pt x="2575" y="1957"/>
                    <a:pt x="2613" y="1919"/>
                    <a:pt x="2661" y="1919"/>
                  </a:cubicBezTo>
                  <a:lnTo>
                    <a:pt x="3082" y="1919"/>
                  </a:lnTo>
                  <a:cubicBezTo>
                    <a:pt x="3129" y="1919"/>
                    <a:pt x="3168" y="1957"/>
                    <a:pt x="3168" y="2005"/>
                  </a:cubicBezTo>
                  <a:cubicBezTo>
                    <a:pt x="3168" y="2052"/>
                    <a:pt x="3129" y="2091"/>
                    <a:pt x="3082" y="2091"/>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7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chemeClr val="lt1"/>
                </a:solidFill>
                <a:latin typeface="+mn-ea"/>
              </a:endParaRPr>
            </a:p>
          </p:txBody>
        </p:sp>
      </p:grpSp>
      <p:grpSp>
        <p:nvGrpSpPr>
          <p:cNvPr id="12" name="îślïďe">
            <a:extLst>
              <a:ext uri="{FF2B5EF4-FFF2-40B4-BE49-F238E27FC236}">
                <a16:creationId xmlns:a16="http://schemas.microsoft.com/office/drawing/2014/main" id="{87387125-ECAE-49BE-B465-8D314888FAF1}"/>
              </a:ext>
            </a:extLst>
          </p:cNvPr>
          <p:cNvGrpSpPr>
            <a:grpSpLocks/>
          </p:cNvGrpSpPr>
          <p:nvPr/>
        </p:nvGrpSpPr>
        <p:grpSpPr>
          <a:xfrm>
            <a:off x="8441330" y="4419307"/>
            <a:ext cx="389858" cy="389858"/>
            <a:chOff x="10208113" y="2541031"/>
            <a:chExt cx="771525" cy="771525"/>
          </a:xfrm>
        </p:grpSpPr>
        <p:sp>
          <p:nvSpPr>
            <p:cNvPr id="46" name="íṡľîḓê">
              <a:extLst>
                <a:ext uri="{FF2B5EF4-FFF2-40B4-BE49-F238E27FC236}">
                  <a16:creationId xmlns:a16="http://schemas.microsoft.com/office/drawing/2014/main" id="{0EA4EE70-A890-4E1F-9448-874AACF7AE1B}"/>
                </a:ext>
              </a:extLst>
            </p:cNvPr>
            <p:cNvSpPr/>
            <p:nvPr/>
          </p:nvSpPr>
          <p:spPr>
            <a:xfrm>
              <a:off x="10208113" y="2541031"/>
              <a:ext cx="771525" cy="771525"/>
            </a:xfrm>
            <a:prstGeom prst="ellipse">
              <a:avLst/>
            </a:prstGeom>
            <a:solidFill>
              <a:schemeClr val="bg1"/>
            </a:solid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5000" lnSpcReduction="20000"/>
            </a:bodyPr>
            <a:lstStyle/>
            <a:p>
              <a:pPr algn="ctr"/>
              <a:endParaRPr>
                <a:latin typeface="+mn-ea"/>
              </a:endParaRPr>
            </a:p>
          </p:txBody>
        </p:sp>
        <p:sp>
          <p:nvSpPr>
            <p:cNvPr id="47" name="íşlíḍê">
              <a:extLst>
                <a:ext uri="{FF2B5EF4-FFF2-40B4-BE49-F238E27FC236}">
                  <a16:creationId xmlns:a16="http://schemas.microsoft.com/office/drawing/2014/main" id="{F81008CB-DD03-4740-8613-9F0478FE5463}"/>
                </a:ext>
              </a:extLst>
            </p:cNvPr>
            <p:cNvSpPr/>
            <p:nvPr/>
          </p:nvSpPr>
          <p:spPr bwMode="auto">
            <a:xfrm>
              <a:off x="10330597" y="2663934"/>
              <a:ext cx="526556" cy="525718"/>
            </a:xfrm>
            <a:custGeom>
              <a:avLst/>
              <a:gdLst>
                <a:gd name="T0" fmla="*/ 5896 w 7172"/>
                <a:gd name="T1" fmla="*/ 5896 h 7172"/>
                <a:gd name="T2" fmla="*/ 5896 w 7172"/>
                <a:gd name="T3" fmla="*/ 1276 h 7172"/>
                <a:gd name="T4" fmla="*/ 1276 w 7172"/>
                <a:gd name="T5" fmla="*/ 1276 h 7172"/>
                <a:gd name="T6" fmla="*/ 1276 w 7172"/>
                <a:gd name="T7" fmla="*/ 5896 h 7172"/>
                <a:gd name="T8" fmla="*/ 5896 w 7172"/>
                <a:gd name="T9" fmla="*/ 5896 h 7172"/>
                <a:gd name="T10" fmla="*/ 2415 w 7172"/>
                <a:gd name="T11" fmla="*/ 3087 h 7172"/>
                <a:gd name="T12" fmla="*/ 3149 w 7172"/>
                <a:gd name="T13" fmla="*/ 3821 h 7172"/>
                <a:gd name="T14" fmla="*/ 4759 w 7172"/>
                <a:gd name="T15" fmla="*/ 2213 h 7172"/>
                <a:gd name="T16" fmla="*/ 5328 w 7172"/>
                <a:gd name="T17" fmla="*/ 2783 h 7172"/>
                <a:gd name="T18" fmla="*/ 3720 w 7172"/>
                <a:gd name="T19" fmla="*/ 4391 h 7172"/>
                <a:gd name="T20" fmla="*/ 3149 w 7172"/>
                <a:gd name="T21" fmla="*/ 4960 h 7172"/>
                <a:gd name="T22" fmla="*/ 2580 w 7172"/>
                <a:gd name="T23" fmla="*/ 4391 h 7172"/>
                <a:gd name="T24" fmla="*/ 1845 w 7172"/>
                <a:gd name="T25" fmla="*/ 3656 h 7172"/>
                <a:gd name="T26" fmla="*/ 2415 w 7172"/>
                <a:gd name="T27" fmla="*/ 3087 h 7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72" h="7172">
                  <a:moveTo>
                    <a:pt x="5896" y="5896"/>
                  </a:moveTo>
                  <a:cubicBezTo>
                    <a:pt x="7172" y="4620"/>
                    <a:pt x="7172" y="2552"/>
                    <a:pt x="5896" y="1276"/>
                  </a:cubicBezTo>
                  <a:cubicBezTo>
                    <a:pt x="4620" y="0"/>
                    <a:pt x="2552" y="0"/>
                    <a:pt x="1276" y="1276"/>
                  </a:cubicBezTo>
                  <a:cubicBezTo>
                    <a:pt x="0" y="2552"/>
                    <a:pt x="0" y="4620"/>
                    <a:pt x="1276" y="5896"/>
                  </a:cubicBezTo>
                  <a:cubicBezTo>
                    <a:pt x="2552" y="7172"/>
                    <a:pt x="4621" y="7172"/>
                    <a:pt x="5896" y="5896"/>
                  </a:cubicBezTo>
                  <a:close/>
                  <a:moveTo>
                    <a:pt x="2415" y="3087"/>
                  </a:moveTo>
                  <a:lnTo>
                    <a:pt x="3149" y="3821"/>
                  </a:lnTo>
                  <a:lnTo>
                    <a:pt x="4759" y="2213"/>
                  </a:lnTo>
                  <a:lnTo>
                    <a:pt x="5328" y="2783"/>
                  </a:lnTo>
                  <a:lnTo>
                    <a:pt x="3720" y="4391"/>
                  </a:lnTo>
                  <a:lnTo>
                    <a:pt x="3149" y="4960"/>
                  </a:lnTo>
                  <a:lnTo>
                    <a:pt x="2580" y="4391"/>
                  </a:lnTo>
                  <a:lnTo>
                    <a:pt x="1845" y="3656"/>
                  </a:lnTo>
                  <a:lnTo>
                    <a:pt x="2415" y="3087"/>
                  </a:lnTo>
                  <a:close/>
                </a:path>
              </a:pathLst>
            </a:custGeom>
            <a:solidFill>
              <a:schemeClr val="accent2"/>
            </a:solidFill>
            <a:ln>
              <a:noFill/>
            </a:ln>
            <a:extLst/>
          </p:spPr>
          <p:txBody>
            <a:bodyPr wrap="square" lIns="91440" tIns="45720" rIns="91440" bIns="45720" anchor="ctr">
              <a:normAutofit fontScale="77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latin typeface="+mn-ea"/>
              </a:endParaRPr>
            </a:p>
          </p:txBody>
        </p:sp>
      </p:grpSp>
      <p:grpSp>
        <p:nvGrpSpPr>
          <p:cNvPr id="13" name="îsliḓe">
            <a:extLst>
              <a:ext uri="{FF2B5EF4-FFF2-40B4-BE49-F238E27FC236}">
                <a16:creationId xmlns:a16="http://schemas.microsoft.com/office/drawing/2014/main" id="{01D64E96-CF7C-4C6A-AADA-F5C0D8C200AC}"/>
              </a:ext>
            </a:extLst>
          </p:cNvPr>
          <p:cNvGrpSpPr>
            <a:grpSpLocks/>
          </p:cNvGrpSpPr>
          <p:nvPr/>
        </p:nvGrpSpPr>
        <p:grpSpPr>
          <a:xfrm>
            <a:off x="5895680" y="2476461"/>
            <a:ext cx="389858" cy="389858"/>
            <a:chOff x="6609811" y="2541031"/>
            <a:chExt cx="771525" cy="771525"/>
          </a:xfrm>
        </p:grpSpPr>
        <p:sp>
          <p:nvSpPr>
            <p:cNvPr id="44" name="íş1íḓé">
              <a:extLst>
                <a:ext uri="{FF2B5EF4-FFF2-40B4-BE49-F238E27FC236}">
                  <a16:creationId xmlns:a16="http://schemas.microsoft.com/office/drawing/2014/main" id="{254D5469-E252-4CFD-A28A-25E23D8D59CC}"/>
                </a:ext>
              </a:extLst>
            </p:cNvPr>
            <p:cNvSpPr/>
            <p:nvPr/>
          </p:nvSpPr>
          <p:spPr>
            <a:xfrm>
              <a:off x="6609811" y="2541031"/>
              <a:ext cx="771525" cy="771525"/>
            </a:xfrm>
            <a:prstGeom prst="ellipse">
              <a:avLst/>
            </a:prstGeom>
            <a:solidFill>
              <a:schemeClr val="bg1"/>
            </a:solid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5000" lnSpcReduction="20000"/>
            </a:bodyPr>
            <a:lstStyle/>
            <a:p>
              <a:pPr algn="ctr"/>
              <a:endParaRPr>
                <a:latin typeface="+mn-ea"/>
              </a:endParaRPr>
            </a:p>
          </p:txBody>
        </p:sp>
        <p:sp>
          <p:nvSpPr>
            <p:cNvPr id="45" name="iṥlide">
              <a:extLst>
                <a:ext uri="{FF2B5EF4-FFF2-40B4-BE49-F238E27FC236}">
                  <a16:creationId xmlns:a16="http://schemas.microsoft.com/office/drawing/2014/main" id="{4B1C946D-320D-49E3-9B61-1C0473403C6C}"/>
                </a:ext>
              </a:extLst>
            </p:cNvPr>
            <p:cNvSpPr/>
            <p:nvPr/>
          </p:nvSpPr>
          <p:spPr bwMode="auto">
            <a:xfrm>
              <a:off x="6732295" y="2663515"/>
              <a:ext cx="526556" cy="526556"/>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2"/>
            </a:solidFill>
            <a:ln>
              <a:noFill/>
            </a:ln>
            <a:extLst/>
          </p:spPr>
          <p:txBody>
            <a:bodyPr wrap="square" lIns="91440" tIns="45720" rIns="91440" bIns="45720" anchor="ctr">
              <a:normAutofit fontScale="77500" lnSpcReduction="20000"/>
            </a:bodyPr>
            <a:lstStyle/>
            <a:p>
              <a:pPr algn="ctr"/>
              <a:endParaRPr>
                <a:latin typeface="+mn-ea"/>
              </a:endParaRPr>
            </a:p>
          </p:txBody>
        </p:sp>
      </p:grpSp>
      <p:grpSp>
        <p:nvGrpSpPr>
          <p:cNvPr id="14" name="íṥliḍè">
            <a:extLst>
              <a:ext uri="{FF2B5EF4-FFF2-40B4-BE49-F238E27FC236}">
                <a16:creationId xmlns:a16="http://schemas.microsoft.com/office/drawing/2014/main" id="{D6C574DD-1284-4A9F-8EC7-1A93B9581FBC}"/>
              </a:ext>
            </a:extLst>
          </p:cNvPr>
          <p:cNvGrpSpPr>
            <a:grpSpLocks/>
          </p:cNvGrpSpPr>
          <p:nvPr/>
        </p:nvGrpSpPr>
        <p:grpSpPr>
          <a:xfrm>
            <a:off x="5895680" y="4419307"/>
            <a:ext cx="389858" cy="389858"/>
            <a:chOff x="4810661" y="3785914"/>
            <a:chExt cx="771525" cy="771525"/>
          </a:xfrm>
        </p:grpSpPr>
        <p:sp>
          <p:nvSpPr>
            <p:cNvPr id="42" name="íş1íḍê">
              <a:extLst>
                <a:ext uri="{FF2B5EF4-FFF2-40B4-BE49-F238E27FC236}">
                  <a16:creationId xmlns:a16="http://schemas.microsoft.com/office/drawing/2014/main" id="{43B4606C-3DBE-48CD-9A8F-3538A9885A4A}"/>
                </a:ext>
              </a:extLst>
            </p:cNvPr>
            <p:cNvSpPr/>
            <p:nvPr/>
          </p:nvSpPr>
          <p:spPr>
            <a:xfrm>
              <a:off x="4810661" y="3785914"/>
              <a:ext cx="771525" cy="771525"/>
            </a:xfrm>
            <a:prstGeom prst="ellipse">
              <a:avLst/>
            </a:prstGeom>
            <a:solidFill>
              <a:schemeClr val="bg1"/>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5000" lnSpcReduction="20000"/>
            </a:bodyPr>
            <a:lstStyle/>
            <a:p>
              <a:pPr algn="ctr"/>
              <a:endParaRPr>
                <a:latin typeface="+mn-ea"/>
              </a:endParaRPr>
            </a:p>
          </p:txBody>
        </p:sp>
        <p:sp>
          <p:nvSpPr>
            <p:cNvPr id="43" name="íšlîdé">
              <a:extLst>
                <a:ext uri="{FF2B5EF4-FFF2-40B4-BE49-F238E27FC236}">
                  <a16:creationId xmlns:a16="http://schemas.microsoft.com/office/drawing/2014/main" id="{CB0242E0-F82E-4A05-B232-A63DB32DE6CA}"/>
                </a:ext>
              </a:extLst>
            </p:cNvPr>
            <p:cNvSpPr/>
            <p:nvPr/>
          </p:nvSpPr>
          <p:spPr bwMode="auto">
            <a:xfrm>
              <a:off x="4933145" y="3908398"/>
              <a:ext cx="526556" cy="526556"/>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7500" lnSpcReduction="20000"/>
            </a:bodyPr>
            <a:lstStyle/>
            <a:p>
              <a:pPr algn="ctr"/>
              <a:endParaRPr>
                <a:solidFill>
                  <a:schemeClr val="lt1"/>
                </a:solidFill>
                <a:latin typeface="+mn-ea"/>
              </a:endParaRPr>
            </a:p>
          </p:txBody>
        </p:sp>
      </p:grpSp>
      <p:sp>
        <p:nvSpPr>
          <p:cNvPr id="15" name="íSḷïḍê">
            <a:extLst>
              <a:ext uri="{FF2B5EF4-FFF2-40B4-BE49-F238E27FC236}">
                <a16:creationId xmlns:a16="http://schemas.microsoft.com/office/drawing/2014/main" id="{2E844FE1-F322-4C1A-B6E4-69328AD5ABEB}"/>
              </a:ext>
            </a:extLst>
          </p:cNvPr>
          <p:cNvSpPr/>
          <p:nvPr/>
        </p:nvSpPr>
        <p:spPr bwMode="auto">
          <a:xfrm>
            <a:off x="3395681" y="3494510"/>
            <a:ext cx="298557" cy="2985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47500" lnSpcReduction="20000"/>
          </a:bodyPr>
          <a:lstStyle/>
          <a:p>
            <a:pPr algn="ctr"/>
            <a:endParaRPr>
              <a:latin typeface="+mn-ea"/>
            </a:endParaRPr>
          </a:p>
        </p:txBody>
      </p:sp>
      <p:grpSp>
        <p:nvGrpSpPr>
          <p:cNvPr id="17" name="îşḻiḍe">
            <a:extLst>
              <a:ext uri="{FF2B5EF4-FFF2-40B4-BE49-F238E27FC236}">
                <a16:creationId xmlns:a16="http://schemas.microsoft.com/office/drawing/2014/main" id="{33CB3450-F286-4A7D-B51F-91EE06445C23}"/>
              </a:ext>
            </a:extLst>
          </p:cNvPr>
          <p:cNvGrpSpPr/>
          <p:nvPr/>
        </p:nvGrpSpPr>
        <p:grpSpPr>
          <a:xfrm>
            <a:off x="3350030" y="2476461"/>
            <a:ext cx="389858" cy="389858"/>
            <a:chOff x="1212361" y="3785914"/>
            <a:chExt cx="771525" cy="771525"/>
          </a:xfrm>
        </p:grpSpPr>
        <p:sp>
          <p:nvSpPr>
            <p:cNvPr id="38" name="îślidê">
              <a:extLst>
                <a:ext uri="{FF2B5EF4-FFF2-40B4-BE49-F238E27FC236}">
                  <a16:creationId xmlns:a16="http://schemas.microsoft.com/office/drawing/2014/main" id="{A43DACCE-52DC-4DA9-B247-37AD845A3CAA}"/>
                </a:ext>
              </a:extLst>
            </p:cNvPr>
            <p:cNvSpPr/>
            <p:nvPr/>
          </p:nvSpPr>
          <p:spPr>
            <a:xfrm>
              <a:off x="1212361" y="3785914"/>
              <a:ext cx="771525" cy="771525"/>
            </a:xfrm>
            <a:prstGeom prst="ellipse">
              <a:avLst/>
            </a:prstGeom>
            <a:solidFill>
              <a:schemeClr val="bg1"/>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5000" lnSpcReduction="20000"/>
            </a:bodyPr>
            <a:lstStyle/>
            <a:p>
              <a:pPr algn="ctr"/>
              <a:endParaRPr>
                <a:latin typeface="+mn-ea"/>
              </a:endParaRPr>
            </a:p>
          </p:txBody>
        </p:sp>
        <p:sp>
          <p:nvSpPr>
            <p:cNvPr id="39" name="îSľíďè">
              <a:extLst>
                <a:ext uri="{FF2B5EF4-FFF2-40B4-BE49-F238E27FC236}">
                  <a16:creationId xmlns:a16="http://schemas.microsoft.com/office/drawing/2014/main" id="{DB339C82-F404-4A10-A9E8-BB4662BBEE1B}"/>
                </a:ext>
              </a:extLst>
            </p:cNvPr>
            <p:cNvSpPr/>
            <p:nvPr/>
          </p:nvSpPr>
          <p:spPr bwMode="auto">
            <a:xfrm>
              <a:off x="1334845" y="3908398"/>
              <a:ext cx="526556" cy="526556"/>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accent1"/>
            </a:solidFill>
            <a:ln>
              <a:noFill/>
            </a:ln>
            <a:extLst/>
          </p:spPr>
          <p:txBody>
            <a:bodyPr wrap="square" lIns="91440" tIns="45720" rIns="91440" bIns="45720" anchor="ctr">
              <a:normAutofit fontScale="77500" lnSpcReduction="20000"/>
            </a:bodyPr>
            <a:lstStyle/>
            <a:p>
              <a:pPr algn="ctr"/>
              <a:endParaRPr>
                <a:latin typeface="+mn-ea"/>
              </a:endParaRPr>
            </a:p>
          </p:txBody>
        </p:sp>
      </p:grpSp>
      <p:grpSp>
        <p:nvGrpSpPr>
          <p:cNvPr id="18" name="ísļiḍê">
            <a:extLst>
              <a:ext uri="{FF2B5EF4-FFF2-40B4-BE49-F238E27FC236}">
                <a16:creationId xmlns:a16="http://schemas.microsoft.com/office/drawing/2014/main" id="{56F9DBDE-B862-4C4B-94AF-1EFF086AB342}"/>
              </a:ext>
            </a:extLst>
          </p:cNvPr>
          <p:cNvGrpSpPr/>
          <p:nvPr/>
        </p:nvGrpSpPr>
        <p:grpSpPr>
          <a:xfrm>
            <a:off x="3350030" y="4419307"/>
            <a:ext cx="389858" cy="389858"/>
            <a:chOff x="3011511" y="2541031"/>
            <a:chExt cx="771525" cy="771525"/>
          </a:xfrm>
        </p:grpSpPr>
        <p:sp>
          <p:nvSpPr>
            <p:cNvPr id="36" name="îŝḷídé">
              <a:extLst>
                <a:ext uri="{FF2B5EF4-FFF2-40B4-BE49-F238E27FC236}">
                  <a16:creationId xmlns:a16="http://schemas.microsoft.com/office/drawing/2014/main" id="{3D6E3C52-4079-4448-B0D2-C3031C2202AD}"/>
                </a:ext>
              </a:extLst>
            </p:cNvPr>
            <p:cNvSpPr/>
            <p:nvPr/>
          </p:nvSpPr>
          <p:spPr>
            <a:xfrm>
              <a:off x="3011511" y="2541031"/>
              <a:ext cx="771525" cy="771525"/>
            </a:xfrm>
            <a:prstGeom prst="ellipse">
              <a:avLst/>
            </a:prstGeom>
            <a:solidFill>
              <a:schemeClr val="bg1"/>
            </a:solid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5000" lnSpcReduction="20000"/>
            </a:bodyPr>
            <a:lstStyle/>
            <a:p>
              <a:pPr algn="ctr"/>
              <a:endParaRPr>
                <a:latin typeface="+mn-ea"/>
              </a:endParaRPr>
            </a:p>
          </p:txBody>
        </p:sp>
        <p:sp>
          <p:nvSpPr>
            <p:cNvPr id="37" name="ïś1ídé">
              <a:extLst>
                <a:ext uri="{FF2B5EF4-FFF2-40B4-BE49-F238E27FC236}">
                  <a16:creationId xmlns:a16="http://schemas.microsoft.com/office/drawing/2014/main" id="{4F55F2C4-B845-474B-AE1C-C6D1E89D9397}"/>
                </a:ext>
              </a:extLst>
            </p:cNvPr>
            <p:cNvSpPr/>
            <p:nvPr/>
          </p:nvSpPr>
          <p:spPr bwMode="auto">
            <a:xfrm>
              <a:off x="3133995" y="2663515"/>
              <a:ext cx="526556" cy="526556"/>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accent2"/>
            </a:solidFill>
            <a:ln>
              <a:noFill/>
            </a:ln>
            <a:extLst/>
          </p:spPr>
          <p:txBody>
            <a:bodyPr wrap="square" lIns="91440" tIns="45720" rIns="91440" bIns="45720" anchor="ctr">
              <a:normAutofit fontScale="77500" lnSpcReduction="20000"/>
            </a:bodyPr>
            <a:lstStyle/>
            <a:p>
              <a:pPr algn="ctr"/>
              <a:endParaRPr>
                <a:latin typeface="+mn-ea"/>
              </a:endParaRPr>
            </a:p>
          </p:txBody>
        </p:sp>
      </p:grpSp>
      <p:sp>
        <p:nvSpPr>
          <p:cNvPr id="20" name="í$ḻïḋè">
            <a:extLst>
              <a:ext uri="{FF2B5EF4-FFF2-40B4-BE49-F238E27FC236}">
                <a16:creationId xmlns:a16="http://schemas.microsoft.com/office/drawing/2014/main" id="{2DAC9E9F-D7B7-4A14-B323-2A293E123A7B}"/>
              </a:ext>
            </a:extLst>
          </p:cNvPr>
          <p:cNvSpPr/>
          <p:nvPr/>
        </p:nvSpPr>
        <p:spPr bwMode="auto">
          <a:xfrm>
            <a:off x="5941331" y="3494510"/>
            <a:ext cx="298557" cy="2985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47500" lnSpcReduction="20000"/>
          </a:bodyPr>
          <a:lstStyle/>
          <a:p>
            <a:pPr algn="ctr"/>
            <a:endParaRPr>
              <a:latin typeface="+mn-ea"/>
            </a:endParaRPr>
          </a:p>
        </p:txBody>
      </p:sp>
      <p:sp>
        <p:nvSpPr>
          <p:cNvPr id="23" name="îṩḷïdê">
            <a:extLst>
              <a:ext uri="{FF2B5EF4-FFF2-40B4-BE49-F238E27FC236}">
                <a16:creationId xmlns:a16="http://schemas.microsoft.com/office/drawing/2014/main" id="{FCCA62A8-C2C8-4EDE-BE04-209DBFAF353B}"/>
              </a:ext>
            </a:extLst>
          </p:cNvPr>
          <p:cNvSpPr/>
          <p:nvPr/>
        </p:nvSpPr>
        <p:spPr bwMode="auto">
          <a:xfrm>
            <a:off x="8486981" y="3494510"/>
            <a:ext cx="298557" cy="2985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47500" lnSpcReduction="20000"/>
          </a:bodyPr>
          <a:lstStyle/>
          <a:p>
            <a:pPr algn="ctr"/>
            <a:endParaRPr>
              <a:latin typeface="+mn-ea"/>
            </a:endParaRPr>
          </a:p>
        </p:txBody>
      </p:sp>
      <p:sp>
        <p:nvSpPr>
          <p:cNvPr id="117" name="文本占位符 14">
            <a:extLst>
              <a:ext uri="{FF2B5EF4-FFF2-40B4-BE49-F238E27FC236}">
                <a16:creationId xmlns:a16="http://schemas.microsoft.com/office/drawing/2014/main" id="{50B4CA4A-52D5-41BF-ABBB-59BD28590BED}"/>
              </a:ext>
            </a:extLst>
          </p:cNvPr>
          <p:cNvSpPr txBox="1">
            <a:spLocks/>
          </p:cNvSpPr>
          <p:nvPr/>
        </p:nvSpPr>
        <p:spPr>
          <a:xfrm>
            <a:off x="2614703" y="1234226"/>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118" name="文本占位符 20">
            <a:extLst>
              <a:ext uri="{FF2B5EF4-FFF2-40B4-BE49-F238E27FC236}">
                <a16:creationId xmlns:a16="http://schemas.microsoft.com/office/drawing/2014/main" id="{DAF5A33C-BB3F-4866-BF0F-8D8B91F89FA6}"/>
              </a:ext>
            </a:extLst>
          </p:cNvPr>
          <p:cNvSpPr txBox="1">
            <a:spLocks/>
          </p:cNvSpPr>
          <p:nvPr/>
        </p:nvSpPr>
        <p:spPr>
          <a:xfrm>
            <a:off x="2524927" y="1664464"/>
            <a:ext cx="2040060"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输入时间轴的内容输入时间轴的内容</a:t>
            </a:r>
          </a:p>
        </p:txBody>
      </p:sp>
      <p:sp>
        <p:nvSpPr>
          <p:cNvPr id="119" name="文本占位符 14">
            <a:extLst>
              <a:ext uri="{FF2B5EF4-FFF2-40B4-BE49-F238E27FC236}">
                <a16:creationId xmlns:a16="http://schemas.microsoft.com/office/drawing/2014/main" id="{88D818E9-AEF1-4CBE-A4B3-27A35158A27C}"/>
              </a:ext>
            </a:extLst>
          </p:cNvPr>
          <p:cNvSpPr txBox="1">
            <a:spLocks/>
          </p:cNvSpPr>
          <p:nvPr/>
        </p:nvSpPr>
        <p:spPr>
          <a:xfrm>
            <a:off x="5163593" y="1220478"/>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120" name="文本占位符 20">
            <a:extLst>
              <a:ext uri="{FF2B5EF4-FFF2-40B4-BE49-F238E27FC236}">
                <a16:creationId xmlns:a16="http://schemas.microsoft.com/office/drawing/2014/main" id="{5FEB89DC-99B6-40D3-BDD5-B2DB703E33E5}"/>
              </a:ext>
            </a:extLst>
          </p:cNvPr>
          <p:cNvSpPr txBox="1">
            <a:spLocks/>
          </p:cNvSpPr>
          <p:nvPr/>
        </p:nvSpPr>
        <p:spPr>
          <a:xfrm>
            <a:off x="5073817" y="1650716"/>
            <a:ext cx="2040060"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输入时间轴的内容输入时间轴的内容</a:t>
            </a:r>
          </a:p>
        </p:txBody>
      </p:sp>
      <p:sp>
        <p:nvSpPr>
          <p:cNvPr id="121" name="文本占位符 14">
            <a:extLst>
              <a:ext uri="{FF2B5EF4-FFF2-40B4-BE49-F238E27FC236}">
                <a16:creationId xmlns:a16="http://schemas.microsoft.com/office/drawing/2014/main" id="{DC0AABC1-4925-4887-B078-2CE76C063F82}"/>
              </a:ext>
            </a:extLst>
          </p:cNvPr>
          <p:cNvSpPr txBox="1">
            <a:spLocks/>
          </p:cNvSpPr>
          <p:nvPr/>
        </p:nvSpPr>
        <p:spPr>
          <a:xfrm>
            <a:off x="7712483" y="1206730"/>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122" name="文本占位符 20">
            <a:extLst>
              <a:ext uri="{FF2B5EF4-FFF2-40B4-BE49-F238E27FC236}">
                <a16:creationId xmlns:a16="http://schemas.microsoft.com/office/drawing/2014/main" id="{79B742A3-600F-43CF-8E38-427B18266C8D}"/>
              </a:ext>
            </a:extLst>
          </p:cNvPr>
          <p:cNvSpPr txBox="1">
            <a:spLocks/>
          </p:cNvSpPr>
          <p:nvPr/>
        </p:nvSpPr>
        <p:spPr>
          <a:xfrm>
            <a:off x="7622707" y="1636968"/>
            <a:ext cx="2040060"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输入时间轴的内容输入时间轴的内容</a:t>
            </a:r>
          </a:p>
        </p:txBody>
      </p:sp>
      <p:sp>
        <p:nvSpPr>
          <p:cNvPr id="123" name="文本占位符 14">
            <a:extLst>
              <a:ext uri="{FF2B5EF4-FFF2-40B4-BE49-F238E27FC236}">
                <a16:creationId xmlns:a16="http://schemas.microsoft.com/office/drawing/2014/main" id="{28C91493-8EC7-4FDA-BFFC-2F401FF00D41}"/>
              </a:ext>
            </a:extLst>
          </p:cNvPr>
          <p:cNvSpPr txBox="1">
            <a:spLocks/>
          </p:cNvSpPr>
          <p:nvPr/>
        </p:nvSpPr>
        <p:spPr>
          <a:xfrm>
            <a:off x="2626133" y="4989317"/>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124" name="文本占位符 20">
            <a:extLst>
              <a:ext uri="{FF2B5EF4-FFF2-40B4-BE49-F238E27FC236}">
                <a16:creationId xmlns:a16="http://schemas.microsoft.com/office/drawing/2014/main" id="{0858D310-7AF6-45C8-86A9-9DCA5249BA12}"/>
              </a:ext>
            </a:extLst>
          </p:cNvPr>
          <p:cNvSpPr txBox="1">
            <a:spLocks/>
          </p:cNvSpPr>
          <p:nvPr/>
        </p:nvSpPr>
        <p:spPr>
          <a:xfrm>
            <a:off x="2536357" y="5430985"/>
            <a:ext cx="2040060"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输入时间轴的内容输入时间轴的内容</a:t>
            </a:r>
          </a:p>
        </p:txBody>
      </p:sp>
      <p:sp>
        <p:nvSpPr>
          <p:cNvPr id="125" name="文本占位符 14">
            <a:extLst>
              <a:ext uri="{FF2B5EF4-FFF2-40B4-BE49-F238E27FC236}">
                <a16:creationId xmlns:a16="http://schemas.microsoft.com/office/drawing/2014/main" id="{F35EE535-B6FB-47A4-9A4E-8D52D7F074F5}"/>
              </a:ext>
            </a:extLst>
          </p:cNvPr>
          <p:cNvSpPr txBox="1">
            <a:spLocks/>
          </p:cNvSpPr>
          <p:nvPr/>
        </p:nvSpPr>
        <p:spPr>
          <a:xfrm>
            <a:off x="5175023" y="4975569"/>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126" name="文本占位符 20">
            <a:extLst>
              <a:ext uri="{FF2B5EF4-FFF2-40B4-BE49-F238E27FC236}">
                <a16:creationId xmlns:a16="http://schemas.microsoft.com/office/drawing/2014/main" id="{91F29FA9-7B0C-42F5-8029-A2E67C359C69}"/>
              </a:ext>
            </a:extLst>
          </p:cNvPr>
          <p:cNvSpPr txBox="1">
            <a:spLocks/>
          </p:cNvSpPr>
          <p:nvPr/>
        </p:nvSpPr>
        <p:spPr>
          <a:xfrm>
            <a:off x="5085247" y="5417237"/>
            <a:ext cx="2040060"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输入时间轴的内容输入时间轴的内容</a:t>
            </a:r>
          </a:p>
        </p:txBody>
      </p:sp>
      <p:sp>
        <p:nvSpPr>
          <p:cNvPr id="127" name="文本占位符 14">
            <a:extLst>
              <a:ext uri="{FF2B5EF4-FFF2-40B4-BE49-F238E27FC236}">
                <a16:creationId xmlns:a16="http://schemas.microsoft.com/office/drawing/2014/main" id="{7FFB6EFD-CC7F-4D8F-8D53-1D76F09E25A3}"/>
              </a:ext>
            </a:extLst>
          </p:cNvPr>
          <p:cNvSpPr txBox="1">
            <a:spLocks/>
          </p:cNvSpPr>
          <p:nvPr/>
        </p:nvSpPr>
        <p:spPr>
          <a:xfrm>
            <a:off x="7723913" y="4961821"/>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128" name="文本占位符 20">
            <a:extLst>
              <a:ext uri="{FF2B5EF4-FFF2-40B4-BE49-F238E27FC236}">
                <a16:creationId xmlns:a16="http://schemas.microsoft.com/office/drawing/2014/main" id="{11C3D2A8-0D47-4AA9-AF7A-2B276B86F158}"/>
              </a:ext>
            </a:extLst>
          </p:cNvPr>
          <p:cNvSpPr txBox="1">
            <a:spLocks/>
          </p:cNvSpPr>
          <p:nvPr/>
        </p:nvSpPr>
        <p:spPr>
          <a:xfrm>
            <a:off x="7634137" y="5403489"/>
            <a:ext cx="2040060"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输入时间轴的内容输入时间轴的内容</a:t>
            </a:r>
          </a:p>
        </p:txBody>
      </p:sp>
    </p:spTree>
    <p:extLst>
      <p:ext uri="{BB962C8B-B14F-4D97-AF65-F5344CB8AC3E}">
        <p14:creationId xmlns:p14="http://schemas.microsoft.com/office/powerpoint/2010/main" val="2599386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a16="http://schemas.microsoft.com/office/drawing/2014/main" id="{5C26250E-18F9-47D3-BFD2-D022120A2006}"/>
              </a:ext>
            </a:extLst>
          </p:cNvPr>
          <p:cNvPicPr>
            <a:picLocks noGrp="1" noChangeAspect="1"/>
          </p:cNvPicPr>
          <p:nvPr>
            <p:ph type="pic" sz="quarter" idx="10"/>
          </p:nvPr>
        </p:nvPicPr>
        <p:blipFill rotWithShape="1">
          <a:blip r:embed="rId2" cstate="email">
            <a:extLst>
              <a:ext uri="{BEBA8EAE-BF5A-486C-A8C5-ECC9F3942E4B}">
                <a14:imgProps xmlns:a14="http://schemas.microsoft.com/office/drawing/2010/main">
                  <a14:imgLayer r:embed="rId3">
                    <a14:imgEffect>
                      <a14:saturation sat="75000"/>
                    </a14:imgEffect>
                    <a14:imgEffect>
                      <a14:brightnessContrast bright="19000" contrast="-24000"/>
                    </a14:imgEffect>
                  </a14:imgLayer>
                </a14:imgProps>
              </a:ext>
              <a:ext uri="{28A0092B-C50C-407E-A947-70E740481C1C}">
                <a14:useLocalDpi xmlns:a14="http://schemas.microsoft.com/office/drawing/2010/main"/>
              </a:ext>
            </a:extLst>
          </a:blip>
          <a:srcRect/>
          <a:stretch/>
        </p:blipFill>
        <p:spPr/>
      </p:pic>
      <p:sp>
        <p:nvSpPr>
          <p:cNvPr id="3" name="文本占位符 2">
            <a:extLst>
              <a:ext uri="{FF2B5EF4-FFF2-40B4-BE49-F238E27FC236}">
                <a16:creationId xmlns:a16="http://schemas.microsoft.com/office/drawing/2014/main" id="{5E46C1B4-50A8-41FC-9F9B-BB1A9714D1AE}"/>
              </a:ext>
            </a:extLst>
          </p:cNvPr>
          <p:cNvSpPr>
            <a:spLocks noGrp="1"/>
          </p:cNvSpPr>
          <p:nvPr>
            <p:ph type="body" sz="quarter" idx="11"/>
          </p:nvPr>
        </p:nvSpPr>
        <p:spPr/>
        <p:txBody>
          <a:bodyPr/>
          <a:lstStyle/>
          <a:p>
            <a:r>
              <a:rPr lang="en-US" altLang="zh-CN" dirty="0"/>
              <a:t>01</a:t>
            </a:r>
            <a:endParaRPr lang="zh-CN" altLang="en-US" dirty="0"/>
          </a:p>
        </p:txBody>
      </p:sp>
      <p:sp>
        <p:nvSpPr>
          <p:cNvPr id="10" name="标题 9">
            <a:extLst>
              <a:ext uri="{FF2B5EF4-FFF2-40B4-BE49-F238E27FC236}">
                <a16:creationId xmlns:a16="http://schemas.microsoft.com/office/drawing/2014/main" id="{BDDD70DE-D030-491B-A0DA-54E4225C05F3}"/>
              </a:ext>
            </a:extLst>
          </p:cNvPr>
          <p:cNvSpPr>
            <a:spLocks noGrp="1"/>
          </p:cNvSpPr>
          <p:nvPr>
            <p:ph type="title"/>
          </p:nvPr>
        </p:nvSpPr>
        <p:spPr/>
        <p:txBody>
          <a:bodyPr/>
          <a:lstStyle/>
          <a:p>
            <a:r>
              <a:rPr lang="zh-CN" altLang="en-US" dirty="0"/>
              <a:t>在这里输入章节标题</a:t>
            </a:r>
          </a:p>
        </p:txBody>
      </p:sp>
    </p:spTree>
    <p:extLst>
      <p:ext uri="{BB962C8B-B14F-4D97-AF65-F5344CB8AC3E}">
        <p14:creationId xmlns:p14="http://schemas.microsoft.com/office/powerpoint/2010/main" val="39324474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E622587-F281-42A8-900F-A6703CE42FD0}"/>
              </a:ext>
            </a:extLst>
          </p:cNvPr>
          <p:cNvSpPr>
            <a:spLocks noGrp="1"/>
          </p:cNvSpPr>
          <p:nvPr>
            <p:ph type="title"/>
          </p:nvPr>
        </p:nvSpPr>
        <p:spPr/>
        <p:txBody>
          <a:bodyPr/>
          <a:lstStyle/>
          <a:p>
            <a:r>
              <a:rPr lang="zh-CN" altLang="en-US" dirty="0"/>
              <a:t>时间轴页</a:t>
            </a:r>
          </a:p>
        </p:txBody>
      </p:sp>
      <p:cxnSp>
        <p:nvCxnSpPr>
          <p:cNvPr id="5" name="直接连接符 4">
            <a:extLst>
              <a:ext uri="{FF2B5EF4-FFF2-40B4-BE49-F238E27FC236}">
                <a16:creationId xmlns:a16="http://schemas.microsoft.com/office/drawing/2014/main" id="{C98C1EE2-D40D-46C3-A84A-AA1FE7A734E9}"/>
              </a:ext>
            </a:extLst>
          </p:cNvPr>
          <p:cNvCxnSpPr/>
          <p:nvPr/>
        </p:nvCxnSpPr>
        <p:spPr>
          <a:xfrm>
            <a:off x="1103394" y="3640592"/>
            <a:ext cx="9985213" cy="0"/>
          </a:xfrm>
          <a:prstGeom prst="line">
            <a:avLst/>
          </a:prstGeom>
          <a:ln w="1905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35096A1B-5D1A-4E4B-AC25-930C694C1AD0}"/>
              </a:ext>
            </a:extLst>
          </p:cNvPr>
          <p:cNvCxnSpPr/>
          <p:nvPr/>
        </p:nvCxnSpPr>
        <p:spPr>
          <a:xfrm>
            <a:off x="1880097" y="2746147"/>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1" name="íṥlîḍe">
            <a:extLst>
              <a:ext uri="{FF2B5EF4-FFF2-40B4-BE49-F238E27FC236}">
                <a16:creationId xmlns:a16="http://schemas.microsoft.com/office/drawing/2014/main" id="{80687B99-4E32-4E2C-823B-9AE5D9074E1A}"/>
              </a:ext>
            </a:extLst>
          </p:cNvPr>
          <p:cNvSpPr txBox="1"/>
          <p:nvPr/>
        </p:nvSpPr>
        <p:spPr>
          <a:xfrm>
            <a:off x="1535452" y="3897725"/>
            <a:ext cx="689291" cy="646331"/>
          </a:xfrm>
          <a:prstGeom prst="rect">
            <a:avLst/>
          </a:prstGeom>
          <a:noFill/>
        </p:spPr>
        <p:txBody>
          <a:bodyPr wrap="none" lIns="90000" tIns="46800" rIns="90000" bIns="46800" anchor="ctr">
            <a:normAutofit/>
          </a:bodyPr>
          <a:lstStyle/>
          <a:p>
            <a:pPr algn="ctr" defTabSz="1219170">
              <a:spcBef>
                <a:spcPct val="0"/>
              </a:spcBef>
              <a:defRPr/>
            </a:pPr>
            <a:r>
              <a:rPr lang="en-US" sz="2000" b="1" dirty="0">
                <a:solidFill>
                  <a:schemeClr val="accent1"/>
                </a:solidFill>
              </a:rPr>
              <a:t>2014</a:t>
            </a:r>
          </a:p>
        </p:txBody>
      </p:sp>
      <p:sp>
        <p:nvSpPr>
          <p:cNvPr id="12" name="îS1iḓè">
            <a:extLst>
              <a:ext uri="{FF2B5EF4-FFF2-40B4-BE49-F238E27FC236}">
                <a16:creationId xmlns:a16="http://schemas.microsoft.com/office/drawing/2014/main" id="{79656F6F-711E-43F7-AC90-935E42C80D2F}"/>
              </a:ext>
            </a:extLst>
          </p:cNvPr>
          <p:cNvSpPr/>
          <p:nvPr/>
        </p:nvSpPr>
        <p:spPr>
          <a:xfrm>
            <a:off x="1609730" y="3410330"/>
            <a:ext cx="540734" cy="540730"/>
          </a:xfrm>
          <a:prstGeom prst="ellipse">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ctr">
            <a:normAutofit/>
          </a:bodyPr>
          <a:lstStyle/>
          <a:p>
            <a:pPr algn="ctr"/>
            <a:r>
              <a:rPr lang="en-US" sz="1400" b="1">
                <a:solidFill>
                  <a:schemeClr val="accent1"/>
                </a:solidFill>
              </a:rPr>
              <a:t>01</a:t>
            </a:r>
          </a:p>
        </p:txBody>
      </p:sp>
      <p:cxnSp>
        <p:nvCxnSpPr>
          <p:cNvPr id="13" name="直接连接符 12">
            <a:extLst>
              <a:ext uri="{FF2B5EF4-FFF2-40B4-BE49-F238E27FC236}">
                <a16:creationId xmlns:a16="http://schemas.microsoft.com/office/drawing/2014/main" id="{06F5C0C5-9240-40A3-9988-E7D5191B6C1C}"/>
              </a:ext>
            </a:extLst>
          </p:cNvPr>
          <p:cNvCxnSpPr/>
          <p:nvPr/>
        </p:nvCxnSpPr>
        <p:spPr>
          <a:xfrm flipV="1">
            <a:off x="3566460" y="4181080"/>
            <a:ext cx="0" cy="434813"/>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4" name="ïṣľîdè">
            <a:extLst>
              <a:ext uri="{FF2B5EF4-FFF2-40B4-BE49-F238E27FC236}">
                <a16:creationId xmlns:a16="http://schemas.microsoft.com/office/drawing/2014/main" id="{D70793AC-92F2-4494-8A72-ADF98D5CA1D9}"/>
              </a:ext>
            </a:extLst>
          </p:cNvPr>
          <p:cNvSpPr/>
          <p:nvPr/>
        </p:nvSpPr>
        <p:spPr>
          <a:xfrm>
            <a:off x="3296093" y="3410330"/>
            <a:ext cx="540734" cy="540730"/>
          </a:xfrm>
          <a:prstGeom prst="ellipse">
            <a:avLst/>
          </a:prstGeom>
          <a:solidFill>
            <a:schemeClr val="bg1"/>
          </a:solid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ctr">
            <a:normAutofit/>
          </a:bodyPr>
          <a:lstStyle/>
          <a:p>
            <a:pPr algn="ctr"/>
            <a:r>
              <a:rPr lang="en-US" sz="1400" b="1">
                <a:solidFill>
                  <a:schemeClr val="accent2"/>
                </a:solidFill>
              </a:rPr>
              <a:t>02</a:t>
            </a:r>
          </a:p>
        </p:txBody>
      </p:sp>
      <p:sp>
        <p:nvSpPr>
          <p:cNvPr id="15" name="íśḻïḍè">
            <a:extLst>
              <a:ext uri="{FF2B5EF4-FFF2-40B4-BE49-F238E27FC236}">
                <a16:creationId xmlns:a16="http://schemas.microsoft.com/office/drawing/2014/main" id="{BBD5BA4E-60CC-427F-9445-938029A048C5}"/>
              </a:ext>
            </a:extLst>
          </p:cNvPr>
          <p:cNvSpPr txBox="1"/>
          <p:nvPr/>
        </p:nvSpPr>
        <p:spPr>
          <a:xfrm>
            <a:off x="3215403" y="2790130"/>
            <a:ext cx="702115" cy="646331"/>
          </a:xfrm>
          <a:prstGeom prst="rect">
            <a:avLst/>
          </a:prstGeom>
          <a:noFill/>
        </p:spPr>
        <p:txBody>
          <a:bodyPr wrap="none" lIns="90000" tIns="46800" rIns="90000" bIns="46800" anchor="ctr">
            <a:normAutofit/>
          </a:bodyPr>
          <a:lstStyle/>
          <a:p>
            <a:pPr algn="ctr" defTabSz="1219170">
              <a:spcBef>
                <a:spcPct val="0"/>
              </a:spcBef>
              <a:defRPr/>
            </a:pPr>
            <a:r>
              <a:rPr lang="en-US" sz="2000" b="1" dirty="0">
                <a:solidFill>
                  <a:schemeClr val="accent2"/>
                </a:solidFill>
              </a:rPr>
              <a:t>2015</a:t>
            </a:r>
          </a:p>
        </p:txBody>
      </p:sp>
      <p:cxnSp>
        <p:nvCxnSpPr>
          <p:cNvPr id="16" name="直接连接符 15">
            <a:extLst>
              <a:ext uri="{FF2B5EF4-FFF2-40B4-BE49-F238E27FC236}">
                <a16:creationId xmlns:a16="http://schemas.microsoft.com/office/drawing/2014/main" id="{B5EEEE47-69FB-4B7D-AFF5-9D35D81397B2}"/>
              </a:ext>
            </a:extLst>
          </p:cNvPr>
          <p:cNvCxnSpPr/>
          <p:nvPr/>
        </p:nvCxnSpPr>
        <p:spPr>
          <a:xfrm>
            <a:off x="5252823" y="2746147"/>
            <a:ext cx="0" cy="428948"/>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7" name="îṥļîḓé">
            <a:extLst>
              <a:ext uri="{FF2B5EF4-FFF2-40B4-BE49-F238E27FC236}">
                <a16:creationId xmlns:a16="http://schemas.microsoft.com/office/drawing/2014/main" id="{D246183C-3E63-4B76-BE78-EE91A34AF665}"/>
              </a:ext>
            </a:extLst>
          </p:cNvPr>
          <p:cNvSpPr/>
          <p:nvPr/>
        </p:nvSpPr>
        <p:spPr>
          <a:xfrm>
            <a:off x="4982456" y="3410330"/>
            <a:ext cx="540734" cy="540730"/>
          </a:xfrm>
          <a:prstGeom prst="ellipse">
            <a:avLst/>
          </a:prstGeom>
          <a:solidFill>
            <a:schemeClr val="bg1"/>
          </a:solid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ctr">
            <a:normAutofit/>
          </a:bodyPr>
          <a:lstStyle/>
          <a:p>
            <a:pPr algn="ctr"/>
            <a:r>
              <a:rPr lang="en-US" sz="1400" b="1">
                <a:solidFill>
                  <a:schemeClr val="accent3"/>
                </a:solidFill>
              </a:rPr>
              <a:t>03</a:t>
            </a:r>
          </a:p>
        </p:txBody>
      </p:sp>
      <p:sp>
        <p:nvSpPr>
          <p:cNvPr id="18" name="îṡḷïḑè">
            <a:extLst>
              <a:ext uri="{FF2B5EF4-FFF2-40B4-BE49-F238E27FC236}">
                <a16:creationId xmlns:a16="http://schemas.microsoft.com/office/drawing/2014/main" id="{252D4122-72BA-4BAD-95D4-D310711D6157}"/>
              </a:ext>
            </a:extLst>
          </p:cNvPr>
          <p:cNvSpPr txBox="1"/>
          <p:nvPr/>
        </p:nvSpPr>
        <p:spPr>
          <a:xfrm>
            <a:off x="4900964" y="3897725"/>
            <a:ext cx="703719" cy="646331"/>
          </a:xfrm>
          <a:prstGeom prst="rect">
            <a:avLst/>
          </a:prstGeom>
          <a:noFill/>
        </p:spPr>
        <p:txBody>
          <a:bodyPr wrap="none" lIns="90000" tIns="46800" rIns="90000" bIns="46800" anchor="ctr">
            <a:normAutofit/>
          </a:bodyPr>
          <a:lstStyle/>
          <a:p>
            <a:pPr algn="ctr" defTabSz="1219170">
              <a:spcBef>
                <a:spcPct val="0"/>
              </a:spcBef>
              <a:defRPr/>
            </a:pPr>
            <a:r>
              <a:rPr lang="en-US" sz="2000" b="1">
                <a:solidFill>
                  <a:schemeClr val="accent3"/>
                </a:solidFill>
              </a:rPr>
              <a:t>2016</a:t>
            </a:r>
          </a:p>
        </p:txBody>
      </p:sp>
      <p:cxnSp>
        <p:nvCxnSpPr>
          <p:cNvPr id="19" name="直接连接符 18">
            <a:extLst>
              <a:ext uri="{FF2B5EF4-FFF2-40B4-BE49-F238E27FC236}">
                <a16:creationId xmlns:a16="http://schemas.microsoft.com/office/drawing/2014/main" id="{CF5F41FF-F6A5-4889-83A9-0AACDE85A8E3}"/>
              </a:ext>
            </a:extLst>
          </p:cNvPr>
          <p:cNvCxnSpPr/>
          <p:nvPr/>
        </p:nvCxnSpPr>
        <p:spPr>
          <a:xfrm flipV="1">
            <a:off x="6939185" y="4147213"/>
            <a:ext cx="0" cy="46868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20" name="îṡḻíďe">
            <a:extLst>
              <a:ext uri="{FF2B5EF4-FFF2-40B4-BE49-F238E27FC236}">
                <a16:creationId xmlns:a16="http://schemas.microsoft.com/office/drawing/2014/main" id="{24C87398-6DFC-4878-AFA6-830102488D9F}"/>
              </a:ext>
            </a:extLst>
          </p:cNvPr>
          <p:cNvSpPr/>
          <p:nvPr/>
        </p:nvSpPr>
        <p:spPr>
          <a:xfrm>
            <a:off x="6668818" y="3410330"/>
            <a:ext cx="540734" cy="540730"/>
          </a:xfrm>
          <a:prstGeom prst="ellipse">
            <a:avLst/>
          </a:prstGeom>
          <a:solidFill>
            <a:schemeClr val="bg1"/>
          </a:solid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ctr">
            <a:normAutofit/>
          </a:bodyPr>
          <a:lstStyle/>
          <a:p>
            <a:pPr algn="ctr"/>
            <a:r>
              <a:rPr lang="en-US" sz="1400" b="1">
                <a:solidFill>
                  <a:schemeClr val="accent4"/>
                </a:solidFill>
              </a:rPr>
              <a:t>04</a:t>
            </a:r>
          </a:p>
        </p:txBody>
      </p:sp>
      <p:sp>
        <p:nvSpPr>
          <p:cNvPr id="21" name="ís1iḋé">
            <a:extLst>
              <a:ext uri="{FF2B5EF4-FFF2-40B4-BE49-F238E27FC236}">
                <a16:creationId xmlns:a16="http://schemas.microsoft.com/office/drawing/2014/main" id="{80AFDDC5-8B27-4C68-BF9B-B0003E1D8874}"/>
              </a:ext>
            </a:extLst>
          </p:cNvPr>
          <p:cNvSpPr txBox="1"/>
          <p:nvPr/>
        </p:nvSpPr>
        <p:spPr>
          <a:xfrm>
            <a:off x="6613776" y="2790130"/>
            <a:ext cx="650819" cy="646331"/>
          </a:xfrm>
          <a:prstGeom prst="rect">
            <a:avLst/>
          </a:prstGeom>
          <a:noFill/>
        </p:spPr>
        <p:txBody>
          <a:bodyPr wrap="none" lIns="90000" tIns="46800" rIns="90000" bIns="46800" anchor="ctr">
            <a:normAutofit/>
          </a:bodyPr>
          <a:lstStyle/>
          <a:p>
            <a:pPr algn="ctr" defTabSz="1219170">
              <a:spcBef>
                <a:spcPct val="0"/>
              </a:spcBef>
              <a:defRPr/>
            </a:pPr>
            <a:r>
              <a:rPr lang="en-US" sz="2000" b="1">
                <a:solidFill>
                  <a:schemeClr val="accent4"/>
                </a:solidFill>
              </a:rPr>
              <a:t>2017</a:t>
            </a:r>
          </a:p>
        </p:txBody>
      </p:sp>
      <p:cxnSp>
        <p:nvCxnSpPr>
          <p:cNvPr id="23" name="直接连接符 22">
            <a:extLst>
              <a:ext uri="{FF2B5EF4-FFF2-40B4-BE49-F238E27FC236}">
                <a16:creationId xmlns:a16="http://schemas.microsoft.com/office/drawing/2014/main" id="{48CE7B8F-ED8A-404C-9A28-7B9BB7E54637}"/>
              </a:ext>
            </a:extLst>
          </p:cNvPr>
          <p:cNvCxnSpPr/>
          <p:nvPr/>
        </p:nvCxnSpPr>
        <p:spPr>
          <a:xfrm>
            <a:off x="8625548" y="2746147"/>
            <a:ext cx="0" cy="428948"/>
          </a:xfrm>
          <a:prstGeom prst="line">
            <a:avLst/>
          </a:prstGeom>
          <a:ln w="19050" cap="rnd">
            <a:solidFill>
              <a:schemeClr val="accent5"/>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24" name="îšlíḑè">
            <a:extLst>
              <a:ext uri="{FF2B5EF4-FFF2-40B4-BE49-F238E27FC236}">
                <a16:creationId xmlns:a16="http://schemas.microsoft.com/office/drawing/2014/main" id="{D98F0F61-4934-492E-8E71-E9B22964A73F}"/>
              </a:ext>
            </a:extLst>
          </p:cNvPr>
          <p:cNvSpPr/>
          <p:nvPr/>
        </p:nvSpPr>
        <p:spPr>
          <a:xfrm>
            <a:off x="8355181" y="3410330"/>
            <a:ext cx="540734" cy="540730"/>
          </a:xfrm>
          <a:prstGeom prst="ellipse">
            <a:avLst/>
          </a:prstGeom>
          <a:solidFill>
            <a:schemeClr val="bg1"/>
          </a:solidFill>
          <a:ln w="762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ctr">
            <a:normAutofit/>
          </a:bodyPr>
          <a:lstStyle/>
          <a:p>
            <a:pPr algn="ctr"/>
            <a:r>
              <a:rPr lang="en-US" sz="1400" b="1">
                <a:solidFill>
                  <a:schemeClr val="accent5"/>
                </a:solidFill>
              </a:rPr>
              <a:t>05</a:t>
            </a:r>
          </a:p>
        </p:txBody>
      </p:sp>
      <p:sp>
        <p:nvSpPr>
          <p:cNvPr id="25" name="îš1idé">
            <a:extLst>
              <a:ext uri="{FF2B5EF4-FFF2-40B4-BE49-F238E27FC236}">
                <a16:creationId xmlns:a16="http://schemas.microsoft.com/office/drawing/2014/main" id="{8D0D7AFB-7A71-4805-B569-375CDC76BF7A}"/>
              </a:ext>
            </a:extLst>
          </p:cNvPr>
          <p:cNvSpPr txBox="1"/>
          <p:nvPr/>
        </p:nvSpPr>
        <p:spPr>
          <a:xfrm>
            <a:off x="8274491" y="3897725"/>
            <a:ext cx="702115" cy="646331"/>
          </a:xfrm>
          <a:prstGeom prst="rect">
            <a:avLst/>
          </a:prstGeom>
          <a:noFill/>
        </p:spPr>
        <p:txBody>
          <a:bodyPr wrap="none" lIns="90000" tIns="46800" rIns="90000" bIns="46800" anchor="ctr">
            <a:normAutofit/>
          </a:bodyPr>
          <a:lstStyle/>
          <a:p>
            <a:pPr algn="ctr" defTabSz="1219170">
              <a:spcBef>
                <a:spcPct val="0"/>
              </a:spcBef>
              <a:defRPr/>
            </a:pPr>
            <a:r>
              <a:rPr lang="en-US" sz="2000" b="1">
                <a:solidFill>
                  <a:schemeClr val="accent5"/>
                </a:solidFill>
              </a:rPr>
              <a:t>2018</a:t>
            </a:r>
          </a:p>
        </p:txBody>
      </p:sp>
      <p:cxnSp>
        <p:nvCxnSpPr>
          <p:cNvPr id="26" name="直接连接符 25">
            <a:extLst>
              <a:ext uri="{FF2B5EF4-FFF2-40B4-BE49-F238E27FC236}">
                <a16:creationId xmlns:a16="http://schemas.microsoft.com/office/drawing/2014/main" id="{89FCC287-0A5B-4126-A040-97D27239AD39}"/>
              </a:ext>
            </a:extLst>
          </p:cNvPr>
          <p:cNvCxnSpPr/>
          <p:nvPr/>
        </p:nvCxnSpPr>
        <p:spPr>
          <a:xfrm flipV="1">
            <a:off x="10311908" y="4147213"/>
            <a:ext cx="0" cy="468680"/>
          </a:xfrm>
          <a:prstGeom prst="line">
            <a:avLst/>
          </a:prstGeom>
          <a:ln w="19050" cap="rnd">
            <a:solidFill>
              <a:schemeClr val="accent5">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27" name="íSľïḑè">
            <a:extLst>
              <a:ext uri="{FF2B5EF4-FFF2-40B4-BE49-F238E27FC236}">
                <a16:creationId xmlns:a16="http://schemas.microsoft.com/office/drawing/2014/main" id="{68074788-22ED-456A-972D-18A578D1E6B2}"/>
              </a:ext>
            </a:extLst>
          </p:cNvPr>
          <p:cNvSpPr/>
          <p:nvPr/>
        </p:nvSpPr>
        <p:spPr>
          <a:xfrm>
            <a:off x="10041541" y="3410330"/>
            <a:ext cx="540734" cy="540730"/>
          </a:xfrm>
          <a:prstGeom prst="ellipse">
            <a:avLst/>
          </a:prstGeom>
          <a:noFill/>
          <a:ln w="762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90000" tIns="46800" rIns="90000" bIns="46800" anchor="ctr">
            <a:normAutofit/>
          </a:bodyPr>
          <a:lstStyle/>
          <a:p>
            <a:pPr algn="ctr"/>
            <a:r>
              <a:rPr lang="en-US" sz="1400" b="1" dirty="0">
                <a:solidFill>
                  <a:schemeClr val="accent5">
                    <a:lumMod val="75000"/>
                  </a:schemeClr>
                </a:solidFill>
              </a:rPr>
              <a:t>06</a:t>
            </a:r>
          </a:p>
        </p:txBody>
      </p:sp>
      <p:sp>
        <p:nvSpPr>
          <p:cNvPr id="28" name="iṩlïḑê">
            <a:extLst>
              <a:ext uri="{FF2B5EF4-FFF2-40B4-BE49-F238E27FC236}">
                <a16:creationId xmlns:a16="http://schemas.microsoft.com/office/drawing/2014/main" id="{67D3D811-9A58-4C12-8719-28F60A7506DE}"/>
              </a:ext>
            </a:extLst>
          </p:cNvPr>
          <p:cNvSpPr txBox="1"/>
          <p:nvPr/>
        </p:nvSpPr>
        <p:spPr>
          <a:xfrm>
            <a:off x="9967263" y="2790130"/>
            <a:ext cx="689291" cy="646331"/>
          </a:xfrm>
          <a:prstGeom prst="rect">
            <a:avLst/>
          </a:prstGeom>
          <a:noFill/>
          <a:ln>
            <a:noFill/>
          </a:ln>
        </p:spPr>
        <p:txBody>
          <a:bodyPr wrap="none" lIns="90000" tIns="46800" rIns="90000" bIns="46800" anchor="ctr">
            <a:normAutofit/>
          </a:bodyPr>
          <a:lstStyle/>
          <a:p>
            <a:pPr algn="ctr" defTabSz="1219170">
              <a:spcBef>
                <a:spcPct val="0"/>
              </a:spcBef>
              <a:defRPr/>
            </a:pPr>
            <a:r>
              <a:rPr lang="en-US" sz="2000" b="1" dirty="0">
                <a:solidFill>
                  <a:schemeClr val="accent5">
                    <a:lumMod val="75000"/>
                  </a:schemeClr>
                </a:solidFill>
              </a:rPr>
              <a:t>2019</a:t>
            </a:r>
          </a:p>
        </p:txBody>
      </p:sp>
      <p:sp>
        <p:nvSpPr>
          <p:cNvPr id="46" name="îšļîḍè">
            <a:extLst>
              <a:ext uri="{FF2B5EF4-FFF2-40B4-BE49-F238E27FC236}">
                <a16:creationId xmlns:a16="http://schemas.microsoft.com/office/drawing/2014/main" id="{7755BEFC-0085-47B5-967B-CF31290AAF05}"/>
              </a:ext>
            </a:extLst>
          </p:cNvPr>
          <p:cNvSpPr/>
          <p:nvPr/>
        </p:nvSpPr>
        <p:spPr>
          <a:xfrm>
            <a:off x="1475687" y="1790517"/>
            <a:ext cx="808822" cy="808822"/>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47" name="îşḷîḓé">
            <a:extLst>
              <a:ext uri="{FF2B5EF4-FFF2-40B4-BE49-F238E27FC236}">
                <a16:creationId xmlns:a16="http://schemas.microsoft.com/office/drawing/2014/main" id="{7B4E98F4-942A-48FC-8BFF-18A64D62C848}"/>
              </a:ext>
            </a:extLst>
          </p:cNvPr>
          <p:cNvSpPr/>
          <p:nvPr/>
        </p:nvSpPr>
        <p:spPr bwMode="auto">
          <a:xfrm>
            <a:off x="1683786" y="2036612"/>
            <a:ext cx="392625" cy="316633"/>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headEnd/>
            <a:tailEnd/>
          </a:ln>
        </p:spPr>
        <p:txBody>
          <a:bodyPr anchor="ctr"/>
          <a:lstStyle/>
          <a:p>
            <a:pPr algn="ctr"/>
            <a:endParaRPr/>
          </a:p>
        </p:txBody>
      </p:sp>
      <p:sp>
        <p:nvSpPr>
          <p:cNvPr id="44" name="îSḻîďê">
            <a:extLst>
              <a:ext uri="{FF2B5EF4-FFF2-40B4-BE49-F238E27FC236}">
                <a16:creationId xmlns:a16="http://schemas.microsoft.com/office/drawing/2014/main" id="{60F9E3CC-58E5-4BC5-87EF-821CDE656253}"/>
              </a:ext>
            </a:extLst>
          </p:cNvPr>
          <p:cNvSpPr/>
          <p:nvPr/>
        </p:nvSpPr>
        <p:spPr>
          <a:xfrm>
            <a:off x="3162050" y="4761148"/>
            <a:ext cx="808822" cy="808822"/>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45" name="îṥlíde">
            <a:extLst>
              <a:ext uri="{FF2B5EF4-FFF2-40B4-BE49-F238E27FC236}">
                <a16:creationId xmlns:a16="http://schemas.microsoft.com/office/drawing/2014/main" id="{16B6BCB4-1054-4C6B-A356-771CCF21A27B}"/>
              </a:ext>
            </a:extLst>
          </p:cNvPr>
          <p:cNvSpPr/>
          <p:nvPr/>
        </p:nvSpPr>
        <p:spPr bwMode="auto">
          <a:xfrm>
            <a:off x="3372561" y="4974469"/>
            <a:ext cx="387801" cy="382181"/>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headEnd/>
            <a:tailEnd/>
          </a:ln>
        </p:spPr>
        <p:txBody>
          <a:bodyPr anchor="ctr"/>
          <a:lstStyle/>
          <a:p>
            <a:pPr algn="ctr"/>
            <a:endParaRPr/>
          </a:p>
        </p:txBody>
      </p:sp>
      <p:sp>
        <p:nvSpPr>
          <p:cNvPr id="42" name="ïş1ïḓé">
            <a:extLst>
              <a:ext uri="{FF2B5EF4-FFF2-40B4-BE49-F238E27FC236}">
                <a16:creationId xmlns:a16="http://schemas.microsoft.com/office/drawing/2014/main" id="{8648E851-D6A6-4783-8433-AB0E4E57111D}"/>
              </a:ext>
            </a:extLst>
          </p:cNvPr>
          <p:cNvSpPr/>
          <p:nvPr/>
        </p:nvSpPr>
        <p:spPr>
          <a:xfrm>
            <a:off x="4848412" y="1792086"/>
            <a:ext cx="808822" cy="808822"/>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43" name="íśľíḋé">
            <a:extLst>
              <a:ext uri="{FF2B5EF4-FFF2-40B4-BE49-F238E27FC236}">
                <a16:creationId xmlns:a16="http://schemas.microsoft.com/office/drawing/2014/main" id="{2E641B78-2D34-4977-8EAB-783A121906F4}"/>
              </a:ext>
            </a:extLst>
          </p:cNvPr>
          <p:cNvSpPr/>
          <p:nvPr/>
        </p:nvSpPr>
        <p:spPr bwMode="auto">
          <a:xfrm>
            <a:off x="5057576" y="2050062"/>
            <a:ext cx="390494" cy="292871"/>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2"/>
          </a:solidFill>
          <a:ln w="9525">
            <a:noFill/>
            <a:round/>
            <a:headEnd/>
            <a:tailEnd/>
          </a:ln>
        </p:spPr>
        <p:txBody>
          <a:bodyPr anchor="ctr"/>
          <a:lstStyle/>
          <a:p>
            <a:pPr algn="ctr"/>
            <a:endParaRPr/>
          </a:p>
        </p:txBody>
      </p:sp>
      <p:sp>
        <p:nvSpPr>
          <p:cNvPr id="40" name="ïṣ1ïḍé">
            <a:extLst>
              <a:ext uri="{FF2B5EF4-FFF2-40B4-BE49-F238E27FC236}">
                <a16:creationId xmlns:a16="http://schemas.microsoft.com/office/drawing/2014/main" id="{1795B6B2-F1EF-4D45-8972-2D132FF1091A}"/>
              </a:ext>
            </a:extLst>
          </p:cNvPr>
          <p:cNvSpPr/>
          <p:nvPr/>
        </p:nvSpPr>
        <p:spPr>
          <a:xfrm>
            <a:off x="6534775" y="4762986"/>
            <a:ext cx="808822" cy="808822"/>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41" name="işḷidê">
            <a:extLst>
              <a:ext uri="{FF2B5EF4-FFF2-40B4-BE49-F238E27FC236}">
                <a16:creationId xmlns:a16="http://schemas.microsoft.com/office/drawing/2014/main" id="{D42B4046-BBC3-4AB0-A206-0E58E243C7CC}"/>
              </a:ext>
            </a:extLst>
          </p:cNvPr>
          <p:cNvSpPr/>
          <p:nvPr/>
        </p:nvSpPr>
        <p:spPr bwMode="auto">
          <a:xfrm>
            <a:off x="6780515" y="5008726"/>
            <a:ext cx="317344" cy="317344"/>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2"/>
          </a:solidFill>
          <a:ln w="9525">
            <a:noFill/>
            <a:round/>
            <a:headEnd/>
            <a:tailEnd/>
          </a:ln>
        </p:spPr>
        <p:txBody>
          <a:bodyPr anchor="ctr"/>
          <a:lstStyle/>
          <a:p>
            <a:pPr algn="ctr"/>
            <a:endParaRPr/>
          </a:p>
        </p:txBody>
      </p:sp>
      <p:sp>
        <p:nvSpPr>
          <p:cNvPr id="38" name="iṥļíḋe">
            <a:extLst>
              <a:ext uri="{FF2B5EF4-FFF2-40B4-BE49-F238E27FC236}">
                <a16:creationId xmlns:a16="http://schemas.microsoft.com/office/drawing/2014/main" id="{695E0DE7-8973-487E-B305-E65A1211EC57}"/>
              </a:ext>
            </a:extLst>
          </p:cNvPr>
          <p:cNvSpPr/>
          <p:nvPr/>
        </p:nvSpPr>
        <p:spPr>
          <a:xfrm>
            <a:off x="9907498" y="4762986"/>
            <a:ext cx="808822" cy="808822"/>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5">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39" name="ïśḻîḓè">
            <a:extLst>
              <a:ext uri="{FF2B5EF4-FFF2-40B4-BE49-F238E27FC236}">
                <a16:creationId xmlns:a16="http://schemas.microsoft.com/office/drawing/2014/main" id="{B745EA50-CFEA-4D60-87CD-65A0B55CF402}"/>
              </a:ext>
            </a:extLst>
          </p:cNvPr>
          <p:cNvSpPr/>
          <p:nvPr/>
        </p:nvSpPr>
        <p:spPr bwMode="auto">
          <a:xfrm>
            <a:off x="10141247" y="5009682"/>
            <a:ext cx="341324" cy="315429"/>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lumMod val="95000"/>
            </a:schemeClr>
          </a:solidFill>
          <a:ln w="9525">
            <a:noFill/>
            <a:round/>
            <a:headEnd/>
            <a:tailEnd/>
          </a:ln>
        </p:spPr>
        <p:txBody>
          <a:bodyPr anchor="ctr"/>
          <a:lstStyle/>
          <a:p>
            <a:pPr algn="ctr"/>
            <a:endParaRPr/>
          </a:p>
        </p:txBody>
      </p:sp>
      <p:sp>
        <p:nvSpPr>
          <p:cNvPr id="36" name="íṥ1idè">
            <a:extLst>
              <a:ext uri="{FF2B5EF4-FFF2-40B4-BE49-F238E27FC236}">
                <a16:creationId xmlns:a16="http://schemas.microsoft.com/office/drawing/2014/main" id="{A8B9D832-B33B-41BD-A7C6-6F387500FBF8}"/>
              </a:ext>
            </a:extLst>
          </p:cNvPr>
          <p:cNvSpPr/>
          <p:nvPr/>
        </p:nvSpPr>
        <p:spPr>
          <a:xfrm>
            <a:off x="8221138" y="1792086"/>
            <a:ext cx="808822" cy="808822"/>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37" name="iṩḻíďè">
            <a:extLst>
              <a:ext uri="{FF2B5EF4-FFF2-40B4-BE49-F238E27FC236}">
                <a16:creationId xmlns:a16="http://schemas.microsoft.com/office/drawing/2014/main" id="{B3D4DE7E-6091-42A7-96AB-C42184804445}"/>
              </a:ext>
            </a:extLst>
          </p:cNvPr>
          <p:cNvSpPr/>
          <p:nvPr/>
        </p:nvSpPr>
        <p:spPr bwMode="auto">
          <a:xfrm>
            <a:off x="8435373" y="2018357"/>
            <a:ext cx="380354" cy="35628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2"/>
          </a:solidFill>
          <a:ln w="9525">
            <a:noFill/>
            <a:round/>
            <a:headEnd/>
            <a:tailEnd/>
          </a:ln>
        </p:spPr>
        <p:txBody>
          <a:bodyPr anchor="ctr"/>
          <a:lstStyle/>
          <a:p>
            <a:pPr algn="ctr"/>
            <a:endParaRPr/>
          </a:p>
        </p:txBody>
      </p:sp>
      <p:sp>
        <p:nvSpPr>
          <p:cNvPr id="60" name="文本占位符 14">
            <a:extLst>
              <a:ext uri="{FF2B5EF4-FFF2-40B4-BE49-F238E27FC236}">
                <a16:creationId xmlns:a16="http://schemas.microsoft.com/office/drawing/2014/main" id="{766B8FBB-EE14-451C-ADA3-C80B7995CA19}"/>
              </a:ext>
            </a:extLst>
          </p:cNvPr>
          <p:cNvSpPr txBox="1">
            <a:spLocks/>
          </p:cNvSpPr>
          <p:nvPr/>
        </p:nvSpPr>
        <p:spPr>
          <a:xfrm>
            <a:off x="2636206" y="1535011"/>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61" name="文本占位符 20">
            <a:extLst>
              <a:ext uri="{FF2B5EF4-FFF2-40B4-BE49-F238E27FC236}">
                <a16:creationId xmlns:a16="http://schemas.microsoft.com/office/drawing/2014/main" id="{5B5B5AA5-54DD-4D03-A2B0-D85C4B389CE8}"/>
              </a:ext>
            </a:extLst>
          </p:cNvPr>
          <p:cNvSpPr txBox="1">
            <a:spLocks/>
          </p:cNvSpPr>
          <p:nvPr/>
        </p:nvSpPr>
        <p:spPr>
          <a:xfrm>
            <a:off x="2546430" y="1965249"/>
            <a:ext cx="2040060"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输入时间轴的内容输入时间轴的内容</a:t>
            </a:r>
          </a:p>
        </p:txBody>
      </p:sp>
      <p:sp>
        <p:nvSpPr>
          <p:cNvPr id="62" name="文本占位符 14">
            <a:extLst>
              <a:ext uri="{FF2B5EF4-FFF2-40B4-BE49-F238E27FC236}">
                <a16:creationId xmlns:a16="http://schemas.microsoft.com/office/drawing/2014/main" id="{8ED31017-98DA-4B04-B263-EC080B068598}"/>
              </a:ext>
            </a:extLst>
          </p:cNvPr>
          <p:cNvSpPr txBox="1">
            <a:spLocks/>
          </p:cNvSpPr>
          <p:nvPr/>
        </p:nvSpPr>
        <p:spPr>
          <a:xfrm>
            <a:off x="953221" y="4760107"/>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63" name="文本占位符 20">
            <a:extLst>
              <a:ext uri="{FF2B5EF4-FFF2-40B4-BE49-F238E27FC236}">
                <a16:creationId xmlns:a16="http://schemas.microsoft.com/office/drawing/2014/main" id="{836613F0-B60B-4C2D-B7F7-09587EEBBB36}"/>
              </a:ext>
            </a:extLst>
          </p:cNvPr>
          <p:cNvSpPr txBox="1">
            <a:spLocks/>
          </p:cNvSpPr>
          <p:nvPr/>
        </p:nvSpPr>
        <p:spPr>
          <a:xfrm>
            <a:off x="863445" y="5190345"/>
            <a:ext cx="2040060"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输入时间轴的内容输入时间轴的内容</a:t>
            </a:r>
          </a:p>
        </p:txBody>
      </p:sp>
      <p:sp>
        <p:nvSpPr>
          <p:cNvPr id="69" name="文本占位符 14">
            <a:extLst>
              <a:ext uri="{FF2B5EF4-FFF2-40B4-BE49-F238E27FC236}">
                <a16:creationId xmlns:a16="http://schemas.microsoft.com/office/drawing/2014/main" id="{D098EDDA-EF18-46AE-90F0-FCDDC8CD6CF0}"/>
              </a:ext>
            </a:extLst>
          </p:cNvPr>
          <p:cNvSpPr txBox="1">
            <a:spLocks/>
          </p:cNvSpPr>
          <p:nvPr/>
        </p:nvSpPr>
        <p:spPr>
          <a:xfrm>
            <a:off x="6008931" y="1547155"/>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70" name="文本占位符 20">
            <a:extLst>
              <a:ext uri="{FF2B5EF4-FFF2-40B4-BE49-F238E27FC236}">
                <a16:creationId xmlns:a16="http://schemas.microsoft.com/office/drawing/2014/main" id="{AD34287C-5D11-45B3-82E1-F35091F8E3F8}"/>
              </a:ext>
            </a:extLst>
          </p:cNvPr>
          <p:cNvSpPr txBox="1">
            <a:spLocks/>
          </p:cNvSpPr>
          <p:nvPr/>
        </p:nvSpPr>
        <p:spPr>
          <a:xfrm>
            <a:off x="5919155" y="1977393"/>
            <a:ext cx="2040060"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输入时间轴的内容输入时间轴的内容</a:t>
            </a:r>
          </a:p>
        </p:txBody>
      </p:sp>
      <p:sp>
        <p:nvSpPr>
          <p:cNvPr id="72" name="文本占位符 14">
            <a:extLst>
              <a:ext uri="{FF2B5EF4-FFF2-40B4-BE49-F238E27FC236}">
                <a16:creationId xmlns:a16="http://schemas.microsoft.com/office/drawing/2014/main" id="{7D1A4078-5D47-4323-8A01-7B0311601A99}"/>
              </a:ext>
            </a:extLst>
          </p:cNvPr>
          <p:cNvSpPr txBox="1">
            <a:spLocks/>
          </p:cNvSpPr>
          <p:nvPr/>
        </p:nvSpPr>
        <p:spPr>
          <a:xfrm>
            <a:off x="9381656" y="1559299"/>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73" name="文本占位符 20">
            <a:extLst>
              <a:ext uri="{FF2B5EF4-FFF2-40B4-BE49-F238E27FC236}">
                <a16:creationId xmlns:a16="http://schemas.microsoft.com/office/drawing/2014/main" id="{0C31CE8E-B139-4E18-B89D-84A65EB71458}"/>
              </a:ext>
            </a:extLst>
          </p:cNvPr>
          <p:cNvSpPr txBox="1">
            <a:spLocks/>
          </p:cNvSpPr>
          <p:nvPr/>
        </p:nvSpPr>
        <p:spPr>
          <a:xfrm>
            <a:off x="9291880" y="1989537"/>
            <a:ext cx="2040060"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输入时间轴的内容输入时间轴的内容</a:t>
            </a:r>
          </a:p>
        </p:txBody>
      </p:sp>
      <p:sp>
        <p:nvSpPr>
          <p:cNvPr id="76" name="文本占位符 14">
            <a:extLst>
              <a:ext uri="{FF2B5EF4-FFF2-40B4-BE49-F238E27FC236}">
                <a16:creationId xmlns:a16="http://schemas.microsoft.com/office/drawing/2014/main" id="{9384E5B6-8969-4544-B64E-6BC812F77984}"/>
              </a:ext>
            </a:extLst>
          </p:cNvPr>
          <p:cNvSpPr txBox="1">
            <a:spLocks/>
          </p:cNvSpPr>
          <p:nvPr/>
        </p:nvSpPr>
        <p:spPr>
          <a:xfrm>
            <a:off x="4322568" y="4760107"/>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77" name="文本占位符 20">
            <a:extLst>
              <a:ext uri="{FF2B5EF4-FFF2-40B4-BE49-F238E27FC236}">
                <a16:creationId xmlns:a16="http://schemas.microsoft.com/office/drawing/2014/main" id="{554F38C0-F7BA-48BF-87DD-5F3537DFED63}"/>
              </a:ext>
            </a:extLst>
          </p:cNvPr>
          <p:cNvSpPr txBox="1">
            <a:spLocks/>
          </p:cNvSpPr>
          <p:nvPr/>
        </p:nvSpPr>
        <p:spPr>
          <a:xfrm>
            <a:off x="4232792" y="5190345"/>
            <a:ext cx="2040060"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输入时间轴的内容输入时间轴的内容</a:t>
            </a:r>
          </a:p>
        </p:txBody>
      </p:sp>
      <p:sp>
        <p:nvSpPr>
          <p:cNvPr id="79" name="文本占位符 14">
            <a:extLst>
              <a:ext uri="{FF2B5EF4-FFF2-40B4-BE49-F238E27FC236}">
                <a16:creationId xmlns:a16="http://schemas.microsoft.com/office/drawing/2014/main" id="{D931C518-C155-4F22-A6EE-5229D83CF1F8}"/>
              </a:ext>
            </a:extLst>
          </p:cNvPr>
          <p:cNvSpPr txBox="1">
            <a:spLocks/>
          </p:cNvSpPr>
          <p:nvPr/>
        </p:nvSpPr>
        <p:spPr>
          <a:xfrm>
            <a:off x="7691915" y="4760107"/>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80" name="文本占位符 20">
            <a:extLst>
              <a:ext uri="{FF2B5EF4-FFF2-40B4-BE49-F238E27FC236}">
                <a16:creationId xmlns:a16="http://schemas.microsoft.com/office/drawing/2014/main" id="{9D94437E-8ACE-4A76-9689-0610F650B0A1}"/>
              </a:ext>
            </a:extLst>
          </p:cNvPr>
          <p:cNvSpPr txBox="1">
            <a:spLocks/>
          </p:cNvSpPr>
          <p:nvPr/>
        </p:nvSpPr>
        <p:spPr>
          <a:xfrm>
            <a:off x="7602139" y="5190345"/>
            <a:ext cx="2040060"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输入时间轴的内容输入时间轴的内容</a:t>
            </a:r>
          </a:p>
        </p:txBody>
      </p:sp>
    </p:spTree>
    <p:extLst>
      <p:ext uri="{BB962C8B-B14F-4D97-AF65-F5344CB8AC3E}">
        <p14:creationId xmlns:p14="http://schemas.microsoft.com/office/powerpoint/2010/main" val="19657747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824FCD-1B19-4D5F-A805-772D9A6E63B2}"/>
              </a:ext>
            </a:extLst>
          </p:cNvPr>
          <p:cNvSpPr>
            <a:spLocks noGrp="1"/>
          </p:cNvSpPr>
          <p:nvPr>
            <p:ph type="title"/>
          </p:nvPr>
        </p:nvSpPr>
        <p:spPr/>
        <p:txBody>
          <a:bodyPr/>
          <a:lstStyle/>
          <a:p>
            <a:r>
              <a:rPr lang="zh-CN" altLang="en-US" dirty="0"/>
              <a:t>时间轴页</a:t>
            </a:r>
          </a:p>
        </p:txBody>
      </p:sp>
      <p:sp>
        <p:nvSpPr>
          <p:cNvPr id="4" name="ïSḷíďé">
            <a:extLst>
              <a:ext uri="{FF2B5EF4-FFF2-40B4-BE49-F238E27FC236}">
                <a16:creationId xmlns:a16="http://schemas.microsoft.com/office/drawing/2014/main" id="{B6276BCB-45F3-4B7B-BD82-6EB193B9A807}"/>
              </a:ext>
            </a:extLst>
          </p:cNvPr>
          <p:cNvSpPr/>
          <p:nvPr/>
        </p:nvSpPr>
        <p:spPr>
          <a:xfrm>
            <a:off x="1715024" y="3412270"/>
            <a:ext cx="2075816" cy="861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iSḷíde">
            <a:extLst>
              <a:ext uri="{FF2B5EF4-FFF2-40B4-BE49-F238E27FC236}">
                <a16:creationId xmlns:a16="http://schemas.microsoft.com/office/drawing/2014/main" id="{9985EDA5-F193-46AC-A871-1F2FD05E3104}"/>
              </a:ext>
            </a:extLst>
          </p:cNvPr>
          <p:cNvSpPr/>
          <p:nvPr/>
        </p:nvSpPr>
        <p:spPr>
          <a:xfrm>
            <a:off x="3072287" y="3046761"/>
            <a:ext cx="2075816" cy="8619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6" name="îṡlîḑè">
            <a:extLst>
              <a:ext uri="{FF2B5EF4-FFF2-40B4-BE49-F238E27FC236}">
                <a16:creationId xmlns:a16="http://schemas.microsoft.com/office/drawing/2014/main" id="{86C32820-5315-4FA6-ADC1-7C3DB4D4483D}"/>
              </a:ext>
            </a:extLst>
          </p:cNvPr>
          <p:cNvSpPr/>
          <p:nvPr/>
        </p:nvSpPr>
        <p:spPr>
          <a:xfrm>
            <a:off x="4349713" y="2681251"/>
            <a:ext cx="3193207" cy="861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îŝļïde">
            <a:extLst>
              <a:ext uri="{FF2B5EF4-FFF2-40B4-BE49-F238E27FC236}">
                <a16:creationId xmlns:a16="http://schemas.microsoft.com/office/drawing/2014/main" id="{CE0268DE-FC44-4572-84C0-470C180B8972}"/>
              </a:ext>
            </a:extLst>
          </p:cNvPr>
          <p:cNvSpPr/>
          <p:nvPr/>
        </p:nvSpPr>
        <p:spPr>
          <a:xfrm>
            <a:off x="6242611" y="2315741"/>
            <a:ext cx="2075816" cy="8619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iś1ïḋe">
            <a:extLst>
              <a:ext uri="{FF2B5EF4-FFF2-40B4-BE49-F238E27FC236}">
                <a16:creationId xmlns:a16="http://schemas.microsoft.com/office/drawing/2014/main" id="{402D64C1-2774-467E-8598-D96BC27C0755}"/>
              </a:ext>
            </a:extLst>
          </p:cNvPr>
          <p:cNvSpPr/>
          <p:nvPr/>
        </p:nvSpPr>
        <p:spPr>
          <a:xfrm>
            <a:off x="7979272" y="1950231"/>
            <a:ext cx="2075816" cy="861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ïsḷïḑé">
            <a:extLst>
              <a:ext uri="{FF2B5EF4-FFF2-40B4-BE49-F238E27FC236}">
                <a16:creationId xmlns:a16="http://schemas.microsoft.com/office/drawing/2014/main" id="{40F94D52-57F7-4C72-8B5D-680ADBBCD081}"/>
              </a:ext>
            </a:extLst>
          </p:cNvPr>
          <p:cNvSpPr/>
          <p:nvPr/>
        </p:nvSpPr>
        <p:spPr>
          <a:xfrm>
            <a:off x="9246958" y="1584721"/>
            <a:ext cx="1796179" cy="8619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10" name="直接连接符 9">
            <a:extLst>
              <a:ext uri="{FF2B5EF4-FFF2-40B4-BE49-F238E27FC236}">
                <a16:creationId xmlns:a16="http://schemas.microsoft.com/office/drawing/2014/main" id="{CE8BBC01-DE8B-4BBF-8FEC-CDE8EB06C484}"/>
              </a:ext>
            </a:extLst>
          </p:cNvPr>
          <p:cNvCxnSpPr>
            <a:cxnSpLocks/>
          </p:cNvCxnSpPr>
          <p:nvPr/>
        </p:nvCxnSpPr>
        <p:spPr>
          <a:xfrm>
            <a:off x="660400" y="3981966"/>
            <a:ext cx="10858500"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 name="ís1iḓe">
            <a:extLst>
              <a:ext uri="{FF2B5EF4-FFF2-40B4-BE49-F238E27FC236}">
                <a16:creationId xmlns:a16="http://schemas.microsoft.com/office/drawing/2014/main" id="{F5ED18DF-0CC0-4947-8889-36C7BEA8F269}"/>
              </a:ext>
            </a:extLst>
          </p:cNvPr>
          <p:cNvSpPr/>
          <p:nvPr/>
        </p:nvSpPr>
        <p:spPr>
          <a:xfrm>
            <a:off x="1555345" y="3895779"/>
            <a:ext cx="159660" cy="1723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îSḷïdè">
            <a:extLst>
              <a:ext uri="{FF2B5EF4-FFF2-40B4-BE49-F238E27FC236}">
                <a16:creationId xmlns:a16="http://schemas.microsoft.com/office/drawing/2014/main" id="{E86214AD-9E16-48FD-8DFF-4DE53D9052BA}"/>
              </a:ext>
            </a:extLst>
          </p:cNvPr>
          <p:cNvSpPr/>
          <p:nvPr/>
        </p:nvSpPr>
        <p:spPr>
          <a:xfrm>
            <a:off x="3279869" y="3895779"/>
            <a:ext cx="159660" cy="17237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îs1iḓe">
            <a:extLst>
              <a:ext uri="{FF2B5EF4-FFF2-40B4-BE49-F238E27FC236}">
                <a16:creationId xmlns:a16="http://schemas.microsoft.com/office/drawing/2014/main" id="{E3F35205-3697-4E7F-9D64-F2557F80BCEC}"/>
              </a:ext>
            </a:extLst>
          </p:cNvPr>
          <p:cNvSpPr/>
          <p:nvPr/>
        </p:nvSpPr>
        <p:spPr>
          <a:xfrm>
            <a:off x="5004394" y="3895779"/>
            <a:ext cx="159660" cy="1723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íSḻîḍé">
            <a:extLst>
              <a:ext uri="{FF2B5EF4-FFF2-40B4-BE49-F238E27FC236}">
                <a16:creationId xmlns:a16="http://schemas.microsoft.com/office/drawing/2014/main" id="{ED09ED85-E1D5-4221-A544-4CB0EBAC6B4C}"/>
              </a:ext>
            </a:extLst>
          </p:cNvPr>
          <p:cNvSpPr/>
          <p:nvPr/>
        </p:nvSpPr>
        <p:spPr>
          <a:xfrm>
            <a:off x="6728918" y="3895779"/>
            <a:ext cx="159660" cy="17237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îṡḷíḑê">
            <a:extLst>
              <a:ext uri="{FF2B5EF4-FFF2-40B4-BE49-F238E27FC236}">
                <a16:creationId xmlns:a16="http://schemas.microsoft.com/office/drawing/2014/main" id="{F9908E90-6510-4D3E-B987-86404C3C20B2}"/>
              </a:ext>
            </a:extLst>
          </p:cNvPr>
          <p:cNvSpPr/>
          <p:nvPr/>
        </p:nvSpPr>
        <p:spPr>
          <a:xfrm>
            <a:off x="8453442" y="3895779"/>
            <a:ext cx="159660" cy="1723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íšḻîḋé">
            <a:extLst>
              <a:ext uri="{FF2B5EF4-FFF2-40B4-BE49-F238E27FC236}">
                <a16:creationId xmlns:a16="http://schemas.microsoft.com/office/drawing/2014/main" id="{A32AEB24-F471-4E28-9117-0EF3A5B147C5}"/>
              </a:ext>
            </a:extLst>
          </p:cNvPr>
          <p:cNvSpPr txBox="1"/>
          <p:nvPr/>
        </p:nvSpPr>
        <p:spPr>
          <a:xfrm>
            <a:off x="3018792" y="4149053"/>
            <a:ext cx="646168" cy="369332"/>
          </a:xfrm>
          <a:prstGeom prst="rect">
            <a:avLst/>
          </a:prstGeom>
          <a:noFill/>
        </p:spPr>
        <p:txBody>
          <a:bodyPr wrap="none">
            <a:normAutofit lnSpcReduction="10000"/>
          </a:bodyPr>
          <a:lstStyle/>
          <a:p>
            <a:r>
              <a:rPr lang="en-US" altLang="zh-CN" sz="2000" b="1" dirty="0"/>
              <a:t>2015</a:t>
            </a:r>
          </a:p>
        </p:txBody>
      </p:sp>
      <p:sp>
        <p:nvSpPr>
          <p:cNvPr id="17" name="iṡḻîḍe">
            <a:extLst>
              <a:ext uri="{FF2B5EF4-FFF2-40B4-BE49-F238E27FC236}">
                <a16:creationId xmlns:a16="http://schemas.microsoft.com/office/drawing/2014/main" id="{8999DBF2-D330-4FF0-B7F2-CC4D03000453}"/>
              </a:ext>
            </a:extLst>
          </p:cNvPr>
          <p:cNvSpPr txBox="1"/>
          <p:nvPr/>
        </p:nvSpPr>
        <p:spPr>
          <a:xfrm>
            <a:off x="4755235" y="4149053"/>
            <a:ext cx="630310" cy="369332"/>
          </a:xfrm>
          <a:prstGeom prst="rect">
            <a:avLst/>
          </a:prstGeom>
          <a:noFill/>
        </p:spPr>
        <p:txBody>
          <a:bodyPr wrap="none">
            <a:normAutofit lnSpcReduction="10000"/>
          </a:bodyPr>
          <a:lstStyle/>
          <a:p>
            <a:r>
              <a:rPr lang="en-US" altLang="zh-CN" sz="2000" b="1" dirty="0"/>
              <a:t>2016</a:t>
            </a:r>
          </a:p>
        </p:txBody>
      </p:sp>
      <p:sp>
        <p:nvSpPr>
          <p:cNvPr id="18" name="i$lîḋe">
            <a:extLst>
              <a:ext uri="{FF2B5EF4-FFF2-40B4-BE49-F238E27FC236}">
                <a16:creationId xmlns:a16="http://schemas.microsoft.com/office/drawing/2014/main" id="{7B4F48B3-224B-475D-B922-49BF394BFBAD}"/>
              </a:ext>
            </a:extLst>
          </p:cNvPr>
          <p:cNvSpPr txBox="1"/>
          <p:nvPr/>
        </p:nvSpPr>
        <p:spPr>
          <a:xfrm>
            <a:off x="6466887" y="4149053"/>
            <a:ext cx="646168" cy="369332"/>
          </a:xfrm>
          <a:prstGeom prst="rect">
            <a:avLst/>
          </a:prstGeom>
          <a:noFill/>
        </p:spPr>
        <p:txBody>
          <a:bodyPr wrap="none">
            <a:normAutofit lnSpcReduction="10000"/>
          </a:bodyPr>
          <a:lstStyle/>
          <a:p>
            <a:r>
              <a:rPr lang="en-US" altLang="zh-CN" sz="2000" b="1" dirty="0"/>
              <a:t>2017</a:t>
            </a:r>
          </a:p>
        </p:txBody>
      </p:sp>
      <p:sp>
        <p:nvSpPr>
          <p:cNvPr id="19" name="iṣľîḍè">
            <a:extLst>
              <a:ext uri="{FF2B5EF4-FFF2-40B4-BE49-F238E27FC236}">
                <a16:creationId xmlns:a16="http://schemas.microsoft.com/office/drawing/2014/main" id="{24D26A51-5BCB-4321-8F15-1932B9BDE2ED}"/>
              </a:ext>
            </a:extLst>
          </p:cNvPr>
          <p:cNvSpPr txBox="1"/>
          <p:nvPr/>
        </p:nvSpPr>
        <p:spPr>
          <a:xfrm>
            <a:off x="9914983" y="4149053"/>
            <a:ext cx="646168" cy="369332"/>
          </a:xfrm>
          <a:prstGeom prst="rect">
            <a:avLst/>
          </a:prstGeom>
          <a:noFill/>
        </p:spPr>
        <p:txBody>
          <a:bodyPr wrap="none">
            <a:normAutofit lnSpcReduction="10000"/>
          </a:bodyPr>
          <a:lstStyle/>
          <a:p>
            <a:r>
              <a:rPr lang="en-US" altLang="zh-CN" sz="2000" b="1" dirty="0"/>
              <a:t>2019</a:t>
            </a:r>
          </a:p>
        </p:txBody>
      </p:sp>
      <p:sp>
        <p:nvSpPr>
          <p:cNvPr id="20" name="îŝḷîḑè">
            <a:extLst>
              <a:ext uri="{FF2B5EF4-FFF2-40B4-BE49-F238E27FC236}">
                <a16:creationId xmlns:a16="http://schemas.microsoft.com/office/drawing/2014/main" id="{22142787-AF16-4945-A648-344953E8A3B6}"/>
              </a:ext>
            </a:extLst>
          </p:cNvPr>
          <p:cNvSpPr/>
          <p:nvPr/>
        </p:nvSpPr>
        <p:spPr>
          <a:xfrm>
            <a:off x="10177964" y="3895779"/>
            <a:ext cx="159660" cy="17237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isľïḑe">
            <a:extLst>
              <a:ext uri="{FF2B5EF4-FFF2-40B4-BE49-F238E27FC236}">
                <a16:creationId xmlns:a16="http://schemas.microsoft.com/office/drawing/2014/main" id="{60698B33-6624-42CB-AB47-04687A93E9BE}"/>
              </a:ext>
            </a:extLst>
          </p:cNvPr>
          <p:cNvSpPr txBox="1"/>
          <p:nvPr/>
        </p:nvSpPr>
        <p:spPr>
          <a:xfrm>
            <a:off x="8184348" y="4149053"/>
            <a:ext cx="646168" cy="369332"/>
          </a:xfrm>
          <a:prstGeom prst="rect">
            <a:avLst/>
          </a:prstGeom>
          <a:noFill/>
        </p:spPr>
        <p:txBody>
          <a:bodyPr wrap="none">
            <a:normAutofit lnSpcReduction="10000"/>
          </a:bodyPr>
          <a:lstStyle/>
          <a:p>
            <a:r>
              <a:rPr lang="en-US" altLang="zh-CN" sz="2000" b="1" dirty="0"/>
              <a:t>2018</a:t>
            </a:r>
          </a:p>
        </p:txBody>
      </p:sp>
      <p:sp>
        <p:nvSpPr>
          <p:cNvPr id="22" name="íšḻîdè">
            <a:extLst>
              <a:ext uri="{FF2B5EF4-FFF2-40B4-BE49-F238E27FC236}">
                <a16:creationId xmlns:a16="http://schemas.microsoft.com/office/drawing/2014/main" id="{00589168-0D23-47BC-8316-332AB475B45C}"/>
              </a:ext>
            </a:extLst>
          </p:cNvPr>
          <p:cNvSpPr/>
          <p:nvPr/>
        </p:nvSpPr>
        <p:spPr bwMode="auto">
          <a:xfrm>
            <a:off x="1715006" y="3114284"/>
            <a:ext cx="227059" cy="245142"/>
          </a:xfrm>
          <a:custGeom>
            <a:avLst/>
            <a:gdLst>
              <a:gd name="T0" fmla="*/ 13 w 129"/>
              <a:gd name="T1" fmla="*/ 0 h 129"/>
              <a:gd name="T2" fmla="*/ 116 w 129"/>
              <a:gd name="T3" fmla="*/ 0 h 129"/>
              <a:gd name="T4" fmla="*/ 120 w 129"/>
              <a:gd name="T5" fmla="*/ 0 h 129"/>
              <a:gd name="T6" fmla="*/ 124 w 129"/>
              <a:gd name="T7" fmla="*/ 3 h 129"/>
              <a:gd name="T8" fmla="*/ 127 w 129"/>
              <a:gd name="T9" fmla="*/ 5 h 129"/>
              <a:gd name="T10" fmla="*/ 129 w 129"/>
              <a:gd name="T11" fmla="*/ 8 h 129"/>
              <a:gd name="T12" fmla="*/ 129 w 129"/>
              <a:gd name="T13" fmla="*/ 13 h 129"/>
              <a:gd name="T14" fmla="*/ 129 w 129"/>
              <a:gd name="T15" fmla="*/ 116 h 129"/>
              <a:gd name="T16" fmla="*/ 129 w 129"/>
              <a:gd name="T17" fmla="*/ 120 h 129"/>
              <a:gd name="T18" fmla="*/ 127 w 129"/>
              <a:gd name="T19" fmla="*/ 124 h 129"/>
              <a:gd name="T20" fmla="*/ 124 w 129"/>
              <a:gd name="T21" fmla="*/ 127 h 129"/>
              <a:gd name="T22" fmla="*/ 120 w 129"/>
              <a:gd name="T23" fmla="*/ 128 h 129"/>
              <a:gd name="T24" fmla="*/ 116 w 129"/>
              <a:gd name="T25" fmla="*/ 129 h 129"/>
              <a:gd name="T26" fmla="*/ 77 w 129"/>
              <a:gd name="T27" fmla="*/ 129 h 129"/>
              <a:gd name="T28" fmla="*/ 77 w 129"/>
              <a:gd name="T29" fmla="*/ 82 h 129"/>
              <a:gd name="T30" fmla="*/ 93 w 129"/>
              <a:gd name="T31" fmla="*/ 82 h 129"/>
              <a:gd name="T32" fmla="*/ 93 w 129"/>
              <a:gd name="T33" fmla="*/ 64 h 129"/>
              <a:gd name="T34" fmla="*/ 78 w 129"/>
              <a:gd name="T35" fmla="*/ 64 h 129"/>
              <a:gd name="T36" fmla="*/ 78 w 129"/>
              <a:gd name="T37" fmla="*/ 54 h 129"/>
              <a:gd name="T38" fmla="*/ 78 w 129"/>
              <a:gd name="T39" fmla="*/ 54 h 129"/>
              <a:gd name="T40" fmla="*/ 78 w 129"/>
              <a:gd name="T41" fmla="*/ 52 h 129"/>
              <a:gd name="T42" fmla="*/ 80 w 129"/>
              <a:gd name="T43" fmla="*/ 51 h 129"/>
              <a:gd name="T44" fmla="*/ 81 w 129"/>
              <a:gd name="T45" fmla="*/ 50 h 129"/>
              <a:gd name="T46" fmla="*/ 84 w 129"/>
              <a:gd name="T47" fmla="*/ 48 h 129"/>
              <a:gd name="T48" fmla="*/ 87 w 129"/>
              <a:gd name="T49" fmla="*/ 48 h 129"/>
              <a:gd name="T50" fmla="*/ 91 w 129"/>
              <a:gd name="T51" fmla="*/ 48 h 129"/>
              <a:gd name="T52" fmla="*/ 95 w 129"/>
              <a:gd name="T53" fmla="*/ 48 h 129"/>
              <a:gd name="T54" fmla="*/ 98 w 129"/>
              <a:gd name="T55" fmla="*/ 48 h 129"/>
              <a:gd name="T56" fmla="*/ 98 w 129"/>
              <a:gd name="T57" fmla="*/ 48 h 129"/>
              <a:gd name="T58" fmla="*/ 98 w 129"/>
              <a:gd name="T59" fmla="*/ 31 h 129"/>
              <a:gd name="T60" fmla="*/ 94 w 129"/>
              <a:gd name="T61" fmla="*/ 31 h 129"/>
              <a:gd name="T62" fmla="*/ 86 w 129"/>
              <a:gd name="T63" fmla="*/ 31 h 129"/>
              <a:gd name="T64" fmla="*/ 74 w 129"/>
              <a:gd name="T65" fmla="*/ 31 h 129"/>
              <a:gd name="T66" fmla="*/ 69 w 129"/>
              <a:gd name="T67" fmla="*/ 31 h 129"/>
              <a:gd name="T68" fmla="*/ 65 w 129"/>
              <a:gd name="T69" fmla="*/ 33 h 129"/>
              <a:gd name="T70" fmla="*/ 63 w 129"/>
              <a:gd name="T71" fmla="*/ 35 h 129"/>
              <a:gd name="T72" fmla="*/ 60 w 129"/>
              <a:gd name="T73" fmla="*/ 39 h 129"/>
              <a:gd name="T74" fmla="*/ 59 w 129"/>
              <a:gd name="T75" fmla="*/ 42 h 129"/>
              <a:gd name="T76" fmla="*/ 57 w 129"/>
              <a:gd name="T77" fmla="*/ 46 h 129"/>
              <a:gd name="T78" fmla="*/ 57 w 129"/>
              <a:gd name="T79" fmla="*/ 48 h 129"/>
              <a:gd name="T80" fmla="*/ 57 w 129"/>
              <a:gd name="T81" fmla="*/ 50 h 129"/>
              <a:gd name="T82" fmla="*/ 57 w 129"/>
              <a:gd name="T83" fmla="*/ 50 h 129"/>
              <a:gd name="T84" fmla="*/ 57 w 129"/>
              <a:gd name="T85" fmla="*/ 64 h 129"/>
              <a:gd name="T86" fmla="*/ 44 w 129"/>
              <a:gd name="T87" fmla="*/ 64 h 129"/>
              <a:gd name="T88" fmla="*/ 44 w 129"/>
              <a:gd name="T89" fmla="*/ 82 h 129"/>
              <a:gd name="T90" fmla="*/ 57 w 129"/>
              <a:gd name="T91" fmla="*/ 82 h 129"/>
              <a:gd name="T92" fmla="*/ 57 w 129"/>
              <a:gd name="T93" fmla="*/ 129 h 129"/>
              <a:gd name="T94" fmla="*/ 13 w 129"/>
              <a:gd name="T95" fmla="*/ 129 h 129"/>
              <a:gd name="T96" fmla="*/ 9 w 129"/>
              <a:gd name="T97" fmla="*/ 128 h 129"/>
              <a:gd name="T98" fmla="*/ 5 w 129"/>
              <a:gd name="T99" fmla="*/ 127 h 129"/>
              <a:gd name="T100" fmla="*/ 2 w 129"/>
              <a:gd name="T101" fmla="*/ 124 h 129"/>
              <a:gd name="T102" fmla="*/ 1 w 129"/>
              <a:gd name="T103" fmla="*/ 120 h 129"/>
              <a:gd name="T104" fmla="*/ 0 w 129"/>
              <a:gd name="T105" fmla="*/ 116 h 129"/>
              <a:gd name="T106" fmla="*/ 0 w 129"/>
              <a:gd name="T107" fmla="*/ 13 h 129"/>
              <a:gd name="T108" fmla="*/ 1 w 129"/>
              <a:gd name="T109" fmla="*/ 8 h 129"/>
              <a:gd name="T110" fmla="*/ 2 w 129"/>
              <a:gd name="T111" fmla="*/ 5 h 129"/>
              <a:gd name="T112" fmla="*/ 5 w 129"/>
              <a:gd name="T113" fmla="*/ 3 h 129"/>
              <a:gd name="T114" fmla="*/ 9 w 129"/>
              <a:gd name="T115" fmla="*/ 0 h 129"/>
              <a:gd name="T116" fmla="*/ 13 w 129"/>
              <a:gd name="T117"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9" h="129">
                <a:moveTo>
                  <a:pt x="13" y="0"/>
                </a:moveTo>
                <a:lnTo>
                  <a:pt x="116" y="0"/>
                </a:lnTo>
                <a:lnTo>
                  <a:pt x="120" y="0"/>
                </a:lnTo>
                <a:lnTo>
                  <a:pt x="124" y="3"/>
                </a:lnTo>
                <a:lnTo>
                  <a:pt x="127" y="5"/>
                </a:lnTo>
                <a:lnTo>
                  <a:pt x="129" y="8"/>
                </a:lnTo>
                <a:lnTo>
                  <a:pt x="129" y="13"/>
                </a:lnTo>
                <a:lnTo>
                  <a:pt x="129" y="116"/>
                </a:lnTo>
                <a:lnTo>
                  <a:pt x="129" y="120"/>
                </a:lnTo>
                <a:lnTo>
                  <a:pt x="127" y="124"/>
                </a:lnTo>
                <a:lnTo>
                  <a:pt x="124" y="127"/>
                </a:lnTo>
                <a:lnTo>
                  <a:pt x="120" y="128"/>
                </a:lnTo>
                <a:lnTo>
                  <a:pt x="116" y="129"/>
                </a:lnTo>
                <a:lnTo>
                  <a:pt x="77" y="129"/>
                </a:lnTo>
                <a:lnTo>
                  <a:pt x="77" y="82"/>
                </a:lnTo>
                <a:lnTo>
                  <a:pt x="93" y="82"/>
                </a:lnTo>
                <a:lnTo>
                  <a:pt x="93" y="64"/>
                </a:lnTo>
                <a:lnTo>
                  <a:pt x="78" y="64"/>
                </a:lnTo>
                <a:lnTo>
                  <a:pt x="78" y="54"/>
                </a:lnTo>
                <a:lnTo>
                  <a:pt x="78" y="54"/>
                </a:lnTo>
                <a:lnTo>
                  <a:pt x="78" y="52"/>
                </a:lnTo>
                <a:lnTo>
                  <a:pt x="80" y="51"/>
                </a:lnTo>
                <a:lnTo>
                  <a:pt x="81" y="50"/>
                </a:lnTo>
                <a:lnTo>
                  <a:pt x="84" y="48"/>
                </a:lnTo>
                <a:lnTo>
                  <a:pt x="87" y="48"/>
                </a:lnTo>
                <a:lnTo>
                  <a:pt x="91" y="48"/>
                </a:lnTo>
                <a:lnTo>
                  <a:pt x="95" y="48"/>
                </a:lnTo>
                <a:lnTo>
                  <a:pt x="98" y="48"/>
                </a:lnTo>
                <a:lnTo>
                  <a:pt x="98" y="48"/>
                </a:lnTo>
                <a:lnTo>
                  <a:pt x="98" y="31"/>
                </a:lnTo>
                <a:lnTo>
                  <a:pt x="94" y="31"/>
                </a:lnTo>
                <a:lnTo>
                  <a:pt x="86" y="31"/>
                </a:lnTo>
                <a:lnTo>
                  <a:pt x="74" y="31"/>
                </a:lnTo>
                <a:lnTo>
                  <a:pt x="69" y="31"/>
                </a:lnTo>
                <a:lnTo>
                  <a:pt x="65" y="33"/>
                </a:lnTo>
                <a:lnTo>
                  <a:pt x="63" y="35"/>
                </a:lnTo>
                <a:lnTo>
                  <a:pt x="60" y="39"/>
                </a:lnTo>
                <a:lnTo>
                  <a:pt x="59" y="42"/>
                </a:lnTo>
                <a:lnTo>
                  <a:pt x="57" y="46"/>
                </a:lnTo>
                <a:lnTo>
                  <a:pt x="57" y="48"/>
                </a:lnTo>
                <a:lnTo>
                  <a:pt x="57" y="50"/>
                </a:lnTo>
                <a:lnTo>
                  <a:pt x="57" y="50"/>
                </a:lnTo>
                <a:lnTo>
                  <a:pt x="57" y="64"/>
                </a:lnTo>
                <a:lnTo>
                  <a:pt x="44" y="64"/>
                </a:lnTo>
                <a:lnTo>
                  <a:pt x="44" y="82"/>
                </a:lnTo>
                <a:lnTo>
                  <a:pt x="57" y="82"/>
                </a:lnTo>
                <a:lnTo>
                  <a:pt x="57" y="129"/>
                </a:lnTo>
                <a:lnTo>
                  <a:pt x="13" y="129"/>
                </a:lnTo>
                <a:lnTo>
                  <a:pt x="9" y="128"/>
                </a:lnTo>
                <a:lnTo>
                  <a:pt x="5" y="127"/>
                </a:lnTo>
                <a:lnTo>
                  <a:pt x="2" y="124"/>
                </a:lnTo>
                <a:lnTo>
                  <a:pt x="1" y="120"/>
                </a:lnTo>
                <a:lnTo>
                  <a:pt x="0" y="116"/>
                </a:lnTo>
                <a:lnTo>
                  <a:pt x="0" y="13"/>
                </a:lnTo>
                <a:lnTo>
                  <a:pt x="1" y="8"/>
                </a:lnTo>
                <a:lnTo>
                  <a:pt x="2" y="5"/>
                </a:lnTo>
                <a:lnTo>
                  <a:pt x="5" y="3"/>
                </a:lnTo>
                <a:lnTo>
                  <a:pt x="9" y="0"/>
                </a:lnTo>
                <a:lnTo>
                  <a:pt x="13" y="0"/>
                </a:lnTo>
                <a:close/>
              </a:path>
            </a:pathLst>
          </a:custGeom>
          <a:solidFill>
            <a:schemeClr val="accent1"/>
          </a:solidFill>
          <a:ln w="0">
            <a:noFill/>
            <a:prstDash val="solid"/>
            <a:round/>
            <a:headEnd/>
            <a:tailEnd/>
          </a:ln>
        </p:spPr>
        <p:txBody>
          <a:bodyPr anchor="ctr"/>
          <a:lstStyle/>
          <a:p>
            <a:pPr algn="ctr"/>
            <a:endParaRPr/>
          </a:p>
        </p:txBody>
      </p:sp>
      <p:sp>
        <p:nvSpPr>
          <p:cNvPr id="23" name="išḷïḍe">
            <a:extLst>
              <a:ext uri="{FF2B5EF4-FFF2-40B4-BE49-F238E27FC236}">
                <a16:creationId xmlns:a16="http://schemas.microsoft.com/office/drawing/2014/main" id="{BD7D363A-FDCF-4B7D-AC4B-EF41B154CA92}"/>
              </a:ext>
            </a:extLst>
          </p:cNvPr>
          <p:cNvSpPr/>
          <p:nvPr/>
        </p:nvSpPr>
        <p:spPr bwMode="auto">
          <a:xfrm>
            <a:off x="3072287" y="2740934"/>
            <a:ext cx="227059" cy="245142"/>
          </a:xfrm>
          <a:custGeom>
            <a:avLst/>
            <a:gdLst>
              <a:gd name="T0" fmla="*/ 78 w 129"/>
              <a:gd name="T1" fmla="*/ 26 h 129"/>
              <a:gd name="T2" fmla="*/ 67 w 129"/>
              <a:gd name="T3" fmla="*/ 38 h 129"/>
              <a:gd name="T4" fmla="*/ 52 w 129"/>
              <a:gd name="T5" fmla="*/ 45 h 129"/>
              <a:gd name="T6" fmla="*/ 33 w 129"/>
              <a:gd name="T7" fmla="*/ 35 h 129"/>
              <a:gd name="T8" fmla="*/ 25 w 129"/>
              <a:gd name="T9" fmla="*/ 28 h 129"/>
              <a:gd name="T10" fmla="*/ 22 w 129"/>
              <a:gd name="T11" fmla="*/ 36 h 129"/>
              <a:gd name="T12" fmla="*/ 31 w 129"/>
              <a:gd name="T13" fmla="*/ 55 h 129"/>
              <a:gd name="T14" fmla="*/ 27 w 129"/>
              <a:gd name="T15" fmla="*/ 53 h 129"/>
              <a:gd name="T16" fmla="*/ 23 w 129"/>
              <a:gd name="T17" fmla="*/ 53 h 129"/>
              <a:gd name="T18" fmla="*/ 22 w 129"/>
              <a:gd name="T19" fmla="*/ 53 h 129"/>
              <a:gd name="T20" fmla="*/ 23 w 129"/>
              <a:gd name="T21" fmla="*/ 57 h 129"/>
              <a:gd name="T22" fmla="*/ 26 w 129"/>
              <a:gd name="T23" fmla="*/ 62 h 129"/>
              <a:gd name="T24" fmla="*/ 33 w 129"/>
              <a:gd name="T25" fmla="*/ 69 h 129"/>
              <a:gd name="T26" fmla="*/ 36 w 129"/>
              <a:gd name="T27" fmla="*/ 72 h 129"/>
              <a:gd name="T28" fmla="*/ 31 w 129"/>
              <a:gd name="T29" fmla="*/ 72 h 129"/>
              <a:gd name="T30" fmla="*/ 29 w 129"/>
              <a:gd name="T31" fmla="*/ 72 h 129"/>
              <a:gd name="T32" fmla="*/ 30 w 129"/>
              <a:gd name="T33" fmla="*/ 74 h 129"/>
              <a:gd name="T34" fmla="*/ 33 w 129"/>
              <a:gd name="T35" fmla="*/ 78 h 129"/>
              <a:gd name="T36" fmla="*/ 38 w 129"/>
              <a:gd name="T37" fmla="*/ 82 h 129"/>
              <a:gd name="T38" fmla="*/ 47 w 129"/>
              <a:gd name="T39" fmla="*/ 86 h 129"/>
              <a:gd name="T40" fmla="*/ 29 w 129"/>
              <a:gd name="T41" fmla="*/ 93 h 129"/>
              <a:gd name="T42" fmla="*/ 18 w 129"/>
              <a:gd name="T43" fmla="*/ 94 h 129"/>
              <a:gd name="T44" fmla="*/ 35 w 129"/>
              <a:gd name="T45" fmla="*/ 100 h 129"/>
              <a:gd name="T46" fmla="*/ 61 w 129"/>
              <a:gd name="T47" fmla="*/ 102 h 129"/>
              <a:gd name="T48" fmla="*/ 85 w 129"/>
              <a:gd name="T49" fmla="*/ 90 h 129"/>
              <a:gd name="T50" fmla="*/ 102 w 129"/>
              <a:gd name="T51" fmla="*/ 64 h 129"/>
              <a:gd name="T52" fmla="*/ 106 w 129"/>
              <a:gd name="T53" fmla="*/ 44 h 129"/>
              <a:gd name="T54" fmla="*/ 110 w 129"/>
              <a:gd name="T55" fmla="*/ 40 h 129"/>
              <a:gd name="T56" fmla="*/ 114 w 129"/>
              <a:gd name="T57" fmla="*/ 35 h 129"/>
              <a:gd name="T58" fmla="*/ 115 w 129"/>
              <a:gd name="T59" fmla="*/ 34 h 129"/>
              <a:gd name="T60" fmla="*/ 112 w 129"/>
              <a:gd name="T61" fmla="*/ 34 h 129"/>
              <a:gd name="T62" fmla="*/ 107 w 129"/>
              <a:gd name="T63" fmla="*/ 35 h 129"/>
              <a:gd name="T64" fmla="*/ 105 w 129"/>
              <a:gd name="T65" fmla="*/ 36 h 129"/>
              <a:gd name="T66" fmla="*/ 110 w 129"/>
              <a:gd name="T67" fmla="*/ 31 h 129"/>
              <a:gd name="T68" fmla="*/ 112 w 129"/>
              <a:gd name="T69" fmla="*/ 26 h 129"/>
              <a:gd name="T70" fmla="*/ 111 w 129"/>
              <a:gd name="T71" fmla="*/ 26 h 129"/>
              <a:gd name="T72" fmla="*/ 107 w 129"/>
              <a:gd name="T73" fmla="*/ 28 h 129"/>
              <a:gd name="T74" fmla="*/ 102 w 129"/>
              <a:gd name="T75" fmla="*/ 30 h 129"/>
              <a:gd name="T76" fmla="*/ 94 w 129"/>
              <a:gd name="T77" fmla="*/ 26 h 129"/>
              <a:gd name="T78" fmla="*/ 13 w 129"/>
              <a:gd name="T79" fmla="*/ 0 h 129"/>
              <a:gd name="T80" fmla="*/ 122 w 129"/>
              <a:gd name="T81" fmla="*/ 0 h 129"/>
              <a:gd name="T82" fmla="*/ 127 w 129"/>
              <a:gd name="T83" fmla="*/ 5 h 129"/>
              <a:gd name="T84" fmla="*/ 129 w 129"/>
              <a:gd name="T85" fmla="*/ 13 h 129"/>
              <a:gd name="T86" fmla="*/ 129 w 129"/>
              <a:gd name="T87" fmla="*/ 120 h 129"/>
              <a:gd name="T88" fmla="*/ 124 w 129"/>
              <a:gd name="T89" fmla="*/ 127 h 129"/>
              <a:gd name="T90" fmla="*/ 116 w 129"/>
              <a:gd name="T91" fmla="*/ 129 h 129"/>
              <a:gd name="T92" fmla="*/ 9 w 129"/>
              <a:gd name="T93" fmla="*/ 129 h 129"/>
              <a:gd name="T94" fmla="*/ 2 w 129"/>
              <a:gd name="T95" fmla="*/ 124 h 129"/>
              <a:gd name="T96" fmla="*/ 0 w 129"/>
              <a:gd name="T97" fmla="*/ 116 h 129"/>
              <a:gd name="T98" fmla="*/ 1 w 129"/>
              <a:gd name="T99" fmla="*/ 9 h 129"/>
              <a:gd name="T100" fmla="*/ 5 w 129"/>
              <a:gd name="T101" fmla="*/ 2 h 129"/>
              <a:gd name="T102" fmla="*/ 13 w 129"/>
              <a:gd name="T103"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129">
                <a:moveTo>
                  <a:pt x="86" y="24"/>
                </a:moveTo>
                <a:lnTo>
                  <a:pt x="78" y="26"/>
                </a:lnTo>
                <a:lnTo>
                  <a:pt x="70" y="30"/>
                </a:lnTo>
                <a:lnTo>
                  <a:pt x="67" y="38"/>
                </a:lnTo>
                <a:lnTo>
                  <a:pt x="67" y="48"/>
                </a:lnTo>
                <a:lnTo>
                  <a:pt x="52" y="45"/>
                </a:lnTo>
                <a:lnTo>
                  <a:pt x="40" y="41"/>
                </a:lnTo>
                <a:lnTo>
                  <a:pt x="33" y="35"/>
                </a:lnTo>
                <a:lnTo>
                  <a:pt x="27" y="30"/>
                </a:lnTo>
                <a:lnTo>
                  <a:pt x="25" y="28"/>
                </a:lnTo>
                <a:lnTo>
                  <a:pt x="25" y="31"/>
                </a:lnTo>
                <a:lnTo>
                  <a:pt x="22" y="36"/>
                </a:lnTo>
                <a:lnTo>
                  <a:pt x="23" y="45"/>
                </a:lnTo>
                <a:lnTo>
                  <a:pt x="31" y="55"/>
                </a:lnTo>
                <a:lnTo>
                  <a:pt x="29" y="55"/>
                </a:lnTo>
                <a:lnTo>
                  <a:pt x="27" y="53"/>
                </a:lnTo>
                <a:lnTo>
                  <a:pt x="25" y="53"/>
                </a:lnTo>
                <a:lnTo>
                  <a:pt x="23" y="53"/>
                </a:lnTo>
                <a:lnTo>
                  <a:pt x="22" y="52"/>
                </a:lnTo>
                <a:lnTo>
                  <a:pt x="22" y="53"/>
                </a:lnTo>
                <a:lnTo>
                  <a:pt x="22" y="55"/>
                </a:lnTo>
                <a:lnTo>
                  <a:pt x="23" y="57"/>
                </a:lnTo>
                <a:lnTo>
                  <a:pt x="23" y="60"/>
                </a:lnTo>
                <a:lnTo>
                  <a:pt x="26" y="62"/>
                </a:lnTo>
                <a:lnTo>
                  <a:pt x="29" y="65"/>
                </a:lnTo>
                <a:lnTo>
                  <a:pt x="33" y="69"/>
                </a:lnTo>
                <a:lnTo>
                  <a:pt x="38" y="72"/>
                </a:lnTo>
                <a:lnTo>
                  <a:pt x="36" y="72"/>
                </a:lnTo>
                <a:lnTo>
                  <a:pt x="34" y="73"/>
                </a:lnTo>
                <a:lnTo>
                  <a:pt x="31" y="72"/>
                </a:lnTo>
                <a:lnTo>
                  <a:pt x="30" y="72"/>
                </a:lnTo>
                <a:lnTo>
                  <a:pt x="29" y="72"/>
                </a:lnTo>
                <a:lnTo>
                  <a:pt x="30" y="73"/>
                </a:lnTo>
                <a:lnTo>
                  <a:pt x="30" y="74"/>
                </a:lnTo>
                <a:lnTo>
                  <a:pt x="31" y="76"/>
                </a:lnTo>
                <a:lnTo>
                  <a:pt x="33" y="78"/>
                </a:lnTo>
                <a:lnTo>
                  <a:pt x="34" y="79"/>
                </a:lnTo>
                <a:lnTo>
                  <a:pt x="38" y="82"/>
                </a:lnTo>
                <a:lnTo>
                  <a:pt x="42" y="85"/>
                </a:lnTo>
                <a:lnTo>
                  <a:pt x="47" y="86"/>
                </a:lnTo>
                <a:lnTo>
                  <a:pt x="38" y="91"/>
                </a:lnTo>
                <a:lnTo>
                  <a:pt x="29" y="93"/>
                </a:lnTo>
                <a:lnTo>
                  <a:pt x="21" y="94"/>
                </a:lnTo>
                <a:lnTo>
                  <a:pt x="18" y="94"/>
                </a:lnTo>
                <a:lnTo>
                  <a:pt x="26" y="98"/>
                </a:lnTo>
                <a:lnTo>
                  <a:pt x="35" y="100"/>
                </a:lnTo>
                <a:lnTo>
                  <a:pt x="48" y="102"/>
                </a:lnTo>
                <a:lnTo>
                  <a:pt x="61" y="102"/>
                </a:lnTo>
                <a:lnTo>
                  <a:pt x="73" y="98"/>
                </a:lnTo>
                <a:lnTo>
                  <a:pt x="85" y="90"/>
                </a:lnTo>
                <a:lnTo>
                  <a:pt x="95" y="79"/>
                </a:lnTo>
                <a:lnTo>
                  <a:pt x="102" y="64"/>
                </a:lnTo>
                <a:lnTo>
                  <a:pt x="105" y="44"/>
                </a:lnTo>
                <a:lnTo>
                  <a:pt x="106" y="44"/>
                </a:lnTo>
                <a:lnTo>
                  <a:pt x="108" y="41"/>
                </a:lnTo>
                <a:lnTo>
                  <a:pt x="110" y="40"/>
                </a:lnTo>
                <a:lnTo>
                  <a:pt x="112" y="38"/>
                </a:lnTo>
                <a:lnTo>
                  <a:pt x="114" y="35"/>
                </a:lnTo>
                <a:lnTo>
                  <a:pt x="115" y="34"/>
                </a:lnTo>
                <a:lnTo>
                  <a:pt x="115" y="34"/>
                </a:lnTo>
                <a:lnTo>
                  <a:pt x="114" y="34"/>
                </a:lnTo>
                <a:lnTo>
                  <a:pt x="112" y="34"/>
                </a:lnTo>
                <a:lnTo>
                  <a:pt x="110" y="35"/>
                </a:lnTo>
                <a:lnTo>
                  <a:pt x="107" y="35"/>
                </a:lnTo>
                <a:lnTo>
                  <a:pt x="106" y="36"/>
                </a:lnTo>
                <a:lnTo>
                  <a:pt x="105" y="36"/>
                </a:lnTo>
                <a:lnTo>
                  <a:pt x="108" y="34"/>
                </a:lnTo>
                <a:lnTo>
                  <a:pt x="110" y="31"/>
                </a:lnTo>
                <a:lnTo>
                  <a:pt x="111" y="28"/>
                </a:lnTo>
                <a:lnTo>
                  <a:pt x="112" y="26"/>
                </a:lnTo>
                <a:lnTo>
                  <a:pt x="112" y="26"/>
                </a:lnTo>
                <a:lnTo>
                  <a:pt x="111" y="26"/>
                </a:lnTo>
                <a:lnTo>
                  <a:pt x="110" y="27"/>
                </a:lnTo>
                <a:lnTo>
                  <a:pt x="107" y="28"/>
                </a:lnTo>
                <a:lnTo>
                  <a:pt x="105" y="30"/>
                </a:lnTo>
                <a:lnTo>
                  <a:pt x="102" y="30"/>
                </a:lnTo>
                <a:lnTo>
                  <a:pt x="99" y="31"/>
                </a:lnTo>
                <a:lnTo>
                  <a:pt x="94" y="26"/>
                </a:lnTo>
                <a:lnTo>
                  <a:pt x="86" y="24"/>
                </a:lnTo>
                <a:close/>
                <a:moveTo>
                  <a:pt x="13" y="0"/>
                </a:moveTo>
                <a:lnTo>
                  <a:pt x="116" y="0"/>
                </a:lnTo>
                <a:lnTo>
                  <a:pt x="122" y="0"/>
                </a:lnTo>
                <a:lnTo>
                  <a:pt x="124" y="2"/>
                </a:lnTo>
                <a:lnTo>
                  <a:pt x="127" y="5"/>
                </a:lnTo>
                <a:lnTo>
                  <a:pt x="129" y="9"/>
                </a:lnTo>
                <a:lnTo>
                  <a:pt x="129" y="13"/>
                </a:lnTo>
                <a:lnTo>
                  <a:pt x="129" y="116"/>
                </a:lnTo>
                <a:lnTo>
                  <a:pt x="129" y="120"/>
                </a:lnTo>
                <a:lnTo>
                  <a:pt x="127" y="124"/>
                </a:lnTo>
                <a:lnTo>
                  <a:pt x="124" y="127"/>
                </a:lnTo>
                <a:lnTo>
                  <a:pt x="122" y="129"/>
                </a:lnTo>
                <a:lnTo>
                  <a:pt x="116" y="129"/>
                </a:lnTo>
                <a:lnTo>
                  <a:pt x="13" y="129"/>
                </a:lnTo>
                <a:lnTo>
                  <a:pt x="9" y="129"/>
                </a:lnTo>
                <a:lnTo>
                  <a:pt x="5" y="127"/>
                </a:lnTo>
                <a:lnTo>
                  <a:pt x="2" y="124"/>
                </a:lnTo>
                <a:lnTo>
                  <a:pt x="1" y="120"/>
                </a:lnTo>
                <a:lnTo>
                  <a:pt x="0" y="116"/>
                </a:lnTo>
                <a:lnTo>
                  <a:pt x="0" y="13"/>
                </a:lnTo>
                <a:lnTo>
                  <a:pt x="1" y="9"/>
                </a:lnTo>
                <a:lnTo>
                  <a:pt x="2" y="5"/>
                </a:lnTo>
                <a:lnTo>
                  <a:pt x="5" y="2"/>
                </a:lnTo>
                <a:lnTo>
                  <a:pt x="9" y="0"/>
                </a:lnTo>
                <a:lnTo>
                  <a:pt x="13" y="0"/>
                </a:lnTo>
                <a:close/>
              </a:path>
            </a:pathLst>
          </a:custGeom>
          <a:solidFill>
            <a:schemeClr val="bg1">
              <a:lumMod val="65000"/>
            </a:schemeClr>
          </a:solidFill>
          <a:ln w="0">
            <a:noFill/>
            <a:prstDash val="solid"/>
            <a:round/>
            <a:headEnd/>
            <a:tailEnd/>
          </a:ln>
        </p:spPr>
        <p:txBody>
          <a:bodyPr anchor="ctr"/>
          <a:lstStyle/>
          <a:p>
            <a:pPr algn="ctr"/>
            <a:endParaRPr dirty="0"/>
          </a:p>
        </p:txBody>
      </p:sp>
      <p:sp>
        <p:nvSpPr>
          <p:cNvPr id="24" name="íš1îḍê">
            <a:extLst>
              <a:ext uri="{FF2B5EF4-FFF2-40B4-BE49-F238E27FC236}">
                <a16:creationId xmlns:a16="http://schemas.microsoft.com/office/drawing/2014/main" id="{586A5654-E85F-44D4-85C0-E06A8901E666}"/>
              </a:ext>
            </a:extLst>
          </p:cNvPr>
          <p:cNvSpPr/>
          <p:nvPr/>
        </p:nvSpPr>
        <p:spPr bwMode="auto">
          <a:xfrm>
            <a:off x="4386817" y="2367585"/>
            <a:ext cx="228818" cy="245142"/>
          </a:xfrm>
          <a:custGeom>
            <a:avLst/>
            <a:gdLst>
              <a:gd name="T0" fmla="*/ 58 w 130"/>
              <a:gd name="T1" fmla="*/ 17 h 129"/>
              <a:gd name="T2" fmla="*/ 34 w 130"/>
              <a:gd name="T3" fmla="*/ 32 h 129"/>
              <a:gd name="T4" fmla="*/ 28 w 130"/>
              <a:gd name="T5" fmla="*/ 52 h 129"/>
              <a:gd name="T6" fmla="*/ 33 w 130"/>
              <a:gd name="T7" fmla="*/ 66 h 129"/>
              <a:gd name="T8" fmla="*/ 38 w 130"/>
              <a:gd name="T9" fmla="*/ 72 h 129"/>
              <a:gd name="T10" fmla="*/ 42 w 130"/>
              <a:gd name="T11" fmla="*/ 72 h 129"/>
              <a:gd name="T12" fmla="*/ 43 w 130"/>
              <a:gd name="T13" fmla="*/ 68 h 129"/>
              <a:gd name="T14" fmla="*/ 43 w 130"/>
              <a:gd name="T15" fmla="*/ 65 h 129"/>
              <a:gd name="T16" fmla="*/ 43 w 130"/>
              <a:gd name="T17" fmla="*/ 62 h 129"/>
              <a:gd name="T18" fmla="*/ 39 w 130"/>
              <a:gd name="T19" fmla="*/ 51 h 129"/>
              <a:gd name="T20" fmla="*/ 49 w 130"/>
              <a:gd name="T21" fmla="*/ 31 h 129"/>
              <a:gd name="T22" fmla="*/ 73 w 130"/>
              <a:gd name="T23" fmla="*/ 26 h 129"/>
              <a:gd name="T24" fmla="*/ 87 w 130"/>
              <a:gd name="T25" fmla="*/ 38 h 129"/>
              <a:gd name="T26" fmla="*/ 89 w 130"/>
              <a:gd name="T27" fmla="*/ 55 h 129"/>
              <a:gd name="T28" fmla="*/ 79 w 130"/>
              <a:gd name="T29" fmla="*/ 74 h 129"/>
              <a:gd name="T30" fmla="*/ 67 w 130"/>
              <a:gd name="T31" fmla="*/ 76 h 129"/>
              <a:gd name="T32" fmla="*/ 63 w 130"/>
              <a:gd name="T33" fmla="*/ 70 h 129"/>
              <a:gd name="T34" fmla="*/ 64 w 130"/>
              <a:gd name="T35" fmla="*/ 62 h 129"/>
              <a:gd name="T36" fmla="*/ 68 w 130"/>
              <a:gd name="T37" fmla="*/ 49 h 129"/>
              <a:gd name="T38" fmla="*/ 68 w 130"/>
              <a:gd name="T39" fmla="*/ 43 h 129"/>
              <a:gd name="T40" fmla="*/ 64 w 130"/>
              <a:gd name="T41" fmla="*/ 39 h 129"/>
              <a:gd name="T42" fmla="*/ 60 w 130"/>
              <a:gd name="T43" fmla="*/ 38 h 129"/>
              <a:gd name="T44" fmla="*/ 55 w 130"/>
              <a:gd name="T45" fmla="*/ 39 h 129"/>
              <a:gd name="T46" fmla="*/ 51 w 130"/>
              <a:gd name="T47" fmla="*/ 44 h 129"/>
              <a:gd name="T48" fmla="*/ 51 w 130"/>
              <a:gd name="T49" fmla="*/ 53 h 129"/>
              <a:gd name="T50" fmla="*/ 51 w 130"/>
              <a:gd name="T51" fmla="*/ 65 h 129"/>
              <a:gd name="T52" fmla="*/ 47 w 130"/>
              <a:gd name="T53" fmla="*/ 82 h 129"/>
              <a:gd name="T54" fmla="*/ 45 w 130"/>
              <a:gd name="T55" fmla="*/ 93 h 129"/>
              <a:gd name="T56" fmla="*/ 43 w 130"/>
              <a:gd name="T57" fmla="*/ 95 h 129"/>
              <a:gd name="T58" fmla="*/ 43 w 130"/>
              <a:gd name="T59" fmla="*/ 103 h 129"/>
              <a:gd name="T60" fmla="*/ 45 w 130"/>
              <a:gd name="T61" fmla="*/ 111 h 129"/>
              <a:gd name="T62" fmla="*/ 46 w 130"/>
              <a:gd name="T63" fmla="*/ 112 h 129"/>
              <a:gd name="T64" fmla="*/ 47 w 130"/>
              <a:gd name="T65" fmla="*/ 111 h 129"/>
              <a:gd name="T66" fmla="*/ 55 w 130"/>
              <a:gd name="T67" fmla="*/ 95 h 129"/>
              <a:gd name="T68" fmla="*/ 62 w 130"/>
              <a:gd name="T69" fmla="*/ 82 h 129"/>
              <a:gd name="T70" fmla="*/ 73 w 130"/>
              <a:gd name="T71" fmla="*/ 86 h 129"/>
              <a:gd name="T72" fmla="*/ 91 w 130"/>
              <a:gd name="T73" fmla="*/ 79 h 129"/>
              <a:gd name="T74" fmla="*/ 102 w 130"/>
              <a:gd name="T75" fmla="*/ 56 h 129"/>
              <a:gd name="T76" fmla="*/ 100 w 130"/>
              <a:gd name="T77" fmla="*/ 32 h 129"/>
              <a:gd name="T78" fmla="*/ 81 w 130"/>
              <a:gd name="T79" fmla="*/ 18 h 129"/>
              <a:gd name="T80" fmla="*/ 13 w 130"/>
              <a:gd name="T81" fmla="*/ 0 h 129"/>
              <a:gd name="T82" fmla="*/ 121 w 130"/>
              <a:gd name="T83" fmla="*/ 0 h 129"/>
              <a:gd name="T84" fmla="*/ 127 w 130"/>
              <a:gd name="T85" fmla="*/ 5 h 129"/>
              <a:gd name="T86" fmla="*/ 130 w 130"/>
              <a:gd name="T87" fmla="*/ 13 h 129"/>
              <a:gd name="T88" fmla="*/ 128 w 130"/>
              <a:gd name="T89" fmla="*/ 120 h 129"/>
              <a:gd name="T90" fmla="*/ 125 w 130"/>
              <a:gd name="T91" fmla="*/ 127 h 129"/>
              <a:gd name="T92" fmla="*/ 117 w 130"/>
              <a:gd name="T93" fmla="*/ 129 h 129"/>
              <a:gd name="T94" fmla="*/ 8 w 130"/>
              <a:gd name="T95" fmla="*/ 129 h 129"/>
              <a:gd name="T96" fmla="*/ 3 w 130"/>
              <a:gd name="T97" fmla="*/ 124 h 129"/>
              <a:gd name="T98" fmla="*/ 0 w 130"/>
              <a:gd name="T99" fmla="*/ 116 h 129"/>
              <a:gd name="T100" fmla="*/ 0 w 130"/>
              <a:gd name="T101" fmla="*/ 9 h 129"/>
              <a:gd name="T102" fmla="*/ 5 w 130"/>
              <a:gd name="T103" fmla="*/ 2 h 129"/>
              <a:gd name="T104" fmla="*/ 13 w 130"/>
              <a:gd name="T105"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0" h="129">
                <a:moveTo>
                  <a:pt x="71" y="15"/>
                </a:moveTo>
                <a:lnTo>
                  <a:pt x="58" y="17"/>
                </a:lnTo>
                <a:lnTo>
                  <a:pt x="46" y="22"/>
                </a:lnTo>
                <a:lnTo>
                  <a:pt x="34" y="32"/>
                </a:lnTo>
                <a:lnTo>
                  <a:pt x="29" y="43"/>
                </a:lnTo>
                <a:lnTo>
                  <a:pt x="28" y="52"/>
                </a:lnTo>
                <a:lnTo>
                  <a:pt x="30" y="60"/>
                </a:lnTo>
                <a:lnTo>
                  <a:pt x="33" y="66"/>
                </a:lnTo>
                <a:lnTo>
                  <a:pt x="37" y="70"/>
                </a:lnTo>
                <a:lnTo>
                  <a:pt x="38" y="72"/>
                </a:lnTo>
                <a:lnTo>
                  <a:pt x="41" y="72"/>
                </a:lnTo>
                <a:lnTo>
                  <a:pt x="42" y="72"/>
                </a:lnTo>
                <a:lnTo>
                  <a:pt x="43" y="70"/>
                </a:lnTo>
                <a:lnTo>
                  <a:pt x="43" y="68"/>
                </a:lnTo>
                <a:lnTo>
                  <a:pt x="45" y="66"/>
                </a:lnTo>
                <a:lnTo>
                  <a:pt x="43" y="65"/>
                </a:lnTo>
                <a:lnTo>
                  <a:pt x="43" y="64"/>
                </a:lnTo>
                <a:lnTo>
                  <a:pt x="43" y="62"/>
                </a:lnTo>
                <a:lnTo>
                  <a:pt x="41" y="57"/>
                </a:lnTo>
                <a:lnTo>
                  <a:pt x="39" y="51"/>
                </a:lnTo>
                <a:lnTo>
                  <a:pt x="42" y="41"/>
                </a:lnTo>
                <a:lnTo>
                  <a:pt x="49" y="31"/>
                </a:lnTo>
                <a:lnTo>
                  <a:pt x="63" y="26"/>
                </a:lnTo>
                <a:lnTo>
                  <a:pt x="73" y="26"/>
                </a:lnTo>
                <a:lnTo>
                  <a:pt x="83" y="30"/>
                </a:lnTo>
                <a:lnTo>
                  <a:pt x="87" y="38"/>
                </a:lnTo>
                <a:lnTo>
                  <a:pt x="89" y="45"/>
                </a:lnTo>
                <a:lnTo>
                  <a:pt x="89" y="55"/>
                </a:lnTo>
                <a:lnTo>
                  <a:pt x="84" y="68"/>
                </a:lnTo>
                <a:lnTo>
                  <a:pt x="79" y="74"/>
                </a:lnTo>
                <a:lnTo>
                  <a:pt x="72" y="76"/>
                </a:lnTo>
                <a:lnTo>
                  <a:pt x="67" y="76"/>
                </a:lnTo>
                <a:lnTo>
                  <a:pt x="64" y="73"/>
                </a:lnTo>
                <a:lnTo>
                  <a:pt x="63" y="70"/>
                </a:lnTo>
                <a:lnTo>
                  <a:pt x="63" y="68"/>
                </a:lnTo>
                <a:lnTo>
                  <a:pt x="64" y="62"/>
                </a:lnTo>
                <a:lnTo>
                  <a:pt x="67" y="55"/>
                </a:lnTo>
                <a:lnTo>
                  <a:pt x="68" y="49"/>
                </a:lnTo>
                <a:lnTo>
                  <a:pt x="68" y="45"/>
                </a:lnTo>
                <a:lnTo>
                  <a:pt x="68" y="43"/>
                </a:lnTo>
                <a:lnTo>
                  <a:pt x="67" y="40"/>
                </a:lnTo>
                <a:lnTo>
                  <a:pt x="64" y="39"/>
                </a:lnTo>
                <a:lnTo>
                  <a:pt x="63" y="38"/>
                </a:lnTo>
                <a:lnTo>
                  <a:pt x="60" y="38"/>
                </a:lnTo>
                <a:lnTo>
                  <a:pt x="58" y="38"/>
                </a:lnTo>
                <a:lnTo>
                  <a:pt x="55" y="39"/>
                </a:lnTo>
                <a:lnTo>
                  <a:pt x="53" y="41"/>
                </a:lnTo>
                <a:lnTo>
                  <a:pt x="51" y="44"/>
                </a:lnTo>
                <a:lnTo>
                  <a:pt x="51" y="48"/>
                </a:lnTo>
                <a:lnTo>
                  <a:pt x="51" y="53"/>
                </a:lnTo>
                <a:lnTo>
                  <a:pt x="53" y="60"/>
                </a:lnTo>
                <a:lnTo>
                  <a:pt x="51" y="65"/>
                </a:lnTo>
                <a:lnTo>
                  <a:pt x="49" y="73"/>
                </a:lnTo>
                <a:lnTo>
                  <a:pt x="47" y="82"/>
                </a:lnTo>
                <a:lnTo>
                  <a:pt x="45" y="89"/>
                </a:lnTo>
                <a:lnTo>
                  <a:pt x="45" y="93"/>
                </a:lnTo>
                <a:lnTo>
                  <a:pt x="45" y="93"/>
                </a:lnTo>
                <a:lnTo>
                  <a:pt x="43" y="95"/>
                </a:lnTo>
                <a:lnTo>
                  <a:pt x="43" y="99"/>
                </a:lnTo>
                <a:lnTo>
                  <a:pt x="43" y="103"/>
                </a:lnTo>
                <a:lnTo>
                  <a:pt x="43" y="107"/>
                </a:lnTo>
                <a:lnTo>
                  <a:pt x="45" y="111"/>
                </a:lnTo>
                <a:lnTo>
                  <a:pt x="45" y="112"/>
                </a:lnTo>
                <a:lnTo>
                  <a:pt x="46" y="112"/>
                </a:lnTo>
                <a:lnTo>
                  <a:pt x="46" y="112"/>
                </a:lnTo>
                <a:lnTo>
                  <a:pt x="47" y="111"/>
                </a:lnTo>
                <a:lnTo>
                  <a:pt x="51" y="106"/>
                </a:lnTo>
                <a:lnTo>
                  <a:pt x="55" y="95"/>
                </a:lnTo>
                <a:lnTo>
                  <a:pt x="59" y="79"/>
                </a:lnTo>
                <a:lnTo>
                  <a:pt x="62" y="82"/>
                </a:lnTo>
                <a:lnTo>
                  <a:pt x="67" y="85"/>
                </a:lnTo>
                <a:lnTo>
                  <a:pt x="73" y="86"/>
                </a:lnTo>
                <a:lnTo>
                  <a:pt x="81" y="85"/>
                </a:lnTo>
                <a:lnTo>
                  <a:pt x="91" y="79"/>
                </a:lnTo>
                <a:lnTo>
                  <a:pt x="97" y="70"/>
                </a:lnTo>
                <a:lnTo>
                  <a:pt x="102" y="56"/>
                </a:lnTo>
                <a:lnTo>
                  <a:pt x="102" y="44"/>
                </a:lnTo>
                <a:lnTo>
                  <a:pt x="100" y="32"/>
                </a:lnTo>
                <a:lnTo>
                  <a:pt x="92" y="24"/>
                </a:lnTo>
                <a:lnTo>
                  <a:pt x="81" y="18"/>
                </a:lnTo>
                <a:lnTo>
                  <a:pt x="71" y="15"/>
                </a:lnTo>
                <a:close/>
                <a:moveTo>
                  <a:pt x="13" y="0"/>
                </a:moveTo>
                <a:lnTo>
                  <a:pt x="117" y="0"/>
                </a:lnTo>
                <a:lnTo>
                  <a:pt x="121" y="0"/>
                </a:lnTo>
                <a:lnTo>
                  <a:pt x="125" y="2"/>
                </a:lnTo>
                <a:lnTo>
                  <a:pt x="127" y="5"/>
                </a:lnTo>
                <a:lnTo>
                  <a:pt x="128" y="9"/>
                </a:lnTo>
                <a:lnTo>
                  <a:pt x="130" y="13"/>
                </a:lnTo>
                <a:lnTo>
                  <a:pt x="130" y="116"/>
                </a:lnTo>
                <a:lnTo>
                  <a:pt x="128" y="120"/>
                </a:lnTo>
                <a:lnTo>
                  <a:pt x="127" y="124"/>
                </a:lnTo>
                <a:lnTo>
                  <a:pt x="125" y="127"/>
                </a:lnTo>
                <a:lnTo>
                  <a:pt x="121" y="129"/>
                </a:lnTo>
                <a:lnTo>
                  <a:pt x="117" y="129"/>
                </a:lnTo>
                <a:lnTo>
                  <a:pt x="13" y="129"/>
                </a:lnTo>
                <a:lnTo>
                  <a:pt x="8" y="129"/>
                </a:lnTo>
                <a:lnTo>
                  <a:pt x="5" y="127"/>
                </a:lnTo>
                <a:lnTo>
                  <a:pt x="3" y="124"/>
                </a:lnTo>
                <a:lnTo>
                  <a:pt x="0" y="120"/>
                </a:lnTo>
                <a:lnTo>
                  <a:pt x="0" y="116"/>
                </a:lnTo>
                <a:lnTo>
                  <a:pt x="0" y="13"/>
                </a:lnTo>
                <a:lnTo>
                  <a:pt x="0" y="9"/>
                </a:lnTo>
                <a:lnTo>
                  <a:pt x="3" y="5"/>
                </a:lnTo>
                <a:lnTo>
                  <a:pt x="5" y="2"/>
                </a:lnTo>
                <a:lnTo>
                  <a:pt x="8" y="0"/>
                </a:lnTo>
                <a:lnTo>
                  <a:pt x="13" y="0"/>
                </a:lnTo>
                <a:close/>
              </a:path>
            </a:pathLst>
          </a:custGeom>
          <a:solidFill>
            <a:schemeClr val="accent1"/>
          </a:solidFill>
          <a:ln w="0">
            <a:noFill/>
            <a:prstDash val="solid"/>
            <a:round/>
            <a:headEnd/>
            <a:tailEnd/>
          </a:ln>
        </p:spPr>
        <p:txBody>
          <a:bodyPr anchor="ctr"/>
          <a:lstStyle/>
          <a:p>
            <a:pPr algn="ctr"/>
            <a:endParaRPr/>
          </a:p>
        </p:txBody>
      </p:sp>
      <p:sp>
        <p:nvSpPr>
          <p:cNvPr id="25" name="îṥļíďé">
            <a:extLst>
              <a:ext uri="{FF2B5EF4-FFF2-40B4-BE49-F238E27FC236}">
                <a16:creationId xmlns:a16="http://schemas.microsoft.com/office/drawing/2014/main" id="{F4AEBA0E-E7B4-47E9-85B8-A93E951657F5}"/>
              </a:ext>
            </a:extLst>
          </p:cNvPr>
          <p:cNvSpPr/>
          <p:nvPr/>
        </p:nvSpPr>
        <p:spPr bwMode="auto">
          <a:xfrm>
            <a:off x="6242611" y="1994237"/>
            <a:ext cx="230579" cy="245142"/>
          </a:xfrm>
          <a:custGeom>
            <a:avLst/>
            <a:gdLst>
              <a:gd name="T0" fmla="*/ 112 w 131"/>
              <a:gd name="T1" fmla="*/ 57 h 129"/>
              <a:gd name="T2" fmla="*/ 105 w 131"/>
              <a:gd name="T3" fmla="*/ 74 h 129"/>
              <a:gd name="T4" fmla="*/ 71 w 131"/>
              <a:gd name="T5" fmla="*/ 57 h 129"/>
              <a:gd name="T6" fmla="*/ 79 w 131"/>
              <a:gd name="T7" fmla="*/ 74 h 129"/>
              <a:gd name="T8" fmla="*/ 71 w 131"/>
              <a:gd name="T9" fmla="*/ 57 h 129"/>
              <a:gd name="T10" fmla="*/ 29 w 131"/>
              <a:gd name="T11" fmla="*/ 57 h 129"/>
              <a:gd name="T12" fmla="*/ 19 w 131"/>
              <a:gd name="T13" fmla="*/ 74 h 129"/>
              <a:gd name="T14" fmla="*/ 95 w 131"/>
              <a:gd name="T15" fmla="*/ 48 h 129"/>
              <a:gd name="T16" fmla="*/ 112 w 131"/>
              <a:gd name="T17" fmla="*/ 79 h 129"/>
              <a:gd name="T18" fmla="*/ 95 w 131"/>
              <a:gd name="T19" fmla="*/ 87 h 129"/>
              <a:gd name="T20" fmla="*/ 122 w 131"/>
              <a:gd name="T21" fmla="*/ 98 h 129"/>
              <a:gd name="T22" fmla="*/ 95 w 131"/>
              <a:gd name="T23" fmla="*/ 48 h 129"/>
              <a:gd name="T24" fmla="*/ 61 w 131"/>
              <a:gd name="T25" fmla="*/ 79 h 129"/>
              <a:gd name="T26" fmla="*/ 79 w 131"/>
              <a:gd name="T27" fmla="*/ 87 h 129"/>
              <a:gd name="T28" fmla="*/ 61 w 131"/>
              <a:gd name="T29" fmla="*/ 98 h 129"/>
              <a:gd name="T30" fmla="*/ 89 w 131"/>
              <a:gd name="T31" fmla="*/ 48 h 129"/>
              <a:gd name="T32" fmla="*/ 45 w 131"/>
              <a:gd name="T33" fmla="*/ 48 h 129"/>
              <a:gd name="T34" fmla="*/ 55 w 131"/>
              <a:gd name="T35" fmla="*/ 85 h 129"/>
              <a:gd name="T36" fmla="*/ 45 w 131"/>
              <a:gd name="T37" fmla="*/ 48 h 129"/>
              <a:gd name="T38" fmla="*/ 45 w 131"/>
              <a:gd name="T39" fmla="*/ 41 h 129"/>
              <a:gd name="T40" fmla="*/ 55 w 131"/>
              <a:gd name="T41" fmla="*/ 31 h 129"/>
              <a:gd name="T42" fmla="*/ 29 w 131"/>
              <a:gd name="T43" fmla="*/ 31 h 129"/>
              <a:gd name="T44" fmla="*/ 8 w 131"/>
              <a:gd name="T45" fmla="*/ 48 h 129"/>
              <a:gd name="T46" fmla="*/ 40 w 131"/>
              <a:gd name="T47" fmla="*/ 85 h 129"/>
              <a:gd name="T48" fmla="*/ 29 w 131"/>
              <a:gd name="T49" fmla="*/ 31 h 129"/>
              <a:gd name="T50" fmla="*/ 118 w 131"/>
              <a:gd name="T51" fmla="*/ 0 h 129"/>
              <a:gd name="T52" fmla="*/ 126 w 131"/>
              <a:gd name="T53" fmla="*/ 2 h 129"/>
              <a:gd name="T54" fmla="*/ 130 w 131"/>
              <a:gd name="T55" fmla="*/ 9 h 129"/>
              <a:gd name="T56" fmla="*/ 131 w 131"/>
              <a:gd name="T57" fmla="*/ 116 h 129"/>
              <a:gd name="T58" fmla="*/ 129 w 131"/>
              <a:gd name="T59" fmla="*/ 124 h 129"/>
              <a:gd name="T60" fmla="*/ 122 w 131"/>
              <a:gd name="T61" fmla="*/ 129 h 129"/>
              <a:gd name="T62" fmla="*/ 13 w 131"/>
              <a:gd name="T63" fmla="*/ 129 h 129"/>
              <a:gd name="T64" fmla="*/ 6 w 131"/>
              <a:gd name="T65" fmla="*/ 127 h 129"/>
              <a:gd name="T66" fmla="*/ 2 w 131"/>
              <a:gd name="T67" fmla="*/ 120 h 129"/>
              <a:gd name="T68" fmla="*/ 0 w 131"/>
              <a:gd name="T69" fmla="*/ 13 h 129"/>
              <a:gd name="T70" fmla="*/ 3 w 131"/>
              <a:gd name="T71" fmla="*/ 5 h 129"/>
              <a:gd name="T72" fmla="*/ 9 w 131"/>
              <a:gd name="T73"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1" h="129">
                <a:moveTo>
                  <a:pt x="105" y="57"/>
                </a:moveTo>
                <a:lnTo>
                  <a:pt x="112" y="57"/>
                </a:lnTo>
                <a:lnTo>
                  <a:pt x="112" y="74"/>
                </a:lnTo>
                <a:lnTo>
                  <a:pt x="105" y="74"/>
                </a:lnTo>
                <a:lnTo>
                  <a:pt x="105" y="57"/>
                </a:lnTo>
                <a:close/>
                <a:moveTo>
                  <a:pt x="71" y="57"/>
                </a:moveTo>
                <a:lnTo>
                  <a:pt x="79" y="57"/>
                </a:lnTo>
                <a:lnTo>
                  <a:pt x="79" y="74"/>
                </a:lnTo>
                <a:lnTo>
                  <a:pt x="71" y="74"/>
                </a:lnTo>
                <a:lnTo>
                  <a:pt x="71" y="57"/>
                </a:lnTo>
                <a:close/>
                <a:moveTo>
                  <a:pt x="19" y="57"/>
                </a:moveTo>
                <a:lnTo>
                  <a:pt x="29" y="57"/>
                </a:lnTo>
                <a:lnTo>
                  <a:pt x="29" y="74"/>
                </a:lnTo>
                <a:lnTo>
                  <a:pt x="19" y="74"/>
                </a:lnTo>
                <a:lnTo>
                  <a:pt x="19" y="57"/>
                </a:lnTo>
                <a:close/>
                <a:moveTo>
                  <a:pt x="95" y="48"/>
                </a:moveTo>
                <a:lnTo>
                  <a:pt x="95" y="79"/>
                </a:lnTo>
                <a:lnTo>
                  <a:pt x="112" y="79"/>
                </a:lnTo>
                <a:lnTo>
                  <a:pt x="112" y="87"/>
                </a:lnTo>
                <a:lnTo>
                  <a:pt x="95" y="87"/>
                </a:lnTo>
                <a:lnTo>
                  <a:pt x="95" y="98"/>
                </a:lnTo>
                <a:lnTo>
                  <a:pt x="122" y="98"/>
                </a:lnTo>
                <a:lnTo>
                  <a:pt x="122" y="48"/>
                </a:lnTo>
                <a:lnTo>
                  <a:pt x="95" y="48"/>
                </a:lnTo>
                <a:close/>
                <a:moveTo>
                  <a:pt x="61" y="48"/>
                </a:moveTo>
                <a:lnTo>
                  <a:pt x="61" y="79"/>
                </a:lnTo>
                <a:lnTo>
                  <a:pt x="79" y="79"/>
                </a:lnTo>
                <a:lnTo>
                  <a:pt x="79" y="87"/>
                </a:lnTo>
                <a:lnTo>
                  <a:pt x="61" y="87"/>
                </a:lnTo>
                <a:lnTo>
                  <a:pt x="61" y="98"/>
                </a:lnTo>
                <a:lnTo>
                  <a:pt x="89" y="98"/>
                </a:lnTo>
                <a:lnTo>
                  <a:pt x="89" y="48"/>
                </a:lnTo>
                <a:lnTo>
                  <a:pt x="61" y="48"/>
                </a:lnTo>
                <a:close/>
                <a:moveTo>
                  <a:pt x="45" y="48"/>
                </a:moveTo>
                <a:lnTo>
                  <a:pt x="45" y="85"/>
                </a:lnTo>
                <a:lnTo>
                  <a:pt x="55" y="85"/>
                </a:lnTo>
                <a:lnTo>
                  <a:pt x="55" y="48"/>
                </a:lnTo>
                <a:lnTo>
                  <a:pt x="45" y="48"/>
                </a:lnTo>
                <a:close/>
                <a:moveTo>
                  <a:pt x="45" y="31"/>
                </a:moveTo>
                <a:lnTo>
                  <a:pt x="45" y="41"/>
                </a:lnTo>
                <a:lnTo>
                  <a:pt x="55" y="41"/>
                </a:lnTo>
                <a:lnTo>
                  <a:pt x="55" y="31"/>
                </a:lnTo>
                <a:lnTo>
                  <a:pt x="45" y="31"/>
                </a:lnTo>
                <a:close/>
                <a:moveTo>
                  <a:pt x="29" y="31"/>
                </a:moveTo>
                <a:lnTo>
                  <a:pt x="29" y="48"/>
                </a:lnTo>
                <a:lnTo>
                  <a:pt x="8" y="48"/>
                </a:lnTo>
                <a:lnTo>
                  <a:pt x="8" y="85"/>
                </a:lnTo>
                <a:lnTo>
                  <a:pt x="40" y="85"/>
                </a:lnTo>
                <a:lnTo>
                  <a:pt x="40" y="31"/>
                </a:lnTo>
                <a:lnTo>
                  <a:pt x="29" y="31"/>
                </a:lnTo>
                <a:close/>
                <a:moveTo>
                  <a:pt x="13" y="0"/>
                </a:moveTo>
                <a:lnTo>
                  <a:pt x="118" y="0"/>
                </a:lnTo>
                <a:lnTo>
                  <a:pt x="122" y="0"/>
                </a:lnTo>
                <a:lnTo>
                  <a:pt x="126" y="2"/>
                </a:lnTo>
                <a:lnTo>
                  <a:pt x="129" y="5"/>
                </a:lnTo>
                <a:lnTo>
                  <a:pt x="130" y="9"/>
                </a:lnTo>
                <a:lnTo>
                  <a:pt x="131" y="13"/>
                </a:lnTo>
                <a:lnTo>
                  <a:pt x="131" y="116"/>
                </a:lnTo>
                <a:lnTo>
                  <a:pt x="130" y="120"/>
                </a:lnTo>
                <a:lnTo>
                  <a:pt x="129" y="124"/>
                </a:lnTo>
                <a:lnTo>
                  <a:pt x="126" y="127"/>
                </a:lnTo>
                <a:lnTo>
                  <a:pt x="122" y="129"/>
                </a:lnTo>
                <a:lnTo>
                  <a:pt x="118" y="129"/>
                </a:lnTo>
                <a:lnTo>
                  <a:pt x="13" y="129"/>
                </a:lnTo>
                <a:lnTo>
                  <a:pt x="9" y="129"/>
                </a:lnTo>
                <a:lnTo>
                  <a:pt x="6" y="127"/>
                </a:lnTo>
                <a:lnTo>
                  <a:pt x="3" y="124"/>
                </a:lnTo>
                <a:lnTo>
                  <a:pt x="2" y="120"/>
                </a:lnTo>
                <a:lnTo>
                  <a:pt x="0" y="116"/>
                </a:lnTo>
                <a:lnTo>
                  <a:pt x="0" y="13"/>
                </a:lnTo>
                <a:lnTo>
                  <a:pt x="2" y="9"/>
                </a:lnTo>
                <a:lnTo>
                  <a:pt x="3" y="5"/>
                </a:lnTo>
                <a:lnTo>
                  <a:pt x="6" y="2"/>
                </a:lnTo>
                <a:lnTo>
                  <a:pt x="9" y="0"/>
                </a:lnTo>
                <a:lnTo>
                  <a:pt x="13" y="0"/>
                </a:lnTo>
                <a:close/>
              </a:path>
            </a:pathLst>
          </a:custGeom>
          <a:solidFill>
            <a:schemeClr val="bg1">
              <a:lumMod val="65000"/>
            </a:schemeClr>
          </a:solidFill>
          <a:ln w="0">
            <a:noFill/>
            <a:prstDash val="solid"/>
            <a:round/>
            <a:headEnd/>
            <a:tailEnd/>
          </a:ln>
        </p:spPr>
        <p:txBody>
          <a:bodyPr anchor="ctr"/>
          <a:lstStyle/>
          <a:p>
            <a:pPr algn="ctr"/>
            <a:endParaRPr/>
          </a:p>
        </p:txBody>
      </p:sp>
      <p:sp>
        <p:nvSpPr>
          <p:cNvPr id="26" name="ïŝḻîḋe">
            <a:extLst>
              <a:ext uri="{FF2B5EF4-FFF2-40B4-BE49-F238E27FC236}">
                <a16:creationId xmlns:a16="http://schemas.microsoft.com/office/drawing/2014/main" id="{28D615EA-3C5C-4D9F-A314-EED27B93278E}"/>
              </a:ext>
            </a:extLst>
          </p:cNvPr>
          <p:cNvSpPr/>
          <p:nvPr/>
        </p:nvSpPr>
        <p:spPr bwMode="auto">
          <a:xfrm>
            <a:off x="7985755" y="1620889"/>
            <a:ext cx="228818" cy="245142"/>
          </a:xfrm>
          <a:custGeom>
            <a:avLst/>
            <a:gdLst>
              <a:gd name="T0" fmla="*/ 18 w 130"/>
              <a:gd name="T1" fmla="*/ 113 h 129"/>
              <a:gd name="T2" fmla="*/ 38 w 130"/>
              <a:gd name="T3" fmla="*/ 47 h 129"/>
              <a:gd name="T4" fmla="*/ 93 w 130"/>
              <a:gd name="T5" fmla="*/ 45 h 129"/>
              <a:gd name="T6" fmla="*/ 84 w 130"/>
              <a:gd name="T7" fmla="*/ 47 h 129"/>
              <a:gd name="T8" fmla="*/ 77 w 130"/>
              <a:gd name="T9" fmla="*/ 52 h 129"/>
              <a:gd name="T10" fmla="*/ 73 w 130"/>
              <a:gd name="T11" fmla="*/ 57 h 129"/>
              <a:gd name="T12" fmla="*/ 72 w 130"/>
              <a:gd name="T13" fmla="*/ 47 h 129"/>
              <a:gd name="T14" fmla="*/ 54 w 130"/>
              <a:gd name="T15" fmla="*/ 69 h 129"/>
              <a:gd name="T16" fmla="*/ 75 w 130"/>
              <a:gd name="T17" fmla="*/ 113 h 129"/>
              <a:gd name="T18" fmla="*/ 75 w 130"/>
              <a:gd name="T19" fmla="*/ 73 h 129"/>
              <a:gd name="T20" fmla="*/ 77 w 130"/>
              <a:gd name="T21" fmla="*/ 69 h 129"/>
              <a:gd name="T22" fmla="*/ 80 w 130"/>
              <a:gd name="T23" fmla="*/ 64 h 129"/>
              <a:gd name="T24" fmla="*/ 85 w 130"/>
              <a:gd name="T25" fmla="*/ 62 h 129"/>
              <a:gd name="T26" fmla="*/ 92 w 130"/>
              <a:gd name="T27" fmla="*/ 65 h 129"/>
              <a:gd name="T28" fmla="*/ 94 w 130"/>
              <a:gd name="T29" fmla="*/ 70 h 129"/>
              <a:gd name="T30" fmla="*/ 96 w 130"/>
              <a:gd name="T31" fmla="*/ 78 h 129"/>
              <a:gd name="T32" fmla="*/ 114 w 130"/>
              <a:gd name="T33" fmla="*/ 113 h 129"/>
              <a:gd name="T34" fmla="*/ 113 w 130"/>
              <a:gd name="T35" fmla="*/ 61 h 129"/>
              <a:gd name="T36" fmla="*/ 102 w 130"/>
              <a:gd name="T37" fmla="*/ 47 h 129"/>
              <a:gd name="T38" fmla="*/ 29 w 130"/>
              <a:gd name="T39" fmla="*/ 17 h 129"/>
              <a:gd name="T40" fmla="*/ 22 w 130"/>
              <a:gd name="T41" fmla="*/ 18 h 129"/>
              <a:gd name="T42" fmla="*/ 18 w 130"/>
              <a:gd name="T43" fmla="*/ 23 h 129"/>
              <a:gd name="T44" fmla="*/ 18 w 130"/>
              <a:gd name="T45" fmla="*/ 31 h 129"/>
              <a:gd name="T46" fmla="*/ 25 w 130"/>
              <a:gd name="T47" fmla="*/ 36 h 129"/>
              <a:gd name="T48" fmla="*/ 34 w 130"/>
              <a:gd name="T49" fmla="*/ 36 h 129"/>
              <a:gd name="T50" fmla="*/ 41 w 130"/>
              <a:gd name="T51" fmla="*/ 31 h 129"/>
              <a:gd name="T52" fmla="*/ 41 w 130"/>
              <a:gd name="T53" fmla="*/ 23 h 129"/>
              <a:gd name="T54" fmla="*/ 37 w 130"/>
              <a:gd name="T55" fmla="*/ 18 h 129"/>
              <a:gd name="T56" fmla="*/ 29 w 130"/>
              <a:gd name="T57" fmla="*/ 17 h 129"/>
              <a:gd name="T58" fmla="*/ 117 w 130"/>
              <a:gd name="T59" fmla="*/ 0 h 129"/>
              <a:gd name="T60" fmla="*/ 125 w 130"/>
              <a:gd name="T61" fmla="*/ 2 h 129"/>
              <a:gd name="T62" fmla="*/ 128 w 130"/>
              <a:gd name="T63" fmla="*/ 9 h 129"/>
              <a:gd name="T64" fmla="*/ 130 w 130"/>
              <a:gd name="T65" fmla="*/ 116 h 129"/>
              <a:gd name="T66" fmla="*/ 127 w 130"/>
              <a:gd name="T67" fmla="*/ 124 h 129"/>
              <a:gd name="T68" fmla="*/ 121 w 130"/>
              <a:gd name="T69" fmla="*/ 129 h 129"/>
              <a:gd name="T70" fmla="*/ 13 w 130"/>
              <a:gd name="T71" fmla="*/ 129 h 129"/>
              <a:gd name="T72" fmla="*/ 5 w 130"/>
              <a:gd name="T73" fmla="*/ 127 h 129"/>
              <a:gd name="T74" fmla="*/ 0 w 130"/>
              <a:gd name="T75" fmla="*/ 120 h 129"/>
              <a:gd name="T76" fmla="*/ 0 w 130"/>
              <a:gd name="T77" fmla="*/ 13 h 129"/>
              <a:gd name="T78" fmla="*/ 3 w 130"/>
              <a:gd name="T79" fmla="*/ 5 h 129"/>
              <a:gd name="T80" fmla="*/ 8 w 130"/>
              <a:gd name="T81"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0" h="129">
                <a:moveTo>
                  <a:pt x="18" y="47"/>
                </a:moveTo>
                <a:lnTo>
                  <a:pt x="18" y="113"/>
                </a:lnTo>
                <a:lnTo>
                  <a:pt x="38" y="113"/>
                </a:lnTo>
                <a:lnTo>
                  <a:pt x="38" y="47"/>
                </a:lnTo>
                <a:lnTo>
                  <a:pt x="18" y="47"/>
                </a:lnTo>
                <a:close/>
                <a:moveTo>
                  <a:pt x="93" y="45"/>
                </a:moveTo>
                <a:lnTo>
                  <a:pt x="88" y="45"/>
                </a:lnTo>
                <a:lnTo>
                  <a:pt x="84" y="47"/>
                </a:lnTo>
                <a:lnTo>
                  <a:pt x="80" y="49"/>
                </a:lnTo>
                <a:lnTo>
                  <a:pt x="77" y="52"/>
                </a:lnTo>
                <a:lnTo>
                  <a:pt x="75" y="55"/>
                </a:lnTo>
                <a:lnTo>
                  <a:pt x="73" y="57"/>
                </a:lnTo>
                <a:lnTo>
                  <a:pt x="72" y="57"/>
                </a:lnTo>
                <a:lnTo>
                  <a:pt x="72" y="47"/>
                </a:lnTo>
                <a:lnTo>
                  <a:pt x="54" y="47"/>
                </a:lnTo>
                <a:lnTo>
                  <a:pt x="54" y="69"/>
                </a:lnTo>
                <a:lnTo>
                  <a:pt x="54" y="113"/>
                </a:lnTo>
                <a:lnTo>
                  <a:pt x="75" y="113"/>
                </a:lnTo>
                <a:lnTo>
                  <a:pt x="75" y="77"/>
                </a:lnTo>
                <a:lnTo>
                  <a:pt x="75" y="73"/>
                </a:lnTo>
                <a:lnTo>
                  <a:pt x="76" y="70"/>
                </a:lnTo>
                <a:lnTo>
                  <a:pt x="77" y="69"/>
                </a:lnTo>
                <a:lnTo>
                  <a:pt x="79" y="66"/>
                </a:lnTo>
                <a:lnTo>
                  <a:pt x="80" y="64"/>
                </a:lnTo>
                <a:lnTo>
                  <a:pt x="83" y="62"/>
                </a:lnTo>
                <a:lnTo>
                  <a:pt x="85" y="62"/>
                </a:lnTo>
                <a:lnTo>
                  <a:pt x="89" y="64"/>
                </a:lnTo>
                <a:lnTo>
                  <a:pt x="92" y="65"/>
                </a:lnTo>
                <a:lnTo>
                  <a:pt x="93" y="66"/>
                </a:lnTo>
                <a:lnTo>
                  <a:pt x="94" y="70"/>
                </a:lnTo>
                <a:lnTo>
                  <a:pt x="96" y="73"/>
                </a:lnTo>
                <a:lnTo>
                  <a:pt x="96" y="78"/>
                </a:lnTo>
                <a:lnTo>
                  <a:pt x="96" y="113"/>
                </a:lnTo>
                <a:lnTo>
                  <a:pt x="114" y="113"/>
                </a:lnTo>
                <a:lnTo>
                  <a:pt x="114" y="76"/>
                </a:lnTo>
                <a:lnTo>
                  <a:pt x="113" y="61"/>
                </a:lnTo>
                <a:lnTo>
                  <a:pt x="109" y="52"/>
                </a:lnTo>
                <a:lnTo>
                  <a:pt x="102" y="47"/>
                </a:lnTo>
                <a:lnTo>
                  <a:pt x="93" y="45"/>
                </a:lnTo>
                <a:close/>
                <a:moveTo>
                  <a:pt x="29" y="17"/>
                </a:moveTo>
                <a:lnTo>
                  <a:pt x="25" y="17"/>
                </a:lnTo>
                <a:lnTo>
                  <a:pt x="22" y="18"/>
                </a:lnTo>
                <a:lnTo>
                  <a:pt x="20" y="21"/>
                </a:lnTo>
                <a:lnTo>
                  <a:pt x="18" y="23"/>
                </a:lnTo>
                <a:lnTo>
                  <a:pt x="18" y="27"/>
                </a:lnTo>
                <a:lnTo>
                  <a:pt x="18" y="31"/>
                </a:lnTo>
                <a:lnTo>
                  <a:pt x="21" y="34"/>
                </a:lnTo>
                <a:lnTo>
                  <a:pt x="25" y="36"/>
                </a:lnTo>
                <a:lnTo>
                  <a:pt x="29" y="38"/>
                </a:lnTo>
                <a:lnTo>
                  <a:pt x="34" y="36"/>
                </a:lnTo>
                <a:lnTo>
                  <a:pt x="38" y="34"/>
                </a:lnTo>
                <a:lnTo>
                  <a:pt x="41" y="31"/>
                </a:lnTo>
                <a:lnTo>
                  <a:pt x="41" y="27"/>
                </a:lnTo>
                <a:lnTo>
                  <a:pt x="41" y="23"/>
                </a:lnTo>
                <a:lnTo>
                  <a:pt x="39" y="21"/>
                </a:lnTo>
                <a:lnTo>
                  <a:pt x="37" y="18"/>
                </a:lnTo>
                <a:lnTo>
                  <a:pt x="33" y="17"/>
                </a:lnTo>
                <a:lnTo>
                  <a:pt x="29" y="17"/>
                </a:lnTo>
                <a:close/>
                <a:moveTo>
                  <a:pt x="13" y="0"/>
                </a:moveTo>
                <a:lnTo>
                  <a:pt x="117" y="0"/>
                </a:lnTo>
                <a:lnTo>
                  <a:pt x="121" y="0"/>
                </a:lnTo>
                <a:lnTo>
                  <a:pt x="125" y="2"/>
                </a:lnTo>
                <a:lnTo>
                  <a:pt x="127" y="5"/>
                </a:lnTo>
                <a:lnTo>
                  <a:pt x="128" y="9"/>
                </a:lnTo>
                <a:lnTo>
                  <a:pt x="130" y="13"/>
                </a:lnTo>
                <a:lnTo>
                  <a:pt x="130" y="116"/>
                </a:lnTo>
                <a:lnTo>
                  <a:pt x="128" y="120"/>
                </a:lnTo>
                <a:lnTo>
                  <a:pt x="127" y="124"/>
                </a:lnTo>
                <a:lnTo>
                  <a:pt x="125" y="127"/>
                </a:lnTo>
                <a:lnTo>
                  <a:pt x="121" y="129"/>
                </a:lnTo>
                <a:lnTo>
                  <a:pt x="117" y="129"/>
                </a:lnTo>
                <a:lnTo>
                  <a:pt x="13" y="129"/>
                </a:lnTo>
                <a:lnTo>
                  <a:pt x="8" y="129"/>
                </a:lnTo>
                <a:lnTo>
                  <a:pt x="5" y="127"/>
                </a:lnTo>
                <a:lnTo>
                  <a:pt x="3" y="124"/>
                </a:lnTo>
                <a:lnTo>
                  <a:pt x="0" y="120"/>
                </a:lnTo>
                <a:lnTo>
                  <a:pt x="0" y="116"/>
                </a:lnTo>
                <a:lnTo>
                  <a:pt x="0" y="13"/>
                </a:lnTo>
                <a:lnTo>
                  <a:pt x="0" y="9"/>
                </a:lnTo>
                <a:lnTo>
                  <a:pt x="3" y="5"/>
                </a:lnTo>
                <a:lnTo>
                  <a:pt x="5" y="2"/>
                </a:lnTo>
                <a:lnTo>
                  <a:pt x="8" y="0"/>
                </a:lnTo>
                <a:lnTo>
                  <a:pt x="13" y="0"/>
                </a:lnTo>
                <a:close/>
              </a:path>
            </a:pathLst>
          </a:custGeom>
          <a:solidFill>
            <a:schemeClr val="accent1"/>
          </a:solidFill>
          <a:ln w="0">
            <a:noFill/>
            <a:prstDash val="solid"/>
            <a:round/>
            <a:headEnd/>
            <a:tailEnd/>
          </a:ln>
        </p:spPr>
        <p:txBody>
          <a:bodyPr anchor="ctr"/>
          <a:lstStyle/>
          <a:p>
            <a:pPr algn="ctr"/>
            <a:endParaRPr/>
          </a:p>
        </p:txBody>
      </p:sp>
      <p:sp>
        <p:nvSpPr>
          <p:cNvPr id="27" name="îṡḷiḋè">
            <a:extLst>
              <a:ext uri="{FF2B5EF4-FFF2-40B4-BE49-F238E27FC236}">
                <a16:creationId xmlns:a16="http://schemas.microsoft.com/office/drawing/2014/main" id="{361F5991-F53B-4571-A3B0-4B18E2255FCB}"/>
              </a:ext>
            </a:extLst>
          </p:cNvPr>
          <p:cNvSpPr/>
          <p:nvPr/>
        </p:nvSpPr>
        <p:spPr bwMode="auto">
          <a:xfrm>
            <a:off x="9246958" y="1247541"/>
            <a:ext cx="227059" cy="245142"/>
          </a:xfrm>
          <a:custGeom>
            <a:avLst/>
            <a:gdLst>
              <a:gd name="T0" fmla="*/ 78 w 129"/>
              <a:gd name="T1" fmla="*/ 85 h 129"/>
              <a:gd name="T2" fmla="*/ 82 w 129"/>
              <a:gd name="T3" fmla="*/ 103 h 129"/>
              <a:gd name="T4" fmla="*/ 66 w 129"/>
              <a:gd name="T5" fmla="*/ 106 h 129"/>
              <a:gd name="T6" fmla="*/ 40 w 129"/>
              <a:gd name="T7" fmla="*/ 97 h 129"/>
              <a:gd name="T8" fmla="*/ 48 w 129"/>
              <a:gd name="T9" fmla="*/ 86 h 129"/>
              <a:gd name="T10" fmla="*/ 73 w 129"/>
              <a:gd name="T11" fmla="*/ 71 h 129"/>
              <a:gd name="T12" fmla="*/ 94 w 129"/>
              <a:gd name="T13" fmla="*/ 68 h 129"/>
              <a:gd name="T14" fmla="*/ 107 w 129"/>
              <a:gd name="T15" fmla="*/ 71 h 129"/>
              <a:gd name="T16" fmla="*/ 89 w 129"/>
              <a:gd name="T17" fmla="*/ 99 h 129"/>
              <a:gd name="T18" fmla="*/ 86 w 129"/>
              <a:gd name="T19" fmla="*/ 82 h 129"/>
              <a:gd name="T20" fmla="*/ 94 w 129"/>
              <a:gd name="T21" fmla="*/ 68 h 129"/>
              <a:gd name="T22" fmla="*/ 70 w 129"/>
              <a:gd name="T23" fmla="*/ 64 h 129"/>
              <a:gd name="T24" fmla="*/ 57 w 129"/>
              <a:gd name="T25" fmla="*/ 69 h 129"/>
              <a:gd name="T26" fmla="*/ 41 w 129"/>
              <a:gd name="T27" fmla="*/ 84 h 129"/>
              <a:gd name="T28" fmla="*/ 35 w 129"/>
              <a:gd name="T29" fmla="*/ 92 h 129"/>
              <a:gd name="T30" fmla="*/ 24 w 129"/>
              <a:gd name="T31" fmla="*/ 64 h 129"/>
              <a:gd name="T32" fmla="*/ 28 w 129"/>
              <a:gd name="T33" fmla="*/ 63 h 129"/>
              <a:gd name="T34" fmla="*/ 52 w 129"/>
              <a:gd name="T35" fmla="*/ 60 h 129"/>
              <a:gd name="T36" fmla="*/ 98 w 129"/>
              <a:gd name="T37" fmla="*/ 38 h 129"/>
              <a:gd name="T38" fmla="*/ 108 w 129"/>
              <a:gd name="T39" fmla="*/ 64 h 129"/>
              <a:gd name="T40" fmla="*/ 93 w 129"/>
              <a:gd name="T41" fmla="*/ 61 h 129"/>
              <a:gd name="T42" fmla="*/ 78 w 129"/>
              <a:gd name="T43" fmla="*/ 60 h 129"/>
              <a:gd name="T44" fmla="*/ 87 w 129"/>
              <a:gd name="T45" fmla="*/ 47 h 129"/>
              <a:gd name="T46" fmla="*/ 98 w 129"/>
              <a:gd name="T47" fmla="*/ 38 h 129"/>
              <a:gd name="T48" fmla="*/ 51 w 129"/>
              <a:gd name="T49" fmla="*/ 30 h 129"/>
              <a:gd name="T50" fmla="*/ 64 w 129"/>
              <a:gd name="T51" fmla="*/ 51 h 129"/>
              <a:gd name="T52" fmla="*/ 31 w 129"/>
              <a:gd name="T53" fmla="*/ 55 h 129"/>
              <a:gd name="T54" fmla="*/ 30 w 129"/>
              <a:gd name="T55" fmla="*/ 43 h 129"/>
              <a:gd name="T56" fmla="*/ 48 w 129"/>
              <a:gd name="T57" fmla="*/ 26 h 129"/>
              <a:gd name="T58" fmla="*/ 81 w 129"/>
              <a:gd name="T59" fmla="*/ 25 h 129"/>
              <a:gd name="T60" fmla="*/ 91 w 129"/>
              <a:gd name="T61" fmla="*/ 37 h 129"/>
              <a:gd name="T62" fmla="*/ 72 w 129"/>
              <a:gd name="T63" fmla="*/ 48 h 129"/>
              <a:gd name="T64" fmla="*/ 58 w 129"/>
              <a:gd name="T65" fmla="*/ 27 h 129"/>
              <a:gd name="T66" fmla="*/ 61 w 129"/>
              <a:gd name="T67" fmla="*/ 22 h 129"/>
              <a:gd name="T68" fmla="*/ 66 w 129"/>
              <a:gd name="T69" fmla="*/ 16 h 129"/>
              <a:gd name="T70" fmla="*/ 31 w 129"/>
              <a:gd name="T71" fmla="*/ 30 h 129"/>
              <a:gd name="T72" fmla="*/ 17 w 129"/>
              <a:gd name="T73" fmla="*/ 64 h 129"/>
              <a:gd name="T74" fmla="*/ 31 w 129"/>
              <a:gd name="T75" fmla="*/ 98 h 129"/>
              <a:gd name="T76" fmla="*/ 66 w 129"/>
              <a:gd name="T77" fmla="*/ 112 h 129"/>
              <a:gd name="T78" fmla="*/ 100 w 129"/>
              <a:gd name="T79" fmla="*/ 98 h 129"/>
              <a:gd name="T80" fmla="*/ 115 w 129"/>
              <a:gd name="T81" fmla="*/ 64 h 129"/>
              <a:gd name="T82" fmla="*/ 100 w 129"/>
              <a:gd name="T83" fmla="*/ 30 h 129"/>
              <a:gd name="T84" fmla="*/ 66 w 129"/>
              <a:gd name="T85" fmla="*/ 16 h 129"/>
              <a:gd name="T86" fmla="*/ 117 w 129"/>
              <a:gd name="T87" fmla="*/ 0 h 129"/>
              <a:gd name="T88" fmla="*/ 124 w 129"/>
              <a:gd name="T89" fmla="*/ 3 h 129"/>
              <a:gd name="T90" fmla="*/ 129 w 129"/>
              <a:gd name="T91" fmla="*/ 8 h 129"/>
              <a:gd name="T92" fmla="*/ 129 w 129"/>
              <a:gd name="T93" fmla="*/ 116 h 129"/>
              <a:gd name="T94" fmla="*/ 128 w 129"/>
              <a:gd name="T95" fmla="*/ 124 h 129"/>
              <a:gd name="T96" fmla="*/ 121 w 129"/>
              <a:gd name="T97" fmla="*/ 128 h 129"/>
              <a:gd name="T98" fmla="*/ 13 w 129"/>
              <a:gd name="T99" fmla="*/ 129 h 129"/>
              <a:gd name="T100" fmla="*/ 5 w 129"/>
              <a:gd name="T101" fmla="*/ 127 h 129"/>
              <a:gd name="T102" fmla="*/ 1 w 129"/>
              <a:gd name="T103" fmla="*/ 120 h 129"/>
              <a:gd name="T104" fmla="*/ 0 w 129"/>
              <a:gd name="T105" fmla="*/ 13 h 129"/>
              <a:gd name="T106" fmla="*/ 2 w 129"/>
              <a:gd name="T107" fmla="*/ 5 h 129"/>
              <a:gd name="T108" fmla="*/ 9 w 129"/>
              <a:gd name="T109"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9" h="129">
                <a:moveTo>
                  <a:pt x="73" y="71"/>
                </a:moveTo>
                <a:lnTo>
                  <a:pt x="78" y="85"/>
                </a:lnTo>
                <a:lnTo>
                  <a:pt x="81" y="97"/>
                </a:lnTo>
                <a:lnTo>
                  <a:pt x="82" y="103"/>
                </a:lnTo>
                <a:lnTo>
                  <a:pt x="74" y="105"/>
                </a:lnTo>
                <a:lnTo>
                  <a:pt x="66" y="106"/>
                </a:lnTo>
                <a:lnTo>
                  <a:pt x="52" y="103"/>
                </a:lnTo>
                <a:lnTo>
                  <a:pt x="40" y="97"/>
                </a:lnTo>
                <a:lnTo>
                  <a:pt x="43" y="94"/>
                </a:lnTo>
                <a:lnTo>
                  <a:pt x="48" y="86"/>
                </a:lnTo>
                <a:lnTo>
                  <a:pt x="58" y="78"/>
                </a:lnTo>
                <a:lnTo>
                  <a:pt x="73" y="71"/>
                </a:lnTo>
                <a:lnTo>
                  <a:pt x="73" y="71"/>
                </a:lnTo>
                <a:close/>
                <a:moveTo>
                  <a:pt x="94" y="68"/>
                </a:moveTo>
                <a:lnTo>
                  <a:pt x="103" y="69"/>
                </a:lnTo>
                <a:lnTo>
                  <a:pt x="107" y="71"/>
                </a:lnTo>
                <a:lnTo>
                  <a:pt x="100" y="86"/>
                </a:lnTo>
                <a:lnTo>
                  <a:pt x="89" y="99"/>
                </a:lnTo>
                <a:lnTo>
                  <a:pt x="89" y="93"/>
                </a:lnTo>
                <a:lnTo>
                  <a:pt x="86" y="82"/>
                </a:lnTo>
                <a:lnTo>
                  <a:pt x="81" y="69"/>
                </a:lnTo>
                <a:lnTo>
                  <a:pt x="94" y="68"/>
                </a:lnTo>
                <a:close/>
                <a:moveTo>
                  <a:pt x="66" y="57"/>
                </a:moveTo>
                <a:lnTo>
                  <a:pt x="70" y="64"/>
                </a:lnTo>
                <a:lnTo>
                  <a:pt x="69" y="64"/>
                </a:lnTo>
                <a:lnTo>
                  <a:pt x="57" y="69"/>
                </a:lnTo>
                <a:lnTo>
                  <a:pt x="48" y="77"/>
                </a:lnTo>
                <a:lnTo>
                  <a:pt x="41" y="84"/>
                </a:lnTo>
                <a:lnTo>
                  <a:pt x="36" y="89"/>
                </a:lnTo>
                <a:lnTo>
                  <a:pt x="35" y="92"/>
                </a:lnTo>
                <a:lnTo>
                  <a:pt x="27" y="80"/>
                </a:lnTo>
                <a:lnTo>
                  <a:pt x="24" y="64"/>
                </a:lnTo>
                <a:lnTo>
                  <a:pt x="24" y="63"/>
                </a:lnTo>
                <a:lnTo>
                  <a:pt x="28" y="63"/>
                </a:lnTo>
                <a:lnTo>
                  <a:pt x="39" y="63"/>
                </a:lnTo>
                <a:lnTo>
                  <a:pt x="52" y="60"/>
                </a:lnTo>
                <a:lnTo>
                  <a:pt x="66" y="57"/>
                </a:lnTo>
                <a:close/>
                <a:moveTo>
                  <a:pt x="98" y="38"/>
                </a:moveTo>
                <a:lnTo>
                  <a:pt x="106" y="50"/>
                </a:lnTo>
                <a:lnTo>
                  <a:pt x="108" y="64"/>
                </a:lnTo>
                <a:lnTo>
                  <a:pt x="103" y="63"/>
                </a:lnTo>
                <a:lnTo>
                  <a:pt x="93" y="61"/>
                </a:lnTo>
                <a:lnTo>
                  <a:pt x="78" y="63"/>
                </a:lnTo>
                <a:lnTo>
                  <a:pt x="78" y="60"/>
                </a:lnTo>
                <a:lnTo>
                  <a:pt x="74" y="54"/>
                </a:lnTo>
                <a:lnTo>
                  <a:pt x="87" y="47"/>
                </a:lnTo>
                <a:lnTo>
                  <a:pt x="95" y="40"/>
                </a:lnTo>
                <a:lnTo>
                  <a:pt x="98" y="38"/>
                </a:lnTo>
                <a:close/>
                <a:moveTo>
                  <a:pt x="48" y="26"/>
                </a:moveTo>
                <a:lnTo>
                  <a:pt x="51" y="30"/>
                </a:lnTo>
                <a:lnTo>
                  <a:pt x="57" y="39"/>
                </a:lnTo>
                <a:lnTo>
                  <a:pt x="64" y="51"/>
                </a:lnTo>
                <a:lnTo>
                  <a:pt x="45" y="54"/>
                </a:lnTo>
                <a:lnTo>
                  <a:pt x="31" y="55"/>
                </a:lnTo>
                <a:lnTo>
                  <a:pt x="24" y="56"/>
                </a:lnTo>
                <a:lnTo>
                  <a:pt x="30" y="43"/>
                </a:lnTo>
                <a:lnTo>
                  <a:pt x="38" y="34"/>
                </a:lnTo>
                <a:lnTo>
                  <a:pt x="48" y="26"/>
                </a:lnTo>
                <a:close/>
                <a:moveTo>
                  <a:pt x="66" y="22"/>
                </a:moveTo>
                <a:lnTo>
                  <a:pt x="81" y="25"/>
                </a:lnTo>
                <a:lnTo>
                  <a:pt x="94" y="33"/>
                </a:lnTo>
                <a:lnTo>
                  <a:pt x="91" y="37"/>
                </a:lnTo>
                <a:lnTo>
                  <a:pt x="83" y="42"/>
                </a:lnTo>
                <a:lnTo>
                  <a:pt x="72" y="48"/>
                </a:lnTo>
                <a:lnTo>
                  <a:pt x="65" y="37"/>
                </a:lnTo>
                <a:lnTo>
                  <a:pt x="58" y="27"/>
                </a:lnTo>
                <a:lnTo>
                  <a:pt x="56" y="23"/>
                </a:lnTo>
                <a:lnTo>
                  <a:pt x="61" y="22"/>
                </a:lnTo>
                <a:lnTo>
                  <a:pt x="66" y="22"/>
                </a:lnTo>
                <a:close/>
                <a:moveTo>
                  <a:pt x="66" y="16"/>
                </a:moveTo>
                <a:lnTo>
                  <a:pt x="47" y="20"/>
                </a:lnTo>
                <a:lnTo>
                  <a:pt x="31" y="30"/>
                </a:lnTo>
                <a:lnTo>
                  <a:pt x="20" y="44"/>
                </a:lnTo>
                <a:lnTo>
                  <a:pt x="17" y="64"/>
                </a:lnTo>
                <a:lnTo>
                  <a:pt x="20" y="84"/>
                </a:lnTo>
                <a:lnTo>
                  <a:pt x="31" y="98"/>
                </a:lnTo>
                <a:lnTo>
                  <a:pt x="47" y="110"/>
                </a:lnTo>
                <a:lnTo>
                  <a:pt x="66" y="112"/>
                </a:lnTo>
                <a:lnTo>
                  <a:pt x="85" y="110"/>
                </a:lnTo>
                <a:lnTo>
                  <a:pt x="100" y="98"/>
                </a:lnTo>
                <a:lnTo>
                  <a:pt x="111" y="84"/>
                </a:lnTo>
                <a:lnTo>
                  <a:pt x="115" y="64"/>
                </a:lnTo>
                <a:lnTo>
                  <a:pt x="111" y="44"/>
                </a:lnTo>
                <a:lnTo>
                  <a:pt x="100" y="30"/>
                </a:lnTo>
                <a:lnTo>
                  <a:pt x="85" y="20"/>
                </a:lnTo>
                <a:lnTo>
                  <a:pt x="66" y="16"/>
                </a:lnTo>
                <a:close/>
                <a:moveTo>
                  <a:pt x="13" y="0"/>
                </a:moveTo>
                <a:lnTo>
                  <a:pt x="117" y="0"/>
                </a:lnTo>
                <a:lnTo>
                  <a:pt x="121" y="0"/>
                </a:lnTo>
                <a:lnTo>
                  <a:pt x="124" y="3"/>
                </a:lnTo>
                <a:lnTo>
                  <a:pt x="128" y="5"/>
                </a:lnTo>
                <a:lnTo>
                  <a:pt x="129" y="8"/>
                </a:lnTo>
                <a:lnTo>
                  <a:pt x="129" y="13"/>
                </a:lnTo>
                <a:lnTo>
                  <a:pt x="129" y="116"/>
                </a:lnTo>
                <a:lnTo>
                  <a:pt x="129" y="120"/>
                </a:lnTo>
                <a:lnTo>
                  <a:pt x="128" y="124"/>
                </a:lnTo>
                <a:lnTo>
                  <a:pt x="124" y="127"/>
                </a:lnTo>
                <a:lnTo>
                  <a:pt x="121" y="128"/>
                </a:lnTo>
                <a:lnTo>
                  <a:pt x="117" y="129"/>
                </a:lnTo>
                <a:lnTo>
                  <a:pt x="13" y="129"/>
                </a:lnTo>
                <a:lnTo>
                  <a:pt x="9" y="128"/>
                </a:lnTo>
                <a:lnTo>
                  <a:pt x="5" y="127"/>
                </a:lnTo>
                <a:lnTo>
                  <a:pt x="2" y="124"/>
                </a:lnTo>
                <a:lnTo>
                  <a:pt x="1" y="120"/>
                </a:lnTo>
                <a:lnTo>
                  <a:pt x="0" y="116"/>
                </a:lnTo>
                <a:lnTo>
                  <a:pt x="0" y="13"/>
                </a:lnTo>
                <a:lnTo>
                  <a:pt x="1" y="8"/>
                </a:lnTo>
                <a:lnTo>
                  <a:pt x="2" y="5"/>
                </a:lnTo>
                <a:lnTo>
                  <a:pt x="5" y="3"/>
                </a:lnTo>
                <a:lnTo>
                  <a:pt x="9" y="0"/>
                </a:lnTo>
                <a:lnTo>
                  <a:pt x="13" y="0"/>
                </a:lnTo>
                <a:close/>
              </a:path>
            </a:pathLst>
          </a:custGeom>
          <a:solidFill>
            <a:schemeClr val="bg1">
              <a:lumMod val="65000"/>
            </a:schemeClr>
          </a:solidFill>
          <a:ln w="0">
            <a:noFill/>
            <a:prstDash val="solid"/>
            <a:round/>
            <a:headEnd/>
            <a:tailEnd/>
          </a:ln>
        </p:spPr>
        <p:txBody>
          <a:bodyPr anchor="ctr"/>
          <a:lstStyle/>
          <a:p>
            <a:pPr algn="ctr"/>
            <a:endParaRPr/>
          </a:p>
        </p:txBody>
      </p:sp>
      <p:sp>
        <p:nvSpPr>
          <p:cNvPr id="28" name="iṥļiḑé">
            <a:extLst>
              <a:ext uri="{FF2B5EF4-FFF2-40B4-BE49-F238E27FC236}">
                <a16:creationId xmlns:a16="http://schemas.microsoft.com/office/drawing/2014/main" id="{4A2E6426-1384-44BD-AEA8-957F832386A7}"/>
              </a:ext>
            </a:extLst>
          </p:cNvPr>
          <p:cNvSpPr txBox="1"/>
          <p:nvPr/>
        </p:nvSpPr>
        <p:spPr>
          <a:xfrm>
            <a:off x="1315001" y="4149053"/>
            <a:ext cx="622412" cy="369332"/>
          </a:xfrm>
          <a:prstGeom prst="rect">
            <a:avLst/>
          </a:prstGeom>
          <a:noFill/>
        </p:spPr>
        <p:txBody>
          <a:bodyPr wrap="none">
            <a:normAutofit lnSpcReduction="10000"/>
          </a:bodyPr>
          <a:lstStyle/>
          <a:p>
            <a:r>
              <a:rPr lang="en-US" altLang="zh-CN" sz="2000" b="1" dirty="0"/>
              <a:t>2014</a:t>
            </a:r>
          </a:p>
        </p:txBody>
      </p:sp>
      <p:sp>
        <p:nvSpPr>
          <p:cNvPr id="29" name="ïṧlîdé">
            <a:extLst>
              <a:ext uri="{FF2B5EF4-FFF2-40B4-BE49-F238E27FC236}">
                <a16:creationId xmlns:a16="http://schemas.microsoft.com/office/drawing/2014/main" id="{E4D88F5A-C086-4AAA-9213-A8F7DAEE6455}"/>
              </a:ext>
            </a:extLst>
          </p:cNvPr>
          <p:cNvSpPr/>
          <p:nvPr/>
        </p:nvSpPr>
        <p:spPr>
          <a:xfrm flipV="1">
            <a:off x="1590452" y="4599324"/>
            <a:ext cx="111436" cy="102846"/>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íṥḷîḍê">
            <a:extLst>
              <a:ext uri="{FF2B5EF4-FFF2-40B4-BE49-F238E27FC236}">
                <a16:creationId xmlns:a16="http://schemas.microsoft.com/office/drawing/2014/main" id="{3F76D07E-B4D3-497E-84FC-413B1F87EC17}"/>
              </a:ext>
            </a:extLst>
          </p:cNvPr>
          <p:cNvSpPr/>
          <p:nvPr/>
        </p:nvSpPr>
        <p:spPr>
          <a:xfrm flipV="1">
            <a:off x="3303982" y="4599324"/>
            <a:ext cx="111436" cy="102846"/>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îSḻíḓè">
            <a:extLst>
              <a:ext uri="{FF2B5EF4-FFF2-40B4-BE49-F238E27FC236}">
                <a16:creationId xmlns:a16="http://schemas.microsoft.com/office/drawing/2014/main" id="{F447601B-2DEB-405E-A11D-27D917BF3F08}"/>
              </a:ext>
            </a:extLst>
          </p:cNvPr>
          <p:cNvSpPr/>
          <p:nvPr/>
        </p:nvSpPr>
        <p:spPr>
          <a:xfrm flipV="1">
            <a:off x="5028506" y="4599324"/>
            <a:ext cx="111436" cy="102846"/>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íṣļíḋe">
            <a:extLst>
              <a:ext uri="{FF2B5EF4-FFF2-40B4-BE49-F238E27FC236}">
                <a16:creationId xmlns:a16="http://schemas.microsoft.com/office/drawing/2014/main" id="{9499E107-8800-4E8D-849F-8610E77C5746}"/>
              </a:ext>
            </a:extLst>
          </p:cNvPr>
          <p:cNvSpPr/>
          <p:nvPr/>
        </p:nvSpPr>
        <p:spPr>
          <a:xfrm flipV="1">
            <a:off x="6753029" y="4599324"/>
            <a:ext cx="111436" cy="102846"/>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íśļïḍê">
            <a:extLst>
              <a:ext uri="{FF2B5EF4-FFF2-40B4-BE49-F238E27FC236}">
                <a16:creationId xmlns:a16="http://schemas.microsoft.com/office/drawing/2014/main" id="{1F684722-5A11-4C6D-AE0D-F5CB87D1FAF9}"/>
              </a:ext>
            </a:extLst>
          </p:cNvPr>
          <p:cNvSpPr/>
          <p:nvPr/>
        </p:nvSpPr>
        <p:spPr>
          <a:xfrm flipV="1">
            <a:off x="8477554" y="4599324"/>
            <a:ext cx="111436" cy="102846"/>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íṩ1ïḑe">
            <a:extLst>
              <a:ext uri="{FF2B5EF4-FFF2-40B4-BE49-F238E27FC236}">
                <a16:creationId xmlns:a16="http://schemas.microsoft.com/office/drawing/2014/main" id="{FCA4AD22-5C91-4756-B802-9EA50ACEDC79}"/>
              </a:ext>
            </a:extLst>
          </p:cNvPr>
          <p:cNvSpPr/>
          <p:nvPr/>
        </p:nvSpPr>
        <p:spPr>
          <a:xfrm flipV="1">
            <a:off x="10202078" y="4599324"/>
            <a:ext cx="111436" cy="102846"/>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3" name="文本占位符 14">
            <a:extLst>
              <a:ext uri="{FF2B5EF4-FFF2-40B4-BE49-F238E27FC236}">
                <a16:creationId xmlns:a16="http://schemas.microsoft.com/office/drawing/2014/main" id="{942A17CF-DE59-4CBA-A0EF-F635968C0F5B}"/>
              </a:ext>
            </a:extLst>
          </p:cNvPr>
          <p:cNvSpPr txBox="1">
            <a:spLocks/>
          </p:cNvSpPr>
          <p:nvPr/>
        </p:nvSpPr>
        <p:spPr>
          <a:xfrm>
            <a:off x="702852" y="4949398"/>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输入标题</a:t>
            </a:r>
          </a:p>
        </p:txBody>
      </p:sp>
      <p:sp>
        <p:nvSpPr>
          <p:cNvPr id="54" name="文本占位符 20">
            <a:extLst>
              <a:ext uri="{FF2B5EF4-FFF2-40B4-BE49-F238E27FC236}">
                <a16:creationId xmlns:a16="http://schemas.microsoft.com/office/drawing/2014/main" id="{2034F4DF-8633-4532-B195-8E4E76766207}"/>
              </a:ext>
            </a:extLst>
          </p:cNvPr>
          <p:cNvSpPr txBox="1">
            <a:spLocks/>
          </p:cNvSpPr>
          <p:nvPr/>
        </p:nvSpPr>
        <p:spPr>
          <a:xfrm>
            <a:off x="858220" y="5371252"/>
            <a:ext cx="1549772"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时间轴的内容时间轴的内容</a:t>
            </a:r>
          </a:p>
        </p:txBody>
      </p:sp>
      <p:sp>
        <p:nvSpPr>
          <p:cNvPr id="58" name="文本占位符 14">
            <a:extLst>
              <a:ext uri="{FF2B5EF4-FFF2-40B4-BE49-F238E27FC236}">
                <a16:creationId xmlns:a16="http://schemas.microsoft.com/office/drawing/2014/main" id="{CAD5B0CA-A274-49C0-82A6-5B5B4645FCC7}"/>
              </a:ext>
            </a:extLst>
          </p:cNvPr>
          <p:cNvSpPr txBox="1">
            <a:spLocks/>
          </p:cNvSpPr>
          <p:nvPr/>
        </p:nvSpPr>
        <p:spPr>
          <a:xfrm>
            <a:off x="2411621" y="4949398"/>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输入标题</a:t>
            </a:r>
          </a:p>
        </p:txBody>
      </p:sp>
      <p:sp>
        <p:nvSpPr>
          <p:cNvPr id="59" name="文本占位符 14">
            <a:extLst>
              <a:ext uri="{FF2B5EF4-FFF2-40B4-BE49-F238E27FC236}">
                <a16:creationId xmlns:a16="http://schemas.microsoft.com/office/drawing/2014/main" id="{AAB58A64-229D-476A-A37A-ED48B2C4897E}"/>
              </a:ext>
            </a:extLst>
          </p:cNvPr>
          <p:cNvSpPr txBox="1">
            <a:spLocks/>
          </p:cNvSpPr>
          <p:nvPr/>
        </p:nvSpPr>
        <p:spPr>
          <a:xfrm>
            <a:off x="4142052" y="4949398"/>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输入标题</a:t>
            </a:r>
          </a:p>
        </p:txBody>
      </p:sp>
      <p:sp>
        <p:nvSpPr>
          <p:cNvPr id="60" name="文本占位符 14">
            <a:extLst>
              <a:ext uri="{FF2B5EF4-FFF2-40B4-BE49-F238E27FC236}">
                <a16:creationId xmlns:a16="http://schemas.microsoft.com/office/drawing/2014/main" id="{85EF01F5-8D5C-40B2-82CF-E5C096610678}"/>
              </a:ext>
            </a:extLst>
          </p:cNvPr>
          <p:cNvSpPr txBox="1">
            <a:spLocks/>
          </p:cNvSpPr>
          <p:nvPr/>
        </p:nvSpPr>
        <p:spPr>
          <a:xfrm>
            <a:off x="5872483" y="4949398"/>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输入标题</a:t>
            </a:r>
          </a:p>
        </p:txBody>
      </p:sp>
      <p:sp>
        <p:nvSpPr>
          <p:cNvPr id="61" name="文本占位符 14">
            <a:extLst>
              <a:ext uri="{FF2B5EF4-FFF2-40B4-BE49-F238E27FC236}">
                <a16:creationId xmlns:a16="http://schemas.microsoft.com/office/drawing/2014/main" id="{5F7593DF-5DF5-4C27-9792-D3CB45BDB6BB}"/>
              </a:ext>
            </a:extLst>
          </p:cNvPr>
          <p:cNvSpPr txBox="1">
            <a:spLocks/>
          </p:cNvSpPr>
          <p:nvPr/>
        </p:nvSpPr>
        <p:spPr>
          <a:xfrm>
            <a:off x="7588881" y="4949398"/>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输入标题</a:t>
            </a:r>
          </a:p>
        </p:txBody>
      </p:sp>
      <p:sp>
        <p:nvSpPr>
          <p:cNvPr id="62" name="文本占位符 14">
            <a:extLst>
              <a:ext uri="{FF2B5EF4-FFF2-40B4-BE49-F238E27FC236}">
                <a16:creationId xmlns:a16="http://schemas.microsoft.com/office/drawing/2014/main" id="{73928C2E-327C-4700-8B12-D1660A9E618B}"/>
              </a:ext>
            </a:extLst>
          </p:cNvPr>
          <p:cNvSpPr txBox="1">
            <a:spLocks/>
          </p:cNvSpPr>
          <p:nvPr/>
        </p:nvSpPr>
        <p:spPr>
          <a:xfrm>
            <a:off x="9332482" y="4949398"/>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输入标题</a:t>
            </a:r>
          </a:p>
        </p:txBody>
      </p:sp>
      <p:sp>
        <p:nvSpPr>
          <p:cNvPr id="63" name="文本占位符 20">
            <a:extLst>
              <a:ext uri="{FF2B5EF4-FFF2-40B4-BE49-F238E27FC236}">
                <a16:creationId xmlns:a16="http://schemas.microsoft.com/office/drawing/2014/main" id="{26628CB7-5C7F-4D80-AAD6-5E09112BD8D8}"/>
              </a:ext>
            </a:extLst>
          </p:cNvPr>
          <p:cNvSpPr txBox="1">
            <a:spLocks/>
          </p:cNvSpPr>
          <p:nvPr/>
        </p:nvSpPr>
        <p:spPr>
          <a:xfrm>
            <a:off x="2566989" y="5371252"/>
            <a:ext cx="1549772"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时间轴的内容时间轴的内容</a:t>
            </a:r>
          </a:p>
        </p:txBody>
      </p:sp>
      <p:sp>
        <p:nvSpPr>
          <p:cNvPr id="64" name="文本占位符 20">
            <a:extLst>
              <a:ext uri="{FF2B5EF4-FFF2-40B4-BE49-F238E27FC236}">
                <a16:creationId xmlns:a16="http://schemas.microsoft.com/office/drawing/2014/main" id="{46BA3CA2-8C8F-4E62-B8FC-4B8FAEF09921}"/>
              </a:ext>
            </a:extLst>
          </p:cNvPr>
          <p:cNvSpPr txBox="1">
            <a:spLocks/>
          </p:cNvSpPr>
          <p:nvPr/>
        </p:nvSpPr>
        <p:spPr>
          <a:xfrm>
            <a:off x="4297420" y="5371252"/>
            <a:ext cx="1549772"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时间轴的内容时间轴的内容</a:t>
            </a:r>
          </a:p>
        </p:txBody>
      </p:sp>
      <p:sp>
        <p:nvSpPr>
          <p:cNvPr id="65" name="文本占位符 20">
            <a:extLst>
              <a:ext uri="{FF2B5EF4-FFF2-40B4-BE49-F238E27FC236}">
                <a16:creationId xmlns:a16="http://schemas.microsoft.com/office/drawing/2014/main" id="{6DBAA64E-63DC-489E-8B17-7C0F9BADEDAC}"/>
              </a:ext>
            </a:extLst>
          </p:cNvPr>
          <p:cNvSpPr txBox="1">
            <a:spLocks/>
          </p:cNvSpPr>
          <p:nvPr/>
        </p:nvSpPr>
        <p:spPr>
          <a:xfrm>
            <a:off x="6027851" y="5371252"/>
            <a:ext cx="1549772"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时间轴的内容时间轴的内容</a:t>
            </a:r>
          </a:p>
        </p:txBody>
      </p:sp>
      <p:sp>
        <p:nvSpPr>
          <p:cNvPr id="66" name="文本占位符 20">
            <a:extLst>
              <a:ext uri="{FF2B5EF4-FFF2-40B4-BE49-F238E27FC236}">
                <a16:creationId xmlns:a16="http://schemas.microsoft.com/office/drawing/2014/main" id="{19B2DE3E-81B0-4B2F-838D-253AACCC618C}"/>
              </a:ext>
            </a:extLst>
          </p:cNvPr>
          <p:cNvSpPr txBox="1">
            <a:spLocks/>
          </p:cNvSpPr>
          <p:nvPr/>
        </p:nvSpPr>
        <p:spPr>
          <a:xfrm>
            <a:off x="7744249" y="5371252"/>
            <a:ext cx="1549772"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时间轴的内容时间轴的内容</a:t>
            </a:r>
          </a:p>
        </p:txBody>
      </p:sp>
      <p:sp>
        <p:nvSpPr>
          <p:cNvPr id="67" name="文本占位符 20">
            <a:extLst>
              <a:ext uri="{FF2B5EF4-FFF2-40B4-BE49-F238E27FC236}">
                <a16:creationId xmlns:a16="http://schemas.microsoft.com/office/drawing/2014/main" id="{37DFC5E4-1A4C-4E9D-B67C-2A3ACBBADF8C}"/>
              </a:ext>
            </a:extLst>
          </p:cNvPr>
          <p:cNvSpPr txBox="1">
            <a:spLocks/>
          </p:cNvSpPr>
          <p:nvPr/>
        </p:nvSpPr>
        <p:spPr>
          <a:xfrm>
            <a:off x="9487850" y="5371252"/>
            <a:ext cx="1549772"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时间轴的内容时间轴的内容</a:t>
            </a:r>
          </a:p>
        </p:txBody>
      </p:sp>
    </p:spTree>
    <p:extLst>
      <p:ext uri="{BB962C8B-B14F-4D97-AF65-F5344CB8AC3E}">
        <p14:creationId xmlns:p14="http://schemas.microsoft.com/office/powerpoint/2010/main" val="31280086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ïśḻíďé">
            <a:extLst>
              <a:ext uri="{FF2B5EF4-FFF2-40B4-BE49-F238E27FC236}">
                <a16:creationId xmlns:a16="http://schemas.microsoft.com/office/drawing/2014/main" id="{59B9E886-B710-40DC-8420-5AFBBF1CF8E3}"/>
              </a:ext>
            </a:extLst>
          </p:cNvPr>
          <p:cNvSpPr/>
          <p:nvPr/>
        </p:nvSpPr>
        <p:spPr>
          <a:xfrm rot="5400000">
            <a:off x="6680869" y="1778537"/>
            <a:ext cx="690630" cy="3472365"/>
          </a:xfrm>
          <a:prstGeom prst="leftBracket">
            <a:avLst>
              <a:gd name="adj" fmla="val 429983"/>
            </a:avLst>
          </a:prstGeom>
          <a:ln w="1905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2" name="标题 1">
            <a:extLst>
              <a:ext uri="{FF2B5EF4-FFF2-40B4-BE49-F238E27FC236}">
                <a16:creationId xmlns:a16="http://schemas.microsoft.com/office/drawing/2014/main" id="{A49D03CD-43B5-4B50-97B8-6E9F80977DC5}"/>
              </a:ext>
            </a:extLst>
          </p:cNvPr>
          <p:cNvSpPr>
            <a:spLocks noGrp="1"/>
          </p:cNvSpPr>
          <p:nvPr>
            <p:ph type="title"/>
          </p:nvPr>
        </p:nvSpPr>
        <p:spPr/>
        <p:txBody>
          <a:bodyPr/>
          <a:lstStyle/>
          <a:p>
            <a:r>
              <a:rPr lang="zh-CN" altLang="en-US" dirty="0"/>
              <a:t>时间轴页</a:t>
            </a:r>
          </a:p>
        </p:txBody>
      </p:sp>
      <p:sp>
        <p:nvSpPr>
          <p:cNvPr id="6" name="ïṧļiḍê">
            <a:extLst>
              <a:ext uri="{FF2B5EF4-FFF2-40B4-BE49-F238E27FC236}">
                <a16:creationId xmlns:a16="http://schemas.microsoft.com/office/drawing/2014/main" id="{87430261-9CDB-466A-984A-E740D2DEFCF0}"/>
              </a:ext>
            </a:extLst>
          </p:cNvPr>
          <p:cNvSpPr/>
          <p:nvPr/>
        </p:nvSpPr>
        <p:spPr>
          <a:xfrm>
            <a:off x="1811524" y="3645024"/>
            <a:ext cx="8744147" cy="1763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îš1ïḓè">
            <a:extLst>
              <a:ext uri="{FF2B5EF4-FFF2-40B4-BE49-F238E27FC236}">
                <a16:creationId xmlns:a16="http://schemas.microsoft.com/office/drawing/2014/main" id="{8BE8FFDD-5F63-4C45-AC51-EBF2CEF621A6}"/>
              </a:ext>
            </a:extLst>
          </p:cNvPr>
          <p:cNvSpPr/>
          <p:nvPr/>
        </p:nvSpPr>
        <p:spPr>
          <a:xfrm>
            <a:off x="5283857" y="3642688"/>
            <a:ext cx="3478510" cy="1945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ïṣ1íde">
            <a:extLst>
              <a:ext uri="{FF2B5EF4-FFF2-40B4-BE49-F238E27FC236}">
                <a16:creationId xmlns:a16="http://schemas.microsoft.com/office/drawing/2014/main" id="{8F2B0478-0E58-496E-A6FD-D5705913D8C7}"/>
              </a:ext>
            </a:extLst>
          </p:cNvPr>
          <p:cNvSpPr/>
          <p:nvPr/>
        </p:nvSpPr>
        <p:spPr>
          <a:xfrm>
            <a:off x="1648685" y="3570351"/>
            <a:ext cx="325677" cy="32567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iṩ1ïdê">
            <a:extLst>
              <a:ext uri="{FF2B5EF4-FFF2-40B4-BE49-F238E27FC236}">
                <a16:creationId xmlns:a16="http://schemas.microsoft.com/office/drawing/2014/main" id="{C3EEEDD0-CD02-43E2-8D14-509D635868A6}"/>
              </a:ext>
            </a:extLst>
          </p:cNvPr>
          <p:cNvSpPr/>
          <p:nvPr/>
        </p:nvSpPr>
        <p:spPr>
          <a:xfrm>
            <a:off x="1721349" y="3643015"/>
            <a:ext cx="180349" cy="18034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iṩ1idê">
            <a:extLst>
              <a:ext uri="{FF2B5EF4-FFF2-40B4-BE49-F238E27FC236}">
                <a16:creationId xmlns:a16="http://schemas.microsoft.com/office/drawing/2014/main" id="{C44116F2-4ADF-4F5F-9BC3-D09D10ACB48A}"/>
              </a:ext>
            </a:extLst>
          </p:cNvPr>
          <p:cNvSpPr/>
          <p:nvPr/>
        </p:nvSpPr>
        <p:spPr>
          <a:xfrm>
            <a:off x="3386811" y="3570351"/>
            <a:ext cx="325677" cy="32567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ïsḷîḋé">
            <a:extLst>
              <a:ext uri="{FF2B5EF4-FFF2-40B4-BE49-F238E27FC236}">
                <a16:creationId xmlns:a16="http://schemas.microsoft.com/office/drawing/2014/main" id="{1C2E4400-96D0-4204-9358-0ADC1F38F061}"/>
              </a:ext>
            </a:extLst>
          </p:cNvPr>
          <p:cNvSpPr/>
          <p:nvPr/>
        </p:nvSpPr>
        <p:spPr>
          <a:xfrm>
            <a:off x="3459475" y="3643015"/>
            <a:ext cx="180349" cy="18034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iślíďê">
            <a:extLst>
              <a:ext uri="{FF2B5EF4-FFF2-40B4-BE49-F238E27FC236}">
                <a16:creationId xmlns:a16="http://schemas.microsoft.com/office/drawing/2014/main" id="{AF64F61F-811F-4B7C-9256-2B121419095B}"/>
              </a:ext>
            </a:extLst>
          </p:cNvPr>
          <p:cNvSpPr/>
          <p:nvPr/>
        </p:nvSpPr>
        <p:spPr>
          <a:xfrm>
            <a:off x="5124938" y="3570351"/>
            <a:ext cx="325677" cy="3256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îşľîḍe">
            <a:extLst>
              <a:ext uri="{FF2B5EF4-FFF2-40B4-BE49-F238E27FC236}">
                <a16:creationId xmlns:a16="http://schemas.microsoft.com/office/drawing/2014/main" id="{D0544DF1-3965-48D5-B76A-0EA78963926A}"/>
              </a:ext>
            </a:extLst>
          </p:cNvPr>
          <p:cNvSpPr/>
          <p:nvPr/>
        </p:nvSpPr>
        <p:spPr>
          <a:xfrm>
            <a:off x="5197602" y="3643015"/>
            <a:ext cx="180349" cy="1803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îS1íḋé">
            <a:extLst>
              <a:ext uri="{FF2B5EF4-FFF2-40B4-BE49-F238E27FC236}">
                <a16:creationId xmlns:a16="http://schemas.microsoft.com/office/drawing/2014/main" id="{44012A02-2968-4878-9AE6-264785FB71ED}"/>
              </a:ext>
            </a:extLst>
          </p:cNvPr>
          <p:cNvSpPr/>
          <p:nvPr/>
        </p:nvSpPr>
        <p:spPr>
          <a:xfrm>
            <a:off x="6863064" y="3570351"/>
            <a:ext cx="325677" cy="3256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ïşḷîde">
            <a:extLst>
              <a:ext uri="{FF2B5EF4-FFF2-40B4-BE49-F238E27FC236}">
                <a16:creationId xmlns:a16="http://schemas.microsoft.com/office/drawing/2014/main" id="{97215C7E-992C-44DB-941E-502F6BC509A2}"/>
              </a:ext>
            </a:extLst>
          </p:cNvPr>
          <p:cNvSpPr/>
          <p:nvPr/>
        </p:nvSpPr>
        <p:spPr>
          <a:xfrm>
            <a:off x="6935728" y="3643015"/>
            <a:ext cx="180349" cy="1803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ïṡḷiḋé">
            <a:extLst>
              <a:ext uri="{FF2B5EF4-FFF2-40B4-BE49-F238E27FC236}">
                <a16:creationId xmlns:a16="http://schemas.microsoft.com/office/drawing/2014/main" id="{A5180C2E-B50C-4288-9260-73AB4C7A4959}"/>
              </a:ext>
            </a:extLst>
          </p:cNvPr>
          <p:cNvSpPr/>
          <p:nvPr/>
        </p:nvSpPr>
        <p:spPr>
          <a:xfrm>
            <a:off x="8601190" y="3570351"/>
            <a:ext cx="325677" cy="3256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íśľíḍê">
            <a:extLst>
              <a:ext uri="{FF2B5EF4-FFF2-40B4-BE49-F238E27FC236}">
                <a16:creationId xmlns:a16="http://schemas.microsoft.com/office/drawing/2014/main" id="{75ED1C8F-EB42-44AF-8DE8-B7E561E76436}"/>
              </a:ext>
            </a:extLst>
          </p:cNvPr>
          <p:cNvSpPr/>
          <p:nvPr/>
        </p:nvSpPr>
        <p:spPr>
          <a:xfrm>
            <a:off x="8673854" y="3643015"/>
            <a:ext cx="180349" cy="1803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ïṣľíḋe">
            <a:extLst>
              <a:ext uri="{FF2B5EF4-FFF2-40B4-BE49-F238E27FC236}">
                <a16:creationId xmlns:a16="http://schemas.microsoft.com/office/drawing/2014/main" id="{BF51966E-AE15-4E7B-9810-B025F742BDA2}"/>
              </a:ext>
            </a:extLst>
          </p:cNvPr>
          <p:cNvSpPr/>
          <p:nvPr/>
        </p:nvSpPr>
        <p:spPr>
          <a:xfrm>
            <a:off x="10339318" y="3570351"/>
            <a:ext cx="325677" cy="32567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íṩ1ïḑe">
            <a:extLst>
              <a:ext uri="{FF2B5EF4-FFF2-40B4-BE49-F238E27FC236}">
                <a16:creationId xmlns:a16="http://schemas.microsoft.com/office/drawing/2014/main" id="{FB032A03-44EC-4A91-98A7-0DB65BC9960E}"/>
              </a:ext>
            </a:extLst>
          </p:cNvPr>
          <p:cNvSpPr/>
          <p:nvPr/>
        </p:nvSpPr>
        <p:spPr>
          <a:xfrm>
            <a:off x="10411983" y="3643015"/>
            <a:ext cx="180349" cy="18034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ïṡḻiḑè">
            <a:extLst>
              <a:ext uri="{FF2B5EF4-FFF2-40B4-BE49-F238E27FC236}">
                <a16:creationId xmlns:a16="http://schemas.microsoft.com/office/drawing/2014/main" id="{253CCF8B-D3EA-4026-93F7-DCF124F18684}"/>
              </a:ext>
            </a:extLst>
          </p:cNvPr>
          <p:cNvSpPr txBox="1"/>
          <p:nvPr/>
        </p:nvSpPr>
        <p:spPr>
          <a:xfrm>
            <a:off x="9871615" y="3956461"/>
            <a:ext cx="1261084" cy="435648"/>
          </a:xfrm>
          <a:prstGeom prst="rect">
            <a:avLst/>
          </a:prstGeom>
        </p:spPr>
        <p:txBody>
          <a:bodyPr wrap="none" lIns="90000" tIns="46800" rIns="90000" bIns="46800" anchor="ctr">
            <a:normAutofit/>
          </a:bodyPr>
          <a:lstStyle/>
          <a:p>
            <a:pPr algn="ctr"/>
            <a:r>
              <a:rPr lang="en-US" altLang="ko-KR" sz="2000" b="1">
                <a:solidFill>
                  <a:schemeClr val="tx1">
                    <a:lumMod val="75000"/>
                    <a:lumOff val="25000"/>
                  </a:schemeClr>
                </a:solidFill>
              </a:rPr>
              <a:t>2015</a:t>
            </a:r>
          </a:p>
        </p:txBody>
      </p:sp>
      <p:sp>
        <p:nvSpPr>
          <p:cNvPr id="21" name="ïṩlíḓé">
            <a:extLst>
              <a:ext uri="{FF2B5EF4-FFF2-40B4-BE49-F238E27FC236}">
                <a16:creationId xmlns:a16="http://schemas.microsoft.com/office/drawing/2014/main" id="{3481ED71-D2D1-4CED-86F4-289784C34B59}"/>
              </a:ext>
            </a:extLst>
          </p:cNvPr>
          <p:cNvSpPr txBox="1"/>
          <p:nvPr/>
        </p:nvSpPr>
        <p:spPr>
          <a:xfrm>
            <a:off x="1180982" y="3956461"/>
            <a:ext cx="1261084" cy="435648"/>
          </a:xfrm>
          <a:prstGeom prst="rect">
            <a:avLst/>
          </a:prstGeom>
        </p:spPr>
        <p:txBody>
          <a:bodyPr wrap="none" lIns="90000" tIns="46800" rIns="90000" bIns="46800" anchor="ctr">
            <a:normAutofit/>
          </a:bodyPr>
          <a:lstStyle/>
          <a:p>
            <a:pPr algn="ctr"/>
            <a:r>
              <a:rPr lang="en-US" altLang="ko-KR" sz="2000" b="1" dirty="0">
                <a:solidFill>
                  <a:schemeClr val="tx1">
                    <a:lumMod val="75000"/>
                    <a:lumOff val="25000"/>
                  </a:schemeClr>
                </a:solidFill>
              </a:rPr>
              <a:t>2017</a:t>
            </a:r>
          </a:p>
        </p:txBody>
      </p:sp>
      <p:sp>
        <p:nvSpPr>
          <p:cNvPr id="22" name="ïṩḷïde">
            <a:extLst>
              <a:ext uri="{FF2B5EF4-FFF2-40B4-BE49-F238E27FC236}">
                <a16:creationId xmlns:a16="http://schemas.microsoft.com/office/drawing/2014/main" id="{F7333E02-CFB3-441F-94AD-CA61D6E94F7C}"/>
              </a:ext>
            </a:extLst>
          </p:cNvPr>
          <p:cNvSpPr txBox="1"/>
          <p:nvPr/>
        </p:nvSpPr>
        <p:spPr>
          <a:xfrm>
            <a:off x="2919108" y="3956461"/>
            <a:ext cx="1261084" cy="435648"/>
          </a:xfrm>
          <a:prstGeom prst="rect">
            <a:avLst/>
          </a:prstGeom>
        </p:spPr>
        <p:txBody>
          <a:bodyPr wrap="none" lIns="90000" tIns="46800" rIns="90000" bIns="46800" anchor="ctr">
            <a:normAutofit/>
          </a:bodyPr>
          <a:lstStyle/>
          <a:p>
            <a:pPr algn="ctr"/>
            <a:r>
              <a:rPr lang="en-US" altLang="ko-KR" sz="2000" b="1">
                <a:solidFill>
                  <a:schemeClr val="tx1">
                    <a:lumMod val="75000"/>
                    <a:lumOff val="25000"/>
                  </a:schemeClr>
                </a:solidFill>
              </a:rPr>
              <a:t>2011</a:t>
            </a:r>
          </a:p>
        </p:txBody>
      </p:sp>
      <p:sp>
        <p:nvSpPr>
          <p:cNvPr id="23" name="ï$ḷíḑé">
            <a:extLst>
              <a:ext uri="{FF2B5EF4-FFF2-40B4-BE49-F238E27FC236}">
                <a16:creationId xmlns:a16="http://schemas.microsoft.com/office/drawing/2014/main" id="{1B6C9E11-089D-4FD0-9D4C-E8C71AB6DEF9}"/>
              </a:ext>
            </a:extLst>
          </p:cNvPr>
          <p:cNvSpPr txBox="1"/>
          <p:nvPr/>
        </p:nvSpPr>
        <p:spPr>
          <a:xfrm>
            <a:off x="4657234" y="3956461"/>
            <a:ext cx="1261084" cy="435648"/>
          </a:xfrm>
          <a:prstGeom prst="rect">
            <a:avLst/>
          </a:prstGeom>
        </p:spPr>
        <p:txBody>
          <a:bodyPr wrap="none" lIns="90000" tIns="46800" rIns="90000" bIns="46800" anchor="ctr">
            <a:normAutofit/>
          </a:bodyPr>
          <a:lstStyle/>
          <a:p>
            <a:pPr algn="ctr"/>
            <a:r>
              <a:rPr lang="en-US" altLang="ko-KR" sz="2000" b="1">
                <a:solidFill>
                  <a:schemeClr val="tx1">
                    <a:lumMod val="75000"/>
                    <a:lumOff val="25000"/>
                  </a:schemeClr>
                </a:solidFill>
              </a:rPr>
              <a:t>2018</a:t>
            </a:r>
          </a:p>
        </p:txBody>
      </p:sp>
      <p:sp>
        <p:nvSpPr>
          <p:cNvPr id="24" name="iṣḷîḋé">
            <a:extLst>
              <a:ext uri="{FF2B5EF4-FFF2-40B4-BE49-F238E27FC236}">
                <a16:creationId xmlns:a16="http://schemas.microsoft.com/office/drawing/2014/main" id="{F6D98E28-EDED-4663-AEFA-6E9129D3FF3B}"/>
              </a:ext>
            </a:extLst>
          </p:cNvPr>
          <p:cNvSpPr txBox="1"/>
          <p:nvPr/>
        </p:nvSpPr>
        <p:spPr>
          <a:xfrm>
            <a:off x="6395360" y="3956461"/>
            <a:ext cx="1261084" cy="435648"/>
          </a:xfrm>
          <a:prstGeom prst="rect">
            <a:avLst/>
          </a:prstGeom>
        </p:spPr>
        <p:txBody>
          <a:bodyPr wrap="none" lIns="90000" tIns="46800" rIns="90000" bIns="46800" anchor="ctr">
            <a:normAutofit/>
          </a:bodyPr>
          <a:lstStyle/>
          <a:p>
            <a:pPr algn="ctr"/>
            <a:r>
              <a:rPr lang="en-US" altLang="ko-KR" sz="2000" b="1" dirty="0">
                <a:solidFill>
                  <a:schemeClr val="tx1">
                    <a:lumMod val="75000"/>
                    <a:lumOff val="25000"/>
                  </a:schemeClr>
                </a:solidFill>
              </a:rPr>
              <a:t>2013</a:t>
            </a:r>
          </a:p>
        </p:txBody>
      </p:sp>
      <p:sp>
        <p:nvSpPr>
          <p:cNvPr id="25" name="ïşḷïḍê">
            <a:extLst>
              <a:ext uri="{FF2B5EF4-FFF2-40B4-BE49-F238E27FC236}">
                <a16:creationId xmlns:a16="http://schemas.microsoft.com/office/drawing/2014/main" id="{6E0BCECC-6C42-4675-A09C-9CBA73EB1820}"/>
              </a:ext>
            </a:extLst>
          </p:cNvPr>
          <p:cNvSpPr txBox="1"/>
          <p:nvPr/>
        </p:nvSpPr>
        <p:spPr>
          <a:xfrm>
            <a:off x="8133486" y="3956461"/>
            <a:ext cx="1261084" cy="435648"/>
          </a:xfrm>
          <a:prstGeom prst="rect">
            <a:avLst/>
          </a:prstGeom>
        </p:spPr>
        <p:txBody>
          <a:bodyPr wrap="none" lIns="90000" tIns="46800" rIns="90000" bIns="46800" anchor="ctr">
            <a:normAutofit/>
          </a:bodyPr>
          <a:lstStyle/>
          <a:p>
            <a:pPr algn="ctr"/>
            <a:r>
              <a:rPr lang="en-US" altLang="ko-KR" sz="2000" b="1">
                <a:solidFill>
                  <a:schemeClr val="tx1">
                    <a:lumMod val="75000"/>
                    <a:lumOff val="25000"/>
                  </a:schemeClr>
                </a:solidFill>
              </a:rPr>
              <a:t>2014</a:t>
            </a:r>
          </a:p>
        </p:txBody>
      </p:sp>
      <p:cxnSp>
        <p:nvCxnSpPr>
          <p:cNvPr id="26" name="直接连接符 25">
            <a:extLst>
              <a:ext uri="{FF2B5EF4-FFF2-40B4-BE49-F238E27FC236}">
                <a16:creationId xmlns:a16="http://schemas.microsoft.com/office/drawing/2014/main" id="{F668D8A5-8DC4-4651-A0C2-66AC5356E819}"/>
              </a:ext>
            </a:extLst>
          </p:cNvPr>
          <p:cNvCxnSpPr/>
          <p:nvPr/>
        </p:nvCxnSpPr>
        <p:spPr>
          <a:xfrm>
            <a:off x="1811523" y="2969927"/>
            <a:ext cx="0" cy="600424"/>
          </a:xfrm>
          <a:prstGeom prst="line">
            <a:avLst/>
          </a:prstGeom>
          <a:ln w="1905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34" name="文本占位符 14">
            <a:extLst>
              <a:ext uri="{FF2B5EF4-FFF2-40B4-BE49-F238E27FC236}">
                <a16:creationId xmlns:a16="http://schemas.microsoft.com/office/drawing/2014/main" id="{07D7EADC-01D4-4A71-8D55-1C69F35D8AA4}"/>
              </a:ext>
            </a:extLst>
          </p:cNvPr>
          <p:cNvSpPr txBox="1">
            <a:spLocks/>
          </p:cNvSpPr>
          <p:nvPr/>
        </p:nvSpPr>
        <p:spPr>
          <a:xfrm>
            <a:off x="879606" y="1607474"/>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输入标题</a:t>
            </a:r>
          </a:p>
        </p:txBody>
      </p:sp>
      <p:sp>
        <p:nvSpPr>
          <p:cNvPr id="35" name="文本占位符 20">
            <a:extLst>
              <a:ext uri="{FF2B5EF4-FFF2-40B4-BE49-F238E27FC236}">
                <a16:creationId xmlns:a16="http://schemas.microsoft.com/office/drawing/2014/main" id="{9BEF888A-7932-48F0-B263-098E2FF0DEA5}"/>
              </a:ext>
            </a:extLst>
          </p:cNvPr>
          <p:cNvSpPr txBox="1">
            <a:spLocks/>
          </p:cNvSpPr>
          <p:nvPr/>
        </p:nvSpPr>
        <p:spPr>
          <a:xfrm>
            <a:off x="1034974" y="2029328"/>
            <a:ext cx="1549772"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时间轴的内容时间轴的内容</a:t>
            </a:r>
          </a:p>
        </p:txBody>
      </p:sp>
      <p:cxnSp>
        <p:nvCxnSpPr>
          <p:cNvPr id="27" name="直接连接符 26">
            <a:extLst>
              <a:ext uri="{FF2B5EF4-FFF2-40B4-BE49-F238E27FC236}">
                <a16:creationId xmlns:a16="http://schemas.microsoft.com/office/drawing/2014/main" id="{519517C4-CDD6-41AA-8CF1-BA870F4BC7A8}"/>
              </a:ext>
            </a:extLst>
          </p:cNvPr>
          <p:cNvCxnSpPr/>
          <p:nvPr/>
        </p:nvCxnSpPr>
        <p:spPr>
          <a:xfrm>
            <a:off x="3551312" y="2969927"/>
            <a:ext cx="0" cy="600424"/>
          </a:xfrm>
          <a:prstGeom prst="line">
            <a:avLst/>
          </a:prstGeom>
          <a:ln w="1905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36" name="文本占位符 14">
            <a:extLst>
              <a:ext uri="{FF2B5EF4-FFF2-40B4-BE49-F238E27FC236}">
                <a16:creationId xmlns:a16="http://schemas.microsoft.com/office/drawing/2014/main" id="{12476098-8ED8-4B20-86F2-76F9E3F4FAE6}"/>
              </a:ext>
            </a:extLst>
          </p:cNvPr>
          <p:cNvSpPr txBox="1">
            <a:spLocks/>
          </p:cNvSpPr>
          <p:nvPr/>
        </p:nvSpPr>
        <p:spPr>
          <a:xfrm>
            <a:off x="2619394" y="1607474"/>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输入标题</a:t>
            </a:r>
          </a:p>
        </p:txBody>
      </p:sp>
      <p:sp>
        <p:nvSpPr>
          <p:cNvPr id="37" name="文本占位符 20">
            <a:extLst>
              <a:ext uri="{FF2B5EF4-FFF2-40B4-BE49-F238E27FC236}">
                <a16:creationId xmlns:a16="http://schemas.microsoft.com/office/drawing/2014/main" id="{1D1C3823-6FDD-4CC8-A0F3-32FADABB19B7}"/>
              </a:ext>
            </a:extLst>
          </p:cNvPr>
          <p:cNvSpPr txBox="1">
            <a:spLocks/>
          </p:cNvSpPr>
          <p:nvPr/>
        </p:nvSpPr>
        <p:spPr>
          <a:xfrm>
            <a:off x="2774762" y="2029328"/>
            <a:ext cx="1549772"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时间轴的内容时间轴的内容</a:t>
            </a:r>
          </a:p>
        </p:txBody>
      </p:sp>
      <p:cxnSp>
        <p:nvCxnSpPr>
          <p:cNvPr id="28" name="直接连接符 27">
            <a:extLst>
              <a:ext uri="{FF2B5EF4-FFF2-40B4-BE49-F238E27FC236}">
                <a16:creationId xmlns:a16="http://schemas.microsoft.com/office/drawing/2014/main" id="{D5B44257-6D18-4A47-8281-7328B785D954}"/>
              </a:ext>
            </a:extLst>
          </p:cNvPr>
          <p:cNvCxnSpPr/>
          <p:nvPr/>
        </p:nvCxnSpPr>
        <p:spPr>
          <a:xfrm>
            <a:off x="10502156" y="2969927"/>
            <a:ext cx="0" cy="600424"/>
          </a:xfrm>
          <a:prstGeom prst="line">
            <a:avLst/>
          </a:prstGeom>
          <a:ln w="1905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38" name="文本占位符 14">
            <a:extLst>
              <a:ext uri="{FF2B5EF4-FFF2-40B4-BE49-F238E27FC236}">
                <a16:creationId xmlns:a16="http://schemas.microsoft.com/office/drawing/2014/main" id="{8A1501F4-CF85-4A1B-AF6D-DA24DC0235C2}"/>
              </a:ext>
            </a:extLst>
          </p:cNvPr>
          <p:cNvSpPr txBox="1">
            <a:spLocks/>
          </p:cNvSpPr>
          <p:nvPr/>
        </p:nvSpPr>
        <p:spPr>
          <a:xfrm>
            <a:off x="9571901" y="1607474"/>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输入标题</a:t>
            </a:r>
          </a:p>
        </p:txBody>
      </p:sp>
      <p:sp>
        <p:nvSpPr>
          <p:cNvPr id="39" name="文本占位符 20">
            <a:extLst>
              <a:ext uri="{FF2B5EF4-FFF2-40B4-BE49-F238E27FC236}">
                <a16:creationId xmlns:a16="http://schemas.microsoft.com/office/drawing/2014/main" id="{7509C7DB-9544-4923-B583-8B7690BE0FB3}"/>
              </a:ext>
            </a:extLst>
          </p:cNvPr>
          <p:cNvSpPr txBox="1">
            <a:spLocks/>
          </p:cNvSpPr>
          <p:nvPr/>
        </p:nvSpPr>
        <p:spPr>
          <a:xfrm>
            <a:off x="9727269" y="2029328"/>
            <a:ext cx="1549772"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时间轴的内容时间轴的内容</a:t>
            </a:r>
          </a:p>
        </p:txBody>
      </p:sp>
      <p:sp>
        <p:nvSpPr>
          <p:cNvPr id="40" name="对话气泡: 矩形 39">
            <a:extLst>
              <a:ext uri="{FF2B5EF4-FFF2-40B4-BE49-F238E27FC236}">
                <a16:creationId xmlns:a16="http://schemas.microsoft.com/office/drawing/2014/main" id="{F9BD243E-3781-4760-8972-42C1BC883A8D}"/>
              </a:ext>
            </a:extLst>
          </p:cNvPr>
          <p:cNvSpPr/>
          <p:nvPr/>
        </p:nvSpPr>
        <p:spPr>
          <a:xfrm>
            <a:off x="5416140" y="1525664"/>
            <a:ext cx="3103156" cy="1264919"/>
          </a:xfrm>
          <a:prstGeom prst="wedgeRectCallout">
            <a:avLst>
              <a:gd name="adj1" fmla="val -3257"/>
              <a:gd name="adj2" fmla="val 7915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1" name="文本占位符 14">
            <a:extLst>
              <a:ext uri="{FF2B5EF4-FFF2-40B4-BE49-F238E27FC236}">
                <a16:creationId xmlns:a16="http://schemas.microsoft.com/office/drawing/2014/main" id="{1B0EC5C6-EE93-45AC-932D-881169E112A3}"/>
              </a:ext>
            </a:extLst>
          </p:cNvPr>
          <p:cNvSpPr txBox="1">
            <a:spLocks/>
          </p:cNvSpPr>
          <p:nvPr/>
        </p:nvSpPr>
        <p:spPr>
          <a:xfrm>
            <a:off x="6037464" y="1605881"/>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chemeClr val="bg1"/>
                </a:solidFill>
                <a:latin typeface="+mn-ea"/>
              </a:rPr>
              <a:t>输入标题</a:t>
            </a:r>
          </a:p>
        </p:txBody>
      </p:sp>
      <p:sp>
        <p:nvSpPr>
          <p:cNvPr id="42" name="文本占位符 20">
            <a:extLst>
              <a:ext uri="{FF2B5EF4-FFF2-40B4-BE49-F238E27FC236}">
                <a16:creationId xmlns:a16="http://schemas.microsoft.com/office/drawing/2014/main" id="{020F7DD9-79E1-4E54-9750-05834BE98623}"/>
              </a:ext>
            </a:extLst>
          </p:cNvPr>
          <p:cNvSpPr txBox="1">
            <a:spLocks/>
          </p:cNvSpPr>
          <p:nvPr/>
        </p:nvSpPr>
        <p:spPr>
          <a:xfrm>
            <a:off x="5521810" y="2027735"/>
            <a:ext cx="2911200"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chemeClr val="bg1">
                    <a:lumMod val="95000"/>
                  </a:schemeClr>
                </a:solidFill>
                <a:latin typeface="+mn-ea"/>
              </a:rPr>
              <a:t>在此输入时间轴的内容吧在此输入时间轴的内容吧</a:t>
            </a:r>
          </a:p>
        </p:txBody>
      </p:sp>
      <p:sp>
        <p:nvSpPr>
          <p:cNvPr id="44" name="文本占位符 14">
            <a:extLst>
              <a:ext uri="{FF2B5EF4-FFF2-40B4-BE49-F238E27FC236}">
                <a16:creationId xmlns:a16="http://schemas.microsoft.com/office/drawing/2014/main" id="{E59AC687-F8C0-4B59-A507-30C0DB4C3C4D}"/>
              </a:ext>
            </a:extLst>
          </p:cNvPr>
          <p:cNvSpPr txBox="1">
            <a:spLocks/>
          </p:cNvSpPr>
          <p:nvPr/>
        </p:nvSpPr>
        <p:spPr>
          <a:xfrm>
            <a:off x="1689844" y="4762931"/>
            <a:ext cx="8812312" cy="369888"/>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2">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b="1" dirty="0">
                <a:solidFill>
                  <a:schemeClr val="accent1"/>
                </a:solidFill>
                <a:latin typeface="+mn-ea"/>
              </a:rPr>
              <a:t>输入想要描述的内容</a:t>
            </a:r>
          </a:p>
        </p:txBody>
      </p:sp>
      <p:sp>
        <p:nvSpPr>
          <p:cNvPr id="45" name="文本占位符 20">
            <a:extLst>
              <a:ext uri="{FF2B5EF4-FFF2-40B4-BE49-F238E27FC236}">
                <a16:creationId xmlns:a16="http://schemas.microsoft.com/office/drawing/2014/main" id="{2E3B07A1-6839-40F1-AD4C-41B0249D2CFB}"/>
              </a:ext>
            </a:extLst>
          </p:cNvPr>
          <p:cNvSpPr txBox="1">
            <a:spLocks/>
          </p:cNvSpPr>
          <p:nvPr/>
        </p:nvSpPr>
        <p:spPr>
          <a:xfrm>
            <a:off x="914959" y="5371251"/>
            <a:ext cx="10362082" cy="762848"/>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zh-CN" altLang="en-US" sz="2000" kern="1200" dirty="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zh-CN" altLang="en-US" dirty="0">
                <a:solidFill>
                  <a:schemeClr val="tx1">
                    <a:lumMod val="65000"/>
                    <a:lumOff val="35000"/>
                  </a:schemeClr>
                </a:solidFill>
                <a:latin typeface="+mn-ea"/>
              </a:rPr>
              <a:t>输入想要描述的内容   输入想要描述的内容   输入想要描述的内容   输入想要描述的内容     输入想要描述的内容   输入想要描述的内容   输入想要描述的内容   输入想要描述的内容</a:t>
            </a:r>
          </a:p>
        </p:txBody>
      </p:sp>
    </p:spTree>
    <p:extLst>
      <p:ext uri="{BB962C8B-B14F-4D97-AF65-F5344CB8AC3E}">
        <p14:creationId xmlns:p14="http://schemas.microsoft.com/office/powerpoint/2010/main" val="36785592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572D91-97E7-45A6-B3B1-D3E760873008}"/>
              </a:ext>
            </a:extLst>
          </p:cNvPr>
          <p:cNvSpPr>
            <a:spLocks noGrp="1"/>
          </p:cNvSpPr>
          <p:nvPr>
            <p:ph type="title"/>
          </p:nvPr>
        </p:nvSpPr>
        <p:spPr/>
        <p:txBody>
          <a:bodyPr/>
          <a:lstStyle/>
          <a:p>
            <a:r>
              <a:rPr lang="zh-CN" altLang="en-US" dirty="0"/>
              <a:t>时间轴页</a:t>
            </a:r>
          </a:p>
        </p:txBody>
      </p:sp>
      <p:sp>
        <p:nvSpPr>
          <p:cNvPr id="4" name="íS1íḍé">
            <a:extLst>
              <a:ext uri="{FF2B5EF4-FFF2-40B4-BE49-F238E27FC236}">
                <a16:creationId xmlns:a16="http://schemas.microsoft.com/office/drawing/2014/main" id="{2ECF9431-E8B4-4462-A6E7-0940FD0D2B34}"/>
              </a:ext>
            </a:extLst>
          </p:cNvPr>
          <p:cNvSpPr/>
          <p:nvPr/>
        </p:nvSpPr>
        <p:spPr bwMode="auto">
          <a:xfrm>
            <a:off x="669925" y="1822728"/>
            <a:ext cx="9794527" cy="3583614"/>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a:solidFill>
              <a:schemeClr val="tx1"/>
            </a:solidFill>
            <a:prstDash val="dash"/>
            <a:miter lim="800000"/>
            <a:headEnd/>
            <a:tailEnd/>
          </a:ln>
          <a:extLst>
            <a:ext uri="{909E8E84-426E-40dd-AFC4-6F175D3DCCD1}">
              <a14:hiddenFill xmlns="" xmlns:lc="http://schemas.openxmlformats.org/drawingml/2006/lockedCanvas" xmlns:a14="http://schemas.microsoft.com/office/drawing/2010/main" xmlns:p14="http://schemas.microsoft.com/office/powerpoint/2010/main" xmlns:a16="http://schemas.microsoft.com/office/drawing/2014/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 name="íSlíďê">
            <a:extLst>
              <a:ext uri="{FF2B5EF4-FFF2-40B4-BE49-F238E27FC236}">
                <a16:creationId xmlns:a16="http://schemas.microsoft.com/office/drawing/2014/main" id="{08E6C1CA-C6D9-4B11-A916-F0860E05A179}"/>
              </a:ext>
            </a:extLst>
          </p:cNvPr>
          <p:cNvSpPr/>
          <p:nvPr/>
        </p:nvSpPr>
        <p:spPr bwMode="auto">
          <a:xfrm>
            <a:off x="2514801" y="3217057"/>
            <a:ext cx="995966" cy="993236"/>
          </a:xfrm>
          <a:prstGeom prst="ellipse">
            <a:avLst/>
          </a:prstGeom>
          <a:solidFill>
            <a:schemeClr val="accent1"/>
          </a:solidFill>
          <a:ln/>
          <a:effec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bodyPr>
          <a:lstStyle/>
          <a:p>
            <a:pPr algn="ctr"/>
            <a:endParaRPr lang="en-US" sz="2400" dirty="0">
              <a:solidFill>
                <a:schemeClr val="bg1"/>
              </a:solidFill>
              <a:latin typeface="+mn-ea"/>
            </a:endParaRPr>
          </a:p>
        </p:txBody>
      </p:sp>
      <p:sp>
        <p:nvSpPr>
          <p:cNvPr id="6" name="išlîḓê">
            <a:extLst>
              <a:ext uri="{FF2B5EF4-FFF2-40B4-BE49-F238E27FC236}">
                <a16:creationId xmlns:a16="http://schemas.microsoft.com/office/drawing/2014/main" id="{ED822D86-662E-40E0-9A90-B1960FF8D312}"/>
              </a:ext>
            </a:extLst>
          </p:cNvPr>
          <p:cNvSpPr/>
          <p:nvPr/>
        </p:nvSpPr>
        <p:spPr>
          <a:xfrm>
            <a:off x="2873120" y="357401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defRPr>
            </a:pPr>
            <a:endParaRPr sz="1500">
              <a:solidFill>
                <a:schemeClr val="tx2"/>
              </a:solidFill>
              <a:latin typeface="+mn-ea"/>
            </a:endParaRPr>
          </a:p>
        </p:txBody>
      </p:sp>
      <p:sp>
        <p:nvSpPr>
          <p:cNvPr id="7" name="îṥliḋé">
            <a:extLst>
              <a:ext uri="{FF2B5EF4-FFF2-40B4-BE49-F238E27FC236}">
                <a16:creationId xmlns:a16="http://schemas.microsoft.com/office/drawing/2014/main" id="{7AC4880F-C4FE-4C83-93DC-4434344822CA}"/>
              </a:ext>
            </a:extLst>
          </p:cNvPr>
          <p:cNvSpPr/>
          <p:nvPr/>
        </p:nvSpPr>
        <p:spPr bwMode="auto">
          <a:xfrm>
            <a:off x="4522343" y="3947543"/>
            <a:ext cx="777020" cy="774892"/>
          </a:xfrm>
          <a:prstGeom prst="ellipse">
            <a:avLst/>
          </a:prstGeom>
          <a:solidFill>
            <a:schemeClr val="tx1">
              <a:lumMod val="50000"/>
              <a:lumOff val="50000"/>
            </a:schemeClr>
          </a:solidFill>
          <a:ln/>
          <a:effec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bodyPr>
          <a:lstStyle/>
          <a:p>
            <a:pPr algn="ctr"/>
            <a:endParaRPr lang="en-US" sz="2400" dirty="0">
              <a:solidFill>
                <a:schemeClr val="bg1"/>
              </a:solidFill>
              <a:latin typeface="+mn-ea"/>
            </a:endParaRPr>
          </a:p>
        </p:txBody>
      </p:sp>
      <p:sp>
        <p:nvSpPr>
          <p:cNvPr id="8" name="ïṣľïḑè">
            <a:extLst>
              <a:ext uri="{FF2B5EF4-FFF2-40B4-BE49-F238E27FC236}">
                <a16:creationId xmlns:a16="http://schemas.microsoft.com/office/drawing/2014/main" id="{458A8C31-6A41-4994-BC56-206C6CFB5FC2}"/>
              </a:ext>
            </a:extLst>
          </p:cNvPr>
          <p:cNvSpPr/>
          <p:nvPr/>
        </p:nvSpPr>
        <p:spPr>
          <a:xfrm>
            <a:off x="4804357" y="4218421"/>
            <a:ext cx="236448" cy="236449"/>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defRPr>
            </a:pPr>
            <a:endParaRPr sz="1500">
              <a:solidFill>
                <a:schemeClr val="tx2"/>
              </a:solidFill>
              <a:latin typeface="+mn-ea"/>
            </a:endParaRPr>
          </a:p>
        </p:txBody>
      </p:sp>
      <p:sp>
        <p:nvSpPr>
          <p:cNvPr id="9" name="îṩļîḓé">
            <a:extLst>
              <a:ext uri="{FF2B5EF4-FFF2-40B4-BE49-F238E27FC236}">
                <a16:creationId xmlns:a16="http://schemas.microsoft.com/office/drawing/2014/main" id="{0D6EB179-DE79-41AC-B35F-C1881B757F0B}"/>
              </a:ext>
            </a:extLst>
          </p:cNvPr>
          <p:cNvSpPr/>
          <p:nvPr/>
        </p:nvSpPr>
        <p:spPr bwMode="auto">
          <a:xfrm>
            <a:off x="6465051" y="2636448"/>
            <a:ext cx="687758" cy="685872"/>
          </a:xfrm>
          <a:prstGeom prst="ellipse">
            <a:avLst/>
          </a:prstGeom>
          <a:solidFill>
            <a:schemeClr val="tx1">
              <a:lumMod val="50000"/>
              <a:lumOff val="50000"/>
            </a:schemeClr>
          </a:solidFill>
          <a:ln/>
          <a:effec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bodyPr>
          <a:lstStyle/>
          <a:p>
            <a:pPr algn="ctr"/>
            <a:endParaRPr lang="en-US" sz="2400" dirty="0">
              <a:solidFill>
                <a:schemeClr val="bg1"/>
              </a:solidFill>
              <a:latin typeface="+mn-ea"/>
            </a:endParaRPr>
          </a:p>
        </p:txBody>
      </p:sp>
      <p:sp>
        <p:nvSpPr>
          <p:cNvPr id="10" name="iśḻîďê">
            <a:extLst>
              <a:ext uri="{FF2B5EF4-FFF2-40B4-BE49-F238E27FC236}">
                <a16:creationId xmlns:a16="http://schemas.microsoft.com/office/drawing/2014/main" id="{753832CF-5A8E-48A2-8C1B-EA020D87C31D}"/>
              </a:ext>
            </a:extLst>
          </p:cNvPr>
          <p:cNvSpPr/>
          <p:nvPr/>
        </p:nvSpPr>
        <p:spPr>
          <a:xfrm>
            <a:off x="6677173" y="281491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defRPr>
            </a:pPr>
            <a:endParaRPr sz="1500">
              <a:solidFill>
                <a:schemeClr val="tx2"/>
              </a:solidFill>
              <a:latin typeface="+mn-ea"/>
            </a:endParaRPr>
          </a:p>
        </p:txBody>
      </p:sp>
      <p:sp>
        <p:nvSpPr>
          <p:cNvPr id="11" name="îs1iḍè">
            <a:extLst>
              <a:ext uri="{FF2B5EF4-FFF2-40B4-BE49-F238E27FC236}">
                <a16:creationId xmlns:a16="http://schemas.microsoft.com/office/drawing/2014/main" id="{3A0CDDFA-D691-415B-9F36-F99FDD596EC8}"/>
              </a:ext>
            </a:extLst>
          </p:cNvPr>
          <p:cNvSpPr/>
          <p:nvPr/>
        </p:nvSpPr>
        <p:spPr bwMode="auto">
          <a:xfrm>
            <a:off x="8343900" y="3143493"/>
            <a:ext cx="726206" cy="724216"/>
          </a:xfrm>
          <a:prstGeom prst="ellipse">
            <a:avLst/>
          </a:prstGeom>
          <a:solidFill>
            <a:schemeClr val="tx1">
              <a:lumMod val="50000"/>
              <a:lumOff val="50000"/>
            </a:schemeClr>
          </a:solidFill>
          <a:ln/>
          <a:effec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bodyPr>
          <a:lstStyle/>
          <a:p>
            <a:pPr algn="ctr"/>
            <a:endParaRPr lang="en-US" sz="2400" dirty="0">
              <a:solidFill>
                <a:schemeClr val="bg1"/>
              </a:solidFill>
              <a:latin typeface="+mn-ea"/>
            </a:endParaRPr>
          </a:p>
        </p:txBody>
      </p:sp>
      <p:sp>
        <p:nvSpPr>
          <p:cNvPr id="12" name="íSľïḑe">
            <a:extLst>
              <a:ext uri="{FF2B5EF4-FFF2-40B4-BE49-F238E27FC236}">
                <a16:creationId xmlns:a16="http://schemas.microsoft.com/office/drawing/2014/main" id="{9C659E6F-8DD5-414E-A1D3-4A537E1C505C}"/>
              </a:ext>
            </a:extLst>
          </p:cNvPr>
          <p:cNvSpPr/>
          <p:nvPr/>
        </p:nvSpPr>
        <p:spPr>
          <a:xfrm>
            <a:off x="8567338" y="336593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defRPr>
            </a:pPr>
            <a:endParaRPr sz="1500">
              <a:solidFill>
                <a:schemeClr val="tx2"/>
              </a:solidFill>
              <a:latin typeface="+mn-ea"/>
            </a:endParaRPr>
          </a:p>
        </p:txBody>
      </p:sp>
      <p:sp>
        <p:nvSpPr>
          <p:cNvPr id="13" name="ï$ḷíḑê">
            <a:extLst>
              <a:ext uri="{FF2B5EF4-FFF2-40B4-BE49-F238E27FC236}">
                <a16:creationId xmlns:a16="http://schemas.microsoft.com/office/drawing/2014/main" id="{A280375E-88FE-4FBF-A54D-29636DBAAEB4}"/>
              </a:ext>
            </a:extLst>
          </p:cNvPr>
          <p:cNvSpPr/>
          <p:nvPr/>
        </p:nvSpPr>
        <p:spPr>
          <a:xfrm rot="816452">
            <a:off x="10423986" y="1230133"/>
            <a:ext cx="767498" cy="76749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accent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defRPr>
            </a:pPr>
            <a:endParaRPr sz="1500">
              <a:latin typeface="+mn-ea"/>
            </a:endParaRPr>
          </a:p>
        </p:txBody>
      </p:sp>
      <p:sp>
        <p:nvSpPr>
          <p:cNvPr id="14" name="iṡľïďè">
            <a:extLst>
              <a:ext uri="{FF2B5EF4-FFF2-40B4-BE49-F238E27FC236}">
                <a16:creationId xmlns:a16="http://schemas.microsoft.com/office/drawing/2014/main" id="{80E5DC4F-D443-4AB0-ACCD-AAF93032D98C}"/>
              </a:ext>
            </a:extLst>
          </p:cNvPr>
          <p:cNvSpPr/>
          <p:nvPr/>
        </p:nvSpPr>
        <p:spPr bwMode="auto">
          <a:xfrm>
            <a:off x="1243340" y="4572793"/>
            <a:ext cx="604188" cy="602532"/>
          </a:xfrm>
          <a:prstGeom prst="ellipse">
            <a:avLst/>
          </a:prstGeom>
          <a:solidFill>
            <a:schemeClr val="tx1">
              <a:lumMod val="50000"/>
              <a:lumOff val="50000"/>
            </a:schemeClr>
          </a:solidFill>
          <a:ln/>
          <a:effec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sz="2400" dirty="0">
              <a:solidFill>
                <a:schemeClr val="bg1"/>
              </a:solidFill>
              <a:latin typeface="+mn-ea"/>
            </a:endParaRPr>
          </a:p>
        </p:txBody>
      </p:sp>
      <p:sp>
        <p:nvSpPr>
          <p:cNvPr id="15" name="íṩlîḑè">
            <a:extLst>
              <a:ext uri="{FF2B5EF4-FFF2-40B4-BE49-F238E27FC236}">
                <a16:creationId xmlns:a16="http://schemas.microsoft.com/office/drawing/2014/main" id="{BC0A560B-5E66-4EBC-90B5-6369C1623232}"/>
              </a:ext>
            </a:extLst>
          </p:cNvPr>
          <p:cNvSpPr/>
          <p:nvPr/>
        </p:nvSpPr>
        <p:spPr>
          <a:xfrm>
            <a:off x="1469114" y="4790573"/>
            <a:ext cx="169450" cy="169345"/>
          </a:xfrm>
          <a:custGeom>
            <a:avLst/>
            <a:gdLst>
              <a:gd name="connsiteX0" fmla="*/ 482620 w 607097"/>
              <a:gd name="connsiteY0" fmla="*/ 381169 h 606722"/>
              <a:gd name="connsiteX1" fmla="*/ 496768 w 607097"/>
              <a:gd name="connsiteY1" fmla="*/ 381169 h 606722"/>
              <a:gd name="connsiteX2" fmla="*/ 510916 w 607097"/>
              <a:gd name="connsiteY2" fmla="*/ 395381 h 606722"/>
              <a:gd name="connsiteX3" fmla="*/ 510916 w 607097"/>
              <a:gd name="connsiteY3" fmla="*/ 409505 h 606722"/>
              <a:gd name="connsiteX4" fmla="*/ 503887 w 607097"/>
              <a:gd name="connsiteY4" fmla="*/ 412525 h 606722"/>
              <a:gd name="connsiteX5" fmla="*/ 496768 w 607097"/>
              <a:gd name="connsiteY5" fmla="*/ 409505 h 606722"/>
              <a:gd name="connsiteX6" fmla="*/ 482620 w 607097"/>
              <a:gd name="connsiteY6" fmla="*/ 395381 h 606722"/>
              <a:gd name="connsiteX7" fmla="*/ 482620 w 607097"/>
              <a:gd name="connsiteY7" fmla="*/ 381169 h 606722"/>
              <a:gd name="connsiteX8" fmla="*/ 546398 w 607097"/>
              <a:gd name="connsiteY8" fmla="*/ 242745 h 606722"/>
              <a:gd name="connsiteX9" fmla="*/ 566606 w 607097"/>
              <a:gd name="connsiteY9" fmla="*/ 242745 h 606722"/>
              <a:gd name="connsiteX10" fmla="*/ 576754 w 607097"/>
              <a:gd name="connsiteY10" fmla="*/ 252756 h 606722"/>
              <a:gd name="connsiteX11" fmla="*/ 566606 w 607097"/>
              <a:gd name="connsiteY11" fmla="*/ 262856 h 606722"/>
              <a:gd name="connsiteX12" fmla="*/ 546398 w 607097"/>
              <a:gd name="connsiteY12" fmla="*/ 262856 h 606722"/>
              <a:gd name="connsiteX13" fmla="*/ 536249 w 607097"/>
              <a:gd name="connsiteY13" fmla="*/ 252756 h 606722"/>
              <a:gd name="connsiteX14" fmla="*/ 546398 w 607097"/>
              <a:gd name="connsiteY14" fmla="*/ 242745 h 606722"/>
              <a:gd name="connsiteX15" fmla="*/ 353968 w 607097"/>
              <a:gd name="connsiteY15" fmla="*/ 101120 h 606722"/>
              <a:gd name="connsiteX16" fmla="*/ 364118 w 607097"/>
              <a:gd name="connsiteY16" fmla="*/ 111251 h 606722"/>
              <a:gd name="connsiteX17" fmla="*/ 364118 w 607097"/>
              <a:gd name="connsiteY17" fmla="*/ 242683 h 606722"/>
              <a:gd name="connsiteX18" fmla="*/ 424838 w 607097"/>
              <a:gd name="connsiteY18" fmla="*/ 242683 h 606722"/>
              <a:gd name="connsiteX19" fmla="*/ 434988 w 607097"/>
              <a:gd name="connsiteY19" fmla="*/ 252725 h 606722"/>
              <a:gd name="connsiteX20" fmla="*/ 424838 w 607097"/>
              <a:gd name="connsiteY20" fmla="*/ 262856 h 606722"/>
              <a:gd name="connsiteX21" fmla="*/ 353968 w 607097"/>
              <a:gd name="connsiteY21" fmla="*/ 262856 h 606722"/>
              <a:gd name="connsiteX22" fmla="*/ 343818 w 607097"/>
              <a:gd name="connsiteY22" fmla="*/ 252725 h 606722"/>
              <a:gd name="connsiteX23" fmla="*/ 343818 w 607097"/>
              <a:gd name="connsiteY23" fmla="*/ 111251 h 606722"/>
              <a:gd name="connsiteX24" fmla="*/ 353968 w 607097"/>
              <a:gd name="connsiteY24" fmla="*/ 101120 h 606722"/>
              <a:gd name="connsiteX25" fmla="*/ 496768 w 607097"/>
              <a:gd name="connsiteY25" fmla="*/ 96101 h 606722"/>
              <a:gd name="connsiteX26" fmla="*/ 510916 w 607097"/>
              <a:gd name="connsiteY26" fmla="*/ 96101 h 606722"/>
              <a:gd name="connsiteX27" fmla="*/ 510916 w 607097"/>
              <a:gd name="connsiteY27" fmla="*/ 110217 h 606722"/>
              <a:gd name="connsiteX28" fmla="*/ 496768 w 607097"/>
              <a:gd name="connsiteY28" fmla="*/ 124334 h 606722"/>
              <a:gd name="connsiteX29" fmla="*/ 489650 w 607097"/>
              <a:gd name="connsiteY29" fmla="*/ 127441 h 606722"/>
              <a:gd name="connsiteX30" fmla="*/ 482620 w 607097"/>
              <a:gd name="connsiteY30" fmla="*/ 124334 h 606722"/>
              <a:gd name="connsiteX31" fmla="*/ 482620 w 607097"/>
              <a:gd name="connsiteY31" fmla="*/ 110217 h 606722"/>
              <a:gd name="connsiteX32" fmla="*/ 196955 w 607097"/>
              <a:gd name="connsiteY32" fmla="*/ 96101 h 606722"/>
              <a:gd name="connsiteX33" fmla="*/ 211110 w 607097"/>
              <a:gd name="connsiteY33" fmla="*/ 96101 h 606722"/>
              <a:gd name="connsiteX34" fmla="*/ 225355 w 607097"/>
              <a:gd name="connsiteY34" fmla="*/ 110217 h 606722"/>
              <a:gd name="connsiteX35" fmla="*/ 225355 w 607097"/>
              <a:gd name="connsiteY35" fmla="*/ 124334 h 606722"/>
              <a:gd name="connsiteX36" fmla="*/ 218233 w 607097"/>
              <a:gd name="connsiteY36" fmla="*/ 127441 h 606722"/>
              <a:gd name="connsiteX37" fmla="*/ 211110 w 607097"/>
              <a:gd name="connsiteY37" fmla="*/ 124334 h 606722"/>
              <a:gd name="connsiteX38" fmla="*/ 196955 w 607097"/>
              <a:gd name="connsiteY38" fmla="*/ 110217 h 606722"/>
              <a:gd name="connsiteX39" fmla="*/ 196955 w 607097"/>
              <a:gd name="connsiteY39" fmla="*/ 96101 h 606722"/>
              <a:gd name="connsiteX40" fmla="*/ 103963 w 607097"/>
              <a:gd name="connsiteY40" fmla="*/ 81761 h 606722"/>
              <a:gd name="connsiteX41" fmla="*/ 87598 w 607097"/>
              <a:gd name="connsiteY41" fmla="*/ 90026 h 606722"/>
              <a:gd name="connsiteX42" fmla="*/ 62322 w 607097"/>
              <a:gd name="connsiteY42" fmla="*/ 115266 h 606722"/>
              <a:gd name="connsiteX43" fmla="*/ 34998 w 607097"/>
              <a:gd name="connsiteY43" fmla="*/ 265902 h 606722"/>
              <a:gd name="connsiteX44" fmla="*/ 75494 w 607097"/>
              <a:gd name="connsiteY44" fmla="*/ 322602 h 606722"/>
              <a:gd name="connsiteX45" fmla="*/ 283044 w 607097"/>
              <a:gd name="connsiteY45" fmla="*/ 530826 h 606722"/>
              <a:gd name="connsiteX46" fmla="*/ 327634 w 607097"/>
              <a:gd name="connsiteY46" fmla="*/ 565219 h 606722"/>
              <a:gd name="connsiteX47" fmla="*/ 490684 w 607097"/>
              <a:gd name="connsiteY47" fmla="*/ 545046 h 606722"/>
              <a:gd name="connsiteX48" fmla="*/ 515960 w 607097"/>
              <a:gd name="connsiteY48" fmla="*/ 519717 h 606722"/>
              <a:gd name="connsiteX49" fmla="*/ 521033 w 607097"/>
              <a:gd name="connsiteY49" fmla="*/ 485324 h 606722"/>
              <a:gd name="connsiteX50" fmla="*/ 434969 w 607097"/>
              <a:gd name="connsiteY50" fmla="*/ 411561 h 606722"/>
              <a:gd name="connsiteX51" fmla="*/ 414321 w 607097"/>
              <a:gd name="connsiteY51" fmla="*/ 406318 h 606722"/>
              <a:gd name="connsiteX52" fmla="*/ 413698 w 607097"/>
              <a:gd name="connsiteY52" fmla="*/ 406496 h 606722"/>
              <a:gd name="connsiteX53" fmla="*/ 405599 w 607097"/>
              <a:gd name="connsiteY53" fmla="*/ 413605 h 606722"/>
              <a:gd name="connsiteX54" fmla="*/ 404620 w 607097"/>
              <a:gd name="connsiteY54" fmla="*/ 414583 h 606722"/>
              <a:gd name="connsiteX55" fmla="*/ 373202 w 607097"/>
              <a:gd name="connsiteY55" fmla="*/ 447910 h 606722"/>
              <a:gd name="connsiteX56" fmla="*/ 349528 w 607097"/>
              <a:gd name="connsiteY56" fmla="*/ 459552 h 606722"/>
              <a:gd name="connsiteX57" fmla="*/ 405599 w 607097"/>
              <a:gd name="connsiteY57" fmla="*/ 475282 h 606722"/>
              <a:gd name="connsiteX58" fmla="*/ 414677 w 607097"/>
              <a:gd name="connsiteY58" fmla="*/ 486391 h 606722"/>
              <a:gd name="connsiteX59" fmla="*/ 404620 w 607097"/>
              <a:gd name="connsiteY59" fmla="*/ 495456 h 606722"/>
              <a:gd name="connsiteX60" fmla="*/ 403552 w 607097"/>
              <a:gd name="connsiteY60" fmla="*/ 495456 h 606722"/>
              <a:gd name="connsiteX61" fmla="*/ 287138 w 607097"/>
              <a:gd name="connsiteY61" fmla="*/ 441866 h 606722"/>
              <a:gd name="connsiteX62" fmla="*/ 286426 w 607097"/>
              <a:gd name="connsiteY62" fmla="*/ 441067 h 606722"/>
              <a:gd name="connsiteX63" fmla="*/ 284112 w 607097"/>
              <a:gd name="connsiteY63" fmla="*/ 438845 h 606722"/>
              <a:gd name="connsiteX64" fmla="*/ 176777 w 607097"/>
              <a:gd name="connsiteY64" fmla="*/ 331666 h 606722"/>
              <a:gd name="connsiteX65" fmla="*/ 111895 w 607097"/>
              <a:gd name="connsiteY65" fmla="*/ 213379 h 606722"/>
              <a:gd name="connsiteX66" fmla="*/ 121062 w 607097"/>
              <a:gd name="connsiteY66" fmla="*/ 202270 h 606722"/>
              <a:gd name="connsiteX67" fmla="*/ 132188 w 607097"/>
              <a:gd name="connsiteY67" fmla="*/ 211335 h 606722"/>
              <a:gd name="connsiteX68" fmla="*/ 146428 w 607097"/>
              <a:gd name="connsiteY68" fmla="*/ 259325 h 606722"/>
              <a:gd name="connsiteX69" fmla="*/ 158532 w 607097"/>
              <a:gd name="connsiteY69" fmla="*/ 233553 h 606722"/>
              <a:gd name="connsiteX70" fmla="*/ 191907 w 607097"/>
              <a:gd name="connsiteY70" fmla="*/ 202270 h 606722"/>
              <a:gd name="connsiteX71" fmla="*/ 192975 w 607097"/>
              <a:gd name="connsiteY71" fmla="*/ 201204 h 606722"/>
              <a:gd name="connsiteX72" fmla="*/ 200006 w 607097"/>
              <a:gd name="connsiteY72" fmla="*/ 193117 h 606722"/>
              <a:gd name="connsiteX73" fmla="*/ 194933 w 607097"/>
              <a:gd name="connsiteY73" fmla="*/ 170899 h 606722"/>
              <a:gd name="connsiteX74" fmla="*/ 121062 w 607097"/>
              <a:gd name="connsiteY74" fmla="*/ 84961 h 606722"/>
              <a:gd name="connsiteX75" fmla="*/ 103963 w 607097"/>
              <a:gd name="connsiteY75" fmla="*/ 81761 h 606722"/>
              <a:gd name="connsiteX76" fmla="*/ 353980 w 607097"/>
              <a:gd name="connsiteY76" fmla="*/ 30273 h 606722"/>
              <a:gd name="connsiteX77" fmla="*/ 364141 w 607097"/>
              <a:gd name="connsiteY77" fmla="*/ 40422 h 606722"/>
              <a:gd name="connsiteX78" fmla="*/ 364141 w 607097"/>
              <a:gd name="connsiteY78" fmla="*/ 60719 h 606722"/>
              <a:gd name="connsiteX79" fmla="*/ 353980 w 607097"/>
              <a:gd name="connsiteY79" fmla="*/ 70778 h 606722"/>
              <a:gd name="connsiteX80" fmla="*/ 343818 w 607097"/>
              <a:gd name="connsiteY80" fmla="*/ 60719 h 606722"/>
              <a:gd name="connsiteX81" fmla="*/ 343818 w 607097"/>
              <a:gd name="connsiteY81" fmla="*/ 40422 h 606722"/>
              <a:gd name="connsiteX82" fmla="*/ 353980 w 607097"/>
              <a:gd name="connsiteY82" fmla="*/ 30273 h 606722"/>
              <a:gd name="connsiteX83" fmla="*/ 353978 w 607097"/>
              <a:gd name="connsiteY83" fmla="*/ 20263 h 606722"/>
              <a:gd name="connsiteX84" fmla="*/ 174819 w 607097"/>
              <a:gd name="connsiteY84" fmla="*/ 104957 h 606722"/>
              <a:gd name="connsiteX85" fmla="*/ 214246 w 607097"/>
              <a:gd name="connsiteY85" fmla="*/ 160768 h 606722"/>
              <a:gd name="connsiteX86" fmla="*/ 221278 w 607097"/>
              <a:gd name="connsiteY86" fmla="*/ 198182 h 606722"/>
              <a:gd name="connsiteX87" fmla="*/ 215938 w 607097"/>
              <a:gd name="connsiteY87" fmla="*/ 209025 h 606722"/>
              <a:gd name="connsiteX88" fmla="*/ 210152 w 607097"/>
              <a:gd name="connsiteY88" fmla="*/ 215157 h 606722"/>
              <a:gd name="connsiteX89" fmla="*/ 206147 w 607097"/>
              <a:gd name="connsiteY89" fmla="*/ 218445 h 606722"/>
              <a:gd name="connsiteX90" fmla="*/ 176777 w 607097"/>
              <a:gd name="connsiteY90" fmla="*/ 244662 h 606722"/>
              <a:gd name="connsiteX91" fmla="*/ 182829 w 607097"/>
              <a:gd name="connsiteY91" fmla="*/ 308382 h 606722"/>
              <a:gd name="connsiteX92" fmla="*/ 189504 w 607097"/>
              <a:gd name="connsiteY92" fmla="*/ 315136 h 606722"/>
              <a:gd name="connsiteX93" fmla="*/ 189949 w 607097"/>
              <a:gd name="connsiteY93" fmla="*/ 315492 h 606722"/>
              <a:gd name="connsiteX94" fmla="*/ 191640 w 607097"/>
              <a:gd name="connsiteY94" fmla="*/ 317269 h 606722"/>
              <a:gd name="connsiteX95" fmla="*/ 298263 w 607097"/>
              <a:gd name="connsiteY95" fmla="*/ 424714 h 606722"/>
              <a:gd name="connsiteX96" fmla="*/ 362077 w 607097"/>
              <a:gd name="connsiteY96" fmla="*/ 430758 h 606722"/>
              <a:gd name="connsiteX97" fmla="*/ 388422 w 607097"/>
              <a:gd name="connsiteY97" fmla="*/ 401430 h 606722"/>
              <a:gd name="connsiteX98" fmla="*/ 408625 w 607097"/>
              <a:gd name="connsiteY98" fmla="*/ 386233 h 606722"/>
              <a:gd name="connsiteX99" fmla="*/ 419661 w 607097"/>
              <a:gd name="connsiteY99" fmla="*/ 384900 h 606722"/>
              <a:gd name="connsiteX100" fmla="*/ 446094 w 607097"/>
              <a:gd name="connsiteY100" fmla="*/ 392365 h 606722"/>
              <a:gd name="connsiteX101" fmla="*/ 501987 w 607097"/>
              <a:gd name="connsiteY101" fmla="*/ 431646 h 606722"/>
              <a:gd name="connsiteX102" fmla="*/ 586894 w 607097"/>
              <a:gd name="connsiteY102" fmla="*/ 252749 h 606722"/>
              <a:gd name="connsiteX103" fmla="*/ 353978 w 607097"/>
              <a:gd name="connsiteY103" fmla="*/ 20263 h 606722"/>
              <a:gd name="connsiteX104" fmla="*/ 353978 w 607097"/>
              <a:gd name="connsiteY104" fmla="*/ 0 h 606722"/>
              <a:gd name="connsiteX105" fmla="*/ 607097 w 607097"/>
              <a:gd name="connsiteY105" fmla="*/ 252749 h 606722"/>
              <a:gd name="connsiteX106" fmla="*/ 517384 w 607097"/>
              <a:gd name="connsiteY106" fmla="*/ 445421 h 606722"/>
              <a:gd name="connsiteX107" fmla="*/ 540257 w 607097"/>
              <a:gd name="connsiteY107" fmla="*/ 474215 h 606722"/>
              <a:gd name="connsiteX108" fmla="*/ 531179 w 607097"/>
              <a:gd name="connsiteY108" fmla="*/ 532870 h 606722"/>
              <a:gd name="connsiteX109" fmla="*/ 505814 w 607097"/>
              <a:gd name="connsiteY109" fmla="*/ 559176 h 606722"/>
              <a:gd name="connsiteX110" fmla="*/ 401505 w 607097"/>
              <a:gd name="connsiteY110" fmla="*/ 606722 h 606722"/>
              <a:gd name="connsiteX111" fmla="*/ 318556 w 607097"/>
              <a:gd name="connsiteY111" fmla="*/ 582460 h 606722"/>
              <a:gd name="connsiteX112" fmla="*/ 268893 w 607097"/>
              <a:gd name="connsiteY112" fmla="*/ 543979 h 606722"/>
              <a:gd name="connsiteX113" fmla="*/ 61343 w 607097"/>
              <a:gd name="connsiteY113" fmla="*/ 336732 h 606722"/>
              <a:gd name="connsiteX114" fmla="*/ 16753 w 607097"/>
              <a:gd name="connsiteY114" fmla="*/ 275056 h 606722"/>
              <a:gd name="connsiteX115" fmla="*/ 48171 w 607097"/>
              <a:gd name="connsiteY115" fmla="*/ 101135 h 606722"/>
              <a:gd name="connsiteX116" fmla="*/ 73447 w 607097"/>
              <a:gd name="connsiteY116" fmla="*/ 75807 h 606722"/>
              <a:gd name="connsiteX117" fmla="*/ 132188 w 607097"/>
              <a:gd name="connsiteY117" fmla="*/ 66742 h 606722"/>
              <a:gd name="connsiteX118" fmla="*/ 160757 w 607097"/>
              <a:gd name="connsiteY118" fmla="*/ 89315 h 606722"/>
              <a:gd name="connsiteX119" fmla="*/ 353978 w 607097"/>
              <a:gd name="connsiteY11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07097" h="606722">
                <a:moveTo>
                  <a:pt x="482620" y="381169"/>
                </a:moveTo>
                <a:cubicBezTo>
                  <a:pt x="486624" y="377172"/>
                  <a:pt x="492675" y="377172"/>
                  <a:pt x="496768" y="381169"/>
                </a:cubicBezTo>
                <a:lnTo>
                  <a:pt x="510916" y="395381"/>
                </a:lnTo>
                <a:cubicBezTo>
                  <a:pt x="515009" y="399379"/>
                  <a:pt x="515009" y="405419"/>
                  <a:pt x="510916" y="409505"/>
                </a:cubicBezTo>
                <a:cubicBezTo>
                  <a:pt x="509937" y="412525"/>
                  <a:pt x="506912" y="412525"/>
                  <a:pt x="503887" y="412525"/>
                </a:cubicBezTo>
                <a:cubicBezTo>
                  <a:pt x="500861" y="412525"/>
                  <a:pt x="498815" y="411548"/>
                  <a:pt x="496768" y="409505"/>
                </a:cubicBezTo>
                <a:lnTo>
                  <a:pt x="482620" y="395381"/>
                </a:lnTo>
                <a:cubicBezTo>
                  <a:pt x="478527" y="391295"/>
                  <a:pt x="478527" y="385255"/>
                  <a:pt x="482620" y="381169"/>
                </a:cubicBezTo>
                <a:close/>
                <a:moveTo>
                  <a:pt x="546398" y="242745"/>
                </a:moveTo>
                <a:lnTo>
                  <a:pt x="566606" y="242745"/>
                </a:lnTo>
                <a:cubicBezTo>
                  <a:pt x="572659" y="242745"/>
                  <a:pt x="576754" y="246732"/>
                  <a:pt x="576754" y="252756"/>
                </a:cubicBezTo>
                <a:cubicBezTo>
                  <a:pt x="576754" y="258869"/>
                  <a:pt x="572659" y="262856"/>
                  <a:pt x="566606" y="262856"/>
                </a:cubicBezTo>
                <a:lnTo>
                  <a:pt x="546398" y="262856"/>
                </a:lnTo>
                <a:cubicBezTo>
                  <a:pt x="540255" y="262856"/>
                  <a:pt x="536249" y="258869"/>
                  <a:pt x="536249" y="252756"/>
                </a:cubicBezTo>
                <a:cubicBezTo>
                  <a:pt x="536249" y="246732"/>
                  <a:pt x="540255" y="242745"/>
                  <a:pt x="546398" y="242745"/>
                </a:cubicBezTo>
                <a:close/>
                <a:moveTo>
                  <a:pt x="353968" y="101120"/>
                </a:moveTo>
                <a:cubicBezTo>
                  <a:pt x="360022" y="101120"/>
                  <a:pt x="364118" y="105119"/>
                  <a:pt x="364118" y="111251"/>
                </a:cubicBezTo>
                <a:lnTo>
                  <a:pt x="364118" y="242683"/>
                </a:lnTo>
                <a:lnTo>
                  <a:pt x="424838" y="242683"/>
                </a:lnTo>
                <a:cubicBezTo>
                  <a:pt x="430893" y="242683"/>
                  <a:pt x="434988" y="246682"/>
                  <a:pt x="434988" y="252725"/>
                </a:cubicBezTo>
                <a:cubicBezTo>
                  <a:pt x="434988" y="258857"/>
                  <a:pt x="430893" y="262856"/>
                  <a:pt x="424838" y="262856"/>
                </a:cubicBezTo>
                <a:lnTo>
                  <a:pt x="353968" y="262856"/>
                </a:lnTo>
                <a:cubicBezTo>
                  <a:pt x="347825" y="262856"/>
                  <a:pt x="343818" y="258857"/>
                  <a:pt x="343818" y="252725"/>
                </a:cubicBezTo>
                <a:lnTo>
                  <a:pt x="343818" y="111251"/>
                </a:lnTo>
                <a:cubicBezTo>
                  <a:pt x="343818" y="105119"/>
                  <a:pt x="347825" y="101120"/>
                  <a:pt x="353968" y="101120"/>
                </a:cubicBezTo>
                <a:close/>
                <a:moveTo>
                  <a:pt x="496768" y="96101"/>
                </a:moveTo>
                <a:cubicBezTo>
                  <a:pt x="500861" y="92017"/>
                  <a:pt x="506912" y="92017"/>
                  <a:pt x="510916" y="96101"/>
                </a:cubicBezTo>
                <a:cubicBezTo>
                  <a:pt x="515009" y="100096"/>
                  <a:pt x="515009" y="106222"/>
                  <a:pt x="510916" y="110217"/>
                </a:cubicBezTo>
                <a:lnTo>
                  <a:pt x="496768" y="124334"/>
                </a:lnTo>
                <a:cubicBezTo>
                  <a:pt x="494722" y="126376"/>
                  <a:pt x="492675" y="127441"/>
                  <a:pt x="489650" y="127441"/>
                </a:cubicBezTo>
                <a:cubicBezTo>
                  <a:pt x="486624" y="127441"/>
                  <a:pt x="484578" y="126376"/>
                  <a:pt x="482620" y="124334"/>
                </a:cubicBezTo>
                <a:cubicBezTo>
                  <a:pt x="478527" y="120338"/>
                  <a:pt x="478527" y="114301"/>
                  <a:pt x="482620" y="110217"/>
                </a:cubicBezTo>
                <a:close/>
                <a:moveTo>
                  <a:pt x="196955" y="96101"/>
                </a:moveTo>
                <a:cubicBezTo>
                  <a:pt x="201050" y="92017"/>
                  <a:pt x="207104" y="92017"/>
                  <a:pt x="211110" y="96101"/>
                </a:cubicBezTo>
                <a:lnTo>
                  <a:pt x="225355" y="110217"/>
                </a:lnTo>
                <a:cubicBezTo>
                  <a:pt x="229361" y="114301"/>
                  <a:pt x="229361" y="120338"/>
                  <a:pt x="225355" y="124334"/>
                </a:cubicBezTo>
                <a:cubicBezTo>
                  <a:pt x="223307" y="126376"/>
                  <a:pt x="220280" y="127441"/>
                  <a:pt x="218233" y="127441"/>
                </a:cubicBezTo>
                <a:cubicBezTo>
                  <a:pt x="215206" y="127441"/>
                  <a:pt x="213158" y="126376"/>
                  <a:pt x="211110" y="124334"/>
                </a:cubicBezTo>
                <a:lnTo>
                  <a:pt x="196955" y="110217"/>
                </a:lnTo>
                <a:cubicBezTo>
                  <a:pt x="192949" y="106222"/>
                  <a:pt x="192949" y="100096"/>
                  <a:pt x="196955" y="96101"/>
                </a:cubicBezTo>
                <a:close/>
                <a:moveTo>
                  <a:pt x="103963" y="81761"/>
                </a:moveTo>
                <a:cubicBezTo>
                  <a:pt x="98011" y="82650"/>
                  <a:pt x="92182" y="85449"/>
                  <a:pt x="87598" y="90026"/>
                </a:cubicBezTo>
                <a:lnTo>
                  <a:pt x="62322" y="115266"/>
                </a:lnTo>
                <a:cubicBezTo>
                  <a:pt x="17732" y="159790"/>
                  <a:pt x="8654" y="209291"/>
                  <a:pt x="34998" y="265902"/>
                </a:cubicBezTo>
                <a:cubicBezTo>
                  <a:pt x="44077" y="285187"/>
                  <a:pt x="57249" y="304383"/>
                  <a:pt x="75494" y="322602"/>
                </a:cubicBezTo>
                <a:lnTo>
                  <a:pt x="283044" y="530826"/>
                </a:lnTo>
                <a:cubicBezTo>
                  <a:pt x="297284" y="545046"/>
                  <a:pt x="312415" y="557132"/>
                  <a:pt x="327634" y="565219"/>
                </a:cubicBezTo>
                <a:cubicBezTo>
                  <a:pt x="389401" y="599612"/>
                  <a:pt x="443068" y="592503"/>
                  <a:pt x="490684" y="545046"/>
                </a:cubicBezTo>
                <a:lnTo>
                  <a:pt x="515960" y="519717"/>
                </a:lnTo>
                <a:cubicBezTo>
                  <a:pt x="525127" y="510653"/>
                  <a:pt x="527085" y="496433"/>
                  <a:pt x="521033" y="485324"/>
                </a:cubicBezTo>
                <a:cubicBezTo>
                  <a:pt x="503856" y="451998"/>
                  <a:pt x="434969" y="411561"/>
                  <a:pt x="434969" y="411561"/>
                </a:cubicBezTo>
                <a:cubicBezTo>
                  <a:pt x="427582" y="407829"/>
                  <a:pt x="420195" y="405874"/>
                  <a:pt x="414321" y="406318"/>
                </a:cubicBezTo>
                <a:cubicBezTo>
                  <a:pt x="414143" y="406318"/>
                  <a:pt x="413876" y="406407"/>
                  <a:pt x="413698" y="406496"/>
                </a:cubicBezTo>
                <a:cubicBezTo>
                  <a:pt x="409604" y="407473"/>
                  <a:pt x="407646" y="409517"/>
                  <a:pt x="405599" y="413605"/>
                </a:cubicBezTo>
                <a:lnTo>
                  <a:pt x="404620" y="414583"/>
                </a:lnTo>
                <a:cubicBezTo>
                  <a:pt x="397500" y="423648"/>
                  <a:pt x="380323" y="443910"/>
                  <a:pt x="373202" y="447910"/>
                </a:cubicBezTo>
                <a:cubicBezTo>
                  <a:pt x="365548" y="453242"/>
                  <a:pt x="357538" y="457152"/>
                  <a:pt x="349528" y="459552"/>
                </a:cubicBezTo>
                <a:cubicBezTo>
                  <a:pt x="365281" y="466839"/>
                  <a:pt x="384328" y="473149"/>
                  <a:pt x="405599" y="475282"/>
                </a:cubicBezTo>
                <a:cubicBezTo>
                  <a:pt x="410672" y="476259"/>
                  <a:pt x="414677" y="480259"/>
                  <a:pt x="414677" y="486391"/>
                </a:cubicBezTo>
                <a:cubicBezTo>
                  <a:pt x="413698" y="491456"/>
                  <a:pt x="409604" y="495456"/>
                  <a:pt x="404620" y="495456"/>
                </a:cubicBezTo>
                <a:lnTo>
                  <a:pt x="403552" y="495456"/>
                </a:lnTo>
                <a:cubicBezTo>
                  <a:pt x="333686" y="488346"/>
                  <a:pt x="288117" y="443910"/>
                  <a:pt x="287138" y="441866"/>
                </a:cubicBezTo>
                <a:cubicBezTo>
                  <a:pt x="286871" y="441600"/>
                  <a:pt x="286604" y="441333"/>
                  <a:pt x="286426" y="441067"/>
                </a:cubicBezTo>
                <a:cubicBezTo>
                  <a:pt x="285625" y="440356"/>
                  <a:pt x="284824" y="439645"/>
                  <a:pt x="284112" y="438845"/>
                </a:cubicBezTo>
                <a:lnTo>
                  <a:pt x="176777" y="331666"/>
                </a:lnTo>
                <a:cubicBezTo>
                  <a:pt x="174730" y="329622"/>
                  <a:pt x="119015" y="284120"/>
                  <a:pt x="111895" y="213379"/>
                </a:cubicBezTo>
                <a:cubicBezTo>
                  <a:pt x="110916" y="208314"/>
                  <a:pt x="115010" y="203248"/>
                  <a:pt x="121062" y="202270"/>
                </a:cubicBezTo>
                <a:cubicBezTo>
                  <a:pt x="127115" y="201204"/>
                  <a:pt x="131209" y="205292"/>
                  <a:pt x="132188" y="211335"/>
                </a:cubicBezTo>
                <a:cubicBezTo>
                  <a:pt x="133968" y="229109"/>
                  <a:pt x="139486" y="245284"/>
                  <a:pt x="146428" y="259325"/>
                </a:cubicBezTo>
                <a:cubicBezTo>
                  <a:pt x="148653" y="250794"/>
                  <a:pt x="152658" y="242262"/>
                  <a:pt x="158532" y="233553"/>
                </a:cubicBezTo>
                <a:cubicBezTo>
                  <a:pt x="162537" y="227510"/>
                  <a:pt x="183808" y="210358"/>
                  <a:pt x="191907" y="202270"/>
                </a:cubicBezTo>
                <a:lnTo>
                  <a:pt x="192975" y="201204"/>
                </a:lnTo>
                <a:cubicBezTo>
                  <a:pt x="196980" y="199160"/>
                  <a:pt x="199027" y="196138"/>
                  <a:pt x="200006" y="193117"/>
                </a:cubicBezTo>
                <a:cubicBezTo>
                  <a:pt x="202053" y="187073"/>
                  <a:pt x="200006" y="178986"/>
                  <a:pt x="194933" y="170899"/>
                </a:cubicBezTo>
                <a:cubicBezTo>
                  <a:pt x="194933" y="169832"/>
                  <a:pt x="154438" y="102113"/>
                  <a:pt x="121062" y="84961"/>
                </a:cubicBezTo>
                <a:cubicBezTo>
                  <a:pt x="115989" y="81895"/>
                  <a:pt x="109915" y="80873"/>
                  <a:pt x="103963" y="81761"/>
                </a:cubicBezTo>
                <a:close/>
                <a:moveTo>
                  <a:pt x="353980" y="30273"/>
                </a:moveTo>
                <a:cubicBezTo>
                  <a:pt x="360041" y="30273"/>
                  <a:pt x="364141" y="34368"/>
                  <a:pt x="364141" y="40422"/>
                </a:cubicBezTo>
                <a:lnTo>
                  <a:pt x="364141" y="60719"/>
                </a:lnTo>
                <a:cubicBezTo>
                  <a:pt x="364141" y="66772"/>
                  <a:pt x="360041" y="70778"/>
                  <a:pt x="353980" y="70778"/>
                </a:cubicBezTo>
                <a:cubicBezTo>
                  <a:pt x="347829" y="70778"/>
                  <a:pt x="343818" y="66772"/>
                  <a:pt x="343818" y="60719"/>
                </a:cubicBezTo>
                <a:lnTo>
                  <a:pt x="343818" y="40422"/>
                </a:lnTo>
                <a:cubicBezTo>
                  <a:pt x="343818" y="34368"/>
                  <a:pt x="347829" y="30273"/>
                  <a:pt x="353980" y="30273"/>
                </a:cubicBezTo>
                <a:close/>
                <a:moveTo>
                  <a:pt x="353978" y="20263"/>
                </a:moveTo>
                <a:cubicBezTo>
                  <a:pt x="284112" y="20263"/>
                  <a:pt x="219409" y="50479"/>
                  <a:pt x="174819" y="104957"/>
                </a:cubicBezTo>
                <a:cubicBezTo>
                  <a:pt x="196446" y="130818"/>
                  <a:pt x="212911" y="158901"/>
                  <a:pt x="214246" y="160768"/>
                </a:cubicBezTo>
                <a:cubicBezTo>
                  <a:pt x="221278" y="173920"/>
                  <a:pt x="224304" y="187073"/>
                  <a:pt x="221278" y="198182"/>
                </a:cubicBezTo>
                <a:cubicBezTo>
                  <a:pt x="220299" y="202093"/>
                  <a:pt x="218430" y="205736"/>
                  <a:pt x="215938" y="209025"/>
                </a:cubicBezTo>
                <a:cubicBezTo>
                  <a:pt x="214336" y="211335"/>
                  <a:pt x="212466" y="213379"/>
                  <a:pt x="210152" y="215157"/>
                </a:cubicBezTo>
                <a:cubicBezTo>
                  <a:pt x="208906" y="216312"/>
                  <a:pt x="207482" y="217378"/>
                  <a:pt x="206147" y="218445"/>
                </a:cubicBezTo>
                <a:cubicBezTo>
                  <a:pt x="193954" y="228487"/>
                  <a:pt x="179803" y="241640"/>
                  <a:pt x="176777" y="244662"/>
                </a:cubicBezTo>
                <a:cubicBezTo>
                  <a:pt x="160579" y="269012"/>
                  <a:pt x="162537" y="287142"/>
                  <a:pt x="182829" y="308382"/>
                </a:cubicBezTo>
                <a:lnTo>
                  <a:pt x="189504" y="315136"/>
                </a:lnTo>
                <a:cubicBezTo>
                  <a:pt x="189771" y="315403"/>
                  <a:pt x="189949" y="315492"/>
                  <a:pt x="189949" y="315492"/>
                </a:cubicBezTo>
                <a:cubicBezTo>
                  <a:pt x="190572" y="316025"/>
                  <a:pt x="191195" y="316647"/>
                  <a:pt x="191640" y="317269"/>
                </a:cubicBezTo>
                <a:lnTo>
                  <a:pt x="298263" y="424714"/>
                </a:lnTo>
                <a:cubicBezTo>
                  <a:pt x="318556" y="444888"/>
                  <a:pt x="337780" y="446932"/>
                  <a:pt x="362077" y="430758"/>
                </a:cubicBezTo>
                <a:cubicBezTo>
                  <a:pt x="365103" y="428713"/>
                  <a:pt x="378275" y="414583"/>
                  <a:pt x="388422" y="401430"/>
                </a:cubicBezTo>
                <a:cubicBezTo>
                  <a:pt x="393406" y="393343"/>
                  <a:pt x="400526" y="388277"/>
                  <a:pt x="408625" y="386233"/>
                </a:cubicBezTo>
                <a:cubicBezTo>
                  <a:pt x="412096" y="385344"/>
                  <a:pt x="415834" y="384900"/>
                  <a:pt x="419661" y="384900"/>
                </a:cubicBezTo>
                <a:cubicBezTo>
                  <a:pt x="428294" y="384989"/>
                  <a:pt x="437728" y="387477"/>
                  <a:pt x="446094" y="392365"/>
                </a:cubicBezTo>
                <a:cubicBezTo>
                  <a:pt x="447963" y="393609"/>
                  <a:pt x="476088" y="410051"/>
                  <a:pt x="501987" y="431646"/>
                </a:cubicBezTo>
                <a:cubicBezTo>
                  <a:pt x="556545" y="387122"/>
                  <a:pt x="586894" y="322513"/>
                  <a:pt x="586894" y="252749"/>
                </a:cubicBezTo>
                <a:cubicBezTo>
                  <a:pt x="586894" y="124330"/>
                  <a:pt x="482585" y="20263"/>
                  <a:pt x="353978" y="20263"/>
                </a:cubicBezTo>
                <a:close/>
                <a:moveTo>
                  <a:pt x="353978" y="0"/>
                </a:moveTo>
                <a:cubicBezTo>
                  <a:pt x="493710" y="0"/>
                  <a:pt x="607097" y="113222"/>
                  <a:pt x="607097" y="252749"/>
                </a:cubicBezTo>
                <a:cubicBezTo>
                  <a:pt x="607097" y="327578"/>
                  <a:pt x="574345" y="397786"/>
                  <a:pt x="517384" y="445421"/>
                </a:cubicBezTo>
                <a:cubicBezTo>
                  <a:pt x="526907" y="454753"/>
                  <a:pt x="535184" y="464617"/>
                  <a:pt x="540257" y="474215"/>
                </a:cubicBezTo>
                <a:cubicBezTo>
                  <a:pt x="550403" y="493412"/>
                  <a:pt x="547377" y="517673"/>
                  <a:pt x="531179" y="532870"/>
                </a:cubicBezTo>
                <a:lnTo>
                  <a:pt x="505814" y="559176"/>
                </a:lnTo>
                <a:cubicBezTo>
                  <a:pt x="474486" y="590548"/>
                  <a:pt x="438974" y="606722"/>
                  <a:pt x="401505" y="606722"/>
                </a:cubicBezTo>
                <a:cubicBezTo>
                  <a:pt x="375249" y="606722"/>
                  <a:pt x="346858" y="598635"/>
                  <a:pt x="318556" y="582460"/>
                </a:cubicBezTo>
                <a:cubicBezTo>
                  <a:pt x="301289" y="573307"/>
                  <a:pt x="285091" y="560154"/>
                  <a:pt x="268893" y="543979"/>
                </a:cubicBezTo>
                <a:lnTo>
                  <a:pt x="61343" y="336732"/>
                </a:lnTo>
                <a:cubicBezTo>
                  <a:pt x="42030" y="317536"/>
                  <a:pt x="26899" y="296296"/>
                  <a:pt x="16753" y="275056"/>
                </a:cubicBezTo>
                <a:cubicBezTo>
                  <a:pt x="-13596" y="210358"/>
                  <a:pt x="-2471" y="151703"/>
                  <a:pt x="48171" y="101135"/>
                </a:cubicBezTo>
                <a:lnTo>
                  <a:pt x="73447" y="75807"/>
                </a:lnTo>
                <a:cubicBezTo>
                  <a:pt x="88666" y="60699"/>
                  <a:pt x="112963" y="56611"/>
                  <a:pt x="132188" y="66742"/>
                </a:cubicBezTo>
                <a:cubicBezTo>
                  <a:pt x="141711" y="71719"/>
                  <a:pt x="151412" y="79895"/>
                  <a:pt x="160757" y="89315"/>
                </a:cubicBezTo>
                <a:cubicBezTo>
                  <a:pt x="209173" y="32971"/>
                  <a:pt x="278772" y="0"/>
                  <a:pt x="353978" y="0"/>
                </a:cubicBezTo>
                <a:close/>
              </a:path>
            </a:pathLst>
          </a:custGeom>
          <a:solidFill>
            <a:schemeClr val="bg1"/>
          </a:solidFill>
          <a:ln w="12700">
            <a:miter lim="400000"/>
          </a:ln>
        </p:spPr>
        <p:txBody>
          <a:bodyPr lIns="19045" tIns="19045" rIns="19045" bIns="19045"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defTabSz="228532">
              <a:defRPr sz="3000" cap="none">
                <a:solidFill>
                  <a:srgbClr val="FFFFFF"/>
                </a:solidFill>
                <a:effectLst>
                  <a:outerShdw blurRad="38100" dist="12700" dir="5400000" rotWithShape="0">
                    <a:srgbClr val="000000">
                      <a:alpha val="50000"/>
                    </a:srgbClr>
                  </a:outerShdw>
                </a:effectLst>
              </a:defRPr>
            </a:pPr>
            <a:endParaRPr sz="1500">
              <a:solidFill>
                <a:schemeClr val="tx2"/>
              </a:solidFill>
              <a:latin typeface="+mn-ea"/>
            </a:endParaRPr>
          </a:p>
        </p:txBody>
      </p:sp>
      <p:cxnSp>
        <p:nvCxnSpPr>
          <p:cNvPr id="22" name="直接连接符 21">
            <a:extLst>
              <a:ext uri="{FF2B5EF4-FFF2-40B4-BE49-F238E27FC236}">
                <a16:creationId xmlns:a16="http://schemas.microsoft.com/office/drawing/2014/main" id="{6D4361EF-FDB7-4B29-861C-B408316BE902}"/>
              </a:ext>
            </a:extLst>
          </p:cNvPr>
          <p:cNvCxnSpPr>
            <a:cxnSpLocks/>
          </p:cNvCxnSpPr>
          <p:nvPr/>
        </p:nvCxnSpPr>
        <p:spPr>
          <a:xfrm>
            <a:off x="4343210" y="4790573"/>
            <a:ext cx="0" cy="1474972"/>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221ACB4B-DBCC-4FC1-B3CB-5FD9FC1C3FBB}"/>
              </a:ext>
            </a:extLst>
          </p:cNvPr>
          <p:cNvCxnSpPr>
            <a:cxnSpLocks/>
          </p:cNvCxnSpPr>
          <p:nvPr/>
        </p:nvCxnSpPr>
        <p:spPr>
          <a:xfrm>
            <a:off x="8000029" y="4085942"/>
            <a:ext cx="0" cy="2179603"/>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0" name="文本占位符 14">
            <a:extLst>
              <a:ext uri="{FF2B5EF4-FFF2-40B4-BE49-F238E27FC236}">
                <a16:creationId xmlns:a16="http://schemas.microsoft.com/office/drawing/2014/main" id="{23DB219D-D26D-4F3C-9FC6-504177653BFE}"/>
              </a:ext>
            </a:extLst>
          </p:cNvPr>
          <p:cNvSpPr txBox="1">
            <a:spLocks/>
          </p:cNvSpPr>
          <p:nvPr/>
        </p:nvSpPr>
        <p:spPr>
          <a:xfrm>
            <a:off x="2082530" y="1786298"/>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31" name="文本占位符 20">
            <a:extLst>
              <a:ext uri="{FF2B5EF4-FFF2-40B4-BE49-F238E27FC236}">
                <a16:creationId xmlns:a16="http://schemas.microsoft.com/office/drawing/2014/main" id="{5B562F8D-6DB5-4D8C-9833-6EB2740C02B2}"/>
              </a:ext>
            </a:extLst>
          </p:cNvPr>
          <p:cNvSpPr txBox="1">
            <a:spLocks/>
          </p:cNvSpPr>
          <p:nvPr/>
        </p:nvSpPr>
        <p:spPr>
          <a:xfrm>
            <a:off x="1992754" y="2216536"/>
            <a:ext cx="2040060"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输入时间轴的内容输入时间轴的内容</a:t>
            </a:r>
          </a:p>
        </p:txBody>
      </p:sp>
      <p:sp>
        <p:nvSpPr>
          <p:cNvPr id="34" name="文本占位符 14">
            <a:extLst>
              <a:ext uri="{FF2B5EF4-FFF2-40B4-BE49-F238E27FC236}">
                <a16:creationId xmlns:a16="http://schemas.microsoft.com/office/drawing/2014/main" id="{7FE745EC-4FF2-4DB2-BE6A-1A84BE91AC27}"/>
              </a:ext>
            </a:extLst>
          </p:cNvPr>
          <p:cNvSpPr txBox="1">
            <a:spLocks/>
          </p:cNvSpPr>
          <p:nvPr/>
        </p:nvSpPr>
        <p:spPr>
          <a:xfrm>
            <a:off x="3980599" y="4931516"/>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35" name="文本占位符 20">
            <a:extLst>
              <a:ext uri="{FF2B5EF4-FFF2-40B4-BE49-F238E27FC236}">
                <a16:creationId xmlns:a16="http://schemas.microsoft.com/office/drawing/2014/main" id="{0AD96CBF-EA37-4577-BBDB-F4531BF5BD7B}"/>
              </a:ext>
            </a:extLst>
          </p:cNvPr>
          <p:cNvSpPr txBox="1">
            <a:spLocks/>
          </p:cNvSpPr>
          <p:nvPr/>
        </p:nvSpPr>
        <p:spPr>
          <a:xfrm>
            <a:off x="3890823" y="5361754"/>
            <a:ext cx="2040060"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输入时间轴的内容输入时间轴的内容</a:t>
            </a:r>
          </a:p>
        </p:txBody>
      </p:sp>
      <p:sp>
        <p:nvSpPr>
          <p:cNvPr id="37" name="文本占位符 14">
            <a:extLst>
              <a:ext uri="{FF2B5EF4-FFF2-40B4-BE49-F238E27FC236}">
                <a16:creationId xmlns:a16="http://schemas.microsoft.com/office/drawing/2014/main" id="{BD49FCA3-049C-4620-8FBB-EA5DBBE104D1}"/>
              </a:ext>
            </a:extLst>
          </p:cNvPr>
          <p:cNvSpPr txBox="1">
            <a:spLocks/>
          </p:cNvSpPr>
          <p:nvPr/>
        </p:nvSpPr>
        <p:spPr>
          <a:xfrm>
            <a:off x="7776748" y="3985361"/>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38" name="文本占位符 20">
            <a:extLst>
              <a:ext uri="{FF2B5EF4-FFF2-40B4-BE49-F238E27FC236}">
                <a16:creationId xmlns:a16="http://schemas.microsoft.com/office/drawing/2014/main" id="{98BFBC64-E55B-4F1D-B67F-815151960278}"/>
              </a:ext>
            </a:extLst>
          </p:cNvPr>
          <p:cNvSpPr txBox="1">
            <a:spLocks/>
          </p:cNvSpPr>
          <p:nvPr/>
        </p:nvSpPr>
        <p:spPr>
          <a:xfrm>
            <a:off x="7686972" y="4415599"/>
            <a:ext cx="2040060"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输入时间轴的内容输入时间轴的内容</a:t>
            </a:r>
          </a:p>
        </p:txBody>
      </p:sp>
      <p:sp>
        <p:nvSpPr>
          <p:cNvPr id="40" name="文本占位符 14">
            <a:extLst>
              <a:ext uri="{FF2B5EF4-FFF2-40B4-BE49-F238E27FC236}">
                <a16:creationId xmlns:a16="http://schemas.microsoft.com/office/drawing/2014/main" id="{B0089476-BF54-4987-B150-2C9D2D150723}"/>
              </a:ext>
            </a:extLst>
          </p:cNvPr>
          <p:cNvSpPr txBox="1">
            <a:spLocks/>
          </p:cNvSpPr>
          <p:nvPr/>
        </p:nvSpPr>
        <p:spPr>
          <a:xfrm>
            <a:off x="5886583" y="1383012"/>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41" name="文本占位符 20">
            <a:extLst>
              <a:ext uri="{FF2B5EF4-FFF2-40B4-BE49-F238E27FC236}">
                <a16:creationId xmlns:a16="http://schemas.microsoft.com/office/drawing/2014/main" id="{7AE1F94F-DA32-4979-8598-B63EC8D1D87E}"/>
              </a:ext>
            </a:extLst>
          </p:cNvPr>
          <p:cNvSpPr txBox="1">
            <a:spLocks/>
          </p:cNvSpPr>
          <p:nvPr/>
        </p:nvSpPr>
        <p:spPr>
          <a:xfrm>
            <a:off x="5796807" y="1813250"/>
            <a:ext cx="2040060" cy="762848"/>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输入时间轴的内容输入时间轴的内容</a:t>
            </a:r>
          </a:p>
        </p:txBody>
      </p:sp>
    </p:spTree>
    <p:extLst>
      <p:ext uri="{BB962C8B-B14F-4D97-AF65-F5344CB8AC3E}">
        <p14:creationId xmlns:p14="http://schemas.microsoft.com/office/powerpoint/2010/main" val="5544072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63C4-17B8-4B89-91BE-EE4CF29A85BF}"/>
              </a:ext>
            </a:extLst>
          </p:cNvPr>
          <p:cNvSpPr>
            <a:spLocks noGrp="1"/>
          </p:cNvSpPr>
          <p:nvPr>
            <p:ph type="title"/>
          </p:nvPr>
        </p:nvSpPr>
        <p:spPr/>
        <p:txBody>
          <a:bodyPr/>
          <a:lstStyle/>
          <a:p>
            <a:r>
              <a:rPr lang="zh-CN" altLang="en-US" dirty="0"/>
              <a:t>这里是甘特图（时间进度规划）</a:t>
            </a:r>
          </a:p>
        </p:txBody>
      </p:sp>
      <p:grpSp>
        <p:nvGrpSpPr>
          <p:cNvPr id="48" name="íṩḷïḋé">
            <a:extLst>
              <a:ext uri="{FF2B5EF4-FFF2-40B4-BE49-F238E27FC236}">
                <a16:creationId xmlns:a16="http://schemas.microsoft.com/office/drawing/2014/main" id="{57B18C61-6D64-43F5-9F47-A28DAF1309A8}"/>
              </a:ext>
            </a:extLst>
          </p:cNvPr>
          <p:cNvGrpSpPr/>
          <p:nvPr/>
        </p:nvGrpSpPr>
        <p:grpSpPr>
          <a:xfrm>
            <a:off x="2516401" y="1157579"/>
            <a:ext cx="8434184" cy="5001919"/>
            <a:chOff x="2400287" y="1307501"/>
            <a:chExt cx="8434184" cy="4154615"/>
          </a:xfrm>
        </p:grpSpPr>
        <p:cxnSp>
          <p:nvCxnSpPr>
            <p:cNvPr id="49" name="直接连接符 48">
              <a:extLst>
                <a:ext uri="{FF2B5EF4-FFF2-40B4-BE49-F238E27FC236}">
                  <a16:creationId xmlns:a16="http://schemas.microsoft.com/office/drawing/2014/main" id="{D79D0D26-C776-4191-8898-E324DFDCF790}"/>
                </a:ext>
              </a:extLst>
            </p:cNvPr>
            <p:cNvCxnSpPr/>
            <p:nvPr/>
          </p:nvCxnSpPr>
          <p:spPr>
            <a:xfrm>
              <a:off x="2400287" y="1307501"/>
              <a:ext cx="0" cy="4154615"/>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DE3FC581-E706-4BB2-9ABF-BF53D04A2CC2}"/>
                </a:ext>
              </a:extLst>
            </p:cNvPr>
            <p:cNvCxnSpPr/>
            <p:nvPr/>
          </p:nvCxnSpPr>
          <p:spPr>
            <a:xfrm>
              <a:off x="3167031" y="1633608"/>
              <a:ext cx="0" cy="3803407"/>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F7476D0C-2ACD-4DE0-BBA9-09B06197B494}"/>
                </a:ext>
              </a:extLst>
            </p:cNvPr>
            <p:cNvCxnSpPr/>
            <p:nvPr/>
          </p:nvCxnSpPr>
          <p:spPr>
            <a:xfrm>
              <a:off x="3933775" y="1633608"/>
              <a:ext cx="0" cy="3803407"/>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9A8EDC60-CBA2-4CF0-B3D2-EFB9A7452F11}"/>
                </a:ext>
              </a:extLst>
            </p:cNvPr>
            <p:cNvCxnSpPr/>
            <p:nvPr/>
          </p:nvCxnSpPr>
          <p:spPr>
            <a:xfrm>
              <a:off x="4700519" y="1633608"/>
              <a:ext cx="0" cy="3803407"/>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6A4629A5-E70F-4D6B-8FD9-8D38BCA1E161}"/>
                </a:ext>
              </a:extLst>
            </p:cNvPr>
            <p:cNvCxnSpPr/>
            <p:nvPr/>
          </p:nvCxnSpPr>
          <p:spPr>
            <a:xfrm>
              <a:off x="5467263" y="1633608"/>
              <a:ext cx="0" cy="3803407"/>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1E0E7D57-0F43-40F2-9364-2B71B5A8B23A}"/>
                </a:ext>
              </a:extLst>
            </p:cNvPr>
            <p:cNvCxnSpPr/>
            <p:nvPr/>
          </p:nvCxnSpPr>
          <p:spPr>
            <a:xfrm>
              <a:off x="6234007" y="1633608"/>
              <a:ext cx="0" cy="3803407"/>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867B4D3F-4959-44DF-BD1A-1EB5FC78AA5F}"/>
                </a:ext>
              </a:extLst>
            </p:cNvPr>
            <p:cNvCxnSpPr/>
            <p:nvPr/>
          </p:nvCxnSpPr>
          <p:spPr>
            <a:xfrm>
              <a:off x="7000751" y="1633608"/>
              <a:ext cx="0" cy="3803407"/>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11418622-FF0A-4501-95C7-44BF98B8F598}"/>
                </a:ext>
              </a:extLst>
            </p:cNvPr>
            <p:cNvCxnSpPr/>
            <p:nvPr/>
          </p:nvCxnSpPr>
          <p:spPr>
            <a:xfrm>
              <a:off x="7767495" y="1633608"/>
              <a:ext cx="0" cy="3803407"/>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BC5C583E-BD28-47B1-B177-45A9DDAA6662}"/>
                </a:ext>
              </a:extLst>
            </p:cNvPr>
            <p:cNvCxnSpPr/>
            <p:nvPr/>
          </p:nvCxnSpPr>
          <p:spPr>
            <a:xfrm>
              <a:off x="8534239" y="1633608"/>
              <a:ext cx="0" cy="3803407"/>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4214050F-4F05-4516-930C-81D7962B0AA2}"/>
                </a:ext>
              </a:extLst>
            </p:cNvPr>
            <p:cNvCxnSpPr/>
            <p:nvPr/>
          </p:nvCxnSpPr>
          <p:spPr>
            <a:xfrm>
              <a:off x="9300983" y="1633608"/>
              <a:ext cx="0" cy="3803407"/>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CB9931D0-1554-486A-8CD7-ABFFDCE1152C}"/>
                </a:ext>
              </a:extLst>
            </p:cNvPr>
            <p:cNvCxnSpPr/>
            <p:nvPr/>
          </p:nvCxnSpPr>
          <p:spPr>
            <a:xfrm>
              <a:off x="10067727" y="1633608"/>
              <a:ext cx="0" cy="3803407"/>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BDB8EC82-0B98-4A79-8873-405E8C6FE2E6}"/>
                </a:ext>
              </a:extLst>
            </p:cNvPr>
            <p:cNvCxnSpPr/>
            <p:nvPr/>
          </p:nvCxnSpPr>
          <p:spPr>
            <a:xfrm>
              <a:off x="10834471" y="1633608"/>
              <a:ext cx="0" cy="3803407"/>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îşḷíḍê">
            <a:extLst>
              <a:ext uri="{FF2B5EF4-FFF2-40B4-BE49-F238E27FC236}">
                <a16:creationId xmlns:a16="http://schemas.microsoft.com/office/drawing/2014/main" id="{46F1E8E9-DCA5-46B4-8B58-19B5C2BC0634}"/>
              </a:ext>
            </a:extLst>
          </p:cNvPr>
          <p:cNvSpPr/>
          <p:nvPr/>
        </p:nvSpPr>
        <p:spPr>
          <a:xfrm>
            <a:off x="658586" y="1155698"/>
            <a:ext cx="10853942" cy="416190"/>
          </a:xfrm>
          <a:prstGeom prst="roundRect">
            <a:avLst>
              <a:gd name="adj" fmla="val 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latin typeface="+mn-ea"/>
            </a:endParaRPr>
          </a:p>
        </p:txBody>
      </p:sp>
      <p:sp>
        <p:nvSpPr>
          <p:cNvPr id="6" name="íśľíḓè">
            <a:extLst>
              <a:ext uri="{FF2B5EF4-FFF2-40B4-BE49-F238E27FC236}">
                <a16:creationId xmlns:a16="http://schemas.microsoft.com/office/drawing/2014/main" id="{9F38DA11-38A9-4F97-B770-E428034DDC90}"/>
              </a:ext>
            </a:extLst>
          </p:cNvPr>
          <p:cNvSpPr txBox="1"/>
          <p:nvPr/>
        </p:nvSpPr>
        <p:spPr>
          <a:xfrm>
            <a:off x="658587" y="3066886"/>
            <a:ext cx="1693500" cy="289026"/>
          </a:xfrm>
          <a:prstGeom prst="rect">
            <a:avLst/>
          </a:prstGeom>
          <a:noFill/>
        </p:spPr>
        <p:txBody>
          <a:bodyPr wrap="square" lIns="91440" tIns="45720" rIns="91440" bIns="45720" rtlCol="0" anchor="ctr">
            <a:noAutofit/>
          </a:bodyPr>
          <a:lstStyle/>
          <a:p>
            <a:pPr lvl="0" algn="ctr" defTabSz="913765">
              <a:defRPr/>
            </a:pPr>
            <a:r>
              <a:rPr lang="zh-CN" altLang="en-US" sz="2000" dirty="0">
                <a:solidFill>
                  <a:srgbClr val="000000"/>
                </a:solidFill>
                <a:latin typeface="+mn-ea"/>
              </a:rPr>
              <a:t>项目名称</a:t>
            </a:r>
            <a:r>
              <a:rPr lang="en-US" altLang="zh-CN" sz="2000" dirty="0">
                <a:solidFill>
                  <a:srgbClr val="000000"/>
                </a:solidFill>
                <a:latin typeface="+mn-ea"/>
              </a:rPr>
              <a:t>XX</a:t>
            </a:r>
          </a:p>
        </p:txBody>
      </p:sp>
      <p:sp>
        <p:nvSpPr>
          <p:cNvPr id="7" name="îṣḷiḓê">
            <a:extLst>
              <a:ext uri="{FF2B5EF4-FFF2-40B4-BE49-F238E27FC236}">
                <a16:creationId xmlns:a16="http://schemas.microsoft.com/office/drawing/2014/main" id="{8E80E69D-A9F2-4882-92C5-F4809EEBFA40}"/>
              </a:ext>
            </a:extLst>
          </p:cNvPr>
          <p:cNvSpPr txBox="1"/>
          <p:nvPr/>
        </p:nvSpPr>
        <p:spPr>
          <a:xfrm>
            <a:off x="658585" y="2411091"/>
            <a:ext cx="1693501" cy="289026"/>
          </a:xfrm>
          <a:prstGeom prst="rect">
            <a:avLst/>
          </a:prstGeom>
          <a:noFill/>
        </p:spPr>
        <p:txBody>
          <a:bodyPr wrap="square" lIns="91440" tIns="45720" rIns="91440" bIns="45720" rtlCol="0" anchor="ctr">
            <a:noAutofit/>
          </a:bodyPr>
          <a:lstStyle/>
          <a:p>
            <a:pPr lvl="0" algn="ctr" defTabSz="913765">
              <a:defRPr/>
            </a:pPr>
            <a:r>
              <a:rPr lang="zh-CN" altLang="en-US" sz="2000" dirty="0">
                <a:solidFill>
                  <a:srgbClr val="000000"/>
                </a:solidFill>
                <a:latin typeface="+mn-ea"/>
              </a:rPr>
              <a:t>项目名称</a:t>
            </a:r>
            <a:r>
              <a:rPr lang="en-US" altLang="zh-CN" sz="2000" dirty="0">
                <a:solidFill>
                  <a:srgbClr val="000000"/>
                </a:solidFill>
                <a:latin typeface="+mn-ea"/>
              </a:rPr>
              <a:t>XX</a:t>
            </a:r>
          </a:p>
        </p:txBody>
      </p:sp>
      <p:sp>
        <p:nvSpPr>
          <p:cNvPr id="8" name="íş1ide">
            <a:extLst>
              <a:ext uri="{FF2B5EF4-FFF2-40B4-BE49-F238E27FC236}">
                <a16:creationId xmlns:a16="http://schemas.microsoft.com/office/drawing/2014/main" id="{C40CACB7-994E-43EF-9EE0-98E8389BAA6C}"/>
              </a:ext>
            </a:extLst>
          </p:cNvPr>
          <p:cNvSpPr txBox="1"/>
          <p:nvPr/>
        </p:nvSpPr>
        <p:spPr>
          <a:xfrm>
            <a:off x="658585" y="1755296"/>
            <a:ext cx="1693501" cy="289026"/>
          </a:xfrm>
          <a:prstGeom prst="rect">
            <a:avLst/>
          </a:prstGeom>
          <a:noFill/>
        </p:spPr>
        <p:txBody>
          <a:bodyPr wrap="square" lIns="91440" tIns="45720" rIns="91440" bIns="45720" rtlCol="0" anchor="ctr">
            <a:no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lang="zh-CN" altLang="en-US" sz="2000" dirty="0">
                <a:solidFill>
                  <a:srgbClr val="000000"/>
                </a:solidFill>
                <a:latin typeface="+mn-ea"/>
              </a:rPr>
              <a:t>项目名称</a:t>
            </a:r>
            <a:r>
              <a:rPr lang="en-US" altLang="zh-CN" sz="2000" dirty="0">
                <a:solidFill>
                  <a:srgbClr val="000000"/>
                </a:solidFill>
                <a:latin typeface="+mn-ea"/>
              </a:rPr>
              <a:t>XX</a:t>
            </a:r>
            <a:endParaRPr kumimoji="0" lang="en-US" sz="2000" b="0" i="0" u="none" strike="noStrike" kern="1200" cap="none" spc="0" normalizeH="0" baseline="0" noProof="0" dirty="0">
              <a:ln>
                <a:noFill/>
              </a:ln>
              <a:solidFill>
                <a:srgbClr val="000000"/>
              </a:solidFill>
              <a:effectLst/>
              <a:uLnTx/>
              <a:uFillTx/>
              <a:latin typeface="+mn-ea"/>
            </a:endParaRPr>
          </a:p>
        </p:txBody>
      </p:sp>
      <p:sp>
        <p:nvSpPr>
          <p:cNvPr id="9" name="iş1îḑé">
            <a:extLst>
              <a:ext uri="{FF2B5EF4-FFF2-40B4-BE49-F238E27FC236}">
                <a16:creationId xmlns:a16="http://schemas.microsoft.com/office/drawing/2014/main" id="{0A905FE4-36EE-4935-8E8C-479860D0478E}"/>
              </a:ext>
            </a:extLst>
          </p:cNvPr>
          <p:cNvSpPr txBox="1"/>
          <p:nvPr/>
        </p:nvSpPr>
        <p:spPr>
          <a:xfrm>
            <a:off x="658587" y="3722682"/>
            <a:ext cx="1693502" cy="289026"/>
          </a:xfrm>
          <a:prstGeom prst="rect">
            <a:avLst/>
          </a:prstGeom>
          <a:noFill/>
        </p:spPr>
        <p:txBody>
          <a:bodyPr wrap="square" lIns="91440" tIns="45720" rIns="91440" bIns="45720" rtlCol="0" anchor="ctr">
            <a:noAutofit/>
          </a:bodyPr>
          <a:lstStyle/>
          <a:p>
            <a:pPr lvl="0" algn="ctr" defTabSz="913765">
              <a:defRPr/>
            </a:pPr>
            <a:r>
              <a:rPr lang="zh-CN" altLang="en-US" sz="2000" dirty="0">
                <a:solidFill>
                  <a:srgbClr val="000000"/>
                </a:solidFill>
                <a:latin typeface="+mn-ea"/>
              </a:rPr>
              <a:t>项目名称</a:t>
            </a:r>
            <a:r>
              <a:rPr lang="en-US" altLang="zh-CN" sz="2000" dirty="0">
                <a:solidFill>
                  <a:srgbClr val="000000"/>
                </a:solidFill>
                <a:latin typeface="+mn-ea"/>
              </a:rPr>
              <a:t>XX</a:t>
            </a:r>
          </a:p>
        </p:txBody>
      </p:sp>
      <p:sp>
        <p:nvSpPr>
          <p:cNvPr id="10" name="îsľíḓê">
            <a:extLst>
              <a:ext uri="{FF2B5EF4-FFF2-40B4-BE49-F238E27FC236}">
                <a16:creationId xmlns:a16="http://schemas.microsoft.com/office/drawing/2014/main" id="{A4D3F9E3-277F-4E10-A588-86C983DE388D}"/>
              </a:ext>
            </a:extLst>
          </p:cNvPr>
          <p:cNvSpPr txBox="1"/>
          <p:nvPr/>
        </p:nvSpPr>
        <p:spPr>
          <a:xfrm>
            <a:off x="658585" y="4378480"/>
            <a:ext cx="1693501" cy="289026"/>
          </a:xfrm>
          <a:prstGeom prst="rect">
            <a:avLst/>
          </a:prstGeom>
          <a:noFill/>
        </p:spPr>
        <p:txBody>
          <a:bodyPr wrap="square" lIns="91440" tIns="45720" rIns="91440" bIns="45720" rtlCol="0" anchor="ctr">
            <a:noAutofit/>
          </a:bodyPr>
          <a:lstStyle/>
          <a:p>
            <a:pPr lvl="0" algn="ctr" defTabSz="913765">
              <a:defRPr/>
            </a:pPr>
            <a:r>
              <a:rPr lang="zh-CN" altLang="en-US" sz="2000" dirty="0">
                <a:solidFill>
                  <a:srgbClr val="000000"/>
                </a:solidFill>
                <a:latin typeface="+mn-ea"/>
              </a:rPr>
              <a:t>项目名称</a:t>
            </a:r>
            <a:r>
              <a:rPr lang="en-US" altLang="zh-CN" sz="2000" dirty="0">
                <a:solidFill>
                  <a:srgbClr val="000000"/>
                </a:solidFill>
                <a:latin typeface="+mn-ea"/>
              </a:rPr>
              <a:t>XX</a:t>
            </a:r>
          </a:p>
        </p:txBody>
      </p:sp>
      <p:sp>
        <p:nvSpPr>
          <p:cNvPr id="11" name="ísľîḋé">
            <a:extLst>
              <a:ext uri="{FF2B5EF4-FFF2-40B4-BE49-F238E27FC236}">
                <a16:creationId xmlns:a16="http://schemas.microsoft.com/office/drawing/2014/main" id="{5E6ADD94-4C9A-467E-A879-2E7B5591C685}"/>
              </a:ext>
            </a:extLst>
          </p:cNvPr>
          <p:cNvSpPr txBox="1"/>
          <p:nvPr/>
        </p:nvSpPr>
        <p:spPr>
          <a:xfrm>
            <a:off x="658586" y="1155699"/>
            <a:ext cx="1820443" cy="416189"/>
          </a:xfrm>
          <a:prstGeom prst="rect">
            <a:avLst/>
          </a:prstGeom>
          <a:noFill/>
        </p:spPr>
        <p:txBody>
          <a:bodyPr wrap="square" lIns="91440" tIns="45720" rIns="91440" bIns="45720" rtlCol="0" anchor="ctr">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FFFFFF"/>
                </a:solidFill>
                <a:effectLst/>
                <a:uLnTx/>
                <a:uFillTx/>
                <a:latin typeface="+mn-ea"/>
              </a:rPr>
              <a:t>日期</a:t>
            </a:r>
            <a:endParaRPr kumimoji="0" lang="en-US" sz="2000" b="0" i="0" u="none" strike="noStrike" kern="1200" cap="none" spc="0" normalizeH="0" baseline="0" noProof="0" dirty="0">
              <a:ln>
                <a:noFill/>
              </a:ln>
              <a:solidFill>
                <a:srgbClr val="FFFFFF"/>
              </a:solidFill>
              <a:effectLst/>
              <a:uLnTx/>
              <a:uFillTx/>
              <a:latin typeface="+mn-ea"/>
            </a:endParaRPr>
          </a:p>
        </p:txBody>
      </p:sp>
      <p:sp>
        <p:nvSpPr>
          <p:cNvPr id="12" name="íṧlídê">
            <a:extLst>
              <a:ext uri="{FF2B5EF4-FFF2-40B4-BE49-F238E27FC236}">
                <a16:creationId xmlns:a16="http://schemas.microsoft.com/office/drawing/2014/main" id="{8583AABF-2A5E-40F2-ABFF-49C04853DC5B}"/>
              </a:ext>
            </a:extLst>
          </p:cNvPr>
          <p:cNvSpPr/>
          <p:nvPr/>
        </p:nvSpPr>
        <p:spPr>
          <a:xfrm>
            <a:off x="2339673" y="1751744"/>
            <a:ext cx="277200" cy="276984"/>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0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latin typeface="+mn-ea"/>
            </a:endParaRPr>
          </a:p>
        </p:txBody>
      </p:sp>
      <p:sp>
        <p:nvSpPr>
          <p:cNvPr id="13" name="î$ļïḓe">
            <a:extLst>
              <a:ext uri="{FF2B5EF4-FFF2-40B4-BE49-F238E27FC236}">
                <a16:creationId xmlns:a16="http://schemas.microsoft.com/office/drawing/2014/main" id="{8979D745-2C37-49C9-A768-EF2315ED1146}"/>
              </a:ext>
            </a:extLst>
          </p:cNvPr>
          <p:cNvSpPr/>
          <p:nvPr/>
        </p:nvSpPr>
        <p:spPr>
          <a:xfrm>
            <a:off x="2339673" y="2407539"/>
            <a:ext cx="277200" cy="27698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0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mn-ea"/>
            </a:endParaRPr>
          </a:p>
        </p:txBody>
      </p:sp>
      <p:sp>
        <p:nvSpPr>
          <p:cNvPr id="14" name="íṣḻîḋé">
            <a:extLst>
              <a:ext uri="{FF2B5EF4-FFF2-40B4-BE49-F238E27FC236}">
                <a16:creationId xmlns:a16="http://schemas.microsoft.com/office/drawing/2014/main" id="{787598E0-484E-4094-89AD-C3EE2210103F}"/>
              </a:ext>
            </a:extLst>
          </p:cNvPr>
          <p:cNvSpPr/>
          <p:nvPr/>
        </p:nvSpPr>
        <p:spPr>
          <a:xfrm>
            <a:off x="2339673" y="3063335"/>
            <a:ext cx="277200" cy="27698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0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latin typeface="+mn-ea"/>
            </a:endParaRPr>
          </a:p>
        </p:txBody>
      </p:sp>
      <p:sp>
        <p:nvSpPr>
          <p:cNvPr id="15" name="îṣḷîďé">
            <a:extLst>
              <a:ext uri="{FF2B5EF4-FFF2-40B4-BE49-F238E27FC236}">
                <a16:creationId xmlns:a16="http://schemas.microsoft.com/office/drawing/2014/main" id="{81189DEE-AAAD-4B4F-B0B3-40D253BA49CC}"/>
              </a:ext>
            </a:extLst>
          </p:cNvPr>
          <p:cNvSpPr/>
          <p:nvPr/>
        </p:nvSpPr>
        <p:spPr>
          <a:xfrm>
            <a:off x="2339673" y="3719131"/>
            <a:ext cx="277200" cy="27698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0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latin typeface="+mn-ea"/>
            </a:endParaRPr>
          </a:p>
        </p:txBody>
      </p:sp>
      <p:sp>
        <p:nvSpPr>
          <p:cNvPr id="16" name="ïṡḻïďé">
            <a:extLst>
              <a:ext uri="{FF2B5EF4-FFF2-40B4-BE49-F238E27FC236}">
                <a16:creationId xmlns:a16="http://schemas.microsoft.com/office/drawing/2014/main" id="{B0E32789-D8E8-4934-8D3E-1E9FB014A928}"/>
              </a:ext>
            </a:extLst>
          </p:cNvPr>
          <p:cNvSpPr/>
          <p:nvPr/>
        </p:nvSpPr>
        <p:spPr>
          <a:xfrm>
            <a:off x="2339673" y="4374927"/>
            <a:ext cx="277200" cy="27698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0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latin typeface="+mn-ea"/>
            </a:endParaRPr>
          </a:p>
        </p:txBody>
      </p:sp>
      <p:sp>
        <p:nvSpPr>
          <p:cNvPr id="17" name="íṥḷîḓè">
            <a:extLst>
              <a:ext uri="{FF2B5EF4-FFF2-40B4-BE49-F238E27FC236}">
                <a16:creationId xmlns:a16="http://schemas.microsoft.com/office/drawing/2014/main" id="{F3BFAC4B-CEA4-4CDB-9840-8617EB66D9BF}"/>
              </a:ext>
            </a:extLst>
          </p:cNvPr>
          <p:cNvSpPr/>
          <p:nvPr/>
        </p:nvSpPr>
        <p:spPr>
          <a:xfrm>
            <a:off x="3673810" y="1751742"/>
            <a:ext cx="7838719" cy="275880"/>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5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latin typeface="+mn-ea"/>
            </a:endParaRPr>
          </a:p>
        </p:txBody>
      </p:sp>
      <p:sp>
        <p:nvSpPr>
          <p:cNvPr id="18" name="ïšḷiďè">
            <a:extLst>
              <a:ext uri="{FF2B5EF4-FFF2-40B4-BE49-F238E27FC236}">
                <a16:creationId xmlns:a16="http://schemas.microsoft.com/office/drawing/2014/main" id="{DAB2064D-587B-42F5-A9FD-38987DEBB4E9}"/>
              </a:ext>
            </a:extLst>
          </p:cNvPr>
          <p:cNvSpPr/>
          <p:nvPr/>
        </p:nvSpPr>
        <p:spPr>
          <a:xfrm>
            <a:off x="4442210" y="2415875"/>
            <a:ext cx="7070317" cy="258609"/>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0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latin typeface="+mn-ea"/>
            </a:endParaRPr>
          </a:p>
        </p:txBody>
      </p:sp>
      <p:sp>
        <p:nvSpPr>
          <p:cNvPr id="19" name="iṧlíḓe">
            <a:extLst>
              <a:ext uri="{FF2B5EF4-FFF2-40B4-BE49-F238E27FC236}">
                <a16:creationId xmlns:a16="http://schemas.microsoft.com/office/drawing/2014/main" id="{70CFD53D-58CD-459E-A6F0-2F4EFB7FCF93}"/>
              </a:ext>
            </a:extLst>
          </p:cNvPr>
          <p:cNvSpPr/>
          <p:nvPr/>
        </p:nvSpPr>
        <p:spPr>
          <a:xfrm>
            <a:off x="5428226" y="3075143"/>
            <a:ext cx="6101560" cy="253366"/>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0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latin typeface="+mn-ea"/>
            </a:endParaRPr>
          </a:p>
        </p:txBody>
      </p:sp>
      <p:sp>
        <p:nvSpPr>
          <p:cNvPr id="20" name="ïŝḻïďé">
            <a:extLst>
              <a:ext uri="{FF2B5EF4-FFF2-40B4-BE49-F238E27FC236}">
                <a16:creationId xmlns:a16="http://schemas.microsoft.com/office/drawing/2014/main" id="{51FF0279-5F1C-4D66-AD51-A43A604A8C35}"/>
              </a:ext>
            </a:extLst>
          </p:cNvPr>
          <p:cNvSpPr/>
          <p:nvPr/>
        </p:nvSpPr>
        <p:spPr>
          <a:xfrm>
            <a:off x="6687224" y="3716612"/>
            <a:ext cx="4834661" cy="261128"/>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0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latin typeface="+mn-ea"/>
            </a:endParaRPr>
          </a:p>
        </p:txBody>
      </p:sp>
      <p:sp>
        <p:nvSpPr>
          <p:cNvPr id="21" name="ïṣḻîḑê">
            <a:extLst>
              <a:ext uri="{FF2B5EF4-FFF2-40B4-BE49-F238E27FC236}">
                <a16:creationId xmlns:a16="http://schemas.microsoft.com/office/drawing/2014/main" id="{5CC12570-F335-430D-97EE-B99633E05BDB}"/>
              </a:ext>
            </a:extLst>
          </p:cNvPr>
          <p:cNvSpPr/>
          <p:nvPr/>
        </p:nvSpPr>
        <p:spPr>
          <a:xfrm>
            <a:off x="8101611" y="4394924"/>
            <a:ext cx="3420273" cy="238613"/>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625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latin typeface="+mn-ea"/>
            </a:endParaRPr>
          </a:p>
        </p:txBody>
      </p:sp>
      <p:sp>
        <p:nvSpPr>
          <p:cNvPr id="22" name="išlïḍe">
            <a:extLst>
              <a:ext uri="{FF2B5EF4-FFF2-40B4-BE49-F238E27FC236}">
                <a16:creationId xmlns:a16="http://schemas.microsoft.com/office/drawing/2014/main" id="{9FD933A6-1EED-427E-AF25-EF5275F88BB2}"/>
              </a:ext>
            </a:extLst>
          </p:cNvPr>
          <p:cNvSpPr/>
          <p:nvPr/>
        </p:nvSpPr>
        <p:spPr>
          <a:xfrm>
            <a:off x="4132442" y="2416630"/>
            <a:ext cx="946571" cy="260460"/>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0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latin typeface="+mn-ea"/>
            </a:endParaRPr>
          </a:p>
        </p:txBody>
      </p:sp>
      <p:sp>
        <p:nvSpPr>
          <p:cNvPr id="23" name="íšḻîḓè">
            <a:extLst>
              <a:ext uri="{FF2B5EF4-FFF2-40B4-BE49-F238E27FC236}">
                <a16:creationId xmlns:a16="http://schemas.microsoft.com/office/drawing/2014/main" id="{EA682377-FDA5-4FDD-AF95-53B48B372EC9}"/>
              </a:ext>
            </a:extLst>
          </p:cNvPr>
          <p:cNvSpPr/>
          <p:nvPr/>
        </p:nvSpPr>
        <p:spPr>
          <a:xfrm>
            <a:off x="4695772" y="3072447"/>
            <a:ext cx="1700829" cy="256062"/>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0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latin typeface="+mn-ea"/>
            </a:endParaRPr>
          </a:p>
        </p:txBody>
      </p:sp>
      <p:sp>
        <p:nvSpPr>
          <p:cNvPr id="24" name="îṩḷíḑe">
            <a:extLst>
              <a:ext uri="{FF2B5EF4-FFF2-40B4-BE49-F238E27FC236}">
                <a16:creationId xmlns:a16="http://schemas.microsoft.com/office/drawing/2014/main" id="{FBE9A5CB-A188-45B7-BD77-C9EF848A6D1E}"/>
              </a:ext>
            </a:extLst>
          </p:cNvPr>
          <p:cNvSpPr/>
          <p:nvPr/>
        </p:nvSpPr>
        <p:spPr>
          <a:xfrm>
            <a:off x="6396280" y="3719131"/>
            <a:ext cx="930802" cy="2586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0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latin typeface="+mn-ea"/>
            </a:endParaRPr>
          </a:p>
        </p:txBody>
      </p:sp>
      <p:sp>
        <p:nvSpPr>
          <p:cNvPr id="25" name="íṡļïďe">
            <a:extLst>
              <a:ext uri="{FF2B5EF4-FFF2-40B4-BE49-F238E27FC236}">
                <a16:creationId xmlns:a16="http://schemas.microsoft.com/office/drawing/2014/main" id="{E80C5907-E00D-450B-BA64-27508A3ACDF3}"/>
              </a:ext>
            </a:extLst>
          </p:cNvPr>
          <p:cNvSpPr/>
          <p:nvPr/>
        </p:nvSpPr>
        <p:spPr>
          <a:xfrm>
            <a:off x="7964292" y="4394199"/>
            <a:ext cx="619094" cy="239338"/>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325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latin typeface="+mn-ea"/>
            </a:endParaRPr>
          </a:p>
        </p:txBody>
      </p:sp>
      <p:sp>
        <p:nvSpPr>
          <p:cNvPr id="26" name="ïṡļiḓe">
            <a:extLst>
              <a:ext uri="{FF2B5EF4-FFF2-40B4-BE49-F238E27FC236}">
                <a16:creationId xmlns:a16="http://schemas.microsoft.com/office/drawing/2014/main" id="{E443F072-8F20-421F-BE88-3A83890617EE}"/>
              </a:ext>
            </a:extLst>
          </p:cNvPr>
          <p:cNvSpPr/>
          <p:nvPr/>
        </p:nvSpPr>
        <p:spPr>
          <a:xfrm>
            <a:off x="2339673" y="5032382"/>
            <a:ext cx="277200" cy="27698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0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latin typeface="+mn-ea"/>
            </a:endParaRPr>
          </a:p>
        </p:txBody>
      </p:sp>
      <p:sp>
        <p:nvSpPr>
          <p:cNvPr id="27" name="í$liḋe">
            <a:extLst>
              <a:ext uri="{FF2B5EF4-FFF2-40B4-BE49-F238E27FC236}">
                <a16:creationId xmlns:a16="http://schemas.microsoft.com/office/drawing/2014/main" id="{AEF0E6EC-2A51-402A-9C0C-373316C707E6}"/>
              </a:ext>
            </a:extLst>
          </p:cNvPr>
          <p:cNvSpPr/>
          <p:nvPr/>
        </p:nvSpPr>
        <p:spPr>
          <a:xfrm>
            <a:off x="2339673" y="5688178"/>
            <a:ext cx="277200" cy="27698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0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latin typeface="+mn-ea"/>
            </a:endParaRPr>
          </a:p>
        </p:txBody>
      </p:sp>
      <p:sp>
        <p:nvSpPr>
          <p:cNvPr id="28" name="iSlidê">
            <a:extLst>
              <a:ext uri="{FF2B5EF4-FFF2-40B4-BE49-F238E27FC236}">
                <a16:creationId xmlns:a16="http://schemas.microsoft.com/office/drawing/2014/main" id="{2697E9BA-3B65-4F91-84DB-C95E143C6C0A}"/>
              </a:ext>
            </a:extLst>
          </p:cNvPr>
          <p:cNvSpPr txBox="1"/>
          <p:nvPr/>
        </p:nvSpPr>
        <p:spPr>
          <a:xfrm>
            <a:off x="658587" y="5001842"/>
            <a:ext cx="1693502" cy="289026"/>
          </a:xfrm>
          <a:prstGeom prst="rect">
            <a:avLst/>
          </a:prstGeom>
          <a:noFill/>
        </p:spPr>
        <p:txBody>
          <a:bodyPr wrap="square" lIns="91440" tIns="45720" rIns="91440" bIns="45720" rtlCol="0" anchor="ctr">
            <a:noAutofit/>
          </a:bodyPr>
          <a:lstStyle/>
          <a:p>
            <a:pPr lvl="0" algn="ctr" defTabSz="913765">
              <a:defRPr/>
            </a:pPr>
            <a:r>
              <a:rPr lang="zh-CN" altLang="en-US" sz="2000" dirty="0">
                <a:solidFill>
                  <a:srgbClr val="000000"/>
                </a:solidFill>
                <a:latin typeface="+mn-ea"/>
              </a:rPr>
              <a:t>项目名称</a:t>
            </a:r>
            <a:r>
              <a:rPr lang="en-US" altLang="zh-CN" sz="2000" dirty="0">
                <a:solidFill>
                  <a:srgbClr val="000000"/>
                </a:solidFill>
                <a:latin typeface="+mn-ea"/>
              </a:rPr>
              <a:t>XX</a:t>
            </a:r>
          </a:p>
        </p:txBody>
      </p:sp>
      <p:sp>
        <p:nvSpPr>
          <p:cNvPr id="29" name="íṡḻíḋè">
            <a:extLst>
              <a:ext uri="{FF2B5EF4-FFF2-40B4-BE49-F238E27FC236}">
                <a16:creationId xmlns:a16="http://schemas.microsoft.com/office/drawing/2014/main" id="{D3EE759B-C1E5-489B-AFFD-C1A5EB6B25CE}"/>
              </a:ext>
            </a:extLst>
          </p:cNvPr>
          <p:cNvSpPr txBox="1"/>
          <p:nvPr/>
        </p:nvSpPr>
        <p:spPr>
          <a:xfrm>
            <a:off x="658585" y="5657639"/>
            <a:ext cx="1693501" cy="289026"/>
          </a:xfrm>
          <a:prstGeom prst="rect">
            <a:avLst/>
          </a:prstGeom>
          <a:noFill/>
        </p:spPr>
        <p:txBody>
          <a:bodyPr wrap="square" lIns="91440" tIns="45720" rIns="91440" bIns="45720" rtlCol="0" anchor="ctr">
            <a:noAutofit/>
          </a:bodyPr>
          <a:lstStyle/>
          <a:p>
            <a:pPr lvl="0" algn="ctr" defTabSz="913765">
              <a:defRPr/>
            </a:pPr>
            <a:r>
              <a:rPr lang="zh-CN" altLang="en-US" sz="2000" dirty="0">
                <a:solidFill>
                  <a:srgbClr val="000000"/>
                </a:solidFill>
                <a:latin typeface="+mn-ea"/>
              </a:rPr>
              <a:t>项目名称</a:t>
            </a:r>
            <a:r>
              <a:rPr lang="en-US" altLang="zh-CN" sz="2000" dirty="0">
                <a:solidFill>
                  <a:srgbClr val="000000"/>
                </a:solidFill>
                <a:latin typeface="+mn-ea"/>
              </a:rPr>
              <a:t>XX</a:t>
            </a:r>
          </a:p>
        </p:txBody>
      </p:sp>
      <p:sp>
        <p:nvSpPr>
          <p:cNvPr id="30" name="ïṩḻïḋe">
            <a:extLst>
              <a:ext uri="{FF2B5EF4-FFF2-40B4-BE49-F238E27FC236}">
                <a16:creationId xmlns:a16="http://schemas.microsoft.com/office/drawing/2014/main" id="{0FB3749A-D603-49FA-B471-106AF09E887A}"/>
              </a:ext>
            </a:extLst>
          </p:cNvPr>
          <p:cNvSpPr/>
          <p:nvPr/>
        </p:nvSpPr>
        <p:spPr>
          <a:xfrm>
            <a:off x="8381730" y="5020195"/>
            <a:ext cx="3140155" cy="253366"/>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0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latin typeface="+mn-ea"/>
            </a:endParaRPr>
          </a:p>
        </p:txBody>
      </p:sp>
      <p:sp>
        <p:nvSpPr>
          <p:cNvPr id="31" name="i$1ide">
            <a:extLst>
              <a:ext uri="{FF2B5EF4-FFF2-40B4-BE49-F238E27FC236}">
                <a16:creationId xmlns:a16="http://schemas.microsoft.com/office/drawing/2014/main" id="{2C695C60-CD31-43BD-B31E-1ED1B45FB633}"/>
              </a:ext>
            </a:extLst>
          </p:cNvPr>
          <p:cNvSpPr/>
          <p:nvPr/>
        </p:nvSpPr>
        <p:spPr>
          <a:xfrm>
            <a:off x="8274139" y="5017499"/>
            <a:ext cx="1700829" cy="256062"/>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0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latin typeface="+mn-ea"/>
            </a:endParaRPr>
          </a:p>
        </p:txBody>
      </p:sp>
      <p:sp>
        <p:nvSpPr>
          <p:cNvPr id="32" name="î$1îḋé">
            <a:extLst>
              <a:ext uri="{FF2B5EF4-FFF2-40B4-BE49-F238E27FC236}">
                <a16:creationId xmlns:a16="http://schemas.microsoft.com/office/drawing/2014/main" id="{8FF0EB9A-79E4-4F76-AE59-9C28D7F926FF}"/>
              </a:ext>
            </a:extLst>
          </p:cNvPr>
          <p:cNvSpPr/>
          <p:nvPr/>
        </p:nvSpPr>
        <p:spPr>
          <a:xfrm>
            <a:off x="10235772" y="5682626"/>
            <a:ext cx="1286112" cy="253366"/>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0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latin typeface="+mn-ea"/>
            </a:endParaRPr>
          </a:p>
        </p:txBody>
      </p:sp>
      <p:sp>
        <p:nvSpPr>
          <p:cNvPr id="33" name="iŝlîḍé">
            <a:extLst>
              <a:ext uri="{FF2B5EF4-FFF2-40B4-BE49-F238E27FC236}">
                <a16:creationId xmlns:a16="http://schemas.microsoft.com/office/drawing/2014/main" id="{6D5C2307-6ED7-4643-BB56-F480D412B8D8}"/>
              </a:ext>
            </a:extLst>
          </p:cNvPr>
          <p:cNvSpPr/>
          <p:nvPr/>
        </p:nvSpPr>
        <p:spPr>
          <a:xfrm>
            <a:off x="9776444" y="5683640"/>
            <a:ext cx="946571" cy="260460"/>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0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latin typeface="+mn-ea"/>
            </a:endParaRPr>
          </a:p>
        </p:txBody>
      </p:sp>
      <p:sp>
        <p:nvSpPr>
          <p:cNvPr id="34" name="î$lîḑè">
            <a:extLst>
              <a:ext uri="{FF2B5EF4-FFF2-40B4-BE49-F238E27FC236}">
                <a16:creationId xmlns:a16="http://schemas.microsoft.com/office/drawing/2014/main" id="{521521FF-692E-4C8D-A697-70567CA96352}"/>
              </a:ext>
            </a:extLst>
          </p:cNvPr>
          <p:cNvSpPr txBox="1"/>
          <p:nvPr/>
        </p:nvSpPr>
        <p:spPr>
          <a:xfrm>
            <a:off x="2474027" y="1155699"/>
            <a:ext cx="753209" cy="408007"/>
          </a:xfrm>
          <a:prstGeom prst="rect">
            <a:avLst/>
          </a:prstGeom>
          <a:noFill/>
        </p:spPr>
        <p:txBody>
          <a:bodyPr wrap="square" lIns="91440" tIns="45720" rIns="91440" bIns="45720" rtlCol="0" anchor="ctr">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FFFFFF"/>
                </a:solidFill>
                <a:effectLst/>
                <a:uLnTx/>
                <a:uFillTx/>
                <a:latin typeface="+mn-ea"/>
              </a:rPr>
              <a:t>06/02</a:t>
            </a:r>
          </a:p>
        </p:txBody>
      </p:sp>
      <p:sp>
        <p:nvSpPr>
          <p:cNvPr id="35" name="íṩliḋè">
            <a:extLst>
              <a:ext uri="{FF2B5EF4-FFF2-40B4-BE49-F238E27FC236}">
                <a16:creationId xmlns:a16="http://schemas.microsoft.com/office/drawing/2014/main" id="{B682E14F-D5A8-47B5-8DB9-D057BD4D8BB3}"/>
              </a:ext>
            </a:extLst>
          </p:cNvPr>
          <p:cNvSpPr txBox="1"/>
          <p:nvPr/>
        </p:nvSpPr>
        <p:spPr>
          <a:xfrm>
            <a:off x="3227235" y="1155699"/>
            <a:ext cx="753209" cy="416189"/>
          </a:xfrm>
          <a:prstGeom prst="rect">
            <a:avLst/>
          </a:prstGeom>
          <a:noFill/>
        </p:spPr>
        <p:txBody>
          <a:bodyPr wrap="square" lIns="91440" tIns="45720" rIns="91440" bIns="45720" rtlCol="0" anchor="ctr">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FFFFFF"/>
                </a:solidFill>
                <a:effectLst/>
                <a:uLnTx/>
                <a:uFillTx/>
                <a:latin typeface="+mn-ea"/>
              </a:rPr>
              <a:t>06/03</a:t>
            </a:r>
          </a:p>
        </p:txBody>
      </p:sp>
      <p:sp>
        <p:nvSpPr>
          <p:cNvPr id="36" name="íṩ1iḓê">
            <a:extLst>
              <a:ext uri="{FF2B5EF4-FFF2-40B4-BE49-F238E27FC236}">
                <a16:creationId xmlns:a16="http://schemas.microsoft.com/office/drawing/2014/main" id="{DCF78A92-10E5-4D67-9DBF-4A297A709A01}"/>
              </a:ext>
            </a:extLst>
          </p:cNvPr>
          <p:cNvSpPr txBox="1"/>
          <p:nvPr/>
        </p:nvSpPr>
        <p:spPr>
          <a:xfrm>
            <a:off x="3980444" y="1155699"/>
            <a:ext cx="753209" cy="416189"/>
          </a:xfrm>
          <a:prstGeom prst="rect">
            <a:avLst/>
          </a:prstGeom>
          <a:noFill/>
        </p:spPr>
        <p:txBody>
          <a:bodyPr wrap="square" lIns="91440" tIns="45720" rIns="91440" bIns="45720" rtlCol="0" anchor="ctr">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FFFFFF"/>
                </a:solidFill>
                <a:effectLst/>
                <a:uLnTx/>
                <a:uFillTx/>
                <a:latin typeface="+mn-ea"/>
              </a:rPr>
              <a:t>06/04</a:t>
            </a:r>
          </a:p>
        </p:txBody>
      </p:sp>
      <p:sp>
        <p:nvSpPr>
          <p:cNvPr id="37" name="işḻiḑê">
            <a:extLst>
              <a:ext uri="{FF2B5EF4-FFF2-40B4-BE49-F238E27FC236}">
                <a16:creationId xmlns:a16="http://schemas.microsoft.com/office/drawing/2014/main" id="{EBE66AE4-2465-409E-8183-D20C5261B1A9}"/>
              </a:ext>
            </a:extLst>
          </p:cNvPr>
          <p:cNvSpPr txBox="1"/>
          <p:nvPr/>
        </p:nvSpPr>
        <p:spPr>
          <a:xfrm>
            <a:off x="4733652" y="1155699"/>
            <a:ext cx="753209" cy="416189"/>
          </a:xfrm>
          <a:prstGeom prst="rect">
            <a:avLst/>
          </a:prstGeom>
          <a:noFill/>
        </p:spPr>
        <p:txBody>
          <a:bodyPr wrap="square" lIns="91440" tIns="45720" rIns="91440" bIns="45720" rtlCol="0" anchor="ctr">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FFFFFF"/>
                </a:solidFill>
                <a:effectLst/>
                <a:uLnTx/>
                <a:uFillTx/>
                <a:latin typeface="+mn-ea"/>
              </a:rPr>
              <a:t>06/05</a:t>
            </a:r>
          </a:p>
        </p:txBody>
      </p:sp>
      <p:sp>
        <p:nvSpPr>
          <p:cNvPr id="38" name="ïṣ1íḋè">
            <a:extLst>
              <a:ext uri="{FF2B5EF4-FFF2-40B4-BE49-F238E27FC236}">
                <a16:creationId xmlns:a16="http://schemas.microsoft.com/office/drawing/2014/main" id="{70ABFA38-216D-46AF-A5E2-FDE21C526D85}"/>
              </a:ext>
            </a:extLst>
          </p:cNvPr>
          <p:cNvSpPr txBox="1"/>
          <p:nvPr/>
        </p:nvSpPr>
        <p:spPr>
          <a:xfrm>
            <a:off x="5486860" y="1155699"/>
            <a:ext cx="753209" cy="416189"/>
          </a:xfrm>
          <a:prstGeom prst="rect">
            <a:avLst/>
          </a:prstGeom>
          <a:noFill/>
        </p:spPr>
        <p:txBody>
          <a:bodyPr wrap="square" lIns="91440" tIns="45720" rIns="91440" bIns="45720" rtlCol="0" anchor="ctr">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FFFFFF"/>
                </a:solidFill>
                <a:effectLst/>
                <a:uLnTx/>
                <a:uFillTx/>
                <a:latin typeface="+mn-ea"/>
              </a:rPr>
              <a:t>06/06</a:t>
            </a:r>
          </a:p>
        </p:txBody>
      </p:sp>
      <p:sp>
        <p:nvSpPr>
          <p:cNvPr id="39" name="i$1ídê">
            <a:extLst>
              <a:ext uri="{FF2B5EF4-FFF2-40B4-BE49-F238E27FC236}">
                <a16:creationId xmlns:a16="http://schemas.microsoft.com/office/drawing/2014/main" id="{4ECAE6B4-4A8A-459A-9AA2-684540082A82}"/>
              </a:ext>
            </a:extLst>
          </p:cNvPr>
          <p:cNvSpPr txBox="1"/>
          <p:nvPr/>
        </p:nvSpPr>
        <p:spPr>
          <a:xfrm>
            <a:off x="6240069" y="1155699"/>
            <a:ext cx="753209" cy="416189"/>
          </a:xfrm>
          <a:prstGeom prst="rect">
            <a:avLst/>
          </a:prstGeom>
          <a:noFill/>
        </p:spPr>
        <p:txBody>
          <a:bodyPr wrap="square" lIns="91440" tIns="45720" rIns="91440" bIns="45720" rtlCol="0" anchor="ctr">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FFFFFF"/>
                </a:solidFill>
                <a:effectLst/>
                <a:uLnTx/>
                <a:uFillTx/>
                <a:latin typeface="+mn-ea"/>
              </a:rPr>
              <a:t>06/07</a:t>
            </a:r>
          </a:p>
        </p:txBody>
      </p:sp>
      <p:sp>
        <p:nvSpPr>
          <p:cNvPr id="40" name="ïṥḷîḓé">
            <a:extLst>
              <a:ext uri="{FF2B5EF4-FFF2-40B4-BE49-F238E27FC236}">
                <a16:creationId xmlns:a16="http://schemas.microsoft.com/office/drawing/2014/main" id="{8BAED19E-E386-440E-A08B-E3CD7EB43E44}"/>
              </a:ext>
            </a:extLst>
          </p:cNvPr>
          <p:cNvSpPr txBox="1"/>
          <p:nvPr/>
        </p:nvSpPr>
        <p:spPr>
          <a:xfrm>
            <a:off x="6993277" y="1155699"/>
            <a:ext cx="753209" cy="416189"/>
          </a:xfrm>
          <a:prstGeom prst="rect">
            <a:avLst/>
          </a:prstGeom>
          <a:noFill/>
        </p:spPr>
        <p:txBody>
          <a:bodyPr wrap="square" lIns="91440" tIns="45720" rIns="91440" bIns="45720" rtlCol="0" anchor="ctr">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FFFFFF"/>
                </a:solidFill>
                <a:effectLst/>
                <a:uLnTx/>
                <a:uFillTx/>
                <a:latin typeface="+mn-ea"/>
              </a:rPr>
              <a:t>06/08</a:t>
            </a:r>
          </a:p>
        </p:txBody>
      </p:sp>
      <p:sp>
        <p:nvSpPr>
          <p:cNvPr id="41" name="ïṩḻîḍé">
            <a:extLst>
              <a:ext uri="{FF2B5EF4-FFF2-40B4-BE49-F238E27FC236}">
                <a16:creationId xmlns:a16="http://schemas.microsoft.com/office/drawing/2014/main" id="{C25718FE-DFC5-4E49-AD60-10D39D43B6C7}"/>
              </a:ext>
            </a:extLst>
          </p:cNvPr>
          <p:cNvSpPr txBox="1"/>
          <p:nvPr/>
        </p:nvSpPr>
        <p:spPr>
          <a:xfrm>
            <a:off x="7746485" y="1155699"/>
            <a:ext cx="753209" cy="416189"/>
          </a:xfrm>
          <a:prstGeom prst="rect">
            <a:avLst/>
          </a:prstGeom>
          <a:noFill/>
        </p:spPr>
        <p:txBody>
          <a:bodyPr wrap="square" lIns="91440" tIns="45720" rIns="91440" bIns="45720" rtlCol="0" anchor="ctr">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FFFFFF"/>
                </a:solidFill>
                <a:effectLst/>
                <a:uLnTx/>
                <a:uFillTx/>
                <a:latin typeface="+mn-ea"/>
              </a:rPr>
              <a:t>06/09</a:t>
            </a:r>
          </a:p>
        </p:txBody>
      </p:sp>
      <p:sp>
        <p:nvSpPr>
          <p:cNvPr id="42" name="íšḻíḑè">
            <a:extLst>
              <a:ext uri="{FF2B5EF4-FFF2-40B4-BE49-F238E27FC236}">
                <a16:creationId xmlns:a16="http://schemas.microsoft.com/office/drawing/2014/main" id="{FB497DE9-DC11-441F-ADAF-4B6ACD6A69A8}"/>
              </a:ext>
            </a:extLst>
          </p:cNvPr>
          <p:cNvSpPr txBox="1"/>
          <p:nvPr/>
        </p:nvSpPr>
        <p:spPr>
          <a:xfrm>
            <a:off x="8499694" y="1155699"/>
            <a:ext cx="753209" cy="416189"/>
          </a:xfrm>
          <a:prstGeom prst="rect">
            <a:avLst/>
          </a:prstGeom>
          <a:noFill/>
        </p:spPr>
        <p:txBody>
          <a:bodyPr wrap="square" lIns="91440" tIns="45720" rIns="91440" bIns="45720" rtlCol="0" anchor="ctr">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FFFFFF"/>
                </a:solidFill>
                <a:effectLst/>
                <a:uLnTx/>
                <a:uFillTx/>
                <a:latin typeface="+mn-ea"/>
              </a:rPr>
              <a:t>06/10</a:t>
            </a:r>
          </a:p>
        </p:txBody>
      </p:sp>
      <p:sp>
        <p:nvSpPr>
          <p:cNvPr id="43" name="îṥḷíḓê">
            <a:extLst>
              <a:ext uri="{FF2B5EF4-FFF2-40B4-BE49-F238E27FC236}">
                <a16:creationId xmlns:a16="http://schemas.microsoft.com/office/drawing/2014/main" id="{EFDF3DB1-43E2-40AB-8511-FC801910BAE4}"/>
              </a:ext>
            </a:extLst>
          </p:cNvPr>
          <p:cNvSpPr txBox="1"/>
          <p:nvPr/>
        </p:nvSpPr>
        <p:spPr>
          <a:xfrm>
            <a:off x="9252902" y="1155699"/>
            <a:ext cx="753209" cy="416189"/>
          </a:xfrm>
          <a:prstGeom prst="rect">
            <a:avLst/>
          </a:prstGeom>
          <a:noFill/>
        </p:spPr>
        <p:txBody>
          <a:bodyPr wrap="square" lIns="91440" tIns="45720" rIns="91440" bIns="45720" rtlCol="0" anchor="ctr">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FFFFFF"/>
                </a:solidFill>
                <a:effectLst/>
                <a:uLnTx/>
                <a:uFillTx/>
                <a:latin typeface="+mn-ea"/>
              </a:rPr>
              <a:t>06/11</a:t>
            </a:r>
          </a:p>
        </p:txBody>
      </p:sp>
      <p:sp>
        <p:nvSpPr>
          <p:cNvPr id="44" name="íş1îďê">
            <a:extLst>
              <a:ext uri="{FF2B5EF4-FFF2-40B4-BE49-F238E27FC236}">
                <a16:creationId xmlns:a16="http://schemas.microsoft.com/office/drawing/2014/main" id="{38BC0BE7-84E5-4B09-93D0-AF550BFCF7B0}"/>
              </a:ext>
            </a:extLst>
          </p:cNvPr>
          <p:cNvSpPr txBox="1"/>
          <p:nvPr/>
        </p:nvSpPr>
        <p:spPr>
          <a:xfrm>
            <a:off x="10006110" y="1155699"/>
            <a:ext cx="753209" cy="416189"/>
          </a:xfrm>
          <a:prstGeom prst="rect">
            <a:avLst/>
          </a:prstGeom>
          <a:noFill/>
        </p:spPr>
        <p:txBody>
          <a:bodyPr wrap="square" lIns="91440" tIns="45720" rIns="91440" bIns="45720" rtlCol="0" anchor="ctr">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FFFFFF"/>
                </a:solidFill>
                <a:effectLst/>
                <a:uLnTx/>
                <a:uFillTx/>
                <a:latin typeface="+mn-ea"/>
              </a:rPr>
              <a:t>06/12</a:t>
            </a:r>
          </a:p>
        </p:txBody>
      </p:sp>
      <p:sp>
        <p:nvSpPr>
          <p:cNvPr id="45" name="íşľiḍè">
            <a:extLst>
              <a:ext uri="{FF2B5EF4-FFF2-40B4-BE49-F238E27FC236}">
                <a16:creationId xmlns:a16="http://schemas.microsoft.com/office/drawing/2014/main" id="{3B0A7036-F299-4BB0-BD4B-EC75D8FFAD74}"/>
              </a:ext>
            </a:extLst>
          </p:cNvPr>
          <p:cNvSpPr txBox="1"/>
          <p:nvPr/>
        </p:nvSpPr>
        <p:spPr>
          <a:xfrm>
            <a:off x="10759315" y="1155699"/>
            <a:ext cx="753209" cy="416189"/>
          </a:xfrm>
          <a:prstGeom prst="rect">
            <a:avLst/>
          </a:prstGeom>
          <a:noFill/>
        </p:spPr>
        <p:txBody>
          <a:bodyPr wrap="square" lIns="91440" tIns="45720" rIns="91440" bIns="45720" rtlCol="0" anchor="ctr">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FFFFFF"/>
                </a:solidFill>
                <a:effectLst/>
                <a:uLnTx/>
                <a:uFillTx/>
                <a:latin typeface="+mn-ea"/>
              </a:rPr>
              <a:t>06/13</a:t>
            </a:r>
          </a:p>
        </p:txBody>
      </p:sp>
      <p:sp>
        <p:nvSpPr>
          <p:cNvPr id="46" name="íṩlíḋe">
            <a:extLst>
              <a:ext uri="{FF2B5EF4-FFF2-40B4-BE49-F238E27FC236}">
                <a16:creationId xmlns:a16="http://schemas.microsoft.com/office/drawing/2014/main" id="{4DB6EBC2-CCBD-41A7-A2A0-887AAC31DAFE}"/>
              </a:ext>
            </a:extLst>
          </p:cNvPr>
          <p:cNvSpPr/>
          <p:nvPr/>
        </p:nvSpPr>
        <p:spPr>
          <a:xfrm>
            <a:off x="2339673" y="1751744"/>
            <a:ext cx="1773059" cy="27532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0000" lnSpcReduction="200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latin typeface="+mn-ea"/>
            </a:endParaRPr>
          </a:p>
        </p:txBody>
      </p:sp>
    </p:spTree>
    <p:extLst>
      <p:ext uri="{BB962C8B-B14F-4D97-AF65-F5344CB8AC3E}">
        <p14:creationId xmlns:p14="http://schemas.microsoft.com/office/powerpoint/2010/main" val="24150499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标题 67">
            <a:extLst>
              <a:ext uri="{FF2B5EF4-FFF2-40B4-BE49-F238E27FC236}">
                <a16:creationId xmlns:a16="http://schemas.microsoft.com/office/drawing/2014/main" id="{686D7D29-2473-4115-8C59-FCD9936A7A4D}"/>
              </a:ext>
            </a:extLst>
          </p:cNvPr>
          <p:cNvSpPr>
            <a:spLocks noGrp="1"/>
          </p:cNvSpPr>
          <p:nvPr>
            <p:ph type="title"/>
          </p:nvPr>
        </p:nvSpPr>
        <p:spPr/>
        <p:txBody>
          <a:bodyPr/>
          <a:lstStyle/>
          <a:p>
            <a:r>
              <a:rPr lang="zh-CN" altLang="en-US" dirty="0"/>
              <a:t>这里是甘特图（时间进度规划）</a:t>
            </a:r>
          </a:p>
        </p:txBody>
      </p:sp>
      <p:sp>
        <p:nvSpPr>
          <p:cNvPr id="70" name="îsļiḍè">
            <a:extLst>
              <a:ext uri="{FF2B5EF4-FFF2-40B4-BE49-F238E27FC236}">
                <a16:creationId xmlns:a16="http://schemas.microsoft.com/office/drawing/2014/main" id="{19A4C022-29EF-4DDA-8369-B99E92879CBE}"/>
              </a:ext>
            </a:extLst>
          </p:cNvPr>
          <p:cNvSpPr/>
          <p:nvPr/>
        </p:nvSpPr>
        <p:spPr>
          <a:xfrm>
            <a:off x="673100" y="5500687"/>
            <a:ext cx="10847388" cy="6461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latin typeface="+mn-ea"/>
            </a:endParaRPr>
          </a:p>
        </p:txBody>
      </p:sp>
      <p:sp>
        <p:nvSpPr>
          <p:cNvPr id="71" name="íṩļîďe">
            <a:extLst>
              <a:ext uri="{FF2B5EF4-FFF2-40B4-BE49-F238E27FC236}">
                <a16:creationId xmlns:a16="http://schemas.microsoft.com/office/drawing/2014/main" id="{9EE0643B-71DD-4355-939C-ECBDA131BEE8}"/>
              </a:ext>
            </a:extLst>
          </p:cNvPr>
          <p:cNvSpPr/>
          <p:nvPr/>
        </p:nvSpPr>
        <p:spPr>
          <a:xfrm>
            <a:off x="673100" y="4007243"/>
            <a:ext cx="10847388" cy="6461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latin typeface="+mn-ea"/>
            </a:endParaRPr>
          </a:p>
        </p:txBody>
      </p:sp>
      <p:sp>
        <p:nvSpPr>
          <p:cNvPr id="72" name="iṡlîḍé">
            <a:extLst>
              <a:ext uri="{FF2B5EF4-FFF2-40B4-BE49-F238E27FC236}">
                <a16:creationId xmlns:a16="http://schemas.microsoft.com/office/drawing/2014/main" id="{76F78AA0-29F6-4306-ACB9-EDE9761E058A}"/>
              </a:ext>
            </a:extLst>
          </p:cNvPr>
          <p:cNvSpPr/>
          <p:nvPr/>
        </p:nvSpPr>
        <p:spPr>
          <a:xfrm>
            <a:off x="673100" y="2513800"/>
            <a:ext cx="10847388" cy="6461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latin typeface="+mn-ea"/>
            </a:endParaRPr>
          </a:p>
        </p:txBody>
      </p:sp>
      <p:sp>
        <p:nvSpPr>
          <p:cNvPr id="73" name="îš1ïdê">
            <a:extLst>
              <a:ext uri="{FF2B5EF4-FFF2-40B4-BE49-F238E27FC236}">
                <a16:creationId xmlns:a16="http://schemas.microsoft.com/office/drawing/2014/main" id="{1FFFE659-DE22-4DD4-8ACA-71E5B5DF9874}"/>
              </a:ext>
            </a:extLst>
          </p:cNvPr>
          <p:cNvSpPr/>
          <p:nvPr/>
        </p:nvSpPr>
        <p:spPr>
          <a:xfrm>
            <a:off x="2222500" y="1136496"/>
            <a:ext cx="9297988" cy="41383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latin typeface="+mn-ea"/>
            </a:endParaRPr>
          </a:p>
        </p:txBody>
      </p:sp>
      <p:cxnSp>
        <p:nvCxnSpPr>
          <p:cNvPr id="74" name="直接连接符 73">
            <a:extLst>
              <a:ext uri="{FF2B5EF4-FFF2-40B4-BE49-F238E27FC236}">
                <a16:creationId xmlns:a16="http://schemas.microsoft.com/office/drawing/2014/main" id="{583EE97F-E4D1-4900-A1B6-795B2C9D9F31}"/>
              </a:ext>
            </a:extLst>
          </p:cNvPr>
          <p:cNvCxnSpPr>
            <a:cxnSpLocks/>
          </p:cNvCxnSpPr>
          <p:nvPr/>
        </p:nvCxnSpPr>
        <p:spPr>
          <a:xfrm flipH="1">
            <a:off x="673100" y="1550331"/>
            <a:ext cx="1084580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75" name="íŝlîḓê">
            <a:extLst>
              <a:ext uri="{FF2B5EF4-FFF2-40B4-BE49-F238E27FC236}">
                <a16:creationId xmlns:a16="http://schemas.microsoft.com/office/drawing/2014/main" id="{65A67E86-DC9D-4E1E-AF30-F86662F163B8}"/>
              </a:ext>
            </a:extLst>
          </p:cNvPr>
          <p:cNvSpPr txBox="1"/>
          <p:nvPr/>
        </p:nvSpPr>
        <p:spPr bwMode="auto">
          <a:xfrm>
            <a:off x="673100" y="1883218"/>
            <a:ext cx="1549400" cy="41383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2000" b="1" dirty="0">
                <a:solidFill>
                  <a:schemeClr val="accent2">
                    <a:lumMod val="50000"/>
                  </a:schemeClr>
                </a:solidFill>
                <a:latin typeface="+mn-ea"/>
              </a:rPr>
              <a:t>第</a:t>
            </a:r>
            <a:r>
              <a:rPr lang="en-US" altLang="zh-CN" sz="2000" b="1" dirty="0">
                <a:solidFill>
                  <a:schemeClr val="accent2">
                    <a:lumMod val="50000"/>
                  </a:schemeClr>
                </a:solidFill>
                <a:latin typeface="+mn-ea"/>
              </a:rPr>
              <a:t>X</a:t>
            </a:r>
            <a:r>
              <a:rPr lang="zh-CN" altLang="en-US" sz="2000" b="1" dirty="0">
                <a:solidFill>
                  <a:schemeClr val="accent2">
                    <a:lumMod val="50000"/>
                  </a:schemeClr>
                </a:solidFill>
                <a:latin typeface="+mn-ea"/>
              </a:rPr>
              <a:t>周</a:t>
            </a:r>
            <a:endParaRPr lang="en-US" altLang="zh-CN" sz="2000" b="1" dirty="0">
              <a:solidFill>
                <a:schemeClr val="accent2">
                  <a:lumMod val="50000"/>
                </a:schemeClr>
              </a:solidFill>
              <a:latin typeface="+mn-ea"/>
            </a:endParaRPr>
          </a:p>
        </p:txBody>
      </p:sp>
      <p:sp>
        <p:nvSpPr>
          <p:cNvPr id="76" name="íṥ1íḓe">
            <a:extLst>
              <a:ext uri="{FF2B5EF4-FFF2-40B4-BE49-F238E27FC236}">
                <a16:creationId xmlns:a16="http://schemas.microsoft.com/office/drawing/2014/main" id="{68EC4011-CB5F-4ECA-BAC9-19715B0C1064}"/>
              </a:ext>
            </a:extLst>
          </p:cNvPr>
          <p:cNvSpPr txBox="1"/>
          <p:nvPr/>
        </p:nvSpPr>
        <p:spPr bwMode="auto">
          <a:xfrm>
            <a:off x="673100" y="2629939"/>
            <a:ext cx="1549400" cy="41383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defTabSz="914377">
              <a:spcBef>
                <a:spcPct val="0"/>
              </a:spcBef>
              <a:defRPr sz="2000" b="1">
                <a:solidFill>
                  <a:schemeClr val="accent2">
                    <a:lumMod val="50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ctr"/>
            <a:r>
              <a:rPr lang="zh-CN" altLang="en-US" dirty="0">
                <a:latin typeface="+mn-ea"/>
              </a:rPr>
              <a:t>第</a:t>
            </a:r>
            <a:r>
              <a:rPr lang="en-US" altLang="zh-CN" dirty="0">
                <a:latin typeface="+mn-ea"/>
              </a:rPr>
              <a:t>X</a:t>
            </a:r>
            <a:r>
              <a:rPr lang="zh-CN" altLang="en-US" dirty="0">
                <a:latin typeface="+mn-ea"/>
              </a:rPr>
              <a:t>周</a:t>
            </a:r>
            <a:endParaRPr lang="en-US" altLang="zh-CN" dirty="0">
              <a:latin typeface="+mn-ea"/>
            </a:endParaRPr>
          </a:p>
        </p:txBody>
      </p:sp>
      <p:sp>
        <p:nvSpPr>
          <p:cNvPr id="77" name="îšļïdè">
            <a:extLst>
              <a:ext uri="{FF2B5EF4-FFF2-40B4-BE49-F238E27FC236}">
                <a16:creationId xmlns:a16="http://schemas.microsoft.com/office/drawing/2014/main" id="{371B2BBE-8853-43BA-A2BB-4165E123FAE7}"/>
              </a:ext>
            </a:extLst>
          </p:cNvPr>
          <p:cNvSpPr txBox="1"/>
          <p:nvPr/>
        </p:nvSpPr>
        <p:spPr bwMode="auto">
          <a:xfrm>
            <a:off x="673100" y="3376660"/>
            <a:ext cx="1549400" cy="41383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defTabSz="914377">
              <a:spcBef>
                <a:spcPct val="0"/>
              </a:spcBef>
              <a:defRPr sz="2000" b="1">
                <a:solidFill>
                  <a:schemeClr val="accent2">
                    <a:lumMod val="50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ctr"/>
            <a:r>
              <a:rPr lang="zh-CN" altLang="en-US" dirty="0">
                <a:latin typeface="+mn-ea"/>
              </a:rPr>
              <a:t>第</a:t>
            </a:r>
            <a:r>
              <a:rPr lang="en-US" altLang="zh-CN" dirty="0">
                <a:latin typeface="+mn-ea"/>
              </a:rPr>
              <a:t>X</a:t>
            </a:r>
            <a:r>
              <a:rPr lang="zh-CN" altLang="en-US" dirty="0">
                <a:latin typeface="+mn-ea"/>
              </a:rPr>
              <a:t>周</a:t>
            </a:r>
            <a:endParaRPr lang="en-US" altLang="zh-CN" dirty="0">
              <a:latin typeface="+mn-ea"/>
            </a:endParaRPr>
          </a:p>
        </p:txBody>
      </p:sp>
      <p:sp>
        <p:nvSpPr>
          <p:cNvPr id="78" name="ïşḻíḍe">
            <a:extLst>
              <a:ext uri="{FF2B5EF4-FFF2-40B4-BE49-F238E27FC236}">
                <a16:creationId xmlns:a16="http://schemas.microsoft.com/office/drawing/2014/main" id="{38F4648D-FDE5-4B4E-95E0-4BA6D5890AEC}"/>
              </a:ext>
            </a:extLst>
          </p:cNvPr>
          <p:cNvSpPr txBox="1"/>
          <p:nvPr/>
        </p:nvSpPr>
        <p:spPr bwMode="auto">
          <a:xfrm>
            <a:off x="673100" y="4123382"/>
            <a:ext cx="1549400" cy="41383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defTabSz="914377">
              <a:spcBef>
                <a:spcPct val="0"/>
              </a:spcBef>
              <a:defRPr sz="2000" b="1">
                <a:solidFill>
                  <a:schemeClr val="accent2">
                    <a:lumMod val="50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ctr"/>
            <a:r>
              <a:rPr lang="zh-CN" altLang="en-US" dirty="0">
                <a:latin typeface="+mn-ea"/>
              </a:rPr>
              <a:t>第</a:t>
            </a:r>
            <a:r>
              <a:rPr lang="en-US" altLang="zh-CN" dirty="0">
                <a:latin typeface="+mn-ea"/>
              </a:rPr>
              <a:t>X</a:t>
            </a:r>
            <a:r>
              <a:rPr lang="zh-CN" altLang="en-US" dirty="0">
                <a:latin typeface="+mn-ea"/>
              </a:rPr>
              <a:t>周</a:t>
            </a:r>
            <a:endParaRPr lang="en-US" altLang="zh-CN" dirty="0">
              <a:latin typeface="+mn-ea"/>
            </a:endParaRPr>
          </a:p>
        </p:txBody>
      </p:sp>
      <p:sp>
        <p:nvSpPr>
          <p:cNvPr id="79" name="íŝḻidè">
            <a:extLst>
              <a:ext uri="{FF2B5EF4-FFF2-40B4-BE49-F238E27FC236}">
                <a16:creationId xmlns:a16="http://schemas.microsoft.com/office/drawing/2014/main" id="{4462D7A8-D5AF-465D-963A-0CCD315346F2}"/>
              </a:ext>
            </a:extLst>
          </p:cNvPr>
          <p:cNvSpPr txBox="1"/>
          <p:nvPr/>
        </p:nvSpPr>
        <p:spPr bwMode="auto">
          <a:xfrm>
            <a:off x="673100" y="4870104"/>
            <a:ext cx="1549400" cy="41383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defTabSz="914377">
              <a:spcBef>
                <a:spcPct val="0"/>
              </a:spcBef>
              <a:defRPr sz="2000" b="1">
                <a:solidFill>
                  <a:schemeClr val="accent2">
                    <a:lumMod val="50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ctr"/>
            <a:r>
              <a:rPr lang="zh-CN" altLang="en-US" dirty="0">
                <a:latin typeface="+mn-ea"/>
              </a:rPr>
              <a:t>第</a:t>
            </a:r>
            <a:r>
              <a:rPr lang="en-US" altLang="zh-CN" dirty="0">
                <a:latin typeface="+mn-ea"/>
              </a:rPr>
              <a:t>X</a:t>
            </a:r>
            <a:r>
              <a:rPr lang="zh-CN" altLang="en-US" dirty="0">
                <a:latin typeface="+mn-ea"/>
              </a:rPr>
              <a:t>周</a:t>
            </a:r>
            <a:endParaRPr lang="en-US" altLang="zh-CN" dirty="0">
              <a:latin typeface="+mn-ea"/>
            </a:endParaRPr>
          </a:p>
        </p:txBody>
      </p:sp>
      <p:sp>
        <p:nvSpPr>
          <p:cNvPr id="80" name="îŝ1îḑê">
            <a:extLst>
              <a:ext uri="{FF2B5EF4-FFF2-40B4-BE49-F238E27FC236}">
                <a16:creationId xmlns:a16="http://schemas.microsoft.com/office/drawing/2014/main" id="{39A4DCDE-BE0E-499B-A3D2-461FB76C0585}"/>
              </a:ext>
            </a:extLst>
          </p:cNvPr>
          <p:cNvSpPr txBox="1"/>
          <p:nvPr/>
        </p:nvSpPr>
        <p:spPr bwMode="auto">
          <a:xfrm>
            <a:off x="673100" y="5616824"/>
            <a:ext cx="1549400" cy="41383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defTabSz="914377">
              <a:spcBef>
                <a:spcPct val="0"/>
              </a:spcBef>
              <a:defRPr sz="2000" b="1">
                <a:solidFill>
                  <a:schemeClr val="accent2">
                    <a:lumMod val="50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ctr"/>
            <a:r>
              <a:rPr lang="zh-CN" altLang="en-US" dirty="0">
                <a:latin typeface="+mn-ea"/>
              </a:rPr>
              <a:t>第</a:t>
            </a:r>
            <a:r>
              <a:rPr lang="en-US" altLang="zh-CN" dirty="0">
                <a:latin typeface="+mn-ea"/>
              </a:rPr>
              <a:t>X</a:t>
            </a:r>
            <a:r>
              <a:rPr lang="zh-CN" altLang="en-US" dirty="0">
                <a:latin typeface="+mn-ea"/>
              </a:rPr>
              <a:t>周</a:t>
            </a:r>
            <a:endParaRPr lang="en-US" altLang="zh-CN" dirty="0">
              <a:latin typeface="+mn-ea"/>
            </a:endParaRPr>
          </a:p>
        </p:txBody>
      </p:sp>
      <p:cxnSp>
        <p:nvCxnSpPr>
          <p:cNvPr id="81" name="直接连接符 80">
            <a:extLst>
              <a:ext uri="{FF2B5EF4-FFF2-40B4-BE49-F238E27FC236}">
                <a16:creationId xmlns:a16="http://schemas.microsoft.com/office/drawing/2014/main" id="{F7884CEE-BE65-4FE8-8A60-73B301C9C543}"/>
              </a:ext>
            </a:extLst>
          </p:cNvPr>
          <p:cNvCxnSpPr>
            <a:cxnSpLocks/>
          </p:cNvCxnSpPr>
          <p:nvPr/>
        </p:nvCxnSpPr>
        <p:spPr>
          <a:xfrm>
            <a:off x="3771900" y="1130299"/>
            <a:ext cx="0" cy="4991736"/>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3D9C49A2-F56D-4698-84F4-4498C18E7201}"/>
              </a:ext>
            </a:extLst>
          </p:cNvPr>
          <p:cNvCxnSpPr>
            <a:cxnSpLocks/>
          </p:cNvCxnSpPr>
          <p:nvPr/>
        </p:nvCxnSpPr>
        <p:spPr>
          <a:xfrm>
            <a:off x="5321300" y="1130299"/>
            <a:ext cx="0" cy="4991736"/>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0A74665E-EE7C-4150-BE43-D799EB48BAD4}"/>
              </a:ext>
            </a:extLst>
          </p:cNvPr>
          <p:cNvCxnSpPr>
            <a:cxnSpLocks/>
          </p:cNvCxnSpPr>
          <p:nvPr/>
        </p:nvCxnSpPr>
        <p:spPr>
          <a:xfrm>
            <a:off x="6870700" y="1130299"/>
            <a:ext cx="0" cy="4991736"/>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57B9A5A6-73AB-43AC-AE42-6D01D508A76D}"/>
              </a:ext>
            </a:extLst>
          </p:cNvPr>
          <p:cNvCxnSpPr>
            <a:cxnSpLocks/>
          </p:cNvCxnSpPr>
          <p:nvPr/>
        </p:nvCxnSpPr>
        <p:spPr>
          <a:xfrm>
            <a:off x="8420100" y="1130299"/>
            <a:ext cx="0" cy="4991736"/>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D466474E-B274-4B66-B99C-F90CB4134FB9}"/>
              </a:ext>
            </a:extLst>
          </p:cNvPr>
          <p:cNvCxnSpPr>
            <a:cxnSpLocks/>
          </p:cNvCxnSpPr>
          <p:nvPr/>
        </p:nvCxnSpPr>
        <p:spPr>
          <a:xfrm>
            <a:off x="9969500" y="1130299"/>
            <a:ext cx="0" cy="4991736"/>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6288507C-200F-45E4-B6BE-2E3F0087D4FE}"/>
              </a:ext>
            </a:extLst>
          </p:cNvPr>
          <p:cNvCxnSpPr>
            <a:cxnSpLocks/>
          </p:cNvCxnSpPr>
          <p:nvPr/>
        </p:nvCxnSpPr>
        <p:spPr>
          <a:xfrm>
            <a:off x="2222500" y="1130299"/>
            <a:ext cx="0" cy="4991736"/>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87" name="iŝḷîḋè">
            <a:extLst>
              <a:ext uri="{FF2B5EF4-FFF2-40B4-BE49-F238E27FC236}">
                <a16:creationId xmlns:a16="http://schemas.microsoft.com/office/drawing/2014/main" id="{7222D909-F92B-4684-B194-D566A66A7EA8}"/>
              </a:ext>
            </a:extLst>
          </p:cNvPr>
          <p:cNvSpPr/>
          <p:nvPr/>
        </p:nvSpPr>
        <p:spPr>
          <a:xfrm>
            <a:off x="2799056" y="1891992"/>
            <a:ext cx="396286" cy="396286"/>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5"/>
                  <a:pt x="12357" y="0"/>
                  <a:pt x="9839" y="0"/>
                </a:cubicBezTo>
                <a:close/>
                <a:moveTo>
                  <a:pt x="14384" y="6021"/>
                </a:moveTo>
                <a:cubicBezTo>
                  <a:pt x="14582" y="6002"/>
                  <a:pt x="14780" y="6068"/>
                  <a:pt x="14933" y="6202"/>
                </a:cubicBezTo>
                <a:lnTo>
                  <a:pt x="16267" y="7573"/>
                </a:lnTo>
                <a:cubicBezTo>
                  <a:pt x="16395" y="7705"/>
                  <a:pt x="16474" y="7879"/>
                  <a:pt x="16489" y="8066"/>
                </a:cubicBezTo>
                <a:cubicBezTo>
                  <a:pt x="16507" y="8274"/>
                  <a:pt x="16445" y="8482"/>
                  <a:pt x="16317" y="8643"/>
                </a:cubicBezTo>
                <a:lnTo>
                  <a:pt x="9248" y="16048"/>
                </a:lnTo>
                <a:cubicBezTo>
                  <a:pt x="9091" y="16175"/>
                  <a:pt x="8898" y="16245"/>
                  <a:pt x="8700" y="16250"/>
                </a:cubicBezTo>
                <a:cubicBezTo>
                  <a:pt x="8488" y="16254"/>
                  <a:pt x="8281" y="16183"/>
                  <a:pt x="8113" y="16048"/>
                </a:cubicBezTo>
                <a:lnTo>
                  <a:pt x="3426" y="11129"/>
                </a:lnTo>
                <a:cubicBezTo>
                  <a:pt x="3308" y="10993"/>
                  <a:pt x="3236" y="10822"/>
                  <a:pt x="3218" y="10639"/>
                </a:cubicBezTo>
                <a:cubicBezTo>
                  <a:pt x="3196" y="10402"/>
                  <a:pt x="3268" y="10166"/>
                  <a:pt x="3417" y="9987"/>
                </a:cubicBezTo>
                <a:lnTo>
                  <a:pt x="4700" y="8645"/>
                </a:lnTo>
                <a:cubicBezTo>
                  <a:pt x="4837" y="8527"/>
                  <a:pt x="5009" y="8461"/>
                  <a:pt x="5186" y="8458"/>
                </a:cubicBezTo>
                <a:cubicBezTo>
                  <a:pt x="5411" y="8454"/>
                  <a:pt x="5626" y="8550"/>
                  <a:pt x="5780" y="8721"/>
                </a:cubicBezTo>
                <a:lnTo>
                  <a:pt x="8712" y="11745"/>
                </a:lnTo>
                <a:lnTo>
                  <a:pt x="13894" y="6277"/>
                </a:lnTo>
                <a:cubicBezTo>
                  <a:pt x="14021" y="6130"/>
                  <a:pt x="14195" y="6038"/>
                  <a:pt x="14384" y="6021"/>
                </a:cubicBezTo>
                <a:close/>
              </a:path>
            </a:pathLst>
          </a:custGeom>
          <a:solidFill>
            <a:schemeClr val="accent1"/>
          </a:solidFill>
          <a:ln w="25400">
            <a:noFill/>
            <a:miter lim="400000"/>
          </a:ln>
        </p:spPr>
        <p:txBody>
          <a:bodyPr wrap="square" lIns="91440" tIns="45720" rIns="91440" bIns="45720" anchor="ctr">
            <a:normAutofit fontScale="77500" lnSpcReduction="20000"/>
          </a:bodyPr>
          <a:lstStyle/>
          <a:p>
            <a:pPr>
              <a:defRPr sz="3200" b="0">
                <a:solidFill>
                  <a:srgbClr val="FFFFFF"/>
                </a:solidFill>
              </a:defRPr>
            </a:pPr>
            <a:endParaRPr>
              <a:latin typeface="+mn-ea"/>
            </a:endParaRPr>
          </a:p>
        </p:txBody>
      </p:sp>
      <p:sp>
        <p:nvSpPr>
          <p:cNvPr id="88" name="iŝļidé">
            <a:extLst>
              <a:ext uri="{FF2B5EF4-FFF2-40B4-BE49-F238E27FC236}">
                <a16:creationId xmlns:a16="http://schemas.microsoft.com/office/drawing/2014/main" id="{8B8D9073-824E-427B-99AC-D7E4197979AC}"/>
              </a:ext>
            </a:extLst>
          </p:cNvPr>
          <p:cNvSpPr txBox="1"/>
          <p:nvPr/>
        </p:nvSpPr>
        <p:spPr bwMode="auto">
          <a:xfrm>
            <a:off x="2222500" y="1136496"/>
            <a:ext cx="1549400" cy="41383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dirty="0">
                <a:solidFill>
                  <a:schemeClr val="bg1"/>
                </a:solidFill>
                <a:latin typeface="+mn-ea"/>
              </a:rPr>
              <a:t>内容事项</a:t>
            </a:r>
            <a:endParaRPr lang="en-US" altLang="zh-CN" sz="2000" b="1" dirty="0">
              <a:solidFill>
                <a:schemeClr val="bg1"/>
              </a:solidFill>
              <a:latin typeface="+mn-ea"/>
            </a:endParaRPr>
          </a:p>
        </p:txBody>
      </p:sp>
      <p:sp>
        <p:nvSpPr>
          <p:cNvPr id="89" name="iṧḻîďe">
            <a:extLst>
              <a:ext uri="{FF2B5EF4-FFF2-40B4-BE49-F238E27FC236}">
                <a16:creationId xmlns:a16="http://schemas.microsoft.com/office/drawing/2014/main" id="{34A82EA4-3CD4-4098-BDD7-769CBB22CB59}"/>
              </a:ext>
            </a:extLst>
          </p:cNvPr>
          <p:cNvSpPr txBox="1"/>
          <p:nvPr/>
        </p:nvSpPr>
        <p:spPr bwMode="auto">
          <a:xfrm>
            <a:off x="9969500" y="1136496"/>
            <a:ext cx="1549400" cy="41383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2000" b="1" dirty="0">
                <a:solidFill>
                  <a:schemeClr val="bg1"/>
                </a:solidFill>
                <a:latin typeface="+mn-ea"/>
              </a:rPr>
              <a:t>内容事项</a:t>
            </a:r>
            <a:endParaRPr lang="en-US" altLang="zh-CN" sz="2000" b="1" dirty="0">
              <a:solidFill>
                <a:schemeClr val="bg1"/>
              </a:solidFill>
              <a:latin typeface="+mn-ea"/>
            </a:endParaRPr>
          </a:p>
        </p:txBody>
      </p:sp>
      <p:sp>
        <p:nvSpPr>
          <p:cNvPr id="90" name="ïšliḋe">
            <a:extLst>
              <a:ext uri="{FF2B5EF4-FFF2-40B4-BE49-F238E27FC236}">
                <a16:creationId xmlns:a16="http://schemas.microsoft.com/office/drawing/2014/main" id="{E956E885-AC52-4106-96BE-55F20070FE7E}"/>
              </a:ext>
            </a:extLst>
          </p:cNvPr>
          <p:cNvSpPr txBox="1"/>
          <p:nvPr/>
        </p:nvSpPr>
        <p:spPr bwMode="auto">
          <a:xfrm>
            <a:off x="3771900" y="1136496"/>
            <a:ext cx="1549400" cy="41383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2000" b="1" dirty="0">
                <a:solidFill>
                  <a:schemeClr val="bg1"/>
                </a:solidFill>
                <a:latin typeface="+mn-ea"/>
              </a:rPr>
              <a:t>内容事项</a:t>
            </a:r>
            <a:endParaRPr lang="en-US" altLang="zh-CN" sz="2000" b="1" dirty="0">
              <a:solidFill>
                <a:schemeClr val="bg1"/>
              </a:solidFill>
              <a:latin typeface="+mn-ea"/>
            </a:endParaRPr>
          </a:p>
        </p:txBody>
      </p:sp>
      <p:sp>
        <p:nvSpPr>
          <p:cNvPr id="91" name="ïṡľîďe">
            <a:extLst>
              <a:ext uri="{FF2B5EF4-FFF2-40B4-BE49-F238E27FC236}">
                <a16:creationId xmlns:a16="http://schemas.microsoft.com/office/drawing/2014/main" id="{8453B463-8335-4B0C-B6BC-683EF9405D20}"/>
              </a:ext>
            </a:extLst>
          </p:cNvPr>
          <p:cNvSpPr txBox="1"/>
          <p:nvPr/>
        </p:nvSpPr>
        <p:spPr bwMode="auto">
          <a:xfrm>
            <a:off x="5321300" y="1136496"/>
            <a:ext cx="1549400" cy="41383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2000" b="1" dirty="0">
                <a:solidFill>
                  <a:schemeClr val="bg1"/>
                </a:solidFill>
                <a:latin typeface="+mn-ea"/>
              </a:rPr>
              <a:t>内容事项</a:t>
            </a:r>
            <a:endParaRPr lang="en-US" altLang="zh-CN" sz="2000" b="1" dirty="0">
              <a:solidFill>
                <a:schemeClr val="bg1"/>
              </a:solidFill>
              <a:latin typeface="+mn-ea"/>
            </a:endParaRPr>
          </a:p>
        </p:txBody>
      </p:sp>
      <p:sp>
        <p:nvSpPr>
          <p:cNvPr id="92" name="išlïḓè">
            <a:extLst>
              <a:ext uri="{FF2B5EF4-FFF2-40B4-BE49-F238E27FC236}">
                <a16:creationId xmlns:a16="http://schemas.microsoft.com/office/drawing/2014/main" id="{584057EB-4F99-4266-9547-6A28F344FA03}"/>
              </a:ext>
            </a:extLst>
          </p:cNvPr>
          <p:cNvSpPr txBox="1"/>
          <p:nvPr/>
        </p:nvSpPr>
        <p:spPr bwMode="auto">
          <a:xfrm>
            <a:off x="6870700" y="1136496"/>
            <a:ext cx="1549400" cy="41383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2000" b="1" dirty="0">
                <a:solidFill>
                  <a:schemeClr val="bg1"/>
                </a:solidFill>
                <a:latin typeface="+mn-ea"/>
              </a:rPr>
              <a:t>内容事项</a:t>
            </a:r>
            <a:endParaRPr lang="en-US" altLang="zh-CN" sz="2000" b="1" dirty="0">
              <a:solidFill>
                <a:schemeClr val="bg1"/>
              </a:solidFill>
              <a:latin typeface="+mn-ea"/>
            </a:endParaRPr>
          </a:p>
        </p:txBody>
      </p:sp>
      <p:sp>
        <p:nvSpPr>
          <p:cNvPr id="93" name="î$ḷîḍé">
            <a:extLst>
              <a:ext uri="{FF2B5EF4-FFF2-40B4-BE49-F238E27FC236}">
                <a16:creationId xmlns:a16="http://schemas.microsoft.com/office/drawing/2014/main" id="{FC4A9929-2D13-4156-90F3-C9A2A351F378}"/>
              </a:ext>
            </a:extLst>
          </p:cNvPr>
          <p:cNvSpPr txBox="1"/>
          <p:nvPr/>
        </p:nvSpPr>
        <p:spPr bwMode="auto">
          <a:xfrm>
            <a:off x="8420100" y="1136496"/>
            <a:ext cx="1549400" cy="41383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2000" b="1" dirty="0">
                <a:solidFill>
                  <a:schemeClr val="bg1"/>
                </a:solidFill>
                <a:latin typeface="+mn-ea"/>
              </a:rPr>
              <a:t>内容事项</a:t>
            </a:r>
            <a:endParaRPr lang="en-US" altLang="zh-CN" sz="2000" b="1" dirty="0">
              <a:solidFill>
                <a:schemeClr val="bg1"/>
              </a:solidFill>
              <a:latin typeface="+mn-ea"/>
            </a:endParaRPr>
          </a:p>
        </p:txBody>
      </p:sp>
      <p:sp>
        <p:nvSpPr>
          <p:cNvPr id="94" name="îṩļídè">
            <a:extLst>
              <a:ext uri="{FF2B5EF4-FFF2-40B4-BE49-F238E27FC236}">
                <a16:creationId xmlns:a16="http://schemas.microsoft.com/office/drawing/2014/main" id="{9AF2D636-82D2-4E71-81F9-E2B49E5C6EF7}"/>
              </a:ext>
            </a:extLst>
          </p:cNvPr>
          <p:cNvSpPr/>
          <p:nvPr/>
        </p:nvSpPr>
        <p:spPr>
          <a:xfrm>
            <a:off x="2799056" y="3385434"/>
            <a:ext cx="396286" cy="396286"/>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5"/>
                  <a:pt x="12357" y="0"/>
                  <a:pt x="9839" y="0"/>
                </a:cubicBezTo>
                <a:close/>
                <a:moveTo>
                  <a:pt x="14384" y="6021"/>
                </a:moveTo>
                <a:cubicBezTo>
                  <a:pt x="14582" y="6002"/>
                  <a:pt x="14780" y="6068"/>
                  <a:pt x="14933" y="6202"/>
                </a:cubicBezTo>
                <a:lnTo>
                  <a:pt x="16267" y="7573"/>
                </a:lnTo>
                <a:cubicBezTo>
                  <a:pt x="16395" y="7705"/>
                  <a:pt x="16474" y="7879"/>
                  <a:pt x="16489" y="8066"/>
                </a:cubicBezTo>
                <a:cubicBezTo>
                  <a:pt x="16507" y="8274"/>
                  <a:pt x="16445" y="8482"/>
                  <a:pt x="16317" y="8643"/>
                </a:cubicBezTo>
                <a:lnTo>
                  <a:pt x="9248" y="16048"/>
                </a:lnTo>
                <a:cubicBezTo>
                  <a:pt x="9091" y="16175"/>
                  <a:pt x="8898" y="16245"/>
                  <a:pt x="8700" y="16250"/>
                </a:cubicBezTo>
                <a:cubicBezTo>
                  <a:pt x="8488" y="16254"/>
                  <a:pt x="8281" y="16183"/>
                  <a:pt x="8113" y="16048"/>
                </a:cubicBezTo>
                <a:lnTo>
                  <a:pt x="3426" y="11129"/>
                </a:lnTo>
                <a:cubicBezTo>
                  <a:pt x="3308" y="10993"/>
                  <a:pt x="3236" y="10822"/>
                  <a:pt x="3218" y="10639"/>
                </a:cubicBezTo>
                <a:cubicBezTo>
                  <a:pt x="3196" y="10402"/>
                  <a:pt x="3268" y="10166"/>
                  <a:pt x="3417" y="9987"/>
                </a:cubicBezTo>
                <a:lnTo>
                  <a:pt x="4700" y="8645"/>
                </a:lnTo>
                <a:cubicBezTo>
                  <a:pt x="4837" y="8527"/>
                  <a:pt x="5009" y="8461"/>
                  <a:pt x="5186" y="8458"/>
                </a:cubicBezTo>
                <a:cubicBezTo>
                  <a:pt x="5411" y="8454"/>
                  <a:pt x="5626" y="8550"/>
                  <a:pt x="5780" y="8721"/>
                </a:cubicBezTo>
                <a:lnTo>
                  <a:pt x="8712" y="11745"/>
                </a:lnTo>
                <a:lnTo>
                  <a:pt x="13894" y="6277"/>
                </a:lnTo>
                <a:cubicBezTo>
                  <a:pt x="14021" y="6130"/>
                  <a:pt x="14195" y="6038"/>
                  <a:pt x="14384" y="6021"/>
                </a:cubicBezTo>
                <a:close/>
              </a:path>
            </a:pathLst>
          </a:custGeom>
          <a:solidFill>
            <a:schemeClr val="accent1"/>
          </a:solidFill>
          <a:ln w="25400">
            <a:noFill/>
            <a:miter lim="400000"/>
          </a:ln>
        </p:spPr>
        <p:txBody>
          <a:bodyPr wrap="square" lIns="91440" tIns="45720" rIns="91440" bIns="45720" anchor="ctr">
            <a:normAutofit fontScale="77500" lnSpcReduction="20000"/>
          </a:bodyPr>
          <a:lstStyle/>
          <a:p>
            <a:pPr>
              <a:defRPr sz="3200" b="0">
                <a:solidFill>
                  <a:srgbClr val="FFFFFF"/>
                </a:solidFill>
              </a:defRPr>
            </a:pPr>
            <a:endParaRPr>
              <a:latin typeface="+mn-ea"/>
            </a:endParaRPr>
          </a:p>
        </p:txBody>
      </p:sp>
      <p:sp>
        <p:nvSpPr>
          <p:cNvPr id="95" name="îşḷïḑé">
            <a:extLst>
              <a:ext uri="{FF2B5EF4-FFF2-40B4-BE49-F238E27FC236}">
                <a16:creationId xmlns:a16="http://schemas.microsoft.com/office/drawing/2014/main" id="{5038C18A-F009-44AC-A613-3FF0EF92DCD8}"/>
              </a:ext>
            </a:extLst>
          </p:cNvPr>
          <p:cNvSpPr/>
          <p:nvPr/>
        </p:nvSpPr>
        <p:spPr>
          <a:xfrm>
            <a:off x="2799056" y="4878878"/>
            <a:ext cx="396286" cy="396286"/>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5"/>
                  <a:pt x="12357" y="0"/>
                  <a:pt x="9839" y="0"/>
                </a:cubicBezTo>
                <a:close/>
                <a:moveTo>
                  <a:pt x="14384" y="6021"/>
                </a:moveTo>
                <a:cubicBezTo>
                  <a:pt x="14582" y="6002"/>
                  <a:pt x="14780" y="6068"/>
                  <a:pt x="14933" y="6202"/>
                </a:cubicBezTo>
                <a:lnTo>
                  <a:pt x="16267" y="7573"/>
                </a:lnTo>
                <a:cubicBezTo>
                  <a:pt x="16395" y="7705"/>
                  <a:pt x="16474" y="7879"/>
                  <a:pt x="16489" y="8066"/>
                </a:cubicBezTo>
                <a:cubicBezTo>
                  <a:pt x="16507" y="8274"/>
                  <a:pt x="16445" y="8482"/>
                  <a:pt x="16317" y="8643"/>
                </a:cubicBezTo>
                <a:lnTo>
                  <a:pt x="9248" y="16048"/>
                </a:lnTo>
                <a:cubicBezTo>
                  <a:pt x="9091" y="16175"/>
                  <a:pt x="8898" y="16245"/>
                  <a:pt x="8700" y="16250"/>
                </a:cubicBezTo>
                <a:cubicBezTo>
                  <a:pt x="8488" y="16254"/>
                  <a:pt x="8281" y="16183"/>
                  <a:pt x="8113" y="16048"/>
                </a:cubicBezTo>
                <a:lnTo>
                  <a:pt x="3426" y="11129"/>
                </a:lnTo>
                <a:cubicBezTo>
                  <a:pt x="3308" y="10993"/>
                  <a:pt x="3236" y="10822"/>
                  <a:pt x="3218" y="10639"/>
                </a:cubicBezTo>
                <a:cubicBezTo>
                  <a:pt x="3196" y="10402"/>
                  <a:pt x="3268" y="10166"/>
                  <a:pt x="3417" y="9987"/>
                </a:cubicBezTo>
                <a:lnTo>
                  <a:pt x="4700" y="8645"/>
                </a:lnTo>
                <a:cubicBezTo>
                  <a:pt x="4837" y="8527"/>
                  <a:pt x="5009" y="8461"/>
                  <a:pt x="5186" y="8458"/>
                </a:cubicBezTo>
                <a:cubicBezTo>
                  <a:pt x="5411" y="8454"/>
                  <a:pt x="5626" y="8550"/>
                  <a:pt x="5780" y="8721"/>
                </a:cubicBezTo>
                <a:lnTo>
                  <a:pt x="8712" y="11745"/>
                </a:lnTo>
                <a:lnTo>
                  <a:pt x="13894" y="6277"/>
                </a:lnTo>
                <a:cubicBezTo>
                  <a:pt x="14021" y="6130"/>
                  <a:pt x="14195" y="6038"/>
                  <a:pt x="14384" y="6021"/>
                </a:cubicBezTo>
                <a:close/>
              </a:path>
            </a:pathLst>
          </a:custGeom>
          <a:solidFill>
            <a:schemeClr val="accent1"/>
          </a:solidFill>
          <a:ln w="25400">
            <a:noFill/>
            <a:miter lim="400000"/>
          </a:ln>
        </p:spPr>
        <p:txBody>
          <a:bodyPr wrap="square" lIns="91440" tIns="45720" rIns="91440" bIns="45720" anchor="ctr">
            <a:normAutofit fontScale="77500" lnSpcReduction="20000"/>
          </a:bodyPr>
          <a:lstStyle/>
          <a:p>
            <a:pPr>
              <a:defRPr sz="3200" b="0">
                <a:solidFill>
                  <a:srgbClr val="FFFFFF"/>
                </a:solidFill>
              </a:defRPr>
            </a:pPr>
            <a:endParaRPr>
              <a:latin typeface="+mn-ea"/>
            </a:endParaRPr>
          </a:p>
        </p:txBody>
      </p:sp>
      <p:sp>
        <p:nvSpPr>
          <p:cNvPr id="96" name="îşľîḓê">
            <a:extLst>
              <a:ext uri="{FF2B5EF4-FFF2-40B4-BE49-F238E27FC236}">
                <a16:creationId xmlns:a16="http://schemas.microsoft.com/office/drawing/2014/main" id="{0713D7C0-A416-43AF-9DD7-F8768CC50019}"/>
              </a:ext>
            </a:extLst>
          </p:cNvPr>
          <p:cNvSpPr/>
          <p:nvPr/>
        </p:nvSpPr>
        <p:spPr>
          <a:xfrm>
            <a:off x="5897857" y="1891992"/>
            <a:ext cx="396286" cy="396286"/>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5"/>
                  <a:pt x="12357" y="0"/>
                  <a:pt x="9839" y="0"/>
                </a:cubicBezTo>
                <a:close/>
                <a:moveTo>
                  <a:pt x="14384" y="6021"/>
                </a:moveTo>
                <a:cubicBezTo>
                  <a:pt x="14582" y="6002"/>
                  <a:pt x="14780" y="6068"/>
                  <a:pt x="14933" y="6202"/>
                </a:cubicBezTo>
                <a:lnTo>
                  <a:pt x="16267" y="7573"/>
                </a:lnTo>
                <a:cubicBezTo>
                  <a:pt x="16395" y="7705"/>
                  <a:pt x="16474" y="7879"/>
                  <a:pt x="16489" y="8066"/>
                </a:cubicBezTo>
                <a:cubicBezTo>
                  <a:pt x="16507" y="8274"/>
                  <a:pt x="16445" y="8482"/>
                  <a:pt x="16317" y="8643"/>
                </a:cubicBezTo>
                <a:lnTo>
                  <a:pt x="9248" y="16048"/>
                </a:lnTo>
                <a:cubicBezTo>
                  <a:pt x="9091" y="16175"/>
                  <a:pt x="8898" y="16245"/>
                  <a:pt x="8700" y="16250"/>
                </a:cubicBezTo>
                <a:cubicBezTo>
                  <a:pt x="8488" y="16254"/>
                  <a:pt x="8281" y="16183"/>
                  <a:pt x="8113" y="16048"/>
                </a:cubicBezTo>
                <a:lnTo>
                  <a:pt x="3426" y="11129"/>
                </a:lnTo>
                <a:cubicBezTo>
                  <a:pt x="3308" y="10993"/>
                  <a:pt x="3236" y="10822"/>
                  <a:pt x="3218" y="10639"/>
                </a:cubicBezTo>
                <a:cubicBezTo>
                  <a:pt x="3196" y="10402"/>
                  <a:pt x="3268" y="10166"/>
                  <a:pt x="3417" y="9987"/>
                </a:cubicBezTo>
                <a:lnTo>
                  <a:pt x="4700" y="8645"/>
                </a:lnTo>
                <a:cubicBezTo>
                  <a:pt x="4837" y="8527"/>
                  <a:pt x="5009" y="8461"/>
                  <a:pt x="5186" y="8458"/>
                </a:cubicBezTo>
                <a:cubicBezTo>
                  <a:pt x="5411" y="8454"/>
                  <a:pt x="5626" y="8550"/>
                  <a:pt x="5780" y="8721"/>
                </a:cubicBezTo>
                <a:lnTo>
                  <a:pt x="8712" y="11745"/>
                </a:lnTo>
                <a:lnTo>
                  <a:pt x="13894" y="6277"/>
                </a:lnTo>
                <a:cubicBezTo>
                  <a:pt x="14021" y="6130"/>
                  <a:pt x="14195" y="6038"/>
                  <a:pt x="14384" y="6021"/>
                </a:cubicBezTo>
                <a:close/>
              </a:path>
            </a:pathLst>
          </a:custGeom>
          <a:solidFill>
            <a:schemeClr val="accent1"/>
          </a:solidFill>
          <a:ln w="25400">
            <a:noFill/>
            <a:miter lim="400000"/>
          </a:ln>
        </p:spPr>
        <p:txBody>
          <a:bodyPr wrap="square" lIns="91440" tIns="45720" rIns="91440" bIns="45720" anchor="ctr">
            <a:normAutofit fontScale="77500" lnSpcReduction="20000"/>
          </a:bodyPr>
          <a:lstStyle/>
          <a:p>
            <a:pPr>
              <a:defRPr sz="3200" b="0">
                <a:solidFill>
                  <a:srgbClr val="FFFFFF"/>
                </a:solidFill>
              </a:defRPr>
            </a:pPr>
            <a:endParaRPr>
              <a:latin typeface="+mn-ea"/>
            </a:endParaRPr>
          </a:p>
        </p:txBody>
      </p:sp>
      <p:sp>
        <p:nvSpPr>
          <p:cNvPr id="97" name="ïṩḻîďe">
            <a:extLst>
              <a:ext uri="{FF2B5EF4-FFF2-40B4-BE49-F238E27FC236}">
                <a16:creationId xmlns:a16="http://schemas.microsoft.com/office/drawing/2014/main" id="{13FAE1E7-CBAC-45EB-B0DD-AA734795EB25}"/>
              </a:ext>
            </a:extLst>
          </p:cNvPr>
          <p:cNvSpPr/>
          <p:nvPr/>
        </p:nvSpPr>
        <p:spPr>
          <a:xfrm>
            <a:off x="5897857" y="4132156"/>
            <a:ext cx="396286" cy="396286"/>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5"/>
                  <a:pt x="12357" y="0"/>
                  <a:pt x="9839" y="0"/>
                </a:cubicBezTo>
                <a:close/>
                <a:moveTo>
                  <a:pt x="14384" y="6021"/>
                </a:moveTo>
                <a:cubicBezTo>
                  <a:pt x="14582" y="6002"/>
                  <a:pt x="14780" y="6068"/>
                  <a:pt x="14933" y="6202"/>
                </a:cubicBezTo>
                <a:lnTo>
                  <a:pt x="16267" y="7573"/>
                </a:lnTo>
                <a:cubicBezTo>
                  <a:pt x="16395" y="7705"/>
                  <a:pt x="16474" y="7879"/>
                  <a:pt x="16489" y="8066"/>
                </a:cubicBezTo>
                <a:cubicBezTo>
                  <a:pt x="16507" y="8274"/>
                  <a:pt x="16445" y="8482"/>
                  <a:pt x="16317" y="8643"/>
                </a:cubicBezTo>
                <a:lnTo>
                  <a:pt x="9248" y="16048"/>
                </a:lnTo>
                <a:cubicBezTo>
                  <a:pt x="9091" y="16175"/>
                  <a:pt x="8898" y="16245"/>
                  <a:pt x="8700" y="16250"/>
                </a:cubicBezTo>
                <a:cubicBezTo>
                  <a:pt x="8488" y="16254"/>
                  <a:pt x="8281" y="16183"/>
                  <a:pt x="8113" y="16048"/>
                </a:cubicBezTo>
                <a:lnTo>
                  <a:pt x="3426" y="11129"/>
                </a:lnTo>
                <a:cubicBezTo>
                  <a:pt x="3308" y="10993"/>
                  <a:pt x="3236" y="10822"/>
                  <a:pt x="3218" y="10639"/>
                </a:cubicBezTo>
                <a:cubicBezTo>
                  <a:pt x="3196" y="10402"/>
                  <a:pt x="3268" y="10166"/>
                  <a:pt x="3417" y="9987"/>
                </a:cubicBezTo>
                <a:lnTo>
                  <a:pt x="4700" y="8645"/>
                </a:lnTo>
                <a:cubicBezTo>
                  <a:pt x="4837" y="8527"/>
                  <a:pt x="5009" y="8461"/>
                  <a:pt x="5186" y="8458"/>
                </a:cubicBezTo>
                <a:cubicBezTo>
                  <a:pt x="5411" y="8454"/>
                  <a:pt x="5626" y="8550"/>
                  <a:pt x="5780" y="8721"/>
                </a:cubicBezTo>
                <a:lnTo>
                  <a:pt x="8712" y="11745"/>
                </a:lnTo>
                <a:lnTo>
                  <a:pt x="13894" y="6277"/>
                </a:lnTo>
                <a:cubicBezTo>
                  <a:pt x="14021" y="6130"/>
                  <a:pt x="14195" y="6038"/>
                  <a:pt x="14384" y="6021"/>
                </a:cubicBezTo>
                <a:close/>
              </a:path>
            </a:pathLst>
          </a:custGeom>
          <a:solidFill>
            <a:schemeClr val="accent1"/>
          </a:solidFill>
          <a:ln w="25400">
            <a:noFill/>
            <a:miter lim="400000"/>
          </a:ln>
        </p:spPr>
        <p:txBody>
          <a:bodyPr wrap="square" lIns="91440" tIns="45720" rIns="91440" bIns="45720" anchor="ctr">
            <a:normAutofit fontScale="77500" lnSpcReduction="20000"/>
          </a:bodyPr>
          <a:lstStyle/>
          <a:p>
            <a:pPr>
              <a:defRPr sz="3200" b="0">
                <a:solidFill>
                  <a:srgbClr val="FFFFFF"/>
                </a:solidFill>
              </a:defRPr>
            </a:pPr>
            <a:endParaRPr>
              <a:latin typeface="+mn-ea"/>
            </a:endParaRPr>
          </a:p>
        </p:txBody>
      </p:sp>
      <p:sp>
        <p:nvSpPr>
          <p:cNvPr id="98" name="ís1íďê">
            <a:extLst>
              <a:ext uri="{FF2B5EF4-FFF2-40B4-BE49-F238E27FC236}">
                <a16:creationId xmlns:a16="http://schemas.microsoft.com/office/drawing/2014/main" id="{EB65AB19-5198-42AB-935F-028A3117B7AD}"/>
              </a:ext>
            </a:extLst>
          </p:cNvPr>
          <p:cNvSpPr/>
          <p:nvPr/>
        </p:nvSpPr>
        <p:spPr>
          <a:xfrm>
            <a:off x="7447257" y="4878878"/>
            <a:ext cx="396286" cy="396286"/>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5"/>
                  <a:pt x="12357" y="0"/>
                  <a:pt x="9839" y="0"/>
                </a:cubicBezTo>
                <a:close/>
                <a:moveTo>
                  <a:pt x="14384" y="6021"/>
                </a:moveTo>
                <a:cubicBezTo>
                  <a:pt x="14582" y="6002"/>
                  <a:pt x="14780" y="6068"/>
                  <a:pt x="14933" y="6202"/>
                </a:cubicBezTo>
                <a:lnTo>
                  <a:pt x="16267" y="7573"/>
                </a:lnTo>
                <a:cubicBezTo>
                  <a:pt x="16395" y="7705"/>
                  <a:pt x="16474" y="7879"/>
                  <a:pt x="16489" y="8066"/>
                </a:cubicBezTo>
                <a:cubicBezTo>
                  <a:pt x="16507" y="8274"/>
                  <a:pt x="16445" y="8482"/>
                  <a:pt x="16317" y="8643"/>
                </a:cubicBezTo>
                <a:lnTo>
                  <a:pt x="9248" y="16048"/>
                </a:lnTo>
                <a:cubicBezTo>
                  <a:pt x="9091" y="16175"/>
                  <a:pt x="8898" y="16245"/>
                  <a:pt x="8700" y="16250"/>
                </a:cubicBezTo>
                <a:cubicBezTo>
                  <a:pt x="8488" y="16254"/>
                  <a:pt x="8281" y="16183"/>
                  <a:pt x="8113" y="16048"/>
                </a:cubicBezTo>
                <a:lnTo>
                  <a:pt x="3426" y="11129"/>
                </a:lnTo>
                <a:cubicBezTo>
                  <a:pt x="3308" y="10993"/>
                  <a:pt x="3236" y="10822"/>
                  <a:pt x="3218" y="10639"/>
                </a:cubicBezTo>
                <a:cubicBezTo>
                  <a:pt x="3196" y="10402"/>
                  <a:pt x="3268" y="10166"/>
                  <a:pt x="3417" y="9987"/>
                </a:cubicBezTo>
                <a:lnTo>
                  <a:pt x="4700" y="8645"/>
                </a:lnTo>
                <a:cubicBezTo>
                  <a:pt x="4837" y="8527"/>
                  <a:pt x="5009" y="8461"/>
                  <a:pt x="5186" y="8458"/>
                </a:cubicBezTo>
                <a:cubicBezTo>
                  <a:pt x="5411" y="8454"/>
                  <a:pt x="5626" y="8550"/>
                  <a:pt x="5780" y="8721"/>
                </a:cubicBezTo>
                <a:lnTo>
                  <a:pt x="8712" y="11745"/>
                </a:lnTo>
                <a:lnTo>
                  <a:pt x="13894" y="6277"/>
                </a:lnTo>
                <a:cubicBezTo>
                  <a:pt x="14021" y="6130"/>
                  <a:pt x="14195" y="6038"/>
                  <a:pt x="14384" y="6021"/>
                </a:cubicBezTo>
                <a:close/>
              </a:path>
            </a:pathLst>
          </a:custGeom>
          <a:solidFill>
            <a:schemeClr val="accent1"/>
          </a:solidFill>
          <a:ln w="25400">
            <a:noFill/>
            <a:miter lim="400000"/>
          </a:ln>
        </p:spPr>
        <p:txBody>
          <a:bodyPr wrap="square" lIns="91440" tIns="45720" rIns="91440" bIns="45720" anchor="ctr">
            <a:normAutofit fontScale="77500" lnSpcReduction="20000"/>
          </a:bodyPr>
          <a:lstStyle/>
          <a:p>
            <a:pPr>
              <a:defRPr sz="3200" b="0">
                <a:solidFill>
                  <a:srgbClr val="FFFFFF"/>
                </a:solidFill>
              </a:defRPr>
            </a:pPr>
            <a:endParaRPr>
              <a:latin typeface="+mn-ea"/>
            </a:endParaRPr>
          </a:p>
        </p:txBody>
      </p:sp>
      <p:sp>
        <p:nvSpPr>
          <p:cNvPr id="99" name="íṩļîḍê">
            <a:extLst>
              <a:ext uri="{FF2B5EF4-FFF2-40B4-BE49-F238E27FC236}">
                <a16:creationId xmlns:a16="http://schemas.microsoft.com/office/drawing/2014/main" id="{853A0764-1F18-4EC7-B01C-27372BDBB4DA}"/>
              </a:ext>
            </a:extLst>
          </p:cNvPr>
          <p:cNvSpPr/>
          <p:nvPr/>
        </p:nvSpPr>
        <p:spPr>
          <a:xfrm>
            <a:off x="7447257" y="5625600"/>
            <a:ext cx="396286" cy="396286"/>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5"/>
                  <a:pt x="12357" y="0"/>
                  <a:pt x="9839" y="0"/>
                </a:cubicBezTo>
                <a:close/>
                <a:moveTo>
                  <a:pt x="14384" y="6021"/>
                </a:moveTo>
                <a:cubicBezTo>
                  <a:pt x="14582" y="6002"/>
                  <a:pt x="14780" y="6068"/>
                  <a:pt x="14933" y="6202"/>
                </a:cubicBezTo>
                <a:lnTo>
                  <a:pt x="16267" y="7573"/>
                </a:lnTo>
                <a:cubicBezTo>
                  <a:pt x="16395" y="7705"/>
                  <a:pt x="16474" y="7879"/>
                  <a:pt x="16489" y="8066"/>
                </a:cubicBezTo>
                <a:cubicBezTo>
                  <a:pt x="16507" y="8274"/>
                  <a:pt x="16445" y="8482"/>
                  <a:pt x="16317" y="8643"/>
                </a:cubicBezTo>
                <a:lnTo>
                  <a:pt x="9248" y="16048"/>
                </a:lnTo>
                <a:cubicBezTo>
                  <a:pt x="9091" y="16175"/>
                  <a:pt x="8898" y="16245"/>
                  <a:pt x="8700" y="16250"/>
                </a:cubicBezTo>
                <a:cubicBezTo>
                  <a:pt x="8488" y="16254"/>
                  <a:pt x="8281" y="16183"/>
                  <a:pt x="8113" y="16048"/>
                </a:cubicBezTo>
                <a:lnTo>
                  <a:pt x="3426" y="11129"/>
                </a:lnTo>
                <a:cubicBezTo>
                  <a:pt x="3308" y="10993"/>
                  <a:pt x="3236" y="10822"/>
                  <a:pt x="3218" y="10639"/>
                </a:cubicBezTo>
                <a:cubicBezTo>
                  <a:pt x="3196" y="10402"/>
                  <a:pt x="3268" y="10166"/>
                  <a:pt x="3417" y="9987"/>
                </a:cubicBezTo>
                <a:lnTo>
                  <a:pt x="4700" y="8645"/>
                </a:lnTo>
                <a:cubicBezTo>
                  <a:pt x="4837" y="8527"/>
                  <a:pt x="5009" y="8461"/>
                  <a:pt x="5186" y="8458"/>
                </a:cubicBezTo>
                <a:cubicBezTo>
                  <a:pt x="5411" y="8454"/>
                  <a:pt x="5626" y="8550"/>
                  <a:pt x="5780" y="8721"/>
                </a:cubicBezTo>
                <a:lnTo>
                  <a:pt x="8712" y="11745"/>
                </a:lnTo>
                <a:lnTo>
                  <a:pt x="13894" y="6277"/>
                </a:lnTo>
                <a:cubicBezTo>
                  <a:pt x="14021" y="6130"/>
                  <a:pt x="14195" y="6038"/>
                  <a:pt x="14384" y="6021"/>
                </a:cubicBezTo>
                <a:close/>
              </a:path>
            </a:pathLst>
          </a:custGeom>
          <a:solidFill>
            <a:schemeClr val="accent1"/>
          </a:solidFill>
          <a:ln w="25400">
            <a:noFill/>
            <a:miter lim="400000"/>
          </a:ln>
        </p:spPr>
        <p:txBody>
          <a:bodyPr wrap="square" lIns="91440" tIns="45720" rIns="91440" bIns="45720" anchor="ctr">
            <a:normAutofit fontScale="77500" lnSpcReduction="20000"/>
          </a:bodyPr>
          <a:lstStyle/>
          <a:p>
            <a:pPr>
              <a:defRPr sz="3200" b="0">
                <a:solidFill>
                  <a:srgbClr val="FFFFFF"/>
                </a:solidFill>
              </a:defRPr>
            </a:pPr>
            <a:endParaRPr>
              <a:latin typeface="+mn-ea"/>
            </a:endParaRPr>
          </a:p>
        </p:txBody>
      </p:sp>
      <p:sp>
        <p:nvSpPr>
          <p:cNvPr id="100" name="íṩlidê">
            <a:extLst>
              <a:ext uri="{FF2B5EF4-FFF2-40B4-BE49-F238E27FC236}">
                <a16:creationId xmlns:a16="http://schemas.microsoft.com/office/drawing/2014/main" id="{3C539841-4B06-412F-9C2F-100AB963CE7C}"/>
              </a:ext>
            </a:extLst>
          </p:cNvPr>
          <p:cNvSpPr/>
          <p:nvPr/>
        </p:nvSpPr>
        <p:spPr>
          <a:xfrm>
            <a:off x="4427416" y="2638713"/>
            <a:ext cx="396286" cy="396286"/>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5"/>
                  <a:pt x="12357" y="0"/>
                  <a:pt x="9839" y="0"/>
                </a:cubicBezTo>
                <a:close/>
                <a:moveTo>
                  <a:pt x="14384" y="6021"/>
                </a:moveTo>
                <a:cubicBezTo>
                  <a:pt x="14582" y="6002"/>
                  <a:pt x="14780" y="6068"/>
                  <a:pt x="14933" y="6202"/>
                </a:cubicBezTo>
                <a:lnTo>
                  <a:pt x="16267" y="7573"/>
                </a:lnTo>
                <a:cubicBezTo>
                  <a:pt x="16395" y="7705"/>
                  <a:pt x="16474" y="7879"/>
                  <a:pt x="16489" y="8066"/>
                </a:cubicBezTo>
                <a:cubicBezTo>
                  <a:pt x="16507" y="8274"/>
                  <a:pt x="16445" y="8482"/>
                  <a:pt x="16317" y="8643"/>
                </a:cubicBezTo>
                <a:lnTo>
                  <a:pt x="9248" y="16048"/>
                </a:lnTo>
                <a:cubicBezTo>
                  <a:pt x="9091" y="16175"/>
                  <a:pt x="8898" y="16245"/>
                  <a:pt x="8700" y="16250"/>
                </a:cubicBezTo>
                <a:cubicBezTo>
                  <a:pt x="8488" y="16254"/>
                  <a:pt x="8281" y="16183"/>
                  <a:pt x="8113" y="16048"/>
                </a:cubicBezTo>
                <a:lnTo>
                  <a:pt x="3426" y="11129"/>
                </a:lnTo>
                <a:cubicBezTo>
                  <a:pt x="3308" y="10993"/>
                  <a:pt x="3236" y="10822"/>
                  <a:pt x="3218" y="10639"/>
                </a:cubicBezTo>
                <a:cubicBezTo>
                  <a:pt x="3196" y="10402"/>
                  <a:pt x="3268" y="10166"/>
                  <a:pt x="3417" y="9987"/>
                </a:cubicBezTo>
                <a:lnTo>
                  <a:pt x="4700" y="8645"/>
                </a:lnTo>
                <a:cubicBezTo>
                  <a:pt x="4837" y="8527"/>
                  <a:pt x="5009" y="8461"/>
                  <a:pt x="5186" y="8458"/>
                </a:cubicBezTo>
                <a:cubicBezTo>
                  <a:pt x="5411" y="8454"/>
                  <a:pt x="5626" y="8550"/>
                  <a:pt x="5780" y="8721"/>
                </a:cubicBezTo>
                <a:lnTo>
                  <a:pt x="8712" y="11745"/>
                </a:lnTo>
                <a:lnTo>
                  <a:pt x="13894" y="6277"/>
                </a:lnTo>
                <a:cubicBezTo>
                  <a:pt x="14021" y="6130"/>
                  <a:pt x="14195" y="6038"/>
                  <a:pt x="14384" y="6021"/>
                </a:cubicBezTo>
                <a:close/>
              </a:path>
            </a:pathLst>
          </a:custGeom>
          <a:solidFill>
            <a:schemeClr val="accent1"/>
          </a:solidFill>
          <a:ln w="25400">
            <a:noFill/>
            <a:miter lim="400000"/>
          </a:ln>
        </p:spPr>
        <p:txBody>
          <a:bodyPr wrap="square" lIns="91440" tIns="45720" rIns="91440" bIns="45720" anchor="ctr">
            <a:normAutofit fontScale="77500" lnSpcReduction="20000"/>
          </a:bodyPr>
          <a:lstStyle/>
          <a:p>
            <a:pPr>
              <a:defRPr sz="3200" b="0">
                <a:solidFill>
                  <a:srgbClr val="FFFFFF"/>
                </a:solidFill>
              </a:defRPr>
            </a:pPr>
            <a:endParaRPr>
              <a:latin typeface="+mn-ea"/>
            </a:endParaRPr>
          </a:p>
        </p:txBody>
      </p:sp>
      <p:sp>
        <p:nvSpPr>
          <p:cNvPr id="101" name="iṡlîḍê">
            <a:extLst>
              <a:ext uri="{FF2B5EF4-FFF2-40B4-BE49-F238E27FC236}">
                <a16:creationId xmlns:a16="http://schemas.microsoft.com/office/drawing/2014/main" id="{EC204D07-CE50-4E10-85A0-DC8A7AB3EF70}"/>
              </a:ext>
            </a:extLst>
          </p:cNvPr>
          <p:cNvSpPr/>
          <p:nvPr/>
        </p:nvSpPr>
        <p:spPr>
          <a:xfrm>
            <a:off x="4427416" y="5625600"/>
            <a:ext cx="396286" cy="396286"/>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5"/>
                  <a:pt x="12357" y="0"/>
                  <a:pt x="9839" y="0"/>
                </a:cubicBezTo>
                <a:close/>
                <a:moveTo>
                  <a:pt x="14384" y="6021"/>
                </a:moveTo>
                <a:cubicBezTo>
                  <a:pt x="14582" y="6002"/>
                  <a:pt x="14780" y="6068"/>
                  <a:pt x="14933" y="6202"/>
                </a:cubicBezTo>
                <a:lnTo>
                  <a:pt x="16267" y="7573"/>
                </a:lnTo>
                <a:cubicBezTo>
                  <a:pt x="16395" y="7705"/>
                  <a:pt x="16474" y="7879"/>
                  <a:pt x="16489" y="8066"/>
                </a:cubicBezTo>
                <a:cubicBezTo>
                  <a:pt x="16507" y="8274"/>
                  <a:pt x="16445" y="8482"/>
                  <a:pt x="16317" y="8643"/>
                </a:cubicBezTo>
                <a:lnTo>
                  <a:pt x="9248" y="16048"/>
                </a:lnTo>
                <a:cubicBezTo>
                  <a:pt x="9091" y="16175"/>
                  <a:pt x="8898" y="16245"/>
                  <a:pt x="8700" y="16250"/>
                </a:cubicBezTo>
                <a:cubicBezTo>
                  <a:pt x="8488" y="16254"/>
                  <a:pt x="8281" y="16183"/>
                  <a:pt x="8113" y="16048"/>
                </a:cubicBezTo>
                <a:lnTo>
                  <a:pt x="3426" y="11129"/>
                </a:lnTo>
                <a:cubicBezTo>
                  <a:pt x="3308" y="10993"/>
                  <a:pt x="3236" y="10822"/>
                  <a:pt x="3218" y="10639"/>
                </a:cubicBezTo>
                <a:cubicBezTo>
                  <a:pt x="3196" y="10402"/>
                  <a:pt x="3268" y="10166"/>
                  <a:pt x="3417" y="9987"/>
                </a:cubicBezTo>
                <a:lnTo>
                  <a:pt x="4700" y="8645"/>
                </a:lnTo>
                <a:cubicBezTo>
                  <a:pt x="4837" y="8527"/>
                  <a:pt x="5009" y="8461"/>
                  <a:pt x="5186" y="8458"/>
                </a:cubicBezTo>
                <a:cubicBezTo>
                  <a:pt x="5411" y="8454"/>
                  <a:pt x="5626" y="8550"/>
                  <a:pt x="5780" y="8721"/>
                </a:cubicBezTo>
                <a:lnTo>
                  <a:pt x="8712" y="11745"/>
                </a:lnTo>
                <a:lnTo>
                  <a:pt x="13894" y="6277"/>
                </a:lnTo>
                <a:cubicBezTo>
                  <a:pt x="14021" y="6130"/>
                  <a:pt x="14195" y="6038"/>
                  <a:pt x="14384" y="6021"/>
                </a:cubicBezTo>
                <a:close/>
              </a:path>
            </a:pathLst>
          </a:custGeom>
          <a:solidFill>
            <a:schemeClr val="accent1"/>
          </a:solidFill>
          <a:ln w="25400">
            <a:noFill/>
            <a:miter lim="400000"/>
          </a:ln>
        </p:spPr>
        <p:txBody>
          <a:bodyPr wrap="square" lIns="91440" tIns="45720" rIns="91440" bIns="45720" anchor="ctr">
            <a:normAutofit fontScale="77500" lnSpcReduction="20000"/>
          </a:bodyPr>
          <a:lstStyle/>
          <a:p>
            <a:pPr>
              <a:defRPr sz="3200" b="0">
                <a:solidFill>
                  <a:srgbClr val="FFFFFF"/>
                </a:solidFill>
              </a:defRPr>
            </a:pPr>
            <a:endParaRPr>
              <a:latin typeface="+mn-ea"/>
            </a:endParaRPr>
          </a:p>
        </p:txBody>
      </p:sp>
      <p:sp>
        <p:nvSpPr>
          <p:cNvPr id="102" name="ïşľïḑê">
            <a:extLst>
              <a:ext uri="{FF2B5EF4-FFF2-40B4-BE49-F238E27FC236}">
                <a16:creationId xmlns:a16="http://schemas.microsoft.com/office/drawing/2014/main" id="{096164D6-C2B1-47A4-831E-AC42912A45F2}"/>
              </a:ext>
            </a:extLst>
          </p:cNvPr>
          <p:cNvSpPr/>
          <p:nvPr/>
        </p:nvSpPr>
        <p:spPr>
          <a:xfrm>
            <a:off x="8996657" y="2638713"/>
            <a:ext cx="396286" cy="396286"/>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5"/>
                  <a:pt x="12357" y="0"/>
                  <a:pt x="9839" y="0"/>
                </a:cubicBezTo>
                <a:close/>
                <a:moveTo>
                  <a:pt x="14384" y="6021"/>
                </a:moveTo>
                <a:cubicBezTo>
                  <a:pt x="14582" y="6002"/>
                  <a:pt x="14780" y="6068"/>
                  <a:pt x="14933" y="6202"/>
                </a:cubicBezTo>
                <a:lnTo>
                  <a:pt x="16267" y="7573"/>
                </a:lnTo>
                <a:cubicBezTo>
                  <a:pt x="16395" y="7705"/>
                  <a:pt x="16474" y="7879"/>
                  <a:pt x="16489" y="8066"/>
                </a:cubicBezTo>
                <a:cubicBezTo>
                  <a:pt x="16507" y="8274"/>
                  <a:pt x="16445" y="8482"/>
                  <a:pt x="16317" y="8643"/>
                </a:cubicBezTo>
                <a:lnTo>
                  <a:pt x="9248" y="16048"/>
                </a:lnTo>
                <a:cubicBezTo>
                  <a:pt x="9091" y="16175"/>
                  <a:pt x="8898" y="16245"/>
                  <a:pt x="8700" y="16250"/>
                </a:cubicBezTo>
                <a:cubicBezTo>
                  <a:pt x="8488" y="16254"/>
                  <a:pt x="8281" y="16183"/>
                  <a:pt x="8113" y="16048"/>
                </a:cubicBezTo>
                <a:lnTo>
                  <a:pt x="3426" y="11129"/>
                </a:lnTo>
                <a:cubicBezTo>
                  <a:pt x="3308" y="10993"/>
                  <a:pt x="3236" y="10822"/>
                  <a:pt x="3218" y="10639"/>
                </a:cubicBezTo>
                <a:cubicBezTo>
                  <a:pt x="3196" y="10402"/>
                  <a:pt x="3268" y="10166"/>
                  <a:pt x="3417" y="9987"/>
                </a:cubicBezTo>
                <a:lnTo>
                  <a:pt x="4700" y="8645"/>
                </a:lnTo>
                <a:cubicBezTo>
                  <a:pt x="4837" y="8527"/>
                  <a:pt x="5009" y="8461"/>
                  <a:pt x="5186" y="8458"/>
                </a:cubicBezTo>
                <a:cubicBezTo>
                  <a:pt x="5411" y="8454"/>
                  <a:pt x="5626" y="8550"/>
                  <a:pt x="5780" y="8721"/>
                </a:cubicBezTo>
                <a:lnTo>
                  <a:pt x="8712" y="11745"/>
                </a:lnTo>
                <a:lnTo>
                  <a:pt x="13894" y="6277"/>
                </a:lnTo>
                <a:cubicBezTo>
                  <a:pt x="14021" y="6130"/>
                  <a:pt x="14195" y="6038"/>
                  <a:pt x="14384" y="6021"/>
                </a:cubicBezTo>
                <a:close/>
              </a:path>
            </a:pathLst>
          </a:custGeom>
          <a:solidFill>
            <a:schemeClr val="accent1"/>
          </a:solidFill>
          <a:ln w="25400">
            <a:noFill/>
            <a:miter lim="400000"/>
          </a:ln>
        </p:spPr>
        <p:txBody>
          <a:bodyPr wrap="square" lIns="91440" tIns="45720" rIns="91440" bIns="45720" anchor="ctr">
            <a:normAutofit fontScale="77500" lnSpcReduction="20000"/>
          </a:bodyPr>
          <a:lstStyle/>
          <a:p>
            <a:pPr>
              <a:defRPr sz="3200" b="0">
                <a:solidFill>
                  <a:srgbClr val="FFFFFF"/>
                </a:solidFill>
              </a:defRPr>
            </a:pPr>
            <a:endParaRPr>
              <a:latin typeface="+mn-ea"/>
            </a:endParaRPr>
          </a:p>
        </p:txBody>
      </p:sp>
      <p:sp>
        <p:nvSpPr>
          <p:cNvPr id="103" name="ïşļídê">
            <a:extLst>
              <a:ext uri="{FF2B5EF4-FFF2-40B4-BE49-F238E27FC236}">
                <a16:creationId xmlns:a16="http://schemas.microsoft.com/office/drawing/2014/main" id="{FE808D45-B395-4FA1-8903-663695AE3FA7}"/>
              </a:ext>
            </a:extLst>
          </p:cNvPr>
          <p:cNvSpPr/>
          <p:nvPr/>
        </p:nvSpPr>
        <p:spPr>
          <a:xfrm>
            <a:off x="8996657" y="3385434"/>
            <a:ext cx="396286" cy="396286"/>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5"/>
                  <a:pt x="12357" y="0"/>
                  <a:pt x="9839" y="0"/>
                </a:cubicBezTo>
                <a:close/>
                <a:moveTo>
                  <a:pt x="14384" y="6021"/>
                </a:moveTo>
                <a:cubicBezTo>
                  <a:pt x="14582" y="6002"/>
                  <a:pt x="14780" y="6068"/>
                  <a:pt x="14933" y="6202"/>
                </a:cubicBezTo>
                <a:lnTo>
                  <a:pt x="16267" y="7573"/>
                </a:lnTo>
                <a:cubicBezTo>
                  <a:pt x="16395" y="7705"/>
                  <a:pt x="16474" y="7879"/>
                  <a:pt x="16489" y="8066"/>
                </a:cubicBezTo>
                <a:cubicBezTo>
                  <a:pt x="16507" y="8274"/>
                  <a:pt x="16445" y="8482"/>
                  <a:pt x="16317" y="8643"/>
                </a:cubicBezTo>
                <a:lnTo>
                  <a:pt x="9248" y="16048"/>
                </a:lnTo>
                <a:cubicBezTo>
                  <a:pt x="9091" y="16175"/>
                  <a:pt x="8898" y="16245"/>
                  <a:pt x="8700" y="16250"/>
                </a:cubicBezTo>
                <a:cubicBezTo>
                  <a:pt x="8488" y="16254"/>
                  <a:pt x="8281" y="16183"/>
                  <a:pt x="8113" y="16048"/>
                </a:cubicBezTo>
                <a:lnTo>
                  <a:pt x="3426" y="11129"/>
                </a:lnTo>
                <a:cubicBezTo>
                  <a:pt x="3308" y="10993"/>
                  <a:pt x="3236" y="10822"/>
                  <a:pt x="3218" y="10639"/>
                </a:cubicBezTo>
                <a:cubicBezTo>
                  <a:pt x="3196" y="10402"/>
                  <a:pt x="3268" y="10166"/>
                  <a:pt x="3417" y="9987"/>
                </a:cubicBezTo>
                <a:lnTo>
                  <a:pt x="4700" y="8645"/>
                </a:lnTo>
                <a:cubicBezTo>
                  <a:pt x="4837" y="8527"/>
                  <a:pt x="5009" y="8461"/>
                  <a:pt x="5186" y="8458"/>
                </a:cubicBezTo>
                <a:cubicBezTo>
                  <a:pt x="5411" y="8454"/>
                  <a:pt x="5626" y="8550"/>
                  <a:pt x="5780" y="8721"/>
                </a:cubicBezTo>
                <a:lnTo>
                  <a:pt x="8712" y="11745"/>
                </a:lnTo>
                <a:lnTo>
                  <a:pt x="13894" y="6277"/>
                </a:lnTo>
                <a:cubicBezTo>
                  <a:pt x="14021" y="6130"/>
                  <a:pt x="14195" y="6038"/>
                  <a:pt x="14384" y="6021"/>
                </a:cubicBezTo>
                <a:close/>
              </a:path>
            </a:pathLst>
          </a:custGeom>
          <a:solidFill>
            <a:schemeClr val="accent1"/>
          </a:solidFill>
          <a:ln w="25400">
            <a:noFill/>
            <a:miter lim="400000"/>
          </a:ln>
        </p:spPr>
        <p:txBody>
          <a:bodyPr wrap="square" lIns="91440" tIns="45720" rIns="91440" bIns="45720" anchor="ctr">
            <a:normAutofit fontScale="77500" lnSpcReduction="20000"/>
          </a:bodyPr>
          <a:lstStyle/>
          <a:p>
            <a:pPr>
              <a:defRPr sz="3200" b="0">
                <a:solidFill>
                  <a:srgbClr val="FFFFFF"/>
                </a:solidFill>
              </a:defRPr>
            </a:pPr>
            <a:endParaRPr>
              <a:latin typeface="+mn-ea"/>
            </a:endParaRPr>
          </a:p>
        </p:txBody>
      </p:sp>
      <p:sp>
        <p:nvSpPr>
          <p:cNvPr id="104" name="isḻiḋe">
            <a:extLst>
              <a:ext uri="{FF2B5EF4-FFF2-40B4-BE49-F238E27FC236}">
                <a16:creationId xmlns:a16="http://schemas.microsoft.com/office/drawing/2014/main" id="{E68CDEB8-B454-42AB-95FF-4ACB44D23BA2}"/>
              </a:ext>
            </a:extLst>
          </p:cNvPr>
          <p:cNvSpPr/>
          <p:nvPr/>
        </p:nvSpPr>
        <p:spPr>
          <a:xfrm>
            <a:off x="10546057" y="1891992"/>
            <a:ext cx="396286" cy="396286"/>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5"/>
                  <a:pt x="12357" y="0"/>
                  <a:pt x="9839" y="0"/>
                </a:cubicBezTo>
                <a:close/>
                <a:moveTo>
                  <a:pt x="14384" y="6021"/>
                </a:moveTo>
                <a:cubicBezTo>
                  <a:pt x="14582" y="6002"/>
                  <a:pt x="14780" y="6068"/>
                  <a:pt x="14933" y="6202"/>
                </a:cubicBezTo>
                <a:lnTo>
                  <a:pt x="16267" y="7573"/>
                </a:lnTo>
                <a:cubicBezTo>
                  <a:pt x="16395" y="7705"/>
                  <a:pt x="16474" y="7879"/>
                  <a:pt x="16489" y="8066"/>
                </a:cubicBezTo>
                <a:cubicBezTo>
                  <a:pt x="16507" y="8274"/>
                  <a:pt x="16445" y="8482"/>
                  <a:pt x="16317" y="8643"/>
                </a:cubicBezTo>
                <a:lnTo>
                  <a:pt x="9248" y="16048"/>
                </a:lnTo>
                <a:cubicBezTo>
                  <a:pt x="9091" y="16175"/>
                  <a:pt x="8898" y="16245"/>
                  <a:pt x="8700" y="16250"/>
                </a:cubicBezTo>
                <a:cubicBezTo>
                  <a:pt x="8488" y="16254"/>
                  <a:pt x="8281" y="16183"/>
                  <a:pt x="8113" y="16048"/>
                </a:cubicBezTo>
                <a:lnTo>
                  <a:pt x="3426" y="11129"/>
                </a:lnTo>
                <a:cubicBezTo>
                  <a:pt x="3308" y="10993"/>
                  <a:pt x="3236" y="10822"/>
                  <a:pt x="3218" y="10639"/>
                </a:cubicBezTo>
                <a:cubicBezTo>
                  <a:pt x="3196" y="10402"/>
                  <a:pt x="3268" y="10166"/>
                  <a:pt x="3417" y="9987"/>
                </a:cubicBezTo>
                <a:lnTo>
                  <a:pt x="4700" y="8645"/>
                </a:lnTo>
                <a:cubicBezTo>
                  <a:pt x="4837" y="8527"/>
                  <a:pt x="5009" y="8461"/>
                  <a:pt x="5186" y="8458"/>
                </a:cubicBezTo>
                <a:cubicBezTo>
                  <a:pt x="5411" y="8454"/>
                  <a:pt x="5626" y="8550"/>
                  <a:pt x="5780" y="8721"/>
                </a:cubicBezTo>
                <a:lnTo>
                  <a:pt x="8712" y="11745"/>
                </a:lnTo>
                <a:lnTo>
                  <a:pt x="13894" y="6277"/>
                </a:lnTo>
                <a:cubicBezTo>
                  <a:pt x="14021" y="6130"/>
                  <a:pt x="14195" y="6038"/>
                  <a:pt x="14384" y="6021"/>
                </a:cubicBezTo>
                <a:close/>
              </a:path>
            </a:pathLst>
          </a:custGeom>
          <a:solidFill>
            <a:schemeClr val="accent1"/>
          </a:solidFill>
          <a:ln w="25400">
            <a:noFill/>
            <a:miter lim="400000"/>
          </a:ln>
        </p:spPr>
        <p:txBody>
          <a:bodyPr wrap="square" lIns="91440" tIns="45720" rIns="91440" bIns="45720" anchor="ctr">
            <a:normAutofit fontScale="77500" lnSpcReduction="20000"/>
          </a:bodyPr>
          <a:lstStyle/>
          <a:p>
            <a:pPr>
              <a:defRPr sz="3200" b="0">
                <a:solidFill>
                  <a:srgbClr val="FFFFFF"/>
                </a:solidFill>
              </a:defRPr>
            </a:pPr>
            <a:endParaRPr>
              <a:latin typeface="+mn-ea"/>
            </a:endParaRPr>
          </a:p>
        </p:txBody>
      </p:sp>
      <p:sp>
        <p:nvSpPr>
          <p:cNvPr id="105" name="işļîḋè">
            <a:extLst>
              <a:ext uri="{FF2B5EF4-FFF2-40B4-BE49-F238E27FC236}">
                <a16:creationId xmlns:a16="http://schemas.microsoft.com/office/drawing/2014/main" id="{FDAE0570-1D5B-470A-9BB8-AA37F5C7893F}"/>
              </a:ext>
            </a:extLst>
          </p:cNvPr>
          <p:cNvSpPr/>
          <p:nvPr/>
        </p:nvSpPr>
        <p:spPr>
          <a:xfrm>
            <a:off x="10546057" y="4132156"/>
            <a:ext cx="396286" cy="396286"/>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5"/>
                  <a:pt x="12357" y="0"/>
                  <a:pt x="9839" y="0"/>
                </a:cubicBezTo>
                <a:close/>
                <a:moveTo>
                  <a:pt x="14384" y="6021"/>
                </a:moveTo>
                <a:cubicBezTo>
                  <a:pt x="14582" y="6002"/>
                  <a:pt x="14780" y="6068"/>
                  <a:pt x="14933" y="6202"/>
                </a:cubicBezTo>
                <a:lnTo>
                  <a:pt x="16267" y="7573"/>
                </a:lnTo>
                <a:cubicBezTo>
                  <a:pt x="16395" y="7705"/>
                  <a:pt x="16474" y="7879"/>
                  <a:pt x="16489" y="8066"/>
                </a:cubicBezTo>
                <a:cubicBezTo>
                  <a:pt x="16507" y="8274"/>
                  <a:pt x="16445" y="8482"/>
                  <a:pt x="16317" y="8643"/>
                </a:cubicBezTo>
                <a:lnTo>
                  <a:pt x="9248" y="16048"/>
                </a:lnTo>
                <a:cubicBezTo>
                  <a:pt x="9091" y="16175"/>
                  <a:pt x="8898" y="16245"/>
                  <a:pt x="8700" y="16250"/>
                </a:cubicBezTo>
                <a:cubicBezTo>
                  <a:pt x="8488" y="16254"/>
                  <a:pt x="8281" y="16183"/>
                  <a:pt x="8113" y="16048"/>
                </a:cubicBezTo>
                <a:lnTo>
                  <a:pt x="3426" y="11129"/>
                </a:lnTo>
                <a:cubicBezTo>
                  <a:pt x="3308" y="10993"/>
                  <a:pt x="3236" y="10822"/>
                  <a:pt x="3218" y="10639"/>
                </a:cubicBezTo>
                <a:cubicBezTo>
                  <a:pt x="3196" y="10402"/>
                  <a:pt x="3268" y="10166"/>
                  <a:pt x="3417" y="9987"/>
                </a:cubicBezTo>
                <a:lnTo>
                  <a:pt x="4700" y="8645"/>
                </a:lnTo>
                <a:cubicBezTo>
                  <a:pt x="4837" y="8527"/>
                  <a:pt x="5009" y="8461"/>
                  <a:pt x="5186" y="8458"/>
                </a:cubicBezTo>
                <a:cubicBezTo>
                  <a:pt x="5411" y="8454"/>
                  <a:pt x="5626" y="8550"/>
                  <a:pt x="5780" y="8721"/>
                </a:cubicBezTo>
                <a:lnTo>
                  <a:pt x="8712" y="11745"/>
                </a:lnTo>
                <a:lnTo>
                  <a:pt x="13894" y="6277"/>
                </a:lnTo>
                <a:cubicBezTo>
                  <a:pt x="14021" y="6130"/>
                  <a:pt x="14195" y="6038"/>
                  <a:pt x="14384" y="6021"/>
                </a:cubicBezTo>
                <a:close/>
              </a:path>
            </a:pathLst>
          </a:custGeom>
          <a:solidFill>
            <a:schemeClr val="accent1"/>
          </a:solidFill>
          <a:ln w="25400">
            <a:noFill/>
            <a:miter lim="400000"/>
          </a:ln>
        </p:spPr>
        <p:txBody>
          <a:bodyPr wrap="square" lIns="91440" tIns="45720" rIns="91440" bIns="45720" anchor="ctr">
            <a:normAutofit fontScale="77500" lnSpcReduction="20000"/>
          </a:bodyPr>
          <a:lstStyle/>
          <a:p>
            <a:pPr>
              <a:defRPr sz="3200" b="0">
                <a:solidFill>
                  <a:srgbClr val="FFFFFF"/>
                </a:solidFill>
              </a:defRPr>
            </a:pPr>
            <a:endParaRPr>
              <a:latin typeface="+mn-ea"/>
            </a:endParaRPr>
          </a:p>
        </p:txBody>
      </p:sp>
      <p:sp>
        <p:nvSpPr>
          <p:cNvPr id="106" name="îṧľïḍé">
            <a:extLst>
              <a:ext uri="{FF2B5EF4-FFF2-40B4-BE49-F238E27FC236}">
                <a16:creationId xmlns:a16="http://schemas.microsoft.com/office/drawing/2014/main" id="{5A30D706-0588-4E2E-AFB8-6C8BA8B806F5}"/>
              </a:ext>
            </a:extLst>
          </p:cNvPr>
          <p:cNvSpPr/>
          <p:nvPr/>
        </p:nvSpPr>
        <p:spPr>
          <a:xfrm>
            <a:off x="7445670" y="2638713"/>
            <a:ext cx="396286" cy="396286"/>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2" y="3016"/>
                </a:cubicBezTo>
                <a:cubicBezTo>
                  <a:pt x="-961" y="7038"/>
                  <a:pt x="-961" y="13557"/>
                  <a:pt x="2882" y="17579"/>
                </a:cubicBezTo>
                <a:cubicBezTo>
                  <a:pt x="6724" y="21600"/>
                  <a:pt x="12954" y="21600"/>
                  <a:pt x="16796" y="17579"/>
                </a:cubicBezTo>
                <a:cubicBezTo>
                  <a:pt x="20639" y="13557"/>
                  <a:pt x="20639" y="7038"/>
                  <a:pt x="16796" y="3016"/>
                </a:cubicBezTo>
                <a:cubicBezTo>
                  <a:pt x="14875" y="1005"/>
                  <a:pt x="12357" y="0"/>
                  <a:pt x="9839" y="0"/>
                </a:cubicBezTo>
                <a:close/>
                <a:moveTo>
                  <a:pt x="12636" y="5129"/>
                </a:moveTo>
                <a:cubicBezTo>
                  <a:pt x="12729" y="5129"/>
                  <a:pt x="12822" y="5150"/>
                  <a:pt x="12909" y="5192"/>
                </a:cubicBezTo>
                <a:cubicBezTo>
                  <a:pt x="13061" y="5275"/>
                  <a:pt x="13171" y="5389"/>
                  <a:pt x="13389" y="5618"/>
                </a:cubicBezTo>
                <a:lnTo>
                  <a:pt x="14217" y="6484"/>
                </a:lnTo>
                <a:cubicBezTo>
                  <a:pt x="14431" y="6708"/>
                  <a:pt x="14540" y="6823"/>
                  <a:pt x="14619" y="6982"/>
                </a:cubicBezTo>
                <a:cubicBezTo>
                  <a:pt x="14700" y="7163"/>
                  <a:pt x="14700" y="7373"/>
                  <a:pt x="14619" y="7554"/>
                </a:cubicBezTo>
                <a:cubicBezTo>
                  <a:pt x="14540" y="7714"/>
                  <a:pt x="14431" y="7828"/>
                  <a:pt x="14213" y="8056"/>
                </a:cubicBezTo>
                <a:lnTo>
                  <a:pt x="12169" y="10195"/>
                </a:lnTo>
                <a:lnTo>
                  <a:pt x="14412" y="12543"/>
                </a:lnTo>
                <a:cubicBezTo>
                  <a:pt x="14627" y="12767"/>
                  <a:pt x="14735" y="12882"/>
                  <a:pt x="14815" y="13041"/>
                </a:cubicBezTo>
                <a:cubicBezTo>
                  <a:pt x="14895" y="13222"/>
                  <a:pt x="14895" y="13431"/>
                  <a:pt x="14815" y="13612"/>
                </a:cubicBezTo>
                <a:cubicBezTo>
                  <a:pt x="14735" y="13772"/>
                  <a:pt x="14626" y="13886"/>
                  <a:pt x="14408" y="14115"/>
                </a:cubicBezTo>
                <a:lnTo>
                  <a:pt x="13581" y="14981"/>
                </a:lnTo>
                <a:cubicBezTo>
                  <a:pt x="13366" y="15206"/>
                  <a:pt x="13257" y="15320"/>
                  <a:pt x="13104" y="15403"/>
                </a:cubicBezTo>
                <a:cubicBezTo>
                  <a:pt x="12931" y="15487"/>
                  <a:pt x="12732" y="15487"/>
                  <a:pt x="12559" y="15403"/>
                </a:cubicBezTo>
                <a:cubicBezTo>
                  <a:pt x="12406" y="15320"/>
                  <a:pt x="12297" y="15206"/>
                  <a:pt x="12078" y="14978"/>
                </a:cubicBezTo>
                <a:lnTo>
                  <a:pt x="9839" y="12634"/>
                </a:lnTo>
                <a:lnTo>
                  <a:pt x="7596" y="14981"/>
                </a:lnTo>
                <a:cubicBezTo>
                  <a:pt x="7381" y="15206"/>
                  <a:pt x="7272" y="15320"/>
                  <a:pt x="7119" y="15403"/>
                </a:cubicBezTo>
                <a:cubicBezTo>
                  <a:pt x="6946" y="15487"/>
                  <a:pt x="6747" y="15487"/>
                  <a:pt x="6574" y="15403"/>
                </a:cubicBezTo>
                <a:cubicBezTo>
                  <a:pt x="6421" y="15320"/>
                  <a:pt x="6312" y="15206"/>
                  <a:pt x="6094" y="14978"/>
                </a:cubicBezTo>
                <a:lnTo>
                  <a:pt x="5266" y="14111"/>
                </a:lnTo>
                <a:cubicBezTo>
                  <a:pt x="5051" y="13886"/>
                  <a:pt x="4943" y="13772"/>
                  <a:pt x="4863" y="13612"/>
                </a:cubicBezTo>
                <a:cubicBezTo>
                  <a:pt x="4783" y="13431"/>
                  <a:pt x="4783" y="13222"/>
                  <a:pt x="4863" y="13041"/>
                </a:cubicBezTo>
                <a:cubicBezTo>
                  <a:pt x="4943" y="12882"/>
                  <a:pt x="5052" y="12768"/>
                  <a:pt x="5270" y="12539"/>
                </a:cubicBezTo>
                <a:lnTo>
                  <a:pt x="7509" y="10196"/>
                </a:lnTo>
                <a:lnTo>
                  <a:pt x="5461" y="8053"/>
                </a:lnTo>
                <a:cubicBezTo>
                  <a:pt x="5247" y="7828"/>
                  <a:pt x="5138" y="7714"/>
                  <a:pt x="5059" y="7554"/>
                </a:cubicBezTo>
                <a:cubicBezTo>
                  <a:pt x="4978" y="7373"/>
                  <a:pt x="4978" y="7163"/>
                  <a:pt x="5059" y="6982"/>
                </a:cubicBezTo>
                <a:cubicBezTo>
                  <a:pt x="5138" y="6823"/>
                  <a:pt x="5247" y="6709"/>
                  <a:pt x="5465" y="6480"/>
                </a:cubicBezTo>
                <a:lnTo>
                  <a:pt x="6293" y="5615"/>
                </a:lnTo>
                <a:cubicBezTo>
                  <a:pt x="6507" y="5390"/>
                  <a:pt x="6617" y="5275"/>
                  <a:pt x="6769" y="5192"/>
                </a:cubicBezTo>
                <a:cubicBezTo>
                  <a:pt x="6856" y="5150"/>
                  <a:pt x="6949" y="5129"/>
                  <a:pt x="7042" y="5129"/>
                </a:cubicBezTo>
                <a:cubicBezTo>
                  <a:pt x="7135" y="5129"/>
                  <a:pt x="7228" y="5150"/>
                  <a:pt x="7315" y="5192"/>
                </a:cubicBezTo>
                <a:cubicBezTo>
                  <a:pt x="7467" y="5275"/>
                  <a:pt x="7577" y="5389"/>
                  <a:pt x="7795" y="5618"/>
                </a:cubicBezTo>
                <a:lnTo>
                  <a:pt x="9840" y="7758"/>
                </a:lnTo>
                <a:lnTo>
                  <a:pt x="11887" y="5615"/>
                </a:lnTo>
                <a:cubicBezTo>
                  <a:pt x="12102" y="5390"/>
                  <a:pt x="12211" y="5275"/>
                  <a:pt x="12363" y="5192"/>
                </a:cubicBezTo>
                <a:cubicBezTo>
                  <a:pt x="12450" y="5150"/>
                  <a:pt x="12543" y="5129"/>
                  <a:pt x="12636" y="5129"/>
                </a:cubicBezTo>
                <a:close/>
              </a:path>
            </a:pathLst>
          </a:custGeom>
          <a:solidFill>
            <a:schemeClr val="tx1">
              <a:lumMod val="50000"/>
              <a:lumOff val="50000"/>
            </a:schemeClr>
          </a:solidFill>
          <a:ln w="25400">
            <a:noFill/>
            <a:miter lim="400000"/>
          </a:ln>
        </p:spPr>
        <p:txBody>
          <a:bodyPr wrap="square" lIns="91440" tIns="45720" rIns="91440" bIns="45720" anchor="ctr">
            <a:normAutofit fontScale="77500" lnSpcReduction="20000"/>
          </a:bodyPr>
          <a:lstStyle/>
          <a:p>
            <a:pPr>
              <a:defRPr sz="3200" b="0">
                <a:solidFill>
                  <a:srgbClr val="FFFFFF"/>
                </a:solidFill>
              </a:defRPr>
            </a:pPr>
            <a:endParaRPr>
              <a:latin typeface="+mn-ea"/>
            </a:endParaRPr>
          </a:p>
        </p:txBody>
      </p:sp>
    </p:spTree>
    <p:extLst>
      <p:ext uri="{BB962C8B-B14F-4D97-AF65-F5344CB8AC3E}">
        <p14:creationId xmlns:p14="http://schemas.microsoft.com/office/powerpoint/2010/main" val="32591319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9B63EF-3B41-4FC5-A667-05DF58CE7666}"/>
              </a:ext>
            </a:extLst>
          </p:cNvPr>
          <p:cNvSpPr>
            <a:spLocks noGrp="1"/>
          </p:cNvSpPr>
          <p:nvPr>
            <p:ph type="title"/>
          </p:nvPr>
        </p:nvSpPr>
        <p:spPr/>
        <p:txBody>
          <a:bodyPr/>
          <a:lstStyle/>
          <a:p>
            <a:r>
              <a:rPr lang="zh-CN" altLang="en-US" dirty="0"/>
              <a:t>这里是表格</a:t>
            </a:r>
          </a:p>
        </p:txBody>
      </p:sp>
      <p:graphicFrame>
        <p:nvGraphicFramePr>
          <p:cNvPr id="3" name="表格 2">
            <a:extLst>
              <a:ext uri="{FF2B5EF4-FFF2-40B4-BE49-F238E27FC236}">
                <a16:creationId xmlns:a16="http://schemas.microsoft.com/office/drawing/2014/main" id="{6D6FC4D6-3E5C-4B85-B091-717EBFDC6423}"/>
              </a:ext>
            </a:extLst>
          </p:cNvPr>
          <p:cNvGraphicFramePr>
            <a:graphicFrameLocks noGrp="1"/>
          </p:cNvGraphicFramePr>
          <p:nvPr>
            <p:extLst>
              <p:ext uri="{D42A27DB-BD31-4B8C-83A1-F6EECF244321}">
                <p14:modId xmlns:p14="http://schemas.microsoft.com/office/powerpoint/2010/main" val="1159282810"/>
              </p:ext>
            </p:extLst>
          </p:nvPr>
        </p:nvGraphicFramePr>
        <p:xfrm>
          <a:off x="660400" y="2139312"/>
          <a:ext cx="10871200" cy="3994788"/>
        </p:xfrm>
        <a:graphic>
          <a:graphicData uri="http://schemas.openxmlformats.org/drawingml/2006/table">
            <a:tbl>
              <a:tblPr firstRow="1" bandRow="1">
                <a:tableStyleId>{B301B821-A1FF-4177-AEE7-76D212191A09}</a:tableStyleId>
              </a:tblPr>
              <a:tblGrid>
                <a:gridCol w="2174240">
                  <a:extLst>
                    <a:ext uri="{9D8B030D-6E8A-4147-A177-3AD203B41FA5}">
                      <a16:colId xmlns:a16="http://schemas.microsoft.com/office/drawing/2014/main" val="2411105242"/>
                    </a:ext>
                  </a:extLst>
                </a:gridCol>
                <a:gridCol w="2174240">
                  <a:extLst>
                    <a:ext uri="{9D8B030D-6E8A-4147-A177-3AD203B41FA5}">
                      <a16:colId xmlns:a16="http://schemas.microsoft.com/office/drawing/2014/main" val="3090887655"/>
                    </a:ext>
                  </a:extLst>
                </a:gridCol>
                <a:gridCol w="2174240">
                  <a:extLst>
                    <a:ext uri="{9D8B030D-6E8A-4147-A177-3AD203B41FA5}">
                      <a16:colId xmlns:a16="http://schemas.microsoft.com/office/drawing/2014/main" val="730094959"/>
                    </a:ext>
                  </a:extLst>
                </a:gridCol>
                <a:gridCol w="2174240">
                  <a:extLst>
                    <a:ext uri="{9D8B030D-6E8A-4147-A177-3AD203B41FA5}">
                      <a16:colId xmlns:a16="http://schemas.microsoft.com/office/drawing/2014/main" val="3674538124"/>
                    </a:ext>
                  </a:extLst>
                </a:gridCol>
                <a:gridCol w="2174240">
                  <a:extLst>
                    <a:ext uri="{9D8B030D-6E8A-4147-A177-3AD203B41FA5}">
                      <a16:colId xmlns:a16="http://schemas.microsoft.com/office/drawing/2014/main" val="1386068386"/>
                    </a:ext>
                  </a:extLst>
                </a:gridCol>
              </a:tblGrid>
              <a:tr h="665798">
                <a:tc>
                  <a:txBody>
                    <a:bodyPr/>
                    <a:lstStyle/>
                    <a:p>
                      <a:pPr algn="ctr"/>
                      <a:endParaRPr lang="zh-CN" altLang="en-US" dirty="0">
                        <a:solidFill>
                          <a:schemeClr val="tx2">
                            <a:lumMod val="50000"/>
                          </a:schemeClr>
                        </a:solidFill>
                      </a:endParaRPr>
                    </a:p>
                  </a:txBody>
                  <a:tcPr anchor="ctr">
                    <a:lnL w="12700" cap="flat" cmpd="sng" algn="ctr">
                      <a:noFill/>
                      <a:prstDash val="solid"/>
                      <a:round/>
                      <a:headEnd type="none" w="med" len="med"/>
                      <a:tailEnd type="none" w="med" len="med"/>
                    </a:lnL>
                  </a:tcPr>
                </a:tc>
                <a:tc>
                  <a:txBody>
                    <a:bodyPr/>
                    <a:lstStyle/>
                    <a:p>
                      <a:pPr algn="ctr"/>
                      <a:r>
                        <a:rPr lang="zh-CN" altLang="en-US" sz="2400" dirty="0"/>
                        <a:t>项目</a:t>
                      </a:r>
                      <a:r>
                        <a:rPr lang="en-US" altLang="zh-CN" sz="2400" dirty="0"/>
                        <a:t>01</a:t>
                      </a:r>
                      <a:endParaRPr lang="zh-CN" altLang="en-US" sz="2400" dirty="0">
                        <a:solidFill>
                          <a:schemeClr val="bg1"/>
                        </a:solidFill>
                        <a:latin typeface="+mn-ea"/>
                        <a:ea typeface="+mn-ea"/>
                      </a:endParaRPr>
                    </a:p>
                  </a:txBody>
                  <a:tcPr anchor="ctr"/>
                </a:tc>
                <a:tc>
                  <a:txBody>
                    <a:bodyPr/>
                    <a:lstStyle/>
                    <a:p>
                      <a:pPr algn="ctr"/>
                      <a:r>
                        <a:rPr lang="zh-CN" altLang="en-US" sz="2400" dirty="0"/>
                        <a:t>项目</a:t>
                      </a:r>
                      <a:r>
                        <a:rPr lang="en-US" altLang="zh-CN" sz="2400" dirty="0"/>
                        <a:t>02</a:t>
                      </a:r>
                      <a:endParaRPr lang="zh-CN" altLang="en-US" sz="2400" dirty="0">
                        <a:solidFill>
                          <a:schemeClr val="bg1"/>
                        </a:solidFill>
                        <a:latin typeface="+mn-ea"/>
                        <a:ea typeface="+mn-ea"/>
                      </a:endParaRPr>
                    </a:p>
                  </a:txBody>
                  <a:tcPr anchor="ctr"/>
                </a:tc>
                <a:tc>
                  <a:txBody>
                    <a:bodyPr/>
                    <a:lstStyle/>
                    <a:p>
                      <a:pPr algn="ctr"/>
                      <a:r>
                        <a:rPr lang="zh-CN" altLang="en-US" sz="2400" dirty="0"/>
                        <a:t>项目</a:t>
                      </a:r>
                      <a:r>
                        <a:rPr lang="en-US" altLang="zh-CN" sz="2400" dirty="0"/>
                        <a:t>03</a:t>
                      </a:r>
                      <a:endParaRPr lang="zh-CN" altLang="en-US" sz="2400" dirty="0">
                        <a:solidFill>
                          <a:schemeClr val="bg1"/>
                        </a:solidFill>
                        <a:latin typeface="+mn-ea"/>
                        <a:ea typeface="+mn-ea"/>
                      </a:endParaRPr>
                    </a:p>
                  </a:txBody>
                  <a:tcPr anchor="ctr"/>
                </a:tc>
                <a:tc>
                  <a:txBody>
                    <a:bodyPr/>
                    <a:lstStyle/>
                    <a:p>
                      <a:pPr algn="ctr"/>
                      <a:r>
                        <a:rPr lang="zh-CN" altLang="en-US" sz="2400" dirty="0"/>
                        <a:t>项目</a:t>
                      </a:r>
                      <a:r>
                        <a:rPr lang="en-US" altLang="zh-CN" sz="2400" dirty="0"/>
                        <a:t>04</a:t>
                      </a:r>
                      <a:endParaRPr lang="zh-CN" altLang="en-US" sz="2400" dirty="0">
                        <a:solidFill>
                          <a:schemeClr val="bg1"/>
                        </a:solidFill>
                        <a:latin typeface="+mn-ea"/>
                        <a:ea typeface="+mn-ea"/>
                      </a:endParaRP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81592099"/>
                  </a:ext>
                </a:extLst>
              </a:tr>
              <a:tr h="665798">
                <a:tc>
                  <a:txBody>
                    <a:bodyPr/>
                    <a:lstStyle/>
                    <a:p>
                      <a:pPr algn="ctr"/>
                      <a:r>
                        <a:rPr lang="zh-CN" altLang="en-US" sz="2400" dirty="0"/>
                        <a:t>类别</a:t>
                      </a:r>
                      <a:r>
                        <a:rPr lang="en-US" altLang="zh-CN" sz="2400" dirty="0"/>
                        <a:t>01</a:t>
                      </a:r>
                      <a:endParaRPr lang="zh-CN" altLang="en-US" sz="2400" dirty="0">
                        <a:solidFill>
                          <a:schemeClr val="accent1">
                            <a:lumMod val="90000"/>
                            <a:lumOff val="10000"/>
                          </a:schemeClr>
                        </a:solidFill>
                        <a:latin typeface="+mn-lt"/>
                      </a:endParaRPr>
                    </a:p>
                  </a:txBody>
                  <a:tcPr anchor="ctr">
                    <a:lnL w="12700" cap="flat" cmpd="sng" algn="ctr">
                      <a:noFill/>
                      <a:prstDash val="solid"/>
                      <a:round/>
                      <a:headEnd type="none" w="med" len="med"/>
                      <a:tailEnd type="none" w="med" len="med"/>
                    </a:lnL>
                  </a:tcPr>
                </a:tc>
                <a:tc>
                  <a:txBody>
                    <a:bodyPr/>
                    <a:lstStyle/>
                    <a:p>
                      <a:pPr algn="ctr"/>
                      <a:r>
                        <a:rPr lang="en-US" altLang="zh-CN" sz="2000" dirty="0"/>
                        <a:t>23</a:t>
                      </a:r>
                      <a:endParaRPr lang="zh-CN" altLang="en-US" sz="2000" dirty="0">
                        <a:solidFill>
                          <a:schemeClr val="accent1">
                            <a:lumMod val="90000"/>
                            <a:lumOff val="10000"/>
                          </a:schemeClr>
                        </a:solidFill>
                        <a:latin typeface="+mn-lt"/>
                      </a:endParaRPr>
                    </a:p>
                  </a:txBody>
                  <a:tcPr anchor="ctr"/>
                </a:tc>
                <a:tc>
                  <a:txBody>
                    <a:bodyPr/>
                    <a:lstStyle/>
                    <a:p>
                      <a:pPr algn="ctr"/>
                      <a:r>
                        <a:rPr lang="en-US" altLang="zh-CN" sz="2000" dirty="0"/>
                        <a:t>68</a:t>
                      </a:r>
                      <a:endParaRPr lang="zh-CN" altLang="en-US" sz="2000" dirty="0">
                        <a:solidFill>
                          <a:schemeClr val="accent1">
                            <a:lumMod val="90000"/>
                            <a:lumOff val="10000"/>
                          </a:schemeClr>
                        </a:solidFill>
                        <a:latin typeface="+mn-lt"/>
                      </a:endParaRPr>
                    </a:p>
                  </a:txBody>
                  <a:tcPr anchor="ctr"/>
                </a:tc>
                <a:tc>
                  <a:txBody>
                    <a:bodyPr/>
                    <a:lstStyle/>
                    <a:p>
                      <a:pPr algn="ctr"/>
                      <a:r>
                        <a:rPr lang="en-US" altLang="zh-CN" sz="2000" dirty="0"/>
                        <a:t>55</a:t>
                      </a:r>
                      <a:endParaRPr lang="zh-CN" altLang="en-US" sz="2000" dirty="0">
                        <a:solidFill>
                          <a:schemeClr val="accent1">
                            <a:lumMod val="90000"/>
                            <a:lumOff val="10000"/>
                          </a:schemeClr>
                        </a:solidFill>
                        <a:latin typeface="+mn-lt"/>
                      </a:endParaRPr>
                    </a:p>
                  </a:txBody>
                  <a:tcPr anchor="ctr"/>
                </a:tc>
                <a:tc>
                  <a:txBody>
                    <a:bodyPr/>
                    <a:lstStyle/>
                    <a:p>
                      <a:pPr algn="ctr"/>
                      <a:r>
                        <a:rPr lang="en-US" altLang="zh-CN" sz="2000" dirty="0"/>
                        <a:t>88</a:t>
                      </a:r>
                      <a:endParaRPr lang="zh-CN" altLang="en-US" sz="2000" dirty="0">
                        <a:solidFill>
                          <a:schemeClr val="accent1">
                            <a:lumMod val="90000"/>
                            <a:lumOff val="10000"/>
                          </a:schemeClr>
                        </a:solidFill>
                        <a:latin typeface="+mn-lt"/>
                      </a:endParaRP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4090084226"/>
                  </a:ext>
                </a:extLst>
              </a:tr>
              <a:tr h="665798">
                <a:tc>
                  <a:txBody>
                    <a:bodyPr/>
                    <a:lstStyle/>
                    <a:p>
                      <a:pPr algn="ctr"/>
                      <a:r>
                        <a:rPr lang="zh-CN" altLang="en-US" sz="2400" dirty="0"/>
                        <a:t>类别</a:t>
                      </a:r>
                      <a:r>
                        <a:rPr lang="en-US" altLang="zh-CN" sz="2400" dirty="0"/>
                        <a:t>02</a:t>
                      </a:r>
                      <a:endParaRPr lang="zh-CN" altLang="en-US" sz="2400" dirty="0">
                        <a:solidFill>
                          <a:schemeClr val="accent1">
                            <a:lumMod val="90000"/>
                            <a:lumOff val="10000"/>
                          </a:schemeClr>
                        </a:solidFill>
                        <a:latin typeface="+mn-lt"/>
                      </a:endParaRPr>
                    </a:p>
                  </a:txBody>
                  <a:tcPr anchor="ctr">
                    <a:lnL w="12700" cap="flat" cmpd="sng" algn="ctr">
                      <a:noFill/>
                      <a:prstDash val="solid"/>
                      <a:round/>
                      <a:headEnd type="none" w="med" len="med"/>
                      <a:tailEnd type="none" w="med" len="med"/>
                    </a:lnL>
                  </a:tcPr>
                </a:tc>
                <a:tc>
                  <a:txBody>
                    <a:bodyPr/>
                    <a:lstStyle/>
                    <a:p>
                      <a:pPr algn="ctr"/>
                      <a:r>
                        <a:rPr lang="en-US" altLang="zh-CN" sz="2000" dirty="0"/>
                        <a:t>26</a:t>
                      </a:r>
                      <a:endParaRPr lang="zh-CN" altLang="en-US" sz="2000" dirty="0">
                        <a:solidFill>
                          <a:schemeClr val="accent1">
                            <a:lumMod val="90000"/>
                            <a:lumOff val="10000"/>
                          </a:schemeClr>
                        </a:solidFill>
                        <a:latin typeface="+mn-lt"/>
                      </a:endParaRPr>
                    </a:p>
                  </a:txBody>
                  <a:tcPr anchor="ctr"/>
                </a:tc>
                <a:tc>
                  <a:txBody>
                    <a:bodyPr/>
                    <a:lstStyle/>
                    <a:p>
                      <a:pPr algn="ctr"/>
                      <a:r>
                        <a:rPr lang="en-US" altLang="zh-CN" sz="2000" dirty="0"/>
                        <a:t>57</a:t>
                      </a:r>
                      <a:endParaRPr lang="zh-CN" altLang="en-US" sz="2000" dirty="0">
                        <a:solidFill>
                          <a:schemeClr val="accent1">
                            <a:lumMod val="90000"/>
                            <a:lumOff val="10000"/>
                          </a:schemeClr>
                        </a:solidFill>
                        <a:latin typeface="+mn-lt"/>
                      </a:endParaRPr>
                    </a:p>
                  </a:txBody>
                  <a:tcPr anchor="ctr"/>
                </a:tc>
                <a:tc>
                  <a:txBody>
                    <a:bodyPr/>
                    <a:lstStyle/>
                    <a:p>
                      <a:pPr algn="ctr"/>
                      <a:r>
                        <a:rPr lang="en-US" altLang="zh-CN" sz="2000" dirty="0"/>
                        <a:t>59</a:t>
                      </a:r>
                      <a:endParaRPr lang="zh-CN" altLang="en-US" sz="2000" dirty="0">
                        <a:solidFill>
                          <a:schemeClr val="accent1">
                            <a:lumMod val="90000"/>
                            <a:lumOff val="10000"/>
                          </a:schemeClr>
                        </a:solidFill>
                        <a:latin typeface="+mn-lt"/>
                      </a:endParaRPr>
                    </a:p>
                  </a:txBody>
                  <a:tcPr anchor="ctr"/>
                </a:tc>
                <a:tc>
                  <a:txBody>
                    <a:bodyPr/>
                    <a:lstStyle/>
                    <a:p>
                      <a:pPr algn="ctr"/>
                      <a:r>
                        <a:rPr lang="en-US" altLang="zh-CN" sz="2000" dirty="0"/>
                        <a:t>444</a:t>
                      </a:r>
                      <a:endParaRPr lang="zh-CN" altLang="en-US" sz="2000" dirty="0">
                        <a:solidFill>
                          <a:schemeClr val="accent1">
                            <a:lumMod val="90000"/>
                            <a:lumOff val="10000"/>
                          </a:schemeClr>
                        </a:solidFill>
                        <a:latin typeface="+mn-lt"/>
                      </a:endParaRP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2270825919"/>
                  </a:ext>
                </a:extLst>
              </a:tr>
              <a:tr h="665798">
                <a:tc>
                  <a:txBody>
                    <a:bodyPr/>
                    <a:lstStyle/>
                    <a:p>
                      <a:pPr algn="ctr"/>
                      <a:r>
                        <a:rPr lang="zh-CN" altLang="en-US" sz="2400" dirty="0"/>
                        <a:t>类别</a:t>
                      </a:r>
                      <a:r>
                        <a:rPr lang="en-US" altLang="zh-CN" sz="2400" dirty="0"/>
                        <a:t>03</a:t>
                      </a:r>
                      <a:endParaRPr lang="zh-CN" altLang="en-US" sz="2400" dirty="0">
                        <a:solidFill>
                          <a:schemeClr val="accent1">
                            <a:lumMod val="90000"/>
                            <a:lumOff val="10000"/>
                          </a:schemeClr>
                        </a:solidFill>
                        <a:latin typeface="+mn-lt"/>
                      </a:endParaRPr>
                    </a:p>
                  </a:txBody>
                  <a:tcPr anchor="ctr">
                    <a:lnL w="12700" cap="flat" cmpd="sng" algn="ctr">
                      <a:noFill/>
                      <a:prstDash val="solid"/>
                      <a:round/>
                      <a:headEnd type="none" w="med" len="med"/>
                      <a:tailEnd type="none" w="med" len="med"/>
                    </a:lnL>
                  </a:tcPr>
                </a:tc>
                <a:tc>
                  <a:txBody>
                    <a:bodyPr/>
                    <a:lstStyle/>
                    <a:p>
                      <a:pPr algn="ctr"/>
                      <a:r>
                        <a:rPr lang="en-US" altLang="zh-CN" sz="2000" dirty="0"/>
                        <a:t>-</a:t>
                      </a:r>
                      <a:endParaRPr lang="zh-CN" altLang="en-US" sz="2000" dirty="0">
                        <a:solidFill>
                          <a:schemeClr val="accent1">
                            <a:lumMod val="90000"/>
                            <a:lumOff val="10000"/>
                          </a:schemeClr>
                        </a:solidFill>
                        <a:latin typeface="+mn-lt"/>
                      </a:endParaRPr>
                    </a:p>
                  </a:txBody>
                  <a:tcPr anchor="ctr"/>
                </a:tc>
                <a:tc>
                  <a:txBody>
                    <a:bodyPr/>
                    <a:lstStyle/>
                    <a:p>
                      <a:pPr algn="ctr"/>
                      <a:r>
                        <a:rPr lang="en-US" altLang="zh-CN" sz="2000" dirty="0"/>
                        <a:t>37</a:t>
                      </a:r>
                      <a:endParaRPr lang="zh-CN" altLang="en-US" sz="2000" dirty="0">
                        <a:solidFill>
                          <a:schemeClr val="accent1">
                            <a:lumMod val="90000"/>
                            <a:lumOff val="10000"/>
                          </a:schemeClr>
                        </a:solidFill>
                        <a:latin typeface="+mn-lt"/>
                      </a:endParaRPr>
                    </a:p>
                  </a:txBody>
                  <a:tcPr anchor="ctr"/>
                </a:tc>
                <a:tc>
                  <a:txBody>
                    <a:bodyPr/>
                    <a:lstStyle/>
                    <a:p>
                      <a:pPr algn="ctr"/>
                      <a:r>
                        <a:rPr lang="en-US" altLang="zh-CN" sz="2000" dirty="0"/>
                        <a:t>88</a:t>
                      </a:r>
                      <a:endParaRPr lang="zh-CN" altLang="en-US" sz="2000" dirty="0">
                        <a:solidFill>
                          <a:schemeClr val="accent1">
                            <a:lumMod val="90000"/>
                            <a:lumOff val="10000"/>
                          </a:schemeClr>
                        </a:solidFill>
                        <a:latin typeface="+mn-lt"/>
                      </a:endParaRPr>
                    </a:p>
                  </a:txBody>
                  <a:tcPr anchor="ctr"/>
                </a:tc>
                <a:tc>
                  <a:txBody>
                    <a:bodyPr/>
                    <a:lstStyle/>
                    <a:p>
                      <a:pPr algn="ctr"/>
                      <a:r>
                        <a:rPr lang="en-US" altLang="zh-CN" sz="2000" dirty="0"/>
                        <a:t>95</a:t>
                      </a:r>
                      <a:endParaRPr lang="zh-CN" altLang="en-US" sz="2000" dirty="0">
                        <a:solidFill>
                          <a:schemeClr val="accent1">
                            <a:lumMod val="90000"/>
                            <a:lumOff val="10000"/>
                          </a:schemeClr>
                        </a:solidFill>
                        <a:latin typeface="+mn-lt"/>
                      </a:endParaRP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2079890661"/>
                  </a:ext>
                </a:extLst>
              </a:tr>
              <a:tr h="665798">
                <a:tc>
                  <a:txBody>
                    <a:bodyPr/>
                    <a:lstStyle/>
                    <a:p>
                      <a:pPr algn="ctr"/>
                      <a:r>
                        <a:rPr lang="zh-CN" altLang="en-US" sz="2400" dirty="0"/>
                        <a:t>类别</a:t>
                      </a:r>
                      <a:r>
                        <a:rPr lang="en-US" altLang="zh-CN" sz="2400" dirty="0"/>
                        <a:t>04</a:t>
                      </a:r>
                      <a:endParaRPr lang="zh-CN" altLang="en-US" sz="2400" dirty="0">
                        <a:solidFill>
                          <a:schemeClr val="accent1">
                            <a:lumMod val="90000"/>
                            <a:lumOff val="10000"/>
                          </a:schemeClr>
                        </a:solidFill>
                        <a:latin typeface="+mn-lt"/>
                      </a:endParaRPr>
                    </a:p>
                  </a:txBody>
                  <a:tcPr anchor="ctr">
                    <a:lnL w="12700" cap="flat" cmpd="sng" algn="ctr">
                      <a:noFill/>
                      <a:prstDash val="solid"/>
                      <a:round/>
                      <a:headEnd type="none" w="med" len="med"/>
                      <a:tailEnd type="none" w="med" len="med"/>
                    </a:lnL>
                  </a:tcPr>
                </a:tc>
                <a:tc>
                  <a:txBody>
                    <a:bodyPr/>
                    <a:lstStyle/>
                    <a:p>
                      <a:pPr algn="ctr"/>
                      <a:r>
                        <a:rPr lang="en-US" altLang="zh-CN" sz="2000" dirty="0"/>
                        <a:t>89</a:t>
                      </a:r>
                      <a:endParaRPr lang="zh-CN" altLang="en-US" sz="2000" dirty="0">
                        <a:solidFill>
                          <a:schemeClr val="accent1">
                            <a:lumMod val="90000"/>
                            <a:lumOff val="10000"/>
                          </a:schemeClr>
                        </a:solidFill>
                        <a:latin typeface="+mn-lt"/>
                      </a:endParaRPr>
                    </a:p>
                  </a:txBody>
                  <a:tcPr anchor="ctr"/>
                </a:tc>
                <a:tc>
                  <a:txBody>
                    <a:bodyPr/>
                    <a:lstStyle/>
                    <a:p>
                      <a:pPr algn="ctr"/>
                      <a:r>
                        <a:rPr lang="en-US" altLang="zh-CN" sz="2000" dirty="0"/>
                        <a:t>28</a:t>
                      </a:r>
                      <a:endParaRPr lang="zh-CN" altLang="en-US" sz="2000" dirty="0">
                        <a:solidFill>
                          <a:schemeClr val="accent1">
                            <a:lumMod val="90000"/>
                            <a:lumOff val="10000"/>
                          </a:schemeClr>
                        </a:solidFill>
                        <a:latin typeface="+mn-lt"/>
                      </a:endParaRPr>
                    </a:p>
                  </a:txBody>
                  <a:tcPr anchor="ctr"/>
                </a:tc>
                <a:tc>
                  <a:txBody>
                    <a:bodyPr/>
                    <a:lstStyle/>
                    <a:p>
                      <a:pPr algn="ctr"/>
                      <a:r>
                        <a:rPr lang="en-US" altLang="zh-CN" sz="2000" dirty="0"/>
                        <a:t>69</a:t>
                      </a:r>
                      <a:endParaRPr lang="zh-CN" altLang="en-US" sz="2000" dirty="0">
                        <a:solidFill>
                          <a:schemeClr val="accent1">
                            <a:lumMod val="90000"/>
                            <a:lumOff val="10000"/>
                          </a:schemeClr>
                        </a:solidFill>
                        <a:latin typeface="+mn-lt"/>
                      </a:endParaRPr>
                    </a:p>
                  </a:txBody>
                  <a:tcPr anchor="ctr"/>
                </a:tc>
                <a:tc>
                  <a:txBody>
                    <a:bodyPr/>
                    <a:lstStyle/>
                    <a:p>
                      <a:pPr algn="ctr"/>
                      <a:r>
                        <a:rPr lang="en-US" altLang="zh-CN" sz="2000" dirty="0"/>
                        <a:t>58</a:t>
                      </a:r>
                      <a:endParaRPr lang="zh-CN" altLang="en-US" sz="2000" dirty="0">
                        <a:solidFill>
                          <a:schemeClr val="accent1">
                            <a:lumMod val="90000"/>
                            <a:lumOff val="10000"/>
                          </a:schemeClr>
                        </a:solidFill>
                        <a:latin typeface="+mn-lt"/>
                      </a:endParaRP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1026833780"/>
                  </a:ext>
                </a:extLst>
              </a:tr>
              <a:tr h="665798">
                <a:tc>
                  <a:txBody>
                    <a:bodyPr/>
                    <a:lstStyle/>
                    <a:p>
                      <a:pPr algn="ctr"/>
                      <a:r>
                        <a:rPr lang="zh-CN" altLang="en-US" sz="2400" dirty="0"/>
                        <a:t>合计</a:t>
                      </a:r>
                      <a:endParaRPr lang="zh-CN" altLang="en-US" sz="2400" b="1" dirty="0">
                        <a:solidFill>
                          <a:schemeClr val="accent1"/>
                        </a:solidFill>
                      </a:endParaRPr>
                    </a:p>
                  </a:txBody>
                  <a:tcPr anchor="ctr">
                    <a:lnL w="12700" cap="flat" cmpd="sng" algn="ctr">
                      <a:noFill/>
                      <a:prstDash val="solid"/>
                      <a:round/>
                      <a:headEnd type="none" w="med" len="med"/>
                      <a:tailEnd type="none" w="med" len="med"/>
                    </a:lnL>
                  </a:tcPr>
                </a:tc>
                <a:tc>
                  <a:txBody>
                    <a:bodyPr/>
                    <a:lstStyle/>
                    <a:p>
                      <a:pPr algn="ctr"/>
                      <a:endParaRPr lang="zh-CN" altLang="en-US" b="1" dirty="0"/>
                    </a:p>
                  </a:txBody>
                  <a:tcPr anchor="ctr"/>
                </a:tc>
                <a:tc>
                  <a:txBody>
                    <a:bodyPr/>
                    <a:lstStyle/>
                    <a:p>
                      <a:pPr algn="ctr"/>
                      <a:endParaRPr lang="zh-CN" altLang="en-US" b="1" dirty="0"/>
                    </a:p>
                  </a:txBody>
                  <a:tcPr anchor="ctr"/>
                </a:tc>
                <a:tc>
                  <a:txBody>
                    <a:bodyPr/>
                    <a:lstStyle/>
                    <a:p>
                      <a:pPr algn="ctr"/>
                      <a:endParaRPr lang="zh-CN" altLang="en-US" b="1" dirty="0"/>
                    </a:p>
                  </a:txBody>
                  <a:tcPr anchor="ctr"/>
                </a:tc>
                <a:tc>
                  <a:txBody>
                    <a:bodyPr/>
                    <a:lstStyle/>
                    <a:p>
                      <a:pPr algn="ctr"/>
                      <a:endParaRPr lang="zh-CN" altLang="en-US" b="1" dirty="0"/>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1280470561"/>
                  </a:ext>
                </a:extLst>
              </a:tr>
            </a:tbl>
          </a:graphicData>
        </a:graphic>
      </p:graphicFrame>
      <p:sp>
        <p:nvSpPr>
          <p:cNvPr id="4" name="文本框 3">
            <a:extLst>
              <a:ext uri="{FF2B5EF4-FFF2-40B4-BE49-F238E27FC236}">
                <a16:creationId xmlns:a16="http://schemas.microsoft.com/office/drawing/2014/main" id="{3C3F3650-24A8-4305-8D36-C59901C8BCCA}"/>
              </a:ext>
            </a:extLst>
          </p:cNvPr>
          <p:cNvSpPr txBox="1"/>
          <p:nvPr/>
        </p:nvSpPr>
        <p:spPr>
          <a:xfrm>
            <a:off x="660400" y="1470950"/>
            <a:ext cx="10858500" cy="424732"/>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a:solidFill>
                  <a:schemeClr val="accent2">
                    <a:lumMod val="50000"/>
                  </a:schemeClr>
                </a:solidFill>
                <a:latin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t>表</a:t>
            </a:r>
            <a:r>
              <a:rPr lang="en-US" altLang="zh-CN" dirty="0"/>
              <a:t>XX  </a:t>
            </a:r>
            <a:r>
              <a:rPr lang="zh-CN" altLang="en-US" dirty="0"/>
              <a:t>输入表格的标题</a:t>
            </a:r>
          </a:p>
        </p:txBody>
      </p:sp>
    </p:spTree>
    <p:extLst>
      <p:ext uri="{BB962C8B-B14F-4D97-AF65-F5344CB8AC3E}">
        <p14:creationId xmlns:p14="http://schemas.microsoft.com/office/powerpoint/2010/main" val="23044401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8A867E-7C95-4A39-9C02-865F4F89B1A0}"/>
              </a:ext>
            </a:extLst>
          </p:cNvPr>
          <p:cNvSpPr>
            <a:spLocks noGrp="1"/>
          </p:cNvSpPr>
          <p:nvPr>
            <p:ph type="title"/>
          </p:nvPr>
        </p:nvSpPr>
        <p:spPr/>
        <p:txBody>
          <a:bodyPr/>
          <a:lstStyle/>
          <a:p>
            <a:r>
              <a:rPr lang="zh-CN" altLang="en-US" dirty="0"/>
              <a:t>这里是表格</a:t>
            </a:r>
          </a:p>
        </p:txBody>
      </p:sp>
      <p:graphicFrame>
        <p:nvGraphicFramePr>
          <p:cNvPr id="3" name="表格 2">
            <a:extLst>
              <a:ext uri="{FF2B5EF4-FFF2-40B4-BE49-F238E27FC236}">
                <a16:creationId xmlns:a16="http://schemas.microsoft.com/office/drawing/2014/main" id="{AC7A18D0-BE68-49F9-A593-A151209882E1}"/>
              </a:ext>
            </a:extLst>
          </p:cNvPr>
          <p:cNvGraphicFramePr>
            <a:graphicFrameLocks noGrp="1"/>
          </p:cNvGraphicFramePr>
          <p:nvPr>
            <p:extLst>
              <p:ext uri="{D42A27DB-BD31-4B8C-83A1-F6EECF244321}">
                <p14:modId xmlns:p14="http://schemas.microsoft.com/office/powerpoint/2010/main" val="2654017538"/>
              </p:ext>
            </p:extLst>
          </p:nvPr>
        </p:nvGraphicFramePr>
        <p:xfrm>
          <a:off x="666748" y="2180636"/>
          <a:ext cx="10858504" cy="3953462"/>
        </p:xfrm>
        <a:graphic>
          <a:graphicData uri="http://schemas.openxmlformats.org/drawingml/2006/table">
            <a:tbl>
              <a:tblPr firstRow="1" bandRow="1">
                <a:tableStyleId>{5C22544A-7EE6-4342-B048-85BDC9FD1C3A}</a:tableStyleId>
              </a:tblPr>
              <a:tblGrid>
                <a:gridCol w="1357313">
                  <a:extLst>
                    <a:ext uri="{9D8B030D-6E8A-4147-A177-3AD203B41FA5}">
                      <a16:colId xmlns:a16="http://schemas.microsoft.com/office/drawing/2014/main" val="358278233"/>
                    </a:ext>
                  </a:extLst>
                </a:gridCol>
                <a:gridCol w="1357313">
                  <a:extLst>
                    <a:ext uri="{9D8B030D-6E8A-4147-A177-3AD203B41FA5}">
                      <a16:colId xmlns:a16="http://schemas.microsoft.com/office/drawing/2014/main" val="4015787178"/>
                    </a:ext>
                  </a:extLst>
                </a:gridCol>
                <a:gridCol w="1357313">
                  <a:extLst>
                    <a:ext uri="{9D8B030D-6E8A-4147-A177-3AD203B41FA5}">
                      <a16:colId xmlns:a16="http://schemas.microsoft.com/office/drawing/2014/main" val="3241970594"/>
                    </a:ext>
                  </a:extLst>
                </a:gridCol>
                <a:gridCol w="1357313">
                  <a:extLst>
                    <a:ext uri="{9D8B030D-6E8A-4147-A177-3AD203B41FA5}">
                      <a16:colId xmlns:a16="http://schemas.microsoft.com/office/drawing/2014/main" val="3369031368"/>
                    </a:ext>
                  </a:extLst>
                </a:gridCol>
                <a:gridCol w="1357313">
                  <a:extLst>
                    <a:ext uri="{9D8B030D-6E8A-4147-A177-3AD203B41FA5}">
                      <a16:colId xmlns:a16="http://schemas.microsoft.com/office/drawing/2014/main" val="1874738071"/>
                    </a:ext>
                  </a:extLst>
                </a:gridCol>
                <a:gridCol w="1357313">
                  <a:extLst>
                    <a:ext uri="{9D8B030D-6E8A-4147-A177-3AD203B41FA5}">
                      <a16:colId xmlns:a16="http://schemas.microsoft.com/office/drawing/2014/main" val="408153548"/>
                    </a:ext>
                  </a:extLst>
                </a:gridCol>
                <a:gridCol w="1357313">
                  <a:extLst>
                    <a:ext uri="{9D8B030D-6E8A-4147-A177-3AD203B41FA5}">
                      <a16:colId xmlns:a16="http://schemas.microsoft.com/office/drawing/2014/main" val="1772991360"/>
                    </a:ext>
                  </a:extLst>
                </a:gridCol>
                <a:gridCol w="1357313">
                  <a:extLst>
                    <a:ext uri="{9D8B030D-6E8A-4147-A177-3AD203B41FA5}">
                      <a16:colId xmlns:a16="http://schemas.microsoft.com/office/drawing/2014/main" val="23122145"/>
                    </a:ext>
                  </a:extLst>
                </a:gridCol>
              </a:tblGrid>
              <a:tr h="733358">
                <a:tc>
                  <a:txBody>
                    <a:bodyPr/>
                    <a:lstStyle/>
                    <a:p>
                      <a:pPr algn="ctr"/>
                      <a:endParaRPr lang="zh-CN" altLang="en-US" dirty="0">
                        <a:solidFill>
                          <a:schemeClr val="tx2">
                            <a:lumMod val="50000"/>
                          </a:schemeClr>
                        </a:solidFill>
                      </a:endParaRPr>
                    </a:p>
                  </a:txBody>
                  <a:tcPr anchor="ctr">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divot">
                      <a:fgClr>
                        <a:schemeClr val="bg1">
                          <a:lumMod val="95000"/>
                        </a:schemeClr>
                      </a:fgClr>
                      <a:bgClr>
                        <a:schemeClr val="bg1"/>
                      </a:bgClr>
                    </a:pattFill>
                  </a:tcPr>
                </a:tc>
                <a:tc>
                  <a:txBody>
                    <a:bodyPr/>
                    <a:lstStyle/>
                    <a:p>
                      <a:pPr algn="ctr"/>
                      <a:r>
                        <a:rPr lang="zh-CN" altLang="en-US" sz="2400" dirty="0">
                          <a:solidFill>
                            <a:schemeClr val="tx2">
                              <a:lumMod val="50000"/>
                            </a:schemeClr>
                          </a:solidFill>
                          <a:latin typeface="+mn-ea"/>
                          <a:ea typeface="+mn-ea"/>
                        </a:rPr>
                        <a:t>项目</a:t>
                      </a:r>
                      <a:r>
                        <a:rPr lang="en-US" altLang="zh-CN" sz="2400" dirty="0">
                          <a:solidFill>
                            <a:schemeClr val="tx2">
                              <a:lumMod val="50000"/>
                            </a:schemeClr>
                          </a:solidFill>
                          <a:latin typeface="+mn-ea"/>
                          <a:ea typeface="+mn-ea"/>
                        </a:rPr>
                        <a:t>01</a:t>
                      </a:r>
                      <a:endParaRPr lang="zh-CN" altLang="en-US" sz="2400" dirty="0">
                        <a:solidFill>
                          <a:schemeClr val="tx2">
                            <a:lumMod val="50000"/>
                          </a:schemeClr>
                        </a:solidFill>
                        <a:latin typeface="+mn-ea"/>
                        <a:ea typeface="+mn-ea"/>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divot">
                      <a:fgClr>
                        <a:schemeClr val="bg1">
                          <a:lumMod val="95000"/>
                        </a:schemeClr>
                      </a:fgClr>
                      <a:bgClr>
                        <a:schemeClr val="bg1"/>
                      </a:bgClr>
                    </a:pattFill>
                  </a:tcPr>
                </a:tc>
                <a:tc>
                  <a:txBody>
                    <a:bodyPr/>
                    <a:lstStyle/>
                    <a:p>
                      <a:pPr algn="ctr"/>
                      <a:r>
                        <a:rPr lang="zh-CN" altLang="en-US" sz="2400" dirty="0">
                          <a:solidFill>
                            <a:schemeClr val="tx2">
                              <a:lumMod val="50000"/>
                            </a:schemeClr>
                          </a:solidFill>
                          <a:latin typeface="+mn-ea"/>
                          <a:ea typeface="+mn-ea"/>
                        </a:rPr>
                        <a:t>项目</a:t>
                      </a:r>
                      <a:r>
                        <a:rPr lang="en-US" altLang="zh-CN" sz="2400" dirty="0">
                          <a:solidFill>
                            <a:schemeClr val="tx2">
                              <a:lumMod val="50000"/>
                            </a:schemeClr>
                          </a:solidFill>
                          <a:latin typeface="+mn-ea"/>
                          <a:ea typeface="+mn-ea"/>
                        </a:rPr>
                        <a:t>02</a:t>
                      </a:r>
                      <a:endParaRPr lang="zh-CN" altLang="en-US" sz="2400" dirty="0">
                        <a:solidFill>
                          <a:schemeClr val="tx2">
                            <a:lumMod val="50000"/>
                          </a:schemeClr>
                        </a:solidFill>
                        <a:latin typeface="+mn-ea"/>
                        <a:ea typeface="+mn-ea"/>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divot">
                      <a:fgClr>
                        <a:schemeClr val="bg1">
                          <a:lumMod val="95000"/>
                        </a:schemeClr>
                      </a:fgClr>
                      <a:bgClr>
                        <a:schemeClr val="bg1"/>
                      </a:bgClr>
                    </a:pattFill>
                  </a:tcPr>
                </a:tc>
                <a:tc>
                  <a:txBody>
                    <a:bodyPr/>
                    <a:lstStyle/>
                    <a:p>
                      <a:pPr algn="ctr"/>
                      <a:r>
                        <a:rPr lang="zh-CN" altLang="en-US" sz="2400" dirty="0">
                          <a:solidFill>
                            <a:schemeClr val="tx2">
                              <a:lumMod val="50000"/>
                            </a:schemeClr>
                          </a:solidFill>
                          <a:latin typeface="+mn-ea"/>
                          <a:ea typeface="+mn-ea"/>
                        </a:rPr>
                        <a:t>项目</a:t>
                      </a:r>
                      <a:r>
                        <a:rPr lang="en-US" altLang="zh-CN" sz="2400" dirty="0">
                          <a:solidFill>
                            <a:schemeClr val="tx2">
                              <a:lumMod val="50000"/>
                            </a:schemeClr>
                          </a:solidFill>
                          <a:latin typeface="+mn-ea"/>
                          <a:ea typeface="+mn-ea"/>
                        </a:rPr>
                        <a:t>03</a:t>
                      </a:r>
                      <a:endParaRPr lang="zh-CN" altLang="en-US" sz="2400" dirty="0">
                        <a:solidFill>
                          <a:schemeClr val="tx2">
                            <a:lumMod val="50000"/>
                          </a:schemeClr>
                        </a:solidFill>
                        <a:latin typeface="+mn-ea"/>
                        <a:ea typeface="+mn-ea"/>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divot">
                      <a:fgClr>
                        <a:schemeClr val="bg1">
                          <a:lumMod val="95000"/>
                        </a:schemeClr>
                      </a:fgClr>
                      <a:bgClr>
                        <a:schemeClr val="bg1"/>
                      </a:bgClr>
                    </a:pattFill>
                  </a:tcPr>
                </a:tc>
                <a:tc>
                  <a:txBody>
                    <a:bodyPr/>
                    <a:lstStyle/>
                    <a:p>
                      <a:pPr algn="ctr"/>
                      <a:r>
                        <a:rPr lang="zh-CN" altLang="en-US" sz="2400" dirty="0">
                          <a:solidFill>
                            <a:schemeClr val="tx2">
                              <a:lumMod val="50000"/>
                            </a:schemeClr>
                          </a:solidFill>
                          <a:latin typeface="+mn-ea"/>
                          <a:ea typeface="+mn-ea"/>
                        </a:rPr>
                        <a:t>项目</a:t>
                      </a:r>
                      <a:r>
                        <a:rPr lang="en-US" altLang="zh-CN" sz="2400" dirty="0">
                          <a:solidFill>
                            <a:schemeClr val="tx2">
                              <a:lumMod val="50000"/>
                            </a:schemeClr>
                          </a:solidFill>
                          <a:latin typeface="+mn-ea"/>
                          <a:ea typeface="+mn-ea"/>
                        </a:rPr>
                        <a:t>04</a:t>
                      </a:r>
                      <a:endParaRPr lang="zh-CN" altLang="en-US" sz="2400" dirty="0">
                        <a:solidFill>
                          <a:schemeClr val="tx2">
                            <a:lumMod val="50000"/>
                          </a:schemeClr>
                        </a:solidFill>
                        <a:latin typeface="+mn-ea"/>
                        <a:ea typeface="+mn-ea"/>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divot">
                      <a:fgClr>
                        <a:schemeClr val="bg1">
                          <a:lumMod val="95000"/>
                        </a:schemeClr>
                      </a:fgClr>
                      <a:bgClr>
                        <a:schemeClr val="bg1"/>
                      </a:bgClr>
                    </a:pattFill>
                  </a:tcPr>
                </a:tc>
                <a:tc>
                  <a:txBody>
                    <a:bodyPr/>
                    <a:lstStyle/>
                    <a:p>
                      <a:pPr algn="ctr"/>
                      <a:r>
                        <a:rPr lang="zh-CN" altLang="en-US" sz="2400" dirty="0">
                          <a:solidFill>
                            <a:schemeClr val="tx2">
                              <a:lumMod val="50000"/>
                            </a:schemeClr>
                          </a:solidFill>
                          <a:latin typeface="+mn-ea"/>
                          <a:ea typeface="+mn-ea"/>
                        </a:rPr>
                        <a:t>项目</a:t>
                      </a:r>
                      <a:r>
                        <a:rPr lang="en-US" altLang="zh-CN" sz="2400" dirty="0">
                          <a:solidFill>
                            <a:schemeClr val="tx2">
                              <a:lumMod val="50000"/>
                            </a:schemeClr>
                          </a:solidFill>
                          <a:latin typeface="+mn-ea"/>
                          <a:ea typeface="+mn-ea"/>
                        </a:rPr>
                        <a:t>05</a:t>
                      </a:r>
                      <a:endParaRPr lang="zh-CN" altLang="en-US" sz="2400" dirty="0">
                        <a:solidFill>
                          <a:schemeClr val="tx2">
                            <a:lumMod val="50000"/>
                          </a:schemeClr>
                        </a:solidFill>
                        <a:latin typeface="+mn-ea"/>
                        <a:ea typeface="+mn-ea"/>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divot">
                      <a:fgClr>
                        <a:schemeClr val="bg1">
                          <a:lumMod val="95000"/>
                        </a:schemeClr>
                      </a:fgClr>
                      <a:bgClr>
                        <a:schemeClr val="bg1"/>
                      </a:bgClr>
                    </a:pattFill>
                  </a:tcPr>
                </a:tc>
                <a:tc>
                  <a:txBody>
                    <a:bodyPr/>
                    <a:lstStyle/>
                    <a:p>
                      <a:pPr algn="ctr"/>
                      <a:r>
                        <a:rPr lang="zh-CN" altLang="en-US" sz="2400" dirty="0">
                          <a:solidFill>
                            <a:schemeClr val="tx2">
                              <a:lumMod val="50000"/>
                            </a:schemeClr>
                          </a:solidFill>
                          <a:latin typeface="+mn-ea"/>
                          <a:ea typeface="+mn-ea"/>
                        </a:rPr>
                        <a:t>项目</a:t>
                      </a:r>
                      <a:r>
                        <a:rPr lang="en-US" altLang="zh-CN" sz="2400" dirty="0">
                          <a:solidFill>
                            <a:schemeClr val="tx2">
                              <a:lumMod val="50000"/>
                            </a:schemeClr>
                          </a:solidFill>
                          <a:latin typeface="+mn-ea"/>
                          <a:ea typeface="+mn-ea"/>
                        </a:rPr>
                        <a:t>06</a:t>
                      </a:r>
                      <a:endParaRPr lang="zh-CN" altLang="en-US" sz="2400" dirty="0">
                        <a:solidFill>
                          <a:schemeClr val="tx2">
                            <a:lumMod val="50000"/>
                          </a:schemeClr>
                        </a:solidFill>
                        <a:latin typeface="+mn-ea"/>
                        <a:ea typeface="+mn-ea"/>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divot">
                      <a:fgClr>
                        <a:schemeClr val="bg1">
                          <a:lumMod val="95000"/>
                        </a:schemeClr>
                      </a:fgClr>
                      <a:bgClr>
                        <a:schemeClr val="bg1"/>
                      </a:bgClr>
                    </a:pattFill>
                  </a:tcPr>
                </a:tc>
                <a:tc>
                  <a:txBody>
                    <a:bodyPr/>
                    <a:lstStyle/>
                    <a:p>
                      <a:pPr algn="ctr"/>
                      <a:r>
                        <a:rPr lang="zh-CN" altLang="en-US" sz="2400" dirty="0">
                          <a:solidFill>
                            <a:schemeClr val="tx2">
                              <a:lumMod val="50000"/>
                            </a:schemeClr>
                          </a:solidFill>
                          <a:latin typeface="+mn-ea"/>
                          <a:ea typeface="+mn-ea"/>
                        </a:rPr>
                        <a:t>小计</a:t>
                      </a:r>
                    </a:p>
                  </a:txBody>
                  <a:tcPr anchor="ctr">
                    <a:lnL w="6350" cap="flat" cmpd="sng" algn="ctr">
                      <a:solidFill>
                        <a:schemeClr val="bg2"/>
                      </a:solidFill>
                      <a:prstDash val="solid"/>
                      <a:round/>
                      <a:headEnd type="none" w="med" len="med"/>
                      <a:tailEnd type="none" w="med" len="med"/>
                    </a:lnL>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divot">
                      <a:fgClr>
                        <a:schemeClr val="bg1">
                          <a:lumMod val="95000"/>
                        </a:schemeClr>
                      </a:fgClr>
                      <a:bgClr>
                        <a:schemeClr val="bg1"/>
                      </a:bgClr>
                    </a:pattFill>
                  </a:tcPr>
                </a:tc>
                <a:extLst>
                  <a:ext uri="{0D108BD9-81ED-4DB2-BD59-A6C34878D82A}">
                    <a16:rowId xmlns:a16="http://schemas.microsoft.com/office/drawing/2014/main" val="1590098747"/>
                  </a:ext>
                </a:extLst>
              </a:tr>
              <a:tr h="536684">
                <a:tc>
                  <a:txBody>
                    <a:bodyPr/>
                    <a:lstStyle/>
                    <a:p>
                      <a:pPr algn="ctr"/>
                      <a:r>
                        <a:rPr lang="zh-CN" altLang="en-US" sz="2000" dirty="0">
                          <a:solidFill>
                            <a:schemeClr val="accent1">
                              <a:lumMod val="90000"/>
                              <a:lumOff val="10000"/>
                            </a:schemeClr>
                          </a:solidFill>
                          <a:latin typeface="+mn-lt"/>
                        </a:rPr>
                        <a:t>类别</a:t>
                      </a:r>
                      <a:r>
                        <a:rPr lang="en-US" altLang="zh-CN" sz="2000" dirty="0">
                          <a:solidFill>
                            <a:schemeClr val="accent1">
                              <a:lumMod val="90000"/>
                              <a:lumOff val="10000"/>
                            </a:schemeClr>
                          </a:solidFill>
                          <a:latin typeface="+mn-lt"/>
                        </a:rPr>
                        <a:t>01</a:t>
                      </a:r>
                      <a:endParaRPr lang="zh-CN" altLang="en-US" sz="2000" dirty="0">
                        <a:solidFill>
                          <a:schemeClr val="accent1">
                            <a:lumMod val="90000"/>
                            <a:lumOff val="10000"/>
                          </a:schemeClr>
                        </a:solidFill>
                        <a:latin typeface="+mn-lt"/>
                      </a:endParaRPr>
                    </a:p>
                  </a:txBody>
                  <a:tcPr anchor="ctr">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23</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68</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55</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88</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46</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79</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divot">
                      <a:fgClr>
                        <a:schemeClr val="bg1">
                          <a:lumMod val="95000"/>
                        </a:schemeClr>
                      </a:fgClr>
                      <a:bgClr>
                        <a:schemeClr val="bg1"/>
                      </a:bgClr>
                    </a:pattFill>
                  </a:tcPr>
                </a:tc>
                <a:tc>
                  <a:txBody>
                    <a:bodyPr/>
                    <a:lstStyle/>
                    <a:p>
                      <a:pPr algn="ctr"/>
                      <a:endParaRPr lang="zh-CN" altLang="en-US" sz="200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T w="28575" cap="flat" cmpd="sng" algn="ctr">
                      <a:solidFill>
                        <a:schemeClr val="accent1"/>
                      </a:solidFill>
                      <a:prstDash val="solid"/>
                      <a:round/>
                      <a:headEnd type="none" w="med" len="med"/>
                      <a:tailEnd type="none" w="med" len="med"/>
                    </a:lnT>
                    <a:pattFill prst="divot">
                      <a:fgClr>
                        <a:schemeClr val="bg1">
                          <a:lumMod val="95000"/>
                        </a:schemeClr>
                      </a:fgClr>
                      <a:bgClr>
                        <a:schemeClr val="bg1"/>
                      </a:bgClr>
                    </a:pattFill>
                  </a:tcPr>
                </a:tc>
                <a:extLst>
                  <a:ext uri="{0D108BD9-81ED-4DB2-BD59-A6C34878D82A}">
                    <a16:rowId xmlns:a16="http://schemas.microsoft.com/office/drawing/2014/main" val="2817321916"/>
                  </a:ext>
                </a:extLst>
              </a:tr>
              <a:tr h="536684">
                <a:tc>
                  <a:txBody>
                    <a:bodyPr/>
                    <a:lstStyle/>
                    <a:p>
                      <a:pPr algn="ctr"/>
                      <a:r>
                        <a:rPr lang="zh-CN" altLang="en-US" sz="2000" dirty="0">
                          <a:solidFill>
                            <a:schemeClr val="accent1">
                              <a:lumMod val="90000"/>
                              <a:lumOff val="10000"/>
                            </a:schemeClr>
                          </a:solidFill>
                          <a:latin typeface="+mn-lt"/>
                        </a:rPr>
                        <a:t>类别</a:t>
                      </a:r>
                      <a:r>
                        <a:rPr lang="en-US" altLang="zh-CN" sz="2000" dirty="0">
                          <a:solidFill>
                            <a:schemeClr val="accent1">
                              <a:lumMod val="90000"/>
                              <a:lumOff val="10000"/>
                            </a:schemeClr>
                          </a:solidFill>
                          <a:latin typeface="+mn-lt"/>
                        </a:rPr>
                        <a:t>02</a:t>
                      </a:r>
                      <a:endParaRPr lang="zh-CN" altLang="en-US" sz="2000" dirty="0">
                        <a:solidFill>
                          <a:schemeClr val="accent1">
                            <a:lumMod val="90000"/>
                            <a:lumOff val="10000"/>
                          </a:schemeClr>
                        </a:solidFill>
                        <a:latin typeface="+mn-lt"/>
                      </a:endParaRPr>
                    </a:p>
                  </a:txBody>
                  <a:tcPr anchor="ctr">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26</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57</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59</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444</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895</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54</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pattFill prst="divot">
                      <a:fgClr>
                        <a:schemeClr val="bg1">
                          <a:lumMod val="95000"/>
                        </a:schemeClr>
                      </a:fgClr>
                      <a:bgClr>
                        <a:schemeClr val="bg1"/>
                      </a:bgClr>
                    </a:pattFill>
                  </a:tcPr>
                </a:tc>
                <a:extLst>
                  <a:ext uri="{0D108BD9-81ED-4DB2-BD59-A6C34878D82A}">
                    <a16:rowId xmlns:a16="http://schemas.microsoft.com/office/drawing/2014/main" val="879660222"/>
                  </a:ext>
                </a:extLst>
              </a:tr>
              <a:tr h="536684">
                <a:tc>
                  <a:txBody>
                    <a:bodyPr/>
                    <a:lstStyle/>
                    <a:p>
                      <a:pPr algn="ctr"/>
                      <a:r>
                        <a:rPr lang="zh-CN" altLang="en-US" sz="2000" dirty="0">
                          <a:solidFill>
                            <a:schemeClr val="accent1">
                              <a:lumMod val="90000"/>
                              <a:lumOff val="10000"/>
                            </a:schemeClr>
                          </a:solidFill>
                          <a:latin typeface="+mn-lt"/>
                        </a:rPr>
                        <a:t>类别</a:t>
                      </a:r>
                      <a:r>
                        <a:rPr lang="en-US" altLang="zh-CN" sz="2000" dirty="0">
                          <a:solidFill>
                            <a:schemeClr val="accent1">
                              <a:lumMod val="90000"/>
                              <a:lumOff val="10000"/>
                            </a:schemeClr>
                          </a:solidFill>
                          <a:latin typeface="+mn-lt"/>
                        </a:rPr>
                        <a:t>03</a:t>
                      </a:r>
                      <a:endParaRPr lang="zh-CN" altLang="en-US" sz="2000" dirty="0">
                        <a:solidFill>
                          <a:schemeClr val="accent1">
                            <a:lumMod val="90000"/>
                            <a:lumOff val="10000"/>
                          </a:schemeClr>
                        </a:solidFill>
                        <a:latin typeface="+mn-lt"/>
                      </a:endParaRPr>
                    </a:p>
                  </a:txBody>
                  <a:tcPr anchor="ctr">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37</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88</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95</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101</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20</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pattFill prst="divot">
                      <a:fgClr>
                        <a:schemeClr val="bg1">
                          <a:lumMod val="95000"/>
                        </a:schemeClr>
                      </a:fgClr>
                      <a:bgClr>
                        <a:schemeClr val="bg1"/>
                      </a:bgClr>
                    </a:pattFill>
                  </a:tcPr>
                </a:tc>
                <a:extLst>
                  <a:ext uri="{0D108BD9-81ED-4DB2-BD59-A6C34878D82A}">
                    <a16:rowId xmlns:a16="http://schemas.microsoft.com/office/drawing/2014/main" val="1782978414"/>
                  </a:ext>
                </a:extLst>
              </a:tr>
              <a:tr h="536684">
                <a:tc>
                  <a:txBody>
                    <a:bodyPr/>
                    <a:lstStyle/>
                    <a:p>
                      <a:pPr algn="ctr"/>
                      <a:r>
                        <a:rPr lang="zh-CN" altLang="en-US" sz="2000" dirty="0">
                          <a:solidFill>
                            <a:schemeClr val="accent1">
                              <a:lumMod val="90000"/>
                              <a:lumOff val="10000"/>
                            </a:schemeClr>
                          </a:solidFill>
                          <a:latin typeface="+mn-lt"/>
                        </a:rPr>
                        <a:t>类别</a:t>
                      </a:r>
                      <a:r>
                        <a:rPr lang="en-US" altLang="zh-CN" sz="2000" dirty="0">
                          <a:solidFill>
                            <a:schemeClr val="accent1">
                              <a:lumMod val="90000"/>
                              <a:lumOff val="10000"/>
                            </a:schemeClr>
                          </a:solidFill>
                          <a:latin typeface="+mn-lt"/>
                        </a:rPr>
                        <a:t>04</a:t>
                      </a:r>
                      <a:endParaRPr lang="zh-CN" altLang="en-US" sz="2000" dirty="0">
                        <a:solidFill>
                          <a:schemeClr val="accent1">
                            <a:lumMod val="90000"/>
                            <a:lumOff val="10000"/>
                          </a:schemeClr>
                        </a:solidFill>
                        <a:latin typeface="+mn-lt"/>
                      </a:endParaRPr>
                    </a:p>
                  </a:txBody>
                  <a:tcPr anchor="ctr">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89</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28</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69</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58</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88</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46</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pattFill prst="divot">
                      <a:fgClr>
                        <a:schemeClr val="bg1">
                          <a:lumMod val="95000"/>
                        </a:schemeClr>
                      </a:fgClr>
                      <a:bgClr>
                        <a:schemeClr val="bg1"/>
                      </a:bgClr>
                    </a:pattFill>
                  </a:tcPr>
                </a:tc>
                <a:extLst>
                  <a:ext uri="{0D108BD9-81ED-4DB2-BD59-A6C34878D82A}">
                    <a16:rowId xmlns:a16="http://schemas.microsoft.com/office/drawing/2014/main" val="4253571677"/>
                  </a:ext>
                </a:extLst>
              </a:tr>
              <a:tr h="536684">
                <a:tc>
                  <a:txBody>
                    <a:bodyPr/>
                    <a:lstStyle/>
                    <a:p>
                      <a:pPr algn="ctr"/>
                      <a:r>
                        <a:rPr lang="zh-CN" altLang="en-US" sz="2000" dirty="0">
                          <a:solidFill>
                            <a:schemeClr val="accent1">
                              <a:lumMod val="90000"/>
                              <a:lumOff val="10000"/>
                            </a:schemeClr>
                          </a:solidFill>
                          <a:latin typeface="+mn-lt"/>
                        </a:rPr>
                        <a:t>类别</a:t>
                      </a:r>
                      <a:r>
                        <a:rPr lang="en-US" altLang="zh-CN" sz="2000" dirty="0">
                          <a:solidFill>
                            <a:schemeClr val="accent1">
                              <a:lumMod val="90000"/>
                              <a:lumOff val="10000"/>
                            </a:schemeClr>
                          </a:solidFill>
                          <a:latin typeface="+mn-lt"/>
                        </a:rPr>
                        <a:t>05</a:t>
                      </a:r>
                      <a:endParaRPr lang="zh-CN" altLang="en-US" sz="2000" dirty="0">
                        <a:solidFill>
                          <a:schemeClr val="accent1">
                            <a:lumMod val="90000"/>
                            <a:lumOff val="10000"/>
                          </a:schemeClr>
                        </a:solidFill>
                        <a:latin typeface="+mn-lt"/>
                      </a:endParaRPr>
                    </a:p>
                  </a:txBody>
                  <a:tcPr anchor="ctr">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26</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57</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59</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58</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60</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r>
                        <a:rPr lang="en-US" altLang="zh-CN" sz="2000" dirty="0">
                          <a:solidFill>
                            <a:schemeClr val="accent1">
                              <a:lumMod val="90000"/>
                              <a:lumOff val="10000"/>
                            </a:schemeClr>
                          </a:solidFill>
                          <a:latin typeface="+mn-lt"/>
                        </a:rPr>
                        <a:t>79</a:t>
                      </a: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divot">
                      <a:fgClr>
                        <a:schemeClr val="bg1">
                          <a:lumMod val="95000"/>
                        </a:schemeClr>
                      </a:fgClr>
                      <a:bgClr>
                        <a:schemeClr val="bg1"/>
                      </a:bgClr>
                    </a:pattFill>
                  </a:tcPr>
                </a:tc>
                <a:tc>
                  <a:txBody>
                    <a:bodyPr/>
                    <a:lstStyle/>
                    <a:p>
                      <a:pPr algn="ctr"/>
                      <a:endParaRPr lang="zh-CN" altLang="en-US" sz="2000" dirty="0">
                        <a:solidFill>
                          <a:schemeClr val="accent1">
                            <a:lumMod val="90000"/>
                            <a:lumOff val="10000"/>
                          </a:schemeClr>
                        </a:solidFill>
                        <a:latin typeface="+mn-lt"/>
                      </a:endParaRPr>
                    </a:p>
                  </a:txBody>
                  <a:tcPr anchor="ctr">
                    <a:lnL w="6350" cap="flat" cmpd="sng" algn="ctr">
                      <a:solidFill>
                        <a:schemeClr val="bg2"/>
                      </a:solidFill>
                      <a:prstDash val="solid"/>
                      <a:round/>
                      <a:headEnd type="none" w="med" len="med"/>
                      <a:tailEnd type="none" w="med" len="med"/>
                    </a:lnL>
                    <a:pattFill prst="divot">
                      <a:fgClr>
                        <a:schemeClr val="bg1">
                          <a:lumMod val="95000"/>
                        </a:schemeClr>
                      </a:fgClr>
                      <a:bgClr>
                        <a:schemeClr val="bg1"/>
                      </a:bgClr>
                    </a:pattFill>
                  </a:tcPr>
                </a:tc>
                <a:extLst>
                  <a:ext uri="{0D108BD9-81ED-4DB2-BD59-A6C34878D82A}">
                    <a16:rowId xmlns:a16="http://schemas.microsoft.com/office/drawing/2014/main" val="2370407130"/>
                  </a:ext>
                </a:extLst>
              </a:tr>
              <a:tr h="536684">
                <a:tc>
                  <a:txBody>
                    <a:bodyPr/>
                    <a:lstStyle/>
                    <a:p>
                      <a:pPr algn="ctr"/>
                      <a:r>
                        <a:rPr lang="zh-CN" altLang="en-US" sz="2400" b="1" dirty="0">
                          <a:solidFill>
                            <a:schemeClr val="accent1"/>
                          </a:solidFill>
                        </a:rPr>
                        <a:t>合计</a:t>
                      </a:r>
                    </a:p>
                  </a:txBody>
                  <a:tcPr anchor="ctr">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divot">
                      <a:fgClr>
                        <a:schemeClr val="bg1">
                          <a:lumMod val="95000"/>
                        </a:schemeClr>
                      </a:fgClr>
                      <a:bgClr>
                        <a:schemeClr val="bg1"/>
                      </a:bgClr>
                    </a:pattFill>
                  </a:tcPr>
                </a:tc>
                <a:tc>
                  <a:txBody>
                    <a:bodyPr/>
                    <a:lstStyle/>
                    <a:p>
                      <a:pPr algn="ctr"/>
                      <a:endParaRPr lang="zh-CN" altLang="en-US" b="1" dirty="0"/>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divot">
                      <a:fgClr>
                        <a:schemeClr val="bg1">
                          <a:lumMod val="95000"/>
                        </a:schemeClr>
                      </a:fgClr>
                      <a:bgClr>
                        <a:schemeClr val="bg1"/>
                      </a:bgClr>
                    </a:pattFill>
                  </a:tcPr>
                </a:tc>
                <a:tc>
                  <a:txBody>
                    <a:bodyPr/>
                    <a:lstStyle/>
                    <a:p>
                      <a:pPr algn="ctr"/>
                      <a:endParaRPr lang="zh-CN" altLang="en-US" b="1" dirty="0"/>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divot">
                      <a:fgClr>
                        <a:schemeClr val="bg1">
                          <a:lumMod val="95000"/>
                        </a:schemeClr>
                      </a:fgClr>
                      <a:bgClr>
                        <a:schemeClr val="bg1"/>
                      </a:bgClr>
                    </a:pattFill>
                  </a:tcPr>
                </a:tc>
                <a:tc>
                  <a:txBody>
                    <a:bodyPr/>
                    <a:lstStyle/>
                    <a:p>
                      <a:pPr algn="ctr"/>
                      <a:endParaRPr lang="zh-CN" altLang="en-US" b="1" dirty="0"/>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divot">
                      <a:fgClr>
                        <a:schemeClr val="bg1">
                          <a:lumMod val="95000"/>
                        </a:schemeClr>
                      </a:fgClr>
                      <a:bgClr>
                        <a:schemeClr val="bg1"/>
                      </a:bgClr>
                    </a:pattFill>
                  </a:tcPr>
                </a:tc>
                <a:tc>
                  <a:txBody>
                    <a:bodyPr/>
                    <a:lstStyle/>
                    <a:p>
                      <a:pPr algn="ctr"/>
                      <a:endParaRPr lang="zh-CN" altLang="en-US" b="1" dirty="0"/>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divot">
                      <a:fgClr>
                        <a:schemeClr val="bg1">
                          <a:lumMod val="95000"/>
                        </a:schemeClr>
                      </a:fgClr>
                      <a:bgClr>
                        <a:schemeClr val="bg1"/>
                      </a:bgClr>
                    </a:pattFill>
                  </a:tcPr>
                </a:tc>
                <a:tc>
                  <a:txBody>
                    <a:bodyPr/>
                    <a:lstStyle/>
                    <a:p>
                      <a:pPr algn="ctr"/>
                      <a:endParaRPr lang="zh-CN" altLang="en-US" b="1" dirty="0"/>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divot">
                      <a:fgClr>
                        <a:schemeClr val="bg1">
                          <a:lumMod val="95000"/>
                        </a:schemeClr>
                      </a:fgClr>
                      <a:bgClr>
                        <a:schemeClr val="bg1"/>
                      </a:bgClr>
                    </a:pattFill>
                  </a:tcPr>
                </a:tc>
                <a:tc>
                  <a:txBody>
                    <a:bodyPr/>
                    <a:lstStyle/>
                    <a:p>
                      <a:pPr algn="ctr"/>
                      <a:endParaRPr lang="zh-CN" altLang="en-US" b="1" dirty="0"/>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divot">
                      <a:fgClr>
                        <a:schemeClr val="bg1">
                          <a:lumMod val="95000"/>
                        </a:schemeClr>
                      </a:fgClr>
                      <a:bgClr>
                        <a:schemeClr val="bg1"/>
                      </a:bgClr>
                    </a:pattFill>
                  </a:tcPr>
                </a:tc>
                <a:tc>
                  <a:txBody>
                    <a:bodyPr/>
                    <a:lstStyle/>
                    <a:p>
                      <a:pPr algn="ctr"/>
                      <a:endParaRPr lang="zh-CN" altLang="en-US" b="1" dirty="0"/>
                    </a:p>
                  </a:txBody>
                  <a:tcPr anchor="ctr">
                    <a:lnL w="6350" cap="flat" cmpd="sng" algn="ctr">
                      <a:solidFill>
                        <a:schemeClr val="bg2"/>
                      </a:solidFill>
                      <a:prstDash val="solid"/>
                      <a:round/>
                      <a:headEnd type="none" w="med" len="med"/>
                      <a:tailEnd type="none" w="med" len="med"/>
                    </a:lnL>
                    <a:lnB w="28575" cap="flat" cmpd="sng" algn="ctr">
                      <a:solidFill>
                        <a:schemeClr val="accent1"/>
                      </a:solidFill>
                      <a:prstDash val="solid"/>
                      <a:round/>
                      <a:headEnd type="none" w="med" len="med"/>
                      <a:tailEnd type="none" w="med" len="med"/>
                    </a:lnB>
                    <a:pattFill prst="divot">
                      <a:fgClr>
                        <a:schemeClr val="bg1">
                          <a:lumMod val="95000"/>
                        </a:schemeClr>
                      </a:fgClr>
                      <a:bgClr>
                        <a:schemeClr val="bg1"/>
                      </a:bgClr>
                    </a:pattFill>
                  </a:tcPr>
                </a:tc>
                <a:extLst>
                  <a:ext uri="{0D108BD9-81ED-4DB2-BD59-A6C34878D82A}">
                    <a16:rowId xmlns:a16="http://schemas.microsoft.com/office/drawing/2014/main" val="197881255"/>
                  </a:ext>
                </a:extLst>
              </a:tr>
            </a:tbl>
          </a:graphicData>
        </a:graphic>
      </p:graphicFrame>
      <p:sp>
        <p:nvSpPr>
          <p:cNvPr id="4" name="文本框 3">
            <a:extLst>
              <a:ext uri="{FF2B5EF4-FFF2-40B4-BE49-F238E27FC236}">
                <a16:creationId xmlns:a16="http://schemas.microsoft.com/office/drawing/2014/main" id="{DF2E37DF-EEC4-41A3-A935-1ABEF9E64128}"/>
              </a:ext>
            </a:extLst>
          </p:cNvPr>
          <p:cNvSpPr txBox="1"/>
          <p:nvPr/>
        </p:nvSpPr>
        <p:spPr>
          <a:xfrm>
            <a:off x="660400" y="1474473"/>
            <a:ext cx="10858500" cy="424732"/>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chemeClr val="accent2">
                    <a:lumMod val="50000"/>
                  </a:schemeClr>
                </a:solidFill>
                <a:latin typeface="+mn-ea"/>
              </a:rPr>
              <a:t>表</a:t>
            </a:r>
            <a:r>
              <a:rPr lang="en-US" altLang="zh-CN" dirty="0">
                <a:solidFill>
                  <a:schemeClr val="accent2">
                    <a:lumMod val="50000"/>
                  </a:schemeClr>
                </a:solidFill>
                <a:latin typeface="+mn-ea"/>
              </a:rPr>
              <a:t>XX  </a:t>
            </a:r>
            <a:r>
              <a:rPr lang="zh-CN" altLang="en-US" dirty="0">
                <a:solidFill>
                  <a:schemeClr val="accent2">
                    <a:lumMod val="50000"/>
                  </a:schemeClr>
                </a:solidFill>
                <a:latin typeface="+mn-ea"/>
              </a:rPr>
              <a:t>输入表格的标题</a:t>
            </a:r>
          </a:p>
        </p:txBody>
      </p:sp>
    </p:spTree>
    <p:extLst>
      <p:ext uri="{BB962C8B-B14F-4D97-AF65-F5344CB8AC3E}">
        <p14:creationId xmlns:p14="http://schemas.microsoft.com/office/powerpoint/2010/main" val="35650818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占位符 19">
            <a:extLst>
              <a:ext uri="{FF2B5EF4-FFF2-40B4-BE49-F238E27FC236}">
                <a16:creationId xmlns:a16="http://schemas.microsoft.com/office/drawing/2014/main" id="{E4D84137-4F68-476C-B066-1CB1AD9C4530}"/>
              </a:ext>
            </a:extLst>
          </p:cNvPr>
          <p:cNvPicPr>
            <a:picLocks noGrp="1" noChangeAspect="1"/>
          </p:cNvPicPr>
          <p:nvPr>
            <p:ph type="pic" sz="quarter" idx="14"/>
          </p:nvPr>
        </p:nvPicPr>
        <p:blipFill rotWithShape="1">
          <a:blip r:embed="rId3" cstate="email">
            <a:alphaModFix/>
            <a:extLst>
              <a:ext uri="{28A0092B-C50C-407E-A947-70E740481C1C}">
                <a14:useLocalDpi xmlns:a14="http://schemas.microsoft.com/office/drawing/2010/main"/>
              </a:ext>
            </a:extLst>
          </a:blip>
          <a:srcRect/>
          <a:stretch/>
        </p:blipFill>
        <p:spPr/>
      </p:pic>
      <p:sp>
        <p:nvSpPr>
          <p:cNvPr id="17" name="内容占位符 16">
            <a:extLst>
              <a:ext uri="{FF2B5EF4-FFF2-40B4-BE49-F238E27FC236}">
                <a16:creationId xmlns:a16="http://schemas.microsoft.com/office/drawing/2014/main" id="{97EAEE2E-5967-4FA7-858A-64381F0AD86E}"/>
              </a:ext>
            </a:extLst>
          </p:cNvPr>
          <p:cNvSpPr>
            <a:spLocks noGrp="1"/>
          </p:cNvSpPr>
          <p:nvPr>
            <p:ph sz="quarter" idx="12"/>
          </p:nvPr>
        </p:nvSpPr>
        <p:spPr/>
        <p:txBody>
          <a:bodyPr>
            <a:normAutofit fontScale="92500" lnSpcReduction="10000"/>
          </a:bodyPr>
          <a:lstStyle/>
          <a:p>
            <a:r>
              <a:rPr lang="zh-CN" altLang="en-US" dirty="0"/>
              <a:t>东方学院</a:t>
            </a:r>
          </a:p>
        </p:txBody>
      </p:sp>
      <p:sp>
        <p:nvSpPr>
          <p:cNvPr id="6" name="文本占位符 5">
            <a:extLst>
              <a:ext uri="{FF2B5EF4-FFF2-40B4-BE49-F238E27FC236}">
                <a16:creationId xmlns:a16="http://schemas.microsoft.com/office/drawing/2014/main" id="{994C5C19-1CC0-4161-AE97-CDA8D0B59437}"/>
              </a:ext>
            </a:extLst>
          </p:cNvPr>
          <p:cNvSpPr>
            <a:spLocks noGrp="1"/>
          </p:cNvSpPr>
          <p:nvPr>
            <p:ph type="body" sz="quarter" idx="15"/>
          </p:nvPr>
        </p:nvSpPr>
        <p:spPr/>
        <p:txBody>
          <a:bodyPr/>
          <a:lstStyle/>
          <a:p>
            <a:r>
              <a:rPr lang="zh-CN" altLang="en-US" dirty="0"/>
              <a:t>指导老师：</a:t>
            </a:r>
          </a:p>
        </p:txBody>
      </p:sp>
      <p:sp>
        <p:nvSpPr>
          <p:cNvPr id="7" name="文本占位符 6">
            <a:extLst>
              <a:ext uri="{FF2B5EF4-FFF2-40B4-BE49-F238E27FC236}">
                <a16:creationId xmlns:a16="http://schemas.microsoft.com/office/drawing/2014/main" id="{55520FE0-5C26-4A02-B01A-4746C97B2875}"/>
              </a:ext>
            </a:extLst>
          </p:cNvPr>
          <p:cNvSpPr>
            <a:spLocks noGrp="1"/>
          </p:cNvSpPr>
          <p:nvPr>
            <p:ph type="body" sz="quarter" idx="16"/>
          </p:nvPr>
        </p:nvSpPr>
        <p:spPr/>
        <p:txBody>
          <a:bodyPr/>
          <a:lstStyle/>
          <a:p>
            <a:r>
              <a:rPr lang="zh-CN" altLang="en-US" dirty="0"/>
              <a:t>汇报学生：</a:t>
            </a:r>
          </a:p>
        </p:txBody>
      </p:sp>
      <p:sp>
        <p:nvSpPr>
          <p:cNvPr id="18" name="内容占位符 17">
            <a:extLst>
              <a:ext uri="{FF2B5EF4-FFF2-40B4-BE49-F238E27FC236}">
                <a16:creationId xmlns:a16="http://schemas.microsoft.com/office/drawing/2014/main" id="{1D1E2543-DECE-4D7A-8511-34C8A8A6C358}"/>
              </a:ext>
            </a:extLst>
          </p:cNvPr>
          <p:cNvSpPr>
            <a:spLocks noGrp="1"/>
          </p:cNvSpPr>
          <p:nvPr>
            <p:ph sz="quarter" idx="17"/>
          </p:nvPr>
        </p:nvSpPr>
        <p:spPr/>
        <p:txBody>
          <a:bodyPr>
            <a:normAutofit fontScale="92500" lnSpcReduction="10000"/>
          </a:bodyPr>
          <a:lstStyle/>
          <a:p>
            <a:r>
              <a:rPr lang="zh-CN" altLang="en-US" dirty="0"/>
              <a:t>呐喊</a:t>
            </a:r>
          </a:p>
        </p:txBody>
      </p:sp>
      <p:sp>
        <p:nvSpPr>
          <p:cNvPr id="25" name="标题 24">
            <a:extLst>
              <a:ext uri="{FF2B5EF4-FFF2-40B4-BE49-F238E27FC236}">
                <a16:creationId xmlns:a16="http://schemas.microsoft.com/office/drawing/2014/main" id="{7E8F9F11-5C90-4795-8863-8596C638AF9D}"/>
              </a:ext>
            </a:extLst>
          </p:cNvPr>
          <p:cNvSpPr>
            <a:spLocks noGrp="1"/>
          </p:cNvSpPr>
          <p:nvPr>
            <p:ph type="title"/>
          </p:nvPr>
        </p:nvSpPr>
        <p:spPr/>
        <p:txBody>
          <a:bodyPr/>
          <a:lstStyle/>
          <a:p>
            <a:r>
              <a:rPr lang="zh-CN" altLang="en-US" dirty="0"/>
              <a:t>非常感谢各位老师的</a:t>
            </a:r>
            <a:br>
              <a:rPr lang="en-US" altLang="zh-CN" dirty="0"/>
            </a:br>
            <a:r>
              <a:rPr lang="zh-CN" altLang="en-US" dirty="0"/>
              <a:t>悉心指导</a:t>
            </a:r>
          </a:p>
        </p:txBody>
      </p:sp>
    </p:spTree>
    <p:extLst>
      <p:ext uri="{BB962C8B-B14F-4D97-AF65-F5344CB8AC3E}">
        <p14:creationId xmlns:p14="http://schemas.microsoft.com/office/powerpoint/2010/main" val="33522577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圆角 14">
            <a:extLst>
              <a:ext uri="{FF2B5EF4-FFF2-40B4-BE49-F238E27FC236}">
                <a16:creationId xmlns:a16="http://schemas.microsoft.com/office/drawing/2014/main" id="{159ACCFA-6445-42B5-A751-159D15E28AFD}"/>
              </a:ext>
            </a:extLst>
          </p:cNvPr>
          <p:cNvSpPr/>
          <p:nvPr/>
        </p:nvSpPr>
        <p:spPr>
          <a:xfrm>
            <a:off x="6376975" y="1476427"/>
            <a:ext cx="4716105" cy="1830416"/>
          </a:xfrm>
          <a:prstGeom prst="roundRect">
            <a:avLst>
              <a:gd name="adj" fmla="val 7786"/>
            </a:avLst>
          </a:prstGeom>
          <a:solidFill>
            <a:schemeClr val="tx1">
              <a:lumMod val="50000"/>
              <a:lumOff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圆角 13">
            <a:extLst>
              <a:ext uri="{FF2B5EF4-FFF2-40B4-BE49-F238E27FC236}">
                <a16:creationId xmlns:a16="http://schemas.microsoft.com/office/drawing/2014/main" id="{6E838131-540A-4548-B389-15B5CB50F361}"/>
              </a:ext>
            </a:extLst>
          </p:cNvPr>
          <p:cNvSpPr/>
          <p:nvPr/>
        </p:nvSpPr>
        <p:spPr>
          <a:xfrm>
            <a:off x="1037961" y="1476427"/>
            <a:ext cx="4716105" cy="1830416"/>
          </a:xfrm>
          <a:prstGeom prst="roundRect">
            <a:avLst>
              <a:gd name="adj" fmla="val 7786"/>
            </a:avLst>
          </a:prstGeom>
          <a:solidFill>
            <a:schemeClr val="tx1">
              <a:lumMod val="50000"/>
              <a:lumOff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矩形: 圆角 15">
            <a:extLst>
              <a:ext uri="{FF2B5EF4-FFF2-40B4-BE49-F238E27FC236}">
                <a16:creationId xmlns:a16="http://schemas.microsoft.com/office/drawing/2014/main" id="{0FD2205F-0629-43B5-B4C7-1E2A25FA8B2A}"/>
              </a:ext>
            </a:extLst>
          </p:cNvPr>
          <p:cNvSpPr/>
          <p:nvPr/>
        </p:nvSpPr>
        <p:spPr>
          <a:xfrm>
            <a:off x="6376974" y="3782663"/>
            <a:ext cx="4716105" cy="1830416"/>
          </a:xfrm>
          <a:prstGeom prst="roundRect">
            <a:avLst>
              <a:gd name="adj" fmla="val 7786"/>
            </a:avLst>
          </a:prstGeom>
          <a:solidFill>
            <a:schemeClr val="tx1">
              <a:lumMod val="50000"/>
              <a:lumOff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文本框 5">
            <a:extLst>
              <a:ext uri="{FF2B5EF4-FFF2-40B4-BE49-F238E27FC236}">
                <a16:creationId xmlns:a16="http://schemas.microsoft.com/office/drawing/2014/main" id="{20616E9C-D233-49CF-B86A-9C6D396CD823}"/>
              </a:ext>
            </a:extLst>
          </p:cNvPr>
          <p:cNvSpPr txBox="1"/>
          <p:nvPr/>
        </p:nvSpPr>
        <p:spPr>
          <a:xfrm>
            <a:off x="6506694" y="2489437"/>
            <a:ext cx="2031325" cy="646331"/>
          </a:xfrm>
          <a:prstGeom prst="rect">
            <a:avLst/>
          </a:prstGeom>
          <a:noFill/>
        </p:spPr>
        <p:txBody>
          <a:bodyPr wrap="none" rtlCol="0">
            <a:spAutoFit/>
          </a:bodyPr>
          <a:lstStyle/>
          <a:p>
            <a:r>
              <a:rPr lang="zh-CN" altLang="en-US" sz="3600" dirty="0">
                <a:latin typeface="+mn-ea"/>
              </a:rPr>
              <a:t>微软雅黑</a:t>
            </a:r>
          </a:p>
        </p:txBody>
      </p:sp>
      <p:sp>
        <p:nvSpPr>
          <p:cNvPr id="10" name="文本框 9">
            <a:extLst>
              <a:ext uri="{FF2B5EF4-FFF2-40B4-BE49-F238E27FC236}">
                <a16:creationId xmlns:a16="http://schemas.microsoft.com/office/drawing/2014/main" id="{815E48D5-327E-461A-A6D0-145A15091E69}"/>
              </a:ext>
            </a:extLst>
          </p:cNvPr>
          <p:cNvSpPr txBox="1"/>
          <p:nvPr/>
        </p:nvSpPr>
        <p:spPr>
          <a:xfrm>
            <a:off x="6506694" y="1650767"/>
            <a:ext cx="2852063" cy="492443"/>
          </a:xfrm>
          <a:prstGeom prst="rect">
            <a:avLst/>
          </a:prstGeom>
          <a:noFill/>
        </p:spPr>
        <p:txBody>
          <a:bodyPr wrap="none" rtlCol="0">
            <a:spAutoFit/>
          </a:bodyPr>
          <a:lstStyle>
            <a:defPPr>
              <a:defRPr lang="zh-CN"/>
            </a:defPPr>
            <a:lvl1pPr>
              <a:defRPr sz="2600">
                <a:latin typeface="思源黑体 CN Light" panose="020B0300000000000000" pitchFamily="34" charset="-122"/>
                <a:ea typeface="思源黑体 CN Light" panose="020B0300000000000000" pitchFamily="34" charset="-122"/>
              </a:defRPr>
            </a:lvl1pPr>
          </a:lstStyle>
          <a:p>
            <a:r>
              <a:rPr lang="zh-CN" altLang="en-US" dirty="0"/>
              <a:t>正文字体（中文）</a:t>
            </a:r>
          </a:p>
        </p:txBody>
      </p:sp>
      <p:sp>
        <p:nvSpPr>
          <p:cNvPr id="17" name="矩形: 圆角 16">
            <a:extLst>
              <a:ext uri="{FF2B5EF4-FFF2-40B4-BE49-F238E27FC236}">
                <a16:creationId xmlns:a16="http://schemas.microsoft.com/office/drawing/2014/main" id="{368A8159-DAD1-4892-B6B5-AA5F30EB2636}"/>
              </a:ext>
            </a:extLst>
          </p:cNvPr>
          <p:cNvSpPr/>
          <p:nvPr/>
        </p:nvSpPr>
        <p:spPr>
          <a:xfrm>
            <a:off x="1037960" y="3782663"/>
            <a:ext cx="4716105" cy="1830416"/>
          </a:xfrm>
          <a:prstGeom prst="roundRect">
            <a:avLst>
              <a:gd name="adj" fmla="val 7786"/>
            </a:avLst>
          </a:prstGeom>
          <a:solidFill>
            <a:schemeClr val="tx1">
              <a:lumMod val="50000"/>
              <a:lumOff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框 1">
            <a:extLst>
              <a:ext uri="{FF2B5EF4-FFF2-40B4-BE49-F238E27FC236}">
                <a16:creationId xmlns:a16="http://schemas.microsoft.com/office/drawing/2014/main" id="{05B1A43C-190F-488C-BA52-56C467786300}"/>
              </a:ext>
            </a:extLst>
          </p:cNvPr>
          <p:cNvSpPr txBox="1"/>
          <p:nvPr/>
        </p:nvSpPr>
        <p:spPr>
          <a:xfrm>
            <a:off x="911810" y="217899"/>
            <a:ext cx="2236510" cy="707886"/>
          </a:xfrm>
          <a:prstGeom prst="rect">
            <a:avLst/>
          </a:prstGeom>
          <a:noFill/>
        </p:spPr>
        <p:txBody>
          <a:bodyPr wrap="none" rtlCol="0">
            <a:spAutoFit/>
          </a:bodyPr>
          <a:lstStyle/>
          <a:p>
            <a:r>
              <a:rPr lang="zh-CN" altLang="en-US" sz="4000" b="1" dirty="0">
                <a:latin typeface="+mj-ea"/>
                <a:ea typeface="+mj-ea"/>
              </a:rPr>
              <a:t>字体规范</a:t>
            </a:r>
          </a:p>
        </p:txBody>
      </p:sp>
      <p:sp>
        <p:nvSpPr>
          <p:cNvPr id="12" name="文本框 11">
            <a:extLst>
              <a:ext uri="{FF2B5EF4-FFF2-40B4-BE49-F238E27FC236}">
                <a16:creationId xmlns:a16="http://schemas.microsoft.com/office/drawing/2014/main" id="{EA0E0915-0A07-4B23-8137-14283E3E295D}"/>
              </a:ext>
            </a:extLst>
          </p:cNvPr>
          <p:cNvSpPr txBox="1"/>
          <p:nvPr/>
        </p:nvSpPr>
        <p:spPr>
          <a:xfrm>
            <a:off x="2682630" y="6221617"/>
            <a:ext cx="6826741" cy="369332"/>
          </a:xfrm>
          <a:prstGeom prst="rect">
            <a:avLst/>
          </a:prstGeom>
          <a:noFill/>
        </p:spPr>
        <p:txBody>
          <a:bodyPr wrap="none" rtlCol="0">
            <a:spAutoFit/>
          </a:bodyPr>
          <a:lstStyle>
            <a:defPPr>
              <a:defRPr lang="zh-CN"/>
            </a:defPPr>
            <a:lvl1pPr>
              <a:defRPr sz="2600">
                <a:latin typeface="思源黑体 CN Light" panose="020B0300000000000000" pitchFamily="34" charset="-122"/>
                <a:ea typeface="思源黑体 CN Light" panose="020B0300000000000000" pitchFamily="34" charset="-122"/>
              </a:defRPr>
            </a:lvl1pPr>
          </a:lstStyle>
          <a:p>
            <a:r>
              <a:rPr lang="zh-CN" altLang="en-US" sz="1800" dirty="0"/>
              <a:t>注意：微软雅黑属于版权字体，如您的</a:t>
            </a:r>
            <a:r>
              <a:rPr lang="en-US" altLang="zh-CN" sz="1800" dirty="0"/>
              <a:t>PPT</a:t>
            </a:r>
            <a:r>
              <a:rPr lang="zh-CN" altLang="en-US" sz="1800" dirty="0"/>
              <a:t>需要商用，请购买正版</a:t>
            </a:r>
          </a:p>
        </p:txBody>
      </p:sp>
      <p:sp>
        <p:nvSpPr>
          <p:cNvPr id="3" name="文本框 2">
            <a:extLst>
              <a:ext uri="{FF2B5EF4-FFF2-40B4-BE49-F238E27FC236}">
                <a16:creationId xmlns:a16="http://schemas.microsoft.com/office/drawing/2014/main" id="{79C3BA28-5F8B-4515-8CB3-AB0A55CC4415}"/>
              </a:ext>
            </a:extLst>
          </p:cNvPr>
          <p:cNvSpPr txBox="1"/>
          <p:nvPr/>
        </p:nvSpPr>
        <p:spPr>
          <a:xfrm>
            <a:off x="1139561" y="1650767"/>
            <a:ext cx="2852063" cy="492443"/>
          </a:xfrm>
          <a:prstGeom prst="rect">
            <a:avLst/>
          </a:prstGeom>
          <a:noFill/>
        </p:spPr>
        <p:txBody>
          <a:bodyPr wrap="none" rtlCol="0">
            <a:spAutoFit/>
          </a:bodyPr>
          <a:lstStyle>
            <a:defPPr>
              <a:defRPr lang="zh-CN"/>
            </a:defPPr>
            <a:lvl1pPr>
              <a:defRPr sz="2800">
                <a:latin typeface="思源黑体 CN Light" panose="020B0300000000000000" pitchFamily="34" charset="-122"/>
                <a:ea typeface="思源黑体 CN Light" panose="020B0300000000000000" pitchFamily="34" charset="-122"/>
              </a:defRPr>
            </a:lvl1pPr>
          </a:lstStyle>
          <a:p>
            <a:r>
              <a:rPr lang="zh-CN" altLang="en-US" sz="2600" dirty="0"/>
              <a:t>标题字体（中文）</a:t>
            </a:r>
          </a:p>
        </p:txBody>
      </p:sp>
      <p:sp>
        <p:nvSpPr>
          <p:cNvPr id="5" name="文本框 4">
            <a:extLst>
              <a:ext uri="{FF2B5EF4-FFF2-40B4-BE49-F238E27FC236}">
                <a16:creationId xmlns:a16="http://schemas.microsoft.com/office/drawing/2014/main" id="{0E3B802B-C1CB-40C2-B904-6293DE549DC4}"/>
              </a:ext>
            </a:extLst>
          </p:cNvPr>
          <p:cNvSpPr txBox="1"/>
          <p:nvPr/>
        </p:nvSpPr>
        <p:spPr>
          <a:xfrm>
            <a:off x="1139561" y="2489438"/>
            <a:ext cx="2031325" cy="646331"/>
          </a:xfrm>
          <a:prstGeom prst="rect">
            <a:avLst/>
          </a:prstGeom>
          <a:noFill/>
        </p:spPr>
        <p:txBody>
          <a:bodyPr wrap="none" rtlCol="0">
            <a:spAutoFit/>
          </a:bodyPr>
          <a:lstStyle/>
          <a:p>
            <a:r>
              <a:rPr lang="zh-CN" altLang="en-US" sz="3600" dirty="0">
                <a:latin typeface="微软雅黑" panose="020B0503020204020204" pitchFamily="34" charset="-122"/>
                <a:ea typeface="微软雅黑" panose="020B0503020204020204" pitchFamily="34" charset="-122"/>
              </a:rPr>
              <a:t>微软雅黑</a:t>
            </a:r>
            <a:endParaRPr lang="en-US" altLang="zh-CN" sz="3600" dirty="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6479F26B-50C2-40E9-AEE5-C562C2BB7E1C}"/>
              </a:ext>
            </a:extLst>
          </p:cNvPr>
          <p:cNvSpPr txBox="1"/>
          <p:nvPr/>
        </p:nvSpPr>
        <p:spPr>
          <a:xfrm>
            <a:off x="6506693" y="4813871"/>
            <a:ext cx="1107996" cy="646331"/>
          </a:xfrm>
          <a:prstGeom prst="rect">
            <a:avLst/>
          </a:prstGeom>
          <a:noFill/>
        </p:spPr>
        <p:txBody>
          <a:bodyPr wrap="none" rtlCol="0">
            <a:spAutoFit/>
          </a:bodyPr>
          <a:lstStyle/>
          <a:p>
            <a:r>
              <a:rPr lang="en-US" altLang="zh-CN" sz="3600" dirty="0">
                <a:ea typeface="思源黑体 CN Bold" panose="020B0800000000000000" pitchFamily="34" charset="-122"/>
                <a:cs typeface="Arial" panose="020B0604020202020204" pitchFamily="34" charset="0"/>
              </a:rPr>
              <a:t>Arial</a:t>
            </a:r>
            <a:endParaRPr lang="zh-CN" altLang="en-US" sz="3600" dirty="0">
              <a:ea typeface="思源黑体 CN Bold" panose="020B0800000000000000" pitchFamily="34" charset="-122"/>
              <a:cs typeface="Arial" panose="020B0604020202020204" pitchFamily="34" charset="0"/>
            </a:endParaRPr>
          </a:p>
        </p:txBody>
      </p:sp>
      <p:sp>
        <p:nvSpPr>
          <p:cNvPr id="11" name="文本框 10">
            <a:extLst>
              <a:ext uri="{FF2B5EF4-FFF2-40B4-BE49-F238E27FC236}">
                <a16:creationId xmlns:a16="http://schemas.microsoft.com/office/drawing/2014/main" id="{E75B0C7B-81A9-4729-A854-63679E5811E1}"/>
              </a:ext>
            </a:extLst>
          </p:cNvPr>
          <p:cNvSpPr txBox="1"/>
          <p:nvPr/>
        </p:nvSpPr>
        <p:spPr>
          <a:xfrm>
            <a:off x="6506693" y="3975199"/>
            <a:ext cx="2852063" cy="492443"/>
          </a:xfrm>
          <a:prstGeom prst="rect">
            <a:avLst/>
          </a:prstGeom>
          <a:noFill/>
        </p:spPr>
        <p:txBody>
          <a:bodyPr wrap="none" rtlCol="0">
            <a:spAutoFit/>
          </a:bodyPr>
          <a:lstStyle>
            <a:defPPr>
              <a:defRPr lang="zh-CN"/>
            </a:defPPr>
            <a:lvl1pPr>
              <a:defRPr sz="2600">
                <a:latin typeface="思源黑体 CN Light" panose="020B0300000000000000" pitchFamily="34" charset="-122"/>
                <a:ea typeface="思源黑体 CN Light" panose="020B0300000000000000" pitchFamily="34" charset="-122"/>
              </a:defRPr>
            </a:lvl1pPr>
          </a:lstStyle>
          <a:p>
            <a:r>
              <a:rPr lang="zh-CN" altLang="en-US" dirty="0"/>
              <a:t>正文字体（西文）</a:t>
            </a:r>
          </a:p>
        </p:txBody>
      </p:sp>
      <p:sp>
        <p:nvSpPr>
          <p:cNvPr id="4" name="文本框 3">
            <a:extLst>
              <a:ext uri="{FF2B5EF4-FFF2-40B4-BE49-F238E27FC236}">
                <a16:creationId xmlns:a16="http://schemas.microsoft.com/office/drawing/2014/main" id="{CF2B8052-67D5-401C-8B2E-DA9581C390D6}"/>
              </a:ext>
            </a:extLst>
          </p:cNvPr>
          <p:cNvSpPr txBox="1"/>
          <p:nvPr/>
        </p:nvSpPr>
        <p:spPr>
          <a:xfrm>
            <a:off x="1139561" y="3975200"/>
            <a:ext cx="2852063" cy="492443"/>
          </a:xfrm>
          <a:prstGeom prst="rect">
            <a:avLst/>
          </a:prstGeom>
          <a:noFill/>
        </p:spPr>
        <p:txBody>
          <a:bodyPr wrap="none" rtlCol="0">
            <a:spAutoFit/>
          </a:bodyPr>
          <a:lstStyle>
            <a:defPPr>
              <a:defRPr lang="zh-CN"/>
            </a:defPPr>
            <a:lvl1pPr>
              <a:defRPr sz="2600">
                <a:latin typeface="思源黑体 CN Light" panose="020B0300000000000000" pitchFamily="34" charset="-122"/>
                <a:ea typeface="思源黑体 CN Light" panose="020B0300000000000000" pitchFamily="34" charset="-122"/>
              </a:defRPr>
            </a:lvl1pPr>
          </a:lstStyle>
          <a:p>
            <a:r>
              <a:rPr lang="zh-CN" altLang="en-US" dirty="0"/>
              <a:t>标题字体（西文）</a:t>
            </a:r>
          </a:p>
        </p:txBody>
      </p:sp>
      <p:sp>
        <p:nvSpPr>
          <p:cNvPr id="8" name="文本框 7">
            <a:extLst>
              <a:ext uri="{FF2B5EF4-FFF2-40B4-BE49-F238E27FC236}">
                <a16:creationId xmlns:a16="http://schemas.microsoft.com/office/drawing/2014/main" id="{6CBCCD99-5A45-4AED-B5DC-A44FB54C89FB}"/>
              </a:ext>
            </a:extLst>
          </p:cNvPr>
          <p:cNvSpPr txBox="1"/>
          <p:nvPr/>
        </p:nvSpPr>
        <p:spPr>
          <a:xfrm>
            <a:off x="1139561" y="4813871"/>
            <a:ext cx="1107996" cy="646331"/>
          </a:xfrm>
          <a:prstGeom prst="rect">
            <a:avLst/>
          </a:prstGeom>
          <a:noFill/>
        </p:spPr>
        <p:txBody>
          <a:bodyPr wrap="none" rtlCol="0">
            <a:spAutoFit/>
          </a:bodyPr>
          <a:lstStyle/>
          <a:p>
            <a:r>
              <a:rPr lang="en-US" altLang="zh-CN" sz="3600" dirty="0">
                <a:latin typeface="+mj-lt"/>
                <a:ea typeface="思源黑体 CN Bold" panose="020B0800000000000000" pitchFamily="34" charset="-122"/>
              </a:rPr>
              <a:t>Arial</a:t>
            </a:r>
            <a:endParaRPr lang="zh-CN" altLang="en-US" sz="3600" dirty="0">
              <a:latin typeface="+mj-lt"/>
              <a:ea typeface="思源黑体 CN Bold" panose="020B0800000000000000" pitchFamily="34" charset="-122"/>
            </a:endParaRPr>
          </a:p>
        </p:txBody>
      </p:sp>
    </p:spTree>
    <p:extLst>
      <p:ext uri="{BB962C8B-B14F-4D97-AF65-F5344CB8AC3E}">
        <p14:creationId xmlns:p14="http://schemas.microsoft.com/office/powerpoint/2010/main" val="33616841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02C06DFE-3DFF-450E-B837-AA6970391004}"/>
              </a:ext>
            </a:extLst>
          </p:cNvPr>
          <p:cNvSpPr>
            <a:spLocks noGrp="1"/>
          </p:cNvSpPr>
          <p:nvPr>
            <p:ph type="title"/>
          </p:nvPr>
        </p:nvSpPr>
        <p:spPr/>
        <p:txBody>
          <a:bodyPr/>
          <a:lstStyle/>
          <a:p>
            <a:r>
              <a:rPr lang="zh-CN" altLang="en-US" dirty="0"/>
              <a:t>本页是一段内容</a:t>
            </a:r>
          </a:p>
        </p:txBody>
      </p:sp>
      <p:pic>
        <p:nvPicPr>
          <p:cNvPr id="8" name="图片占位符 7">
            <a:extLst>
              <a:ext uri="{FF2B5EF4-FFF2-40B4-BE49-F238E27FC236}">
                <a16:creationId xmlns:a16="http://schemas.microsoft.com/office/drawing/2014/main" id="{F038CCE7-C857-4E6B-A64A-4E53D29B3D71}"/>
              </a:ext>
            </a:extLst>
          </p:cNvPr>
          <p:cNvPicPr>
            <a:picLocks noGrp="1" noChangeAspect="1"/>
          </p:cNvPicPr>
          <p:nvPr>
            <p:ph type="pic" sz="quarter" idx="10"/>
          </p:nvPr>
        </p:nvPicPr>
        <p:blipFill rotWithShape="1">
          <a:blip r:embed="rId2" cstate="email">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rcRect/>
          <a:stretch/>
        </p:blipFill>
        <p:spPr/>
      </p:pic>
      <p:sp>
        <p:nvSpPr>
          <p:cNvPr id="9" name="矩形 8">
            <a:extLst>
              <a:ext uri="{FF2B5EF4-FFF2-40B4-BE49-F238E27FC236}">
                <a16:creationId xmlns:a16="http://schemas.microsoft.com/office/drawing/2014/main" id="{150C3DD8-A6FF-4925-87CE-660CD7A888DD}"/>
              </a:ext>
            </a:extLst>
          </p:cNvPr>
          <p:cNvSpPr/>
          <p:nvPr/>
        </p:nvSpPr>
        <p:spPr>
          <a:xfrm>
            <a:off x="660400" y="3913624"/>
            <a:ext cx="3191510" cy="857250"/>
          </a:xfrm>
          <a:prstGeom prst="rect">
            <a:avLst/>
          </a:prstGeom>
          <a:solidFill>
            <a:schemeClr val="accent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400" b="1" dirty="0">
                <a:solidFill>
                  <a:schemeClr val="bg1"/>
                </a:solidFill>
                <a:latin typeface="+mn-ea"/>
              </a:rPr>
              <a:t>输入小标题</a:t>
            </a:r>
          </a:p>
        </p:txBody>
      </p:sp>
      <p:sp>
        <p:nvSpPr>
          <p:cNvPr id="11" name="文本占位符 20">
            <a:extLst>
              <a:ext uri="{FF2B5EF4-FFF2-40B4-BE49-F238E27FC236}">
                <a16:creationId xmlns:a16="http://schemas.microsoft.com/office/drawing/2014/main" id="{3EAA530B-2086-4822-A72B-3FBF2E1C73B2}"/>
              </a:ext>
            </a:extLst>
          </p:cNvPr>
          <p:cNvSpPr txBox="1">
            <a:spLocks/>
          </p:cNvSpPr>
          <p:nvPr/>
        </p:nvSpPr>
        <p:spPr>
          <a:xfrm>
            <a:off x="660400" y="4983480"/>
            <a:ext cx="10858500" cy="1252220"/>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内容输入小标题内容输入小标题内容输入小标题内容输入小标题内容输入小标题内容输入小标题内容输入小标题内容输入小标题内容输入小标题内容输入小标题内容输入小标题内容输入小标题内容输入小标题内容输入小标题内容</a:t>
            </a:r>
          </a:p>
        </p:txBody>
      </p:sp>
    </p:spTree>
    <p:extLst>
      <p:ext uri="{BB962C8B-B14F-4D97-AF65-F5344CB8AC3E}">
        <p14:creationId xmlns:p14="http://schemas.microsoft.com/office/powerpoint/2010/main" val="33079341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408704A-6283-45DA-8D91-6FEB3BCD3B3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0400" y="1413329"/>
            <a:ext cx="7947660" cy="4470558"/>
          </a:xfrm>
          <a:prstGeom prst="rect">
            <a:avLst/>
          </a:prstGeom>
        </p:spPr>
      </p:pic>
      <p:sp>
        <p:nvSpPr>
          <p:cNvPr id="3" name="文本框 2">
            <a:extLst>
              <a:ext uri="{FF2B5EF4-FFF2-40B4-BE49-F238E27FC236}">
                <a16:creationId xmlns:a16="http://schemas.microsoft.com/office/drawing/2014/main" id="{A2CCB17E-D7FF-40AF-8106-84314320BA8D}"/>
              </a:ext>
            </a:extLst>
          </p:cNvPr>
          <p:cNvSpPr txBox="1"/>
          <p:nvPr/>
        </p:nvSpPr>
        <p:spPr>
          <a:xfrm>
            <a:off x="911810" y="217899"/>
            <a:ext cx="3262432" cy="707886"/>
          </a:xfrm>
          <a:prstGeom prst="rect">
            <a:avLst/>
          </a:prstGeom>
          <a:noFill/>
        </p:spPr>
        <p:txBody>
          <a:bodyPr wrap="none" rtlCol="0">
            <a:spAutoFit/>
          </a:bodyPr>
          <a:lstStyle/>
          <a:p>
            <a:r>
              <a:rPr lang="zh-CN" altLang="en-US" sz="4000" b="1" dirty="0">
                <a:latin typeface="+mj-ea"/>
                <a:ea typeface="+mj-ea"/>
              </a:rPr>
              <a:t>字号大小规范</a:t>
            </a:r>
          </a:p>
        </p:txBody>
      </p:sp>
      <p:sp>
        <p:nvSpPr>
          <p:cNvPr id="5" name="标注: 线形 4">
            <a:extLst>
              <a:ext uri="{FF2B5EF4-FFF2-40B4-BE49-F238E27FC236}">
                <a16:creationId xmlns:a16="http://schemas.microsoft.com/office/drawing/2014/main" id="{BFD36E54-2846-4D83-987A-E2820E598546}"/>
              </a:ext>
            </a:extLst>
          </p:cNvPr>
          <p:cNvSpPr/>
          <p:nvPr/>
        </p:nvSpPr>
        <p:spPr>
          <a:xfrm>
            <a:off x="8823960" y="1544811"/>
            <a:ext cx="2707640" cy="612648"/>
          </a:xfrm>
          <a:prstGeom prst="borderCallout1">
            <a:avLst>
              <a:gd name="adj1" fmla="val 54198"/>
              <a:gd name="adj2" fmla="val -833"/>
              <a:gd name="adj3" fmla="val 54486"/>
              <a:gd name="adj4" fmla="val -175649"/>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accent1"/>
                </a:solidFill>
              </a:rPr>
              <a:t>顶部</a:t>
            </a:r>
            <a:r>
              <a:rPr lang="en-US" altLang="zh-CN" sz="2800" b="1" dirty="0">
                <a:solidFill>
                  <a:schemeClr val="accent1"/>
                </a:solidFill>
              </a:rPr>
              <a:t>28</a:t>
            </a:r>
            <a:r>
              <a:rPr lang="zh-CN" altLang="en-US" sz="2800" b="1" dirty="0">
                <a:solidFill>
                  <a:schemeClr val="accent1"/>
                </a:solidFill>
              </a:rPr>
              <a:t>号加粗</a:t>
            </a:r>
          </a:p>
        </p:txBody>
      </p:sp>
      <p:sp>
        <p:nvSpPr>
          <p:cNvPr id="6" name="标注: 线形 5">
            <a:extLst>
              <a:ext uri="{FF2B5EF4-FFF2-40B4-BE49-F238E27FC236}">
                <a16:creationId xmlns:a16="http://schemas.microsoft.com/office/drawing/2014/main" id="{BA4AF786-D0DF-44BF-A059-0FF7A25E1A25}"/>
              </a:ext>
            </a:extLst>
          </p:cNvPr>
          <p:cNvSpPr/>
          <p:nvPr/>
        </p:nvSpPr>
        <p:spPr>
          <a:xfrm>
            <a:off x="8823960" y="2706793"/>
            <a:ext cx="2707640" cy="612648"/>
          </a:xfrm>
          <a:prstGeom prst="borderCallout1">
            <a:avLst>
              <a:gd name="adj1" fmla="val 54198"/>
              <a:gd name="adj2" fmla="val -833"/>
              <a:gd name="adj3" fmla="val 53390"/>
              <a:gd name="adj4" fmla="val -96132"/>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1"/>
                </a:solidFill>
              </a:rPr>
              <a:t>小标题均</a:t>
            </a:r>
            <a:r>
              <a:rPr lang="en-US" altLang="zh-CN" sz="2400" b="1" dirty="0">
                <a:solidFill>
                  <a:schemeClr val="accent1"/>
                </a:solidFill>
              </a:rPr>
              <a:t>24</a:t>
            </a:r>
            <a:r>
              <a:rPr lang="zh-CN" altLang="en-US" sz="2400" b="1" dirty="0">
                <a:solidFill>
                  <a:schemeClr val="accent1"/>
                </a:solidFill>
              </a:rPr>
              <a:t>号加粗</a:t>
            </a:r>
          </a:p>
        </p:txBody>
      </p:sp>
      <p:sp>
        <p:nvSpPr>
          <p:cNvPr id="7" name="标注: 线形 6">
            <a:extLst>
              <a:ext uri="{FF2B5EF4-FFF2-40B4-BE49-F238E27FC236}">
                <a16:creationId xmlns:a16="http://schemas.microsoft.com/office/drawing/2014/main" id="{74D83ECE-7CFF-4B3A-9A39-0427B8E68D05}"/>
              </a:ext>
            </a:extLst>
          </p:cNvPr>
          <p:cNvSpPr/>
          <p:nvPr/>
        </p:nvSpPr>
        <p:spPr>
          <a:xfrm>
            <a:off x="8823960" y="3868775"/>
            <a:ext cx="2707640" cy="786370"/>
          </a:xfrm>
          <a:prstGeom prst="borderCallout1">
            <a:avLst>
              <a:gd name="adj1" fmla="val 54198"/>
              <a:gd name="adj2" fmla="val -833"/>
              <a:gd name="adj3" fmla="val 54397"/>
              <a:gd name="adj4" fmla="val -25976"/>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lumMod val="65000"/>
                    <a:lumOff val="35000"/>
                  </a:schemeClr>
                </a:solidFill>
              </a:rPr>
              <a:t>正文内容均</a:t>
            </a:r>
            <a:r>
              <a:rPr lang="en-US" altLang="zh-CN" sz="2000" dirty="0">
                <a:solidFill>
                  <a:schemeClr val="tx1">
                    <a:lumMod val="65000"/>
                    <a:lumOff val="35000"/>
                  </a:schemeClr>
                </a:solidFill>
              </a:rPr>
              <a:t>20</a:t>
            </a:r>
            <a:r>
              <a:rPr lang="zh-CN" altLang="en-US" sz="2000" dirty="0">
                <a:solidFill>
                  <a:schemeClr val="tx1">
                    <a:lumMod val="65000"/>
                    <a:lumOff val="35000"/>
                  </a:schemeClr>
                </a:solidFill>
              </a:rPr>
              <a:t>号</a:t>
            </a:r>
            <a:endParaRPr lang="en-US" altLang="zh-CN" sz="2000" dirty="0">
              <a:solidFill>
                <a:schemeClr val="tx1">
                  <a:lumMod val="65000"/>
                  <a:lumOff val="35000"/>
                </a:schemeClr>
              </a:solidFill>
            </a:endParaRPr>
          </a:p>
          <a:p>
            <a:pPr algn="ctr"/>
            <a:r>
              <a:rPr lang="zh-CN" altLang="en-US" sz="2000" dirty="0">
                <a:solidFill>
                  <a:schemeClr val="tx1">
                    <a:lumMod val="65000"/>
                    <a:lumOff val="35000"/>
                  </a:schemeClr>
                </a:solidFill>
              </a:rPr>
              <a:t>行距均为 </a:t>
            </a:r>
            <a:r>
              <a:rPr lang="en-US" altLang="zh-CN" sz="2000" dirty="0">
                <a:solidFill>
                  <a:schemeClr val="tx1">
                    <a:lumMod val="65000"/>
                    <a:lumOff val="35000"/>
                  </a:schemeClr>
                </a:solidFill>
              </a:rPr>
              <a:t>1.2 </a:t>
            </a:r>
            <a:r>
              <a:rPr lang="zh-CN" altLang="en-US" sz="2000" dirty="0">
                <a:solidFill>
                  <a:schemeClr val="tx1">
                    <a:lumMod val="65000"/>
                    <a:lumOff val="35000"/>
                  </a:schemeClr>
                </a:solidFill>
              </a:rPr>
              <a:t>倍</a:t>
            </a:r>
          </a:p>
        </p:txBody>
      </p:sp>
      <p:sp>
        <p:nvSpPr>
          <p:cNvPr id="8" name="标注: 线形 7">
            <a:extLst>
              <a:ext uri="{FF2B5EF4-FFF2-40B4-BE49-F238E27FC236}">
                <a16:creationId xmlns:a16="http://schemas.microsoft.com/office/drawing/2014/main" id="{832FAA9B-F43E-4C75-A26A-F882A67ADB4A}"/>
              </a:ext>
            </a:extLst>
          </p:cNvPr>
          <p:cNvSpPr/>
          <p:nvPr/>
        </p:nvSpPr>
        <p:spPr>
          <a:xfrm>
            <a:off x="8811260" y="4938912"/>
            <a:ext cx="2707640" cy="612648"/>
          </a:xfrm>
          <a:prstGeom prst="borderCallout1">
            <a:avLst>
              <a:gd name="adj1" fmla="val 54198"/>
              <a:gd name="adj2" fmla="val -833"/>
              <a:gd name="adj3" fmla="val 54575"/>
              <a:gd name="adj4" fmla="val -150735"/>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65000"/>
                    <a:lumOff val="35000"/>
                  </a:schemeClr>
                </a:solidFill>
              </a:rPr>
              <a:t>图表图例均</a:t>
            </a:r>
            <a:r>
              <a:rPr lang="en-US" altLang="zh-CN" dirty="0">
                <a:solidFill>
                  <a:schemeClr val="tx1">
                    <a:lumMod val="65000"/>
                    <a:lumOff val="35000"/>
                  </a:schemeClr>
                </a:solidFill>
              </a:rPr>
              <a:t>18</a:t>
            </a:r>
            <a:r>
              <a:rPr lang="zh-CN" altLang="en-US" dirty="0">
                <a:solidFill>
                  <a:schemeClr val="tx1">
                    <a:lumMod val="65000"/>
                    <a:lumOff val="35000"/>
                  </a:schemeClr>
                </a:solidFill>
              </a:rPr>
              <a:t>号</a:t>
            </a:r>
          </a:p>
        </p:txBody>
      </p:sp>
    </p:spTree>
    <p:extLst>
      <p:ext uri="{BB962C8B-B14F-4D97-AF65-F5344CB8AC3E}">
        <p14:creationId xmlns:p14="http://schemas.microsoft.com/office/powerpoint/2010/main" val="39014549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57" name="直接连接符 56">
            <a:extLst>
              <a:ext uri="{FF2B5EF4-FFF2-40B4-BE49-F238E27FC236}">
                <a16:creationId xmlns:a16="http://schemas.microsoft.com/office/drawing/2014/main" id="{2F67815F-E290-402C-AA5B-FA1CF2D25702}"/>
              </a:ext>
            </a:extLst>
          </p:cNvPr>
          <p:cNvCxnSpPr>
            <a:cxnSpLocks/>
          </p:cNvCxnSpPr>
          <p:nvPr/>
        </p:nvCxnSpPr>
        <p:spPr>
          <a:xfrm flipV="1">
            <a:off x="0" y="0"/>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F9EF7F4A-3B71-4155-A4DF-DF91A4F9ACD6}"/>
              </a:ext>
            </a:extLst>
          </p:cNvPr>
          <p:cNvCxnSpPr>
            <a:cxnSpLocks/>
          </p:cNvCxnSpPr>
          <p:nvPr/>
        </p:nvCxnSpPr>
        <p:spPr>
          <a:xfrm flipV="1">
            <a:off x="3842657" y="-2857158"/>
            <a:ext cx="0" cy="68580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157" name="文本框 156">
            <a:extLst>
              <a:ext uri="{FF2B5EF4-FFF2-40B4-BE49-F238E27FC236}">
                <a16:creationId xmlns:a16="http://schemas.microsoft.com/office/drawing/2014/main" id="{E7A92B7C-6C01-4A9E-8820-DB2B71C5D39C}"/>
              </a:ext>
            </a:extLst>
          </p:cNvPr>
          <p:cNvSpPr txBox="1"/>
          <p:nvPr/>
        </p:nvSpPr>
        <p:spPr>
          <a:xfrm>
            <a:off x="911810" y="217899"/>
            <a:ext cx="2236510" cy="707886"/>
          </a:xfrm>
          <a:prstGeom prst="rect">
            <a:avLst/>
          </a:prstGeom>
          <a:noFill/>
        </p:spPr>
        <p:txBody>
          <a:bodyPr wrap="none" rtlCol="0">
            <a:spAutoFit/>
          </a:bodyPr>
          <a:lstStyle/>
          <a:p>
            <a:r>
              <a:rPr lang="zh-CN" altLang="en-US" sz="4000" b="1" dirty="0">
                <a:latin typeface="+mj-ea"/>
                <a:ea typeface="+mj-ea"/>
              </a:rPr>
              <a:t>配色规范</a:t>
            </a:r>
          </a:p>
        </p:txBody>
      </p:sp>
      <p:sp>
        <p:nvSpPr>
          <p:cNvPr id="2" name="椭圆 1">
            <a:extLst>
              <a:ext uri="{FF2B5EF4-FFF2-40B4-BE49-F238E27FC236}">
                <a16:creationId xmlns:a16="http://schemas.microsoft.com/office/drawing/2014/main" id="{9385D3BB-45AA-447A-A013-48288CCF3C8B}"/>
              </a:ext>
            </a:extLst>
          </p:cNvPr>
          <p:cNvSpPr/>
          <p:nvPr/>
        </p:nvSpPr>
        <p:spPr>
          <a:xfrm>
            <a:off x="1039588" y="2323996"/>
            <a:ext cx="1567540" cy="15675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045103EF-2C64-4292-A234-6A87C164F52D}"/>
              </a:ext>
            </a:extLst>
          </p:cNvPr>
          <p:cNvSpPr/>
          <p:nvPr/>
        </p:nvSpPr>
        <p:spPr>
          <a:xfrm>
            <a:off x="2748645" y="2323996"/>
            <a:ext cx="1567540" cy="15675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id="{C97DAD26-CF1A-4136-89C0-163AEE1676E4}"/>
              </a:ext>
            </a:extLst>
          </p:cNvPr>
          <p:cNvSpPr/>
          <p:nvPr/>
        </p:nvSpPr>
        <p:spPr>
          <a:xfrm>
            <a:off x="4457702" y="2323996"/>
            <a:ext cx="1567540" cy="15675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id="{6B5D6DFE-6D23-40EA-AD83-160C31003409}"/>
              </a:ext>
            </a:extLst>
          </p:cNvPr>
          <p:cNvSpPr/>
          <p:nvPr/>
        </p:nvSpPr>
        <p:spPr>
          <a:xfrm>
            <a:off x="6166759" y="2323996"/>
            <a:ext cx="1567540" cy="156754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id="{37AD4131-19B3-478F-A57A-2EA1D4D86BE4}"/>
              </a:ext>
            </a:extLst>
          </p:cNvPr>
          <p:cNvSpPr/>
          <p:nvPr/>
        </p:nvSpPr>
        <p:spPr>
          <a:xfrm>
            <a:off x="7875816" y="2323996"/>
            <a:ext cx="1567540" cy="156754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a:extLst>
              <a:ext uri="{FF2B5EF4-FFF2-40B4-BE49-F238E27FC236}">
                <a16:creationId xmlns:a16="http://schemas.microsoft.com/office/drawing/2014/main" id="{BBD5BF2C-343B-40EC-90F0-9E67CC29855D}"/>
              </a:ext>
            </a:extLst>
          </p:cNvPr>
          <p:cNvSpPr/>
          <p:nvPr/>
        </p:nvSpPr>
        <p:spPr>
          <a:xfrm>
            <a:off x="9584873" y="2323996"/>
            <a:ext cx="1567540" cy="156754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E81BF42E-97BE-4155-B922-90151F313451}"/>
              </a:ext>
            </a:extLst>
          </p:cNvPr>
          <p:cNvSpPr txBox="1"/>
          <p:nvPr/>
        </p:nvSpPr>
        <p:spPr>
          <a:xfrm>
            <a:off x="1371952" y="4507172"/>
            <a:ext cx="902811" cy="523220"/>
          </a:xfrm>
          <a:prstGeom prst="rect">
            <a:avLst/>
          </a:prstGeom>
          <a:noFill/>
        </p:spPr>
        <p:txBody>
          <a:bodyPr wrap="none" rtlCol="0">
            <a:spAutoFit/>
          </a:bodyPr>
          <a:lstStyle/>
          <a:p>
            <a:r>
              <a:rPr lang="zh-CN" altLang="en-US" sz="2800" b="1" dirty="0"/>
              <a:t>主色</a:t>
            </a:r>
          </a:p>
        </p:txBody>
      </p:sp>
      <p:sp>
        <p:nvSpPr>
          <p:cNvPr id="19" name="文本框 18">
            <a:extLst>
              <a:ext uri="{FF2B5EF4-FFF2-40B4-BE49-F238E27FC236}">
                <a16:creationId xmlns:a16="http://schemas.microsoft.com/office/drawing/2014/main" id="{0C18FBD3-12B4-4F7C-86D8-0EA0061F306A}"/>
              </a:ext>
            </a:extLst>
          </p:cNvPr>
          <p:cNvSpPr txBox="1"/>
          <p:nvPr/>
        </p:nvSpPr>
        <p:spPr>
          <a:xfrm>
            <a:off x="5394299" y="4507172"/>
            <a:ext cx="1261885" cy="523220"/>
          </a:xfrm>
          <a:prstGeom prst="rect">
            <a:avLst/>
          </a:prstGeom>
          <a:noFill/>
        </p:spPr>
        <p:txBody>
          <a:bodyPr wrap="none" rtlCol="0">
            <a:spAutoFit/>
          </a:bodyPr>
          <a:lstStyle/>
          <a:p>
            <a:pPr algn="ctr"/>
            <a:r>
              <a:rPr lang="zh-CN" altLang="en-US" sz="2800" b="1" dirty="0"/>
              <a:t>辅助色</a:t>
            </a:r>
          </a:p>
        </p:txBody>
      </p:sp>
      <p:sp>
        <p:nvSpPr>
          <p:cNvPr id="20" name="文本框 19">
            <a:extLst>
              <a:ext uri="{FF2B5EF4-FFF2-40B4-BE49-F238E27FC236}">
                <a16:creationId xmlns:a16="http://schemas.microsoft.com/office/drawing/2014/main" id="{F640FEC6-7396-41EC-BD20-5E5474E1B3BD}"/>
              </a:ext>
            </a:extLst>
          </p:cNvPr>
          <p:cNvSpPr txBox="1"/>
          <p:nvPr/>
        </p:nvSpPr>
        <p:spPr>
          <a:xfrm>
            <a:off x="9737701" y="4507172"/>
            <a:ext cx="1261884" cy="523220"/>
          </a:xfrm>
          <a:prstGeom prst="rect">
            <a:avLst/>
          </a:prstGeom>
          <a:noFill/>
        </p:spPr>
        <p:txBody>
          <a:bodyPr wrap="none" rtlCol="0">
            <a:spAutoFit/>
          </a:bodyPr>
          <a:lstStyle/>
          <a:p>
            <a:r>
              <a:rPr lang="zh-CN" altLang="en-US" sz="2800" b="1" dirty="0"/>
              <a:t>点缀色</a:t>
            </a:r>
          </a:p>
        </p:txBody>
      </p:sp>
    </p:spTree>
    <p:extLst>
      <p:ext uri="{BB962C8B-B14F-4D97-AF65-F5344CB8AC3E}">
        <p14:creationId xmlns:p14="http://schemas.microsoft.com/office/powerpoint/2010/main" val="26839046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Freeform 199">
            <a:extLst>
              <a:ext uri="{FF2B5EF4-FFF2-40B4-BE49-F238E27FC236}">
                <a16:creationId xmlns:a16="http://schemas.microsoft.com/office/drawing/2014/main" id="{3C8BDA20-078F-4381-88FD-8BBED316C2AD}"/>
              </a:ext>
            </a:extLst>
          </p:cNvPr>
          <p:cNvSpPr>
            <a:spLocks noChangeArrowheads="1"/>
          </p:cNvSpPr>
          <p:nvPr/>
        </p:nvSpPr>
        <p:spPr bwMode="auto">
          <a:xfrm>
            <a:off x="889362" y="4892126"/>
            <a:ext cx="310561" cy="271009"/>
          </a:xfrm>
          <a:custGeom>
            <a:avLst/>
            <a:gdLst>
              <a:gd name="T0" fmla="*/ 0 w 934"/>
              <a:gd name="T1" fmla="*/ 239 h 815"/>
              <a:gd name="T2" fmla="*/ 0 w 934"/>
              <a:gd name="T3" fmla="*/ 239 h 815"/>
              <a:gd name="T4" fmla="*/ 463 w 934"/>
              <a:gd name="T5" fmla="*/ 814 h 815"/>
              <a:gd name="T6" fmla="*/ 933 w 934"/>
              <a:gd name="T7" fmla="*/ 239 h 815"/>
              <a:gd name="T8" fmla="*/ 702 w 934"/>
              <a:gd name="T9" fmla="*/ 0 h 815"/>
              <a:gd name="T10" fmla="*/ 463 w 934"/>
              <a:gd name="T11" fmla="*/ 209 h 815"/>
              <a:gd name="T12" fmla="*/ 224 w 934"/>
              <a:gd name="T13" fmla="*/ 0 h 815"/>
              <a:gd name="T14" fmla="*/ 0 w 934"/>
              <a:gd name="T15" fmla="*/ 239 h 8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5">
                <a:moveTo>
                  <a:pt x="0" y="239"/>
                </a:moveTo>
                <a:lnTo>
                  <a:pt x="0" y="239"/>
                </a:lnTo>
                <a:cubicBezTo>
                  <a:pt x="0" y="537"/>
                  <a:pt x="463" y="814"/>
                  <a:pt x="463" y="814"/>
                </a:cubicBezTo>
                <a:cubicBezTo>
                  <a:pt x="463" y="814"/>
                  <a:pt x="933" y="537"/>
                  <a:pt x="933" y="239"/>
                </a:cubicBezTo>
                <a:cubicBezTo>
                  <a:pt x="933" y="119"/>
                  <a:pt x="844" y="0"/>
                  <a:pt x="702" y="0"/>
                </a:cubicBezTo>
                <a:cubicBezTo>
                  <a:pt x="583" y="0"/>
                  <a:pt x="463" y="90"/>
                  <a:pt x="463" y="209"/>
                </a:cubicBezTo>
                <a:cubicBezTo>
                  <a:pt x="463" y="90"/>
                  <a:pt x="351" y="0"/>
                  <a:pt x="224" y="0"/>
                </a:cubicBezTo>
                <a:cubicBezTo>
                  <a:pt x="90" y="0"/>
                  <a:pt x="0" y="119"/>
                  <a:pt x="0" y="23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6" name="Freeform 200">
            <a:extLst>
              <a:ext uri="{FF2B5EF4-FFF2-40B4-BE49-F238E27FC236}">
                <a16:creationId xmlns:a16="http://schemas.microsoft.com/office/drawing/2014/main" id="{9B53E63C-71E0-4EFA-8727-27D60255FA6A}"/>
              </a:ext>
            </a:extLst>
          </p:cNvPr>
          <p:cNvSpPr>
            <a:spLocks noChangeArrowheads="1"/>
          </p:cNvSpPr>
          <p:nvPr/>
        </p:nvSpPr>
        <p:spPr bwMode="auto">
          <a:xfrm>
            <a:off x="1572010" y="4871618"/>
            <a:ext cx="231456" cy="310561"/>
          </a:xfrm>
          <a:custGeom>
            <a:avLst/>
            <a:gdLst>
              <a:gd name="T0" fmla="*/ 351 w 695"/>
              <a:gd name="T1" fmla="*/ 934 h 935"/>
              <a:gd name="T2" fmla="*/ 694 w 695"/>
              <a:gd name="T3" fmla="*/ 463 h 935"/>
              <a:gd name="T4" fmla="*/ 351 w 695"/>
              <a:gd name="T5" fmla="*/ 0 h 935"/>
              <a:gd name="T6" fmla="*/ 0 w 695"/>
              <a:gd name="T7" fmla="*/ 463 h 935"/>
              <a:gd name="T8" fmla="*/ 351 w 695"/>
              <a:gd name="T9" fmla="*/ 934 h 935"/>
            </a:gdLst>
            <a:ahLst/>
            <a:cxnLst>
              <a:cxn ang="0">
                <a:pos x="T0" y="T1"/>
              </a:cxn>
              <a:cxn ang="0">
                <a:pos x="T2" y="T3"/>
              </a:cxn>
              <a:cxn ang="0">
                <a:pos x="T4" y="T5"/>
              </a:cxn>
              <a:cxn ang="0">
                <a:pos x="T6" y="T7"/>
              </a:cxn>
              <a:cxn ang="0">
                <a:pos x="T8" y="T9"/>
              </a:cxn>
            </a:cxnLst>
            <a:rect l="0" t="0" r="r" b="b"/>
            <a:pathLst>
              <a:path w="695" h="935">
                <a:moveTo>
                  <a:pt x="351" y="934"/>
                </a:moveTo>
                <a:lnTo>
                  <a:pt x="694" y="463"/>
                </a:lnTo>
                <a:lnTo>
                  <a:pt x="351" y="0"/>
                </a:lnTo>
                <a:lnTo>
                  <a:pt x="0" y="463"/>
                </a:lnTo>
                <a:lnTo>
                  <a:pt x="351" y="934"/>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7" name="Freeform 201">
            <a:extLst>
              <a:ext uri="{FF2B5EF4-FFF2-40B4-BE49-F238E27FC236}">
                <a16:creationId xmlns:a16="http://schemas.microsoft.com/office/drawing/2014/main" id="{4CA4FF8E-ECF6-4CFB-8752-3E3C4D42E79D}"/>
              </a:ext>
            </a:extLst>
          </p:cNvPr>
          <p:cNvSpPr>
            <a:spLocks noChangeArrowheads="1"/>
          </p:cNvSpPr>
          <p:nvPr/>
        </p:nvSpPr>
        <p:spPr bwMode="auto">
          <a:xfrm>
            <a:off x="2177018" y="4871618"/>
            <a:ext cx="290053" cy="310561"/>
          </a:xfrm>
          <a:custGeom>
            <a:avLst/>
            <a:gdLst>
              <a:gd name="T0" fmla="*/ 432 w 874"/>
              <a:gd name="T1" fmla="*/ 934 h 935"/>
              <a:gd name="T2" fmla="*/ 432 w 874"/>
              <a:gd name="T3" fmla="*/ 934 h 935"/>
              <a:gd name="T4" fmla="*/ 567 w 874"/>
              <a:gd name="T5" fmla="*/ 934 h 935"/>
              <a:gd name="T6" fmla="*/ 462 w 874"/>
              <a:gd name="T7" fmla="*/ 650 h 935"/>
              <a:gd name="T8" fmla="*/ 462 w 874"/>
              <a:gd name="T9" fmla="*/ 553 h 935"/>
              <a:gd name="T10" fmla="*/ 656 w 874"/>
              <a:gd name="T11" fmla="*/ 754 h 935"/>
              <a:gd name="T12" fmla="*/ 873 w 874"/>
              <a:gd name="T13" fmla="*/ 523 h 935"/>
              <a:gd name="T14" fmla="*/ 432 w 874"/>
              <a:gd name="T15" fmla="*/ 0 h 935"/>
              <a:gd name="T16" fmla="*/ 0 w 874"/>
              <a:gd name="T17" fmla="*/ 523 h 935"/>
              <a:gd name="T18" fmla="*/ 223 w 874"/>
              <a:gd name="T19" fmla="*/ 754 h 935"/>
              <a:gd name="T20" fmla="*/ 403 w 874"/>
              <a:gd name="T21" fmla="*/ 553 h 935"/>
              <a:gd name="T22" fmla="*/ 403 w 874"/>
              <a:gd name="T23" fmla="*/ 650 h 935"/>
              <a:gd name="T24" fmla="*/ 298 w 874"/>
              <a:gd name="T25" fmla="*/ 934 h 935"/>
              <a:gd name="T26" fmla="*/ 432 w 874"/>
              <a:gd name="T27" fmla="*/ 934 h 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4" h="935">
                <a:moveTo>
                  <a:pt x="432" y="934"/>
                </a:moveTo>
                <a:lnTo>
                  <a:pt x="432" y="934"/>
                </a:lnTo>
                <a:cubicBezTo>
                  <a:pt x="567" y="934"/>
                  <a:pt x="567" y="934"/>
                  <a:pt x="567" y="934"/>
                </a:cubicBezTo>
                <a:cubicBezTo>
                  <a:pt x="462" y="934"/>
                  <a:pt x="462" y="650"/>
                  <a:pt x="462" y="650"/>
                </a:cubicBezTo>
                <a:cubicBezTo>
                  <a:pt x="462" y="553"/>
                  <a:pt x="462" y="553"/>
                  <a:pt x="462" y="553"/>
                </a:cubicBezTo>
                <a:cubicBezTo>
                  <a:pt x="462" y="672"/>
                  <a:pt x="552" y="754"/>
                  <a:pt x="656" y="754"/>
                </a:cubicBezTo>
                <a:cubicBezTo>
                  <a:pt x="783" y="754"/>
                  <a:pt x="873" y="642"/>
                  <a:pt x="873" y="523"/>
                </a:cubicBezTo>
                <a:cubicBezTo>
                  <a:pt x="873" y="247"/>
                  <a:pt x="432" y="0"/>
                  <a:pt x="432" y="0"/>
                </a:cubicBezTo>
                <a:cubicBezTo>
                  <a:pt x="432" y="0"/>
                  <a:pt x="0" y="247"/>
                  <a:pt x="0" y="523"/>
                </a:cubicBezTo>
                <a:cubicBezTo>
                  <a:pt x="0" y="642"/>
                  <a:pt x="97" y="754"/>
                  <a:pt x="223" y="754"/>
                </a:cubicBezTo>
                <a:cubicBezTo>
                  <a:pt x="328" y="754"/>
                  <a:pt x="395" y="665"/>
                  <a:pt x="403" y="553"/>
                </a:cubicBezTo>
                <a:cubicBezTo>
                  <a:pt x="403" y="650"/>
                  <a:pt x="403" y="650"/>
                  <a:pt x="403" y="650"/>
                </a:cubicBezTo>
                <a:cubicBezTo>
                  <a:pt x="403" y="650"/>
                  <a:pt x="403" y="934"/>
                  <a:pt x="298" y="934"/>
                </a:cubicBezTo>
                <a:cubicBezTo>
                  <a:pt x="432" y="934"/>
                  <a:pt x="432" y="934"/>
                  <a:pt x="432" y="934"/>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8" name="Freeform 202">
            <a:extLst>
              <a:ext uri="{FF2B5EF4-FFF2-40B4-BE49-F238E27FC236}">
                <a16:creationId xmlns:a16="http://schemas.microsoft.com/office/drawing/2014/main" id="{DB0FBF97-E316-4056-AAD4-9952213D24A2}"/>
              </a:ext>
            </a:extLst>
          </p:cNvPr>
          <p:cNvSpPr>
            <a:spLocks noChangeArrowheads="1"/>
          </p:cNvSpPr>
          <p:nvPr/>
        </p:nvSpPr>
        <p:spPr bwMode="auto">
          <a:xfrm>
            <a:off x="2915332" y="5054732"/>
            <a:ext cx="45412" cy="127447"/>
          </a:xfrm>
          <a:custGeom>
            <a:avLst/>
            <a:gdLst>
              <a:gd name="T0" fmla="*/ 105 w 135"/>
              <a:gd name="T1" fmla="*/ 0 h 382"/>
              <a:gd name="T2" fmla="*/ 105 w 135"/>
              <a:gd name="T3" fmla="*/ 0 h 382"/>
              <a:gd name="T4" fmla="*/ 105 w 135"/>
              <a:gd name="T5" fmla="*/ 97 h 382"/>
              <a:gd name="T6" fmla="*/ 0 w 135"/>
              <a:gd name="T7" fmla="*/ 381 h 382"/>
              <a:gd name="T8" fmla="*/ 134 w 135"/>
              <a:gd name="T9" fmla="*/ 381 h 382"/>
            </a:gdLst>
            <a:ahLst/>
            <a:cxnLst>
              <a:cxn ang="0">
                <a:pos x="T0" y="T1"/>
              </a:cxn>
              <a:cxn ang="0">
                <a:pos x="T2" y="T3"/>
              </a:cxn>
              <a:cxn ang="0">
                <a:pos x="T4" y="T5"/>
              </a:cxn>
              <a:cxn ang="0">
                <a:pos x="T6" y="T7"/>
              </a:cxn>
              <a:cxn ang="0">
                <a:pos x="T8" y="T9"/>
              </a:cxn>
            </a:cxnLst>
            <a:rect l="0" t="0" r="r" b="b"/>
            <a:pathLst>
              <a:path w="135" h="382">
                <a:moveTo>
                  <a:pt x="105" y="0"/>
                </a:moveTo>
                <a:lnTo>
                  <a:pt x="105" y="0"/>
                </a:lnTo>
                <a:cubicBezTo>
                  <a:pt x="105" y="97"/>
                  <a:pt x="105" y="97"/>
                  <a:pt x="105" y="97"/>
                </a:cubicBezTo>
                <a:cubicBezTo>
                  <a:pt x="105" y="97"/>
                  <a:pt x="105" y="381"/>
                  <a:pt x="0" y="381"/>
                </a:cubicBezTo>
                <a:cubicBezTo>
                  <a:pt x="134" y="381"/>
                  <a:pt x="134" y="381"/>
                  <a:pt x="134" y="381"/>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9" name="Freeform 203">
            <a:extLst>
              <a:ext uri="{FF2B5EF4-FFF2-40B4-BE49-F238E27FC236}">
                <a16:creationId xmlns:a16="http://schemas.microsoft.com/office/drawing/2014/main" id="{1A8A8154-BF75-4C68-A5B0-B82AE25617D7}"/>
              </a:ext>
            </a:extLst>
          </p:cNvPr>
          <p:cNvSpPr>
            <a:spLocks noChangeArrowheads="1"/>
          </p:cNvSpPr>
          <p:nvPr/>
        </p:nvSpPr>
        <p:spPr bwMode="auto">
          <a:xfrm>
            <a:off x="2960745" y="5054732"/>
            <a:ext cx="45413" cy="127447"/>
          </a:xfrm>
          <a:custGeom>
            <a:avLst/>
            <a:gdLst>
              <a:gd name="T0" fmla="*/ 0 w 136"/>
              <a:gd name="T1" fmla="*/ 381 h 382"/>
              <a:gd name="T2" fmla="*/ 0 w 136"/>
              <a:gd name="T3" fmla="*/ 381 h 382"/>
              <a:gd name="T4" fmla="*/ 135 w 136"/>
              <a:gd name="T5" fmla="*/ 381 h 382"/>
              <a:gd name="T6" fmla="*/ 30 w 136"/>
              <a:gd name="T7" fmla="*/ 97 h 382"/>
              <a:gd name="T8" fmla="*/ 30 w 136"/>
              <a:gd name="T9" fmla="*/ 0 h 382"/>
            </a:gdLst>
            <a:ahLst/>
            <a:cxnLst>
              <a:cxn ang="0">
                <a:pos x="T0" y="T1"/>
              </a:cxn>
              <a:cxn ang="0">
                <a:pos x="T2" y="T3"/>
              </a:cxn>
              <a:cxn ang="0">
                <a:pos x="T4" y="T5"/>
              </a:cxn>
              <a:cxn ang="0">
                <a:pos x="T6" y="T7"/>
              </a:cxn>
              <a:cxn ang="0">
                <a:pos x="T8" y="T9"/>
              </a:cxn>
            </a:cxnLst>
            <a:rect l="0" t="0" r="r" b="b"/>
            <a:pathLst>
              <a:path w="136" h="382">
                <a:moveTo>
                  <a:pt x="0" y="381"/>
                </a:moveTo>
                <a:lnTo>
                  <a:pt x="0" y="381"/>
                </a:lnTo>
                <a:cubicBezTo>
                  <a:pt x="135" y="381"/>
                  <a:pt x="135" y="381"/>
                  <a:pt x="135" y="381"/>
                </a:cubicBezTo>
                <a:cubicBezTo>
                  <a:pt x="30" y="381"/>
                  <a:pt x="30" y="97"/>
                  <a:pt x="30" y="97"/>
                </a:cubicBezTo>
                <a:cubicBezTo>
                  <a:pt x="30" y="0"/>
                  <a:pt x="30" y="0"/>
                  <a:pt x="30" y="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0" name="Freeform 204">
            <a:extLst>
              <a:ext uri="{FF2B5EF4-FFF2-40B4-BE49-F238E27FC236}">
                <a16:creationId xmlns:a16="http://schemas.microsoft.com/office/drawing/2014/main" id="{D4539108-7D03-49B7-B409-3FEC23A63937}"/>
              </a:ext>
            </a:extLst>
          </p:cNvPr>
          <p:cNvSpPr>
            <a:spLocks noChangeArrowheads="1"/>
          </p:cNvSpPr>
          <p:nvPr/>
        </p:nvSpPr>
        <p:spPr bwMode="auto">
          <a:xfrm>
            <a:off x="2803999" y="4881873"/>
            <a:ext cx="310561" cy="235850"/>
          </a:xfrm>
          <a:custGeom>
            <a:avLst/>
            <a:gdLst>
              <a:gd name="T0" fmla="*/ 500 w 934"/>
              <a:gd name="T1" fmla="*/ 523 h 710"/>
              <a:gd name="T2" fmla="*/ 500 w 934"/>
              <a:gd name="T3" fmla="*/ 523 h 710"/>
              <a:gd name="T4" fmla="*/ 731 w 934"/>
              <a:gd name="T5" fmla="*/ 709 h 710"/>
              <a:gd name="T6" fmla="*/ 933 w 934"/>
              <a:gd name="T7" fmla="*/ 508 h 710"/>
              <a:gd name="T8" fmla="*/ 731 w 934"/>
              <a:gd name="T9" fmla="*/ 306 h 710"/>
              <a:gd name="T10" fmla="*/ 620 w 934"/>
              <a:gd name="T11" fmla="*/ 336 h 710"/>
              <a:gd name="T12" fmla="*/ 672 w 934"/>
              <a:gd name="T13" fmla="*/ 202 h 710"/>
              <a:gd name="T14" fmla="*/ 470 w 934"/>
              <a:gd name="T15" fmla="*/ 0 h 710"/>
              <a:gd name="T16" fmla="*/ 269 w 934"/>
              <a:gd name="T17" fmla="*/ 202 h 710"/>
              <a:gd name="T18" fmla="*/ 313 w 934"/>
              <a:gd name="T19" fmla="*/ 336 h 710"/>
              <a:gd name="T20" fmla="*/ 209 w 934"/>
              <a:gd name="T21" fmla="*/ 306 h 710"/>
              <a:gd name="T22" fmla="*/ 0 w 934"/>
              <a:gd name="T23" fmla="*/ 508 h 710"/>
              <a:gd name="T24" fmla="*/ 209 w 934"/>
              <a:gd name="T25" fmla="*/ 709 h 710"/>
              <a:gd name="T26" fmla="*/ 441 w 934"/>
              <a:gd name="T27" fmla="*/ 523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4" h="710">
                <a:moveTo>
                  <a:pt x="500" y="523"/>
                </a:moveTo>
                <a:lnTo>
                  <a:pt x="500" y="523"/>
                </a:lnTo>
                <a:cubicBezTo>
                  <a:pt x="500" y="635"/>
                  <a:pt x="620" y="709"/>
                  <a:pt x="731" y="709"/>
                </a:cubicBezTo>
                <a:cubicBezTo>
                  <a:pt x="843" y="709"/>
                  <a:pt x="933" y="620"/>
                  <a:pt x="933" y="508"/>
                </a:cubicBezTo>
                <a:cubicBezTo>
                  <a:pt x="933" y="396"/>
                  <a:pt x="843" y="306"/>
                  <a:pt x="731" y="306"/>
                </a:cubicBezTo>
                <a:cubicBezTo>
                  <a:pt x="694" y="306"/>
                  <a:pt x="657" y="314"/>
                  <a:pt x="620" y="336"/>
                </a:cubicBezTo>
                <a:cubicBezTo>
                  <a:pt x="650" y="299"/>
                  <a:pt x="672" y="254"/>
                  <a:pt x="672" y="202"/>
                </a:cubicBezTo>
                <a:cubicBezTo>
                  <a:pt x="672" y="90"/>
                  <a:pt x="582" y="0"/>
                  <a:pt x="470" y="0"/>
                </a:cubicBezTo>
                <a:cubicBezTo>
                  <a:pt x="358" y="0"/>
                  <a:pt x="269" y="90"/>
                  <a:pt x="269" y="202"/>
                </a:cubicBezTo>
                <a:cubicBezTo>
                  <a:pt x="269" y="254"/>
                  <a:pt x="284" y="299"/>
                  <a:pt x="313" y="336"/>
                </a:cubicBezTo>
                <a:cubicBezTo>
                  <a:pt x="284" y="314"/>
                  <a:pt x="246" y="306"/>
                  <a:pt x="209" y="306"/>
                </a:cubicBezTo>
                <a:cubicBezTo>
                  <a:pt x="97" y="306"/>
                  <a:pt x="0" y="396"/>
                  <a:pt x="0" y="508"/>
                </a:cubicBezTo>
                <a:cubicBezTo>
                  <a:pt x="0" y="620"/>
                  <a:pt x="97" y="709"/>
                  <a:pt x="209" y="709"/>
                </a:cubicBezTo>
                <a:cubicBezTo>
                  <a:pt x="321" y="709"/>
                  <a:pt x="441" y="635"/>
                  <a:pt x="441" y="523"/>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1" name="Freeform 205">
            <a:extLst>
              <a:ext uri="{FF2B5EF4-FFF2-40B4-BE49-F238E27FC236}">
                <a16:creationId xmlns:a16="http://schemas.microsoft.com/office/drawing/2014/main" id="{95424E5F-D708-4B04-AF07-05008FD60C8D}"/>
              </a:ext>
            </a:extLst>
          </p:cNvPr>
          <p:cNvSpPr>
            <a:spLocks noChangeArrowheads="1"/>
          </p:cNvSpPr>
          <p:nvPr/>
        </p:nvSpPr>
        <p:spPr bwMode="auto">
          <a:xfrm>
            <a:off x="3518876" y="4892126"/>
            <a:ext cx="235850" cy="271009"/>
          </a:xfrm>
          <a:custGeom>
            <a:avLst/>
            <a:gdLst>
              <a:gd name="T0" fmla="*/ 418 w 710"/>
              <a:gd name="T1" fmla="*/ 814 h 815"/>
              <a:gd name="T2" fmla="*/ 0 w 710"/>
              <a:gd name="T3" fmla="*/ 605 h 815"/>
              <a:gd name="T4" fmla="*/ 298 w 710"/>
              <a:gd name="T5" fmla="*/ 0 h 815"/>
              <a:gd name="T6" fmla="*/ 709 w 710"/>
              <a:gd name="T7" fmla="*/ 209 h 815"/>
              <a:gd name="T8" fmla="*/ 418 w 710"/>
              <a:gd name="T9" fmla="*/ 814 h 815"/>
            </a:gdLst>
            <a:ahLst/>
            <a:cxnLst>
              <a:cxn ang="0">
                <a:pos x="T0" y="T1"/>
              </a:cxn>
              <a:cxn ang="0">
                <a:pos x="T2" y="T3"/>
              </a:cxn>
              <a:cxn ang="0">
                <a:pos x="T4" y="T5"/>
              </a:cxn>
              <a:cxn ang="0">
                <a:pos x="T6" y="T7"/>
              </a:cxn>
              <a:cxn ang="0">
                <a:pos x="T8" y="T9"/>
              </a:cxn>
            </a:cxnLst>
            <a:rect l="0" t="0" r="r" b="b"/>
            <a:pathLst>
              <a:path w="710" h="815">
                <a:moveTo>
                  <a:pt x="418" y="814"/>
                </a:moveTo>
                <a:lnTo>
                  <a:pt x="0" y="605"/>
                </a:lnTo>
                <a:lnTo>
                  <a:pt x="298" y="0"/>
                </a:lnTo>
                <a:lnTo>
                  <a:pt x="709" y="209"/>
                </a:lnTo>
                <a:lnTo>
                  <a:pt x="418" y="814"/>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2" name="Freeform 206">
            <a:extLst>
              <a:ext uri="{FF2B5EF4-FFF2-40B4-BE49-F238E27FC236}">
                <a16:creationId xmlns:a16="http://schemas.microsoft.com/office/drawing/2014/main" id="{906DA581-C116-4D07-A323-C6A4F8920F69}"/>
              </a:ext>
            </a:extLst>
          </p:cNvPr>
          <p:cNvSpPr>
            <a:spLocks noChangeArrowheads="1"/>
          </p:cNvSpPr>
          <p:nvPr/>
        </p:nvSpPr>
        <p:spPr bwMode="auto">
          <a:xfrm>
            <a:off x="3444164" y="4896521"/>
            <a:ext cx="153816" cy="265148"/>
          </a:xfrm>
          <a:custGeom>
            <a:avLst/>
            <a:gdLst>
              <a:gd name="T0" fmla="*/ 463 w 464"/>
              <a:gd name="T1" fmla="*/ 119 h 800"/>
              <a:gd name="T2" fmla="*/ 403 w 464"/>
              <a:gd name="T3" fmla="*/ 0 h 800"/>
              <a:gd name="T4" fmla="*/ 0 w 464"/>
              <a:gd name="T5" fmla="*/ 209 h 800"/>
              <a:gd name="T6" fmla="*/ 268 w 464"/>
              <a:gd name="T7" fmla="*/ 799 h 800"/>
              <a:gd name="T8" fmla="*/ 463 w 464"/>
              <a:gd name="T9" fmla="*/ 709 h 800"/>
            </a:gdLst>
            <a:ahLst/>
            <a:cxnLst>
              <a:cxn ang="0">
                <a:pos x="T0" y="T1"/>
              </a:cxn>
              <a:cxn ang="0">
                <a:pos x="T2" y="T3"/>
              </a:cxn>
              <a:cxn ang="0">
                <a:pos x="T4" y="T5"/>
              </a:cxn>
              <a:cxn ang="0">
                <a:pos x="T6" y="T7"/>
              </a:cxn>
              <a:cxn ang="0">
                <a:pos x="T8" y="T9"/>
              </a:cxn>
            </a:cxnLst>
            <a:rect l="0" t="0" r="r" b="b"/>
            <a:pathLst>
              <a:path w="464" h="800">
                <a:moveTo>
                  <a:pt x="463" y="119"/>
                </a:moveTo>
                <a:lnTo>
                  <a:pt x="403" y="0"/>
                </a:lnTo>
                <a:lnTo>
                  <a:pt x="0" y="209"/>
                </a:lnTo>
                <a:lnTo>
                  <a:pt x="268" y="799"/>
                </a:lnTo>
                <a:lnTo>
                  <a:pt x="463" y="709"/>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3" name="Freeform 207">
            <a:extLst>
              <a:ext uri="{FF2B5EF4-FFF2-40B4-BE49-F238E27FC236}">
                <a16:creationId xmlns:a16="http://schemas.microsoft.com/office/drawing/2014/main" id="{E7D7EE9D-D6E4-499C-971B-86F4705DA928}"/>
              </a:ext>
            </a:extLst>
          </p:cNvPr>
          <p:cNvSpPr>
            <a:spLocks noChangeArrowheads="1"/>
          </p:cNvSpPr>
          <p:nvPr/>
        </p:nvSpPr>
        <p:spPr bwMode="auto">
          <a:xfrm>
            <a:off x="3608234" y="4985881"/>
            <a:ext cx="60062" cy="84965"/>
          </a:xfrm>
          <a:custGeom>
            <a:avLst/>
            <a:gdLst>
              <a:gd name="T0" fmla="*/ 14 w 180"/>
              <a:gd name="T1" fmla="*/ 253 h 254"/>
              <a:gd name="T2" fmla="*/ 179 w 180"/>
              <a:gd name="T3" fmla="*/ 179 h 254"/>
              <a:gd name="T4" fmla="*/ 164 w 180"/>
              <a:gd name="T5" fmla="*/ 0 h 254"/>
              <a:gd name="T6" fmla="*/ 0 w 180"/>
              <a:gd name="T7" fmla="*/ 74 h 254"/>
              <a:gd name="T8" fmla="*/ 14 w 180"/>
              <a:gd name="T9" fmla="*/ 253 h 254"/>
            </a:gdLst>
            <a:ahLst/>
            <a:cxnLst>
              <a:cxn ang="0">
                <a:pos x="T0" y="T1"/>
              </a:cxn>
              <a:cxn ang="0">
                <a:pos x="T2" y="T3"/>
              </a:cxn>
              <a:cxn ang="0">
                <a:pos x="T4" y="T5"/>
              </a:cxn>
              <a:cxn ang="0">
                <a:pos x="T6" y="T7"/>
              </a:cxn>
              <a:cxn ang="0">
                <a:pos x="T8" y="T9"/>
              </a:cxn>
            </a:cxnLst>
            <a:rect l="0" t="0" r="r" b="b"/>
            <a:pathLst>
              <a:path w="180" h="254">
                <a:moveTo>
                  <a:pt x="14" y="253"/>
                </a:moveTo>
                <a:lnTo>
                  <a:pt x="179" y="179"/>
                </a:lnTo>
                <a:lnTo>
                  <a:pt x="164" y="0"/>
                </a:lnTo>
                <a:lnTo>
                  <a:pt x="0" y="74"/>
                </a:lnTo>
                <a:lnTo>
                  <a:pt x="14" y="253"/>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4" name="Line 208">
            <a:extLst>
              <a:ext uri="{FF2B5EF4-FFF2-40B4-BE49-F238E27FC236}">
                <a16:creationId xmlns:a16="http://schemas.microsoft.com/office/drawing/2014/main" id="{B6ECD32D-E227-4A5C-A863-6ECBFB1D1702}"/>
              </a:ext>
            </a:extLst>
          </p:cNvPr>
          <p:cNvSpPr>
            <a:spLocks noChangeShapeType="1"/>
          </p:cNvSpPr>
          <p:nvPr/>
        </p:nvSpPr>
        <p:spPr bwMode="auto">
          <a:xfrm flipH="1">
            <a:off x="3621419" y="4911170"/>
            <a:ext cx="7324" cy="1025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5" name="Line 209">
            <a:extLst>
              <a:ext uri="{FF2B5EF4-FFF2-40B4-BE49-F238E27FC236}">
                <a16:creationId xmlns:a16="http://schemas.microsoft.com/office/drawing/2014/main" id="{C99C765F-C710-4524-B1B7-F86993646905}"/>
              </a:ext>
            </a:extLst>
          </p:cNvPr>
          <p:cNvSpPr>
            <a:spLocks noChangeShapeType="1"/>
          </p:cNvSpPr>
          <p:nvPr/>
        </p:nvSpPr>
        <p:spPr bwMode="auto">
          <a:xfrm flipH="1" flipV="1">
            <a:off x="3467604" y="4969767"/>
            <a:ext cx="7325" cy="1318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6" name="Line 210">
            <a:extLst>
              <a:ext uri="{FF2B5EF4-FFF2-40B4-BE49-F238E27FC236}">
                <a16:creationId xmlns:a16="http://schemas.microsoft.com/office/drawing/2014/main" id="{D7CBC8F8-0248-4173-A111-90B2B159AA93}"/>
              </a:ext>
            </a:extLst>
          </p:cNvPr>
          <p:cNvSpPr>
            <a:spLocks noChangeShapeType="1"/>
          </p:cNvSpPr>
          <p:nvPr/>
        </p:nvSpPr>
        <p:spPr bwMode="auto">
          <a:xfrm flipH="1">
            <a:off x="3646322" y="5132372"/>
            <a:ext cx="7325" cy="1025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7" name="Freeform 211">
            <a:extLst>
              <a:ext uri="{FF2B5EF4-FFF2-40B4-BE49-F238E27FC236}">
                <a16:creationId xmlns:a16="http://schemas.microsoft.com/office/drawing/2014/main" id="{B21BDB9B-DC1E-443F-AD0D-3251B03358D9}"/>
              </a:ext>
            </a:extLst>
          </p:cNvPr>
          <p:cNvSpPr>
            <a:spLocks noChangeArrowheads="1"/>
          </p:cNvSpPr>
          <p:nvPr/>
        </p:nvSpPr>
        <p:spPr bwMode="auto">
          <a:xfrm>
            <a:off x="4157576" y="4892126"/>
            <a:ext cx="232921" cy="271009"/>
          </a:xfrm>
          <a:custGeom>
            <a:avLst/>
            <a:gdLst>
              <a:gd name="T0" fmla="*/ 418 w 702"/>
              <a:gd name="T1" fmla="*/ 814 h 815"/>
              <a:gd name="T2" fmla="*/ 0 w 702"/>
              <a:gd name="T3" fmla="*/ 605 h 815"/>
              <a:gd name="T4" fmla="*/ 298 w 702"/>
              <a:gd name="T5" fmla="*/ 0 h 815"/>
              <a:gd name="T6" fmla="*/ 701 w 702"/>
              <a:gd name="T7" fmla="*/ 209 h 815"/>
              <a:gd name="T8" fmla="*/ 418 w 702"/>
              <a:gd name="T9" fmla="*/ 814 h 815"/>
            </a:gdLst>
            <a:ahLst/>
            <a:cxnLst>
              <a:cxn ang="0">
                <a:pos x="T0" y="T1"/>
              </a:cxn>
              <a:cxn ang="0">
                <a:pos x="T2" y="T3"/>
              </a:cxn>
              <a:cxn ang="0">
                <a:pos x="T4" y="T5"/>
              </a:cxn>
              <a:cxn ang="0">
                <a:pos x="T6" y="T7"/>
              </a:cxn>
              <a:cxn ang="0">
                <a:pos x="T8" y="T9"/>
              </a:cxn>
            </a:cxnLst>
            <a:rect l="0" t="0" r="r" b="b"/>
            <a:pathLst>
              <a:path w="702" h="815">
                <a:moveTo>
                  <a:pt x="418" y="814"/>
                </a:moveTo>
                <a:lnTo>
                  <a:pt x="0" y="605"/>
                </a:lnTo>
                <a:lnTo>
                  <a:pt x="298" y="0"/>
                </a:lnTo>
                <a:lnTo>
                  <a:pt x="701" y="209"/>
                </a:lnTo>
                <a:lnTo>
                  <a:pt x="418" y="814"/>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8" name="Freeform 212">
            <a:extLst>
              <a:ext uri="{FF2B5EF4-FFF2-40B4-BE49-F238E27FC236}">
                <a16:creationId xmlns:a16="http://schemas.microsoft.com/office/drawing/2014/main" id="{7129716F-5D6B-4F98-8331-DE5866CDB3CB}"/>
              </a:ext>
            </a:extLst>
          </p:cNvPr>
          <p:cNvSpPr>
            <a:spLocks noChangeArrowheads="1"/>
          </p:cNvSpPr>
          <p:nvPr/>
        </p:nvSpPr>
        <p:spPr bwMode="auto">
          <a:xfrm>
            <a:off x="4079936" y="4896521"/>
            <a:ext cx="156746" cy="265148"/>
          </a:xfrm>
          <a:custGeom>
            <a:avLst/>
            <a:gdLst>
              <a:gd name="T0" fmla="*/ 470 w 471"/>
              <a:gd name="T1" fmla="*/ 119 h 800"/>
              <a:gd name="T2" fmla="*/ 411 w 471"/>
              <a:gd name="T3" fmla="*/ 0 h 800"/>
              <a:gd name="T4" fmla="*/ 0 w 471"/>
              <a:gd name="T5" fmla="*/ 209 h 800"/>
              <a:gd name="T6" fmla="*/ 276 w 471"/>
              <a:gd name="T7" fmla="*/ 799 h 800"/>
              <a:gd name="T8" fmla="*/ 470 w 471"/>
              <a:gd name="T9" fmla="*/ 709 h 800"/>
            </a:gdLst>
            <a:ahLst/>
            <a:cxnLst>
              <a:cxn ang="0">
                <a:pos x="T0" y="T1"/>
              </a:cxn>
              <a:cxn ang="0">
                <a:pos x="T2" y="T3"/>
              </a:cxn>
              <a:cxn ang="0">
                <a:pos x="T4" y="T5"/>
              </a:cxn>
              <a:cxn ang="0">
                <a:pos x="T6" y="T7"/>
              </a:cxn>
              <a:cxn ang="0">
                <a:pos x="T8" y="T9"/>
              </a:cxn>
            </a:cxnLst>
            <a:rect l="0" t="0" r="r" b="b"/>
            <a:pathLst>
              <a:path w="471" h="800">
                <a:moveTo>
                  <a:pt x="470" y="119"/>
                </a:moveTo>
                <a:lnTo>
                  <a:pt x="411" y="0"/>
                </a:lnTo>
                <a:lnTo>
                  <a:pt x="0" y="209"/>
                </a:lnTo>
                <a:lnTo>
                  <a:pt x="276" y="799"/>
                </a:lnTo>
                <a:lnTo>
                  <a:pt x="470" y="709"/>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9" name="Line 213">
            <a:extLst>
              <a:ext uri="{FF2B5EF4-FFF2-40B4-BE49-F238E27FC236}">
                <a16:creationId xmlns:a16="http://schemas.microsoft.com/office/drawing/2014/main" id="{4D31489F-583E-414C-95B0-E24F28F259A5}"/>
              </a:ext>
            </a:extLst>
          </p:cNvPr>
          <p:cNvSpPr>
            <a:spLocks noChangeShapeType="1"/>
          </p:cNvSpPr>
          <p:nvPr/>
        </p:nvSpPr>
        <p:spPr bwMode="auto">
          <a:xfrm flipH="1">
            <a:off x="4260120" y="4911170"/>
            <a:ext cx="7324" cy="1025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0" name="Line 214">
            <a:extLst>
              <a:ext uri="{FF2B5EF4-FFF2-40B4-BE49-F238E27FC236}">
                <a16:creationId xmlns:a16="http://schemas.microsoft.com/office/drawing/2014/main" id="{3AF1431C-63E5-47C1-85A6-368B3C57C78C}"/>
              </a:ext>
            </a:extLst>
          </p:cNvPr>
          <p:cNvSpPr>
            <a:spLocks noChangeShapeType="1"/>
          </p:cNvSpPr>
          <p:nvPr/>
        </p:nvSpPr>
        <p:spPr bwMode="auto">
          <a:xfrm flipH="1" flipV="1">
            <a:off x="4104840" y="4969767"/>
            <a:ext cx="7324" cy="1318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1" name="Line 215">
            <a:extLst>
              <a:ext uri="{FF2B5EF4-FFF2-40B4-BE49-F238E27FC236}">
                <a16:creationId xmlns:a16="http://schemas.microsoft.com/office/drawing/2014/main" id="{6C010133-F573-4DC4-B249-22F7DD789CDC}"/>
              </a:ext>
            </a:extLst>
          </p:cNvPr>
          <p:cNvSpPr>
            <a:spLocks noChangeShapeType="1"/>
          </p:cNvSpPr>
          <p:nvPr/>
        </p:nvSpPr>
        <p:spPr bwMode="auto">
          <a:xfrm flipH="1">
            <a:off x="4285023" y="5132372"/>
            <a:ext cx="7325" cy="1025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2" name="Freeform 216">
            <a:extLst>
              <a:ext uri="{FF2B5EF4-FFF2-40B4-BE49-F238E27FC236}">
                <a16:creationId xmlns:a16="http://schemas.microsoft.com/office/drawing/2014/main" id="{303355B6-50D5-45CE-BC02-A77D2E35F7BB}"/>
              </a:ext>
            </a:extLst>
          </p:cNvPr>
          <p:cNvSpPr>
            <a:spLocks noChangeArrowheads="1"/>
          </p:cNvSpPr>
          <p:nvPr/>
        </p:nvSpPr>
        <p:spPr bwMode="auto">
          <a:xfrm>
            <a:off x="4226427" y="4975626"/>
            <a:ext cx="106939" cy="92289"/>
          </a:xfrm>
          <a:custGeom>
            <a:avLst/>
            <a:gdLst>
              <a:gd name="T0" fmla="*/ 44 w 322"/>
              <a:gd name="T1" fmla="*/ 45 h 277"/>
              <a:gd name="T2" fmla="*/ 44 w 322"/>
              <a:gd name="T3" fmla="*/ 45 h 277"/>
              <a:gd name="T4" fmla="*/ 89 w 322"/>
              <a:gd name="T5" fmla="*/ 269 h 277"/>
              <a:gd name="T6" fmla="*/ 298 w 322"/>
              <a:gd name="T7" fmla="*/ 194 h 277"/>
              <a:gd name="T8" fmla="*/ 283 w 322"/>
              <a:gd name="T9" fmla="*/ 89 h 277"/>
              <a:gd name="T10" fmla="*/ 179 w 322"/>
              <a:gd name="T11" fmla="*/ 104 h 277"/>
              <a:gd name="T12" fmla="*/ 149 w 322"/>
              <a:gd name="T13" fmla="*/ 15 h 277"/>
              <a:gd name="T14" fmla="*/ 44 w 322"/>
              <a:gd name="T15" fmla="*/ 45 h 2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277">
                <a:moveTo>
                  <a:pt x="44" y="45"/>
                </a:moveTo>
                <a:lnTo>
                  <a:pt x="44" y="45"/>
                </a:lnTo>
                <a:cubicBezTo>
                  <a:pt x="0" y="127"/>
                  <a:pt x="89" y="269"/>
                  <a:pt x="89" y="269"/>
                </a:cubicBezTo>
                <a:cubicBezTo>
                  <a:pt x="89" y="269"/>
                  <a:pt x="253" y="276"/>
                  <a:pt x="298" y="194"/>
                </a:cubicBezTo>
                <a:cubicBezTo>
                  <a:pt x="313" y="164"/>
                  <a:pt x="321" y="112"/>
                  <a:pt x="283" y="89"/>
                </a:cubicBezTo>
                <a:cubicBezTo>
                  <a:pt x="253" y="74"/>
                  <a:pt x="194" y="74"/>
                  <a:pt x="179" y="104"/>
                </a:cubicBezTo>
                <a:cubicBezTo>
                  <a:pt x="194" y="74"/>
                  <a:pt x="179" y="37"/>
                  <a:pt x="149" y="15"/>
                </a:cubicBezTo>
                <a:cubicBezTo>
                  <a:pt x="112" y="0"/>
                  <a:pt x="59" y="15"/>
                  <a:pt x="44" y="45"/>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grpSp>
        <p:nvGrpSpPr>
          <p:cNvPr id="33" name="Group 7">
            <a:extLst>
              <a:ext uri="{FF2B5EF4-FFF2-40B4-BE49-F238E27FC236}">
                <a16:creationId xmlns:a16="http://schemas.microsoft.com/office/drawing/2014/main" id="{263051F1-AC41-44FF-81EF-ECA3D3349159}"/>
              </a:ext>
            </a:extLst>
          </p:cNvPr>
          <p:cNvGrpSpPr/>
          <p:nvPr/>
        </p:nvGrpSpPr>
        <p:grpSpPr>
          <a:xfrm>
            <a:off x="889362" y="1099474"/>
            <a:ext cx="310561" cy="186043"/>
            <a:chOff x="1775548" y="1990598"/>
            <a:chExt cx="621122" cy="372086"/>
          </a:xfrm>
        </p:grpSpPr>
        <p:sp>
          <p:nvSpPr>
            <p:cNvPr id="34" name="Freeform 226">
              <a:extLst>
                <a:ext uri="{FF2B5EF4-FFF2-40B4-BE49-F238E27FC236}">
                  <a16:creationId xmlns:a16="http://schemas.microsoft.com/office/drawing/2014/main" id="{1D7DF3B7-4DAB-4545-88FC-61AA34126960}"/>
                </a:ext>
              </a:extLst>
            </p:cNvPr>
            <p:cNvSpPr>
              <a:spLocks noChangeArrowheads="1"/>
            </p:cNvSpPr>
            <p:nvPr/>
          </p:nvSpPr>
          <p:spPr bwMode="auto">
            <a:xfrm>
              <a:off x="1775548" y="1990598"/>
              <a:ext cx="621122" cy="372086"/>
            </a:xfrm>
            <a:custGeom>
              <a:avLst/>
              <a:gdLst>
                <a:gd name="T0" fmla="*/ 933 w 934"/>
                <a:gd name="T1" fmla="*/ 559 h 560"/>
                <a:gd name="T2" fmla="*/ 0 w 934"/>
                <a:gd name="T3" fmla="*/ 559 h 560"/>
                <a:gd name="T4" fmla="*/ 0 w 934"/>
                <a:gd name="T5" fmla="*/ 0 h 560"/>
                <a:gd name="T6" fmla="*/ 933 w 934"/>
                <a:gd name="T7" fmla="*/ 0 h 560"/>
                <a:gd name="T8" fmla="*/ 933 w 934"/>
                <a:gd name="T9" fmla="*/ 559 h 560"/>
              </a:gdLst>
              <a:ahLst/>
              <a:cxnLst>
                <a:cxn ang="0">
                  <a:pos x="T0" y="T1"/>
                </a:cxn>
                <a:cxn ang="0">
                  <a:pos x="T2" y="T3"/>
                </a:cxn>
                <a:cxn ang="0">
                  <a:pos x="T4" y="T5"/>
                </a:cxn>
                <a:cxn ang="0">
                  <a:pos x="T6" y="T7"/>
                </a:cxn>
                <a:cxn ang="0">
                  <a:pos x="T8" y="T9"/>
                </a:cxn>
              </a:cxnLst>
              <a:rect l="0" t="0" r="r" b="b"/>
              <a:pathLst>
                <a:path w="934" h="560">
                  <a:moveTo>
                    <a:pt x="933" y="559"/>
                  </a:moveTo>
                  <a:lnTo>
                    <a:pt x="0" y="559"/>
                  </a:lnTo>
                  <a:lnTo>
                    <a:pt x="0" y="0"/>
                  </a:lnTo>
                  <a:lnTo>
                    <a:pt x="933" y="0"/>
                  </a:lnTo>
                  <a:lnTo>
                    <a:pt x="933" y="55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5" name="Freeform 227">
              <a:extLst>
                <a:ext uri="{FF2B5EF4-FFF2-40B4-BE49-F238E27FC236}">
                  <a16:creationId xmlns:a16="http://schemas.microsoft.com/office/drawing/2014/main" id="{52D697FB-EF83-4930-8852-35369D7BC4E3}"/>
                </a:ext>
              </a:extLst>
            </p:cNvPr>
            <p:cNvSpPr>
              <a:spLocks noChangeArrowheads="1"/>
            </p:cNvSpPr>
            <p:nvPr/>
          </p:nvSpPr>
          <p:spPr bwMode="auto">
            <a:xfrm>
              <a:off x="1775548" y="1990598"/>
              <a:ext cx="621122" cy="199228"/>
            </a:xfrm>
            <a:custGeom>
              <a:avLst/>
              <a:gdLst>
                <a:gd name="T0" fmla="*/ 0 w 934"/>
                <a:gd name="T1" fmla="*/ 0 h 299"/>
                <a:gd name="T2" fmla="*/ 463 w 934"/>
                <a:gd name="T3" fmla="*/ 298 h 299"/>
                <a:gd name="T4" fmla="*/ 933 w 934"/>
                <a:gd name="T5" fmla="*/ 0 h 299"/>
              </a:gdLst>
              <a:ahLst/>
              <a:cxnLst>
                <a:cxn ang="0">
                  <a:pos x="T0" y="T1"/>
                </a:cxn>
                <a:cxn ang="0">
                  <a:pos x="T2" y="T3"/>
                </a:cxn>
                <a:cxn ang="0">
                  <a:pos x="T4" y="T5"/>
                </a:cxn>
              </a:cxnLst>
              <a:rect l="0" t="0" r="r" b="b"/>
              <a:pathLst>
                <a:path w="934" h="299">
                  <a:moveTo>
                    <a:pt x="0" y="0"/>
                  </a:moveTo>
                  <a:lnTo>
                    <a:pt x="463" y="298"/>
                  </a:lnTo>
                  <a:lnTo>
                    <a:pt x="933"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36" name="Group 8">
            <a:extLst>
              <a:ext uri="{FF2B5EF4-FFF2-40B4-BE49-F238E27FC236}">
                <a16:creationId xmlns:a16="http://schemas.microsoft.com/office/drawing/2014/main" id="{FF7ABA32-2075-41B0-8F12-ADF2C4239DD6}"/>
              </a:ext>
            </a:extLst>
          </p:cNvPr>
          <p:cNvGrpSpPr/>
          <p:nvPr/>
        </p:nvGrpSpPr>
        <p:grpSpPr>
          <a:xfrm>
            <a:off x="1526598" y="1040878"/>
            <a:ext cx="310561" cy="310561"/>
            <a:chOff x="3050021" y="1873405"/>
            <a:chExt cx="621122" cy="621122"/>
          </a:xfrm>
        </p:grpSpPr>
        <p:sp>
          <p:nvSpPr>
            <p:cNvPr id="37" name="Freeform 228">
              <a:extLst>
                <a:ext uri="{FF2B5EF4-FFF2-40B4-BE49-F238E27FC236}">
                  <a16:creationId xmlns:a16="http://schemas.microsoft.com/office/drawing/2014/main" id="{8AACFDDC-4686-4B58-8E21-B5FB5200447A}"/>
                </a:ext>
              </a:extLst>
            </p:cNvPr>
            <p:cNvSpPr>
              <a:spLocks noChangeArrowheads="1"/>
            </p:cNvSpPr>
            <p:nvPr/>
          </p:nvSpPr>
          <p:spPr bwMode="auto">
            <a:xfrm>
              <a:off x="3050021" y="2119511"/>
              <a:ext cx="621122" cy="193368"/>
            </a:xfrm>
            <a:custGeom>
              <a:avLst/>
              <a:gdLst>
                <a:gd name="T0" fmla="*/ 0 w 934"/>
                <a:gd name="T1" fmla="*/ 0 h 292"/>
                <a:gd name="T2" fmla="*/ 470 w 934"/>
                <a:gd name="T3" fmla="*/ 291 h 292"/>
                <a:gd name="T4" fmla="*/ 933 w 934"/>
                <a:gd name="T5" fmla="*/ 0 h 292"/>
              </a:gdLst>
              <a:ahLst/>
              <a:cxnLst>
                <a:cxn ang="0">
                  <a:pos x="T0" y="T1"/>
                </a:cxn>
                <a:cxn ang="0">
                  <a:pos x="T2" y="T3"/>
                </a:cxn>
                <a:cxn ang="0">
                  <a:pos x="T4" y="T5"/>
                </a:cxn>
              </a:cxnLst>
              <a:rect l="0" t="0" r="r" b="b"/>
              <a:pathLst>
                <a:path w="934" h="292">
                  <a:moveTo>
                    <a:pt x="0" y="0"/>
                  </a:moveTo>
                  <a:lnTo>
                    <a:pt x="470" y="291"/>
                  </a:lnTo>
                  <a:lnTo>
                    <a:pt x="933"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8" name="Freeform 229">
              <a:extLst>
                <a:ext uri="{FF2B5EF4-FFF2-40B4-BE49-F238E27FC236}">
                  <a16:creationId xmlns:a16="http://schemas.microsoft.com/office/drawing/2014/main" id="{52D23653-6BC6-4BA8-8618-FF3E77C479EC}"/>
                </a:ext>
              </a:extLst>
            </p:cNvPr>
            <p:cNvSpPr>
              <a:spLocks noChangeArrowheads="1"/>
            </p:cNvSpPr>
            <p:nvPr/>
          </p:nvSpPr>
          <p:spPr bwMode="auto">
            <a:xfrm>
              <a:off x="3050021" y="2081422"/>
              <a:ext cx="621122" cy="413105"/>
            </a:xfrm>
            <a:custGeom>
              <a:avLst/>
              <a:gdLst>
                <a:gd name="T0" fmla="*/ 156 w 934"/>
                <a:gd name="T1" fmla="*/ 0 h 620"/>
                <a:gd name="T2" fmla="*/ 0 w 934"/>
                <a:gd name="T3" fmla="*/ 60 h 620"/>
                <a:gd name="T4" fmla="*/ 0 w 934"/>
                <a:gd name="T5" fmla="*/ 619 h 620"/>
                <a:gd name="T6" fmla="*/ 933 w 934"/>
                <a:gd name="T7" fmla="*/ 619 h 620"/>
                <a:gd name="T8" fmla="*/ 933 w 934"/>
                <a:gd name="T9" fmla="*/ 60 h 620"/>
                <a:gd name="T10" fmla="*/ 933 w 934"/>
                <a:gd name="T11" fmla="*/ 60 h 620"/>
                <a:gd name="T12" fmla="*/ 776 w 934"/>
                <a:gd name="T13" fmla="*/ 0 h 620"/>
              </a:gdLst>
              <a:ahLst/>
              <a:cxnLst>
                <a:cxn ang="0">
                  <a:pos x="T0" y="T1"/>
                </a:cxn>
                <a:cxn ang="0">
                  <a:pos x="T2" y="T3"/>
                </a:cxn>
                <a:cxn ang="0">
                  <a:pos x="T4" y="T5"/>
                </a:cxn>
                <a:cxn ang="0">
                  <a:pos x="T6" y="T7"/>
                </a:cxn>
                <a:cxn ang="0">
                  <a:pos x="T8" y="T9"/>
                </a:cxn>
                <a:cxn ang="0">
                  <a:pos x="T10" y="T11"/>
                </a:cxn>
                <a:cxn ang="0">
                  <a:pos x="T12" y="T13"/>
                </a:cxn>
              </a:cxnLst>
              <a:rect l="0" t="0" r="r" b="b"/>
              <a:pathLst>
                <a:path w="934" h="620">
                  <a:moveTo>
                    <a:pt x="156" y="0"/>
                  </a:moveTo>
                  <a:lnTo>
                    <a:pt x="0" y="60"/>
                  </a:lnTo>
                  <a:lnTo>
                    <a:pt x="0" y="619"/>
                  </a:lnTo>
                  <a:lnTo>
                    <a:pt x="933" y="619"/>
                  </a:lnTo>
                  <a:lnTo>
                    <a:pt x="933" y="60"/>
                  </a:lnTo>
                  <a:lnTo>
                    <a:pt x="933" y="60"/>
                  </a:lnTo>
                  <a:lnTo>
                    <a:pt x="776"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9" name="Freeform 230">
              <a:extLst>
                <a:ext uri="{FF2B5EF4-FFF2-40B4-BE49-F238E27FC236}">
                  <a16:creationId xmlns:a16="http://schemas.microsoft.com/office/drawing/2014/main" id="{49767B34-1A9A-4F3F-9028-A16FA037AFE6}"/>
                </a:ext>
              </a:extLst>
            </p:cNvPr>
            <p:cNvSpPr>
              <a:spLocks noChangeArrowheads="1"/>
            </p:cNvSpPr>
            <p:nvPr/>
          </p:nvSpPr>
          <p:spPr bwMode="auto">
            <a:xfrm>
              <a:off x="3155494" y="1873405"/>
              <a:ext cx="416034" cy="307630"/>
            </a:xfrm>
            <a:custGeom>
              <a:avLst/>
              <a:gdLst>
                <a:gd name="T0" fmla="*/ 0 w 628"/>
                <a:gd name="T1" fmla="*/ 463 h 464"/>
                <a:gd name="T2" fmla="*/ 0 w 628"/>
                <a:gd name="T3" fmla="*/ 0 h 464"/>
                <a:gd name="T4" fmla="*/ 627 w 628"/>
                <a:gd name="T5" fmla="*/ 0 h 464"/>
                <a:gd name="T6" fmla="*/ 627 w 628"/>
                <a:gd name="T7" fmla="*/ 463 h 464"/>
              </a:gdLst>
              <a:ahLst/>
              <a:cxnLst>
                <a:cxn ang="0">
                  <a:pos x="T0" y="T1"/>
                </a:cxn>
                <a:cxn ang="0">
                  <a:pos x="T2" y="T3"/>
                </a:cxn>
                <a:cxn ang="0">
                  <a:pos x="T4" y="T5"/>
                </a:cxn>
                <a:cxn ang="0">
                  <a:pos x="T6" y="T7"/>
                </a:cxn>
              </a:cxnLst>
              <a:rect l="0" t="0" r="r" b="b"/>
              <a:pathLst>
                <a:path w="628" h="464">
                  <a:moveTo>
                    <a:pt x="0" y="463"/>
                  </a:moveTo>
                  <a:lnTo>
                    <a:pt x="0" y="0"/>
                  </a:lnTo>
                  <a:lnTo>
                    <a:pt x="627" y="0"/>
                  </a:lnTo>
                  <a:lnTo>
                    <a:pt x="627" y="463"/>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40" name="Group 9">
            <a:extLst>
              <a:ext uri="{FF2B5EF4-FFF2-40B4-BE49-F238E27FC236}">
                <a16:creationId xmlns:a16="http://schemas.microsoft.com/office/drawing/2014/main" id="{F62023CB-F0D6-40C0-B497-921FE495210A}"/>
              </a:ext>
            </a:extLst>
          </p:cNvPr>
          <p:cNvGrpSpPr/>
          <p:nvPr/>
        </p:nvGrpSpPr>
        <p:grpSpPr>
          <a:xfrm>
            <a:off x="2166763" y="1040878"/>
            <a:ext cx="310561" cy="310561"/>
            <a:chOff x="4330350" y="1873405"/>
            <a:chExt cx="621122" cy="621122"/>
          </a:xfrm>
        </p:grpSpPr>
        <p:sp>
          <p:nvSpPr>
            <p:cNvPr id="41" name="Line 231">
              <a:extLst>
                <a:ext uri="{FF2B5EF4-FFF2-40B4-BE49-F238E27FC236}">
                  <a16:creationId xmlns:a16="http://schemas.microsoft.com/office/drawing/2014/main" id="{BF39208D-32E4-4C3F-8DAA-D044F3FA55CF}"/>
                </a:ext>
              </a:extLst>
            </p:cNvPr>
            <p:cNvSpPr>
              <a:spLocks noChangeShapeType="1"/>
            </p:cNvSpPr>
            <p:nvPr/>
          </p:nvSpPr>
          <p:spPr bwMode="auto">
            <a:xfrm>
              <a:off x="4676071" y="1952509"/>
              <a:ext cx="90826" cy="2931"/>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2" name="Line 232">
              <a:extLst>
                <a:ext uri="{FF2B5EF4-FFF2-40B4-BE49-F238E27FC236}">
                  <a16:creationId xmlns:a16="http://schemas.microsoft.com/office/drawing/2014/main" id="{A325FF83-CE2D-40C5-9D45-916F10DDD3F8}"/>
                </a:ext>
              </a:extLst>
            </p:cNvPr>
            <p:cNvSpPr>
              <a:spLocks noChangeShapeType="1"/>
            </p:cNvSpPr>
            <p:nvPr/>
          </p:nvSpPr>
          <p:spPr bwMode="auto">
            <a:xfrm>
              <a:off x="4509070" y="2031616"/>
              <a:ext cx="257824" cy="292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3" name="Line 233">
              <a:extLst>
                <a:ext uri="{FF2B5EF4-FFF2-40B4-BE49-F238E27FC236}">
                  <a16:creationId xmlns:a16="http://schemas.microsoft.com/office/drawing/2014/main" id="{402B730F-3C30-4120-A9F9-6A22DF86F127}"/>
                </a:ext>
              </a:extLst>
            </p:cNvPr>
            <p:cNvSpPr>
              <a:spLocks noChangeShapeType="1"/>
            </p:cNvSpPr>
            <p:nvPr/>
          </p:nvSpPr>
          <p:spPr bwMode="auto">
            <a:xfrm>
              <a:off x="4509070" y="2110718"/>
              <a:ext cx="257824" cy="2931"/>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4" name="Freeform 234">
              <a:extLst>
                <a:ext uri="{FF2B5EF4-FFF2-40B4-BE49-F238E27FC236}">
                  <a16:creationId xmlns:a16="http://schemas.microsoft.com/office/drawing/2014/main" id="{09632A7B-0CAA-4FEC-94FF-0DA061A73CF0}"/>
                </a:ext>
              </a:extLst>
            </p:cNvPr>
            <p:cNvSpPr>
              <a:spLocks noChangeArrowheads="1"/>
            </p:cNvSpPr>
            <p:nvPr/>
          </p:nvSpPr>
          <p:spPr bwMode="auto">
            <a:xfrm>
              <a:off x="4330350" y="2119511"/>
              <a:ext cx="621122" cy="193368"/>
            </a:xfrm>
            <a:custGeom>
              <a:avLst/>
              <a:gdLst>
                <a:gd name="T0" fmla="*/ 0 w 935"/>
                <a:gd name="T1" fmla="*/ 0 h 292"/>
                <a:gd name="T2" fmla="*/ 463 w 935"/>
                <a:gd name="T3" fmla="*/ 291 h 292"/>
                <a:gd name="T4" fmla="*/ 934 w 935"/>
                <a:gd name="T5" fmla="*/ 0 h 292"/>
              </a:gdLst>
              <a:ahLst/>
              <a:cxnLst>
                <a:cxn ang="0">
                  <a:pos x="T0" y="T1"/>
                </a:cxn>
                <a:cxn ang="0">
                  <a:pos x="T2" y="T3"/>
                </a:cxn>
                <a:cxn ang="0">
                  <a:pos x="T4" y="T5"/>
                </a:cxn>
              </a:cxnLst>
              <a:rect l="0" t="0" r="r" b="b"/>
              <a:pathLst>
                <a:path w="935" h="292">
                  <a:moveTo>
                    <a:pt x="0" y="0"/>
                  </a:moveTo>
                  <a:lnTo>
                    <a:pt x="463" y="291"/>
                  </a:lnTo>
                  <a:lnTo>
                    <a:pt x="934"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5" name="Freeform 235">
              <a:extLst>
                <a:ext uri="{FF2B5EF4-FFF2-40B4-BE49-F238E27FC236}">
                  <a16:creationId xmlns:a16="http://schemas.microsoft.com/office/drawing/2014/main" id="{494C7B0D-B0A2-478C-BBFE-B46DC965BD8D}"/>
                </a:ext>
              </a:extLst>
            </p:cNvPr>
            <p:cNvSpPr>
              <a:spLocks noChangeArrowheads="1"/>
            </p:cNvSpPr>
            <p:nvPr/>
          </p:nvSpPr>
          <p:spPr bwMode="auto">
            <a:xfrm>
              <a:off x="4330350" y="2081422"/>
              <a:ext cx="621122" cy="413105"/>
            </a:xfrm>
            <a:custGeom>
              <a:avLst/>
              <a:gdLst>
                <a:gd name="T0" fmla="*/ 157 w 935"/>
                <a:gd name="T1" fmla="*/ 0 h 620"/>
                <a:gd name="T2" fmla="*/ 0 w 935"/>
                <a:gd name="T3" fmla="*/ 60 h 620"/>
                <a:gd name="T4" fmla="*/ 0 w 935"/>
                <a:gd name="T5" fmla="*/ 619 h 620"/>
                <a:gd name="T6" fmla="*/ 934 w 935"/>
                <a:gd name="T7" fmla="*/ 619 h 620"/>
                <a:gd name="T8" fmla="*/ 934 w 935"/>
                <a:gd name="T9" fmla="*/ 60 h 620"/>
                <a:gd name="T10" fmla="*/ 934 w 935"/>
                <a:gd name="T11" fmla="*/ 60 h 620"/>
                <a:gd name="T12" fmla="*/ 777 w 935"/>
                <a:gd name="T13" fmla="*/ 0 h 620"/>
              </a:gdLst>
              <a:ahLst/>
              <a:cxnLst>
                <a:cxn ang="0">
                  <a:pos x="T0" y="T1"/>
                </a:cxn>
                <a:cxn ang="0">
                  <a:pos x="T2" y="T3"/>
                </a:cxn>
                <a:cxn ang="0">
                  <a:pos x="T4" y="T5"/>
                </a:cxn>
                <a:cxn ang="0">
                  <a:pos x="T6" y="T7"/>
                </a:cxn>
                <a:cxn ang="0">
                  <a:pos x="T8" y="T9"/>
                </a:cxn>
                <a:cxn ang="0">
                  <a:pos x="T10" y="T11"/>
                </a:cxn>
                <a:cxn ang="0">
                  <a:pos x="T12" y="T13"/>
                </a:cxn>
              </a:cxnLst>
              <a:rect l="0" t="0" r="r" b="b"/>
              <a:pathLst>
                <a:path w="935" h="620">
                  <a:moveTo>
                    <a:pt x="157" y="0"/>
                  </a:moveTo>
                  <a:lnTo>
                    <a:pt x="0" y="60"/>
                  </a:lnTo>
                  <a:lnTo>
                    <a:pt x="0" y="619"/>
                  </a:lnTo>
                  <a:lnTo>
                    <a:pt x="934" y="619"/>
                  </a:lnTo>
                  <a:lnTo>
                    <a:pt x="934" y="60"/>
                  </a:lnTo>
                  <a:lnTo>
                    <a:pt x="934" y="60"/>
                  </a:lnTo>
                  <a:lnTo>
                    <a:pt x="777"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6" name="Freeform 236">
              <a:extLst>
                <a:ext uri="{FF2B5EF4-FFF2-40B4-BE49-F238E27FC236}">
                  <a16:creationId xmlns:a16="http://schemas.microsoft.com/office/drawing/2014/main" id="{0FDF6F5C-711E-4BE0-97B1-9BC95F0ACACB}"/>
                </a:ext>
              </a:extLst>
            </p:cNvPr>
            <p:cNvSpPr>
              <a:spLocks noChangeArrowheads="1"/>
            </p:cNvSpPr>
            <p:nvPr/>
          </p:nvSpPr>
          <p:spPr bwMode="auto">
            <a:xfrm>
              <a:off x="4429965" y="1873405"/>
              <a:ext cx="421894" cy="307630"/>
            </a:xfrm>
            <a:custGeom>
              <a:avLst/>
              <a:gdLst>
                <a:gd name="T0" fmla="*/ 0 w 635"/>
                <a:gd name="T1" fmla="*/ 463 h 464"/>
                <a:gd name="T2" fmla="*/ 0 w 635"/>
                <a:gd name="T3" fmla="*/ 0 h 464"/>
                <a:gd name="T4" fmla="*/ 634 w 635"/>
                <a:gd name="T5" fmla="*/ 0 h 464"/>
                <a:gd name="T6" fmla="*/ 634 w 635"/>
                <a:gd name="T7" fmla="*/ 463 h 464"/>
              </a:gdLst>
              <a:ahLst/>
              <a:cxnLst>
                <a:cxn ang="0">
                  <a:pos x="T0" y="T1"/>
                </a:cxn>
                <a:cxn ang="0">
                  <a:pos x="T2" y="T3"/>
                </a:cxn>
                <a:cxn ang="0">
                  <a:pos x="T4" y="T5"/>
                </a:cxn>
                <a:cxn ang="0">
                  <a:pos x="T6" y="T7"/>
                </a:cxn>
              </a:cxnLst>
              <a:rect l="0" t="0" r="r" b="b"/>
              <a:pathLst>
                <a:path w="635" h="464">
                  <a:moveTo>
                    <a:pt x="0" y="463"/>
                  </a:moveTo>
                  <a:lnTo>
                    <a:pt x="0" y="0"/>
                  </a:lnTo>
                  <a:lnTo>
                    <a:pt x="634" y="0"/>
                  </a:lnTo>
                  <a:lnTo>
                    <a:pt x="634" y="463"/>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47" name="Group 10">
            <a:extLst>
              <a:ext uri="{FF2B5EF4-FFF2-40B4-BE49-F238E27FC236}">
                <a16:creationId xmlns:a16="http://schemas.microsoft.com/office/drawing/2014/main" id="{C0B4CD02-037E-42E3-9D1F-54590A96698A}"/>
              </a:ext>
            </a:extLst>
          </p:cNvPr>
          <p:cNvGrpSpPr/>
          <p:nvPr/>
        </p:nvGrpSpPr>
        <p:grpSpPr>
          <a:xfrm>
            <a:off x="2804000" y="1080430"/>
            <a:ext cx="309096" cy="205088"/>
            <a:chOff x="5604824" y="1952509"/>
            <a:chExt cx="618191" cy="410176"/>
          </a:xfrm>
        </p:grpSpPr>
        <p:sp>
          <p:nvSpPr>
            <p:cNvPr id="48" name="Freeform 237">
              <a:extLst>
                <a:ext uri="{FF2B5EF4-FFF2-40B4-BE49-F238E27FC236}">
                  <a16:creationId xmlns:a16="http://schemas.microsoft.com/office/drawing/2014/main" id="{FD6AA878-479D-463A-A30D-66361BED0B88}"/>
                </a:ext>
              </a:extLst>
            </p:cNvPr>
            <p:cNvSpPr>
              <a:spLocks noChangeArrowheads="1"/>
            </p:cNvSpPr>
            <p:nvPr/>
          </p:nvSpPr>
          <p:spPr bwMode="auto">
            <a:xfrm>
              <a:off x="5604824" y="2040404"/>
              <a:ext cx="521509" cy="322281"/>
            </a:xfrm>
            <a:custGeom>
              <a:avLst/>
              <a:gdLst>
                <a:gd name="T0" fmla="*/ 784 w 785"/>
                <a:gd name="T1" fmla="*/ 485 h 486"/>
                <a:gd name="T2" fmla="*/ 0 w 785"/>
                <a:gd name="T3" fmla="*/ 485 h 486"/>
                <a:gd name="T4" fmla="*/ 0 w 785"/>
                <a:gd name="T5" fmla="*/ 0 h 486"/>
                <a:gd name="T6" fmla="*/ 784 w 785"/>
                <a:gd name="T7" fmla="*/ 0 h 486"/>
                <a:gd name="T8" fmla="*/ 784 w 785"/>
                <a:gd name="T9" fmla="*/ 485 h 486"/>
              </a:gdLst>
              <a:ahLst/>
              <a:cxnLst>
                <a:cxn ang="0">
                  <a:pos x="T0" y="T1"/>
                </a:cxn>
                <a:cxn ang="0">
                  <a:pos x="T2" y="T3"/>
                </a:cxn>
                <a:cxn ang="0">
                  <a:pos x="T4" y="T5"/>
                </a:cxn>
                <a:cxn ang="0">
                  <a:pos x="T6" y="T7"/>
                </a:cxn>
                <a:cxn ang="0">
                  <a:pos x="T8" y="T9"/>
                </a:cxn>
              </a:cxnLst>
              <a:rect l="0" t="0" r="r" b="b"/>
              <a:pathLst>
                <a:path w="785" h="486">
                  <a:moveTo>
                    <a:pt x="784" y="485"/>
                  </a:moveTo>
                  <a:lnTo>
                    <a:pt x="0" y="485"/>
                  </a:lnTo>
                  <a:lnTo>
                    <a:pt x="0" y="0"/>
                  </a:lnTo>
                  <a:lnTo>
                    <a:pt x="784" y="0"/>
                  </a:lnTo>
                  <a:lnTo>
                    <a:pt x="784" y="485"/>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9" name="Freeform 238">
              <a:extLst>
                <a:ext uri="{FF2B5EF4-FFF2-40B4-BE49-F238E27FC236}">
                  <a16:creationId xmlns:a16="http://schemas.microsoft.com/office/drawing/2014/main" id="{D19E8080-0CD9-4D44-BE7A-B12BACEDFBC3}"/>
                </a:ext>
              </a:extLst>
            </p:cNvPr>
            <p:cNvSpPr>
              <a:spLocks noChangeArrowheads="1"/>
            </p:cNvSpPr>
            <p:nvPr/>
          </p:nvSpPr>
          <p:spPr bwMode="auto">
            <a:xfrm>
              <a:off x="5692719" y="1952509"/>
              <a:ext cx="530296" cy="319352"/>
            </a:xfrm>
            <a:custGeom>
              <a:avLst/>
              <a:gdLst>
                <a:gd name="T0" fmla="*/ 0 w 800"/>
                <a:gd name="T1" fmla="*/ 104 h 479"/>
                <a:gd name="T2" fmla="*/ 0 w 800"/>
                <a:gd name="T3" fmla="*/ 0 h 479"/>
                <a:gd name="T4" fmla="*/ 799 w 800"/>
                <a:gd name="T5" fmla="*/ 0 h 479"/>
                <a:gd name="T6" fmla="*/ 799 w 800"/>
                <a:gd name="T7" fmla="*/ 478 h 479"/>
                <a:gd name="T8" fmla="*/ 680 w 800"/>
                <a:gd name="T9" fmla="*/ 478 h 479"/>
              </a:gdLst>
              <a:ahLst/>
              <a:cxnLst>
                <a:cxn ang="0">
                  <a:pos x="T0" y="T1"/>
                </a:cxn>
                <a:cxn ang="0">
                  <a:pos x="T2" y="T3"/>
                </a:cxn>
                <a:cxn ang="0">
                  <a:pos x="T4" y="T5"/>
                </a:cxn>
                <a:cxn ang="0">
                  <a:pos x="T6" y="T7"/>
                </a:cxn>
                <a:cxn ang="0">
                  <a:pos x="T8" y="T9"/>
                </a:cxn>
              </a:cxnLst>
              <a:rect l="0" t="0" r="r" b="b"/>
              <a:pathLst>
                <a:path w="800" h="479">
                  <a:moveTo>
                    <a:pt x="0" y="104"/>
                  </a:moveTo>
                  <a:lnTo>
                    <a:pt x="0" y="0"/>
                  </a:lnTo>
                  <a:lnTo>
                    <a:pt x="799" y="0"/>
                  </a:lnTo>
                  <a:lnTo>
                    <a:pt x="799" y="478"/>
                  </a:lnTo>
                  <a:lnTo>
                    <a:pt x="680" y="478"/>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0" name="Freeform 239">
              <a:extLst>
                <a:ext uri="{FF2B5EF4-FFF2-40B4-BE49-F238E27FC236}">
                  <a16:creationId xmlns:a16="http://schemas.microsoft.com/office/drawing/2014/main" id="{0BDDCA9D-5BED-4248-99C8-7E7BCD734FD6}"/>
                </a:ext>
              </a:extLst>
            </p:cNvPr>
            <p:cNvSpPr>
              <a:spLocks noChangeArrowheads="1"/>
            </p:cNvSpPr>
            <p:nvPr/>
          </p:nvSpPr>
          <p:spPr bwMode="auto">
            <a:xfrm>
              <a:off x="5604824" y="2040404"/>
              <a:ext cx="521509" cy="149422"/>
            </a:xfrm>
            <a:custGeom>
              <a:avLst/>
              <a:gdLst>
                <a:gd name="T0" fmla="*/ 0 w 785"/>
                <a:gd name="T1" fmla="*/ 0 h 225"/>
                <a:gd name="T2" fmla="*/ 396 w 785"/>
                <a:gd name="T3" fmla="*/ 224 h 225"/>
                <a:gd name="T4" fmla="*/ 784 w 785"/>
                <a:gd name="T5" fmla="*/ 0 h 225"/>
              </a:gdLst>
              <a:ahLst/>
              <a:cxnLst>
                <a:cxn ang="0">
                  <a:pos x="T0" y="T1"/>
                </a:cxn>
                <a:cxn ang="0">
                  <a:pos x="T2" y="T3"/>
                </a:cxn>
                <a:cxn ang="0">
                  <a:pos x="T4" y="T5"/>
                </a:cxn>
              </a:cxnLst>
              <a:rect l="0" t="0" r="r" b="b"/>
              <a:pathLst>
                <a:path w="785" h="225">
                  <a:moveTo>
                    <a:pt x="0" y="0"/>
                  </a:moveTo>
                  <a:lnTo>
                    <a:pt x="396" y="224"/>
                  </a:lnTo>
                  <a:lnTo>
                    <a:pt x="784"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51" name="Group 11">
            <a:extLst>
              <a:ext uri="{FF2B5EF4-FFF2-40B4-BE49-F238E27FC236}">
                <a16:creationId xmlns:a16="http://schemas.microsoft.com/office/drawing/2014/main" id="{2617E262-C11F-460B-B1C3-FC0C2AFE6929}"/>
              </a:ext>
            </a:extLst>
          </p:cNvPr>
          <p:cNvGrpSpPr/>
          <p:nvPr/>
        </p:nvGrpSpPr>
        <p:grpSpPr>
          <a:xfrm>
            <a:off x="3444164" y="1099474"/>
            <a:ext cx="310561" cy="206552"/>
            <a:chOff x="6885153" y="1990598"/>
            <a:chExt cx="621122" cy="413103"/>
          </a:xfrm>
        </p:grpSpPr>
        <p:sp>
          <p:nvSpPr>
            <p:cNvPr id="52" name="Freeform 240">
              <a:extLst>
                <a:ext uri="{FF2B5EF4-FFF2-40B4-BE49-F238E27FC236}">
                  <a16:creationId xmlns:a16="http://schemas.microsoft.com/office/drawing/2014/main" id="{F2BBB733-2CF0-4862-A232-C822417B32B6}"/>
                </a:ext>
              </a:extLst>
            </p:cNvPr>
            <p:cNvSpPr>
              <a:spLocks noChangeArrowheads="1"/>
            </p:cNvSpPr>
            <p:nvPr/>
          </p:nvSpPr>
          <p:spPr bwMode="auto">
            <a:xfrm>
              <a:off x="6885153" y="1990598"/>
              <a:ext cx="621122" cy="413103"/>
            </a:xfrm>
            <a:custGeom>
              <a:avLst/>
              <a:gdLst>
                <a:gd name="T0" fmla="*/ 933 w 934"/>
                <a:gd name="T1" fmla="*/ 619 h 620"/>
                <a:gd name="T2" fmla="*/ 0 w 934"/>
                <a:gd name="T3" fmla="*/ 619 h 620"/>
                <a:gd name="T4" fmla="*/ 0 w 934"/>
                <a:gd name="T5" fmla="*/ 0 h 620"/>
                <a:gd name="T6" fmla="*/ 933 w 934"/>
                <a:gd name="T7" fmla="*/ 0 h 620"/>
                <a:gd name="T8" fmla="*/ 933 w 934"/>
                <a:gd name="T9" fmla="*/ 619 h 620"/>
              </a:gdLst>
              <a:ahLst/>
              <a:cxnLst>
                <a:cxn ang="0">
                  <a:pos x="T0" y="T1"/>
                </a:cxn>
                <a:cxn ang="0">
                  <a:pos x="T2" y="T3"/>
                </a:cxn>
                <a:cxn ang="0">
                  <a:pos x="T4" y="T5"/>
                </a:cxn>
                <a:cxn ang="0">
                  <a:pos x="T6" y="T7"/>
                </a:cxn>
                <a:cxn ang="0">
                  <a:pos x="T8" y="T9"/>
                </a:cxn>
              </a:cxnLst>
              <a:rect l="0" t="0" r="r" b="b"/>
              <a:pathLst>
                <a:path w="934" h="620">
                  <a:moveTo>
                    <a:pt x="933" y="619"/>
                  </a:moveTo>
                  <a:lnTo>
                    <a:pt x="0" y="619"/>
                  </a:lnTo>
                  <a:lnTo>
                    <a:pt x="0" y="0"/>
                  </a:lnTo>
                  <a:lnTo>
                    <a:pt x="933" y="0"/>
                  </a:lnTo>
                  <a:lnTo>
                    <a:pt x="933" y="61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3" name="Freeform 241">
              <a:extLst>
                <a:ext uri="{FF2B5EF4-FFF2-40B4-BE49-F238E27FC236}">
                  <a16:creationId xmlns:a16="http://schemas.microsoft.com/office/drawing/2014/main" id="{76827173-300F-453C-B09B-03E16ED8F45D}"/>
                </a:ext>
              </a:extLst>
            </p:cNvPr>
            <p:cNvSpPr>
              <a:spLocks noChangeArrowheads="1"/>
            </p:cNvSpPr>
            <p:nvPr/>
          </p:nvSpPr>
          <p:spPr bwMode="auto">
            <a:xfrm>
              <a:off x="7359784" y="2052124"/>
              <a:ext cx="84966" cy="99613"/>
            </a:xfrm>
            <a:custGeom>
              <a:avLst/>
              <a:gdLst>
                <a:gd name="T0" fmla="*/ 127 w 128"/>
                <a:gd name="T1" fmla="*/ 149 h 150"/>
                <a:gd name="T2" fmla="*/ 0 w 128"/>
                <a:gd name="T3" fmla="*/ 149 h 150"/>
                <a:gd name="T4" fmla="*/ 0 w 128"/>
                <a:gd name="T5" fmla="*/ 0 h 150"/>
                <a:gd name="T6" fmla="*/ 127 w 128"/>
                <a:gd name="T7" fmla="*/ 0 h 150"/>
                <a:gd name="T8" fmla="*/ 127 w 128"/>
                <a:gd name="T9" fmla="*/ 149 h 150"/>
              </a:gdLst>
              <a:ahLst/>
              <a:cxnLst>
                <a:cxn ang="0">
                  <a:pos x="T0" y="T1"/>
                </a:cxn>
                <a:cxn ang="0">
                  <a:pos x="T2" y="T3"/>
                </a:cxn>
                <a:cxn ang="0">
                  <a:pos x="T4" y="T5"/>
                </a:cxn>
                <a:cxn ang="0">
                  <a:pos x="T6" y="T7"/>
                </a:cxn>
                <a:cxn ang="0">
                  <a:pos x="T8" y="T9"/>
                </a:cxn>
              </a:cxnLst>
              <a:rect l="0" t="0" r="r" b="b"/>
              <a:pathLst>
                <a:path w="128" h="150">
                  <a:moveTo>
                    <a:pt x="127" y="149"/>
                  </a:moveTo>
                  <a:lnTo>
                    <a:pt x="0" y="149"/>
                  </a:lnTo>
                  <a:lnTo>
                    <a:pt x="0" y="0"/>
                  </a:lnTo>
                  <a:lnTo>
                    <a:pt x="127" y="0"/>
                  </a:lnTo>
                  <a:lnTo>
                    <a:pt x="127" y="14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4" name="Line 242">
              <a:extLst>
                <a:ext uri="{FF2B5EF4-FFF2-40B4-BE49-F238E27FC236}">
                  <a16:creationId xmlns:a16="http://schemas.microsoft.com/office/drawing/2014/main" id="{81418D3D-4F05-414B-93AD-A435550443B8}"/>
                </a:ext>
              </a:extLst>
            </p:cNvPr>
            <p:cNvSpPr>
              <a:spLocks noChangeShapeType="1"/>
            </p:cNvSpPr>
            <p:nvPr/>
          </p:nvSpPr>
          <p:spPr bwMode="auto">
            <a:xfrm>
              <a:off x="7260171" y="2040404"/>
              <a:ext cx="2931" cy="313492"/>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5" name="Line 243">
              <a:extLst>
                <a:ext uri="{FF2B5EF4-FFF2-40B4-BE49-F238E27FC236}">
                  <a16:creationId xmlns:a16="http://schemas.microsoft.com/office/drawing/2014/main" id="{1AAC1A6B-51C1-4442-AE56-A2D141711949}"/>
                </a:ext>
              </a:extLst>
            </p:cNvPr>
            <p:cNvSpPr>
              <a:spLocks noChangeShapeType="1"/>
            </p:cNvSpPr>
            <p:nvPr/>
          </p:nvSpPr>
          <p:spPr bwMode="auto">
            <a:xfrm>
              <a:off x="6934963" y="2069702"/>
              <a:ext cx="278332" cy="2931"/>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6" name="Line 244">
              <a:extLst>
                <a:ext uri="{FF2B5EF4-FFF2-40B4-BE49-F238E27FC236}">
                  <a16:creationId xmlns:a16="http://schemas.microsoft.com/office/drawing/2014/main" id="{F8639D03-D072-415F-96E5-4006461F77A1}"/>
                </a:ext>
              </a:extLst>
            </p:cNvPr>
            <p:cNvSpPr>
              <a:spLocks noChangeShapeType="1"/>
            </p:cNvSpPr>
            <p:nvPr/>
          </p:nvSpPr>
          <p:spPr bwMode="auto">
            <a:xfrm>
              <a:off x="6934963" y="2131229"/>
              <a:ext cx="237315" cy="292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7" name="Line 245">
              <a:extLst>
                <a:ext uri="{FF2B5EF4-FFF2-40B4-BE49-F238E27FC236}">
                  <a16:creationId xmlns:a16="http://schemas.microsoft.com/office/drawing/2014/main" id="{F855846A-4D75-42B6-BE6E-F9CF49225F7F}"/>
                </a:ext>
              </a:extLst>
            </p:cNvPr>
            <p:cNvSpPr>
              <a:spLocks noChangeShapeType="1"/>
            </p:cNvSpPr>
            <p:nvPr/>
          </p:nvSpPr>
          <p:spPr bwMode="auto">
            <a:xfrm>
              <a:off x="6934961" y="2189826"/>
              <a:ext cx="257824" cy="292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58" name="Group 12">
            <a:extLst>
              <a:ext uri="{FF2B5EF4-FFF2-40B4-BE49-F238E27FC236}">
                <a16:creationId xmlns:a16="http://schemas.microsoft.com/office/drawing/2014/main" id="{0FFAC8AF-7A1B-414D-8C59-20E5B3813625}"/>
              </a:ext>
            </a:extLst>
          </p:cNvPr>
          <p:cNvGrpSpPr/>
          <p:nvPr/>
        </p:nvGrpSpPr>
        <p:grpSpPr>
          <a:xfrm>
            <a:off x="4079935" y="1090684"/>
            <a:ext cx="312027" cy="215343"/>
            <a:chOff x="8156695" y="1973018"/>
            <a:chExt cx="624053" cy="430685"/>
          </a:xfrm>
        </p:grpSpPr>
        <p:sp>
          <p:nvSpPr>
            <p:cNvPr id="59" name="Freeform 246">
              <a:extLst>
                <a:ext uri="{FF2B5EF4-FFF2-40B4-BE49-F238E27FC236}">
                  <a16:creationId xmlns:a16="http://schemas.microsoft.com/office/drawing/2014/main" id="{C28FEFD6-80F3-4D72-B45E-EDAE521D2C5E}"/>
                </a:ext>
              </a:extLst>
            </p:cNvPr>
            <p:cNvSpPr>
              <a:spLocks noChangeArrowheads="1"/>
            </p:cNvSpPr>
            <p:nvPr/>
          </p:nvSpPr>
          <p:spPr bwMode="auto">
            <a:xfrm>
              <a:off x="8156695" y="2060915"/>
              <a:ext cx="530298" cy="342788"/>
            </a:xfrm>
            <a:custGeom>
              <a:avLst/>
              <a:gdLst>
                <a:gd name="T0" fmla="*/ 799 w 800"/>
                <a:gd name="T1" fmla="*/ 515 h 516"/>
                <a:gd name="T2" fmla="*/ 0 w 800"/>
                <a:gd name="T3" fmla="*/ 515 h 516"/>
                <a:gd name="T4" fmla="*/ 0 w 800"/>
                <a:gd name="T5" fmla="*/ 0 h 516"/>
                <a:gd name="T6" fmla="*/ 799 w 800"/>
                <a:gd name="T7" fmla="*/ 0 h 516"/>
                <a:gd name="T8" fmla="*/ 799 w 800"/>
                <a:gd name="T9" fmla="*/ 515 h 516"/>
              </a:gdLst>
              <a:ahLst/>
              <a:cxnLst>
                <a:cxn ang="0">
                  <a:pos x="T0" y="T1"/>
                </a:cxn>
                <a:cxn ang="0">
                  <a:pos x="T2" y="T3"/>
                </a:cxn>
                <a:cxn ang="0">
                  <a:pos x="T4" y="T5"/>
                </a:cxn>
                <a:cxn ang="0">
                  <a:pos x="T6" y="T7"/>
                </a:cxn>
                <a:cxn ang="0">
                  <a:pos x="T8" y="T9"/>
                </a:cxn>
              </a:cxnLst>
              <a:rect l="0" t="0" r="r" b="b"/>
              <a:pathLst>
                <a:path w="800" h="516">
                  <a:moveTo>
                    <a:pt x="799" y="515"/>
                  </a:moveTo>
                  <a:lnTo>
                    <a:pt x="0" y="515"/>
                  </a:lnTo>
                  <a:lnTo>
                    <a:pt x="0" y="0"/>
                  </a:lnTo>
                  <a:lnTo>
                    <a:pt x="799" y="0"/>
                  </a:lnTo>
                  <a:lnTo>
                    <a:pt x="799" y="515"/>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0" name="Freeform 247">
              <a:extLst>
                <a:ext uri="{FF2B5EF4-FFF2-40B4-BE49-F238E27FC236}">
                  <a16:creationId xmlns:a16="http://schemas.microsoft.com/office/drawing/2014/main" id="{311ADDF9-3131-40D9-B057-4CC3EC163079}"/>
                </a:ext>
              </a:extLst>
            </p:cNvPr>
            <p:cNvSpPr>
              <a:spLocks noChangeArrowheads="1"/>
            </p:cNvSpPr>
            <p:nvPr/>
          </p:nvSpPr>
          <p:spPr bwMode="auto">
            <a:xfrm>
              <a:off x="8253381" y="1973018"/>
              <a:ext cx="527367" cy="336928"/>
            </a:xfrm>
            <a:custGeom>
              <a:avLst/>
              <a:gdLst>
                <a:gd name="T0" fmla="*/ 0 w 792"/>
                <a:gd name="T1" fmla="*/ 89 h 508"/>
                <a:gd name="T2" fmla="*/ 0 w 792"/>
                <a:gd name="T3" fmla="*/ 0 h 508"/>
                <a:gd name="T4" fmla="*/ 791 w 792"/>
                <a:gd name="T5" fmla="*/ 0 h 508"/>
                <a:gd name="T6" fmla="*/ 791 w 792"/>
                <a:gd name="T7" fmla="*/ 507 h 508"/>
                <a:gd name="T8" fmla="*/ 702 w 792"/>
                <a:gd name="T9" fmla="*/ 507 h 508"/>
              </a:gdLst>
              <a:ahLst/>
              <a:cxnLst>
                <a:cxn ang="0">
                  <a:pos x="T0" y="T1"/>
                </a:cxn>
                <a:cxn ang="0">
                  <a:pos x="T2" y="T3"/>
                </a:cxn>
                <a:cxn ang="0">
                  <a:pos x="T4" y="T5"/>
                </a:cxn>
                <a:cxn ang="0">
                  <a:pos x="T6" y="T7"/>
                </a:cxn>
                <a:cxn ang="0">
                  <a:pos x="T8" y="T9"/>
                </a:cxn>
              </a:cxnLst>
              <a:rect l="0" t="0" r="r" b="b"/>
              <a:pathLst>
                <a:path w="792" h="508">
                  <a:moveTo>
                    <a:pt x="0" y="89"/>
                  </a:moveTo>
                  <a:lnTo>
                    <a:pt x="0" y="0"/>
                  </a:lnTo>
                  <a:lnTo>
                    <a:pt x="791" y="0"/>
                  </a:lnTo>
                  <a:lnTo>
                    <a:pt x="791" y="507"/>
                  </a:lnTo>
                  <a:lnTo>
                    <a:pt x="702" y="507"/>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1" name="Freeform 248">
              <a:extLst>
                <a:ext uri="{FF2B5EF4-FFF2-40B4-BE49-F238E27FC236}">
                  <a16:creationId xmlns:a16="http://schemas.microsoft.com/office/drawing/2014/main" id="{01E277DC-DBDB-4CE1-BC51-4DFA14107D67}"/>
                </a:ext>
              </a:extLst>
            </p:cNvPr>
            <p:cNvSpPr>
              <a:spLocks noChangeArrowheads="1"/>
            </p:cNvSpPr>
            <p:nvPr/>
          </p:nvSpPr>
          <p:spPr bwMode="auto">
            <a:xfrm>
              <a:off x="8569802" y="2110720"/>
              <a:ext cx="70317" cy="79106"/>
            </a:xfrm>
            <a:custGeom>
              <a:avLst/>
              <a:gdLst>
                <a:gd name="T0" fmla="*/ 104 w 105"/>
                <a:gd name="T1" fmla="*/ 119 h 120"/>
                <a:gd name="T2" fmla="*/ 0 w 105"/>
                <a:gd name="T3" fmla="*/ 119 h 120"/>
                <a:gd name="T4" fmla="*/ 0 w 105"/>
                <a:gd name="T5" fmla="*/ 0 h 120"/>
                <a:gd name="T6" fmla="*/ 104 w 105"/>
                <a:gd name="T7" fmla="*/ 0 h 120"/>
                <a:gd name="T8" fmla="*/ 104 w 105"/>
                <a:gd name="T9" fmla="*/ 119 h 120"/>
              </a:gdLst>
              <a:ahLst/>
              <a:cxnLst>
                <a:cxn ang="0">
                  <a:pos x="T0" y="T1"/>
                </a:cxn>
                <a:cxn ang="0">
                  <a:pos x="T2" y="T3"/>
                </a:cxn>
                <a:cxn ang="0">
                  <a:pos x="T4" y="T5"/>
                </a:cxn>
                <a:cxn ang="0">
                  <a:pos x="T6" y="T7"/>
                </a:cxn>
                <a:cxn ang="0">
                  <a:pos x="T8" y="T9"/>
                </a:cxn>
              </a:cxnLst>
              <a:rect l="0" t="0" r="r" b="b"/>
              <a:pathLst>
                <a:path w="105" h="120">
                  <a:moveTo>
                    <a:pt x="104" y="119"/>
                  </a:moveTo>
                  <a:lnTo>
                    <a:pt x="0" y="119"/>
                  </a:lnTo>
                  <a:lnTo>
                    <a:pt x="0" y="0"/>
                  </a:lnTo>
                  <a:lnTo>
                    <a:pt x="104" y="0"/>
                  </a:lnTo>
                  <a:lnTo>
                    <a:pt x="104" y="11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2" name="Line 249">
              <a:extLst>
                <a:ext uri="{FF2B5EF4-FFF2-40B4-BE49-F238E27FC236}">
                  <a16:creationId xmlns:a16="http://schemas.microsoft.com/office/drawing/2014/main" id="{4E16CDD9-A56F-4EF5-8138-05CD9D88AC7C}"/>
                </a:ext>
              </a:extLst>
            </p:cNvPr>
            <p:cNvSpPr>
              <a:spLocks noChangeShapeType="1"/>
            </p:cNvSpPr>
            <p:nvPr/>
          </p:nvSpPr>
          <p:spPr bwMode="auto">
            <a:xfrm>
              <a:off x="8478976" y="2101931"/>
              <a:ext cx="2931" cy="26368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3" name="Line 250">
              <a:extLst>
                <a:ext uri="{FF2B5EF4-FFF2-40B4-BE49-F238E27FC236}">
                  <a16:creationId xmlns:a16="http://schemas.microsoft.com/office/drawing/2014/main" id="{B566930E-EACF-4A08-AD9D-7EBF164ADDE8}"/>
                </a:ext>
              </a:extLst>
            </p:cNvPr>
            <p:cNvSpPr>
              <a:spLocks noChangeShapeType="1"/>
            </p:cNvSpPr>
            <p:nvPr/>
          </p:nvSpPr>
          <p:spPr bwMode="auto">
            <a:xfrm>
              <a:off x="8197715" y="2131229"/>
              <a:ext cx="243175" cy="292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4" name="Line 251">
              <a:extLst>
                <a:ext uri="{FF2B5EF4-FFF2-40B4-BE49-F238E27FC236}">
                  <a16:creationId xmlns:a16="http://schemas.microsoft.com/office/drawing/2014/main" id="{BC1FEFE5-4A2F-4DD5-87E4-D283527DDEBC}"/>
                </a:ext>
              </a:extLst>
            </p:cNvPr>
            <p:cNvSpPr>
              <a:spLocks noChangeShapeType="1"/>
            </p:cNvSpPr>
            <p:nvPr/>
          </p:nvSpPr>
          <p:spPr bwMode="auto">
            <a:xfrm>
              <a:off x="8197713" y="2181035"/>
              <a:ext cx="213877" cy="2931"/>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5" name="Line 252">
              <a:extLst>
                <a:ext uri="{FF2B5EF4-FFF2-40B4-BE49-F238E27FC236}">
                  <a16:creationId xmlns:a16="http://schemas.microsoft.com/office/drawing/2014/main" id="{B9E22B78-E390-4701-B718-A7A076DF1197}"/>
                </a:ext>
              </a:extLst>
            </p:cNvPr>
            <p:cNvSpPr>
              <a:spLocks noChangeShapeType="1"/>
            </p:cNvSpPr>
            <p:nvPr/>
          </p:nvSpPr>
          <p:spPr bwMode="auto">
            <a:xfrm>
              <a:off x="8197713" y="2230844"/>
              <a:ext cx="222666" cy="292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66" name="Group 13">
            <a:extLst>
              <a:ext uri="{FF2B5EF4-FFF2-40B4-BE49-F238E27FC236}">
                <a16:creationId xmlns:a16="http://schemas.microsoft.com/office/drawing/2014/main" id="{43D56460-5811-4488-9EE2-3E44D03B9AD3}"/>
              </a:ext>
            </a:extLst>
          </p:cNvPr>
          <p:cNvGrpSpPr/>
          <p:nvPr/>
        </p:nvGrpSpPr>
        <p:grpSpPr>
          <a:xfrm>
            <a:off x="4765514" y="1040878"/>
            <a:ext cx="221202" cy="309096"/>
            <a:chOff x="9527853" y="1873405"/>
            <a:chExt cx="442403" cy="618191"/>
          </a:xfrm>
        </p:grpSpPr>
        <p:sp>
          <p:nvSpPr>
            <p:cNvPr id="67" name="Freeform 253">
              <a:extLst>
                <a:ext uri="{FF2B5EF4-FFF2-40B4-BE49-F238E27FC236}">
                  <a16:creationId xmlns:a16="http://schemas.microsoft.com/office/drawing/2014/main" id="{1E03D504-E6B1-4FDA-983A-C26CADDE8E41}"/>
                </a:ext>
              </a:extLst>
            </p:cNvPr>
            <p:cNvSpPr>
              <a:spLocks noChangeArrowheads="1"/>
            </p:cNvSpPr>
            <p:nvPr/>
          </p:nvSpPr>
          <p:spPr bwMode="auto">
            <a:xfrm>
              <a:off x="9674343" y="1873405"/>
              <a:ext cx="140631" cy="70317"/>
            </a:xfrm>
            <a:custGeom>
              <a:avLst/>
              <a:gdLst>
                <a:gd name="T0" fmla="*/ 0 w 210"/>
                <a:gd name="T1" fmla="*/ 105 h 106"/>
                <a:gd name="T2" fmla="*/ 0 w 210"/>
                <a:gd name="T3" fmla="*/ 0 h 106"/>
                <a:gd name="T4" fmla="*/ 209 w 210"/>
                <a:gd name="T5" fmla="*/ 0 h 106"/>
                <a:gd name="T6" fmla="*/ 209 w 210"/>
                <a:gd name="T7" fmla="*/ 105 h 106"/>
              </a:gdLst>
              <a:ahLst/>
              <a:cxnLst>
                <a:cxn ang="0">
                  <a:pos x="T0" y="T1"/>
                </a:cxn>
                <a:cxn ang="0">
                  <a:pos x="T2" y="T3"/>
                </a:cxn>
                <a:cxn ang="0">
                  <a:pos x="T4" y="T5"/>
                </a:cxn>
                <a:cxn ang="0">
                  <a:pos x="T6" y="T7"/>
                </a:cxn>
              </a:cxnLst>
              <a:rect l="0" t="0" r="r" b="b"/>
              <a:pathLst>
                <a:path w="210" h="106">
                  <a:moveTo>
                    <a:pt x="0" y="105"/>
                  </a:moveTo>
                  <a:lnTo>
                    <a:pt x="0" y="0"/>
                  </a:lnTo>
                  <a:lnTo>
                    <a:pt x="209" y="0"/>
                  </a:lnTo>
                  <a:lnTo>
                    <a:pt x="209" y="105"/>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8" name="Freeform 254">
              <a:extLst>
                <a:ext uri="{FF2B5EF4-FFF2-40B4-BE49-F238E27FC236}">
                  <a16:creationId xmlns:a16="http://schemas.microsoft.com/office/drawing/2014/main" id="{39A69EEF-089E-4AA3-9C5A-0712909A1B62}"/>
                </a:ext>
              </a:extLst>
            </p:cNvPr>
            <p:cNvSpPr>
              <a:spLocks noChangeArrowheads="1"/>
            </p:cNvSpPr>
            <p:nvPr/>
          </p:nvSpPr>
          <p:spPr bwMode="auto">
            <a:xfrm>
              <a:off x="9565941" y="1961300"/>
              <a:ext cx="363297" cy="530296"/>
            </a:xfrm>
            <a:custGeom>
              <a:avLst/>
              <a:gdLst>
                <a:gd name="T0" fmla="*/ 0 w 546"/>
                <a:gd name="T1" fmla="*/ 0 h 799"/>
                <a:gd name="T2" fmla="*/ 0 w 546"/>
                <a:gd name="T3" fmla="*/ 798 h 799"/>
                <a:gd name="T4" fmla="*/ 545 w 546"/>
                <a:gd name="T5" fmla="*/ 798 h 799"/>
                <a:gd name="T6" fmla="*/ 545 w 546"/>
                <a:gd name="T7" fmla="*/ 0 h 799"/>
              </a:gdLst>
              <a:ahLst/>
              <a:cxnLst>
                <a:cxn ang="0">
                  <a:pos x="T0" y="T1"/>
                </a:cxn>
                <a:cxn ang="0">
                  <a:pos x="T2" y="T3"/>
                </a:cxn>
                <a:cxn ang="0">
                  <a:pos x="T4" y="T5"/>
                </a:cxn>
                <a:cxn ang="0">
                  <a:pos x="T6" y="T7"/>
                </a:cxn>
              </a:cxnLst>
              <a:rect l="0" t="0" r="r" b="b"/>
              <a:pathLst>
                <a:path w="546" h="799">
                  <a:moveTo>
                    <a:pt x="0" y="0"/>
                  </a:moveTo>
                  <a:lnTo>
                    <a:pt x="0" y="798"/>
                  </a:lnTo>
                  <a:lnTo>
                    <a:pt x="545" y="798"/>
                  </a:lnTo>
                  <a:lnTo>
                    <a:pt x="545"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9" name="Line 255">
              <a:extLst>
                <a:ext uri="{FF2B5EF4-FFF2-40B4-BE49-F238E27FC236}">
                  <a16:creationId xmlns:a16="http://schemas.microsoft.com/office/drawing/2014/main" id="{A1CA08DC-F354-48A5-AEF5-0766F359F8FF}"/>
                </a:ext>
              </a:extLst>
            </p:cNvPr>
            <p:cNvSpPr>
              <a:spLocks noChangeShapeType="1"/>
            </p:cNvSpPr>
            <p:nvPr/>
          </p:nvSpPr>
          <p:spPr bwMode="auto">
            <a:xfrm>
              <a:off x="9686061" y="2060915"/>
              <a:ext cx="2931" cy="342788"/>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0" name="Line 256">
              <a:extLst>
                <a:ext uri="{FF2B5EF4-FFF2-40B4-BE49-F238E27FC236}">
                  <a16:creationId xmlns:a16="http://schemas.microsoft.com/office/drawing/2014/main" id="{E051064F-4354-4DEC-A64E-E7D74C9E5345}"/>
                </a:ext>
              </a:extLst>
            </p:cNvPr>
            <p:cNvSpPr>
              <a:spLocks noChangeShapeType="1"/>
            </p:cNvSpPr>
            <p:nvPr/>
          </p:nvSpPr>
          <p:spPr bwMode="auto">
            <a:xfrm>
              <a:off x="9806187" y="2060915"/>
              <a:ext cx="2929" cy="342788"/>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1" name="Line 257">
              <a:extLst>
                <a:ext uri="{FF2B5EF4-FFF2-40B4-BE49-F238E27FC236}">
                  <a16:creationId xmlns:a16="http://schemas.microsoft.com/office/drawing/2014/main" id="{1F0E0C1E-976D-4312-B1DD-BF93AAC22926}"/>
                </a:ext>
              </a:extLst>
            </p:cNvPr>
            <p:cNvSpPr>
              <a:spLocks noChangeShapeType="1"/>
            </p:cNvSpPr>
            <p:nvPr/>
          </p:nvSpPr>
          <p:spPr bwMode="auto">
            <a:xfrm>
              <a:off x="9527853" y="1952509"/>
              <a:ext cx="442403" cy="2931"/>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72" name="Group 14">
            <a:extLst>
              <a:ext uri="{FF2B5EF4-FFF2-40B4-BE49-F238E27FC236}">
                <a16:creationId xmlns:a16="http://schemas.microsoft.com/office/drawing/2014/main" id="{B9371FF7-169F-49A5-A093-BD91B86D1721}"/>
              </a:ext>
            </a:extLst>
          </p:cNvPr>
          <p:cNvGrpSpPr/>
          <p:nvPr/>
        </p:nvGrpSpPr>
        <p:grpSpPr>
          <a:xfrm>
            <a:off x="5404214" y="1040878"/>
            <a:ext cx="218273" cy="309096"/>
            <a:chOff x="10805253" y="1873405"/>
            <a:chExt cx="436545" cy="618191"/>
          </a:xfrm>
        </p:grpSpPr>
        <p:sp>
          <p:nvSpPr>
            <p:cNvPr id="73" name="Freeform 258">
              <a:extLst>
                <a:ext uri="{FF2B5EF4-FFF2-40B4-BE49-F238E27FC236}">
                  <a16:creationId xmlns:a16="http://schemas.microsoft.com/office/drawing/2014/main" id="{F6F47CB0-8E44-4825-8AB8-9E99CA1141A9}"/>
                </a:ext>
              </a:extLst>
            </p:cNvPr>
            <p:cNvSpPr>
              <a:spLocks noChangeArrowheads="1"/>
            </p:cNvSpPr>
            <p:nvPr/>
          </p:nvSpPr>
          <p:spPr bwMode="auto">
            <a:xfrm>
              <a:off x="10954676" y="1873405"/>
              <a:ext cx="140631" cy="70317"/>
            </a:xfrm>
            <a:custGeom>
              <a:avLst/>
              <a:gdLst>
                <a:gd name="T0" fmla="*/ 0 w 210"/>
                <a:gd name="T1" fmla="*/ 105 h 106"/>
                <a:gd name="T2" fmla="*/ 0 w 210"/>
                <a:gd name="T3" fmla="*/ 0 h 106"/>
                <a:gd name="T4" fmla="*/ 209 w 210"/>
                <a:gd name="T5" fmla="*/ 0 h 106"/>
                <a:gd name="T6" fmla="*/ 209 w 210"/>
                <a:gd name="T7" fmla="*/ 105 h 106"/>
              </a:gdLst>
              <a:ahLst/>
              <a:cxnLst>
                <a:cxn ang="0">
                  <a:pos x="T0" y="T1"/>
                </a:cxn>
                <a:cxn ang="0">
                  <a:pos x="T2" y="T3"/>
                </a:cxn>
                <a:cxn ang="0">
                  <a:pos x="T4" y="T5"/>
                </a:cxn>
                <a:cxn ang="0">
                  <a:pos x="T6" y="T7"/>
                </a:cxn>
              </a:cxnLst>
              <a:rect l="0" t="0" r="r" b="b"/>
              <a:pathLst>
                <a:path w="210" h="106">
                  <a:moveTo>
                    <a:pt x="0" y="105"/>
                  </a:moveTo>
                  <a:lnTo>
                    <a:pt x="0" y="0"/>
                  </a:lnTo>
                  <a:lnTo>
                    <a:pt x="209" y="0"/>
                  </a:lnTo>
                  <a:lnTo>
                    <a:pt x="209" y="105"/>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4" name="Freeform 259">
              <a:extLst>
                <a:ext uri="{FF2B5EF4-FFF2-40B4-BE49-F238E27FC236}">
                  <a16:creationId xmlns:a16="http://schemas.microsoft.com/office/drawing/2014/main" id="{68FE784D-1F9F-4DB5-9BFF-9916C65E921B}"/>
                </a:ext>
              </a:extLst>
            </p:cNvPr>
            <p:cNvSpPr>
              <a:spLocks noChangeArrowheads="1"/>
            </p:cNvSpPr>
            <p:nvPr/>
          </p:nvSpPr>
          <p:spPr bwMode="auto">
            <a:xfrm>
              <a:off x="10846272" y="1961300"/>
              <a:ext cx="357437" cy="530296"/>
            </a:xfrm>
            <a:custGeom>
              <a:avLst/>
              <a:gdLst>
                <a:gd name="T0" fmla="*/ 0 w 538"/>
                <a:gd name="T1" fmla="*/ 0 h 799"/>
                <a:gd name="T2" fmla="*/ 0 w 538"/>
                <a:gd name="T3" fmla="*/ 798 h 799"/>
                <a:gd name="T4" fmla="*/ 537 w 538"/>
                <a:gd name="T5" fmla="*/ 798 h 799"/>
                <a:gd name="T6" fmla="*/ 537 w 538"/>
                <a:gd name="T7" fmla="*/ 0 h 799"/>
              </a:gdLst>
              <a:ahLst/>
              <a:cxnLst>
                <a:cxn ang="0">
                  <a:pos x="T0" y="T1"/>
                </a:cxn>
                <a:cxn ang="0">
                  <a:pos x="T2" y="T3"/>
                </a:cxn>
                <a:cxn ang="0">
                  <a:pos x="T4" y="T5"/>
                </a:cxn>
                <a:cxn ang="0">
                  <a:pos x="T6" y="T7"/>
                </a:cxn>
              </a:cxnLst>
              <a:rect l="0" t="0" r="r" b="b"/>
              <a:pathLst>
                <a:path w="538" h="799">
                  <a:moveTo>
                    <a:pt x="0" y="0"/>
                  </a:moveTo>
                  <a:lnTo>
                    <a:pt x="0" y="798"/>
                  </a:lnTo>
                  <a:lnTo>
                    <a:pt x="537" y="798"/>
                  </a:lnTo>
                  <a:lnTo>
                    <a:pt x="537"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5" name="Line 260">
              <a:extLst>
                <a:ext uri="{FF2B5EF4-FFF2-40B4-BE49-F238E27FC236}">
                  <a16:creationId xmlns:a16="http://schemas.microsoft.com/office/drawing/2014/main" id="{A47D406D-3020-4ED9-BDD2-1BE80C180BCA}"/>
                </a:ext>
              </a:extLst>
            </p:cNvPr>
            <p:cNvSpPr>
              <a:spLocks noChangeShapeType="1"/>
            </p:cNvSpPr>
            <p:nvPr/>
          </p:nvSpPr>
          <p:spPr bwMode="auto">
            <a:xfrm>
              <a:off x="10805253" y="1952509"/>
              <a:ext cx="436545" cy="2931"/>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6" name="Freeform 261">
              <a:extLst>
                <a:ext uri="{FF2B5EF4-FFF2-40B4-BE49-F238E27FC236}">
                  <a16:creationId xmlns:a16="http://schemas.microsoft.com/office/drawing/2014/main" id="{89277D23-D9EB-40A4-9D4E-9C1D2A28706F}"/>
                </a:ext>
              </a:extLst>
            </p:cNvPr>
            <p:cNvSpPr>
              <a:spLocks noChangeArrowheads="1"/>
            </p:cNvSpPr>
            <p:nvPr/>
          </p:nvSpPr>
          <p:spPr bwMode="auto">
            <a:xfrm>
              <a:off x="10934165" y="2219124"/>
              <a:ext cx="120124" cy="90824"/>
            </a:xfrm>
            <a:custGeom>
              <a:avLst/>
              <a:gdLst>
                <a:gd name="T0" fmla="*/ 0 w 181"/>
                <a:gd name="T1" fmla="*/ 0 h 135"/>
                <a:gd name="T2" fmla="*/ 0 w 181"/>
                <a:gd name="T3" fmla="*/ 0 h 135"/>
                <a:gd name="T4" fmla="*/ 120 w 181"/>
                <a:gd name="T5" fmla="*/ 134 h 135"/>
                <a:gd name="T6" fmla="*/ 180 w 181"/>
                <a:gd name="T7" fmla="*/ 134 h 135"/>
              </a:gdLst>
              <a:ahLst/>
              <a:cxnLst>
                <a:cxn ang="0">
                  <a:pos x="T0" y="T1"/>
                </a:cxn>
                <a:cxn ang="0">
                  <a:pos x="T2" y="T3"/>
                </a:cxn>
                <a:cxn ang="0">
                  <a:pos x="T4" y="T5"/>
                </a:cxn>
                <a:cxn ang="0">
                  <a:pos x="T6" y="T7"/>
                </a:cxn>
              </a:cxnLst>
              <a:rect l="0" t="0" r="r" b="b"/>
              <a:pathLst>
                <a:path w="181" h="135">
                  <a:moveTo>
                    <a:pt x="0" y="0"/>
                  </a:moveTo>
                  <a:lnTo>
                    <a:pt x="0" y="0"/>
                  </a:lnTo>
                  <a:cubicBezTo>
                    <a:pt x="0" y="67"/>
                    <a:pt x="53" y="134"/>
                    <a:pt x="120" y="134"/>
                  </a:cubicBezTo>
                  <a:cubicBezTo>
                    <a:pt x="180" y="134"/>
                    <a:pt x="180" y="134"/>
                    <a:pt x="180" y="134"/>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7" name="Freeform 262">
              <a:extLst>
                <a:ext uri="{FF2B5EF4-FFF2-40B4-BE49-F238E27FC236}">
                  <a16:creationId xmlns:a16="http://schemas.microsoft.com/office/drawing/2014/main" id="{25315E82-35B3-4C5E-9E31-B4A105CDDB74}"/>
                </a:ext>
              </a:extLst>
            </p:cNvPr>
            <p:cNvSpPr>
              <a:spLocks noChangeArrowheads="1"/>
            </p:cNvSpPr>
            <p:nvPr/>
          </p:nvSpPr>
          <p:spPr bwMode="auto">
            <a:xfrm>
              <a:off x="11024992" y="2268930"/>
              <a:ext cx="29298" cy="84966"/>
            </a:xfrm>
            <a:custGeom>
              <a:avLst/>
              <a:gdLst>
                <a:gd name="T0" fmla="*/ 0 w 46"/>
                <a:gd name="T1" fmla="*/ 126 h 127"/>
                <a:gd name="T2" fmla="*/ 45 w 46"/>
                <a:gd name="T3" fmla="*/ 59 h 127"/>
                <a:gd name="T4" fmla="*/ 0 w 46"/>
                <a:gd name="T5" fmla="*/ 0 h 127"/>
              </a:gdLst>
              <a:ahLst/>
              <a:cxnLst>
                <a:cxn ang="0">
                  <a:pos x="T0" y="T1"/>
                </a:cxn>
                <a:cxn ang="0">
                  <a:pos x="T2" y="T3"/>
                </a:cxn>
                <a:cxn ang="0">
                  <a:pos x="T4" y="T5"/>
                </a:cxn>
              </a:cxnLst>
              <a:rect l="0" t="0" r="r" b="b"/>
              <a:pathLst>
                <a:path w="46" h="127">
                  <a:moveTo>
                    <a:pt x="0" y="126"/>
                  </a:moveTo>
                  <a:lnTo>
                    <a:pt x="45" y="59"/>
                  </a:lnTo>
                  <a:lnTo>
                    <a:pt x="0"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8" name="Freeform 263">
              <a:extLst>
                <a:ext uri="{FF2B5EF4-FFF2-40B4-BE49-F238E27FC236}">
                  <a16:creationId xmlns:a16="http://schemas.microsoft.com/office/drawing/2014/main" id="{E0810B90-8012-4F2B-8750-043AE504668B}"/>
                </a:ext>
              </a:extLst>
            </p:cNvPr>
            <p:cNvSpPr>
              <a:spLocks noChangeArrowheads="1"/>
            </p:cNvSpPr>
            <p:nvPr/>
          </p:nvSpPr>
          <p:spPr bwMode="auto">
            <a:xfrm>
              <a:off x="10995694" y="2131229"/>
              <a:ext cx="120122" cy="90824"/>
            </a:xfrm>
            <a:custGeom>
              <a:avLst/>
              <a:gdLst>
                <a:gd name="T0" fmla="*/ 179 w 180"/>
                <a:gd name="T1" fmla="*/ 134 h 135"/>
                <a:gd name="T2" fmla="*/ 179 w 180"/>
                <a:gd name="T3" fmla="*/ 134 h 135"/>
                <a:gd name="T4" fmla="*/ 60 w 180"/>
                <a:gd name="T5" fmla="*/ 0 h 135"/>
                <a:gd name="T6" fmla="*/ 0 w 180"/>
                <a:gd name="T7" fmla="*/ 0 h 135"/>
              </a:gdLst>
              <a:ahLst/>
              <a:cxnLst>
                <a:cxn ang="0">
                  <a:pos x="T0" y="T1"/>
                </a:cxn>
                <a:cxn ang="0">
                  <a:pos x="T2" y="T3"/>
                </a:cxn>
                <a:cxn ang="0">
                  <a:pos x="T4" y="T5"/>
                </a:cxn>
                <a:cxn ang="0">
                  <a:pos x="T6" y="T7"/>
                </a:cxn>
              </a:cxnLst>
              <a:rect l="0" t="0" r="r" b="b"/>
              <a:pathLst>
                <a:path w="180" h="135">
                  <a:moveTo>
                    <a:pt x="179" y="134"/>
                  </a:moveTo>
                  <a:lnTo>
                    <a:pt x="179" y="134"/>
                  </a:lnTo>
                  <a:cubicBezTo>
                    <a:pt x="179" y="67"/>
                    <a:pt x="127" y="0"/>
                    <a:pt x="60" y="0"/>
                  </a:cubicBezTo>
                  <a:cubicBezTo>
                    <a:pt x="0" y="0"/>
                    <a:pt x="0" y="0"/>
                    <a:pt x="0" y="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9" name="Freeform 264">
              <a:extLst>
                <a:ext uri="{FF2B5EF4-FFF2-40B4-BE49-F238E27FC236}">
                  <a16:creationId xmlns:a16="http://schemas.microsoft.com/office/drawing/2014/main" id="{91A5944F-2350-47EE-BA45-B62068D14423}"/>
                </a:ext>
              </a:extLst>
            </p:cNvPr>
            <p:cNvSpPr>
              <a:spLocks noChangeArrowheads="1"/>
            </p:cNvSpPr>
            <p:nvPr/>
          </p:nvSpPr>
          <p:spPr bwMode="auto">
            <a:xfrm>
              <a:off x="10995694" y="2090211"/>
              <a:ext cx="29298" cy="79104"/>
            </a:xfrm>
            <a:custGeom>
              <a:avLst/>
              <a:gdLst>
                <a:gd name="T0" fmla="*/ 45 w 46"/>
                <a:gd name="T1" fmla="*/ 0 h 120"/>
                <a:gd name="T2" fmla="*/ 0 w 46"/>
                <a:gd name="T3" fmla="*/ 60 h 120"/>
                <a:gd name="T4" fmla="*/ 45 w 46"/>
                <a:gd name="T5" fmla="*/ 119 h 120"/>
              </a:gdLst>
              <a:ahLst/>
              <a:cxnLst>
                <a:cxn ang="0">
                  <a:pos x="T0" y="T1"/>
                </a:cxn>
                <a:cxn ang="0">
                  <a:pos x="T2" y="T3"/>
                </a:cxn>
                <a:cxn ang="0">
                  <a:pos x="T4" y="T5"/>
                </a:cxn>
              </a:cxnLst>
              <a:rect l="0" t="0" r="r" b="b"/>
              <a:pathLst>
                <a:path w="46" h="120">
                  <a:moveTo>
                    <a:pt x="45" y="0"/>
                  </a:moveTo>
                  <a:lnTo>
                    <a:pt x="0" y="60"/>
                  </a:lnTo>
                  <a:lnTo>
                    <a:pt x="45" y="119"/>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80" name="Group 15">
            <a:extLst>
              <a:ext uri="{FF2B5EF4-FFF2-40B4-BE49-F238E27FC236}">
                <a16:creationId xmlns:a16="http://schemas.microsoft.com/office/drawing/2014/main" id="{975A50F9-3BB9-403A-A006-A7D90E60B624}"/>
              </a:ext>
            </a:extLst>
          </p:cNvPr>
          <p:cNvGrpSpPr/>
          <p:nvPr/>
        </p:nvGrpSpPr>
        <p:grpSpPr>
          <a:xfrm>
            <a:off x="6042915" y="1040878"/>
            <a:ext cx="221202" cy="309096"/>
            <a:chOff x="12082655" y="1873405"/>
            <a:chExt cx="442403" cy="618191"/>
          </a:xfrm>
        </p:grpSpPr>
        <p:sp>
          <p:nvSpPr>
            <p:cNvPr id="81" name="Freeform 265">
              <a:extLst>
                <a:ext uri="{FF2B5EF4-FFF2-40B4-BE49-F238E27FC236}">
                  <a16:creationId xmlns:a16="http://schemas.microsoft.com/office/drawing/2014/main" id="{B6603165-DDB4-48AC-9765-213755FE643B}"/>
                </a:ext>
              </a:extLst>
            </p:cNvPr>
            <p:cNvSpPr>
              <a:spLocks noChangeArrowheads="1"/>
            </p:cNvSpPr>
            <p:nvPr/>
          </p:nvSpPr>
          <p:spPr bwMode="auto">
            <a:xfrm>
              <a:off x="12229146" y="1873405"/>
              <a:ext cx="140631" cy="70317"/>
            </a:xfrm>
            <a:custGeom>
              <a:avLst/>
              <a:gdLst>
                <a:gd name="T0" fmla="*/ 0 w 210"/>
                <a:gd name="T1" fmla="*/ 105 h 106"/>
                <a:gd name="T2" fmla="*/ 0 w 210"/>
                <a:gd name="T3" fmla="*/ 0 h 106"/>
                <a:gd name="T4" fmla="*/ 209 w 210"/>
                <a:gd name="T5" fmla="*/ 0 h 106"/>
                <a:gd name="T6" fmla="*/ 209 w 210"/>
                <a:gd name="T7" fmla="*/ 105 h 106"/>
              </a:gdLst>
              <a:ahLst/>
              <a:cxnLst>
                <a:cxn ang="0">
                  <a:pos x="T0" y="T1"/>
                </a:cxn>
                <a:cxn ang="0">
                  <a:pos x="T2" y="T3"/>
                </a:cxn>
                <a:cxn ang="0">
                  <a:pos x="T4" y="T5"/>
                </a:cxn>
                <a:cxn ang="0">
                  <a:pos x="T6" y="T7"/>
                </a:cxn>
              </a:cxnLst>
              <a:rect l="0" t="0" r="r" b="b"/>
              <a:pathLst>
                <a:path w="210" h="106">
                  <a:moveTo>
                    <a:pt x="0" y="105"/>
                  </a:moveTo>
                  <a:lnTo>
                    <a:pt x="0" y="0"/>
                  </a:lnTo>
                  <a:lnTo>
                    <a:pt x="209" y="0"/>
                  </a:lnTo>
                  <a:lnTo>
                    <a:pt x="209" y="105"/>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82" name="Freeform 266">
              <a:extLst>
                <a:ext uri="{FF2B5EF4-FFF2-40B4-BE49-F238E27FC236}">
                  <a16:creationId xmlns:a16="http://schemas.microsoft.com/office/drawing/2014/main" id="{2E33A59B-82E4-4980-A2A4-7B6895367C01}"/>
                </a:ext>
              </a:extLst>
            </p:cNvPr>
            <p:cNvSpPr>
              <a:spLocks noChangeArrowheads="1"/>
            </p:cNvSpPr>
            <p:nvPr/>
          </p:nvSpPr>
          <p:spPr bwMode="auto">
            <a:xfrm>
              <a:off x="12120744" y="1961300"/>
              <a:ext cx="363297" cy="530296"/>
            </a:xfrm>
            <a:custGeom>
              <a:avLst/>
              <a:gdLst>
                <a:gd name="T0" fmla="*/ 0 w 546"/>
                <a:gd name="T1" fmla="*/ 0 h 799"/>
                <a:gd name="T2" fmla="*/ 0 w 546"/>
                <a:gd name="T3" fmla="*/ 798 h 799"/>
                <a:gd name="T4" fmla="*/ 545 w 546"/>
                <a:gd name="T5" fmla="*/ 798 h 799"/>
                <a:gd name="T6" fmla="*/ 545 w 546"/>
                <a:gd name="T7" fmla="*/ 0 h 799"/>
              </a:gdLst>
              <a:ahLst/>
              <a:cxnLst>
                <a:cxn ang="0">
                  <a:pos x="T0" y="T1"/>
                </a:cxn>
                <a:cxn ang="0">
                  <a:pos x="T2" y="T3"/>
                </a:cxn>
                <a:cxn ang="0">
                  <a:pos x="T4" y="T5"/>
                </a:cxn>
                <a:cxn ang="0">
                  <a:pos x="T6" y="T7"/>
                </a:cxn>
              </a:cxnLst>
              <a:rect l="0" t="0" r="r" b="b"/>
              <a:pathLst>
                <a:path w="546" h="799">
                  <a:moveTo>
                    <a:pt x="0" y="0"/>
                  </a:moveTo>
                  <a:lnTo>
                    <a:pt x="0" y="798"/>
                  </a:lnTo>
                  <a:lnTo>
                    <a:pt x="545" y="798"/>
                  </a:lnTo>
                  <a:lnTo>
                    <a:pt x="545"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83" name="Line 267">
              <a:extLst>
                <a:ext uri="{FF2B5EF4-FFF2-40B4-BE49-F238E27FC236}">
                  <a16:creationId xmlns:a16="http://schemas.microsoft.com/office/drawing/2014/main" id="{BF2D4669-F7F4-4529-9D3D-E1204F4DC334}"/>
                </a:ext>
              </a:extLst>
            </p:cNvPr>
            <p:cNvSpPr>
              <a:spLocks noChangeShapeType="1"/>
            </p:cNvSpPr>
            <p:nvPr/>
          </p:nvSpPr>
          <p:spPr bwMode="auto">
            <a:xfrm>
              <a:off x="12082655" y="1952509"/>
              <a:ext cx="442403" cy="2931"/>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84" name="Line 268">
              <a:extLst>
                <a:ext uri="{FF2B5EF4-FFF2-40B4-BE49-F238E27FC236}">
                  <a16:creationId xmlns:a16="http://schemas.microsoft.com/office/drawing/2014/main" id="{3A4ADDBF-CE15-43F0-B149-0F1CD8F00AA2}"/>
                </a:ext>
              </a:extLst>
            </p:cNvPr>
            <p:cNvSpPr>
              <a:spLocks noChangeShapeType="1"/>
            </p:cNvSpPr>
            <p:nvPr/>
          </p:nvSpPr>
          <p:spPr bwMode="auto">
            <a:xfrm flipH="1" flipV="1">
              <a:off x="12229146" y="2148809"/>
              <a:ext cx="143562" cy="143560"/>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85" name="Line 269">
              <a:extLst>
                <a:ext uri="{FF2B5EF4-FFF2-40B4-BE49-F238E27FC236}">
                  <a16:creationId xmlns:a16="http://schemas.microsoft.com/office/drawing/2014/main" id="{14D021F9-4B40-4A33-A139-9D1A34054B54}"/>
                </a:ext>
              </a:extLst>
            </p:cNvPr>
            <p:cNvSpPr>
              <a:spLocks noChangeShapeType="1"/>
            </p:cNvSpPr>
            <p:nvPr/>
          </p:nvSpPr>
          <p:spPr bwMode="auto">
            <a:xfrm flipV="1">
              <a:off x="12229146" y="2148809"/>
              <a:ext cx="137702" cy="143560"/>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86" name="Group 16">
            <a:extLst>
              <a:ext uri="{FF2B5EF4-FFF2-40B4-BE49-F238E27FC236}">
                <a16:creationId xmlns:a16="http://schemas.microsoft.com/office/drawing/2014/main" id="{3B4893B6-6D11-4DDA-A5D2-8CC7F85CA810}"/>
              </a:ext>
            </a:extLst>
          </p:cNvPr>
          <p:cNvGrpSpPr/>
          <p:nvPr/>
        </p:nvGrpSpPr>
        <p:grpSpPr>
          <a:xfrm>
            <a:off x="6681616" y="1040878"/>
            <a:ext cx="257825" cy="309096"/>
            <a:chOff x="13360057" y="1873405"/>
            <a:chExt cx="515649" cy="618191"/>
          </a:xfrm>
        </p:grpSpPr>
        <p:sp>
          <p:nvSpPr>
            <p:cNvPr id="87" name="Freeform 270">
              <a:extLst>
                <a:ext uri="{FF2B5EF4-FFF2-40B4-BE49-F238E27FC236}">
                  <a16:creationId xmlns:a16="http://schemas.microsoft.com/office/drawing/2014/main" id="{FCA7AECB-65B8-4CC7-A94F-BCFCD8C3FB59}"/>
                </a:ext>
              </a:extLst>
            </p:cNvPr>
            <p:cNvSpPr>
              <a:spLocks noChangeArrowheads="1"/>
            </p:cNvSpPr>
            <p:nvPr/>
          </p:nvSpPr>
          <p:spPr bwMode="auto">
            <a:xfrm>
              <a:off x="13776093" y="2198615"/>
              <a:ext cx="99613" cy="164070"/>
            </a:xfrm>
            <a:custGeom>
              <a:avLst/>
              <a:gdLst>
                <a:gd name="T0" fmla="*/ 0 w 150"/>
                <a:gd name="T1" fmla="*/ 30 h 247"/>
                <a:gd name="T2" fmla="*/ 89 w 150"/>
                <a:gd name="T3" fmla="*/ 0 h 247"/>
                <a:gd name="T4" fmla="*/ 149 w 150"/>
                <a:gd name="T5" fmla="*/ 209 h 247"/>
                <a:gd name="T6" fmla="*/ 59 w 150"/>
                <a:gd name="T7" fmla="*/ 246 h 247"/>
              </a:gdLst>
              <a:ahLst/>
              <a:cxnLst>
                <a:cxn ang="0">
                  <a:pos x="T0" y="T1"/>
                </a:cxn>
                <a:cxn ang="0">
                  <a:pos x="T2" y="T3"/>
                </a:cxn>
                <a:cxn ang="0">
                  <a:pos x="T4" y="T5"/>
                </a:cxn>
                <a:cxn ang="0">
                  <a:pos x="T6" y="T7"/>
                </a:cxn>
              </a:cxnLst>
              <a:rect l="0" t="0" r="r" b="b"/>
              <a:pathLst>
                <a:path w="150" h="247">
                  <a:moveTo>
                    <a:pt x="0" y="30"/>
                  </a:moveTo>
                  <a:lnTo>
                    <a:pt x="89" y="0"/>
                  </a:lnTo>
                  <a:lnTo>
                    <a:pt x="149" y="209"/>
                  </a:lnTo>
                  <a:lnTo>
                    <a:pt x="59" y="246"/>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88" name="Freeform 271">
              <a:extLst>
                <a:ext uri="{FF2B5EF4-FFF2-40B4-BE49-F238E27FC236}">
                  <a16:creationId xmlns:a16="http://schemas.microsoft.com/office/drawing/2014/main" id="{6390207B-31E1-4D03-B2AC-DA3B2A78CD3B}"/>
                </a:ext>
              </a:extLst>
            </p:cNvPr>
            <p:cNvSpPr>
              <a:spLocks noChangeArrowheads="1"/>
            </p:cNvSpPr>
            <p:nvPr/>
          </p:nvSpPr>
          <p:spPr bwMode="auto">
            <a:xfrm>
              <a:off x="13360057" y="1990598"/>
              <a:ext cx="357437" cy="500998"/>
            </a:xfrm>
            <a:custGeom>
              <a:avLst/>
              <a:gdLst>
                <a:gd name="T0" fmla="*/ 537 w 538"/>
                <a:gd name="T1" fmla="*/ 0 h 754"/>
                <a:gd name="T2" fmla="*/ 537 w 538"/>
                <a:gd name="T3" fmla="*/ 753 h 754"/>
                <a:gd name="T4" fmla="*/ 0 w 538"/>
                <a:gd name="T5" fmla="*/ 753 h 754"/>
                <a:gd name="T6" fmla="*/ 0 w 538"/>
                <a:gd name="T7" fmla="*/ 0 h 754"/>
                <a:gd name="T8" fmla="*/ 537 w 538"/>
                <a:gd name="T9" fmla="*/ 0 h 754"/>
              </a:gdLst>
              <a:ahLst/>
              <a:cxnLst>
                <a:cxn ang="0">
                  <a:pos x="T0" y="T1"/>
                </a:cxn>
                <a:cxn ang="0">
                  <a:pos x="T2" y="T3"/>
                </a:cxn>
                <a:cxn ang="0">
                  <a:pos x="T4" y="T5"/>
                </a:cxn>
                <a:cxn ang="0">
                  <a:pos x="T6" y="T7"/>
                </a:cxn>
                <a:cxn ang="0">
                  <a:pos x="T8" y="T9"/>
                </a:cxn>
              </a:cxnLst>
              <a:rect l="0" t="0" r="r" b="b"/>
              <a:pathLst>
                <a:path w="538" h="754">
                  <a:moveTo>
                    <a:pt x="537" y="0"/>
                  </a:moveTo>
                  <a:lnTo>
                    <a:pt x="537" y="753"/>
                  </a:lnTo>
                  <a:lnTo>
                    <a:pt x="0" y="753"/>
                  </a:lnTo>
                  <a:lnTo>
                    <a:pt x="0" y="0"/>
                  </a:lnTo>
                  <a:lnTo>
                    <a:pt x="537"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89" name="Line 272">
              <a:extLst>
                <a:ext uri="{FF2B5EF4-FFF2-40B4-BE49-F238E27FC236}">
                  <a16:creationId xmlns:a16="http://schemas.microsoft.com/office/drawing/2014/main" id="{CB529803-1CB1-4A4F-B83C-B1BE6CE21754}"/>
                </a:ext>
              </a:extLst>
            </p:cNvPr>
            <p:cNvSpPr>
              <a:spLocks noChangeShapeType="1"/>
            </p:cNvSpPr>
            <p:nvPr/>
          </p:nvSpPr>
          <p:spPr bwMode="auto">
            <a:xfrm>
              <a:off x="13480181" y="2081422"/>
              <a:ext cx="2929" cy="342790"/>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90" name="Line 273">
              <a:extLst>
                <a:ext uri="{FF2B5EF4-FFF2-40B4-BE49-F238E27FC236}">
                  <a16:creationId xmlns:a16="http://schemas.microsoft.com/office/drawing/2014/main" id="{E3E48BFC-1A9A-4430-A192-08932BE6536F}"/>
                </a:ext>
              </a:extLst>
            </p:cNvPr>
            <p:cNvSpPr>
              <a:spLocks noChangeShapeType="1"/>
            </p:cNvSpPr>
            <p:nvPr/>
          </p:nvSpPr>
          <p:spPr bwMode="auto">
            <a:xfrm>
              <a:off x="13597374" y="2081422"/>
              <a:ext cx="2929" cy="342790"/>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91" name="Line 274">
              <a:extLst>
                <a:ext uri="{FF2B5EF4-FFF2-40B4-BE49-F238E27FC236}">
                  <a16:creationId xmlns:a16="http://schemas.microsoft.com/office/drawing/2014/main" id="{3777060E-CDE8-4E22-BA5A-62286792A0AC}"/>
                </a:ext>
              </a:extLst>
            </p:cNvPr>
            <p:cNvSpPr>
              <a:spLocks noChangeShapeType="1"/>
            </p:cNvSpPr>
            <p:nvPr/>
          </p:nvSpPr>
          <p:spPr bwMode="auto">
            <a:xfrm>
              <a:off x="13738005" y="2081420"/>
              <a:ext cx="120122" cy="41017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92" name="Freeform 275">
              <a:extLst>
                <a:ext uri="{FF2B5EF4-FFF2-40B4-BE49-F238E27FC236}">
                  <a16:creationId xmlns:a16="http://schemas.microsoft.com/office/drawing/2014/main" id="{0560E6F6-E827-4EF6-AA8B-23D76E7F865F}"/>
                </a:ext>
              </a:extLst>
            </p:cNvPr>
            <p:cNvSpPr>
              <a:spLocks noChangeArrowheads="1"/>
            </p:cNvSpPr>
            <p:nvPr/>
          </p:nvSpPr>
          <p:spPr bwMode="auto">
            <a:xfrm>
              <a:off x="13380566" y="1923211"/>
              <a:ext cx="128911" cy="70317"/>
            </a:xfrm>
            <a:custGeom>
              <a:avLst/>
              <a:gdLst>
                <a:gd name="T0" fmla="*/ 0 w 195"/>
                <a:gd name="T1" fmla="*/ 105 h 106"/>
                <a:gd name="T2" fmla="*/ 30 w 195"/>
                <a:gd name="T3" fmla="*/ 0 h 106"/>
                <a:gd name="T4" fmla="*/ 157 w 195"/>
                <a:gd name="T5" fmla="*/ 0 h 106"/>
                <a:gd name="T6" fmla="*/ 194 w 195"/>
                <a:gd name="T7" fmla="*/ 105 h 106"/>
              </a:gdLst>
              <a:ahLst/>
              <a:cxnLst>
                <a:cxn ang="0">
                  <a:pos x="T0" y="T1"/>
                </a:cxn>
                <a:cxn ang="0">
                  <a:pos x="T2" y="T3"/>
                </a:cxn>
                <a:cxn ang="0">
                  <a:pos x="T4" y="T5"/>
                </a:cxn>
                <a:cxn ang="0">
                  <a:pos x="T6" y="T7"/>
                </a:cxn>
              </a:cxnLst>
              <a:rect l="0" t="0" r="r" b="b"/>
              <a:pathLst>
                <a:path w="195" h="106">
                  <a:moveTo>
                    <a:pt x="0" y="105"/>
                  </a:moveTo>
                  <a:lnTo>
                    <a:pt x="30" y="0"/>
                  </a:lnTo>
                  <a:lnTo>
                    <a:pt x="157" y="0"/>
                  </a:lnTo>
                  <a:lnTo>
                    <a:pt x="194" y="105"/>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93" name="Freeform 276">
              <a:extLst>
                <a:ext uri="{FF2B5EF4-FFF2-40B4-BE49-F238E27FC236}">
                  <a16:creationId xmlns:a16="http://schemas.microsoft.com/office/drawing/2014/main" id="{39672BCB-097F-4002-9B39-DF4F94D17D5A}"/>
                </a:ext>
              </a:extLst>
            </p:cNvPr>
            <p:cNvSpPr>
              <a:spLocks noChangeArrowheads="1"/>
            </p:cNvSpPr>
            <p:nvPr/>
          </p:nvSpPr>
          <p:spPr bwMode="auto">
            <a:xfrm>
              <a:off x="13483110" y="1873405"/>
              <a:ext cx="213877" cy="120122"/>
            </a:xfrm>
            <a:custGeom>
              <a:avLst/>
              <a:gdLst>
                <a:gd name="T0" fmla="*/ 0 w 322"/>
                <a:gd name="T1" fmla="*/ 75 h 181"/>
                <a:gd name="T2" fmla="*/ 67 w 322"/>
                <a:gd name="T3" fmla="*/ 0 h 181"/>
                <a:gd name="T4" fmla="*/ 246 w 322"/>
                <a:gd name="T5" fmla="*/ 0 h 181"/>
                <a:gd name="T6" fmla="*/ 321 w 322"/>
                <a:gd name="T7" fmla="*/ 180 h 181"/>
              </a:gdLst>
              <a:ahLst/>
              <a:cxnLst>
                <a:cxn ang="0">
                  <a:pos x="T0" y="T1"/>
                </a:cxn>
                <a:cxn ang="0">
                  <a:pos x="T2" y="T3"/>
                </a:cxn>
                <a:cxn ang="0">
                  <a:pos x="T4" y="T5"/>
                </a:cxn>
                <a:cxn ang="0">
                  <a:pos x="T6" y="T7"/>
                </a:cxn>
              </a:cxnLst>
              <a:rect l="0" t="0" r="r" b="b"/>
              <a:pathLst>
                <a:path w="322" h="181">
                  <a:moveTo>
                    <a:pt x="0" y="75"/>
                  </a:moveTo>
                  <a:lnTo>
                    <a:pt x="67" y="0"/>
                  </a:lnTo>
                  <a:lnTo>
                    <a:pt x="246" y="0"/>
                  </a:lnTo>
                  <a:lnTo>
                    <a:pt x="321" y="18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2" name="组合 1">
            <a:extLst>
              <a:ext uri="{FF2B5EF4-FFF2-40B4-BE49-F238E27FC236}">
                <a16:creationId xmlns:a16="http://schemas.microsoft.com/office/drawing/2014/main" id="{05C38DC3-AF6A-4025-9491-9EFE1F60414B}"/>
              </a:ext>
            </a:extLst>
          </p:cNvPr>
          <p:cNvGrpSpPr/>
          <p:nvPr/>
        </p:nvGrpSpPr>
        <p:grpSpPr>
          <a:xfrm>
            <a:off x="917196" y="1678113"/>
            <a:ext cx="229990" cy="310561"/>
            <a:chOff x="917196" y="1678113"/>
            <a:chExt cx="229990" cy="310561"/>
          </a:xfrm>
        </p:grpSpPr>
        <p:sp>
          <p:nvSpPr>
            <p:cNvPr id="94" name="Freeform 277">
              <a:extLst>
                <a:ext uri="{FF2B5EF4-FFF2-40B4-BE49-F238E27FC236}">
                  <a16:creationId xmlns:a16="http://schemas.microsoft.com/office/drawing/2014/main" id="{23F64507-FA72-40B0-928C-C7F620E9AAFE}"/>
                </a:ext>
              </a:extLst>
            </p:cNvPr>
            <p:cNvSpPr>
              <a:spLocks noChangeArrowheads="1"/>
            </p:cNvSpPr>
            <p:nvPr/>
          </p:nvSpPr>
          <p:spPr bwMode="auto">
            <a:xfrm>
              <a:off x="939169" y="1678113"/>
              <a:ext cx="208017" cy="310561"/>
            </a:xfrm>
            <a:custGeom>
              <a:avLst/>
              <a:gdLst>
                <a:gd name="T0" fmla="*/ 627 w 628"/>
                <a:gd name="T1" fmla="*/ 933 h 934"/>
                <a:gd name="T2" fmla="*/ 0 w 628"/>
                <a:gd name="T3" fmla="*/ 933 h 934"/>
                <a:gd name="T4" fmla="*/ 0 w 628"/>
                <a:gd name="T5" fmla="*/ 0 h 934"/>
                <a:gd name="T6" fmla="*/ 627 w 628"/>
                <a:gd name="T7" fmla="*/ 0 h 934"/>
                <a:gd name="T8" fmla="*/ 627 w 628"/>
                <a:gd name="T9" fmla="*/ 933 h 934"/>
              </a:gdLst>
              <a:ahLst/>
              <a:cxnLst>
                <a:cxn ang="0">
                  <a:pos x="T0" y="T1"/>
                </a:cxn>
                <a:cxn ang="0">
                  <a:pos x="T2" y="T3"/>
                </a:cxn>
                <a:cxn ang="0">
                  <a:pos x="T4" y="T5"/>
                </a:cxn>
                <a:cxn ang="0">
                  <a:pos x="T6" y="T7"/>
                </a:cxn>
                <a:cxn ang="0">
                  <a:pos x="T8" y="T9"/>
                </a:cxn>
              </a:cxnLst>
              <a:rect l="0" t="0" r="r" b="b"/>
              <a:pathLst>
                <a:path w="628" h="934">
                  <a:moveTo>
                    <a:pt x="627" y="933"/>
                  </a:moveTo>
                  <a:lnTo>
                    <a:pt x="0" y="933"/>
                  </a:lnTo>
                  <a:lnTo>
                    <a:pt x="0" y="0"/>
                  </a:lnTo>
                  <a:lnTo>
                    <a:pt x="627" y="0"/>
                  </a:lnTo>
                  <a:lnTo>
                    <a:pt x="627" y="933"/>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95" name="Line 278">
              <a:extLst>
                <a:ext uri="{FF2B5EF4-FFF2-40B4-BE49-F238E27FC236}">
                  <a16:creationId xmlns:a16="http://schemas.microsoft.com/office/drawing/2014/main" id="{B6CBC6B4-54CF-42D3-A808-648A26C1870E}"/>
                </a:ext>
              </a:extLst>
            </p:cNvPr>
            <p:cNvSpPr>
              <a:spLocks noChangeShapeType="1"/>
            </p:cNvSpPr>
            <p:nvPr/>
          </p:nvSpPr>
          <p:spPr bwMode="auto">
            <a:xfrm>
              <a:off x="1088589" y="1678113"/>
              <a:ext cx="1466" cy="304701"/>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96" name="Line 279">
              <a:extLst>
                <a:ext uri="{FF2B5EF4-FFF2-40B4-BE49-F238E27FC236}">
                  <a16:creationId xmlns:a16="http://schemas.microsoft.com/office/drawing/2014/main" id="{FC92A5F2-1F45-43B6-B0E7-B5DF3C747CBA}"/>
                </a:ext>
              </a:extLst>
            </p:cNvPr>
            <p:cNvSpPr>
              <a:spLocks noChangeShapeType="1"/>
            </p:cNvSpPr>
            <p:nvPr/>
          </p:nvSpPr>
          <p:spPr bwMode="auto">
            <a:xfrm flipH="1">
              <a:off x="917196" y="1754289"/>
              <a:ext cx="42482"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97" name="Line 280">
              <a:extLst>
                <a:ext uri="{FF2B5EF4-FFF2-40B4-BE49-F238E27FC236}">
                  <a16:creationId xmlns:a16="http://schemas.microsoft.com/office/drawing/2014/main" id="{9FAFCCCA-DAA6-462E-B554-2FC59EC7B014}"/>
                </a:ext>
              </a:extLst>
            </p:cNvPr>
            <p:cNvSpPr>
              <a:spLocks noChangeShapeType="1"/>
            </p:cNvSpPr>
            <p:nvPr/>
          </p:nvSpPr>
          <p:spPr bwMode="auto">
            <a:xfrm flipH="1">
              <a:off x="917196" y="1714737"/>
              <a:ext cx="42482"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98" name="Line 281">
              <a:extLst>
                <a:ext uri="{FF2B5EF4-FFF2-40B4-BE49-F238E27FC236}">
                  <a16:creationId xmlns:a16="http://schemas.microsoft.com/office/drawing/2014/main" id="{E8D9C838-39D1-40F2-8898-2020BC1208AA}"/>
                </a:ext>
              </a:extLst>
            </p:cNvPr>
            <p:cNvSpPr>
              <a:spLocks noChangeShapeType="1"/>
            </p:cNvSpPr>
            <p:nvPr/>
          </p:nvSpPr>
          <p:spPr bwMode="auto">
            <a:xfrm flipH="1">
              <a:off x="917196" y="1793842"/>
              <a:ext cx="42482"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99" name="Line 282">
              <a:extLst>
                <a:ext uri="{FF2B5EF4-FFF2-40B4-BE49-F238E27FC236}">
                  <a16:creationId xmlns:a16="http://schemas.microsoft.com/office/drawing/2014/main" id="{6A69A539-A6DA-4350-98CB-AB60C4B9E267}"/>
                </a:ext>
              </a:extLst>
            </p:cNvPr>
            <p:cNvSpPr>
              <a:spLocks noChangeShapeType="1"/>
            </p:cNvSpPr>
            <p:nvPr/>
          </p:nvSpPr>
          <p:spPr bwMode="auto">
            <a:xfrm flipH="1">
              <a:off x="917196" y="1833394"/>
              <a:ext cx="42482"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00" name="Line 283">
              <a:extLst>
                <a:ext uri="{FF2B5EF4-FFF2-40B4-BE49-F238E27FC236}">
                  <a16:creationId xmlns:a16="http://schemas.microsoft.com/office/drawing/2014/main" id="{FD6330F8-4A64-45F7-BAE5-2A30570673BD}"/>
                </a:ext>
              </a:extLst>
            </p:cNvPr>
            <p:cNvSpPr>
              <a:spLocks noChangeShapeType="1"/>
            </p:cNvSpPr>
            <p:nvPr/>
          </p:nvSpPr>
          <p:spPr bwMode="auto">
            <a:xfrm flipH="1">
              <a:off x="917196" y="1874411"/>
              <a:ext cx="42482"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01" name="Line 284">
              <a:extLst>
                <a:ext uri="{FF2B5EF4-FFF2-40B4-BE49-F238E27FC236}">
                  <a16:creationId xmlns:a16="http://schemas.microsoft.com/office/drawing/2014/main" id="{F8EF76BF-F982-44DD-980D-79CEAD551A3A}"/>
                </a:ext>
              </a:extLst>
            </p:cNvPr>
            <p:cNvSpPr>
              <a:spLocks noChangeShapeType="1"/>
            </p:cNvSpPr>
            <p:nvPr/>
          </p:nvSpPr>
          <p:spPr bwMode="auto">
            <a:xfrm flipH="1">
              <a:off x="917196" y="1913965"/>
              <a:ext cx="42482"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02" name="Line 285">
              <a:extLst>
                <a:ext uri="{FF2B5EF4-FFF2-40B4-BE49-F238E27FC236}">
                  <a16:creationId xmlns:a16="http://schemas.microsoft.com/office/drawing/2014/main" id="{6223361D-DBA6-49DF-95C8-8B7FC46DD0B3}"/>
                </a:ext>
              </a:extLst>
            </p:cNvPr>
            <p:cNvSpPr>
              <a:spLocks noChangeShapeType="1"/>
            </p:cNvSpPr>
            <p:nvPr/>
          </p:nvSpPr>
          <p:spPr bwMode="auto">
            <a:xfrm flipH="1">
              <a:off x="917196" y="1953516"/>
              <a:ext cx="42482"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3" name="组合 2">
            <a:extLst>
              <a:ext uri="{FF2B5EF4-FFF2-40B4-BE49-F238E27FC236}">
                <a16:creationId xmlns:a16="http://schemas.microsoft.com/office/drawing/2014/main" id="{82EA58F5-0A73-497E-B70D-0D48D474FBA1}"/>
              </a:ext>
            </a:extLst>
          </p:cNvPr>
          <p:cNvGrpSpPr/>
          <p:nvPr/>
        </p:nvGrpSpPr>
        <p:grpSpPr>
          <a:xfrm>
            <a:off x="1520738" y="1678113"/>
            <a:ext cx="316421" cy="304701"/>
            <a:chOff x="1520738" y="1678113"/>
            <a:chExt cx="316421" cy="304701"/>
          </a:xfrm>
        </p:grpSpPr>
        <p:sp>
          <p:nvSpPr>
            <p:cNvPr id="103" name="Freeform 286">
              <a:extLst>
                <a:ext uri="{FF2B5EF4-FFF2-40B4-BE49-F238E27FC236}">
                  <a16:creationId xmlns:a16="http://schemas.microsoft.com/office/drawing/2014/main" id="{F4E90B72-10FA-426E-8FA0-E3E17EA02202}"/>
                </a:ext>
              </a:extLst>
            </p:cNvPr>
            <p:cNvSpPr>
              <a:spLocks noChangeArrowheads="1"/>
            </p:cNvSpPr>
            <p:nvPr/>
          </p:nvSpPr>
          <p:spPr bwMode="auto">
            <a:xfrm>
              <a:off x="1541247" y="1688368"/>
              <a:ext cx="200693" cy="290053"/>
            </a:xfrm>
            <a:custGeom>
              <a:avLst/>
              <a:gdLst>
                <a:gd name="T0" fmla="*/ 604 w 605"/>
                <a:gd name="T1" fmla="*/ 873 h 874"/>
                <a:gd name="T2" fmla="*/ 0 w 605"/>
                <a:gd name="T3" fmla="*/ 873 h 874"/>
                <a:gd name="T4" fmla="*/ 0 w 605"/>
                <a:gd name="T5" fmla="*/ 0 h 874"/>
                <a:gd name="T6" fmla="*/ 604 w 605"/>
                <a:gd name="T7" fmla="*/ 0 h 874"/>
                <a:gd name="T8" fmla="*/ 604 w 605"/>
                <a:gd name="T9" fmla="*/ 873 h 874"/>
              </a:gdLst>
              <a:ahLst/>
              <a:cxnLst>
                <a:cxn ang="0">
                  <a:pos x="T0" y="T1"/>
                </a:cxn>
                <a:cxn ang="0">
                  <a:pos x="T2" y="T3"/>
                </a:cxn>
                <a:cxn ang="0">
                  <a:pos x="T4" y="T5"/>
                </a:cxn>
                <a:cxn ang="0">
                  <a:pos x="T6" y="T7"/>
                </a:cxn>
                <a:cxn ang="0">
                  <a:pos x="T8" y="T9"/>
                </a:cxn>
              </a:cxnLst>
              <a:rect l="0" t="0" r="r" b="b"/>
              <a:pathLst>
                <a:path w="605" h="874">
                  <a:moveTo>
                    <a:pt x="604" y="873"/>
                  </a:moveTo>
                  <a:lnTo>
                    <a:pt x="0" y="873"/>
                  </a:lnTo>
                  <a:lnTo>
                    <a:pt x="0" y="0"/>
                  </a:lnTo>
                  <a:lnTo>
                    <a:pt x="604" y="0"/>
                  </a:lnTo>
                  <a:lnTo>
                    <a:pt x="604" y="873"/>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04" name="Line 287">
              <a:extLst>
                <a:ext uri="{FF2B5EF4-FFF2-40B4-BE49-F238E27FC236}">
                  <a16:creationId xmlns:a16="http://schemas.microsoft.com/office/drawing/2014/main" id="{33DE93C2-2DAC-497C-B7D1-927BF4587212}"/>
                </a:ext>
              </a:extLst>
            </p:cNvPr>
            <p:cNvSpPr>
              <a:spLocks noChangeShapeType="1"/>
            </p:cNvSpPr>
            <p:nvPr/>
          </p:nvSpPr>
          <p:spPr bwMode="auto">
            <a:xfrm>
              <a:off x="1693598" y="1688368"/>
              <a:ext cx="1465" cy="285657"/>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05" name="Line 288">
              <a:extLst>
                <a:ext uri="{FF2B5EF4-FFF2-40B4-BE49-F238E27FC236}">
                  <a16:creationId xmlns:a16="http://schemas.microsoft.com/office/drawing/2014/main" id="{E0119FF7-8303-420D-812D-D7BBE8DEE001}"/>
                </a:ext>
              </a:extLst>
            </p:cNvPr>
            <p:cNvSpPr>
              <a:spLocks noChangeShapeType="1"/>
            </p:cNvSpPr>
            <p:nvPr/>
          </p:nvSpPr>
          <p:spPr bwMode="auto">
            <a:xfrm flipH="1">
              <a:off x="1520738" y="1754289"/>
              <a:ext cx="42482"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06" name="Line 289">
              <a:extLst>
                <a:ext uri="{FF2B5EF4-FFF2-40B4-BE49-F238E27FC236}">
                  <a16:creationId xmlns:a16="http://schemas.microsoft.com/office/drawing/2014/main" id="{3D32AC9C-9B6B-4C87-B4D4-81A54E601BEF}"/>
                </a:ext>
              </a:extLst>
            </p:cNvPr>
            <p:cNvSpPr>
              <a:spLocks noChangeShapeType="1"/>
            </p:cNvSpPr>
            <p:nvPr/>
          </p:nvSpPr>
          <p:spPr bwMode="auto">
            <a:xfrm flipH="1">
              <a:off x="1520738" y="1714737"/>
              <a:ext cx="42482"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07" name="Line 290">
              <a:extLst>
                <a:ext uri="{FF2B5EF4-FFF2-40B4-BE49-F238E27FC236}">
                  <a16:creationId xmlns:a16="http://schemas.microsoft.com/office/drawing/2014/main" id="{625DA8C1-3C99-4B50-8940-FABA6C2D87E4}"/>
                </a:ext>
              </a:extLst>
            </p:cNvPr>
            <p:cNvSpPr>
              <a:spLocks noChangeShapeType="1"/>
            </p:cNvSpPr>
            <p:nvPr/>
          </p:nvSpPr>
          <p:spPr bwMode="auto">
            <a:xfrm flipH="1">
              <a:off x="1520738" y="1793842"/>
              <a:ext cx="42482"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08" name="Line 291">
              <a:extLst>
                <a:ext uri="{FF2B5EF4-FFF2-40B4-BE49-F238E27FC236}">
                  <a16:creationId xmlns:a16="http://schemas.microsoft.com/office/drawing/2014/main" id="{443E613F-128E-4137-A6AC-F6491355A86E}"/>
                </a:ext>
              </a:extLst>
            </p:cNvPr>
            <p:cNvSpPr>
              <a:spLocks noChangeShapeType="1"/>
            </p:cNvSpPr>
            <p:nvPr/>
          </p:nvSpPr>
          <p:spPr bwMode="auto">
            <a:xfrm flipH="1">
              <a:off x="1520738" y="1833394"/>
              <a:ext cx="42482"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09" name="Line 292">
              <a:extLst>
                <a:ext uri="{FF2B5EF4-FFF2-40B4-BE49-F238E27FC236}">
                  <a16:creationId xmlns:a16="http://schemas.microsoft.com/office/drawing/2014/main" id="{CEC59BB8-8131-4FEE-80CA-535FB9E37015}"/>
                </a:ext>
              </a:extLst>
            </p:cNvPr>
            <p:cNvSpPr>
              <a:spLocks noChangeShapeType="1"/>
            </p:cNvSpPr>
            <p:nvPr/>
          </p:nvSpPr>
          <p:spPr bwMode="auto">
            <a:xfrm flipH="1">
              <a:off x="1520738" y="1874411"/>
              <a:ext cx="42482"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10" name="Line 293">
              <a:extLst>
                <a:ext uri="{FF2B5EF4-FFF2-40B4-BE49-F238E27FC236}">
                  <a16:creationId xmlns:a16="http://schemas.microsoft.com/office/drawing/2014/main" id="{2A0795AB-24D6-4DDB-9AD4-B86C544EE04C}"/>
                </a:ext>
              </a:extLst>
            </p:cNvPr>
            <p:cNvSpPr>
              <a:spLocks noChangeShapeType="1"/>
            </p:cNvSpPr>
            <p:nvPr/>
          </p:nvSpPr>
          <p:spPr bwMode="auto">
            <a:xfrm flipH="1">
              <a:off x="1520738" y="1913965"/>
              <a:ext cx="42482"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11" name="Line 294">
              <a:extLst>
                <a:ext uri="{FF2B5EF4-FFF2-40B4-BE49-F238E27FC236}">
                  <a16:creationId xmlns:a16="http://schemas.microsoft.com/office/drawing/2014/main" id="{D718D536-8997-4410-989F-A5051C7BC1A8}"/>
                </a:ext>
              </a:extLst>
            </p:cNvPr>
            <p:cNvSpPr>
              <a:spLocks noChangeShapeType="1"/>
            </p:cNvSpPr>
            <p:nvPr/>
          </p:nvSpPr>
          <p:spPr bwMode="auto">
            <a:xfrm flipH="1">
              <a:off x="1520738" y="1953516"/>
              <a:ext cx="42482"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12" name="Freeform 295">
              <a:extLst>
                <a:ext uri="{FF2B5EF4-FFF2-40B4-BE49-F238E27FC236}">
                  <a16:creationId xmlns:a16="http://schemas.microsoft.com/office/drawing/2014/main" id="{E20687AD-7809-49D2-89BF-E0FFE5B42F0B}"/>
                </a:ext>
              </a:extLst>
            </p:cNvPr>
            <p:cNvSpPr>
              <a:spLocks noChangeArrowheads="1"/>
            </p:cNvSpPr>
            <p:nvPr/>
          </p:nvSpPr>
          <p:spPr bwMode="auto">
            <a:xfrm>
              <a:off x="1797606" y="1678113"/>
              <a:ext cx="39553" cy="304701"/>
            </a:xfrm>
            <a:custGeom>
              <a:avLst/>
              <a:gdLst>
                <a:gd name="T0" fmla="*/ 0 w 121"/>
                <a:gd name="T1" fmla="*/ 0 h 919"/>
                <a:gd name="T2" fmla="*/ 0 w 121"/>
                <a:gd name="T3" fmla="*/ 799 h 919"/>
                <a:gd name="T4" fmla="*/ 60 w 121"/>
                <a:gd name="T5" fmla="*/ 918 h 919"/>
                <a:gd name="T6" fmla="*/ 120 w 121"/>
                <a:gd name="T7" fmla="*/ 799 h 919"/>
                <a:gd name="T8" fmla="*/ 120 w 121"/>
                <a:gd name="T9" fmla="*/ 0 h 919"/>
                <a:gd name="T10" fmla="*/ 0 w 121"/>
                <a:gd name="T11" fmla="*/ 0 h 919"/>
              </a:gdLst>
              <a:ahLst/>
              <a:cxnLst>
                <a:cxn ang="0">
                  <a:pos x="T0" y="T1"/>
                </a:cxn>
                <a:cxn ang="0">
                  <a:pos x="T2" y="T3"/>
                </a:cxn>
                <a:cxn ang="0">
                  <a:pos x="T4" y="T5"/>
                </a:cxn>
                <a:cxn ang="0">
                  <a:pos x="T6" y="T7"/>
                </a:cxn>
                <a:cxn ang="0">
                  <a:pos x="T8" y="T9"/>
                </a:cxn>
                <a:cxn ang="0">
                  <a:pos x="T10" y="T11"/>
                </a:cxn>
              </a:cxnLst>
              <a:rect l="0" t="0" r="r" b="b"/>
              <a:pathLst>
                <a:path w="121" h="919">
                  <a:moveTo>
                    <a:pt x="0" y="0"/>
                  </a:moveTo>
                  <a:lnTo>
                    <a:pt x="0" y="799"/>
                  </a:lnTo>
                  <a:lnTo>
                    <a:pt x="60" y="918"/>
                  </a:lnTo>
                  <a:lnTo>
                    <a:pt x="120" y="799"/>
                  </a:lnTo>
                  <a:lnTo>
                    <a:pt x="120" y="0"/>
                  </a:lnTo>
                  <a:lnTo>
                    <a:pt x="0"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13" name="Line 296">
              <a:extLst>
                <a:ext uri="{FF2B5EF4-FFF2-40B4-BE49-F238E27FC236}">
                  <a16:creationId xmlns:a16="http://schemas.microsoft.com/office/drawing/2014/main" id="{95CF54CF-565D-4A0F-A156-F82B025D3ECA}"/>
                </a:ext>
              </a:extLst>
            </p:cNvPr>
            <p:cNvSpPr>
              <a:spLocks noChangeShapeType="1"/>
            </p:cNvSpPr>
            <p:nvPr/>
          </p:nvSpPr>
          <p:spPr bwMode="auto">
            <a:xfrm>
              <a:off x="1797606" y="1729386"/>
              <a:ext cx="39553"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4" name="组合 3">
            <a:extLst>
              <a:ext uri="{FF2B5EF4-FFF2-40B4-BE49-F238E27FC236}">
                <a16:creationId xmlns:a16="http://schemas.microsoft.com/office/drawing/2014/main" id="{B5078702-F40F-4386-9511-1C4F764F5D45}"/>
              </a:ext>
            </a:extLst>
          </p:cNvPr>
          <p:cNvGrpSpPr/>
          <p:nvPr/>
        </p:nvGrpSpPr>
        <p:grpSpPr>
          <a:xfrm>
            <a:off x="2160904" y="1688368"/>
            <a:ext cx="314956" cy="290053"/>
            <a:chOff x="2160904" y="1688368"/>
            <a:chExt cx="314956" cy="290053"/>
          </a:xfrm>
        </p:grpSpPr>
        <p:sp>
          <p:nvSpPr>
            <p:cNvPr id="114" name="Freeform 297">
              <a:extLst>
                <a:ext uri="{FF2B5EF4-FFF2-40B4-BE49-F238E27FC236}">
                  <a16:creationId xmlns:a16="http://schemas.microsoft.com/office/drawing/2014/main" id="{ABCF8D9F-1C62-4554-A899-2106D6C0EF4F}"/>
                </a:ext>
              </a:extLst>
            </p:cNvPr>
            <p:cNvSpPr>
              <a:spLocks noChangeArrowheads="1"/>
            </p:cNvSpPr>
            <p:nvPr/>
          </p:nvSpPr>
          <p:spPr bwMode="auto">
            <a:xfrm>
              <a:off x="2436307" y="1688368"/>
              <a:ext cx="39553" cy="290053"/>
            </a:xfrm>
            <a:custGeom>
              <a:avLst/>
              <a:gdLst>
                <a:gd name="T0" fmla="*/ 120 w 121"/>
                <a:gd name="T1" fmla="*/ 0 h 874"/>
                <a:gd name="T2" fmla="*/ 120 w 121"/>
                <a:gd name="T3" fmla="*/ 754 h 874"/>
                <a:gd name="T4" fmla="*/ 60 w 121"/>
                <a:gd name="T5" fmla="*/ 873 h 874"/>
                <a:gd name="T6" fmla="*/ 0 w 121"/>
                <a:gd name="T7" fmla="*/ 754 h 874"/>
                <a:gd name="T8" fmla="*/ 0 w 121"/>
                <a:gd name="T9" fmla="*/ 0 h 874"/>
                <a:gd name="T10" fmla="*/ 120 w 121"/>
                <a:gd name="T11" fmla="*/ 0 h 874"/>
              </a:gdLst>
              <a:ahLst/>
              <a:cxnLst>
                <a:cxn ang="0">
                  <a:pos x="T0" y="T1"/>
                </a:cxn>
                <a:cxn ang="0">
                  <a:pos x="T2" y="T3"/>
                </a:cxn>
                <a:cxn ang="0">
                  <a:pos x="T4" y="T5"/>
                </a:cxn>
                <a:cxn ang="0">
                  <a:pos x="T6" y="T7"/>
                </a:cxn>
                <a:cxn ang="0">
                  <a:pos x="T8" y="T9"/>
                </a:cxn>
                <a:cxn ang="0">
                  <a:pos x="T10" y="T11"/>
                </a:cxn>
              </a:cxnLst>
              <a:rect l="0" t="0" r="r" b="b"/>
              <a:pathLst>
                <a:path w="121" h="874">
                  <a:moveTo>
                    <a:pt x="120" y="0"/>
                  </a:moveTo>
                  <a:lnTo>
                    <a:pt x="120" y="754"/>
                  </a:lnTo>
                  <a:lnTo>
                    <a:pt x="60" y="873"/>
                  </a:lnTo>
                  <a:lnTo>
                    <a:pt x="0" y="754"/>
                  </a:lnTo>
                  <a:lnTo>
                    <a:pt x="0" y="0"/>
                  </a:lnTo>
                  <a:lnTo>
                    <a:pt x="120"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15" name="Freeform 298">
              <a:extLst>
                <a:ext uri="{FF2B5EF4-FFF2-40B4-BE49-F238E27FC236}">
                  <a16:creationId xmlns:a16="http://schemas.microsoft.com/office/drawing/2014/main" id="{460FCD87-690A-444D-AD5D-284C798EF2E1}"/>
                </a:ext>
              </a:extLst>
            </p:cNvPr>
            <p:cNvSpPr>
              <a:spLocks noChangeArrowheads="1"/>
            </p:cNvSpPr>
            <p:nvPr/>
          </p:nvSpPr>
          <p:spPr bwMode="auto">
            <a:xfrm>
              <a:off x="2414333" y="1710341"/>
              <a:ext cx="21973" cy="49807"/>
            </a:xfrm>
            <a:custGeom>
              <a:avLst/>
              <a:gdLst>
                <a:gd name="T0" fmla="*/ 67 w 68"/>
                <a:gd name="T1" fmla="*/ 0 h 150"/>
                <a:gd name="T2" fmla="*/ 0 w 68"/>
                <a:gd name="T3" fmla="*/ 0 h 150"/>
                <a:gd name="T4" fmla="*/ 0 w 68"/>
                <a:gd name="T5" fmla="*/ 149 h 150"/>
              </a:gdLst>
              <a:ahLst/>
              <a:cxnLst>
                <a:cxn ang="0">
                  <a:pos x="T0" y="T1"/>
                </a:cxn>
                <a:cxn ang="0">
                  <a:pos x="T2" y="T3"/>
                </a:cxn>
                <a:cxn ang="0">
                  <a:pos x="T4" y="T5"/>
                </a:cxn>
              </a:cxnLst>
              <a:rect l="0" t="0" r="r" b="b"/>
              <a:pathLst>
                <a:path w="68" h="150">
                  <a:moveTo>
                    <a:pt x="67" y="0"/>
                  </a:moveTo>
                  <a:lnTo>
                    <a:pt x="0" y="0"/>
                  </a:lnTo>
                  <a:lnTo>
                    <a:pt x="0" y="149"/>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16" name="Freeform 299">
              <a:extLst>
                <a:ext uri="{FF2B5EF4-FFF2-40B4-BE49-F238E27FC236}">
                  <a16:creationId xmlns:a16="http://schemas.microsoft.com/office/drawing/2014/main" id="{479B45B6-AB4D-4FD9-A6DF-5415699E6BC1}"/>
                </a:ext>
              </a:extLst>
            </p:cNvPr>
            <p:cNvSpPr>
              <a:spLocks noChangeArrowheads="1"/>
            </p:cNvSpPr>
            <p:nvPr/>
          </p:nvSpPr>
          <p:spPr bwMode="auto">
            <a:xfrm>
              <a:off x="2181412" y="1688368"/>
              <a:ext cx="199228" cy="290053"/>
            </a:xfrm>
            <a:custGeom>
              <a:avLst/>
              <a:gdLst>
                <a:gd name="T0" fmla="*/ 598 w 599"/>
                <a:gd name="T1" fmla="*/ 873 h 874"/>
                <a:gd name="T2" fmla="*/ 0 w 599"/>
                <a:gd name="T3" fmla="*/ 873 h 874"/>
                <a:gd name="T4" fmla="*/ 0 w 599"/>
                <a:gd name="T5" fmla="*/ 0 h 874"/>
                <a:gd name="T6" fmla="*/ 598 w 599"/>
                <a:gd name="T7" fmla="*/ 0 h 874"/>
                <a:gd name="T8" fmla="*/ 598 w 599"/>
                <a:gd name="T9" fmla="*/ 873 h 874"/>
              </a:gdLst>
              <a:ahLst/>
              <a:cxnLst>
                <a:cxn ang="0">
                  <a:pos x="T0" y="T1"/>
                </a:cxn>
                <a:cxn ang="0">
                  <a:pos x="T2" y="T3"/>
                </a:cxn>
                <a:cxn ang="0">
                  <a:pos x="T4" y="T5"/>
                </a:cxn>
                <a:cxn ang="0">
                  <a:pos x="T6" y="T7"/>
                </a:cxn>
                <a:cxn ang="0">
                  <a:pos x="T8" y="T9"/>
                </a:cxn>
              </a:cxnLst>
              <a:rect l="0" t="0" r="r" b="b"/>
              <a:pathLst>
                <a:path w="599" h="874">
                  <a:moveTo>
                    <a:pt x="598" y="873"/>
                  </a:moveTo>
                  <a:lnTo>
                    <a:pt x="0" y="873"/>
                  </a:lnTo>
                  <a:lnTo>
                    <a:pt x="0" y="0"/>
                  </a:lnTo>
                  <a:lnTo>
                    <a:pt x="598" y="0"/>
                  </a:lnTo>
                  <a:lnTo>
                    <a:pt x="598" y="873"/>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17" name="Line 300">
              <a:extLst>
                <a:ext uri="{FF2B5EF4-FFF2-40B4-BE49-F238E27FC236}">
                  <a16:creationId xmlns:a16="http://schemas.microsoft.com/office/drawing/2014/main" id="{C57CEFAD-C6DA-4ECA-8C96-099066E8ABA6}"/>
                </a:ext>
              </a:extLst>
            </p:cNvPr>
            <p:cNvSpPr>
              <a:spLocks noChangeShapeType="1"/>
            </p:cNvSpPr>
            <p:nvPr/>
          </p:nvSpPr>
          <p:spPr bwMode="auto">
            <a:xfrm>
              <a:off x="2330833" y="1688368"/>
              <a:ext cx="1466" cy="285657"/>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18" name="Line 301">
              <a:extLst>
                <a:ext uri="{FF2B5EF4-FFF2-40B4-BE49-F238E27FC236}">
                  <a16:creationId xmlns:a16="http://schemas.microsoft.com/office/drawing/2014/main" id="{1CE01A63-B9F4-46F9-8D55-C14932D36E47}"/>
                </a:ext>
              </a:extLst>
            </p:cNvPr>
            <p:cNvSpPr>
              <a:spLocks noChangeShapeType="1"/>
            </p:cNvSpPr>
            <p:nvPr/>
          </p:nvSpPr>
          <p:spPr bwMode="auto">
            <a:xfrm flipH="1">
              <a:off x="2160904" y="1754289"/>
              <a:ext cx="42483"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19" name="Line 302">
              <a:extLst>
                <a:ext uri="{FF2B5EF4-FFF2-40B4-BE49-F238E27FC236}">
                  <a16:creationId xmlns:a16="http://schemas.microsoft.com/office/drawing/2014/main" id="{8D463BF1-FB9E-467A-B154-3D6B2A5094CF}"/>
                </a:ext>
              </a:extLst>
            </p:cNvPr>
            <p:cNvSpPr>
              <a:spLocks noChangeShapeType="1"/>
            </p:cNvSpPr>
            <p:nvPr/>
          </p:nvSpPr>
          <p:spPr bwMode="auto">
            <a:xfrm flipH="1">
              <a:off x="2160904" y="1714737"/>
              <a:ext cx="42483"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20" name="Line 303">
              <a:extLst>
                <a:ext uri="{FF2B5EF4-FFF2-40B4-BE49-F238E27FC236}">
                  <a16:creationId xmlns:a16="http://schemas.microsoft.com/office/drawing/2014/main" id="{F1A67002-A77E-468C-B539-AD51E2B2265A}"/>
                </a:ext>
              </a:extLst>
            </p:cNvPr>
            <p:cNvSpPr>
              <a:spLocks noChangeShapeType="1"/>
            </p:cNvSpPr>
            <p:nvPr/>
          </p:nvSpPr>
          <p:spPr bwMode="auto">
            <a:xfrm flipH="1">
              <a:off x="2160904" y="1793842"/>
              <a:ext cx="42483"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21" name="Line 304">
              <a:extLst>
                <a:ext uri="{FF2B5EF4-FFF2-40B4-BE49-F238E27FC236}">
                  <a16:creationId xmlns:a16="http://schemas.microsoft.com/office/drawing/2014/main" id="{526FE7CB-86E3-4D37-B436-17A4A0FFB7D5}"/>
                </a:ext>
              </a:extLst>
            </p:cNvPr>
            <p:cNvSpPr>
              <a:spLocks noChangeShapeType="1"/>
            </p:cNvSpPr>
            <p:nvPr/>
          </p:nvSpPr>
          <p:spPr bwMode="auto">
            <a:xfrm flipH="1">
              <a:off x="2160904" y="1833394"/>
              <a:ext cx="42483"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22" name="Line 305">
              <a:extLst>
                <a:ext uri="{FF2B5EF4-FFF2-40B4-BE49-F238E27FC236}">
                  <a16:creationId xmlns:a16="http://schemas.microsoft.com/office/drawing/2014/main" id="{064F4E5C-FE10-4B78-A5CE-DCCE21C9EBC7}"/>
                </a:ext>
              </a:extLst>
            </p:cNvPr>
            <p:cNvSpPr>
              <a:spLocks noChangeShapeType="1"/>
            </p:cNvSpPr>
            <p:nvPr/>
          </p:nvSpPr>
          <p:spPr bwMode="auto">
            <a:xfrm flipH="1">
              <a:off x="2160904" y="1874411"/>
              <a:ext cx="42483"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23" name="Line 306">
              <a:extLst>
                <a:ext uri="{FF2B5EF4-FFF2-40B4-BE49-F238E27FC236}">
                  <a16:creationId xmlns:a16="http://schemas.microsoft.com/office/drawing/2014/main" id="{2CF33847-576B-4086-8DEA-D9A6B8753DDC}"/>
                </a:ext>
              </a:extLst>
            </p:cNvPr>
            <p:cNvSpPr>
              <a:spLocks noChangeShapeType="1"/>
            </p:cNvSpPr>
            <p:nvPr/>
          </p:nvSpPr>
          <p:spPr bwMode="auto">
            <a:xfrm flipH="1">
              <a:off x="2160904" y="1913965"/>
              <a:ext cx="42483"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24" name="Line 307">
              <a:extLst>
                <a:ext uri="{FF2B5EF4-FFF2-40B4-BE49-F238E27FC236}">
                  <a16:creationId xmlns:a16="http://schemas.microsoft.com/office/drawing/2014/main" id="{593BDE0D-3A0A-4892-B6CA-6C4C81969F5D}"/>
                </a:ext>
              </a:extLst>
            </p:cNvPr>
            <p:cNvSpPr>
              <a:spLocks noChangeShapeType="1"/>
            </p:cNvSpPr>
            <p:nvPr/>
          </p:nvSpPr>
          <p:spPr bwMode="auto">
            <a:xfrm flipH="1">
              <a:off x="2160904" y="1953516"/>
              <a:ext cx="42483"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5" name="组合 4">
            <a:extLst>
              <a:ext uri="{FF2B5EF4-FFF2-40B4-BE49-F238E27FC236}">
                <a16:creationId xmlns:a16="http://schemas.microsoft.com/office/drawing/2014/main" id="{43B7D529-F4B2-4F0B-87F5-C6FAC7FF262B}"/>
              </a:ext>
            </a:extLst>
          </p:cNvPr>
          <p:cNvGrpSpPr/>
          <p:nvPr/>
        </p:nvGrpSpPr>
        <p:grpSpPr>
          <a:xfrm>
            <a:off x="2804000" y="1678113"/>
            <a:ext cx="310561" cy="309098"/>
            <a:chOff x="2804000" y="1678113"/>
            <a:chExt cx="310561" cy="309098"/>
          </a:xfrm>
        </p:grpSpPr>
        <p:sp>
          <p:nvSpPr>
            <p:cNvPr id="125" name="Freeform 308">
              <a:extLst>
                <a:ext uri="{FF2B5EF4-FFF2-40B4-BE49-F238E27FC236}">
                  <a16:creationId xmlns:a16="http://schemas.microsoft.com/office/drawing/2014/main" id="{382FB200-0C9C-4016-87D5-F4F5DE55F6C5}"/>
                </a:ext>
              </a:extLst>
            </p:cNvPr>
            <p:cNvSpPr>
              <a:spLocks noChangeArrowheads="1"/>
            </p:cNvSpPr>
            <p:nvPr/>
          </p:nvSpPr>
          <p:spPr bwMode="auto">
            <a:xfrm>
              <a:off x="3075008" y="1678113"/>
              <a:ext cx="39553" cy="304701"/>
            </a:xfrm>
            <a:custGeom>
              <a:avLst/>
              <a:gdLst>
                <a:gd name="T0" fmla="*/ 0 w 120"/>
                <a:gd name="T1" fmla="*/ 0 h 919"/>
                <a:gd name="T2" fmla="*/ 0 w 120"/>
                <a:gd name="T3" fmla="*/ 799 h 919"/>
                <a:gd name="T4" fmla="*/ 59 w 120"/>
                <a:gd name="T5" fmla="*/ 918 h 919"/>
                <a:gd name="T6" fmla="*/ 119 w 120"/>
                <a:gd name="T7" fmla="*/ 799 h 919"/>
                <a:gd name="T8" fmla="*/ 119 w 120"/>
                <a:gd name="T9" fmla="*/ 0 h 919"/>
                <a:gd name="T10" fmla="*/ 0 w 120"/>
                <a:gd name="T11" fmla="*/ 0 h 919"/>
              </a:gdLst>
              <a:ahLst/>
              <a:cxnLst>
                <a:cxn ang="0">
                  <a:pos x="T0" y="T1"/>
                </a:cxn>
                <a:cxn ang="0">
                  <a:pos x="T2" y="T3"/>
                </a:cxn>
                <a:cxn ang="0">
                  <a:pos x="T4" y="T5"/>
                </a:cxn>
                <a:cxn ang="0">
                  <a:pos x="T6" y="T7"/>
                </a:cxn>
                <a:cxn ang="0">
                  <a:pos x="T8" y="T9"/>
                </a:cxn>
                <a:cxn ang="0">
                  <a:pos x="T10" y="T11"/>
                </a:cxn>
              </a:cxnLst>
              <a:rect l="0" t="0" r="r" b="b"/>
              <a:pathLst>
                <a:path w="120" h="919">
                  <a:moveTo>
                    <a:pt x="0" y="0"/>
                  </a:moveTo>
                  <a:lnTo>
                    <a:pt x="0" y="799"/>
                  </a:lnTo>
                  <a:lnTo>
                    <a:pt x="59" y="918"/>
                  </a:lnTo>
                  <a:lnTo>
                    <a:pt x="119" y="799"/>
                  </a:lnTo>
                  <a:lnTo>
                    <a:pt x="119" y="0"/>
                  </a:lnTo>
                  <a:lnTo>
                    <a:pt x="0"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26" name="Line 309">
              <a:extLst>
                <a:ext uri="{FF2B5EF4-FFF2-40B4-BE49-F238E27FC236}">
                  <a16:creationId xmlns:a16="http://schemas.microsoft.com/office/drawing/2014/main" id="{FEBF2166-8F95-4B92-B1D4-FEE85DD3525F}"/>
                </a:ext>
              </a:extLst>
            </p:cNvPr>
            <p:cNvSpPr>
              <a:spLocks noChangeShapeType="1"/>
            </p:cNvSpPr>
            <p:nvPr/>
          </p:nvSpPr>
          <p:spPr bwMode="auto">
            <a:xfrm>
              <a:off x="3075008" y="1729386"/>
              <a:ext cx="39553"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27" name="Freeform 310">
              <a:extLst>
                <a:ext uri="{FF2B5EF4-FFF2-40B4-BE49-F238E27FC236}">
                  <a16:creationId xmlns:a16="http://schemas.microsoft.com/office/drawing/2014/main" id="{D868E025-829C-4947-9A0A-A3EB188C3FD4}"/>
                </a:ext>
              </a:extLst>
            </p:cNvPr>
            <p:cNvSpPr>
              <a:spLocks noChangeArrowheads="1"/>
            </p:cNvSpPr>
            <p:nvPr/>
          </p:nvSpPr>
          <p:spPr bwMode="auto">
            <a:xfrm>
              <a:off x="2804000" y="1714737"/>
              <a:ext cx="221201" cy="272474"/>
            </a:xfrm>
            <a:custGeom>
              <a:avLst/>
              <a:gdLst>
                <a:gd name="T0" fmla="*/ 202 w 665"/>
                <a:gd name="T1" fmla="*/ 0 h 822"/>
                <a:gd name="T2" fmla="*/ 0 w 665"/>
                <a:gd name="T3" fmla="*/ 0 h 822"/>
                <a:gd name="T4" fmla="*/ 0 w 665"/>
                <a:gd name="T5" fmla="*/ 821 h 822"/>
                <a:gd name="T6" fmla="*/ 664 w 665"/>
                <a:gd name="T7" fmla="*/ 821 h 822"/>
                <a:gd name="T8" fmla="*/ 664 w 665"/>
                <a:gd name="T9" fmla="*/ 0 h 822"/>
                <a:gd name="T10" fmla="*/ 470 w 665"/>
                <a:gd name="T11" fmla="*/ 0 h 822"/>
              </a:gdLst>
              <a:ahLst/>
              <a:cxnLst>
                <a:cxn ang="0">
                  <a:pos x="T0" y="T1"/>
                </a:cxn>
                <a:cxn ang="0">
                  <a:pos x="T2" y="T3"/>
                </a:cxn>
                <a:cxn ang="0">
                  <a:pos x="T4" y="T5"/>
                </a:cxn>
                <a:cxn ang="0">
                  <a:pos x="T6" y="T7"/>
                </a:cxn>
                <a:cxn ang="0">
                  <a:pos x="T8" y="T9"/>
                </a:cxn>
                <a:cxn ang="0">
                  <a:pos x="T10" y="T11"/>
                </a:cxn>
              </a:cxnLst>
              <a:rect l="0" t="0" r="r" b="b"/>
              <a:pathLst>
                <a:path w="665" h="822">
                  <a:moveTo>
                    <a:pt x="202" y="0"/>
                  </a:moveTo>
                  <a:lnTo>
                    <a:pt x="0" y="0"/>
                  </a:lnTo>
                  <a:lnTo>
                    <a:pt x="0" y="821"/>
                  </a:lnTo>
                  <a:lnTo>
                    <a:pt x="664" y="821"/>
                  </a:lnTo>
                  <a:lnTo>
                    <a:pt x="664" y="0"/>
                  </a:lnTo>
                  <a:lnTo>
                    <a:pt x="470"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28" name="Freeform 311">
              <a:extLst>
                <a:ext uri="{FF2B5EF4-FFF2-40B4-BE49-F238E27FC236}">
                  <a16:creationId xmlns:a16="http://schemas.microsoft.com/office/drawing/2014/main" id="{66768ACF-D12E-4B09-BAB1-5A5E8AE43832}"/>
                </a:ext>
              </a:extLst>
            </p:cNvPr>
            <p:cNvSpPr>
              <a:spLocks noChangeArrowheads="1"/>
            </p:cNvSpPr>
            <p:nvPr/>
          </p:nvSpPr>
          <p:spPr bwMode="auto">
            <a:xfrm>
              <a:off x="2865526" y="1678113"/>
              <a:ext cx="99614" cy="62992"/>
            </a:xfrm>
            <a:custGeom>
              <a:avLst/>
              <a:gdLst>
                <a:gd name="T0" fmla="*/ 209 w 299"/>
                <a:gd name="T1" fmla="*/ 59 h 188"/>
                <a:gd name="T2" fmla="*/ 209 w 299"/>
                <a:gd name="T3" fmla="*/ 0 h 188"/>
                <a:gd name="T4" fmla="*/ 89 w 299"/>
                <a:gd name="T5" fmla="*/ 0 h 188"/>
                <a:gd name="T6" fmla="*/ 89 w 299"/>
                <a:gd name="T7" fmla="*/ 59 h 188"/>
                <a:gd name="T8" fmla="*/ 29 w 299"/>
                <a:gd name="T9" fmla="*/ 59 h 188"/>
                <a:gd name="T10" fmla="*/ 0 w 299"/>
                <a:gd name="T11" fmla="*/ 187 h 188"/>
                <a:gd name="T12" fmla="*/ 298 w 299"/>
                <a:gd name="T13" fmla="*/ 187 h 188"/>
                <a:gd name="T14" fmla="*/ 268 w 299"/>
                <a:gd name="T15" fmla="*/ 59 h 188"/>
                <a:gd name="T16" fmla="*/ 209 w 299"/>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88">
                  <a:moveTo>
                    <a:pt x="209" y="59"/>
                  </a:moveTo>
                  <a:lnTo>
                    <a:pt x="209" y="0"/>
                  </a:lnTo>
                  <a:lnTo>
                    <a:pt x="89" y="0"/>
                  </a:lnTo>
                  <a:lnTo>
                    <a:pt x="89" y="59"/>
                  </a:lnTo>
                  <a:lnTo>
                    <a:pt x="29" y="59"/>
                  </a:lnTo>
                  <a:lnTo>
                    <a:pt x="0" y="187"/>
                  </a:lnTo>
                  <a:lnTo>
                    <a:pt x="298" y="187"/>
                  </a:lnTo>
                  <a:lnTo>
                    <a:pt x="268" y="59"/>
                  </a:lnTo>
                  <a:lnTo>
                    <a:pt x="209" y="5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grpSp>
      <p:grpSp>
        <p:nvGrpSpPr>
          <p:cNvPr id="6" name="组合 5">
            <a:extLst>
              <a:ext uri="{FF2B5EF4-FFF2-40B4-BE49-F238E27FC236}">
                <a16:creationId xmlns:a16="http://schemas.microsoft.com/office/drawing/2014/main" id="{6A3DFC4F-36CF-45BD-A299-190A4260CCB6}"/>
              </a:ext>
            </a:extLst>
          </p:cNvPr>
          <p:cNvGrpSpPr/>
          <p:nvPr/>
        </p:nvGrpSpPr>
        <p:grpSpPr>
          <a:xfrm>
            <a:off x="3444164" y="1678113"/>
            <a:ext cx="309098" cy="309098"/>
            <a:chOff x="3444164" y="1678113"/>
            <a:chExt cx="309098" cy="309098"/>
          </a:xfrm>
        </p:grpSpPr>
        <p:sp>
          <p:nvSpPr>
            <p:cNvPr id="129" name="Freeform 312">
              <a:extLst>
                <a:ext uri="{FF2B5EF4-FFF2-40B4-BE49-F238E27FC236}">
                  <a16:creationId xmlns:a16="http://schemas.microsoft.com/office/drawing/2014/main" id="{76EB12BF-158F-473C-838C-6A14E3E53C04}"/>
                </a:ext>
              </a:extLst>
            </p:cNvPr>
            <p:cNvSpPr>
              <a:spLocks noChangeArrowheads="1"/>
            </p:cNvSpPr>
            <p:nvPr/>
          </p:nvSpPr>
          <p:spPr bwMode="auto">
            <a:xfrm>
              <a:off x="3713709" y="1688368"/>
              <a:ext cx="39553" cy="290053"/>
            </a:xfrm>
            <a:custGeom>
              <a:avLst/>
              <a:gdLst>
                <a:gd name="T0" fmla="*/ 119 w 120"/>
                <a:gd name="T1" fmla="*/ 0 h 874"/>
                <a:gd name="T2" fmla="*/ 119 w 120"/>
                <a:gd name="T3" fmla="*/ 754 h 874"/>
                <a:gd name="T4" fmla="*/ 59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59" y="873"/>
                  </a:lnTo>
                  <a:lnTo>
                    <a:pt x="0" y="754"/>
                  </a:lnTo>
                  <a:lnTo>
                    <a:pt x="0" y="0"/>
                  </a:lnTo>
                  <a:lnTo>
                    <a:pt x="119"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30" name="Freeform 313">
              <a:extLst>
                <a:ext uri="{FF2B5EF4-FFF2-40B4-BE49-F238E27FC236}">
                  <a16:creationId xmlns:a16="http://schemas.microsoft.com/office/drawing/2014/main" id="{15081FB0-106E-4068-9850-D7F67040C281}"/>
                </a:ext>
              </a:extLst>
            </p:cNvPr>
            <p:cNvSpPr>
              <a:spLocks noChangeArrowheads="1"/>
            </p:cNvSpPr>
            <p:nvPr/>
          </p:nvSpPr>
          <p:spPr bwMode="auto">
            <a:xfrm>
              <a:off x="3694665" y="1710341"/>
              <a:ext cx="20509" cy="49807"/>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31" name="Freeform 314">
              <a:extLst>
                <a:ext uri="{FF2B5EF4-FFF2-40B4-BE49-F238E27FC236}">
                  <a16:creationId xmlns:a16="http://schemas.microsoft.com/office/drawing/2014/main" id="{D486C772-E581-4235-8D4E-ED358F2885F6}"/>
                </a:ext>
              </a:extLst>
            </p:cNvPr>
            <p:cNvSpPr>
              <a:spLocks noChangeArrowheads="1"/>
            </p:cNvSpPr>
            <p:nvPr/>
          </p:nvSpPr>
          <p:spPr bwMode="auto">
            <a:xfrm>
              <a:off x="3444164" y="1714737"/>
              <a:ext cx="218273" cy="272474"/>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32" name="Freeform 315">
              <a:extLst>
                <a:ext uri="{FF2B5EF4-FFF2-40B4-BE49-F238E27FC236}">
                  <a16:creationId xmlns:a16="http://schemas.microsoft.com/office/drawing/2014/main" id="{1462991B-9E5E-4822-8DCC-A016FE8D6FC3}"/>
                </a:ext>
              </a:extLst>
            </p:cNvPr>
            <p:cNvSpPr>
              <a:spLocks noChangeArrowheads="1"/>
            </p:cNvSpPr>
            <p:nvPr/>
          </p:nvSpPr>
          <p:spPr bwMode="auto">
            <a:xfrm>
              <a:off x="3502761" y="1678113"/>
              <a:ext cx="99614" cy="62992"/>
            </a:xfrm>
            <a:custGeom>
              <a:avLst/>
              <a:gdLst>
                <a:gd name="T0" fmla="*/ 209 w 300"/>
                <a:gd name="T1" fmla="*/ 59 h 188"/>
                <a:gd name="T2" fmla="*/ 209 w 300"/>
                <a:gd name="T3" fmla="*/ 0 h 188"/>
                <a:gd name="T4" fmla="*/ 89 w 300"/>
                <a:gd name="T5" fmla="*/ 0 h 188"/>
                <a:gd name="T6" fmla="*/ 89 w 300"/>
                <a:gd name="T7" fmla="*/ 59 h 188"/>
                <a:gd name="T8" fmla="*/ 30 w 300"/>
                <a:gd name="T9" fmla="*/ 59 h 188"/>
                <a:gd name="T10" fmla="*/ 0 w 300"/>
                <a:gd name="T11" fmla="*/ 187 h 188"/>
                <a:gd name="T12" fmla="*/ 299 w 300"/>
                <a:gd name="T13" fmla="*/ 187 h 188"/>
                <a:gd name="T14" fmla="*/ 269 w 300"/>
                <a:gd name="T15" fmla="*/ 59 h 188"/>
                <a:gd name="T16" fmla="*/ 209 w 300"/>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59"/>
                  </a:moveTo>
                  <a:lnTo>
                    <a:pt x="209" y="0"/>
                  </a:lnTo>
                  <a:lnTo>
                    <a:pt x="89" y="0"/>
                  </a:lnTo>
                  <a:lnTo>
                    <a:pt x="89" y="59"/>
                  </a:lnTo>
                  <a:lnTo>
                    <a:pt x="30" y="59"/>
                  </a:lnTo>
                  <a:lnTo>
                    <a:pt x="0" y="187"/>
                  </a:lnTo>
                  <a:lnTo>
                    <a:pt x="299" y="187"/>
                  </a:lnTo>
                  <a:lnTo>
                    <a:pt x="269" y="59"/>
                  </a:lnTo>
                  <a:lnTo>
                    <a:pt x="209" y="5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grpSp>
      <p:grpSp>
        <p:nvGrpSpPr>
          <p:cNvPr id="7" name="组合 6">
            <a:extLst>
              <a:ext uri="{FF2B5EF4-FFF2-40B4-BE49-F238E27FC236}">
                <a16:creationId xmlns:a16="http://schemas.microsoft.com/office/drawing/2014/main" id="{39CC76C9-6C16-4133-9BA6-5A199ECFAF27}"/>
              </a:ext>
            </a:extLst>
          </p:cNvPr>
          <p:cNvGrpSpPr/>
          <p:nvPr/>
        </p:nvGrpSpPr>
        <p:grpSpPr>
          <a:xfrm>
            <a:off x="4079936" y="1678113"/>
            <a:ext cx="310560" cy="354509"/>
            <a:chOff x="4079936" y="1678113"/>
            <a:chExt cx="310560" cy="354509"/>
          </a:xfrm>
        </p:grpSpPr>
        <p:sp>
          <p:nvSpPr>
            <p:cNvPr id="133" name="Line 316">
              <a:extLst>
                <a:ext uri="{FF2B5EF4-FFF2-40B4-BE49-F238E27FC236}">
                  <a16:creationId xmlns:a16="http://schemas.microsoft.com/office/drawing/2014/main" id="{68936C62-2C14-49C8-BC6A-F41DE8FA6196}"/>
                </a:ext>
              </a:extLst>
            </p:cNvPr>
            <p:cNvSpPr>
              <a:spLocks noChangeShapeType="1"/>
            </p:cNvSpPr>
            <p:nvPr/>
          </p:nvSpPr>
          <p:spPr bwMode="auto">
            <a:xfrm>
              <a:off x="4157577" y="1793842"/>
              <a:ext cx="108403"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34" name="Line 317">
              <a:extLst>
                <a:ext uri="{FF2B5EF4-FFF2-40B4-BE49-F238E27FC236}">
                  <a16:creationId xmlns:a16="http://schemas.microsoft.com/office/drawing/2014/main" id="{E7758121-2B62-4449-9BE7-8B7C61B2CB02}"/>
                </a:ext>
              </a:extLst>
            </p:cNvPr>
            <p:cNvSpPr>
              <a:spLocks noChangeShapeType="1"/>
            </p:cNvSpPr>
            <p:nvPr/>
          </p:nvSpPr>
          <p:spPr bwMode="auto">
            <a:xfrm>
              <a:off x="4157577" y="1843649"/>
              <a:ext cx="108403"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35" name="Line 318">
              <a:extLst>
                <a:ext uri="{FF2B5EF4-FFF2-40B4-BE49-F238E27FC236}">
                  <a16:creationId xmlns:a16="http://schemas.microsoft.com/office/drawing/2014/main" id="{7F8EB4AE-BC13-4562-9702-6CC0C4A09FD7}"/>
                </a:ext>
              </a:extLst>
            </p:cNvPr>
            <p:cNvSpPr>
              <a:spLocks noChangeShapeType="1"/>
            </p:cNvSpPr>
            <p:nvPr/>
          </p:nvSpPr>
          <p:spPr bwMode="auto">
            <a:xfrm>
              <a:off x="4157577" y="1893456"/>
              <a:ext cx="108403"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36" name="Line 319">
              <a:extLst>
                <a:ext uri="{FF2B5EF4-FFF2-40B4-BE49-F238E27FC236}">
                  <a16:creationId xmlns:a16="http://schemas.microsoft.com/office/drawing/2014/main" id="{6CB17523-4A92-470F-9B5F-D01C5617A453}"/>
                </a:ext>
              </a:extLst>
            </p:cNvPr>
            <p:cNvSpPr>
              <a:spLocks noChangeShapeType="1"/>
            </p:cNvSpPr>
            <p:nvPr/>
          </p:nvSpPr>
          <p:spPr bwMode="auto">
            <a:xfrm>
              <a:off x="4157577" y="1943263"/>
              <a:ext cx="108403"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37" name="Line 320">
              <a:extLst>
                <a:ext uri="{FF2B5EF4-FFF2-40B4-BE49-F238E27FC236}">
                  <a16:creationId xmlns:a16="http://schemas.microsoft.com/office/drawing/2014/main" id="{BA7F124D-4DC1-4F8F-B6ED-179AC263F7DF}"/>
                </a:ext>
              </a:extLst>
            </p:cNvPr>
            <p:cNvSpPr>
              <a:spLocks noChangeShapeType="1"/>
            </p:cNvSpPr>
            <p:nvPr/>
          </p:nvSpPr>
          <p:spPr bwMode="auto">
            <a:xfrm flipH="1">
              <a:off x="4115094" y="1793842"/>
              <a:ext cx="23438"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38" name="Line 321">
              <a:extLst>
                <a:ext uri="{FF2B5EF4-FFF2-40B4-BE49-F238E27FC236}">
                  <a16:creationId xmlns:a16="http://schemas.microsoft.com/office/drawing/2014/main" id="{051538D3-7285-4A57-9813-4389DF62F9AC}"/>
                </a:ext>
              </a:extLst>
            </p:cNvPr>
            <p:cNvSpPr>
              <a:spLocks noChangeShapeType="1"/>
            </p:cNvSpPr>
            <p:nvPr/>
          </p:nvSpPr>
          <p:spPr bwMode="auto">
            <a:xfrm flipH="1">
              <a:off x="4115094" y="1843649"/>
              <a:ext cx="23438"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39" name="Line 322">
              <a:extLst>
                <a:ext uri="{FF2B5EF4-FFF2-40B4-BE49-F238E27FC236}">
                  <a16:creationId xmlns:a16="http://schemas.microsoft.com/office/drawing/2014/main" id="{C675B4CC-C579-4655-B149-0938DE8D444C}"/>
                </a:ext>
              </a:extLst>
            </p:cNvPr>
            <p:cNvSpPr>
              <a:spLocks noChangeShapeType="1"/>
            </p:cNvSpPr>
            <p:nvPr/>
          </p:nvSpPr>
          <p:spPr bwMode="auto">
            <a:xfrm flipH="1">
              <a:off x="4115094" y="1893456"/>
              <a:ext cx="23438"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40" name="Line 323">
              <a:extLst>
                <a:ext uri="{FF2B5EF4-FFF2-40B4-BE49-F238E27FC236}">
                  <a16:creationId xmlns:a16="http://schemas.microsoft.com/office/drawing/2014/main" id="{A48F5B0E-DA04-4F2F-887D-3A45BE0EFB78}"/>
                </a:ext>
              </a:extLst>
            </p:cNvPr>
            <p:cNvSpPr>
              <a:spLocks noChangeShapeType="1"/>
            </p:cNvSpPr>
            <p:nvPr/>
          </p:nvSpPr>
          <p:spPr bwMode="auto">
            <a:xfrm flipH="1">
              <a:off x="4115094" y="1943263"/>
              <a:ext cx="23438"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41" name="Freeform 324">
              <a:extLst>
                <a:ext uri="{FF2B5EF4-FFF2-40B4-BE49-F238E27FC236}">
                  <a16:creationId xmlns:a16="http://schemas.microsoft.com/office/drawing/2014/main" id="{174C156B-1B55-4945-95B4-750BBF4318CF}"/>
                </a:ext>
              </a:extLst>
            </p:cNvPr>
            <p:cNvSpPr>
              <a:spLocks noChangeArrowheads="1"/>
            </p:cNvSpPr>
            <p:nvPr/>
          </p:nvSpPr>
          <p:spPr bwMode="auto">
            <a:xfrm>
              <a:off x="4079936" y="1714737"/>
              <a:ext cx="221202" cy="272474"/>
            </a:xfrm>
            <a:custGeom>
              <a:avLst/>
              <a:gdLst>
                <a:gd name="T0" fmla="*/ 202 w 666"/>
                <a:gd name="T1" fmla="*/ 0 h 822"/>
                <a:gd name="T2" fmla="*/ 0 w 666"/>
                <a:gd name="T3" fmla="*/ 0 h 822"/>
                <a:gd name="T4" fmla="*/ 0 w 666"/>
                <a:gd name="T5" fmla="*/ 821 h 822"/>
                <a:gd name="T6" fmla="*/ 665 w 666"/>
                <a:gd name="T7" fmla="*/ 821 h 822"/>
                <a:gd name="T8" fmla="*/ 665 w 666"/>
                <a:gd name="T9" fmla="*/ 0 h 822"/>
                <a:gd name="T10" fmla="*/ 470 w 666"/>
                <a:gd name="T11" fmla="*/ 0 h 822"/>
              </a:gdLst>
              <a:ahLst/>
              <a:cxnLst>
                <a:cxn ang="0">
                  <a:pos x="T0" y="T1"/>
                </a:cxn>
                <a:cxn ang="0">
                  <a:pos x="T2" y="T3"/>
                </a:cxn>
                <a:cxn ang="0">
                  <a:pos x="T4" y="T5"/>
                </a:cxn>
                <a:cxn ang="0">
                  <a:pos x="T6" y="T7"/>
                </a:cxn>
                <a:cxn ang="0">
                  <a:pos x="T8" y="T9"/>
                </a:cxn>
                <a:cxn ang="0">
                  <a:pos x="T10" y="T11"/>
                </a:cxn>
              </a:cxnLst>
              <a:rect l="0" t="0" r="r" b="b"/>
              <a:pathLst>
                <a:path w="666" h="822">
                  <a:moveTo>
                    <a:pt x="202" y="0"/>
                  </a:moveTo>
                  <a:lnTo>
                    <a:pt x="0" y="0"/>
                  </a:lnTo>
                  <a:lnTo>
                    <a:pt x="0" y="821"/>
                  </a:lnTo>
                  <a:lnTo>
                    <a:pt x="665" y="821"/>
                  </a:lnTo>
                  <a:lnTo>
                    <a:pt x="665" y="0"/>
                  </a:lnTo>
                  <a:lnTo>
                    <a:pt x="470"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42" name="Freeform 325">
              <a:extLst>
                <a:ext uri="{FF2B5EF4-FFF2-40B4-BE49-F238E27FC236}">
                  <a16:creationId xmlns:a16="http://schemas.microsoft.com/office/drawing/2014/main" id="{97558053-A743-46AA-9FC7-48A1336AF87A}"/>
                </a:ext>
              </a:extLst>
            </p:cNvPr>
            <p:cNvSpPr>
              <a:spLocks noChangeArrowheads="1"/>
            </p:cNvSpPr>
            <p:nvPr/>
          </p:nvSpPr>
          <p:spPr bwMode="auto">
            <a:xfrm>
              <a:off x="4142927" y="1678113"/>
              <a:ext cx="99614" cy="62992"/>
            </a:xfrm>
            <a:custGeom>
              <a:avLst/>
              <a:gdLst>
                <a:gd name="T0" fmla="*/ 209 w 299"/>
                <a:gd name="T1" fmla="*/ 59 h 188"/>
                <a:gd name="T2" fmla="*/ 209 w 299"/>
                <a:gd name="T3" fmla="*/ 0 h 188"/>
                <a:gd name="T4" fmla="*/ 89 w 299"/>
                <a:gd name="T5" fmla="*/ 0 h 188"/>
                <a:gd name="T6" fmla="*/ 89 w 299"/>
                <a:gd name="T7" fmla="*/ 59 h 188"/>
                <a:gd name="T8" fmla="*/ 30 w 299"/>
                <a:gd name="T9" fmla="*/ 59 h 188"/>
                <a:gd name="T10" fmla="*/ 0 w 299"/>
                <a:gd name="T11" fmla="*/ 187 h 188"/>
                <a:gd name="T12" fmla="*/ 298 w 299"/>
                <a:gd name="T13" fmla="*/ 187 h 188"/>
                <a:gd name="T14" fmla="*/ 269 w 299"/>
                <a:gd name="T15" fmla="*/ 59 h 188"/>
                <a:gd name="T16" fmla="*/ 209 w 299"/>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88">
                  <a:moveTo>
                    <a:pt x="209" y="59"/>
                  </a:moveTo>
                  <a:lnTo>
                    <a:pt x="209" y="0"/>
                  </a:lnTo>
                  <a:lnTo>
                    <a:pt x="89" y="0"/>
                  </a:lnTo>
                  <a:lnTo>
                    <a:pt x="89" y="59"/>
                  </a:lnTo>
                  <a:lnTo>
                    <a:pt x="30" y="59"/>
                  </a:lnTo>
                  <a:lnTo>
                    <a:pt x="0" y="187"/>
                  </a:lnTo>
                  <a:lnTo>
                    <a:pt x="298" y="187"/>
                  </a:lnTo>
                  <a:lnTo>
                    <a:pt x="269" y="59"/>
                  </a:lnTo>
                  <a:lnTo>
                    <a:pt x="209" y="5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43" name="Freeform 326">
              <a:extLst>
                <a:ext uri="{FF2B5EF4-FFF2-40B4-BE49-F238E27FC236}">
                  <a16:creationId xmlns:a16="http://schemas.microsoft.com/office/drawing/2014/main" id="{DF0DE021-7791-4A08-A604-6BA402494BF8}"/>
                </a:ext>
              </a:extLst>
            </p:cNvPr>
            <p:cNvSpPr>
              <a:spLocks noChangeArrowheads="1"/>
            </p:cNvSpPr>
            <p:nvPr/>
          </p:nvSpPr>
          <p:spPr bwMode="auto">
            <a:xfrm>
              <a:off x="4350944" y="1729385"/>
              <a:ext cx="39552" cy="303237"/>
            </a:xfrm>
            <a:custGeom>
              <a:avLst/>
              <a:gdLst>
                <a:gd name="T0" fmla="*/ 0 w 120"/>
                <a:gd name="T1" fmla="*/ 0 h 911"/>
                <a:gd name="T2" fmla="*/ 0 w 120"/>
                <a:gd name="T3" fmla="*/ 791 h 911"/>
                <a:gd name="T4" fmla="*/ 60 w 120"/>
                <a:gd name="T5" fmla="*/ 910 h 911"/>
                <a:gd name="T6" fmla="*/ 119 w 120"/>
                <a:gd name="T7" fmla="*/ 791 h 911"/>
                <a:gd name="T8" fmla="*/ 119 w 120"/>
                <a:gd name="T9" fmla="*/ 0 h 911"/>
                <a:gd name="T10" fmla="*/ 0 w 120"/>
                <a:gd name="T11" fmla="*/ 0 h 911"/>
              </a:gdLst>
              <a:ahLst/>
              <a:cxnLst>
                <a:cxn ang="0">
                  <a:pos x="T0" y="T1"/>
                </a:cxn>
                <a:cxn ang="0">
                  <a:pos x="T2" y="T3"/>
                </a:cxn>
                <a:cxn ang="0">
                  <a:pos x="T4" y="T5"/>
                </a:cxn>
                <a:cxn ang="0">
                  <a:pos x="T6" y="T7"/>
                </a:cxn>
                <a:cxn ang="0">
                  <a:pos x="T8" y="T9"/>
                </a:cxn>
                <a:cxn ang="0">
                  <a:pos x="T10" y="T11"/>
                </a:cxn>
              </a:cxnLst>
              <a:rect l="0" t="0" r="r" b="b"/>
              <a:pathLst>
                <a:path w="120" h="911">
                  <a:moveTo>
                    <a:pt x="0" y="0"/>
                  </a:moveTo>
                  <a:lnTo>
                    <a:pt x="0" y="791"/>
                  </a:lnTo>
                  <a:lnTo>
                    <a:pt x="60" y="910"/>
                  </a:lnTo>
                  <a:lnTo>
                    <a:pt x="119" y="791"/>
                  </a:lnTo>
                  <a:lnTo>
                    <a:pt x="119" y="0"/>
                  </a:lnTo>
                  <a:lnTo>
                    <a:pt x="0"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44" name="Line 327">
              <a:extLst>
                <a:ext uri="{FF2B5EF4-FFF2-40B4-BE49-F238E27FC236}">
                  <a16:creationId xmlns:a16="http://schemas.microsoft.com/office/drawing/2014/main" id="{87AEED5D-E460-4C62-A56B-89795D870C79}"/>
                </a:ext>
              </a:extLst>
            </p:cNvPr>
            <p:cNvSpPr>
              <a:spLocks noChangeShapeType="1"/>
            </p:cNvSpPr>
            <p:nvPr/>
          </p:nvSpPr>
          <p:spPr bwMode="auto">
            <a:xfrm>
              <a:off x="4350944" y="1729386"/>
              <a:ext cx="39552"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8" name="组合 7">
            <a:extLst>
              <a:ext uri="{FF2B5EF4-FFF2-40B4-BE49-F238E27FC236}">
                <a16:creationId xmlns:a16="http://schemas.microsoft.com/office/drawing/2014/main" id="{D2979C4A-34C2-4A27-AA1A-AA42CCFC9EEF}"/>
              </a:ext>
            </a:extLst>
          </p:cNvPr>
          <p:cNvGrpSpPr/>
          <p:nvPr/>
        </p:nvGrpSpPr>
        <p:grpSpPr>
          <a:xfrm>
            <a:off x="4720102" y="1678113"/>
            <a:ext cx="310562" cy="309098"/>
            <a:chOff x="4720102" y="1678113"/>
            <a:chExt cx="310562" cy="309098"/>
          </a:xfrm>
        </p:grpSpPr>
        <p:sp>
          <p:nvSpPr>
            <p:cNvPr id="145" name="Line 328">
              <a:extLst>
                <a:ext uri="{FF2B5EF4-FFF2-40B4-BE49-F238E27FC236}">
                  <a16:creationId xmlns:a16="http://schemas.microsoft.com/office/drawing/2014/main" id="{C5C25469-C479-4890-AF04-A731B7F0BF92}"/>
                </a:ext>
              </a:extLst>
            </p:cNvPr>
            <p:cNvSpPr>
              <a:spLocks noChangeShapeType="1"/>
            </p:cNvSpPr>
            <p:nvPr/>
          </p:nvSpPr>
          <p:spPr bwMode="auto">
            <a:xfrm>
              <a:off x="4794812" y="1793842"/>
              <a:ext cx="10986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46" name="Line 329">
              <a:extLst>
                <a:ext uri="{FF2B5EF4-FFF2-40B4-BE49-F238E27FC236}">
                  <a16:creationId xmlns:a16="http://schemas.microsoft.com/office/drawing/2014/main" id="{D083A9D0-A018-4516-A9F5-69FD17303B2F}"/>
                </a:ext>
              </a:extLst>
            </p:cNvPr>
            <p:cNvSpPr>
              <a:spLocks noChangeShapeType="1"/>
            </p:cNvSpPr>
            <p:nvPr/>
          </p:nvSpPr>
          <p:spPr bwMode="auto">
            <a:xfrm>
              <a:off x="4794812" y="1843649"/>
              <a:ext cx="10986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47" name="Line 330">
              <a:extLst>
                <a:ext uri="{FF2B5EF4-FFF2-40B4-BE49-F238E27FC236}">
                  <a16:creationId xmlns:a16="http://schemas.microsoft.com/office/drawing/2014/main" id="{78EF3A98-CFA2-48E2-B8C0-2C6E76BBC47D}"/>
                </a:ext>
              </a:extLst>
            </p:cNvPr>
            <p:cNvSpPr>
              <a:spLocks noChangeShapeType="1"/>
            </p:cNvSpPr>
            <p:nvPr/>
          </p:nvSpPr>
          <p:spPr bwMode="auto">
            <a:xfrm>
              <a:off x="4794812" y="1893456"/>
              <a:ext cx="10986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48" name="Line 331">
              <a:extLst>
                <a:ext uri="{FF2B5EF4-FFF2-40B4-BE49-F238E27FC236}">
                  <a16:creationId xmlns:a16="http://schemas.microsoft.com/office/drawing/2014/main" id="{24CB55D0-A739-41EA-A777-52CE34A496B5}"/>
                </a:ext>
              </a:extLst>
            </p:cNvPr>
            <p:cNvSpPr>
              <a:spLocks noChangeShapeType="1"/>
            </p:cNvSpPr>
            <p:nvPr/>
          </p:nvSpPr>
          <p:spPr bwMode="auto">
            <a:xfrm>
              <a:off x="4794812" y="1943263"/>
              <a:ext cx="10986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49" name="Line 332">
              <a:extLst>
                <a:ext uri="{FF2B5EF4-FFF2-40B4-BE49-F238E27FC236}">
                  <a16:creationId xmlns:a16="http://schemas.microsoft.com/office/drawing/2014/main" id="{2232A996-0BAB-4521-B6D3-678C766ADFB5}"/>
                </a:ext>
              </a:extLst>
            </p:cNvPr>
            <p:cNvSpPr>
              <a:spLocks noChangeShapeType="1"/>
            </p:cNvSpPr>
            <p:nvPr/>
          </p:nvSpPr>
          <p:spPr bwMode="auto">
            <a:xfrm flipH="1">
              <a:off x="4753794" y="1793842"/>
              <a:ext cx="21974"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50" name="Line 333">
              <a:extLst>
                <a:ext uri="{FF2B5EF4-FFF2-40B4-BE49-F238E27FC236}">
                  <a16:creationId xmlns:a16="http://schemas.microsoft.com/office/drawing/2014/main" id="{2C52F142-1626-48FB-B68E-5CF780556CFA}"/>
                </a:ext>
              </a:extLst>
            </p:cNvPr>
            <p:cNvSpPr>
              <a:spLocks noChangeShapeType="1"/>
            </p:cNvSpPr>
            <p:nvPr/>
          </p:nvSpPr>
          <p:spPr bwMode="auto">
            <a:xfrm flipH="1">
              <a:off x="4753794" y="1843649"/>
              <a:ext cx="21974"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51" name="Line 334">
              <a:extLst>
                <a:ext uri="{FF2B5EF4-FFF2-40B4-BE49-F238E27FC236}">
                  <a16:creationId xmlns:a16="http://schemas.microsoft.com/office/drawing/2014/main" id="{08F62473-F228-4FE3-BC87-8E6E42B0EFD0}"/>
                </a:ext>
              </a:extLst>
            </p:cNvPr>
            <p:cNvSpPr>
              <a:spLocks noChangeShapeType="1"/>
            </p:cNvSpPr>
            <p:nvPr/>
          </p:nvSpPr>
          <p:spPr bwMode="auto">
            <a:xfrm flipH="1">
              <a:off x="4753794" y="1893456"/>
              <a:ext cx="21974"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52" name="Line 335">
              <a:extLst>
                <a:ext uri="{FF2B5EF4-FFF2-40B4-BE49-F238E27FC236}">
                  <a16:creationId xmlns:a16="http://schemas.microsoft.com/office/drawing/2014/main" id="{E96A343D-2DD1-43D7-9298-16C20D6734D2}"/>
                </a:ext>
              </a:extLst>
            </p:cNvPr>
            <p:cNvSpPr>
              <a:spLocks noChangeShapeType="1"/>
            </p:cNvSpPr>
            <p:nvPr/>
          </p:nvSpPr>
          <p:spPr bwMode="auto">
            <a:xfrm flipH="1">
              <a:off x="4753794" y="1943263"/>
              <a:ext cx="21974"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53" name="Freeform 336">
              <a:extLst>
                <a:ext uri="{FF2B5EF4-FFF2-40B4-BE49-F238E27FC236}">
                  <a16:creationId xmlns:a16="http://schemas.microsoft.com/office/drawing/2014/main" id="{CDD85046-B748-4347-81DE-CDCE6EB52173}"/>
                </a:ext>
              </a:extLst>
            </p:cNvPr>
            <p:cNvSpPr>
              <a:spLocks noChangeArrowheads="1"/>
            </p:cNvSpPr>
            <p:nvPr/>
          </p:nvSpPr>
          <p:spPr bwMode="auto">
            <a:xfrm>
              <a:off x="4720102" y="1714737"/>
              <a:ext cx="218272" cy="272474"/>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54" name="Freeform 337">
              <a:extLst>
                <a:ext uri="{FF2B5EF4-FFF2-40B4-BE49-F238E27FC236}">
                  <a16:creationId xmlns:a16="http://schemas.microsoft.com/office/drawing/2014/main" id="{76B5D1FB-3CB4-486F-BBEC-45E77C1F833C}"/>
                </a:ext>
              </a:extLst>
            </p:cNvPr>
            <p:cNvSpPr>
              <a:spLocks noChangeArrowheads="1"/>
            </p:cNvSpPr>
            <p:nvPr/>
          </p:nvSpPr>
          <p:spPr bwMode="auto">
            <a:xfrm>
              <a:off x="4780163" y="1678113"/>
              <a:ext cx="99614" cy="62992"/>
            </a:xfrm>
            <a:custGeom>
              <a:avLst/>
              <a:gdLst>
                <a:gd name="T0" fmla="*/ 209 w 300"/>
                <a:gd name="T1" fmla="*/ 59 h 188"/>
                <a:gd name="T2" fmla="*/ 209 w 300"/>
                <a:gd name="T3" fmla="*/ 0 h 188"/>
                <a:gd name="T4" fmla="*/ 90 w 300"/>
                <a:gd name="T5" fmla="*/ 0 h 188"/>
                <a:gd name="T6" fmla="*/ 90 w 300"/>
                <a:gd name="T7" fmla="*/ 59 h 188"/>
                <a:gd name="T8" fmla="*/ 30 w 300"/>
                <a:gd name="T9" fmla="*/ 59 h 188"/>
                <a:gd name="T10" fmla="*/ 0 w 300"/>
                <a:gd name="T11" fmla="*/ 187 h 188"/>
                <a:gd name="T12" fmla="*/ 299 w 300"/>
                <a:gd name="T13" fmla="*/ 187 h 188"/>
                <a:gd name="T14" fmla="*/ 269 w 300"/>
                <a:gd name="T15" fmla="*/ 59 h 188"/>
                <a:gd name="T16" fmla="*/ 209 w 300"/>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59"/>
                  </a:moveTo>
                  <a:lnTo>
                    <a:pt x="209" y="0"/>
                  </a:lnTo>
                  <a:lnTo>
                    <a:pt x="90" y="0"/>
                  </a:lnTo>
                  <a:lnTo>
                    <a:pt x="90" y="59"/>
                  </a:lnTo>
                  <a:lnTo>
                    <a:pt x="30" y="59"/>
                  </a:lnTo>
                  <a:lnTo>
                    <a:pt x="0" y="187"/>
                  </a:lnTo>
                  <a:lnTo>
                    <a:pt x="299" y="187"/>
                  </a:lnTo>
                  <a:lnTo>
                    <a:pt x="269" y="59"/>
                  </a:lnTo>
                  <a:lnTo>
                    <a:pt x="209" y="5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55" name="Freeform 338">
              <a:extLst>
                <a:ext uri="{FF2B5EF4-FFF2-40B4-BE49-F238E27FC236}">
                  <a16:creationId xmlns:a16="http://schemas.microsoft.com/office/drawing/2014/main" id="{7E40D2F4-840A-442D-911B-ADFE0F4E84A4}"/>
                </a:ext>
              </a:extLst>
            </p:cNvPr>
            <p:cNvSpPr>
              <a:spLocks noChangeArrowheads="1"/>
            </p:cNvSpPr>
            <p:nvPr/>
          </p:nvSpPr>
          <p:spPr bwMode="auto">
            <a:xfrm>
              <a:off x="4991111" y="1688368"/>
              <a:ext cx="39553" cy="290053"/>
            </a:xfrm>
            <a:custGeom>
              <a:avLst/>
              <a:gdLst>
                <a:gd name="T0" fmla="*/ 119 w 120"/>
                <a:gd name="T1" fmla="*/ 0 h 874"/>
                <a:gd name="T2" fmla="*/ 119 w 120"/>
                <a:gd name="T3" fmla="*/ 754 h 874"/>
                <a:gd name="T4" fmla="*/ 59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59" y="873"/>
                  </a:lnTo>
                  <a:lnTo>
                    <a:pt x="0" y="754"/>
                  </a:lnTo>
                  <a:lnTo>
                    <a:pt x="0" y="0"/>
                  </a:lnTo>
                  <a:lnTo>
                    <a:pt x="119"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56" name="Freeform 339">
              <a:extLst>
                <a:ext uri="{FF2B5EF4-FFF2-40B4-BE49-F238E27FC236}">
                  <a16:creationId xmlns:a16="http://schemas.microsoft.com/office/drawing/2014/main" id="{3B95A151-4360-41F9-AE90-F25159E9A82C}"/>
                </a:ext>
              </a:extLst>
            </p:cNvPr>
            <p:cNvSpPr>
              <a:spLocks noChangeArrowheads="1"/>
            </p:cNvSpPr>
            <p:nvPr/>
          </p:nvSpPr>
          <p:spPr bwMode="auto">
            <a:xfrm>
              <a:off x="4970601" y="1710341"/>
              <a:ext cx="20509" cy="49807"/>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sp>
        <p:nvSpPr>
          <p:cNvPr id="157" name="Freeform 340">
            <a:extLst>
              <a:ext uri="{FF2B5EF4-FFF2-40B4-BE49-F238E27FC236}">
                <a16:creationId xmlns:a16="http://schemas.microsoft.com/office/drawing/2014/main" id="{EFA65F89-4EA2-4906-8C2E-4B2BF8D1DC9A}"/>
              </a:ext>
            </a:extLst>
          </p:cNvPr>
          <p:cNvSpPr>
            <a:spLocks noChangeArrowheads="1"/>
          </p:cNvSpPr>
          <p:nvPr/>
        </p:nvSpPr>
        <p:spPr bwMode="auto">
          <a:xfrm>
            <a:off x="5357337" y="1688368"/>
            <a:ext cx="206553" cy="290053"/>
          </a:xfrm>
          <a:custGeom>
            <a:avLst/>
            <a:gdLst>
              <a:gd name="T0" fmla="*/ 620 w 621"/>
              <a:gd name="T1" fmla="*/ 186 h 874"/>
              <a:gd name="T2" fmla="*/ 620 w 621"/>
              <a:gd name="T3" fmla="*/ 873 h 874"/>
              <a:gd name="T4" fmla="*/ 0 w 621"/>
              <a:gd name="T5" fmla="*/ 873 h 874"/>
              <a:gd name="T6" fmla="*/ 0 w 621"/>
              <a:gd name="T7" fmla="*/ 0 h 874"/>
              <a:gd name="T8" fmla="*/ 441 w 621"/>
              <a:gd name="T9" fmla="*/ 0 h 874"/>
              <a:gd name="T10" fmla="*/ 620 w 621"/>
              <a:gd name="T11" fmla="*/ 186 h 874"/>
            </a:gdLst>
            <a:ahLst/>
            <a:cxnLst>
              <a:cxn ang="0">
                <a:pos x="T0" y="T1"/>
              </a:cxn>
              <a:cxn ang="0">
                <a:pos x="T2" y="T3"/>
              </a:cxn>
              <a:cxn ang="0">
                <a:pos x="T4" y="T5"/>
              </a:cxn>
              <a:cxn ang="0">
                <a:pos x="T6" y="T7"/>
              </a:cxn>
              <a:cxn ang="0">
                <a:pos x="T8" y="T9"/>
              </a:cxn>
              <a:cxn ang="0">
                <a:pos x="T10" y="T11"/>
              </a:cxn>
            </a:cxnLst>
            <a:rect l="0" t="0" r="r" b="b"/>
            <a:pathLst>
              <a:path w="621" h="874">
                <a:moveTo>
                  <a:pt x="620" y="186"/>
                </a:moveTo>
                <a:lnTo>
                  <a:pt x="620" y="873"/>
                </a:lnTo>
                <a:lnTo>
                  <a:pt x="0" y="873"/>
                </a:lnTo>
                <a:lnTo>
                  <a:pt x="0" y="0"/>
                </a:lnTo>
                <a:lnTo>
                  <a:pt x="441" y="0"/>
                </a:lnTo>
                <a:lnTo>
                  <a:pt x="620" y="186"/>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58" name="Freeform 341">
            <a:extLst>
              <a:ext uri="{FF2B5EF4-FFF2-40B4-BE49-F238E27FC236}">
                <a16:creationId xmlns:a16="http://schemas.microsoft.com/office/drawing/2014/main" id="{9BA364FB-0599-4060-BD3D-E6B2078DE52A}"/>
              </a:ext>
            </a:extLst>
          </p:cNvPr>
          <p:cNvSpPr>
            <a:spLocks noChangeArrowheads="1"/>
          </p:cNvSpPr>
          <p:nvPr/>
        </p:nvSpPr>
        <p:spPr bwMode="auto">
          <a:xfrm>
            <a:off x="5628346" y="1678113"/>
            <a:ext cx="39552" cy="304701"/>
          </a:xfrm>
          <a:custGeom>
            <a:avLst/>
            <a:gdLst>
              <a:gd name="T0" fmla="*/ 0 w 121"/>
              <a:gd name="T1" fmla="*/ 0 h 919"/>
              <a:gd name="T2" fmla="*/ 0 w 121"/>
              <a:gd name="T3" fmla="*/ 799 h 919"/>
              <a:gd name="T4" fmla="*/ 60 w 121"/>
              <a:gd name="T5" fmla="*/ 918 h 919"/>
              <a:gd name="T6" fmla="*/ 120 w 121"/>
              <a:gd name="T7" fmla="*/ 799 h 919"/>
              <a:gd name="T8" fmla="*/ 120 w 121"/>
              <a:gd name="T9" fmla="*/ 0 h 919"/>
              <a:gd name="T10" fmla="*/ 0 w 121"/>
              <a:gd name="T11" fmla="*/ 0 h 919"/>
            </a:gdLst>
            <a:ahLst/>
            <a:cxnLst>
              <a:cxn ang="0">
                <a:pos x="T0" y="T1"/>
              </a:cxn>
              <a:cxn ang="0">
                <a:pos x="T2" y="T3"/>
              </a:cxn>
              <a:cxn ang="0">
                <a:pos x="T4" y="T5"/>
              </a:cxn>
              <a:cxn ang="0">
                <a:pos x="T6" y="T7"/>
              </a:cxn>
              <a:cxn ang="0">
                <a:pos x="T8" y="T9"/>
              </a:cxn>
              <a:cxn ang="0">
                <a:pos x="T10" y="T11"/>
              </a:cxn>
            </a:cxnLst>
            <a:rect l="0" t="0" r="r" b="b"/>
            <a:pathLst>
              <a:path w="121" h="919">
                <a:moveTo>
                  <a:pt x="0" y="0"/>
                </a:moveTo>
                <a:lnTo>
                  <a:pt x="0" y="799"/>
                </a:lnTo>
                <a:lnTo>
                  <a:pt x="60" y="918"/>
                </a:lnTo>
                <a:lnTo>
                  <a:pt x="120" y="799"/>
                </a:lnTo>
                <a:lnTo>
                  <a:pt x="120" y="0"/>
                </a:lnTo>
                <a:lnTo>
                  <a:pt x="0"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59" name="Line 342">
            <a:extLst>
              <a:ext uri="{FF2B5EF4-FFF2-40B4-BE49-F238E27FC236}">
                <a16:creationId xmlns:a16="http://schemas.microsoft.com/office/drawing/2014/main" id="{42F4D83D-08B0-40A2-8514-0FD1DD558BD8}"/>
              </a:ext>
            </a:extLst>
          </p:cNvPr>
          <p:cNvSpPr>
            <a:spLocks noChangeShapeType="1"/>
          </p:cNvSpPr>
          <p:nvPr/>
        </p:nvSpPr>
        <p:spPr bwMode="auto">
          <a:xfrm>
            <a:off x="5395424" y="1739640"/>
            <a:ext cx="60062"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60" name="Line 343">
            <a:extLst>
              <a:ext uri="{FF2B5EF4-FFF2-40B4-BE49-F238E27FC236}">
                <a16:creationId xmlns:a16="http://schemas.microsoft.com/office/drawing/2014/main" id="{BA7A7E2E-D118-4D28-94BF-B26007AFB468}"/>
              </a:ext>
            </a:extLst>
          </p:cNvPr>
          <p:cNvSpPr>
            <a:spLocks noChangeShapeType="1"/>
          </p:cNvSpPr>
          <p:nvPr/>
        </p:nvSpPr>
        <p:spPr bwMode="auto">
          <a:xfrm>
            <a:off x="5395425" y="1789446"/>
            <a:ext cx="134772"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61" name="Line 344">
            <a:extLst>
              <a:ext uri="{FF2B5EF4-FFF2-40B4-BE49-F238E27FC236}">
                <a16:creationId xmlns:a16="http://schemas.microsoft.com/office/drawing/2014/main" id="{A1618A1F-9BA8-4BDC-8F79-FE795631F974}"/>
              </a:ext>
            </a:extLst>
          </p:cNvPr>
          <p:cNvSpPr>
            <a:spLocks noChangeShapeType="1"/>
          </p:cNvSpPr>
          <p:nvPr/>
        </p:nvSpPr>
        <p:spPr bwMode="auto">
          <a:xfrm>
            <a:off x="5395425" y="1829000"/>
            <a:ext cx="134772"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62" name="Line 345">
            <a:extLst>
              <a:ext uri="{FF2B5EF4-FFF2-40B4-BE49-F238E27FC236}">
                <a16:creationId xmlns:a16="http://schemas.microsoft.com/office/drawing/2014/main" id="{5E53A0C2-4431-4BE1-B8FF-57A63D6D4463}"/>
              </a:ext>
            </a:extLst>
          </p:cNvPr>
          <p:cNvSpPr>
            <a:spLocks noChangeShapeType="1"/>
          </p:cNvSpPr>
          <p:nvPr/>
        </p:nvSpPr>
        <p:spPr bwMode="auto">
          <a:xfrm>
            <a:off x="5395425" y="1868551"/>
            <a:ext cx="134772"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63" name="Line 346">
            <a:extLst>
              <a:ext uri="{FF2B5EF4-FFF2-40B4-BE49-F238E27FC236}">
                <a16:creationId xmlns:a16="http://schemas.microsoft.com/office/drawing/2014/main" id="{1EE32D1B-B46A-4A69-948C-E7EC7E39CBD7}"/>
              </a:ext>
            </a:extLst>
          </p:cNvPr>
          <p:cNvSpPr>
            <a:spLocks noChangeShapeType="1"/>
          </p:cNvSpPr>
          <p:nvPr/>
        </p:nvSpPr>
        <p:spPr bwMode="auto">
          <a:xfrm>
            <a:off x="5395425" y="1908105"/>
            <a:ext cx="134772"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64" name="Freeform 347">
            <a:extLst>
              <a:ext uri="{FF2B5EF4-FFF2-40B4-BE49-F238E27FC236}">
                <a16:creationId xmlns:a16="http://schemas.microsoft.com/office/drawing/2014/main" id="{C5C007FA-C555-4607-BB96-27D9A1CE487C}"/>
              </a:ext>
            </a:extLst>
          </p:cNvPr>
          <p:cNvSpPr>
            <a:spLocks noChangeArrowheads="1"/>
          </p:cNvSpPr>
          <p:nvPr/>
        </p:nvSpPr>
        <p:spPr bwMode="auto">
          <a:xfrm>
            <a:off x="5503828" y="1688369"/>
            <a:ext cx="60062" cy="61527"/>
          </a:xfrm>
          <a:custGeom>
            <a:avLst/>
            <a:gdLst>
              <a:gd name="T0" fmla="*/ 179 w 180"/>
              <a:gd name="T1" fmla="*/ 186 h 187"/>
              <a:gd name="T2" fmla="*/ 0 w 180"/>
              <a:gd name="T3" fmla="*/ 186 h 187"/>
              <a:gd name="T4" fmla="*/ 0 w 180"/>
              <a:gd name="T5" fmla="*/ 0 h 187"/>
            </a:gdLst>
            <a:ahLst/>
            <a:cxnLst>
              <a:cxn ang="0">
                <a:pos x="T0" y="T1"/>
              </a:cxn>
              <a:cxn ang="0">
                <a:pos x="T2" y="T3"/>
              </a:cxn>
              <a:cxn ang="0">
                <a:pos x="T4" y="T5"/>
              </a:cxn>
            </a:cxnLst>
            <a:rect l="0" t="0" r="r" b="b"/>
            <a:pathLst>
              <a:path w="180" h="187">
                <a:moveTo>
                  <a:pt x="179" y="186"/>
                </a:moveTo>
                <a:lnTo>
                  <a:pt x="0" y="186"/>
                </a:lnTo>
                <a:lnTo>
                  <a:pt x="0"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65" name="Line 348">
            <a:extLst>
              <a:ext uri="{FF2B5EF4-FFF2-40B4-BE49-F238E27FC236}">
                <a16:creationId xmlns:a16="http://schemas.microsoft.com/office/drawing/2014/main" id="{67A7EE17-D34E-418C-9292-958F9A9B9643}"/>
              </a:ext>
            </a:extLst>
          </p:cNvPr>
          <p:cNvSpPr>
            <a:spLocks noChangeShapeType="1"/>
          </p:cNvSpPr>
          <p:nvPr/>
        </p:nvSpPr>
        <p:spPr bwMode="auto">
          <a:xfrm>
            <a:off x="5628346" y="1729386"/>
            <a:ext cx="39552"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66" name="Freeform 349">
            <a:extLst>
              <a:ext uri="{FF2B5EF4-FFF2-40B4-BE49-F238E27FC236}">
                <a16:creationId xmlns:a16="http://schemas.microsoft.com/office/drawing/2014/main" id="{DBD4AD5D-54B4-486C-BDEC-B69B8E7F366E}"/>
              </a:ext>
            </a:extLst>
          </p:cNvPr>
          <p:cNvSpPr>
            <a:spLocks noChangeArrowheads="1"/>
          </p:cNvSpPr>
          <p:nvPr/>
        </p:nvSpPr>
        <p:spPr bwMode="auto">
          <a:xfrm>
            <a:off x="6268511" y="1688368"/>
            <a:ext cx="39553" cy="290053"/>
          </a:xfrm>
          <a:custGeom>
            <a:avLst/>
            <a:gdLst>
              <a:gd name="T0" fmla="*/ 119 w 120"/>
              <a:gd name="T1" fmla="*/ 0 h 874"/>
              <a:gd name="T2" fmla="*/ 119 w 120"/>
              <a:gd name="T3" fmla="*/ 754 h 874"/>
              <a:gd name="T4" fmla="*/ 60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60" y="873"/>
                </a:lnTo>
                <a:lnTo>
                  <a:pt x="0" y="754"/>
                </a:lnTo>
                <a:lnTo>
                  <a:pt x="0" y="0"/>
                </a:lnTo>
                <a:lnTo>
                  <a:pt x="119"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67" name="Freeform 350">
            <a:extLst>
              <a:ext uri="{FF2B5EF4-FFF2-40B4-BE49-F238E27FC236}">
                <a16:creationId xmlns:a16="http://schemas.microsoft.com/office/drawing/2014/main" id="{807D92D3-B323-4C25-91A7-891C1738BAC9}"/>
              </a:ext>
            </a:extLst>
          </p:cNvPr>
          <p:cNvSpPr>
            <a:spLocks noChangeArrowheads="1"/>
          </p:cNvSpPr>
          <p:nvPr/>
        </p:nvSpPr>
        <p:spPr bwMode="auto">
          <a:xfrm>
            <a:off x="6248003" y="1710341"/>
            <a:ext cx="20509" cy="49807"/>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68" name="Freeform 351">
            <a:extLst>
              <a:ext uri="{FF2B5EF4-FFF2-40B4-BE49-F238E27FC236}">
                <a16:creationId xmlns:a16="http://schemas.microsoft.com/office/drawing/2014/main" id="{9CEEF412-7872-48C8-A90A-D2FBFA72151B}"/>
              </a:ext>
            </a:extLst>
          </p:cNvPr>
          <p:cNvSpPr>
            <a:spLocks noChangeArrowheads="1"/>
          </p:cNvSpPr>
          <p:nvPr/>
        </p:nvSpPr>
        <p:spPr bwMode="auto">
          <a:xfrm>
            <a:off x="5997503" y="1688368"/>
            <a:ext cx="203623" cy="290053"/>
          </a:xfrm>
          <a:custGeom>
            <a:avLst/>
            <a:gdLst>
              <a:gd name="T0" fmla="*/ 612 w 613"/>
              <a:gd name="T1" fmla="*/ 186 h 874"/>
              <a:gd name="T2" fmla="*/ 612 w 613"/>
              <a:gd name="T3" fmla="*/ 873 h 874"/>
              <a:gd name="T4" fmla="*/ 0 w 613"/>
              <a:gd name="T5" fmla="*/ 873 h 874"/>
              <a:gd name="T6" fmla="*/ 0 w 613"/>
              <a:gd name="T7" fmla="*/ 0 h 874"/>
              <a:gd name="T8" fmla="*/ 433 w 613"/>
              <a:gd name="T9" fmla="*/ 0 h 874"/>
              <a:gd name="T10" fmla="*/ 612 w 613"/>
              <a:gd name="T11" fmla="*/ 186 h 874"/>
            </a:gdLst>
            <a:ahLst/>
            <a:cxnLst>
              <a:cxn ang="0">
                <a:pos x="T0" y="T1"/>
              </a:cxn>
              <a:cxn ang="0">
                <a:pos x="T2" y="T3"/>
              </a:cxn>
              <a:cxn ang="0">
                <a:pos x="T4" y="T5"/>
              </a:cxn>
              <a:cxn ang="0">
                <a:pos x="T6" y="T7"/>
              </a:cxn>
              <a:cxn ang="0">
                <a:pos x="T8" y="T9"/>
              </a:cxn>
              <a:cxn ang="0">
                <a:pos x="T10" y="T11"/>
              </a:cxn>
            </a:cxnLst>
            <a:rect l="0" t="0" r="r" b="b"/>
            <a:pathLst>
              <a:path w="613" h="874">
                <a:moveTo>
                  <a:pt x="612" y="186"/>
                </a:moveTo>
                <a:lnTo>
                  <a:pt x="612" y="873"/>
                </a:lnTo>
                <a:lnTo>
                  <a:pt x="0" y="873"/>
                </a:lnTo>
                <a:lnTo>
                  <a:pt x="0" y="0"/>
                </a:lnTo>
                <a:lnTo>
                  <a:pt x="433" y="0"/>
                </a:lnTo>
                <a:lnTo>
                  <a:pt x="612" y="186"/>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69" name="Line 352">
            <a:extLst>
              <a:ext uri="{FF2B5EF4-FFF2-40B4-BE49-F238E27FC236}">
                <a16:creationId xmlns:a16="http://schemas.microsoft.com/office/drawing/2014/main" id="{90FC2AE1-103E-4A10-BB5E-5332FF7746D7}"/>
              </a:ext>
            </a:extLst>
          </p:cNvPr>
          <p:cNvSpPr>
            <a:spLocks noChangeShapeType="1"/>
          </p:cNvSpPr>
          <p:nvPr/>
        </p:nvSpPr>
        <p:spPr bwMode="auto">
          <a:xfrm>
            <a:off x="6032662" y="1739640"/>
            <a:ext cx="60061"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70" name="Line 353">
            <a:extLst>
              <a:ext uri="{FF2B5EF4-FFF2-40B4-BE49-F238E27FC236}">
                <a16:creationId xmlns:a16="http://schemas.microsoft.com/office/drawing/2014/main" id="{273A8CFA-0FDC-470F-95FC-C9013DDF5438}"/>
              </a:ext>
            </a:extLst>
          </p:cNvPr>
          <p:cNvSpPr>
            <a:spLocks noChangeShapeType="1"/>
          </p:cNvSpPr>
          <p:nvPr/>
        </p:nvSpPr>
        <p:spPr bwMode="auto">
          <a:xfrm>
            <a:off x="6032661" y="1789446"/>
            <a:ext cx="133307"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71" name="Line 354">
            <a:extLst>
              <a:ext uri="{FF2B5EF4-FFF2-40B4-BE49-F238E27FC236}">
                <a16:creationId xmlns:a16="http://schemas.microsoft.com/office/drawing/2014/main" id="{8E0BBBA4-9764-4D52-B7EC-B9025055D163}"/>
              </a:ext>
            </a:extLst>
          </p:cNvPr>
          <p:cNvSpPr>
            <a:spLocks noChangeShapeType="1"/>
          </p:cNvSpPr>
          <p:nvPr/>
        </p:nvSpPr>
        <p:spPr bwMode="auto">
          <a:xfrm>
            <a:off x="6032661" y="1829000"/>
            <a:ext cx="133307"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72" name="Line 355">
            <a:extLst>
              <a:ext uri="{FF2B5EF4-FFF2-40B4-BE49-F238E27FC236}">
                <a16:creationId xmlns:a16="http://schemas.microsoft.com/office/drawing/2014/main" id="{0B5BB45A-874B-4C82-B265-658CCE6423D8}"/>
              </a:ext>
            </a:extLst>
          </p:cNvPr>
          <p:cNvSpPr>
            <a:spLocks noChangeShapeType="1"/>
          </p:cNvSpPr>
          <p:nvPr/>
        </p:nvSpPr>
        <p:spPr bwMode="auto">
          <a:xfrm>
            <a:off x="6032661" y="1868551"/>
            <a:ext cx="133307"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73" name="Line 356">
            <a:extLst>
              <a:ext uri="{FF2B5EF4-FFF2-40B4-BE49-F238E27FC236}">
                <a16:creationId xmlns:a16="http://schemas.microsoft.com/office/drawing/2014/main" id="{22767958-5D26-4AFB-8E97-B9AB4330A1E9}"/>
              </a:ext>
            </a:extLst>
          </p:cNvPr>
          <p:cNvSpPr>
            <a:spLocks noChangeShapeType="1"/>
          </p:cNvSpPr>
          <p:nvPr/>
        </p:nvSpPr>
        <p:spPr bwMode="auto">
          <a:xfrm>
            <a:off x="6032661" y="1908105"/>
            <a:ext cx="133307"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74" name="Freeform 357">
            <a:extLst>
              <a:ext uri="{FF2B5EF4-FFF2-40B4-BE49-F238E27FC236}">
                <a16:creationId xmlns:a16="http://schemas.microsoft.com/office/drawing/2014/main" id="{25FB5AC6-7A9C-45CB-BE61-57CBD55D98F0}"/>
              </a:ext>
            </a:extLst>
          </p:cNvPr>
          <p:cNvSpPr>
            <a:spLocks noChangeArrowheads="1"/>
          </p:cNvSpPr>
          <p:nvPr/>
        </p:nvSpPr>
        <p:spPr bwMode="auto">
          <a:xfrm>
            <a:off x="6141065" y="1688369"/>
            <a:ext cx="60061" cy="61527"/>
          </a:xfrm>
          <a:custGeom>
            <a:avLst/>
            <a:gdLst>
              <a:gd name="T0" fmla="*/ 179 w 180"/>
              <a:gd name="T1" fmla="*/ 186 h 187"/>
              <a:gd name="T2" fmla="*/ 0 w 180"/>
              <a:gd name="T3" fmla="*/ 186 h 187"/>
              <a:gd name="T4" fmla="*/ 0 w 180"/>
              <a:gd name="T5" fmla="*/ 0 h 187"/>
            </a:gdLst>
            <a:ahLst/>
            <a:cxnLst>
              <a:cxn ang="0">
                <a:pos x="T0" y="T1"/>
              </a:cxn>
              <a:cxn ang="0">
                <a:pos x="T2" y="T3"/>
              </a:cxn>
              <a:cxn ang="0">
                <a:pos x="T4" y="T5"/>
              </a:cxn>
            </a:cxnLst>
            <a:rect l="0" t="0" r="r" b="b"/>
            <a:pathLst>
              <a:path w="180" h="187">
                <a:moveTo>
                  <a:pt x="179" y="186"/>
                </a:moveTo>
                <a:lnTo>
                  <a:pt x="0" y="186"/>
                </a:lnTo>
                <a:lnTo>
                  <a:pt x="0"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75" name="Freeform 358">
            <a:extLst>
              <a:ext uri="{FF2B5EF4-FFF2-40B4-BE49-F238E27FC236}">
                <a16:creationId xmlns:a16="http://schemas.microsoft.com/office/drawing/2014/main" id="{FF914A60-31E0-4675-8D24-A93D4FEF351C}"/>
              </a:ext>
            </a:extLst>
          </p:cNvPr>
          <p:cNvSpPr>
            <a:spLocks noChangeArrowheads="1"/>
          </p:cNvSpPr>
          <p:nvPr/>
        </p:nvSpPr>
        <p:spPr bwMode="auto">
          <a:xfrm>
            <a:off x="6741678" y="1678113"/>
            <a:ext cx="79105" cy="310561"/>
          </a:xfrm>
          <a:custGeom>
            <a:avLst/>
            <a:gdLst>
              <a:gd name="T0" fmla="*/ 239 w 240"/>
              <a:gd name="T1" fmla="*/ 933 h 934"/>
              <a:gd name="T2" fmla="*/ 0 w 240"/>
              <a:gd name="T3" fmla="*/ 933 h 934"/>
              <a:gd name="T4" fmla="*/ 0 w 240"/>
              <a:gd name="T5" fmla="*/ 0 h 934"/>
              <a:gd name="T6" fmla="*/ 239 w 240"/>
              <a:gd name="T7" fmla="*/ 0 h 934"/>
              <a:gd name="T8" fmla="*/ 239 w 240"/>
              <a:gd name="T9" fmla="*/ 933 h 934"/>
            </a:gdLst>
            <a:ahLst/>
            <a:cxnLst>
              <a:cxn ang="0">
                <a:pos x="T0" y="T1"/>
              </a:cxn>
              <a:cxn ang="0">
                <a:pos x="T2" y="T3"/>
              </a:cxn>
              <a:cxn ang="0">
                <a:pos x="T4" y="T5"/>
              </a:cxn>
              <a:cxn ang="0">
                <a:pos x="T6" y="T7"/>
              </a:cxn>
              <a:cxn ang="0">
                <a:pos x="T8" y="T9"/>
              </a:cxn>
            </a:cxnLst>
            <a:rect l="0" t="0" r="r" b="b"/>
            <a:pathLst>
              <a:path w="240" h="934">
                <a:moveTo>
                  <a:pt x="239" y="933"/>
                </a:moveTo>
                <a:lnTo>
                  <a:pt x="0" y="933"/>
                </a:lnTo>
                <a:lnTo>
                  <a:pt x="0" y="0"/>
                </a:lnTo>
                <a:lnTo>
                  <a:pt x="239" y="0"/>
                </a:lnTo>
                <a:lnTo>
                  <a:pt x="239" y="933"/>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76" name="Line 359">
            <a:extLst>
              <a:ext uri="{FF2B5EF4-FFF2-40B4-BE49-F238E27FC236}">
                <a16:creationId xmlns:a16="http://schemas.microsoft.com/office/drawing/2014/main" id="{7122AE14-F8C4-486A-B7CD-8871A7DF0DB3}"/>
              </a:ext>
            </a:extLst>
          </p:cNvPr>
          <p:cNvSpPr>
            <a:spLocks noChangeShapeType="1"/>
          </p:cNvSpPr>
          <p:nvPr/>
        </p:nvSpPr>
        <p:spPr bwMode="auto">
          <a:xfrm>
            <a:off x="6785625" y="1735245"/>
            <a:ext cx="3515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77" name="Line 360">
            <a:extLst>
              <a:ext uri="{FF2B5EF4-FFF2-40B4-BE49-F238E27FC236}">
                <a16:creationId xmlns:a16="http://schemas.microsoft.com/office/drawing/2014/main" id="{69390BAA-9B17-4C40-B066-C398BB8A5C7F}"/>
              </a:ext>
            </a:extLst>
          </p:cNvPr>
          <p:cNvSpPr>
            <a:spLocks noChangeShapeType="1"/>
          </p:cNvSpPr>
          <p:nvPr/>
        </p:nvSpPr>
        <p:spPr bwMode="auto">
          <a:xfrm flipH="1">
            <a:off x="6804668" y="1785053"/>
            <a:ext cx="1757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78" name="Line 361">
            <a:extLst>
              <a:ext uri="{FF2B5EF4-FFF2-40B4-BE49-F238E27FC236}">
                <a16:creationId xmlns:a16="http://schemas.microsoft.com/office/drawing/2014/main" id="{DE8B94EF-83EF-4BCA-AB61-83E319E9EEA9}"/>
              </a:ext>
            </a:extLst>
          </p:cNvPr>
          <p:cNvSpPr>
            <a:spLocks noChangeShapeType="1"/>
          </p:cNvSpPr>
          <p:nvPr/>
        </p:nvSpPr>
        <p:spPr bwMode="auto">
          <a:xfrm flipH="1">
            <a:off x="6804668" y="1883200"/>
            <a:ext cx="17579"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79" name="Line 362">
            <a:extLst>
              <a:ext uri="{FF2B5EF4-FFF2-40B4-BE49-F238E27FC236}">
                <a16:creationId xmlns:a16="http://schemas.microsoft.com/office/drawing/2014/main" id="{78DDE374-A9DE-4E6D-921C-449B0B1ADDDD}"/>
              </a:ext>
            </a:extLst>
          </p:cNvPr>
          <p:cNvSpPr>
            <a:spLocks noChangeShapeType="1"/>
          </p:cNvSpPr>
          <p:nvPr/>
        </p:nvSpPr>
        <p:spPr bwMode="auto">
          <a:xfrm>
            <a:off x="6785625" y="1833394"/>
            <a:ext cx="35159"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80" name="Line 363">
            <a:extLst>
              <a:ext uri="{FF2B5EF4-FFF2-40B4-BE49-F238E27FC236}">
                <a16:creationId xmlns:a16="http://schemas.microsoft.com/office/drawing/2014/main" id="{24DF2512-BF92-4FCE-8AC9-0C172CCB94B1}"/>
              </a:ext>
            </a:extLst>
          </p:cNvPr>
          <p:cNvSpPr>
            <a:spLocks noChangeShapeType="1"/>
          </p:cNvSpPr>
          <p:nvPr/>
        </p:nvSpPr>
        <p:spPr bwMode="auto">
          <a:xfrm>
            <a:off x="6785625" y="1933008"/>
            <a:ext cx="35159"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81" name="Freeform 364">
            <a:extLst>
              <a:ext uri="{FF2B5EF4-FFF2-40B4-BE49-F238E27FC236}">
                <a16:creationId xmlns:a16="http://schemas.microsoft.com/office/drawing/2014/main" id="{A43502AD-CF6B-430C-94D6-7F4AFBA7D5DC}"/>
              </a:ext>
            </a:extLst>
          </p:cNvPr>
          <p:cNvSpPr>
            <a:spLocks noChangeArrowheads="1"/>
          </p:cNvSpPr>
          <p:nvPr/>
        </p:nvSpPr>
        <p:spPr bwMode="auto">
          <a:xfrm>
            <a:off x="6671363" y="1682509"/>
            <a:ext cx="39552" cy="304701"/>
          </a:xfrm>
          <a:custGeom>
            <a:avLst/>
            <a:gdLst>
              <a:gd name="T0" fmla="*/ 119 w 120"/>
              <a:gd name="T1" fmla="*/ 918 h 919"/>
              <a:gd name="T2" fmla="*/ 119 w 120"/>
              <a:gd name="T3" fmla="*/ 127 h 919"/>
              <a:gd name="T4" fmla="*/ 59 w 120"/>
              <a:gd name="T5" fmla="*/ 0 h 919"/>
              <a:gd name="T6" fmla="*/ 0 w 120"/>
              <a:gd name="T7" fmla="*/ 127 h 919"/>
              <a:gd name="T8" fmla="*/ 0 w 120"/>
              <a:gd name="T9" fmla="*/ 918 h 919"/>
              <a:gd name="T10" fmla="*/ 119 w 120"/>
              <a:gd name="T11" fmla="*/ 918 h 919"/>
            </a:gdLst>
            <a:ahLst/>
            <a:cxnLst>
              <a:cxn ang="0">
                <a:pos x="T0" y="T1"/>
              </a:cxn>
              <a:cxn ang="0">
                <a:pos x="T2" y="T3"/>
              </a:cxn>
              <a:cxn ang="0">
                <a:pos x="T4" y="T5"/>
              </a:cxn>
              <a:cxn ang="0">
                <a:pos x="T6" y="T7"/>
              </a:cxn>
              <a:cxn ang="0">
                <a:pos x="T8" y="T9"/>
              </a:cxn>
              <a:cxn ang="0">
                <a:pos x="T10" y="T11"/>
              </a:cxn>
            </a:cxnLst>
            <a:rect l="0" t="0" r="r" b="b"/>
            <a:pathLst>
              <a:path w="120" h="919">
                <a:moveTo>
                  <a:pt x="119" y="918"/>
                </a:moveTo>
                <a:lnTo>
                  <a:pt x="119" y="127"/>
                </a:lnTo>
                <a:lnTo>
                  <a:pt x="59" y="0"/>
                </a:lnTo>
                <a:lnTo>
                  <a:pt x="0" y="127"/>
                </a:lnTo>
                <a:lnTo>
                  <a:pt x="0" y="918"/>
                </a:lnTo>
                <a:lnTo>
                  <a:pt x="119" y="918"/>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82" name="Line 365">
            <a:extLst>
              <a:ext uri="{FF2B5EF4-FFF2-40B4-BE49-F238E27FC236}">
                <a16:creationId xmlns:a16="http://schemas.microsoft.com/office/drawing/2014/main" id="{DF9D1AD7-CFEE-40F6-B3C8-C28B8D457906}"/>
              </a:ext>
            </a:extLst>
          </p:cNvPr>
          <p:cNvSpPr>
            <a:spLocks noChangeShapeType="1"/>
          </p:cNvSpPr>
          <p:nvPr/>
        </p:nvSpPr>
        <p:spPr bwMode="auto">
          <a:xfrm flipH="1">
            <a:off x="6669897" y="1938867"/>
            <a:ext cx="42483"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83" name="Freeform 366">
            <a:extLst>
              <a:ext uri="{FF2B5EF4-FFF2-40B4-BE49-F238E27FC236}">
                <a16:creationId xmlns:a16="http://schemas.microsoft.com/office/drawing/2014/main" id="{B52CF5A6-E29C-4812-8686-32695C5EDB7C}"/>
              </a:ext>
            </a:extLst>
          </p:cNvPr>
          <p:cNvSpPr>
            <a:spLocks noChangeArrowheads="1"/>
          </p:cNvSpPr>
          <p:nvPr/>
        </p:nvSpPr>
        <p:spPr bwMode="auto">
          <a:xfrm>
            <a:off x="6870590" y="1688368"/>
            <a:ext cx="39552" cy="290053"/>
          </a:xfrm>
          <a:custGeom>
            <a:avLst/>
            <a:gdLst>
              <a:gd name="T0" fmla="*/ 119 w 120"/>
              <a:gd name="T1" fmla="*/ 0 h 874"/>
              <a:gd name="T2" fmla="*/ 119 w 120"/>
              <a:gd name="T3" fmla="*/ 754 h 874"/>
              <a:gd name="T4" fmla="*/ 60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60" y="873"/>
                </a:lnTo>
                <a:lnTo>
                  <a:pt x="0" y="754"/>
                </a:lnTo>
                <a:lnTo>
                  <a:pt x="0" y="0"/>
                </a:lnTo>
                <a:lnTo>
                  <a:pt x="119"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84" name="Freeform 367">
            <a:extLst>
              <a:ext uri="{FF2B5EF4-FFF2-40B4-BE49-F238E27FC236}">
                <a16:creationId xmlns:a16="http://schemas.microsoft.com/office/drawing/2014/main" id="{736C47CF-395A-424B-8B06-4B3490B054B5}"/>
              </a:ext>
            </a:extLst>
          </p:cNvPr>
          <p:cNvSpPr>
            <a:spLocks noChangeArrowheads="1"/>
          </p:cNvSpPr>
          <p:nvPr/>
        </p:nvSpPr>
        <p:spPr bwMode="auto">
          <a:xfrm>
            <a:off x="6850081" y="1710341"/>
            <a:ext cx="20509" cy="49807"/>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85" name="Freeform 368">
            <a:extLst>
              <a:ext uri="{FF2B5EF4-FFF2-40B4-BE49-F238E27FC236}">
                <a16:creationId xmlns:a16="http://schemas.microsoft.com/office/drawing/2014/main" id="{27B8D738-D26A-406F-B8CC-3101C3878F28}"/>
              </a:ext>
            </a:extLst>
          </p:cNvPr>
          <p:cNvSpPr>
            <a:spLocks noChangeArrowheads="1"/>
          </p:cNvSpPr>
          <p:nvPr/>
        </p:nvSpPr>
        <p:spPr bwMode="auto">
          <a:xfrm>
            <a:off x="889362" y="2322674"/>
            <a:ext cx="306167" cy="304701"/>
          </a:xfrm>
          <a:custGeom>
            <a:avLst/>
            <a:gdLst>
              <a:gd name="T0" fmla="*/ 0 w 920"/>
              <a:gd name="T1" fmla="*/ 918 h 919"/>
              <a:gd name="T2" fmla="*/ 0 w 920"/>
              <a:gd name="T3" fmla="*/ 0 h 919"/>
              <a:gd name="T4" fmla="*/ 919 w 920"/>
              <a:gd name="T5" fmla="*/ 918 h 919"/>
              <a:gd name="T6" fmla="*/ 0 w 920"/>
              <a:gd name="T7" fmla="*/ 918 h 919"/>
            </a:gdLst>
            <a:ahLst/>
            <a:cxnLst>
              <a:cxn ang="0">
                <a:pos x="T0" y="T1"/>
              </a:cxn>
              <a:cxn ang="0">
                <a:pos x="T2" y="T3"/>
              </a:cxn>
              <a:cxn ang="0">
                <a:pos x="T4" y="T5"/>
              </a:cxn>
              <a:cxn ang="0">
                <a:pos x="T6" y="T7"/>
              </a:cxn>
            </a:cxnLst>
            <a:rect l="0" t="0" r="r" b="b"/>
            <a:pathLst>
              <a:path w="920" h="919">
                <a:moveTo>
                  <a:pt x="0" y="918"/>
                </a:moveTo>
                <a:lnTo>
                  <a:pt x="0" y="0"/>
                </a:lnTo>
                <a:lnTo>
                  <a:pt x="919" y="918"/>
                </a:lnTo>
                <a:lnTo>
                  <a:pt x="0" y="918"/>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86" name="Freeform 369">
            <a:extLst>
              <a:ext uri="{FF2B5EF4-FFF2-40B4-BE49-F238E27FC236}">
                <a16:creationId xmlns:a16="http://schemas.microsoft.com/office/drawing/2014/main" id="{6F9BA3DC-BDD6-4EF3-BF1D-5681CD391966}"/>
              </a:ext>
            </a:extLst>
          </p:cNvPr>
          <p:cNvSpPr>
            <a:spLocks noChangeArrowheads="1"/>
          </p:cNvSpPr>
          <p:nvPr/>
        </p:nvSpPr>
        <p:spPr bwMode="auto">
          <a:xfrm>
            <a:off x="953818" y="2461841"/>
            <a:ext cx="120123" cy="121587"/>
          </a:xfrm>
          <a:custGeom>
            <a:avLst/>
            <a:gdLst>
              <a:gd name="T0" fmla="*/ 0 w 360"/>
              <a:gd name="T1" fmla="*/ 366 h 367"/>
              <a:gd name="T2" fmla="*/ 0 w 360"/>
              <a:gd name="T3" fmla="*/ 0 h 367"/>
              <a:gd name="T4" fmla="*/ 359 w 360"/>
              <a:gd name="T5" fmla="*/ 366 h 367"/>
              <a:gd name="T6" fmla="*/ 0 w 360"/>
              <a:gd name="T7" fmla="*/ 366 h 367"/>
            </a:gdLst>
            <a:ahLst/>
            <a:cxnLst>
              <a:cxn ang="0">
                <a:pos x="T0" y="T1"/>
              </a:cxn>
              <a:cxn ang="0">
                <a:pos x="T2" y="T3"/>
              </a:cxn>
              <a:cxn ang="0">
                <a:pos x="T4" y="T5"/>
              </a:cxn>
              <a:cxn ang="0">
                <a:pos x="T6" y="T7"/>
              </a:cxn>
            </a:cxnLst>
            <a:rect l="0" t="0" r="r" b="b"/>
            <a:pathLst>
              <a:path w="360" h="367">
                <a:moveTo>
                  <a:pt x="0" y="366"/>
                </a:moveTo>
                <a:lnTo>
                  <a:pt x="0" y="0"/>
                </a:lnTo>
                <a:lnTo>
                  <a:pt x="359" y="366"/>
                </a:lnTo>
                <a:lnTo>
                  <a:pt x="0" y="366"/>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87" name="Line 370">
            <a:extLst>
              <a:ext uri="{FF2B5EF4-FFF2-40B4-BE49-F238E27FC236}">
                <a16:creationId xmlns:a16="http://schemas.microsoft.com/office/drawing/2014/main" id="{D63D84F9-151B-47BB-A36B-EE6EEB5D228C}"/>
              </a:ext>
            </a:extLst>
          </p:cNvPr>
          <p:cNvSpPr>
            <a:spLocks noChangeShapeType="1"/>
          </p:cNvSpPr>
          <p:nvPr/>
        </p:nvSpPr>
        <p:spPr bwMode="auto">
          <a:xfrm flipH="1">
            <a:off x="893757" y="2422287"/>
            <a:ext cx="32229"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88" name="Line 371">
            <a:extLst>
              <a:ext uri="{FF2B5EF4-FFF2-40B4-BE49-F238E27FC236}">
                <a16:creationId xmlns:a16="http://schemas.microsoft.com/office/drawing/2014/main" id="{3028A2CB-532D-477D-87FC-86F38A0DDF4F}"/>
              </a:ext>
            </a:extLst>
          </p:cNvPr>
          <p:cNvSpPr>
            <a:spLocks noChangeShapeType="1"/>
          </p:cNvSpPr>
          <p:nvPr/>
        </p:nvSpPr>
        <p:spPr bwMode="auto">
          <a:xfrm flipH="1">
            <a:off x="892291" y="2461841"/>
            <a:ext cx="23438"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89" name="Line 372">
            <a:extLst>
              <a:ext uri="{FF2B5EF4-FFF2-40B4-BE49-F238E27FC236}">
                <a16:creationId xmlns:a16="http://schemas.microsoft.com/office/drawing/2014/main" id="{B7AE00CB-0515-4A60-B73B-E045B8B27D09}"/>
              </a:ext>
            </a:extLst>
          </p:cNvPr>
          <p:cNvSpPr>
            <a:spLocks noChangeShapeType="1"/>
          </p:cNvSpPr>
          <p:nvPr/>
        </p:nvSpPr>
        <p:spPr bwMode="auto">
          <a:xfrm flipH="1">
            <a:off x="893757" y="2501393"/>
            <a:ext cx="32229"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90" name="Line 373">
            <a:extLst>
              <a:ext uri="{FF2B5EF4-FFF2-40B4-BE49-F238E27FC236}">
                <a16:creationId xmlns:a16="http://schemas.microsoft.com/office/drawing/2014/main" id="{B4AA8776-DD78-4E92-89BE-BE64EA39155D}"/>
              </a:ext>
            </a:extLst>
          </p:cNvPr>
          <p:cNvSpPr>
            <a:spLocks noChangeShapeType="1"/>
          </p:cNvSpPr>
          <p:nvPr/>
        </p:nvSpPr>
        <p:spPr bwMode="auto">
          <a:xfrm flipH="1">
            <a:off x="892291" y="2540946"/>
            <a:ext cx="23438"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91" name="Line 374">
            <a:extLst>
              <a:ext uri="{FF2B5EF4-FFF2-40B4-BE49-F238E27FC236}">
                <a16:creationId xmlns:a16="http://schemas.microsoft.com/office/drawing/2014/main" id="{9B920DC8-F7BC-4E97-A4CB-522E99FC9AD8}"/>
              </a:ext>
            </a:extLst>
          </p:cNvPr>
          <p:cNvSpPr>
            <a:spLocks noChangeShapeType="1"/>
          </p:cNvSpPr>
          <p:nvPr/>
        </p:nvSpPr>
        <p:spPr bwMode="auto">
          <a:xfrm flipH="1">
            <a:off x="893757" y="2583428"/>
            <a:ext cx="32229"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92" name="Freeform 375">
            <a:extLst>
              <a:ext uri="{FF2B5EF4-FFF2-40B4-BE49-F238E27FC236}">
                <a16:creationId xmlns:a16="http://schemas.microsoft.com/office/drawing/2014/main" id="{47125A01-F88F-462A-A1A9-1029B900F221}"/>
              </a:ext>
            </a:extLst>
          </p:cNvPr>
          <p:cNvSpPr>
            <a:spLocks noChangeArrowheads="1"/>
          </p:cNvSpPr>
          <p:nvPr/>
        </p:nvSpPr>
        <p:spPr bwMode="auto">
          <a:xfrm>
            <a:off x="978721" y="2318280"/>
            <a:ext cx="221201" cy="218272"/>
          </a:xfrm>
          <a:custGeom>
            <a:avLst/>
            <a:gdLst>
              <a:gd name="T0" fmla="*/ 90 w 665"/>
              <a:gd name="T1" fmla="*/ 0 h 658"/>
              <a:gd name="T2" fmla="*/ 0 w 665"/>
              <a:gd name="T3" fmla="*/ 89 h 658"/>
              <a:gd name="T4" fmla="*/ 545 w 665"/>
              <a:gd name="T5" fmla="*/ 627 h 658"/>
              <a:gd name="T6" fmla="*/ 664 w 665"/>
              <a:gd name="T7" fmla="*/ 657 h 658"/>
              <a:gd name="T8" fmla="*/ 635 w 665"/>
              <a:gd name="T9" fmla="*/ 537 h 658"/>
              <a:gd name="T10" fmla="*/ 90 w 665"/>
              <a:gd name="T11" fmla="*/ 0 h 658"/>
            </a:gdLst>
            <a:ahLst/>
            <a:cxnLst>
              <a:cxn ang="0">
                <a:pos x="T0" y="T1"/>
              </a:cxn>
              <a:cxn ang="0">
                <a:pos x="T2" y="T3"/>
              </a:cxn>
              <a:cxn ang="0">
                <a:pos x="T4" y="T5"/>
              </a:cxn>
              <a:cxn ang="0">
                <a:pos x="T6" y="T7"/>
              </a:cxn>
              <a:cxn ang="0">
                <a:pos x="T8" y="T9"/>
              </a:cxn>
              <a:cxn ang="0">
                <a:pos x="T10" y="T11"/>
              </a:cxn>
            </a:cxnLst>
            <a:rect l="0" t="0" r="r" b="b"/>
            <a:pathLst>
              <a:path w="665" h="658">
                <a:moveTo>
                  <a:pt x="90" y="0"/>
                </a:moveTo>
                <a:lnTo>
                  <a:pt x="0" y="89"/>
                </a:lnTo>
                <a:lnTo>
                  <a:pt x="545" y="627"/>
                </a:lnTo>
                <a:lnTo>
                  <a:pt x="664" y="657"/>
                </a:lnTo>
                <a:lnTo>
                  <a:pt x="635" y="537"/>
                </a:lnTo>
                <a:lnTo>
                  <a:pt x="90"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93" name="Line 376">
            <a:extLst>
              <a:ext uri="{FF2B5EF4-FFF2-40B4-BE49-F238E27FC236}">
                <a16:creationId xmlns:a16="http://schemas.microsoft.com/office/drawing/2014/main" id="{D66F2138-290B-4B02-84D6-208E8814DF81}"/>
              </a:ext>
            </a:extLst>
          </p:cNvPr>
          <p:cNvSpPr>
            <a:spLocks noChangeShapeType="1"/>
          </p:cNvSpPr>
          <p:nvPr/>
        </p:nvSpPr>
        <p:spPr bwMode="auto">
          <a:xfrm flipV="1">
            <a:off x="1008019" y="2346112"/>
            <a:ext cx="29299" cy="3222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94" name="Freeform 377">
            <a:extLst>
              <a:ext uri="{FF2B5EF4-FFF2-40B4-BE49-F238E27FC236}">
                <a16:creationId xmlns:a16="http://schemas.microsoft.com/office/drawing/2014/main" id="{57BC4430-9542-4C7D-B198-950360AB2F2F}"/>
              </a:ext>
            </a:extLst>
          </p:cNvPr>
          <p:cNvSpPr>
            <a:spLocks noChangeArrowheads="1"/>
          </p:cNvSpPr>
          <p:nvPr/>
        </p:nvSpPr>
        <p:spPr bwMode="auto">
          <a:xfrm>
            <a:off x="1526598" y="2341718"/>
            <a:ext cx="310561" cy="260755"/>
          </a:xfrm>
          <a:custGeom>
            <a:avLst/>
            <a:gdLst>
              <a:gd name="T0" fmla="*/ 0 w 934"/>
              <a:gd name="T1" fmla="*/ 0 h 785"/>
              <a:gd name="T2" fmla="*/ 0 w 934"/>
              <a:gd name="T3" fmla="*/ 725 h 785"/>
              <a:gd name="T4" fmla="*/ 470 w 934"/>
              <a:gd name="T5" fmla="*/ 784 h 785"/>
              <a:gd name="T6" fmla="*/ 933 w 934"/>
              <a:gd name="T7" fmla="*/ 725 h 785"/>
              <a:gd name="T8" fmla="*/ 933 w 934"/>
              <a:gd name="T9" fmla="*/ 0 h 785"/>
              <a:gd name="T10" fmla="*/ 470 w 934"/>
              <a:gd name="T11" fmla="*/ 60 h 785"/>
              <a:gd name="T12" fmla="*/ 0 w 934"/>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4" h="785">
                <a:moveTo>
                  <a:pt x="0" y="0"/>
                </a:moveTo>
                <a:lnTo>
                  <a:pt x="0" y="725"/>
                </a:lnTo>
                <a:lnTo>
                  <a:pt x="470" y="784"/>
                </a:lnTo>
                <a:lnTo>
                  <a:pt x="933" y="725"/>
                </a:lnTo>
                <a:lnTo>
                  <a:pt x="933" y="0"/>
                </a:lnTo>
                <a:lnTo>
                  <a:pt x="470" y="60"/>
                </a:lnTo>
                <a:lnTo>
                  <a:pt x="0"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195" name="Line 378">
            <a:extLst>
              <a:ext uri="{FF2B5EF4-FFF2-40B4-BE49-F238E27FC236}">
                <a16:creationId xmlns:a16="http://schemas.microsoft.com/office/drawing/2014/main" id="{DD2546C8-7C10-4FAE-BD6A-2B8EC1C33D62}"/>
              </a:ext>
            </a:extLst>
          </p:cNvPr>
          <p:cNvSpPr>
            <a:spLocks noChangeShapeType="1"/>
          </p:cNvSpPr>
          <p:nvPr/>
        </p:nvSpPr>
        <p:spPr bwMode="auto">
          <a:xfrm flipV="1">
            <a:off x="1683342" y="2360761"/>
            <a:ext cx="1466" cy="24317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96" name="Line 379">
            <a:extLst>
              <a:ext uri="{FF2B5EF4-FFF2-40B4-BE49-F238E27FC236}">
                <a16:creationId xmlns:a16="http://schemas.microsoft.com/office/drawing/2014/main" id="{AEB4A6C1-7442-486D-B31C-E9B515D38CDF}"/>
              </a:ext>
            </a:extLst>
          </p:cNvPr>
          <p:cNvSpPr>
            <a:spLocks noChangeShapeType="1"/>
          </p:cNvSpPr>
          <p:nvPr/>
        </p:nvSpPr>
        <p:spPr bwMode="auto">
          <a:xfrm>
            <a:off x="1555896" y="2391525"/>
            <a:ext cx="96684" cy="1025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97" name="Line 380">
            <a:extLst>
              <a:ext uri="{FF2B5EF4-FFF2-40B4-BE49-F238E27FC236}">
                <a16:creationId xmlns:a16="http://schemas.microsoft.com/office/drawing/2014/main" id="{70D40C41-38F0-49FD-B99B-E4DA4ABAC24A}"/>
              </a:ext>
            </a:extLst>
          </p:cNvPr>
          <p:cNvSpPr>
            <a:spLocks noChangeShapeType="1"/>
          </p:cNvSpPr>
          <p:nvPr/>
        </p:nvSpPr>
        <p:spPr bwMode="auto">
          <a:xfrm>
            <a:off x="1555896" y="2441332"/>
            <a:ext cx="96684" cy="1025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98" name="Line 381">
            <a:extLst>
              <a:ext uri="{FF2B5EF4-FFF2-40B4-BE49-F238E27FC236}">
                <a16:creationId xmlns:a16="http://schemas.microsoft.com/office/drawing/2014/main" id="{600F5FC1-A807-44C5-92A2-848F399D1446}"/>
              </a:ext>
            </a:extLst>
          </p:cNvPr>
          <p:cNvSpPr>
            <a:spLocks noChangeShapeType="1"/>
          </p:cNvSpPr>
          <p:nvPr/>
        </p:nvSpPr>
        <p:spPr bwMode="auto">
          <a:xfrm>
            <a:off x="1555896" y="2491139"/>
            <a:ext cx="96684" cy="1025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199" name="Line 382">
            <a:extLst>
              <a:ext uri="{FF2B5EF4-FFF2-40B4-BE49-F238E27FC236}">
                <a16:creationId xmlns:a16="http://schemas.microsoft.com/office/drawing/2014/main" id="{779CD4DF-A63D-4E8A-8A00-F300DAB8D177}"/>
              </a:ext>
            </a:extLst>
          </p:cNvPr>
          <p:cNvSpPr>
            <a:spLocks noChangeShapeType="1"/>
          </p:cNvSpPr>
          <p:nvPr/>
        </p:nvSpPr>
        <p:spPr bwMode="auto">
          <a:xfrm>
            <a:off x="1555896" y="2540947"/>
            <a:ext cx="96684" cy="1318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00" name="Line 383">
            <a:extLst>
              <a:ext uri="{FF2B5EF4-FFF2-40B4-BE49-F238E27FC236}">
                <a16:creationId xmlns:a16="http://schemas.microsoft.com/office/drawing/2014/main" id="{31A03DB7-A48C-4102-BB34-D900D7247311}"/>
              </a:ext>
            </a:extLst>
          </p:cNvPr>
          <p:cNvSpPr>
            <a:spLocks noChangeShapeType="1"/>
          </p:cNvSpPr>
          <p:nvPr/>
        </p:nvSpPr>
        <p:spPr bwMode="auto">
          <a:xfrm flipH="1">
            <a:off x="1711177" y="2391525"/>
            <a:ext cx="96684" cy="1025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01" name="Line 384">
            <a:extLst>
              <a:ext uri="{FF2B5EF4-FFF2-40B4-BE49-F238E27FC236}">
                <a16:creationId xmlns:a16="http://schemas.microsoft.com/office/drawing/2014/main" id="{DC9D4536-414C-4AB2-A6C1-CDCB7016E31F}"/>
              </a:ext>
            </a:extLst>
          </p:cNvPr>
          <p:cNvSpPr>
            <a:spLocks noChangeShapeType="1"/>
          </p:cNvSpPr>
          <p:nvPr/>
        </p:nvSpPr>
        <p:spPr bwMode="auto">
          <a:xfrm flipH="1">
            <a:off x="1711177" y="2441332"/>
            <a:ext cx="96684" cy="1025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02" name="Line 385">
            <a:extLst>
              <a:ext uri="{FF2B5EF4-FFF2-40B4-BE49-F238E27FC236}">
                <a16:creationId xmlns:a16="http://schemas.microsoft.com/office/drawing/2014/main" id="{B1A4AE88-CDC8-4CF6-A7E4-B989F6FCEA10}"/>
              </a:ext>
            </a:extLst>
          </p:cNvPr>
          <p:cNvSpPr>
            <a:spLocks noChangeShapeType="1"/>
          </p:cNvSpPr>
          <p:nvPr/>
        </p:nvSpPr>
        <p:spPr bwMode="auto">
          <a:xfrm flipH="1">
            <a:off x="1711177" y="2491139"/>
            <a:ext cx="96684" cy="1025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03" name="Line 386">
            <a:extLst>
              <a:ext uri="{FF2B5EF4-FFF2-40B4-BE49-F238E27FC236}">
                <a16:creationId xmlns:a16="http://schemas.microsoft.com/office/drawing/2014/main" id="{35F167C6-5662-4326-99C3-B027FE26D2FA}"/>
              </a:ext>
            </a:extLst>
          </p:cNvPr>
          <p:cNvSpPr>
            <a:spLocks noChangeShapeType="1"/>
          </p:cNvSpPr>
          <p:nvPr/>
        </p:nvSpPr>
        <p:spPr bwMode="auto">
          <a:xfrm flipH="1">
            <a:off x="1711177" y="2540947"/>
            <a:ext cx="96684" cy="1318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04" name="Freeform 387">
            <a:extLst>
              <a:ext uri="{FF2B5EF4-FFF2-40B4-BE49-F238E27FC236}">
                <a16:creationId xmlns:a16="http://schemas.microsoft.com/office/drawing/2014/main" id="{41E9D428-63CC-4A79-A341-00C01B551F25}"/>
              </a:ext>
            </a:extLst>
          </p:cNvPr>
          <p:cNvSpPr>
            <a:spLocks noChangeArrowheads="1"/>
          </p:cNvSpPr>
          <p:nvPr/>
        </p:nvSpPr>
        <p:spPr bwMode="auto">
          <a:xfrm>
            <a:off x="2166763" y="2341718"/>
            <a:ext cx="310561" cy="260755"/>
          </a:xfrm>
          <a:custGeom>
            <a:avLst/>
            <a:gdLst>
              <a:gd name="T0" fmla="*/ 0 w 935"/>
              <a:gd name="T1" fmla="*/ 0 h 785"/>
              <a:gd name="T2" fmla="*/ 0 w 935"/>
              <a:gd name="T3" fmla="*/ 725 h 785"/>
              <a:gd name="T4" fmla="*/ 463 w 935"/>
              <a:gd name="T5" fmla="*/ 784 h 785"/>
              <a:gd name="T6" fmla="*/ 934 w 935"/>
              <a:gd name="T7" fmla="*/ 725 h 785"/>
              <a:gd name="T8" fmla="*/ 934 w 935"/>
              <a:gd name="T9" fmla="*/ 0 h 785"/>
              <a:gd name="T10" fmla="*/ 463 w 935"/>
              <a:gd name="T11" fmla="*/ 60 h 785"/>
              <a:gd name="T12" fmla="*/ 0 w 935"/>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5" h="785">
                <a:moveTo>
                  <a:pt x="0" y="0"/>
                </a:moveTo>
                <a:lnTo>
                  <a:pt x="0" y="725"/>
                </a:lnTo>
                <a:lnTo>
                  <a:pt x="463" y="784"/>
                </a:lnTo>
                <a:lnTo>
                  <a:pt x="934" y="725"/>
                </a:lnTo>
                <a:lnTo>
                  <a:pt x="934" y="0"/>
                </a:lnTo>
                <a:lnTo>
                  <a:pt x="463" y="60"/>
                </a:lnTo>
                <a:lnTo>
                  <a:pt x="0"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05" name="Line 388">
            <a:extLst>
              <a:ext uri="{FF2B5EF4-FFF2-40B4-BE49-F238E27FC236}">
                <a16:creationId xmlns:a16="http://schemas.microsoft.com/office/drawing/2014/main" id="{698CFDB4-D7FB-4677-8D9D-7AB02AD77C10}"/>
              </a:ext>
            </a:extLst>
          </p:cNvPr>
          <p:cNvSpPr>
            <a:spLocks noChangeShapeType="1"/>
          </p:cNvSpPr>
          <p:nvPr/>
        </p:nvSpPr>
        <p:spPr bwMode="auto">
          <a:xfrm flipV="1">
            <a:off x="2320580" y="2360761"/>
            <a:ext cx="1465" cy="24317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06" name="Freeform 389">
            <a:extLst>
              <a:ext uri="{FF2B5EF4-FFF2-40B4-BE49-F238E27FC236}">
                <a16:creationId xmlns:a16="http://schemas.microsoft.com/office/drawing/2014/main" id="{22B8963C-70AE-4AF6-B3B1-2CC8DCC0C255}"/>
              </a:ext>
            </a:extLst>
          </p:cNvPr>
          <p:cNvSpPr>
            <a:spLocks noChangeArrowheads="1"/>
          </p:cNvSpPr>
          <p:nvPr/>
        </p:nvSpPr>
        <p:spPr bwMode="auto">
          <a:xfrm>
            <a:off x="2803999" y="2341718"/>
            <a:ext cx="310561" cy="260755"/>
          </a:xfrm>
          <a:custGeom>
            <a:avLst/>
            <a:gdLst>
              <a:gd name="T0" fmla="*/ 0 w 934"/>
              <a:gd name="T1" fmla="*/ 0 h 785"/>
              <a:gd name="T2" fmla="*/ 0 w 934"/>
              <a:gd name="T3" fmla="*/ 725 h 785"/>
              <a:gd name="T4" fmla="*/ 470 w 934"/>
              <a:gd name="T5" fmla="*/ 784 h 785"/>
              <a:gd name="T6" fmla="*/ 933 w 934"/>
              <a:gd name="T7" fmla="*/ 725 h 785"/>
              <a:gd name="T8" fmla="*/ 933 w 934"/>
              <a:gd name="T9" fmla="*/ 0 h 785"/>
              <a:gd name="T10" fmla="*/ 470 w 934"/>
              <a:gd name="T11" fmla="*/ 60 h 785"/>
              <a:gd name="T12" fmla="*/ 0 w 934"/>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4" h="785">
                <a:moveTo>
                  <a:pt x="0" y="0"/>
                </a:moveTo>
                <a:lnTo>
                  <a:pt x="0" y="725"/>
                </a:lnTo>
                <a:lnTo>
                  <a:pt x="470" y="784"/>
                </a:lnTo>
                <a:lnTo>
                  <a:pt x="933" y="725"/>
                </a:lnTo>
                <a:lnTo>
                  <a:pt x="933" y="0"/>
                </a:lnTo>
                <a:lnTo>
                  <a:pt x="470" y="60"/>
                </a:lnTo>
                <a:lnTo>
                  <a:pt x="0"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07" name="Line 390">
            <a:extLst>
              <a:ext uri="{FF2B5EF4-FFF2-40B4-BE49-F238E27FC236}">
                <a16:creationId xmlns:a16="http://schemas.microsoft.com/office/drawing/2014/main" id="{BF344CD2-5FE0-4A18-81CA-919562A9E49F}"/>
              </a:ext>
            </a:extLst>
          </p:cNvPr>
          <p:cNvSpPr>
            <a:spLocks noChangeShapeType="1"/>
          </p:cNvSpPr>
          <p:nvPr/>
        </p:nvSpPr>
        <p:spPr bwMode="auto">
          <a:xfrm flipV="1">
            <a:off x="2960744" y="2360761"/>
            <a:ext cx="1466" cy="24317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08" name="Freeform 391">
            <a:extLst>
              <a:ext uri="{FF2B5EF4-FFF2-40B4-BE49-F238E27FC236}">
                <a16:creationId xmlns:a16="http://schemas.microsoft.com/office/drawing/2014/main" id="{6BD94162-2E4A-4DF2-A778-152AE4743DDE}"/>
              </a:ext>
            </a:extLst>
          </p:cNvPr>
          <p:cNvSpPr>
            <a:spLocks noChangeArrowheads="1"/>
          </p:cNvSpPr>
          <p:nvPr/>
        </p:nvSpPr>
        <p:spPr bwMode="auto">
          <a:xfrm>
            <a:off x="3014947" y="2347578"/>
            <a:ext cx="39552" cy="99614"/>
          </a:xfrm>
          <a:custGeom>
            <a:avLst/>
            <a:gdLst>
              <a:gd name="T0" fmla="*/ 0 w 121"/>
              <a:gd name="T1" fmla="*/ 15 h 300"/>
              <a:gd name="T2" fmla="*/ 0 w 121"/>
              <a:gd name="T3" fmla="*/ 299 h 300"/>
              <a:gd name="T4" fmla="*/ 60 w 121"/>
              <a:gd name="T5" fmla="*/ 269 h 300"/>
              <a:gd name="T6" fmla="*/ 120 w 121"/>
              <a:gd name="T7" fmla="*/ 299 h 300"/>
              <a:gd name="T8" fmla="*/ 120 w 121"/>
              <a:gd name="T9" fmla="*/ 0 h 300"/>
            </a:gdLst>
            <a:ahLst/>
            <a:cxnLst>
              <a:cxn ang="0">
                <a:pos x="T0" y="T1"/>
              </a:cxn>
              <a:cxn ang="0">
                <a:pos x="T2" y="T3"/>
              </a:cxn>
              <a:cxn ang="0">
                <a:pos x="T4" y="T5"/>
              </a:cxn>
              <a:cxn ang="0">
                <a:pos x="T6" y="T7"/>
              </a:cxn>
              <a:cxn ang="0">
                <a:pos x="T8" y="T9"/>
              </a:cxn>
            </a:cxnLst>
            <a:rect l="0" t="0" r="r" b="b"/>
            <a:pathLst>
              <a:path w="121" h="300">
                <a:moveTo>
                  <a:pt x="0" y="15"/>
                </a:moveTo>
                <a:lnTo>
                  <a:pt x="0" y="299"/>
                </a:lnTo>
                <a:lnTo>
                  <a:pt x="60" y="269"/>
                </a:lnTo>
                <a:lnTo>
                  <a:pt x="120" y="299"/>
                </a:lnTo>
                <a:lnTo>
                  <a:pt x="120"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09" name="Line 392">
            <a:extLst>
              <a:ext uri="{FF2B5EF4-FFF2-40B4-BE49-F238E27FC236}">
                <a16:creationId xmlns:a16="http://schemas.microsoft.com/office/drawing/2014/main" id="{28455338-98C4-441D-B86D-957BE7954450}"/>
              </a:ext>
            </a:extLst>
          </p:cNvPr>
          <p:cNvSpPr>
            <a:spLocks noChangeShapeType="1"/>
          </p:cNvSpPr>
          <p:nvPr/>
        </p:nvSpPr>
        <p:spPr bwMode="auto">
          <a:xfrm>
            <a:off x="2833298" y="2391525"/>
            <a:ext cx="96684" cy="1025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10" name="Line 393">
            <a:extLst>
              <a:ext uri="{FF2B5EF4-FFF2-40B4-BE49-F238E27FC236}">
                <a16:creationId xmlns:a16="http://schemas.microsoft.com/office/drawing/2014/main" id="{67E95966-1751-404F-B481-B7A9F28C451A}"/>
              </a:ext>
            </a:extLst>
          </p:cNvPr>
          <p:cNvSpPr>
            <a:spLocks noChangeShapeType="1"/>
          </p:cNvSpPr>
          <p:nvPr/>
        </p:nvSpPr>
        <p:spPr bwMode="auto">
          <a:xfrm>
            <a:off x="2833298" y="2441332"/>
            <a:ext cx="96684" cy="1025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11" name="Line 394">
            <a:extLst>
              <a:ext uri="{FF2B5EF4-FFF2-40B4-BE49-F238E27FC236}">
                <a16:creationId xmlns:a16="http://schemas.microsoft.com/office/drawing/2014/main" id="{E380195C-2FF8-4BBE-AEAE-7A4DFFF84BB8}"/>
              </a:ext>
            </a:extLst>
          </p:cNvPr>
          <p:cNvSpPr>
            <a:spLocks noChangeShapeType="1"/>
          </p:cNvSpPr>
          <p:nvPr/>
        </p:nvSpPr>
        <p:spPr bwMode="auto">
          <a:xfrm>
            <a:off x="2833298" y="2491139"/>
            <a:ext cx="96684" cy="1025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12" name="Line 395">
            <a:extLst>
              <a:ext uri="{FF2B5EF4-FFF2-40B4-BE49-F238E27FC236}">
                <a16:creationId xmlns:a16="http://schemas.microsoft.com/office/drawing/2014/main" id="{2915DDDB-E789-4F12-BCAD-44A1AA1814BD}"/>
              </a:ext>
            </a:extLst>
          </p:cNvPr>
          <p:cNvSpPr>
            <a:spLocks noChangeShapeType="1"/>
          </p:cNvSpPr>
          <p:nvPr/>
        </p:nvSpPr>
        <p:spPr bwMode="auto">
          <a:xfrm>
            <a:off x="2833298" y="2540947"/>
            <a:ext cx="96684" cy="1318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13" name="Line 396">
            <a:extLst>
              <a:ext uri="{FF2B5EF4-FFF2-40B4-BE49-F238E27FC236}">
                <a16:creationId xmlns:a16="http://schemas.microsoft.com/office/drawing/2014/main" id="{1F5E29BB-9D48-40CC-A677-B30E8A7A89E1}"/>
              </a:ext>
            </a:extLst>
          </p:cNvPr>
          <p:cNvSpPr>
            <a:spLocks noChangeShapeType="1"/>
          </p:cNvSpPr>
          <p:nvPr/>
        </p:nvSpPr>
        <p:spPr bwMode="auto">
          <a:xfrm flipH="1">
            <a:off x="2988579" y="2491139"/>
            <a:ext cx="96684" cy="1025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14" name="Line 397">
            <a:extLst>
              <a:ext uri="{FF2B5EF4-FFF2-40B4-BE49-F238E27FC236}">
                <a16:creationId xmlns:a16="http://schemas.microsoft.com/office/drawing/2014/main" id="{E31CDEAA-7ECB-4BDC-BE48-5272056D237D}"/>
              </a:ext>
            </a:extLst>
          </p:cNvPr>
          <p:cNvSpPr>
            <a:spLocks noChangeShapeType="1"/>
          </p:cNvSpPr>
          <p:nvPr/>
        </p:nvSpPr>
        <p:spPr bwMode="auto">
          <a:xfrm flipH="1">
            <a:off x="2988579" y="2540947"/>
            <a:ext cx="96684" cy="1318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15" name="Freeform 398">
            <a:extLst>
              <a:ext uri="{FF2B5EF4-FFF2-40B4-BE49-F238E27FC236}">
                <a16:creationId xmlns:a16="http://schemas.microsoft.com/office/drawing/2014/main" id="{2EE95E11-FBE1-424F-91D2-A621B2C82700}"/>
              </a:ext>
            </a:extLst>
          </p:cNvPr>
          <p:cNvSpPr>
            <a:spLocks noChangeArrowheads="1"/>
          </p:cNvSpPr>
          <p:nvPr/>
        </p:nvSpPr>
        <p:spPr bwMode="auto">
          <a:xfrm>
            <a:off x="3444164" y="2341718"/>
            <a:ext cx="310561" cy="260755"/>
          </a:xfrm>
          <a:custGeom>
            <a:avLst/>
            <a:gdLst>
              <a:gd name="T0" fmla="*/ 0 w 934"/>
              <a:gd name="T1" fmla="*/ 0 h 785"/>
              <a:gd name="T2" fmla="*/ 0 w 934"/>
              <a:gd name="T3" fmla="*/ 725 h 785"/>
              <a:gd name="T4" fmla="*/ 463 w 934"/>
              <a:gd name="T5" fmla="*/ 784 h 785"/>
              <a:gd name="T6" fmla="*/ 933 w 934"/>
              <a:gd name="T7" fmla="*/ 725 h 785"/>
              <a:gd name="T8" fmla="*/ 933 w 934"/>
              <a:gd name="T9" fmla="*/ 0 h 785"/>
              <a:gd name="T10" fmla="*/ 463 w 934"/>
              <a:gd name="T11" fmla="*/ 60 h 785"/>
              <a:gd name="T12" fmla="*/ 0 w 934"/>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4" h="785">
                <a:moveTo>
                  <a:pt x="0" y="0"/>
                </a:moveTo>
                <a:lnTo>
                  <a:pt x="0" y="725"/>
                </a:lnTo>
                <a:lnTo>
                  <a:pt x="463" y="784"/>
                </a:lnTo>
                <a:lnTo>
                  <a:pt x="933" y="725"/>
                </a:lnTo>
                <a:lnTo>
                  <a:pt x="933" y="0"/>
                </a:lnTo>
                <a:lnTo>
                  <a:pt x="463" y="60"/>
                </a:lnTo>
                <a:lnTo>
                  <a:pt x="0"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16" name="Line 399">
            <a:extLst>
              <a:ext uri="{FF2B5EF4-FFF2-40B4-BE49-F238E27FC236}">
                <a16:creationId xmlns:a16="http://schemas.microsoft.com/office/drawing/2014/main" id="{B1282F86-1449-41AD-9A17-FF57AE3DA37C}"/>
              </a:ext>
            </a:extLst>
          </p:cNvPr>
          <p:cNvSpPr>
            <a:spLocks noChangeShapeType="1"/>
          </p:cNvSpPr>
          <p:nvPr/>
        </p:nvSpPr>
        <p:spPr bwMode="auto">
          <a:xfrm flipV="1">
            <a:off x="3597981" y="2360761"/>
            <a:ext cx="1465" cy="24317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17" name="Freeform 400">
            <a:extLst>
              <a:ext uri="{FF2B5EF4-FFF2-40B4-BE49-F238E27FC236}">
                <a16:creationId xmlns:a16="http://schemas.microsoft.com/office/drawing/2014/main" id="{5630D4FA-DDF4-493B-9EF6-5C5A7B9472F0}"/>
              </a:ext>
            </a:extLst>
          </p:cNvPr>
          <p:cNvSpPr>
            <a:spLocks noChangeArrowheads="1"/>
          </p:cNvSpPr>
          <p:nvPr/>
        </p:nvSpPr>
        <p:spPr bwMode="auto">
          <a:xfrm>
            <a:off x="3652182" y="2347578"/>
            <a:ext cx="42483" cy="99614"/>
          </a:xfrm>
          <a:custGeom>
            <a:avLst/>
            <a:gdLst>
              <a:gd name="T0" fmla="*/ 0 w 128"/>
              <a:gd name="T1" fmla="*/ 15 h 300"/>
              <a:gd name="T2" fmla="*/ 0 w 128"/>
              <a:gd name="T3" fmla="*/ 299 h 300"/>
              <a:gd name="T4" fmla="*/ 60 w 128"/>
              <a:gd name="T5" fmla="*/ 269 h 300"/>
              <a:gd name="T6" fmla="*/ 127 w 128"/>
              <a:gd name="T7" fmla="*/ 299 h 300"/>
              <a:gd name="T8" fmla="*/ 127 w 128"/>
              <a:gd name="T9" fmla="*/ 0 h 300"/>
            </a:gdLst>
            <a:ahLst/>
            <a:cxnLst>
              <a:cxn ang="0">
                <a:pos x="T0" y="T1"/>
              </a:cxn>
              <a:cxn ang="0">
                <a:pos x="T2" y="T3"/>
              </a:cxn>
              <a:cxn ang="0">
                <a:pos x="T4" y="T5"/>
              </a:cxn>
              <a:cxn ang="0">
                <a:pos x="T6" y="T7"/>
              </a:cxn>
              <a:cxn ang="0">
                <a:pos x="T8" y="T9"/>
              </a:cxn>
            </a:cxnLst>
            <a:rect l="0" t="0" r="r" b="b"/>
            <a:pathLst>
              <a:path w="128" h="300">
                <a:moveTo>
                  <a:pt x="0" y="15"/>
                </a:moveTo>
                <a:lnTo>
                  <a:pt x="0" y="299"/>
                </a:lnTo>
                <a:lnTo>
                  <a:pt x="60" y="269"/>
                </a:lnTo>
                <a:lnTo>
                  <a:pt x="127" y="299"/>
                </a:lnTo>
                <a:lnTo>
                  <a:pt x="127"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18" name="Freeform 401">
            <a:extLst>
              <a:ext uri="{FF2B5EF4-FFF2-40B4-BE49-F238E27FC236}">
                <a16:creationId xmlns:a16="http://schemas.microsoft.com/office/drawing/2014/main" id="{BE1A9DF7-46E2-421D-9631-CC744277CD32}"/>
              </a:ext>
            </a:extLst>
          </p:cNvPr>
          <p:cNvSpPr>
            <a:spLocks noChangeArrowheads="1"/>
          </p:cNvSpPr>
          <p:nvPr/>
        </p:nvSpPr>
        <p:spPr bwMode="auto">
          <a:xfrm>
            <a:off x="4110699" y="2318280"/>
            <a:ext cx="231456" cy="310561"/>
          </a:xfrm>
          <a:custGeom>
            <a:avLst/>
            <a:gdLst>
              <a:gd name="T0" fmla="*/ 0 w 695"/>
              <a:gd name="T1" fmla="*/ 0 h 934"/>
              <a:gd name="T2" fmla="*/ 694 w 695"/>
              <a:gd name="T3" fmla="*/ 0 h 934"/>
              <a:gd name="T4" fmla="*/ 694 w 695"/>
              <a:gd name="T5" fmla="*/ 933 h 934"/>
              <a:gd name="T6" fmla="*/ 0 w 695"/>
              <a:gd name="T7" fmla="*/ 933 h 934"/>
              <a:gd name="T8" fmla="*/ 0 w 695"/>
              <a:gd name="T9" fmla="*/ 0 h 934"/>
            </a:gdLst>
            <a:ahLst/>
            <a:cxnLst>
              <a:cxn ang="0">
                <a:pos x="T0" y="T1"/>
              </a:cxn>
              <a:cxn ang="0">
                <a:pos x="T2" y="T3"/>
              </a:cxn>
              <a:cxn ang="0">
                <a:pos x="T4" y="T5"/>
              </a:cxn>
              <a:cxn ang="0">
                <a:pos x="T6" y="T7"/>
              </a:cxn>
              <a:cxn ang="0">
                <a:pos x="T8" y="T9"/>
              </a:cxn>
            </a:cxnLst>
            <a:rect l="0" t="0" r="r" b="b"/>
            <a:pathLst>
              <a:path w="695" h="934">
                <a:moveTo>
                  <a:pt x="0" y="0"/>
                </a:moveTo>
                <a:lnTo>
                  <a:pt x="694" y="0"/>
                </a:lnTo>
                <a:lnTo>
                  <a:pt x="694" y="933"/>
                </a:lnTo>
                <a:lnTo>
                  <a:pt x="0" y="933"/>
                </a:lnTo>
                <a:lnTo>
                  <a:pt x="0"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19" name="Line 402">
            <a:extLst>
              <a:ext uri="{FF2B5EF4-FFF2-40B4-BE49-F238E27FC236}">
                <a16:creationId xmlns:a16="http://schemas.microsoft.com/office/drawing/2014/main" id="{2AD8737A-B7F2-4237-9090-9774D5FE7308}"/>
              </a:ext>
            </a:extLst>
          </p:cNvPr>
          <p:cNvSpPr>
            <a:spLocks noChangeShapeType="1"/>
          </p:cNvSpPr>
          <p:nvPr/>
        </p:nvSpPr>
        <p:spPr bwMode="auto">
          <a:xfrm flipV="1">
            <a:off x="4153181" y="2321210"/>
            <a:ext cx="1466" cy="307631"/>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20" name="Line 403">
            <a:extLst>
              <a:ext uri="{FF2B5EF4-FFF2-40B4-BE49-F238E27FC236}">
                <a16:creationId xmlns:a16="http://schemas.microsoft.com/office/drawing/2014/main" id="{5BD2F7D8-47D1-4AFC-8D4A-77B900F0CF82}"/>
              </a:ext>
            </a:extLst>
          </p:cNvPr>
          <p:cNvSpPr>
            <a:spLocks noChangeShapeType="1"/>
          </p:cNvSpPr>
          <p:nvPr/>
        </p:nvSpPr>
        <p:spPr bwMode="auto">
          <a:xfrm>
            <a:off x="4176620" y="2387130"/>
            <a:ext cx="139167"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21" name="Line 404">
            <a:extLst>
              <a:ext uri="{FF2B5EF4-FFF2-40B4-BE49-F238E27FC236}">
                <a16:creationId xmlns:a16="http://schemas.microsoft.com/office/drawing/2014/main" id="{6DE8AE83-EAEB-497D-A3A0-DC435D88DD39}"/>
              </a:ext>
            </a:extLst>
          </p:cNvPr>
          <p:cNvSpPr>
            <a:spLocks noChangeShapeType="1"/>
          </p:cNvSpPr>
          <p:nvPr/>
        </p:nvSpPr>
        <p:spPr bwMode="auto">
          <a:xfrm>
            <a:off x="4176620" y="2416428"/>
            <a:ext cx="139167"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22" name="Freeform 405">
            <a:extLst>
              <a:ext uri="{FF2B5EF4-FFF2-40B4-BE49-F238E27FC236}">
                <a16:creationId xmlns:a16="http://schemas.microsoft.com/office/drawing/2014/main" id="{38F0794A-FAEB-42C3-919C-06A8D7EA90F1}"/>
              </a:ext>
            </a:extLst>
          </p:cNvPr>
          <p:cNvSpPr>
            <a:spLocks noChangeArrowheads="1"/>
          </p:cNvSpPr>
          <p:nvPr/>
        </p:nvSpPr>
        <p:spPr bwMode="auto">
          <a:xfrm>
            <a:off x="4720102" y="2318280"/>
            <a:ext cx="228526" cy="310561"/>
          </a:xfrm>
          <a:custGeom>
            <a:avLst/>
            <a:gdLst>
              <a:gd name="T0" fmla="*/ 0 w 688"/>
              <a:gd name="T1" fmla="*/ 0 h 934"/>
              <a:gd name="T2" fmla="*/ 687 w 688"/>
              <a:gd name="T3" fmla="*/ 0 h 934"/>
              <a:gd name="T4" fmla="*/ 687 w 688"/>
              <a:gd name="T5" fmla="*/ 933 h 934"/>
              <a:gd name="T6" fmla="*/ 0 w 688"/>
              <a:gd name="T7" fmla="*/ 933 h 934"/>
              <a:gd name="T8" fmla="*/ 0 w 688"/>
              <a:gd name="T9" fmla="*/ 0 h 934"/>
            </a:gdLst>
            <a:ahLst/>
            <a:cxnLst>
              <a:cxn ang="0">
                <a:pos x="T0" y="T1"/>
              </a:cxn>
              <a:cxn ang="0">
                <a:pos x="T2" y="T3"/>
              </a:cxn>
              <a:cxn ang="0">
                <a:pos x="T4" y="T5"/>
              </a:cxn>
              <a:cxn ang="0">
                <a:pos x="T6" y="T7"/>
              </a:cxn>
              <a:cxn ang="0">
                <a:pos x="T8" y="T9"/>
              </a:cxn>
            </a:cxnLst>
            <a:rect l="0" t="0" r="r" b="b"/>
            <a:pathLst>
              <a:path w="688" h="934">
                <a:moveTo>
                  <a:pt x="0" y="0"/>
                </a:moveTo>
                <a:lnTo>
                  <a:pt x="687" y="0"/>
                </a:lnTo>
                <a:lnTo>
                  <a:pt x="687" y="933"/>
                </a:lnTo>
                <a:lnTo>
                  <a:pt x="0" y="933"/>
                </a:lnTo>
                <a:lnTo>
                  <a:pt x="0"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23" name="Line 406">
            <a:extLst>
              <a:ext uri="{FF2B5EF4-FFF2-40B4-BE49-F238E27FC236}">
                <a16:creationId xmlns:a16="http://schemas.microsoft.com/office/drawing/2014/main" id="{D23DB4F6-F7EE-4449-848D-E3DADFFC4ED5}"/>
              </a:ext>
            </a:extLst>
          </p:cNvPr>
          <p:cNvSpPr>
            <a:spLocks noChangeShapeType="1"/>
          </p:cNvSpPr>
          <p:nvPr/>
        </p:nvSpPr>
        <p:spPr bwMode="auto">
          <a:xfrm flipV="1">
            <a:off x="4759654" y="2321210"/>
            <a:ext cx="1466" cy="307631"/>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24" name="Line 407">
            <a:extLst>
              <a:ext uri="{FF2B5EF4-FFF2-40B4-BE49-F238E27FC236}">
                <a16:creationId xmlns:a16="http://schemas.microsoft.com/office/drawing/2014/main" id="{44DC78FC-0EA2-4374-8C29-C1F00D0BFAE6}"/>
              </a:ext>
            </a:extLst>
          </p:cNvPr>
          <p:cNvSpPr>
            <a:spLocks noChangeShapeType="1"/>
          </p:cNvSpPr>
          <p:nvPr/>
        </p:nvSpPr>
        <p:spPr bwMode="auto">
          <a:xfrm>
            <a:off x="4784558" y="2387130"/>
            <a:ext cx="139166"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25" name="Line 408">
            <a:extLst>
              <a:ext uri="{FF2B5EF4-FFF2-40B4-BE49-F238E27FC236}">
                <a16:creationId xmlns:a16="http://schemas.microsoft.com/office/drawing/2014/main" id="{12194E12-DE2B-4C3A-8761-790F483D47C6}"/>
              </a:ext>
            </a:extLst>
          </p:cNvPr>
          <p:cNvSpPr>
            <a:spLocks noChangeShapeType="1"/>
          </p:cNvSpPr>
          <p:nvPr/>
        </p:nvSpPr>
        <p:spPr bwMode="auto">
          <a:xfrm>
            <a:off x="4784558" y="2416428"/>
            <a:ext cx="139166"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26" name="Freeform 409">
            <a:extLst>
              <a:ext uri="{FF2B5EF4-FFF2-40B4-BE49-F238E27FC236}">
                <a16:creationId xmlns:a16="http://schemas.microsoft.com/office/drawing/2014/main" id="{1766DFB3-416D-45E3-A9A4-87B5C957790E}"/>
              </a:ext>
            </a:extLst>
          </p:cNvPr>
          <p:cNvSpPr>
            <a:spLocks noChangeArrowheads="1"/>
          </p:cNvSpPr>
          <p:nvPr/>
        </p:nvSpPr>
        <p:spPr bwMode="auto">
          <a:xfrm>
            <a:off x="4991111" y="2318280"/>
            <a:ext cx="39553" cy="304701"/>
          </a:xfrm>
          <a:custGeom>
            <a:avLst/>
            <a:gdLst>
              <a:gd name="T0" fmla="*/ 0 w 120"/>
              <a:gd name="T1" fmla="*/ 0 h 919"/>
              <a:gd name="T2" fmla="*/ 0 w 120"/>
              <a:gd name="T3" fmla="*/ 799 h 919"/>
              <a:gd name="T4" fmla="*/ 59 w 120"/>
              <a:gd name="T5" fmla="*/ 918 h 919"/>
              <a:gd name="T6" fmla="*/ 119 w 120"/>
              <a:gd name="T7" fmla="*/ 799 h 919"/>
              <a:gd name="T8" fmla="*/ 119 w 120"/>
              <a:gd name="T9" fmla="*/ 0 h 919"/>
              <a:gd name="T10" fmla="*/ 0 w 120"/>
              <a:gd name="T11" fmla="*/ 0 h 919"/>
            </a:gdLst>
            <a:ahLst/>
            <a:cxnLst>
              <a:cxn ang="0">
                <a:pos x="T0" y="T1"/>
              </a:cxn>
              <a:cxn ang="0">
                <a:pos x="T2" y="T3"/>
              </a:cxn>
              <a:cxn ang="0">
                <a:pos x="T4" y="T5"/>
              </a:cxn>
              <a:cxn ang="0">
                <a:pos x="T6" y="T7"/>
              </a:cxn>
              <a:cxn ang="0">
                <a:pos x="T8" y="T9"/>
              </a:cxn>
              <a:cxn ang="0">
                <a:pos x="T10" y="T11"/>
              </a:cxn>
            </a:cxnLst>
            <a:rect l="0" t="0" r="r" b="b"/>
            <a:pathLst>
              <a:path w="120" h="919">
                <a:moveTo>
                  <a:pt x="0" y="0"/>
                </a:moveTo>
                <a:lnTo>
                  <a:pt x="0" y="799"/>
                </a:lnTo>
                <a:lnTo>
                  <a:pt x="59" y="918"/>
                </a:lnTo>
                <a:lnTo>
                  <a:pt x="119" y="799"/>
                </a:lnTo>
                <a:lnTo>
                  <a:pt x="119" y="0"/>
                </a:lnTo>
                <a:lnTo>
                  <a:pt x="0"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27" name="Line 410">
            <a:extLst>
              <a:ext uri="{FF2B5EF4-FFF2-40B4-BE49-F238E27FC236}">
                <a16:creationId xmlns:a16="http://schemas.microsoft.com/office/drawing/2014/main" id="{31081EA7-C8E5-4473-8AC4-1C8244623B44}"/>
              </a:ext>
            </a:extLst>
          </p:cNvPr>
          <p:cNvSpPr>
            <a:spLocks noChangeShapeType="1"/>
          </p:cNvSpPr>
          <p:nvPr/>
        </p:nvSpPr>
        <p:spPr bwMode="auto">
          <a:xfrm>
            <a:off x="4991111" y="2366621"/>
            <a:ext cx="39553"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28" name="Freeform 411">
            <a:extLst>
              <a:ext uri="{FF2B5EF4-FFF2-40B4-BE49-F238E27FC236}">
                <a16:creationId xmlns:a16="http://schemas.microsoft.com/office/drawing/2014/main" id="{D9B8BA11-DE66-4F14-9E76-80426CEC2461}"/>
              </a:ext>
            </a:extLst>
          </p:cNvPr>
          <p:cNvSpPr>
            <a:spLocks noChangeArrowheads="1"/>
          </p:cNvSpPr>
          <p:nvPr/>
        </p:nvSpPr>
        <p:spPr bwMode="auto">
          <a:xfrm>
            <a:off x="5357338" y="2318280"/>
            <a:ext cx="231456" cy="310561"/>
          </a:xfrm>
          <a:custGeom>
            <a:avLst/>
            <a:gdLst>
              <a:gd name="T0" fmla="*/ 0 w 696"/>
              <a:gd name="T1" fmla="*/ 0 h 934"/>
              <a:gd name="T2" fmla="*/ 695 w 696"/>
              <a:gd name="T3" fmla="*/ 0 h 934"/>
              <a:gd name="T4" fmla="*/ 695 w 696"/>
              <a:gd name="T5" fmla="*/ 933 h 934"/>
              <a:gd name="T6" fmla="*/ 0 w 696"/>
              <a:gd name="T7" fmla="*/ 933 h 934"/>
              <a:gd name="T8" fmla="*/ 0 w 696"/>
              <a:gd name="T9" fmla="*/ 0 h 934"/>
            </a:gdLst>
            <a:ahLst/>
            <a:cxnLst>
              <a:cxn ang="0">
                <a:pos x="T0" y="T1"/>
              </a:cxn>
              <a:cxn ang="0">
                <a:pos x="T2" y="T3"/>
              </a:cxn>
              <a:cxn ang="0">
                <a:pos x="T4" y="T5"/>
              </a:cxn>
              <a:cxn ang="0">
                <a:pos x="T6" y="T7"/>
              </a:cxn>
              <a:cxn ang="0">
                <a:pos x="T8" y="T9"/>
              </a:cxn>
            </a:cxnLst>
            <a:rect l="0" t="0" r="r" b="b"/>
            <a:pathLst>
              <a:path w="696" h="934">
                <a:moveTo>
                  <a:pt x="0" y="0"/>
                </a:moveTo>
                <a:lnTo>
                  <a:pt x="695" y="0"/>
                </a:lnTo>
                <a:lnTo>
                  <a:pt x="695" y="933"/>
                </a:lnTo>
                <a:lnTo>
                  <a:pt x="0" y="933"/>
                </a:lnTo>
                <a:lnTo>
                  <a:pt x="0"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29" name="Line 412">
            <a:extLst>
              <a:ext uri="{FF2B5EF4-FFF2-40B4-BE49-F238E27FC236}">
                <a16:creationId xmlns:a16="http://schemas.microsoft.com/office/drawing/2014/main" id="{57894271-FCE0-4682-ACAA-33D358939FAF}"/>
              </a:ext>
            </a:extLst>
          </p:cNvPr>
          <p:cNvSpPr>
            <a:spLocks noChangeShapeType="1"/>
          </p:cNvSpPr>
          <p:nvPr/>
        </p:nvSpPr>
        <p:spPr bwMode="auto">
          <a:xfrm flipV="1">
            <a:off x="5399821" y="2321210"/>
            <a:ext cx="1465" cy="307631"/>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30" name="Line 413">
            <a:extLst>
              <a:ext uri="{FF2B5EF4-FFF2-40B4-BE49-F238E27FC236}">
                <a16:creationId xmlns:a16="http://schemas.microsoft.com/office/drawing/2014/main" id="{4518215E-1DAA-4FFA-8955-7AA8C03A8182}"/>
              </a:ext>
            </a:extLst>
          </p:cNvPr>
          <p:cNvSpPr>
            <a:spLocks noChangeShapeType="1"/>
          </p:cNvSpPr>
          <p:nvPr/>
        </p:nvSpPr>
        <p:spPr bwMode="auto">
          <a:xfrm>
            <a:off x="5424724" y="2387130"/>
            <a:ext cx="139167"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31" name="Line 414">
            <a:extLst>
              <a:ext uri="{FF2B5EF4-FFF2-40B4-BE49-F238E27FC236}">
                <a16:creationId xmlns:a16="http://schemas.microsoft.com/office/drawing/2014/main" id="{8BA8E663-CB9E-472A-87AE-55C5F37F4610}"/>
              </a:ext>
            </a:extLst>
          </p:cNvPr>
          <p:cNvSpPr>
            <a:spLocks noChangeShapeType="1"/>
          </p:cNvSpPr>
          <p:nvPr/>
        </p:nvSpPr>
        <p:spPr bwMode="auto">
          <a:xfrm>
            <a:off x="5424724" y="2416428"/>
            <a:ext cx="139167"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32" name="Freeform 415">
            <a:extLst>
              <a:ext uri="{FF2B5EF4-FFF2-40B4-BE49-F238E27FC236}">
                <a16:creationId xmlns:a16="http://schemas.microsoft.com/office/drawing/2014/main" id="{42B89E9F-D455-4448-B617-3D3B91A8855C}"/>
              </a:ext>
            </a:extLst>
          </p:cNvPr>
          <p:cNvSpPr>
            <a:spLocks noChangeArrowheads="1"/>
          </p:cNvSpPr>
          <p:nvPr/>
        </p:nvSpPr>
        <p:spPr bwMode="auto">
          <a:xfrm>
            <a:off x="5628346" y="2327069"/>
            <a:ext cx="39552" cy="290053"/>
          </a:xfrm>
          <a:custGeom>
            <a:avLst/>
            <a:gdLst>
              <a:gd name="T0" fmla="*/ 120 w 121"/>
              <a:gd name="T1" fmla="*/ 0 h 874"/>
              <a:gd name="T2" fmla="*/ 120 w 121"/>
              <a:gd name="T3" fmla="*/ 753 h 874"/>
              <a:gd name="T4" fmla="*/ 60 w 121"/>
              <a:gd name="T5" fmla="*/ 873 h 874"/>
              <a:gd name="T6" fmla="*/ 0 w 121"/>
              <a:gd name="T7" fmla="*/ 753 h 874"/>
              <a:gd name="T8" fmla="*/ 0 w 121"/>
              <a:gd name="T9" fmla="*/ 0 h 874"/>
              <a:gd name="T10" fmla="*/ 120 w 121"/>
              <a:gd name="T11" fmla="*/ 0 h 874"/>
            </a:gdLst>
            <a:ahLst/>
            <a:cxnLst>
              <a:cxn ang="0">
                <a:pos x="T0" y="T1"/>
              </a:cxn>
              <a:cxn ang="0">
                <a:pos x="T2" y="T3"/>
              </a:cxn>
              <a:cxn ang="0">
                <a:pos x="T4" y="T5"/>
              </a:cxn>
              <a:cxn ang="0">
                <a:pos x="T6" y="T7"/>
              </a:cxn>
              <a:cxn ang="0">
                <a:pos x="T8" y="T9"/>
              </a:cxn>
              <a:cxn ang="0">
                <a:pos x="T10" y="T11"/>
              </a:cxn>
            </a:cxnLst>
            <a:rect l="0" t="0" r="r" b="b"/>
            <a:pathLst>
              <a:path w="121" h="874">
                <a:moveTo>
                  <a:pt x="120" y="0"/>
                </a:moveTo>
                <a:lnTo>
                  <a:pt x="120" y="753"/>
                </a:lnTo>
                <a:lnTo>
                  <a:pt x="60" y="873"/>
                </a:lnTo>
                <a:lnTo>
                  <a:pt x="0" y="753"/>
                </a:lnTo>
                <a:lnTo>
                  <a:pt x="0" y="0"/>
                </a:lnTo>
                <a:lnTo>
                  <a:pt x="120"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33" name="Freeform 416">
            <a:extLst>
              <a:ext uri="{FF2B5EF4-FFF2-40B4-BE49-F238E27FC236}">
                <a16:creationId xmlns:a16="http://schemas.microsoft.com/office/drawing/2014/main" id="{7BFB0979-10EF-445B-A34C-43C618D0A3CB}"/>
              </a:ext>
            </a:extLst>
          </p:cNvPr>
          <p:cNvSpPr>
            <a:spLocks noChangeArrowheads="1"/>
          </p:cNvSpPr>
          <p:nvPr/>
        </p:nvSpPr>
        <p:spPr bwMode="auto">
          <a:xfrm>
            <a:off x="5607838" y="2347578"/>
            <a:ext cx="20509" cy="49807"/>
          </a:xfrm>
          <a:custGeom>
            <a:avLst/>
            <a:gdLst>
              <a:gd name="T0" fmla="*/ 59 w 60"/>
              <a:gd name="T1" fmla="*/ 0 h 151"/>
              <a:gd name="T2" fmla="*/ 0 w 60"/>
              <a:gd name="T3" fmla="*/ 0 h 151"/>
              <a:gd name="T4" fmla="*/ 0 w 60"/>
              <a:gd name="T5" fmla="*/ 150 h 151"/>
            </a:gdLst>
            <a:ahLst/>
            <a:cxnLst>
              <a:cxn ang="0">
                <a:pos x="T0" y="T1"/>
              </a:cxn>
              <a:cxn ang="0">
                <a:pos x="T2" y="T3"/>
              </a:cxn>
              <a:cxn ang="0">
                <a:pos x="T4" y="T5"/>
              </a:cxn>
            </a:cxnLst>
            <a:rect l="0" t="0" r="r" b="b"/>
            <a:pathLst>
              <a:path w="60" h="151">
                <a:moveTo>
                  <a:pt x="59" y="0"/>
                </a:moveTo>
                <a:lnTo>
                  <a:pt x="0" y="0"/>
                </a:lnTo>
                <a:lnTo>
                  <a:pt x="0" y="15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34" name="Freeform 417">
            <a:extLst>
              <a:ext uri="{FF2B5EF4-FFF2-40B4-BE49-F238E27FC236}">
                <a16:creationId xmlns:a16="http://schemas.microsoft.com/office/drawing/2014/main" id="{9C0E1713-DE3D-45A7-82CA-EE7434C1110C}"/>
              </a:ext>
            </a:extLst>
          </p:cNvPr>
          <p:cNvSpPr>
            <a:spLocks noChangeArrowheads="1"/>
          </p:cNvSpPr>
          <p:nvPr/>
        </p:nvSpPr>
        <p:spPr bwMode="auto">
          <a:xfrm>
            <a:off x="2166763" y="2986279"/>
            <a:ext cx="310561" cy="249035"/>
          </a:xfrm>
          <a:custGeom>
            <a:avLst/>
            <a:gdLst>
              <a:gd name="T0" fmla="*/ 934 w 935"/>
              <a:gd name="T1" fmla="*/ 747 h 748"/>
              <a:gd name="T2" fmla="*/ 0 w 935"/>
              <a:gd name="T3" fmla="*/ 747 h 748"/>
              <a:gd name="T4" fmla="*/ 0 w 935"/>
              <a:gd name="T5" fmla="*/ 0 h 748"/>
              <a:gd name="T6" fmla="*/ 934 w 935"/>
              <a:gd name="T7" fmla="*/ 0 h 748"/>
              <a:gd name="T8" fmla="*/ 934 w 935"/>
              <a:gd name="T9" fmla="*/ 747 h 748"/>
            </a:gdLst>
            <a:ahLst/>
            <a:cxnLst>
              <a:cxn ang="0">
                <a:pos x="T0" y="T1"/>
              </a:cxn>
              <a:cxn ang="0">
                <a:pos x="T2" y="T3"/>
              </a:cxn>
              <a:cxn ang="0">
                <a:pos x="T4" y="T5"/>
              </a:cxn>
              <a:cxn ang="0">
                <a:pos x="T6" y="T7"/>
              </a:cxn>
              <a:cxn ang="0">
                <a:pos x="T8" y="T9"/>
              </a:cxn>
            </a:cxnLst>
            <a:rect l="0" t="0" r="r" b="b"/>
            <a:pathLst>
              <a:path w="935" h="748">
                <a:moveTo>
                  <a:pt x="934" y="747"/>
                </a:moveTo>
                <a:lnTo>
                  <a:pt x="0" y="747"/>
                </a:lnTo>
                <a:lnTo>
                  <a:pt x="0" y="0"/>
                </a:lnTo>
                <a:lnTo>
                  <a:pt x="934" y="0"/>
                </a:lnTo>
                <a:lnTo>
                  <a:pt x="934" y="747"/>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35" name="Line 418">
            <a:extLst>
              <a:ext uri="{FF2B5EF4-FFF2-40B4-BE49-F238E27FC236}">
                <a16:creationId xmlns:a16="http://schemas.microsoft.com/office/drawing/2014/main" id="{5E59DE59-2AD7-45BC-8DB4-349325E81D61}"/>
              </a:ext>
            </a:extLst>
          </p:cNvPr>
          <p:cNvSpPr>
            <a:spLocks noChangeShapeType="1"/>
          </p:cNvSpPr>
          <p:nvPr/>
        </p:nvSpPr>
        <p:spPr bwMode="auto">
          <a:xfrm>
            <a:off x="2166763" y="3027296"/>
            <a:ext cx="310561"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36" name="Line 419">
            <a:extLst>
              <a:ext uri="{FF2B5EF4-FFF2-40B4-BE49-F238E27FC236}">
                <a16:creationId xmlns:a16="http://schemas.microsoft.com/office/drawing/2014/main" id="{1D013647-C093-48A2-815D-5BCD14E6C552}"/>
              </a:ext>
            </a:extLst>
          </p:cNvPr>
          <p:cNvSpPr>
            <a:spLocks noChangeShapeType="1"/>
          </p:cNvSpPr>
          <p:nvPr/>
        </p:nvSpPr>
        <p:spPr bwMode="auto">
          <a:xfrm flipH="1">
            <a:off x="2188737" y="3006788"/>
            <a:ext cx="23438"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37" name="Line 420">
            <a:extLst>
              <a:ext uri="{FF2B5EF4-FFF2-40B4-BE49-F238E27FC236}">
                <a16:creationId xmlns:a16="http://schemas.microsoft.com/office/drawing/2014/main" id="{1A20E91D-E702-4C1C-AE5E-7558A7D6E44A}"/>
              </a:ext>
            </a:extLst>
          </p:cNvPr>
          <p:cNvSpPr>
            <a:spLocks noChangeShapeType="1"/>
          </p:cNvSpPr>
          <p:nvPr/>
        </p:nvSpPr>
        <p:spPr bwMode="auto">
          <a:xfrm flipH="1">
            <a:off x="2229755" y="3006788"/>
            <a:ext cx="21973"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38" name="Line 421">
            <a:extLst>
              <a:ext uri="{FF2B5EF4-FFF2-40B4-BE49-F238E27FC236}">
                <a16:creationId xmlns:a16="http://schemas.microsoft.com/office/drawing/2014/main" id="{6C43165D-8D5C-4E67-8A0C-37986D465B52}"/>
              </a:ext>
            </a:extLst>
          </p:cNvPr>
          <p:cNvSpPr>
            <a:spLocks noChangeShapeType="1"/>
          </p:cNvSpPr>
          <p:nvPr/>
        </p:nvSpPr>
        <p:spPr bwMode="auto">
          <a:xfrm flipH="1">
            <a:off x="2269307" y="3006788"/>
            <a:ext cx="23438"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39" name="Freeform 422">
            <a:extLst>
              <a:ext uri="{FF2B5EF4-FFF2-40B4-BE49-F238E27FC236}">
                <a16:creationId xmlns:a16="http://schemas.microsoft.com/office/drawing/2014/main" id="{ED48B999-D0B3-4EFB-A12E-BAB2786712E2}"/>
              </a:ext>
            </a:extLst>
          </p:cNvPr>
          <p:cNvSpPr>
            <a:spLocks noChangeArrowheads="1"/>
          </p:cNvSpPr>
          <p:nvPr/>
        </p:nvSpPr>
        <p:spPr bwMode="auto">
          <a:xfrm>
            <a:off x="2803999" y="2986279"/>
            <a:ext cx="310561" cy="249035"/>
          </a:xfrm>
          <a:custGeom>
            <a:avLst/>
            <a:gdLst>
              <a:gd name="T0" fmla="*/ 933 w 934"/>
              <a:gd name="T1" fmla="*/ 747 h 748"/>
              <a:gd name="T2" fmla="*/ 0 w 934"/>
              <a:gd name="T3" fmla="*/ 747 h 748"/>
              <a:gd name="T4" fmla="*/ 0 w 934"/>
              <a:gd name="T5" fmla="*/ 0 h 748"/>
              <a:gd name="T6" fmla="*/ 933 w 934"/>
              <a:gd name="T7" fmla="*/ 0 h 748"/>
              <a:gd name="T8" fmla="*/ 933 w 934"/>
              <a:gd name="T9" fmla="*/ 747 h 748"/>
            </a:gdLst>
            <a:ahLst/>
            <a:cxnLst>
              <a:cxn ang="0">
                <a:pos x="T0" y="T1"/>
              </a:cxn>
              <a:cxn ang="0">
                <a:pos x="T2" y="T3"/>
              </a:cxn>
              <a:cxn ang="0">
                <a:pos x="T4" y="T5"/>
              </a:cxn>
              <a:cxn ang="0">
                <a:pos x="T6" y="T7"/>
              </a:cxn>
              <a:cxn ang="0">
                <a:pos x="T8" y="T9"/>
              </a:cxn>
            </a:cxnLst>
            <a:rect l="0" t="0" r="r" b="b"/>
            <a:pathLst>
              <a:path w="934" h="748">
                <a:moveTo>
                  <a:pt x="933" y="747"/>
                </a:moveTo>
                <a:lnTo>
                  <a:pt x="0" y="747"/>
                </a:lnTo>
                <a:lnTo>
                  <a:pt x="0" y="0"/>
                </a:lnTo>
                <a:lnTo>
                  <a:pt x="933" y="0"/>
                </a:lnTo>
                <a:lnTo>
                  <a:pt x="933" y="747"/>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40" name="Line 423">
            <a:extLst>
              <a:ext uri="{FF2B5EF4-FFF2-40B4-BE49-F238E27FC236}">
                <a16:creationId xmlns:a16="http://schemas.microsoft.com/office/drawing/2014/main" id="{0F9677B0-8CFF-4E9E-AE90-5A79A0CF99C8}"/>
              </a:ext>
            </a:extLst>
          </p:cNvPr>
          <p:cNvSpPr>
            <a:spLocks noChangeShapeType="1"/>
          </p:cNvSpPr>
          <p:nvPr/>
        </p:nvSpPr>
        <p:spPr bwMode="auto">
          <a:xfrm>
            <a:off x="2803999" y="3027296"/>
            <a:ext cx="310561"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41" name="Line 424">
            <a:extLst>
              <a:ext uri="{FF2B5EF4-FFF2-40B4-BE49-F238E27FC236}">
                <a16:creationId xmlns:a16="http://schemas.microsoft.com/office/drawing/2014/main" id="{C58E4F6E-BEE7-4B80-A15F-4F1220EBE672}"/>
              </a:ext>
            </a:extLst>
          </p:cNvPr>
          <p:cNvSpPr>
            <a:spLocks noChangeShapeType="1"/>
          </p:cNvSpPr>
          <p:nvPr/>
        </p:nvSpPr>
        <p:spPr bwMode="auto">
          <a:xfrm flipH="1">
            <a:off x="2827438" y="3006788"/>
            <a:ext cx="24903"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42" name="Line 425">
            <a:extLst>
              <a:ext uri="{FF2B5EF4-FFF2-40B4-BE49-F238E27FC236}">
                <a16:creationId xmlns:a16="http://schemas.microsoft.com/office/drawing/2014/main" id="{65D32506-4508-433C-9648-FB84F566C281}"/>
              </a:ext>
            </a:extLst>
          </p:cNvPr>
          <p:cNvSpPr>
            <a:spLocks noChangeShapeType="1"/>
          </p:cNvSpPr>
          <p:nvPr/>
        </p:nvSpPr>
        <p:spPr bwMode="auto">
          <a:xfrm flipH="1">
            <a:off x="2869920" y="3006788"/>
            <a:ext cx="21974"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43" name="Line 426">
            <a:extLst>
              <a:ext uri="{FF2B5EF4-FFF2-40B4-BE49-F238E27FC236}">
                <a16:creationId xmlns:a16="http://schemas.microsoft.com/office/drawing/2014/main" id="{D741AFE1-3260-4F3B-A0E4-1C03295F93AA}"/>
              </a:ext>
            </a:extLst>
          </p:cNvPr>
          <p:cNvSpPr>
            <a:spLocks noChangeShapeType="1"/>
          </p:cNvSpPr>
          <p:nvPr/>
        </p:nvSpPr>
        <p:spPr bwMode="auto">
          <a:xfrm flipH="1">
            <a:off x="2908007" y="3006788"/>
            <a:ext cx="23438"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44" name="Line 427">
            <a:extLst>
              <a:ext uri="{FF2B5EF4-FFF2-40B4-BE49-F238E27FC236}">
                <a16:creationId xmlns:a16="http://schemas.microsoft.com/office/drawing/2014/main" id="{43451DE6-D007-4B32-A803-E07F8DBBC015}"/>
              </a:ext>
            </a:extLst>
          </p:cNvPr>
          <p:cNvSpPr>
            <a:spLocks noChangeShapeType="1"/>
          </p:cNvSpPr>
          <p:nvPr/>
        </p:nvSpPr>
        <p:spPr bwMode="auto">
          <a:xfrm>
            <a:off x="2828903" y="3075637"/>
            <a:ext cx="136237"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45" name="Line 428">
            <a:extLst>
              <a:ext uri="{FF2B5EF4-FFF2-40B4-BE49-F238E27FC236}">
                <a16:creationId xmlns:a16="http://schemas.microsoft.com/office/drawing/2014/main" id="{41C3FC1B-97FB-420F-82E9-D1D6ADBB0FC5}"/>
              </a:ext>
            </a:extLst>
          </p:cNvPr>
          <p:cNvSpPr>
            <a:spLocks noChangeShapeType="1"/>
          </p:cNvSpPr>
          <p:nvPr/>
        </p:nvSpPr>
        <p:spPr bwMode="auto">
          <a:xfrm>
            <a:off x="2828903" y="3115191"/>
            <a:ext cx="136237"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46" name="Line 429">
            <a:extLst>
              <a:ext uri="{FF2B5EF4-FFF2-40B4-BE49-F238E27FC236}">
                <a16:creationId xmlns:a16="http://schemas.microsoft.com/office/drawing/2014/main" id="{D0021085-2639-458C-9BAE-48F01382AE11}"/>
              </a:ext>
            </a:extLst>
          </p:cNvPr>
          <p:cNvSpPr>
            <a:spLocks noChangeShapeType="1"/>
          </p:cNvSpPr>
          <p:nvPr/>
        </p:nvSpPr>
        <p:spPr bwMode="auto">
          <a:xfrm>
            <a:off x="2828903" y="3156208"/>
            <a:ext cx="136237"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47" name="Freeform 430">
            <a:extLst>
              <a:ext uri="{FF2B5EF4-FFF2-40B4-BE49-F238E27FC236}">
                <a16:creationId xmlns:a16="http://schemas.microsoft.com/office/drawing/2014/main" id="{3B36A7DC-3C90-45E8-8BA4-5539B6B2E033}"/>
              </a:ext>
            </a:extLst>
          </p:cNvPr>
          <p:cNvSpPr>
            <a:spLocks noChangeArrowheads="1"/>
          </p:cNvSpPr>
          <p:nvPr/>
        </p:nvSpPr>
        <p:spPr bwMode="auto">
          <a:xfrm>
            <a:off x="2990042" y="3075638"/>
            <a:ext cx="93754" cy="79105"/>
          </a:xfrm>
          <a:custGeom>
            <a:avLst/>
            <a:gdLst>
              <a:gd name="T0" fmla="*/ 283 w 284"/>
              <a:gd name="T1" fmla="*/ 239 h 240"/>
              <a:gd name="T2" fmla="*/ 0 w 284"/>
              <a:gd name="T3" fmla="*/ 239 h 240"/>
              <a:gd name="T4" fmla="*/ 0 w 284"/>
              <a:gd name="T5" fmla="*/ 0 h 240"/>
              <a:gd name="T6" fmla="*/ 283 w 284"/>
              <a:gd name="T7" fmla="*/ 0 h 240"/>
              <a:gd name="T8" fmla="*/ 283 w 284"/>
              <a:gd name="T9" fmla="*/ 239 h 240"/>
            </a:gdLst>
            <a:ahLst/>
            <a:cxnLst>
              <a:cxn ang="0">
                <a:pos x="T0" y="T1"/>
              </a:cxn>
              <a:cxn ang="0">
                <a:pos x="T2" y="T3"/>
              </a:cxn>
              <a:cxn ang="0">
                <a:pos x="T4" y="T5"/>
              </a:cxn>
              <a:cxn ang="0">
                <a:pos x="T6" y="T7"/>
              </a:cxn>
              <a:cxn ang="0">
                <a:pos x="T8" y="T9"/>
              </a:cxn>
            </a:cxnLst>
            <a:rect l="0" t="0" r="r" b="b"/>
            <a:pathLst>
              <a:path w="284" h="240">
                <a:moveTo>
                  <a:pt x="283" y="239"/>
                </a:moveTo>
                <a:lnTo>
                  <a:pt x="0" y="239"/>
                </a:lnTo>
                <a:lnTo>
                  <a:pt x="0" y="0"/>
                </a:lnTo>
                <a:lnTo>
                  <a:pt x="283" y="0"/>
                </a:lnTo>
                <a:lnTo>
                  <a:pt x="283" y="23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48" name="Freeform 431">
            <a:extLst>
              <a:ext uri="{FF2B5EF4-FFF2-40B4-BE49-F238E27FC236}">
                <a16:creationId xmlns:a16="http://schemas.microsoft.com/office/drawing/2014/main" id="{638427E1-1645-41AA-A5BA-8E4A8F198953}"/>
              </a:ext>
            </a:extLst>
          </p:cNvPr>
          <p:cNvSpPr>
            <a:spLocks noChangeArrowheads="1"/>
          </p:cNvSpPr>
          <p:nvPr/>
        </p:nvSpPr>
        <p:spPr bwMode="auto">
          <a:xfrm>
            <a:off x="889362" y="3639629"/>
            <a:ext cx="310561" cy="221201"/>
          </a:xfrm>
          <a:custGeom>
            <a:avLst/>
            <a:gdLst>
              <a:gd name="T0" fmla="*/ 933 w 934"/>
              <a:gd name="T1" fmla="*/ 120 h 666"/>
              <a:gd name="T2" fmla="*/ 933 w 934"/>
              <a:gd name="T3" fmla="*/ 665 h 666"/>
              <a:gd name="T4" fmla="*/ 0 w 934"/>
              <a:gd name="T5" fmla="*/ 665 h 666"/>
              <a:gd name="T6" fmla="*/ 0 w 934"/>
              <a:gd name="T7" fmla="*/ 0 h 666"/>
              <a:gd name="T8" fmla="*/ 314 w 934"/>
              <a:gd name="T9" fmla="*/ 0 h 666"/>
              <a:gd name="T10" fmla="*/ 433 w 934"/>
              <a:gd name="T11" fmla="*/ 120 h 666"/>
              <a:gd name="T12" fmla="*/ 933 w 934"/>
              <a:gd name="T13" fmla="*/ 120 h 666"/>
            </a:gdLst>
            <a:ahLst/>
            <a:cxnLst>
              <a:cxn ang="0">
                <a:pos x="T0" y="T1"/>
              </a:cxn>
              <a:cxn ang="0">
                <a:pos x="T2" y="T3"/>
              </a:cxn>
              <a:cxn ang="0">
                <a:pos x="T4" y="T5"/>
              </a:cxn>
              <a:cxn ang="0">
                <a:pos x="T6" y="T7"/>
              </a:cxn>
              <a:cxn ang="0">
                <a:pos x="T8" y="T9"/>
              </a:cxn>
              <a:cxn ang="0">
                <a:pos x="T10" y="T11"/>
              </a:cxn>
              <a:cxn ang="0">
                <a:pos x="T12" y="T13"/>
              </a:cxn>
            </a:cxnLst>
            <a:rect l="0" t="0" r="r" b="b"/>
            <a:pathLst>
              <a:path w="934" h="666">
                <a:moveTo>
                  <a:pt x="933" y="120"/>
                </a:moveTo>
                <a:lnTo>
                  <a:pt x="933" y="665"/>
                </a:lnTo>
                <a:lnTo>
                  <a:pt x="0" y="665"/>
                </a:lnTo>
                <a:lnTo>
                  <a:pt x="0" y="0"/>
                </a:lnTo>
                <a:lnTo>
                  <a:pt x="314" y="0"/>
                </a:lnTo>
                <a:lnTo>
                  <a:pt x="433" y="120"/>
                </a:lnTo>
                <a:lnTo>
                  <a:pt x="933" y="12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49" name="Freeform 432">
            <a:extLst>
              <a:ext uri="{FF2B5EF4-FFF2-40B4-BE49-F238E27FC236}">
                <a16:creationId xmlns:a16="http://schemas.microsoft.com/office/drawing/2014/main" id="{9D7B57F9-1967-48F2-AE85-D23692E1D804}"/>
              </a:ext>
            </a:extLst>
          </p:cNvPr>
          <p:cNvSpPr>
            <a:spLocks noChangeArrowheads="1"/>
          </p:cNvSpPr>
          <p:nvPr/>
        </p:nvSpPr>
        <p:spPr bwMode="auto">
          <a:xfrm>
            <a:off x="1526597" y="3664532"/>
            <a:ext cx="275404" cy="196298"/>
          </a:xfrm>
          <a:custGeom>
            <a:avLst/>
            <a:gdLst>
              <a:gd name="T0" fmla="*/ 828 w 829"/>
              <a:gd name="T1" fmla="*/ 105 h 591"/>
              <a:gd name="T2" fmla="*/ 828 w 829"/>
              <a:gd name="T3" fmla="*/ 590 h 591"/>
              <a:gd name="T4" fmla="*/ 0 w 829"/>
              <a:gd name="T5" fmla="*/ 590 h 591"/>
              <a:gd name="T6" fmla="*/ 0 w 829"/>
              <a:gd name="T7" fmla="*/ 0 h 591"/>
              <a:gd name="T8" fmla="*/ 284 w 829"/>
              <a:gd name="T9" fmla="*/ 0 h 591"/>
              <a:gd name="T10" fmla="*/ 388 w 829"/>
              <a:gd name="T11" fmla="*/ 105 h 591"/>
              <a:gd name="T12" fmla="*/ 828 w 829"/>
              <a:gd name="T13" fmla="*/ 105 h 591"/>
            </a:gdLst>
            <a:ahLst/>
            <a:cxnLst>
              <a:cxn ang="0">
                <a:pos x="T0" y="T1"/>
              </a:cxn>
              <a:cxn ang="0">
                <a:pos x="T2" y="T3"/>
              </a:cxn>
              <a:cxn ang="0">
                <a:pos x="T4" y="T5"/>
              </a:cxn>
              <a:cxn ang="0">
                <a:pos x="T6" y="T7"/>
              </a:cxn>
              <a:cxn ang="0">
                <a:pos x="T8" y="T9"/>
              </a:cxn>
              <a:cxn ang="0">
                <a:pos x="T10" y="T11"/>
              </a:cxn>
              <a:cxn ang="0">
                <a:pos x="T12" y="T13"/>
              </a:cxn>
            </a:cxnLst>
            <a:rect l="0" t="0" r="r" b="b"/>
            <a:pathLst>
              <a:path w="829" h="591">
                <a:moveTo>
                  <a:pt x="828" y="105"/>
                </a:moveTo>
                <a:lnTo>
                  <a:pt x="828" y="590"/>
                </a:lnTo>
                <a:lnTo>
                  <a:pt x="0" y="590"/>
                </a:lnTo>
                <a:lnTo>
                  <a:pt x="0" y="0"/>
                </a:lnTo>
                <a:lnTo>
                  <a:pt x="284" y="0"/>
                </a:lnTo>
                <a:lnTo>
                  <a:pt x="388" y="105"/>
                </a:lnTo>
                <a:lnTo>
                  <a:pt x="828" y="105"/>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50" name="Freeform 433">
            <a:extLst>
              <a:ext uri="{FF2B5EF4-FFF2-40B4-BE49-F238E27FC236}">
                <a16:creationId xmlns:a16="http://schemas.microsoft.com/office/drawing/2014/main" id="{8F88AD4E-C7BD-454A-AAA3-8D39B8253DE1}"/>
              </a:ext>
            </a:extLst>
          </p:cNvPr>
          <p:cNvSpPr>
            <a:spLocks noChangeArrowheads="1"/>
          </p:cNvSpPr>
          <p:nvPr/>
        </p:nvSpPr>
        <p:spPr bwMode="auto">
          <a:xfrm>
            <a:off x="1561756" y="3624980"/>
            <a:ext cx="275404" cy="196298"/>
          </a:xfrm>
          <a:custGeom>
            <a:avLst/>
            <a:gdLst>
              <a:gd name="T0" fmla="*/ 0 w 830"/>
              <a:gd name="T1" fmla="*/ 89 h 590"/>
              <a:gd name="T2" fmla="*/ 0 w 830"/>
              <a:gd name="T3" fmla="*/ 0 h 590"/>
              <a:gd name="T4" fmla="*/ 284 w 830"/>
              <a:gd name="T5" fmla="*/ 0 h 590"/>
              <a:gd name="T6" fmla="*/ 389 w 830"/>
              <a:gd name="T7" fmla="*/ 104 h 590"/>
              <a:gd name="T8" fmla="*/ 829 w 830"/>
              <a:gd name="T9" fmla="*/ 104 h 590"/>
              <a:gd name="T10" fmla="*/ 829 w 830"/>
              <a:gd name="T11" fmla="*/ 589 h 590"/>
              <a:gd name="T12" fmla="*/ 754 w 830"/>
              <a:gd name="T13" fmla="*/ 589 h 590"/>
            </a:gdLst>
            <a:ahLst/>
            <a:cxnLst>
              <a:cxn ang="0">
                <a:pos x="T0" y="T1"/>
              </a:cxn>
              <a:cxn ang="0">
                <a:pos x="T2" y="T3"/>
              </a:cxn>
              <a:cxn ang="0">
                <a:pos x="T4" y="T5"/>
              </a:cxn>
              <a:cxn ang="0">
                <a:pos x="T6" y="T7"/>
              </a:cxn>
              <a:cxn ang="0">
                <a:pos x="T8" y="T9"/>
              </a:cxn>
              <a:cxn ang="0">
                <a:pos x="T10" y="T11"/>
              </a:cxn>
              <a:cxn ang="0">
                <a:pos x="T12" y="T13"/>
              </a:cxn>
            </a:cxnLst>
            <a:rect l="0" t="0" r="r" b="b"/>
            <a:pathLst>
              <a:path w="830" h="590">
                <a:moveTo>
                  <a:pt x="0" y="89"/>
                </a:moveTo>
                <a:lnTo>
                  <a:pt x="0" y="0"/>
                </a:lnTo>
                <a:lnTo>
                  <a:pt x="284" y="0"/>
                </a:lnTo>
                <a:lnTo>
                  <a:pt x="389" y="104"/>
                </a:lnTo>
                <a:lnTo>
                  <a:pt x="829" y="104"/>
                </a:lnTo>
                <a:lnTo>
                  <a:pt x="829" y="589"/>
                </a:lnTo>
                <a:lnTo>
                  <a:pt x="754" y="589"/>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51" name="Freeform 434">
            <a:extLst>
              <a:ext uri="{FF2B5EF4-FFF2-40B4-BE49-F238E27FC236}">
                <a16:creationId xmlns:a16="http://schemas.microsoft.com/office/drawing/2014/main" id="{4A4CF16F-06AD-4B34-BCBC-E0FF456B0698}"/>
              </a:ext>
            </a:extLst>
          </p:cNvPr>
          <p:cNvSpPr>
            <a:spLocks noChangeArrowheads="1"/>
          </p:cNvSpPr>
          <p:nvPr/>
        </p:nvSpPr>
        <p:spPr bwMode="auto">
          <a:xfrm>
            <a:off x="2166763" y="3614724"/>
            <a:ext cx="310561" cy="271009"/>
          </a:xfrm>
          <a:custGeom>
            <a:avLst/>
            <a:gdLst>
              <a:gd name="T0" fmla="*/ 463 w 935"/>
              <a:gd name="T1" fmla="*/ 634 h 814"/>
              <a:gd name="T2" fmla="*/ 934 w 935"/>
              <a:gd name="T3" fmla="*/ 634 h 814"/>
              <a:gd name="T4" fmla="*/ 934 w 935"/>
              <a:gd name="T5" fmla="*/ 0 h 814"/>
              <a:gd name="T6" fmla="*/ 0 w 935"/>
              <a:gd name="T7" fmla="*/ 0 h 814"/>
              <a:gd name="T8" fmla="*/ 0 w 935"/>
              <a:gd name="T9" fmla="*/ 634 h 814"/>
              <a:gd name="T10" fmla="*/ 254 w 935"/>
              <a:gd name="T11" fmla="*/ 634 h 814"/>
              <a:gd name="T12" fmla="*/ 254 w 935"/>
              <a:gd name="T13" fmla="*/ 813 h 814"/>
              <a:gd name="T14" fmla="*/ 463 w 935"/>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5" h="814">
                <a:moveTo>
                  <a:pt x="463" y="634"/>
                </a:moveTo>
                <a:lnTo>
                  <a:pt x="934" y="634"/>
                </a:lnTo>
                <a:lnTo>
                  <a:pt x="934" y="0"/>
                </a:lnTo>
                <a:lnTo>
                  <a:pt x="0" y="0"/>
                </a:lnTo>
                <a:lnTo>
                  <a:pt x="0" y="634"/>
                </a:lnTo>
                <a:lnTo>
                  <a:pt x="254" y="634"/>
                </a:lnTo>
                <a:lnTo>
                  <a:pt x="254" y="813"/>
                </a:lnTo>
                <a:lnTo>
                  <a:pt x="463" y="634"/>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52" name="Freeform 435">
            <a:extLst>
              <a:ext uri="{FF2B5EF4-FFF2-40B4-BE49-F238E27FC236}">
                <a16:creationId xmlns:a16="http://schemas.microsoft.com/office/drawing/2014/main" id="{47E64125-420C-48E6-9857-769E43143F84}"/>
              </a:ext>
            </a:extLst>
          </p:cNvPr>
          <p:cNvSpPr>
            <a:spLocks noChangeArrowheads="1"/>
          </p:cNvSpPr>
          <p:nvPr/>
        </p:nvSpPr>
        <p:spPr bwMode="auto">
          <a:xfrm>
            <a:off x="2804000" y="3644023"/>
            <a:ext cx="271008" cy="243175"/>
          </a:xfrm>
          <a:custGeom>
            <a:avLst/>
            <a:gdLst>
              <a:gd name="T0" fmla="*/ 381 w 815"/>
              <a:gd name="T1" fmla="*/ 575 h 733"/>
              <a:gd name="T2" fmla="*/ 814 w 815"/>
              <a:gd name="T3" fmla="*/ 575 h 733"/>
              <a:gd name="T4" fmla="*/ 814 w 815"/>
              <a:gd name="T5" fmla="*/ 0 h 733"/>
              <a:gd name="T6" fmla="*/ 0 w 815"/>
              <a:gd name="T7" fmla="*/ 0 h 733"/>
              <a:gd name="T8" fmla="*/ 0 w 815"/>
              <a:gd name="T9" fmla="*/ 575 h 733"/>
              <a:gd name="T10" fmla="*/ 202 w 815"/>
              <a:gd name="T11" fmla="*/ 575 h 733"/>
              <a:gd name="T12" fmla="*/ 202 w 815"/>
              <a:gd name="T13" fmla="*/ 732 h 733"/>
              <a:gd name="T14" fmla="*/ 381 w 815"/>
              <a:gd name="T15" fmla="*/ 575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5" h="733">
                <a:moveTo>
                  <a:pt x="381" y="575"/>
                </a:moveTo>
                <a:lnTo>
                  <a:pt x="814" y="575"/>
                </a:lnTo>
                <a:lnTo>
                  <a:pt x="814" y="0"/>
                </a:lnTo>
                <a:lnTo>
                  <a:pt x="0" y="0"/>
                </a:lnTo>
                <a:lnTo>
                  <a:pt x="0" y="575"/>
                </a:lnTo>
                <a:lnTo>
                  <a:pt x="202" y="575"/>
                </a:lnTo>
                <a:lnTo>
                  <a:pt x="202" y="732"/>
                </a:lnTo>
                <a:lnTo>
                  <a:pt x="381" y="575"/>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53" name="Freeform 436">
            <a:extLst>
              <a:ext uri="{FF2B5EF4-FFF2-40B4-BE49-F238E27FC236}">
                <a16:creationId xmlns:a16="http://schemas.microsoft.com/office/drawing/2014/main" id="{C7D5168C-AF25-443E-9B41-F788EAF7D503}"/>
              </a:ext>
            </a:extLst>
          </p:cNvPr>
          <p:cNvSpPr>
            <a:spLocks noChangeArrowheads="1"/>
          </p:cNvSpPr>
          <p:nvPr/>
        </p:nvSpPr>
        <p:spPr bwMode="auto">
          <a:xfrm>
            <a:off x="2846482" y="3604470"/>
            <a:ext cx="268079" cy="191903"/>
          </a:xfrm>
          <a:custGeom>
            <a:avLst/>
            <a:gdLst>
              <a:gd name="T0" fmla="*/ 716 w 807"/>
              <a:gd name="T1" fmla="*/ 575 h 576"/>
              <a:gd name="T2" fmla="*/ 806 w 807"/>
              <a:gd name="T3" fmla="*/ 575 h 576"/>
              <a:gd name="T4" fmla="*/ 806 w 807"/>
              <a:gd name="T5" fmla="*/ 0 h 576"/>
              <a:gd name="T6" fmla="*/ 0 w 807"/>
              <a:gd name="T7" fmla="*/ 0 h 576"/>
              <a:gd name="T8" fmla="*/ 0 w 807"/>
              <a:gd name="T9" fmla="*/ 90 h 576"/>
            </a:gdLst>
            <a:ahLst/>
            <a:cxnLst>
              <a:cxn ang="0">
                <a:pos x="T0" y="T1"/>
              </a:cxn>
              <a:cxn ang="0">
                <a:pos x="T2" y="T3"/>
              </a:cxn>
              <a:cxn ang="0">
                <a:pos x="T4" y="T5"/>
              </a:cxn>
              <a:cxn ang="0">
                <a:pos x="T6" y="T7"/>
              </a:cxn>
              <a:cxn ang="0">
                <a:pos x="T8" y="T9"/>
              </a:cxn>
            </a:cxnLst>
            <a:rect l="0" t="0" r="r" b="b"/>
            <a:pathLst>
              <a:path w="807" h="576">
                <a:moveTo>
                  <a:pt x="716" y="575"/>
                </a:moveTo>
                <a:lnTo>
                  <a:pt x="806" y="575"/>
                </a:lnTo>
                <a:lnTo>
                  <a:pt x="806" y="0"/>
                </a:lnTo>
                <a:lnTo>
                  <a:pt x="0" y="0"/>
                </a:lnTo>
                <a:lnTo>
                  <a:pt x="0" y="9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54" name="Line 437">
            <a:extLst>
              <a:ext uri="{FF2B5EF4-FFF2-40B4-BE49-F238E27FC236}">
                <a16:creationId xmlns:a16="http://schemas.microsoft.com/office/drawing/2014/main" id="{0C9FAF45-A089-4458-929B-05473FA74674}"/>
              </a:ext>
            </a:extLst>
          </p:cNvPr>
          <p:cNvSpPr>
            <a:spLocks noChangeShapeType="1"/>
          </p:cNvSpPr>
          <p:nvPr/>
        </p:nvSpPr>
        <p:spPr bwMode="auto">
          <a:xfrm>
            <a:off x="3469069" y="3075637"/>
            <a:ext cx="260755"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55" name="Line 438">
            <a:extLst>
              <a:ext uri="{FF2B5EF4-FFF2-40B4-BE49-F238E27FC236}">
                <a16:creationId xmlns:a16="http://schemas.microsoft.com/office/drawing/2014/main" id="{FFAEE0AB-3395-471D-BBF3-86A4E939F567}"/>
              </a:ext>
            </a:extLst>
          </p:cNvPr>
          <p:cNvSpPr>
            <a:spLocks noChangeShapeType="1"/>
          </p:cNvSpPr>
          <p:nvPr/>
        </p:nvSpPr>
        <p:spPr bwMode="auto">
          <a:xfrm>
            <a:off x="3469069" y="3115191"/>
            <a:ext cx="260755"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56" name="Line 439">
            <a:extLst>
              <a:ext uri="{FF2B5EF4-FFF2-40B4-BE49-F238E27FC236}">
                <a16:creationId xmlns:a16="http://schemas.microsoft.com/office/drawing/2014/main" id="{9048EF65-B16C-41E7-AEB1-473DC335B015}"/>
              </a:ext>
            </a:extLst>
          </p:cNvPr>
          <p:cNvSpPr>
            <a:spLocks noChangeShapeType="1"/>
          </p:cNvSpPr>
          <p:nvPr/>
        </p:nvSpPr>
        <p:spPr bwMode="auto">
          <a:xfrm>
            <a:off x="3469069" y="3156208"/>
            <a:ext cx="260755"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57" name="Freeform 440">
            <a:extLst>
              <a:ext uri="{FF2B5EF4-FFF2-40B4-BE49-F238E27FC236}">
                <a16:creationId xmlns:a16="http://schemas.microsoft.com/office/drawing/2014/main" id="{3DEF37F4-266D-40F1-993B-1EEACBF97B6B}"/>
              </a:ext>
            </a:extLst>
          </p:cNvPr>
          <p:cNvSpPr>
            <a:spLocks noChangeArrowheads="1"/>
          </p:cNvSpPr>
          <p:nvPr/>
        </p:nvSpPr>
        <p:spPr bwMode="auto">
          <a:xfrm>
            <a:off x="3444164" y="2986279"/>
            <a:ext cx="310561" cy="249035"/>
          </a:xfrm>
          <a:custGeom>
            <a:avLst/>
            <a:gdLst>
              <a:gd name="T0" fmla="*/ 933 w 934"/>
              <a:gd name="T1" fmla="*/ 747 h 748"/>
              <a:gd name="T2" fmla="*/ 0 w 934"/>
              <a:gd name="T3" fmla="*/ 747 h 748"/>
              <a:gd name="T4" fmla="*/ 0 w 934"/>
              <a:gd name="T5" fmla="*/ 0 h 748"/>
              <a:gd name="T6" fmla="*/ 933 w 934"/>
              <a:gd name="T7" fmla="*/ 0 h 748"/>
              <a:gd name="T8" fmla="*/ 933 w 934"/>
              <a:gd name="T9" fmla="*/ 747 h 748"/>
            </a:gdLst>
            <a:ahLst/>
            <a:cxnLst>
              <a:cxn ang="0">
                <a:pos x="T0" y="T1"/>
              </a:cxn>
              <a:cxn ang="0">
                <a:pos x="T2" y="T3"/>
              </a:cxn>
              <a:cxn ang="0">
                <a:pos x="T4" y="T5"/>
              </a:cxn>
              <a:cxn ang="0">
                <a:pos x="T6" y="T7"/>
              </a:cxn>
              <a:cxn ang="0">
                <a:pos x="T8" y="T9"/>
              </a:cxn>
            </a:cxnLst>
            <a:rect l="0" t="0" r="r" b="b"/>
            <a:pathLst>
              <a:path w="934" h="748">
                <a:moveTo>
                  <a:pt x="933" y="747"/>
                </a:moveTo>
                <a:lnTo>
                  <a:pt x="0" y="747"/>
                </a:lnTo>
                <a:lnTo>
                  <a:pt x="0" y="0"/>
                </a:lnTo>
                <a:lnTo>
                  <a:pt x="933" y="0"/>
                </a:lnTo>
                <a:lnTo>
                  <a:pt x="933" y="747"/>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58" name="Line 441">
            <a:extLst>
              <a:ext uri="{FF2B5EF4-FFF2-40B4-BE49-F238E27FC236}">
                <a16:creationId xmlns:a16="http://schemas.microsoft.com/office/drawing/2014/main" id="{30B6C118-6A89-4A5E-85F3-4AF2AB2A26D8}"/>
              </a:ext>
            </a:extLst>
          </p:cNvPr>
          <p:cNvSpPr>
            <a:spLocks noChangeShapeType="1"/>
          </p:cNvSpPr>
          <p:nvPr/>
        </p:nvSpPr>
        <p:spPr bwMode="auto">
          <a:xfrm>
            <a:off x="3444164" y="3027296"/>
            <a:ext cx="310561"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59" name="Line 442">
            <a:extLst>
              <a:ext uri="{FF2B5EF4-FFF2-40B4-BE49-F238E27FC236}">
                <a16:creationId xmlns:a16="http://schemas.microsoft.com/office/drawing/2014/main" id="{F4C72A71-45CE-4A84-B1F5-5AF3D64DB43A}"/>
              </a:ext>
            </a:extLst>
          </p:cNvPr>
          <p:cNvSpPr>
            <a:spLocks noChangeShapeType="1"/>
          </p:cNvSpPr>
          <p:nvPr/>
        </p:nvSpPr>
        <p:spPr bwMode="auto">
          <a:xfrm flipH="1">
            <a:off x="3467604" y="3006788"/>
            <a:ext cx="21974"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60" name="Line 443">
            <a:extLst>
              <a:ext uri="{FF2B5EF4-FFF2-40B4-BE49-F238E27FC236}">
                <a16:creationId xmlns:a16="http://schemas.microsoft.com/office/drawing/2014/main" id="{96E51AA9-C419-4C76-8C46-19D50FD83AE3}"/>
              </a:ext>
            </a:extLst>
          </p:cNvPr>
          <p:cNvSpPr>
            <a:spLocks noChangeShapeType="1"/>
          </p:cNvSpPr>
          <p:nvPr/>
        </p:nvSpPr>
        <p:spPr bwMode="auto">
          <a:xfrm flipH="1">
            <a:off x="3505691" y="3006788"/>
            <a:ext cx="23438"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61" name="Line 444">
            <a:extLst>
              <a:ext uri="{FF2B5EF4-FFF2-40B4-BE49-F238E27FC236}">
                <a16:creationId xmlns:a16="http://schemas.microsoft.com/office/drawing/2014/main" id="{2022F406-860A-42F3-B309-BD1CF9C53F8F}"/>
              </a:ext>
            </a:extLst>
          </p:cNvPr>
          <p:cNvSpPr>
            <a:spLocks noChangeShapeType="1"/>
          </p:cNvSpPr>
          <p:nvPr/>
        </p:nvSpPr>
        <p:spPr bwMode="auto">
          <a:xfrm flipH="1">
            <a:off x="3545244" y="3006788"/>
            <a:ext cx="23438"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62" name="Freeform 445">
            <a:extLst>
              <a:ext uri="{FF2B5EF4-FFF2-40B4-BE49-F238E27FC236}">
                <a16:creationId xmlns:a16="http://schemas.microsoft.com/office/drawing/2014/main" id="{BE09606D-6AFE-40F7-9DA4-916894770BAC}"/>
              </a:ext>
            </a:extLst>
          </p:cNvPr>
          <p:cNvSpPr>
            <a:spLocks noChangeArrowheads="1"/>
          </p:cNvSpPr>
          <p:nvPr/>
        </p:nvSpPr>
        <p:spPr bwMode="auto">
          <a:xfrm>
            <a:off x="4128278" y="2992139"/>
            <a:ext cx="218272" cy="272474"/>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63" name="Freeform 446">
            <a:extLst>
              <a:ext uri="{FF2B5EF4-FFF2-40B4-BE49-F238E27FC236}">
                <a16:creationId xmlns:a16="http://schemas.microsoft.com/office/drawing/2014/main" id="{10AF8F2A-FF5A-4FFA-819E-499B45397A28}"/>
              </a:ext>
            </a:extLst>
          </p:cNvPr>
          <p:cNvSpPr>
            <a:spLocks noChangeArrowheads="1"/>
          </p:cNvSpPr>
          <p:nvPr/>
        </p:nvSpPr>
        <p:spPr bwMode="auto">
          <a:xfrm>
            <a:off x="4186875" y="2954050"/>
            <a:ext cx="99614" cy="62991"/>
          </a:xfrm>
          <a:custGeom>
            <a:avLst/>
            <a:gdLst>
              <a:gd name="T0" fmla="*/ 209 w 300"/>
              <a:gd name="T1" fmla="*/ 67 h 188"/>
              <a:gd name="T2" fmla="*/ 209 w 300"/>
              <a:gd name="T3" fmla="*/ 0 h 188"/>
              <a:gd name="T4" fmla="*/ 90 w 300"/>
              <a:gd name="T5" fmla="*/ 0 h 188"/>
              <a:gd name="T6" fmla="*/ 90 w 300"/>
              <a:gd name="T7" fmla="*/ 67 h 188"/>
              <a:gd name="T8" fmla="*/ 30 w 300"/>
              <a:gd name="T9" fmla="*/ 67 h 188"/>
              <a:gd name="T10" fmla="*/ 0 w 300"/>
              <a:gd name="T11" fmla="*/ 187 h 188"/>
              <a:gd name="T12" fmla="*/ 299 w 300"/>
              <a:gd name="T13" fmla="*/ 187 h 188"/>
              <a:gd name="T14" fmla="*/ 269 w 300"/>
              <a:gd name="T15" fmla="*/ 67 h 188"/>
              <a:gd name="T16" fmla="*/ 209 w 300"/>
              <a:gd name="T17" fmla="*/ 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67"/>
                </a:moveTo>
                <a:lnTo>
                  <a:pt x="209" y="0"/>
                </a:lnTo>
                <a:lnTo>
                  <a:pt x="90" y="0"/>
                </a:lnTo>
                <a:lnTo>
                  <a:pt x="90" y="67"/>
                </a:lnTo>
                <a:lnTo>
                  <a:pt x="30" y="67"/>
                </a:lnTo>
                <a:lnTo>
                  <a:pt x="0" y="187"/>
                </a:lnTo>
                <a:lnTo>
                  <a:pt x="299" y="187"/>
                </a:lnTo>
                <a:lnTo>
                  <a:pt x="269" y="67"/>
                </a:lnTo>
                <a:lnTo>
                  <a:pt x="209" y="67"/>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64" name="Line 447">
            <a:extLst>
              <a:ext uri="{FF2B5EF4-FFF2-40B4-BE49-F238E27FC236}">
                <a16:creationId xmlns:a16="http://schemas.microsoft.com/office/drawing/2014/main" id="{57596B81-DACB-45C7-B132-3FFB38247FBF}"/>
              </a:ext>
            </a:extLst>
          </p:cNvPr>
          <p:cNvSpPr>
            <a:spLocks noChangeShapeType="1"/>
          </p:cNvSpPr>
          <p:nvPr/>
        </p:nvSpPr>
        <p:spPr bwMode="auto">
          <a:xfrm>
            <a:off x="4838759" y="3071243"/>
            <a:ext cx="10986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65" name="Line 448">
            <a:extLst>
              <a:ext uri="{FF2B5EF4-FFF2-40B4-BE49-F238E27FC236}">
                <a16:creationId xmlns:a16="http://schemas.microsoft.com/office/drawing/2014/main" id="{B3E01289-92E1-4CFF-B6A3-9794227D4D4C}"/>
              </a:ext>
            </a:extLst>
          </p:cNvPr>
          <p:cNvSpPr>
            <a:spLocks noChangeShapeType="1"/>
          </p:cNvSpPr>
          <p:nvPr/>
        </p:nvSpPr>
        <p:spPr bwMode="auto">
          <a:xfrm>
            <a:off x="4838759" y="3121051"/>
            <a:ext cx="10986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66" name="Line 449">
            <a:extLst>
              <a:ext uri="{FF2B5EF4-FFF2-40B4-BE49-F238E27FC236}">
                <a16:creationId xmlns:a16="http://schemas.microsoft.com/office/drawing/2014/main" id="{6167D594-BCA2-492E-B97A-2139105768FC}"/>
              </a:ext>
            </a:extLst>
          </p:cNvPr>
          <p:cNvSpPr>
            <a:spLocks noChangeShapeType="1"/>
          </p:cNvSpPr>
          <p:nvPr/>
        </p:nvSpPr>
        <p:spPr bwMode="auto">
          <a:xfrm>
            <a:off x="4838759" y="3170857"/>
            <a:ext cx="10986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67" name="Line 450">
            <a:extLst>
              <a:ext uri="{FF2B5EF4-FFF2-40B4-BE49-F238E27FC236}">
                <a16:creationId xmlns:a16="http://schemas.microsoft.com/office/drawing/2014/main" id="{D7E49D42-F860-4B43-BC8D-B0C4CADE83BC}"/>
              </a:ext>
            </a:extLst>
          </p:cNvPr>
          <p:cNvSpPr>
            <a:spLocks noChangeShapeType="1"/>
          </p:cNvSpPr>
          <p:nvPr/>
        </p:nvSpPr>
        <p:spPr bwMode="auto">
          <a:xfrm>
            <a:off x="4838759" y="3220665"/>
            <a:ext cx="10986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68" name="Line 451">
            <a:extLst>
              <a:ext uri="{FF2B5EF4-FFF2-40B4-BE49-F238E27FC236}">
                <a16:creationId xmlns:a16="http://schemas.microsoft.com/office/drawing/2014/main" id="{B8D2CE49-760D-486D-B0EB-0F40D42C43D6}"/>
              </a:ext>
            </a:extLst>
          </p:cNvPr>
          <p:cNvSpPr>
            <a:spLocks noChangeShapeType="1"/>
          </p:cNvSpPr>
          <p:nvPr/>
        </p:nvSpPr>
        <p:spPr bwMode="auto">
          <a:xfrm flipH="1">
            <a:off x="4797742" y="3071243"/>
            <a:ext cx="23438"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69" name="Line 452">
            <a:extLst>
              <a:ext uri="{FF2B5EF4-FFF2-40B4-BE49-F238E27FC236}">
                <a16:creationId xmlns:a16="http://schemas.microsoft.com/office/drawing/2014/main" id="{0813B1ED-BF02-455E-A64C-9741CAF8EDED}"/>
              </a:ext>
            </a:extLst>
          </p:cNvPr>
          <p:cNvSpPr>
            <a:spLocks noChangeShapeType="1"/>
          </p:cNvSpPr>
          <p:nvPr/>
        </p:nvSpPr>
        <p:spPr bwMode="auto">
          <a:xfrm flipH="1">
            <a:off x="4797742" y="3121051"/>
            <a:ext cx="23438"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70" name="Line 453">
            <a:extLst>
              <a:ext uri="{FF2B5EF4-FFF2-40B4-BE49-F238E27FC236}">
                <a16:creationId xmlns:a16="http://schemas.microsoft.com/office/drawing/2014/main" id="{76B79484-7763-48BF-9923-D5930325B3E4}"/>
              </a:ext>
            </a:extLst>
          </p:cNvPr>
          <p:cNvSpPr>
            <a:spLocks noChangeShapeType="1"/>
          </p:cNvSpPr>
          <p:nvPr/>
        </p:nvSpPr>
        <p:spPr bwMode="auto">
          <a:xfrm flipH="1">
            <a:off x="4797742" y="3170857"/>
            <a:ext cx="23438"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71" name="Line 454">
            <a:extLst>
              <a:ext uri="{FF2B5EF4-FFF2-40B4-BE49-F238E27FC236}">
                <a16:creationId xmlns:a16="http://schemas.microsoft.com/office/drawing/2014/main" id="{8A328A2F-2135-4A42-9611-43094C7B6D43}"/>
              </a:ext>
            </a:extLst>
          </p:cNvPr>
          <p:cNvSpPr>
            <a:spLocks noChangeShapeType="1"/>
          </p:cNvSpPr>
          <p:nvPr/>
        </p:nvSpPr>
        <p:spPr bwMode="auto">
          <a:xfrm flipH="1">
            <a:off x="4797742" y="3220665"/>
            <a:ext cx="23438"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72" name="Freeform 455">
            <a:extLst>
              <a:ext uri="{FF2B5EF4-FFF2-40B4-BE49-F238E27FC236}">
                <a16:creationId xmlns:a16="http://schemas.microsoft.com/office/drawing/2014/main" id="{E378DCA5-3A89-4EC3-81CE-0D88EA6626E2}"/>
              </a:ext>
            </a:extLst>
          </p:cNvPr>
          <p:cNvSpPr>
            <a:spLocks noChangeArrowheads="1"/>
          </p:cNvSpPr>
          <p:nvPr/>
        </p:nvSpPr>
        <p:spPr bwMode="auto">
          <a:xfrm>
            <a:off x="4765514" y="2992139"/>
            <a:ext cx="221202" cy="272474"/>
          </a:xfrm>
          <a:custGeom>
            <a:avLst/>
            <a:gdLst>
              <a:gd name="T0" fmla="*/ 194 w 665"/>
              <a:gd name="T1" fmla="*/ 0 h 822"/>
              <a:gd name="T2" fmla="*/ 0 w 665"/>
              <a:gd name="T3" fmla="*/ 0 h 822"/>
              <a:gd name="T4" fmla="*/ 0 w 665"/>
              <a:gd name="T5" fmla="*/ 821 h 822"/>
              <a:gd name="T6" fmla="*/ 664 w 665"/>
              <a:gd name="T7" fmla="*/ 821 h 822"/>
              <a:gd name="T8" fmla="*/ 664 w 665"/>
              <a:gd name="T9" fmla="*/ 0 h 822"/>
              <a:gd name="T10" fmla="*/ 462 w 665"/>
              <a:gd name="T11" fmla="*/ 0 h 822"/>
            </a:gdLst>
            <a:ahLst/>
            <a:cxnLst>
              <a:cxn ang="0">
                <a:pos x="T0" y="T1"/>
              </a:cxn>
              <a:cxn ang="0">
                <a:pos x="T2" y="T3"/>
              </a:cxn>
              <a:cxn ang="0">
                <a:pos x="T4" y="T5"/>
              </a:cxn>
              <a:cxn ang="0">
                <a:pos x="T6" y="T7"/>
              </a:cxn>
              <a:cxn ang="0">
                <a:pos x="T8" y="T9"/>
              </a:cxn>
              <a:cxn ang="0">
                <a:pos x="T10" y="T11"/>
              </a:cxn>
            </a:cxnLst>
            <a:rect l="0" t="0" r="r" b="b"/>
            <a:pathLst>
              <a:path w="665" h="822">
                <a:moveTo>
                  <a:pt x="194" y="0"/>
                </a:moveTo>
                <a:lnTo>
                  <a:pt x="0" y="0"/>
                </a:lnTo>
                <a:lnTo>
                  <a:pt x="0" y="821"/>
                </a:lnTo>
                <a:lnTo>
                  <a:pt x="664" y="821"/>
                </a:lnTo>
                <a:lnTo>
                  <a:pt x="664" y="0"/>
                </a:lnTo>
                <a:lnTo>
                  <a:pt x="462"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73" name="Freeform 456">
            <a:extLst>
              <a:ext uri="{FF2B5EF4-FFF2-40B4-BE49-F238E27FC236}">
                <a16:creationId xmlns:a16="http://schemas.microsoft.com/office/drawing/2014/main" id="{5D1696E3-A93C-46B8-97F6-96C30984C7F2}"/>
              </a:ext>
            </a:extLst>
          </p:cNvPr>
          <p:cNvSpPr>
            <a:spLocks noChangeArrowheads="1"/>
          </p:cNvSpPr>
          <p:nvPr/>
        </p:nvSpPr>
        <p:spPr bwMode="auto">
          <a:xfrm>
            <a:off x="4824110" y="2954050"/>
            <a:ext cx="99614" cy="62991"/>
          </a:xfrm>
          <a:custGeom>
            <a:avLst/>
            <a:gdLst>
              <a:gd name="T0" fmla="*/ 209 w 299"/>
              <a:gd name="T1" fmla="*/ 67 h 188"/>
              <a:gd name="T2" fmla="*/ 209 w 299"/>
              <a:gd name="T3" fmla="*/ 0 h 188"/>
              <a:gd name="T4" fmla="*/ 89 w 299"/>
              <a:gd name="T5" fmla="*/ 0 h 188"/>
              <a:gd name="T6" fmla="*/ 89 w 299"/>
              <a:gd name="T7" fmla="*/ 67 h 188"/>
              <a:gd name="T8" fmla="*/ 30 w 299"/>
              <a:gd name="T9" fmla="*/ 67 h 188"/>
              <a:gd name="T10" fmla="*/ 0 w 299"/>
              <a:gd name="T11" fmla="*/ 187 h 188"/>
              <a:gd name="T12" fmla="*/ 298 w 299"/>
              <a:gd name="T13" fmla="*/ 187 h 188"/>
              <a:gd name="T14" fmla="*/ 268 w 299"/>
              <a:gd name="T15" fmla="*/ 67 h 188"/>
              <a:gd name="T16" fmla="*/ 209 w 299"/>
              <a:gd name="T17" fmla="*/ 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88">
                <a:moveTo>
                  <a:pt x="209" y="67"/>
                </a:moveTo>
                <a:lnTo>
                  <a:pt x="209" y="0"/>
                </a:lnTo>
                <a:lnTo>
                  <a:pt x="89" y="0"/>
                </a:lnTo>
                <a:lnTo>
                  <a:pt x="89" y="67"/>
                </a:lnTo>
                <a:lnTo>
                  <a:pt x="30" y="67"/>
                </a:lnTo>
                <a:lnTo>
                  <a:pt x="0" y="187"/>
                </a:lnTo>
                <a:lnTo>
                  <a:pt x="298" y="187"/>
                </a:lnTo>
                <a:lnTo>
                  <a:pt x="268" y="67"/>
                </a:lnTo>
                <a:lnTo>
                  <a:pt x="209" y="67"/>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74" name="Freeform 457">
            <a:extLst>
              <a:ext uri="{FF2B5EF4-FFF2-40B4-BE49-F238E27FC236}">
                <a16:creationId xmlns:a16="http://schemas.microsoft.com/office/drawing/2014/main" id="{F9615B99-E15D-4A61-9DD6-6D8E8D1AF63E}"/>
              </a:ext>
            </a:extLst>
          </p:cNvPr>
          <p:cNvSpPr>
            <a:spLocks noChangeArrowheads="1"/>
          </p:cNvSpPr>
          <p:nvPr/>
        </p:nvSpPr>
        <p:spPr bwMode="auto">
          <a:xfrm>
            <a:off x="5399820" y="2954050"/>
            <a:ext cx="228526" cy="310561"/>
          </a:xfrm>
          <a:custGeom>
            <a:avLst/>
            <a:gdLst>
              <a:gd name="T0" fmla="*/ 209 w 688"/>
              <a:gd name="T1" fmla="*/ 0 h 934"/>
              <a:gd name="T2" fmla="*/ 687 w 688"/>
              <a:gd name="T3" fmla="*/ 0 h 934"/>
              <a:gd name="T4" fmla="*/ 687 w 688"/>
              <a:gd name="T5" fmla="*/ 933 h 934"/>
              <a:gd name="T6" fmla="*/ 0 w 688"/>
              <a:gd name="T7" fmla="*/ 933 h 934"/>
              <a:gd name="T8" fmla="*/ 0 w 688"/>
              <a:gd name="T9" fmla="*/ 217 h 934"/>
              <a:gd name="T10" fmla="*/ 209 w 688"/>
              <a:gd name="T11" fmla="*/ 0 h 934"/>
            </a:gdLst>
            <a:ahLst/>
            <a:cxnLst>
              <a:cxn ang="0">
                <a:pos x="T0" y="T1"/>
              </a:cxn>
              <a:cxn ang="0">
                <a:pos x="T2" y="T3"/>
              </a:cxn>
              <a:cxn ang="0">
                <a:pos x="T4" y="T5"/>
              </a:cxn>
              <a:cxn ang="0">
                <a:pos x="T6" y="T7"/>
              </a:cxn>
              <a:cxn ang="0">
                <a:pos x="T8" y="T9"/>
              </a:cxn>
              <a:cxn ang="0">
                <a:pos x="T10" y="T11"/>
              </a:cxn>
            </a:cxnLst>
            <a:rect l="0" t="0" r="r" b="b"/>
            <a:pathLst>
              <a:path w="688" h="934">
                <a:moveTo>
                  <a:pt x="209" y="0"/>
                </a:moveTo>
                <a:lnTo>
                  <a:pt x="687" y="0"/>
                </a:lnTo>
                <a:lnTo>
                  <a:pt x="687" y="933"/>
                </a:lnTo>
                <a:lnTo>
                  <a:pt x="0" y="933"/>
                </a:lnTo>
                <a:lnTo>
                  <a:pt x="0" y="217"/>
                </a:lnTo>
                <a:lnTo>
                  <a:pt x="209"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75" name="Freeform 458">
            <a:extLst>
              <a:ext uri="{FF2B5EF4-FFF2-40B4-BE49-F238E27FC236}">
                <a16:creationId xmlns:a16="http://schemas.microsoft.com/office/drawing/2014/main" id="{C657AFFA-F4F0-4031-A411-87D407EE5364}"/>
              </a:ext>
            </a:extLst>
          </p:cNvPr>
          <p:cNvSpPr>
            <a:spLocks noChangeArrowheads="1"/>
          </p:cNvSpPr>
          <p:nvPr/>
        </p:nvSpPr>
        <p:spPr bwMode="auto">
          <a:xfrm>
            <a:off x="5399820" y="2954050"/>
            <a:ext cx="70316" cy="71780"/>
          </a:xfrm>
          <a:custGeom>
            <a:avLst/>
            <a:gdLst>
              <a:gd name="T0" fmla="*/ 0 w 210"/>
              <a:gd name="T1" fmla="*/ 217 h 218"/>
              <a:gd name="T2" fmla="*/ 209 w 210"/>
              <a:gd name="T3" fmla="*/ 217 h 218"/>
              <a:gd name="T4" fmla="*/ 209 w 210"/>
              <a:gd name="T5" fmla="*/ 0 h 218"/>
            </a:gdLst>
            <a:ahLst/>
            <a:cxnLst>
              <a:cxn ang="0">
                <a:pos x="T0" y="T1"/>
              </a:cxn>
              <a:cxn ang="0">
                <a:pos x="T2" y="T3"/>
              </a:cxn>
              <a:cxn ang="0">
                <a:pos x="T4" y="T5"/>
              </a:cxn>
            </a:cxnLst>
            <a:rect l="0" t="0" r="r" b="b"/>
            <a:pathLst>
              <a:path w="210" h="218">
                <a:moveTo>
                  <a:pt x="0" y="217"/>
                </a:moveTo>
                <a:lnTo>
                  <a:pt x="209" y="217"/>
                </a:lnTo>
                <a:lnTo>
                  <a:pt x="209"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76" name="Freeform 459">
            <a:extLst>
              <a:ext uri="{FF2B5EF4-FFF2-40B4-BE49-F238E27FC236}">
                <a16:creationId xmlns:a16="http://schemas.microsoft.com/office/drawing/2014/main" id="{E2E50555-09F7-46F4-86D2-CD9C7ED5AC08}"/>
              </a:ext>
            </a:extLst>
          </p:cNvPr>
          <p:cNvSpPr>
            <a:spLocks noChangeArrowheads="1"/>
          </p:cNvSpPr>
          <p:nvPr/>
        </p:nvSpPr>
        <p:spPr bwMode="auto">
          <a:xfrm>
            <a:off x="6671363" y="2996532"/>
            <a:ext cx="193368" cy="268079"/>
          </a:xfrm>
          <a:custGeom>
            <a:avLst/>
            <a:gdLst>
              <a:gd name="T0" fmla="*/ 179 w 583"/>
              <a:gd name="T1" fmla="*/ 0 h 807"/>
              <a:gd name="T2" fmla="*/ 582 w 583"/>
              <a:gd name="T3" fmla="*/ 0 h 807"/>
              <a:gd name="T4" fmla="*/ 582 w 583"/>
              <a:gd name="T5" fmla="*/ 806 h 807"/>
              <a:gd name="T6" fmla="*/ 0 w 583"/>
              <a:gd name="T7" fmla="*/ 806 h 807"/>
              <a:gd name="T8" fmla="*/ 0 w 583"/>
              <a:gd name="T9" fmla="*/ 179 h 807"/>
              <a:gd name="T10" fmla="*/ 179 w 583"/>
              <a:gd name="T11" fmla="*/ 0 h 807"/>
            </a:gdLst>
            <a:ahLst/>
            <a:cxnLst>
              <a:cxn ang="0">
                <a:pos x="T0" y="T1"/>
              </a:cxn>
              <a:cxn ang="0">
                <a:pos x="T2" y="T3"/>
              </a:cxn>
              <a:cxn ang="0">
                <a:pos x="T4" y="T5"/>
              </a:cxn>
              <a:cxn ang="0">
                <a:pos x="T6" y="T7"/>
              </a:cxn>
              <a:cxn ang="0">
                <a:pos x="T8" y="T9"/>
              </a:cxn>
              <a:cxn ang="0">
                <a:pos x="T10" y="T11"/>
              </a:cxn>
            </a:cxnLst>
            <a:rect l="0" t="0" r="r" b="b"/>
            <a:pathLst>
              <a:path w="583" h="807">
                <a:moveTo>
                  <a:pt x="179" y="0"/>
                </a:moveTo>
                <a:lnTo>
                  <a:pt x="582" y="0"/>
                </a:lnTo>
                <a:lnTo>
                  <a:pt x="582" y="806"/>
                </a:lnTo>
                <a:lnTo>
                  <a:pt x="0" y="806"/>
                </a:lnTo>
                <a:lnTo>
                  <a:pt x="0" y="179"/>
                </a:lnTo>
                <a:lnTo>
                  <a:pt x="179"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77" name="Freeform 460">
            <a:extLst>
              <a:ext uri="{FF2B5EF4-FFF2-40B4-BE49-F238E27FC236}">
                <a16:creationId xmlns:a16="http://schemas.microsoft.com/office/drawing/2014/main" id="{8FCACF12-CE75-4CBB-A56C-B08E3B28EF00}"/>
              </a:ext>
            </a:extLst>
          </p:cNvPr>
          <p:cNvSpPr>
            <a:spLocks noChangeArrowheads="1"/>
          </p:cNvSpPr>
          <p:nvPr/>
        </p:nvSpPr>
        <p:spPr bwMode="auto">
          <a:xfrm>
            <a:off x="6751932" y="2954050"/>
            <a:ext cx="158211" cy="271008"/>
          </a:xfrm>
          <a:custGeom>
            <a:avLst/>
            <a:gdLst>
              <a:gd name="T0" fmla="*/ 0 w 478"/>
              <a:gd name="T1" fmla="*/ 82 h 815"/>
              <a:gd name="T2" fmla="*/ 74 w 478"/>
              <a:gd name="T3" fmla="*/ 0 h 815"/>
              <a:gd name="T4" fmla="*/ 477 w 478"/>
              <a:gd name="T5" fmla="*/ 0 h 815"/>
              <a:gd name="T6" fmla="*/ 477 w 478"/>
              <a:gd name="T7" fmla="*/ 814 h 815"/>
              <a:gd name="T8" fmla="*/ 373 w 478"/>
              <a:gd name="T9" fmla="*/ 814 h 815"/>
            </a:gdLst>
            <a:ahLst/>
            <a:cxnLst>
              <a:cxn ang="0">
                <a:pos x="T0" y="T1"/>
              </a:cxn>
              <a:cxn ang="0">
                <a:pos x="T2" y="T3"/>
              </a:cxn>
              <a:cxn ang="0">
                <a:pos x="T4" y="T5"/>
              </a:cxn>
              <a:cxn ang="0">
                <a:pos x="T6" y="T7"/>
              </a:cxn>
              <a:cxn ang="0">
                <a:pos x="T8" y="T9"/>
              </a:cxn>
            </a:cxnLst>
            <a:rect l="0" t="0" r="r" b="b"/>
            <a:pathLst>
              <a:path w="478" h="815">
                <a:moveTo>
                  <a:pt x="0" y="82"/>
                </a:moveTo>
                <a:lnTo>
                  <a:pt x="74" y="0"/>
                </a:lnTo>
                <a:lnTo>
                  <a:pt x="477" y="0"/>
                </a:lnTo>
                <a:lnTo>
                  <a:pt x="477" y="814"/>
                </a:lnTo>
                <a:lnTo>
                  <a:pt x="373" y="814"/>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78" name="Freeform 461">
            <a:extLst>
              <a:ext uri="{FF2B5EF4-FFF2-40B4-BE49-F238E27FC236}">
                <a16:creationId xmlns:a16="http://schemas.microsoft.com/office/drawing/2014/main" id="{E6C3F41B-B02F-45AE-B6CE-FBAB96C9B52C}"/>
              </a:ext>
            </a:extLst>
          </p:cNvPr>
          <p:cNvSpPr>
            <a:spLocks noChangeArrowheads="1"/>
          </p:cNvSpPr>
          <p:nvPr/>
        </p:nvSpPr>
        <p:spPr bwMode="auto">
          <a:xfrm>
            <a:off x="6671363" y="2996532"/>
            <a:ext cx="60061" cy="60062"/>
          </a:xfrm>
          <a:custGeom>
            <a:avLst/>
            <a:gdLst>
              <a:gd name="T0" fmla="*/ 0 w 180"/>
              <a:gd name="T1" fmla="*/ 179 h 180"/>
              <a:gd name="T2" fmla="*/ 179 w 180"/>
              <a:gd name="T3" fmla="*/ 179 h 180"/>
              <a:gd name="T4" fmla="*/ 179 w 180"/>
              <a:gd name="T5" fmla="*/ 0 h 180"/>
            </a:gdLst>
            <a:ahLst/>
            <a:cxnLst>
              <a:cxn ang="0">
                <a:pos x="T0" y="T1"/>
              </a:cxn>
              <a:cxn ang="0">
                <a:pos x="T2" y="T3"/>
              </a:cxn>
              <a:cxn ang="0">
                <a:pos x="T4" y="T5"/>
              </a:cxn>
            </a:cxnLst>
            <a:rect l="0" t="0" r="r" b="b"/>
            <a:pathLst>
              <a:path w="180" h="180">
                <a:moveTo>
                  <a:pt x="0" y="179"/>
                </a:moveTo>
                <a:lnTo>
                  <a:pt x="179" y="179"/>
                </a:lnTo>
                <a:lnTo>
                  <a:pt x="179"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79" name="Freeform 462">
            <a:extLst>
              <a:ext uri="{FF2B5EF4-FFF2-40B4-BE49-F238E27FC236}">
                <a16:creationId xmlns:a16="http://schemas.microsoft.com/office/drawing/2014/main" id="{D2353DD8-DECB-475F-A62F-346113B48D55}"/>
              </a:ext>
            </a:extLst>
          </p:cNvPr>
          <p:cNvSpPr>
            <a:spLocks noChangeArrowheads="1"/>
          </p:cNvSpPr>
          <p:nvPr/>
        </p:nvSpPr>
        <p:spPr bwMode="auto">
          <a:xfrm>
            <a:off x="6037056" y="2954050"/>
            <a:ext cx="231456" cy="310561"/>
          </a:xfrm>
          <a:custGeom>
            <a:avLst/>
            <a:gdLst>
              <a:gd name="T0" fmla="*/ 209 w 695"/>
              <a:gd name="T1" fmla="*/ 0 h 934"/>
              <a:gd name="T2" fmla="*/ 694 w 695"/>
              <a:gd name="T3" fmla="*/ 0 h 934"/>
              <a:gd name="T4" fmla="*/ 694 w 695"/>
              <a:gd name="T5" fmla="*/ 933 h 934"/>
              <a:gd name="T6" fmla="*/ 0 w 695"/>
              <a:gd name="T7" fmla="*/ 933 h 934"/>
              <a:gd name="T8" fmla="*/ 0 w 695"/>
              <a:gd name="T9" fmla="*/ 217 h 934"/>
              <a:gd name="T10" fmla="*/ 209 w 695"/>
              <a:gd name="T11" fmla="*/ 0 h 934"/>
            </a:gdLst>
            <a:ahLst/>
            <a:cxnLst>
              <a:cxn ang="0">
                <a:pos x="T0" y="T1"/>
              </a:cxn>
              <a:cxn ang="0">
                <a:pos x="T2" y="T3"/>
              </a:cxn>
              <a:cxn ang="0">
                <a:pos x="T4" y="T5"/>
              </a:cxn>
              <a:cxn ang="0">
                <a:pos x="T6" y="T7"/>
              </a:cxn>
              <a:cxn ang="0">
                <a:pos x="T8" y="T9"/>
              </a:cxn>
              <a:cxn ang="0">
                <a:pos x="T10" y="T11"/>
              </a:cxn>
            </a:cxnLst>
            <a:rect l="0" t="0" r="r" b="b"/>
            <a:pathLst>
              <a:path w="695" h="934">
                <a:moveTo>
                  <a:pt x="209" y="0"/>
                </a:moveTo>
                <a:lnTo>
                  <a:pt x="694" y="0"/>
                </a:lnTo>
                <a:lnTo>
                  <a:pt x="694" y="933"/>
                </a:lnTo>
                <a:lnTo>
                  <a:pt x="0" y="933"/>
                </a:lnTo>
                <a:lnTo>
                  <a:pt x="0" y="217"/>
                </a:lnTo>
                <a:lnTo>
                  <a:pt x="209"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80" name="Freeform 463">
            <a:extLst>
              <a:ext uri="{FF2B5EF4-FFF2-40B4-BE49-F238E27FC236}">
                <a16:creationId xmlns:a16="http://schemas.microsoft.com/office/drawing/2014/main" id="{4CAC39CB-7AC1-4B8C-AFC7-70755A8A4DD7}"/>
              </a:ext>
            </a:extLst>
          </p:cNvPr>
          <p:cNvSpPr>
            <a:spLocks noChangeArrowheads="1"/>
          </p:cNvSpPr>
          <p:nvPr/>
        </p:nvSpPr>
        <p:spPr bwMode="auto">
          <a:xfrm>
            <a:off x="6037055" y="2954050"/>
            <a:ext cx="70316" cy="71780"/>
          </a:xfrm>
          <a:custGeom>
            <a:avLst/>
            <a:gdLst>
              <a:gd name="T0" fmla="*/ 0 w 210"/>
              <a:gd name="T1" fmla="*/ 217 h 218"/>
              <a:gd name="T2" fmla="*/ 209 w 210"/>
              <a:gd name="T3" fmla="*/ 217 h 218"/>
              <a:gd name="T4" fmla="*/ 209 w 210"/>
              <a:gd name="T5" fmla="*/ 0 h 218"/>
            </a:gdLst>
            <a:ahLst/>
            <a:cxnLst>
              <a:cxn ang="0">
                <a:pos x="T0" y="T1"/>
              </a:cxn>
              <a:cxn ang="0">
                <a:pos x="T2" y="T3"/>
              </a:cxn>
              <a:cxn ang="0">
                <a:pos x="T4" y="T5"/>
              </a:cxn>
            </a:cxnLst>
            <a:rect l="0" t="0" r="r" b="b"/>
            <a:pathLst>
              <a:path w="210" h="218">
                <a:moveTo>
                  <a:pt x="0" y="217"/>
                </a:moveTo>
                <a:lnTo>
                  <a:pt x="209" y="217"/>
                </a:lnTo>
                <a:lnTo>
                  <a:pt x="209"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81" name="Line 464">
            <a:extLst>
              <a:ext uri="{FF2B5EF4-FFF2-40B4-BE49-F238E27FC236}">
                <a16:creationId xmlns:a16="http://schemas.microsoft.com/office/drawing/2014/main" id="{D3DB2D63-52F9-473A-BD10-C0AB0A4DB9BA}"/>
              </a:ext>
            </a:extLst>
          </p:cNvPr>
          <p:cNvSpPr>
            <a:spLocks noChangeShapeType="1"/>
          </p:cNvSpPr>
          <p:nvPr/>
        </p:nvSpPr>
        <p:spPr bwMode="auto">
          <a:xfrm>
            <a:off x="6151319" y="3021437"/>
            <a:ext cx="68851"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82" name="Line 465">
            <a:extLst>
              <a:ext uri="{FF2B5EF4-FFF2-40B4-BE49-F238E27FC236}">
                <a16:creationId xmlns:a16="http://schemas.microsoft.com/office/drawing/2014/main" id="{2362A647-D7E5-4DA2-B0DE-ACC3CE74F730}"/>
              </a:ext>
            </a:extLst>
          </p:cNvPr>
          <p:cNvSpPr>
            <a:spLocks noChangeShapeType="1"/>
          </p:cNvSpPr>
          <p:nvPr/>
        </p:nvSpPr>
        <p:spPr bwMode="auto">
          <a:xfrm>
            <a:off x="6082468" y="3071243"/>
            <a:ext cx="139166"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83" name="Line 466">
            <a:extLst>
              <a:ext uri="{FF2B5EF4-FFF2-40B4-BE49-F238E27FC236}">
                <a16:creationId xmlns:a16="http://schemas.microsoft.com/office/drawing/2014/main" id="{EF22C55A-81A5-42E1-B5E4-7218D5D226CF}"/>
              </a:ext>
            </a:extLst>
          </p:cNvPr>
          <p:cNvSpPr>
            <a:spLocks noChangeShapeType="1"/>
          </p:cNvSpPr>
          <p:nvPr/>
        </p:nvSpPr>
        <p:spPr bwMode="auto">
          <a:xfrm>
            <a:off x="6082468" y="3121051"/>
            <a:ext cx="139166"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84" name="Line 467">
            <a:extLst>
              <a:ext uri="{FF2B5EF4-FFF2-40B4-BE49-F238E27FC236}">
                <a16:creationId xmlns:a16="http://schemas.microsoft.com/office/drawing/2014/main" id="{26FFE3EC-24EA-4D65-A0EC-FAD5DCF6C5D5}"/>
              </a:ext>
            </a:extLst>
          </p:cNvPr>
          <p:cNvSpPr>
            <a:spLocks noChangeShapeType="1"/>
          </p:cNvSpPr>
          <p:nvPr/>
        </p:nvSpPr>
        <p:spPr bwMode="auto">
          <a:xfrm>
            <a:off x="6082468" y="3170857"/>
            <a:ext cx="139166"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85" name="Line 468">
            <a:extLst>
              <a:ext uri="{FF2B5EF4-FFF2-40B4-BE49-F238E27FC236}">
                <a16:creationId xmlns:a16="http://schemas.microsoft.com/office/drawing/2014/main" id="{7B9043F3-7334-4DD0-B332-7620F3E626D1}"/>
              </a:ext>
            </a:extLst>
          </p:cNvPr>
          <p:cNvSpPr>
            <a:spLocks noChangeShapeType="1"/>
          </p:cNvSpPr>
          <p:nvPr/>
        </p:nvSpPr>
        <p:spPr bwMode="auto">
          <a:xfrm>
            <a:off x="6082468" y="3220665"/>
            <a:ext cx="139166"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nvGrpSpPr>
          <p:cNvPr id="286" name="Group 27">
            <a:extLst>
              <a:ext uri="{FF2B5EF4-FFF2-40B4-BE49-F238E27FC236}">
                <a16:creationId xmlns:a16="http://schemas.microsoft.com/office/drawing/2014/main" id="{A2B7F124-0AA5-441E-ADAA-098EE4B12504}"/>
              </a:ext>
            </a:extLst>
          </p:cNvPr>
          <p:cNvGrpSpPr/>
          <p:nvPr/>
        </p:nvGrpSpPr>
        <p:grpSpPr>
          <a:xfrm>
            <a:off x="3444164" y="3614724"/>
            <a:ext cx="310561" cy="271009"/>
            <a:chOff x="6885153" y="7021098"/>
            <a:chExt cx="621122" cy="542018"/>
          </a:xfrm>
        </p:grpSpPr>
        <p:sp>
          <p:nvSpPr>
            <p:cNvPr id="287" name="Line 469">
              <a:extLst>
                <a:ext uri="{FF2B5EF4-FFF2-40B4-BE49-F238E27FC236}">
                  <a16:creationId xmlns:a16="http://schemas.microsoft.com/office/drawing/2014/main" id="{AA012696-37D2-486A-B224-1D65ED901615}"/>
                </a:ext>
              </a:extLst>
            </p:cNvPr>
            <p:cNvSpPr>
              <a:spLocks noChangeShapeType="1"/>
            </p:cNvSpPr>
            <p:nvPr/>
          </p:nvSpPr>
          <p:spPr bwMode="auto">
            <a:xfrm>
              <a:off x="6973050" y="7129503"/>
              <a:ext cx="442403" cy="292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88" name="Line 470">
              <a:extLst>
                <a:ext uri="{FF2B5EF4-FFF2-40B4-BE49-F238E27FC236}">
                  <a16:creationId xmlns:a16="http://schemas.microsoft.com/office/drawing/2014/main" id="{B2424637-5BF1-4CE6-B6C7-B21E69B8C286}"/>
                </a:ext>
              </a:extLst>
            </p:cNvPr>
            <p:cNvSpPr>
              <a:spLocks noChangeShapeType="1"/>
            </p:cNvSpPr>
            <p:nvPr/>
          </p:nvSpPr>
          <p:spPr bwMode="auto">
            <a:xfrm>
              <a:off x="6973050" y="7229116"/>
              <a:ext cx="442403" cy="292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89" name="Line 471">
              <a:extLst>
                <a:ext uri="{FF2B5EF4-FFF2-40B4-BE49-F238E27FC236}">
                  <a16:creationId xmlns:a16="http://schemas.microsoft.com/office/drawing/2014/main" id="{6FA86910-F6DA-40EF-AC31-E917445C4E71}"/>
                </a:ext>
              </a:extLst>
            </p:cNvPr>
            <p:cNvSpPr>
              <a:spLocks noChangeShapeType="1"/>
            </p:cNvSpPr>
            <p:nvPr/>
          </p:nvSpPr>
          <p:spPr bwMode="auto">
            <a:xfrm>
              <a:off x="6973050" y="7328731"/>
              <a:ext cx="442403" cy="292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90" name="Freeform 472">
              <a:extLst>
                <a:ext uri="{FF2B5EF4-FFF2-40B4-BE49-F238E27FC236}">
                  <a16:creationId xmlns:a16="http://schemas.microsoft.com/office/drawing/2014/main" id="{1EED7E1B-CBEE-49ED-B8F6-B09ADBA00884}"/>
                </a:ext>
              </a:extLst>
            </p:cNvPr>
            <p:cNvSpPr>
              <a:spLocks noChangeArrowheads="1"/>
            </p:cNvSpPr>
            <p:nvPr/>
          </p:nvSpPr>
          <p:spPr bwMode="auto">
            <a:xfrm>
              <a:off x="6885153" y="7021098"/>
              <a:ext cx="621122" cy="542018"/>
            </a:xfrm>
            <a:custGeom>
              <a:avLst/>
              <a:gdLst>
                <a:gd name="T0" fmla="*/ 463 w 934"/>
                <a:gd name="T1" fmla="*/ 634 h 814"/>
                <a:gd name="T2" fmla="*/ 933 w 934"/>
                <a:gd name="T3" fmla="*/ 634 h 814"/>
                <a:gd name="T4" fmla="*/ 933 w 934"/>
                <a:gd name="T5" fmla="*/ 0 h 814"/>
                <a:gd name="T6" fmla="*/ 0 w 934"/>
                <a:gd name="T7" fmla="*/ 0 h 814"/>
                <a:gd name="T8" fmla="*/ 0 w 934"/>
                <a:gd name="T9" fmla="*/ 634 h 814"/>
                <a:gd name="T10" fmla="*/ 254 w 934"/>
                <a:gd name="T11" fmla="*/ 634 h 814"/>
                <a:gd name="T12" fmla="*/ 254 w 934"/>
                <a:gd name="T13" fmla="*/ 813 h 814"/>
                <a:gd name="T14" fmla="*/ 463 w 934"/>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4">
                  <a:moveTo>
                    <a:pt x="463" y="634"/>
                  </a:moveTo>
                  <a:lnTo>
                    <a:pt x="933" y="634"/>
                  </a:lnTo>
                  <a:lnTo>
                    <a:pt x="933" y="0"/>
                  </a:lnTo>
                  <a:lnTo>
                    <a:pt x="0" y="0"/>
                  </a:lnTo>
                  <a:lnTo>
                    <a:pt x="0" y="634"/>
                  </a:lnTo>
                  <a:lnTo>
                    <a:pt x="254" y="634"/>
                  </a:lnTo>
                  <a:lnTo>
                    <a:pt x="254" y="813"/>
                  </a:lnTo>
                  <a:lnTo>
                    <a:pt x="463" y="634"/>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grpSp>
      <p:sp>
        <p:nvSpPr>
          <p:cNvPr id="291" name="Freeform 473">
            <a:extLst>
              <a:ext uri="{FF2B5EF4-FFF2-40B4-BE49-F238E27FC236}">
                <a16:creationId xmlns:a16="http://schemas.microsoft.com/office/drawing/2014/main" id="{60E17B65-F268-4513-BDB0-D93EE4920FE7}"/>
              </a:ext>
            </a:extLst>
          </p:cNvPr>
          <p:cNvSpPr>
            <a:spLocks noChangeArrowheads="1"/>
          </p:cNvSpPr>
          <p:nvPr/>
        </p:nvSpPr>
        <p:spPr bwMode="auto">
          <a:xfrm>
            <a:off x="6018013" y="2318280"/>
            <a:ext cx="271008" cy="199228"/>
          </a:xfrm>
          <a:custGeom>
            <a:avLst/>
            <a:gdLst>
              <a:gd name="T0" fmla="*/ 0 w 815"/>
              <a:gd name="T1" fmla="*/ 597 h 598"/>
              <a:gd name="T2" fmla="*/ 90 w 815"/>
              <a:gd name="T3" fmla="*/ 0 h 598"/>
              <a:gd name="T4" fmla="*/ 724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0" y="0"/>
                </a:lnTo>
                <a:lnTo>
                  <a:pt x="724" y="0"/>
                </a:lnTo>
                <a:lnTo>
                  <a:pt x="814" y="597"/>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92" name="Freeform 474">
            <a:extLst>
              <a:ext uri="{FF2B5EF4-FFF2-40B4-BE49-F238E27FC236}">
                <a16:creationId xmlns:a16="http://schemas.microsoft.com/office/drawing/2014/main" id="{4F501135-0333-4393-8E8C-21DF8A481649}"/>
              </a:ext>
            </a:extLst>
          </p:cNvPr>
          <p:cNvSpPr>
            <a:spLocks noChangeArrowheads="1"/>
          </p:cNvSpPr>
          <p:nvPr/>
        </p:nvSpPr>
        <p:spPr bwMode="auto">
          <a:xfrm>
            <a:off x="6018013" y="2516042"/>
            <a:ext cx="271008" cy="111333"/>
          </a:xfrm>
          <a:custGeom>
            <a:avLst/>
            <a:gdLst>
              <a:gd name="T0" fmla="*/ 239 w 815"/>
              <a:gd name="T1" fmla="*/ 0 h 337"/>
              <a:gd name="T2" fmla="*/ 239 w 815"/>
              <a:gd name="T3" fmla="*/ 0 h 337"/>
              <a:gd name="T4" fmla="*/ 403 w 815"/>
              <a:gd name="T5" fmla="*/ 172 h 337"/>
              <a:gd name="T6" fmla="*/ 567 w 815"/>
              <a:gd name="T7" fmla="*/ 0 h 337"/>
              <a:gd name="T8" fmla="*/ 814 w 815"/>
              <a:gd name="T9" fmla="*/ 0 h 337"/>
              <a:gd name="T10" fmla="*/ 814 w 815"/>
              <a:gd name="T11" fmla="*/ 336 h 337"/>
              <a:gd name="T12" fmla="*/ 0 w 815"/>
              <a:gd name="T13" fmla="*/ 336 h 337"/>
              <a:gd name="T14" fmla="*/ 0 w 815"/>
              <a:gd name="T15" fmla="*/ 0 h 337"/>
              <a:gd name="T16" fmla="*/ 239 w 815"/>
              <a:gd name="T17"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5" h="337">
                <a:moveTo>
                  <a:pt x="239" y="0"/>
                </a:moveTo>
                <a:lnTo>
                  <a:pt x="239" y="0"/>
                </a:lnTo>
                <a:cubicBezTo>
                  <a:pt x="239" y="97"/>
                  <a:pt x="313" y="172"/>
                  <a:pt x="403" y="172"/>
                </a:cubicBezTo>
                <a:cubicBezTo>
                  <a:pt x="500" y="172"/>
                  <a:pt x="567" y="97"/>
                  <a:pt x="567" y="0"/>
                </a:cubicBezTo>
                <a:cubicBezTo>
                  <a:pt x="814" y="0"/>
                  <a:pt x="814" y="0"/>
                  <a:pt x="814" y="0"/>
                </a:cubicBezTo>
                <a:cubicBezTo>
                  <a:pt x="814" y="336"/>
                  <a:pt x="814" y="336"/>
                  <a:pt x="814" y="336"/>
                </a:cubicBezTo>
                <a:cubicBezTo>
                  <a:pt x="0" y="336"/>
                  <a:pt x="0" y="336"/>
                  <a:pt x="0" y="336"/>
                </a:cubicBezTo>
                <a:cubicBezTo>
                  <a:pt x="0" y="0"/>
                  <a:pt x="0" y="0"/>
                  <a:pt x="0" y="0"/>
                </a:cubicBezTo>
                <a:lnTo>
                  <a:pt x="239"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93" name="Freeform 475">
            <a:extLst>
              <a:ext uri="{FF2B5EF4-FFF2-40B4-BE49-F238E27FC236}">
                <a16:creationId xmlns:a16="http://schemas.microsoft.com/office/drawing/2014/main" id="{D11FACAE-5DFF-4DB9-838C-0C43EE5592A3}"/>
              </a:ext>
            </a:extLst>
          </p:cNvPr>
          <p:cNvSpPr>
            <a:spLocks noChangeArrowheads="1"/>
          </p:cNvSpPr>
          <p:nvPr/>
        </p:nvSpPr>
        <p:spPr bwMode="auto">
          <a:xfrm>
            <a:off x="6656713" y="2318280"/>
            <a:ext cx="268078" cy="199228"/>
          </a:xfrm>
          <a:custGeom>
            <a:avLst/>
            <a:gdLst>
              <a:gd name="T0" fmla="*/ 0 w 807"/>
              <a:gd name="T1" fmla="*/ 597 h 598"/>
              <a:gd name="T2" fmla="*/ 89 w 807"/>
              <a:gd name="T3" fmla="*/ 0 h 598"/>
              <a:gd name="T4" fmla="*/ 716 w 807"/>
              <a:gd name="T5" fmla="*/ 0 h 598"/>
              <a:gd name="T6" fmla="*/ 806 w 807"/>
              <a:gd name="T7" fmla="*/ 597 h 598"/>
            </a:gdLst>
            <a:ahLst/>
            <a:cxnLst>
              <a:cxn ang="0">
                <a:pos x="T0" y="T1"/>
              </a:cxn>
              <a:cxn ang="0">
                <a:pos x="T2" y="T3"/>
              </a:cxn>
              <a:cxn ang="0">
                <a:pos x="T4" y="T5"/>
              </a:cxn>
              <a:cxn ang="0">
                <a:pos x="T6" y="T7"/>
              </a:cxn>
            </a:cxnLst>
            <a:rect l="0" t="0" r="r" b="b"/>
            <a:pathLst>
              <a:path w="807" h="598">
                <a:moveTo>
                  <a:pt x="0" y="597"/>
                </a:moveTo>
                <a:lnTo>
                  <a:pt x="89" y="0"/>
                </a:lnTo>
                <a:lnTo>
                  <a:pt x="716" y="0"/>
                </a:lnTo>
                <a:lnTo>
                  <a:pt x="806" y="597"/>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94" name="Freeform 476">
            <a:extLst>
              <a:ext uri="{FF2B5EF4-FFF2-40B4-BE49-F238E27FC236}">
                <a16:creationId xmlns:a16="http://schemas.microsoft.com/office/drawing/2014/main" id="{8550DEBA-72B0-4DE9-B9E0-8785CD6DD215}"/>
              </a:ext>
            </a:extLst>
          </p:cNvPr>
          <p:cNvSpPr>
            <a:spLocks noChangeArrowheads="1"/>
          </p:cNvSpPr>
          <p:nvPr/>
        </p:nvSpPr>
        <p:spPr bwMode="auto">
          <a:xfrm>
            <a:off x="6656713" y="2516042"/>
            <a:ext cx="268078" cy="111333"/>
          </a:xfrm>
          <a:custGeom>
            <a:avLst/>
            <a:gdLst>
              <a:gd name="T0" fmla="*/ 239 w 807"/>
              <a:gd name="T1" fmla="*/ 0 h 337"/>
              <a:gd name="T2" fmla="*/ 239 w 807"/>
              <a:gd name="T3" fmla="*/ 0 h 337"/>
              <a:gd name="T4" fmla="*/ 403 w 807"/>
              <a:gd name="T5" fmla="*/ 172 h 337"/>
              <a:gd name="T6" fmla="*/ 567 w 807"/>
              <a:gd name="T7" fmla="*/ 0 h 337"/>
              <a:gd name="T8" fmla="*/ 806 w 807"/>
              <a:gd name="T9" fmla="*/ 0 h 337"/>
              <a:gd name="T10" fmla="*/ 806 w 807"/>
              <a:gd name="T11" fmla="*/ 336 h 337"/>
              <a:gd name="T12" fmla="*/ 0 w 807"/>
              <a:gd name="T13" fmla="*/ 336 h 337"/>
              <a:gd name="T14" fmla="*/ 0 w 807"/>
              <a:gd name="T15" fmla="*/ 0 h 337"/>
              <a:gd name="T16" fmla="*/ 239 w 807"/>
              <a:gd name="T17"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7" h="337">
                <a:moveTo>
                  <a:pt x="239" y="0"/>
                </a:moveTo>
                <a:lnTo>
                  <a:pt x="239" y="0"/>
                </a:lnTo>
                <a:cubicBezTo>
                  <a:pt x="239" y="97"/>
                  <a:pt x="313" y="172"/>
                  <a:pt x="403" y="172"/>
                </a:cubicBezTo>
                <a:cubicBezTo>
                  <a:pt x="493" y="172"/>
                  <a:pt x="567" y="97"/>
                  <a:pt x="567" y="0"/>
                </a:cubicBezTo>
                <a:cubicBezTo>
                  <a:pt x="806" y="0"/>
                  <a:pt x="806" y="0"/>
                  <a:pt x="806" y="0"/>
                </a:cubicBezTo>
                <a:cubicBezTo>
                  <a:pt x="806" y="336"/>
                  <a:pt x="806" y="336"/>
                  <a:pt x="806" y="336"/>
                </a:cubicBezTo>
                <a:cubicBezTo>
                  <a:pt x="0" y="336"/>
                  <a:pt x="0" y="336"/>
                  <a:pt x="0" y="336"/>
                </a:cubicBezTo>
                <a:cubicBezTo>
                  <a:pt x="0" y="0"/>
                  <a:pt x="0" y="0"/>
                  <a:pt x="0" y="0"/>
                </a:cubicBezTo>
                <a:lnTo>
                  <a:pt x="239"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95" name="Line 477">
            <a:extLst>
              <a:ext uri="{FF2B5EF4-FFF2-40B4-BE49-F238E27FC236}">
                <a16:creationId xmlns:a16="http://schemas.microsoft.com/office/drawing/2014/main" id="{A9E41D89-B0F8-4CBD-97BF-C5254D11643D}"/>
              </a:ext>
            </a:extLst>
          </p:cNvPr>
          <p:cNvSpPr>
            <a:spLocks noChangeShapeType="1"/>
          </p:cNvSpPr>
          <p:nvPr/>
        </p:nvSpPr>
        <p:spPr bwMode="auto">
          <a:xfrm>
            <a:off x="6691871" y="2466234"/>
            <a:ext cx="199228"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96" name="Line 478">
            <a:extLst>
              <a:ext uri="{FF2B5EF4-FFF2-40B4-BE49-F238E27FC236}">
                <a16:creationId xmlns:a16="http://schemas.microsoft.com/office/drawing/2014/main" id="{25D140B6-8D58-434B-8EF1-2FA8A92AE8DC}"/>
              </a:ext>
            </a:extLst>
          </p:cNvPr>
          <p:cNvSpPr>
            <a:spLocks noChangeShapeType="1"/>
          </p:cNvSpPr>
          <p:nvPr/>
        </p:nvSpPr>
        <p:spPr bwMode="auto">
          <a:xfrm>
            <a:off x="6702125" y="2416428"/>
            <a:ext cx="178719"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97" name="Line 479">
            <a:extLst>
              <a:ext uri="{FF2B5EF4-FFF2-40B4-BE49-F238E27FC236}">
                <a16:creationId xmlns:a16="http://schemas.microsoft.com/office/drawing/2014/main" id="{C11AD350-031D-4E78-87C8-0912529F5406}"/>
              </a:ext>
            </a:extLst>
          </p:cNvPr>
          <p:cNvSpPr>
            <a:spLocks noChangeShapeType="1"/>
          </p:cNvSpPr>
          <p:nvPr/>
        </p:nvSpPr>
        <p:spPr bwMode="auto">
          <a:xfrm>
            <a:off x="6710914" y="2366621"/>
            <a:ext cx="158211"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298" name="Freeform 480">
            <a:extLst>
              <a:ext uri="{FF2B5EF4-FFF2-40B4-BE49-F238E27FC236}">
                <a16:creationId xmlns:a16="http://schemas.microsoft.com/office/drawing/2014/main" id="{37577A0E-EFFF-4A45-90C0-25FDF63975FC}"/>
              </a:ext>
            </a:extLst>
          </p:cNvPr>
          <p:cNvSpPr>
            <a:spLocks noChangeArrowheads="1"/>
          </p:cNvSpPr>
          <p:nvPr/>
        </p:nvSpPr>
        <p:spPr bwMode="auto">
          <a:xfrm>
            <a:off x="1526598" y="3027296"/>
            <a:ext cx="271008" cy="208017"/>
          </a:xfrm>
          <a:custGeom>
            <a:avLst/>
            <a:gdLst>
              <a:gd name="T0" fmla="*/ 813 w 814"/>
              <a:gd name="T1" fmla="*/ 627 h 628"/>
              <a:gd name="T2" fmla="*/ 0 w 814"/>
              <a:gd name="T3" fmla="*/ 627 h 628"/>
              <a:gd name="T4" fmla="*/ 0 w 814"/>
              <a:gd name="T5" fmla="*/ 0 h 628"/>
              <a:gd name="T6" fmla="*/ 813 w 814"/>
              <a:gd name="T7" fmla="*/ 0 h 628"/>
              <a:gd name="T8" fmla="*/ 813 w 814"/>
              <a:gd name="T9" fmla="*/ 627 h 628"/>
            </a:gdLst>
            <a:ahLst/>
            <a:cxnLst>
              <a:cxn ang="0">
                <a:pos x="T0" y="T1"/>
              </a:cxn>
              <a:cxn ang="0">
                <a:pos x="T2" y="T3"/>
              </a:cxn>
              <a:cxn ang="0">
                <a:pos x="T4" y="T5"/>
              </a:cxn>
              <a:cxn ang="0">
                <a:pos x="T6" y="T7"/>
              </a:cxn>
              <a:cxn ang="0">
                <a:pos x="T8" y="T9"/>
              </a:cxn>
            </a:cxnLst>
            <a:rect l="0" t="0" r="r" b="b"/>
            <a:pathLst>
              <a:path w="814" h="628">
                <a:moveTo>
                  <a:pt x="813" y="627"/>
                </a:moveTo>
                <a:lnTo>
                  <a:pt x="0" y="627"/>
                </a:lnTo>
                <a:lnTo>
                  <a:pt x="0" y="0"/>
                </a:lnTo>
                <a:lnTo>
                  <a:pt x="813" y="0"/>
                </a:lnTo>
                <a:lnTo>
                  <a:pt x="813" y="627"/>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299" name="Freeform 481">
            <a:extLst>
              <a:ext uri="{FF2B5EF4-FFF2-40B4-BE49-F238E27FC236}">
                <a16:creationId xmlns:a16="http://schemas.microsoft.com/office/drawing/2014/main" id="{FE11E5F8-4607-49E2-ADFC-499F44829E34}"/>
              </a:ext>
            </a:extLst>
          </p:cNvPr>
          <p:cNvSpPr>
            <a:spLocks noChangeArrowheads="1"/>
          </p:cNvSpPr>
          <p:nvPr/>
        </p:nvSpPr>
        <p:spPr bwMode="auto">
          <a:xfrm>
            <a:off x="1579335" y="2986279"/>
            <a:ext cx="257825" cy="213877"/>
          </a:xfrm>
          <a:custGeom>
            <a:avLst/>
            <a:gdLst>
              <a:gd name="T0" fmla="*/ 0 w 778"/>
              <a:gd name="T1" fmla="*/ 75 h 643"/>
              <a:gd name="T2" fmla="*/ 0 w 778"/>
              <a:gd name="T3" fmla="*/ 0 h 643"/>
              <a:gd name="T4" fmla="*/ 777 w 778"/>
              <a:gd name="T5" fmla="*/ 0 h 643"/>
              <a:gd name="T6" fmla="*/ 777 w 778"/>
              <a:gd name="T7" fmla="*/ 642 h 643"/>
              <a:gd name="T8" fmla="*/ 702 w 778"/>
              <a:gd name="T9" fmla="*/ 642 h 643"/>
            </a:gdLst>
            <a:ahLst/>
            <a:cxnLst>
              <a:cxn ang="0">
                <a:pos x="T0" y="T1"/>
              </a:cxn>
              <a:cxn ang="0">
                <a:pos x="T2" y="T3"/>
              </a:cxn>
              <a:cxn ang="0">
                <a:pos x="T4" y="T5"/>
              </a:cxn>
              <a:cxn ang="0">
                <a:pos x="T6" y="T7"/>
              </a:cxn>
              <a:cxn ang="0">
                <a:pos x="T8" y="T9"/>
              </a:cxn>
            </a:cxnLst>
            <a:rect l="0" t="0" r="r" b="b"/>
            <a:pathLst>
              <a:path w="778" h="643">
                <a:moveTo>
                  <a:pt x="0" y="75"/>
                </a:moveTo>
                <a:lnTo>
                  <a:pt x="0" y="0"/>
                </a:lnTo>
                <a:lnTo>
                  <a:pt x="777" y="0"/>
                </a:lnTo>
                <a:lnTo>
                  <a:pt x="777" y="642"/>
                </a:lnTo>
                <a:lnTo>
                  <a:pt x="702" y="642"/>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00" name="Line 482">
            <a:extLst>
              <a:ext uri="{FF2B5EF4-FFF2-40B4-BE49-F238E27FC236}">
                <a16:creationId xmlns:a16="http://schemas.microsoft.com/office/drawing/2014/main" id="{9D250932-4807-4BD3-A4B0-23D3484D7A66}"/>
              </a:ext>
            </a:extLst>
          </p:cNvPr>
          <p:cNvSpPr>
            <a:spLocks noChangeShapeType="1"/>
          </p:cNvSpPr>
          <p:nvPr/>
        </p:nvSpPr>
        <p:spPr bwMode="auto">
          <a:xfrm>
            <a:off x="1526597" y="3066848"/>
            <a:ext cx="269544"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01" name="Line 483">
            <a:extLst>
              <a:ext uri="{FF2B5EF4-FFF2-40B4-BE49-F238E27FC236}">
                <a16:creationId xmlns:a16="http://schemas.microsoft.com/office/drawing/2014/main" id="{3C900848-B6A7-4815-927E-58E086B3979A}"/>
              </a:ext>
            </a:extLst>
          </p:cNvPr>
          <p:cNvSpPr>
            <a:spLocks noChangeShapeType="1"/>
          </p:cNvSpPr>
          <p:nvPr/>
        </p:nvSpPr>
        <p:spPr bwMode="auto">
          <a:xfrm flipH="1">
            <a:off x="1550036" y="3046339"/>
            <a:ext cx="23438"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02" name="Line 484">
            <a:extLst>
              <a:ext uri="{FF2B5EF4-FFF2-40B4-BE49-F238E27FC236}">
                <a16:creationId xmlns:a16="http://schemas.microsoft.com/office/drawing/2014/main" id="{63DBD55C-9157-4290-9FEF-251DCC6AA0E6}"/>
              </a:ext>
            </a:extLst>
          </p:cNvPr>
          <p:cNvSpPr>
            <a:spLocks noChangeShapeType="1"/>
          </p:cNvSpPr>
          <p:nvPr/>
        </p:nvSpPr>
        <p:spPr bwMode="auto">
          <a:xfrm flipH="1">
            <a:off x="1591054" y="3046339"/>
            <a:ext cx="23438"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03" name="Line 485">
            <a:extLst>
              <a:ext uri="{FF2B5EF4-FFF2-40B4-BE49-F238E27FC236}">
                <a16:creationId xmlns:a16="http://schemas.microsoft.com/office/drawing/2014/main" id="{503F22ED-6183-40B1-8703-1552B87136E3}"/>
              </a:ext>
            </a:extLst>
          </p:cNvPr>
          <p:cNvSpPr>
            <a:spLocks noChangeShapeType="1"/>
          </p:cNvSpPr>
          <p:nvPr/>
        </p:nvSpPr>
        <p:spPr bwMode="auto">
          <a:xfrm flipH="1">
            <a:off x="1632071" y="3046339"/>
            <a:ext cx="21973"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04" name="Freeform 486">
            <a:extLst>
              <a:ext uri="{FF2B5EF4-FFF2-40B4-BE49-F238E27FC236}">
                <a16:creationId xmlns:a16="http://schemas.microsoft.com/office/drawing/2014/main" id="{61EAF877-2798-4A62-BF68-6AC1EC2222AE}"/>
              </a:ext>
            </a:extLst>
          </p:cNvPr>
          <p:cNvSpPr>
            <a:spLocks noChangeArrowheads="1"/>
          </p:cNvSpPr>
          <p:nvPr/>
        </p:nvSpPr>
        <p:spPr bwMode="auto">
          <a:xfrm>
            <a:off x="893757" y="2964304"/>
            <a:ext cx="300307" cy="300307"/>
          </a:xfrm>
          <a:custGeom>
            <a:avLst/>
            <a:gdLst>
              <a:gd name="T0" fmla="*/ 448 w 905"/>
              <a:gd name="T1" fmla="*/ 0 h 904"/>
              <a:gd name="T2" fmla="*/ 0 w 905"/>
              <a:gd name="T3" fmla="*/ 455 h 904"/>
              <a:gd name="T4" fmla="*/ 135 w 905"/>
              <a:gd name="T5" fmla="*/ 455 h 904"/>
              <a:gd name="T6" fmla="*/ 135 w 905"/>
              <a:gd name="T7" fmla="*/ 903 h 904"/>
              <a:gd name="T8" fmla="*/ 314 w 905"/>
              <a:gd name="T9" fmla="*/ 903 h 904"/>
              <a:gd name="T10" fmla="*/ 314 w 905"/>
              <a:gd name="T11" fmla="*/ 664 h 904"/>
              <a:gd name="T12" fmla="*/ 553 w 905"/>
              <a:gd name="T13" fmla="*/ 664 h 904"/>
              <a:gd name="T14" fmla="*/ 553 w 905"/>
              <a:gd name="T15" fmla="*/ 903 h 904"/>
              <a:gd name="T16" fmla="*/ 732 w 905"/>
              <a:gd name="T17" fmla="*/ 903 h 904"/>
              <a:gd name="T18" fmla="*/ 732 w 905"/>
              <a:gd name="T19" fmla="*/ 455 h 904"/>
              <a:gd name="T20" fmla="*/ 904 w 905"/>
              <a:gd name="T21" fmla="*/ 455 h 904"/>
              <a:gd name="T22" fmla="*/ 448 w 905"/>
              <a:gd name="T23" fmla="*/ 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5" h="904">
                <a:moveTo>
                  <a:pt x="448" y="0"/>
                </a:moveTo>
                <a:lnTo>
                  <a:pt x="0" y="455"/>
                </a:lnTo>
                <a:lnTo>
                  <a:pt x="135" y="455"/>
                </a:lnTo>
                <a:lnTo>
                  <a:pt x="135" y="903"/>
                </a:lnTo>
                <a:lnTo>
                  <a:pt x="314" y="903"/>
                </a:lnTo>
                <a:lnTo>
                  <a:pt x="314" y="664"/>
                </a:lnTo>
                <a:lnTo>
                  <a:pt x="553" y="664"/>
                </a:lnTo>
                <a:lnTo>
                  <a:pt x="553" y="903"/>
                </a:lnTo>
                <a:lnTo>
                  <a:pt x="732" y="903"/>
                </a:lnTo>
                <a:lnTo>
                  <a:pt x="732" y="455"/>
                </a:lnTo>
                <a:lnTo>
                  <a:pt x="904" y="455"/>
                </a:lnTo>
                <a:lnTo>
                  <a:pt x="448"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05" name="Freeform 487">
            <a:extLst>
              <a:ext uri="{FF2B5EF4-FFF2-40B4-BE49-F238E27FC236}">
                <a16:creationId xmlns:a16="http://schemas.microsoft.com/office/drawing/2014/main" id="{1364BF39-01F0-4BA9-A583-26D6370EF461}"/>
              </a:ext>
            </a:extLst>
          </p:cNvPr>
          <p:cNvSpPr>
            <a:spLocks noChangeArrowheads="1"/>
          </p:cNvSpPr>
          <p:nvPr/>
        </p:nvSpPr>
        <p:spPr bwMode="auto">
          <a:xfrm>
            <a:off x="4079935" y="3594216"/>
            <a:ext cx="200694" cy="199228"/>
          </a:xfrm>
          <a:custGeom>
            <a:avLst/>
            <a:gdLst>
              <a:gd name="T0" fmla="*/ 605 w 606"/>
              <a:gd name="T1" fmla="*/ 299 h 598"/>
              <a:gd name="T2" fmla="*/ 605 w 606"/>
              <a:gd name="T3" fmla="*/ 299 h 598"/>
              <a:gd name="T4" fmla="*/ 306 w 606"/>
              <a:gd name="T5" fmla="*/ 597 h 598"/>
              <a:gd name="T6" fmla="*/ 0 w 606"/>
              <a:gd name="T7" fmla="*/ 299 h 598"/>
              <a:gd name="T8" fmla="*/ 306 w 606"/>
              <a:gd name="T9" fmla="*/ 0 h 598"/>
              <a:gd name="T10" fmla="*/ 605 w 606"/>
              <a:gd name="T11" fmla="*/ 299 h 598"/>
            </a:gdLst>
            <a:ahLst/>
            <a:cxnLst>
              <a:cxn ang="0">
                <a:pos x="T0" y="T1"/>
              </a:cxn>
              <a:cxn ang="0">
                <a:pos x="T2" y="T3"/>
              </a:cxn>
              <a:cxn ang="0">
                <a:pos x="T4" y="T5"/>
              </a:cxn>
              <a:cxn ang="0">
                <a:pos x="T6" y="T7"/>
              </a:cxn>
              <a:cxn ang="0">
                <a:pos x="T8" y="T9"/>
              </a:cxn>
              <a:cxn ang="0">
                <a:pos x="T10" y="T11"/>
              </a:cxn>
            </a:cxnLst>
            <a:rect l="0" t="0" r="r" b="b"/>
            <a:pathLst>
              <a:path w="606" h="598">
                <a:moveTo>
                  <a:pt x="605" y="299"/>
                </a:moveTo>
                <a:lnTo>
                  <a:pt x="605" y="299"/>
                </a:lnTo>
                <a:cubicBezTo>
                  <a:pt x="605" y="463"/>
                  <a:pt x="470" y="597"/>
                  <a:pt x="306" y="597"/>
                </a:cubicBezTo>
                <a:cubicBezTo>
                  <a:pt x="135" y="597"/>
                  <a:pt x="0" y="463"/>
                  <a:pt x="0" y="299"/>
                </a:cubicBezTo>
                <a:cubicBezTo>
                  <a:pt x="0" y="134"/>
                  <a:pt x="135" y="0"/>
                  <a:pt x="306" y="0"/>
                </a:cubicBezTo>
                <a:cubicBezTo>
                  <a:pt x="470" y="0"/>
                  <a:pt x="605" y="134"/>
                  <a:pt x="605" y="29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06" name="Line 488">
            <a:extLst>
              <a:ext uri="{FF2B5EF4-FFF2-40B4-BE49-F238E27FC236}">
                <a16:creationId xmlns:a16="http://schemas.microsoft.com/office/drawing/2014/main" id="{8F74E657-602A-4DAE-A57B-B7B8A161E273}"/>
              </a:ext>
            </a:extLst>
          </p:cNvPr>
          <p:cNvSpPr>
            <a:spLocks noChangeShapeType="1"/>
          </p:cNvSpPr>
          <p:nvPr/>
        </p:nvSpPr>
        <p:spPr bwMode="auto">
          <a:xfrm>
            <a:off x="4251330" y="3762681"/>
            <a:ext cx="29299" cy="2929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07" name="Freeform 489">
            <a:extLst>
              <a:ext uri="{FF2B5EF4-FFF2-40B4-BE49-F238E27FC236}">
                <a16:creationId xmlns:a16="http://schemas.microsoft.com/office/drawing/2014/main" id="{DC50A453-340C-4BAF-8DF8-2ED62ACC1D36}"/>
              </a:ext>
            </a:extLst>
          </p:cNvPr>
          <p:cNvSpPr>
            <a:spLocks noChangeArrowheads="1"/>
          </p:cNvSpPr>
          <p:nvPr/>
        </p:nvSpPr>
        <p:spPr bwMode="auto">
          <a:xfrm>
            <a:off x="4265980" y="3777330"/>
            <a:ext cx="124517" cy="127447"/>
          </a:xfrm>
          <a:custGeom>
            <a:avLst/>
            <a:gdLst>
              <a:gd name="T0" fmla="*/ 0 w 374"/>
              <a:gd name="T1" fmla="*/ 90 h 382"/>
              <a:gd name="T2" fmla="*/ 90 w 374"/>
              <a:gd name="T3" fmla="*/ 0 h 382"/>
              <a:gd name="T4" fmla="*/ 373 w 374"/>
              <a:gd name="T5" fmla="*/ 292 h 382"/>
              <a:gd name="T6" fmla="*/ 284 w 374"/>
              <a:gd name="T7" fmla="*/ 381 h 382"/>
              <a:gd name="T8" fmla="*/ 0 w 374"/>
              <a:gd name="T9" fmla="*/ 90 h 382"/>
            </a:gdLst>
            <a:ahLst/>
            <a:cxnLst>
              <a:cxn ang="0">
                <a:pos x="T0" y="T1"/>
              </a:cxn>
              <a:cxn ang="0">
                <a:pos x="T2" y="T3"/>
              </a:cxn>
              <a:cxn ang="0">
                <a:pos x="T4" y="T5"/>
              </a:cxn>
              <a:cxn ang="0">
                <a:pos x="T6" y="T7"/>
              </a:cxn>
              <a:cxn ang="0">
                <a:pos x="T8" y="T9"/>
              </a:cxn>
            </a:cxnLst>
            <a:rect l="0" t="0" r="r" b="b"/>
            <a:pathLst>
              <a:path w="374" h="382">
                <a:moveTo>
                  <a:pt x="0" y="90"/>
                </a:moveTo>
                <a:lnTo>
                  <a:pt x="90" y="0"/>
                </a:lnTo>
                <a:lnTo>
                  <a:pt x="373" y="292"/>
                </a:lnTo>
                <a:lnTo>
                  <a:pt x="284" y="381"/>
                </a:lnTo>
                <a:lnTo>
                  <a:pt x="0" y="9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08" name="Line 490">
            <a:extLst>
              <a:ext uri="{FF2B5EF4-FFF2-40B4-BE49-F238E27FC236}">
                <a16:creationId xmlns:a16="http://schemas.microsoft.com/office/drawing/2014/main" id="{AE83D5EC-F050-480C-9A3E-E392D09DD35A}"/>
              </a:ext>
            </a:extLst>
          </p:cNvPr>
          <p:cNvSpPr>
            <a:spLocks noChangeShapeType="1"/>
          </p:cNvSpPr>
          <p:nvPr/>
        </p:nvSpPr>
        <p:spPr bwMode="auto">
          <a:xfrm>
            <a:off x="4774303" y="3693830"/>
            <a:ext cx="89361"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09" name="Freeform 491">
            <a:extLst>
              <a:ext uri="{FF2B5EF4-FFF2-40B4-BE49-F238E27FC236}">
                <a16:creationId xmlns:a16="http://schemas.microsoft.com/office/drawing/2014/main" id="{E48E2DE9-B3E7-4ED3-96E2-5D6BCF28B71B}"/>
              </a:ext>
            </a:extLst>
          </p:cNvPr>
          <p:cNvSpPr>
            <a:spLocks noChangeArrowheads="1"/>
          </p:cNvSpPr>
          <p:nvPr/>
        </p:nvSpPr>
        <p:spPr bwMode="auto">
          <a:xfrm>
            <a:off x="4720102" y="3594216"/>
            <a:ext cx="199228" cy="199228"/>
          </a:xfrm>
          <a:custGeom>
            <a:avLst/>
            <a:gdLst>
              <a:gd name="T0" fmla="*/ 597 w 598"/>
              <a:gd name="T1" fmla="*/ 299 h 598"/>
              <a:gd name="T2" fmla="*/ 597 w 598"/>
              <a:gd name="T3" fmla="*/ 299 h 598"/>
              <a:gd name="T4" fmla="*/ 299 w 598"/>
              <a:gd name="T5" fmla="*/ 597 h 598"/>
              <a:gd name="T6" fmla="*/ 0 w 598"/>
              <a:gd name="T7" fmla="*/ 299 h 598"/>
              <a:gd name="T8" fmla="*/ 299 w 598"/>
              <a:gd name="T9" fmla="*/ 0 h 598"/>
              <a:gd name="T10" fmla="*/ 597 w 598"/>
              <a:gd name="T11" fmla="*/ 299 h 598"/>
            </a:gdLst>
            <a:ahLst/>
            <a:cxnLst>
              <a:cxn ang="0">
                <a:pos x="T0" y="T1"/>
              </a:cxn>
              <a:cxn ang="0">
                <a:pos x="T2" y="T3"/>
              </a:cxn>
              <a:cxn ang="0">
                <a:pos x="T4" y="T5"/>
              </a:cxn>
              <a:cxn ang="0">
                <a:pos x="T6" y="T7"/>
              </a:cxn>
              <a:cxn ang="0">
                <a:pos x="T8" y="T9"/>
              </a:cxn>
              <a:cxn ang="0">
                <a:pos x="T10" y="T11"/>
              </a:cxn>
            </a:cxnLst>
            <a:rect l="0" t="0" r="r" b="b"/>
            <a:pathLst>
              <a:path w="598" h="598">
                <a:moveTo>
                  <a:pt x="597" y="299"/>
                </a:moveTo>
                <a:lnTo>
                  <a:pt x="597" y="299"/>
                </a:lnTo>
                <a:cubicBezTo>
                  <a:pt x="597" y="463"/>
                  <a:pt x="463" y="597"/>
                  <a:pt x="299" y="597"/>
                </a:cubicBezTo>
                <a:cubicBezTo>
                  <a:pt x="135" y="597"/>
                  <a:pt x="0" y="463"/>
                  <a:pt x="0" y="299"/>
                </a:cubicBezTo>
                <a:cubicBezTo>
                  <a:pt x="0" y="134"/>
                  <a:pt x="135" y="0"/>
                  <a:pt x="299" y="0"/>
                </a:cubicBezTo>
                <a:cubicBezTo>
                  <a:pt x="463" y="0"/>
                  <a:pt x="597" y="134"/>
                  <a:pt x="597" y="29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10" name="Line 492">
            <a:extLst>
              <a:ext uri="{FF2B5EF4-FFF2-40B4-BE49-F238E27FC236}">
                <a16:creationId xmlns:a16="http://schemas.microsoft.com/office/drawing/2014/main" id="{98B224A2-961A-47A8-983D-D68DF60C24ED}"/>
              </a:ext>
            </a:extLst>
          </p:cNvPr>
          <p:cNvSpPr>
            <a:spLocks noChangeShapeType="1"/>
          </p:cNvSpPr>
          <p:nvPr/>
        </p:nvSpPr>
        <p:spPr bwMode="auto">
          <a:xfrm>
            <a:off x="4888566" y="3762681"/>
            <a:ext cx="29299" cy="2929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11" name="Freeform 493">
            <a:extLst>
              <a:ext uri="{FF2B5EF4-FFF2-40B4-BE49-F238E27FC236}">
                <a16:creationId xmlns:a16="http://schemas.microsoft.com/office/drawing/2014/main" id="{0577E40D-40E0-4916-A2BD-0CCAE138B405}"/>
              </a:ext>
            </a:extLst>
          </p:cNvPr>
          <p:cNvSpPr>
            <a:spLocks noChangeArrowheads="1"/>
          </p:cNvSpPr>
          <p:nvPr/>
        </p:nvSpPr>
        <p:spPr bwMode="auto">
          <a:xfrm>
            <a:off x="4904681" y="3777330"/>
            <a:ext cx="125982" cy="127447"/>
          </a:xfrm>
          <a:custGeom>
            <a:avLst/>
            <a:gdLst>
              <a:gd name="T0" fmla="*/ 0 w 381"/>
              <a:gd name="T1" fmla="*/ 90 h 382"/>
              <a:gd name="T2" fmla="*/ 89 w 381"/>
              <a:gd name="T3" fmla="*/ 0 h 382"/>
              <a:gd name="T4" fmla="*/ 380 w 381"/>
              <a:gd name="T5" fmla="*/ 292 h 382"/>
              <a:gd name="T6" fmla="*/ 291 w 381"/>
              <a:gd name="T7" fmla="*/ 381 h 382"/>
              <a:gd name="T8" fmla="*/ 0 w 381"/>
              <a:gd name="T9" fmla="*/ 90 h 382"/>
            </a:gdLst>
            <a:ahLst/>
            <a:cxnLst>
              <a:cxn ang="0">
                <a:pos x="T0" y="T1"/>
              </a:cxn>
              <a:cxn ang="0">
                <a:pos x="T2" y="T3"/>
              </a:cxn>
              <a:cxn ang="0">
                <a:pos x="T4" y="T5"/>
              </a:cxn>
              <a:cxn ang="0">
                <a:pos x="T6" y="T7"/>
              </a:cxn>
              <a:cxn ang="0">
                <a:pos x="T8" y="T9"/>
              </a:cxn>
            </a:cxnLst>
            <a:rect l="0" t="0" r="r" b="b"/>
            <a:pathLst>
              <a:path w="381" h="382">
                <a:moveTo>
                  <a:pt x="0" y="90"/>
                </a:moveTo>
                <a:lnTo>
                  <a:pt x="89" y="0"/>
                </a:lnTo>
                <a:lnTo>
                  <a:pt x="380" y="292"/>
                </a:lnTo>
                <a:lnTo>
                  <a:pt x="291" y="381"/>
                </a:lnTo>
                <a:lnTo>
                  <a:pt x="0" y="9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12" name="Line 494">
            <a:extLst>
              <a:ext uri="{FF2B5EF4-FFF2-40B4-BE49-F238E27FC236}">
                <a16:creationId xmlns:a16="http://schemas.microsoft.com/office/drawing/2014/main" id="{53B29B12-F098-4248-BD0F-53EEB389B8F2}"/>
              </a:ext>
            </a:extLst>
          </p:cNvPr>
          <p:cNvSpPr>
            <a:spLocks noChangeShapeType="1"/>
          </p:cNvSpPr>
          <p:nvPr/>
        </p:nvSpPr>
        <p:spPr bwMode="auto">
          <a:xfrm>
            <a:off x="5414469" y="3693830"/>
            <a:ext cx="89360"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13" name="Line 495">
            <a:extLst>
              <a:ext uri="{FF2B5EF4-FFF2-40B4-BE49-F238E27FC236}">
                <a16:creationId xmlns:a16="http://schemas.microsoft.com/office/drawing/2014/main" id="{652EAE78-67F0-426F-A915-D3D2B56089F8}"/>
              </a:ext>
            </a:extLst>
          </p:cNvPr>
          <p:cNvSpPr>
            <a:spLocks noChangeShapeType="1"/>
          </p:cNvSpPr>
          <p:nvPr/>
        </p:nvSpPr>
        <p:spPr bwMode="auto">
          <a:xfrm>
            <a:off x="5459881" y="3648418"/>
            <a:ext cx="1466" cy="89360"/>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14" name="Freeform 496">
            <a:extLst>
              <a:ext uri="{FF2B5EF4-FFF2-40B4-BE49-F238E27FC236}">
                <a16:creationId xmlns:a16="http://schemas.microsoft.com/office/drawing/2014/main" id="{75024449-771F-4203-9214-A6CEE6C0F57B}"/>
              </a:ext>
            </a:extLst>
          </p:cNvPr>
          <p:cNvSpPr>
            <a:spLocks noChangeArrowheads="1"/>
          </p:cNvSpPr>
          <p:nvPr/>
        </p:nvSpPr>
        <p:spPr bwMode="auto">
          <a:xfrm>
            <a:off x="5357337" y="3594216"/>
            <a:ext cx="200694" cy="199228"/>
          </a:xfrm>
          <a:custGeom>
            <a:avLst/>
            <a:gdLst>
              <a:gd name="T0" fmla="*/ 605 w 606"/>
              <a:gd name="T1" fmla="*/ 299 h 598"/>
              <a:gd name="T2" fmla="*/ 605 w 606"/>
              <a:gd name="T3" fmla="*/ 299 h 598"/>
              <a:gd name="T4" fmla="*/ 306 w 606"/>
              <a:gd name="T5" fmla="*/ 597 h 598"/>
              <a:gd name="T6" fmla="*/ 0 w 606"/>
              <a:gd name="T7" fmla="*/ 299 h 598"/>
              <a:gd name="T8" fmla="*/ 306 w 606"/>
              <a:gd name="T9" fmla="*/ 0 h 598"/>
              <a:gd name="T10" fmla="*/ 605 w 606"/>
              <a:gd name="T11" fmla="*/ 299 h 598"/>
            </a:gdLst>
            <a:ahLst/>
            <a:cxnLst>
              <a:cxn ang="0">
                <a:pos x="T0" y="T1"/>
              </a:cxn>
              <a:cxn ang="0">
                <a:pos x="T2" y="T3"/>
              </a:cxn>
              <a:cxn ang="0">
                <a:pos x="T4" y="T5"/>
              </a:cxn>
              <a:cxn ang="0">
                <a:pos x="T6" y="T7"/>
              </a:cxn>
              <a:cxn ang="0">
                <a:pos x="T8" y="T9"/>
              </a:cxn>
              <a:cxn ang="0">
                <a:pos x="T10" y="T11"/>
              </a:cxn>
            </a:cxnLst>
            <a:rect l="0" t="0" r="r" b="b"/>
            <a:pathLst>
              <a:path w="606" h="598">
                <a:moveTo>
                  <a:pt x="605" y="299"/>
                </a:moveTo>
                <a:lnTo>
                  <a:pt x="605" y="299"/>
                </a:lnTo>
                <a:cubicBezTo>
                  <a:pt x="605" y="463"/>
                  <a:pt x="471" y="597"/>
                  <a:pt x="306" y="597"/>
                </a:cubicBezTo>
                <a:cubicBezTo>
                  <a:pt x="135" y="597"/>
                  <a:pt x="0" y="463"/>
                  <a:pt x="0" y="299"/>
                </a:cubicBezTo>
                <a:cubicBezTo>
                  <a:pt x="0" y="134"/>
                  <a:pt x="135" y="0"/>
                  <a:pt x="306" y="0"/>
                </a:cubicBezTo>
                <a:cubicBezTo>
                  <a:pt x="471" y="0"/>
                  <a:pt x="605" y="134"/>
                  <a:pt x="605" y="29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15" name="Line 497">
            <a:extLst>
              <a:ext uri="{FF2B5EF4-FFF2-40B4-BE49-F238E27FC236}">
                <a16:creationId xmlns:a16="http://schemas.microsoft.com/office/drawing/2014/main" id="{13AA58B5-3B64-4235-B49B-5D8D7BCA38CE}"/>
              </a:ext>
            </a:extLst>
          </p:cNvPr>
          <p:cNvSpPr>
            <a:spLocks noChangeShapeType="1"/>
          </p:cNvSpPr>
          <p:nvPr/>
        </p:nvSpPr>
        <p:spPr bwMode="auto">
          <a:xfrm>
            <a:off x="5528732" y="3762681"/>
            <a:ext cx="29299" cy="2929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16" name="Freeform 498">
            <a:extLst>
              <a:ext uri="{FF2B5EF4-FFF2-40B4-BE49-F238E27FC236}">
                <a16:creationId xmlns:a16="http://schemas.microsoft.com/office/drawing/2014/main" id="{7DD95549-7D85-4A98-95FD-A5E84259D993}"/>
              </a:ext>
            </a:extLst>
          </p:cNvPr>
          <p:cNvSpPr>
            <a:spLocks noChangeArrowheads="1"/>
          </p:cNvSpPr>
          <p:nvPr/>
        </p:nvSpPr>
        <p:spPr bwMode="auto">
          <a:xfrm>
            <a:off x="5543382" y="3777330"/>
            <a:ext cx="124517" cy="127447"/>
          </a:xfrm>
          <a:custGeom>
            <a:avLst/>
            <a:gdLst>
              <a:gd name="T0" fmla="*/ 0 w 375"/>
              <a:gd name="T1" fmla="*/ 90 h 382"/>
              <a:gd name="T2" fmla="*/ 90 w 375"/>
              <a:gd name="T3" fmla="*/ 0 h 382"/>
              <a:gd name="T4" fmla="*/ 374 w 375"/>
              <a:gd name="T5" fmla="*/ 292 h 382"/>
              <a:gd name="T6" fmla="*/ 284 w 375"/>
              <a:gd name="T7" fmla="*/ 381 h 382"/>
              <a:gd name="T8" fmla="*/ 0 w 375"/>
              <a:gd name="T9" fmla="*/ 90 h 382"/>
            </a:gdLst>
            <a:ahLst/>
            <a:cxnLst>
              <a:cxn ang="0">
                <a:pos x="T0" y="T1"/>
              </a:cxn>
              <a:cxn ang="0">
                <a:pos x="T2" y="T3"/>
              </a:cxn>
              <a:cxn ang="0">
                <a:pos x="T4" y="T5"/>
              </a:cxn>
              <a:cxn ang="0">
                <a:pos x="T6" y="T7"/>
              </a:cxn>
              <a:cxn ang="0">
                <a:pos x="T8" y="T9"/>
              </a:cxn>
            </a:cxnLst>
            <a:rect l="0" t="0" r="r" b="b"/>
            <a:pathLst>
              <a:path w="375" h="382">
                <a:moveTo>
                  <a:pt x="0" y="90"/>
                </a:moveTo>
                <a:lnTo>
                  <a:pt x="90" y="0"/>
                </a:lnTo>
                <a:lnTo>
                  <a:pt x="374" y="292"/>
                </a:lnTo>
                <a:lnTo>
                  <a:pt x="284" y="381"/>
                </a:lnTo>
                <a:lnTo>
                  <a:pt x="0" y="9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17" name="Freeform 499">
            <a:extLst>
              <a:ext uri="{FF2B5EF4-FFF2-40B4-BE49-F238E27FC236}">
                <a16:creationId xmlns:a16="http://schemas.microsoft.com/office/drawing/2014/main" id="{92CECB51-8253-4BC9-AB37-ECCE1F802F80}"/>
              </a:ext>
            </a:extLst>
          </p:cNvPr>
          <p:cNvSpPr>
            <a:spLocks noChangeArrowheads="1"/>
          </p:cNvSpPr>
          <p:nvPr/>
        </p:nvSpPr>
        <p:spPr bwMode="auto">
          <a:xfrm>
            <a:off x="6111767" y="3718733"/>
            <a:ext cx="79105" cy="39552"/>
          </a:xfrm>
          <a:custGeom>
            <a:avLst/>
            <a:gdLst>
              <a:gd name="T0" fmla="*/ 0 w 239"/>
              <a:gd name="T1" fmla="*/ 120 h 121"/>
              <a:gd name="T2" fmla="*/ 119 w 239"/>
              <a:gd name="T3" fmla="*/ 0 h 121"/>
              <a:gd name="T4" fmla="*/ 238 w 239"/>
              <a:gd name="T5" fmla="*/ 120 h 121"/>
            </a:gdLst>
            <a:ahLst/>
            <a:cxnLst>
              <a:cxn ang="0">
                <a:pos x="T0" y="T1"/>
              </a:cxn>
              <a:cxn ang="0">
                <a:pos x="T2" y="T3"/>
              </a:cxn>
              <a:cxn ang="0">
                <a:pos x="T4" y="T5"/>
              </a:cxn>
            </a:cxnLst>
            <a:rect l="0" t="0" r="r" b="b"/>
            <a:pathLst>
              <a:path w="239" h="121">
                <a:moveTo>
                  <a:pt x="0" y="120"/>
                </a:moveTo>
                <a:lnTo>
                  <a:pt x="119" y="0"/>
                </a:lnTo>
                <a:lnTo>
                  <a:pt x="238" y="12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18" name="Line 500">
            <a:extLst>
              <a:ext uri="{FF2B5EF4-FFF2-40B4-BE49-F238E27FC236}">
                <a16:creationId xmlns:a16="http://schemas.microsoft.com/office/drawing/2014/main" id="{F5DFAC00-F817-4142-B0AC-141654BBD3D7}"/>
              </a:ext>
            </a:extLst>
          </p:cNvPr>
          <p:cNvSpPr>
            <a:spLocks noChangeShapeType="1"/>
          </p:cNvSpPr>
          <p:nvPr/>
        </p:nvSpPr>
        <p:spPr bwMode="auto">
          <a:xfrm>
            <a:off x="6151318" y="3718733"/>
            <a:ext cx="1466" cy="161141"/>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19" name="Freeform 501">
            <a:extLst>
              <a:ext uri="{FF2B5EF4-FFF2-40B4-BE49-F238E27FC236}">
                <a16:creationId xmlns:a16="http://schemas.microsoft.com/office/drawing/2014/main" id="{D8125BD0-858F-4DD3-B860-64471C1BF1C7}"/>
              </a:ext>
            </a:extLst>
          </p:cNvPr>
          <p:cNvSpPr>
            <a:spLocks noChangeArrowheads="1"/>
          </p:cNvSpPr>
          <p:nvPr/>
        </p:nvSpPr>
        <p:spPr bwMode="auto">
          <a:xfrm>
            <a:off x="5997503" y="3619120"/>
            <a:ext cx="310561" cy="178719"/>
          </a:xfrm>
          <a:custGeom>
            <a:avLst/>
            <a:gdLst>
              <a:gd name="T0" fmla="*/ 344 w 934"/>
              <a:gd name="T1" fmla="*/ 537 h 538"/>
              <a:gd name="T2" fmla="*/ 0 w 934"/>
              <a:gd name="T3" fmla="*/ 537 h 538"/>
              <a:gd name="T4" fmla="*/ 0 w 934"/>
              <a:gd name="T5" fmla="*/ 0 h 538"/>
              <a:gd name="T6" fmla="*/ 933 w 934"/>
              <a:gd name="T7" fmla="*/ 0 h 538"/>
              <a:gd name="T8" fmla="*/ 933 w 934"/>
              <a:gd name="T9" fmla="*/ 537 h 538"/>
              <a:gd name="T10" fmla="*/ 582 w 934"/>
              <a:gd name="T11" fmla="*/ 537 h 538"/>
            </a:gdLst>
            <a:ahLst/>
            <a:cxnLst>
              <a:cxn ang="0">
                <a:pos x="T0" y="T1"/>
              </a:cxn>
              <a:cxn ang="0">
                <a:pos x="T2" y="T3"/>
              </a:cxn>
              <a:cxn ang="0">
                <a:pos x="T4" y="T5"/>
              </a:cxn>
              <a:cxn ang="0">
                <a:pos x="T6" y="T7"/>
              </a:cxn>
              <a:cxn ang="0">
                <a:pos x="T8" y="T9"/>
              </a:cxn>
              <a:cxn ang="0">
                <a:pos x="T10" y="T11"/>
              </a:cxn>
            </a:cxnLst>
            <a:rect l="0" t="0" r="r" b="b"/>
            <a:pathLst>
              <a:path w="934" h="538">
                <a:moveTo>
                  <a:pt x="344" y="537"/>
                </a:moveTo>
                <a:lnTo>
                  <a:pt x="0" y="537"/>
                </a:lnTo>
                <a:lnTo>
                  <a:pt x="0" y="0"/>
                </a:lnTo>
                <a:lnTo>
                  <a:pt x="933" y="0"/>
                </a:lnTo>
                <a:lnTo>
                  <a:pt x="933" y="537"/>
                </a:lnTo>
                <a:lnTo>
                  <a:pt x="582" y="537"/>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20" name="Freeform 502">
            <a:extLst>
              <a:ext uri="{FF2B5EF4-FFF2-40B4-BE49-F238E27FC236}">
                <a16:creationId xmlns:a16="http://schemas.microsoft.com/office/drawing/2014/main" id="{67CAFE4B-957F-49BE-B997-91BD7DAEE7EE}"/>
              </a:ext>
            </a:extLst>
          </p:cNvPr>
          <p:cNvSpPr>
            <a:spLocks noChangeArrowheads="1"/>
          </p:cNvSpPr>
          <p:nvPr/>
        </p:nvSpPr>
        <p:spPr bwMode="auto">
          <a:xfrm>
            <a:off x="6751932" y="3840321"/>
            <a:ext cx="79105" cy="39553"/>
          </a:xfrm>
          <a:custGeom>
            <a:avLst/>
            <a:gdLst>
              <a:gd name="T0" fmla="*/ 238 w 239"/>
              <a:gd name="T1" fmla="*/ 0 h 120"/>
              <a:gd name="T2" fmla="*/ 119 w 239"/>
              <a:gd name="T3" fmla="*/ 119 h 120"/>
              <a:gd name="T4" fmla="*/ 0 w 239"/>
              <a:gd name="T5" fmla="*/ 0 h 120"/>
            </a:gdLst>
            <a:ahLst/>
            <a:cxnLst>
              <a:cxn ang="0">
                <a:pos x="T0" y="T1"/>
              </a:cxn>
              <a:cxn ang="0">
                <a:pos x="T2" y="T3"/>
              </a:cxn>
              <a:cxn ang="0">
                <a:pos x="T4" y="T5"/>
              </a:cxn>
            </a:cxnLst>
            <a:rect l="0" t="0" r="r" b="b"/>
            <a:pathLst>
              <a:path w="239" h="120">
                <a:moveTo>
                  <a:pt x="238" y="0"/>
                </a:moveTo>
                <a:lnTo>
                  <a:pt x="119" y="119"/>
                </a:lnTo>
                <a:lnTo>
                  <a:pt x="0"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21" name="Line 503">
            <a:extLst>
              <a:ext uri="{FF2B5EF4-FFF2-40B4-BE49-F238E27FC236}">
                <a16:creationId xmlns:a16="http://schemas.microsoft.com/office/drawing/2014/main" id="{A49C4206-1ABE-449C-A883-E81367884282}"/>
              </a:ext>
            </a:extLst>
          </p:cNvPr>
          <p:cNvSpPr>
            <a:spLocks noChangeShapeType="1"/>
          </p:cNvSpPr>
          <p:nvPr/>
        </p:nvSpPr>
        <p:spPr bwMode="auto">
          <a:xfrm flipV="1">
            <a:off x="6791485" y="3717268"/>
            <a:ext cx="1465" cy="164070"/>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22" name="Freeform 504">
            <a:extLst>
              <a:ext uri="{FF2B5EF4-FFF2-40B4-BE49-F238E27FC236}">
                <a16:creationId xmlns:a16="http://schemas.microsoft.com/office/drawing/2014/main" id="{B05A65FD-CC16-42F9-905C-84B8825A314F}"/>
              </a:ext>
            </a:extLst>
          </p:cNvPr>
          <p:cNvSpPr>
            <a:spLocks noChangeArrowheads="1"/>
          </p:cNvSpPr>
          <p:nvPr/>
        </p:nvSpPr>
        <p:spPr bwMode="auto">
          <a:xfrm>
            <a:off x="6634739" y="3619120"/>
            <a:ext cx="310561" cy="178719"/>
          </a:xfrm>
          <a:custGeom>
            <a:avLst/>
            <a:gdLst>
              <a:gd name="T0" fmla="*/ 351 w 934"/>
              <a:gd name="T1" fmla="*/ 537 h 538"/>
              <a:gd name="T2" fmla="*/ 0 w 934"/>
              <a:gd name="T3" fmla="*/ 537 h 538"/>
              <a:gd name="T4" fmla="*/ 0 w 934"/>
              <a:gd name="T5" fmla="*/ 0 h 538"/>
              <a:gd name="T6" fmla="*/ 933 w 934"/>
              <a:gd name="T7" fmla="*/ 0 h 538"/>
              <a:gd name="T8" fmla="*/ 933 w 934"/>
              <a:gd name="T9" fmla="*/ 537 h 538"/>
              <a:gd name="T10" fmla="*/ 589 w 934"/>
              <a:gd name="T11" fmla="*/ 537 h 538"/>
            </a:gdLst>
            <a:ahLst/>
            <a:cxnLst>
              <a:cxn ang="0">
                <a:pos x="T0" y="T1"/>
              </a:cxn>
              <a:cxn ang="0">
                <a:pos x="T2" y="T3"/>
              </a:cxn>
              <a:cxn ang="0">
                <a:pos x="T4" y="T5"/>
              </a:cxn>
              <a:cxn ang="0">
                <a:pos x="T6" y="T7"/>
              </a:cxn>
              <a:cxn ang="0">
                <a:pos x="T8" y="T9"/>
              </a:cxn>
              <a:cxn ang="0">
                <a:pos x="T10" y="T11"/>
              </a:cxn>
            </a:cxnLst>
            <a:rect l="0" t="0" r="r" b="b"/>
            <a:pathLst>
              <a:path w="934" h="538">
                <a:moveTo>
                  <a:pt x="351" y="537"/>
                </a:moveTo>
                <a:lnTo>
                  <a:pt x="0" y="537"/>
                </a:lnTo>
                <a:lnTo>
                  <a:pt x="0" y="0"/>
                </a:lnTo>
                <a:lnTo>
                  <a:pt x="933" y="0"/>
                </a:lnTo>
                <a:lnTo>
                  <a:pt x="933" y="537"/>
                </a:lnTo>
                <a:lnTo>
                  <a:pt x="589" y="537"/>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23" name="Line 505">
            <a:extLst>
              <a:ext uri="{FF2B5EF4-FFF2-40B4-BE49-F238E27FC236}">
                <a16:creationId xmlns:a16="http://schemas.microsoft.com/office/drawing/2014/main" id="{C1CD9953-A1B1-4ED6-9C5F-6D6B34BB8341}"/>
              </a:ext>
            </a:extLst>
          </p:cNvPr>
          <p:cNvSpPr>
            <a:spLocks noChangeShapeType="1"/>
          </p:cNvSpPr>
          <p:nvPr/>
        </p:nvSpPr>
        <p:spPr bwMode="auto">
          <a:xfrm flipH="1">
            <a:off x="971397" y="4278330"/>
            <a:ext cx="142097"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24" name="Freeform 506">
            <a:extLst>
              <a:ext uri="{FF2B5EF4-FFF2-40B4-BE49-F238E27FC236}">
                <a16:creationId xmlns:a16="http://schemas.microsoft.com/office/drawing/2014/main" id="{DAFFFF5A-9779-4E61-BCEA-E4D1C08E7968}"/>
              </a:ext>
            </a:extLst>
          </p:cNvPr>
          <p:cNvSpPr>
            <a:spLocks noChangeArrowheads="1"/>
          </p:cNvSpPr>
          <p:nvPr/>
        </p:nvSpPr>
        <p:spPr bwMode="auto">
          <a:xfrm>
            <a:off x="889362" y="4278330"/>
            <a:ext cx="310561" cy="238780"/>
          </a:xfrm>
          <a:custGeom>
            <a:avLst/>
            <a:gdLst>
              <a:gd name="T0" fmla="*/ 165 w 934"/>
              <a:gd name="T1" fmla="*/ 0 h 718"/>
              <a:gd name="T2" fmla="*/ 0 w 934"/>
              <a:gd name="T3" fmla="*/ 0 h 718"/>
              <a:gd name="T4" fmla="*/ 0 w 934"/>
              <a:gd name="T5" fmla="*/ 717 h 718"/>
              <a:gd name="T6" fmla="*/ 933 w 934"/>
              <a:gd name="T7" fmla="*/ 717 h 718"/>
              <a:gd name="T8" fmla="*/ 933 w 934"/>
              <a:gd name="T9" fmla="*/ 0 h 718"/>
              <a:gd name="T10" fmla="*/ 762 w 934"/>
              <a:gd name="T11" fmla="*/ 0 h 718"/>
            </a:gdLst>
            <a:ahLst/>
            <a:cxnLst>
              <a:cxn ang="0">
                <a:pos x="T0" y="T1"/>
              </a:cxn>
              <a:cxn ang="0">
                <a:pos x="T2" y="T3"/>
              </a:cxn>
              <a:cxn ang="0">
                <a:pos x="T4" y="T5"/>
              </a:cxn>
              <a:cxn ang="0">
                <a:pos x="T6" y="T7"/>
              </a:cxn>
              <a:cxn ang="0">
                <a:pos x="T8" y="T9"/>
              </a:cxn>
              <a:cxn ang="0">
                <a:pos x="T10" y="T11"/>
              </a:cxn>
            </a:cxnLst>
            <a:rect l="0" t="0" r="r" b="b"/>
            <a:pathLst>
              <a:path w="934" h="718">
                <a:moveTo>
                  <a:pt x="165" y="0"/>
                </a:moveTo>
                <a:lnTo>
                  <a:pt x="0" y="0"/>
                </a:lnTo>
                <a:lnTo>
                  <a:pt x="0" y="717"/>
                </a:lnTo>
                <a:lnTo>
                  <a:pt x="933" y="717"/>
                </a:lnTo>
                <a:lnTo>
                  <a:pt x="933" y="0"/>
                </a:lnTo>
                <a:lnTo>
                  <a:pt x="762"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25" name="Freeform 507">
            <a:extLst>
              <a:ext uri="{FF2B5EF4-FFF2-40B4-BE49-F238E27FC236}">
                <a16:creationId xmlns:a16="http://schemas.microsoft.com/office/drawing/2014/main" id="{898837E2-AA3D-4A27-A1A5-25F87313E8CD}"/>
              </a:ext>
            </a:extLst>
          </p:cNvPr>
          <p:cNvSpPr>
            <a:spLocks noChangeArrowheads="1"/>
          </p:cNvSpPr>
          <p:nvPr/>
        </p:nvSpPr>
        <p:spPr bwMode="auto">
          <a:xfrm>
            <a:off x="943564" y="4259285"/>
            <a:ext cx="29299" cy="39553"/>
          </a:xfrm>
          <a:custGeom>
            <a:avLst/>
            <a:gdLst>
              <a:gd name="T0" fmla="*/ 0 w 90"/>
              <a:gd name="T1" fmla="*/ 119 h 120"/>
              <a:gd name="T2" fmla="*/ 0 w 90"/>
              <a:gd name="T3" fmla="*/ 0 h 120"/>
              <a:gd name="T4" fmla="*/ 89 w 90"/>
              <a:gd name="T5" fmla="*/ 0 h 120"/>
              <a:gd name="T6" fmla="*/ 89 w 90"/>
              <a:gd name="T7" fmla="*/ 119 h 120"/>
              <a:gd name="T8" fmla="*/ 0 w 90"/>
              <a:gd name="T9" fmla="*/ 119 h 120"/>
            </a:gdLst>
            <a:ahLst/>
            <a:cxnLst>
              <a:cxn ang="0">
                <a:pos x="T0" y="T1"/>
              </a:cxn>
              <a:cxn ang="0">
                <a:pos x="T2" y="T3"/>
              </a:cxn>
              <a:cxn ang="0">
                <a:pos x="T4" y="T5"/>
              </a:cxn>
              <a:cxn ang="0">
                <a:pos x="T6" y="T7"/>
              </a:cxn>
              <a:cxn ang="0">
                <a:pos x="T8" y="T9"/>
              </a:cxn>
            </a:cxnLst>
            <a:rect l="0" t="0" r="r" b="b"/>
            <a:pathLst>
              <a:path w="90" h="120">
                <a:moveTo>
                  <a:pt x="0" y="119"/>
                </a:moveTo>
                <a:lnTo>
                  <a:pt x="0" y="0"/>
                </a:lnTo>
                <a:lnTo>
                  <a:pt x="89" y="0"/>
                </a:lnTo>
                <a:lnTo>
                  <a:pt x="89" y="119"/>
                </a:lnTo>
                <a:lnTo>
                  <a:pt x="0" y="11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26" name="Freeform 508">
            <a:extLst>
              <a:ext uri="{FF2B5EF4-FFF2-40B4-BE49-F238E27FC236}">
                <a16:creationId xmlns:a16="http://schemas.microsoft.com/office/drawing/2014/main" id="{619D497D-67C8-4706-8431-55E8732A7106}"/>
              </a:ext>
            </a:extLst>
          </p:cNvPr>
          <p:cNvSpPr>
            <a:spLocks noChangeArrowheads="1"/>
          </p:cNvSpPr>
          <p:nvPr/>
        </p:nvSpPr>
        <p:spPr bwMode="auto">
          <a:xfrm>
            <a:off x="1112028" y="4259285"/>
            <a:ext cx="30764" cy="39553"/>
          </a:xfrm>
          <a:custGeom>
            <a:avLst/>
            <a:gdLst>
              <a:gd name="T0" fmla="*/ 0 w 91"/>
              <a:gd name="T1" fmla="*/ 119 h 120"/>
              <a:gd name="T2" fmla="*/ 0 w 91"/>
              <a:gd name="T3" fmla="*/ 0 h 120"/>
              <a:gd name="T4" fmla="*/ 90 w 91"/>
              <a:gd name="T5" fmla="*/ 0 h 120"/>
              <a:gd name="T6" fmla="*/ 90 w 91"/>
              <a:gd name="T7" fmla="*/ 119 h 120"/>
              <a:gd name="T8" fmla="*/ 0 w 91"/>
              <a:gd name="T9" fmla="*/ 119 h 120"/>
            </a:gdLst>
            <a:ahLst/>
            <a:cxnLst>
              <a:cxn ang="0">
                <a:pos x="T0" y="T1"/>
              </a:cxn>
              <a:cxn ang="0">
                <a:pos x="T2" y="T3"/>
              </a:cxn>
              <a:cxn ang="0">
                <a:pos x="T4" y="T5"/>
              </a:cxn>
              <a:cxn ang="0">
                <a:pos x="T6" y="T7"/>
              </a:cxn>
              <a:cxn ang="0">
                <a:pos x="T8" y="T9"/>
              </a:cxn>
            </a:cxnLst>
            <a:rect l="0" t="0" r="r" b="b"/>
            <a:pathLst>
              <a:path w="91" h="120">
                <a:moveTo>
                  <a:pt x="0" y="119"/>
                </a:moveTo>
                <a:lnTo>
                  <a:pt x="0" y="0"/>
                </a:lnTo>
                <a:lnTo>
                  <a:pt x="90" y="0"/>
                </a:lnTo>
                <a:lnTo>
                  <a:pt x="90" y="119"/>
                </a:lnTo>
                <a:lnTo>
                  <a:pt x="0" y="11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27" name="Freeform 509">
            <a:extLst>
              <a:ext uri="{FF2B5EF4-FFF2-40B4-BE49-F238E27FC236}">
                <a16:creationId xmlns:a16="http://schemas.microsoft.com/office/drawing/2014/main" id="{F564BDBD-CEFB-490F-BFCB-EFC76DBA1250}"/>
              </a:ext>
            </a:extLst>
          </p:cNvPr>
          <p:cNvSpPr>
            <a:spLocks noChangeArrowheads="1"/>
          </p:cNvSpPr>
          <p:nvPr/>
        </p:nvSpPr>
        <p:spPr bwMode="auto">
          <a:xfrm>
            <a:off x="934775" y="4348645"/>
            <a:ext cx="49807" cy="49807"/>
          </a:xfrm>
          <a:custGeom>
            <a:avLst/>
            <a:gdLst>
              <a:gd name="T0" fmla="*/ 149 w 150"/>
              <a:gd name="T1" fmla="*/ 150 h 151"/>
              <a:gd name="T2" fmla="*/ 0 w 150"/>
              <a:gd name="T3" fmla="*/ 150 h 151"/>
              <a:gd name="T4" fmla="*/ 0 w 150"/>
              <a:gd name="T5" fmla="*/ 0 h 151"/>
              <a:gd name="T6" fmla="*/ 149 w 150"/>
              <a:gd name="T7" fmla="*/ 0 h 151"/>
              <a:gd name="T8" fmla="*/ 149 w 150"/>
              <a:gd name="T9" fmla="*/ 150 h 151"/>
            </a:gdLst>
            <a:ahLst/>
            <a:cxnLst>
              <a:cxn ang="0">
                <a:pos x="T0" y="T1"/>
              </a:cxn>
              <a:cxn ang="0">
                <a:pos x="T2" y="T3"/>
              </a:cxn>
              <a:cxn ang="0">
                <a:pos x="T4" y="T5"/>
              </a:cxn>
              <a:cxn ang="0">
                <a:pos x="T6" y="T7"/>
              </a:cxn>
              <a:cxn ang="0">
                <a:pos x="T8" y="T9"/>
              </a:cxn>
            </a:cxnLst>
            <a:rect l="0" t="0" r="r" b="b"/>
            <a:pathLst>
              <a:path w="150" h="151">
                <a:moveTo>
                  <a:pt x="149" y="150"/>
                </a:moveTo>
                <a:lnTo>
                  <a:pt x="0" y="150"/>
                </a:lnTo>
                <a:lnTo>
                  <a:pt x="0" y="0"/>
                </a:lnTo>
                <a:lnTo>
                  <a:pt x="149" y="0"/>
                </a:lnTo>
                <a:lnTo>
                  <a:pt x="149" y="15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28" name="Freeform 510">
            <a:extLst>
              <a:ext uri="{FF2B5EF4-FFF2-40B4-BE49-F238E27FC236}">
                <a16:creationId xmlns:a16="http://schemas.microsoft.com/office/drawing/2014/main" id="{42C976EF-0F05-4078-9B4C-FE597F808B32}"/>
              </a:ext>
            </a:extLst>
          </p:cNvPr>
          <p:cNvSpPr>
            <a:spLocks noChangeArrowheads="1"/>
          </p:cNvSpPr>
          <p:nvPr/>
        </p:nvSpPr>
        <p:spPr bwMode="auto">
          <a:xfrm>
            <a:off x="934775" y="4438005"/>
            <a:ext cx="49807" cy="49807"/>
          </a:xfrm>
          <a:custGeom>
            <a:avLst/>
            <a:gdLst>
              <a:gd name="T0" fmla="*/ 149 w 150"/>
              <a:gd name="T1" fmla="*/ 149 h 150"/>
              <a:gd name="T2" fmla="*/ 0 w 150"/>
              <a:gd name="T3" fmla="*/ 149 h 150"/>
              <a:gd name="T4" fmla="*/ 0 w 150"/>
              <a:gd name="T5" fmla="*/ 0 h 150"/>
              <a:gd name="T6" fmla="*/ 149 w 150"/>
              <a:gd name="T7" fmla="*/ 0 h 150"/>
              <a:gd name="T8" fmla="*/ 149 w 150"/>
              <a:gd name="T9" fmla="*/ 149 h 150"/>
            </a:gdLst>
            <a:ahLst/>
            <a:cxnLst>
              <a:cxn ang="0">
                <a:pos x="T0" y="T1"/>
              </a:cxn>
              <a:cxn ang="0">
                <a:pos x="T2" y="T3"/>
              </a:cxn>
              <a:cxn ang="0">
                <a:pos x="T4" y="T5"/>
              </a:cxn>
              <a:cxn ang="0">
                <a:pos x="T6" y="T7"/>
              </a:cxn>
              <a:cxn ang="0">
                <a:pos x="T8" y="T9"/>
              </a:cxn>
            </a:cxnLst>
            <a:rect l="0" t="0" r="r" b="b"/>
            <a:pathLst>
              <a:path w="150" h="150">
                <a:moveTo>
                  <a:pt x="149" y="149"/>
                </a:moveTo>
                <a:lnTo>
                  <a:pt x="0" y="149"/>
                </a:lnTo>
                <a:lnTo>
                  <a:pt x="0" y="0"/>
                </a:lnTo>
                <a:lnTo>
                  <a:pt x="149" y="0"/>
                </a:lnTo>
                <a:lnTo>
                  <a:pt x="149" y="14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29" name="Freeform 511">
            <a:extLst>
              <a:ext uri="{FF2B5EF4-FFF2-40B4-BE49-F238E27FC236}">
                <a16:creationId xmlns:a16="http://schemas.microsoft.com/office/drawing/2014/main" id="{0EB9C8A2-E767-4E2C-9B3B-BEF0DDAF7B1F}"/>
              </a:ext>
            </a:extLst>
          </p:cNvPr>
          <p:cNvSpPr>
            <a:spLocks noChangeArrowheads="1"/>
          </p:cNvSpPr>
          <p:nvPr/>
        </p:nvSpPr>
        <p:spPr bwMode="auto">
          <a:xfrm>
            <a:off x="1103239" y="4348645"/>
            <a:ext cx="52737" cy="49807"/>
          </a:xfrm>
          <a:custGeom>
            <a:avLst/>
            <a:gdLst>
              <a:gd name="T0" fmla="*/ 157 w 158"/>
              <a:gd name="T1" fmla="*/ 150 h 151"/>
              <a:gd name="T2" fmla="*/ 0 w 158"/>
              <a:gd name="T3" fmla="*/ 150 h 151"/>
              <a:gd name="T4" fmla="*/ 0 w 158"/>
              <a:gd name="T5" fmla="*/ 0 h 151"/>
              <a:gd name="T6" fmla="*/ 157 w 158"/>
              <a:gd name="T7" fmla="*/ 0 h 151"/>
              <a:gd name="T8" fmla="*/ 157 w 158"/>
              <a:gd name="T9" fmla="*/ 150 h 151"/>
            </a:gdLst>
            <a:ahLst/>
            <a:cxnLst>
              <a:cxn ang="0">
                <a:pos x="T0" y="T1"/>
              </a:cxn>
              <a:cxn ang="0">
                <a:pos x="T2" y="T3"/>
              </a:cxn>
              <a:cxn ang="0">
                <a:pos x="T4" y="T5"/>
              </a:cxn>
              <a:cxn ang="0">
                <a:pos x="T6" y="T7"/>
              </a:cxn>
              <a:cxn ang="0">
                <a:pos x="T8" y="T9"/>
              </a:cxn>
            </a:cxnLst>
            <a:rect l="0" t="0" r="r" b="b"/>
            <a:pathLst>
              <a:path w="158" h="151">
                <a:moveTo>
                  <a:pt x="157" y="150"/>
                </a:moveTo>
                <a:lnTo>
                  <a:pt x="0" y="150"/>
                </a:lnTo>
                <a:lnTo>
                  <a:pt x="0" y="0"/>
                </a:lnTo>
                <a:lnTo>
                  <a:pt x="157" y="0"/>
                </a:lnTo>
                <a:lnTo>
                  <a:pt x="157" y="15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30" name="Freeform 512">
            <a:extLst>
              <a:ext uri="{FF2B5EF4-FFF2-40B4-BE49-F238E27FC236}">
                <a16:creationId xmlns:a16="http://schemas.microsoft.com/office/drawing/2014/main" id="{39253E5F-6D8C-4BC3-9200-2044CE4970E6}"/>
              </a:ext>
            </a:extLst>
          </p:cNvPr>
          <p:cNvSpPr>
            <a:spLocks noChangeArrowheads="1"/>
          </p:cNvSpPr>
          <p:nvPr/>
        </p:nvSpPr>
        <p:spPr bwMode="auto">
          <a:xfrm>
            <a:off x="1103239" y="4438005"/>
            <a:ext cx="52737" cy="49807"/>
          </a:xfrm>
          <a:custGeom>
            <a:avLst/>
            <a:gdLst>
              <a:gd name="T0" fmla="*/ 157 w 158"/>
              <a:gd name="T1" fmla="*/ 149 h 150"/>
              <a:gd name="T2" fmla="*/ 0 w 158"/>
              <a:gd name="T3" fmla="*/ 149 h 150"/>
              <a:gd name="T4" fmla="*/ 0 w 158"/>
              <a:gd name="T5" fmla="*/ 0 h 150"/>
              <a:gd name="T6" fmla="*/ 157 w 158"/>
              <a:gd name="T7" fmla="*/ 0 h 150"/>
              <a:gd name="T8" fmla="*/ 157 w 158"/>
              <a:gd name="T9" fmla="*/ 149 h 150"/>
            </a:gdLst>
            <a:ahLst/>
            <a:cxnLst>
              <a:cxn ang="0">
                <a:pos x="T0" y="T1"/>
              </a:cxn>
              <a:cxn ang="0">
                <a:pos x="T2" y="T3"/>
              </a:cxn>
              <a:cxn ang="0">
                <a:pos x="T4" y="T5"/>
              </a:cxn>
              <a:cxn ang="0">
                <a:pos x="T6" y="T7"/>
              </a:cxn>
              <a:cxn ang="0">
                <a:pos x="T8" y="T9"/>
              </a:cxn>
            </a:cxnLst>
            <a:rect l="0" t="0" r="r" b="b"/>
            <a:pathLst>
              <a:path w="158" h="150">
                <a:moveTo>
                  <a:pt x="157" y="149"/>
                </a:moveTo>
                <a:lnTo>
                  <a:pt x="0" y="149"/>
                </a:lnTo>
                <a:lnTo>
                  <a:pt x="0" y="0"/>
                </a:lnTo>
                <a:lnTo>
                  <a:pt x="157" y="0"/>
                </a:lnTo>
                <a:lnTo>
                  <a:pt x="157" y="14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31" name="Freeform 513">
            <a:extLst>
              <a:ext uri="{FF2B5EF4-FFF2-40B4-BE49-F238E27FC236}">
                <a16:creationId xmlns:a16="http://schemas.microsoft.com/office/drawing/2014/main" id="{E40A2F96-DF82-4654-B22C-726FC826394D}"/>
              </a:ext>
            </a:extLst>
          </p:cNvPr>
          <p:cNvSpPr>
            <a:spLocks noChangeArrowheads="1"/>
          </p:cNvSpPr>
          <p:nvPr/>
        </p:nvSpPr>
        <p:spPr bwMode="auto">
          <a:xfrm>
            <a:off x="1018274" y="4348645"/>
            <a:ext cx="49807" cy="49807"/>
          </a:xfrm>
          <a:custGeom>
            <a:avLst/>
            <a:gdLst>
              <a:gd name="T0" fmla="*/ 149 w 150"/>
              <a:gd name="T1" fmla="*/ 150 h 151"/>
              <a:gd name="T2" fmla="*/ 0 w 150"/>
              <a:gd name="T3" fmla="*/ 150 h 151"/>
              <a:gd name="T4" fmla="*/ 0 w 150"/>
              <a:gd name="T5" fmla="*/ 0 h 151"/>
              <a:gd name="T6" fmla="*/ 149 w 150"/>
              <a:gd name="T7" fmla="*/ 0 h 151"/>
              <a:gd name="T8" fmla="*/ 149 w 150"/>
              <a:gd name="T9" fmla="*/ 150 h 151"/>
            </a:gdLst>
            <a:ahLst/>
            <a:cxnLst>
              <a:cxn ang="0">
                <a:pos x="T0" y="T1"/>
              </a:cxn>
              <a:cxn ang="0">
                <a:pos x="T2" y="T3"/>
              </a:cxn>
              <a:cxn ang="0">
                <a:pos x="T4" y="T5"/>
              </a:cxn>
              <a:cxn ang="0">
                <a:pos x="T6" y="T7"/>
              </a:cxn>
              <a:cxn ang="0">
                <a:pos x="T8" y="T9"/>
              </a:cxn>
            </a:cxnLst>
            <a:rect l="0" t="0" r="r" b="b"/>
            <a:pathLst>
              <a:path w="150" h="151">
                <a:moveTo>
                  <a:pt x="149" y="150"/>
                </a:moveTo>
                <a:lnTo>
                  <a:pt x="0" y="150"/>
                </a:lnTo>
                <a:lnTo>
                  <a:pt x="0" y="0"/>
                </a:lnTo>
                <a:lnTo>
                  <a:pt x="149" y="0"/>
                </a:lnTo>
                <a:lnTo>
                  <a:pt x="149" y="15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32" name="Freeform 514">
            <a:extLst>
              <a:ext uri="{FF2B5EF4-FFF2-40B4-BE49-F238E27FC236}">
                <a16:creationId xmlns:a16="http://schemas.microsoft.com/office/drawing/2014/main" id="{05E67EFF-603A-4609-843F-BB44FFF249FD}"/>
              </a:ext>
            </a:extLst>
          </p:cNvPr>
          <p:cNvSpPr>
            <a:spLocks noChangeArrowheads="1"/>
          </p:cNvSpPr>
          <p:nvPr/>
        </p:nvSpPr>
        <p:spPr bwMode="auto">
          <a:xfrm>
            <a:off x="1018274" y="4438005"/>
            <a:ext cx="49807" cy="49807"/>
          </a:xfrm>
          <a:custGeom>
            <a:avLst/>
            <a:gdLst>
              <a:gd name="T0" fmla="*/ 149 w 150"/>
              <a:gd name="T1" fmla="*/ 149 h 150"/>
              <a:gd name="T2" fmla="*/ 0 w 150"/>
              <a:gd name="T3" fmla="*/ 149 h 150"/>
              <a:gd name="T4" fmla="*/ 0 w 150"/>
              <a:gd name="T5" fmla="*/ 0 h 150"/>
              <a:gd name="T6" fmla="*/ 149 w 150"/>
              <a:gd name="T7" fmla="*/ 0 h 150"/>
              <a:gd name="T8" fmla="*/ 149 w 150"/>
              <a:gd name="T9" fmla="*/ 149 h 150"/>
            </a:gdLst>
            <a:ahLst/>
            <a:cxnLst>
              <a:cxn ang="0">
                <a:pos x="T0" y="T1"/>
              </a:cxn>
              <a:cxn ang="0">
                <a:pos x="T2" y="T3"/>
              </a:cxn>
              <a:cxn ang="0">
                <a:pos x="T4" y="T5"/>
              </a:cxn>
              <a:cxn ang="0">
                <a:pos x="T6" y="T7"/>
              </a:cxn>
              <a:cxn ang="0">
                <a:pos x="T8" y="T9"/>
              </a:cxn>
            </a:cxnLst>
            <a:rect l="0" t="0" r="r" b="b"/>
            <a:pathLst>
              <a:path w="150" h="150">
                <a:moveTo>
                  <a:pt x="149" y="149"/>
                </a:moveTo>
                <a:lnTo>
                  <a:pt x="0" y="149"/>
                </a:lnTo>
                <a:lnTo>
                  <a:pt x="0" y="0"/>
                </a:lnTo>
                <a:lnTo>
                  <a:pt x="149" y="0"/>
                </a:lnTo>
                <a:lnTo>
                  <a:pt x="149" y="14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33" name="Line 515">
            <a:extLst>
              <a:ext uri="{FF2B5EF4-FFF2-40B4-BE49-F238E27FC236}">
                <a16:creationId xmlns:a16="http://schemas.microsoft.com/office/drawing/2014/main" id="{9C1F18B0-01B4-4EC6-8494-C9A8B8759C5B}"/>
              </a:ext>
            </a:extLst>
          </p:cNvPr>
          <p:cNvSpPr>
            <a:spLocks noChangeShapeType="1"/>
          </p:cNvSpPr>
          <p:nvPr/>
        </p:nvSpPr>
        <p:spPr bwMode="auto">
          <a:xfrm>
            <a:off x="889362" y="4319347"/>
            <a:ext cx="310561"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34" name="Freeform 516">
            <a:extLst>
              <a:ext uri="{FF2B5EF4-FFF2-40B4-BE49-F238E27FC236}">
                <a16:creationId xmlns:a16="http://schemas.microsoft.com/office/drawing/2014/main" id="{84CFFF35-45F2-4EF5-A103-0876DCE3EE57}"/>
              </a:ext>
            </a:extLst>
          </p:cNvPr>
          <p:cNvSpPr>
            <a:spLocks noChangeArrowheads="1"/>
          </p:cNvSpPr>
          <p:nvPr/>
        </p:nvSpPr>
        <p:spPr bwMode="auto">
          <a:xfrm>
            <a:off x="1608633" y="4231452"/>
            <a:ext cx="149421" cy="152351"/>
          </a:xfrm>
          <a:custGeom>
            <a:avLst/>
            <a:gdLst>
              <a:gd name="T0" fmla="*/ 448 w 449"/>
              <a:gd name="T1" fmla="*/ 232 h 457"/>
              <a:gd name="T2" fmla="*/ 448 w 449"/>
              <a:gd name="T3" fmla="*/ 232 h 457"/>
              <a:gd name="T4" fmla="*/ 224 w 449"/>
              <a:gd name="T5" fmla="*/ 456 h 457"/>
              <a:gd name="T6" fmla="*/ 0 w 449"/>
              <a:gd name="T7" fmla="*/ 232 h 457"/>
              <a:gd name="T8" fmla="*/ 224 w 449"/>
              <a:gd name="T9" fmla="*/ 0 h 457"/>
              <a:gd name="T10" fmla="*/ 448 w 449"/>
              <a:gd name="T11" fmla="*/ 232 h 457"/>
            </a:gdLst>
            <a:ahLst/>
            <a:cxnLst>
              <a:cxn ang="0">
                <a:pos x="T0" y="T1"/>
              </a:cxn>
              <a:cxn ang="0">
                <a:pos x="T2" y="T3"/>
              </a:cxn>
              <a:cxn ang="0">
                <a:pos x="T4" y="T5"/>
              </a:cxn>
              <a:cxn ang="0">
                <a:pos x="T6" y="T7"/>
              </a:cxn>
              <a:cxn ang="0">
                <a:pos x="T8" y="T9"/>
              </a:cxn>
              <a:cxn ang="0">
                <a:pos x="T10" y="T11"/>
              </a:cxn>
            </a:cxnLst>
            <a:rect l="0" t="0" r="r" b="b"/>
            <a:pathLst>
              <a:path w="449" h="457">
                <a:moveTo>
                  <a:pt x="448" y="232"/>
                </a:moveTo>
                <a:lnTo>
                  <a:pt x="448" y="232"/>
                </a:lnTo>
                <a:cubicBezTo>
                  <a:pt x="448" y="351"/>
                  <a:pt x="343" y="456"/>
                  <a:pt x="224" y="456"/>
                </a:cubicBezTo>
                <a:cubicBezTo>
                  <a:pt x="97" y="456"/>
                  <a:pt x="0" y="351"/>
                  <a:pt x="0" y="232"/>
                </a:cubicBezTo>
                <a:cubicBezTo>
                  <a:pt x="0" y="105"/>
                  <a:pt x="97" y="0"/>
                  <a:pt x="224" y="0"/>
                </a:cubicBezTo>
                <a:cubicBezTo>
                  <a:pt x="343" y="0"/>
                  <a:pt x="448" y="105"/>
                  <a:pt x="448" y="232"/>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35" name="Freeform 517">
            <a:extLst>
              <a:ext uri="{FF2B5EF4-FFF2-40B4-BE49-F238E27FC236}">
                <a16:creationId xmlns:a16="http://schemas.microsoft.com/office/drawing/2014/main" id="{E88C6A24-B473-4B8C-B014-6C416A69073D}"/>
              </a:ext>
            </a:extLst>
          </p:cNvPr>
          <p:cNvSpPr>
            <a:spLocks noChangeArrowheads="1"/>
          </p:cNvSpPr>
          <p:nvPr/>
        </p:nvSpPr>
        <p:spPr bwMode="auto">
          <a:xfrm>
            <a:off x="1633537" y="4259286"/>
            <a:ext cx="49807" cy="49807"/>
          </a:xfrm>
          <a:custGeom>
            <a:avLst/>
            <a:gdLst>
              <a:gd name="T0" fmla="*/ 0 w 150"/>
              <a:gd name="T1" fmla="*/ 149 h 150"/>
              <a:gd name="T2" fmla="*/ 0 w 150"/>
              <a:gd name="T3" fmla="*/ 149 h 150"/>
              <a:gd name="T4" fmla="*/ 149 w 150"/>
              <a:gd name="T5" fmla="*/ 0 h 150"/>
            </a:gdLst>
            <a:ahLst/>
            <a:cxnLst>
              <a:cxn ang="0">
                <a:pos x="T0" y="T1"/>
              </a:cxn>
              <a:cxn ang="0">
                <a:pos x="T2" y="T3"/>
              </a:cxn>
              <a:cxn ang="0">
                <a:pos x="T4" y="T5"/>
              </a:cxn>
            </a:cxnLst>
            <a:rect l="0" t="0" r="r" b="b"/>
            <a:pathLst>
              <a:path w="150" h="150">
                <a:moveTo>
                  <a:pt x="0" y="149"/>
                </a:moveTo>
                <a:lnTo>
                  <a:pt x="0" y="149"/>
                </a:lnTo>
                <a:cubicBezTo>
                  <a:pt x="0" y="67"/>
                  <a:pt x="67" y="0"/>
                  <a:pt x="149" y="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36" name="Line 518">
            <a:extLst>
              <a:ext uri="{FF2B5EF4-FFF2-40B4-BE49-F238E27FC236}">
                <a16:creationId xmlns:a16="http://schemas.microsoft.com/office/drawing/2014/main" id="{7C9042C9-CCB0-4DA2-A395-CCFE8DDDBBDC}"/>
              </a:ext>
            </a:extLst>
          </p:cNvPr>
          <p:cNvSpPr>
            <a:spLocks noChangeShapeType="1"/>
          </p:cNvSpPr>
          <p:nvPr/>
        </p:nvSpPr>
        <p:spPr bwMode="auto">
          <a:xfrm flipV="1">
            <a:off x="1683342" y="4380874"/>
            <a:ext cx="1466" cy="167000"/>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37" name="Line 519">
            <a:extLst>
              <a:ext uri="{FF2B5EF4-FFF2-40B4-BE49-F238E27FC236}">
                <a16:creationId xmlns:a16="http://schemas.microsoft.com/office/drawing/2014/main" id="{064092D3-5276-4C20-BC01-93B77B57E68C}"/>
              </a:ext>
            </a:extLst>
          </p:cNvPr>
          <p:cNvSpPr>
            <a:spLocks noChangeShapeType="1"/>
          </p:cNvSpPr>
          <p:nvPr/>
        </p:nvSpPr>
        <p:spPr bwMode="auto">
          <a:xfrm flipV="1">
            <a:off x="2320580" y="4405775"/>
            <a:ext cx="1465" cy="142097"/>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38" name="Freeform 520">
            <a:extLst>
              <a:ext uri="{FF2B5EF4-FFF2-40B4-BE49-F238E27FC236}">
                <a16:creationId xmlns:a16="http://schemas.microsoft.com/office/drawing/2014/main" id="{74C85B6C-365F-4DCB-B405-8E07A9818A79}"/>
              </a:ext>
            </a:extLst>
          </p:cNvPr>
          <p:cNvSpPr>
            <a:spLocks noChangeArrowheads="1"/>
          </p:cNvSpPr>
          <p:nvPr/>
        </p:nvSpPr>
        <p:spPr bwMode="auto">
          <a:xfrm>
            <a:off x="2235615" y="4231452"/>
            <a:ext cx="84965" cy="177253"/>
          </a:xfrm>
          <a:custGeom>
            <a:avLst/>
            <a:gdLst>
              <a:gd name="T0" fmla="*/ 253 w 254"/>
              <a:gd name="T1" fmla="*/ 0 h 532"/>
              <a:gd name="T2" fmla="*/ 104 w 254"/>
              <a:gd name="T3" fmla="*/ 0 h 532"/>
              <a:gd name="T4" fmla="*/ 104 w 254"/>
              <a:gd name="T5" fmla="*/ 68 h 532"/>
              <a:gd name="T6" fmla="*/ 179 w 254"/>
              <a:gd name="T7" fmla="*/ 127 h 532"/>
              <a:gd name="T8" fmla="*/ 149 w 254"/>
              <a:gd name="T9" fmla="*/ 381 h 532"/>
              <a:gd name="T10" fmla="*/ 15 w 254"/>
              <a:gd name="T11" fmla="*/ 441 h 532"/>
              <a:gd name="T12" fmla="*/ 0 w 254"/>
              <a:gd name="T13" fmla="*/ 531 h 532"/>
              <a:gd name="T14" fmla="*/ 253 w 254"/>
              <a:gd name="T15" fmla="*/ 531 h 5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532">
                <a:moveTo>
                  <a:pt x="253" y="0"/>
                </a:moveTo>
                <a:lnTo>
                  <a:pt x="104" y="0"/>
                </a:lnTo>
                <a:lnTo>
                  <a:pt x="104" y="68"/>
                </a:lnTo>
                <a:lnTo>
                  <a:pt x="179" y="127"/>
                </a:lnTo>
                <a:lnTo>
                  <a:pt x="149" y="381"/>
                </a:lnTo>
                <a:lnTo>
                  <a:pt x="15" y="441"/>
                </a:lnTo>
                <a:lnTo>
                  <a:pt x="0" y="531"/>
                </a:lnTo>
                <a:lnTo>
                  <a:pt x="253" y="531"/>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39" name="Freeform 521">
            <a:extLst>
              <a:ext uri="{FF2B5EF4-FFF2-40B4-BE49-F238E27FC236}">
                <a16:creationId xmlns:a16="http://schemas.microsoft.com/office/drawing/2014/main" id="{6D9EB20A-0603-4709-A96D-B61BC1BA2A6A}"/>
              </a:ext>
            </a:extLst>
          </p:cNvPr>
          <p:cNvSpPr>
            <a:spLocks noChangeArrowheads="1"/>
          </p:cNvSpPr>
          <p:nvPr/>
        </p:nvSpPr>
        <p:spPr bwMode="auto">
          <a:xfrm>
            <a:off x="2320580" y="4231452"/>
            <a:ext cx="84965" cy="177253"/>
          </a:xfrm>
          <a:custGeom>
            <a:avLst/>
            <a:gdLst>
              <a:gd name="T0" fmla="*/ 0 w 255"/>
              <a:gd name="T1" fmla="*/ 0 h 532"/>
              <a:gd name="T2" fmla="*/ 150 w 255"/>
              <a:gd name="T3" fmla="*/ 0 h 532"/>
              <a:gd name="T4" fmla="*/ 150 w 255"/>
              <a:gd name="T5" fmla="*/ 68 h 532"/>
              <a:gd name="T6" fmla="*/ 75 w 255"/>
              <a:gd name="T7" fmla="*/ 127 h 532"/>
              <a:gd name="T8" fmla="*/ 105 w 255"/>
              <a:gd name="T9" fmla="*/ 381 h 532"/>
              <a:gd name="T10" fmla="*/ 239 w 255"/>
              <a:gd name="T11" fmla="*/ 441 h 532"/>
              <a:gd name="T12" fmla="*/ 254 w 255"/>
              <a:gd name="T13" fmla="*/ 531 h 532"/>
              <a:gd name="T14" fmla="*/ 0 w 255"/>
              <a:gd name="T15" fmla="*/ 531 h 5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532">
                <a:moveTo>
                  <a:pt x="0" y="0"/>
                </a:moveTo>
                <a:lnTo>
                  <a:pt x="150" y="0"/>
                </a:lnTo>
                <a:lnTo>
                  <a:pt x="150" y="68"/>
                </a:lnTo>
                <a:lnTo>
                  <a:pt x="75" y="127"/>
                </a:lnTo>
                <a:lnTo>
                  <a:pt x="105" y="381"/>
                </a:lnTo>
                <a:lnTo>
                  <a:pt x="239" y="441"/>
                </a:lnTo>
                <a:lnTo>
                  <a:pt x="254" y="531"/>
                </a:lnTo>
                <a:lnTo>
                  <a:pt x="0" y="531"/>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40" name="Freeform 522">
            <a:extLst>
              <a:ext uri="{FF2B5EF4-FFF2-40B4-BE49-F238E27FC236}">
                <a16:creationId xmlns:a16="http://schemas.microsoft.com/office/drawing/2014/main" id="{C4ACD974-7136-40D8-B21D-258015BD89FE}"/>
              </a:ext>
            </a:extLst>
          </p:cNvPr>
          <p:cNvSpPr>
            <a:spLocks noChangeArrowheads="1"/>
          </p:cNvSpPr>
          <p:nvPr/>
        </p:nvSpPr>
        <p:spPr bwMode="auto">
          <a:xfrm>
            <a:off x="2890429" y="4231452"/>
            <a:ext cx="139167" cy="306166"/>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grpSp>
        <p:nvGrpSpPr>
          <p:cNvPr id="341" name="Group 3">
            <a:extLst>
              <a:ext uri="{FF2B5EF4-FFF2-40B4-BE49-F238E27FC236}">
                <a16:creationId xmlns:a16="http://schemas.microsoft.com/office/drawing/2014/main" id="{46EFCFCD-1737-48F6-AF62-0214B6EA8284}"/>
              </a:ext>
            </a:extLst>
          </p:cNvPr>
          <p:cNvGrpSpPr/>
          <p:nvPr/>
        </p:nvGrpSpPr>
        <p:grpSpPr>
          <a:xfrm>
            <a:off x="3498367" y="4227058"/>
            <a:ext cx="206552" cy="320816"/>
            <a:chOff x="6993559" y="8245765"/>
            <a:chExt cx="413103" cy="641631"/>
          </a:xfrm>
        </p:grpSpPr>
        <p:sp>
          <p:nvSpPr>
            <p:cNvPr id="342" name="Line 523">
              <a:extLst>
                <a:ext uri="{FF2B5EF4-FFF2-40B4-BE49-F238E27FC236}">
                  <a16:creationId xmlns:a16="http://schemas.microsoft.com/office/drawing/2014/main" id="{3C2BB323-2987-4189-A233-326BF812EB00}"/>
                </a:ext>
              </a:extLst>
            </p:cNvPr>
            <p:cNvSpPr>
              <a:spLocks noChangeShapeType="1"/>
            </p:cNvSpPr>
            <p:nvPr/>
          </p:nvSpPr>
          <p:spPr bwMode="auto">
            <a:xfrm>
              <a:off x="6993559" y="8245765"/>
              <a:ext cx="2929" cy="641631"/>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43" name="Freeform 524">
              <a:extLst>
                <a:ext uri="{FF2B5EF4-FFF2-40B4-BE49-F238E27FC236}">
                  <a16:creationId xmlns:a16="http://schemas.microsoft.com/office/drawing/2014/main" id="{6F4AC25C-5A48-46A1-91EA-B0080496305C}"/>
                </a:ext>
              </a:extLst>
            </p:cNvPr>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344" name="Group 5800">
            <a:extLst>
              <a:ext uri="{FF2B5EF4-FFF2-40B4-BE49-F238E27FC236}">
                <a16:creationId xmlns:a16="http://schemas.microsoft.com/office/drawing/2014/main" id="{8DCBCCC7-9F98-4A10-93C6-6DE8BB129A19}"/>
              </a:ext>
            </a:extLst>
          </p:cNvPr>
          <p:cNvGrpSpPr/>
          <p:nvPr/>
        </p:nvGrpSpPr>
        <p:grpSpPr>
          <a:xfrm>
            <a:off x="4110700" y="4227058"/>
            <a:ext cx="250499" cy="320816"/>
            <a:chOff x="8218224" y="8245765"/>
            <a:chExt cx="500998" cy="641631"/>
          </a:xfrm>
        </p:grpSpPr>
        <p:sp>
          <p:nvSpPr>
            <p:cNvPr id="345" name="Line 525">
              <a:extLst>
                <a:ext uri="{FF2B5EF4-FFF2-40B4-BE49-F238E27FC236}">
                  <a16:creationId xmlns:a16="http://schemas.microsoft.com/office/drawing/2014/main" id="{139B68C4-C9BD-4D22-B3C6-8CA3309097BF}"/>
                </a:ext>
              </a:extLst>
            </p:cNvPr>
            <p:cNvSpPr>
              <a:spLocks noChangeShapeType="1"/>
            </p:cNvSpPr>
            <p:nvPr/>
          </p:nvSpPr>
          <p:spPr bwMode="auto">
            <a:xfrm>
              <a:off x="8218224" y="8245765"/>
              <a:ext cx="2929" cy="641631"/>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46" name="Freeform 526">
              <a:extLst>
                <a:ext uri="{FF2B5EF4-FFF2-40B4-BE49-F238E27FC236}">
                  <a16:creationId xmlns:a16="http://schemas.microsoft.com/office/drawing/2014/main" id="{E9711070-67A8-4CFB-97DB-E1FF96E3C886}"/>
                </a:ext>
              </a:extLst>
            </p:cNvPr>
            <p:cNvSpPr>
              <a:spLocks noChangeArrowheads="1"/>
            </p:cNvSpPr>
            <p:nvPr/>
          </p:nvSpPr>
          <p:spPr bwMode="auto">
            <a:xfrm>
              <a:off x="8411592" y="8310220"/>
              <a:ext cx="307630" cy="287123"/>
            </a:xfrm>
            <a:custGeom>
              <a:avLst/>
              <a:gdLst>
                <a:gd name="T0" fmla="*/ 89 w 464"/>
                <a:gd name="T1" fmla="*/ 0 h 433"/>
                <a:gd name="T2" fmla="*/ 0 w 464"/>
                <a:gd name="T3" fmla="*/ 74 h 433"/>
                <a:gd name="T4" fmla="*/ 0 w 464"/>
                <a:gd name="T5" fmla="*/ 432 h 433"/>
                <a:gd name="T6" fmla="*/ 463 w 464"/>
                <a:gd name="T7" fmla="*/ 432 h 433"/>
                <a:gd name="T8" fmla="*/ 373 w 464"/>
                <a:gd name="T9" fmla="*/ 253 h 433"/>
                <a:gd name="T10" fmla="*/ 463 w 464"/>
                <a:gd name="T11" fmla="*/ 74 h 433"/>
                <a:gd name="T12" fmla="*/ 0 w 464"/>
                <a:gd name="T13" fmla="*/ 74 h 433"/>
              </a:gdLst>
              <a:ahLst/>
              <a:cxnLst>
                <a:cxn ang="0">
                  <a:pos x="T0" y="T1"/>
                </a:cxn>
                <a:cxn ang="0">
                  <a:pos x="T2" y="T3"/>
                </a:cxn>
                <a:cxn ang="0">
                  <a:pos x="T4" y="T5"/>
                </a:cxn>
                <a:cxn ang="0">
                  <a:pos x="T6" y="T7"/>
                </a:cxn>
                <a:cxn ang="0">
                  <a:pos x="T8" y="T9"/>
                </a:cxn>
                <a:cxn ang="0">
                  <a:pos x="T10" y="T11"/>
                </a:cxn>
                <a:cxn ang="0">
                  <a:pos x="T12" y="T13"/>
                </a:cxn>
              </a:cxnLst>
              <a:rect l="0" t="0" r="r" b="b"/>
              <a:pathLst>
                <a:path w="464" h="433">
                  <a:moveTo>
                    <a:pt x="89" y="0"/>
                  </a:moveTo>
                  <a:lnTo>
                    <a:pt x="0" y="74"/>
                  </a:lnTo>
                  <a:lnTo>
                    <a:pt x="0" y="432"/>
                  </a:lnTo>
                  <a:lnTo>
                    <a:pt x="463" y="432"/>
                  </a:lnTo>
                  <a:lnTo>
                    <a:pt x="373" y="253"/>
                  </a:lnTo>
                  <a:lnTo>
                    <a:pt x="463" y="74"/>
                  </a:lnTo>
                  <a:lnTo>
                    <a:pt x="0" y="74"/>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47" name="Freeform 527">
              <a:extLst>
                <a:ext uri="{FF2B5EF4-FFF2-40B4-BE49-F238E27FC236}">
                  <a16:creationId xmlns:a16="http://schemas.microsoft.com/office/drawing/2014/main" id="{33B4784F-F806-4D20-B79F-79E2A08D8884}"/>
                </a:ext>
              </a:extLst>
            </p:cNvPr>
            <p:cNvSpPr>
              <a:spLocks noChangeArrowheads="1"/>
            </p:cNvSpPr>
            <p:nvPr/>
          </p:nvSpPr>
          <p:spPr bwMode="auto">
            <a:xfrm>
              <a:off x="8218224" y="8310220"/>
              <a:ext cx="251964" cy="237317"/>
            </a:xfrm>
            <a:custGeom>
              <a:avLst/>
              <a:gdLst>
                <a:gd name="T0" fmla="*/ 291 w 381"/>
                <a:gd name="T1" fmla="*/ 358 h 359"/>
                <a:gd name="T2" fmla="*/ 0 w 381"/>
                <a:gd name="T3" fmla="*/ 358 h 359"/>
                <a:gd name="T4" fmla="*/ 0 w 381"/>
                <a:gd name="T5" fmla="*/ 0 h 359"/>
                <a:gd name="T6" fmla="*/ 380 w 381"/>
                <a:gd name="T7" fmla="*/ 0 h 359"/>
                <a:gd name="T8" fmla="*/ 380 w 381"/>
                <a:gd name="T9" fmla="*/ 74 h 359"/>
              </a:gdLst>
              <a:ahLst/>
              <a:cxnLst>
                <a:cxn ang="0">
                  <a:pos x="T0" y="T1"/>
                </a:cxn>
                <a:cxn ang="0">
                  <a:pos x="T2" y="T3"/>
                </a:cxn>
                <a:cxn ang="0">
                  <a:pos x="T4" y="T5"/>
                </a:cxn>
                <a:cxn ang="0">
                  <a:pos x="T6" y="T7"/>
                </a:cxn>
                <a:cxn ang="0">
                  <a:pos x="T8" y="T9"/>
                </a:cxn>
              </a:cxnLst>
              <a:rect l="0" t="0" r="r" b="b"/>
              <a:pathLst>
                <a:path w="381" h="359">
                  <a:moveTo>
                    <a:pt x="291" y="358"/>
                  </a:moveTo>
                  <a:lnTo>
                    <a:pt x="0" y="358"/>
                  </a:lnTo>
                  <a:lnTo>
                    <a:pt x="0" y="0"/>
                  </a:lnTo>
                  <a:lnTo>
                    <a:pt x="380" y="0"/>
                  </a:lnTo>
                  <a:lnTo>
                    <a:pt x="380" y="74"/>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sp>
        <p:nvSpPr>
          <p:cNvPr id="348" name="Freeform 528">
            <a:extLst>
              <a:ext uri="{FF2B5EF4-FFF2-40B4-BE49-F238E27FC236}">
                <a16:creationId xmlns:a16="http://schemas.microsoft.com/office/drawing/2014/main" id="{835F662B-F835-4E02-A958-985F05D19EDC}"/>
              </a:ext>
            </a:extLst>
          </p:cNvPr>
          <p:cNvSpPr>
            <a:spLocks noChangeArrowheads="1"/>
          </p:cNvSpPr>
          <p:nvPr/>
        </p:nvSpPr>
        <p:spPr bwMode="auto">
          <a:xfrm>
            <a:off x="4720102" y="4333996"/>
            <a:ext cx="290053" cy="120123"/>
          </a:xfrm>
          <a:custGeom>
            <a:avLst/>
            <a:gdLst>
              <a:gd name="T0" fmla="*/ 0 w 874"/>
              <a:gd name="T1" fmla="*/ 0 h 360"/>
              <a:gd name="T2" fmla="*/ 0 w 874"/>
              <a:gd name="T3" fmla="*/ 359 h 360"/>
              <a:gd name="T4" fmla="*/ 873 w 874"/>
              <a:gd name="T5" fmla="*/ 359 h 360"/>
              <a:gd name="T6" fmla="*/ 873 w 874"/>
              <a:gd name="T7" fmla="*/ 0 h 360"/>
              <a:gd name="T8" fmla="*/ 0 w 874"/>
              <a:gd name="T9" fmla="*/ 0 h 360"/>
            </a:gdLst>
            <a:ahLst/>
            <a:cxnLst>
              <a:cxn ang="0">
                <a:pos x="T0" y="T1"/>
              </a:cxn>
              <a:cxn ang="0">
                <a:pos x="T2" y="T3"/>
              </a:cxn>
              <a:cxn ang="0">
                <a:pos x="T4" y="T5"/>
              </a:cxn>
              <a:cxn ang="0">
                <a:pos x="T6" y="T7"/>
              </a:cxn>
              <a:cxn ang="0">
                <a:pos x="T8" y="T9"/>
              </a:cxn>
            </a:cxnLst>
            <a:rect l="0" t="0" r="r" b="b"/>
            <a:pathLst>
              <a:path w="874" h="360">
                <a:moveTo>
                  <a:pt x="0" y="0"/>
                </a:moveTo>
                <a:lnTo>
                  <a:pt x="0" y="359"/>
                </a:lnTo>
                <a:lnTo>
                  <a:pt x="873" y="359"/>
                </a:lnTo>
                <a:lnTo>
                  <a:pt x="873" y="0"/>
                </a:lnTo>
                <a:lnTo>
                  <a:pt x="0"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49" name="Freeform 529">
            <a:extLst>
              <a:ext uri="{FF2B5EF4-FFF2-40B4-BE49-F238E27FC236}">
                <a16:creationId xmlns:a16="http://schemas.microsoft.com/office/drawing/2014/main" id="{AFE22DB6-83E5-4483-9107-7C31CB089021}"/>
              </a:ext>
            </a:extLst>
          </p:cNvPr>
          <p:cNvSpPr>
            <a:spLocks noChangeArrowheads="1"/>
          </p:cNvSpPr>
          <p:nvPr/>
        </p:nvSpPr>
        <p:spPr bwMode="auto">
          <a:xfrm>
            <a:off x="5010154" y="4363294"/>
            <a:ext cx="20509" cy="60061"/>
          </a:xfrm>
          <a:custGeom>
            <a:avLst/>
            <a:gdLst>
              <a:gd name="T0" fmla="*/ 0 w 61"/>
              <a:gd name="T1" fmla="*/ 0 h 180"/>
              <a:gd name="T2" fmla="*/ 60 w 61"/>
              <a:gd name="T3" fmla="*/ 0 h 180"/>
              <a:gd name="T4" fmla="*/ 60 w 61"/>
              <a:gd name="T5" fmla="*/ 179 h 180"/>
              <a:gd name="T6" fmla="*/ 0 w 61"/>
              <a:gd name="T7" fmla="*/ 179 h 180"/>
            </a:gdLst>
            <a:ahLst/>
            <a:cxnLst>
              <a:cxn ang="0">
                <a:pos x="T0" y="T1"/>
              </a:cxn>
              <a:cxn ang="0">
                <a:pos x="T2" y="T3"/>
              </a:cxn>
              <a:cxn ang="0">
                <a:pos x="T4" y="T5"/>
              </a:cxn>
              <a:cxn ang="0">
                <a:pos x="T6" y="T7"/>
              </a:cxn>
            </a:cxnLst>
            <a:rect l="0" t="0" r="r" b="b"/>
            <a:pathLst>
              <a:path w="61" h="180">
                <a:moveTo>
                  <a:pt x="0" y="0"/>
                </a:moveTo>
                <a:lnTo>
                  <a:pt x="60" y="0"/>
                </a:lnTo>
                <a:lnTo>
                  <a:pt x="60" y="179"/>
                </a:lnTo>
                <a:lnTo>
                  <a:pt x="0" y="179"/>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50" name="Freeform 530">
            <a:extLst>
              <a:ext uri="{FF2B5EF4-FFF2-40B4-BE49-F238E27FC236}">
                <a16:creationId xmlns:a16="http://schemas.microsoft.com/office/drawing/2014/main" id="{1BF6EFA8-DA14-4D6C-A9AA-8EC0C2392653}"/>
              </a:ext>
            </a:extLst>
          </p:cNvPr>
          <p:cNvSpPr>
            <a:spLocks noChangeArrowheads="1"/>
          </p:cNvSpPr>
          <p:nvPr/>
        </p:nvSpPr>
        <p:spPr bwMode="auto">
          <a:xfrm>
            <a:off x="4740611" y="4353040"/>
            <a:ext cx="64456" cy="79105"/>
          </a:xfrm>
          <a:custGeom>
            <a:avLst/>
            <a:gdLst>
              <a:gd name="T0" fmla="*/ 194 w 195"/>
              <a:gd name="T1" fmla="*/ 239 h 240"/>
              <a:gd name="T2" fmla="*/ 0 w 195"/>
              <a:gd name="T3" fmla="*/ 239 h 240"/>
              <a:gd name="T4" fmla="*/ 0 w 195"/>
              <a:gd name="T5" fmla="*/ 0 h 240"/>
              <a:gd name="T6" fmla="*/ 134 w 195"/>
              <a:gd name="T7" fmla="*/ 0 h 240"/>
              <a:gd name="T8" fmla="*/ 194 w 195"/>
              <a:gd name="T9" fmla="*/ 239 h 240"/>
            </a:gdLst>
            <a:ahLst/>
            <a:cxnLst>
              <a:cxn ang="0">
                <a:pos x="T0" y="T1"/>
              </a:cxn>
              <a:cxn ang="0">
                <a:pos x="T2" y="T3"/>
              </a:cxn>
              <a:cxn ang="0">
                <a:pos x="T4" y="T5"/>
              </a:cxn>
              <a:cxn ang="0">
                <a:pos x="T6" y="T7"/>
              </a:cxn>
              <a:cxn ang="0">
                <a:pos x="T8" y="T9"/>
              </a:cxn>
            </a:cxnLst>
            <a:rect l="0" t="0" r="r" b="b"/>
            <a:pathLst>
              <a:path w="195" h="240">
                <a:moveTo>
                  <a:pt x="194" y="239"/>
                </a:moveTo>
                <a:lnTo>
                  <a:pt x="0" y="239"/>
                </a:lnTo>
                <a:lnTo>
                  <a:pt x="0" y="0"/>
                </a:lnTo>
                <a:lnTo>
                  <a:pt x="134" y="0"/>
                </a:lnTo>
                <a:lnTo>
                  <a:pt x="194" y="23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51" name="Freeform 531">
            <a:extLst>
              <a:ext uri="{FF2B5EF4-FFF2-40B4-BE49-F238E27FC236}">
                <a16:creationId xmlns:a16="http://schemas.microsoft.com/office/drawing/2014/main" id="{124F750E-398B-436D-B747-5575FE54FD33}"/>
              </a:ext>
            </a:extLst>
          </p:cNvPr>
          <p:cNvSpPr>
            <a:spLocks noChangeArrowheads="1"/>
          </p:cNvSpPr>
          <p:nvPr/>
        </p:nvSpPr>
        <p:spPr bwMode="auto">
          <a:xfrm>
            <a:off x="5357337" y="4333996"/>
            <a:ext cx="290053" cy="120123"/>
          </a:xfrm>
          <a:custGeom>
            <a:avLst/>
            <a:gdLst>
              <a:gd name="T0" fmla="*/ 0 w 875"/>
              <a:gd name="T1" fmla="*/ 0 h 360"/>
              <a:gd name="T2" fmla="*/ 0 w 875"/>
              <a:gd name="T3" fmla="*/ 359 h 360"/>
              <a:gd name="T4" fmla="*/ 874 w 875"/>
              <a:gd name="T5" fmla="*/ 359 h 360"/>
              <a:gd name="T6" fmla="*/ 874 w 875"/>
              <a:gd name="T7" fmla="*/ 0 h 360"/>
              <a:gd name="T8" fmla="*/ 0 w 875"/>
              <a:gd name="T9" fmla="*/ 0 h 360"/>
            </a:gdLst>
            <a:ahLst/>
            <a:cxnLst>
              <a:cxn ang="0">
                <a:pos x="T0" y="T1"/>
              </a:cxn>
              <a:cxn ang="0">
                <a:pos x="T2" y="T3"/>
              </a:cxn>
              <a:cxn ang="0">
                <a:pos x="T4" y="T5"/>
              </a:cxn>
              <a:cxn ang="0">
                <a:pos x="T6" y="T7"/>
              </a:cxn>
              <a:cxn ang="0">
                <a:pos x="T8" y="T9"/>
              </a:cxn>
            </a:cxnLst>
            <a:rect l="0" t="0" r="r" b="b"/>
            <a:pathLst>
              <a:path w="875" h="360">
                <a:moveTo>
                  <a:pt x="0" y="0"/>
                </a:moveTo>
                <a:lnTo>
                  <a:pt x="0" y="359"/>
                </a:lnTo>
                <a:lnTo>
                  <a:pt x="874" y="359"/>
                </a:lnTo>
                <a:lnTo>
                  <a:pt x="874" y="0"/>
                </a:lnTo>
                <a:lnTo>
                  <a:pt x="0"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52" name="Freeform 532">
            <a:extLst>
              <a:ext uri="{FF2B5EF4-FFF2-40B4-BE49-F238E27FC236}">
                <a16:creationId xmlns:a16="http://schemas.microsoft.com/office/drawing/2014/main" id="{5B03FF8D-DC41-4191-A2A5-247D24415F37}"/>
              </a:ext>
            </a:extLst>
          </p:cNvPr>
          <p:cNvSpPr>
            <a:spLocks noChangeArrowheads="1"/>
          </p:cNvSpPr>
          <p:nvPr/>
        </p:nvSpPr>
        <p:spPr bwMode="auto">
          <a:xfrm>
            <a:off x="5647390" y="4363294"/>
            <a:ext cx="20509" cy="60061"/>
          </a:xfrm>
          <a:custGeom>
            <a:avLst/>
            <a:gdLst>
              <a:gd name="T0" fmla="*/ 0 w 61"/>
              <a:gd name="T1" fmla="*/ 0 h 180"/>
              <a:gd name="T2" fmla="*/ 60 w 61"/>
              <a:gd name="T3" fmla="*/ 0 h 180"/>
              <a:gd name="T4" fmla="*/ 60 w 61"/>
              <a:gd name="T5" fmla="*/ 179 h 180"/>
              <a:gd name="T6" fmla="*/ 0 w 61"/>
              <a:gd name="T7" fmla="*/ 179 h 180"/>
            </a:gdLst>
            <a:ahLst/>
            <a:cxnLst>
              <a:cxn ang="0">
                <a:pos x="T0" y="T1"/>
              </a:cxn>
              <a:cxn ang="0">
                <a:pos x="T2" y="T3"/>
              </a:cxn>
              <a:cxn ang="0">
                <a:pos x="T4" y="T5"/>
              </a:cxn>
              <a:cxn ang="0">
                <a:pos x="T6" y="T7"/>
              </a:cxn>
            </a:cxnLst>
            <a:rect l="0" t="0" r="r" b="b"/>
            <a:pathLst>
              <a:path w="61" h="180">
                <a:moveTo>
                  <a:pt x="0" y="0"/>
                </a:moveTo>
                <a:lnTo>
                  <a:pt x="60" y="0"/>
                </a:lnTo>
                <a:lnTo>
                  <a:pt x="60" y="179"/>
                </a:lnTo>
                <a:lnTo>
                  <a:pt x="0" y="179"/>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53" name="Freeform 533">
            <a:extLst>
              <a:ext uri="{FF2B5EF4-FFF2-40B4-BE49-F238E27FC236}">
                <a16:creationId xmlns:a16="http://schemas.microsoft.com/office/drawing/2014/main" id="{2EC6F9AB-B82A-4826-9788-5807E0BB01ED}"/>
              </a:ext>
            </a:extLst>
          </p:cNvPr>
          <p:cNvSpPr>
            <a:spLocks noChangeArrowheads="1"/>
          </p:cNvSpPr>
          <p:nvPr/>
        </p:nvSpPr>
        <p:spPr bwMode="auto">
          <a:xfrm>
            <a:off x="5377846" y="4353040"/>
            <a:ext cx="142097" cy="79105"/>
          </a:xfrm>
          <a:custGeom>
            <a:avLst/>
            <a:gdLst>
              <a:gd name="T0" fmla="*/ 426 w 427"/>
              <a:gd name="T1" fmla="*/ 239 h 240"/>
              <a:gd name="T2" fmla="*/ 0 w 427"/>
              <a:gd name="T3" fmla="*/ 239 h 240"/>
              <a:gd name="T4" fmla="*/ 0 w 427"/>
              <a:gd name="T5" fmla="*/ 0 h 240"/>
              <a:gd name="T6" fmla="*/ 366 w 427"/>
              <a:gd name="T7" fmla="*/ 0 h 240"/>
              <a:gd name="T8" fmla="*/ 426 w 427"/>
              <a:gd name="T9" fmla="*/ 239 h 240"/>
            </a:gdLst>
            <a:ahLst/>
            <a:cxnLst>
              <a:cxn ang="0">
                <a:pos x="T0" y="T1"/>
              </a:cxn>
              <a:cxn ang="0">
                <a:pos x="T2" y="T3"/>
              </a:cxn>
              <a:cxn ang="0">
                <a:pos x="T4" y="T5"/>
              </a:cxn>
              <a:cxn ang="0">
                <a:pos x="T6" y="T7"/>
              </a:cxn>
              <a:cxn ang="0">
                <a:pos x="T8" y="T9"/>
              </a:cxn>
            </a:cxnLst>
            <a:rect l="0" t="0" r="r" b="b"/>
            <a:pathLst>
              <a:path w="427" h="240">
                <a:moveTo>
                  <a:pt x="426" y="239"/>
                </a:moveTo>
                <a:lnTo>
                  <a:pt x="0" y="239"/>
                </a:lnTo>
                <a:lnTo>
                  <a:pt x="0" y="0"/>
                </a:lnTo>
                <a:lnTo>
                  <a:pt x="366" y="0"/>
                </a:lnTo>
                <a:lnTo>
                  <a:pt x="426" y="23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54" name="Freeform 534">
            <a:extLst>
              <a:ext uri="{FF2B5EF4-FFF2-40B4-BE49-F238E27FC236}">
                <a16:creationId xmlns:a16="http://schemas.microsoft.com/office/drawing/2014/main" id="{D5FDBE7B-AC95-43B3-A19A-AFE408CFEF8A}"/>
              </a:ext>
            </a:extLst>
          </p:cNvPr>
          <p:cNvSpPr>
            <a:spLocks noChangeArrowheads="1"/>
          </p:cNvSpPr>
          <p:nvPr/>
        </p:nvSpPr>
        <p:spPr bwMode="auto">
          <a:xfrm>
            <a:off x="5997503" y="4333996"/>
            <a:ext cx="290053" cy="120123"/>
          </a:xfrm>
          <a:custGeom>
            <a:avLst/>
            <a:gdLst>
              <a:gd name="T0" fmla="*/ 0 w 875"/>
              <a:gd name="T1" fmla="*/ 0 h 360"/>
              <a:gd name="T2" fmla="*/ 0 w 875"/>
              <a:gd name="T3" fmla="*/ 359 h 360"/>
              <a:gd name="T4" fmla="*/ 874 w 875"/>
              <a:gd name="T5" fmla="*/ 359 h 360"/>
              <a:gd name="T6" fmla="*/ 874 w 875"/>
              <a:gd name="T7" fmla="*/ 0 h 360"/>
              <a:gd name="T8" fmla="*/ 0 w 875"/>
              <a:gd name="T9" fmla="*/ 0 h 360"/>
            </a:gdLst>
            <a:ahLst/>
            <a:cxnLst>
              <a:cxn ang="0">
                <a:pos x="T0" y="T1"/>
              </a:cxn>
              <a:cxn ang="0">
                <a:pos x="T2" y="T3"/>
              </a:cxn>
              <a:cxn ang="0">
                <a:pos x="T4" y="T5"/>
              </a:cxn>
              <a:cxn ang="0">
                <a:pos x="T6" y="T7"/>
              </a:cxn>
              <a:cxn ang="0">
                <a:pos x="T8" y="T9"/>
              </a:cxn>
            </a:cxnLst>
            <a:rect l="0" t="0" r="r" b="b"/>
            <a:pathLst>
              <a:path w="875" h="360">
                <a:moveTo>
                  <a:pt x="0" y="0"/>
                </a:moveTo>
                <a:lnTo>
                  <a:pt x="0" y="359"/>
                </a:lnTo>
                <a:lnTo>
                  <a:pt x="874" y="359"/>
                </a:lnTo>
                <a:lnTo>
                  <a:pt x="874" y="0"/>
                </a:lnTo>
                <a:lnTo>
                  <a:pt x="0"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55" name="Freeform 535">
            <a:extLst>
              <a:ext uri="{FF2B5EF4-FFF2-40B4-BE49-F238E27FC236}">
                <a16:creationId xmlns:a16="http://schemas.microsoft.com/office/drawing/2014/main" id="{A19CF882-8ED4-43AC-8F21-250A42126B4E}"/>
              </a:ext>
            </a:extLst>
          </p:cNvPr>
          <p:cNvSpPr>
            <a:spLocks noChangeArrowheads="1"/>
          </p:cNvSpPr>
          <p:nvPr/>
        </p:nvSpPr>
        <p:spPr bwMode="auto">
          <a:xfrm>
            <a:off x="6287556" y="4363294"/>
            <a:ext cx="20509" cy="60061"/>
          </a:xfrm>
          <a:custGeom>
            <a:avLst/>
            <a:gdLst>
              <a:gd name="T0" fmla="*/ 0 w 60"/>
              <a:gd name="T1" fmla="*/ 0 h 180"/>
              <a:gd name="T2" fmla="*/ 59 w 60"/>
              <a:gd name="T3" fmla="*/ 0 h 180"/>
              <a:gd name="T4" fmla="*/ 59 w 60"/>
              <a:gd name="T5" fmla="*/ 179 h 180"/>
              <a:gd name="T6" fmla="*/ 0 w 60"/>
              <a:gd name="T7" fmla="*/ 179 h 180"/>
            </a:gdLst>
            <a:ahLst/>
            <a:cxnLst>
              <a:cxn ang="0">
                <a:pos x="T0" y="T1"/>
              </a:cxn>
              <a:cxn ang="0">
                <a:pos x="T2" y="T3"/>
              </a:cxn>
              <a:cxn ang="0">
                <a:pos x="T4" y="T5"/>
              </a:cxn>
              <a:cxn ang="0">
                <a:pos x="T6" y="T7"/>
              </a:cxn>
            </a:cxnLst>
            <a:rect l="0" t="0" r="r" b="b"/>
            <a:pathLst>
              <a:path w="60" h="180">
                <a:moveTo>
                  <a:pt x="0" y="0"/>
                </a:moveTo>
                <a:lnTo>
                  <a:pt x="59" y="0"/>
                </a:lnTo>
                <a:lnTo>
                  <a:pt x="59" y="179"/>
                </a:lnTo>
                <a:lnTo>
                  <a:pt x="0" y="179"/>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56" name="Freeform 536">
            <a:extLst>
              <a:ext uri="{FF2B5EF4-FFF2-40B4-BE49-F238E27FC236}">
                <a16:creationId xmlns:a16="http://schemas.microsoft.com/office/drawing/2014/main" id="{4F67141A-13D1-46A0-9C21-578F6DCC31D4}"/>
              </a:ext>
            </a:extLst>
          </p:cNvPr>
          <p:cNvSpPr>
            <a:spLocks noChangeArrowheads="1"/>
          </p:cNvSpPr>
          <p:nvPr/>
        </p:nvSpPr>
        <p:spPr bwMode="auto">
          <a:xfrm>
            <a:off x="6018013" y="4353040"/>
            <a:ext cx="250499" cy="79105"/>
          </a:xfrm>
          <a:custGeom>
            <a:avLst/>
            <a:gdLst>
              <a:gd name="T0" fmla="*/ 754 w 755"/>
              <a:gd name="T1" fmla="*/ 239 h 240"/>
              <a:gd name="T2" fmla="*/ 0 w 755"/>
              <a:gd name="T3" fmla="*/ 239 h 240"/>
              <a:gd name="T4" fmla="*/ 0 w 755"/>
              <a:gd name="T5" fmla="*/ 0 h 240"/>
              <a:gd name="T6" fmla="*/ 754 w 755"/>
              <a:gd name="T7" fmla="*/ 0 h 240"/>
              <a:gd name="T8" fmla="*/ 754 w 755"/>
              <a:gd name="T9" fmla="*/ 239 h 240"/>
            </a:gdLst>
            <a:ahLst/>
            <a:cxnLst>
              <a:cxn ang="0">
                <a:pos x="T0" y="T1"/>
              </a:cxn>
              <a:cxn ang="0">
                <a:pos x="T2" y="T3"/>
              </a:cxn>
              <a:cxn ang="0">
                <a:pos x="T4" y="T5"/>
              </a:cxn>
              <a:cxn ang="0">
                <a:pos x="T6" y="T7"/>
              </a:cxn>
              <a:cxn ang="0">
                <a:pos x="T8" y="T9"/>
              </a:cxn>
            </a:cxnLst>
            <a:rect l="0" t="0" r="r" b="b"/>
            <a:pathLst>
              <a:path w="755" h="240">
                <a:moveTo>
                  <a:pt x="754" y="239"/>
                </a:moveTo>
                <a:lnTo>
                  <a:pt x="0" y="239"/>
                </a:lnTo>
                <a:lnTo>
                  <a:pt x="0" y="0"/>
                </a:lnTo>
                <a:lnTo>
                  <a:pt x="754" y="0"/>
                </a:lnTo>
                <a:lnTo>
                  <a:pt x="754" y="23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57" name="Freeform 537">
            <a:extLst>
              <a:ext uri="{FF2B5EF4-FFF2-40B4-BE49-F238E27FC236}">
                <a16:creationId xmlns:a16="http://schemas.microsoft.com/office/drawing/2014/main" id="{0A6FEA1A-3520-49FF-BD59-F73554908C9F}"/>
              </a:ext>
            </a:extLst>
          </p:cNvPr>
          <p:cNvSpPr>
            <a:spLocks noChangeArrowheads="1"/>
          </p:cNvSpPr>
          <p:nvPr/>
        </p:nvSpPr>
        <p:spPr bwMode="auto">
          <a:xfrm>
            <a:off x="6634739" y="4333996"/>
            <a:ext cx="290053" cy="120123"/>
          </a:xfrm>
          <a:custGeom>
            <a:avLst/>
            <a:gdLst>
              <a:gd name="T0" fmla="*/ 0 w 874"/>
              <a:gd name="T1" fmla="*/ 0 h 360"/>
              <a:gd name="T2" fmla="*/ 0 w 874"/>
              <a:gd name="T3" fmla="*/ 359 h 360"/>
              <a:gd name="T4" fmla="*/ 873 w 874"/>
              <a:gd name="T5" fmla="*/ 359 h 360"/>
              <a:gd name="T6" fmla="*/ 873 w 874"/>
              <a:gd name="T7" fmla="*/ 0 h 360"/>
              <a:gd name="T8" fmla="*/ 0 w 874"/>
              <a:gd name="T9" fmla="*/ 0 h 360"/>
            </a:gdLst>
            <a:ahLst/>
            <a:cxnLst>
              <a:cxn ang="0">
                <a:pos x="T0" y="T1"/>
              </a:cxn>
              <a:cxn ang="0">
                <a:pos x="T2" y="T3"/>
              </a:cxn>
              <a:cxn ang="0">
                <a:pos x="T4" y="T5"/>
              </a:cxn>
              <a:cxn ang="0">
                <a:pos x="T6" y="T7"/>
              </a:cxn>
              <a:cxn ang="0">
                <a:pos x="T8" y="T9"/>
              </a:cxn>
            </a:cxnLst>
            <a:rect l="0" t="0" r="r" b="b"/>
            <a:pathLst>
              <a:path w="874" h="360">
                <a:moveTo>
                  <a:pt x="0" y="0"/>
                </a:moveTo>
                <a:lnTo>
                  <a:pt x="0" y="359"/>
                </a:lnTo>
                <a:lnTo>
                  <a:pt x="873" y="359"/>
                </a:lnTo>
                <a:lnTo>
                  <a:pt x="873" y="0"/>
                </a:lnTo>
                <a:lnTo>
                  <a:pt x="0"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58" name="Freeform 538">
            <a:extLst>
              <a:ext uri="{FF2B5EF4-FFF2-40B4-BE49-F238E27FC236}">
                <a16:creationId xmlns:a16="http://schemas.microsoft.com/office/drawing/2014/main" id="{BCBB4A1F-A38D-4B1B-8B5B-A66A0C9B8F87}"/>
              </a:ext>
            </a:extLst>
          </p:cNvPr>
          <p:cNvSpPr>
            <a:spLocks noChangeArrowheads="1"/>
          </p:cNvSpPr>
          <p:nvPr/>
        </p:nvSpPr>
        <p:spPr bwMode="auto">
          <a:xfrm>
            <a:off x="6924791" y="4363294"/>
            <a:ext cx="20509" cy="60061"/>
          </a:xfrm>
          <a:custGeom>
            <a:avLst/>
            <a:gdLst>
              <a:gd name="T0" fmla="*/ 0 w 61"/>
              <a:gd name="T1" fmla="*/ 0 h 180"/>
              <a:gd name="T2" fmla="*/ 60 w 61"/>
              <a:gd name="T3" fmla="*/ 0 h 180"/>
              <a:gd name="T4" fmla="*/ 60 w 61"/>
              <a:gd name="T5" fmla="*/ 179 h 180"/>
              <a:gd name="T6" fmla="*/ 0 w 61"/>
              <a:gd name="T7" fmla="*/ 179 h 180"/>
            </a:gdLst>
            <a:ahLst/>
            <a:cxnLst>
              <a:cxn ang="0">
                <a:pos x="T0" y="T1"/>
              </a:cxn>
              <a:cxn ang="0">
                <a:pos x="T2" y="T3"/>
              </a:cxn>
              <a:cxn ang="0">
                <a:pos x="T4" y="T5"/>
              </a:cxn>
              <a:cxn ang="0">
                <a:pos x="T6" y="T7"/>
              </a:cxn>
            </a:cxnLst>
            <a:rect l="0" t="0" r="r" b="b"/>
            <a:pathLst>
              <a:path w="61" h="180">
                <a:moveTo>
                  <a:pt x="0" y="0"/>
                </a:moveTo>
                <a:lnTo>
                  <a:pt x="60" y="0"/>
                </a:lnTo>
                <a:lnTo>
                  <a:pt x="60" y="179"/>
                </a:lnTo>
                <a:lnTo>
                  <a:pt x="0" y="179"/>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59" name="Freeform 539">
            <a:extLst>
              <a:ext uri="{FF2B5EF4-FFF2-40B4-BE49-F238E27FC236}">
                <a16:creationId xmlns:a16="http://schemas.microsoft.com/office/drawing/2014/main" id="{9B773F10-49F0-4759-A0B0-73ADA71BC71C}"/>
              </a:ext>
            </a:extLst>
          </p:cNvPr>
          <p:cNvSpPr>
            <a:spLocks noChangeArrowheads="1"/>
          </p:cNvSpPr>
          <p:nvPr/>
        </p:nvSpPr>
        <p:spPr bwMode="auto">
          <a:xfrm>
            <a:off x="6656713" y="4353040"/>
            <a:ext cx="247570" cy="79105"/>
          </a:xfrm>
          <a:custGeom>
            <a:avLst/>
            <a:gdLst>
              <a:gd name="T0" fmla="*/ 746 w 747"/>
              <a:gd name="T1" fmla="*/ 239 h 240"/>
              <a:gd name="T2" fmla="*/ 0 w 747"/>
              <a:gd name="T3" fmla="*/ 239 h 240"/>
              <a:gd name="T4" fmla="*/ 0 w 747"/>
              <a:gd name="T5" fmla="*/ 0 h 240"/>
              <a:gd name="T6" fmla="*/ 746 w 747"/>
              <a:gd name="T7" fmla="*/ 0 h 240"/>
              <a:gd name="T8" fmla="*/ 746 w 747"/>
              <a:gd name="T9" fmla="*/ 239 h 240"/>
            </a:gdLst>
            <a:ahLst/>
            <a:cxnLst>
              <a:cxn ang="0">
                <a:pos x="T0" y="T1"/>
              </a:cxn>
              <a:cxn ang="0">
                <a:pos x="T2" y="T3"/>
              </a:cxn>
              <a:cxn ang="0">
                <a:pos x="T4" y="T5"/>
              </a:cxn>
              <a:cxn ang="0">
                <a:pos x="T6" y="T7"/>
              </a:cxn>
              <a:cxn ang="0">
                <a:pos x="T8" y="T9"/>
              </a:cxn>
            </a:cxnLst>
            <a:rect l="0" t="0" r="r" b="b"/>
            <a:pathLst>
              <a:path w="747" h="240">
                <a:moveTo>
                  <a:pt x="746" y="239"/>
                </a:moveTo>
                <a:lnTo>
                  <a:pt x="0" y="239"/>
                </a:lnTo>
                <a:lnTo>
                  <a:pt x="0" y="0"/>
                </a:lnTo>
                <a:lnTo>
                  <a:pt x="746" y="0"/>
                </a:lnTo>
                <a:lnTo>
                  <a:pt x="746" y="23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60" name="Freeform 540">
            <a:extLst>
              <a:ext uri="{FF2B5EF4-FFF2-40B4-BE49-F238E27FC236}">
                <a16:creationId xmlns:a16="http://schemas.microsoft.com/office/drawing/2014/main" id="{F88D60A0-EA6B-42A1-B4AF-EAF1AF8C8D3C}"/>
              </a:ext>
            </a:extLst>
          </p:cNvPr>
          <p:cNvSpPr>
            <a:spLocks noChangeArrowheads="1"/>
          </p:cNvSpPr>
          <p:nvPr/>
        </p:nvSpPr>
        <p:spPr bwMode="auto">
          <a:xfrm>
            <a:off x="6741678" y="4377944"/>
            <a:ext cx="70316" cy="30763"/>
          </a:xfrm>
          <a:custGeom>
            <a:avLst/>
            <a:gdLst>
              <a:gd name="T0" fmla="*/ 0 w 210"/>
              <a:gd name="T1" fmla="*/ 45 h 91"/>
              <a:gd name="T2" fmla="*/ 104 w 210"/>
              <a:gd name="T3" fmla="*/ 0 h 91"/>
              <a:gd name="T4" fmla="*/ 104 w 210"/>
              <a:gd name="T5" fmla="*/ 90 h 91"/>
              <a:gd name="T6" fmla="*/ 209 w 210"/>
              <a:gd name="T7" fmla="*/ 45 h 91"/>
            </a:gdLst>
            <a:ahLst/>
            <a:cxnLst>
              <a:cxn ang="0">
                <a:pos x="T0" y="T1"/>
              </a:cxn>
              <a:cxn ang="0">
                <a:pos x="T2" y="T3"/>
              </a:cxn>
              <a:cxn ang="0">
                <a:pos x="T4" y="T5"/>
              </a:cxn>
              <a:cxn ang="0">
                <a:pos x="T6" y="T7"/>
              </a:cxn>
            </a:cxnLst>
            <a:rect l="0" t="0" r="r" b="b"/>
            <a:pathLst>
              <a:path w="210" h="91">
                <a:moveTo>
                  <a:pt x="0" y="45"/>
                </a:moveTo>
                <a:lnTo>
                  <a:pt x="104" y="0"/>
                </a:lnTo>
                <a:lnTo>
                  <a:pt x="104" y="90"/>
                </a:lnTo>
                <a:lnTo>
                  <a:pt x="209" y="45"/>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61" name="Freeform 541">
            <a:extLst>
              <a:ext uri="{FF2B5EF4-FFF2-40B4-BE49-F238E27FC236}">
                <a16:creationId xmlns:a16="http://schemas.microsoft.com/office/drawing/2014/main" id="{E9DBE4BF-77F1-42EA-B4AD-D6FB3F8317E5}"/>
              </a:ext>
            </a:extLst>
          </p:cNvPr>
          <p:cNvSpPr>
            <a:spLocks noChangeArrowheads="1"/>
          </p:cNvSpPr>
          <p:nvPr/>
        </p:nvSpPr>
        <p:spPr bwMode="auto">
          <a:xfrm>
            <a:off x="4705452" y="4856969"/>
            <a:ext cx="339859" cy="339859"/>
          </a:xfrm>
          <a:custGeom>
            <a:avLst/>
            <a:gdLst>
              <a:gd name="T0" fmla="*/ 836 w 1024"/>
              <a:gd name="T1" fmla="*/ 179 h 1023"/>
              <a:gd name="T2" fmla="*/ 836 w 1024"/>
              <a:gd name="T3" fmla="*/ 179 h 1023"/>
              <a:gd name="T4" fmla="*/ 836 w 1024"/>
              <a:gd name="T5" fmla="*/ 836 h 1023"/>
              <a:gd name="T6" fmla="*/ 180 w 1024"/>
              <a:gd name="T7" fmla="*/ 836 h 1023"/>
              <a:gd name="T8" fmla="*/ 180 w 1024"/>
              <a:gd name="T9" fmla="*/ 179 h 1023"/>
              <a:gd name="T10" fmla="*/ 836 w 1024"/>
              <a:gd name="T11" fmla="*/ 179 h 1023"/>
            </a:gdLst>
            <a:ahLst/>
            <a:cxnLst>
              <a:cxn ang="0">
                <a:pos x="T0" y="T1"/>
              </a:cxn>
              <a:cxn ang="0">
                <a:pos x="T2" y="T3"/>
              </a:cxn>
              <a:cxn ang="0">
                <a:pos x="T4" y="T5"/>
              </a:cxn>
              <a:cxn ang="0">
                <a:pos x="T6" y="T7"/>
              </a:cxn>
              <a:cxn ang="0">
                <a:pos x="T8" y="T9"/>
              </a:cxn>
              <a:cxn ang="0">
                <a:pos x="T10" y="T11"/>
              </a:cxn>
            </a:cxnLst>
            <a:rect l="0" t="0" r="r" b="b"/>
            <a:pathLst>
              <a:path w="1024" h="1023">
                <a:moveTo>
                  <a:pt x="836" y="179"/>
                </a:moveTo>
                <a:lnTo>
                  <a:pt x="836" y="179"/>
                </a:lnTo>
                <a:cubicBezTo>
                  <a:pt x="1023" y="365"/>
                  <a:pt x="1023" y="656"/>
                  <a:pt x="836" y="836"/>
                </a:cubicBezTo>
                <a:cubicBezTo>
                  <a:pt x="657" y="1022"/>
                  <a:pt x="366" y="1022"/>
                  <a:pt x="180" y="836"/>
                </a:cubicBezTo>
                <a:cubicBezTo>
                  <a:pt x="0" y="656"/>
                  <a:pt x="0" y="365"/>
                  <a:pt x="180" y="179"/>
                </a:cubicBezTo>
                <a:cubicBezTo>
                  <a:pt x="366" y="0"/>
                  <a:pt x="657" y="0"/>
                  <a:pt x="836" y="17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62" name="Freeform 542">
            <a:extLst>
              <a:ext uri="{FF2B5EF4-FFF2-40B4-BE49-F238E27FC236}">
                <a16:creationId xmlns:a16="http://schemas.microsoft.com/office/drawing/2014/main" id="{0A39EDAE-185A-4978-8A9F-3AA06414CD1D}"/>
              </a:ext>
            </a:extLst>
          </p:cNvPr>
          <p:cNvSpPr>
            <a:spLocks noChangeArrowheads="1"/>
          </p:cNvSpPr>
          <p:nvPr/>
        </p:nvSpPr>
        <p:spPr bwMode="auto">
          <a:xfrm>
            <a:off x="4873917" y="4950723"/>
            <a:ext cx="1466" cy="109869"/>
          </a:xfrm>
          <a:custGeom>
            <a:avLst/>
            <a:gdLst>
              <a:gd name="T0" fmla="*/ 0 w 1"/>
              <a:gd name="T1" fmla="*/ 0 h 330"/>
              <a:gd name="T2" fmla="*/ 0 w 1"/>
              <a:gd name="T3" fmla="*/ 329 h 330"/>
              <a:gd name="T4" fmla="*/ 0 w 1"/>
              <a:gd name="T5" fmla="*/ 0 h 330"/>
            </a:gdLst>
            <a:ahLst/>
            <a:cxnLst>
              <a:cxn ang="0">
                <a:pos x="T0" y="T1"/>
              </a:cxn>
              <a:cxn ang="0">
                <a:pos x="T2" y="T3"/>
              </a:cxn>
              <a:cxn ang="0">
                <a:pos x="T4" y="T5"/>
              </a:cxn>
            </a:cxnLst>
            <a:rect l="0" t="0" r="r" b="b"/>
            <a:pathLst>
              <a:path w="1" h="330">
                <a:moveTo>
                  <a:pt x="0" y="0"/>
                </a:moveTo>
                <a:lnTo>
                  <a:pt x="0" y="329"/>
                </a:lnTo>
                <a:lnTo>
                  <a:pt x="0" y="0"/>
                </a:lnTo>
              </a:path>
            </a:pathLst>
          </a:custGeom>
          <a:solidFill>
            <a:srgbClr val="010101"/>
          </a:solidFill>
          <a:ln w="9525"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63" name="Line 543">
            <a:extLst>
              <a:ext uri="{FF2B5EF4-FFF2-40B4-BE49-F238E27FC236}">
                <a16:creationId xmlns:a16="http://schemas.microsoft.com/office/drawing/2014/main" id="{03310627-02C1-4741-B5E7-0FD6325552D7}"/>
              </a:ext>
            </a:extLst>
          </p:cNvPr>
          <p:cNvSpPr>
            <a:spLocks noChangeShapeType="1"/>
          </p:cNvSpPr>
          <p:nvPr/>
        </p:nvSpPr>
        <p:spPr bwMode="auto">
          <a:xfrm>
            <a:off x="4873917" y="4950723"/>
            <a:ext cx="1466" cy="10986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64" name="Freeform 544">
            <a:extLst>
              <a:ext uri="{FF2B5EF4-FFF2-40B4-BE49-F238E27FC236}">
                <a16:creationId xmlns:a16="http://schemas.microsoft.com/office/drawing/2014/main" id="{8AB9AD4C-19E7-4445-AE61-1B53B9936A3F}"/>
              </a:ext>
            </a:extLst>
          </p:cNvPr>
          <p:cNvSpPr>
            <a:spLocks noChangeArrowheads="1"/>
          </p:cNvSpPr>
          <p:nvPr/>
        </p:nvSpPr>
        <p:spPr bwMode="auto">
          <a:xfrm>
            <a:off x="4873917" y="5079635"/>
            <a:ext cx="1466" cy="23438"/>
          </a:xfrm>
          <a:custGeom>
            <a:avLst/>
            <a:gdLst>
              <a:gd name="T0" fmla="*/ 0 w 1"/>
              <a:gd name="T1" fmla="*/ 0 h 69"/>
              <a:gd name="T2" fmla="*/ 0 w 1"/>
              <a:gd name="T3" fmla="*/ 68 h 69"/>
              <a:gd name="T4" fmla="*/ 0 w 1"/>
              <a:gd name="T5" fmla="*/ 0 h 69"/>
            </a:gdLst>
            <a:ahLst/>
            <a:cxnLst>
              <a:cxn ang="0">
                <a:pos x="T0" y="T1"/>
              </a:cxn>
              <a:cxn ang="0">
                <a:pos x="T2" y="T3"/>
              </a:cxn>
              <a:cxn ang="0">
                <a:pos x="T4" y="T5"/>
              </a:cxn>
            </a:cxnLst>
            <a:rect l="0" t="0" r="r" b="b"/>
            <a:pathLst>
              <a:path w="1" h="69">
                <a:moveTo>
                  <a:pt x="0" y="0"/>
                </a:moveTo>
                <a:lnTo>
                  <a:pt x="0" y="68"/>
                </a:lnTo>
                <a:lnTo>
                  <a:pt x="0" y="0"/>
                </a:lnTo>
              </a:path>
            </a:pathLst>
          </a:custGeom>
          <a:solidFill>
            <a:srgbClr val="010101"/>
          </a:solidFill>
          <a:ln w="9525"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65" name="Line 545">
            <a:extLst>
              <a:ext uri="{FF2B5EF4-FFF2-40B4-BE49-F238E27FC236}">
                <a16:creationId xmlns:a16="http://schemas.microsoft.com/office/drawing/2014/main" id="{87A6F773-93B7-4199-B8F9-4B90EFDB5CD8}"/>
              </a:ext>
            </a:extLst>
          </p:cNvPr>
          <p:cNvSpPr>
            <a:spLocks noChangeShapeType="1"/>
          </p:cNvSpPr>
          <p:nvPr/>
        </p:nvSpPr>
        <p:spPr bwMode="auto">
          <a:xfrm>
            <a:off x="4873917" y="5079636"/>
            <a:ext cx="1466" cy="2197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66" name="Freeform 546">
            <a:extLst>
              <a:ext uri="{FF2B5EF4-FFF2-40B4-BE49-F238E27FC236}">
                <a16:creationId xmlns:a16="http://schemas.microsoft.com/office/drawing/2014/main" id="{3C07F28F-4FED-4DF8-8A72-CBC380914DB5}"/>
              </a:ext>
            </a:extLst>
          </p:cNvPr>
          <p:cNvSpPr>
            <a:spLocks noChangeArrowheads="1"/>
          </p:cNvSpPr>
          <p:nvPr/>
        </p:nvSpPr>
        <p:spPr bwMode="auto">
          <a:xfrm>
            <a:off x="5342688" y="4856969"/>
            <a:ext cx="339859" cy="339859"/>
          </a:xfrm>
          <a:custGeom>
            <a:avLst/>
            <a:gdLst>
              <a:gd name="T0" fmla="*/ 843 w 1023"/>
              <a:gd name="T1" fmla="*/ 179 h 1023"/>
              <a:gd name="T2" fmla="*/ 843 w 1023"/>
              <a:gd name="T3" fmla="*/ 179 h 1023"/>
              <a:gd name="T4" fmla="*/ 843 w 1023"/>
              <a:gd name="T5" fmla="*/ 836 h 1023"/>
              <a:gd name="T6" fmla="*/ 186 w 1023"/>
              <a:gd name="T7" fmla="*/ 836 h 1023"/>
              <a:gd name="T8" fmla="*/ 186 w 1023"/>
              <a:gd name="T9" fmla="*/ 179 h 1023"/>
              <a:gd name="T10" fmla="*/ 843 w 1023"/>
              <a:gd name="T11" fmla="*/ 179 h 1023"/>
            </a:gdLst>
            <a:ahLst/>
            <a:cxnLst>
              <a:cxn ang="0">
                <a:pos x="T0" y="T1"/>
              </a:cxn>
              <a:cxn ang="0">
                <a:pos x="T2" y="T3"/>
              </a:cxn>
              <a:cxn ang="0">
                <a:pos x="T4" y="T5"/>
              </a:cxn>
              <a:cxn ang="0">
                <a:pos x="T6" y="T7"/>
              </a:cxn>
              <a:cxn ang="0">
                <a:pos x="T8" y="T9"/>
              </a:cxn>
              <a:cxn ang="0">
                <a:pos x="T10" y="T11"/>
              </a:cxn>
            </a:cxnLst>
            <a:rect l="0" t="0" r="r" b="b"/>
            <a:pathLst>
              <a:path w="1023" h="1023">
                <a:moveTo>
                  <a:pt x="843" y="179"/>
                </a:moveTo>
                <a:lnTo>
                  <a:pt x="843" y="179"/>
                </a:lnTo>
                <a:cubicBezTo>
                  <a:pt x="1022" y="365"/>
                  <a:pt x="1022" y="656"/>
                  <a:pt x="843" y="836"/>
                </a:cubicBezTo>
                <a:cubicBezTo>
                  <a:pt x="664" y="1022"/>
                  <a:pt x="365" y="1022"/>
                  <a:pt x="186" y="836"/>
                </a:cubicBezTo>
                <a:cubicBezTo>
                  <a:pt x="0" y="656"/>
                  <a:pt x="0" y="365"/>
                  <a:pt x="186" y="179"/>
                </a:cubicBezTo>
                <a:cubicBezTo>
                  <a:pt x="365" y="0"/>
                  <a:pt x="664" y="0"/>
                  <a:pt x="843" y="17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67" name="Freeform 547">
            <a:extLst>
              <a:ext uri="{FF2B5EF4-FFF2-40B4-BE49-F238E27FC236}">
                <a16:creationId xmlns:a16="http://schemas.microsoft.com/office/drawing/2014/main" id="{1CE44EDC-DE8E-4F98-B062-28F1C43C4E47}"/>
              </a:ext>
            </a:extLst>
          </p:cNvPr>
          <p:cNvSpPr>
            <a:spLocks noChangeArrowheads="1"/>
          </p:cNvSpPr>
          <p:nvPr/>
        </p:nvSpPr>
        <p:spPr bwMode="auto">
          <a:xfrm>
            <a:off x="5503828" y="5079635"/>
            <a:ext cx="1466" cy="23438"/>
          </a:xfrm>
          <a:custGeom>
            <a:avLst/>
            <a:gdLst>
              <a:gd name="T0" fmla="*/ 0 w 1"/>
              <a:gd name="T1" fmla="*/ 0 h 69"/>
              <a:gd name="T2" fmla="*/ 0 w 1"/>
              <a:gd name="T3" fmla="*/ 68 h 69"/>
              <a:gd name="T4" fmla="*/ 0 w 1"/>
              <a:gd name="T5" fmla="*/ 0 h 69"/>
            </a:gdLst>
            <a:ahLst/>
            <a:cxnLst>
              <a:cxn ang="0">
                <a:pos x="T0" y="T1"/>
              </a:cxn>
              <a:cxn ang="0">
                <a:pos x="T2" y="T3"/>
              </a:cxn>
              <a:cxn ang="0">
                <a:pos x="T4" y="T5"/>
              </a:cxn>
            </a:cxnLst>
            <a:rect l="0" t="0" r="r" b="b"/>
            <a:pathLst>
              <a:path w="1" h="69">
                <a:moveTo>
                  <a:pt x="0" y="0"/>
                </a:moveTo>
                <a:lnTo>
                  <a:pt x="0" y="68"/>
                </a:lnTo>
                <a:lnTo>
                  <a:pt x="0" y="0"/>
                </a:lnTo>
              </a:path>
            </a:pathLst>
          </a:custGeom>
          <a:solidFill>
            <a:srgbClr val="010101"/>
          </a:solidFill>
          <a:ln w="9525"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68" name="Line 548">
            <a:extLst>
              <a:ext uri="{FF2B5EF4-FFF2-40B4-BE49-F238E27FC236}">
                <a16:creationId xmlns:a16="http://schemas.microsoft.com/office/drawing/2014/main" id="{74DFE034-CEF0-4079-B738-AA58CC6366A4}"/>
              </a:ext>
            </a:extLst>
          </p:cNvPr>
          <p:cNvSpPr>
            <a:spLocks noChangeShapeType="1"/>
          </p:cNvSpPr>
          <p:nvPr/>
        </p:nvSpPr>
        <p:spPr bwMode="auto">
          <a:xfrm>
            <a:off x="5503828" y="5079636"/>
            <a:ext cx="1466" cy="2197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69" name="Freeform 549">
            <a:extLst>
              <a:ext uri="{FF2B5EF4-FFF2-40B4-BE49-F238E27FC236}">
                <a16:creationId xmlns:a16="http://schemas.microsoft.com/office/drawing/2014/main" id="{D8093FCB-AD66-4A95-B4AE-DE5D7E8FFD8E}"/>
              </a:ext>
            </a:extLst>
          </p:cNvPr>
          <p:cNvSpPr>
            <a:spLocks noChangeArrowheads="1"/>
          </p:cNvSpPr>
          <p:nvPr/>
        </p:nvSpPr>
        <p:spPr bwMode="auto">
          <a:xfrm>
            <a:off x="5474531" y="4946329"/>
            <a:ext cx="79105" cy="114263"/>
          </a:xfrm>
          <a:custGeom>
            <a:avLst/>
            <a:gdLst>
              <a:gd name="T0" fmla="*/ 0 w 240"/>
              <a:gd name="T1" fmla="*/ 75 h 345"/>
              <a:gd name="T2" fmla="*/ 0 w 240"/>
              <a:gd name="T3" fmla="*/ 75 h 345"/>
              <a:gd name="T4" fmla="*/ 120 w 240"/>
              <a:gd name="T5" fmla="*/ 0 h 345"/>
              <a:gd name="T6" fmla="*/ 239 w 240"/>
              <a:gd name="T7" fmla="*/ 105 h 345"/>
              <a:gd name="T8" fmla="*/ 150 w 240"/>
              <a:gd name="T9" fmla="*/ 209 h 345"/>
              <a:gd name="T10" fmla="*/ 90 w 240"/>
              <a:gd name="T11" fmla="*/ 329 h 345"/>
              <a:gd name="T12" fmla="*/ 90 w 240"/>
              <a:gd name="T13" fmla="*/ 344 h 345"/>
            </a:gdLst>
            <a:ahLst/>
            <a:cxnLst>
              <a:cxn ang="0">
                <a:pos x="T0" y="T1"/>
              </a:cxn>
              <a:cxn ang="0">
                <a:pos x="T2" y="T3"/>
              </a:cxn>
              <a:cxn ang="0">
                <a:pos x="T4" y="T5"/>
              </a:cxn>
              <a:cxn ang="0">
                <a:pos x="T6" y="T7"/>
              </a:cxn>
              <a:cxn ang="0">
                <a:pos x="T8" y="T9"/>
              </a:cxn>
              <a:cxn ang="0">
                <a:pos x="T10" y="T11"/>
              </a:cxn>
              <a:cxn ang="0">
                <a:pos x="T12" y="T13"/>
              </a:cxn>
            </a:cxnLst>
            <a:rect l="0" t="0" r="r" b="b"/>
            <a:pathLst>
              <a:path w="240" h="345">
                <a:moveTo>
                  <a:pt x="0" y="75"/>
                </a:moveTo>
                <a:lnTo>
                  <a:pt x="0" y="75"/>
                </a:lnTo>
                <a:cubicBezTo>
                  <a:pt x="0" y="30"/>
                  <a:pt x="30" y="0"/>
                  <a:pt x="120" y="0"/>
                </a:cubicBezTo>
                <a:cubicBezTo>
                  <a:pt x="194" y="0"/>
                  <a:pt x="239" y="45"/>
                  <a:pt x="239" y="105"/>
                </a:cubicBezTo>
                <a:cubicBezTo>
                  <a:pt x="239" y="164"/>
                  <a:pt x="150" y="209"/>
                  <a:pt x="150" y="209"/>
                </a:cubicBezTo>
                <a:cubicBezTo>
                  <a:pt x="150" y="209"/>
                  <a:pt x="90" y="239"/>
                  <a:pt x="90" y="329"/>
                </a:cubicBezTo>
                <a:cubicBezTo>
                  <a:pt x="90" y="344"/>
                  <a:pt x="90" y="344"/>
                  <a:pt x="90" y="344"/>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70" name="Freeform 550">
            <a:extLst>
              <a:ext uri="{FF2B5EF4-FFF2-40B4-BE49-F238E27FC236}">
                <a16:creationId xmlns:a16="http://schemas.microsoft.com/office/drawing/2014/main" id="{C01D9390-3DD6-47C3-B8F3-B9AD4BC21968}"/>
              </a:ext>
            </a:extLst>
          </p:cNvPr>
          <p:cNvSpPr>
            <a:spLocks noChangeArrowheads="1"/>
          </p:cNvSpPr>
          <p:nvPr/>
        </p:nvSpPr>
        <p:spPr bwMode="auto">
          <a:xfrm>
            <a:off x="5982854" y="4856969"/>
            <a:ext cx="339859" cy="339859"/>
          </a:xfrm>
          <a:custGeom>
            <a:avLst/>
            <a:gdLst>
              <a:gd name="T0" fmla="*/ 836 w 1024"/>
              <a:gd name="T1" fmla="*/ 179 h 1023"/>
              <a:gd name="T2" fmla="*/ 836 w 1024"/>
              <a:gd name="T3" fmla="*/ 179 h 1023"/>
              <a:gd name="T4" fmla="*/ 836 w 1024"/>
              <a:gd name="T5" fmla="*/ 836 h 1023"/>
              <a:gd name="T6" fmla="*/ 180 w 1024"/>
              <a:gd name="T7" fmla="*/ 836 h 1023"/>
              <a:gd name="T8" fmla="*/ 180 w 1024"/>
              <a:gd name="T9" fmla="*/ 179 h 1023"/>
              <a:gd name="T10" fmla="*/ 836 w 1024"/>
              <a:gd name="T11" fmla="*/ 179 h 1023"/>
            </a:gdLst>
            <a:ahLst/>
            <a:cxnLst>
              <a:cxn ang="0">
                <a:pos x="T0" y="T1"/>
              </a:cxn>
              <a:cxn ang="0">
                <a:pos x="T2" y="T3"/>
              </a:cxn>
              <a:cxn ang="0">
                <a:pos x="T4" y="T5"/>
              </a:cxn>
              <a:cxn ang="0">
                <a:pos x="T6" y="T7"/>
              </a:cxn>
              <a:cxn ang="0">
                <a:pos x="T8" y="T9"/>
              </a:cxn>
              <a:cxn ang="0">
                <a:pos x="T10" y="T11"/>
              </a:cxn>
            </a:cxnLst>
            <a:rect l="0" t="0" r="r" b="b"/>
            <a:pathLst>
              <a:path w="1024" h="1023">
                <a:moveTo>
                  <a:pt x="836" y="179"/>
                </a:moveTo>
                <a:lnTo>
                  <a:pt x="836" y="179"/>
                </a:lnTo>
                <a:cubicBezTo>
                  <a:pt x="1023" y="365"/>
                  <a:pt x="1023" y="656"/>
                  <a:pt x="836" y="836"/>
                </a:cubicBezTo>
                <a:cubicBezTo>
                  <a:pt x="657" y="1022"/>
                  <a:pt x="366" y="1022"/>
                  <a:pt x="180" y="836"/>
                </a:cubicBezTo>
                <a:cubicBezTo>
                  <a:pt x="0" y="656"/>
                  <a:pt x="0" y="365"/>
                  <a:pt x="180" y="179"/>
                </a:cubicBezTo>
                <a:cubicBezTo>
                  <a:pt x="366" y="0"/>
                  <a:pt x="657" y="0"/>
                  <a:pt x="836" y="17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71" name="Line 551">
            <a:extLst>
              <a:ext uri="{FF2B5EF4-FFF2-40B4-BE49-F238E27FC236}">
                <a16:creationId xmlns:a16="http://schemas.microsoft.com/office/drawing/2014/main" id="{B1627BF9-F9C4-422F-99E8-0D05FD6BDCCD}"/>
              </a:ext>
            </a:extLst>
          </p:cNvPr>
          <p:cNvSpPr>
            <a:spLocks noChangeShapeType="1"/>
          </p:cNvSpPr>
          <p:nvPr/>
        </p:nvSpPr>
        <p:spPr bwMode="auto">
          <a:xfrm>
            <a:off x="6042915" y="4917031"/>
            <a:ext cx="218273" cy="218272"/>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72" name="Freeform 552">
            <a:extLst>
              <a:ext uri="{FF2B5EF4-FFF2-40B4-BE49-F238E27FC236}">
                <a16:creationId xmlns:a16="http://schemas.microsoft.com/office/drawing/2014/main" id="{62F29180-6B3D-4251-9E36-CD7F4C4B4C82}"/>
              </a:ext>
            </a:extLst>
          </p:cNvPr>
          <p:cNvSpPr>
            <a:spLocks noChangeArrowheads="1"/>
          </p:cNvSpPr>
          <p:nvPr/>
        </p:nvSpPr>
        <p:spPr bwMode="auto">
          <a:xfrm>
            <a:off x="6620090" y="4856969"/>
            <a:ext cx="339859" cy="339859"/>
          </a:xfrm>
          <a:custGeom>
            <a:avLst/>
            <a:gdLst>
              <a:gd name="T0" fmla="*/ 843 w 1024"/>
              <a:gd name="T1" fmla="*/ 179 h 1023"/>
              <a:gd name="T2" fmla="*/ 843 w 1024"/>
              <a:gd name="T3" fmla="*/ 179 h 1023"/>
              <a:gd name="T4" fmla="*/ 843 w 1024"/>
              <a:gd name="T5" fmla="*/ 836 h 1023"/>
              <a:gd name="T6" fmla="*/ 187 w 1024"/>
              <a:gd name="T7" fmla="*/ 836 h 1023"/>
              <a:gd name="T8" fmla="*/ 187 w 1024"/>
              <a:gd name="T9" fmla="*/ 179 h 1023"/>
              <a:gd name="T10" fmla="*/ 843 w 1024"/>
              <a:gd name="T11" fmla="*/ 179 h 1023"/>
            </a:gdLst>
            <a:ahLst/>
            <a:cxnLst>
              <a:cxn ang="0">
                <a:pos x="T0" y="T1"/>
              </a:cxn>
              <a:cxn ang="0">
                <a:pos x="T2" y="T3"/>
              </a:cxn>
              <a:cxn ang="0">
                <a:pos x="T4" y="T5"/>
              </a:cxn>
              <a:cxn ang="0">
                <a:pos x="T6" y="T7"/>
              </a:cxn>
              <a:cxn ang="0">
                <a:pos x="T8" y="T9"/>
              </a:cxn>
              <a:cxn ang="0">
                <a:pos x="T10" y="T11"/>
              </a:cxn>
            </a:cxnLst>
            <a:rect l="0" t="0" r="r" b="b"/>
            <a:pathLst>
              <a:path w="1024" h="1023">
                <a:moveTo>
                  <a:pt x="843" y="179"/>
                </a:moveTo>
                <a:lnTo>
                  <a:pt x="843" y="179"/>
                </a:lnTo>
                <a:cubicBezTo>
                  <a:pt x="1023" y="365"/>
                  <a:pt x="1023" y="656"/>
                  <a:pt x="843" y="836"/>
                </a:cubicBezTo>
                <a:cubicBezTo>
                  <a:pt x="664" y="1022"/>
                  <a:pt x="366" y="1022"/>
                  <a:pt x="187" y="836"/>
                </a:cubicBezTo>
                <a:cubicBezTo>
                  <a:pt x="0" y="656"/>
                  <a:pt x="0" y="365"/>
                  <a:pt x="187" y="179"/>
                </a:cubicBezTo>
                <a:cubicBezTo>
                  <a:pt x="366" y="0"/>
                  <a:pt x="664" y="0"/>
                  <a:pt x="843" y="17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73" name="Freeform 553">
            <a:extLst>
              <a:ext uri="{FF2B5EF4-FFF2-40B4-BE49-F238E27FC236}">
                <a16:creationId xmlns:a16="http://schemas.microsoft.com/office/drawing/2014/main" id="{7EAD139B-BA83-4B1C-AF77-DBF4AFD85954}"/>
              </a:ext>
            </a:extLst>
          </p:cNvPr>
          <p:cNvSpPr>
            <a:spLocks noChangeArrowheads="1"/>
          </p:cNvSpPr>
          <p:nvPr/>
        </p:nvSpPr>
        <p:spPr bwMode="auto">
          <a:xfrm>
            <a:off x="6791485" y="4990275"/>
            <a:ext cx="1465" cy="111333"/>
          </a:xfrm>
          <a:custGeom>
            <a:avLst/>
            <a:gdLst>
              <a:gd name="T0" fmla="*/ 0 w 1"/>
              <a:gd name="T1" fmla="*/ 336 h 337"/>
              <a:gd name="T2" fmla="*/ 0 w 1"/>
              <a:gd name="T3" fmla="*/ 0 h 337"/>
              <a:gd name="T4" fmla="*/ 0 w 1"/>
              <a:gd name="T5" fmla="*/ 336 h 337"/>
            </a:gdLst>
            <a:ahLst/>
            <a:cxnLst>
              <a:cxn ang="0">
                <a:pos x="T0" y="T1"/>
              </a:cxn>
              <a:cxn ang="0">
                <a:pos x="T2" y="T3"/>
              </a:cxn>
              <a:cxn ang="0">
                <a:pos x="T4" y="T5"/>
              </a:cxn>
            </a:cxnLst>
            <a:rect l="0" t="0" r="r" b="b"/>
            <a:pathLst>
              <a:path w="1" h="337">
                <a:moveTo>
                  <a:pt x="0" y="336"/>
                </a:moveTo>
                <a:lnTo>
                  <a:pt x="0" y="0"/>
                </a:lnTo>
                <a:lnTo>
                  <a:pt x="0" y="336"/>
                </a:lnTo>
              </a:path>
            </a:pathLst>
          </a:custGeom>
          <a:solidFill>
            <a:srgbClr val="010101"/>
          </a:solidFill>
          <a:ln w="9525"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74" name="Line 554">
            <a:extLst>
              <a:ext uri="{FF2B5EF4-FFF2-40B4-BE49-F238E27FC236}">
                <a16:creationId xmlns:a16="http://schemas.microsoft.com/office/drawing/2014/main" id="{EC80D09E-D1D1-4ACE-BBD8-03F36FD5DE8E}"/>
              </a:ext>
            </a:extLst>
          </p:cNvPr>
          <p:cNvSpPr>
            <a:spLocks noChangeShapeType="1"/>
          </p:cNvSpPr>
          <p:nvPr/>
        </p:nvSpPr>
        <p:spPr bwMode="auto">
          <a:xfrm flipV="1">
            <a:off x="6791485" y="4990276"/>
            <a:ext cx="1465" cy="114263"/>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75" name="Freeform 555">
            <a:extLst>
              <a:ext uri="{FF2B5EF4-FFF2-40B4-BE49-F238E27FC236}">
                <a16:creationId xmlns:a16="http://schemas.microsoft.com/office/drawing/2014/main" id="{9C2A24C5-C2B1-4895-ABB4-8F067046B99E}"/>
              </a:ext>
            </a:extLst>
          </p:cNvPr>
          <p:cNvSpPr>
            <a:spLocks noChangeArrowheads="1"/>
          </p:cNvSpPr>
          <p:nvPr/>
        </p:nvSpPr>
        <p:spPr bwMode="auto">
          <a:xfrm>
            <a:off x="6791485" y="4950722"/>
            <a:ext cx="1465" cy="20509"/>
          </a:xfrm>
          <a:custGeom>
            <a:avLst/>
            <a:gdLst>
              <a:gd name="T0" fmla="*/ 0 w 1"/>
              <a:gd name="T1" fmla="*/ 60 h 61"/>
              <a:gd name="T2" fmla="*/ 0 w 1"/>
              <a:gd name="T3" fmla="*/ 0 h 61"/>
              <a:gd name="T4" fmla="*/ 0 w 1"/>
              <a:gd name="T5" fmla="*/ 60 h 61"/>
            </a:gdLst>
            <a:ahLst/>
            <a:cxnLst>
              <a:cxn ang="0">
                <a:pos x="T0" y="T1"/>
              </a:cxn>
              <a:cxn ang="0">
                <a:pos x="T2" y="T3"/>
              </a:cxn>
              <a:cxn ang="0">
                <a:pos x="T4" y="T5"/>
              </a:cxn>
            </a:cxnLst>
            <a:rect l="0" t="0" r="r" b="b"/>
            <a:pathLst>
              <a:path w="1" h="61">
                <a:moveTo>
                  <a:pt x="0" y="60"/>
                </a:moveTo>
                <a:lnTo>
                  <a:pt x="0" y="0"/>
                </a:lnTo>
                <a:lnTo>
                  <a:pt x="0" y="60"/>
                </a:lnTo>
              </a:path>
            </a:pathLst>
          </a:custGeom>
          <a:solidFill>
            <a:srgbClr val="010101"/>
          </a:solidFill>
          <a:ln w="9525"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76" name="Line 556">
            <a:extLst>
              <a:ext uri="{FF2B5EF4-FFF2-40B4-BE49-F238E27FC236}">
                <a16:creationId xmlns:a16="http://schemas.microsoft.com/office/drawing/2014/main" id="{C4B3F3B5-BF5A-404E-9B1C-C851AAAFF2C0}"/>
              </a:ext>
            </a:extLst>
          </p:cNvPr>
          <p:cNvSpPr>
            <a:spLocks noChangeShapeType="1"/>
          </p:cNvSpPr>
          <p:nvPr/>
        </p:nvSpPr>
        <p:spPr bwMode="auto">
          <a:xfrm flipV="1">
            <a:off x="6791485" y="4949258"/>
            <a:ext cx="1465" cy="23438"/>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nvGrpSpPr>
          <p:cNvPr id="377" name="Group 2">
            <a:extLst>
              <a:ext uri="{FF2B5EF4-FFF2-40B4-BE49-F238E27FC236}">
                <a16:creationId xmlns:a16="http://schemas.microsoft.com/office/drawing/2014/main" id="{1EF7596E-76F2-4B64-B649-8A51E787DC9A}"/>
              </a:ext>
            </a:extLst>
          </p:cNvPr>
          <p:cNvGrpSpPr/>
          <p:nvPr/>
        </p:nvGrpSpPr>
        <p:grpSpPr>
          <a:xfrm>
            <a:off x="914266" y="5510318"/>
            <a:ext cx="265149" cy="307633"/>
            <a:chOff x="1825356" y="10812285"/>
            <a:chExt cx="530297" cy="615266"/>
          </a:xfrm>
        </p:grpSpPr>
        <p:sp>
          <p:nvSpPr>
            <p:cNvPr id="378" name="Line 557">
              <a:extLst>
                <a:ext uri="{FF2B5EF4-FFF2-40B4-BE49-F238E27FC236}">
                  <a16:creationId xmlns:a16="http://schemas.microsoft.com/office/drawing/2014/main" id="{29D4ED4C-964D-4772-88DE-0185FD151C43}"/>
                </a:ext>
              </a:extLst>
            </p:cNvPr>
            <p:cNvSpPr>
              <a:spLocks noChangeShapeType="1"/>
            </p:cNvSpPr>
            <p:nvPr/>
          </p:nvSpPr>
          <p:spPr bwMode="auto">
            <a:xfrm>
              <a:off x="2083180" y="10932411"/>
              <a:ext cx="2929" cy="495140"/>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79" name="Freeform 558">
              <a:extLst>
                <a:ext uri="{FF2B5EF4-FFF2-40B4-BE49-F238E27FC236}">
                  <a16:creationId xmlns:a16="http://schemas.microsoft.com/office/drawing/2014/main" id="{1E3D3259-F773-4171-B779-37CD271518F7}"/>
                </a:ext>
              </a:extLst>
            </p:cNvPr>
            <p:cNvSpPr>
              <a:spLocks noChangeArrowheads="1"/>
            </p:cNvSpPr>
            <p:nvPr/>
          </p:nvSpPr>
          <p:spPr bwMode="auto">
            <a:xfrm>
              <a:off x="1825356" y="11269339"/>
              <a:ext cx="128911" cy="99613"/>
            </a:xfrm>
            <a:custGeom>
              <a:avLst/>
              <a:gdLst>
                <a:gd name="T0" fmla="*/ 194 w 195"/>
                <a:gd name="T1" fmla="*/ 45 h 150"/>
                <a:gd name="T2" fmla="*/ 45 w 195"/>
                <a:gd name="T3" fmla="*/ 0 h 150"/>
                <a:gd name="T4" fmla="*/ 0 w 195"/>
                <a:gd name="T5" fmla="*/ 149 h 150"/>
              </a:gdLst>
              <a:ahLst/>
              <a:cxnLst>
                <a:cxn ang="0">
                  <a:pos x="T0" y="T1"/>
                </a:cxn>
                <a:cxn ang="0">
                  <a:pos x="T2" y="T3"/>
                </a:cxn>
                <a:cxn ang="0">
                  <a:pos x="T4" y="T5"/>
                </a:cxn>
              </a:cxnLst>
              <a:rect l="0" t="0" r="r" b="b"/>
              <a:pathLst>
                <a:path w="195" h="150">
                  <a:moveTo>
                    <a:pt x="194" y="45"/>
                  </a:moveTo>
                  <a:lnTo>
                    <a:pt x="45" y="0"/>
                  </a:lnTo>
                  <a:lnTo>
                    <a:pt x="0" y="149"/>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80" name="Freeform 559">
              <a:extLst>
                <a:ext uri="{FF2B5EF4-FFF2-40B4-BE49-F238E27FC236}">
                  <a16:creationId xmlns:a16="http://schemas.microsoft.com/office/drawing/2014/main" id="{81FF0699-CB55-46D1-A177-94093B776800}"/>
                </a:ext>
              </a:extLst>
            </p:cNvPr>
            <p:cNvSpPr>
              <a:spLocks noChangeArrowheads="1"/>
            </p:cNvSpPr>
            <p:nvPr/>
          </p:nvSpPr>
          <p:spPr bwMode="auto">
            <a:xfrm>
              <a:off x="2212093" y="11269339"/>
              <a:ext cx="143560" cy="99613"/>
            </a:xfrm>
            <a:custGeom>
              <a:avLst/>
              <a:gdLst>
                <a:gd name="T0" fmla="*/ 0 w 218"/>
                <a:gd name="T1" fmla="*/ 45 h 150"/>
                <a:gd name="T2" fmla="*/ 157 w 218"/>
                <a:gd name="T3" fmla="*/ 0 h 150"/>
                <a:gd name="T4" fmla="*/ 217 w 218"/>
                <a:gd name="T5" fmla="*/ 149 h 150"/>
              </a:gdLst>
              <a:ahLst/>
              <a:cxnLst>
                <a:cxn ang="0">
                  <a:pos x="T0" y="T1"/>
                </a:cxn>
                <a:cxn ang="0">
                  <a:pos x="T2" y="T3"/>
                </a:cxn>
                <a:cxn ang="0">
                  <a:pos x="T4" y="T5"/>
                </a:cxn>
              </a:cxnLst>
              <a:rect l="0" t="0" r="r" b="b"/>
              <a:pathLst>
                <a:path w="218" h="150">
                  <a:moveTo>
                    <a:pt x="0" y="45"/>
                  </a:moveTo>
                  <a:lnTo>
                    <a:pt x="157" y="0"/>
                  </a:lnTo>
                  <a:lnTo>
                    <a:pt x="217" y="149"/>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81" name="Freeform 560">
              <a:extLst>
                <a:ext uri="{FF2B5EF4-FFF2-40B4-BE49-F238E27FC236}">
                  <a16:creationId xmlns:a16="http://schemas.microsoft.com/office/drawing/2014/main" id="{4B51D773-03D3-44A2-B3EF-B17BEE92F083}"/>
                </a:ext>
              </a:extLst>
            </p:cNvPr>
            <p:cNvSpPr>
              <a:spLocks noChangeArrowheads="1"/>
            </p:cNvSpPr>
            <p:nvPr/>
          </p:nvSpPr>
          <p:spPr bwMode="auto">
            <a:xfrm>
              <a:off x="1854654" y="11269339"/>
              <a:ext cx="457052" cy="158210"/>
            </a:xfrm>
            <a:custGeom>
              <a:avLst/>
              <a:gdLst>
                <a:gd name="T0" fmla="*/ 687 w 688"/>
                <a:gd name="T1" fmla="*/ 0 h 240"/>
                <a:gd name="T2" fmla="*/ 687 w 688"/>
                <a:gd name="T3" fmla="*/ 0 h 240"/>
                <a:gd name="T4" fmla="*/ 343 w 688"/>
                <a:gd name="T5" fmla="*/ 239 h 240"/>
                <a:gd name="T6" fmla="*/ 0 w 688"/>
                <a:gd name="T7" fmla="*/ 0 h 240"/>
              </a:gdLst>
              <a:ahLst/>
              <a:cxnLst>
                <a:cxn ang="0">
                  <a:pos x="T0" y="T1"/>
                </a:cxn>
                <a:cxn ang="0">
                  <a:pos x="T2" y="T3"/>
                </a:cxn>
                <a:cxn ang="0">
                  <a:pos x="T4" y="T5"/>
                </a:cxn>
                <a:cxn ang="0">
                  <a:pos x="T6" y="T7"/>
                </a:cxn>
              </a:cxnLst>
              <a:rect l="0" t="0" r="r" b="b"/>
              <a:pathLst>
                <a:path w="688" h="240">
                  <a:moveTo>
                    <a:pt x="687" y="0"/>
                  </a:moveTo>
                  <a:lnTo>
                    <a:pt x="687" y="0"/>
                  </a:lnTo>
                  <a:cubicBezTo>
                    <a:pt x="642" y="142"/>
                    <a:pt x="507" y="239"/>
                    <a:pt x="343" y="239"/>
                  </a:cubicBezTo>
                  <a:cubicBezTo>
                    <a:pt x="186" y="239"/>
                    <a:pt x="52" y="142"/>
                    <a:pt x="0" y="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82" name="Line 561">
              <a:extLst>
                <a:ext uri="{FF2B5EF4-FFF2-40B4-BE49-F238E27FC236}">
                  <a16:creationId xmlns:a16="http://schemas.microsoft.com/office/drawing/2014/main" id="{4FEE8965-4525-47CC-834D-46A9B95B6644}"/>
                </a:ext>
              </a:extLst>
            </p:cNvPr>
            <p:cNvSpPr>
              <a:spLocks noChangeShapeType="1"/>
            </p:cNvSpPr>
            <p:nvPr/>
          </p:nvSpPr>
          <p:spPr bwMode="auto">
            <a:xfrm>
              <a:off x="1995285" y="10973427"/>
              <a:ext cx="178719" cy="292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83" name="Freeform 562">
              <a:extLst>
                <a:ext uri="{FF2B5EF4-FFF2-40B4-BE49-F238E27FC236}">
                  <a16:creationId xmlns:a16="http://schemas.microsoft.com/office/drawing/2014/main" id="{8AFDAD3A-BAA8-4A13-B7F1-886C043D0F03}"/>
                </a:ext>
              </a:extLst>
            </p:cNvPr>
            <p:cNvSpPr>
              <a:spLocks noChangeArrowheads="1"/>
            </p:cNvSpPr>
            <p:nvPr/>
          </p:nvSpPr>
          <p:spPr bwMode="auto">
            <a:xfrm>
              <a:off x="2024584" y="10812285"/>
              <a:ext cx="120122" cy="120124"/>
            </a:xfrm>
            <a:custGeom>
              <a:avLst/>
              <a:gdLst>
                <a:gd name="T0" fmla="*/ 179 w 180"/>
                <a:gd name="T1" fmla="*/ 90 h 180"/>
                <a:gd name="T2" fmla="*/ 179 w 180"/>
                <a:gd name="T3" fmla="*/ 90 h 180"/>
                <a:gd name="T4" fmla="*/ 89 w 180"/>
                <a:gd name="T5" fmla="*/ 179 h 180"/>
                <a:gd name="T6" fmla="*/ 0 w 180"/>
                <a:gd name="T7" fmla="*/ 90 h 180"/>
                <a:gd name="T8" fmla="*/ 89 w 180"/>
                <a:gd name="T9" fmla="*/ 0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134"/>
                    <a:pt x="141" y="179"/>
                    <a:pt x="89" y="179"/>
                  </a:cubicBezTo>
                  <a:cubicBezTo>
                    <a:pt x="44" y="179"/>
                    <a:pt x="0" y="134"/>
                    <a:pt x="0" y="90"/>
                  </a:cubicBezTo>
                  <a:cubicBezTo>
                    <a:pt x="0" y="38"/>
                    <a:pt x="44" y="0"/>
                    <a:pt x="89" y="0"/>
                  </a:cubicBezTo>
                  <a:cubicBezTo>
                    <a:pt x="141" y="0"/>
                    <a:pt x="179" y="38"/>
                    <a:pt x="179" y="9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grpSp>
      <p:grpSp>
        <p:nvGrpSpPr>
          <p:cNvPr id="384" name="Group 29">
            <a:extLst>
              <a:ext uri="{FF2B5EF4-FFF2-40B4-BE49-F238E27FC236}">
                <a16:creationId xmlns:a16="http://schemas.microsoft.com/office/drawing/2014/main" id="{F1A81476-FEA1-45DC-A305-14D267B541F2}"/>
              </a:ext>
            </a:extLst>
          </p:cNvPr>
          <p:cNvGrpSpPr/>
          <p:nvPr/>
        </p:nvGrpSpPr>
        <p:grpSpPr>
          <a:xfrm>
            <a:off x="1526597" y="5508854"/>
            <a:ext cx="310562" cy="310562"/>
            <a:chOff x="3050019" y="10809357"/>
            <a:chExt cx="621124" cy="621123"/>
          </a:xfrm>
        </p:grpSpPr>
        <p:sp>
          <p:nvSpPr>
            <p:cNvPr id="385" name="Freeform 563">
              <a:extLst>
                <a:ext uri="{FF2B5EF4-FFF2-40B4-BE49-F238E27FC236}">
                  <a16:creationId xmlns:a16="http://schemas.microsoft.com/office/drawing/2014/main" id="{91DA4811-A550-4BE0-9AA0-F4A893B13978}"/>
                </a:ext>
              </a:extLst>
            </p:cNvPr>
            <p:cNvSpPr>
              <a:spLocks noChangeArrowheads="1"/>
            </p:cNvSpPr>
            <p:nvPr/>
          </p:nvSpPr>
          <p:spPr bwMode="auto">
            <a:xfrm>
              <a:off x="3050021" y="10812287"/>
              <a:ext cx="621122" cy="615262"/>
            </a:xfrm>
            <a:custGeom>
              <a:avLst/>
              <a:gdLst>
                <a:gd name="T0" fmla="*/ 933 w 934"/>
                <a:gd name="T1" fmla="*/ 463 h 927"/>
                <a:gd name="T2" fmla="*/ 933 w 934"/>
                <a:gd name="T3" fmla="*/ 463 h 927"/>
                <a:gd name="T4" fmla="*/ 470 w 934"/>
                <a:gd name="T5" fmla="*/ 926 h 927"/>
                <a:gd name="T6" fmla="*/ 0 w 934"/>
                <a:gd name="T7" fmla="*/ 463 h 927"/>
                <a:gd name="T8" fmla="*/ 470 w 934"/>
                <a:gd name="T9" fmla="*/ 0 h 927"/>
                <a:gd name="T10" fmla="*/ 933 w 934"/>
                <a:gd name="T11" fmla="*/ 463 h 927"/>
              </a:gdLst>
              <a:ahLst/>
              <a:cxnLst>
                <a:cxn ang="0">
                  <a:pos x="T0" y="T1"/>
                </a:cxn>
                <a:cxn ang="0">
                  <a:pos x="T2" y="T3"/>
                </a:cxn>
                <a:cxn ang="0">
                  <a:pos x="T4" y="T5"/>
                </a:cxn>
                <a:cxn ang="0">
                  <a:pos x="T6" y="T7"/>
                </a:cxn>
                <a:cxn ang="0">
                  <a:pos x="T8" y="T9"/>
                </a:cxn>
                <a:cxn ang="0">
                  <a:pos x="T10" y="T11"/>
                </a:cxn>
              </a:cxnLst>
              <a:rect l="0" t="0" r="r" b="b"/>
              <a:pathLst>
                <a:path w="934" h="927">
                  <a:moveTo>
                    <a:pt x="933" y="463"/>
                  </a:moveTo>
                  <a:lnTo>
                    <a:pt x="933" y="463"/>
                  </a:lnTo>
                  <a:cubicBezTo>
                    <a:pt x="933" y="717"/>
                    <a:pt x="724" y="926"/>
                    <a:pt x="470" y="926"/>
                  </a:cubicBezTo>
                  <a:cubicBezTo>
                    <a:pt x="209" y="926"/>
                    <a:pt x="0" y="717"/>
                    <a:pt x="0" y="463"/>
                  </a:cubicBezTo>
                  <a:cubicBezTo>
                    <a:pt x="0" y="202"/>
                    <a:pt x="209" y="0"/>
                    <a:pt x="470" y="0"/>
                  </a:cubicBezTo>
                  <a:cubicBezTo>
                    <a:pt x="724" y="0"/>
                    <a:pt x="933" y="202"/>
                    <a:pt x="933" y="463"/>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86" name="Freeform 564">
              <a:extLst>
                <a:ext uri="{FF2B5EF4-FFF2-40B4-BE49-F238E27FC236}">
                  <a16:creationId xmlns:a16="http://schemas.microsoft.com/office/drawing/2014/main" id="{8DA22DFD-B461-49D4-8803-F0B66D36BD01}"/>
                </a:ext>
              </a:extLst>
            </p:cNvPr>
            <p:cNvSpPr>
              <a:spLocks noChangeArrowheads="1"/>
            </p:cNvSpPr>
            <p:nvPr/>
          </p:nvSpPr>
          <p:spPr bwMode="auto">
            <a:xfrm>
              <a:off x="3214090" y="10973429"/>
              <a:ext cx="298841" cy="298841"/>
            </a:xfrm>
            <a:custGeom>
              <a:avLst/>
              <a:gdLst>
                <a:gd name="T0" fmla="*/ 448 w 449"/>
                <a:gd name="T1" fmla="*/ 224 h 449"/>
                <a:gd name="T2" fmla="*/ 448 w 449"/>
                <a:gd name="T3" fmla="*/ 224 h 449"/>
                <a:gd name="T4" fmla="*/ 224 w 449"/>
                <a:gd name="T5" fmla="*/ 448 h 449"/>
                <a:gd name="T6" fmla="*/ 0 w 449"/>
                <a:gd name="T7" fmla="*/ 224 h 449"/>
                <a:gd name="T8" fmla="*/ 224 w 449"/>
                <a:gd name="T9" fmla="*/ 0 h 449"/>
                <a:gd name="T10" fmla="*/ 448 w 449"/>
                <a:gd name="T11" fmla="*/ 224 h 449"/>
              </a:gdLst>
              <a:ahLst/>
              <a:cxnLst>
                <a:cxn ang="0">
                  <a:pos x="T0" y="T1"/>
                </a:cxn>
                <a:cxn ang="0">
                  <a:pos x="T2" y="T3"/>
                </a:cxn>
                <a:cxn ang="0">
                  <a:pos x="T4" y="T5"/>
                </a:cxn>
                <a:cxn ang="0">
                  <a:pos x="T6" y="T7"/>
                </a:cxn>
                <a:cxn ang="0">
                  <a:pos x="T8" y="T9"/>
                </a:cxn>
                <a:cxn ang="0">
                  <a:pos x="T10" y="T11"/>
                </a:cxn>
              </a:cxnLst>
              <a:rect l="0" t="0" r="r" b="b"/>
              <a:pathLst>
                <a:path w="449" h="449">
                  <a:moveTo>
                    <a:pt x="448" y="224"/>
                  </a:moveTo>
                  <a:lnTo>
                    <a:pt x="448" y="224"/>
                  </a:lnTo>
                  <a:cubicBezTo>
                    <a:pt x="448" y="351"/>
                    <a:pt x="343" y="448"/>
                    <a:pt x="224" y="448"/>
                  </a:cubicBezTo>
                  <a:cubicBezTo>
                    <a:pt x="97" y="448"/>
                    <a:pt x="0" y="351"/>
                    <a:pt x="0" y="224"/>
                  </a:cubicBezTo>
                  <a:cubicBezTo>
                    <a:pt x="0" y="97"/>
                    <a:pt x="97" y="0"/>
                    <a:pt x="224" y="0"/>
                  </a:cubicBezTo>
                  <a:cubicBezTo>
                    <a:pt x="343" y="0"/>
                    <a:pt x="448" y="97"/>
                    <a:pt x="448" y="224"/>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387" name="Line 565">
              <a:extLst>
                <a:ext uri="{FF2B5EF4-FFF2-40B4-BE49-F238E27FC236}">
                  <a16:creationId xmlns:a16="http://schemas.microsoft.com/office/drawing/2014/main" id="{9BD81275-BF5E-41B1-9C17-6BC8AFAC1E40}"/>
                </a:ext>
              </a:extLst>
            </p:cNvPr>
            <p:cNvSpPr>
              <a:spLocks noChangeShapeType="1"/>
            </p:cNvSpPr>
            <p:nvPr/>
          </p:nvSpPr>
          <p:spPr bwMode="auto">
            <a:xfrm flipV="1">
              <a:off x="3301985" y="10809357"/>
              <a:ext cx="2929" cy="175790"/>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88" name="Line 566">
              <a:extLst>
                <a:ext uri="{FF2B5EF4-FFF2-40B4-BE49-F238E27FC236}">
                  <a16:creationId xmlns:a16="http://schemas.microsoft.com/office/drawing/2014/main" id="{2392A3A1-E1B3-453E-9B65-BFD0AD2FCBF2}"/>
                </a:ext>
              </a:extLst>
            </p:cNvPr>
            <p:cNvSpPr>
              <a:spLocks noChangeShapeType="1"/>
            </p:cNvSpPr>
            <p:nvPr/>
          </p:nvSpPr>
          <p:spPr bwMode="auto">
            <a:xfrm flipV="1">
              <a:off x="3422106" y="10809357"/>
              <a:ext cx="2931" cy="175790"/>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89" name="Line 567">
              <a:extLst>
                <a:ext uri="{FF2B5EF4-FFF2-40B4-BE49-F238E27FC236}">
                  <a16:creationId xmlns:a16="http://schemas.microsoft.com/office/drawing/2014/main" id="{557F9016-F412-49B4-8CE2-0D3B558161B6}"/>
                </a:ext>
              </a:extLst>
            </p:cNvPr>
            <p:cNvSpPr>
              <a:spLocks noChangeShapeType="1"/>
            </p:cNvSpPr>
            <p:nvPr/>
          </p:nvSpPr>
          <p:spPr bwMode="auto">
            <a:xfrm flipV="1">
              <a:off x="3301985" y="11254690"/>
              <a:ext cx="2929" cy="175790"/>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90" name="Line 568">
              <a:extLst>
                <a:ext uri="{FF2B5EF4-FFF2-40B4-BE49-F238E27FC236}">
                  <a16:creationId xmlns:a16="http://schemas.microsoft.com/office/drawing/2014/main" id="{901BA6B9-2814-4944-863D-C9E3B6F53CA7}"/>
                </a:ext>
              </a:extLst>
            </p:cNvPr>
            <p:cNvSpPr>
              <a:spLocks noChangeShapeType="1"/>
            </p:cNvSpPr>
            <p:nvPr/>
          </p:nvSpPr>
          <p:spPr bwMode="auto">
            <a:xfrm flipV="1">
              <a:off x="3422106" y="11254690"/>
              <a:ext cx="2931" cy="175790"/>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91" name="Line 569">
              <a:extLst>
                <a:ext uri="{FF2B5EF4-FFF2-40B4-BE49-F238E27FC236}">
                  <a16:creationId xmlns:a16="http://schemas.microsoft.com/office/drawing/2014/main" id="{EA7FBEED-180C-4CAD-90C8-E11D66A13EF3}"/>
                </a:ext>
              </a:extLst>
            </p:cNvPr>
            <p:cNvSpPr>
              <a:spLocks noChangeShapeType="1"/>
            </p:cNvSpPr>
            <p:nvPr/>
          </p:nvSpPr>
          <p:spPr bwMode="auto">
            <a:xfrm>
              <a:off x="3501213" y="11061322"/>
              <a:ext cx="169930" cy="292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92" name="Line 570">
              <a:extLst>
                <a:ext uri="{FF2B5EF4-FFF2-40B4-BE49-F238E27FC236}">
                  <a16:creationId xmlns:a16="http://schemas.microsoft.com/office/drawing/2014/main" id="{6D09732C-A5EE-4A81-9CFD-75C5E8B344E0}"/>
                </a:ext>
              </a:extLst>
            </p:cNvPr>
            <p:cNvSpPr>
              <a:spLocks noChangeShapeType="1"/>
            </p:cNvSpPr>
            <p:nvPr/>
          </p:nvSpPr>
          <p:spPr bwMode="auto">
            <a:xfrm>
              <a:off x="3501213" y="11181442"/>
              <a:ext cx="169930" cy="2931"/>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93" name="Line 571">
              <a:extLst>
                <a:ext uri="{FF2B5EF4-FFF2-40B4-BE49-F238E27FC236}">
                  <a16:creationId xmlns:a16="http://schemas.microsoft.com/office/drawing/2014/main" id="{74B345AC-685C-4053-8696-7F05000C1373}"/>
                </a:ext>
              </a:extLst>
            </p:cNvPr>
            <p:cNvSpPr>
              <a:spLocks noChangeShapeType="1"/>
            </p:cNvSpPr>
            <p:nvPr/>
          </p:nvSpPr>
          <p:spPr bwMode="auto">
            <a:xfrm>
              <a:off x="3050019" y="11061322"/>
              <a:ext cx="172859" cy="292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94" name="Line 572">
              <a:extLst>
                <a:ext uri="{FF2B5EF4-FFF2-40B4-BE49-F238E27FC236}">
                  <a16:creationId xmlns:a16="http://schemas.microsoft.com/office/drawing/2014/main" id="{A204101B-678F-4457-9EE8-8EF028452C8C}"/>
                </a:ext>
              </a:extLst>
            </p:cNvPr>
            <p:cNvSpPr>
              <a:spLocks noChangeShapeType="1"/>
            </p:cNvSpPr>
            <p:nvPr/>
          </p:nvSpPr>
          <p:spPr bwMode="auto">
            <a:xfrm>
              <a:off x="3050019" y="11181442"/>
              <a:ext cx="172859" cy="2931"/>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sp>
        <p:nvSpPr>
          <p:cNvPr id="395" name="Line 573">
            <a:extLst>
              <a:ext uri="{FF2B5EF4-FFF2-40B4-BE49-F238E27FC236}">
                <a16:creationId xmlns:a16="http://schemas.microsoft.com/office/drawing/2014/main" id="{F130D0CD-238D-4FAE-8EFB-F49680D5805D}"/>
              </a:ext>
            </a:extLst>
          </p:cNvPr>
          <p:cNvSpPr>
            <a:spLocks noChangeShapeType="1"/>
          </p:cNvSpPr>
          <p:nvPr/>
        </p:nvSpPr>
        <p:spPr bwMode="auto">
          <a:xfrm>
            <a:off x="2320580" y="5703686"/>
            <a:ext cx="1465" cy="11865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96" name="Line 574">
            <a:extLst>
              <a:ext uri="{FF2B5EF4-FFF2-40B4-BE49-F238E27FC236}">
                <a16:creationId xmlns:a16="http://schemas.microsoft.com/office/drawing/2014/main" id="{0B7C4D53-95DE-4579-B3ED-74C6D878BC2B}"/>
              </a:ext>
            </a:extLst>
          </p:cNvPr>
          <p:cNvSpPr>
            <a:spLocks noChangeShapeType="1"/>
          </p:cNvSpPr>
          <p:nvPr/>
        </p:nvSpPr>
        <p:spPr bwMode="auto">
          <a:xfrm>
            <a:off x="2320580" y="5502994"/>
            <a:ext cx="1465" cy="121587"/>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97" name="Line 575">
            <a:extLst>
              <a:ext uri="{FF2B5EF4-FFF2-40B4-BE49-F238E27FC236}">
                <a16:creationId xmlns:a16="http://schemas.microsoft.com/office/drawing/2014/main" id="{5DEB087E-367D-41A5-BA81-949AA1EEBDF0}"/>
              </a:ext>
            </a:extLst>
          </p:cNvPr>
          <p:cNvSpPr>
            <a:spLocks noChangeShapeType="1"/>
          </p:cNvSpPr>
          <p:nvPr/>
        </p:nvSpPr>
        <p:spPr bwMode="auto">
          <a:xfrm>
            <a:off x="2349878" y="5689037"/>
            <a:ext cx="106938" cy="83500"/>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98" name="Line 576">
            <a:extLst>
              <a:ext uri="{FF2B5EF4-FFF2-40B4-BE49-F238E27FC236}">
                <a16:creationId xmlns:a16="http://schemas.microsoft.com/office/drawing/2014/main" id="{1659EFD9-A8BE-4490-9549-3D6DFB509B17}"/>
              </a:ext>
            </a:extLst>
          </p:cNvPr>
          <p:cNvSpPr>
            <a:spLocks noChangeShapeType="1"/>
          </p:cNvSpPr>
          <p:nvPr/>
        </p:nvSpPr>
        <p:spPr bwMode="auto">
          <a:xfrm>
            <a:off x="2185807" y="5555731"/>
            <a:ext cx="104009" cy="849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399" name="Line 577">
            <a:extLst>
              <a:ext uri="{FF2B5EF4-FFF2-40B4-BE49-F238E27FC236}">
                <a16:creationId xmlns:a16="http://schemas.microsoft.com/office/drawing/2014/main" id="{97444BBF-E44F-494A-B4B1-B1444F3EAE69}"/>
              </a:ext>
            </a:extLst>
          </p:cNvPr>
          <p:cNvSpPr>
            <a:spLocks noChangeShapeType="1"/>
          </p:cNvSpPr>
          <p:nvPr/>
        </p:nvSpPr>
        <p:spPr bwMode="auto">
          <a:xfrm flipV="1">
            <a:off x="2349878" y="5558660"/>
            <a:ext cx="106938" cy="8203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00" name="Line 578">
            <a:extLst>
              <a:ext uri="{FF2B5EF4-FFF2-40B4-BE49-F238E27FC236}">
                <a16:creationId xmlns:a16="http://schemas.microsoft.com/office/drawing/2014/main" id="{97522C75-BBEE-4649-B508-225B7CEE6ECB}"/>
              </a:ext>
            </a:extLst>
          </p:cNvPr>
          <p:cNvSpPr>
            <a:spLocks noChangeShapeType="1"/>
          </p:cNvSpPr>
          <p:nvPr/>
        </p:nvSpPr>
        <p:spPr bwMode="auto">
          <a:xfrm flipV="1">
            <a:off x="2185807" y="5689037"/>
            <a:ext cx="104009" cy="8203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01" name="Freeform 579">
            <a:extLst>
              <a:ext uri="{FF2B5EF4-FFF2-40B4-BE49-F238E27FC236}">
                <a16:creationId xmlns:a16="http://schemas.microsoft.com/office/drawing/2014/main" id="{0F915B7B-475E-41D3-AFE3-99F0AF767695}"/>
              </a:ext>
            </a:extLst>
          </p:cNvPr>
          <p:cNvSpPr>
            <a:spLocks noChangeArrowheads="1"/>
          </p:cNvSpPr>
          <p:nvPr/>
        </p:nvSpPr>
        <p:spPr bwMode="auto">
          <a:xfrm>
            <a:off x="2281027" y="5624582"/>
            <a:ext cx="79105" cy="79105"/>
          </a:xfrm>
          <a:custGeom>
            <a:avLst/>
            <a:gdLst>
              <a:gd name="T0" fmla="*/ 239 w 240"/>
              <a:gd name="T1" fmla="*/ 119 h 239"/>
              <a:gd name="T2" fmla="*/ 239 w 240"/>
              <a:gd name="T3" fmla="*/ 119 h 239"/>
              <a:gd name="T4" fmla="*/ 119 w 240"/>
              <a:gd name="T5" fmla="*/ 0 h 239"/>
              <a:gd name="T6" fmla="*/ 0 w 240"/>
              <a:gd name="T7" fmla="*/ 119 h 239"/>
              <a:gd name="T8" fmla="*/ 119 w 240"/>
              <a:gd name="T9" fmla="*/ 238 h 239"/>
              <a:gd name="T10" fmla="*/ 239 w 240"/>
              <a:gd name="T11" fmla="*/ 119 h 239"/>
            </a:gdLst>
            <a:ahLst/>
            <a:cxnLst>
              <a:cxn ang="0">
                <a:pos x="T0" y="T1"/>
              </a:cxn>
              <a:cxn ang="0">
                <a:pos x="T2" y="T3"/>
              </a:cxn>
              <a:cxn ang="0">
                <a:pos x="T4" y="T5"/>
              </a:cxn>
              <a:cxn ang="0">
                <a:pos x="T6" y="T7"/>
              </a:cxn>
              <a:cxn ang="0">
                <a:pos x="T8" y="T9"/>
              </a:cxn>
              <a:cxn ang="0">
                <a:pos x="T10" y="T11"/>
              </a:cxn>
            </a:cxnLst>
            <a:rect l="0" t="0" r="r" b="b"/>
            <a:pathLst>
              <a:path w="240" h="239">
                <a:moveTo>
                  <a:pt x="239" y="119"/>
                </a:moveTo>
                <a:lnTo>
                  <a:pt x="239" y="119"/>
                </a:lnTo>
                <a:cubicBezTo>
                  <a:pt x="239" y="52"/>
                  <a:pt x="187" y="0"/>
                  <a:pt x="119" y="0"/>
                </a:cubicBezTo>
                <a:cubicBezTo>
                  <a:pt x="52" y="0"/>
                  <a:pt x="0" y="52"/>
                  <a:pt x="0" y="119"/>
                </a:cubicBezTo>
                <a:cubicBezTo>
                  <a:pt x="0" y="186"/>
                  <a:pt x="52" y="238"/>
                  <a:pt x="119" y="238"/>
                </a:cubicBezTo>
                <a:cubicBezTo>
                  <a:pt x="187" y="238"/>
                  <a:pt x="239" y="186"/>
                  <a:pt x="239" y="11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02" name="Freeform 580">
            <a:extLst>
              <a:ext uri="{FF2B5EF4-FFF2-40B4-BE49-F238E27FC236}">
                <a16:creationId xmlns:a16="http://schemas.microsoft.com/office/drawing/2014/main" id="{46E2C228-EF0D-4375-B7B4-766CEB15C20B}"/>
              </a:ext>
            </a:extLst>
          </p:cNvPr>
          <p:cNvSpPr>
            <a:spLocks noChangeArrowheads="1"/>
          </p:cNvSpPr>
          <p:nvPr/>
        </p:nvSpPr>
        <p:spPr bwMode="auto">
          <a:xfrm>
            <a:off x="2201921" y="5545477"/>
            <a:ext cx="240245" cy="238781"/>
          </a:xfrm>
          <a:custGeom>
            <a:avLst/>
            <a:gdLst>
              <a:gd name="T0" fmla="*/ 724 w 725"/>
              <a:gd name="T1" fmla="*/ 358 h 717"/>
              <a:gd name="T2" fmla="*/ 724 w 725"/>
              <a:gd name="T3" fmla="*/ 358 h 717"/>
              <a:gd name="T4" fmla="*/ 358 w 725"/>
              <a:gd name="T5" fmla="*/ 0 h 717"/>
              <a:gd name="T6" fmla="*/ 0 w 725"/>
              <a:gd name="T7" fmla="*/ 358 h 717"/>
              <a:gd name="T8" fmla="*/ 358 w 725"/>
              <a:gd name="T9" fmla="*/ 716 h 717"/>
              <a:gd name="T10" fmla="*/ 724 w 725"/>
              <a:gd name="T11" fmla="*/ 358 h 717"/>
            </a:gdLst>
            <a:ahLst/>
            <a:cxnLst>
              <a:cxn ang="0">
                <a:pos x="T0" y="T1"/>
              </a:cxn>
              <a:cxn ang="0">
                <a:pos x="T2" y="T3"/>
              </a:cxn>
              <a:cxn ang="0">
                <a:pos x="T4" y="T5"/>
              </a:cxn>
              <a:cxn ang="0">
                <a:pos x="T6" y="T7"/>
              </a:cxn>
              <a:cxn ang="0">
                <a:pos x="T8" y="T9"/>
              </a:cxn>
              <a:cxn ang="0">
                <a:pos x="T10" y="T11"/>
              </a:cxn>
            </a:cxnLst>
            <a:rect l="0" t="0" r="r" b="b"/>
            <a:pathLst>
              <a:path w="725" h="717">
                <a:moveTo>
                  <a:pt x="724" y="358"/>
                </a:moveTo>
                <a:lnTo>
                  <a:pt x="724" y="358"/>
                </a:lnTo>
                <a:cubicBezTo>
                  <a:pt x="724" y="157"/>
                  <a:pt x="560" y="0"/>
                  <a:pt x="358" y="0"/>
                </a:cubicBezTo>
                <a:cubicBezTo>
                  <a:pt x="164" y="0"/>
                  <a:pt x="0" y="157"/>
                  <a:pt x="0" y="358"/>
                </a:cubicBezTo>
                <a:cubicBezTo>
                  <a:pt x="0" y="560"/>
                  <a:pt x="164" y="716"/>
                  <a:pt x="358" y="716"/>
                </a:cubicBezTo>
                <a:cubicBezTo>
                  <a:pt x="560" y="716"/>
                  <a:pt x="724" y="560"/>
                  <a:pt x="724" y="358"/>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03" name="Freeform 581">
            <a:extLst>
              <a:ext uri="{FF2B5EF4-FFF2-40B4-BE49-F238E27FC236}">
                <a16:creationId xmlns:a16="http://schemas.microsoft.com/office/drawing/2014/main" id="{34E7AE07-CB15-43D2-8550-1C0496528A96}"/>
              </a:ext>
            </a:extLst>
          </p:cNvPr>
          <p:cNvSpPr>
            <a:spLocks noChangeArrowheads="1"/>
          </p:cNvSpPr>
          <p:nvPr/>
        </p:nvSpPr>
        <p:spPr bwMode="auto">
          <a:xfrm>
            <a:off x="2886035" y="5510319"/>
            <a:ext cx="164070" cy="307631"/>
          </a:xfrm>
          <a:custGeom>
            <a:avLst/>
            <a:gdLst>
              <a:gd name="T0" fmla="*/ 344 w 494"/>
              <a:gd name="T1" fmla="*/ 0 h 927"/>
              <a:gd name="T2" fmla="*/ 0 w 494"/>
              <a:gd name="T3" fmla="*/ 538 h 927"/>
              <a:gd name="T4" fmla="*/ 209 w 494"/>
              <a:gd name="T5" fmla="*/ 538 h 927"/>
              <a:gd name="T6" fmla="*/ 105 w 494"/>
              <a:gd name="T7" fmla="*/ 926 h 927"/>
              <a:gd name="T8" fmla="*/ 493 w 494"/>
              <a:gd name="T9" fmla="*/ 388 h 927"/>
              <a:gd name="T10" fmla="*/ 284 w 494"/>
              <a:gd name="T11" fmla="*/ 388 h 927"/>
              <a:gd name="T12" fmla="*/ 344 w 494"/>
              <a:gd name="T13" fmla="*/ 0 h 927"/>
            </a:gdLst>
            <a:ahLst/>
            <a:cxnLst>
              <a:cxn ang="0">
                <a:pos x="T0" y="T1"/>
              </a:cxn>
              <a:cxn ang="0">
                <a:pos x="T2" y="T3"/>
              </a:cxn>
              <a:cxn ang="0">
                <a:pos x="T4" y="T5"/>
              </a:cxn>
              <a:cxn ang="0">
                <a:pos x="T6" y="T7"/>
              </a:cxn>
              <a:cxn ang="0">
                <a:pos x="T8" y="T9"/>
              </a:cxn>
              <a:cxn ang="0">
                <a:pos x="T10" y="T11"/>
              </a:cxn>
              <a:cxn ang="0">
                <a:pos x="T12" y="T13"/>
              </a:cxn>
            </a:cxnLst>
            <a:rect l="0" t="0" r="r" b="b"/>
            <a:pathLst>
              <a:path w="494" h="927">
                <a:moveTo>
                  <a:pt x="344" y="0"/>
                </a:moveTo>
                <a:lnTo>
                  <a:pt x="0" y="538"/>
                </a:lnTo>
                <a:lnTo>
                  <a:pt x="209" y="538"/>
                </a:lnTo>
                <a:lnTo>
                  <a:pt x="105" y="926"/>
                </a:lnTo>
                <a:lnTo>
                  <a:pt x="493" y="388"/>
                </a:lnTo>
                <a:lnTo>
                  <a:pt x="284" y="388"/>
                </a:lnTo>
                <a:lnTo>
                  <a:pt x="344"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04" name="Freeform 582">
            <a:extLst>
              <a:ext uri="{FF2B5EF4-FFF2-40B4-BE49-F238E27FC236}">
                <a16:creationId xmlns:a16="http://schemas.microsoft.com/office/drawing/2014/main" id="{C6B70996-516D-4C82-BC96-6FE991604516}"/>
              </a:ext>
            </a:extLst>
          </p:cNvPr>
          <p:cNvSpPr>
            <a:spLocks noChangeArrowheads="1"/>
          </p:cNvSpPr>
          <p:nvPr/>
        </p:nvSpPr>
        <p:spPr bwMode="auto">
          <a:xfrm>
            <a:off x="3444164" y="5574775"/>
            <a:ext cx="310561" cy="178719"/>
          </a:xfrm>
          <a:custGeom>
            <a:avLst/>
            <a:gdLst>
              <a:gd name="T0" fmla="*/ 597 w 934"/>
              <a:gd name="T1" fmla="*/ 538 h 539"/>
              <a:gd name="T2" fmla="*/ 597 w 934"/>
              <a:gd name="T3" fmla="*/ 538 h 539"/>
              <a:gd name="T4" fmla="*/ 814 w 934"/>
              <a:gd name="T5" fmla="*/ 538 h 539"/>
              <a:gd name="T6" fmla="*/ 933 w 934"/>
              <a:gd name="T7" fmla="*/ 418 h 539"/>
              <a:gd name="T8" fmla="*/ 814 w 934"/>
              <a:gd name="T9" fmla="*/ 299 h 539"/>
              <a:gd name="T10" fmla="*/ 493 w 934"/>
              <a:gd name="T11" fmla="*/ 0 h 539"/>
              <a:gd name="T12" fmla="*/ 179 w 934"/>
              <a:gd name="T13" fmla="*/ 239 h 539"/>
              <a:gd name="T14" fmla="*/ 157 w 934"/>
              <a:gd name="T15" fmla="*/ 239 h 539"/>
              <a:gd name="T16" fmla="*/ 0 w 934"/>
              <a:gd name="T17" fmla="*/ 388 h 539"/>
              <a:gd name="T18" fmla="*/ 149 w 934"/>
              <a:gd name="T19" fmla="*/ 538 h 539"/>
              <a:gd name="T20" fmla="*/ 597 w 934"/>
              <a:gd name="T21" fmla="*/ 538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4" h="539">
                <a:moveTo>
                  <a:pt x="597" y="538"/>
                </a:moveTo>
                <a:lnTo>
                  <a:pt x="597" y="538"/>
                </a:lnTo>
                <a:cubicBezTo>
                  <a:pt x="814" y="538"/>
                  <a:pt x="814" y="538"/>
                  <a:pt x="814" y="538"/>
                </a:cubicBezTo>
                <a:cubicBezTo>
                  <a:pt x="881" y="538"/>
                  <a:pt x="933" y="486"/>
                  <a:pt x="933" y="418"/>
                </a:cubicBezTo>
                <a:cubicBezTo>
                  <a:pt x="933" y="351"/>
                  <a:pt x="881" y="299"/>
                  <a:pt x="814" y="299"/>
                </a:cubicBezTo>
                <a:cubicBezTo>
                  <a:pt x="814" y="135"/>
                  <a:pt x="664" y="0"/>
                  <a:pt x="493" y="0"/>
                </a:cubicBezTo>
                <a:cubicBezTo>
                  <a:pt x="343" y="0"/>
                  <a:pt x="209" y="97"/>
                  <a:pt x="179" y="239"/>
                </a:cubicBezTo>
                <a:cubicBezTo>
                  <a:pt x="179" y="239"/>
                  <a:pt x="164" y="239"/>
                  <a:pt x="157" y="239"/>
                </a:cubicBezTo>
                <a:cubicBezTo>
                  <a:pt x="67" y="239"/>
                  <a:pt x="0" y="306"/>
                  <a:pt x="0" y="388"/>
                </a:cubicBezTo>
                <a:cubicBezTo>
                  <a:pt x="0" y="471"/>
                  <a:pt x="67" y="538"/>
                  <a:pt x="149" y="538"/>
                </a:cubicBezTo>
                <a:cubicBezTo>
                  <a:pt x="597" y="538"/>
                  <a:pt x="597" y="538"/>
                  <a:pt x="597" y="538"/>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05" name="Freeform 583">
            <a:extLst>
              <a:ext uri="{FF2B5EF4-FFF2-40B4-BE49-F238E27FC236}">
                <a16:creationId xmlns:a16="http://schemas.microsoft.com/office/drawing/2014/main" id="{679139D6-9B0B-4497-B3A3-41EA28E9818B}"/>
              </a:ext>
            </a:extLst>
          </p:cNvPr>
          <p:cNvSpPr>
            <a:spLocks noChangeArrowheads="1"/>
          </p:cNvSpPr>
          <p:nvPr/>
        </p:nvSpPr>
        <p:spPr bwMode="auto">
          <a:xfrm>
            <a:off x="4085795" y="5510319"/>
            <a:ext cx="300307" cy="303237"/>
          </a:xfrm>
          <a:custGeom>
            <a:avLst/>
            <a:gdLst>
              <a:gd name="T0" fmla="*/ 455 w 904"/>
              <a:gd name="T1" fmla="*/ 687 h 912"/>
              <a:gd name="T2" fmla="*/ 157 w 904"/>
              <a:gd name="T3" fmla="*/ 911 h 912"/>
              <a:gd name="T4" fmla="*/ 276 w 904"/>
              <a:gd name="T5" fmla="*/ 553 h 912"/>
              <a:gd name="T6" fmla="*/ 0 w 904"/>
              <a:gd name="T7" fmla="*/ 344 h 912"/>
              <a:gd name="T8" fmla="*/ 336 w 904"/>
              <a:gd name="T9" fmla="*/ 344 h 912"/>
              <a:gd name="T10" fmla="*/ 455 w 904"/>
              <a:gd name="T11" fmla="*/ 0 h 912"/>
              <a:gd name="T12" fmla="*/ 575 w 904"/>
              <a:gd name="T13" fmla="*/ 344 h 912"/>
              <a:gd name="T14" fmla="*/ 903 w 904"/>
              <a:gd name="T15" fmla="*/ 344 h 912"/>
              <a:gd name="T16" fmla="*/ 635 w 904"/>
              <a:gd name="T17" fmla="*/ 553 h 912"/>
              <a:gd name="T18" fmla="*/ 754 w 904"/>
              <a:gd name="T19" fmla="*/ 911 h 912"/>
              <a:gd name="T20" fmla="*/ 455 w 904"/>
              <a:gd name="T21" fmla="*/ 68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4" h="912">
                <a:moveTo>
                  <a:pt x="455" y="687"/>
                </a:moveTo>
                <a:lnTo>
                  <a:pt x="157" y="911"/>
                </a:lnTo>
                <a:lnTo>
                  <a:pt x="276" y="553"/>
                </a:lnTo>
                <a:lnTo>
                  <a:pt x="0" y="344"/>
                </a:lnTo>
                <a:lnTo>
                  <a:pt x="336" y="344"/>
                </a:lnTo>
                <a:lnTo>
                  <a:pt x="455" y="0"/>
                </a:lnTo>
                <a:lnTo>
                  <a:pt x="575" y="344"/>
                </a:lnTo>
                <a:lnTo>
                  <a:pt x="903" y="344"/>
                </a:lnTo>
                <a:lnTo>
                  <a:pt x="635" y="553"/>
                </a:lnTo>
                <a:lnTo>
                  <a:pt x="754" y="911"/>
                </a:lnTo>
                <a:lnTo>
                  <a:pt x="455" y="687"/>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06" name="Freeform 584">
            <a:extLst>
              <a:ext uri="{FF2B5EF4-FFF2-40B4-BE49-F238E27FC236}">
                <a16:creationId xmlns:a16="http://schemas.microsoft.com/office/drawing/2014/main" id="{06A1972B-AC63-4EB0-A945-8A6F5265E4C5}"/>
              </a:ext>
            </a:extLst>
          </p:cNvPr>
          <p:cNvSpPr>
            <a:spLocks noChangeArrowheads="1"/>
          </p:cNvSpPr>
          <p:nvPr/>
        </p:nvSpPr>
        <p:spPr bwMode="auto">
          <a:xfrm>
            <a:off x="4720102" y="5530828"/>
            <a:ext cx="310561" cy="268079"/>
          </a:xfrm>
          <a:custGeom>
            <a:avLst/>
            <a:gdLst>
              <a:gd name="T0" fmla="*/ 0 w 934"/>
              <a:gd name="T1" fmla="*/ 239 h 807"/>
              <a:gd name="T2" fmla="*/ 0 w 934"/>
              <a:gd name="T3" fmla="*/ 239 h 807"/>
              <a:gd name="T4" fmla="*/ 463 w 934"/>
              <a:gd name="T5" fmla="*/ 806 h 807"/>
              <a:gd name="T6" fmla="*/ 933 w 934"/>
              <a:gd name="T7" fmla="*/ 239 h 807"/>
              <a:gd name="T8" fmla="*/ 702 w 934"/>
              <a:gd name="T9" fmla="*/ 0 h 807"/>
              <a:gd name="T10" fmla="*/ 463 w 934"/>
              <a:gd name="T11" fmla="*/ 209 h 807"/>
              <a:gd name="T12" fmla="*/ 224 w 934"/>
              <a:gd name="T13" fmla="*/ 0 h 807"/>
              <a:gd name="T14" fmla="*/ 0 w 934"/>
              <a:gd name="T15" fmla="*/ 239 h 8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07">
                <a:moveTo>
                  <a:pt x="0" y="239"/>
                </a:moveTo>
                <a:lnTo>
                  <a:pt x="0" y="239"/>
                </a:lnTo>
                <a:cubicBezTo>
                  <a:pt x="0" y="537"/>
                  <a:pt x="463" y="806"/>
                  <a:pt x="463" y="806"/>
                </a:cubicBezTo>
                <a:cubicBezTo>
                  <a:pt x="463" y="806"/>
                  <a:pt x="933" y="537"/>
                  <a:pt x="933" y="239"/>
                </a:cubicBezTo>
                <a:cubicBezTo>
                  <a:pt x="933" y="112"/>
                  <a:pt x="844" y="0"/>
                  <a:pt x="702" y="0"/>
                </a:cubicBezTo>
                <a:cubicBezTo>
                  <a:pt x="582" y="0"/>
                  <a:pt x="463" y="82"/>
                  <a:pt x="463" y="209"/>
                </a:cubicBezTo>
                <a:cubicBezTo>
                  <a:pt x="463" y="82"/>
                  <a:pt x="351" y="0"/>
                  <a:pt x="224" y="0"/>
                </a:cubicBezTo>
                <a:cubicBezTo>
                  <a:pt x="90" y="0"/>
                  <a:pt x="0" y="112"/>
                  <a:pt x="0" y="23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07" name="Freeform 585">
            <a:extLst>
              <a:ext uri="{FF2B5EF4-FFF2-40B4-BE49-F238E27FC236}">
                <a16:creationId xmlns:a16="http://schemas.microsoft.com/office/drawing/2014/main" id="{77230692-BD95-4BE3-A63B-371BDE138160}"/>
              </a:ext>
            </a:extLst>
          </p:cNvPr>
          <p:cNvSpPr>
            <a:spLocks noChangeArrowheads="1"/>
          </p:cNvSpPr>
          <p:nvPr/>
        </p:nvSpPr>
        <p:spPr bwMode="auto">
          <a:xfrm>
            <a:off x="4859268" y="5590889"/>
            <a:ext cx="45413" cy="199228"/>
          </a:xfrm>
          <a:custGeom>
            <a:avLst/>
            <a:gdLst>
              <a:gd name="T0" fmla="*/ 0 w 136"/>
              <a:gd name="T1" fmla="*/ 597 h 598"/>
              <a:gd name="T2" fmla="*/ 105 w 136"/>
              <a:gd name="T3" fmla="*/ 493 h 598"/>
              <a:gd name="T4" fmla="*/ 15 w 136"/>
              <a:gd name="T5" fmla="*/ 403 h 598"/>
              <a:gd name="T6" fmla="*/ 105 w 136"/>
              <a:gd name="T7" fmla="*/ 314 h 598"/>
              <a:gd name="T8" fmla="*/ 15 w 136"/>
              <a:gd name="T9" fmla="*/ 224 h 598"/>
              <a:gd name="T10" fmla="*/ 135 w 136"/>
              <a:gd name="T11" fmla="*/ 105 h 598"/>
              <a:gd name="T12" fmla="*/ 45 w 136"/>
              <a:gd name="T13" fmla="*/ 30 h 598"/>
              <a:gd name="T14" fmla="*/ 45 w 136"/>
              <a:gd name="T15" fmla="*/ 0 h 5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598">
                <a:moveTo>
                  <a:pt x="0" y="597"/>
                </a:moveTo>
                <a:lnTo>
                  <a:pt x="105" y="493"/>
                </a:lnTo>
                <a:lnTo>
                  <a:pt x="15" y="403"/>
                </a:lnTo>
                <a:lnTo>
                  <a:pt x="105" y="314"/>
                </a:lnTo>
                <a:lnTo>
                  <a:pt x="15" y="224"/>
                </a:lnTo>
                <a:lnTo>
                  <a:pt x="135" y="105"/>
                </a:lnTo>
                <a:lnTo>
                  <a:pt x="45" y="30"/>
                </a:lnTo>
                <a:lnTo>
                  <a:pt x="45"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08" name="Freeform 586">
            <a:extLst>
              <a:ext uri="{FF2B5EF4-FFF2-40B4-BE49-F238E27FC236}">
                <a16:creationId xmlns:a16="http://schemas.microsoft.com/office/drawing/2014/main" id="{3F4FD354-F85A-4984-A0C2-F0A9B25A96CD}"/>
              </a:ext>
            </a:extLst>
          </p:cNvPr>
          <p:cNvSpPr>
            <a:spLocks noChangeArrowheads="1"/>
          </p:cNvSpPr>
          <p:nvPr/>
        </p:nvSpPr>
        <p:spPr bwMode="auto">
          <a:xfrm>
            <a:off x="5357337" y="6149019"/>
            <a:ext cx="310561" cy="310561"/>
          </a:xfrm>
          <a:custGeom>
            <a:avLst/>
            <a:gdLst>
              <a:gd name="T0" fmla="*/ 934 w 935"/>
              <a:gd name="T1" fmla="*/ 933 h 934"/>
              <a:gd name="T2" fmla="*/ 0 w 935"/>
              <a:gd name="T3" fmla="*/ 933 h 934"/>
              <a:gd name="T4" fmla="*/ 0 w 935"/>
              <a:gd name="T5" fmla="*/ 0 h 934"/>
              <a:gd name="T6" fmla="*/ 934 w 935"/>
              <a:gd name="T7" fmla="*/ 0 h 934"/>
              <a:gd name="T8" fmla="*/ 934 w 935"/>
              <a:gd name="T9" fmla="*/ 933 h 934"/>
            </a:gdLst>
            <a:ahLst/>
            <a:cxnLst>
              <a:cxn ang="0">
                <a:pos x="T0" y="T1"/>
              </a:cxn>
              <a:cxn ang="0">
                <a:pos x="T2" y="T3"/>
              </a:cxn>
              <a:cxn ang="0">
                <a:pos x="T4" y="T5"/>
              </a:cxn>
              <a:cxn ang="0">
                <a:pos x="T6" y="T7"/>
              </a:cxn>
              <a:cxn ang="0">
                <a:pos x="T8" y="T9"/>
              </a:cxn>
            </a:cxnLst>
            <a:rect l="0" t="0" r="r" b="b"/>
            <a:pathLst>
              <a:path w="935" h="934">
                <a:moveTo>
                  <a:pt x="934" y="933"/>
                </a:moveTo>
                <a:lnTo>
                  <a:pt x="0" y="933"/>
                </a:lnTo>
                <a:lnTo>
                  <a:pt x="0" y="0"/>
                </a:lnTo>
                <a:lnTo>
                  <a:pt x="934" y="0"/>
                </a:lnTo>
                <a:lnTo>
                  <a:pt x="934" y="933"/>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09" name="Line 587">
            <a:extLst>
              <a:ext uri="{FF2B5EF4-FFF2-40B4-BE49-F238E27FC236}">
                <a16:creationId xmlns:a16="http://schemas.microsoft.com/office/drawing/2014/main" id="{B7845BE7-7A11-487A-8A54-D0F049598F5E}"/>
              </a:ext>
            </a:extLst>
          </p:cNvPr>
          <p:cNvSpPr>
            <a:spLocks noChangeShapeType="1"/>
          </p:cNvSpPr>
          <p:nvPr/>
        </p:nvSpPr>
        <p:spPr bwMode="auto">
          <a:xfrm>
            <a:off x="5445232" y="6182712"/>
            <a:ext cx="1466" cy="9961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10" name="Line 588">
            <a:extLst>
              <a:ext uri="{FF2B5EF4-FFF2-40B4-BE49-F238E27FC236}">
                <a16:creationId xmlns:a16="http://schemas.microsoft.com/office/drawing/2014/main" id="{8BD9EA3E-71E5-448B-8A5C-3AD1C698FEED}"/>
              </a:ext>
            </a:extLst>
          </p:cNvPr>
          <p:cNvSpPr>
            <a:spLocks noChangeShapeType="1"/>
          </p:cNvSpPr>
          <p:nvPr/>
        </p:nvSpPr>
        <p:spPr bwMode="auto">
          <a:xfrm flipH="1">
            <a:off x="5392495" y="6232520"/>
            <a:ext cx="102544"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11" name="Line 589">
            <a:extLst>
              <a:ext uri="{FF2B5EF4-FFF2-40B4-BE49-F238E27FC236}">
                <a16:creationId xmlns:a16="http://schemas.microsoft.com/office/drawing/2014/main" id="{081AB11A-5AB7-4DD8-8DC3-94A516E603EC}"/>
              </a:ext>
            </a:extLst>
          </p:cNvPr>
          <p:cNvSpPr>
            <a:spLocks noChangeShapeType="1"/>
          </p:cNvSpPr>
          <p:nvPr/>
        </p:nvSpPr>
        <p:spPr bwMode="auto">
          <a:xfrm flipH="1">
            <a:off x="5531662" y="6232520"/>
            <a:ext cx="102544"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12" name="Line 590">
            <a:extLst>
              <a:ext uri="{FF2B5EF4-FFF2-40B4-BE49-F238E27FC236}">
                <a16:creationId xmlns:a16="http://schemas.microsoft.com/office/drawing/2014/main" id="{DFE45181-229A-4AE9-B4D0-62C47702E173}"/>
              </a:ext>
            </a:extLst>
          </p:cNvPr>
          <p:cNvSpPr>
            <a:spLocks noChangeShapeType="1"/>
          </p:cNvSpPr>
          <p:nvPr/>
        </p:nvSpPr>
        <p:spPr bwMode="auto">
          <a:xfrm flipV="1">
            <a:off x="5404215" y="6330668"/>
            <a:ext cx="79105" cy="849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13" name="Line 591">
            <a:extLst>
              <a:ext uri="{FF2B5EF4-FFF2-40B4-BE49-F238E27FC236}">
                <a16:creationId xmlns:a16="http://schemas.microsoft.com/office/drawing/2014/main" id="{061F2997-D2F8-4A37-B6C2-F470BA52902C}"/>
              </a:ext>
            </a:extLst>
          </p:cNvPr>
          <p:cNvSpPr>
            <a:spLocks noChangeShapeType="1"/>
          </p:cNvSpPr>
          <p:nvPr/>
        </p:nvSpPr>
        <p:spPr bwMode="auto">
          <a:xfrm>
            <a:off x="5404215" y="6332134"/>
            <a:ext cx="79105" cy="8203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14" name="Line 592">
            <a:extLst>
              <a:ext uri="{FF2B5EF4-FFF2-40B4-BE49-F238E27FC236}">
                <a16:creationId xmlns:a16="http://schemas.microsoft.com/office/drawing/2014/main" id="{49B6D679-CBDD-41A9-977C-41DAEADC2564}"/>
              </a:ext>
            </a:extLst>
          </p:cNvPr>
          <p:cNvSpPr>
            <a:spLocks noChangeShapeType="1"/>
          </p:cNvSpPr>
          <p:nvPr/>
        </p:nvSpPr>
        <p:spPr bwMode="auto">
          <a:xfrm>
            <a:off x="5533127" y="6358502"/>
            <a:ext cx="99614"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15" name="Line 593">
            <a:extLst>
              <a:ext uri="{FF2B5EF4-FFF2-40B4-BE49-F238E27FC236}">
                <a16:creationId xmlns:a16="http://schemas.microsoft.com/office/drawing/2014/main" id="{A849C90B-57B5-4D81-8A22-088AC9E1AFA2}"/>
              </a:ext>
            </a:extLst>
          </p:cNvPr>
          <p:cNvSpPr>
            <a:spLocks noChangeShapeType="1"/>
          </p:cNvSpPr>
          <p:nvPr/>
        </p:nvSpPr>
        <p:spPr bwMode="auto">
          <a:xfrm>
            <a:off x="5533127" y="6389264"/>
            <a:ext cx="99614"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16" name="Freeform 594">
            <a:extLst>
              <a:ext uri="{FF2B5EF4-FFF2-40B4-BE49-F238E27FC236}">
                <a16:creationId xmlns:a16="http://schemas.microsoft.com/office/drawing/2014/main" id="{3EFFE5C8-6B79-440B-B807-4437DDF18C28}"/>
              </a:ext>
            </a:extLst>
          </p:cNvPr>
          <p:cNvSpPr>
            <a:spLocks noChangeArrowheads="1"/>
          </p:cNvSpPr>
          <p:nvPr/>
        </p:nvSpPr>
        <p:spPr bwMode="auto">
          <a:xfrm>
            <a:off x="5410074" y="5510318"/>
            <a:ext cx="208017" cy="218273"/>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17" name="Line 595">
            <a:extLst>
              <a:ext uri="{FF2B5EF4-FFF2-40B4-BE49-F238E27FC236}">
                <a16:creationId xmlns:a16="http://schemas.microsoft.com/office/drawing/2014/main" id="{B6779FD4-DE61-4B3F-831F-E7FC4E48578B}"/>
              </a:ext>
            </a:extLst>
          </p:cNvPr>
          <p:cNvSpPr>
            <a:spLocks noChangeShapeType="1"/>
          </p:cNvSpPr>
          <p:nvPr/>
        </p:nvSpPr>
        <p:spPr bwMode="auto">
          <a:xfrm flipH="1" flipV="1">
            <a:off x="5477460" y="5627512"/>
            <a:ext cx="17579" cy="10254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18" name="Line 596">
            <a:extLst>
              <a:ext uri="{FF2B5EF4-FFF2-40B4-BE49-F238E27FC236}">
                <a16:creationId xmlns:a16="http://schemas.microsoft.com/office/drawing/2014/main" id="{A5D9F678-1C1C-4798-8847-622576BDD751}"/>
              </a:ext>
            </a:extLst>
          </p:cNvPr>
          <p:cNvSpPr>
            <a:spLocks noChangeShapeType="1"/>
          </p:cNvSpPr>
          <p:nvPr/>
        </p:nvSpPr>
        <p:spPr bwMode="auto">
          <a:xfrm flipV="1">
            <a:off x="5533127" y="5627512"/>
            <a:ext cx="14649" cy="10254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19" name="Freeform 597">
            <a:extLst>
              <a:ext uri="{FF2B5EF4-FFF2-40B4-BE49-F238E27FC236}">
                <a16:creationId xmlns:a16="http://schemas.microsoft.com/office/drawing/2014/main" id="{792E298A-82BD-4DD1-A24A-7CA83B4900F3}"/>
              </a:ext>
            </a:extLst>
          </p:cNvPr>
          <p:cNvSpPr>
            <a:spLocks noChangeArrowheads="1"/>
          </p:cNvSpPr>
          <p:nvPr/>
        </p:nvSpPr>
        <p:spPr bwMode="auto">
          <a:xfrm>
            <a:off x="5478926" y="5634836"/>
            <a:ext cx="70316" cy="14649"/>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20" name="Freeform 598">
            <a:extLst>
              <a:ext uri="{FF2B5EF4-FFF2-40B4-BE49-F238E27FC236}">
                <a16:creationId xmlns:a16="http://schemas.microsoft.com/office/drawing/2014/main" id="{32E4FD27-6C1A-4CF2-B2A2-DD35CD216D3D}"/>
              </a:ext>
            </a:extLst>
          </p:cNvPr>
          <p:cNvSpPr>
            <a:spLocks noChangeArrowheads="1"/>
          </p:cNvSpPr>
          <p:nvPr/>
        </p:nvSpPr>
        <p:spPr bwMode="auto">
          <a:xfrm>
            <a:off x="5459882" y="5728591"/>
            <a:ext cx="109869" cy="30763"/>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21" name="Freeform 599">
            <a:extLst>
              <a:ext uri="{FF2B5EF4-FFF2-40B4-BE49-F238E27FC236}">
                <a16:creationId xmlns:a16="http://schemas.microsoft.com/office/drawing/2014/main" id="{DDEA682A-6036-4FB9-8E8B-C03FCD99E19F}"/>
              </a:ext>
            </a:extLst>
          </p:cNvPr>
          <p:cNvSpPr>
            <a:spLocks noChangeArrowheads="1"/>
          </p:cNvSpPr>
          <p:nvPr/>
        </p:nvSpPr>
        <p:spPr bwMode="auto">
          <a:xfrm>
            <a:off x="5468670" y="5759353"/>
            <a:ext cx="89361" cy="29299"/>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22" name="Freeform 600">
            <a:extLst>
              <a:ext uri="{FF2B5EF4-FFF2-40B4-BE49-F238E27FC236}">
                <a16:creationId xmlns:a16="http://schemas.microsoft.com/office/drawing/2014/main" id="{DB5E3DF4-8FCE-4E29-9356-358AC9178494}"/>
              </a:ext>
            </a:extLst>
          </p:cNvPr>
          <p:cNvSpPr>
            <a:spLocks noChangeArrowheads="1"/>
          </p:cNvSpPr>
          <p:nvPr/>
        </p:nvSpPr>
        <p:spPr bwMode="auto">
          <a:xfrm>
            <a:off x="5478926" y="5788651"/>
            <a:ext cx="70316" cy="30764"/>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23" name="Freeform 601">
            <a:extLst>
              <a:ext uri="{FF2B5EF4-FFF2-40B4-BE49-F238E27FC236}">
                <a16:creationId xmlns:a16="http://schemas.microsoft.com/office/drawing/2014/main" id="{B588DBDF-896A-48BB-832F-002771C007BF}"/>
              </a:ext>
            </a:extLst>
          </p:cNvPr>
          <p:cNvSpPr>
            <a:spLocks noChangeArrowheads="1"/>
          </p:cNvSpPr>
          <p:nvPr/>
        </p:nvSpPr>
        <p:spPr bwMode="auto">
          <a:xfrm>
            <a:off x="6072214" y="5510319"/>
            <a:ext cx="161141" cy="168465"/>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24" name="Line 602">
            <a:extLst>
              <a:ext uri="{FF2B5EF4-FFF2-40B4-BE49-F238E27FC236}">
                <a16:creationId xmlns:a16="http://schemas.microsoft.com/office/drawing/2014/main" id="{6B80AE5D-8A5D-4BE0-972E-97C046F567A2}"/>
              </a:ext>
            </a:extLst>
          </p:cNvPr>
          <p:cNvSpPr>
            <a:spLocks noChangeShapeType="1"/>
          </p:cNvSpPr>
          <p:nvPr/>
        </p:nvSpPr>
        <p:spPr bwMode="auto">
          <a:xfrm>
            <a:off x="6091258" y="5817949"/>
            <a:ext cx="118658"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25" name="Line 603">
            <a:extLst>
              <a:ext uri="{FF2B5EF4-FFF2-40B4-BE49-F238E27FC236}">
                <a16:creationId xmlns:a16="http://schemas.microsoft.com/office/drawing/2014/main" id="{F5C0BFA6-1FD0-4918-86E7-CD16CD476DBA}"/>
              </a:ext>
            </a:extLst>
          </p:cNvPr>
          <p:cNvSpPr>
            <a:spLocks noChangeShapeType="1"/>
          </p:cNvSpPr>
          <p:nvPr/>
        </p:nvSpPr>
        <p:spPr bwMode="auto">
          <a:xfrm>
            <a:off x="6151318" y="5680248"/>
            <a:ext cx="1466" cy="139167"/>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26" name="Freeform 604">
            <a:extLst>
              <a:ext uri="{FF2B5EF4-FFF2-40B4-BE49-F238E27FC236}">
                <a16:creationId xmlns:a16="http://schemas.microsoft.com/office/drawing/2014/main" id="{00CD6B1C-9F01-4D0D-88C1-E2A42F79089F}"/>
              </a:ext>
            </a:extLst>
          </p:cNvPr>
          <p:cNvSpPr>
            <a:spLocks noChangeArrowheads="1"/>
          </p:cNvSpPr>
          <p:nvPr/>
        </p:nvSpPr>
        <p:spPr bwMode="auto">
          <a:xfrm>
            <a:off x="6026802" y="5541081"/>
            <a:ext cx="45412" cy="45412"/>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27" name="Freeform 605">
            <a:extLst>
              <a:ext uri="{FF2B5EF4-FFF2-40B4-BE49-F238E27FC236}">
                <a16:creationId xmlns:a16="http://schemas.microsoft.com/office/drawing/2014/main" id="{7C5B5529-2218-4519-9624-5EEFE7C89F41}"/>
              </a:ext>
            </a:extLst>
          </p:cNvPr>
          <p:cNvSpPr>
            <a:spLocks noChangeArrowheads="1"/>
          </p:cNvSpPr>
          <p:nvPr/>
        </p:nvSpPr>
        <p:spPr bwMode="auto">
          <a:xfrm>
            <a:off x="6233354" y="5541081"/>
            <a:ext cx="45413" cy="45412"/>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28" name="Freeform 606">
            <a:extLst>
              <a:ext uri="{FF2B5EF4-FFF2-40B4-BE49-F238E27FC236}">
                <a16:creationId xmlns:a16="http://schemas.microsoft.com/office/drawing/2014/main" id="{6246DF93-4C68-475D-9B5D-9CF4C05D937F}"/>
              </a:ext>
            </a:extLst>
          </p:cNvPr>
          <p:cNvSpPr>
            <a:spLocks noChangeArrowheads="1"/>
          </p:cNvSpPr>
          <p:nvPr/>
        </p:nvSpPr>
        <p:spPr bwMode="auto">
          <a:xfrm>
            <a:off x="6634739" y="5595283"/>
            <a:ext cx="310561" cy="178719"/>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29" name="Line 607">
            <a:extLst>
              <a:ext uri="{FF2B5EF4-FFF2-40B4-BE49-F238E27FC236}">
                <a16:creationId xmlns:a16="http://schemas.microsoft.com/office/drawing/2014/main" id="{1A55661A-E717-4214-9589-AA6BE9EE2F1B}"/>
              </a:ext>
            </a:extLst>
          </p:cNvPr>
          <p:cNvSpPr>
            <a:spLocks noChangeShapeType="1"/>
          </p:cNvSpPr>
          <p:nvPr/>
        </p:nvSpPr>
        <p:spPr bwMode="auto">
          <a:xfrm>
            <a:off x="6634739" y="5655345"/>
            <a:ext cx="310561"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30" name="Freeform 608">
            <a:extLst>
              <a:ext uri="{FF2B5EF4-FFF2-40B4-BE49-F238E27FC236}">
                <a16:creationId xmlns:a16="http://schemas.microsoft.com/office/drawing/2014/main" id="{DAD4BA06-5650-4EED-A036-2554023DF4F1}"/>
              </a:ext>
            </a:extLst>
          </p:cNvPr>
          <p:cNvSpPr>
            <a:spLocks noChangeArrowheads="1"/>
          </p:cNvSpPr>
          <p:nvPr/>
        </p:nvSpPr>
        <p:spPr bwMode="auto">
          <a:xfrm>
            <a:off x="6766581" y="5655345"/>
            <a:ext cx="49807" cy="30763"/>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31" name="Freeform 609">
            <a:extLst>
              <a:ext uri="{FF2B5EF4-FFF2-40B4-BE49-F238E27FC236}">
                <a16:creationId xmlns:a16="http://schemas.microsoft.com/office/drawing/2014/main" id="{35DE2B9D-31C2-4348-BAFD-9616B8D6C42F}"/>
              </a:ext>
            </a:extLst>
          </p:cNvPr>
          <p:cNvSpPr>
            <a:spLocks noChangeArrowheads="1"/>
          </p:cNvSpPr>
          <p:nvPr/>
        </p:nvSpPr>
        <p:spPr bwMode="auto">
          <a:xfrm>
            <a:off x="6746072" y="5555730"/>
            <a:ext cx="89361" cy="39552"/>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32" name="Freeform 622">
            <a:extLst>
              <a:ext uri="{FF2B5EF4-FFF2-40B4-BE49-F238E27FC236}">
                <a16:creationId xmlns:a16="http://schemas.microsoft.com/office/drawing/2014/main" id="{F0339BFA-B8E8-4788-86B2-E1F0CEC6DE71}"/>
              </a:ext>
            </a:extLst>
          </p:cNvPr>
          <p:cNvSpPr>
            <a:spLocks noChangeArrowheads="1"/>
          </p:cNvSpPr>
          <p:nvPr/>
        </p:nvSpPr>
        <p:spPr bwMode="auto">
          <a:xfrm>
            <a:off x="889362" y="6242773"/>
            <a:ext cx="310561" cy="161141"/>
          </a:xfrm>
          <a:custGeom>
            <a:avLst/>
            <a:gdLst>
              <a:gd name="T0" fmla="*/ 672 w 934"/>
              <a:gd name="T1" fmla="*/ 150 h 487"/>
              <a:gd name="T2" fmla="*/ 933 w 934"/>
              <a:gd name="T3" fmla="*/ 0 h 487"/>
              <a:gd name="T4" fmla="*/ 933 w 934"/>
              <a:gd name="T5" fmla="*/ 486 h 487"/>
              <a:gd name="T6" fmla="*/ 672 w 934"/>
              <a:gd name="T7" fmla="*/ 329 h 487"/>
              <a:gd name="T8" fmla="*/ 672 w 934"/>
              <a:gd name="T9" fmla="*/ 486 h 487"/>
              <a:gd name="T10" fmla="*/ 0 w 934"/>
              <a:gd name="T11" fmla="*/ 486 h 487"/>
              <a:gd name="T12" fmla="*/ 0 w 934"/>
              <a:gd name="T13" fmla="*/ 0 h 487"/>
              <a:gd name="T14" fmla="*/ 672 w 934"/>
              <a:gd name="T15" fmla="*/ 0 h 487"/>
              <a:gd name="T16" fmla="*/ 672 w 934"/>
              <a:gd name="T17" fmla="*/ 150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4" h="487">
                <a:moveTo>
                  <a:pt x="672" y="150"/>
                </a:moveTo>
                <a:lnTo>
                  <a:pt x="933" y="0"/>
                </a:lnTo>
                <a:lnTo>
                  <a:pt x="933" y="486"/>
                </a:lnTo>
                <a:lnTo>
                  <a:pt x="672" y="329"/>
                </a:lnTo>
                <a:lnTo>
                  <a:pt x="672" y="486"/>
                </a:lnTo>
                <a:lnTo>
                  <a:pt x="0" y="486"/>
                </a:lnTo>
                <a:lnTo>
                  <a:pt x="0" y="0"/>
                </a:lnTo>
                <a:lnTo>
                  <a:pt x="672" y="0"/>
                </a:lnTo>
                <a:lnTo>
                  <a:pt x="672" y="15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33" name="Line 623">
            <a:extLst>
              <a:ext uri="{FF2B5EF4-FFF2-40B4-BE49-F238E27FC236}">
                <a16:creationId xmlns:a16="http://schemas.microsoft.com/office/drawing/2014/main" id="{E939A1A7-CE2F-4AA9-A421-26CE1620BA21}"/>
              </a:ext>
            </a:extLst>
          </p:cNvPr>
          <p:cNvSpPr>
            <a:spLocks noChangeShapeType="1"/>
          </p:cNvSpPr>
          <p:nvPr/>
        </p:nvSpPr>
        <p:spPr bwMode="auto">
          <a:xfrm>
            <a:off x="914266" y="6282326"/>
            <a:ext cx="2050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34" name="Line 624">
            <a:extLst>
              <a:ext uri="{FF2B5EF4-FFF2-40B4-BE49-F238E27FC236}">
                <a16:creationId xmlns:a16="http://schemas.microsoft.com/office/drawing/2014/main" id="{A0DD6AF4-53C8-4B51-802D-AE6171145C44}"/>
              </a:ext>
            </a:extLst>
          </p:cNvPr>
          <p:cNvSpPr>
            <a:spLocks noChangeShapeType="1"/>
          </p:cNvSpPr>
          <p:nvPr/>
        </p:nvSpPr>
        <p:spPr bwMode="auto">
          <a:xfrm>
            <a:off x="953818" y="6282326"/>
            <a:ext cx="2050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35" name="Freeform 625">
            <a:extLst>
              <a:ext uri="{FF2B5EF4-FFF2-40B4-BE49-F238E27FC236}">
                <a16:creationId xmlns:a16="http://schemas.microsoft.com/office/drawing/2014/main" id="{57C5C32B-49EA-423E-A1B5-C37F3D3212FA}"/>
              </a:ext>
            </a:extLst>
          </p:cNvPr>
          <p:cNvSpPr>
            <a:spLocks noChangeArrowheads="1"/>
          </p:cNvSpPr>
          <p:nvPr/>
        </p:nvSpPr>
        <p:spPr bwMode="auto">
          <a:xfrm>
            <a:off x="918659" y="6321878"/>
            <a:ext cx="89361" cy="52737"/>
          </a:xfrm>
          <a:custGeom>
            <a:avLst/>
            <a:gdLst>
              <a:gd name="T0" fmla="*/ 269 w 270"/>
              <a:gd name="T1" fmla="*/ 0 h 158"/>
              <a:gd name="T2" fmla="*/ 0 w 270"/>
              <a:gd name="T3" fmla="*/ 0 h 158"/>
              <a:gd name="T4" fmla="*/ 0 w 270"/>
              <a:gd name="T5" fmla="*/ 157 h 158"/>
              <a:gd name="T6" fmla="*/ 269 w 270"/>
              <a:gd name="T7" fmla="*/ 157 h 158"/>
              <a:gd name="T8" fmla="*/ 269 w 270"/>
              <a:gd name="T9" fmla="*/ 0 h 158"/>
            </a:gdLst>
            <a:ahLst/>
            <a:cxnLst>
              <a:cxn ang="0">
                <a:pos x="T0" y="T1"/>
              </a:cxn>
              <a:cxn ang="0">
                <a:pos x="T2" y="T3"/>
              </a:cxn>
              <a:cxn ang="0">
                <a:pos x="T4" y="T5"/>
              </a:cxn>
              <a:cxn ang="0">
                <a:pos x="T6" y="T7"/>
              </a:cxn>
              <a:cxn ang="0">
                <a:pos x="T8" y="T9"/>
              </a:cxn>
            </a:cxnLst>
            <a:rect l="0" t="0" r="r" b="b"/>
            <a:pathLst>
              <a:path w="270" h="158">
                <a:moveTo>
                  <a:pt x="269" y="0"/>
                </a:moveTo>
                <a:lnTo>
                  <a:pt x="0" y="0"/>
                </a:lnTo>
                <a:lnTo>
                  <a:pt x="0" y="157"/>
                </a:lnTo>
                <a:lnTo>
                  <a:pt x="269" y="157"/>
                </a:lnTo>
                <a:lnTo>
                  <a:pt x="269"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36" name="Freeform 626">
            <a:extLst>
              <a:ext uri="{FF2B5EF4-FFF2-40B4-BE49-F238E27FC236}">
                <a16:creationId xmlns:a16="http://schemas.microsoft.com/office/drawing/2014/main" id="{3A45D6B0-33A1-4090-8F98-1789187DB958}"/>
              </a:ext>
            </a:extLst>
          </p:cNvPr>
          <p:cNvSpPr>
            <a:spLocks noChangeArrowheads="1"/>
          </p:cNvSpPr>
          <p:nvPr/>
        </p:nvSpPr>
        <p:spPr bwMode="auto">
          <a:xfrm>
            <a:off x="914266" y="6203221"/>
            <a:ext cx="168464" cy="39552"/>
          </a:xfrm>
          <a:custGeom>
            <a:avLst/>
            <a:gdLst>
              <a:gd name="T0" fmla="*/ 0 w 509"/>
              <a:gd name="T1" fmla="*/ 0 h 120"/>
              <a:gd name="T2" fmla="*/ 388 w 509"/>
              <a:gd name="T3" fmla="*/ 0 h 120"/>
              <a:gd name="T4" fmla="*/ 508 w 509"/>
              <a:gd name="T5" fmla="*/ 119 h 120"/>
            </a:gdLst>
            <a:ahLst/>
            <a:cxnLst>
              <a:cxn ang="0">
                <a:pos x="T0" y="T1"/>
              </a:cxn>
              <a:cxn ang="0">
                <a:pos x="T2" y="T3"/>
              </a:cxn>
              <a:cxn ang="0">
                <a:pos x="T4" y="T5"/>
              </a:cxn>
            </a:cxnLst>
            <a:rect l="0" t="0" r="r" b="b"/>
            <a:pathLst>
              <a:path w="509" h="120">
                <a:moveTo>
                  <a:pt x="0" y="0"/>
                </a:moveTo>
                <a:lnTo>
                  <a:pt x="388" y="0"/>
                </a:lnTo>
                <a:lnTo>
                  <a:pt x="508" y="119"/>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37" name="Freeform 627">
            <a:extLst>
              <a:ext uri="{FF2B5EF4-FFF2-40B4-BE49-F238E27FC236}">
                <a16:creationId xmlns:a16="http://schemas.microsoft.com/office/drawing/2014/main" id="{DD9517FC-7407-46F4-BE31-10BA0AAB0238}"/>
              </a:ext>
            </a:extLst>
          </p:cNvPr>
          <p:cNvSpPr>
            <a:spLocks noChangeArrowheads="1"/>
          </p:cNvSpPr>
          <p:nvPr/>
        </p:nvSpPr>
        <p:spPr bwMode="auto">
          <a:xfrm>
            <a:off x="1526598" y="6192966"/>
            <a:ext cx="310561" cy="210947"/>
          </a:xfrm>
          <a:custGeom>
            <a:avLst/>
            <a:gdLst>
              <a:gd name="T0" fmla="*/ 679 w 934"/>
              <a:gd name="T1" fmla="*/ 149 h 636"/>
              <a:gd name="T2" fmla="*/ 560 w 934"/>
              <a:gd name="T3" fmla="*/ 0 h 636"/>
              <a:gd name="T4" fmla="*/ 380 w 934"/>
              <a:gd name="T5" fmla="*/ 0 h 636"/>
              <a:gd name="T6" fmla="*/ 261 w 934"/>
              <a:gd name="T7" fmla="*/ 149 h 636"/>
              <a:gd name="T8" fmla="*/ 0 w 934"/>
              <a:gd name="T9" fmla="*/ 149 h 636"/>
              <a:gd name="T10" fmla="*/ 0 w 934"/>
              <a:gd name="T11" fmla="*/ 635 h 636"/>
              <a:gd name="T12" fmla="*/ 933 w 934"/>
              <a:gd name="T13" fmla="*/ 635 h 636"/>
              <a:gd name="T14" fmla="*/ 933 w 934"/>
              <a:gd name="T15" fmla="*/ 149 h 636"/>
              <a:gd name="T16" fmla="*/ 679 w 934"/>
              <a:gd name="T17" fmla="*/ 149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4" h="636">
                <a:moveTo>
                  <a:pt x="679" y="149"/>
                </a:moveTo>
                <a:lnTo>
                  <a:pt x="560" y="0"/>
                </a:lnTo>
                <a:lnTo>
                  <a:pt x="380" y="0"/>
                </a:lnTo>
                <a:lnTo>
                  <a:pt x="261" y="149"/>
                </a:lnTo>
                <a:lnTo>
                  <a:pt x="0" y="149"/>
                </a:lnTo>
                <a:lnTo>
                  <a:pt x="0" y="635"/>
                </a:lnTo>
                <a:lnTo>
                  <a:pt x="933" y="635"/>
                </a:lnTo>
                <a:lnTo>
                  <a:pt x="933" y="149"/>
                </a:lnTo>
                <a:lnTo>
                  <a:pt x="679" y="14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38" name="Freeform 628">
            <a:extLst>
              <a:ext uri="{FF2B5EF4-FFF2-40B4-BE49-F238E27FC236}">
                <a16:creationId xmlns:a16="http://schemas.microsoft.com/office/drawing/2014/main" id="{F504650A-FE03-4316-8635-0C3BCF3E17A2}"/>
              </a:ext>
            </a:extLst>
          </p:cNvPr>
          <p:cNvSpPr>
            <a:spLocks noChangeArrowheads="1"/>
          </p:cNvSpPr>
          <p:nvPr/>
        </p:nvSpPr>
        <p:spPr bwMode="auto">
          <a:xfrm>
            <a:off x="1643791" y="6282326"/>
            <a:ext cx="79105" cy="82035"/>
          </a:xfrm>
          <a:custGeom>
            <a:avLst/>
            <a:gdLst>
              <a:gd name="T0" fmla="*/ 238 w 239"/>
              <a:gd name="T1" fmla="*/ 119 h 247"/>
              <a:gd name="T2" fmla="*/ 238 w 239"/>
              <a:gd name="T3" fmla="*/ 119 h 247"/>
              <a:gd name="T4" fmla="*/ 119 w 239"/>
              <a:gd name="T5" fmla="*/ 0 h 247"/>
              <a:gd name="T6" fmla="*/ 0 w 239"/>
              <a:gd name="T7" fmla="*/ 119 h 247"/>
              <a:gd name="T8" fmla="*/ 119 w 239"/>
              <a:gd name="T9" fmla="*/ 246 h 247"/>
              <a:gd name="T10" fmla="*/ 238 w 239"/>
              <a:gd name="T11" fmla="*/ 119 h 247"/>
            </a:gdLst>
            <a:ahLst/>
            <a:cxnLst>
              <a:cxn ang="0">
                <a:pos x="T0" y="T1"/>
              </a:cxn>
              <a:cxn ang="0">
                <a:pos x="T2" y="T3"/>
              </a:cxn>
              <a:cxn ang="0">
                <a:pos x="T4" y="T5"/>
              </a:cxn>
              <a:cxn ang="0">
                <a:pos x="T6" y="T7"/>
              </a:cxn>
              <a:cxn ang="0">
                <a:pos x="T8" y="T9"/>
              </a:cxn>
              <a:cxn ang="0">
                <a:pos x="T10" y="T11"/>
              </a:cxn>
            </a:cxnLst>
            <a:rect l="0" t="0" r="r" b="b"/>
            <a:pathLst>
              <a:path w="239" h="247">
                <a:moveTo>
                  <a:pt x="238" y="119"/>
                </a:moveTo>
                <a:lnTo>
                  <a:pt x="238" y="119"/>
                </a:lnTo>
                <a:cubicBezTo>
                  <a:pt x="238" y="60"/>
                  <a:pt x="186" y="0"/>
                  <a:pt x="119" y="0"/>
                </a:cubicBezTo>
                <a:cubicBezTo>
                  <a:pt x="52" y="0"/>
                  <a:pt x="0" y="60"/>
                  <a:pt x="0" y="119"/>
                </a:cubicBezTo>
                <a:cubicBezTo>
                  <a:pt x="0" y="186"/>
                  <a:pt x="52" y="246"/>
                  <a:pt x="119" y="246"/>
                </a:cubicBezTo>
                <a:cubicBezTo>
                  <a:pt x="186" y="246"/>
                  <a:pt x="238" y="186"/>
                  <a:pt x="238" y="11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39" name="Line 629">
            <a:extLst>
              <a:ext uri="{FF2B5EF4-FFF2-40B4-BE49-F238E27FC236}">
                <a16:creationId xmlns:a16="http://schemas.microsoft.com/office/drawing/2014/main" id="{560D88E1-5B2D-4316-BD87-B7644C925C9B}"/>
              </a:ext>
            </a:extLst>
          </p:cNvPr>
          <p:cNvSpPr>
            <a:spLocks noChangeShapeType="1"/>
          </p:cNvSpPr>
          <p:nvPr/>
        </p:nvSpPr>
        <p:spPr bwMode="auto">
          <a:xfrm>
            <a:off x="1566150" y="6242773"/>
            <a:ext cx="1466" cy="161141"/>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40" name="Freeform 630">
            <a:extLst>
              <a:ext uri="{FF2B5EF4-FFF2-40B4-BE49-F238E27FC236}">
                <a16:creationId xmlns:a16="http://schemas.microsoft.com/office/drawing/2014/main" id="{042AF185-CEC8-4756-9A93-AE01A1948EF9}"/>
              </a:ext>
            </a:extLst>
          </p:cNvPr>
          <p:cNvSpPr>
            <a:spLocks noChangeArrowheads="1"/>
          </p:cNvSpPr>
          <p:nvPr/>
        </p:nvSpPr>
        <p:spPr bwMode="auto">
          <a:xfrm>
            <a:off x="1791746" y="6282326"/>
            <a:ext cx="1466" cy="1465"/>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grpSp>
        <p:nvGrpSpPr>
          <p:cNvPr id="441" name="Group 24">
            <a:extLst>
              <a:ext uri="{FF2B5EF4-FFF2-40B4-BE49-F238E27FC236}">
                <a16:creationId xmlns:a16="http://schemas.microsoft.com/office/drawing/2014/main" id="{BC91EC84-1AA4-4CDA-982E-00144852C917}"/>
              </a:ext>
            </a:extLst>
          </p:cNvPr>
          <p:cNvGrpSpPr/>
          <p:nvPr/>
        </p:nvGrpSpPr>
        <p:grpSpPr>
          <a:xfrm>
            <a:off x="2166763" y="6197361"/>
            <a:ext cx="310561" cy="210947"/>
            <a:chOff x="4330350" y="12186372"/>
            <a:chExt cx="621122" cy="421894"/>
          </a:xfrm>
        </p:grpSpPr>
        <p:sp>
          <p:nvSpPr>
            <p:cNvPr id="442" name="Freeform 631">
              <a:extLst>
                <a:ext uri="{FF2B5EF4-FFF2-40B4-BE49-F238E27FC236}">
                  <a16:creationId xmlns:a16="http://schemas.microsoft.com/office/drawing/2014/main" id="{4D8ABAF1-5C83-45F9-B2C0-F83422AE15AF}"/>
                </a:ext>
              </a:extLst>
            </p:cNvPr>
            <p:cNvSpPr>
              <a:spLocks noChangeArrowheads="1"/>
            </p:cNvSpPr>
            <p:nvPr/>
          </p:nvSpPr>
          <p:spPr bwMode="auto">
            <a:xfrm>
              <a:off x="4330350" y="12186372"/>
              <a:ext cx="621122" cy="421894"/>
            </a:xfrm>
            <a:custGeom>
              <a:avLst/>
              <a:gdLst>
                <a:gd name="T0" fmla="*/ 934 w 935"/>
                <a:gd name="T1" fmla="*/ 0 h 635"/>
                <a:gd name="T2" fmla="*/ 0 w 935"/>
                <a:gd name="T3" fmla="*/ 0 h 635"/>
                <a:gd name="T4" fmla="*/ 0 w 935"/>
                <a:gd name="T5" fmla="*/ 634 h 635"/>
                <a:gd name="T6" fmla="*/ 934 w 935"/>
                <a:gd name="T7" fmla="*/ 634 h 635"/>
                <a:gd name="T8" fmla="*/ 934 w 935"/>
                <a:gd name="T9" fmla="*/ 0 h 635"/>
              </a:gdLst>
              <a:ahLst/>
              <a:cxnLst>
                <a:cxn ang="0">
                  <a:pos x="T0" y="T1"/>
                </a:cxn>
                <a:cxn ang="0">
                  <a:pos x="T2" y="T3"/>
                </a:cxn>
                <a:cxn ang="0">
                  <a:pos x="T4" y="T5"/>
                </a:cxn>
                <a:cxn ang="0">
                  <a:pos x="T6" y="T7"/>
                </a:cxn>
                <a:cxn ang="0">
                  <a:pos x="T8" y="T9"/>
                </a:cxn>
              </a:cxnLst>
              <a:rect l="0" t="0" r="r" b="b"/>
              <a:pathLst>
                <a:path w="935" h="635">
                  <a:moveTo>
                    <a:pt x="934" y="0"/>
                  </a:moveTo>
                  <a:lnTo>
                    <a:pt x="0" y="0"/>
                  </a:lnTo>
                  <a:lnTo>
                    <a:pt x="0" y="634"/>
                  </a:lnTo>
                  <a:lnTo>
                    <a:pt x="934" y="634"/>
                  </a:lnTo>
                  <a:lnTo>
                    <a:pt x="934"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43" name="Freeform 632">
              <a:extLst>
                <a:ext uri="{FF2B5EF4-FFF2-40B4-BE49-F238E27FC236}">
                  <a16:creationId xmlns:a16="http://schemas.microsoft.com/office/drawing/2014/main" id="{0C32B6F4-0520-440F-8EC8-BFBEA6459333}"/>
                </a:ext>
              </a:extLst>
            </p:cNvPr>
            <p:cNvSpPr>
              <a:spLocks noChangeArrowheads="1"/>
            </p:cNvSpPr>
            <p:nvPr/>
          </p:nvSpPr>
          <p:spPr bwMode="auto">
            <a:xfrm>
              <a:off x="4330350" y="12347511"/>
              <a:ext cx="621122" cy="222666"/>
            </a:xfrm>
            <a:custGeom>
              <a:avLst/>
              <a:gdLst>
                <a:gd name="T0" fmla="*/ 0 w 935"/>
                <a:gd name="T1" fmla="*/ 306 h 337"/>
                <a:gd name="T2" fmla="*/ 344 w 935"/>
                <a:gd name="T3" fmla="*/ 0 h 337"/>
                <a:gd name="T4" fmla="*/ 523 w 935"/>
                <a:gd name="T5" fmla="*/ 179 h 337"/>
                <a:gd name="T6" fmla="*/ 613 w 935"/>
                <a:gd name="T7" fmla="*/ 59 h 337"/>
                <a:gd name="T8" fmla="*/ 934 w 935"/>
                <a:gd name="T9" fmla="*/ 336 h 337"/>
              </a:gdLst>
              <a:ahLst/>
              <a:cxnLst>
                <a:cxn ang="0">
                  <a:pos x="T0" y="T1"/>
                </a:cxn>
                <a:cxn ang="0">
                  <a:pos x="T2" y="T3"/>
                </a:cxn>
                <a:cxn ang="0">
                  <a:pos x="T4" y="T5"/>
                </a:cxn>
                <a:cxn ang="0">
                  <a:pos x="T6" y="T7"/>
                </a:cxn>
                <a:cxn ang="0">
                  <a:pos x="T8" y="T9"/>
                </a:cxn>
              </a:cxnLst>
              <a:rect l="0" t="0" r="r" b="b"/>
              <a:pathLst>
                <a:path w="935" h="337">
                  <a:moveTo>
                    <a:pt x="0" y="306"/>
                  </a:moveTo>
                  <a:lnTo>
                    <a:pt x="344" y="0"/>
                  </a:lnTo>
                  <a:lnTo>
                    <a:pt x="523" y="179"/>
                  </a:lnTo>
                  <a:lnTo>
                    <a:pt x="613" y="59"/>
                  </a:lnTo>
                  <a:lnTo>
                    <a:pt x="934" y="336"/>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44" name="Freeform 633">
              <a:extLst>
                <a:ext uri="{FF2B5EF4-FFF2-40B4-BE49-F238E27FC236}">
                  <a16:creationId xmlns:a16="http://schemas.microsoft.com/office/drawing/2014/main" id="{42D95AA2-1AC6-44C5-818E-D2204F09B9E0}"/>
                </a:ext>
              </a:extLst>
            </p:cNvPr>
            <p:cNvSpPr>
              <a:spLocks noChangeArrowheads="1"/>
            </p:cNvSpPr>
            <p:nvPr/>
          </p:nvSpPr>
          <p:spPr bwMode="auto">
            <a:xfrm>
              <a:off x="4775684" y="12247900"/>
              <a:ext cx="105473" cy="99613"/>
            </a:xfrm>
            <a:custGeom>
              <a:avLst/>
              <a:gdLst>
                <a:gd name="T0" fmla="*/ 157 w 158"/>
                <a:gd name="T1" fmla="*/ 75 h 151"/>
                <a:gd name="T2" fmla="*/ 157 w 158"/>
                <a:gd name="T3" fmla="*/ 75 h 151"/>
                <a:gd name="T4" fmla="*/ 75 w 158"/>
                <a:gd name="T5" fmla="*/ 150 h 151"/>
                <a:gd name="T6" fmla="*/ 0 w 158"/>
                <a:gd name="T7" fmla="*/ 75 h 151"/>
                <a:gd name="T8" fmla="*/ 75 w 158"/>
                <a:gd name="T9" fmla="*/ 0 h 151"/>
                <a:gd name="T10" fmla="*/ 157 w 158"/>
                <a:gd name="T11" fmla="*/ 75 h 151"/>
              </a:gdLst>
              <a:ahLst/>
              <a:cxnLst>
                <a:cxn ang="0">
                  <a:pos x="T0" y="T1"/>
                </a:cxn>
                <a:cxn ang="0">
                  <a:pos x="T2" y="T3"/>
                </a:cxn>
                <a:cxn ang="0">
                  <a:pos x="T4" y="T5"/>
                </a:cxn>
                <a:cxn ang="0">
                  <a:pos x="T6" y="T7"/>
                </a:cxn>
                <a:cxn ang="0">
                  <a:pos x="T8" y="T9"/>
                </a:cxn>
                <a:cxn ang="0">
                  <a:pos x="T10" y="T11"/>
                </a:cxn>
              </a:cxnLst>
              <a:rect l="0" t="0" r="r" b="b"/>
              <a:pathLst>
                <a:path w="158" h="151">
                  <a:moveTo>
                    <a:pt x="157" y="75"/>
                  </a:moveTo>
                  <a:lnTo>
                    <a:pt x="157" y="75"/>
                  </a:lnTo>
                  <a:cubicBezTo>
                    <a:pt x="157" y="120"/>
                    <a:pt x="120" y="150"/>
                    <a:pt x="75" y="150"/>
                  </a:cubicBezTo>
                  <a:cubicBezTo>
                    <a:pt x="38" y="150"/>
                    <a:pt x="0" y="120"/>
                    <a:pt x="0" y="75"/>
                  </a:cubicBezTo>
                  <a:cubicBezTo>
                    <a:pt x="0" y="38"/>
                    <a:pt x="38" y="0"/>
                    <a:pt x="75" y="0"/>
                  </a:cubicBezTo>
                  <a:cubicBezTo>
                    <a:pt x="120" y="0"/>
                    <a:pt x="157" y="38"/>
                    <a:pt x="157" y="75"/>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grpSp>
      <p:sp>
        <p:nvSpPr>
          <p:cNvPr id="445" name="Freeform 634">
            <a:extLst>
              <a:ext uri="{FF2B5EF4-FFF2-40B4-BE49-F238E27FC236}">
                <a16:creationId xmlns:a16="http://schemas.microsoft.com/office/drawing/2014/main" id="{55A0392B-A4BB-4F97-9C75-7141E2E6179A}"/>
              </a:ext>
            </a:extLst>
          </p:cNvPr>
          <p:cNvSpPr>
            <a:spLocks noChangeArrowheads="1"/>
          </p:cNvSpPr>
          <p:nvPr/>
        </p:nvSpPr>
        <p:spPr bwMode="auto">
          <a:xfrm>
            <a:off x="2804000" y="6222264"/>
            <a:ext cx="260755" cy="200694"/>
          </a:xfrm>
          <a:custGeom>
            <a:avLst/>
            <a:gdLst>
              <a:gd name="T0" fmla="*/ 784 w 785"/>
              <a:gd name="T1" fmla="*/ 0 h 605"/>
              <a:gd name="T2" fmla="*/ 0 w 785"/>
              <a:gd name="T3" fmla="*/ 0 h 605"/>
              <a:gd name="T4" fmla="*/ 0 w 785"/>
              <a:gd name="T5" fmla="*/ 604 h 605"/>
              <a:gd name="T6" fmla="*/ 784 w 785"/>
              <a:gd name="T7" fmla="*/ 604 h 605"/>
              <a:gd name="T8" fmla="*/ 784 w 785"/>
              <a:gd name="T9" fmla="*/ 0 h 605"/>
            </a:gdLst>
            <a:ahLst/>
            <a:cxnLst>
              <a:cxn ang="0">
                <a:pos x="T0" y="T1"/>
              </a:cxn>
              <a:cxn ang="0">
                <a:pos x="T2" y="T3"/>
              </a:cxn>
              <a:cxn ang="0">
                <a:pos x="T4" y="T5"/>
              </a:cxn>
              <a:cxn ang="0">
                <a:pos x="T6" y="T7"/>
              </a:cxn>
              <a:cxn ang="0">
                <a:pos x="T8" y="T9"/>
              </a:cxn>
            </a:cxnLst>
            <a:rect l="0" t="0" r="r" b="b"/>
            <a:pathLst>
              <a:path w="785" h="605">
                <a:moveTo>
                  <a:pt x="784" y="0"/>
                </a:moveTo>
                <a:lnTo>
                  <a:pt x="0" y="0"/>
                </a:lnTo>
                <a:lnTo>
                  <a:pt x="0" y="604"/>
                </a:lnTo>
                <a:lnTo>
                  <a:pt x="784" y="604"/>
                </a:lnTo>
                <a:lnTo>
                  <a:pt x="784"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46" name="Freeform 635">
            <a:extLst>
              <a:ext uri="{FF2B5EF4-FFF2-40B4-BE49-F238E27FC236}">
                <a16:creationId xmlns:a16="http://schemas.microsoft.com/office/drawing/2014/main" id="{0EBBDC35-D3A8-4914-A893-2E5C273025EA}"/>
              </a:ext>
            </a:extLst>
          </p:cNvPr>
          <p:cNvSpPr>
            <a:spLocks noChangeArrowheads="1"/>
          </p:cNvSpPr>
          <p:nvPr/>
        </p:nvSpPr>
        <p:spPr bwMode="auto">
          <a:xfrm>
            <a:off x="2850876" y="6182712"/>
            <a:ext cx="263684" cy="200693"/>
          </a:xfrm>
          <a:custGeom>
            <a:avLst/>
            <a:gdLst>
              <a:gd name="T0" fmla="*/ 0 w 792"/>
              <a:gd name="T1" fmla="*/ 90 h 606"/>
              <a:gd name="T2" fmla="*/ 0 w 792"/>
              <a:gd name="T3" fmla="*/ 0 h 606"/>
              <a:gd name="T4" fmla="*/ 791 w 792"/>
              <a:gd name="T5" fmla="*/ 0 h 606"/>
              <a:gd name="T6" fmla="*/ 791 w 792"/>
              <a:gd name="T7" fmla="*/ 605 h 606"/>
              <a:gd name="T8" fmla="*/ 672 w 792"/>
              <a:gd name="T9" fmla="*/ 605 h 606"/>
            </a:gdLst>
            <a:ahLst/>
            <a:cxnLst>
              <a:cxn ang="0">
                <a:pos x="T0" y="T1"/>
              </a:cxn>
              <a:cxn ang="0">
                <a:pos x="T2" y="T3"/>
              </a:cxn>
              <a:cxn ang="0">
                <a:pos x="T4" y="T5"/>
              </a:cxn>
              <a:cxn ang="0">
                <a:pos x="T6" y="T7"/>
              </a:cxn>
              <a:cxn ang="0">
                <a:pos x="T8" y="T9"/>
              </a:cxn>
            </a:cxnLst>
            <a:rect l="0" t="0" r="r" b="b"/>
            <a:pathLst>
              <a:path w="792" h="606">
                <a:moveTo>
                  <a:pt x="0" y="90"/>
                </a:moveTo>
                <a:lnTo>
                  <a:pt x="0" y="0"/>
                </a:lnTo>
                <a:lnTo>
                  <a:pt x="791" y="0"/>
                </a:lnTo>
                <a:lnTo>
                  <a:pt x="791" y="605"/>
                </a:lnTo>
                <a:lnTo>
                  <a:pt x="672" y="605"/>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47" name="Freeform 636">
            <a:extLst>
              <a:ext uri="{FF2B5EF4-FFF2-40B4-BE49-F238E27FC236}">
                <a16:creationId xmlns:a16="http://schemas.microsoft.com/office/drawing/2014/main" id="{3FEE2D56-F122-4E3E-BC21-9DE90685FDAA}"/>
              </a:ext>
            </a:extLst>
          </p:cNvPr>
          <p:cNvSpPr>
            <a:spLocks noChangeArrowheads="1"/>
          </p:cNvSpPr>
          <p:nvPr/>
        </p:nvSpPr>
        <p:spPr bwMode="auto">
          <a:xfrm>
            <a:off x="2804000" y="6302835"/>
            <a:ext cx="260755" cy="111333"/>
          </a:xfrm>
          <a:custGeom>
            <a:avLst/>
            <a:gdLst>
              <a:gd name="T0" fmla="*/ 0 w 785"/>
              <a:gd name="T1" fmla="*/ 216 h 336"/>
              <a:gd name="T2" fmla="*/ 216 w 785"/>
              <a:gd name="T3" fmla="*/ 0 h 336"/>
              <a:gd name="T4" fmla="*/ 425 w 785"/>
              <a:gd name="T5" fmla="*/ 246 h 336"/>
              <a:gd name="T6" fmla="*/ 575 w 785"/>
              <a:gd name="T7" fmla="*/ 149 h 336"/>
              <a:gd name="T8" fmla="*/ 784 w 785"/>
              <a:gd name="T9" fmla="*/ 335 h 336"/>
            </a:gdLst>
            <a:ahLst/>
            <a:cxnLst>
              <a:cxn ang="0">
                <a:pos x="T0" y="T1"/>
              </a:cxn>
              <a:cxn ang="0">
                <a:pos x="T2" y="T3"/>
              </a:cxn>
              <a:cxn ang="0">
                <a:pos x="T4" y="T5"/>
              </a:cxn>
              <a:cxn ang="0">
                <a:pos x="T6" y="T7"/>
              </a:cxn>
              <a:cxn ang="0">
                <a:pos x="T8" y="T9"/>
              </a:cxn>
            </a:cxnLst>
            <a:rect l="0" t="0" r="r" b="b"/>
            <a:pathLst>
              <a:path w="785" h="336">
                <a:moveTo>
                  <a:pt x="0" y="216"/>
                </a:moveTo>
                <a:lnTo>
                  <a:pt x="216" y="0"/>
                </a:lnTo>
                <a:lnTo>
                  <a:pt x="425" y="246"/>
                </a:lnTo>
                <a:lnTo>
                  <a:pt x="575" y="149"/>
                </a:lnTo>
                <a:lnTo>
                  <a:pt x="784" y="335"/>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48" name="Freeform 637">
            <a:extLst>
              <a:ext uri="{FF2B5EF4-FFF2-40B4-BE49-F238E27FC236}">
                <a16:creationId xmlns:a16="http://schemas.microsoft.com/office/drawing/2014/main" id="{352D4EA0-32E1-49E8-84CD-4A311FD14D4A}"/>
              </a:ext>
            </a:extLst>
          </p:cNvPr>
          <p:cNvSpPr>
            <a:spLocks noChangeArrowheads="1"/>
          </p:cNvSpPr>
          <p:nvPr/>
        </p:nvSpPr>
        <p:spPr bwMode="auto">
          <a:xfrm>
            <a:off x="2975394" y="6261818"/>
            <a:ext cx="49807" cy="49807"/>
          </a:xfrm>
          <a:custGeom>
            <a:avLst/>
            <a:gdLst>
              <a:gd name="T0" fmla="*/ 149 w 150"/>
              <a:gd name="T1" fmla="*/ 75 h 150"/>
              <a:gd name="T2" fmla="*/ 149 w 150"/>
              <a:gd name="T3" fmla="*/ 75 h 150"/>
              <a:gd name="T4" fmla="*/ 75 w 150"/>
              <a:gd name="T5" fmla="*/ 149 h 150"/>
              <a:gd name="T6" fmla="*/ 0 w 150"/>
              <a:gd name="T7" fmla="*/ 75 h 150"/>
              <a:gd name="T8" fmla="*/ 75 w 150"/>
              <a:gd name="T9" fmla="*/ 0 h 150"/>
              <a:gd name="T10" fmla="*/ 149 w 150"/>
              <a:gd name="T11" fmla="*/ 75 h 150"/>
            </a:gdLst>
            <a:ahLst/>
            <a:cxnLst>
              <a:cxn ang="0">
                <a:pos x="T0" y="T1"/>
              </a:cxn>
              <a:cxn ang="0">
                <a:pos x="T2" y="T3"/>
              </a:cxn>
              <a:cxn ang="0">
                <a:pos x="T4" y="T5"/>
              </a:cxn>
              <a:cxn ang="0">
                <a:pos x="T6" y="T7"/>
              </a:cxn>
              <a:cxn ang="0">
                <a:pos x="T8" y="T9"/>
              </a:cxn>
              <a:cxn ang="0">
                <a:pos x="T10" y="T11"/>
              </a:cxn>
            </a:cxnLst>
            <a:rect l="0" t="0" r="r" b="b"/>
            <a:pathLst>
              <a:path w="150" h="150">
                <a:moveTo>
                  <a:pt x="149" y="75"/>
                </a:moveTo>
                <a:lnTo>
                  <a:pt x="149" y="75"/>
                </a:lnTo>
                <a:cubicBezTo>
                  <a:pt x="149" y="120"/>
                  <a:pt x="112" y="149"/>
                  <a:pt x="75" y="149"/>
                </a:cubicBezTo>
                <a:cubicBezTo>
                  <a:pt x="30" y="149"/>
                  <a:pt x="0" y="120"/>
                  <a:pt x="0" y="75"/>
                </a:cubicBezTo>
                <a:cubicBezTo>
                  <a:pt x="0" y="37"/>
                  <a:pt x="30" y="0"/>
                  <a:pt x="75" y="0"/>
                </a:cubicBezTo>
                <a:cubicBezTo>
                  <a:pt x="112" y="0"/>
                  <a:pt x="149" y="37"/>
                  <a:pt x="149" y="75"/>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49" name="Freeform 638">
            <a:extLst>
              <a:ext uri="{FF2B5EF4-FFF2-40B4-BE49-F238E27FC236}">
                <a16:creationId xmlns:a16="http://schemas.microsoft.com/office/drawing/2014/main" id="{CBB127D5-E8FA-4DDD-961F-30641180ACE1}"/>
              </a:ext>
            </a:extLst>
          </p:cNvPr>
          <p:cNvSpPr>
            <a:spLocks noChangeArrowheads="1"/>
          </p:cNvSpPr>
          <p:nvPr/>
        </p:nvSpPr>
        <p:spPr bwMode="auto">
          <a:xfrm>
            <a:off x="3444164" y="6149019"/>
            <a:ext cx="310561" cy="310561"/>
          </a:xfrm>
          <a:custGeom>
            <a:avLst/>
            <a:gdLst>
              <a:gd name="T0" fmla="*/ 463 w 934"/>
              <a:gd name="T1" fmla="*/ 0 h 934"/>
              <a:gd name="T2" fmla="*/ 373 w 934"/>
              <a:gd name="T3" fmla="*/ 0 h 934"/>
              <a:gd name="T4" fmla="*/ 373 w 934"/>
              <a:gd name="T5" fmla="*/ 134 h 934"/>
              <a:gd name="T6" fmla="*/ 284 w 934"/>
              <a:gd name="T7" fmla="*/ 164 h 934"/>
              <a:gd name="T8" fmla="*/ 194 w 934"/>
              <a:gd name="T9" fmla="*/ 74 h 934"/>
              <a:gd name="T10" fmla="*/ 75 w 934"/>
              <a:gd name="T11" fmla="*/ 194 h 934"/>
              <a:gd name="T12" fmla="*/ 164 w 934"/>
              <a:gd name="T13" fmla="*/ 283 h 934"/>
              <a:gd name="T14" fmla="*/ 134 w 934"/>
              <a:gd name="T15" fmla="*/ 373 h 934"/>
              <a:gd name="T16" fmla="*/ 0 w 934"/>
              <a:gd name="T17" fmla="*/ 373 h 934"/>
              <a:gd name="T18" fmla="*/ 0 w 934"/>
              <a:gd name="T19" fmla="*/ 552 h 934"/>
              <a:gd name="T20" fmla="*/ 134 w 934"/>
              <a:gd name="T21" fmla="*/ 552 h 934"/>
              <a:gd name="T22" fmla="*/ 164 w 934"/>
              <a:gd name="T23" fmla="*/ 649 h 934"/>
              <a:gd name="T24" fmla="*/ 75 w 934"/>
              <a:gd name="T25" fmla="*/ 739 h 934"/>
              <a:gd name="T26" fmla="*/ 194 w 934"/>
              <a:gd name="T27" fmla="*/ 858 h 934"/>
              <a:gd name="T28" fmla="*/ 284 w 934"/>
              <a:gd name="T29" fmla="*/ 769 h 934"/>
              <a:gd name="T30" fmla="*/ 373 w 934"/>
              <a:gd name="T31" fmla="*/ 798 h 934"/>
              <a:gd name="T32" fmla="*/ 373 w 934"/>
              <a:gd name="T33" fmla="*/ 933 h 934"/>
              <a:gd name="T34" fmla="*/ 463 w 934"/>
              <a:gd name="T35" fmla="*/ 933 h 934"/>
              <a:gd name="T36" fmla="*/ 552 w 934"/>
              <a:gd name="T37" fmla="*/ 933 h 934"/>
              <a:gd name="T38" fmla="*/ 552 w 934"/>
              <a:gd name="T39" fmla="*/ 798 h 934"/>
              <a:gd name="T40" fmla="*/ 642 w 934"/>
              <a:gd name="T41" fmla="*/ 769 h 934"/>
              <a:gd name="T42" fmla="*/ 731 w 934"/>
              <a:gd name="T43" fmla="*/ 858 h 934"/>
              <a:gd name="T44" fmla="*/ 858 w 934"/>
              <a:gd name="T45" fmla="*/ 739 h 934"/>
              <a:gd name="T46" fmla="*/ 769 w 934"/>
              <a:gd name="T47" fmla="*/ 649 h 934"/>
              <a:gd name="T48" fmla="*/ 799 w 934"/>
              <a:gd name="T49" fmla="*/ 552 h 934"/>
              <a:gd name="T50" fmla="*/ 933 w 934"/>
              <a:gd name="T51" fmla="*/ 552 h 934"/>
              <a:gd name="T52" fmla="*/ 933 w 934"/>
              <a:gd name="T53" fmla="*/ 373 h 934"/>
              <a:gd name="T54" fmla="*/ 799 w 934"/>
              <a:gd name="T55" fmla="*/ 373 h 934"/>
              <a:gd name="T56" fmla="*/ 769 w 934"/>
              <a:gd name="T57" fmla="*/ 283 h 934"/>
              <a:gd name="T58" fmla="*/ 858 w 934"/>
              <a:gd name="T59" fmla="*/ 194 h 934"/>
              <a:gd name="T60" fmla="*/ 731 w 934"/>
              <a:gd name="T61" fmla="*/ 74 h 934"/>
              <a:gd name="T62" fmla="*/ 642 w 934"/>
              <a:gd name="T63" fmla="*/ 164 h 934"/>
              <a:gd name="T64" fmla="*/ 552 w 934"/>
              <a:gd name="T65" fmla="*/ 134 h 934"/>
              <a:gd name="T66" fmla="*/ 552 w 934"/>
              <a:gd name="T67" fmla="*/ 0 h 934"/>
              <a:gd name="T68" fmla="*/ 463 w 934"/>
              <a:gd name="T69" fmla="*/ 0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34" h="934">
                <a:moveTo>
                  <a:pt x="463" y="0"/>
                </a:moveTo>
                <a:lnTo>
                  <a:pt x="373" y="0"/>
                </a:lnTo>
                <a:lnTo>
                  <a:pt x="373" y="134"/>
                </a:lnTo>
                <a:lnTo>
                  <a:pt x="284" y="164"/>
                </a:lnTo>
                <a:lnTo>
                  <a:pt x="194" y="74"/>
                </a:lnTo>
                <a:lnTo>
                  <a:pt x="75" y="194"/>
                </a:lnTo>
                <a:lnTo>
                  <a:pt x="164" y="283"/>
                </a:lnTo>
                <a:lnTo>
                  <a:pt x="134" y="373"/>
                </a:lnTo>
                <a:lnTo>
                  <a:pt x="0" y="373"/>
                </a:lnTo>
                <a:lnTo>
                  <a:pt x="0" y="552"/>
                </a:lnTo>
                <a:lnTo>
                  <a:pt x="134" y="552"/>
                </a:lnTo>
                <a:lnTo>
                  <a:pt x="164" y="649"/>
                </a:lnTo>
                <a:lnTo>
                  <a:pt x="75" y="739"/>
                </a:lnTo>
                <a:lnTo>
                  <a:pt x="194" y="858"/>
                </a:lnTo>
                <a:lnTo>
                  <a:pt x="284" y="769"/>
                </a:lnTo>
                <a:lnTo>
                  <a:pt x="373" y="798"/>
                </a:lnTo>
                <a:lnTo>
                  <a:pt x="373" y="933"/>
                </a:lnTo>
                <a:lnTo>
                  <a:pt x="463" y="933"/>
                </a:lnTo>
                <a:lnTo>
                  <a:pt x="552" y="933"/>
                </a:lnTo>
                <a:lnTo>
                  <a:pt x="552" y="798"/>
                </a:lnTo>
                <a:lnTo>
                  <a:pt x="642" y="769"/>
                </a:lnTo>
                <a:lnTo>
                  <a:pt x="731" y="858"/>
                </a:lnTo>
                <a:lnTo>
                  <a:pt x="858" y="739"/>
                </a:lnTo>
                <a:lnTo>
                  <a:pt x="769" y="649"/>
                </a:lnTo>
                <a:lnTo>
                  <a:pt x="799" y="552"/>
                </a:lnTo>
                <a:lnTo>
                  <a:pt x="933" y="552"/>
                </a:lnTo>
                <a:lnTo>
                  <a:pt x="933" y="373"/>
                </a:lnTo>
                <a:lnTo>
                  <a:pt x="799" y="373"/>
                </a:lnTo>
                <a:lnTo>
                  <a:pt x="769" y="283"/>
                </a:lnTo>
                <a:lnTo>
                  <a:pt x="858" y="194"/>
                </a:lnTo>
                <a:lnTo>
                  <a:pt x="731" y="74"/>
                </a:lnTo>
                <a:lnTo>
                  <a:pt x="642" y="164"/>
                </a:lnTo>
                <a:lnTo>
                  <a:pt x="552" y="134"/>
                </a:lnTo>
                <a:lnTo>
                  <a:pt x="552" y="0"/>
                </a:lnTo>
                <a:lnTo>
                  <a:pt x="463"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50" name="Freeform 639">
            <a:extLst>
              <a:ext uri="{FF2B5EF4-FFF2-40B4-BE49-F238E27FC236}">
                <a16:creationId xmlns:a16="http://schemas.microsoft.com/office/drawing/2014/main" id="{854EBD95-CB7A-434B-8446-5BD7707784CA}"/>
              </a:ext>
            </a:extLst>
          </p:cNvPr>
          <p:cNvSpPr>
            <a:spLocks noChangeArrowheads="1"/>
          </p:cNvSpPr>
          <p:nvPr/>
        </p:nvSpPr>
        <p:spPr bwMode="auto">
          <a:xfrm>
            <a:off x="3567217" y="6272072"/>
            <a:ext cx="60062" cy="60062"/>
          </a:xfrm>
          <a:custGeom>
            <a:avLst/>
            <a:gdLst>
              <a:gd name="T0" fmla="*/ 179 w 180"/>
              <a:gd name="T1" fmla="*/ 90 h 180"/>
              <a:gd name="T2" fmla="*/ 179 w 180"/>
              <a:gd name="T3" fmla="*/ 90 h 180"/>
              <a:gd name="T4" fmla="*/ 90 w 180"/>
              <a:gd name="T5" fmla="*/ 0 h 180"/>
              <a:gd name="T6" fmla="*/ 0 w 180"/>
              <a:gd name="T7" fmla="*/ 90 h 180"/>
              <a:gd name="T8" fmla="*/ 90 w 180"/>
              <a:gd name="T9" fmla="*/ 179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45"/>
                  <a:pt x="142" y="0"/>
                  <a:pt x="90" y="0"/>
                </a:cubicBezTo>
                <a:cubicBezTo>
                  <a:pt x="45" y="0"/>
                  <a:pt x="0" y="45"/>
                  <a:pt x="0" y="90"/>
                </a:cubicBezTo>
                <a:cubicBezTo>
                  <a:pt x="0" y="142"/>
                  <a:pt x="45" y="179"/>
                  <a:pt x="90" y="179"/>
                </a:cubicBezTo>
                <a:cubicBezTo>
                  <a:pt x="142" y="179"/>
                  <a:pt x="179" y="142"/>
                  <a:pt x="179" y="9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grpSp>
        <p:nvGrpSpPr>
          <p:cNvPr id="451" name="Group 1">
            <a:extLst>
              <a:ext uri="{FF2B5EF4-FFF2-40B4-BE49-F238E27FC236}">
                <a16:creationId xmlns:a16="http://schemas.microsoft.com/office/drawing/2014/main" id="{FC68733A-B8E9-4DD5-BCC6-2F2EC125C5F3}"/>
              </a:ext>
            </a:extLst>
          </p:cNvPr>
          <p:cNvGrpSpPr/>
          <p:nvPr/>
        </p:nvGrpSpPr>
        <p:grpSpPr>
          <a:xfrm>
            <a:off x="4085795" y="6163668"/>
            <a:ext cx="304702" cy="285659"/>
            <a:chOff x="8168415" y="12118985"/>
            <a:chExt cx="609403" cy="571318"/>
          </a:xfrm>
        </p:grpSpPr>
        <p:sp>
          <p:nvSpPr>
            <p:cNvPr id="452" name="Line 640">
              <a:extLst>
                <a:ext uri="{FF2B5EF4-FFF2-40B4-BE49-F238E27FC236}">
                  <a16:creationId xmlns:a16="http://schemas.microsoft.com/office/drawing/2014/main" id="{3FFD1A37-8D25-4557-AC83-0F69881E543E}"/>
                </a:ext>
              </a:extLst>
            </p:cNvPr>
            <p:cNvSpPr>
              <a:spLocks noChangeShapeType="1"/>
            </p:cNvSpPr>
            <p:nvPr/>
          </p:nvSpPr>
          <p:spPr bwMode="auto">
            <a:xfrm>
              <a:off x="8511205" y="12414900"/>
              <a:ext cx="49806" cy="4980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53" name="Freeform 641">
              <a:extLst>
                <a:ext uri="{FF2B5EF4-FFF2-40B4-BE49-F238E27FC236}">
                  <a16:creationId xmlns:a16="http://schemas.microsoft.com/office/drawing/2014/main" id="{E1DFF47B-D7FA-4543-9B60-44DB3779B605}"/>
                </a:ext>
              </a:extLst>
            </p:cNvPr>
            <p:cNvSpPr>
              <a:spLocks noChangeArrowheads="1"/>
            </p:cNvSpPr>
            <p:nvPr/>
          </p:nvSpPr>
          <p:spPr bwMode="auto">
            <a:xfrm>
              <a:off x="8528785" y="12435408"/>
              <a:ext cx="249033" cy="254895"/>
            </a:xfrm>
            <a:custGeom>
              <a:avLst/>
              <a:gdLst>
                <a:gd name="T0" fmla="*/ 0 w 374"/>
                <a:gd name="T1" fmla="*/ 90 h 382"/>
                <a:gd name="T2" fmla="*/ 90 w 374"/>
                <a:gd name="T3" fmla="*/ 0 h 382"/>
                <a:gd name="T4" fmla="*/ 373 w 374"/>
                <a:gd name="T5" fmla="*/ 291 h 382"/>
                <a:gd name="T6" fmla="*/ 284 w 374"/>
                <a:gd name="T7" fmla="*/ 381 h 382"/>
                <a:gd name="T8" fmla="*/ 0 w 374"/>
                <a:gd name="T9" fmla="*/ 90 h 382"/>
              </a:gdLst>
              <a:ahLst/>
              <a:cxnLst>
                <a:cxn ang="0">
                  <a:pos x="T0" y="T1"/>
                </a:cxn>
                <a:cxn ang="0">
                  <a:pos x="T2" y="T3"/>
                </a:cxn>
                <a:cxn ang="0">
                  <a:pos x="T4" y="T5"/>
                </a:cxn>
                <a:cxn ang="0">
                  <a:pos x="T6" y="T7"/>
                </a:cxn>
                <a:cxn ang="0">
                  <a:pos x="T8" y="T9"/>
                </a:cxn>
              </a:cxnLst>
              <a:rect l="0" t="0" r="r" b="b"/>
              <a:pathLst>
                <a:path w="374" h="382">
                  <a:moveTo>
                    <a:pt x="0" y="90"/>
                  </a:moveTo>
                  <a:lnTo>
                    <a:pt x="90" y="0"/>
                  </a:lnTo>
                  <a:lnTo>
                    <a:pt x="373" y="291"/>
                  </a:lnTo>
                  <a:lnTo>
                    <a:pt x="284" y="381"/>
                  </a:lnTo>
                  <a:lnTo>
                    <a:pt x="0" y="9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54" name="Freeform 642">
              <a:extLst>
                <a:ext uri="{FF2B5EF4-FFF2-40B4-BE49-F238E27FC236}">
                  <a16:creationId xmlns:a16="http://schemas.microsoft.com/office/drawing/2014/main" id="{21D473AA-14D2-40E6-8B0D-BF33459A7E60}"/>
                </a:ext>
              </a:extLst>
            </p:cNvPr>
            <p:cNvSpPr>
              <a:spLocks noChangeArrowheads="1"/>
            </p:cNvSpPr>
            <p:nvPr/>
          </p:nvSpPr>
          <p:spPr bwMode="auto">
            <a:xfrm>
              <a:off x="8206504" y="12118985"/>
              <a:ext cx="123053" cy="120124"/>
            </a:xfrm>
            <a:custGeom>
              <a:avLst/>
              <a:gdLst>
                <a:gd name="T0" fmla="*/ 97 w 187"/>
                <a:gd name="T1" fmla="*/ 179 h 180"/>
                <a:gd name="T2" fmla="*/ 186 w 187"/>
                <a:gd name="T3" fmla="*/ 89 h 180"/>
                <a:gd name="T4" fmla="*/ 37 w 187"/>
                <a:gd name="T5" fmla="*/ 0 h 180"/>
                <a:gd name="T6" fmla="*/ 0 w 187"/>
                <a:gd name="T7" fmla="*/ 29 h 180"/>
                <a:gd name="T8" fmla="*/ 97 w 187"/>
                <a:gd name="T9" fmla="*/ 179 h 180"/>
              </a:gdLst>
              <a:ahLst/>
              <a:cxnLst>
                <a:cxn ang="0">
                  <a:pos x="T0" y="T1"/>
                </a:cxn>
                <a:cxn ang="0">
                  <a:pos x="T2" y="T3"/>
                </a:cxn>
                <a:cxn ang="0">
                  <a:pos x="T4" y="T5"/>
                </a:cxn>
                <a:cxn ang="0">
                  <a:pos x="T6" y="T7"/>
                </a:cxn>
                <a:cxn ang="0">
                  <a:pos x="T8" y="T9"/>
                </a:cxn>
              </a:cxnLst>
              <a:rect l="0" t="0" r="r" b="b"/>
              <a:pathLst>
                <a:path w="187" h="180">
                  <a:moveTo>
                    <a:pt x="97" y="179"/>
                  </a:moveTo>
                  <a:lnTo>
                    <a:pt x="186" y="89"/>
                  </a:lnTo>
                  <a:lnTo>
                    <a:pt x="37" y="0"/>
                  </a:lnTo>
                  <a:lnTo>
                    <a:pt x="0" y="29"/>
                  </a:lnTo>
                  <a:lnTo>
                    <a:pt x="97" y="17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55" name="Line 643">
              <a:extLst>
                <a:ext uri="{FF2B5EF4-FFF2-40B4-BE49-F238E27FC236}">
                  <a16:creationId xmlns:a16="http://schemas.microsoft.com/office/drawing/2014/main" id="{E104D674-4CE9-4461-AADB-A11E5E85ED47}"/>
                </a:ext>
              </a:extLst>
            </p:cNvPr>
            <p:cNvSpPr>
              <a:spLocks noChangeShapeType="1"/>
            </p:cNvSpPr>
            <p:nvPr/>
          </p:nvSpPr>
          <p:spPr bwMode="auto">
            <a:xfrm flipH="1" flipV="1">
              <a:off x="8300259" y="12203952"/>
              <a:ext cx="134771" cy="134771"/>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56" name="Freeform 644">
              <a:extLst>
                <a:ext uri="{FF2B5EF4-FFF2-40B4-BE49-F238E27FC236}">
                  <a16:creationId xmlns:a16="http://schemas.microsoft.com/office/drawing/2014/main" id="{F6256D9F-D841-484E-9CFB-08A58E10A1E2}"/>
                </a:ext>
              </a:extLst>
            </p:cNvPr>
            <p:cNvSpPr>
              <a:spLocks noChangeArrowheads="1"/>
            </p:cNvSpPr>
            <p:nvPr/>
          </p:nvSpPr>
          <p:spPr bwMode="auto">
            <a:xfrm>
              <a:off x="8168415" y="12118987"/>
              <a:ext cx="562525" cy="559596"/>
            </a:xfrm>
            <a:custGeom>
              <a:avLst/>
              <a:gdLst>
                <a:gd name="T0" fmla="*/ 844 w 845"/>
                <a:gd name="T1" fmla="*/ 126 h 844"/>
                <a:gd name="T2" fmla="*/ 844 w 845"/>
                <a:gd name="T3" fmla="*/ 126 h 844"/>
                <a:gd name="T4" fmla="*/ 724 w 845"/>
                <a:gd name="T5" fmla="*/ 186 h 844"/>
                <a:gd name="T6" fmla="*/ 664 w 845"/>
                <a:gd name="T7" fmla="*/ 119 h 844"/>
                <a:gd name="T8" fmla="*/ 717 w 845"/>
                <a:gd name="T9" fmla="*/ 0 h 844"/>
                <a:gd name="T10" fmla="*/ 717 w 845"/>
                <a:gd name="T11" fmla="*/ 0 h 844"/>
                <a:gd name="T12" fmla="*/ 530 w 845"/>
                <a:gd name="T13" fmla="*/ 149 h 844"/>
                <a:gd name="T14" fmla="*/ 530 w 845"/>
                <a:gd name="T15" fmla="*/ 209 h 844"/>
                <a:gd name="T16" fmla="*/ 23 w 845"/>
                <a:gd name="T17" fmla="*/ 724 h 844"/>
                <a:gd name="T18" fmla="*/ 0 w 845"/>
                <a:gd name="T19" fmla="*/ 813 h 844"/>
                <a:gd name="T20" fmla="*/ 30 w 845"/>
                <a:gd name="T21" fmla="*/ 843 h 844"/>
                <a:gd name="T22" fmla="*/ 120 w 845"/>
                <a:gd name="T23" fmla="*/ 821 h 844"/>
                <a:gd name="T24" fmla="*/ 635 w 845"/>
                <a:gd name="T25" fmla="*/ 313 h 844"/>
                <a:gd name="T26" fmla="*/ 694 w 845"/>
                <a:gd name="T27" fmla="*/ 313 h 844"/>
                <a:gd name="T28" fmla="*/ 844 w 845"/>
                <a:gd name="T29" fmla="*/ 126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5" h="844">
                  <a:moveTo>
                    <a:pt x="844" y="126"/>
                  </a:moveTo>
                  <a:lnTo>
                    <a:pt x="844" y="126"/>
                  </a:lnTo>
                  <a:cubicBezTo>
                    <a:pt x="724" y="186"/>
                    <a:pt x="724" y="186"/>
                    <a:pt x="724" y="186"/>
                  </a:cubicBezTo>
                  <a:cubicBezTo>
                    <a:pt x="664" y="119"/>
                    <a:pt x="664" y="119"/>
                    <a:pt x="664" y="119"/>
                  </a:cubicBezTo>
                  <a:cubicBezTo>
                    <a:pt x="717" y="0"/>
                    <a:pt x="717" y="0"/>
                    <a:pt x="717" y="0"/>
                  </a:cubicBezTo>
                  <a:lnTo>
                    <a:pt x="717" y="0"/>
                  </a:lnTo>
                  <a:cubicBezTo>
                    <a:pt x="567" y="0"/>
                    <a:pt x="530" y="74"/>
                    <a:pt x="530" y="149"/>
                  </a:cubicBezTo>
                  <a:cubicBezTo>
                    <a:pt x="530" y="209"/>
                    <a:pt x="530" y="209"/>
                    <a:pt x="530" y="209"/>
                  </a:cubicBezTo>
                  <a:cubicBezTo>
                    <a:pt x="23" y="724"/>
                    <a:pt x="23" y="724"/>
                    <a:pt x="23" y="724"/>
                  </a:cubicBezTo>
                  <a:cubicBezTo>
                    <a:pt x="0" y="813"/>
                    <a:pt x="0" y="813"/>
                    <a:pt x="0" y="813"/>
                  </a:cubicBezTo>
                  <a:cubicBezTo>
                    <a:pt x="30" y="843"/>
                    <a:pt x="30" y="843"/>
                    <a:pt x="30" y="843"/>
                  </a:cubicBezTo>
                  <a:cubicBezTo>
                    <a:pt x="120" y="821"/>
                    <a:pt x="120" y="821"/>
                    <a:pt x="120" y="821"/>
                  </a:cubicBezTo>
                  <a:cubicBezTo>
                    <a:pt x="635" y="313"/>
                    <a:pt x="635" y="313"/>
                    <a:pt x="635" y="313"/>
                  </a:cubicBezTo>
                  <a:cubicBezTo>
                    <a:pt x="694" y="313"/>
                    <a:pt x="694" y="313"/>
                    <a:pt x="694" y="313"/>
                  </a:cubicBezTo>
                  <a:cubicBezTo>
                    <a:pt x="769" y="313"/>
                    <a:pt x="844" y="276"/>
                    <a:pt x="844" y="126"/>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grpSp>
      <p:sp>
        <p:nvSpPr>
          <p:cNvPr id="457" name="Line 645">
            <a:extLst>
              <a:ext uri="{FF2B5EF4-FFF2-40B4-BE49-F238E27FC236}">
                <a16:creationId xmlns:a16="http://schemas.microsoft.com/office/drawing/2014/main" id="{09FE762C-3180-4249-B203-2FFFD3D9B263}"/>
              </a:ext>
            </a:extLst>
          </p:cNvPr>
          <p:cNvSpPr>
            <a:spLocks noChangeShapeType="1"/>
          </p:cNvSpPr>
          <p:nvPr/>
        </p:nvSpPr>
        <p:spPr bwMode="auto">
          <a:xfrm>
            <a:off x="4824110" y="6242773"/>
            <a:ext cx="93754" cy="9375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58" name="Freeform 646">
            <a:extLst>
              <a:ext uri="{FF2B5EF4-FFF2-40B4-BE49-F238E27FC236}">
                <a16:creationId xmlns:a16="http://schemas.microsoft.com/office/drawing/2014/main" id="{9973A8DB-1726-41F5-A16A-DDD7817912DF}"/>
              </a:ext>
            </a:extLst>
          </p:cNvPr>
          <p:cNvSpPr>
            <a:spLocks noChangeArrowheads="1"/>
          </p:cNvSpPr>
          <p:nvPr/>
        </p:nvSpPr>
        <p:spPr bwMode="auto">
          <a:xfrm>
            <a:off x="4904681" y="6321879"/>
            <a:ext cx="125982" cy="127448"/>
          </a:xfrm>
          <a:custGeom>
            <a:avLst/>
            <a:gdLst>
              <a:gd name="T0" fmla="*/ 0 w 381"/>
              <a:gd name="T1" fmla="*/ 90 h 382"/>
              <a:gd name="T2" fmla="*/ 89 w 381"/>
              <a:gd name="T3" fmla="*/ 0 h 382"/>
              <a:gd name="T4" fmla="*/ 380 w 381"/>
              <a:gd name="T5" fmla="*/ 291 h 382"/>
              <a:gd name="T6" fmla="*/ 291 w 381"/>
              <a:gd name="T7" fmla="*/ 381 h 382"/>
              <a:gd name="T8" fmla="*/ 0 w 381"/>
              <a:gd name="T9" fmla="*/ 90 h 382"/>
            </a:gdLst>
            <a:ahLst/>
            <a:cxnLst>
              <a:cxn ang="0">
                <a:pos x="T0" y="T1"/>
              </a:cxn>
              <a:cxn ang="0">
                <a:pos x="T2" y="T3"/>
              </a:cxn>
              <a:cxn ang="0">
                <a:pos x="T4" y="T5"/>
              </a:cxn>
              <a:cxn ang="0">
                <a:pos x="T6" y="T7"/>
              </a:cxn>
              <a:cxn ang="0">
                <a:pos x="T8" y="T9"/>
              </a:cxn>
            </a:cxnLst>
            <a:rect l="0" t="0" r="r" b="b"/>
            <a:pathLst>
              <a:path w="381" h="382">
                <a:moveTo>
                  <a:pt x="0" y="90"/>
                </a:moveTo>
                <a:lnTo>
                  <a:pt x="89" y="0"/>
                </a:lnTo>
                <a:lnTo>
                  <a:pt x="380" y="291"/>
                </a:lnTo>
                <a:lnTo>
                  <a:pt x="291" y="381"/>
                </a:lnTo>
                <a:lnTo>
                  <a:pt x="0" y="9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59" name="Freeform 647">
            <a:extLst>
              <a:ext uri="{FF2B5EF4-FFF2-40B4-BE49-F238E27FC236}">
                <a16:creationId xmlns:a16="http://schemas.microsoft.com/office/drawing/2014/main" id="{8F99B388-20DC-4EEF-90D8-9F9F69ADFB92}"/>
              </a:ext>
            </a:extLst>
          </p:cNvPr>
          <p:cNvSpPr>
            <a:spLocks noChangeArrowheads="1"/>
          </p:cNvSpPr>
          <p:nvPr/>
        </p:nvSpPr>
        <p:spPr bwMode="auto">
          <a:xfrm>
            <a:off x="4720102" y="6157809"/>
            <a:ext cx="164070" cy="134772"/>
          </a:xfrm>
          <a:custGeom>
            <a:avLst/>
            <a:gdLst>
              <a:gd name="T0" fmla="*/ 0 w 494"/>
              <a:gd name="T1" fmla="*/ 239 h 405"/>
              <a:gd name="T2" fmla="*/ 0 w 494"/>
              <a:gd name="T3" fmla="*/ 239 h 405"/>
              <a:gd name="T4" fmla="*/ 239 w 494"/>
              <a:gd name="T5" fmla="*/ 0 h 405"/>
              <a:gd name="T6" fmla="*/ 433 w 494"/>
              <a:gd name="T7" fmla="*/ 16 h 405"/>
              <a:gd name="T8" fmla="*/ 493 w 494"/>
              <a:gd name="T9" fmla="*/ 75 h 405"/>
              <a:gd name="T10" fmla="*/ 164 w 494"/>
              <a:gd name="T11" fmla="*/ 404 h 405"/>
              <a:gd name="T12" fmla="*/ 0 w 494"/>
              <a:gd name="T13" fmla="*/ 239 h 405"/>
            </a:gdLst>
            <a:ahLst/>
            <a:cxnLst>
              <a:cxn ang="0">
                <a:pos x="T0" y="T1"/>
              </a:cxn>
              <a:cxn ang="0">
                <a:pos x="T2" y="T3"/>
              </a:cxn>
              <a:cxn ang="0">
                <a:pos x="T4" y="T5"/>
              </a:cxn>
              <a:cxn ang="0">
                <a:pos x="T6" y="T7"/>
              </a:cxn>
              <a:cxn ang="0">
                <a:pos x="T8" y="T9"/>
              </a:cxn>
              <a:cxn ang="0">
                <a:pos x="T10" y="T11"/>
              </a:cxn>
              <a:cxn ang="0">
                <a:pos x="T12" y="T13"/>
              </a:cxn>
            </a:cxnLst>
            <a:rect l="0" t="0" r="r" b="b"/>
            <a:pathLst>
              <a:path w="494" h="405">
                <a:moveTo>
                  <a:pt x="0" y="239"/>
                </a:moveTo>
                <a:lnTo>
                  <a:pt x="0" y="239"/>
                </a:lnTo>
                <a:cubicBezTo>
                  <a:pt x="239" y="0"/>
                  <a:pt x="239" y="0"/>
                  <a:pt x="239" y="0"/>
                </a:cubicBezTo>
                <a:cubicBezTo>
                  <a:pt x="329" y="90"/>
                  <a:pt x="433" y="16"/>
                  <a:pt x="433" y="16"/>
                </a:cubicBezTo>
                <a:cubicBezTo>
                  <a:pt x="493" y="75"/>
                  <a:pt x="493" y="75"/>
                  <a:pt x="493" y="75"/>
                </a:cubicBezTo>
                <a:cubicBezTo>
                  <a:pt x="164" y="404"/>
                  <a:pt x="164" y="404"/>
                  <a:pt x="164" y="404"/>
                </a:cubicBezTo>
                <a:lnTo>
                  <a:pt x="0" y="239"/>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60" name="Freeform 648">
            <a:extLst>
              <a:ext uri="{FF2B5EF4-FFF2-40B4-BE49-F238E27FC236}">
                <a16:creationId xmlns:a16="http://schemas.microsoft.com/office/drawing/2014/main" id="{5384F626-D812-4CA2-9281-EF8330D7B8FE}"/>
              </a:ext>
            </a:extLst>
          </p:cNvPr>
          <p:cNvSpPr>
            <a:spLocks noChangeArrowheads="1"/>
          </p:cNvSpPr>
          <p:nvPr/>
        </p:nvSpPr>
        <p:spPr bwMode="auto">
          <a:xfrm>
            <a:off x="6242143" y="6247168"/>
            <a:ext cx="64456" cy="175790"/>
          </a:xfrm>
          <a:custGeom>
            <a:avLst/>
            <a:gdLst>
              <a:gd name="T0" fmla="*/ 194 w 195"/>
              <a:gd name="T1" fmla="*/ 530 h 531"/>
              <a:gd name="T2" fmla="*/ 194 w 195"/>
              <a:gd name="T3" fmla="*/ 530 h 531"/>
              <a:gd name="T4" fmla="*/ 0 w 195"/>
              <a:gd name="T5" fmla="*/ 0 h 531"/>
            </a:gdLst>
            <a:ahLst/>
            <a:cxnLst>
              <a:cxn ang="0">
                <a:pos x="T0" y="T1"/>
              </a:cxn>
              <a:cxn ang="0">
                <a:pos x="T2" y="T3"/>
              </a:cxn>
              <a:cxn ang="0">
                <a:pos x="T4" y="T5"/>
              </a:cxn>
            </a:cxnLst>
            <a:rect l="0" t="0" r="r" b="b"/>
            <a:pathLst>
              <a:path w="195" h="531">
                <a:moveTo>
                  <a:pt x="194" y="530"/>
                </a:moveTo>
                <a:lnTo>
                  <a:pt x="194" y="530"/>
                </a:lnTo>
                <a:cubicBezTo>
                  <a:pt x="194" y="329"/>
                  <a:pt x="120" y="142"/>
                  <a:pt x="0" y="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61" name="Freeform 649">
            <a:extLst>
              <a:ext uri="{FF2B5EF4-FFF2-40B4-BE49-F238E27FC236}">
                <a16:creationId xmlns:a16="http://schemas.microsoft.com/office/drawing/2014/main" id="{F0B16052-C65F-4488-A64B-735409B875FD}"/>
              </a:ext>
            </a:extLst>
          </p:cNvPr>
          <p:cNvSpPr>
            <a:spLocks noChangeArrowheads="1"/>
          </p:cNvSpPr>
          <p:nvPr/>
        </p:nvSpPr>
        <p:spPr bwMode="auto">
          <a:xfrm>
            <a:off x="6032662" y="6149019"/>
            <a:ext cx="210947" cy="99614"/>
          </a:xfrm>
          <a:custGeom>
            <a:avLst/>
            <a:gdLst>
              <a:gd name="T0" fmla="*/ 634 w 635"/>
              <a:gd name="T1" fmla="*/ 298 h 299"/>
              <a:gd name="T2" fmla="*/ 634 w 635"/>
              <a:gd name="T3" fmla="*/ 298 h 299"/>
              <a:gd name="T4" fmla="*/ 0 w 635"/>
              <a:gd name="T5" fmla="*/ 0 h 299"/>
            </a:gdLst>
            <a:ahLst/>
            <a:cxnLst>
              <a:cxn ang="0">
                <a:pos x="T0" y="T1"/>
              </a:cxn>
              <a:cxn ang="0">
                <a:pos x="T2" y="T3"/>
              </a:cxn>
              <a:cxn ang="0">
                <a:pos x="T4" y="T5"/>
              </a:cxn>
            </a:cxnLst>
            <a:rect l="0" t="0" r="r" b="b"/>
            <a:pathLst>
              <a:path w="635" h="299">
                <a:moveTo>
                  <a:pt x="634" y="298"/>
                </a:moveTo>
                <a:lnTo>
                  <a:pt x="634" y="298"/>
                </a:lnTo>
                <a:cubicBezTo>
                  <a:pt x="485" y="112"/>
                  <a:pt x="254" y="0"/>
                  <a:pt x="0" y="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62" name="Freeform 650">
            <a:extLst>
              <a:ext uri="{FF2B5EF4-FFF2-40B4-BE49-F238E27FC236}">
                <a16:creationId xmlns:a16="http://schemas.microsoft.com/office/drawing/2014/main" id="{5FAC792B-404C-422A-8E18-0B06BC923705}"/>
              </a:ext>
            </a:extLst>
          </p:cNvPr>
          <p:cNvSpPr>
            <a:spLocks noChangeArrowheads="1"/>
          </p:cNvSpPr>
          <p:nvPr/>
        </p:nvSpPr>
        <p:spPr bwMode="auto">
          <a:xfrm>
            <a:off x="6032662" y="6204685"/>
            <a:ext cx="218272" cy="218273"/>
          </a:xfrm>
          <a:custGeom>
            <a:avLst/>
            <a:gdLst>
              <a:gd name="T0" fmla="*/ 657 w 658"/>
              <a:gd name="T1" fmla="*/ 657 h 658"/>
              <a:gd name="T2" fmla="*/ 657 w 658"/>
              <a:gd name="T3" fmla="*/ 657 h 658"/>
              <a:gd name="T4" fmla="*/ 0 w 658"/>
              <a:gd name="T5" fmla="*/ 0 h 658"/>
            </a:gdLst>
            <a:ahLst/>
            <a:cxnLst>
              <a:cxn ang="0">
                <a:pos x="T0" y="T1"/>
              </a:cxn>
              <a:cxn ang="0">
                <a:pos x="T2" y="T3"/>
              </a:cxn>
              <a:cxn ang="0">
                <a:pos x="T4" y="T5"/>
              </a:cxn>
            </a:cxnLst>
            <a:rect l="0" t="0" r="r" b="b"/>
            <a:pathLst>
              <a:path w="658" h="658">
                <a:moveTo>
                  <a:pt x="657" y="657"/>
                </a:moveTo>
                <a:lnTo>
                  <a:pt x="657" y="657"/>
                </a:lnTo>
                <a:cubicBezTo>
                  <a:pt x="657" y="292"/>
                  <a:pt x="366" y="0"/>
                  <a:pt x="0" y="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63" name="Freeform 651">
            <a:extLst>
              <a:ext uri="{FF2B5EF4-FFF2-40B4-BE49-F238E27FC236}">
                <a16:creationId xmlns:a16="http://schemas.microsoft.com/office/drawing/2014/main" id="{93AF957E-C8B3-4CF2-9436-74EE19C0B813}"/>
              </a:ext>
            </a:extLst>
          </p:cNvPr>
          <p:cNvSpPr>
            <a:spLocks noChangeArrowheads="1"/>
          </p:cNvSpPr>
          <p:nvPr/>
        </p:nvSpPr>
        <p:spPr bwMode="auto">
          <a:xfrm>
            <a:off x="6032662" y="6260352"/>
            <a:ext cx="161141" cy="164070"/>
          </a:xfrm>
          <a:custGeom>
            <a:avLst/>
            <a:gdLst>
              <a:gd name="T0" fmla="*/ 485 w 486"/>
              <a:gd name="T1" fmla="*/ 493 h 494"/>
              <a:gd name="T2" fmla="*/ 485 w 486"/>
              <a:gd name="T3" fmla="*/ 493 h 494"/>
              <a:gd name="T4" fmla="*/ 0 w 486"/>
              <a:gd name="T5" fmla="*/ 0 h 494"/>
            </a:gdLst>
            <a:ahLst/>
            <a:cxnLst>
              <a:cxn ang="0">
                <a:pos x="T0" y="T1"/>
              </a:cxn>
              <a:cxn ang="0">
                <a:pos x="T2" y="T3"/>
              </a:cxn>
              <a:cxn ang="0">
                <a:pos x="T4" y="T5"/>
              </a:cxn>
            </a:cxnLst>
            <a:rect l="0" t="0" r="r" b="b"/>
            <a:pathLst>
              <a:path w="486" h="494">
                <a:moveTo>
                  <a:pt x="485" y="493"/>
                </a:moveTo>
                <a:lnTo>
                  <a:pt x="485" y="493"/>
                </a:lnTo>
                <a:cubicBezTo>
                  <a:pt x="485" y="225"/>
                  <a:pt x="268" y="0"/>
                  <a:pt x="0" y="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64" name="Freeform 652">
            <a:extLst>
              <a:ext uri="{FF2B5EF4-FFF2-40B4-BE49-F238E27FC236}">
                <a16:creationId xmlns:a16="http://schemas.microsoft.com/office/drawing/2014/main" id="{C8FE5A14-39AA-4FD1-9191-3D9235625B5C}"/>
              </a:ext>
            </a:extLst>
          </p:cNvPr>
          <p:cNvSpPr>
            <a:spLocks noChangeArrowheads="1"/>
          </p:cNvSpPr>
          <p:nvPr/>
        </p:nvSpPr>
        <p:spPr bwMode="auto">
          <a:xfrm>
            <a:off x="6032662" y="6317484"/>
            <a:ext cx="106938" cy="106938"/>
          </a:xfrm>
          <a:custGeom>
            <a:avLst/>
            <a:gdLst>
              <a:gd name="T0" fmla="*/ 321 w 322"/>
              <a:gd name="T1" fmla="*/ 321 h 322"/>
              <a:gd name="T2" fmla="*/ 321 w 322"/>
              <a:gd name="T3" fmla="*/ 321 h 322"/>
              <a:gd name="T4" fmla="*/ 0 w 322"/>
              <a:gd name="T5" fmla="*/ 0 h 322"/>
            </a:gdLst>
            <a:ahLst/>
            <a:cxnLst>
              <a:cxn ang="0">
                <a:pos x="T0" y="T1"/>
              </a:cxn>
              <a:cxn ang="0">
                <a:pos x="T2" y="T3"/>
              </a:cxn>
              <a:cxn ang="0">
                <a:pos x="T4" y="T5"/>
              </a:cxn>
            </a:cxnLst>
            <a:rect l="0" t="0" r="r" b="b"/>
            <a:pathLst>
              <a:path w="322" h="322">
                <a:moveTo>
                  <a:pt x="321" y="321"/>
                </a:moveTo>
                <a:lnTo>
                  <a:pt x="321" y="321"/>
                </a:lnTo>
                <a:cubicBezTo>
                  <a:pt x="321" y="142"/>
                  <a:pt x="179" y="0"/>
                  <a:pt x="0" y="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65" name="Freeform 653">
            <a:extLst>
              <a:ext uri="{FF2B5EF4-FFF2-40B4-BE49-F238E27FC236}">
                <a16:creationId xmlns:a16="http://schemas.microsoft.com/office/drawing/2014/main" id="{8A87D05B-80B7-49EA-A117-EF0A73139461}"/>
              </a:ext>
            </a:extLst>
          </p:cNvPr>
          <p:cNvSpPr>
            <a:spLocks noChangeArrowheads="1"/>
          </p:cNvSpPr>
          <p:nvPr/>
        </p:nvSpPr>
        <p:spPr bwMode="auto">
          <a:xfrm>
            <a:off x="5997503" y="6386335"/>
            <a:ext cx="70316" cy="71781"/>
          </a:xfrm>
          <a:custGeom>
            <a:avLst/>
            <a:gdLst>
              <a:gd name="T0" fmla="*/ 0 w 210"/>
              <a:gd name="T1" fmla="*/ 112 h 218"/>
              <a:gd name="T2" fmla="*/ 0 w 210"/>
              <a:gd name="T3" fmla="*/ 112 h 218"/>
              <a:gd name="T4" fmla="*/ 105 w 210"/>
              <a:gd name="T5" fmla="*/ 217 h 218"/>
              <a:gd name="T6" fmla="*/ 209 w 210"/>
              <a:gd name="T7" fmla="*/ 112 h 218"/>
              <a:gd name="T8" fmla="*/ 105 w 210"/>
              <a:gd name="T9" fmla="*/ 0 h 218"/>
              <a:gd name="T10" fmla="*/ 0 w 210"/>
              <a:gd name="T11" fmla="*/ 112 h 218"/>
            </a:gdLst>
            <a:ahLst/>
            <a:cxnLst>
              <a:cxn ang="0">
                <a:pos x="T0" y="T1"/>
              </a:cxn>
              <a:cxn ang="0">
                <a:pos x="T2" y="T3"/>
              </a:cxn>
              <a:cxn ang="0">
                <a:pos x="T4" y="T5"/>
              </a:cxn>
              <a:cxn ang="0">
                <a:pos x="T6" y="T7"/>
              </a:cxn>
              <a:cxn ang="0">
                <a:pos x="T8" y="T9"/>
              </a:cxn>
              <a:cxn ang="0">
                <a:pos x="T10" y="T11"/>
              </a:cxn>
            </a:cxnLst>
            <a:rect l="0" t="0" r="r" b="b"/>
            <a:pathLst>
              <a:path w="210" h="218">
                <a:moveTo>
                  <a:pt x="0" y="112"/>
                </a:moveTo>
                <a:lnTo>
                  <a:pt x="0" y="112"/>
                </a:lnTo>
                <a:cubicBezTo>
                  <a:pt x="0" y="165"/>
                  <a:pt x="45" y="217"/>
                  <a:pt x="105" y="217"/>
                </a:cubicBezTo>
                <a:cubicBezTo>
                  <a:pt x="164" y="217"/>
                  <a:pt x="209" y="165"/>
                  <a:pt x="209" y="112"/>
                </a:cubicBezTo>
                <a:cubicBezTo>
                  <a:pt x="209" y="53"/>
                  <a:pt x="164" y="0"/>
                  <a:pt x="105" y="0"/>
                </a:cubicBezTo>
                <a:cubicBezTo>
                  <a:pt x="45" y="0"/>
                  <a:pt x="0" y="53"/>
                  <a:pt x="0" y="112"/>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66" name="Freeform 654">
            <a:extLst>
              <a:ext uri="{FF2B5EF4-FFF2-40B4-BE49-F238E27FC236}">
                <a16:creationId xmlns:a16="http://schemas.microsoft.com/office/drawing/2014/main" id="{DD143E67-A5B0-4236-B53C-32FA5BD12313}"/>
              </a:ext>
            </a:extLst>
          </p:cNvPr>
          <p:cNvSpPr>
            <a:spLocks noChangeArrowheads="1"/>
          </p:cNvSpPr>
          <p:nvPr/>
        </p:nvSpPr>
        <p:spPr bwMode="auto">
          <a:xfrm>
            <a:off x="6634739" y="6149019"/>
            <a:ext cx="310561" cy="199228"/>
          </a:xfrm>
          <a:custGeom>
            <a:avLst/>
            <a:gdLst>
              <a:gd name="T0" fmla="*/ 0 w 934"/>
              <a:gd name="T1" fmla="*/ 433 h 598"/>
              <a:gd name="T2" fmla="*/ 933 w 934"/>
              <a:gd name="T3" fmla="*/ 0 h 598"/>
              <a:gd name="T4" fmla="*/ 336 w 934"/>
              <a:gd name="T5" fmla="*/ 597 h 598"/>
              <a:gd name="T6" fmla="*/ 0 w 934"/>
              <a:gd name="T7" fmla="*/ 433 h 598"/>
            </a:gdLst>
            <a:ahLst/>
            <a:cxnLst>
              <a:cxn ang="0">
                <a:pos x="T0" y="T1"/>
              </a:cxn>
              <a:cxn ang="0">
                <a:pos x="T2" y="T3"/>
              </a:cxn>
              <a:cxn ang="0">
                <a:pos x="T4" y="T5"/>
              </a:cxn>
              <a:cxn ang="0">
                <a:pos x="T6" y="T7"/>
              </a:cxn>
            </a:cxnLst>
            <a:rect l="0" t="0" r="r" b="b"/>
            <a:pathLst>
              <a:path w="934" h="598">
                <a:moveTo>
                  <a:pt x="0" y="433"/>
                </a:moveTo>
                <a:lnTo>
                  <a:pt x="933" y="0"/>
                </a:lnTo>
                <a:lnTo>
                  <a:pt x="336" y="597"/>
                </a:lnTo>
                <a:lnTo>
                  <a:pt x="0" y="433"/>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67" name="Freeform 655">
            <a:extLst>
              <a:ext uri="{FF2B5EF4-FFF2-40B4-BE49-F238E27FC236}">
                <a16:creationId xmlns:a16="http://schemas.microsoft.com/office/drawing/2014/main" id="{5BE60CA8-92CE-4352-9F2D-33A74588FDDB}"/>
              </a:ext>
            </a:extLst>
          </p:cNvPr>
          <p:cNvSpPr>
            <a:spLocks noChangeArrowheads="1"/>
          </p:cNvSpPr>
          <p:nvPr/>
        </p:nvSpPr>
        <p:spPr bwMode="auto">
          <a:xfrm>
            <a:off x="6746072" y="6149019"/>
            <a:ext cx="199228" cy="310561"/>
          </a:xfrm>
          <a:custGeom>
            <a:avLst/>
            <a:gdLst>
              <a:gd name="T0" fmla="*/ 164 w 598"/>
              <a:gd name="T1" fmla="*/ 933 h 934"/>
              <a:gd name="T2" fmla="*/ 597 w 598"/>
              <a:gd name="T3" fmla="*/ 0 h 934"/>
              <a:gd name="T4" fmla="*/ 0 w 598"/>
              <a:gd name="T5" fmla="*/ 597 h 934"/>
              <a:gd name="T6" fmla="*/ 164 w 598"/>
              <a:gd name="T7" fmla="*/ 933 h 934"/>
            </a:gdLst>
            <a:ahLst/>
            <a:cxnLst>
              <a:cxn ang="0">
                <a:pos x="T0" y="T1"/>
              </a:cxn>
              <a:cxn ang="0">
                <a:pos x="T2" y="T3"/>
              </a:cxn>
              <a:cxn ang="0">
                <a:pos x="T4" y="T5"/>
              </a:cxn>
              <a:cxn ang="0">
                <a:pos x="T6" y="T7"/>
              </a:cxn>
            </a:cxnLst>
            <a:rect l="0" t="0" r="r" b="b"/>
            <a:pathLst>
              <a:path w="598" h="934">
                <a:moveTo>
                  <a:pt x="164" y="933"/>
                </a:moveTo>
                <a:lnTo>
                  <a:pt x="597" y="0"/>
                </a:lnTo>
                <a:lnTo>
                  <a:pt x="0" y="597"/>
                </a:lnTo>
                <a:lnTo>
                  <a:pt x="164" y="933"/>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grpSp>
        <p:nvGrpSpPr>
          <p:cNvPr id="468" name="Group 30">
            <a:extLst>
              <a:ext uri="{FF2B5EF4-FFF2-40B4-BE49-F238E27FC236}">
                <a16:creationId xmlns:a16="http://schemas.microsoft.com/office/drawing/2014/main" id="{0EC8796A-82F2-4132-805F-41534F642F52}"/>
              </a:ext>
            </a:extLst>
          </p:cNvPr>
          <p:cNvGrpSpPr/>
          <p:nvPr/>
        </p:nvGrpSpPr>
        <p:grpSpPr>
          <a:xfrm>
            <a:off x="7255434" y="1679364"/>
            <a:ext cx="210947" cy="310561"/>
            <a:chOff x="14507692" y="3150377"/>
            <a:chExt cx="421894" cy="621122"/>
          </a:xfrm>
        </p:grpSpPr>
        <p:sp>
          <p:nvSpPr>
            <p:cNvPr id="469" name="Freeform 1">
              <a:extLst>
                <a:ext uri="{FF2B5EF4-FFF2-40B4-BE49-F238E27FC236}">
                  <a16:creationId xmlns:a16="http://schemas.microsoft.com/office/drawing/2014/main" id="{02F7F51B-DA4A-4A46-91A3-AC9F3A6BAF54}"/>
                </a:ext>
              </a:extLst>
            </p:cNvPr>
            <p:cNvSpPr>
              <a:spLocks noChangeArrowheads="1"/>
            </p:cNvSpPr>
            <p:nvPr/>
          </p:nvSpPr>
          <p:spPr bwMode="auto">
            <a:xfrm>
              <a:off x="14657115" y="3299797"/>
              <a:ext cx="120122" cy="120124"/>
            </a:xfrm>
            <a:custGeom>
              <a:avLst/>
              <a:gdLst>
                <a:gd name="T0" fmla="*/ 179 w 180"/>
                <a:gd name="T1" fmla="*/ 89 h 180"/>
                <a:gd name="T2" fmla="*/ 179 w 180"/>
                <a:gd name="T3" fmla="*/ 89 h 180"/>
                <a:gd name="T4" fmla="*/ 89 w 180"/>
                <a:gd name="T5" fmla="*/ 0 h 180"/>
                <a:gd name="T6" fmla="*/ 0 w 180"/>
                <a:gd name="T7" fmla="*/ 89 h 180"/>
                <a:gd name="T8" fmla="*/ 89 w 180"/>
                <a:gd name="T9" fmla="*/ 179 h 180"/>
                <a:gd name="T10" fmla="*/ 179 w 180"/>
                <a:gd name="T11" fmla="*/ 89 h 180"/>
              </a:gdLst>
              <a:ahLst/>
              <a:cxnLst>
                <a:cxn ang="0">
                  <a:pos x="T0" y="T1"/>
                </a:cxn>
                <a:cxn ang="0">
                  <a:pos x="T2" y="T3"/>
                </a:cxn>
                <a:cxn ang="0">
                  <a:pos x="T4" y="T5"/>
                </a:cxn>
                <a:cxn ang="0">
                  <a:pos x="T6" y="T7"/>
                </a:cxn>
                <a:cxn ang="0">
                  <a:pos x="T8" y="T9"/>
                </a:cxn>
                <a:cxn ang="0">
                  <a:pos x="T10" y="T11"/>
                </a:cxn>
              </a:cxnLst>
              <a:rect l="0" t="0" r="r" b="b"/>
              <a:pathLst>
                <a:path w="180" h="180">
                  <a:moveTo>
                    <a:pt x="179" y="89"/>
                  </a:moveTo>
                  <a:lnTo>
                    <a:pt x="179" y="89"/>
                  </a:lnTo>
                  <a:cubicBezTo>
                    <a:pt x="179" y="45"/>
                    <a:pt x="141" y="0"/>
                    <a:pt x="89" y="0"/>
                  </a:cubicBezTo>
                  <a:cubicBezTo>
                    <a:pt x="44" y="0"/>
                    <a:pt x="0" y="45"/>
                    <a:pt x="0" y="89"/>
                  </a:cubicBezTo>
                  <a:cubicBezTo>
                    <a:pt x="0" y="142"/>
                    <a:pt x="44" y="179"/>
                    <a:pt x="89" y="179"/>
                  </a:cubicBezTo>
                  <a:cubicBezTo>
                    <a:pt x="141" y="179"/>
                    <a:pt x="179" y="142"/>
                    <a:pt x="179" y="8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70" name="Freeform 2">
              <a:extLst>
                <a:ext uri="{FF2B5EF4-FFF2-40B4-BE49-F238E27FC236}">
                  <a16:creationId xmlns:a16="http://schemas.microsoft.com/office/drawing/2014/main" id="{AD9DF0EE-791C-4A2B-A775-19F97D0C93E1}"/>
                </a:ext>
              </a:extLst>
            </p:cNvPr>
            <p:cNvSpPr>
              <a:spLocks noChangeArrowheads="1"/>
            </p:cNvSpPr>
            <p:nvPr/>
          </p:nvSpPr>
          <p:spPr bwMode="auto">
            <a:xfrm>
              <a:off x="14507692" y="3150377"/>
              <a:ext cx="421894" cy="621122"/>
            </a:xfrm>
            <a:custGeom>
              <a:avLst/>
              <a:gdLst>
                <a:gd name="T0" fmla="*/ 627 w 635"/>
                <a:gd name="T1" fmla="*/ 328 h 934"/>
                <a:gd name="T2" fmla="*/ 627 w 635"/>
                <a:gd name="T3" fmla="*/ 328 h 934"/>
                <a:gd name="T4" fmla="*/ 313 w 635"/>
                <a:gd name="T5" fmla="*/ 0 h 934"/>
                <a:gd name="T6" fmla="*/ 0 w 635"/>
                <a:gd name="T7" fmla="*/ 328 h 934"/>
                <a:gd name="T8" fmla="*/ 313 w 635"/>
                <a:gd name="T9" fmla="*/ 933 h 934"/>
                <a:gd name="T10" fmla="*/ 627 w 635"/>
                <a:gd name="T11" fmla="*/ 328 h 934"/>
              </a:gdLst>
              <a:ahLst/>
              <a:cxnLst>
                <a:cxn ang="0">
                  <a:pos x="T0" y="T1"/>
                </a:cxn>
                <a:cxn ang="0">
                  <a:pos x="T2" y="T3"/>
                </a:cxn>
                <a:cxn ang="0">
                  <a:pos x="T4" y="T5"/>
                </a:cxn>
                <a:cxn ang="0">
                  <a:pos x="T6" y="T7"/>
                </a:cxn>
                <a:cxn ang="0">
                  <a:pos x="T8" y="T9"/>
                </a:cxn>
                <a:cxn ang="0">
                  <a:pos x="T10" y="T11"/>
                </a:cxn>
              </a:cxnLst>
              <a:rect l="0" t="0" r="r" b="b"/>
              <a:pathLst>
                <a:path w="635" h="934">
                  <a:moveTo>
                    <a:pt x="627" y="328"/>
                  </a:moveTo>
                  <a:lnTo>
                    <a:pt x="627" y="328"/>
                  </a:lnTo>
                  <a:cubicBezTo>
                    <a:pt x="627" y="149"/>
                    <a:pt x="492" y="0"/>
                    <a:pt x="313" y="0"/>
                  </a:cubicBezTo>
                  <a:cubicBezTo>
                    <a:pt x="142" y="0"/>
                    <a:pt x="0" y="149"/>
                    <a:pt x="0" y="328"/>
                  </a:cubicBezTo>
                  <a:cubicBezTo>
                    <a:pt x="0" y="560"/>
                    <a:pt x="313" y="933"/>
                    <a:pt x="313" y="933"/>
                  </a:cubicBezTo>
                  <a:cubicBezTo>
                    <a:pt x="313" y="933"/>
                    <a:pt x="634" y="560"/>
                    <a:pt x="627" y="328"/>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grpSp>
      <p:sp>
        <p:nvSpPr>
          <p:cNvPr id="471" name="Freeform 3">
            <a:extLst>
              <a:ext uri="{FF2B5EF4-FFF2-40B4-BE49-F238E27FC236}">
                <a16:creationId xmlns:a16="http://schemas.microsoft.com/office/drawing/2014/main" id="{45899B57-FA17-4720-A522-EA20BB825059}"/>
              </a:ext>
            </a:extLst>
          </p:cNvPr>
          <p:cNvSpPr>
            <a:spLocks noChangeArrowheads="1"/>
          </p:cNvSpPr>
          <p:nvPr/>
        </p:nvSpPr>
        <p:spPr bwMode="auto">
          <a:xfrm>
            <a:off x="7842864" y="1695477"/>
            <a:ext cx="310561" cy="310561"/>
          </a:xfrm>
          <a:custGeom>
            <a:avLst/>
            <a:gdLst>
              <a:gd name="T0" fmla="*/ 769 w 934"/>
              <a:gd name="T1" fmla="*/ 164 h 934"/>
              <a:gd name="T2" fmla="*/ 769 w 934"/>
              <a:gd name="T3" fmla="*/ 164 h 934"/>
              <a:gd name="T4" fmla="*/ 769 w 934"/>
              <a:gd name="T5" fmla="*/ 769 h 934"/>
              <a:gd name="T6" fmla="*/ 171 w 934"/>
              <a:gd name="T7" fmla="*/ 769 h 934"/>
              <a:gd name="T8" fmla="*/ 171 w 934"/>
              <a:gd name="T9" fmla="*/ 164 h 934"/>
              <a:gd name="T10" fmla="*/ 769 w 934"/>
              <a:gd name="T11" fmla="*/ 164 h 934"/>
            </a:gdLst>
            <a:ahLst/>
            <a:cxnLst>
              <a:cxn ang="0">
                <a:pos x="T0" y="T1"/>
              </a:cxn>
              <a:cxn ang="0">
                <a:pos x="T2" y="T3"/>
              </a:cxn>
              <a:cxn ang="0">
                <a:pos x="T4" y="T5"/>
              </a:cxn>
              <a:cxn ang="0">
                <a:pos x="T6" y="T7"/>
              </a:cxn>
              <a:cxn ang="0">
                <a:pos x="T8" y="T9"/>
              </a:cxn>
              <a:cxn ang="0">
                <a:pos x="T10" y="T11"/>
              </a:cxn>
            </a:cxnLst>
            <a:rect l="0" t="0" r="r" b="b"/>
            <a:pathLst>
              <a:path w="934" h="934">
                <a:moveTo>
                  <a:pt x="769" y="164"/>
                </a:moveTo>
                <a:lnTo>
                  <a:pt x="769" y="164"/>
                </a:lnTo>
                <a:cubicBezTo>
                  <a:pt x="933" y="328"/>
                  <a:pt x="933" y="597"/>
                  <a:pt x="769" y="769"/>
                </a:cubicBezTo>
                <a:cubicBezTo>
                  <a:pt x="604" y="933"/>
                  <a:pt x="336" y="933"/>
                  <a:pt x="171" y="769"/>
                </a:cubicBezTo>
                <a:cubicBezTo>
                  <a:pt x="0" y="597"/>
                  <a:pt x="0" y="328"/>
                  <a:pt x="171" y="164"/>
                </a:cubicBezTo>
                <a:cubicBezTo>
                  <a:pt x="336" y="0"/>
                  <a:pt x="604" y="0"/>
                  <a:pt x="769" y="164"/>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72" name="Freeform 4">
            <a:extLst>
              <a:ext uri="{FF2B5EF4-FFF2-40B4-BE49-F238E27FC236}">
                <a16:creationId xmlns:a16="http://schemas.microsoft.com/office/drawing/2014/main" id="{1347DDD2-B51B-4EB1-AB18-76487B12A986}"/>
              </a:ext>
            </a:extLst>
          </p:cNvPr>
          <p:cNvSpPr>
            <a:spLocks noChangeArrowheads="1"/>
          </p:cNvSpPr>
          <p:nvPr/>
        </p:nvSpPr>
        <p:spPr bwMode="auto">
          <a:xfrm>
            <a:off x="7935152" y="1778979"/>
            <a:ext cx="128912" cy="131842"/>
          </a:xfrm>
          <a:custGeom>
            <a:avLst/>
            <a:gdLst>
              <a:gd name="T0" fmla="*/ 269 w 389"/>
              <a:gd name="T1" fmla="*/ 283 h 396"/>
              <a:gd name="T2" fmla="*/ 388 w 389"/>
              <a:gd name="T3" fmla="*/ 0 h 396"/>
              <a:gd name="T4" fmla="*/ 104 w 389"/>
              <a:gd name="T5" fmla="*/ 119 h 396"/>
              <a:gd name="T6" fmla="*/ 0 w 389"/>
              <a:gd name="T7" fmla="*/ 395 h 396"/>
              <a:gd name="T8" fmla="*/ 269 w 389"/>
              <a:gd name="T9" fmla="*/ 283 h 396"/>
            </a:gdLst>
            <a:ahLst/>
            <a:cxnLst>
              <a:cxn ang="0">
                <a:pos x="T0" y="T1"/>
              </a:cxn>
              <a:cxn ang="0">
                <a:pos x="T2" y="T3"/>
              </a:cxn>
              <a:cxn ang="0">
                <a:pos x="T4" y="T5"/>
              </a:cxn>
              <a:cxn ang="0">
                <a:pos x="T6" y="T7"/>
              </a:cxn>
              <a:cxn ang="0">
                <a:pos x="T8" y="T9"/>
              </a:cxn>
            </a:cxnLst>
            <a:rect l="0" t="0" r="r" b="b"/>
            <a:pathLst>
              <a:path w="389" h="396">
                <a:moveTo>
                  <a:pt x="269" y="283"/>
                </a:moveTo>
                <a:lnTo>
                  <a:pt x="388" y="0"/>
                </a:lnTo>
                <a:lnTo>
                  <a:pt x="104" y="119"/>
                </a:lnTo>
                <a:lnTo>
                  <a:pt x="0" y="395"/>
                </a:lnTo>
                <a:lnTo>
                  <a:pt x="269" y="283"/>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73" name="Line 5">
            <a:extLst>
              <a:ext uri="{FF2B5EF4-FFF2-40B4-BE49-F238E27FC236}">
                <a16:creationId xmlns:a16="http://schemas.microsoft.com/office/drawing/2014/main" id="{ED0C3472-A7E7-43F1-961A-2E9BC3396A48}"/>
              </a:ext>
            </a:extLst>
          </p:cNvPr>
          <p:cNvSpPr>
            <a:spLocks noChangeShapeType="1"/>
          </p:cNvSpPr>
          <p:nvPr/>
        </p:nvSpPr>
        <p:spPr bwMode="auto">
          <a:xfrm>
            <a:off x="7968846" y="1818531"/>
            <a:ext cx="54201" cy="54202"/>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74" name="Freeform 6">
            <a:extLst>
              <a:ext uri="{FF2B5EF4-FFF2-40B4-BE49-F238E27FC236}">
                <a16:creationId xmlns:a16="http://schemas.microsoft.com/office/drawing/2014/main" id="{F64226FD-C01A-41FF-84D4-989BA2442889}"/>
              </a:ext>
            </a:extLst>
          </p:cNvPr>
          <p:cNvSpPr>
            <a:spLocks noChangeArrowheads="1"/>
          </p:cNvSpPr>
          <p:nvPr/>
        </p:nvSpPr>
        <p:spPr bwMode="auto">
          <a:xfrm>
            <a:off x="7974706" y="1679365"/>
            <a:ext cx="49807" cy="30763"/>
          </a:xfrm>
          <a:custGeom>
            <a:avLst/>
            <a:gdLst>
              <a:gd name="T0" fmla="*/ 150 w 151"/>
              <a:gd name="T1" fmla="*/ 90 h 91"/>
              <a:gd name="T2" fmla="*/ 150 w 151"/>
              <a:gd name="T3" fmla="*/ 90 h 91"/>
              <a:gd name="T4" fmla="*/ 150 w 151"/>
              <a:gd name="T5" fmla="*/ 74 h 91"/>
              <a:gd name="T6" fmla="*/ 75 w 151"/>
              <a:gd name="T7" fmla="*/ 0 h 91"/>
              <a:gd name="T8" fmla="*/ 0 w 151"/>
              <a:gd name="T9" fmla="*/ 74 h 91"/>
              <a:gd name="T10" fmla="*/ 0 w 151"/>
              <a:gd name="T11" fmla="*/ 90 h 91"/>
            </a:gdLst>
            <a:ahLst/>
            <a:cxnLst>
              <a:cxn ang="0">
                <a:pos x="T0" y="T1"/>
              </a:cxn>
              <a:cxn ang="0">
                <a:pos x="T2" y="T3"/>
              </a:cxn>
              <a:cxn ang="0">
                <a:pos x="T4" y="T5"/>
              </a:cxn>
              <a:cxn ang="0">
                <a:pos x="T6" y="T7"/>
              </a:cxn>
              <a:cxn ang="0">
                <a:pos x="T8" y="T9"/>
              </a:cxn>
              <a:cxn ang="0">
                <a:pos x="T10" y="T11"/>
              </a:cxn>
            </a:cxnLst>
            <a:rect l="0" t="0" r="r" b="b"/>
            <a:pathLst>
              <a:path w="151" h="91">
                <a:moveTo>
                  <a:pt x="150" y="90"/>
                </a:moveTo>
                <a:lnTo>
                  <a:pt x="150" y="90"/>
                </a:lnTo>
                <a:cubicBezTo>
                  <a:pt x="150" y="82"/>
                  <a:pt x="150" y="82"/>
                  <a:pt x="150" y="74"/>
                </a:cubicBezTo>
                <a:cubicBezTo>
                  <a:pt x="150" y="37"/>
                  <a:pt x="112" y="0"/>
                  <a:pt x="75" y="0"/>
                </a:cubicBezTo>
                <a:cubicBezTo>
                  <a:pt x="30" y="0"/>
                  <a:pt x="0" y="37"/>
                  <a:pt x="0" y="74"/>
                </a:cubicBezTo>
                <a:cubicBezTo>
                  <a:pt x="0" y="82"/>
                  <a:pt x="0" y="82"/>
                  <a:pt x="0" y="9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75" name="Line 7">
            <a:extLst>
              <a:ext uri="{FF2B5EF4-FFF2-40B4-BE49-F238E27FC236}">
                <a16:creationId xmlns:a16="http://schemas.microsoft.com/office/drawing/2014/main" id="{B2C9F30A-DAC1-4D91-AF3F-B6042AAF62B3}"/>
              </a:ext>
            </a:extLst>
          </p:cNvPr>
          <p:cNvSpPr>
            <a:spLocks noChangeShapeType="1"/>
          </p:cNvSpPr>
          <p:nvPr/>
        </p:nvSpPr>
        <p:spPr bwMode="auto">
          <a:xfrm>
            <a:off x="7999608" y="1710127"/>
            <a:ext cx="1466" cy="2490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76" name="Line 8">
            <a:extLst>
              <a:ext uri="{FF2B5EF4-FFF2-40B4-BE49-F238E27FC236}">
                <a16:creationId xmlns:a16="http://schemas.microsoft.com/office/drawing/2014/main" id="{521229F2-1476-437F-B905-ED63EFA66A12}"/>
              </a:ext>
            </a:extLst>
          </p:cNvPr>
          <p:cNvSpPr>
            <a:spLocks noChangeShapeType="1"/>
          </p:cNvSpPr>
          <p:nvPr/>
        </p:nvSpPr>
        <p:spPr bwMode="auto">
          <a:xfrm>
            <a:off x="7999608" y="1965021"/>
            <a:ext cx="1466" cy="2490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77" name="Line 9">
            <a:extLst>
              <a:ext uri="{FF2B5EF4-FFF2-40B4-BE49-F238E27FC236}">
                <a16:creationId xmlns:a16="http://schemas.microsoft.com/office/drawing/2014/main" id="{B3D4F680-18D4-48CA-B4B3-AC3D9E954147}"/>
              </a:ext>
            </a:extLst>
          </p:cNvPr>
          <p:cNvSpPr>
            <a:spLocks noChangeShapeType="1"/>
          </p:cNvSpPr>
          <p:nvPr/>
        </p:nvSpPr>
        <p:spPr bwMode="auto">
          <a:xfrm flipH="1">
            <a:off x="8112406" y="1849294"/>
            <a:ext cx="27833"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78" name="Line 10">
            <a:extLst>
              <a:ext uri="{FF2B5EF4-FFF2-40B4-BE49-F238E27FC236}">
                <a16:creationId xmlns:a16="http://schemas.microsoft.com/office/drawing/2014/main" id="{47EAFD0C-BB2B-41E5-8007-317CCBF7B959}"/>
              </a:ext>
            </a:extLst>
          </p:cNvPr>
          <p:cNvSpPr>
            <a:spLocks noChangeShapeType="1"/>
          </p:cNvSpPr>
          <p:nvPr/>
        </p:nvSpPr>
        <p:spPr bwMode="auto">
          <a:xfrm flipH="1">
            <a:off x="7856047" y="1849294"/>
            <a:ext cx="27834"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79" name="Freeform 11">
            <a:extLst>
              <a:ext uri="{FF2B5EF4-FFF2-40B4-BE49-F238E27FC236}">
                <a16:creationId xmlns:a16="http://schemas.microsoft.com/office/drawing/2014/main" id="{B5F3E954-45D0-4CCF-AAAA-5C27B132C517}"/>
              </a:ext>
            </a:extLst>
          </p:cNvPr>
          <p:cNvSpPr>
            <a:spLocks noChangeArrowheads="1"/>
          </p:cNvSpPr>
          <p:nvPr/>
        </p:nvSpPr>
        <p:spPr bwMode="auto">
          <a:xfrm>
            <a:off x="8483028" y="1699873"/>
            <a:ext cx="310561" cy="271008"/>
          </a:xfrm>
          <a:custGeom>
            <a:avLst/>
            <a:gdLst>
              <a:gd name="T0" fmla="*/ 0 w 935"/>
              <a:gd name="T1" fmla="*/ 813 h 814"/>
              <a:gd name="T2" fmla="*/ 314 w 935"/>
              <a:gd name="T3" fmla="*/ 694 h 814"/>
              <a:gd name="T4" fmla="*/ 613 w 935"/>
              <a:gd name="T5" fmla="*/ 813 h 814"/>
              <a:gd name="T6" fmla="*/ 934 w 935"/>
              <a:gd name="T7" fmla="*/ 694 h 814"/>
              <a:gd name="T8" fmla="*/ 934 w 935"/>
              <a:gd name="T9" fmla="*/ 0 h 814"/>
              <a:gd name="T10" fmla="*/ 613 w 935"/>
              <a:gd name="T11" fmla="*/ 119 h 814"/>
              <a:gd name="T12" fmla="*/ 314 w 935"/>
              <a:gd name="T13" fmla="*/ 0 h 814"/>
              <a:gd name="T14" fmla="*/ 0 w 935"/>
              <a:gd name="T15" fmla="*/ 119 h 814"/>
              <a:gd name="T16" fmla="*/ 0 w 935"/>
              <a:gd name="T17" fmla="*/ 813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5" h="814">
                <a:moveTo>
                  <a:pt x="0" y="813"/>
                </a:moveTo>
                <a:lnTo>
                  <a:pt x="314" y="694"/>
                </a:lnTo>
                <a:lnTo>
                  <a:pt x="613" y="813"/>
                </a:lnTo>
                <a:lnTo>
                  <a:pt x="934" y="694"/>
                </a:lnTo>
                <a:lnTo>
                  <a:pt x="934" y="0"/>
                </a:lnTo>
                <a:lnTo>
                  <a:pt x="613" y="119"/>
                </a:lnTo>
                <a:lnTo>
                  <a:pt x="314" y="0"/>
                </a:lnTo>
                <a:lnTo>
                  <a:pt x="0" y="119"/>
                </a:lnTo>
                <a:lnTo>
                  <a:pt x="0" y="813"/>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80" name="Line 12">
            <a:extLst>
              <a:ext uri="{FF2B5EF4-FFF2-40B4-BE49-F238E27FC236}">
                <a16:creationId xmlns:a16="http://schemas.microsoft.com/office/drawing/2014/main" id="{AFB21029-5778-4976-B392-D2808D2BDAFB}"/>
              </a:ext>
            </a:extLst>
          </p:cNvPr>
          <p:cNvSpPr>
            <a:spLocks noChangeShapeType="1"/>
          </p:cNvSpPr>
          <p:nvPr/>
        </p:nvSpPr>
        <p:spPr bwMode="auto">
          <a:xfrm>
            <a:off x="8587038" y="1699873"/>
            <a:ext cx="1465" cy="229991"/>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81" name="Line 13">
            <a:extLst>
              <a:ext uri="{FF2B5EF4-FFF2-40B4-BE49-F238E27FC236}">
                <a16:creationId xmlns:a16="http://schemas.microsoft.com/office/drawing/2014/main" id="{C3F93FB4-EEA6-4296-A61E-0B396DF47F4A}"/>
              </a:ext>
            </a:extLst>
          </p:cNvPr>
          <p:cNvSpPr>
            <a:spLocks noChangeShapeType="1"/>
          </p:cNvSpPr>
          <p:nvPr/>
        </p:nvSpPr>
        <p:spPr bwMode="auto">
          <a:xfrm>
            <a:off x="8686651" y="1739425"/>
            <a:ext cx="1465" cy="229992"/>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82" name="Freeform 14">
            <a:extLst>
              <a:ext uri="{FF2B5EF4-FFF2-40B4-BE49-F238E27FC236}">
                <a16:creationId xmlns:a16="http://schemas.microsoft.com/office/drawing/2014/main" id="{99EBE358-1AAE-4521-A1B4-042BA481698B}"/>
              </a:ext>
            </a:extLst>
          </p:cNvPr>
          <p:cNvSpPr>
            <a:spLocks noChangeArrowheads="1"/>
          </p:cNvSpPr>
          <p:nvPr/>
        </p:nvSpPr>
        <p:spPr bwMode="auto">
          <a:xfrm>
            <a:off x="9212554" y="1679365"/>
            <a:ext cx="199228" cy="271008"/>
          </a:xfrm>
          <a:custGeom>
            <a:avLst/>
            <a:gdLst>
              <a:gd name="T0" fmla="*/ 194 w 598"/>
              <a:gd name="T1" fmla="*/ 0 h 815"/>
              <a:gd name="T2" fmla="*/ 194 w 598"/>
              <a:gd name="T3" fmla="*/ 0 h 815"/>
              <a:gd name="T4" fmla="*/ 597 w 598"/>
              <a:gd name="T5" fmla="*/ 403 h 815"/>
              <a:gd name="T6" fmla="*/ 194 w 598"/>
              <a:gd name="T7" fmla="*/ 814 h 815"/>
              <a:gd name="T8" fmla="*/ 0 w 598"/>
              <a:gd name="T9" fmla="*/ 754 h 815"/>
            </a:gdLst>
            <a:ahLst/>
            <a:cxnLst>
              <a:cxn ang="0">
                <a:pos x="T0" y="T1"/>
              </a:cxn>
              <a:cxn ang="0">
                <a:pos x="T2" y="T3"/>
              </a:cxn>
              <a:cxn ang="0">
                <a:pos x="T4" y="T5"/>
              </a:cxn>
              <a:cxn ang="0">
                <a:pos x="T6" y="T7"/>
              </a:cxn>
              <a:cxn ang="0">
                <a:pos x="T8" y="T9"/>
              </a:cxn>
            </a:cxnLst>
            <a:rect l="0" t="0" r="r" b="b"/>
            <a:pathLst>
              <a:path w="598" h="815">
                <a:moveTo>
                  <a:pt x="194" y="0"/>
                </a:moveTo>
                <a:lnTo>
                  <a:pt x="194" y="0"/>
                </a:lnTo>
                <a:cubicBezTo>
                  <a:pt x="411" y="0"/>
                  <a:pt x="597" y="187"/>
                  <a:pt x="597" y="403"/>
                </a:cubicBezTo>
                <a:cubicBezTo>
                  <a:pt x="597" y="620"/>
                  <a:pt x="411" y="814"/>
                  <a:pt x="194" y="814"/>
                </a:cubicBezTo>
                <a:cubicBezTo>
                  <a:pt x="45" y="814"/>
                  <a:pt x="0" y="754"/>
                  <a:pt x="0" y="754"/>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83" name="Freeform 15">
            <a:extLst>
              <a:ext uri="{FF2B5EF4-FFF2-40B4-BE49-F238E27FC236}">
                <a16:creationId xmlns:a16="http://schemas.microsoft.com/office/drawing/2014/main" id="{4AFFAB0C-5A2F-400E-B7E4-0CD516B4428F}"/>
              </a:ext>
            </a:extLst>
          </p:cNvPr>
          <p:cNvSpPr>
            <a:spLocks noChangeArrowheads="1"/>
          </p:cNvSpPr>
          <p:nvPr/>
        </p:nvSpPr>
        <p:spPr bwMode="auto">
          <a:xfrm>
            <a:off x="9177396" y="1714522"/>
            <a:ext cx="199228" cy="200693"/>
          </a:xfrm>
          <a:custGeom>
            <a:avLst/>
            <a:gdLst>
              <a:gd name="T0" fmla="*/ 597 w 598"/>
              <a:gd name="T1" fmla="*/ 299 h 606"/>
              <a:gd name="T2" fmla="*/ 597 w 598"/>
              <a:gd name="T3" fmla="*/ 299 h 606"/>
              <a:gd name="T4" fmla="*/ 298 w 598"/>
              <a:gd name="T5" fmla="*/ 605 h 606"/>
              <a:gd name="T6" fmla="*/ 0 w 598"/>
              <a:gd name="T7" fmla="*/ 299 h 606"/>
              <a:gd name="T8" fmla="*/ 298 w 598"/>
              <a:gd name="T9" fmla="*/ 0 h 606"/>
              <a:gd name="T10" fmla="*/ 597 w 598"/>
              <a:gd name="T11" fmla="*/ 299 h 606"/>
            </a:gdLst>
            <a:ahLst/>
            <a:cxnLst>
              <a:cxn ang="0">
                <a:pos x="T0" y="T1"/>
              </a:cxn>
              <a:cxn ang="0">
                <a:pos x="T2" y="T3"/>
              </a:cxn>
              <a:cxn ang="0">
                <a:pos x="T4" y="T5"/>
              </a:cxn>
              <a:cxn ang="0">
                <a:pos x="T6" y="T7"/>
              </a:cxn>
              <a:cxn ang="0">
                <a:pos x="T8" y="T9"/>
              </a:cxn>
              <a:cxn ang="0">
                <a:pos x="T10" y="T11"/>
              </a:cxn>
            </a:cxnLst>
            <a:rect l="0" t="0" r="r" b="b"/>
            <a:pathLst>
              <a:path w="598" h="606">
                <a:moveTo>
                  <a:pt x="597" y="299"/>
                </a:moveTo>
                <a:lnTo>
                  <a:pt x="597" y="299"/>
                </a:lnTo>
                <a:cubicBezTo>
                  <a:pt x="597" y="471"/>
                  <a:pt x="462" y="605"/>
                  <a:pt x="298" y="605"/>
                </a:cubicBezTo>
                <a:cubicBezTo>
                  <a:pt x="134" y="605"/>
                  <a:pt x="0" y="471"/>
                  <a:pt x="0" y="299"/>
                </a:cubicBezTo>
                <a:cubicBezTo>
                  <a:pt x="0" y="135"/>
                  <a:pt x="134" y="0"/>
                  <a:pt x="298" y="0"/>
                </a:cubicBezTo>
                <a:cubicBezTo>
                  <a:pt x="462" y="0"/>
                  <a:pt x="597" y="135"/>
                  <a:pt x="597" y="29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84" name="Line 16">
            <a:extLst>
              <a:ext uri="{FF2B5EF4-FFF2-40B4-BE49-F238E27FC236}">
                <a16:creationId xmlns:a16="http://schemas.microsoft.com/office/drawing/2014/main" id="{86BB42B1-C162-40FC-B5DE-4D8BE4CABE10}"/>
              </a:ext>
            </a:extLst>
          </p:cNvPr>
          <p:cNvSpPr>
            <a:spLocks noChangeShapeType="1"/>
          </p:cNvSpPr>
          <p:nvPr/>
        </p:nvSpPr>
        <p:spPr bwMode="auto">
          <a:xfrm>
            <a:off x="9277009" y="1945978"/>
            <a:ext cx="1466" cy="49807"/>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85" name="Line 17">
            <a:extLst>
              <a:ext uri="{FF2B5EF4-FFF2-40B4-BE49-F238E27FC236}">
                <a16:creationId xmlns:a16="http://schemas.microsoft.com/office/drawing/2014/main" id="{78F4ECA2-F4B4-4816-B318-3AAB40F61258}"/>
              </a:ext>
            </a:extLst>
          </p:cNvPr>
          <p:cNvSpPr>
            <a:spLocks noChangeShapeType="1"/>
          </p:cNvSpPr>
          <p:nvPr/>
        </p:nvSpPr>
        <p:spPr bwMode="auto">
          <a:xfrm>
            <a:off x="9227203" y="1989926"/>
            <a:ext cx="99614"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nvGrpSpPr>
          <p:cNvPr id="486" name="Group 4">
            <a:extLst>
              <a:ext uri="{FF2B5EF4-FFF2-40B4-BE49-F238E27FC236}">
                <a16:creationId xmlns:a16="http://schemas.microsoft.com/office/drawing/2014/main" id="{13F5068C-6264-4FCA-839E-2F89EC86D3CC}"/>
              </a:ext>
            </a:extLst>
          </p:cNvPr>
          <p:cNvGrpSpPr/>
          <p:nvPr/>
        </p:nvGrpSpPr>
        <p:grpSpPr>
          <a:xfrm>
            <a:off x="9760430" y="1710127"/>
            <a:ext cx="310561" cy="250501"/>
            <a:chOff x="19517684" y="3211903"/>
            <a:chExt cx="621122" cy="501001"/>
          </a:xfrm>
        </p:grpSpPr>
        <p:sp>
          <p:nvSpPr>
            <p:cNvPr id="487" name="Freeform 18">
              <a:extLst>
                <a:ext uri="{FF2B5EF4-FFF2-40B4-BE49-F238E27FC236}">
                  <a16:creationId xmlns:a16="http://schemas.microsoft.com/office/drawing/2014/main" id="{E32BC546-7E77-476B-911E-C88931A95557}"/>
                </a:ext>
              </a:extLst>
            </p:cNvPr>
            <p:cNvSpPr>
              <a:spLocks noChangeArrowheads="1"/>
            </p:cNvSpPr>
            <p:nvPr/>
          </p:nvSpPr>
          <p:spPr bwMode="auto">
            <a:xfrm>
              <a:off x="19784300" y="3291010"/>
              <a:ext cx="79104" cy="79104"/>
            </a:xfrm>
            <a:custGeom>
              <a:avLst/>
              <a:gdLst>
                <a:gd name="T0" fmla="*/ 119 w 120"/>
                <a:gd name="T1" fmla="*/ 60 h 120"/>
                <a:gd name="T2" fmla="*/ 119 w 120"/>
                <a:gd name="T3" fmla="*/ 60 h 120"/>
                <a:gd name="T4" fmla="*/ 60 w 120"/>
                <a:gd name="T5" fmla="*/ 0 h 120"/>
                <a:gd name="T6" fmla="*/ 0 w 120"/>
                <a:gd name="T7" fmla="*/ 60 h 120"/>
                <a:gd name="T8" fmla="*/ 60 w 120"/>
                <a:gd name="T9" fmla="*/ 119 h 120"/>
                <a:gd name="T10" fmla="*/ 119 w 120"/>
                <a:gd name="T11" fmla="*/ 60 h 120"/>
              </a:gdLst>
              <a:ahLst/>
              <a:cxnLst>
                <a:cxn ang="0">
                  <a:pos x="T0" y="T1"/>
                </a:cxn>
                <a:cxn ang="0">
                  <a:pos x="T2" y="T3"/>
                </a:cxn>
                <a:cxn ang="0">
                  <a:pos x="T4" y="T5"/>
                </a:cxn>
                <a:cxn ang="0">
                  <a:pos x="T6" y="T7"/>
                </a:cxn>
                <a:cxn ang="0">
                  <a:pos x="T8" y="T9"/>
                </a:cxn>
                <a:cxn ang="0">
                  <a:pos x="T10" y="T11"/>
                </a:cxn>
              </a:cxnLst>
              <a:rect l="0" t="0" r="r" b="b"/>
              <a:pathLst>
                <a:path w="120" h="120">
                  <a:moveTo>
                    <a:pt x="119" y="60"/>
                  </a:moveTo>
                  <a:lnTo>
                    <a:pt x="119" y="60"/>
                  </a:lnTo>
                  <a:cubicBezTo>
                    <a:pt x="119" y="30"/>
                    <a:pt x="97" y="0"/>
                    <a:pt x="60" y="0"/>
                  </a:cubicBezTo>
                  <a:cubicBezTo>
                    <a:pt x="30" y="0"/>
                    <a:pt x="0" y="30"/>
                    <a:pt x="0" y="60"/>
                  </a:cubicBezTo>
                  <a:cubicBezTo>
                    <a:pt x="0" y="97"/>
                    <a:pt x="30" y="119"/>
                    <a:pt x="60" y="119"/>
                  </a:cubicBezTo>
                  <a:cubicBezTo>
                    <a:pt x="97" y="119"/>
                    <a:pt x="119" y="97"/>
                    <a:pt x="119" y="6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88" name="Freeform 19">
              <a:extLst>
                <a:ext uri="{FF2B5EF4-FFF2-40B4-BE49-F238E27FC236}">
                  <a16:creationId xmlns:a16="http://schemas.microsoft.com/office/drawing/2014/main" id="{743E8ED9-CA9E-448A-B9EE-184A21F3C26F}"/>
                </a:ext>
              </a:extLst>
            </p:cNvPr>
            <p:cNvSpPr>
              <a:spLocks noChangeArrowheads="1"/>
            </p:cNvSpPr>
            <p:nvPr/>
          </p:nvSpPr>
          <p:spPr bwMode="auto">
            <a:xfrm>
              <a:off x="19693474" y="3211903"/>
              <a:ext cx="263684" cy="401387"/>
            </a:xfrm>
            <a:custGeom>
              <a:avLst/>
              <a:gdLst>
                <a:gd name="T0" fmla="*/ 389 w 397"/>
                <a:gd name="T1" fmla="*/ 209 h 605"/>
                <a:gd name="T2" fmla="*/ 389 w 397"/>
                <a:gd name="T3" fmla="*/ 209 h 605"/>
                <a:gd name="T4" fmla="*/ 195 w 397"/>
                <a:gd name="T5" fmla="*/ 0 h 605"/>
                <a:gd name="T6" fmla="*/ 0 w 397"/>
                <a:gd name="T7" fmla="*/ 209 h 605"/>
                <a:gd name="T8" fmla="*/ 195 w 397"/>
                <a:gd name="T9" fmla="*/ 604 h 605"/>
                <a:gd name="T10" fmla="*/ 389 w 397"/>
                <a:gd name="T11" fmla="*/ 209 h 605"/>
              </a:gdLst>
              <a:ahLst/>
              <a:cxnLst>
                <a:cxn ang="0">
                  <a:pos x="T0" y="T1"/>
                </a:cxn>
                <a:cxn ang="0">
                  <a:pos x="T2" y="T3"/>
                </a:cxn>
                <a:cxn ang="0">
                  <a:pos x="T4" y="T5"/>
                </a:cxn>
                <a:cxn ang="0">
                  <a:pos x="T6" y="T7"/>
                </a:cxn>
                <a:cxn ang="0">
                  <a:pos x="T8" y="T9"/>
                </a:cxn>
                <a:cxn ang="0">
                  <a:pos x="T10" y="T11"/>
                </a:cxn>
              </a:cxnLst>
              <a:rect l="0" t="0" r="r" b="b"/>
              <a:pathLst>
                <a:path w="397" h="605">
                  <a:moveTo>
                    <a:pt x="389" y="209"/>
                  </a:moveTo>
                  <a:lnTo>
                    <a:pt x="389" y="209"/>
                  </a:lnTo>
                  <a:cubicBezTo>
                    <a:pt x="389" y="97"/>
                    <a:pt x="307" y="0"/>
                    <a:pt x="195" y="0"/>
                  </a:cubicBezTo>
                  <a:cubicBezTo>
                    <a:pt x="90" y="0"/>
                    <a:pt x="0" y="97"/>
                    <a:pt x="0" y="209"/>
                  </a:cubicBezTo>
                  <a:cubicBezTo>
                    <a:pt x="0" y="358"/>
                    <a:pt x="195" y="604"/>
                    <a:pt x="195" y="604"/>
                  </a:cubicBezTo>
                  <a:cubicBezTo>
                    <a:pt x="195" y="604"/>
                    <a:pt x="396" y="358"/>
                    <a:pt x="389" y="20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89" name="Freeform 20">
              <a:extLst>
                <a:ext uri="{FF2B5EF4-FFF2-40B4-BE49-F238E27FC236}">
                  <a16:creationId xmlns:a16="http://schemas.microsoft.com/office/drawing/2014/main" id="{A341E7F6-E539-484B-A6B6-1B1A38DED067}"/>
                </a:ext>
              </a:extLst>
            </p:cNvPr>
            <p:cNvSpPr>
              <a:spLocks noChangeArrowheads="1"/>
            </p:cNvSpPr>
            <p:nvPr/>
          </p:nvSpPr>
          <p:spPr bwMode="auto">
            <a:xfrm>
              <a:off x="19517684" y="3507816"/>
              <a:ext cx="621122" cy="205088"/>
            </a:xfrm>
            <a:custGeom>
              <a:avLst/>
              <a:gdLst>
                <a:gd name="T0" fmla="*/ 298 w 934"/>
                <a:gd name="T1" fmla="*/ 0 h 307"/>
                <a:gd name="T2" fmla="*/ 164 w 934"/>
                <a:gd name="T3" fmla="*/ 0 h 307"/>
                <a:gd name="T4" fmla="*/ 0 w 934"/>
                <a:gd name="T5" fmla="*/ 306 h 307"/>
                <a:gd name="T6" fmla="*/ 463 w 934"/>
                <a:gd name="T7" fmla="*/ 306 h 307"/>
                <a:gd name="T8" fmla="*/ 933 w 934"/>
                <a:gd name="T9" fmla="*/ 306 h 307"/>
                <a:gd name="T10" fmla="*/ 769 w 934"/>
                <a:gd name="T11" fmla="*/ 0 h 307"/>
                <a:gd name="T12" fmla="*/ 627 w 934"/>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934" h="307">
                  <a:moveTo>
                    <a:pt x="298" y="0"/>
                  </a:moveTo>
                  <a:lnTo>
                    <a:pt x="164" y="0"/>
                  </a:lnTo>
                  <a:lnTo>
                    <a:pt x="0" y="306"/>
                  </a:lnTo>
                  <a:lnTo>
                    <a:pt x="463" y="306"/>
                  </a:lnTo>
                  <a:lnTo>
                    <a:pt x="933" y="306"/>
                  </a:lnTo>
                  <a:lnTo>
                    <a:pt x="769" y="0"/>
                  </a:lnTo>
                  <a:lnTo>
                    <a:pt x="627"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sp>
        <p:nvSpPr>
          <p:cNvPr id="490" name="Freeform 21">
            <a:extLst>
              <a:ext uri="{FF2B5EF4-FFF2-40B4-BE49-F238E27FC236}">
                <a16:creationId xmlns:a16="http://schemas.microsoft.com/office/drawing/2014/main" id="{CB5BE95A-3756-4E1F-A02E-845B7BD33092}"/>
              </a:ext>
            </a:extLst>
          </p:cNvPr>
          <p:cNvSpPr>
            <a:spLocks noChangeArrowheads="1"/>
          </p:cNvSpPr>
          <p:nvPr/>
        </p:nvSpPr>
        <p:spPr bwMode="auto">
          <a:xfrm>
            <a:off x="10503140" y="1735031"/>
            <a:ext cx="199228" cy="60061"/>
          </a:xfrm>
          <a:custGeom>
            <a:avLst/>
            <a:gdLst>
              <a:gd name="T0" fmla="*/ 493 w 598"/>
              <a:gd name="T1" fmla="*/ 179 h 180"/>
              <a:gd name="T2" fmla="*/ 0 w 598"/>
              <a:gd name="T3" fmla="*/ 179 h 180"/>
              <a:gd name="T4" fmla="*/ 0 w 598"/>
              <a:gd name="T5" fmla="*/ 0 h 180"/>
              <a:gd name="T6" fmla="*/ 493 w 598"/>
              <a:gd name="T7" fmla="*/ 0 h 180"/>
              <a:gd name="T8" fmla="*/ 597 w 598"/>
              <a:gd name="T9" fmla="*/ 90 h 180"/>
              <a:gd name="T10" fmla="*/ 493 w 598"/>
              <a:gd name="T11" fmla="*/ 179 h 180"/>
            </a:gdLst>
            <a:ahLst/>
            <a:cxnLst>
              <a:cxn ang="0">
                <a:pos x="T0" y="T1"/>
              </a:cxn>
              <a:cxn ang="0">
                <a:pos x="T2" y="T3"/>
              </a:cxn>
              <a:cxn ang="0">
                <a:pos x="T4" y="T5"/>
              </a:cxn>
              <a:cxn ang="0">
                <a:pos x="T6" y="T7"/>
              </a:cxn>
              <a:cxn ang="0">
                <a:pos x="T8" y="T9"/>
              </a:cxn>
              <a:cxn ang="0">
                <a:pos x="T10" y="T11"/>
              </a:cxn>
            </a:cxnLst>
            <a:rect l="0" t="0" r="r" b="b"/>
            <a:pathLst>
              <a:path w="598" h="180">
                <a:moveTo>
                  <a:pt x="493" y="179"/>
                </a:moveTo>
                <a:lnTo>
                  <a:pt x="0" y="179"/>
                </a:lnTo>
                <a:lnTo>
                  <a:pt x="0" y="0"/>
                </a:lnTo>
                <a:lnTo>
                  <a:pt x="493" y="0"/>
                </a:lnTo>
                <a:lnTo>
                  <a:pt x="597" y="90"/>
                </a:lnTo>
                <a:lnTo>
                  <a:pt x="493" y="17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91" name="Freeform 22">
            <a:extLst>
              <a:ext uri="{FF2B5EF4-FFF2-40B4-BE49-F238E27FC236}">
                <a16:creationId xmlns:a16="http://schemas.microsoft.com/office/drawing/2014/main" id="{F33BBEE5-ADE8-4974-9E30-0BEF3EC56A0F}"/>
              </a:ext>
            </a:extLst>
          </p:cNvPr>
          <p:cNvSpPr>
            <a:spLocks noChangeArrowheads="1"/>
          </p:cNvSpPr>
          <p:nvPr/>
        </p:nvSpPr>
        <p:spPr bwMode="auto">
          <a:xfrm>
            <a:off x="10402061" y="1814136"/>
            <a:ext cx="200694" cy="60061"/>
          </a:xfrm>
          <a:custGeom>
            <a:avLst/>
            <a:gdLst>
              <a:gd name="T0" fmla="*/ 112 w 606"/>
              <a:gd name="T1" fmla="*/ 0 h 180"/>
              <a:gd name="T2" fmla="*/ 605 w 606"/>
              <a:gd name="T3" fmla="*/ 0 h 180"/>
              <a:gd name="T4" fmla="*/ 605 w 606"/>
              <a:gd name="T5" fmla="*/ 179 h 180"/>
              <a:gd name="T6" fmla="*/ 112 w 606"/>
              <a:gd name="T7" fmla="*/ 179 h 180"/>
              <a:gd name="T8" fmla="*/ 0 w 606"/>
              <a:gd name="T9" fmla="*/ 90 h 180"/>
              <a:gd name="T10" fmla="*/ 112 w 606"/>
              <a:gd name="T11" fmla="*/ 0 h 180"/>
            </a:gdLst>
            <a:ahLst/>
            <a:cxnLst>
              <a:cxn ang="0">
                <a:pos x="T0" y="T1"/>
              </a:cxn>
              <a:cxn ang="0">
                <a:pos x="T2" y="T3"/>
              </a:cxn>
              <a:cxn ang="0">
                <a:pos x="T4" y="T5"/>
              </a:cxn>
              <a:cxn ang="0">
                <a:pos x="T6" y="T7"/>
              </a:cxn>
              <a:cxn ang="0">
                <a:pos x="T8" y="T9"/>
              </a:cxn>
              <a:cxn ang="0">
                <a:pos x="T10" y="T11"/>
              </a:cxn>
            </a:cxnLst>
            <a:rect l="0" t="0" r="r" b="b"/>
            <a:pathLst>
              <a:path w="606" h="180">
                <a:moveTo>
                  <a:pt x="112" y="0"/>
                </a:moveTo>
                <a:lnTo>
                  <a:pt x="605" y="0"/>
                </a:lnTo>
                <a:lnTo>
                  <a:pt x="605" y="179"/>
                </a:lnTo>
                <a:lnTo>
                  <a:pt x="112" y="179"/>
                </a:lnTo>
                <a:lnTo>
                  <a:pt x="0" y="90"/>
                </a:lnTo>
                <a:lnTo>
                  <a:pt x="112"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92" name="Line 23">
            <a:extLst>
              <a:ext uri="{FF2B5EF4-FFF2-40B4-BE49-F238E27FC236}">
                <a16:creationId xmlns:a16="http://schemas.microsoft.com/office/drawing/2014/main" id="{F35D719E-46C9-44AA-904B-FC4FC1F182E1}"/>
              </a:ext>
            </a:extLst>
          </p:cNvPr>
          <p:cNvSpPr>
            <a:spLocks noChangeShapeType="1"/>
          </p:cNvSpPr>
          <p:nvPr/>
        </p:nvSpPr>
        <p:spPr bwMode="auto">
          <a:xfrm>
            <a:off x="10552948" y="1872732"/>
            <a:ext cx="1465" cy="121587"/>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93" name="Line 24">
            <a:extLst>
              <a:ext uri="{FF2B5EF4-FFF2-40B4-BE49-F238E27FC236}">
                <a16:creationId xmlns:a16="http://schemas.microsoft.com/office/drawing/2014/main" id="{CE19ADEB-7FD2-4F07-9AD6-EDBE1FF87590}"/>
              </a:ext>
            </a:extLst>
          </p:cNvPr>
          <p:cNvSpPr>
            <a:spLocks noChangeShapeType="1"/>
          </p:cNvSpPr>
          <p:nvPr/>
        </p:nvSpPr>
        <p:spPr bwMode="auto">
          <a:xfrm flipV="1">
            <a:off x="10552948" y="1792162"/>
            <a:ext cx="1465" cy="23438"/>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94" name="Line 25">
            <a:extLst>
              <a:ext uri="{FF2B5EF4-FFF2-40B4-BE49-F238E27FC236}">
                <a16:creationId xmlns:a16="http://schemas.microsoft.com/office/drawing/2014/main" id="{3EB7C997-3678-4702-BA24-1810B8C203B3}"/>
              </a:ext>
            </a:extLst>
          </p:cNvPr>
          <p:cNvSpPr>
            <a:spLocks noChangeShapeType="1"/>
          </p:cNvSpPr>
          <p:nvPr/>
        </p:nvSpPr>
        <p:spPr bwMode="auto">
          <a:xfrm flipV="1">
            <a:off x="10552948" y="1708662"/>
            <a:ext cx="1465" cy="27833"/>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95" name="Line 26">
            <a:extLst>
              <a:ext uri="{FF2B5EF4-FFF2-40B4-BE49-F238E27FC236}">
                <a16:creationId xmlns:a16="http://schemas.microsoft.com/office/drawing/2014/main" id="{4B865E5D-34FC-4D49-8CF0-04803A19A090}"/>
              </a:ext>
            </a:extLst>
          </p:cNvPr>
          <p:cNvSpPr>
            <a:spLocks noChangeShapeType="1"/>
          </p:cNvSpPr>
          <p:nvPr/>
        </p:nvSpPr>
        <p:spPr bwMode="auto">
          <a:xfrm>
            <a:off x="10513395" y="1989926"/>
            <a:ext cx="79105"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nvGrpSpPr>
          <p:cNvPr id="496" name="Group 6">
            <a:extLst>
              <a:ext uri="{FF2B5EF4-FFF2-40B4-BE49-F238E27FC236}">
                <a16:creationId xmlns:a16="http://schemas.microsoft.com/office/drawing/2014/main" id="{6DCFB44B-47E2-4BA0-9B4B-0569FBEBACDF}"/>
              </a:ext>
            </a:extLst>
          </p:cNvPr>
          <p:cNvGrpSpPr/>
          <p:nvPr/>
        </p:nvGrpSpPr>
        <p:grpSpPr>
          <a:xfrm>
            <a:off x="11034903" y="1679364"/>
            <a:ext cx="313491" cy="310561"/>
            <a:chOff x="22066630" y="3150377"/>
            <a:chExt cx="626982" cy="621122"/>
          </a:xfrm>
        </p:grpSpPr>
        <p:sp>
          <p:nvSpPr>
            <p:cNvPr id="497" name="Freeform 27">
              <a:extLst>
                <a:ext uri="{FF2B5EF4-FFF2-40B4-BE49-F238E27FC236}">
                  <a16:creationId xmlns:a16="http://schemas.microsoft.com/office/drawing/2014/main" id="{4637A6E4-17C4-4E9D-9499-A3103E891FD2}"/>
                </a:ext>
              </a:extLst>
            </p:cNvPr>
            <p:cNvSpPr>
              <a:spLocks noChangeArrowheads="1"/>
            </p:cNvSpPr>
            <p:nvPr/>
          </p:nvSpPr>
          <p:spPr bwMode="auto">
            <a:xfrm>
              <a:off x="22069559" y="3150377"/>
              <a:ext cx="621122" cy="621122"/>
            </a:xfrm>
            <a:custGeom>
              <a:avLst/>
              <a:gdLst>
                <a:gd name="T0" fmla="*/ 463 w 934"/>
                <a:gd name="T1" fmla="*/ 0 h 934"/>
                <a:gd name="T2" fmla="*/ 463 w 934"/>
                <a:gd name="T3" fmla="*/ 0 h 934"/>
                <a:gd name="T4" fmla="*/ 933 w 934"/>
                <a:gd name="T5" fmla="*/ 463 h 934"/>
                <a:gd name="T6" fmla="*/ 463 w 934"/>
                <a:gd name="T7" fmla="*/ 933 h 934"/>
                <a:gd name="T8" fmla="*/ 0 w 934"/>
                <a:gd name="T9" fmla="*/ 463 h 934"/>
                <a:gd name="T10" fmla="*/ 463 w 934"/>
                <a:gd name="T11" fmla="*/ 0 h 934"/>
              </a:gdLst>
              <a:ahLst/>
              <a:cxnLst>
                <a:cxn ang="0">
                  <a:pos x="T0" y="T1"/>
                </a:cxn>
                <a:cxn ang="0">
                  <a:pos x="T2" y="T3"/>
                </a:cxn>
                <a:cxn ang="0">
                  <a:pos x="T4" y="T5"/>
                </a:cxn>
                <a:cxn ang="0">
                  <a:pos x="T6" y="T7"/>
                </a:cxn>
                <a:cxn ang="0">
                  <a:pos x="T8" y="T9"/>
                </a:cxn>
                <a:cxn ang="0">
                  <a:pos x="T10" y="T11"/>
                </a:cxn>
              </a:cxnLst>
              <a:rect l="0" t="0" r="r" b="b"/>
              <a:pathLst>
                <a:path w="934" h="934">
                  <a:moveTo>
                    <a:pt x="463" y="0"/>
                  </a:moveTo>
                  <a:lnTo>
                    <a:pt x="463" y="0"/>
                  </a:lnTo>
                  <a:cubicBezTo>
                    <a:pt x="724" y="0"/>
                    <a:pt x="933" y="209"/>
                    <a:pt x="933" y="463"/>
                  </a:cubicBezTo>
                  <a:cubicBezTo>
                    <a:pt x="933" y="724"/>
                    <a:pt x="724" y="933"/>
                    <a:pt x="463" y="933"/>
                  </a:cubicBezTo>
                  <a:cubicBezTo>
                    <a:pt x="209" y="933"/>
                    <a:pt x="0" y="724"/>
                    <a:pt x="0" y="463"/>
                  </a:cubicBezTo>
                  <a:cubicBezTo>
                    <a:pt x="0" y="209"/>
                    <a:pt x="209" y="0"/>
                    <a:pt x="463" y="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498" name="Line 28">
              <a:extLst>
                <a:ext uri="{FF2B5EF4-FFF2-40B4-BE49-F238E27FC236}">
                  <a16:creationId xmlns:a16="http://schemas.microsoft.com/office/drawing/2014/main" id="{7EF44936-3BBD-49B5-99EE-CFC87454F076}"/>
                </a:ext>
              </a:extLst>
            </p:cNvPr>
            <p:cNvSpPr>
              <a:spLocks noChangeShapeType="1"/>
            </p:cNvSpPr>
            <p:nvPr/>
          </p:nvSpPr>
          <p:spPr bwMode="auto">
            <a:xfrm>
              <a:off x="22377189" y="3150377"/>
              <a:ext cx="2931" cy="621122"/>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499" name="Line 29">
              <a:extLst>
                <a:ext uri="{FF2B5EF4-FFF2-40B4-BE49-F238E27FC236}">
                  <a16:creationId xmlns:a16="http://schemas.microsoft.com/office/drawing/2014/main" id="{1FCC6E86-1B6C-4C90-9D6E-1F02DBFFEA0F}"/>
                </a:ext>
              </a:extLst>
            </p:cNvPr>
            <p:cNvSpPr>
              <a:spLocks noChangeShapeType="1"/>
            </p:cNvSpPr>
            <p:nvPr/>
          </p:nvSpPr>
          <p:spPr bwMode="auto">
            <a:xfrm flipH="1">
              <a:off x="22066630" y="3458007"/>
              <a:ext cx="626982" cy="2931"/>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00" name="Freeform 30">
              <a:extLst>
                <a:ext uri="{FF2B5EF4-FFF2-40B4-BE49-F238E27FC236}">
                  <a16:creationId xmlns:a16="http://schemas.microsoft.com/office/drawing/2014/main" id="{9938F3B7-B8C4-49A2-A81C-EB6FBBD94989}"/>
                </a:ext>
              </a:extLst>
            </p:cNvPr>
            <p:cNvSpPr>
              <a:spLocks noChangeArrowheads="1"/>
            </p:cNvSpPr>
            <p:nvPr/>
          </p:nvSpPr>
          <p:spPr bwMode="auto">
            <a:xfrm>
              <a:off x="22218979" y="3150377"/>
              <a:ext cx="140631" cy="621122"/>
            </a:xfrm>
            <a:custGeom>
              <a:avLst/>
              <a:gdLst>
                <a:gd name="T0" fmla="*/ 209 w 210"/>
                <a:gd name="T1" fmla="*/ 0 h 934"/>
                <a:gd name="T2" fmla="*/ 209 w 210"/>
                <a:gd name="T3" fmla="*/ 0 h 934"/>
                <a:gd name="T4" fmla="*/ 0 w 210"/>
                <a:gd name="T5" fmla="*/ 463 h 934"/>
                <a:gd name="T6" fmla="*/ 209 w 210"/>
                <a:gd name="T7" fmla="*/ 933 h 934"/>
              </a:gdLst>
              <a:ahLst/>
              <a:cxnLst>
                <a:cxn ang="0">
                  <a:pos x="T0" y="T1"/>
                </a:cxn>
                <a:cxn ang="0">
                  <a:pos x="T2" y="T3"/>
                </a:cxn>
                <a:cxn ang="0">
                  <a:pos x="T4" y="T5"/>
                </a:cxn>
                <a:cxn ang="0">
                  <a:pos x="T6" y="T7"/>
                </a:cxn>
              </a:cxnLst>
              <a:rect l="0" t="0" r="r" b="b"/>
              <a:pathLst>
                <a:path w="210" h="934">
                  <a:moveTo>
                    <a:pt x="209" y="0"/>
                  </a:moveTo>
                  <a:lnTo>
                    <a:pt x="209" y="0"/>
                  </a:lnTo>
                  <a:cubicBezTo>
                    <a:pt x="209" y="0"/>
                    <a:pt x="0" y="164"/>
                    <a:pt x="0" y="463"/>
                  </a:cubicBezTo>
                  <a:cubicBezTo>
                    <a:pt x="0" y="769"/>
                    <a:pt x="209" y="933"/>
                    <a:pt x="209" y="933"/>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01" name="Freeform 31">
              <a:extLst>
                <a:ext uri="{FF2B5EF4-FFF2-40B4-BE49-F238E27FC236}">
                  <a16:creationId xmlns:a16="http://schemas.microsoft.com/office/drawing/2014/main" id="{3146163C-C861-4B17-878C-85C78F1A026B}"/>
                </a:ext>
              </a:extLst>
            </p:cNvPr>
            <p:cNvSpPr>
              <a:spLocks noChangeArrowheads="1"/>
            </p:cNvSpPr>
            <p:nvPr/>
          </p:nvSpPr>
          <p:spPr bwMode="auto">
            <a:xfrm>
              <a:off x="22397700" y="3150377"/>
              <a:ext cx="140631" cy="621122"/>
            </a:xfrm>
            <a:custGeom>
              <a:avLst/>
              <a:gdLst>
                <a:gd name="T0" fmla="*/ 0 w 210"/>
                <a:gd name="T1" fmla="*/ 0 h 934"/>
                <a:gd name="T2" fmla="*/ 0 w 210"/>
                <a:gd name="T3" fmla="*/ 0 h 934"/>
                <a:gd name="T4" fmla="*/ 209 w 210"/>
                <a:gd name="T5" fmla="*/ 463 h 934"/>
                <a:gd name="T6" fmla="*/ 0 w 210"/>
                <a:gd name="T7" fmla="*/ 933 h 934"/>
              </a:gdLst>
              <a:ahLst/>
              <a:cxnLst>
                <a:cxn ang="0">
                  <a:pos x="T0" y="T1"/>
                </a:cxn>
                <a:cxn ang="0">
                  <a:pos x="T2" y="T3"/>
                </a:cxn>
                <a:cxn ang="0">
                  <a:pos x="T4" y="T5"/>
                </a:cxn>
                <a:cxn ang="0">
                  <a:pos x="T6" y="T7"/>
                </a:cxn>
              </a:cxnLst>
              <a:rect l="0" t="0" r="r" b="b"/>
              <a:pathLst>
                <a:path w="210" h="934">
                  <a:moveTo>
                    <a:pt x="0" y="0"/>
                  </a:moveTo>
                  <a:lnTo>
                    <a:pt x="0" y="0"/>
                  </a:lnTo>
                  <a:cubicBezTo>
                    <a:pt x="0" y="0"/>
                    <a:pt x="209" y="164"/>
                    <a:pt x="209" y="463"/>
                  </a:cubicBezTo>
                  <a:cubicBezTo>
                    <a:pt x="209" y="769"/>
                    <a:pt x="0" y="933"/>
                    <a:pt x="0" y="933"/>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02" name="Freeform 32">
              <a:extLst>
                <a:ext uri="{FF2B5EF4-FFF2-40B4-BE49-F238E27FC236}">
                  <a16:creationId xmlns:a16="http://schemas.microsoft.com/office/drawing/2014/main" id="{18372ECD-FB6A-40AF-9976-F01BB37DCD7B}"/>
                </a:ext>
              </a:extLst>
            </p:cNvPr>
            <p:cNvSpPr>
              <a:spLocks noChangeArrowheads="1"/>
            </p:cNvSpPr>
            <p:nvPr/>
          </p:nvSpPr>
          <p:spPr bwMode="auto">
            <a:xfrm>
              <a:off x="22139875" y="3261712"/>
              <a:ext cx="480490" cy="99613"/>
            </a:xfrm>
            <a:custGeom>
              <a:avLst/>
              <a:gdLst>
                <a:gd name="T0" fmla="*/ 0 w 725"/>
                <a:gd name="T1" fmla="*/ 0 h 150"/>
                <a:gd name="T2" fmla="*/ 0 w 725"/>
                <a:gd name="T3" fmla="*/ 0 h 150"/>
                <a:gd name="T4" fmla="*/ 358 w 725"/>
                <a:gd name="T5" fmla="*/ 149 h 150"/>
                <a:gd name="T6" fmla="*/ 724 w 725"/>
                <a:gd name="T7" fmla="*/ 0 h 150"/>
              </a:gdLst>
              <a:ahLst/>
              <a:cxnLst>
                <a:cxn ang="0">
                  <a:pos x="T0" y="T1"/>
                </a:cxn>
                <a:cxn ang="0">
                  <a:pos x="T2" y="T3"/>
                </a:cxn>
                <a:cxn ang="0">
                  <a:pos x="T4" y="T5"/>
                </a:cxn>
                <a:cxn ang="0">
                  <a:pos x="T6" y="T7"/>
                </a:cxn>
              </a:cxnLst>
              <a:rect l="0" t="0" r="r" b="b"/>
              <a:pathLst>
                <a:path w="725" h="150">
                  <a:moveTo>
                    <a:pt x="0" y="0"/>
                  </a:moveTo>
                  <a:lnTo>
                    <a:pt x="0" y="0"/>
                  </a:lnTo>
                  <a:cubicBezTo>
                    <a:pt x="0" y="0"/>
                    <a:pt x="74" y="149"/>
                    <a:pt x="358" y="149"/>
                  </a:cubicBezTo>
                  <a:cubicBezTo>
                    <a:pt x="649" y="149"/>
                    <a:pt x="724" y="0"/>
                    <a:pt x="724" y="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03" name="Freeform 33">
              <a:extLst>
                <a:ext uri="{FF2B5EF4-FFF2-40B4-BE49-F238E27FC236}">
                  <a16:creationId xmlns:a16="http://schemas.microsoft.com/office/drawing/2014/main" id="{7D610C1C-826E-46D1-B6D9-3B78BA8051D0}"/>
                </a:ext>
              </a:extLst>
            </p:cNvPr>
            <p:cNvSpPr>
              <a:spLocks noChangeArrowheads="1"/>
            </p:cNvSpPr>
            <p:nvPr/>
          </p:nvSpPr>
          <p:spPr bwMode="auto">
            <a:xfrm>
              <a:off x="22139875" y="3563484"/>
              <a:ext cx="480490" cy="99613"/>
            </a:xfrm>
            <a:custGeom>
              <a:avLst/>
              <a:gdLst>
                <a:gd name="T0" fmla="*/ 0 w 725"/>
                <a:gd name="T1" fmla="*/ 149 h 150"/>
                <a:gd name="T2" fmla="*/ 0 w 725"/>
                <a:gd name="T3" fmla="*/ 149 h 150"/>
                <a:gd name="T4" fmla="*/ 358 w 725"/>
                <a:gd name="T5" fmla="*/ 0 h 150"/>
                <a:gd name="T6" fmla="*/ 724 w 725"/>
                <a:gd name="T7" fmla="*/ 149 h 150"/>
              </a:gdLst>
              <a:ahLst/>
              <a:cxnLst>
                <a:cxn ang="0">
                  <a:pos x="T0" y="T1"/>
                </a:cxn>
                <a:cxn ang="0">
                  <a:pos x="T2" y="T3"/>
                </a:cxn>
                <a:cxn ang="0">
                  <a:pos x="T4" y="T5"/>
                </a:cxn>
                <a:cxn ang="0">
                  <a:pos x="T6" y="T7"/>
                </a:cxn>
              </a:cxnLst>
              <a:rect l="0" t="0" r="r" b="b"/>
              <a:pathLst>
                <a:path w="725" h="150">
                  <a:moveTo>
                    <a:pt x="0" y="149"/>
                  </a:moveTo>
                  <a:lnTo>
                    <a:pt x="0" y="149"/>
                  </a:lnTo>
                  <a:cubicBezTo>
                    <a:pt x="0" y="149"/>
                    <a:pt x="74" y="0"/>
                    <a:pt x="358" y="0"/>
                  </a:cubicBezTo>
                  <a:cubicBezTo>
                    <a:pt x="649" y="0"/>
                    <a:pt x="724" y="149"/>
                    <a:pt x="724" y="14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sp>
        <p:nvSpPr>
          <p:cNvPr id="504" name="Freeform 34">
            <a:extLst>
              <a:ext uri="{FF2B5EF4-FFF2-40B4-BE49-F238E27FC236}">
                <a16:creationId xmlns:a16="http://schemas.microsoft.com/office/drawing/2014/main" id="{2C51C390-0B40-4217-8AA6-E6BBDCDE3068}"/>
              </a:ext>
            </a:extLst>
          </p:cNvPr>
          <p:cNvSpPr>
            <a:spLocks noChangeArrowheads="1"/>
          </p:cNvSpPr>
          <p:nvPr/>
        </p:nvSpPr>
        <p:spPr bwMode="auto">
          <a:xfrm>
            <a:off x="7190978" y="2301950"/>
            <a:ext cx="339859" cy="339859"/>
          </a:xfrm>
          <a:custGeom>
            <a:avLst/>
            <a:gdLst>
              <a:gd name="T0" fmla="*/ 837 w 1024"/>
              <a:gd name="T1" fmla="*/ 186 h 1023"/>
              <a:gd name="T2" fmla="*/ 837 w 1024"/>
              <a:gd name="T3" fmla="*/ 186 h 1023"/>
              <a:gd name="T4" fmla="*/ 837 w 1024"/>
              <a:gd name="T5" fmla="*/ 843 h 1023"/>
              <a:gd name="T6" fmla="*/ 180 w 1024"/>
              <a:gd name="T7" fmla="*/ 843 h 1023"/>
              <a:gd name="T8" fmla="*/ 180 w 1024"/>
              <a:gd name="T9" fmla="*/ 186 h 1023"/>
              <a:gd name="T10" fmla="*/ 837 w 1024"/>
              <a:gd name="T11" fmla="*/ 186 h 1023"/>
            </a:gdLst>
            <a:ahLst/>
            <a:cxnLst>
              <a:cxn ang="0">
                <a:pos x="T0" y="T1"/>
              </a:cxn>
              <a:cxn ang="0">
                <a:pos x="T2" y="T3"/>
              </a:cxn>
              <a:cxn ang="0">
                <a:pos x="T4" y="T5"/>
              </a:cxn>
              <a:cxn ang="0">
                <a:pos x="T6" y="T7"/>
              </a:cxn>
              <a:cxn ang="0">
                <a:pos x="T8" y="T9"/>
              </a:cxn>
              <a:cxn ang="0">
                <a:pos x="T10" y="T11"/>
              </a:cxn>
            </a:cxnLst>
            <a:rect l="0" t="0" r="r" b="b"/>
            <a:pathLst>
              <a:path w="1024" h="1023">
                <a:moveTo>
                  <a:pt x="837" y="186"/>
                </a:moveTo>
                <a:lnTo>
                  <a:pt x="837" y="186"/>
                </a:lnTo>
                <a:cubicBezTo>
                  <a:pt x="1023" y="365"/>
                  <a:pt x="1023" y="664"/>
                  <a:pt x="837" y="843"/>
                </a:cubicBezTo>
                <a:cubicBezTo>
                  <a:pt x="657" y="1022"/>
                  <a:pt x="366" y="1022"/>
                  <a:pt x="180" y="843"/>
                </a:cubicBezTo>
                <a:cubicBezTo>
                  <a:pt x="0" y="664"/>
                  <a:pt x="0" y="365"/>
                  <a:pt x="180" y="186"/>
                </a:cubicBezTo>
                <a:cubicBezTo>
                  <a:pt x="366" y="0"/>
                  <a:pt x="657" y="0"/>
                  <a:pt x="837" y="186"/>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05" name="Freeform 35">
            <a:extLst>
              <a:ext uri="{FF2B5EF4-FFF2-40B4-BE49-F238E27FC236}">
                <a16:creationId xmlns:a16="http://schemas.microsoft.com/office/drawing/2014/main" id="{19110046-BF2D-4000-880E-53F394D7D71E}"/>
              </a:ext>
            </a:extLst>
          </p:cNvPr>
          <p:cNvSpPr>
            <a:spLocks noChangeArrowheads="1"/>
          </p:cNvSpPr>
          <p:nvPr/>
        </p:nvSpPr>
        <p:spPr bwMode="auto">
          <a:xfrm>
            <a:off x="7359443" y="2373732"/>
            <a:ext cx="45412" cy="143562"/>
          </a:xfrm>
          <a:custGeom>
            <a:avLst/>
            <a:gdLst>
              <a:gd name="T0" fmla="*/ 0 w 136"/>
              <a:gd name="T1" fmla="*/ 0 h 434"/>
              <a:gd name="T2" fmla="*/ 0 w 136"/>
              <a:gd name="T3" fmla="*/ 299 h 434"/>
              <a:gd name="T4" fmla="*/ 135 w 136"/>
              <a:gd name="T5" fmla="*/ 433 h 434"/>
            </a:gdLst>
            <a:ahLst/>
            <a:cxnLst>
              <a:cxn ang="0">
                <a:pos x="T0" y="T1"/>
              </a:cxn>
              <a:cxn ang="0">
                <a:pos x="T2" y="T3"/>
              </a:cxn>
              <a:cxn ang="0">
                <a:pos x="T4" y="T5"/>
              </a:cxn>
            </a:cxnLst>
            <a:rect l="0" t="0" r="r" b="b"/>
            <a:pathLst>
              <a:path w="136" h="434">
                <a:moveTo>
                  <a:pt x="0" y="0"/>
                </a:moveTo>
                <a:lnTo>
                  <a:pt x="0" y="299"/>
                </a:lnTo>
                <a:lnTo>
                  <a:pt x="135" y="433"/>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06" name="Line 36">
            <a:extLst>
              <a:ext uri="{FF2B5EF4-FFF2-40B4-BE49-F238E27FC236}">
                <a16:creationId xmlns:a16="http://schemas.microsoft.com/office/drawing/2014/main" id="{FDC1EF4D-0EDA-4283-89E5-AD0FD247D42E}"/>
              </a:ext>
            </a:extLst>
          </p:cNvPr>
          <p:cNvSpPr>
            <a:spLocks noChangeShapeType="1"/>
          </p:cNvSpPr>
          <p:nvPr/>
        </p:nvSpPr>
        <p:spPr bwMode="auto">
          <a:xfrm>
            <a:off x="7220277" y="2473346"/>
            <a:ext cx="2050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07" name="Line 37">
            <a:extLst>
              <a:ext uri="{FF2B5EF4-FFF2-40B4-BE49-F238E27FC236}">
                <a16:creationId xmlns:a16="http://schemas.microsoft.com/office/drawing/2014/main" id="{1D86FBEE-CC17-4D88-A1C3-570B6EF62791}"/>
              </a:ext>
            </a:extLst>
          </p:cNvPr>
          <p:cNvSpPr>
            <a:spLocks noChangeShapeType="1"/>
          </p:cNvSpPr>
          <p:nvPr/>
        </p:nvSpPr>
        <p:spPr bwMode="auto">
          <a:xfrm>
            <a:off x="7481030" y="2473346"/>
            <a:ext cx="2050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08" name="Line 38">
            <a:extLst>
              <a:ext uri="{FF2B5EF4-FFF2-40B4-BE49-F238E27FC236}">
                <a16:creationId xmlns:a16="http://schemas.microsoft.com/office/drawing/2014/main" id="{A56A1432-624F-4A1A-9C49-BB303174E972}"/>
              </a:ext>
            </a:extLst>
          </p:cNvPr>
          <p:cNvSpPr>
            <a:spLocks noChangeShapeType="1"/>
          </p:cNvSpPr>
          <p:nvPr/>
        </p:nvSpPr>
        <p:spPr bwMode="auto">
          <a:xfrm flipV="1">
            <a:off x="7359443" y="2590538"/>
            <a:ext cx="1465" cy="23438"/>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09" name="Line 39">
            <a:extLst>
              <a:ext uri="{FF2B5EF4-FFF2-40B4-BE49-F238E27FC236}">
                <a16:creationId xmlns:a16="http://schemas.microsoft.com/office/drawing/2014/main" id="{2867DD8B-1669-4815-9378-968DB4CDEFBE}"/>
              </a:ext>
            </a:extLst>
          </p:cNvPr>
          <p:cNvSpPr>
            <a:spLocks noChangeShapeType="1"/>
          </p:cNvSpPr>
          <p:nvPr/>
        </p:nvSpPr>
        <p:spPr bwMode="auto">
          <a:xfrm flipV="1">
            <a:off x="7359443" y="2334179"/>
            <a:ext cx="1465" cy="2197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10" name="Freeform 40">
            <a:extLst>
              <a:ext uri="{FF2B5EF4-FFF2-40B4-BE49-F238E27FC236}">
                <a16:creationId xmlns:a16="http://schemas.microsoft.com/office/drawing/2014/main" id="{E2ACE73D-74FB-4EB5-B8B9-BF79F6E0853B}"/>
              </a:ext>
            </a:extLst>
          </p:cNvPr>
          <p:cNvSpPr>
            <a:spLocks noChangeArrowheads="1"/>
          </p:cNvSpPr>
          <p:nvPr/>
        </p:nvSpPr>
        <p:spPr bwMode="auto">
          <a:xfrm>
            <a:off x="7999609" y="2373732"/>
            <a:ext cx="45413" cy="143562"/>
          </a:xfrm>
          <a:custGeom>
            <a:avLst/>
            <a:gdLst>
              <a:gd name="T0" fmla="*/ 0 w 135"/>
              <a:gd name="T1" fmla="*/ 0 h 434"/>
              <a:gd name="T2" fmla="*/ 0 w 135"/>
              <a:gd name="T3" fmla="*/ 299 h 434"/>
              <a:gd name="T4" fmla="*/ 134 w 135"/>
              <a:gd name="T5" fmla="*/ 433 h 434"/>
            </a:gdLst>
            <a:ahLst/>
            <a:cxnLst>
              <a:cxn ang="0">
                <a:pos x="T0" y="T1"/>
              </a:cxn>
              <a:cxn ang="0">
                <a:pos x="T2" y="T3"/>
              </a:cxn>
              <a:cxn ang="0">
                <a:pos x="T4" y="T5"/>
              </a:cxn>
            </a:cxnLst>
            <a:rect l="0" t="0" r="r" b="b"/>
            <a:pathLst>
              <a:path w="135" h="434">
                <a:moveTo>
                  <a:pt x="0" y="0"/>
                </a:moveTo>
                <a:lnTo>
                  <a:pt x="0" y="299"/>
                </a:lnTo>
                <a:lnTo>
                  <a:pt x="134" y="433"/>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11" name="Line 41">
            <a:extLst>
              <a:ext uri="{FF2B5EF4-FFF2-40B4-BE49-F238E27FC236}">
                <a16:creationId xmlns:a16="http://schemas.microsoft.com/office/drawing/2014/main" id="{D74C2F2D-8755-4B2D-87D5-9526AB67F07A}"/>
              </a:ext>
            </a:extLst>
          </p:cNvPr>
          <p:cNvSpPr>
            <a:spLocks noChangeShapeType="1"/>
          </p:cNvSpPr>
          <p:nvPr/>
        </p:nvSpPr>
        <p:spPr bwMode="auto">
          <a:xfrm>
            <a:off x="7857513" y="2473346"/>
            <a:ext cx="19044"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12" name="Line 42">
            <a:extLst>
              <a:ext uri="{FF2B5EF4-FFF2-40B4-BE49-F238E27FC236}">
                <a16:creationId xmlns:a16="http://schemas.microsoft.com/office/drawing/2014/main" id="{A0B67B1D-C682-465B-BDDD-CEC856D1985E}"/>
              </a:ext>
            </a:extLst>
          </p:cNvPr>
          <p:cNvSpPr>
            <a:spLocks noChangeShapeType="1"/>
          </p:cNvSpPr>
          <p:nvPr/>
        </p:nvSpPr>
        <p:spPr bwMode="auto">
          <a:xfrm>
            <a:off x="8118266" y="2473346"/>
            <a:ext cx="2050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13" name="Line 43">
            <a:extLst>
              <a:ext uri="{FF2B5EF4-FFF2-40B4-BE49-F238E27FC236}">
                <a16:creationId xmlns:a16="http://schemas.microsoft.com/office/drawing/2014/main" id="{59A1253E-F2C5-491F-BF0C-4626E9EE5AD0}"/>
              </a:ext>
            </a:extLst>
          </p:cNvPr>
          <p:cNvSpPr>
            <a:spLocks noChangeShapeType="1"/>
          </p:cNvSpPr>
          <p:nvPr/>
        </p:nvSpPr>
        <p:spPr bwMode="auto">
          <a:xfrm flipV="1">
            <a:off x="7999608" y="2590538"/>
            <a:ext cx="1466" cy="23438"/>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14" name="Line 44">
            <a:extLst>
              <a:ext uri="{FF2B5EF4-FFF2-40B4-BE49-F238E27FC236}">
                <a16:creationId xmlns:a16="http://schemas.microsoft.com/office/drawing/2014/main" id="{49583A68-3FFC-4318-A27C-FABBB4AF0DB4}"/>
              </a:ext>
            </a:extLst>
          </p:cNvPr>
          <p:cNvSpPr>
            <a:spLocks noChangeShapeType="1"/>
          </p:cNvSpPr>
          <p:nvPr/>
        </p:nvSpPr>
        <p:spPr bwMode="auto">
          <a:xfrm flipV="1">
            <a:off x="7999608" y="2334179"/>
            <a:ext cx="1466" cy="2197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15" name="Freeform 45">
            <a:extLst>
              <a:ext uri="{FF2B5EF4-FFF2-40B4-BE49-F238E27FC236}">
                <a16:creationId xmlns:a16="http://schemas.microsoft.com/office/drawing/2014/main" id="{557E44EC-7302-4F75-AFD5-E1A656D0290B}"/>
              </a:ext>
            </a:extLst>
          </p:cNvPr>
          <p:cNvSpPr>
            <a:spLocks noChangeArrowheads="1"/>
          </p:cNvSpPr>
          <p:nvPr/>
        </p:nvSpPr>
        <p:spPr bwMode="auto">
          <a:xfrm>
            <a:off x="7999609" y="2319530"/>
            <a:ext cx="153816" cy="307631"/>
          </a:xfrm>
          <a:custGeom>
            <a:avLst/>
            <a:gdLst>
              <a:gd name="T0" fmla="*/ 0 w 464"/>
              <a:gd name="T1" fmla="*/ 925 h 926"/>
              <a:gd name="T2" fmla="*/ 0 w 464"/>
              <a:gd name="T3" fmla="*/ 925 h 926"/>
              <a:gd name="T4" fmla="*/ 463 w 464"/>
              <a:gd name="T5" fmla="*/ 463 h 926"/>
              <a:gd name="T6" fmla="*/ 0 w 464"/>
              <a:gd name="T7" fmla="*/ 0 h 926"/>
            </a:gdLst>
            <a:ahLst/>
            <a:cxnLst>
              <a:cxn ang="0">
                <a:pos x="T0" y="T1"/>
              </a:cxn>
              <a:cxn ang="0">
                <a:pos x="T2" y="T3"/>
              </a:cxn>
              <a:cxn ang="0">
                <a:pos x="T4" y="T5"/>
              </a:cxn>
              <a:cxn ang="0">
                <a:pos x="T6" y="T7"/>
              </a:cxn>
            </a:cxnLst>
            <a:rect l="0" t="0" r="r" b="b"/>
            <a:pathLst>
              <a:path w="464" h="926">
                <a:moveTo>
                  <a:pt x="0" y="925"/>
                </a:moveTo>
                <a:lnTo>
                  <a:pt x="0" y="925"/>
                </a:lnTo>
                <a:cubicBezTo>
                  <a:pt x="254" y="925"/>
                  <a:pt x="463" y="716"/>
                  <a:pt x="463" y="463"/>
                </a:cubicBezTo>
                <a:cubicBezTo>
                  <a:pt x="463" y="201"/>
                  <a:pt x="254" y="0"/>
                  <a:pt x="0" y="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16" name="Freeform 46">
            <a:extLst>
              <a:ext uri="{FF2B5EF4-FFF2-40B4-BE49-F238E27FC236}">
                <a16:creationId xmlns:a16="http://schemas.microsoft.com/office/drawing/2014/main" id="{76A5FAE7-CB22-4CBF-A08E-3658046A32C2}"/>
              </a:ext>
            </a:extLst>
          </p:cNvPr>
          <p:cNvSpPr>
            <a:spLocks noChangeArrowheads="1"/>
          </p:cNvSpPr>
          <p:nvPr/>
        </p:nvSpPr>
        <p:spPr bwMode="auto">
          <a:xfrm>
            <a:off x="7842863" y="2354687"/>
            <a:ext cx="156745" cy="272474"/>
          </a:xfrm>
          <a:custGeom>
            <a:avLst/>
            <a:gdLst>
              <a:gd name="T0" fmla="*/ 470 w 471"/>
              <a:gd name="T1" fmla="*/ 821 h 822"/>
              <a:gd name="T2" fmla="*/ 470 w 471"/>
              <a:gd name="T3" fmla="*/ 821 h 822"/>
              <a:gd name="T4" fmla="*/ 0 w 471"/>
              <a:gd name="T5" fmla="*/ 359 h 822"/>
              <a:gd name="T6" fmla="*/ 89 w 471"/>
              <a:gd name="T7" fmla="*/ 90 h 822"/>
              <a:gd name="T8" fmla="*/ 171 w 471"/>
              <a:gd name="T9" fmla="*/ 0 h 822"/>
            </a:gdLst>
            <a:ahLst/>
            <a:cxnLst>
              <a:cxn ang="0">
                <a:pos x="T0" y="T1"/>
              </a:cxn>
              <a:cxn ang="0">
                <a:pos x="T2" y="T3"/>
              </a:cxn>
              <a:cxn ang="0">
                <a:pos x="T4" y="T5"/>
              </a:cxn>
              <a:cxn ang="0">
                <a:pos x="T6" y="T7"/>
              </a:cxn>
              <a:cxn ang="0">
                <a:pos x="T8" y="T9"/>
              </a:cxn>
            </a:cxnLst>
            <a:rect l="0" t="0" r="r" b="b"/>
            <a:pathLst>
              <a:path w="471" h="822">
                <a:moveTo>
                  <a:pt x="470" y="821"/>
                </a:moveTo>
                <a:lnTo>
                  <a:pt x="470" y="821"/>
                </a:lnTo>
                <a:cubicBezTo>
                  <a:pt x="209" y="821"/>
                  <a:pt x="0" y="612"/>
                  <a:pt x="0" y="359"/>
                </a:cubicBezTo>
                <a:cubicBezTo>
                  <a:pt x="0" y="254"/>
                  <a:pt x="37" y="164"/>
                  <a:pt x="89" y="90"/>
                </a:cubicBezTo>
                <a:cubicBezTo>
                  <a:pt x="171" y="0"/>
                  <a:pt x="171" y="0"/>
                  <a:pt x="171" y="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17" name="Freeform 47">
            <a:extLst>
              <a:ext uri="{FF2B5EF4-FFF2-40B4-BE49-F238E27FC236}">
                <a16:creationId xmlns:a16="http://schemas.microsoft.com/office/drawing/2014/main" id="{88465FDA-82BD-4C5C-AD32-F4CE12584B4F}"/>
              </a:ext>
            </a:extLst>
          </p:cNvPr>
          <p:cNvSpPr>
            <a:spLocks noChangeArrowheads="1"/>
          </p:cNvSpPr>
          <p:nvPr/>
        </p:nvSpPr>
        <p:spPr bwMode="auto">
          <a:xfrm>
            <a:off x="7848723" y="2354687"/>
            <a:ext cx="57131" cy="54202"/>
          </a:xfrm>
          <a:custGeom>
            <a:avLst/>
            <a:gdLst>
              <a:gd name="T0" fmla="*/ 171 w 172"/>
              <a:gd name="T1" fmla="*/ 164 h 165"/>
              <a:gd name="T2" fmla="*/ 171 w 172"/>
              <a:gd name="T3" fmla="*/ 0 h 165"/>
              <a:gd name="T4" fmla="*/ 0 w 172"/>
              <a:gd name="T5" fmla="*/ 0 h 165"/>
            </a:gdLst>
            <a:ahLst/>
            <a:cxnLst>
              <a:cxn ang="0">
                <a:pos x="T0" y="T1"/>
              </a:cxn>
              <a:cxn ang="0">
                <a:pos x="T2" y="T3"/>
              </a:cxn>
              <a:cxn ang="0">
                <a:pos x="T4" y="T5"/>
              </a:cxn>
            </a:cxnLst>
            <a:rect l="0" t="0" r="r" b="b"/>
            <a:pathLst>
              <a:path w="172" h="165">
                <a:moveTo>
                  <a:pt x="171" y="164"/>
                </a:moveTo>
                <a:lnTo>
                  <a:pt x="171" y="0"/>
                </a:lnTo>
                <a:lnTo>
                  <a:pt x="0"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18" name="Freeform 48">
            <a:extLst>
              <a:ext uri="{FF2B5EF4-FFF2-40B4-BE49-F238E27FC236}">
                <a16:creationId xmlns:a16="http://schemas.microsoft.com/office/drawing/2014/main" id="{CF3F296D-CC3D-4110-98AE-9D0A24971D12}"/>
              </a:ext>
            </a:extLst>
          </p:cNvPr>
          <p:cNvSpPr>
            <a:spLocks noChangeArrowheads="1"/>
          </p:cNvSpPr>
          <p:nvPr/>
        </p:nvSpPr>
        <p:spPr bwMode="auto">
          <a:xfrm>
            <a:off x="8636844" y="2373732"/>
            <a:ext cx="45412" cy="143562"/>
          </a:xfrm>
          <a:custGeom>
            <a:avLst/>
            <a:gdLst>
              <a:gd name="T0" fmla="*/ 0 w 136"/>
              <a:gd name="T1" fmla="*/ 0 h 434"/>
              <a:gd name="T2" fmla="*/ 0 w 136"/>
              <a:gd name="T3" fmla="*/ 299 h 434"/>
              <a:gd name="T4" fmla="*/ 135 w 136"/>
              <a:gd name="T5" fmla="*/ 433 h 434"/>
            </a:gdLst>
            <a:ahLst/>
            <a:cxnLst>
              <a:cxn ang="0">
                <a:pos x="T0" y="T1"/>
              </a:cxn>
              <a:cxn ang="0">
                <a:pos x="T2" y="T3"/>
              </a:cxn>
              <a:cxn ang="0">
                <a:pos x="T4" y="T5"/>
              </a:cxn>
            </a:cxnLst>
            <a:rect l="0" t="0" r="r" b="b"/>
            <a:pathLst>
              <a:path w="136" h="434">
                <a:moveTo>
                  <a:pt x="0" y="0"/>
                </a:moveTo>
                <a:lnTo>
                  <a:pt x="0" y="299"/>
                </a:lnTo>
                <a:lnTo>
                  <a:pt x="135" y="433"/>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19" name="Line 49">
            <a:extLst>
              <a:ext uri="{FF2B5EF4-FFF2-40B4-BE49-F238E27FC236}">
                <a16:creationId xmlns:a16="http://schemas.microsoft.com/office/drawing/2014/main" id="{9611DCAF-BEDD-4946-896F-65B2C5E50EED}"/>
              </a:ext>
            </a:extLst>
          </p:cNvPr>
          <p:cNvSpPr>
            <a:spLocks noChangeShapeType="1"/>
          </p:cNvSpPr>
          <p:nvPr/>
        </p:nvSpPr>
        <p:spPr bwMode="auto">
          <a:xfrm>
            <a:off x="8497678" y="2473346"/>
            <a:ext cx="2050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20" name="Line 50">
            <a:extLst>
              <a:ext uri="{FF2B5EF4-FFF2-40B4-BE49-F238E27FC236}">
                <a16:creationId xmlns:a16="http://schemas.microsoft.com/office/drawing/2014/main" id="{F430F16A-806E-4930-87B1-C7446E9341CC}"/>
              </a:ext>
            </a:extLst>
          </p:cNvPr>
          <p:cNvSpPr>
            <a:spLocks noChangeShapeType="1"/>
          </p:cNvSpPr>
          <p:nvPr/>
        </p:nvSpPr>
        <p:spPr bwMode="auto">
          <a:xfrm>
            <a:off x="8758432" y="2473346"/>
            <a:ext cx="2050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21" name="Line 51">
            <a:extLst>
              <a:ext uri="{FF2B5EF4-FFF2-40B4-BE49-F238E27FC236}">
                <a16:creationId xmlns:a16="http://schemas.microsoft.com/office/drawing/2014/main" id="{B345EB62-74F0-4504-8774-8F52854662F1}"/>
              </a:ext>
            </a:extLst>
          </p:cNvPr>
          <p:cNvSpPr>
            <a:spLocks noChangeShapeType="1"/>
          </p:cNvSpPr>
          <p:nvPr/>
        </p:nvSpPr>
        <p:spPr bwMode="auto">
          <a:xfrm flipV="1">
            <a:off x="8636845" y="2590538"/>
            <a:ext cx="1465" cy="23438"/>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22" name="Line 52">
            <a:extLst>
              <a:ext uri="{FF2B5EF4-FFF2-40B4-BE49-F238E27FC236}">
                <a16:creationId xmlns:a16="http://schemas.microsoft.com/office/drawing/2014/main" id="{2233D98D-2B3E-44C9-9E99-9C83A3E1FDB3}"/>
              </a:ext>
            </a:extLst>
          </p:cNvPr>
          <p:cNvSpPr>
            <a:spLocks noChangeShapeType="1"/>
          </p:cNvSpPr>
          <p:nvPr/>
        </p:nvSpPr>
        <p:spPr bwMode="auto">
          <a:xfrm flipV="1">
            <a:off x="8636845" y="2334179"/>
            <a:ext cx="1465" cy="2197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23" name="Freeform 53">
            <a:extLst>
              <a:ext uri="{FF2B5EF4-FFF2-40B4-BE49-F238E27FC236}">
                <a16:creationId xmlns:a16="http://schemas.microsoft.com/office/drawing/2014/main" id="{1D256447-52B4-498F-AA94-7176CDD9759F}"/>
              </a:ext>
            </a:extLst>
          </p:cNvPr>
          <p:cNvSpPr>
            <a:spLocks noChangeArrowheads="1"/>
          </p:cNvSpPr>
          <p:nvPr/>
        </p:nvSpPr>
        <p:spPr bwMode="auto">
          <a:xfrm>
            <a:off x="8483028" y="2319530"/>
            <a:ext cx="153816" cy="307631"/>
          </a:xfrm>
          <a:custGeom>
            <a:avLst/>
            <a:gdLst>
              <a:gd name="T0" fmla="*/ 463 w 464"/>
              <a:gd name="T1" fmla="*/ 925 h 926"/>
              <a:gd name="T2" fmla="*/ 463 w 464"/>
              <a:gd name="T3" fmla="*/ 925 h 926"/>
              <a:gd name="T4" fmla="*/ 0 w 464"/>
              <a:gd name="T5" fmla="*/ 463 h 926"/>
              <a:gd name="T6" fmla="*/ 463 w 464"/>
              <a:gd name="T7" fmla="*/ 0 h 926"/>
            </a:gdLst>
            <a:ahLst/>
            <a:cxnLst>
              <a:cxn ang="0">
                <a:pos x="T0" y="T1"/>
              </a:cxn>
              <a:cxn ang="0">
                <a:pos x="T2" y="T3"/>
              </a:cxn>
              <a:cxn ang="0">
                <a:pos x="T4" y="T5"/>
              </a:cxn>
              <a:cxn ang="0">
                <a:pos x="T6" y="T7"/>
              </a:cxn>
            </a:cxnLst>
            <a:rect l="0" t="0" r="r" b="b"/>
            <a:pathLst>
              <a:path w="464" h="926">
                <a:moveTo>
                  <a:pt x="463" y="925"/>
                </a:moveTo>
                <a:lnTo>
                  <a:pt x="463" y="925"/>
                </a:lnTo>
                <a:cubicBezTo>
                  <a:pt x="210" y="925"/>
                  <a:pt x="0" y="716"/>
                  <a:pt x="0" y="463"/>
                </a:cubicBezTo>
                <a:cubicBezTo>
                  <a:pt x="0" y="201"/>
                  <a:pt x="210" y="0"/>
                  <a:pt x="463" y="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24" name="Freeform 54">
            <a:extLst>
              <a:ext uri="{FF2B5EF4-FFF2-40B4-BE49-F238E27FC236}">
                <a16:creationId xmlns:a16="http://schemas.microsoft.com/office/drawing/2014/main" id="{38FEEDCA-2057-413B-BA9F-6601BBD75DDF}"/>
              </a:ext>
            </a:extLst>
          </p:cNvPr>
          <p:cNvSpPr>
            <a:spLocks noChangeArrowheads="1"/>
          </p:cNvSpPr>
          <p:nvPr/>
        </p:nvSpPr>
        <p:spPr bwMode="auto">
          <a:xfrm>
            <a:off x="8636844" y="2354687"/>
            <a:ext cx="156745" cy="272474"/>
          </a:xfrm>
          <a:custGeom>
            <a:avLst/>
            <a:gdLst>
              <a:gd name="T0" fmla="*/ 0 w 472"/>
              <a:gd name="T1" fmla="*/ 821 h 822"/>
              <a:gd name="T2" fmla="*/ 0 w 472"/>
              <a:gd name="T3" fmla="*/ 821 h 822"/>
              <a:gd name="T4" fmla="*/ 471 w 472"/>
              <a:gd name="T5" fmla="*/ 359 h 822"/>
              <a:gd name="T6" fmla="*/ 381 w 472"/>
              <a:gd name="T7" fmla="*/ 90 h 822"/>
              <a:gd name="T8" fmla="*/ 299 w 472"/>
              <a:gd name="T9" fmla="*/ 0 h 822"/>
            </a:gdLst>
            <a:ahLst/>
            <a:cxnLst>
              <a:cxn ang="0">
                <a:pos x="T0" y="T1"/>
              </a:cxn>
              <a:cxn ang="0">
                <a:pos x="T2" y="T3"/>
              </a:cxn>
              <a:cxn ang="0">
                <a:pos x="T4" y="T5"/>
              </a:cxn>
              <a:cxn ang="0">
                <a:pos x="T6" y="T7"/>
              </a:cxn>
              <a:cxn ang="0">
                <a:pos x="T8" y="T9"/>
              </a:cxn>
            </a:cxnLst>
            <a:rect l="0" t="0" r="r" b="b"/>
            <a:pathLst>
              <a:path w="472" h="822">
                <a:moveTo>
                  <a:pt x="0" y="821"/>
                </a:moveTo>
                <a:lnTo>
                  <a:pt x="0" y="821"/>
                </a:lnTo>
                <a:cubicBezTo>
                  <a:pt x="262" y="821"/>
                  <a:pt x="471" y="612"/>
                  <a:pt x="471" y="359"/>
                </a:cubicBezTo>
                <a:cubicBezTo>
                  <a:pt x="471" y="254"/>
                  <a:pt x="433" y="164"/>
                  <a:pt x="381" y="90"/>
                </a:cubicBezTo>
                <a:cubicBezTo>
                  <a:pt x="299" y="0"/>
                  <a:pt x="299" y="0"/>
                  <a:pt x="299" y="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25" name="Freeform 55">
            <a:extLst>
              <a:ext uri="{FF2B5EF4-FFF2-40B4-BE49-F238E27FC236}">
                <a16:creationId xmlns:a16="http://schemas.microsoft.com/office/drawing/2014/main" id="{65592957-0097-44DF-A33E-91FB0A4670F1}"/>
              </a:ext>
            </a:extLst>
          </p:cNvPr>
          <p:cNvSpPr>
            <a:spLocks noChangeArrowheads="1"/>
          </p:cNvSpPr>
          <p:nvPr/>
        </p:nvSpPr>
        <p:spPr bwMode="auto">
          <a:xfrm>
            <a:off x="8730599" y="2354687"/>
            <a:ext cx="57131" cy="54202"/>
          </a:xfrm>
          <a:custGeom>
            <a:avLst/>
            <a:gdLst>
              <a:gd name="T0" fmla="*/ 0 w 173"/>
              <a:gd name="T1" fmla="*/ 164 h 165"/>
              <a:gd name="T2" fmla="*/ 0 w 173"/>
              <a:gd name="T3" fmla="*/ 0 h 165"/>
              <a:gd name="T4" fmla="*/ 172 w 173"/>
              <a:gd name="T5" fmla="*/ 0 h 165"/>
            </a:gdLst>
            <a:ahLst/>
            <a:cxnLst>
              <a:cxn ang="0">
                <a:pos x="T0" y="T1"/>
              </a:cxn>
              <a:cxn ang="0">
                <a:pos x="T2" y="T3"/>
              </a:cxn>
              <a:cxn ang="0">
                <a:pos x="T4" y="T5"/>
              </a:cxn>
            </a:cxnLst>
            <a:rect l="0" t="0" r="r" b="b"/>
            <a:pathLst>
              <a:path w="173" h="165">
                <a:moveTo>
                  <a:pt x="0" y="164"/>
                </a:moveTo>
                <a:lnTo>
                  <a:pt x="0" y="0"/>
                </a:lnTo>
                <a:lnTo>
                  <a:pt x="172"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26" name="Freeform 56">
            <a:extLst>
              <a:ext uri="{FF2B5EF4-FFF2-40B4-BE49-F238E27FC236}">
                <a16:creationId xmlns:a16="http://schemas.microsoft.com/office/drawing/2014/main" id="{2225FC96-4898-44D6-A658-087CECD77F3C}"/>
              </a:ext>
            </a:extLst>
          </p:cNvPr>
          <p:cNvSpPr>
            <a:spLocks noChangeArrowheads="1"/>
          </p:cNvSpPr>
          <p:nvPr/>
        </p:nvSpPr>
        <p:spPr bwMode="auto">
          <a:xfrm>
            <a:off x="9123195" y="2334179"/>
            <a:ext cx="307631" cy="307631"/>
          </a:xfrm>
          <a:custGeom>
            <a:avLst/>
            <a:gdLst>
              <a:gd name="T0" fmla="*/ 762 w 927"/>
              <a:gd name="T1" fmla="*/ 164 h 926"/>
              <a:gd name="T2" fmla="*/ 762 w 927"/>
              <a:gd name="T3" fmla="*/ 164 h 926"/>
              <a:gd name="T4" fmla="*/ 762 w 927"/>
              <a:gd name="T5" fmla="*/ 761 h 926"/>
              <a:gd name="T6" fmla="*/ 165 w 927"/>
              <a:gd name="T7" fmla="*/ 761 h 926"/>
              <a:gd name="T8" fmla="*/ 165 w 927"/>
              <a:gd name="T9" fmla="*/ 164 h 926"/>
              <a:gd name="T10" fmla="*/ 762 w 927"/>
              <a:gd name="T11" fmla="*/ 164 h 926"/>
            </a:gdLst>
            <a:ahLst/>
            <a:cxnLst>
              <a:cxn ang="0">
                <a:pos x="T0" y="T1"/>
              </a:cxn>
              <a:cxn ang="0">
                <a:pos x="T2" y="T3"/>
              </a:cxn>
              <a:cxn ang="0">
                <a:pos x="T4" y="T5"/>
              </a:cxn>
              <a:cxn ang="0">
                <a:pos x="T6" y="T7"/>
              </a:cxn>
              <a:cxn ang="0">
                <a:pos x="T8" y="T9"/>
              </a:cxn>
              <a:cxn ang="0">
                <a:pos x="T10" y="T11"/>
              </a:cxn>
            </a:cxnLst>
            <a:rect l="0" t="0" r="r" b="b"/>
            <a:pathLst>
              <a:path w="927" h="926">
                <a:moveTo>
                  <a:pt x="762" y="164"/>
                </a:moveTo>
                <a:lnTo>
                  <a:pt x="762" y="164"/>
                </a:lnTo>
                <a:cubicBezTo>
                  <a:pt x="926" y="328"/>
                  <a:pt x="926" y="597"/>
                  <a:pt x="762" y="761"/>
                </a:cubicBezTo>
                <a:cubicBezTo>
                  <a:pt x="598" y="925"/>
                  <a:pt x="329" y="925"/>
                  <a:pt x="165" y="761"/>
                </a:cubicBezTo>
                <a:cubicBezTo>
                  <a:pt x="0" y="597"/>
                  <a:pt x="0" y="328"/>
                  <a:pt x="165" y="164"/>
                </a:cubicBezTo>
                <a:cubicBezTo>
                  <a:pt x="329" y="0"/>
                  <a:pt x="598" y="0"/>
                  <a:pt x="762" y="164"/>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27" name="Freeform 57">
            <a:extLst>
              <a:ext uri="{FF2B5EF4-FFF2-40B4-BE49-F238E27FC236}">
                <a16:creationId xmlns:a16="http://schemas.microsoft.com/office/drawing/2014/main" id="{8EEDB767-3158-4F03-8955-95587E54C9F9}"/>
              </a:ext>
            </a:extLst>
          </p:cNvPr>
          <p:cNvSpPr>
            <a:spLocks noChangeArrowheads="1"/>
          </p:cNvSpPr>
          <p:nvPr/>
        </p:nvSpPr>
        <p:spPr bwMode="auto">
          <a:xfrm>
            <a:off x="9277009" y="2319529"/>
            <a:ext cx="30764" cy="29299"/>
          </a:xfrm>
          <a:custGeom>
            <a:avLst/>
            <a:gdLst>
              <a:gd name="T0" fmla="*/ 0 w 91"/>
              <a:gd name="T1" fmla="*/ 89 h 90"/>
              <a:gd name="T2" fmla="*/ 0 w 91"/>
              <a:gd name="T3" fmla="*/ 0 h 90"/>
              <a:gd name="T4" fmla="*/ 90 w 91"/>
              <a:gd name="T5" fmla="*/ 0 h 90"/>
            </a:gdLst>
            <a:ahLst/>
            <a:cxnLst>
              <a:cxn ang="0">
                <a:pos x="T0" y="T1"/>
              </a:cxn>
              <a:cxn ang="0">
                <a:pos x="T2" y="T3"/>
              </a:cxn>
              <a:cxn ang="0">
                <a:pos x="T4" y="T5"/>
              </a:cxn>
            </a:cxnLst>
            <a:rect l="0" t="0" r="r" b="b"/>
            <a:pathLst>
              <a:path w="91" h="90">
                <a:moveTo>
                  <a:pt x="0" y="89"/>
                </a:moveTo>
                <a:lnTo>
                  <a:pt x="0" y="0"/>
                </a:lnTo>
                <a:lnTo>
                  <a:pt x="90"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28" name="Line 58">
            <a:extLst>
              <a:ext uri="{FF2B5EF4-FFF2-40B4-BE49-F238E27FC236}">
                <a16:creationId xmlns:a16="http://schemas.microsoft.com/office/drawing/2014/main" id="{6DFC982C-F9E5-414D-A89B-E8C1CF89FA38}"/>
              </a:ext>
            </a:extLst>
          </p:cNvPr>
          <p:cNvSpPr>
            <a:spLocks noChangeShapeType="1"/>
          </p:cNvSpPr>
          <p:nvPr/>
        </p:nvSpPr>
        <p:spPr bwMode="auto">
          <a:xfrm>
            <a:off x="9246247" y="2319529"/>
            <a:ext cx="29299"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29" name="Line 59">
            <a:extLst>
              <a:ext uri="{FF2B5EF4-FFF2-40B4-BE49-F238E27FC236}">
                <a16:creationId xmlns:a16="http://schemas.microsoft.com/office/drawing/2014/main" id="{960E5D47-86AB-4D7B-A6B8-68972045FA1C}"/>
              </a:ext>
            </a:extLst>
          </p:cNvPr>
          <p:cNvSpPr>
            <a:spLocks noChangeShapeType="1"/>
          </p:cNvSpPr>
          <p:nvPr/>
        </p:nvSpPr>
        <p:spPr bwMode="auto">
          <a:xfrm flipV="1">
            <a:off x="9277009" y="2606653"/>
            <a:ext cx="1466" cy="2197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30" name="Line 60">
            <a:extLst>
              <a:ext uri="{FF2B5EF4-FFF2-40B4-BE49-F238E27FC236}">
                <a16:creationId xmlns:a16="http://schemas.microsoft.com/office/drawing/2014/main" id="{C36588A8-F061-4216-9B1C-C49D53A98ACA}"/>
              </a:ext>
            </a:extLst>
          </p:cNvPr>
          <p:cNvSpPr>
            <a:spLocks noChangeShapeType="1"/>
          </p:cNvSpPr>
          <p:nvPr/>
        </p:nvSpPr>
        <p:spPr bwMode="auto">
          <a:xfrm flipV="1">
            <a:off x="9277009" y="2347363"/>
            <a:ext cx="1466" cy="23438"/>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31" name="Line 61">
            <a:extLst>
              <a:ext uri="{FF2B5EF4-FFF2-40B4-BE49-F238E27FC236}">
                <a16:creationId xmlns:a16="http://schemas.microsoft.com/office/drawing/2014/main" id="{70FEE6DC-6E5D-4E99-971B-09485B30C7EF}"/>
              </a:ext>
            </a:extLst>
          </p:cNvPr>
          <p:cNvSpPr>
            <a:spLocks noChangeShapeType="1"/>
          </p:cNvSpPr>
          <p:nvPr/>
        </p:nvSpPr>
        <p:spPr bwMode="auto">
          <a:xfrm>
            <a:off x="9134915" y="2487995"/>
            <a:ext cx="19044"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32" name="Line 62">
            <a:extLst>
              <a:ext uri="{FF2B5EF4-FFF2-40B4-BE49-F238E27FC236}">
                <a16:creationId xmlns:a16="http://schemas.microsoft.com/office/drawing/2014/main" id="{C697E7DB-16F3-42BD-9132-2F544E3D074E}"/>
              </a:ext>
            </a:extLst>
          </p:cNvPr>
          <p:cNvSpPr>
            <a:spLocks noChangeShapeType="1"/>
          </p:cNvSpPr>
          <p:nvPr/>
        </p:nvSpPr>
        <p:spPr bwMode="auto">
          <a:xfrm>
            <a:off x="9395668" y="2487995"/>
            <a:ext cx="19044"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33" name="Line 63">
            <a:extLst>
              <a:ext uri="{FF2B5EF4-FFF2-40B4-BE49-F238E27FC236}">
                <a16:creationId xmlns:a16="http://schemas.microsoft.com/office/drawing/2014/main" id="{EACCEC27-A404-4911-A779-44FF777CA51A}"/>
              </a:ext>
            </a:extLst>
          </p:cNvPr>
          <p:cNvSpPr>
            <a:spLocks noChangeShapeType="1"/>
          </p:cNvSpPr>
          <p:nvPr/>
        </p:nvSpPr>
        <p:spPr bwMode="auto">
          <a:xfrm>
            <a:off x="9189116" y="2401565"/>
            <a:ext cx="11719" cy="1464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34" name="Line 64">
            <a:extLst>
              <a:ext uri="{FF2B5EF4-FFF2-40B4-BE49-F238E27FC236}">
                <a16:creationId xmlns:a16="http://schemas.microsoft.com/office/drawing/2014/main" id="{146A8F6B-A693-49AB-A915-13F5A5C56248}"/>
              </a:ext>
            </a:extLst>
          </p:cNvPr>
          <p:cNvSpPr>
            <a:spLocks noChangeShapeType="1"/>
          </p:cNvSpPr>
          <p:nvPr/>
        </p:nvSpPr>
        <p:spPr bwMode="auto">
          <a:xfrm>
            <a:off x="9348792" y="2559775"/>
            <a:ext cx="14649" cy="1464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35" name="Line 65">
            <a:extLst>
              <a:ext uri="{FF2B5EF4-FFF2-40B4-BE49-F238E27FC236}">
                <a16:creationId xmlns:a16="http://schemas.microsoft.com/office/drawing/2014/main" id="{EB534A00-16B1-4A9C-9300-5D68B7F655E7}"/>
              </a:ext>
            </a:extLst>
          </p:cNvPr>
          <p:cNvSpPr>
            <a:spLocks noChangeShapeType="1"/>
          </p:cNvSpPr>
          <p:nvPr/>
        </p:nvSpPr>
        <p:spPr bwMode="auto">
          <a:xfrm flipH="1">
            <a:off x="9347325" y="2401565"/>
            <a:ext cx="17579" cy="1464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36" name="Line 66">
            <a:extLst>
              <a:ext uri="{FF2B5EF4-FFF2-40B4-BE49-F238E27FC236}">
                <a16:creationId xmlns:a16="http://schemas.microsoft.com/office/drawing/2014/main" id="{B540B474-5A6B-4EFC-BAC9-C32D30E74E9F}"/>
              </a:ext>
            </a:extLst>
          </p:cNvPr>
          <p:cNvSpPr>
            <a:spLocks noChangeShapeType="1"/>
          </p:cNvSpPr>
          <p:nvPr/>
        </p:nvSpPr>
        <p:spPr bwMode="auto">
          <a:xfrm flipH="1">
            <a:off x="9189116" y="2559775"/>
            <a:ext cx="14649" cy="1464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37" name="Line 67">
            <a:extLst>
              <a:ext uri="{FF2B5EF4-FFF2-40B4-BE49-F238E27FC236}">
                <a16:creationId xmlns:a16="http://schemas.microsoft.com/office/drawing/2014/main" id="{D82B286F-F6D4-48BA-9B0B-1CB6F39C4910}"/>
              </a:ext>
            </a:extLst>
          </p:cNvPr>
          <p:cNvSpPr>
            <a:spLocks noChangeShapeType="1"/>
          </p:cNvSpPr>
          <p:nvPr/>
        </p:nvSpPr>
        <p:spPr bwMode="auto">
          <a:xfrm>
            <a:off x="9277009" y="2419143"/>
            <a:ext cx="1466" cy="60062"/>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38" name="Freeform 68">
            <a:extLst>
              <a:ext uri="{FF2B5EF4-FFF2-40B4-BE49-F238E27FC236}">
                <a16:creationId xmlns:a16="http://schemas.microsoft.com/office/drawing/2014/main" id="{6556DB96-1705-4A4E-A783-C1F24BBC0B35}"/>
              </a:ext>
            </a:extLst>
          </p:cNvPr>
          <p:cNvSpPr>
            <a:spLocks noChangeArrowheads="1"/>
          </p:cNvSpPr>
          <p:nvPr/>
        </p:nvSpPr>
        <p:spPr bwMode="auto">
          <a:xfrm>
            <a:off x="9260897" y="2473345"/>
            <a:ext cx="30763" cy="29299"/>
          </a:xfrm>
          <a:custGeom>
            <a:avLst/>
            <a:gdLst>
              <a:gd name="T0" fmla="*/ 90 w 91"/>
              <a:gd name="T1" fmla="*/ 44 h 90"/>
              <a:gd name="T2" fmla="*/ 90 w 91"/>
              <a:gd name="T3" fmla="*/ 44 h 90"/>
              <a:gd name="T4" fmla="*/ 45 w 91"/>
              <a:gd name="T5" fmla="*/ 89 h 90"/>
              <a:gd name="T6" fmla="*/ 0 w 91"/>
              <a:gd name="T7" fmla="*/ 44 h 90"/>
              <a:gd name="T8" fmla="*/ 45 w 91"/>
              <a:gd name="T9" fmla="*/ 0 h 90"/>
              <a:gd name="T10" fmla="*/ 90 w 91"/>
              <a:gd name="T11" fmla="*/ 44 h 90"/>
            </a:gdLst>
            <a:ahLst/>
            <a:cxnLst>
              <a:cxn ang="0">
                <a:pos x="T0" y="T1"/>
              </a:cxn>
              <a:cxn ang="0">
                <a:pos x="T2" y="T3"/>
              </a:cxn>
              <a:cxn ang="0">
                <a:pos x="T4" y="T5"/>
              </a:cxn>
              <a:cxn ang="0">
                <a:pos x="T6" y="T7"/>
              </a:cxn>
              <a:cxn ang="0">
                <a:pos x="T8" y="T9"/>
              </a:cxn>
              <a:cxn ang="0">
                <a:pos x="T10" y="T11"/>
              </a:cxn>
            </a:cxnLst>
            <a:rect l="0" t="0" r="r" b="b"/>
            <a:pathLst>
              <a:path w="91" h="90">
                <a:moveTo>
                  <a:pt x="90" y="44"/>
                </a:moveTo>
                <a:lnTo>
                  <a:pt x="90" y="44"/>
                </a:lnTo>
                <a:cubicBezTo>
                  <a:pt x="90" y="67"/>
                  <a:pt x="68" y="89"/>
                  <a:pt x="45" y="89"/>
                </a:cubicBezTo>
                <a:cubicBezTo>
                  <a:pt x="16" y="89"/>
                  <a:pt x="0" y="67"/>
                  <a:pt x="0" y="44"/>
                </a:cubicBezTo>
                <a:cubicBezTo>
                  <a:pt x="0" y="22"/>
                  <a:pt x="16" y="0"/>
                  <a:pt x="45" y="0"/>
                </a:cubicBezTo>
                <a:cubicBezTo>
                  <a:pt x="68" y="0"/>
                  <a:pt x="90" y="22"/>
                  <a:pt x="90" y="44"/>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grpSp>
        <p:nvGrpSpPr>
          <p:cNvPr id="539" name="Group 28">
            <a:extLst>
              <a:ext uri="{FF2B5EF4-FFF2-40B4-BE49-F238E27FC236}">
                <a16:creationId xmlns:a16="http://schemas.microsoft.com/office/drawing/2014/main" id="{A42F77CF-25D8-48F2-B32D-5BF328B35758}"/>
              </a:ext>
            </a:extLst>
          </p:cNvPr>
          <p:cNvGrpSpPr/>
          <p:nvPr/>
        </p:nvGrpSpPr>
        <p:grpSpPr>
          <a:xfrm>
            <a:off x="9824886" y="2319530"/>
            <a:ext cx="178719" cy="309096"/>
            <a:chOff x="19646597" y="4430710"/>
            <a:chExt cx="357437" cy="618192"/>
          </a:xfrm>
        </p:grpSpPr>
        <p:sp>
          <p:nvSpPr>
            <p:cNvPr id="540" name="Freeform 69">
              <a:extLst>
                <a:ext uri="{FF2B5EF4-FFF2-40B4-BE49-F238E27FC236}">
                  <a16:creationId xmlns:a16="http://schemas.microsoft.com/office/drawing/2014/main" id="{F606557F-3157-49BD-9301-30FEAF58FCD7}"/>
                </a:ext>
              </a:extLst>
            </p:cNvPr>
            <p:cNvSpPr>
              <a:spLocks noChangeArrowheads="1"/>
            </p:cNvSpPr>
            <p:nvPr/>
          </p:nvSpPr>
          <p:spPr bwMode="auto">
            <a:xfrm>
              <a:off x="19646597" y="4430710"/>
              <a:ext cx="357437" cy="41018"/>
            </a:xfrm>
            <a:custGeom>
              <a:avLst/>
              <a:gdLst>
                <a:gd name="T0" fmla="*/ 537 w 538"/>
                <a:gd name="T1" fmla="*/ 59 h 60"/>
                <a:gd name="T2" fmla="*/ 0 w 538"/>
                <a:gd name="T3" fmla="*/ 59 h 60"/>
                <a:gd name="T4" fmla="*/ 0 w 538"/>
                <a:gd name="T5" fmla="*/ 0 h 60"/>
                <a:gd name="T6" fmla="*/ 537 w 538"/>
                <a:gd name="T7" fmla="*/ 0 h 60"/>
                <a:gd name="T8" fmla="*/ 537 w 538"/>
                <a:gd name="T9" fmla="*/ 59 h 60"/>
              </a:gdLst>
              <a:ahLst/>
              <a:cxnLst>
                <a:cxn ang="0">
                  <a:pos x="T0" y="T1"/>
                </a:cxn>
                <a:cxn ang="0">
                  <a:pos x="T2" y="T3"/>
                </a:cxn>
                <a:cxn ang="0">
                  <a:pos x="T4" y="T5"/>
                </a:cxn>
                <a:cxn ang="0">
                  <a:pos x="T6" y="T7"/>
                </a:cxn>
                <a:cxn ang="0">
                  <a:pos x="T8" y="T9"/>
                </a:cxn>
              </a:cxnLst>
              <a:rect l="0" t="0" r="r" b="b"/>
              <a:pathLst>
                <a:path w="538" h="60">
                  <a:moveTo>
                    <a:pt x="537" y="59"/>
                  </a:moveTo>
                  <a:lnTo>
                    <a:pt x="0" y="59"/>
                  </a:lnTo>
                  <a:lnTo>
                    <a:pt x="0" y="0"/>
                  </a:lnTo>
                  <a:lnTo>
                    <a:pt x="537" y="0"/>
                  </a:lnTo>
                  <a:lnTo>
                    <a:pt x="537" y="5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41" name="Freeform 70">
              <a:extLst>
                <a:ext uri="{FF2B5EF4-FFF2-40B4-BE49-F238E27FC236}">
                  <a16:creationId xmlns:a16="http://schemas.microsoft.com/office/drawing/2014/main" id="{F271C5C3-50AD-407C-86A2-4944B122E985}"/>
                </a:ext>
              </a:extLst>
            </p:cNvPr>
            <p:cNvSpPr>
              <a:spLocks noChangeArrowheads="1"/>
            </p:cNvSpPr>
            <p:nvPr/>
          </p:nvSpPr>
          <p:spPr bwMode="auto">
            <a:xfrm>
              <a:off x="19646597" y="5007884"/>
              <a:ext cx="357437" cy="41018"/>
            </a:xfrm>
            <a:custGeom>
              <a:avLst/>
              <a:gdLst>
                <a:gd name="T0" fmla="*/ 537 w 538"/>
                <a:gd name="T1" fmla="*/ 59 h 60"/>
                <a:gd name="T2" fmla="*/ 0 w 538"/>
                <a:gd name="T3" fmla="*/ 59 h 60"/>
                <a:gd name="T4" fmla="*/ 0 w 538"/>
                <a:gd name="T5" fmla="*/ 0 h 60"/>
                <a:gd name="T6" fmla="*/ 537 w 538"/>
                <a:gd name="T7" fmla="*/ 0 h 60"/>
                <a:gd name="T8" fmla="*/ 537 w 538"/>
                <a:gd name="T9" fmla="*/ 59 h 60"/>
              </a:gdLst>
              <a:ahLst/>
              <a:cxnLst>
                <a:cxn ang="0">
                  <a:pos x="T0" y="T1"/>
                </a:cxn>
                <a:cxn ang="0">
                  <a:pos x="T2" y="T3"/>
                </a:cxn>
                <a:cxn ang="0">
                  <a:pos x="T4" y="T5"/>
                </a:cxn>
                <a:cxn ang="0">
                  <a:pos x="T6" y="T7"/>
                </a:cxn>
                <a:cxn ang="0">
                  <a:pos x="T8" y="T9"/>
                </a:cxn>
              </a:cxnLst>
              <a:rect l="0" t="0" r="r" b="b"/>
              <a:pathLst>
                <a:path w="538" h="60">
                  <a:moveTo>
                    <a:pt x="537" y="59"/>
                  </a:moveTo>
                  <a:lnTo>
                    <a:pt x="0" y="59"/>
                  </a:lnTo>
                  <a:lnTo>
                    <a:pt x="0" y="0"/>
                  </a:lnTo>
                  <a:lnTo>
                    <a:pt x="537" y="0"/>
                  </a:lnTo>
                  <a:lnTo>
                    <a:pt x="537" y="5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42" name="Freeform 71">
              <a:extLst>
                <a:ext uri="{FF2B5EF4-FFF2-40B4-BE49-F238E27FC236}">
                  <a16:creationId xmlns:a16="http://schemas.microsoft.com/office/drawing/2014/main" id="{4FF48C60-5E44-44BB-8A3F-C8ACE1631C65}"/>
                </a:ext>
              </a:extLst>
            </p:cNvPr>
            <p:cNvSpPr>
              <a:spLocks noChangeArrowheads="1"/>
            </p:cNvSpPr>
            <p:nvPr/>
          </p:nvSpPr>
          <p:spPr bwMode="auto">
            <a:xfrm>
              <a:off x="19684687" y="4471726"/>
              <a:ext cx="287123" cy="536158"/>
            </a:xfrm>
            <a:custGeom>
              <a:avLst/>
              <a:gdLst>
                <a:gd name="T0" fmla="*/ 0 w 434"/>
                <a:gd name="T1" fmla="*/ 807 h 808"/>
                <a:gd name="T2" fmla="*/ 0 w 434"/>
                <a:gd name="T3" fmla="*/ 807 h 808"/>
                <a:gd name="T4" fmla="*/ 0 w 434"/>
                <a:gd name="T5" fmla="*/ 598 h 808"/>
                <a:gd name="T6" fmla="*/ 433 w 434"/>
                <a:gd name="T7" fmla="*/ 225 h 808"/>
                <a:gd name="T8" fmla="*/ 433 w 434"/>
                <a:gd name="T9" fmla="*/ 0 h 808"/>
              </a:gdLst>
              <a:ahLst/>
              <a:cxnLst>
                <a:cxn ang="0">
                  <a:pos x="T0" y="T1"/>
                </a:cxn>
                <a:cxn ang="0">
                  <a:pos x="T2" y="T3"/>
                </a:cxn>
                <a:cxn ang="0">
                  <a:pos x="T4" y="T5"/>
                </a:cxn>
                <a:cxn ang="0">
                  <a:pos x="T6" y="T7"/>
                </a:cxn>
                <a:cxn ang="0">
                  <a:pos x="T8" y="T9"/>
                </a:cxn>
              </a:cxnLst>
              <a:rect l="0" t="0" r="r" b="b"/>
              <a:pathLst>
                <a:path w="434" h="808">
                  <a:moveTo>
                    <a:pt x="0" y="807"/>
                  </a:moveTo>
                  <a:lnTo>
                    <a:pt x="0" y="807"/>
                  </a:lnTo>
                  <a:cubicBezTo>
                    <a:pt x="0" y="807"/>
                    <a:pt x="0" y="687"/>
                    <a:pt x="0" y="598"/>
                  </a:cubicBezTo>
                  <a:cubicBezTo>
                    <a:pt x="0" y="508"/>
                    <a:pt x="433" y="314"/>
                    <a:pt x="433" y="225"/>
                  </a:cubicBezTo>
                  <a:cubicBezTo>
                    <a:pt x="433" y="195"/>
                    <a:pt x="433" y="0"/>
                    <a:pt x="433" y="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43" name="Freeform 72">
              <a:extLst>
                <a:ext uri="{FF2B5EF4-FFF2-40B4-BE49-F238E27FC236}">
                  <a16:creationId xmlns:a16="http://schemas.microsoft.com/office/drawing/2014/main" id="{A8579C10-D95B-49E1-BEEC-5B210D49ECA1}"/>
                </a:ext>
              </a:extLst>
            </p:cNvPr>
            <p:cNvSpPr>
              <a:spLocks noChangeArrowheads="1"/>
            </p:cNvSpPr>
            <p:nvPr/>
          </p:nvSpPr>
          <p:spPr bwMode="auto">
            <a:xfrm>
              <a:off x="19684687" y="4471726"/>
              <a:ext cx="287123" cy="536158"/>
            </a:xfrm>
            <a:custGeom>
              <a:avLst/>
              <a:gdLst>
                <a:gd name="T0" fmla="*/ 433 w 434"/>
                <a:gd name="T1" fmla="*/ 807 h 808"/>
                <a:gd name="T2" fmla="*/ 433 w 434"/>
                <a:gd name="T3" fmla="*/ 807 h 808"/>
                <a:gd name="T4" fmla="*/ 433 w 434"/>
                <a:gd name="T5" fmla="*/ 598 h 808"/>
                <a:gd name="T6" fmla="*/ 0 w 434"/>
                <a:gd name="T7" fmla="*/ 225 h 808"/>
                <a:gd name="T8" fmla="*/ 0 w 434"/>
                <a:gd name="T9" fmla="*/ 0 h 808"/>
              </a:gdLst>
              <a:ahLst/>
              <a:cxnLst>
                <a:cxn ang="0">
                  <a:pos x="T0" y="T1"/>
                </a:cxn>
                <a:cxn ang="0">
                  <a:pos x="T2" y="T3"/>
                </a:cxn>
                <a:cxn ang="0">
                  <a:pos x="T4" y="T5"/>
                </a:cxn>
                <a:cxn ang="0">
                  <a:pos x="T6" y="T7"/>
                </a:cxn>
                <a:cxn ang="0">
                  <a:pos x="T8" y="T9"/>
                </a:cxn>
              </a:cxnLst>
              <a:rect l="0" t="0" r="r" b="b"/>
              <a:pathLst>
                <a:path w="434" h="808">
                  <a:moveTo>
                    <a:pt x="433" y="807"/>
                  </a:moveTo>
                  <a:lnTo>
                    <a:pt x="433" y="807"/>
                  </a:lnTo>
                  <a:cubicBezTo>
                    <a:pt x="433" y="807"/>
                    <a:pt x="433" y="687"/>
                    <a:pt x="433" y="598"/>
                  </a:cubicBezTo>
                  <a:cubicBezTo>
                    <a:pt x="433" y="508"/>
                    <a:pt x="0" y="314"/>
                    <a:pt x="0" y="225"/>
                  </a:cubicBezTo>
                  <a:cubicBezTo>
                    <a:pt x="0" y="195"/>
                    <a:pt x="0" y="0"/>
                    <a:pt x="0" y="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sp>
        <p:nvSpPr>
          <p:cNvPr id="544" name="Freeform 73">
            <a:extLst>
              <a:ext uri="{FF2B5EF4-FFF2-40B4-BE49-F238E27FC236}">
                <a16:creationId xmlns:a16="http://schemas.microsoft.com/office/drawing/2014/main" id="{8D3D0CDA-E060-44D0-9481-B468782AE453}"/>
              </a:ext>
            </a:extLst>
          </p:cNvPr>
          <p:cNvSpPr>
            <a:spLocks noChangeArrowheads="1"/>
          </p:cNvSpPr>
          <p:nvPr/>
        </p:nvSpPr>
        <p:spPr bwMode="auto">
          <a:xfrm>
            <a:off x="10453333" y="2373731"/>
            <a:ext cx="199228" cy="199228"/>
          </a:xfrm>
          <a:custGeom>
            <a:avLst/>
            <a:gdLst>
              <a:gd name="T0" fmla="*/ 597 w 598"/>
              <a:gd name="T1" fmla="*/ 299 h 598"/>
              <a:gd name="T2" fmla="*/ 597 w 598"/>
              <a:gd name="T3" fmla="*/ 299 h 598"/>
              <a:gd name="T4" fmla="*/ 298 w 598"/>
              <a:gd name="T5" fmla="*/ 0 h 598"/>
              <a:gd name="T6" fmla="*/ 0 w 598"/>
              <a:gd name="T7" fmla="*/ 299 h 598"/>
              <a:gd name="T8" fmla="*/ 298 w 598"/>
              <a:gd name="T9" fmla="*/ 597 h 598"/>
              <a:gd name="T10" fmla="*/ 597 w 598"/>
              <a:gd name="T11" fmla="*/ 299 h 598"/>
            </a:gdLst>
            <a:ahLst/>
            <a:cxnLst>
              <a:cxn ang="0">
                <a:pos x="T0" y="T1"/>
              </a:cxn>
              <a:cxn ang="0">
                <a:pos x="T2" y="T3"/>
              </a:cxn>
              <a:cxn ang="0">
                <a:pos x="T4" y="T5"/>
              </a:cxn>
              <a:cxn ang="0">
                <a:pos x="T6" y="T7"/>
              </a:cxn>
              <a:cxn ang="0">
                <a:pos x="T8" y="T9"/>
              </a:cxn>
              <a:cxn ang="0">
                <a:pos x="T10" y="T11"/>
              </a:cxn>
            </a:cxnLst>
            <a:rect l="0" t="0" r="r" b="b"/>
            <a:pathLst>
              <a:path w="598" h="598">
                <a:moveTo>
                  <a:pt x="597" y="299"/>
                </a:moveTo>
                <a:lnTo>
                  <a:pt x="597" y="299"/>
                </a:lnTo>
                <a:cubicBezTo>
                  <a:pt x="597" y="134"/>
                  <a:pt x="463" y="0"/>
                  <a:pt x="298" y="0"/>
                </a:cubicBezTo>
                <a:cubicBezTo>
                  <a:pt x="134" y="0"/>
                  <a:pt x="0" y="134"/>
                  <a:pt x="0" y="299"/>
                </a:cubicBezTo>
                <a:cubicBezTo>
                  <a:pt x="0" y="463"/>
                  <a:pt x="134" y="597"/>
                  <a:pt x="298" y="597"/>
                </a:cubicBezTo>
                <a:cubicBezTo>
                  <a:pt x="463" y="597"/>
                  <a:pt x="597" y="463"/>
                  <a:pt x="597" y="29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45" name="Freeform 74">
            <a:extLst>
              <a:ext uri="{FF2B5EF4-FFF2-40B4-BE49-F238E27FC236}">
                <a16:creationId xmlns:a16="http://schemas.microsoft.com/office/drawing/2014/main" id="{3ECC53AB-47DD-4FE0-B22A-4C455FCA1459}"/>
              </a:ext>
            </a:extLst>
          </p:cNvPr>
          <p:cNvSpPr>
            <a:spLocks noChangeArrowheads="1"/>
          </p:cNvSpPr>
          <p:nvPr/>
        </p:nvSpPr>
        <p:spPr bwMode="auto">
          <a:xfrm>
            <a:off x="10492886" y="2319529"/>
            <a:ext cx="120123" cy="70316"/>
          </a:xfrm>
          <a:custGeom>
            <a:avLst/>
            <a:gdLst>
              <a:gd name="T0" fmla="*/ 0 w 360"/>
              <a:gd name="T1" fmla="*/ 209 h 210"/>
              <a:gd name="T2" fmla="*/ 0 w 360"/>
              <a:gd name="T3" fmla="*/ 0 h 210"/>
              <a:gd name="T4" fmla="*/ 359 w 360"/>
              <a:gd name="T5" fmla="*/ 0 h 210"/>
              <a:gd name="T6" fmla="*/ 359 w 360"/>
              <a:gd name="T7" fmla="*/ 209 h 210"/>
            </a:gdLst>
            <a:ahLst/>
            <a:cxnLst>
              <a:cxn ang="0">
                <a:pos x="T0" y="T1"/>
              </a:cxn>
              <a:cxn ang="0">
                <a:pos x="T2" y="T3"/>
              </a:cxn>
              <a:cxn ang="0">
                <a:pos x="T4" y="T5"/>
              </a:cxn>
              <a:cxn ang="0">
                <a:pos x="T6" y="T7"/>
              </a:cxn>
            </a:cxnLst>
            <a:rect l="0" t="0" r="r" b="b"/>
            <a:pathLst>
              <a:path w="360" h="210">
                <a:moveTo>
                  <a:pt x="0" y="209"/>
                </a:moveTo>
                <a:lnTo>
                  <a:pt x="0" y="0"/>
                </a:lnTo>
                <a:lnTo>
                  <a:pt x="359" y="0"/>
                </a:lnTo>
                <a:lnTo>
                  <a:pt x="359" y="209"/>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46" name="Freeform 75">
            <a:extLst>
              <a:ext uri="{FF2B5EF4-FFF2-40B4-BE49-F238E27FC236}">
                <a16:creationId xmlns:a16="http://schemas.microsoft.com/office/drawing/2014/main" id="{D58005CD-D6C1-4AE9-B4E0-D3858D76DA21}"/>
              </a:ext>
            </a:extLst>
          </p:cNvPr>
          <p:cNvSpPr>
            <a:spLocks noChangeArrowheads="1"/>
          </p:cNvSpPr>
          <p:nvPr/>
        </p:nvSpPr>
        <p:spPr bwMode="auto">
          <a:xfrm>
            <a:off x="10492886" y="2556844"/>
            <a:ext cx="120123" cy="70316"/>
          </a:xfrm>
          <a:custGeom>
            <a:avLst/>
            <a:gdLst>
              <a:gd name="T0" fmla="*/ 359 w 360"/>
              <a:gd name="T1" fmla="*/ 0 h 210"/>
              <a:gd name="T2" fmla="*/ 359 w 360"/>
              <a:gd name="T3" fmla="*/ 209 h 210"/>
              <a:gd name="T4" fmla="*/ 0 w 360"/>
              <a:gd name="T5" fmla="*/ 209 h 210"/>
              <a:gd name="T6" fmla="*/ 0 w 360"/>
              <a:gd name="T7" fmla="*/ 0 h 210"/>
            </a:gdLst>
            <a:ahLst/>
            <a:cxnLst>
              <a:cxn ang="0">
                <a:pos x="T0" y="T1"/>
              </a:cxn>
              <a:cxn ang="0">
                <a:pos x="T2" y="T3"/>
              </a:cxn>
              <a:cxn ang="0">
                <a:pos x="T4" y="T5"/>
              </a:cxn>
              <a:cxn ang="0">
                <a:pos x="T6" y="T7"/>
              </a:cxn>
            </a:cxnLst>
            <a:rect l="0" t="0" r="r" b="b"/>
            <a:pathLst>
              <a:path w="360" h="210">
                <a:moveTo>
                  <a:pt x="359" y="0"/>
                </a:moveTo>
                <a:lnTo>
                  <a:pt x="359" y="209"/>
                </a:lnTo>
                <a:lnTo>
                  <a:pt x="0" y="209"/>
                </a:lnTo>
                <a:lnTo>
                  <a:pt x="0"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47" name="Freeform 76">
            <a:extLst>
              <a:ext uri="{FF2B5EF4-FFF2-40B4-BE49-F238E27FC236}">
                <a16:creationId xmlns:a16="http://schemas.microsoft.com/office/drawing/2014/main" id="{A072CFEF-DADB-4A43-B090-758654CAAD26}"/>
              </a:ext>
            </a:extLst>
          </p:cNvPr>
          <p:cNvSpPr>
            <a:spLocks noChangeArrowheads="1"/>
          </p:cNvSpPr>
          <p:nvPr/>
        </p:nvSpPr>
        <p:spPr bwMode="auto">
          <a:xfrm>
            <a:off x="10552947" y="2414749"/>
            <a:ext cx="39552" cy="79105"/>
          </a:xfrm>
          <a:custGeom>
            <a:avLst/>
            <a:gdLst>
              <a:gd name="T0" fmla="*/ 0 w 121"/>
              <a:gd name="T1" fmla="*/ 0 h 239"/>
              <a:gd name="T2" fmla="*/ 0 w 121"/>
              <a:gd name="T3" fmla="*/ 179 h 239"/>
              <a:gd name="T4" fmla="*/ 120 w 121"/>
              <a:gd name="T5" fmla="*/ 238 h 239"/>
            </a:gdLst>
            <a:ahLst/>
            <a:cxnLst>
              <a:cxn ang="0">
                <a:pos x="T0" y="T1"/>
              </a:cxn>
              <a:cxn ang="0">
                <a:pos x="T2" y="T3"/>
              </a:cxn>
              <a:cxn ang="0">
                <a:pos x="T4" y="T5"/>
              </a:cxn>
            </a:cxnLst>
            <a:rect l="0" t="0" r="r" b="b"/>
            <a:pathLst>
              <a:path w="121" h="239">
                <a:moveTo>
                  <a:pt x="0" y="0"/>
                </a:moveTo>
                <a:lnTo>
                  <a:pt x="0" y="179"/>
                </a:lnTo>
                <a:lnTo>
                  <a:pt x="120" y="238"/>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48" name="Freeform 77">
            <a:extLst>
              <a:ext uri="{FF2B5EF4-FFF2-40B4-BE49-F238E27FC236}">
                <a16:creationId xmlns:a16="http://schemas.microsoft.com/office/drawing/2014/main" id="{20EBDFC3-D82C-47E2-8942-DAB24903B5D8}"/>
              </a:ext>
            </a:extLst>
          </p:cNvPr>
          <p:cNvSpPr>
            <a:spLocks noChangeArrowheads="1"/>
          </p:cNvSpPr>
          <p:nvPr/>
        </p:nvSpPr>
        <p:spPr bwMode="auto">
          <a:xfrm>
            <a:off x="11061271" y="2344433"/>
            <a:ext cx="260755" cy="257825"/>
          </a:xfrm>
          <a:custGeom>
            <a:avLst/>
            <a:gdLst>
              <a:gd name="T0" fmla="*/ 784 w 785"/>
              <a:gd name="T1" fmla="*/ 389 h 778"/>
              <a:gd name="T2" fmla="*/ 784 w 785"/>
              <a:gd name="T3" fmla="*/ 389 h 778"/>
              <a:gd name="T4" fmla="*/ 388 w 785"/>
              <a:gd name="T5" fmla="*/ 0 h 778"/>
              <a:gd name="T6" fmla="*/ 0 w 785"/>
              <a:gd name="T7" fmla="*/ 389 h 778"/>
              <a:gd name="T8" fmla="*/ 388 w 785"/>
              <a:gd name="T9" fmla="*/ 777 h 778"/>
              <a:gd name="T10" fmla="*/ 784 w 785"/>
              <a:gd name="T11" fmla="*/ 389 h 778"/>
            </a:gdLst>
            <a:ahLst/>
            <a:cxnLst>
              <a:cxn ang="0">
                <a:pos x="T0" y="T1"/>
              </a:cxn>
              <a:cxn ang="0">
                <a:pos x="T2" y="T3"/>
              </a:cxn>
              <a:cxn ang="0">
                <a:pos x="T4" y="T5"/>
              </a:cxn>
              <a:cxn ang="0">
                <a:pos x="T6" y="T7"/>
              </a:cxn>
              <a:cxn ang="0">
                <a:pos x="T8" y="T9"/>
              </a:cxn>
              <a:cxn ang="0">
                <a:pos x="T10" y="T11"/>
              </a:cxn>
            </a:cxnLst>
            <a:rect l="0" t="0" r="r" b="b"/>
            <a:pathLst>
              <a:path w="785" h="778">
                <a:moveTo>
                  <a:pt x="784" y="389"/>
                </a:moveTo>
                <a:lnTo>
                  <a:pt x="784" y="389"/>
                </a:lnTo>
                <a:cubicBezTo>
                  <a:pt x="784" y="172"/>
                  <a:pt x="604" y="0"/>
                  <a:pt x="388" y="0"/>
                </a:cubicBezTo>
                <a:cubicBezTo>
                  <a:pt x="171" y="0"/>
                  <a:pt x="0" y="172"/>
                  <a:pt x="0" y="389"/>
                </a:cubicBezTo>
                <a:cubicBezTo>
                  <a:pt x="0" y="605"/>
                  <a:pt x="171" y="777"/>
                  <a:pt x="388" y="777"/>
                </a:cubicBezTo>
                <a:cubicBezTo>
                  <a:pt x="604" y="777"/>
                  <a:pt x="784" y="605"/>
                  <a:pt x="784" y="38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49" name="Freeform 78">
            <a:extLst>
              <a:ext uri="{FF2B5EF4-FFF2-40B4-BE49-F238E27FC236}">
                <a16:creationId xmlns:a16="http://schemas.microsoft.com/office/drawing/2014/main" id="{8AA3F1D3-9972-4E83-AD0F-04AE6FA0C9D1}"/>
              </a:ext>
            </a:extLst>
          </p:cNvPr>
          <p:cNvSpPr>
            <a:spLocks noChangeArrowheads="1"/>
          </p:cNvSpPr>
          <p:nvPr/>
        </p:nvSpPr>
        <p:spPr bwMode="auto">
          <a:xfrm>
            <a:off x="11190183" y="2414749"/>
            <a:ext cx="39553" cy="79105"/>
          </a:xfrm>
          <a:custGeom>
            <a:avLst/>
            <a:gdLst>
              <a:gd name="T0" fmla="*/ 0 w 120"/>
              <a:gd name="T1" fmla="*/ 0 h 239"/>
              <a:gd name="T2" fmla="*/ 0 w 120"/>
              <a:gd name="T3" fmla="*/ 179 h 239"/>
              <a:gd name="T4" fmla="*/ 119 w 120"/>
              <a:gd name="T5" fmla="*/ 238 h 239"/>
            </a:gdLst>
            <a:ahLst/>
            <a:cxnLst>
              <a:cxn ang="0">
                <a:pos x="T0" y="T1"/>
              </a:cxn>
              <a:cxn ang="0">
                <a:pos x="T2" y="T3"/>
              </a:cxn>
              <a:cxn ang="0">
                <a:pos x="T4" y="T5"/>
              </a:cxn>
            </a:cxnLst>
            <a:rect l="0" t="0" r="r" b="b"/>
            <a:pathLst>
              <a:path w="120" h="239">
                <a:moveTo>
                  <a:pt x="0" y="0"/>
                </a:moveTo>
                <a:lnTo>
                  <a:pt x="0" y="179"/>
                </a:lnTo>
                <a:lnTo>
                  <a:pt x="119" y="238"/>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50" name="Line 79">
            <a:extLst>
              <a:ext uri="{FF2B5EF4-FFF2-40B4-BE49-F238E27FC236}">
                <a16:creationId xmlns:a16="http://schemas.microsoft.com/office/drawing/2014/main" id="{2989D88F-A583-478F-B55C-20293F156208}"/>
              </a:ext>
            </a:extLst>
          </p:cNvPr>
          <p:cNvSpPr>
            <a:spLocks noChangeShapeType="1"/>
          </p:cNvSpPr>
          <p:nvPr/>
        </p:nvSpPr>
        <p:spPr bwMode="auto">
          <a:xfrm flipH="1">
            <a:off x="11103754" y="2592003"/>
            <a:ext cx="38088" cy="3515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51" name="Line 80">
            <a:extLst>
              <a:ext uri="{FF2B5EF4-FFF2-40B4-BE49-F238E27FC236}">
                <a16:creationId xmlns:a16="http://schemas.microsoft.com/office/drawing/2014/main" id="{261C8983-6E8A-4F27-A5BA-B214C9E0BEF2}"/>
              </a:ext>
            </a:extLst>
          </p:cNvPr>
          <p:cNvSpPr>
            <a:spLocks noChangeShapeType="1"/>
          </p:cNvSpPr>
          <p:nvPr/>
        </p:nvSpPr>
        <p:spPr bwMode="auto">
          <a:xfrm flipH="1" flipV="1">
            <a:off x="11238525" y="2590539"/>
            <a:ext cx="39552" cy="38088"/>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52" name="Freeform 81">
            <a:extLst>
              <a:ext uri="{FF2B5EF4-FFF2-40B4-BE49-F238E27FC236}">
                <a16:creationId xmlns:a16="http://schemas.microsoft.com/office/drawing/2014/main" id="{32772269-D897-4C4B-AD73-3BD3353340D4}"/>
              </a:ext>
            </a:extLst>
          </p:cNvPr>
          <p:cNvSpPr>
            <a:spLocks noChangeArrowheads="1"/>
          </p:cNvSpPr>
          <p:nvPr/>
        </p:nvSpPr>
        <p:spPr bwMode="auto">
          <a:xfrm>
            <a:off x="11036367" y="2334178"/>
            <a:ext cx="70316" cy="70316"/>
          </a:xfrm>
          <a:custGeom>
            <a:avLst/>
            <a:gdLst>
              <a:gd name="T0" fmla="*/ 0 w 210"/>
              <a:gd name="T1" fmla="*/ 59 h 210"/>
              <a:gd name="T2" fmla="*/ 60 w 210"/>
              <a:gd name="T3" fmla="*/ 0 h 210"/>
              <a:gd name="T4" fmla="*/ 209 w 210"/>
              <a:gd name="T5" fmla="*/ 29 h 210"/>
              <a:gd name="T6" fmla="*/ 30 w 210"/>
              <a:gd name="T7" fmla="*/ 209 h 210"/>
              <a:gd name="T8" fmla="*/ 0 w 210"/>
              <a:gd name="T9" fmla="*/ 59 h 210"/>
            </a:gdLst>
            <a:ahLst/>
            <a:cxnLst>
              <a:cxn ang="0">
                <a:pos x="T0" y="T1"/>
              </a:cxn>
              <a:cxn ang="0">
                <a:pos x="T2" y="T3"/>
              </a:cxn>
              <a:cxn ang="0">
                <a:pos x="T4" y="T5"/>
              </a:cxn>
              <a:cxn ang="0">
                <a:pos x="T6" y="T7"/>
              </a:cxn>
              <a:cxn ang="0">
                <a:pos x="T8" y="T9"/>
              </a:cxn>
            </a:cxnLst>
            <a:rect l="0" t="0" r="r" b="b"/>
            <a:pathLst>
              <a:path w="210" h="210">
                <a:moveTo>
                  <a:pt x="0" y="59"/>
                </a:moveTo>
                <a:lnTo>
                  <a:pt x="60" y="0"/>
                </a:lnTo>
                <a:lnTo>
                  <a:pt x="209" y="29"/>
                </a:lnTo>
                <a:lnTo>
                  <a:pt x="30" y="209"/>
                </a:lnTo>
                <a:lnTo>
                  <a:pt x="0" y="5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53" name="Freeform 82">
            <a:extLst>
              <a:ext uri="{FF2B5EF4-FFF2-40B4-BE49-F238E27FC236}">
                <a16:creationId xmlns:a16="http://schemas.microsoft.com/office/drawing/2014/main" id="{D6A714FF-4751-4918-8F91-7EDCE3C2FBA3}"/>
              </a:ext>
            </a:extLst>
          </p:cNvPr>
          <p:cNvSpPr>
            <a:spLocks noChangeArrowheads="1"/>
          </p:cNvSpPr>
          <p:nvPr/>
        </p:nvSpPr>
        <p:spPr bwMode="auto">
          <a:xfrm>
            <a:off x="11276612" y="2334178"/>
            <a:ext cx="70316" cy="70316"/>
          </a:xfrm>
          <a:custGeom>
            <a:avLst/>
            <a:gdLst>
              <a:gd name="T0" fmla="*/ 149 w 210"/>
              <a:gd name="T1" fmla="*/ 0 h 210"/>
              <a:gd name="T2" fmla="*/ 209 w 210"/>
              <a:gd name="T3" fmla="*/ 59 h 210"/>
              <a:gd name="T4" fmla="*/ 179 w 210"/>
              <a:gd name="T5" fmla="*/ 209 h 210"/>
              <a:gd name="T6" fmla="*/ 0 w 210"/>
              <a:gd name="T7" fmla="*/ 29 h 210"/>
              <a:gd name="T8" fmla="*/ 149 w 210"/>
              <a:gd name="T9" fmla="*/ 0 h 210"/>
            </a:gdLst>
            <a:ahLst/>
            <a:cxnLst>
              <a:cxn ang="0">
                <a:pos x="T0" y="T1"/>
              </a:cxn>
              <a:cxn ang="0">
                <a:pos x="T2" y="T3"/>
              </a:cxn>
              <a:cxn ang="0">
                <a:pos x="T4" y="T5"/>
              </a:cxn>
              <a:cxn ang="0">
                <a:pos x="T6" y="T7"/>
              </a:cxn>
              <a:cxn ang="0">
                <a:pos x="T8" y="T9"/>
              </a:cxn>
            </a:cxnLst>
            <a:rect l="0" t="0" r="r" b="b"/>
            <a:pathLst>
              <a:path w="210" h="210">
                <a:moveTo>
                  <a:pt x="149" y="0"/>
                </a:moveTo>
                <a:lnTo>
                  <a:pt x="209" y="59"/>
                </a:lnTo>
                <a:lnTo>
                  <a:pt x="179" y="209"/>
                </a:lnTo>
                <a:lnTo>
                  <a:pt x="0" y="29"/>
                </a:lnTo>
                <a:lnTo>
                  <a:pt x="149"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54" name="Freeform 87">
            <a:extLst>
              <a:ext uri="{FF2B5EF4-FFF2-40B4-BE49-F238E27FC236}">
                <a16:creationId xmlns:a16="http://schemas.microsoft.com/office/drawing/2014/main" id="{30C4DAAB-E369-44E4-A369-67E0B17954CC}"/>
              </a:ext>
            </a:extLst>
          </p:cNvPr>
          <p:cNvSpPr>
            <a:spLocks noChangeArrowheads="1"/>
          </p:cNvSpPr>
          <p:nvPr/>
        </p:nvSpPr>
        <p:spPr bwMode="auto">
          <a:xfrm>
            <a:off x="7280339" y="2956766"/>
            <a:ext cx="159675" cy="310561"/>
          </a:xfrm>
          <a:custGeom>
            <a:avLst/>
            <a:gdLst>
              <a:gd name="T0" fmla="*/ 478 w 479"/>
              <a:gd name="T1" fmla="*/ 933 h 934"/>
              <a:gd name="T2" fmla="*/ 0 w 479"/>
              <a:gd name="T3" fmla="*/ 933 h 934"/>
              <a:gd name="T4" fmla="*/ 0 w 479"/>
              <a:gd name="T5" fmla="*/ 0 h 934"/>
              <a:gd name="T6" fmla="*/ 478 w 479"/>
              <a:gd name="T7" fmla="*/ 0 h 934"/>
              <a:gd name="T8" fmla="*/ 478 w 479"/>
              <a:gd name="T9" fmla="*/ 933 h 934"/>
            </a:gdLst>
            <a:ahLst/>
            <a:cxnLst>
              <a:cxn ang="0">
                <a:pos x="T0" y="T1"/>
              </a:cxn>
              <a:cxn ang="0">
                <a:pos x="T2" y="T3"/>
              </a:cxn>
              <a:cxn ang="0">
                <a:pos x="T4" y="T5"/>
              </a:cxn>
              <a:cxn ang="0">
                <a:pos x="T6" y="T7"/>
              </a:cxn>
              <a:cxn ang="0">
                <a:pos x="T8" y="T9"/>
              </a:cxn>
            </a:cxnLst>
            <a:rect l="0" t="0" r="r" b="b"/>
            <a:pathLst>
              <a:path w="479" h="934">
                <a:moveTo>
                  <a:pt x="478" y="933"/>
                </a:moveTo>
                <a:lnTo>
                  <a:pt x="0" y="933"/>
                </a:lnTo>
                <a:lnTo>
                  <a:pt x="0" y="0"/>
                </a:lnTo>
                <a:lnTo>
                  <a:pt x="478" y="0"/>
                </a:lnTo>
                <a:lnTo>
                  <a:pt x="478" y="933"/>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55" name="Line 88">
            <a:extLst>
              <a:ext uri="{FF2B5EF4-FFF2-40B4-BE49-F238E27FC236}">
                <a16:creationId xmlns:a16="http://schemas.microsoft.com/office/drawing/2014/main" id="{2E79F6FC-B2E7-494C-B7A1-A2DC8A2F8AAD}"/>
              </a:ext>
            </a:extLst>
          </p:cNvPr>
          <p:cNvSpPr>
            <a:spLocks noChangeShapeType="1"/>
          </p:cNvSpPr>
          <p:nvPr/>
        </p:nvSpPr>
        <p:spPr bwMode="auto">
          <a:xfrm>
            <a:off x="7280338" y="3131090"/>
            <a:ext cx="158211"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56" name="Line 89">
            <a:extLst>
              <a:ext uri="{FF2B5EF4-FFF2-40B4-BE49-F238E27FC236}">
                <a16:creationId xmlns:a16="http://schemas.microsoft.com/office/drawing/2014/main" id="{CFC992D6-B64D-4F0B-86D7-0AC39F8ABDD0}"/>
              </a:ext>
            </a:extLst>
          </p:cNvPr>
          <p:cNvSpPr>
            <a:spLocks noChangeShapeType="1"/>
          </p:cNvSpPr>
          <p:nvPr/>
        </p:nvSpPr>
        <p:spPr bwMode="auto">
          <a:xfrm>
            <a:off x="7280338" y="2977275"/>
            <a:ext cx="158211"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57" name="Freeform 90">
            <a:extLst>
              <a:ext uri="{FF2B5EF4-FFF2-40B4-BE49-F238E27FC236}">
                <a16:creationId xmlns:a16="http://schemas.microsoft.com/office/drawing/2014/main" id="{19E1A674-ADFD-4473-B2A1-1B2A61E272A4}"/>
              </a:ext>
            </a:extLst>
          </p:cNvPr>
          <p:cNvSpPr>
            <a:spLocks noChangeArrowheads="1"/>
          </p:cNvSpPr>
          <p:nvPr/>
        </p:nvSpPr>
        <p:spPr bwMode="auto">
          <a:xfrm>
            <a:off x="7309637" y="3153064"/>
            <a:ext cx="95219" cy="95219"/>
          </a:xfrm>
          <a:custGeom>
            <a:avLst/>
            <a:gdLst>
              <a:gd name="T0" fmla="*/ 284 w 285"/>
              <a:gd name="T1" fmla="*/ 142 h 285"/>
              <a:gd name="T2" fmla="*/ 284 w 285"/>
              <a:gd name="T3" fmla="*/ 142 h 285"/>
              <a:gd name="T4" fmla="*/ 142 w 285"/>
              <a:gd name="T5" fmla="*/ 0 h 285"/>
              <a:gd name="T6" fmla="*/ 0 w 285"/>
              <a:gd name="T7" fmla="*/ 142 h 285"/>
              <a:gd name="T8" fmla="*/ 142 w 285"/>
              <a:gd name="T9" fmla="*/ 284 h 285"/>
              <a:gd name="T10" fmla="*/ 284 w 285"/>
              <a:gd name="T11" fmla="*/ 142 h 285"/>
            </a:gdLst>
            <a:ahLst/>
            <a:cxnLst>
              <a:cxn ang="0">
                <a:pos x="T0" y="T1"/>
              </a:cxn>
              <a:cxn ang="0">
                <a:pos x="T2" y="T3"/>
              </a:cxn>
              <a:cxn ang="0">
                <a:pos x="T4" y="T5"/>
              </a:cxn>
              <a:cxn ang="0">
                <a:pos x="T6" y="T7"/>
              </a:cxn>
              <a:cxn ang="0">
                <a:pos x="T8" y="T9"/>
              </a:cxn>
              <a:cxn ang="0">
                <a:pos x="T10" y="T11"/>
              </a:cxn>
            </a:cxnLst>
            <a:rect l="0" t="0" r="r" b="b"/>
            <a:pathLst>
              <a:path w="285" h="285">
                <a:moveTo>
                  <a:pt x="284" y="142"/>
                </a:moveTo>
                <a:lnTo>
                  <a:pt x="284" y="142"/>
                </a:lnTo>
                <a:cubicBezTo>
                  <a:pt x="284" y="60"/>
                  <a:pt x="224" y="0"/>
                  <a:pt x="142" y="0"/>
                </a:cubicBezTo>
                <a:cubicBezTo>
                  <a:pt x="67" y="0"/>
                  <a:pt x="0" y="60"/>
                  <a:pt x="0" y="142"/>
                </a:cubicBezTo>
                <a:cubicBezTo>
                  <a:pt x="0" y="217"/>
                  <a:pt x="67" y="284"/>
                  <a:pt x="142" y="284"/>
                </a:cubicBezTo>
                <a:cubicBezTo>
                  <a:pt x="224" y="284"/>
                  <a:pt x="284" y="217"/>
                  <a:pt x="284" y="142"/>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58" name="Freeform 91">
            <a:extLst>
              <a:ext uri="{FF2B5EF4-FFF2-40B4-BE49-F238E27FC236}">
                <a16:creationId xmlns:a16="http://schemas.microsoft.com/office/drawing/2014/main" id="{25717AEB-085B-4706-BED3-9452F4C0B3BB}"/>
              </a:ext>
            </a:extLst>
          </p:cNvPr>
          <p:cNvSpPr>
            <a:spLocks noChangeArrowheads="1"/>
          </p:cNvSpPr>
          <p:nvPr/>
        </p:nvSpPr>
        <p:spPr bwMode="auto">
          <a:xfrm>
            <a:off x="7344794" y="3186756"/>
            <a:ext cx="24903" cy="24904"/>
          </a:xfrm>
          <a:custGeom>
            <a:avLst/>
            <a:gdLst>
              <a:gd name="T0" fmla="*/ 75 w 76"/>
              <a:gd name="T1" fmla="*/ 38 h 76"/>
              <a:gd name="T2" fmla="*/ 75 w 76"/>
              <a:gd name="T3" fmla="*/ 38 h 76"/>
              <a:gd name="T4" fmla="*/ 38 w 76"/>
              <a:gd name="T5" fmla="*/ 0 h 76"/>
              <a:gd name="T6" fmla="*/ 0 w 76"/>
              <a:gd name="T7" fmla="*/ 38 h 76"/>
              <a:gd name="T8" fmla="*/ 38 w 76"/>
              <a:gd name="T9" fmla="*/ 75 h 76"/>
              <a:gd name="T10" fmla="*/ 75 w 76"/>
              <a:gd name="T11" fmla="*/ 38 h 76"/>
            </a:gdLst>
            <a:ahLst/>
            <a:cxnLst>
              <a:cxn ang="0">
                <a:pos x="T0" y="T1"/>
              </a:cxn>
              <a:cxn ang="0">
                <a:pos x="T2" y="T3"/>
              </a:cxn>
              <a:cxn ang="0">
                <a:pos x="T4" y="T5"/>
              </a:cxn>
              <a:cxn ang="0">
                <a:pos x="T6" y="T7"/>
              </a:cxn>
              <a:cxn ang="0">
                <a:pos x="T8" y="T9"/>
              </a:cxn>
              <a:cxn ang="0">
                <a:pos x="T10" y="T11"/>
              </a:cxn>
            </a:cxnLst>
            <a:rect l="0" t="0" r="r" b="b"/>
            <a:pathLst>
              <a:path w="76" h="76">
                <a:moveTo>
                  <a:pt x="75" y="38"/>
                </a:moveTo>
                <a:lnTo>
                  <a:pt x="75" y="38"/>
                </a:lnTo>
                <a:cubicBezTo>
                  <a:pt x="75" y="15"/>
                  <a:pt x="60" y="0"/>
                  <a:pt x="38" y="0"/>
                </a:cubicBezTo>
                <a:cubicBezTo>
                  <a:pt x="15" y="0"/>
                  <a:pt x="0" y="15"/>
                  <a:pt x="0" y="38"/>
                </a:cubicBezTo>
                <a:cubicBezTo>
                  <a:pt x="0" y="53"/>
                  <a:pt x="15" y="75"/>
                  <a:pt x="38" y="75"/>
                </a:cubicBezTo>
                <a:cubicBezTo>
                  <a:pt x="60" y="75"/>
                  <a:pt x="75" y="53"/>
                  <a:pt x="75" y="38"/>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59" name="Freeform 92">
            <a:extLst>
              <a:ext uri="{FF2B5EF4-FFF2-40B4-BE49-F238E27FC236}">
                <a16:creationId xmlns:a16="http://schemas.microsoft.com/office/drawing/2014/main" id="{1DC46384-F293-4E33-8762-5697F5E9F1E1}"/>
              </a:ext>
            </a:extLst>
          </p:cNvPr>
          <p:cNvSpPr>
            <a:spLocks noChangeArrowheads="1"/>
          </p:cNvSpPr>
          <p:nvPr/>
        </p:nvSpPr>
        <p:spPr bwMode="auto">
          <a:xfrm>
            <a:off x="7920503" y="2956766"/>
            <a:ext cx="159676" cy="310561"/>
          </a:xfrm>
          <a:custGeom>
            <a:avLst/>
            <a:gdLst>
              <a:gd name="T0" fmla="*/ 478 w 479"/>
              <a:gd name="T1" fmla="*/ 933 h 934"/>
              <a:gd name="T2" fmla="*/ 0 w 479"/>
              <a:gd name="T3" fmla="*/ 933 h 934"/>
              <a:gd name="T4" fmla="*/ 0 w 479"/>
              <a:gd name="T5" fmla="*/ 0 h 934"/>
              <a:gd name="T6" fmla="*/ 478 w 479"/>
              <a:gd name="T7" fmla="*/ 0 h 934"/>
              <a:gd name="T8" fmla="*/ 478 w 479"/>
              <a:gd name="T9" fmla="*/ 933 h 934"/>
            </a:gdLst>
            <a:ahLst/>
            <a:cxnLst>
              <a:cxn ang="0">
                <a:pos x="T0" y="T1"/>
              </a:cxn>
              <a:cxn ang="0">
                <a:pos x="T2" y="T3"/>
              </a:cxn>
              <a:cxn ang="0">
                <a:pos x="T4" y="T5"/>
              </a:cxn>
              <a:cxn ang="0">
                <a:pos x="T6" y="T7"/>
              </a:cxn>
              <a:cxn ang="0">
                <a:pos x="T8" y="T9"/>
              </a:cxn>
            </a:cxnLst>
            <a:rect l="0" t="0" r="r" b="b"/>
            <a:pathLst>
              <a:path w="479" h="934">
                <a:moveTo>
                  <a:pt x="478" y="933"/>
                </a:moveTo>
                <a:lnTo>
                  <a:pt x="0" y="933"/>
                </a:lnTo>
                <a:lnTo>
                  <a:pt x="0" y="0"/>
                </a:lnTo>
                <a:lnTo>
                  <a:pt x="478" y="0"/>
                </a:lnTo>
                <a:lnTo>
                  <a:pt x="478" y="933"/>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60" name="Line 93">
            <a:extLst>
              <a:ext uri="{FF2B5EF4-FFF2-40B4-BE49-F238E27FC236}">
                <a16:creationId xmlns:a16="http://schemas.microsoft.com/office/drawing/2014/main" id="{66C0247A-0B0F-47E8-B50C-D16D529DF165}"/>
              </a:ext>
            </a:extLst>
          </p:cNvPr>
          <p:cNvSpPr>
            <a:spLocks noChangeShapeType="1"/>
          </p:cNvSpPr>
          <p:nvPr/>
        </p:nvSpPr>
        <p:spPr bwMode="auto">
          <a:xfrm>
            <a:off x="7979100" y="2977275"/>
            <a:ext cx="39553"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61" name="Line 94">
            <a:extLst>
              <a:ext uri="{FF2B5EF4-FFF2-40B4-BE49-F238E27FC236}">
                <a16:creationId xmlns:a16="http://schemas.microsoft.com/office/drawing/2014/main" id="{3FB6D48C-CD7B-4590-89DD-2BCEAB30099A}"/>
              </a:ext>
            </a:extLst>
          </p:cNvPr>
          <p:cNvSpPr>
            <a:spLocks noChangeShapeType="1"/>
          </p:cNvSpPr>
          <p:nvPr/>
        </p:nvSpPr>
        <p:spPr bwMode="auto">
          <a:xfrm>
            <a:off x="7920503" y="3207265"/>
            <a:ext cx="158211"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62" name="Line 95">
            <a:extLst>
              <a:ext uri="{FF2B5EF4-FFF2-40B4-BE49-F238E27FC236}">
                <a16:creationId xmlns:a16="http://schemas.microsoft.com/office/drawing/2014/main" id="{49552F34-3063-4469-8242-7EC36006CBE3}"/>
              </a:ext>
            </a:extLst>
          </p:cNvPr>
          <p:cNvSpPr>
            <a:spLocks noChangeShapeType="1"/>
          </p:cNvSpPr>
          <p:nvPr/>
        </p:nvSpPr>
        <p:spPr bwMode="auto">
          <a:xfrm>
            <a:off x="7920503" y="2996317"/>
            <a:ext cx="158211"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63" name="Freeform 96">
            <a:extLst>
              <a:ext uri="{FF2B5EF4-FFF2-40B4-BE49-F238E27FC236}">
                <a16:creationId xmlns:a16="http://schemas.microsoft.com/office/drawing/2014/main" id="{5CF59179-254C-4143-B912-8DDA82E911E0}"/>
              </a:ext>
            </a:extLst>
          </p:cNvPr>
          <p:cNvSpPr>
            <a:spLocks noChangeArrowheads="1"/>
          </p:cNvSpPr>
          <p:nvPr/>
        </p:nvSpPr>
        <p:spPr bwMode="auto">
          <a:xfrm>
            <a:off x="7989354" y="3227774"/>
            <a:ext cx="20509" cy="20509"/>
          </a:xfrm>
          <a:custGeom>
            <a:avLst/>
            <a:gdLst>
              <a:gd name="T0" fmla="*/ 60 w 61"/>
              <a:gd name="T1" fmla="*/ 30 h 61"/>
              <a:gd name="T2" fmla="*/ 60 w 61"/>
              <a:gd name="T3" fmla="*/ 30 h 61"/>
              <a:gd name="T4" fmla="*/ 30 w 61"/>
              <a:gd name="T5" fmla="*/ 0 h 61"/>
              <a:gd name="T6" fmla="*/ 0 w 61"/>
              <a:gd name="T7" fmla="*/ 30 h 61"/>
              <a:gd name="T8" fmla="*/ 30 w 61"/>
              <a:gd name="T9" fmla="*/ 60 h 61"/>
              <a:gd name="T10" fmla="*/ 60 w 61"/>
              <a:gd name="T11" fmla="*/ 30 h 61"/>
            </a:gdLst>
            <a:ahLst/>
            <a:cxnLst>
              <a:cxn ang="0">
                <a:pos x="T0" y="T1"/>
              </a:cxn>
              <a:cxn ang="0">
                <a:pos x="T2" y="T3"/>
              </a:cxn>
              <a:cxn ang="0">
                <a:pos x="T4" y="T5"/>
              </a:cxn>
              <a:cxn ang="0">
                <a:pos x="T6" y="T7"/>
              </a:cxn>
              <a:cxn ang="0">
                <a:pos x="T8" y="T9"/>
              </a:cxn>
              <a:cxn ang="0">
                <a:pos x="T10" y="T11"/>
              </a:cxn>
            </a:cxnLst>
            <a:rect l="0" t="0" r="r" b="b"/>
            <a:pathLst>
              <a:path w="61" h="61">
                <a:moveTo>
                  <a:pt x="60" y="30"/>
                </a:moveTo>
                <a:lnTo>
                  <a:pt x="60" y="30"/>
                </a:lnTo>
                <a:cubicBezTo>
                  <a:pt x="60" y="7"/>
                  <a:pt x="45" y="0"/>
                  <a:pt x="30" y="0"/>
                </a:cubicBezTo>
                <a:cubicBezTo>
                  <a:pt x="15" y="0"/>
                  <a:pt x="0" y="7"/>
                  <a:pt x="0" y="30"/>
                </a:cubicBezTo>
                <a:cubicBezTo>
                  <a:pt x="0" y="45"/>
                  <a:pt x="15" y="60"/>
                  <a:pt x="30" y="60"/>
                </a:cubicBezTo>
                <a:cubicBezTo>
                  <a:pt x="45" y="60"/>
                  <a:pt x="60" y="45"/>
                  <a:pt x="60" y="3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64" name="Freeform 97">
            <a:extLst>
              <a:ext uri="{FF2B5EF4-FFF2-40B4-BE49-F238E27FC236}">
                <a16:creationId xmlns:a16="http://schemas.microsoft.com/office/drawing/2014/main" id="{CF732BA4-E1D8-4006-B2C3-E62C7CA95F84}"/>
              </a:ext>
            </a:extLst>
          </p:cNvPr>
          <p:cNvSpPr>
            <a:spLocks noChangeArrowheads="1"/>
          </p:cNvSpPr>
          <p:nvPr/>
        </p:nvSpPr>
        <p:spPr bwMode="auto">
          <a:xfrm>
            <a:off x="8532836" y="2956766"/>
            <a:ext cx="210947" cy="310561"/>
          </a:xfrm>
          <a:custGeom>
            <a:avLst/>
            <a:gdLst>
              <a:gd name="T0" fmla="*/ 634 w 635"/>
              <a:gd name="T1" fmla="*/ 933 h 934"/>
              <a:gd name="T2" fmla="*/ 0 w 635"/>
              <a:gd name="T3" fmla="*/ 933 h 934"/>
              <a:gd name="T4" fmla="*/ 0 w 635"/>
              <a:gd name="T5" fmla="*/ 0 h 934"/>
              <a:gd name="T6" fmla="*/ 634 w 635"/>
              <a:gd name="T7" fmla="*/ 0 h 934"/>
              <a:gd name="T8" fmla="*/ 634 w 635"/>
              <a:gd name="T9" fmla="*/ 933 h 934"/>
            </a:gdLst>
            <a:ahLst/>
            <a:cxnLst>
              <a:cxn ang="0">
                <a:pos x="T0" y="T1"/>
              </a:cxn>
              <a:cxn ang="0">
                <a:pos x="T2" y="T3"/>
              </a:cxn>
              <a:cxn ang="0">
                <a:pos x="T4" y="T5"/>
              </a:cxn>
              <a:cxn ang="0">
                <a:pos x="T6" y="T7"/>
              </a:cxn>
              <a:cxn ang="0">
                <a:pos x="T8" y="T9"/>
              </a:cxn>
            </a:cxnLst>
            <a:rect l="0" t="0" r="r" b="b"/>
            <a:pathLst>
              <a:path w="635" h="934">
                <a:moveTo>
                  <a:pt x="634" y="933"/>
                </a:moveTo>
                <a:lnTo>
                  <a:pt x="0" y="933"/>
                </a:lnTo>
                <a:lnTo>
                  <a:pt x="0" y="0"/>
                </a:lnTo>
                <a:lnTo>
                  <a:pt x="634" y="0"/>
                </a:lnTo>
                <a:lnTo>
                  <a:pt x="634" y="933"/>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65" name="Line 98">
            <a:extLst>
              <a:ext uri="{FF2B5EF4-FFF2-40B4-BE49-F238E27FC236}">
                <a16:creationId xmlns:a16="http://schemas.microsoft.com/office/drawing/2014/main" id="{73C9C632-57BF-4E32-A640-9DDFDDF85877}"/>
              </a:ext>
            </a:extLst>
          </p:cNvPr>
          <p:cNvSpPr>
            <a:spLocks noChangeShapeType="1"/>
          </p:cNvSpPr>
          <p:nvPr/>
        </p:nvSpPr>
        <p:spPr bwMode="auto">
          <a:xfrm>
            <a:off x="8616336" y="2977275"/>
            <a:ext cx="39552"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66" name="Line 99">
            <a:extLst>
              <a:ext uri="{FF2B5EF4-FFF2-40B4-BE49-F238E27FC236}">
                <a16:creationId xmlns:a16="http://schemas.microsoft.com/office/drawing/2014/main" id="{9402331F-CE0E-4277-8EAE-7CACB9149902}"/>
              </a:ext>
            </a:extLst>
          </p:cNvPr>
          <p:cNvSpPr>
            <a:spLocks noChangeShapeType="1"/>
          </p:cNvSpPr>
          <p:nvPr/>
        </p:nvSpPr>
        <p:spPr bwMode="auto">
          <a:xfrm>
            <a:off x="8532836" y="3207265"/>
            <a:ext cx="210947"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67" name="Line 100">
            <a:extLst>
              <a:ext uri="{FF2B5EF4-FFF2-40B4-BE49-F238E27FC236}">
                <a16:creationId xmlns:a16="http://schemas.microsoft.com/office/drawing/2014/main" id="{8F15A31C-71AE-4792-8DDA-6F6D5C9C1869}"/>
              </a:ext>
            </a:extLst>
          </p:cNvPr>
          <p:cNvSpPr>
            <a:spLocks noChangeShapeType="1"/>
          </p:cNvSpPr>
          <p:nvPr/>
        </p:nvSpPr>
        <p:spPr bwMode="auto">
          <a:xfrm>
            <a:off x="8532836" y="2996317"/>
            <a:ext cx="210947"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68" name="Freeform 101">
            <a:extLst>
              <a:ext uri="{FF2B5EF4-FFF2-40B4-BE49-F238E27FC236}">
                <a16:creationId xmlns:a16="http://schemas.microsoft.com/office/drawing/2014/main" id="{3FD43D8F-E0E0-4612-A6BD-8927D6F4BED1}"/>
              </a:ext>
            </a:extLst>
          </p:cNvPr>
          <p:cNvSpPr>
            <a:spLocks noChangeArrowheads="1"/>
          </p:cNvSpPr>
          <p:nvPr/>
        </p:nvSpPr>
        <p:spPr bwMode="auto">
          <a:xfrm>
            <a:off x="8626590" y="3227774"/>
            <a:ext cx="20509" cy="20509"/>
          </a:xfrm>
          <a:custGeom>
            <a:avLst/>
            <a:gdLst>
              <a:gd name="T0" fmla="*/ 59 w 60"/>
              <a:gd name="T1" fmla="*/ 30 h 61"/>
              <a:gd name="T2" fmla="*/ 59 w 60"/>
              <a:gd name="T3" fmla="*/ 30 h 61"/>
              <a:gd name="T4" fmla="*/ 29 w 60"/>
              <a:gd name="T5" fmla="*/ 0 h 61"/>
              <a:gd name="T6" fmla="*/ 0 w 60"/>
              <a:gd name="T7" fmla="*/ 30 h 61"/>
              <a:gd name="T8" fmla="*/ 29 w 60"/>
              <a:gd name="T9" fmla="*/ 60 h 61"/>
              <a:gd name="T10" fmla="*/ 59 w 60"/>
              <a:gd name="T11" fmla="*/ 30 h 61"/>
            </a:gdLst>
            <a:ahLst/>
            <a:cxnLst>
              <a:cxn ang="0">
                <a:pos x="T0" y="T1"/>
              </a:cxn>
              <a:cxn ang="0">
                <a:pos x="T2" y="T3"/>
              </a:cxn>
              <a:cxn ang="0">
                <a:pos x="T4" y="T5"/>
              </a:cxn>
              <a:cxn ang="0">
                <a:pos x="T6" y="T7"/>
              </a:cxn>
              <a:cxn ang="0">
                <a:pos x="T8" y="T9"/>
              </a:cxn>
              <a:cxn ang="0">
                <a:pos x="T10" y="T11"/>
              </a:cxn>
            </a:cxnLst>
            <a:rect l="0" t="0" r="r" b="b"/>
            <a:pathLst>
              <a:path w="60" h="61">
                <a:moveTo>
                  <a:pt x="59" y="30"/>
                </a:moveTo>
                <a:lnTo>
                  <a:pt x="59" y="30"/>
                </a:lnTo>
                <a:cubicBezTo>
                  <a:pt x="59" y="7"/>
                  <a:pt x="44" y="0"/>
                  <a:pt x="29" y="0"/>
                </a:cubicBezTo>
                <a:cubicBezTo>
                  <a:pt x="15" y="0"/>
                  <a:pt x="0" y="7"/>
                  <a:pt x="0" y="30"/>
                </a:cubicBezTo>
                <a:cubicBezTo>
                  <a:pt x="0" y="45"/>
                  <a:pt x="15" y="60"/>
                  <a:pt x="29" y="60"/>
                </a:cubicBezTo>
                <a:cubicBezTo>
                  <a:pt x="44" y="60"/>
                  <a:pt x="59" y="45"/>
                  <a:pt x="59" y="3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69" name="Freeform 102">
            <a:extLst>
              <a:ext uri="{FF2B5EF4-FFF2-40B4-BE49-F238E27FC236}">
                <a16:creationId xmlns:a16="http://schemas.microsoft.com/office/drawing/2014/main" id="{73CAA945-220F-4FB8-B753-A5BA58C69CDF}"/>
              </a:ext>
            </a:extLst>
          </p:cNvPr>
          <p:cNvSpPr>
            <a:spLocks noChangeArrowheads="1"/>
          </p:cNvSpPr>
          <p:nvPr/>
        </p:nvSpPr>
        <p:spPr bwMode="auto">
          <a:xfrm>
            <a:off x="9120265" y="3002177"/>
            <a:ext cx="310561" cy="206553"/>
          </a:xfrm>
          <a:custGeom>
            <a:avLst/>
            <a:gdLst>
              <a:gd name="T0" fmla="*/ 933 w 934"/>
              <a:gd name="T1" fmla="*/ 619 h 620"/>
              <a:gd name="T2" fmla="*/ 0 w 934"/>
              <a:gd name="T3" fmla="*/ 619 h 620"/>
              <a:gd name="T4" fmla="*/ 0 w 934"/>
              <a:gd name="T5" fmla="*/ 0 h 620"/>
              <a:gd name="T6" fmla="*/ 933 w 934"/>
              <a:gd name="T7" fmla="*/ 0 h 620"/>
              <a:gd name="T8" fmla="*/ 933 w 934"/>
              <a:gd name="T9" fmla="*/ 619 h 620"/>
            </a:gdLst>
            <a:ahLst/>
            <a:cxnLst>
              <a:cxn ang="0">
                <a:pos x="T0" y="T1"/>
              </a:cxn>
              <a:cxn ang="0">
                <a:pos x="T2" y="T3"/>
              </a:cxn>
              <a:cxn ang="0">
                <a:pos x="T4" y="T5"/>
              </a:cxn>
              <a:cxn ang="0">
                <a:pos x="T6" y="T7"/>
              </a:cxn>
              <a:cxn ang="0">
                <a:pos x="T8" y="T9"/>
              </a:cxn>
            </a:cxnLst>
            <a:rect l="0" t="0" r="r" b="b"/>
            <a:pathLst>
              <a:path w="934" h="620">
                <a:moveTo>
                  <a:pt x="933" y="619"/>
                </a:moveTo>
                <a:lnTo>
                  <a:pt x="0" y="619"/>
                </a:lnTo>
                <a:lnTo>
                  <a:pt x="0" y="0"/>
                </a:lnTo>
                <a:lnTo>
                  <a:pt x="933" y="0"/>
                </a:lnTo>
                <a:lnTo>
                  <a:pt x="933" y="619"/>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70" name="Line 103">
            <a:extLst>
              <a:ext uri="{FF2B5EF4-FFF2-40B4-BE49-F238E27FC236}">
                <a16:creationId xmlns:a16="http://schemas.microsoft.com/office/drawing/2014/main" id="{B0FF387E-5E98-4995-A03D-47E72B172C4B}"/>
              </a:ext>
            </a:extLst>
          </p:cNvPr>
          <p:cNvSpPr>
            <a:spLocks noChangeShapeType="1"/>
          </p:cNvSpPr>
          <p:nvPr/>
        </p:nvSpPr>
        <p:spPr bwMode="auto">
          <a:xfrm>
            <a:off x="9227203" y="3267327"/>
            <a:ext cx="99614"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71" name="Line 104">
            <a:extLst>
              <a:ext uri="{FF2B5EF4-FFF2-40B4-BE49-F238E27FC236}">
                <a16:creationId xmlns:a16="http://schemas.microsoft.com/office/drawing/2014/main" id="{4139CFB1-6F13-4A66-ADFE-F4A30C5875AA}"/>
              </a:ext>
            </a:extLst>
          </p:cNvPr>
          <p:cNvSpPr>
            <a:spLocks noChangeShapeType="1"/>
          </p:cNvSpPr>
          <p:nvPr/>
        </p:nvSpPr>
        <p:spPr bwMode="auto">
          <a:xfrm flipV="1">
            <a:off x="9277009" y="3205800"/>
            <a:ext cx="1466" cy="62991"/>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72" name="Line 105">
            <a:extLst>
              <a:ext uri="{FF2B5EF4-FFF2-40B4-BE49-F238E27FC236}">
                <a16:creationId xmlns:a16="http://schemas.microsoft.com/office/drawing/2014/main" id="{ED6848F4-381E-4ED2-9A7E-238A0A6FDF3F}"/>
              </a:ext>
            </a:extLst>
          </p:cNvPr>
          <p:cNvSpPr>
            <a:spLocks noChangeShapeType="1"/>
          </p:cNvSpPr>
          <p:nvPr/>
        </p:nvSpPr>
        <p:spPr bwMode="auto">
          <a:xfrm>
            <a:off x="9120265" y="3167713"/>
            <a:ext cx="314956"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73" name="Freeform 106">
            <a:extLst>
              <a:ext uri="{FF2B5EF4-FFF2-40B4-BE49-F238E27FC236}">
                <a16:creationId xmlns:a16="http://schemas.microsoft.com/office/drawing/2014/main" id="{AB727617-6F9B-404F-ADE8-829DA14C3734}"/>
              </a:ext>
            </a:extLst>
          </p:cNvPr>
          <p:cNvSpPr>
            <a:spLocks noChangeArrowheads="1"/>
          </p:cNvSpPr>
          <p:nvPr/>
        </p:nvSpPr>
        <p:spPr bwMode="auto">
          <a:xfrm>
            <a:off x="9794124" y="3010967"/>
            <a:ext cx="240245" cy="171395"/>
          </a:xfrm>
          <a:custGeom>
            <a:avLst/>
            <a:gdLst>
              <a:gd name="T0" fmla="*/ 724 w 725"/>
              <a:gd name="T1" fmla="*/ 515 h 516"/>
              <a:gd name="T2" fmla="*/ 0 w 725"/>
              <a:gd name="T3" fmla="*/ 515 h 516"/>
              <a:gd name="T4" fmla="*/ 0 w 725"/>
              <a:gd name="T5" fmla="*/ 0 h 516"/>
              <a:gd name="T6" fmla="*/ 724 w 725"/>
              <a:gd name="T7" fmla="*/ 0 h 516"/>
              <a:gd name="T8" fmla="*/ 724 w 725"/>
              <a:gd name="T9" fmla="*/ 515 h 516"/>
            </a:gdLst>
            <a:ahLst/>
            <a:cxnLst>
              <a:cxn ang="0">
                <a:pos x="T0" y="T1"/>
              </a:cxn>
              <a:cxn ang="0">
                <a:pos x="T2" y="T3"/>
              </a:cxn>
              <a:cxn ang="0">
                <a:pos x="T4" y="T5"/>
              </a:cxn>
              <a:cxn ang="0">
                <a:pos x="T6" y="T7"/>
              </a:cxn>
              <a:cxn ang="0">
                <a:pos x="T8" y="T9"/>
              </a:cxn>
            </a:cxnLst>
            <a:rect l="0" t="0" r="r" b="b"/>
            <a:pathLst>
              <a:path w="725" h="516">
                <a:moveTo>
                  <a:pt x="724" y="515"/>
                </a:moveTo>
                <a:lnTo>
                  <a:pt x="0" y="515"/>
                </a:lnTo>
                <a:lnTo>
                  <a:pt x="0" y="0"/>
                </a:lnTo>
                <a:lnTo>
                  <a:pt x="724" y="0"/>
                </a:lnTo>
                <a:lnTo>
                  <a:pt x="724" y="515"/>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74" name="Freeform 107">
            <a:extLst>
              <a:ext uri="{FF2B5EF4-FFF2-40B4-BE49-F238E27FC236}">
                <a16:creationId xmlns:a16="http://schemas.microsoft.com/office/drawing/2014/main" id="{E3392337-13DB-4B2B-9511-F3A33163EB0B}"/>
              </a:ext>
            </a:extLst>
          </p:cNvPr>
          <p:cNvSpPr>
            <a:spLocks noChangeArrowheads="1"/>
          </p:cNvSpPr>
          <p:nvPr/>
        </p:nvSpPr>
        <p:spPr bwMode="auto">
          <a:xfrm>
            <a:off x="9760430" y="3182363"/>
            <a:ext cx="310561" cy="30763"/>
          </a:xfrm>
          <a:custGeom>
            <a:avLst/>
            <a:gdLst>
              <a:gd name="T0" fmla="*/ 933 w 934"/>
              <a:gd name="T1" fmla="*/ 90 h 91"/>
              <a:gd name="T2" fmla="*/ 0 w 934"/>
              <a:gd name="T3" fmla="*/ 90 h 91"/>
              <a:gd name="T4" fmla="*/ 0 w 934"/>
              <a:gd name="T5" fmla="*/ 0 h 91"/>
              <a:gd name="T6" fmla="*/ 933 w 934"/>
              <a:gd name="T7" fmla="*/ 0 h 91"/>
              <a:gd name="T8" fmla="*/ 933 w 934"/>
              <a:gd name="T9" fmla="*/ 90 h 91"/>
            </a:gdLst>
            <a:ahLst/>
            <a:cxnLst>
              <a:cxn ang="0">
                <a:pos x="T0" y="T1"/>
              </a:cxn>
              <a:cxn ang="0">
                <a:pos x="T2" y="T3"/>
              </a:cxn>
              <a:cxn ang="0">
                <a:pos x="T4" y="T5"/>
              </a:cxn>
              <a:cxn ang="0">
                <a:pos x="T6" y="T7"/>
              </a:cxn>
              <a:cxn ang="0">
                <a:pos x="T8" y="T9"/>
              </a:cxn>
            </a:cxnLst>
            <a:rect l="0" t="0" r="r" b="b"/>
            <a:pathLst>
              <a:path w="934" h="91">
                <a:moveTo>
                  <a:pt x="933" y="90"/>
                </a:moveTo>
                <a:lnTo>
                  <a:pt x="0" y="90"/>
                </a:lnTo>
                <a:lnTo>
                  <a:pt x="0" y="0"/>
                </a:lnTo>
                <a:lnTo>
                  <a:pt x="933" y="0"/>
                </a:lnTo>
                <a:lnTo>
                  <a:pt x="933" y="9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75" name="Line 108">
            <a:extLst>
              <a:ext uri="{FF2B5EF4-FFF2-40B4-BE49-F238E27FC236}">
                <a16:creationId xmlns:a16="http://schemas.microsoft.com/office/drawing/2014/main" id="{15FBAAF9-33A7-4739-92FE-C508116AAF95}"/>
              </a:ext>
            </a:extLst>
          </p:cNvPr>
          <p:cNvSpPr>
            <a:spLocks noChangeShapeType="1"/>
          </p:cNvSpPr>
          <p:nvPr/>
        </p:nvSpPr>
        <p:spPr bwMode="auto">
          <a:xfrm flipH="1">
            <a:off x="9902527" y="3031476"/>
            <a:ext cx="23438"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76" name="Freeform 109">
            <a:extLst>
              <a:ext uri="{FF2B5EF4-FFF2-40B4-BE49-F238E27FC236}">
                <a16:creationId xmlns:a16="http://schemas.microsoft.com/office/drawing/2014/main" id="{E1872618-1940-41A8-9C67-31A5E30EADFE}"/>
              </a:ext>
            </a:extLst>
          </p:cNvPr>
          <p:cNvSpPr>
            <a:spLocks noChangeArrowheads="1"/>
          </p:cNvSpPr>
          <p:nvPr/>
        </p:nvSpPr>
        <p:spPr bwMode="auto">
          <a:xfrm>
            <a:off x="10473842" y="2956766"/>
            <a:ext cx="158211" cy="95219"/>
          </a:xfrm>
          <a:custGeom>
            <a:avLst/>
            <a:gdLst>
              <a:gd name="T0" fmla="*/ 477 w 478"/>
              <a:gd name="T1" fmla="*/ 0 h 285"/>
              <a:gd name="T2" fmla="*/ 0 w 478"/>
              <a:gd name="T3" fmla="*/ 0 h 285"/>
              <a:gd name="T4" fmla="*/ 0 w 478"/>
              <a:gd name="T5" fmla="*/ 284 h 285"/>
              <a:gd name="T6" fmla="*/ 477 w 478"/>
              <a:gd name="T7" fmla="*/ 284 h 285"/>
              <a:gd name="T8" fmla="*/ 477 w 478"/>
              <a:gd name="T9" fmla="*/ 0 h 285"/>
            </a:gdLst>
            <a:ahLst/>
            <a:cxnLst>
              <a:cxn ang="0">
                <a:pos x="T0" y="T1"/>
              </a:cxn>
              <a:cxn ang="0">
                <a:pos x="T2" y="T3"/>
              </a:cxn>
              <a:cxn ang="0">
                <a:pos x="T4" y="T5"/>
              </a:cxn>
              <a:cxn ang="0">
                <a:pos x="T6" y="T7"/>
              </a:cxn>
              <a:cxn ang="0">
                <a:pos x="T8" y="T9"/>
              </a:cxn>
            </a:cxnLst>
            <a:rect l="0" t="0" r="r" b="b"/>
            <a:pathLst>
              <a:path w="478" h="285">
                <a:moveTo>
                  <a:pt x="477" y="0"/>
                </a:moveTo>
                <a:lnTo>
                  <a:pt x="0" y="0"/>
                </a:lnTo>
                <a:lnTo>
                  <a:pt x="0" y="284"/>
                </a:lnTo>
                <a:lnTo>
                  <a:pt x="477" y="284"/>
                </a:lnTo>
                <a:lnTo>
                  <a:pt x="477"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77" name="Freeform 110">
            <a:extLst>
              <a:ext uri="{FF2B5EF4-FFF2-40B4-BE49-F238E27FC236}">
                <a16:creationId xmlns:a16="http://schemas.microsoft.com/office/drawing/2014/main" id="{D2192D63-5F30-4285-A64B-30DCCDF665B3}"/>
              </a:ext>
            </a:extLst>
          </p:cNvPr>
          <p:cNvSpPr>
            <a:spLocks noChangeArrowheads="1"/>
          </p:cNvSpPr>
          <p:nvPr/>
        </p:nvSpPr>
        <p:spPr bwMode="auto">
          <a:xfrm>
            <a:off x="10476772" y="3211661"/>
            <a:ext cx="1465" cy="1465"/>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78" name="Freeform 111">
            <a:extLst>
              <a:ext uri="{FF2B5EF4-FFF2-40B4-BE49-F238E27FC236}">
                <a16:creationId xmlns:a16="http://schemas.microsoft.com/office/drawing/2014/main" id="{D368F6F5-3A8A-40E9-A79D-88353BF2DC9F}"/>
              </a:ext>
            </a:extLst>
          </p:cNvPr>
          <p:cNvSpPr>
            <a:spLocks noChangeArrowheads="1"/>
          </p:cNvSpPr>
          <p:nvPr/>
        </p:nvSpPr>
        <p:spPr bwMode="auto">
          <a:xfrm>
            <a:off x="10396201" y="3050520"/>
            <a:ext cx="310561" cy="161141"/>
          </a:xfrm>
          <a:custGeom>
            <a:avLst/>
            <a:gdLst>
              <a:gd name="T0" fmla="*/ 232 w 934"/>
              <a:gd name="T1" fmla="*/ 485 h 486"/>
              <a:gd name="T2" fmla="*/ 0 w 934"/>
              <a:gd name="T3" fmla="*/ 485 h 486"/>
              <a:gd name="T4" fmla="*/ 0 w 934"/>
              <a:gd name="T5" fmla="*/ 0 h 486"/>
              <a:gd name="T6" fmla="*/ 933 w 934"/>
              <a:gd name="T7" fmla="*/ 0 h 486"/>
              <a:gd name="T8" fmla="*/ 933 w 934"/>
              <a:gd name="T9" fmla="*/ 485 h 486"/>
              <a:gd name="T10" fmla="*/ 709 w 934"/>
              <a:gd name="T11" fmla="*/ 485 h 486"/>
            </a:gdLst>
            <a:ahLst/>
            <a:cxnLst>
              <a:cxn ang="0">
                <a:pos x="T0" y="T1"/>
              </a:cxn>
              <a:cxn ang="0">
                <a:pos x="T2" y="T3"/>
              </a:cxn>
              <a:cxn ang="0">
                <a:pos x="T4" y="T5"/>
              </a:cxn>
              <a:cxn ang="0">
                <a:pos x="T6" y="T7"/>
              </a:cxn>
              <a:cxn ang="0">
                <a:pos x="T8" y="T9"/>
              </a:cxn>
              <a:cxn ang="0">
                <a:pos x="T10" y="T11"/>
              </a:cxn>
            </a:cxnLst>
            <a:rect l="0" t="0" r="r" b="b"/>
            <a:pathLst>
              <a:path w="934" h="486">
                <a:moveTo>
                  <a:pt x="232" y="485"/>
                </a:moveTo>
                <a:lnTo>
                  <a:pt x="0" y="485"/>
                </a:lnTo>
                <a:lnTo>
                  <a:pt x="0" y="0"/>
                </a:lnTo>
                <a:lnTo>
                  <a:pt x="933" y="0"/>
                </a:lnTo>
                <a:lnTo>
                  <a:pt x="933" y="485"/>
                </a:lnTo>
                <a:lnTo>
                  <a:pt x="709" y="485"/>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79" name="Freeform 112">
            <a:extLst>
              <a:ext uri="{FF2B5EF4-FFF2-40B4-BE49-F238E27FC236}">
                <a16:creationId xmlns:a16="http://schemas.microsoft.com/office/drawing/2014/main" id="{AF79B7E6-6DDC-467F-AEEF-4344D3F747FC}"/>
              </a:ext>
            </a:extLst>
          </p:cNvPr>
          <p:cNvSpPr>
            <a:spLocks noChangeArrowheads="1"/>
          </p:cNvSpPr>
          <p:nvPr/>
        </p:nvSpPr>
        <p:spPr bwMode="auto">
          <a:xfrm>
            <a:off x="10473842" y="3145740"/>
            <a:ext cx="158211" cy="121588"/>
          </a:xfrm>
          <a:custGeom>
            <a:avLst/>
            <a:gdLst>
              <a:gd name="T0" fmla="*/ 477 w 478"/>
              <a:gd name="T1" fmla="*/ 0 h 366"/>
              <a:gd name="T2" fmla="*/ 0 w 478"/>
              <a:gd name="T3" fmla="*/ 0 h 366"/>
              <a:gd name="T4" fmla="*/ 0 w 478"/>
              <a:gd name="T5" fmla="*/ 365 h 366"/>
              <a:gd name="T6" fmla="*/ 477 w 478"/>
              <a:gd name="T7" fmla="*/ 365 h 366"/>
              <a:gd name="T8" fmla="*/ 477 w 478"/>
              <a:gd name="T9" fmla="*/ 0 h 366"/>
            </a:gdLst>
            <a:ahLst/>
            <a:cxnLst>
              <a:cxn ang="0">
                <a:pos x="T0" y="T1"/>
              </a:cxn>
              <a:cxn ang="0">
                <a:pos x="T2" y="T3"/>
              </a:cxn>
              <a:cxn ang="0">
                <a:pos x="T4" y="T5"/>
              </a:cxn>
              <a:cxn ang="0">
                <a:pos x="T6" y="T7"/>
              </a:cxn>
              <a:cxn ang="0">
                <a:pos x="T8" y="T9"/>
              </a:cxn>
            </a:cxnLst>
            <a:rect l="0" t="0" r="r" b="b"/>
            <a:pathLst>
              <a:path w="478" h="366">
                <a:moveTo>
                  <a:pt x="477" y="0"/>
                </a:moveTo>
                <a:lnTo>
                  <a:pt x="0" y="0"/>
                </a:lnTo>
                <a:lnTo>
                  <a:pt x="0" y="365"/>
                </a:lnTo>
                <a:lnTo>
                  <a:pt x="477" y="365"/>
                </a:lnTo>
                <a:lnTo>
                  <a:pt x="477"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80" name="Line 113">
            <a:extLst>
              <a:ext uri="{FF2B5EF4-FFF2-40B4-BE49-F238E27FC236}">
                <a16:creationId xmlns:a16="http://schemas.microsoft.com/office/drawing/2014/main" id="{D91A11E9-AA07-41D0-BDA8-ED5A88D027ED}"/>
              </a:ext>
            </a:extLst>
          </p:cNvPr>
          <p:cNvSpPr>
            <a:spLocks noChangeShapeType="1"/>
          </p:cNvSpPr>
          <p:nvPr/>
        </p:nvSpPr>
        <p:spPr bwMode="auto">
          <a:xfrm>
            <a:off x="10421105" y="3085679"/>
            <a:ext cx="21973"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81" name="Line 114">
            <a:extLst>
              <a:ext uri="{FF2B5EF4-FFF2-40B4-BE49-F238E27FC236}">
                <a16:creationId xmlns:a16="http://schemas.microsoft.com/office/drawing/2014/main" id="{DCA3A2A2-192C-4169-8442-E34510327183}"/>
              </a:ext>
            </a:extLst>
          </p:cNvPr>
          <p:cNvSpPr>
            <a:spLocks noChangeShapeType="1"/>
          </p:cNvSpPr>
          <p:nvPr/>
        </p:nvSpPr>
        <p:spPr bwMode="auto">
          <a:xfrm>
            <a:off x="10453334" y="3085679"/>
            <a:ext cx="2050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82" name="Line 115">
            <a:extLst>
              <a:ext uri="{FF2B5EF4-FFF2-40B4-BE49-F238E27FC236}">
                <a16:creationId xmlns:a16="http://schemas.microsoft.com/office/drawing/2014/main" id="{8CA987D6-B2F1-445B-9953-5ECA6666DC78}"/>
              </a:ext>
            </a:extLst>
          </p:cNvPr>
          <p:cNvSpPr>
            <a:spLocks noChangeShapeType="1"/>
          </p:cNvSpPr>
          <p:nvPr/>
        </p:nvSpPr>
        <p:spPr bwMode="auto">
          <a:xfrm>
            <a:off x="10503140" y="3186756"/>
            <a:ext cx="99614"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83" name="Line 116">
            <a:extLst>
              <a:ext uri="{FF2B5EF4-FFF2-40B4-BE49-F238E27FC236}">
                <a16:creationId xmlns:a16="http://schemas.microsoft.com/office/drawing/2014/main" id="{C2858557-7DF8-4894-8016-E76B52C75F56}"/>
              </a:ext>
            </a:extLst>
          </p:cNvPr>
          <p:cNvSpPr>
            <a:spLocks noChangeShapeType="1"/>
          </p:cNvSpPr>
          <p:nvPr/>
        </p:nvSpPr>
        <p:spPr bwMode="auto">
          <a:xfrm>
            <a:off x="10503140" y="3227774"/>
            <a:ext cx="99614"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84" name="Freeform 117">
            <a:extLst>
              <a:ext uri="{FF2B5EF4-FFF2-40B4-BE49-F238E27FC236}">
                <a16:creationId xmlns:a16="http://schemas.microsoft.com/office/drawing/2014/main" id="{6D43A71D-4AAD-4440-9A08-53026D01735E}"/>
              </a:ext>
            </a:extLst>
          </p:cNvPr>
          <p:cNvSpPr>
            <a:spLocks noChangeArrowheads="1"/>
          </p:cNvSpPr>
          <p:nvPr/>
        </p:nvSpPr>
        <p:spPr bwMode="auto">
          <a:xfrm>
            <a:off x="10473842" y="3211661"/>
            <a:ext cx="1465" cy="1465"/>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85" name="Freeform 118">
            <a:extLst>
              <a:ext uri="{FF2B5EF4-FFF2-40B4-BE49-F238E27FC236}">
                <a16:creationId xmlns:a16="http://schemas.microsoft.com/office/drawing/2014/main" id="{7FC3A6F3-6375-4CE8-9E7B-71124821B002}"/>
              </a:ext>
            </a:extLst>
          </p:cNvPr>
          <p:cNvSpPr>
            <a:spLocks noChangeArrowheads="1"/>
          </p:cNvSpPr>
          <p:nvPr/>
        </p:nvSpPr>
        <p:spPr bwMode="auto">
          <a:xfrm>
            <a:off x="11036367" y="3060775"/>
            <a:ext cx="310561" cy="150886"/>
          </a:xfrm>
          <a:custGeom>
            <a:avLst/>
            <a:gdLst>
              <a:gd name="T0" fmla="*/ 933 w 934"/>
              <a:gd name="T1" fmla="*/ 455 h 456"/>
              <a:gd name="T2" fmla="*/ 0 w 934"/>
              <a:gd name="T3" fmla="*/ 455 h 456"/>
              <a:gd name="T4" fmla="*/ 0 w 934"/>
              <a:gd name="T5" fmla="*/ 0 h 456"/>
              <a:gd name="T6" fmla="*/ 933 w 934"/>
              <a:gd name="T7" fmla="*/ 0 h 456"/>
              <a:gd name="T8" fmla="*/ 933 w 934"/>
              <a:gd name="T9" fmla="*/ 455 h 456"/>
            </a:gdLst>
            <a:ahLst/>
            <a:cxnLst>
              <a:cxn ang="0">
                <a:pos x="T0" y="T1"/>
              </a:cxn>
              <a:cxn ang="0">
                <a:pos x="T2" y="T3"/>
              </a:cxn>
              <a:cxn ang="0">
                <a:pos x="T4" y="T5"/>
              </a:cxn>
              <a:cxn ang="0">
                <a:pos x="T6" y="T7"/>
              </a:cxn>
              <a:cxn ang="0">
                <a:pos x="T8" y="T9"/>
              </a:cxn>
            </a:cxnLst>
            <a:rect l="0" t="0" r="r" b="b"/>
            <a:pathLst>
              <a:path w="934" h="456">
                <a:moveTo>
                  <a:pt x="933" y="455"/>
                </a:moveTo>
                <a:lnTo>
                  <a:pt x="0" y="455"/>
                </a:lnTo>
                <a:lnTo>
                  <a:pt x="0" y="0"/>
                </a:lnTo>
                <a:lnTo>
                  <a:pt x="933" y="0"/>
                </a:lnTo>
                <a:lnTo>
                  <a:pt x="933" y="455"/>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586" name="Freeform 119">
            <a:extLst>
              <a:ext uri="{FF2B5EF4-FFF2-40B4-BE49-F238E27FC236}">
                <a16:creationId xmlns:a16="http://schemas.microsoft.com/office/drawing/2014/main" id="{9D0EC926-0AF2-4667-8354-00489491335D}"/>
              </a:ext>
            </a:extLst>
          </p:cNvPr>
          <p:cNvSpPr>
            <a:spLocks noChangeArrowheads="1"/>
          </p:cNvSpPr>
          <p:nvPr/>
        </p:nvSpPr>
        <p:spPr bwMode="auto">
          <a:xfrm>
            <a:off x="11067130" y="2971416"/>
            <a:ext cx="70316" cy="89360"/>
          </a:xfrm>
          <a:custGeom>
            <a:avLst/>
            <a:gdLst>
              <a:gd name="T0" fmla="*/ 0 w 210"/>
              <a:gd name="T1" fmla="*/ 269 h 270"/>
              <a:gd name="T2" fmla="*/ 0 w 210"/>
              <a:gd name="T3" fmla="*/ 149 h 270"/>
              <a:gd name="T4" fmla="*/ 209 w 210"/>
              <a:gd name="T5" fmla="*/ 149 h 270"/>
              <a:gd name="T6" fmla="*/ 209 w 210"/>
              <a:gd name="T7" fmla="*/ 45 h 270"/>
              <a:gd name="T8" fmla="*/ 59 w 210"/>
              <a:gd name="T9" fmla="*/ 45 h 270"/>
              <a:gd name="T10" fmla="*/ 59 w 210"/>
              <a:gd name="T11" fmla="*/ 0 h 270"/>
            </a:gdLst>
            <a:ahLst/>
            <a:cxnLst>
              <a:cxn ang="0">
                <a:pos x="T0" y="T1"/>
              </a:cxn>
              <a:cxn ang="0">
                <a:pos x="T2" y="T3"/>
              </a:cxn>
              <a:cxn ang="0">
                <a:pos x="T4" y="T5"/>
              </a:cxn>
              <a:cxn ang="0">
                <a:pos x="T6" y="T7"/>
              </a:cxn>
              <a:cxn ang="0">
                <a:pos x="T8" y="T9"/>
              </a:cxn>
              <a:cxn ang="0">
                <a:pos x="T10" y="T11"/>
              </a:cxn>
            </a:cxnLst>
            <a:rect l="0" t="0" r="r" b="b"/>
            <a:pathLst>
              <a:path w="210" h="270">
                <a:moveTo>
                  <a:pt x="0" y="269"/>
                </a:moveTo>
                <a:lnTo>
                  <a:pt x="0" y="149"/>
                </a:lnTo>
                <a:lnTo>
                  <a:pt x="209" y="149"/>
                </a:lnTo>
                <a:lnTo>
                  <a:pt x="209" y="45"/>
                </a:lnTo>
                <a:lnTo>
                  <a:pt x="59" y="45"/>
                </a:lnTo>
                <a:lnTo>
                  <a:pt x="59"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87" name="Line 120">
            <a:extLst>
              <a:ext uri="{FF2B5EF4-FFF2-40B4-BE49-F238E27FC236}">
                <a16:creationId xmlns:a16="http://schemas.microsoft.com/office/drawing/2014/main" id="{A30D68BC-B9D1-44C4-9922-48ABF3C2432B}"/>
              </a:ext>
            </a:extLst>
          </p:cNvPr>
          <p:cNvSpPr>
            <a:spLocks noChangeShapeType="1"/>
          </p:cNvSpPr>
          <p:nvPr/>
        </p:nvSpPr>
        <p:spPr bwMode="auto">
          <a:xfrm>
            <a:off x="11051016" y="3095931"/>
            <a:ext cx="20509"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88" name="Line 121">
            <a:extLst>
              <a:ext uri="{FF2B5EF4-FFF2-40B4-BE49-F238E27FC236}">
                <a16:creationId xmlns:a16="http://schemas.microsoft.com/office/drawing/2014/main" id="{2CD77BAB-57DD-435F-836F-C1A3123D611C}"/>
              </a:ext>
            </a:extLst>
          </p:cNvPr>
          <p:cNvSpPr>
            <a:spLocks noChangeShapeType="1"/>
          </p:cNvSpPr>
          <p:nvPr/>
        </p:nvSpPr>
        <p:spPr bwMode="auto">
          <a:xfrm>
            <a:off x="11081779" y="3095931"/>
            <a:ext cx="19045"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89" name="Line 122">
            <a:extLst>
              <a:ext uri="{FF2B5EF4-FFF2-40B4-BE49-F238E27FC236}">
                <a16:creationId xmlns:a16="http://schemas.microsoft.com/office/drawing/2014/main" id="{2061C6A4-6BEE-453A-A988-8376E29467E1}"/>
              </a:ext>
            </a:extLst>
          </p:cNvPr>
          <p:cNvSpPr>
            <a:spLocks noChangeShapeType="1"/>
          </p:cNvSpPr>
          <p:nvPr/>
        </p:nvSpPr>
        <p:spPr bwMode="auto">
          <a:xfrm>
            <a:off x="11111077" y="3095931"/>
            <a:ext cx="20509"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90" name="Line 123">
            <a:extLst>
              <a:ext uri="{FF2B5EF4-FFF2-40B4-BE49-F238E27FC236}">
                <a16:creationId xmlns:a16="http://schemas.microsoft.com/office/drawing/2014/main" id="{34646AD0-CF3D-4FBA-AA8E-A33862C9924D}"/>
              </a:ext>
            </a:extLst>
          </p:cNvPr>
          <p:cNvSpPr>
            <a:spLocks noChangeShapeType="1"/>
          </p:cNvSpPr>
          <p:nvPr/>
        </p:nvSpPr>
        <p:spPr bwMode="auto">
          <a:xfrm>
            <a:off x="11140376" y="3095931"/>
            <a:ext cx="19045"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91" name="Line 124">
            <a:extLst>
              <a:ext uri="{FF2B5EF4-FFF2-40B4-BE49-F238E27FC236}">
                <a16:creationId xmlns:a16="http://schemas.microsoft.com/office/drawing/2014/main" id="{61AED5E1-AC2D-448A-84D8-8387CF6BC15A}"/>
              </a:ext>
            </a:extLst>
          </p:cNvPr>
          <p:cNvSpPr>
            <a:spLocks noChangeShapeType="1"/>
          </p:cNvSpPr>
          <p:nvPr/>
        </p:nvSpPr>
        <p:spPr bwMode="auto">
          <a:xfrm>
            <a:off x="11171139" y="3095931"/>
            <a:ext cx="20509"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92" name="Line 125">
            <a:extLst>
              <a:ext uri="{FF2B5EF4-FFF2-40B4-BE49-F238E27FC236}">
                <a16:creationId xmlns:a16="http://schemas.microsoft.com/office/drawing/2014/main" id="{BCE507E9-B249-4202-B739-1F08A521BD5C}"/>
              </a:ext>
            </a:extLst>
          </p:cNvPr>
          <p:cNvSpPr>
            <a:spLocks noChangeShapeType="1"/>
          </p:cNvSpPr>
          <p:nvPr/>
        </p:nvSpPr>
        <p:spPr bwMode="auto">
          <a:xfrm>
            <a:off x="11200438" y="3095931"/>
            <a:ext cx="20509"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93" name="Line 126">
            <a:extLst>
              <a:ext uri="{FF2B5EF4-FFF2-40B4-BE49-F238E27FC236}">
                <a16:creationId xmlns:a16="http://schemas.microsoft.com/office/drawing/2014/main" id="{F48D5493-7E29-40D1-8511-E9A6A0843B43}"/>
              </a:ext>
            </a:extLst>
          </p:cNvPr>
          <p:cNvSpPr>
            <a:spLocks noChangeShapeType="1"/>
          </p:cNvSpPr>
          <p:nvPr/>
        </p:nvSpPr>
        <p:spPr bwMode="auto">
          <a:xfrm>
            <a:off x="11229736" y="3095931"/>
            <a:ext cx="20509"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94" name="Line 127">
            <a:extLst>
              <a:ext uri="{FF2B5EF4-FFF2-40B4-BE49-F238E27FC236}">
                <a16:creationId xmlns:a16="http://schemas.microsoft.com/office/drawing/2014/main" id="{93F567E6-A1FF-4FE6-926C-38647D307994}"/>
              </a:ext>
            </a:extLst>
          </p:cNvPr>
          <p:cNvSpPr>
            <a:spLocks noChangeShapeType="1"/>
          </p:cNvSpPr>
          <p:nvPr/>
        </p:nvSpPr>
        <p:spPr bwMode="auto">
          <a:xfrm>
            <a:off x="11260499" y="3095931"/>
            <a:ext cx="21974"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95" name="Line 128">
            <a:extLst>
              <a:ext uri="{FF2B5EF4-FFF2-40B4-BE49-F238E27FC236}">
                <a16:creationId xmlns:a16="http://schemas.microsoft.com/office/drawing/2014/main" id="{5686F653-F20E-4E38-8914-A02344C15CFC}"/>
              </a:ext>
            </a:extLst>
          </p:cNvPr>
          <p:cNvSpPr>
            <a:spLocks noChangeShapeType="1"/>
          </p:cNvSpPr>
          <p:nvPr/>
        </p:nvSpPr>
        <p:spPr bwMode="auto">
          <a:xfrm>
            <a:off x="11292726" y="3095931"/>
            <a:ext cx="20509"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96" name="Line 129">
            <a:extLst>
              <a:ext uri="{FF2B5EF4-FFF2-40B4-BE49-F238E27FC236}">
                <a16:creationId xmlns:a16="http://schemas.microsoft.com/office/drawing/2014/main" id="{9FBB7320-5894-4094-86E8-47C7F5EC2BA8}"/>
              </a:ext>
            </a:extLst>
          </p:cNvPr>
          <p:cNvSpPr>
            <a:spLocks noChangeShapeType="1"/>
          </p:cNvSpPr>
          <p:nvPr/>
        </p:nvSpPr>
        <p:spPr bwMode="auto">
          <a:xfrm>
            <a:off x="11051016" y="3177967"/>
            <a:ext cx="20509"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97" name="Line 130">
            <a:extLst>
              <a:ext uri="{FF2B5EF4-FFF2-40B4-BE49-F238E27FC236}">
                <a16:creationId xmlns:a16="http://schemas.microsoft.com/office/drawing/2014/main" id="{5CB173A0-49B5-4FAE-B660-BEA0E42A5503}"/>
              </a:ext>
            </a:extLst>
          </p:cNvPr>
          <p:cNvSpPr>
            <a:spLocks noChangeShapeType="1"/>
          </p:cNvSpPr>
          <p:nvPr/>
        </p:nvSpPr>
        <p:spPr bwMode="auto">
          <a:xfrm>
            <a:off x="11081779" y="3177967"/>
            <a:ext cx="19045"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98" name="Line 131">
            <a:extLst>
              <a:ext uri="{FF2B5EF4-FFF2-40B4-BE49-F238E27FC236}">
                <a16:creationId xmlns:a16="http://schemas.microsoft.com/office/drawing/2014/main" id="{8498FC73-BF5E-4027-A37F-9A6AA08273C2}"/>
              </a:ext>
            </a:extLst>
          </p:cNvPr>
          <p:cNvSpPr>
            <a:spLocks noChangeShapeType="1"/>
          </p:cNvSpPr>
          <p:nvPr/>
        </p:nvSpPr>
        <p:spPr bwMode="auto">
          <a:xfrm>
            <a:off x="11111077" y="3177967"/>
            <a:ext cx="128912"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599" name="Line 132">
            <a:extLst>
              <a:ext uri="{FF2B5EF4-FFF2-40B4-BE49-F238E27FC236}">
                <a16:creationId xmlns:a16="http://schemas.microsoft.com/office/drawing/2014/main" id="{FE333D83-A0CF-4083-A25B-17EEBE304D13}"/>
              </a:ext>
            </a:extLst>
          </p:cNvPr>
          <p:cNvSpPr>
            <a:spLocks noChangeShapeType="1"/>
          </p:cNvSpPr>
          <p:nvPr/>
        </p:nvSpPr>
        <p:spPr bwMode="auto">
          <a:xfrm>
            <a:off x="11282472" y="3177967"/>
            <a:ext cx="20509"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00" name="Line 133">
            <a:extLst>
              <a:ext uri="{FF2B5EF4-FFF2-40B4-BE49-F238E27FC236}">
                <a16:creationId xmlns:a16="http://schemas.microsoft.com/office/drawing/2014/main" id="{6C66532A-2BE8-4DEF-8096-3715F71D6C23}"/>
              </a:ext>
            </a:extLst>
          </p:cNvPr>
          <p:cNvSpPr>
            <a:spLocks noChangeShapeType="1"/>
          </p:cNvSpPr>
          <p:nvPr/>
        </p:nvSpPr>
        <p:spPr bwMode="auto">
          <a:xfrm>
            <a:off x="11311771" y="3177967"/>
            <a:ext cx="19044"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01" name="Line 134">
            <a:extLst>
              <a:ext uri="{FF2B5EF4-FFF2-40B4-BE49-F238E27FC236}">
                <a16:creationId xmlns:a16="http://schemas.microsoft.com/office/drawing/2014/main" id="{266BA091-1CEB-4DC2-95D5-E0EF47654ABE}"/>
              </a:ext>
            </a:extLst>
          </p:cNvPr>
          <p:cNvSpPr>
            <a:spLocks noChangeShapeType="1"/>
          </p:cNvSpPr>
          <p:nvPr/>
        </p:nvSpPr>
        <p:spPr bwMode="auto">
          <a:xfrm>
            <a:off x="11250244" y="3177967"/>
            <a:ext cx="20509"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02" name="Line 135">
            <a:extLst>
              <a:ext uri="{FF2B5EF4-FFF2-40B4-BE49-F238E27FC236}">
                <a16:creationId xmlns:a16="http://schemas.microsoft.com/office/drawing/2014/main" id="{B4C05612-E513-49CA-A779-996B2D166994}"/>
              </a:ext>
            </a:extLst>
          </p:cNvPr>
          <p:cNvSpPr>
            <a:spLocks noChangeShapeType="1"/>
          </p:cNvSpPr>
          <p:nvPr/>
        </p:nvSpPr>
        <p:spPr bwMode="auto">
          <a:xfrm>
            <a:off x="11071525" y="3135485"/>
            <a:ext cx="19044"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03" name="Line 136">
            <a:extLst>
              <a:ext uri="{FF2B5EF4-FFF2-40B4-BE49-F238E27FC236}">
                <a16:creationId xmlns:a16="http://schemas.microsoft.com/office/drawing/2014/main" id="{1F12F059-EF3B-41F1-8303-1EB4BED30574}"/>
              </a:ext>
            </a:extLst>
          </p:cNvPr>
          <p:cNvSpPr>
            <a:spLocks noChangeShapeType="1"/>
          </p:cNvSpPr>
          <p:nvPr/>
        </p:nvSpPr>
        <p:spPr bwMode="auto">
          <a:xfrm>
            <a:off x="11100824" y="3135485"/>
            <a:ext cx="2050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04" name="Line 137">
            <a:extLst>
              <a:ext uri="{FF2B5EF4-FFF2-40B4-BE49-F238E27FC236}">
                <a16:creationId xmlns:a16="http://schemas.microsoft.com/office/drawing/2014/main" id="{B040B418-AD8C-4C97-842B-3005ECD06BFE}"/>
              </a:ext>
            </a:extLst>
          </p:cNvPr>
          <p:cNvSpPr>
            <a:spLocks noChangeShapeType="1"/>
          </p:cNvSpPr>
          <p:nvPr/>
        </p:nvSpPr>
        <p:spPr bwMode="auto">
          <a:xfrm>
            <a:off x="11131586" y="3135485"/>
            <a:ext cx="2050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05" name="Line 138">
            <a:extLst>
              <a:ext uri="{FF2B5EF4-FFF2-40B4-BE49-F238E27FC236}">
                <a16:creationId xmlns:a16="http://schemas.microsoft.com/office/drawing/2014/main" id="{3965637A-E8E0-410A-90FF-BA0EF5B18908}"/>
              </a:ext>
            </a:extLst>
          </p:cNvPr>
          <p:cNvSpPr>
            <a:spLocks noChangeShapeType="1"/>
          </p:cNvSpPr>
          <p:nvPr/>
        </p:nvSpPr>
        <p:spPr bwMode="auto">
          <a:xfrm>
            <a:off x="11160885" y="3135485"/>
            <a:ext cx="2050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06" name="Line 139">
            <a:extLst>
              <a:ext uri="{FF2B5EF4-FFF2-40B4-BE49-F238E27FC236}">
                <a16:creationId xmlns:a16="http://schemas.microsoft.com/office/drawing/2014/main" id="{65835EE4-4E0A-48AF-A5D6-D430D07052B2}"/>
              </a:ext>
            </a:extLst>
          </p:cNvPr>
          <p:cNvSpPr>
            <a:spLocks noChangeShapeType="1"/>
          </p:cNvSpPr>
          <p:nvPr/>
        </p:nvSpPr>
        <p:spPr bwMode="auto">
          <a:xfrm>
            <a:off x="11190183" y="3135485"/>
            <a:ext cx="2050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07" name="Line 140">
            <a:extLst>
              <a:ext uri="{FF2B5EF4-FFF2-40B4-BE49-F238E27FC236}">
                <a16:creationId xmlns:a16="http://schemas.microsoft.com/office/drawing/2014/main" id="{87D070B8-E530-43DD-A815-219871F314C2}"/>
              </a:ext>
            </a:extLst>
          </p:cNvPr>
          <p:cNvSpPr>
            <a:spLocks noChangeShapeType="1"/>
          </p:cNvSpPr>
          <p:nvPr/>
        </p:nvSpPr>
        <p:spPr bwMode="auto">
          <a:xfrm>
            <a:off x="11220946" y="3135485"/>
            <a:ext cx="19044"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08" name="Line 141">
            <a:extLst>
              <a:ext uri="{FF2B5EF4-FFF2-40B4-BE49-F238E27FC236}">
                <a16:creationId xmlns:a16="http://schemas.microsoft.com/office/drawing/2014/main" id="{69B8F091-3279-4727-BB64-847B39117329}"/>
              </a:ext>
            </a:extLst>
          </p:cNvPr>
          <p:cNvSpPr>
            <a:spLocks noChangeShapeType="1"/>
          </p:cNvSpPr>
          <p:nvPr/>
        </p:nvSpPr>
        <p:spPr bwMode="auto">
          <a:xfrm>
            <a:off x="11250244" y="3135485"/>
            <a:ext cx="2050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09" name="Line 142">
            <a:extLst>
              <a:ext uri="{FF2B5EF4-FFF2-40B4-BE49-F238E27FC236}">
                <a16:creationId xmlns:a16="http://schemas.microsoft.com/office/drawing/2014/main" id="{E2B9AFB8-0C80-4BF0-9659-005B7127988A}"/>
              </a:ext>
            </a:extLst>
          </p:cNvPr>
          <p:cNvSpPr>
            <a:spLocks noChangeShapeType="1"/>
          </p:cNvSpPr>
          <p:nvPr/>
        </p:nvSpPr>
        <p:spPr bwMode="auto">
          <a:xfrm>
            <a:off x="11282472" y="3135485"/>
            <a:ext cx="2050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10" name="Line 143">
            <a:extLst>
              <a:ext uri="{FF2B5EF4-FFF2-40B4-BE49-F238E27FC236}">
                <a16:creationId xmlns:a16="http://schemas.microsoft.com/office/drawing/2014/main" id="{87044617-4047-4531-B62A-2BF773A34B06}"/>
              </a:ext>
            </a:extLst>
          </p:cNvPr>
          <p:cNvSpPr>
            <a:spLocks noChangeShapeType="1"/>
          </p:cNvSpPr>
          <p:nvPr/>
        </p:nvSpPr>
        <p:spPr bwMode="auto">
          <a:xfrm>
            <a:off x="11311771" y="3135485"/>
            <a:ext cx="19044"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11" name="Freeform 159">
            <a:extLst>
              <a:ext uri="{FF2B5EF4-FFF2-40B4-BE49-F238E27FC236}">
                <a16:creationId xmlns:a16="http://schemas.microsoft.com/office/drawing/2014/main" id="{5DABFC0D-CBF0-4C19-86CD-197FF93907FC}"/>
              </a:ext>
            </a:extLst>
          </p:cNvPr>
          <p:cNvSpPr>
            <a:spLocks noChangeArrowheads="1"/>
          </p:cNvSpPr>
          <p:nvPr/>
        </p:nvSpPr>
        <p:spPr bwMode="auto">
          <a:xfrm>
            <a:off x="7280339" y="3596932"/>
            <a:ext cx="159675" cy="307631"/>
          </a:xfrm>
          <a:custGeom>
            <a:avLst/>
            <a:gdLst>
              <a:gd name="T0" fmla="*/ 478 w 479"/>
              <a:gd name="T1" fmla="*/ 239 h 927"/>
              <a:gd name="T2" fmla="*/ 478 w 479"/>
              <a:gd name="T3" fmla="*/ 239 h 927"/>
              <a:gd name="T4" fmla="*/ 239 w 479"/>
              <a:gd name="T5" fmla="*/ 0 h 927"/>
              <a:gd name="T6" fmla="*/ 0 w 479"/>
              <a:gd name="T7" fmla="*/ 239 h 927"/>
              <a:gd name="T8" fmla="*/ 0 w 479"/>
              <a:gd name="T9" fmla="*/ 687 h 927"/>
              <a:gd name="T10" fmla="*/ 239 w 479"/>
              <a:gd name="T11" fmla="*/ 926 h 927"/>
              <a:gd name="T12" fmla="*/ 478 w 479"/>
              <a:gd name="T13" fmla="*/ 687 h 927"/>
              <a:gd name="T14" fmla="*/ 478 w 479"/>
              <a:gd name="T15" fmla="*/ 239 h 9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9" h="927">
                <a:moveTo>
                  <a:pt x="478" y="239"/>
                </a:moveTo>
                <a:lnTo>
                  <a:pt x="478" y="239"/>
                </a:lnTo>
                <a:cubicBezTo>
                  <a:pt x="478" y="104"/>
                  <a:pt x="374" y="0"/>
                  <a:pt x="239" y="0"/>
                </a:cubicBezTo>
                <a:cubicBezTo>
                  <a:pt x="105" y="0"/>
                  <a:pt x="0" y="104"/>
                  <a:pt x="0" y="239"/>
                </a:cubicBezTo>
                <a:cubicBezTo>
                  <a:pt x="0" y="687"/>
                  <a:pt x="0" y="687"/>
                  <a:pt x="0" y="687"/>
                </a:cubicBezTo>
                <a:cubicBezTo>
                  <a:pt x="0" y="821"/>
                  <a:pt x="105" y="926"/>
                  <a:pt x="239" y="926"/>
                </a:cubicBezTo>
                <a:cubicBezTo>
                  <a:pt x="374" y="926"/>
                  <a:pt x="478" y="821"/>
                  <a:pt x="478" y="687"/>
                </a:cubicBezTo>
                <a:lnTo>
                  <a:pt x="478" y="239"/>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12" name="Line 160">
            <a:extLst>
              <a:ext uri="{FF2B5EF4-FFF2-40B4-BE49-F238E27FC236}">
                <a16:creationId xmlns:a16="http://schemas.microsoft.com/office/drawing/2014/main" id="{DFF2CDE4-2E5F-4600-989D-015BB836983D}"/>
              </a:ext>
            </a:extLst>
          </p:cNvPr>
          <p:cNvSpPr>
            <a:spLocks noChangeShapeType="1"/>
          </p:cNvSpPr>
          <p:nvPr/>
        </p:nvSpPr>
        <p:spPr bwMode="auto">
          <a:xfrm>
            <a:off x="7359443" y="3640879"/>
            <a:ext cx="1465" cy="39553"/>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13" name="Freeform 161">
            <a:extLst>
              <a:ext uri="{FF2B5EF4-FFF2-40B4-BE49-F238E27FC236}">
                <a16:creationId xmlns:a16="http://schemas.microsoft.com/office/drawing/2014/main" id="{92CF6284-BA9B-4A65-9829-1743EDD9DA9C}"/>
              </a:ext>
            </a:extLst>
          </p:cNvPr>
          <p:cNvSpPr>
            <a:spLocks noChangeArrowheads="1"/>
          </p:cNvSpPr>
          <p:nvPr/>
        </p:nvSpPr>
        <p:spPr bwMode="auto">
          <a:xfrm>
            <a:off x="7920503" y="3596932"/>
            <a:ext cx="159676" cy="307631"/>
          </a:xfrm>
          <a:custGeom>
            <a:avLst/>
            <a:gdLst>
              <a:gd name="T0" fmla="*/ 478 w 479"/>
              <a:gd name="T1" fmla="*/ 239 h 927"/>
              <a:gd name="T2" fmla="*/ 478 w 479"/>
              <a:gd name="T3" fmla="*/ 239 h 927"/>
              <a:gd name="T4" fmla="*/ 239 w 479"/>
              <a:gd name="T5" fmla="*/ 0 h 927"/>
              <a:gd name="T6" fmla="*/ 0 w 479"/>
              <a:gd name="T7" fmla="*/ 239 h 927"/>
              <a:gd name="T8" fmla="*/ 0 w 479"/>
              <a:gd name="T9" fmla="*/ 687 h 927"/>
              <a:gd name="T10" fmla="*/ 239 w 479"/>
              <a:gd name="T11" fmla="*/ 926 h 927"/>
              <a:gd name="T12" fmla="*/ 478 w 479"/>
              <a:gd name="T13" fmla="*/ 687 h 927"/>
              <a:gd name="T14" fmla="*/ 478 w 479"/>
              <a:gd name="T15" fmla="*/ 239 h 9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9" h="927">
                <a:moveTo>
                  <a:pt x="478" y="239"/>
                </a:moveTo>
                <a:lnTo>
                  <a:pt x="478" y="239"/>
                </a:lnTo>
                <a:cubicBezTo>
                  <a:pt x="478" y="104"/>
                  <a:pt x="373" y="0"/>
                  <a:pt x="239" y="0"/>
                </a:cubicBezTo>
                <a:cubicBezTo>
                  <a:pt x="105" y="0"/>
                  <a:pt x="0" y="104"/>
                  <a:pt x="0" y="239"/>
                </a:cubicBezTo>
                <a:cubicBezTo>
                  <a:pt x="0" y="687"/>
                  <a:pt x="0" y="687"/>
                  <a:pt x="0" y="687"/>
                </a:cubicBezTo>
                <a:cubicBezTo>
                  <a:pt x="0" y="821"/>
                  <a:pt x="105" y="926"/>
                  <a:pt x="239" y="926"/>
                </a:cubicBezTo>
                <a:cubicBezTo>
                  <a:pt x="373" y="926"/>
                  <a:pt x="478" y="821"/>
                  <a:pt x="478" y="687"/>
                </a:cubicBezTo>
                <a:lnTo>
                  <a:pt x="478" y="239"/>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14" name="Line 162">
            <a:extLst>
              <a:ext uri="{FF2B5EF4-FFF2-40B4-BE49-F238E27FC236}">
                <a16:creationId xmlns:a16="http://schemas.microsoft.com/office/drawing/2014/main" id="{6B630A65-F061-4C1F-B817-E5FF4165BD76}"/>
              </a:ext>
            </a:extLst>
          </p:cNvPr>
          <p:cNvSpPr>
            <a:spLocks noChangeShapeType="1"/>
          </p:cNvSpPr>
          <p:nvPr/>
        </p:nvSpPr>
        <p:spPr bwMode="auto">
          <a:xfrm>
            <a:off x="7999608" y="3596931"/>
            <a:ext cx="1466" cy="9961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15" name="Line 163">
            <a:extLst>
              <a:ext uri="{FF2B5EF4-FFF2-40B4-BE49-F238E27FC236}">
                <a16:creationId xmlns:a16="http://schemas.microsoft.com/office/drawing/2014/main" id="{BC49758F-2013-41E0-93A0-BFBB75C416BD}"/>
              </a:ext>
            </a:extLst>
          </p:cNvPr>
          <p:cNvSpPr>
            <a:spLocks noChangeShapeType="1"/>
          </p:cNvSpPr>
          <p:nvPr/>
        </p:nvSpPr>
        <p:spPr bwMode="auto">
          <a:xfrm>
            <a:off x="7920503" y="3696545"/>
            <a:ext cx="158211"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16" name="Freeform 164">
            <a:extLst>
              <a:ext uri="{FF2B5EF4-FFF2-40B4-BE49-F238E27FC236}">
                <a16:creationId xmlns:a16="http://schemas.microsoft.com/office/drawing/2014/main" id="{03B46AFE-CED3-40A0-8839-51CF5B85F902}"/>
              </a:ext>
            </a:extLst>
          </p:cNvPr>
          <p:cNvSpPr>
            <a:spLocks noChangeArrowheads="1"/>
          </p:cNvSpPr>
          <p:nvPr/>
        </p:nvSpPr>
        <p:spPr bwMode="auto">
          <a:xfrm>
            <a:off x="8483028" y="3596932"/>
            <a:ext cx="310561" cy="307631"/>
          </a:xfrm>
          <a:custGeom>
            <a:avLst/>
            <a:gdLst>
              <a:gd name="T0" fmla="*/ 934 w 935"/>
              <a:gd name="T1" fmla="*/ 926 h 927"/>
              <a:gd name="T2" fmla="*/ 0 w 935"/>
              <a:gd name="T3" fmla="*/ 926 h 927"/>
              <a:gd name="T4" fmla="*/ 0 w 935"/>
              <a:gd name="T5" fmla="*/ 0 h 927"/>
              <a:gd name="T6" fmla="*/ 747 w 935"/>
              <a:gd name="T7" fmla="*/ 0 h 927"/>
              <a:gd name="T8" fmla="*/ 934 w 935"/>
              <a:gd name="T9" fmla="*/ 179 h 927"/>
              <a:gd name="T10" fmla="*/ 934 w 935"/>
              <a:gd name="T11" fmla="*/ 926 h 927"/>
            </a:gdLst>
            <a:ahLst/>
            <a:cxnLst>
              <a:cxn ang="0">
                <a:pos x="T0" y="T1"/>
              </a:cxn>
              <a:cxn ang="0">
                <a:pos x="T2" y="T3"/>
              </a:cxn>
              <a:cxn ang="0">
                <a:pos x="T4" y="T5"/>
              </a:cxn>
              <a:cxn ang="0">
                <a:pos x="T6" y="T7"/>
              </a:cxn>
              <a:cxn ang="0">
                <a:pos x="T8" y="T9"/>
              </a:cxn>
              <a:cxn ang="0">
                <a:pos x="T10" y="T11"/>
              </a:cxn>
            </a:cxnLst>
            <a:rect l="0" t="0" r="r" b="b"/>
            <a:pathLst>
              <a:path w="935" h="927">
                <a:moveTo>
                  <a:pt x="934" y="926"/>
                </a:moveTo>
                <a:lnTo>
                  <a:pt x="0" y="926"/>
                </a:lnTo>
                <a:lnTo>
                  <a:pt x="0" y="0"/>
                </a:lnTo>
                <a:lnTo>
                  <a:pt x="747" y="0"/>
                </a:lnTo>
                <a:lnTo>
                  <a:pt x="934" y="179"/>
                </a:lnTo>
                <a:lnTo>
                  <a:pt x="934" y="926"/>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17" name="Freeform 165">
            <a:extLst>
              <a:ext uri="{FF2B5EF4-FFF2-40B4-BE49-F238E27FC236}">
                <a16:creationId xmlns:a16="http://schemas.microsoft.com/office/drawing/2014/main" id="{B5300240-3EEE-46ED-8A02-71DB363CCF94}"/>
              </a:ext>
            </a:extLst>
          </p:cNvPr>
          <p:cNvSpPr>
            <a:spLocks noChangeArrowheads="1"/>
          </p:cNvSpPr>
          <p:nvPr/>
        </p:nvSpPr>
        <p:spPr bwMode="auto">
          <a:xfrm>
            <a:off x="8512327" y="3744888"/>
            <a:ext cx="250500" cy="159675"/>
          </a:xfrm>
          <a:custGeom>
            <a:avLst/>
            <a:gdLst>
              <a:gd name="T0" fmla="*/ 754 w 755"/>
              <a:gd name="T1" fmla="*/ 0 h 479"/>
              <a:gd name="T2" fmla="*/ 0 w 755"/>
              <a:gd name="T3" fmla="*/ 0 h 479"/>
              <a:gd name="T4" fmla="*/ 0 w 755"/>
              <a:gd name="T5" fmla="*/ 478 h 479"/>
              <a:gd name="T6" fmla="*/ 754 w 755"/>
              <a:gd name="T7" fmla="*/ 478 h 479"/>
              <a:gd name="T8" fmla="*/ 754 w 755"/>
              <a:gd name="T9" fmla="*/ 0 h 479"/>
            </a:gdLst>
            <a:ahLst/>
            <a:cxnLst>
              <a:cxn ang="0">
                <a:pos x="T0" y="T1"/>
              </a:cxn>
              <a:cxn ang="0">
                <a:pos x="T2" y="T3"/>
              </a:cxn>
              <a:cxn ang="0">
                <a:pos x="T4" y="T5"/>
              </a:cxn>
              <a:cxn ang="0">
                <a:pos x="T6" y="T7"/>
              </a:cxn>
              <a:cxn ang="0">
                <a:pos x="T8" y="T9"/>
              </a:cxn>
            </a:cxnLst>
            <a:rect l="0" t="0" r="r" b="b"/>
            <a:pathLst>
              <a:path w="755" h="479">
                <a:moveTo>
                  <a:pt x="754" y="0"/>
                </a:moveTo>
                <a:lnTo>
                  <a:pt x="0" y="0"/>
                </a:lnTo>
                <a:lnTo>
                  <a:pt x="0" y="478"/>
                </a:lnTo>
                <a:lnTo>
                  <a:pt x="754" y="478"/>
                </a:lnTo>
                <a:lnTo>
                  <a:pt x="754"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18" name="Line 166">
            <a:extLst>
              <a:ext uri="{FF2B5EF4-FFF2-40B4-BE49-F238E27FC236}">
                <a16:creationId xmlns:a16="http://schemas.microsoft.com/office/drawing/2014/main" id="{8AF8E5D0-9F29-461A-AFD6-5A0503E572EA}"/>
              </a:ext>
            </a:extLst>
          </p:cNvPr>
          <p:cNvSpPr>
            <a:spLocks noChangeShapeType="1"/>
          </p:cNvSpPr>
          <p:nvPr/>
        </p:nvSpPr>
        <p:spPr bwMode="auto">
          <a:xfrm>
            <a:off x="8547485" y="3784440"/>
            <a:ext cx="178719"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19" name="Line 167">
            <a:extLst>
              <a:ext uri="{FF2B5EF4-FFF2-40B4-BE49-F238E27FC236}">
                <a16:creationId xmlns:a16="http://schemas.microsoft.com/office/drawing/2014/main" id="{FD8D77D4-2C58-4E7F-B47F-563C91882F8B}"/>
              </a:ext>
            </a:extLst>
          </p:cNvPr>
          <p:cNvSpPr>
            <a:spLocks noChangeShapeType="1"/>
          </p:cNvSpPr>
          <p:nvPr/>
        </p:nvSpPr>
        <p:spPr bwMode="auto">
          <a:xfrm>
            <a:off x="8547485" y="3825457"/>
            <a:ext cx="178719" cy="14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20" name="Line 168">
            <a:extLst>
              <a:ext uri="{FF2B5EF4-FFF2-40B4-BE49-F238E27FC236}">
                <a16:creationId xmlns:a16="http://schemas.microsoft.com/office/drawing/2014/main" id="{610EA9F8-D0D0-4258-8215-380E2E7B5FA3}"/>
              </a:ext>
            </a:extLst>
          </p:cNvPr>
          <p:cNvSpPr>
            <a:spLocks noChangeShapeType="1"/>
          </p:cNvSpPr>
          <p:nvPr/>
        </p:nvSpPr>
        <p:spPr bwMode="auto">
          <a:xfrm>
            <a:off x="8547485" y="3865011"/>
            <a:ext cx="178719"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21" name="Freeform 169">
            <a:extLst>
              <a:ext uri="{FF2B5EF4-FFF2-40B4-BE49-F238E27FC236}">
                <a16:creationId xmlns:a16="http://schemas.microsoft.com/office/drawing/2014/main" id="{C88890A5-76A2-441E-8A20-9407ACD984A5}"/>
              </a:ext>
            </a:extLst>
          </p:cNvPr>
          <p:cNvSpPr>
            <a:spLocks noChangeArrowheads="1"/>
          </p:cNvSpPr>
          <p:nvPr/>
        </p:nvSpPr>
        <p:spPr bwMode="auto">
          <a:xfrm>
            <a:off x="8551880" y="3596931"/>
            <a:ext cx="168464" cy="95220"/>
          </a:xfrm>
          <a:custGeom>
            <a:avLst/>
            <a:gdLst>
              <a:gd name="T0" fmla="*/ 507 w 508"/>
              <a:gd name="T1" fmla="*/ 284 h 285"/>
              <a:gd name="T2" fmla="*/ 0 w 508"/>
              <a:gd name="T3" fmla="*/ 284 h 285"/>
              <a:gd name="T4" fmla="*/ 0 w 508"/>
              <a:gd name="T5" fmla="*/ 0 h 285"/>
              <a:gd name="T6" fmla="*/ 507 w 508"/>
              <a:gd name="T7" fmla="*/ 0 h 285"/>
              <a:gd name="T8" fmla="*/ 507 w 508"/>
              <a:gd name="T9" fmla="*/ 284 h 285"/>
            </a:gdLst>
            <a:ahLst/>
            <a:cxnLst>
              <a:cxn ang="0">
                <a:pos x="T0" y="T1"/>
              </a:cxn>
              <a:cxn ang="0">
                <a:pos x="T2" y="T3"/>
              </a:cxn>
              <a:cxn ang="0">
                <a:pos x="T4" y="T5"/>
              </a:cxn>
              <a:cxn ang="0">
                <a:pos x="T6" y="T7"/>
              </a:cxn>
              <a:cxn ang="0">
                <a:pos x="T8" y="T9"/>
              </a:cxn>
            </a:cxnLst>
            <a:rect l="0" t="0" r="r" b="b"/>
            <a:pathLst>
              <a:path w="508" h="285">
                <a:moveTo>
                  <a:pt x="507" y="284"/>
                </a:moveTo>
                <a:lnTo>
                  <a:pt x="0" y="284"/>
                </a:lnTo>
                <a:lnTo>
                  <a:pt x="0" y="0"/>
                </a:lnTo>
                <a:lnTo>
                  <a:pt x="507" y="0"/>
                </a:lnTo>
                <a:lnTo>
                  <a:pt x="507" y="284"/>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22" name="Freeform 170">
            <a:extLst>
              <a:ext uri="{FF2B5EF4-FFF2-40B4-BE49-F238E27FC236}">
                <a16:creationId xmlns:a16="http://schemas.microsoft.com/office/drawing/2014/main" id="{8BFD1932-F73A-4B61-B3FE-5E6DEBD52A29}"/>
              </a:ext>
            </a:extLst>
          </p:cNvPr>
          <p:cNvSpPr>
            <a:spLocks noChangeArrowheads="1"/>
          </p:cNvSpPr>
          <p:nvPr/>
        </p:nvSpPr>
        <p:spPr bwMode="auto">
          <a:xfrm>
            <a:off x="8666143" y="3615976"/>
            <a:ext cx="24903" cy="54201"/>
          </a:xfrm>
          <a:custGeom>
            <a:avLst/>
            <a:gdLst>
              <a:gd name="T0" fmla="*/ 0 w 76"/>
              <a:gd name="T1" fmla="*/ 0 h 165"/>
              <a:gd name="T2" fmla="*/ 0 w 76"/>
              <a:gd name="T3" fmla="*/ 164 h 165"/>
              <a:gd name="T4" fmla="*/ 75 w 76"/>
              <a:gd name="T5" fmla="*/ 164 h 165"/>
              <a:gd name="T6" fmla="*/ 75 w 76"/>
              <a:gd name="T7" fmla="*/ 0 h 165"/>
              <a:gd name="T8" fmla="*/ 0 w 76"/>
              <a:gd name="T9" fmla="*/ 0 h 165"/>
            </a:gdLst>
            <a:ahLst/>
            <a:cxnLst>
              <a:cxn ang="0">
                <a:pos x="T0" y="T1"/>
              </a:cxn>
              <a:cxn ang="0">
                <a:pos x="T2" y="T3"/>
              </a:cxn>
              <a:cxn ang="0">
                <a:pos x="T4" y="T5"/>
              </a:cxn>
              <a:cxn ang="0">
                <a:pos x="T6" y="T7"/>
              </a:cxn>
              <a:cxn ang="0">
                <a:pos x="T8" y="T9"/>
              </a:cxn>
            </a:cxnLst>
            <a:rect l="0" t="0" r="r" b="b"/>
            <a:pathLst>
              <a:path w="76" h="165">
                <a:moveTo>
                  <a:pt x="0" y="0"/>
                </a:moveTo>
                <a:lnTo>
                  <a:pt x="0" y="164"/>
                </a:lnTo>
                <a:lnTo>
                  <a:pt x="75" y="164"/>
                </a:lnTo>
                <a:lnTo>
                  <a:pt x="75" y="0"/>
                </a:lnTo>
                <a:lnTo>
                  <a:pt x="0"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23" name="Freeform 171">
            <a:extLst>
              <a:ext uri="{FF2B5EF4-FFF2-40B4-BE49-F238E27FC236}">
                <a16:creationId xmlns:a16="http://schemas.microsoft.com/office/drawing/2014/main" id="{A123B120-E4D4-4C7F-9684-B6025DFD825E}"/>
              </a:ext>
            </a:extLst>
          </p:cNvPr>
          <p:cNvSpPr>
            <a:spLocks noChangeArrowheads="1"/>
          </p:cNvSpPr>
          <p:nvPr/>
        </p:nvSpPr>
        <p:spPr bwMode="auto">
          <a:xfrm>
            <a:off x="9149564" y="3869404"/>
            <a:ext cx="260755" cy="35159"/>
          </a:xfrm>
          <a:custGeom>
            <a:avLst/>
            <a:gdLst>
              <a:gd name="T0" fmla="*/ 783 w 784"/>
              <a:gd name="T1" fmla="*/ 0 h 106"/>
              <a:gd name="T2" fmla="*/ 783 w 784"/>
              <a:gd name="T3" fmla="*/ 0 h 106"/>
              <a:gd name="T4" fmla="*/ 395 w 784"/>
              <a:gd name="T5" fmla="*/ 105 h 106"/>
              <a:gd name="T6" fmla="*/ 0 w 784"/>
              <a:gd name="T7" fmla="*/ 0 h 106"/>
            </a:gdLst>
            <a:ahLst/>
            <a:cxnLst>
              <a:cxn ang="0">
                <a:pos x="T0" y="T1"/>
              </a:cxn>
              <a:cxn ang="0">
                <a:pos x="T2" y="T3"/>
              </a:cxn>
              <a:cxn ang="0">
                <a:pos x="T4" y="T5"/>
              </a:cxn>
              <a:cxn ang="0">
                <a:pos x="T6" y="T7"/>
              </a:cxn>
            </a:cxnLst>
            <a:rect l="0" t="0" r="r" b="b"/>
            <a:pathLst>
              <a:path w="784" h="106">
                <a:moveTo>
                  <a:pt x="783" y="0"/>
                </a:moveTo>
                <a:lnTo>
                  <a:pt x="783" y="0"/>
                </a:lnTo>
                <a:cubicBezTo>
                  <a:pt x="783" y="60"/>
                  <a:pt x="612" y="105"/>
                  <a:pt x="395" y="105"/>
                </a:cubicBezTo>
                <a:cubicBezTo>
                  <a:pt x="179" y="105"/>
                  <a:pt x="0" y="60"/>
                  <a:pt x="0" y="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24" name="Freeform 172">
            <a:extLst>
              <a:ext uri="{FF2B5EF4-FFF2-40B4-BE49-F238E27FC236}">
                <a16:creationId xmlns:a16="http://schemas.microsoft.com/office/drawing/2014/main" id="{D2AE5B5A-7C31-4D28-8AAA-AD5B58E959AE}"/>
              </a:ext>
            </a:extLst>
          </p:cNvPr>
          <p:cNvSpPr>
            <a:spLocks noChangeArrowheads="1"/>
          </p:cNvSpPr>
          <p:nvPr/>
        </p:nvSpPr>
        <p:spPr bwMode="auto">
          <a:xfrm>
            <a:off x="9149564" y="3790299"/>
            <a:ext cx="260755" cy="35159"/>
          </a:xfrm>
          <a:custGeom>
            <a:avLst/>
            <a:gdLst>
              <a:gd name="T0" fmla="*/ 783 w 784"/>
              <a:gd name="T1" fmla="*/ 0 h 106"/>
              <a:gd name="T2" fmla="*/ 783 w 784"/>
              <a:gd name="T3" fmla="*/ 0 h 106"/>
              <a:gd name="T4" fmla="*/ 395 w 784"/>
              <a:gd name="T5" fmla="*/ 105 h 106"/>
              <a:gd name="T6" fmla="*/ 0 w 784"/>
              <a:gd name="T7" fmla="*/ 0 h 106"/>
            </a:gdLst>
            <a:ahLst/>
            <a:cxnLst>
              <a:cxn ang="0">
                <a:pos x="T0" y="T1"/>
              </a:cxn>
              <a:cxn ang="0">
                <a:pos x="T2" y="T3"/>
              </a:cxn>
              <a:cxn ang="0">
                <a:pos x="T4" y="T5"/>
              </a:cxn>
              <a:cxn ang="0">
                <a:pos x="T6" y="T7"/>
              </a:cxn>
            </a:cxnLst>
            <a:rect l="0" t="0" r="r" b="b"/>
            <a:pathLst>
              <a:path w="784" h="106">
                <a:moveTo>
                  <a:pt x="783" y="0"/>
                </a:moveTo>
                <a:lnTo>
                  <a:pt x="783" y="0"/>
                </a:lnTo>
                <a:cubicBezTo>
                  <a:pt x="783" y="60"/>
                  <a:pt x="612" y="105"/>
                  <a:pt x="395" y="105"/>
                </a:cubicBezTo>
                <a:cubicBezTo>
                  <a:pt x="179" y="105"/>
                  <a:pt x="0" y="60"/>
                  <a:pt x="0" y="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25" name="Freeform 173">
            <a:extLst>
              <a:ext uri="{FF2B5EF4-FFF2-40B4-BE49-F238E27FC236}">
                <a16:creationId xmlns:a16="http://schemas.microsoft.com/office/drawing/2014/main" id="{A9D05D0C-D0D4-47FC-A067-4DF4276B8D6A}"/>
              </a:ext>
            </a:extLst>
          </p:cNvPr>
          <p:cNvSpPr>
            <a:spLocks noChangeArrowheads="1"/>
          </p:cNvSpPr>
          <p:nvPr/>
        </p:nvSpPr>
        <p:spPr bwMode="auto">
          <a:xfrm>
            <a:off x="9149564" y="3711194"/>
            <a:ext cx="260755" cy="35159"/>
          </a:xfrm>
          <a:custGeom>
            <a:avLst/>
            <a:gdLst>
              <a:gd name="T0" fmla="*/ 783 w 784"/>
              <a:gd name="T1" fmla="*/ 0 h 105"/>
              <a:gd name="T2" fmla="*/ 783 w 784"/>
              <a:gd name="T3" fmla="*/ 0 h 105"/>
              <a:gd name="T4" fmla="*/ 395 w 784"/>
              <a:gd name="T5" fmla="*/ 104 h 105"/>
              <a:gd name="T6" fmla="*/ 0 w 784"/>
              <a:gd name="T7" fmla="*/ 0 h 105"/>
            </a:gdLst>
            <a:ahLst/>
            <a:cxnLst>
              <a:cxn ang="0">
                <a:pos x="T0" y="T1"/>
              </a:cxn>
              <a:cxn ang="0">
                <a:pos x="T2" y="T3"/>
              </a:cxn>
              <a:cxn ang="0">
                <a:pos x="T4" y="T5"/>
              </a:cxn>
              <a:cxn ang="0">
                <a:pos x="T6" y="T7"/>
              </a:cxn>
            </a:cxnLst>
            <a:rect l="0" t="0" r="r" b="b"/>
            <a:pathLst>
              <a:path w="784" h="105">
                <a:moveTo>
                  <a:pt x="783" y="0"/>
                </a:moveTo>
                <a:lnTo>
                  <a:pt x="783" y="0"/>
                </a:lnTo>
                <a:cubicBezTo>
                  <a:pt x="783" y="59"/>
                  <a:pt x="612" y="104"/>
                  <a:pt x="395" y="104"/>
                </a:cubicBezTo>
                <a:cubicBezTo>
                  <a:pt x="179" y="104"/>
                  <a:pt x="0" y="59"/>
                  <a:pt x="0" y="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26" name="Freeform 174">
            <a:extLst>
              <a:ext uri="{FF2B5EF4-FFF2-40B4-BE49-F238E27FC236}">
                <a16:creationId xmlns:a16="http://schemas.microsoft.com/office/drawing/2014/main" id="{617DECC7-C38D-4D47-9113-EBC28BA97A17}"/>
              </a:ext>
            </a:extLst>
          </p:cNvPr>
          <p:cNvSpPr>
            <a:spLocks noChangeArrowheads="1"/>
          </p:cNvSpPr>
          <p:nvPr/>
        </p:nvSpPr>
        <p:spPr bwMode="auto">
          <a:xfrm>
            <a:off x="9149564" y="3596931"/>
            <a:ext cx="260755" cy="70316"/>
          </a:xfrm>
          <a:custGeom>
            <a:avLst/>
            <a:gdLst>
              <a:gd name="T0" fmla="*/ 783 w 784"/>
              <a:gd name="T1" fmla="*/ 104 h 210"/>
              <a:gd name="T2" fmla="*/ 783 w 784"/>
              <a:gd name="T3" fmla="*/ 104 h 210"/>
              <a:gd name="T4" fmla="*/ 395 w 784"/>
              <a:gd name="T5" fmla="*/ 209 h 210"/>
              <a:gd name="T6" fmla="*/ 0 w 784"/>
              <a:gd name="T7" fmla="*/ 104 h 210"/>
              <a:gd name="T8" fmla="*/ 395 w 784"/>
              <a:gd name="T9" fmla="*/ 0 h 210"/>
              <a:gd name="T10" fmla="*/ 783 w 784"/>
              <a:gd name="T11" fmla="*/ 104 h 210"/>
            </a:gdLst>
            <a:ahLst/>
            <a:cxnLst>
              <a:cxn ang="0">
                <a:pos x="T0" y="T1"/>
              </a:cxn>
              <a:cxn ang="0">
                <a:pos x="T2" y="T3"/>
              </a:cxn>
              <a:cxn ang="0">
                <a:pos x="T4" y="T5"/>
              </a:cxn>
              <a:cxn ang="0">
                <a:pos x="T6" y="T7"/>
              </a:cxn>
              <a:cxn ang="0">
                <a:pos x="T8" y="T9"/>
              </a:cxn>
              <a:cxn ang="0">
                <a:pos x="T10" y="T11"/>
              </a:cxn>
            </a:cxnLst>
            <a:rect l="0" t="0" r="r" b="b"/>
            <a:pathLst>
              <a:path w="784" h="210">
                <a:moveTo>
                  <a:pt x="783" y="104"/>
                </a:moveTo>
                <a:lnTo>
                  <a:pt x="783" y="104"/>
                </a:lnTo>
                <a:cubicBezTo>
                  <a:pt x="783" y="157"/>
                  <a:pt x="612" y="209"/>
                  <a:pt x="395" y="209"/>
                </a:cubicBezTo>
                <a:cubicBezTo>
                  <a:pt x="179" y="209"/>
                  <a:pt x="0" y="157"/>
                  <a:pt x="0" y="104"/>
                </a:cubicBezTo>
                <a:cubicBezTo>
                  <a:pt x="0" y="45"/>
                  <a:pt x="179" y="0"/>
                  <a:pt x="395" y="0"/>
                </a:cubicBezTo>
                <a:cubicBezTo>
                  <a:pt x="612" y="0"/>
                  <a:pt x="783" y="45"/>
                  <a:pt x="783" y="104"/>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27" name="Line 175">
            <a:extLst>
              <a:ext uri="{FF2B5EF4-FFF2-40B4-BE49-F238E27FC236}">
                <a16:creationId xmlns:a16="http://schemas.microsoft.com/office/drawing/2014/main" id="{1A7F0DBD-48B8-4A19-894A-CC9D09D996EF}"/>
              </a:ext>
            </a:extLst>
          </p:cNvPr>
          <p:cNvSpPr>
            <a:spLocks noChangeShapeType="1"/>
          </p:cNvSpPr>
          <p:nvPr/>
        </p:nvSpPr>
        <p:spPr bwMode="auto">
          <a:xfrm>
            <a:off x="9149564" y="3630625"/>
            <a:ext cx="1465" cy="238780"/>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28" name="Line 176">
            <a:extLst>
              <a:ext uri="{FF2B5EF4-FFF2-40B4-BE49-F238E27FC236}">
                <a16:creationId xmlns:a16="http://schemas.microsoft.com/office/drawing/2014/main" id="{D7167660-8201-4CF6-BC8A-F4E3965D974C}"/>
              </a:ext>
            </a:extLst>
          </p:cNvPr>
          <p:cNvSpPr>
            <a:spLocks noChangeShapeType="1"/>
          </p:cNvSpPr>
          <p:nvPr/>
        </p:nvSpPr>
        <p:spPr bwMode="auto">
          <a:xfrm>
            <a:off x="9410317" y="3630625"/>
            <a:ext cx="1465" cy="238780"/>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29" name="Freeform 177">
            <a:extLst>
              <a:ext uri="{FF2B5EF4-FFF2-40B4-BE49-F238E27FC236}">
                <a16:creationId xmlns:a16="http://schemas.microsoft.com/office/drawing/2014/main" id="{4903BBB5-43D2-4A64-9EB9-EF1E8A4E164E}"/>
              </a:ext>
            </a:extLst>
          </p:cNvPr>
          <p:cNvSpPr>
            <a:spLocks noChangeArrowheads="1"/>
          </p:cNvSpPr>
          <p:nvPr/>
        </p:nvSpPr>
        <p:spPr bwMode="auto">
          <a:xfrm>
            <a:off x="9779475" y="3596931"/>
            <a:ext cx="271008" cy="199228"/>
          </a:xfrm>
          <a:custGeom>
            <a:avLst/>
            <a:gdLst>
              <a:gd name="T0" fmla="*/ 0 w 815"/>
              <a:gd name="T1" fmla="*/ 597 h 598"/>
              <a:gd name="T2" fmla="*/ 90 w 815"/>
              <a:gd name="T3" fmla="*/ 0 h 598"/>
              <a:gd name="T4" fmla="*/ 725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0" y="0"/>
                </a:lnTo>
                <a:lnTo>
                  <a:pt x="725" y="0"/>
                </a:lnTo>
                <a:lnTo>
                  <a:pt x="814" y="597"/>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30" name="Freeform 178">
            <a:extLst>
              <a:ext uri="{FF2B5EF4-FFF2-40B4-BE49-F238E27FC236}">
                <a16:creationId xmlns:a16="http://schemas.microsoft.com/office/drawing/2014/main" id="{689B1335-EF0B-42D1-91B9-3DD1250C760F}"/>
              </a:ext>
            </a:extLst>
          </p:cNvPr>
          <p:cNvSpPr>
            <a:spLocks noChangeArrowheads="1"/>
          </p:cNvSpPr>
          <p:nvPr/>
        </p:nvSpPr>
        <p:spPr bwMode="auto">
          <a:xfrm>
            <a:off x="9779475" y="3794694"/>
            <a:ext cx="271008" cy="109868"/>
          </a:xfrm>
          <a:custGeom>
            <a:avLst/>
            <a:gdLst>
              <a:gd name="T0" fmla="*/ 814 w 815"/>
              <a:gd name="T1" fmla="*/ 0 h 330"/>
              <a:gd name="T2" fmla="*/ 814 w 815"/>
              <a:gd name="T3" fmla="*/ 329 h 330"/>
              <a:gd name="T4" fmla="*/ 0 w 815"/>
              <a:gd name="T5" fmla="*/ 329 h 330"/>
              <a:gd name="T6" fmla="*/ 0 w 815"/>
              <a:gd name="T7" fmla="*/ 0 h 330"/>
              <a:gd name="T8" fmla="*/ 814 w 815"/>
              <a:gd name="T9" fmla="*/ 0 h 330"/>
            </a:gdLst>
            <a:ahLst/>
            <a:cxnLst>
              <a:cxn ang="0">
                <a:pos x="T0" y="T1"/>
              </a:cxn>
              <a:cxn ang="0">
                <a:pos x="T2" y="T3"/>
              </a:cxn>
              <a:cxn ang="0">
                <a:pos x="T4" y="T5"/>
              </a:cxn>
              <a:cxn ang="0">
                <a:pos x="T6" y="T7"/>
              </a:cxn>
              <a:cxn ang="0">
                <a:pos x="T8" y="T9"/>
              </a:cxn>
            </a:cxnLst>
            <a:rect l="0" t="0" r="r" b="b"/>
            <a:pathLst>
              <a:path w="815" h="330">
                <a:moveTo>
                  <a:pt x="814" y="0"/>
                </a:moveTo>
                <a:lnTo>
                  <a:pt x="814" y="329"/>
                </a:lnTo>
                <a:lnTo>
                  <a:pt x="0" y="329"/>
                </a:lnTo>
                <a:lnTo>
                  <a:pt x="0" y="0"/>
                </a:lnTo>
                <a:lnTo>
                  <a:pt x="814"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31" name="Freeform 179">
            <a:extLst>
              <a:ext uri="{FF2B5EF4-FFF2-40B4-BE49-F238E27FC236}">
                <a16:creationId xmlns:a16="http://schemas.microsoft.com/office/drawing/2014/main" id="{87E2CD29-9D1C-437E-B92C-F0AB3C152310}"/>
              </a:ext>
            </a:extLst>
          </p:cNvPr>
          <p:cNvSpPr>
            <a:spLocks noChangeArrowheads="1"/>
          </p:cNvSpPr>
          <p:nvPr/>
        </p:nvSpPr>
        <p:spPr bwMode="auto">
          <a:xfrm>
            <a:off x="9978702" y="3834246"/>
            <a:ext cx="32229" cy="29299"/>
          </a:xfrm>
          <a:custGeom>
            <a:avLst/>
            <a:gdLst>
              <a:gd name="T0" fmla="*/ 97 w 98"/>
              <a:gd name="T1" fmla="*/ 44 h 90"/>
              <a:gd name="T2" fmla="*/ 97 w 98"/>
              <a:gd name="T3" fmla="*/ 44 h 90"/>
              <a:gd name="T4" fmla="*/ 45 w 98"/>
              <a:gd name="T5" fmla="*/ 0 h 90"/>
              <a:gd name="T6" fmla="*/ 0 w 98"/>
              <a:gd name="T7" fmla="*/ 44 h 90"/>
              <a:gd name="T8" fmla="*/ 45 w 98"/>
              <a:gd name="T9" fmla="*/ 89 h 90"/>
              <a:gd name="T10" fmla="*/ 97 w 98"/>
              <a:gd name="T11" fmla="*/ 44 h 90"/>
            </a:gdLst>
            <a:ahLst/>
            <a:cxnLst>
              <a:cxn ang="0">
                <a:pos x="T0" y="T1"/>
              </a:cxn>
              <a:cxn ang="0">
                <a:pos x="T2" y="T3"/>
              </a:cxn>
              <a:cxn ang="0">
                <a:pos x="T4" y="T5"/>
              </a:cxn>
              <a:cxn ang="0">
                <a:pos x="T6" y="T7"/>
              </a:cxn>
              <a:cxn ang="0">
                <a:pos x="T8" y="T9"/>
              </a:cxn>
              <a:cxn ang="0">
                <a:pos x="T10" y="T11"/>
              </a:cxn>
            </a:cxnLst>
            <a:rect l="0" t="0" r="r" b="b"/>
            <a:pathLst>
              <a:path w="98" h="90">
                <a:moveTo>
                  <a:pt x="97" y="44"/>
                </a:moveTo>
                <a:lnTo>
                  <a:pt x="97" y="44"/>
                </a:lnTo>
                <a:cubicBezTo>
                  <a:pt x="97" y="22"/>
                  <a:pt x="74" y="0"/>
                  <a:pt x="45" y="0"/>
                </a:cubicBezTo>
                <a:cubicBezTo>
                  <a:pt x="22" y="0"/>
                  <a:pt x="0" y="22"/>
                  <a:pt x="0" y="44"/>
                </a:cubicBezTo>
                <a:cubicBezTo>
                  <a:pt x="0" y="67"/>
                  <a:pt x="22" y="89"/>
                  <a:pt x="45" y="89"/>
                </a:cubicBezTo>
                <a:cubicBezTo>
                  <a:pt x="74" y="89"/>
                  <a:pt x="97" y="67"/>
                  <a:pt x="97" y="44"/>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32" name="Freeform 180">
            <a:extLst>
              <a:ext uri="{FF2B5EF4-FFF2-40B4-BE49-F238E27FC236}">
                <a16:creationId xmlns:a16="http://schemas.microsoft.com/office/drawing/2014/main" id="{999CF27B-0996-409A-8CEB-60AECB3C9448}"/>
              </a:ext>
            </a:extLst>
          </p:cNvPr>
          <p:cNvSpPr>
            <a:spLocks noChangeArrowheads="1"/>
          </p:cNvSpPr>
          <p:nvPr/>
        </p:nvSpPr>
        <p:spPr bwMode="auto">
          <a:xfrm>
            <a:off x="10416710" y="3596931"/>
            <a:ext cx="271009" cy="199228"/>
          </a:xfrm>
          <a:custGeom>
            <a:avLst/>
            <a:gdLst>
              <a:gd name="T0" fmla="*/ 0 w 815"/>
              <a:gd name="T1" fmla="*/ 597 h 598"/>
              <a:gd name="T2" fmla="*/ 97 w 815"/>
              <a:gd name="T3" fmla="*/ 0 h 598"/>
              <a:gd name="T4" fmla="*/ 724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7" y="0"/>
                </a:lnTo>
                <a:lnTo>
                  <a:pt x="724" y="0"/>
                </a:lnTo>
                <a:lnTo>
                  <a:pt x="814" y="597"/>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33" name="Freeform 181">
            <a:extLst>
              <a:ext uri="{FF2B5EF4-FFF2-40B4-BE49-F238E27FC236}">
                <a16:creationId xmlns:a16="http://schemas.microsoft.com/office/drawing/2014/main" id="{C37F1EFF-91CC-411A-81E9-22BE3B287A48}"/>
              </a:ext>
            </a:extLst>
          </p:cNvPr>
          <p:cNvSpPr>
            <a:spLocks noChangeArrowheads="1"/>
          </p:cNvSpPr>
          <p:nvPr/>
        </p:nvSpPr>
        <p:spPr bwMode="auto">
          <a:xfrm>
            <a:off x="10416710" y="3794694"/>
            <a:ext cx="271009" cy="109868"/>
          </a:xfrm>
          <a:custGeom>
            <a:avLst/>
            <a:gdLst>
              <a:gd name="T0" fmla="*/ 814 w 815"/>
              <a:gd name="T1" fmla="*/ 0 h 330"/>
              <a:gd name="T2" fmla="*/ 814 w 815"/>
              <a:gd name="T3" fmla="*/ 329 h 330"/>
              <a:gd name="T4" fmla="*/ 0 w 815"/>
              <a:gd name="T5" fmla="*/ 329 h 330"/>
              <a:gd name="T6" fmla="*/ 0 w 815"/>
              <a:gd name="T7" fmla="*/ 0 h 330"/>
              <a:gd name="T8" fmla="*/ 814 w 815"/>
              <a:gd name="T9" fmla="*/ 0 h 330"/>
            </a:gdLst>
            <a:ahLst/>
            <a:cxnLst>
              <a:cxn ang="0">
                <a:pos x="T0" y="T1"/>
              </a:cxn>
              <a:cxn ang="0">
                <a:pos x="T2" y="T3"/>
              </a:cxn>
              <a:cxn ang="0">
                <a:pos x="T4" y="T5"/>
              </a:cxn>
              <a:cxn ang="0">
                <a:pos x="T6" y="T7"/>
              </a:cxn>
              <a:cxn ang="0">
                <a:pos x="T8" y="T9"/>
              </a:cxn>
            </a:cxnLst>
            <a:rect l="0" t="0" r="r" b="b"/>
            <a:pathLst>
              <a:path w="815" h="330">
                <a:moveTo>
                  <a:pt x="814" y="0"/>
                </a:moveTo>
                <a:lnTo>
                  <a:pt x="814" y="329"/>
                </a:lnTo>
                <a:lnTo>
                  <a:pt x="0" y="329"/>
                </a:lnTo>
                <a:lnTo>
                  <a:pt x="0" y="0"/>
                </a:lnTo>
                <a:lnTo>
                  <a:pt x="814"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34" name="Freeform 182">
            <a:extLst>
              <a:ext uri="{FF2B5EF4-FFF2-40B4-BE49-F238E27FC236}">
                <a16:creationId xmlns:a16="http://schemas.microsoft.com/office/drawing/2014/main" id="{E3936508-DFA3-4BC6-97CD-DEAE06D62EFE}"/>
              </a:ext>
            </a:extLst>
          </p:cNvPr>
          <p:cNvSpPr>
            <a:spLocks noChangeArrowheads="1"/>
          </p:cNvSpPr>
          <p:nvPr/>
        </p:nvSpPr>
        <p:spPr bwMode="auto">
          <a:xfrm>
            <a:off x="10617403" y="3834246"/>
            <a:ext cx="29299" cy="29299"/>
          </a:xfrm>
          <a:custGeom>
            <a:avLst/>
            <a:gdLst>
              <a:gd name="T0" fmla="*/ 89 w 90"/>
              <a:gd name="T1" fmla="*/ 44 h 90"/>
              <a:gd name="T2" fmla="*/ 89 w 90"/>
              <a:gd name="T3" fmla="*/ 44 h 90"/>
              <a:gd name="T4" fmla="*/ 44 w 90"/>
              <a:gd name="T5" fmla="*/ 0 h 90"/>
              <a:gd name="T6" fmla="*/ 0 w 90"/>
              <a:gd name="T7" fmla="*/ 44 h 90"/>
              <a:gd name="T8" fmla="*/ 44 w 90"/>
              <a:gd name="T9" fmla="*/ 89 h 90"/>
              <a:gd name="T10" fmla="*/ 89 w 90"/>
              <a:gd name="T11" fmla="*/ 44 h 90"/>
            </a:gdLst>
            <a:ahLst/>
            <a:cxnLst>
              <a:cxn ang="0">
                <a:pos x="T0" y="T1"/>
              </a:cxn>
              <a:cxn ang="0">
                <a:pos x="T2" y="T3"/>
              </a:cxn>
              <a:cxn ang="0">
                <a:pos x="T4" y="T5"/>
              </a:cxn>
              <a:cxn ang="0">
                <a:pos x="T6" y="T7"/>
              </a:cxn>
              <a:cxn ang="0">
                <a:pos x="T8" y="T9"/>
              </a:cxn>
              <a:cxn ang="0">
                <a:pos x="T10" y="T11"/>
              </a:cxn>
            </a:cxnLst>
            <a:rect l="0" t="0" r="r" b="b"/>
            <a:pathLst>
              <a:path w="90" h="90">
                <a:moveTo>
                  <a:pt x="89" y="44"/>
                </a:moveTo>
                <a:lnTo>
                  <a:pt x="89" y="44"/>
                </a:lnTo>
                <a:cubicBezTo>
                  <a:pt x="89" y="22"/>
                  <a:pt x="67" y="0"/>
                  <a:pt x="44" y="0"/>
                </a:cubicBezTo>
                <a:cubicBezTo>
                  <a:pt x="22" y="0"/>
                  <a:pt x="0" y="22"/>
                  <a:pt x="0" y="44"/>
                </a:cubicBezTo>
                <a:cubicBezTo>
                  <a:pt x="0" y="67"/>
                  <a:pt x="22" y="89"/>
                  <a:pt x="44" y="89"/>
                </a:cubicBezTo>
                <a:cubicBezTo>
                  <a:pt x="67" y="89"/>
                  <a:pt x="89" y="67"/>
                  <a:pt x="89" y="44"/>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35" name="Freeform 183">
            <a:extLst>
              <a:ext uri="{FF2B5EF4-FFF2-40B4-BE49-F238E27FC236}">
                <a16:creationId xmlns:a16="http://schemas.microsoft.com/office/drawing/2014/main" id="{B7CCDBCB-F5FF-4507-BB71-6DD769CDCD9E}"/>
              </a:ext>
            </a:extLst>
          </p:cNvPr>
          <p:cNvSpPr>
            <a:spLocks noChangeArrowheads="1"/>
          </p:cNvSpPr>
          <p:nvPr/>
        </p:nvSpPr>
        <p:spPr bwMode="auto">
          <a:xfrm>
            <a:off x="10513395" y="3705335"/>
            <a:ext cx="79105" cy="39553"/>
          </a:xfrm>
          <a:custGeom>
            <a:avLst/>
            <a:gdLst>
              <a:gd name="T0" fmla="*/ 239 w 240"/>
              <a:gd name="T1" fmla="*/ 0 h 120"/>
              <a:gd name="T2" fmla="*/ 119 w 240"/>
              <a:gd name="T3" fmla="*/ 119 h 120"/>
              <a:gd name="T4" fmla="*/ 0 w 240"/>
              <a:gd name="T5" fmla="*/ 0 h 120"/>
            </a:gdLst>
            <a:ahLst/>
            <a:cxnLst>
              <a:cxn ang="0">
                <a:pos x="T0" y="T1"/>
              </a:cxn>
              <a:cxn ang="0">
                <a:pos x="T2" y="T3"/>
              </a:cxn>
              <a:cxn ang="0">
                <a:pos x="T4" y="T5"/>
              </a:cxn>
            </a:cxnLst>
            <a:rect l="0" t="0" r="r" b="b"/>
            <a:pathLst>
              <a:path w="240" h="120">
                <a:moveTo>
                  <a:pt x="239" y="0"/>
                </a:moveTo>
                <a:lnTo>
                  <a:pt x="119" y="119"/>
                </a:lnTo>
                <a:lnTo>
                  <a:pt x="0"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36" name="Line 184">
            <a:extLst>
              <a:ext uri="{FF2B5EF4-FFF2-40B4-BE49-F238E27FC236}">
                <a16:creationId xmlns:a16="http://schemas.microsoft.com/office/drawing/2014/main" id="{18274E5B-82EC-4EE0-B133-DFF422CABAF0}"/>
              </a:ext>
            </a:extLst>
          </p:cNvPr>
          <p:cNvSpPr>
            <a:spLocks noChangeShapeType="1"/>
          </p:cNvSpPr>
          <p:nvPr/>
        </p:nvSpPr>
        <p:spPr bwMode="auto">
          <a:xfrm flipV="1">
            <a:off x="10552948" y="3643808"/>
            <a:ext cx="1465" cy="10254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37" name="Freeform 190">
            <a:extLst>
              <a:ext uri="{FF2B5EF4-FFF2-40B4-BE49-F238E27FC236}">
                <a16:creationId xmlns:a16="http://schemas.microsoft.com/office/drawing/2014/main" id="{24DCC6BD-39CB-4960-80B5-EB3537000CAD}"/>
              </a:ext>
            </a:extLst>
          </p:cNvPr>
          <p:cNvSpPr>
            <a:spLocks noChangeArrowheads="1"/>
          </p:cNvSpPr>
          <p:nvPr/>
        </p:nvSpPr>
        <p:spPr bwMode="auto">
          <a:xfrm>
            <a:off x="11056876" y="3596931"/>
            <a:ext cx="271008" cy="199228"/>
          </a:xfrm>
          <a:custGeom>
            <a:avLst/>
            <a:gdLst>
              <a:gd name="T0" fmla="*/ 0 w 814"/>
              <a:gd name="T1" fmla="*/ 597 h 598"/>
              <a:gd name="T2" fmla="*/ 89 w 814"/>
              <a:gd name="T3" fmla="*/ 0 h 598"/>
              <a:gd name="T4" fmla="*/ 724 w 814"/>
              <a:gd name="T5" fmla="*/ 0 h 598"/>
              <a:gd name="T6" fmla="*/ 813 w 814"/>
              <a:gd name="T7" fmla="*/ 597 h 598"/>
            </a:gdLst>
            <a:ahLst/>
            <a:cxnLst>
              <a:cxn ang="0">
                <a:pos x="T0" y="T1"/>
              </a:cxn>
              <a:cxn ang="0">
                <a:pos x="T2" y="T3"/>
              </a:cxn>
              <a:cxn ang="0">
                <a:pos x="T4" y="T5"/>
              </a:cxn>
              <a:cxn ang="0">
                <a:pos x="T6" y="T7"/>
              </a:cxn>
            </a:cxnLst>
            <a:rect l="0" t="0" r="r" b="b"/>
            <a:pathLst>
              <a:path w="814" h="598">
                <a:moveTo>
                  <a:pt x="0" y="597"/>
                </a:moveTo>
                <a:lnTo>
                  <a:pt x="89" y="0"/>
                </a:lnTo>
                <a:lnTo>
                  <a:pt x="724" y="0"/>
                </a:lnTo>
                <a:lnTo>
                  <a:pt x="813" y="597"/>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38" name="Freeform 191">
            <a:extLst>
              <a:ext uri="{FF2B5EF4-FFF2-40B4-BE49-F238E27FC236}">
                <a16:creationId xmlns:a16="http://schemas.microsoft.com/office/drawing/2014/main" id="{60B79FD8-DE22-4A64-94DF-4D0A7F857BEF}"/>
              </a:ext>
            </a:extLst>
          </p:cNvPr>
          <p:cNvSpPr>
            <a:spLocks noChangeArrowheads="1"/>
          </p:cNvSpPr>
          <p:nvPr/>
        </p:nvSpPr>
        <p:spPr bwMode="auto">
          <a:xfrm>
            <a:off x="11056876" y="3794694"/>
            <a:ext cx="271008" cy="109868"/>
          </a:xfrm>
          <a:custGeom>
            <a:avLst/>
            <a:gdLst>
              <a:gd name="T0" fmla="*/ 813 w 814"/>
              <a:gd name="T1" fmla="*/ 0 h 330"/>
              <a:gd name="T2" fmla="*/ 813 w 814"/>
              <a:gd name="T3" fmla="*/ 329 h 330"/>
              <a:gd name="T4" fmla="*/ 0 w 814"/>
              <a:gd name="T5" fmla="*/ 329 h 330"/>
              <a:gd name="T6" fmla="*/ 0 w 814"/>
              <a:gd name="T7" fmla="*/ 0 h 330"/>
              <a:gd name="T8" fmla="*/ 813 w 814"/>
              <a:gd name="T9" fmla="*/ 0 h 330"/>
            </a:gdLst>
            <a:ahLst/>
            <a:cxnLst>
              <a:cxn ang="0">
                <a:pos x="T0" y="T1"/>
              </a:cxn>
              <a:cxn ang="0">
                <a:pos x="T2" y="T3"/>
              </a:cxn>
              <a:cxn ang="0">
                <a:pos x="T4" y="T5"/>
              </a:cxn>
              <a:cxn ang="0">
                <a:pos x="T6" y="T7"/>
              </a:cxn>
              <a:cxn ang="0">
                <a:pos x="T8" y="T9"/>
              </a:cxn>
            </a:cxnLst>
            <a:rect l="0" t="0" r="r" b="b"/>
            <a:pathLst>
              <a:path w="814" h="330">
                <a:moveTo>
                  <a:pt x="813" y="0"/>
                </a:moveTo>
                <a:lnTo>
                  <a:pt x="813" y="329"/>
                </a:lnTo>
                <a:lnTo>
                  <a:pt x="0" y="329"/>
                </a:lnTo>
                <a:lnTo>
                  <a:pt x="0" y="0"/>
                </a:lnTo>
                <a:lnTo>
                  <a:pt x="813"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39" name="Freeform 192">
            <a:extLst>
              <a:ext uri="{FF2B5EF4-FFF2-40B4-BE49-F238E27FC236}">
                <a16:creationId xmlns:a16="http://schemas.microsoft.com/office/drawing/2014/main" id="{C9603E6F-AACE-4F44-9E29-8E6C44414DFB}"/>
              </a:ext>
            </a:extLst>
          </p:cNvPr>
          <p:cNvSpPr>
            <a:spLocks noChangeArrowheads="1"/>
          </p:cNvSpPr>
          <p:nvPr/>
        </p:nvSpPr>
        <p:spPr bwMode="auto">
          <a:xfrm>
            <a:off x="11254639" y="3834246"/>
            <a:ext cx="32229" cy="29299"/>
          </a:xfrm>
          <a:custGeom>
            <a:avLst/>
            <a:gdLst>
              <a:gd name="T0" fmla="*/ 97 w 98"/>
              <a:gd name="T1" fmla="*/ 44 h 90"/>
              <a:gd name="T2" fmla="*/ 97 w 98"/>
              <a:gd name="T3" fmla="*/ 44 h 90"/>
              <a:gd name="T4" fmla="*/ 45 w 98"/>
              <a:gd name="T5" fmla="*/ 0 h 90"/>
              <a:gd name="T6" fmla="*/ 0 w 98"/>
              <a:gd name="T7" fmla="*/ 44 h 90"/>
              <a:gd name="T8" fmla="*/ 45 w 98"/>
              <a:gd name="T9" fmla="*/ 89 h 90"/>
              <a:gd name="T10" fmla="*/ 97 w 98"/>
              <a:gd name="T11" fmla="*/ 44 h 90"/>
            </a:gdLst>
            <a:ahLst/>
            <a:cxnLst>
              <a:cxn ang="0">
                <a:pos x="T0" y="T1"/>
              </a:cxn>
              <a:cxn ang="0">
                <a:pos x="T2" y="T3"/>
              </a:cxn>
              <a:cxn ang="0">
                <a:pos x="T4" y="T5"/>
              </a:cxn>
              <a:cxn ang="0">
                <a:pos x="T6" y="T7"/>
              </a:cxn>
              <a:cxn ang="0">
                <a:pos x="T8" y="T9"/>
              </a:cxn>
              <a:cxn ang="0">
                <a:pos x="T10" y="T11"/>
              </a:cxn>
            </a:cxnLst>
            <a:rect l="0" t="0" r="r" b="b"/>
            <a:pathLst>
              <a:path w="98" h="90">
                <a:moveTo>
                  <a:pt x="97" y="44"/>
                </a:moveTo>
                <a:lnTo>
                  <a:pt x="97" y="44"/>
                </a:lnTo>
                <a:cubicBezTo>
                  <a:pt x="97" y="22"/>
                  <a:pt x="75" y="0"/>
                  <a:pt x="45" y="0"/>
                </a:cubicBezTo>
                <a:cubicBezTo>
                  <a:pt x="22" y="0"/>
                  <a:pt x="0" y="22"/>
                  <a:pt x="0" y="44"/>
                </a:cubicBezTo>
                <a:cubicBezTo>
                  <a:pt x="0" y="67"/>
                  <a:pt x="22" y="89"/>
                  <a:pt x="45" y="89"/>
                </a:cubicBezTo>
                <a:cubicBezTo>
                  <a:pt x="75" y="89"/>
                  <a:pt x="97" y="67"/>
                  <a:pt x="97" y="44"/>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40" name="Freeform 193">
            <a:extLst>
              <a:ext uri="{FF2B5EF4-FFF2-40B4-BE49-F238E27FC236}">
                <a16:creationId xmlns:a16="http://schemas.microsoft.com/office/drawing/2014/main" id="{F370902A-102B-492D-BA6E-88A373D611F8}"/>
              </a:ext>
            </a:extLst>
          </p:cNvPr>
          <p:cNvSpPr>
            <a:spLocks noChangeArrowheads="1"/>
          </p:cNvSpPr>
          <p:nvPr/>
        </p:nvSpPr>
        <p:spPr bwMode="auto">
          <a:xfrm>
            <a:off x="11150631" y="3651133"/>
            <a:ext cx="79105" cy="39552"/>
          </a:xfrm>
          <a:custGeom>
            <a:avLst/>
            <a:gdLst>
              <a:gd name="T0" fmla="*/ 0 w 239"/>
              <a:gd name="T1" fmla="*/ 120 h 121"/>
              <a:gd name="T2" fmla="*/ 119 w 239"/>
              <a:gd name="T3" fmla="*/ 0 h 121"/>
              <a:gd name="T4" fmla="*/ 238 w 239"/>
              <a:gd name="T5" fmla="*/ 120 h 121"/>
            </a:gdLst>
            <a:ahLst/>
            <a:cxnLst>
              <a:cxn ang="0">
                <a:pos x="T0" y="T1"/>
              </a:cxn>
              <a:cxn ang="0">
                <a:pos x="T2" y="T3"/>
              </a:cxn>
              <a:cxn ang="0">
                <a:pos x="T4" y="T5"/>
              </a:cxn>
            </a:cxnLst>
            <a:rect l="0" t="0" r="r" b="b"/>
            <a:pathLst>
              <a:path w="239" h="121">
                <a:moveTo>
                  <a:pt x="0" y="120"/>
                </a:moveTo>
                <a:lnTo>
                  <a:pt x="119" y="0"/>
                </a:lnTo>
                <a:lnTo>
                  <a:pt x="238" y="12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41" name="Line 194">
            <a:extLst>
              <a:ext uri="{FF2B5EF4-FFF2-40B4-BE49-F238E27FC236}">
                <a16:creationId xmlns:a16="http://schemas.microsoft.com/office/drawing/2014/main" id="{DD3B0A70-DFC4-4872-A285-C14235673C51}"/>
              </a:ext>
            </a:extLst>
          </p:cNvPr>
          <p:cNvSpPr>
            <a:spLocks noChangeShapeType="1"/>
          </p:cNvSpPr>
          <p:nvPr/>
        </p:nvSpPr>
        <p:spPr bwMode="auto">
          <a:xfrm>
            <a:off x="11190182" y="3651133"/>
            <a:ext cx="1466" cy="9961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nvGrpSpPr>
          <p:cNvPr id="642" name="Group 17">
            <a:extLst>
              <a:ext uri="{FF2B5EF4-FFF2-40B4-BE49-F238E27FC236}">
                <a16:creationId xmlns:a16="http://schemas.microsoft.com/office/drawing/2014/main" id="{561B47B3-A5F5-432E-B6BD-AE47949595C3}"/>
              </a:ext>
            </a:extLst>
          </p:cNvPr>
          <p:cNvGrpSpPr/>
          <p:nvPr/>
        </p:nvGrpSpPr>
        <p:grpSpPr>
          <a:xfrm>
            <a:off x="7240785" y="1042127"/>
            <a:ext cx="240245" cy="309098"/>
            <a:chOff x="14478394" y="1875904"/>
            <a:chExt cx="480490" cy="618195"/>
          </a:xfrm>
        </p:grpSpPr>
        <p:sp>
          <p:nvSpPr>
            <p:cNvPr id="643" name="Freeform 610">
              <a:extLst>
                <a:ext uri="{FF2B5EF4-FFF2-40B4-BE49-F238E27FC236}">
                  <a16:creationId xmlns:a16="http://schemas.microsoft.com/office/drawing/2014/main" id="{41FBA447-20A8-492E-92A5-37A4DD24E0B5}"/>
                </a:ext>
              </a:extLst>
            </p:cNvPr>
            <p:cNvSpPr>
              <a:spLocks noChangeArrowheads="1"/>
            </p:cNvSpPr>
            <p:nvPr/>
          </p:nvSpPr>
          <p:spPr bwMode="auto">
            <a:xfrm>
              <a:off x="14478394" y="2195258"/>
              <a:ext cx="480490" cy="298841"/>
            </a:xfrm>
            <a:custGeom>
              <a:avLst/>
              <a:gdLst>
                <a:gd name="T0" fmla="*/ 724 w 725"/>
                <a:gd name="T1" fmla="*/ 0 h 449"/>
                <a:gd name="T2" fmla="*/ 0 w 725"/>
                <a:gd name="T3" fmla="*/ 0 h 449"/>
                <a:gd name="T4" fmla="*/ 0 w 725"/>
                <a:gd name="T5" fmla="*/ 448 h 449"/>
                <a:gd name="T6" fmla="*/ 724 w 725"/>
                <a:gd name="T7" fmla="*/ 448 h 449"/>
                <a:gd name="T8" fmla="*/ 724 w 725"/>
                <a:gd name="T9" fmla="*/ 0 h 449"/>
              </a:gdLst>
              <a:ahLst/>
              <a:cxnLst>
                <a:cxn ang="0">
                  <a:pos x="T0" y="T1"/>
                </a:cxn>
                <a:cxn ang="0">
                  <a:pos x="T2" y="T3"/>
                </a:cxn>
                <a:cxn ang="0">
                  <a:pos x="T4" y="T5"/>
                </a:cxn>
                <a:cxn ang="0">
                  <a:pos x="T6" y="T7"/>
                </a:cxn>
                <a:cxn ang="0">
                  <a:pos x="T8" y="T9"/>
                </a:cxn>
              </a:cxnLst>
              <a:rect l="0" t="0" r="r" b="b"/>
              <a:pathLst>
                <a:path w="725" h="449">
                  <a:moveTo>
                    <a:pt x="724" y="0"/>
                  </a:moveTo>
                  <a:lnTo>
                    <a:pt x="0" y="0"/>
                  </a:lnTo>
                  <a:lnTo>
                    <a:pt x="0" y="448"/>
                  </a:lnTo>
                  <a:lnTo>
                    <a:pt x="724" y="448"/>
                  </a:lnTo>
                  <a:lnTo>
                    <a:pt x="724"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44" name="Freeform 611">
              <a:extLst>
                <a:ext uri="{FF2B5EF4-FFF2-40B4-BE49-F238E27FC236}">
                  <a16:creationId xmlns:a16="http://schemas.microsoft.com/office/drawing/2014/main" id="{BFEBC751-2328-4A97-9456-7ACE52793C9A}"/>
                </a:ext>
              </a:extLst>
            </p:cNvPr>
            <p:cNvSpPr>
              <a:spLocks noChangeArrowheads="1"/>
            </p:cNvSpPr>
            <p:nvPr/>
          </p:nvSpPr>
          <p:spPr bwMode="auto">
            <a:xfrm>
              <a:off x="14557502" y="1875904"/>
              <a:ext cx="319350" cy="316421"/>
            </a:xfrm>
            <a:custGeom>
              <a:avLst/>
              <a:gdLst>
                <a:gd name="T0" fmla="*/ 0 w 479"/>
                <a:gd name="T1" fmla="*/ 477 h 478"/>
                <a:gd name="T2" fmla="*/ 0 w 479"/>
                <a:gd name="T3" fmla="*/ 477 h 478"/>
                <a:gd name="T4" fmla="*/ 0 w 479"/>
                <a:gd name="T5" fmla="*/ 238 h 478"/>
                <a:gd name="T6" fmla="*/ 239 w 479"/>
                <a:gd name="T7" fmla="*/ 0 h 478"/>
                <a:gd name="T8" fmla="*/ 478 w 479"/>
                <a:gd name="T9" fmla="*/ 238 h 478"/>
                <a:gd name="T10" fmla="*/ 478 w 479"/>
                <a:gd name="T11" fmla="*/ 477 h 478"/>
              </a:gdLst>
              <a:ahLst/>
              <a:cxnLst>
                <a:cxn ang="0">
                  <a:pos x="T0" y="T1"/>
                </a:cxn>
                <a:cxn ang="0">
                  <a:pos x="T2" y="T3"/>
                </a:cxn>
                <a:cxn ang="0">
                  <a:pos x="T4" y="T5"/>
                </a:cxn>
                <a:cxn ang="0">
                  <a:pos x="T6" y="T7"/>
                </a:cxn>
                <a:cxn ang="0">
                  <a:pos x="T8" y="T9"/>
                </a:cxn>
                <a:cxn ang="0">
                  <a:pos x="T10" y="T11"/>
                </a:cxn>
              </a:cxnLst>
              <a:rect l="0" t="0" r="r" b="b"/>
              <a:pathLst>
                <a:path w="479" h="478">
                  <a:moveTo>
                    <a:pt x="0" y="477"/>
                  </a:moveTo>
                  <a:lnTo>
                    <a:pt x="0" y="477"/>
                  </a:lnTo>
                  <a:cubicBezTo>
                    <a:pt x="0" y="238"/>
                    <a:pt x="0" y="238"/>
                    <a:pt x="0" y="238"/>
                  </a:cubicBezTo>
                  <a:cubicBezTo>
                    <a:pt x="0" y="104"/>
                    <a:pt x="105" y="0"/>
                    <a:pt x="239" y="0"/>
                  </a:cubicBezTo>
                  <a:cubicBezTo>
                    <a:pt x="374" y="0"/>
                    <a:pt x="478" y="104"/>
                    <a:pt x="478" y="238"/>
                  </a:cubicBezTo>
                  <a:cubicBezTo>
                    <a:pt x="478" y="477"/>
                    <a:pt x="478" y="477"/>
                    <a:pt x="478" y="477"/>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45" name="Freeform 612">
              <a:extLst>
                <a:ext uri="{FF2B5EF4-FFF2-40B4-BE49-F238E27FC236}">
                  <a16:creationId xmlns:a16="http://schemas.microsoft.com/office/drawing/2014/main" id="{9B4F773D-32B7-4ABC-AAFB-E3D2371E8359}"/>
                </a:ext>
              </a:extLst>
            </p:cNvPr>
            <p:cNvSpPr>
              <a:spLocks noChangeArrowheads="1"/>
            </p:cNvSpPr>
            <p:nvPr/>
          </p:nvSpPr>
          <p:spPr bwMode="auto">
            <a:xfrm>
              <a:off x="14674693" y="2294871"/>
              <a:ext cx="79104" cy="79104"/>
            </a:xfrm>
            <a:custGeom>
              <a:avLst/>
              <a:gdLst>
                <a:gd name="T0" fmla="*/ 120 w 121"/>
                <a:gd name="T1" fmla="*/ 59 h 120"/>
                <a:gd name="T2" fmla="*/ 120 w 121"/>
                <a:gd name="T3" fmla="*/ 59 h 120"/>
                <a:gd name="T4" fmla="*/ 60 w 121"/>
                <a:gd name="T5" fmla="*/ 119 h 120"/>
                <a:gd name="T6" fmla="*/ 0 w 121"/>
                <a:gd name="T7" fmla="*/ 59 h 120"/>
                <a:gd name="T8" fmla="*/ 60 w 121"/>
                <a:gd name="T9" fmla="*/ 0 h 120"/>
                <a:gd name="T10" fmla="*/ 120 w 121"/>
                <a:gd name="T11" fmla="*/ 59 h 120"/>
              </a:gdLst>
              <a:ahLst/>
              <a:cxnLst>
                <a:cxn ang="0">
                  <a:pos x="T0" y="T1"/>
                </a:cxn>
                <a:cxn ang="0">
                  <a:pos x="T2" y="T3"/>
                </a:cxn>
                <a:cxn ang="0">
                  <a:pos x="T4" y="T5"/>
                </a:cxn>
                <a:cxn ang="0">
                  <a:pos x="T6" y="T7"/>
                </a:cxn>
                <a:cxn ang="0">
                  <a:pos x="T8" y="T9"/>
                </a:cxn>
                <a:cxn ang="0">
                  <a:pos x="T10" y="T11"/>
                </a:cxn>
              </a:cxnLst>
              <a:rect l="0" t="0" r="r" b="b"/>
              <a:pathLst>
                <a:path w="121" h="120">
                  <a:moveTo>
                    <a:pt x="120" y="59"/>
                  </a:moveTo>
                  <a:lnTo>
                    <a:pt x="120" y="59"/>
                  </a:lnTo>
                  <a:cubicBezTo>
                    <a:pt x="120" y="97"/>
                    <a:pt x="97" y="119"/>
                    <a:pt x="60" y="119"/>
                  </a:cubicBezTo>
                  <a:cubicBezTo>
                    <a:pt x="30" y="119"/>
                    <a:pt x="0" y="97"/>
                    <a:pt x="0" y="59"/>
                  </a:cubicBezTo>
                  <a:cubicBezTo>
                    <a:pt x="0" y="30"/>
                    <a:pt x="30" y="0"/>
                    <a:pt x="60" y="0"/>
                  </a:cubicBezTo>
                  <a:cubicBezTo>
                    <a:pt x="97" y="0"/>
                    <a:pt x="120" y="30"/>
                    <a:pt x="120" y="5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46" name="Line 613">
              <a:extLst>
                <a:ext uri="{FF2B5EF4-FFF2-40B4-BE49-F238E27FC236}">
                  <a16:creationId xmlns:a16="http://schemas.microsoft.com/office/drawing/2014/main" id="{239C261B-EB05-44FA-85F8-0BF9AAD4AC89}"/>
                </a:ext>
              </a:extLst>
            </p:cNvPr>
            <p:cNvSpPr>
              <a:spLocks noChangeShapeType="1"/>
            </p:cNvSpPr>
            <p:nvPr/>
          </p:nvSpPr>
          <p:spPr bwMode="auto">
            <a:xfrm>
              <a:off x="14715711" y="2373975"/>
              <a:ext cx="2929" cy="41018"/>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647" name="Group 18">
            <a:extLst>
              <a:ext uri="{FF2B5EF4-FFF2-40B4-BE49-F238E27FC236}">
                <a16:creationId xmlns:a16="http://schemas.microsoft.com/office/drawing/2014/main" id="{BABE0B89-A7B6-4520-A764-58851B8CBA9F}"/>
              </a:ext>
            </a:extLst>
          </p:cNvPr>
          <p:cNvGrpSpPr/>
          <p:nvPr/>
        </p:nvGrpSpPr>
        <p:grpSpPr>
          <a:xfrm>
            <a:off x="7878021" y="1042127"/>
            <a:ext cx="240245" cy="309098"/>
            <a:chOff x="15752867" y="1875904"/>
            <a:chExt cx="480490" cy="618195"/>
          </a:xfrm>
        </p:grpSpPr>
        <p:sp>
          <p:nvSpPr>
            <p:cNvPr id="648" name="Freeform 614">
              <a:extLst>
                <a:ext uri="{FF2B5EF4-FFF2-40B4-BE49-F238E27FC236}">
                  <a16:creationId xmlns:a16="http://schemas.microsoft.com/office/drawing/2014/main" id="{08EEDB71-B11E-4A50-9AC2-5B65A79E4D0C}"/>
                </a:ext>
              </a:extLst>
            </p:cNvPr>
            <p:cNvSpPr>
              <a:spLocks noChangeArrowheads="1"/>
            </p:cNvSpPr>
            <p:nvPr/>
          </p:nvSpPr>
          <p:spPr bwMode="auto">
            <a:xfrm>
              <a:off x="15752867" y="2195258"/>
              <a:ext cx="480490" cy="298841"/>
            </a:xfrm>
            <a:custGeom>
              <a:avLst/>
              <a:gdLst>
                <a:gd name="T0" fmla="*/ 724 w 725"/>
                <a:gd name="T1" fmla="*/ 0 h 449"/>
                <a:gd name="T2" fmla="*/ 0 w 725"/>
                <a:gd name="T3" fmla="*/ 0 h 449"/>
                <a:gd name="T4" fmla="*/ 0 w 725"/>
                <a:gd name="T5" fmla="*/ 448 h 449"/>
                <a:gd name="T6" fmla="*/ 724 w 725"/>
                <a:gd name="T7" fmla="*/ 448 h 449"/>
                <a:gd name="T8" fmla="*/ 724 w 725"/>
                <a:gd name="T9" fmla="*/ 0 h 449"/>
              </a:gdLst>
              <a:ahLst/>
              <a:cxnLst>
                <a:cxn ang="0">
                  <a:pos x="T0" y="T1"/>
                </a:cxn>
                <a:cxn ang="0">
                  <a:pos x="T2" y="T3"/>
                </a:cxn>
                <a:cxn ang="0">
                  <a:pos x="T4" y="T5"/>
                </a:cxn>
                <a:cxn ang="0">
                  <a:pos x="T6" y="T7"/>
                </a:cxn>
                <a:cxn ang="0">
                  <a:pos x="T8" y="T9"/>
                </a:cxn>
              </a:cxnLst>
              <a:rect l="0" t="0" r="r" b="b"/>
              <a:pathLst>
                <a:path w="725" h="449">
                  <a:moveTo>
                    <a:pt x="724" y="0"/>
                  </a:moveTo>
                  <a:lnTo>
                    <a:pt x="0" y="0"/>
                  </a:lnTo>
                  <a:lnTo>
                    <a:pt x="0" y="448"/>
                  </a:lnTo>
                  <a:lnTo>
                    <a:pt x="724" y="448"/>
                  </a:lnTo>
                  <a:lnTo>
                    <a:pt x="724"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49" name="Freeform 615">
              <a:extLst>
                <a:ext uri="{FF2B5EF4-FFF2-40B4-BE49-F238E27FC236}">
                  <a16:creationId xmlns:a16="http://schemas.microsoft.com/office/drawing/2014/main" id="{1A79E102-CDAF-4A39-828B-4B1BA7A3A35D}"/>
                </a:ext>
              </a:extLst>
            </p:cNvPr>
            <p:cNvSpPr>
              <a:spLocks noChangeArrowheads="1"/>
            </p:cNvSpPr>
            <p:nvPr/>
          </p:nvSpPr>
          <p:spPr bwMode="auto">
            <a:xfrm>
              <a:off x="15837830" y="1875904"/>
              <a:ext cx="319352" cy="316421"/>
            </a:xfrm>
            <a:custGeom>
              <a:avLst/>
              <a:gdLst>
                <a:gd name="T0" fmla="*/ 0 w 479"/>
                <a:gd name="T1" fmla="*/ 477 h 478"/>
                <a:gd name="T2" fmla="*/ 0 w 479"/>
                <a:gd name="T3" fmla="*/ 477 h 478"/>
                <a:gd name="T4" fmla="*/ 0 w 479"/>
                <a:gd name="T5" fmla="*/ 238 h 478"/>
                <a:gd name="T6" fmla="*/ 239 w 479"/>
                <a:gd name="T7" fmla="*/ 0 h 478"/>
                <a:gd name="T8" fmla="*/ 478 w 479"/>
                <a:gd name="T9" fmla="*/ 238 h 478"/>
                <a:gd name="T10" fmla="*/ 478 w 479"/>
                <a:gd name="T11" fmla="*/ 283 h 478"/>
              </a:gdLst>
              <a:ahLst/>
              <a:cxnLst>
                <a:cxn ang="0">
                  <a:pos x="T0" y="T1"/>
                </a:cxn>
                <a:cxn ang="0">
                  <a:pos x="T2" y="T3"/>
                </a:cxn>
                <a:cxn ang="0">
                  <a:pos x="T4" y="T5"/>
                </a:cxn>
                <a:cxn ang="0">
                  <a:pos x="T6" y="T7"/>
                </a:cxn>
                <a:cxn ang="0">
                  <a:pos x="T8" y="T9"/>
                </a:cxn>
                <a:cxn ang="0">
                  <a:pos x="T10" y="T11"/>
                </a:cxn>
              </a:cxnLst>
              <a:rect l="0" t="0" r="r" b="b"/>
              <a:pathLst>
                <a:path w="479" h="478">
                  <a:moveTo>
                    <a:pt x="0" y="477"/>
                  </a:moveTo>
                  <a:lnTo>
                    <a:pt x="0" y="477"/>
                  </a:lnTo>
                  <a:cubicBezTo>
                    <a:pt x="0" y="238"/>
                    <a:pt x="0" y="238"/>
                    <a:pt x="0" y="238"/>
                  </a:cubicBezTo>
                  <a:cubicBezTo>
                    <a:pt x="0" y="104"/>
                    <a:pt x="105" y="0"/>
                    <a:pt x="239" y="0"/>
                  </a:cubicBezTo>
                  <a:cubicBezTo>
                    <a:pt x="373" y="0"/>
                    <a:pt x="478" y="104"/>
                    <a:pt x="478" y="238"/>
                  </a:cubicBezTo>
                  <a:cubicBezTo>
                    <a:pt x="478" y="283"/>
                    <a:pt x="478" y="283"/>
                    <a:pt x="478" y="283"/>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50" name="Freeform 616">
              <a:extLst>
                <a:ext uri="{FF2B5EF4-FFF2-40B4-BE49-F238E27FC236}">
                  <a16:creationId xmlns:a16="http://schemas.microsoft.com/office/drawing/2014/main" id="{A1888617-8AB3-4A04-A87E-20E64BBEDCFC}"/>
                </a:ext>
              </a:extLst>
            </p:cNvPr>
            <p:cNvSpPr>
              <a:spLocks noChangeArrowheads="1"/>
            </p:cNvSpPr>
            <p:nvPr/>
          </p:nvSpPr>
          <p:spPr bwMode="auto">
            <a:xfrm>
              <a:off x="15955024" y="2294871"/>
              <a:ext cx="79106" cy="79104"/>
            </a:xfrm>
            <a:custGeom>
              <a:avLst/>
              <a:gdLst>
                <a:gd name="T0" fmla="*/ 120 w 121"/>
                <a:gd name="T1" fmla="*/ 59 h 120"/>
                <a:gd name="T2" fmla="*/ 120 w 121"/>
                <a:gd name="T3" fmla="*/ 59 h 120"/>
                <a:gd name="T4" fmla="*/ 60 w 121"/>
                <a:gd name="T5" fmla="*/ 119 h 120"/>
                <a:gd name="T6" fmla="*/ 0 w 121"/>
                <a:gd name="T7" fmla="*/ 59 h 120"/>
                <a:gd name="T8" fmla="*/ 60 w 121"/>
                <a:gd name="T9" fmla="*/ 0 h 120"/>
                <a:gd name="T10" fmla="*/ 120 w 121"/>
                <a:gd name="T11" fmla="*/ 59 h 120"/>
              </a:gdLst>
              <a:ahLst/>
              <a:cxnLst>
                <a:cxn ang="0">
                  <a:pos x="T0" y="T1"/>
                </a:cxn>
                <a:cxn ang="0">
                  <a:pos x="T2" y="T3"/>
                </a:cxn>
                <a:cxn ang="0">
                  <a:pos x="T4" y="T5"/>
                </a:cxn>
                <a:cxn ang="0">
                  <a:pos x="T6" y="T7"/>
                </a:cxn>
                <a:cxn ang="0">
                  <a:pos x="T8" y="T9"/>
                </a:cxn>
                <a:cxn ang="0">
                  <a:pos x="T10" y="T11"/>
                </a:cxn>
              </a:cxnLst>
              <a:rect l="0" t="0" r="r" b="b"/>
              <a:pathLst>
                <a:path w="121" h="120">
                  <a:moveTo>
                    <a:pt x="120" y="59"/>
                  </a:moveTo>
                  <a:lnTo>
                    <a:pt x="120" y="59"/>
                  </a:lnTo>
                  <a:cubicBezTo>
                    <a:pt x="120" y="97"/>
                    <a:pt x="90" y="119"/>
                    <a:pt x="60" y="119"/>
                  </a:cubicBezTo>
                  <a:cubicBezTo>
                    <a:pt x="23" y="119"/>
                    <a:pt x="0" y="97"/>
                    <a:pt x="0" y="59"/>
                  </a:cubicBezTo>
                  <a:cubicBezTo>
                    <a:pt x="0" y="30"/>
                    <a:pt x="23" y="0"/>
                    <a:pt x="60" y="0"/>
                  </a:cubicBezTo>
                  <a:cubicBezTo>
                    <a:pt x="90" y="0"/>
                    <a:pt x="120" y="30"/>
                    <a:pt x="120" y="5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51" name="Line 617">
              <a:extLst>
                <a:ext uri="{FF2B5EF4-FFF2-40B4-BE49-F238E27FC236}">
                  <a16:creationId xmlns:a16="http://schemas.microsoft.com/office/drawing/2014/main" id="{B841A5BF-4016-485A-85B2-1C385DBA5D20}"/>
                </a:ext>
              </a:extLst>
            </p:cNvPr>
            <p:cNvSpPr>
              <a:spLocks noChangeShapeType="1"/>
            </p:cNvSpPr>
            <p:nvPr/>
          </p:nvSpPr>
          <p:spPr bwMode="auto">
            <a:xfrm>
              <a:off x="15996040" y="2373975"/>
              <a:ext cx="2931" cy="41018"/>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652" name="Group 19">
            <a:extLst>
              <a:ext uri="{FF2B5EF4-FFF2-40B4-BE49-F238E27FC236}">
                <a16:creationId xmlns:a16="http://schemas.microsoft.com/office/drawing/2014/main" id="{9B739E12-4DFD-4D3E-BF81-6E6A7182686D}"/>
              </a:ext>
            </a:extLst>
          </p:cNvPr>
          <p:cNvGrpSpPr/>
          <p:nvPr/>
        </p:nvGrpSpPr>
        <p:grpSpPr>
          <a:xfrm>
            <a:off x="8478635" y="1137348"/>
            <a:ext cx="314954" cy="118658"/>
            <a:chOff x="16954094" y="2066345"/>
            <a:chExt cx="629908" cy="237315"/>
          </a:xfrm>
        </p:grpSpPr>
        <p:sp>
          <p:nvSpPr>
            <p:cNvPr id="653" name="Freeform 618">
              <a:extLst>
                <a:ext uri="{FF2B5EF4-FFF2-40B4-BE49-F238E27FC236}">
                  <a16:creationId xmlns:a16="http://schemas.microsoft.com/office/drawing/2014/main" id="{86B189E1-9334-46ED-8AEE-D9D3A8B6E35E}"/>
                </a:ext>
              </a:extLst>
            </p:cNvPr>
            <p:cNvSpPr>
              <a:spLocks noChangeArrowheads="1"/>
            </p:cNvSpPr>
            <p:nvPr/>
          </p:nvSpPr>
          <p:spPr bwMode="auto">
            <a:xfrm>
              <a:off x="17340829" y="2066345"/>
              <a:ext cx="243173" cy="237315"/>
            </a:xfrm>
            <a:custGeom>
              <a:avLst/>
              <a:gdLst>
                <a:gd name="T0" fmla="*/ 0 w 367"/>
                <a:gd name="T1" fmla="*/ 179 h 359"/>
                <a:gd name="T2" fmla="*/ 0 w 367"/>
                <a:gd name="T3" fmla="*/ 179 h 359"/>
                <a:gd name="T4" fmla="*/ 179 w 367"/>
                <a:gd name="T5" fmla="*/ 0 h 359"/>
                <a:gd name="T6" fmla="*/ 366 w 367"/>
                <a:gd name="T7" fmla="*/ 179 h 359"/>
                <a:gd name="T8" fmla="*/ 179 w 367"/>
                <a:gd name="T9" fmla="*/ 358 h 359"/>
                <a:gd name="T10" fmla="*/ 0 w 367"/>
                <a:gd name="T11" fmla="*/ 179 h 359"/>
              </a:gdLst>
              <a:ahLst/>
              <a:cxnLst>
                <a:cxn ang="0">
                  <a:pos x="T0" y="T1"/>
                </a:cxn>
                <a:cxn ang="0">
                  <a:pos x="T2" y="T3"/>
                </a:cxn>
                <a:cxn ang="0">
                  <a:pos x="T4" y="T5"/>
                </a:cxn>
                <a:cxn ang="0">
                  <a:pos x="T6" y="T7"/>
                </a:cxn>
                <a:cxn ang="0">
                  <a:pos x="T8" y="T9"/>
                </a:cxn>
                <a:cxn ang="0">
                  <a:pos x="T10" y="T11"/>
                </a:cxn>
              </a:cxnLst>
              <a:rect l="0" t="0" r="r" b="b"/>
              <a:pathLst>
                <a:path w="367" h="359">
                  <a:moveTo>
                    <a:pt x="0" y="179"/>
                  </a:moveTo>
                  <a:lnTo>
                    <a:pt x="0" y="179"/>
                  </a:lnTo>
                  <a:cubicBezTo>
                    <a:pt x="0" y="82"/>
                    <a:pt x="82" y="0"/>
                    <a:pt x="179" y="0"/>
                  </a:cubicBezTo>
                  <a:cubicBezTo>
                    <a:pt x="284" y="0"/>
                    <a:pt x="366" y="82"/>
                    <a:pt x="366" y="179"/>
                  </a:cubicBezTo>
                  <a:cubicBezTo>
                    <a:pt x="366" y="276"/>
                    <a:pt x="284" y="358"/>
                    <a:pt x="179" y="358"/>
                  </a:cubicBezTo>
                  <a:cubicBezTo>
                    <a:pt x="82" y="358"/>
                    <a:pt x="0" y="276"/>
                    <a:pt x="0" y="17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54" name="Line 619">
              <a:extLst>
                <a:ext uri="{FF2B5EF4-FFF2-40B4-BE49-F238E27FC236}">
                  <a16:creationId xmlns:a16="http://schemas.microsoft.com/office/drawing/2014/main" id="{D6DCF5A2-C38B-4105-8C9A-F5C25F8774D7}"/>
                </a:ext>
              </a:extLst>
            </p:cNvPr>
            <p:cNvSpPr>
              <a:spLocks noChangeShapeType="1"/>
            </p:cNvSpPr>
            <p:nvPr/>
          </p:nvSpPr>
          <p:spPr bwMode="auto">
            <a:xfrm>
              <a:off x="16954094" y="2183538"/>
              <a:ext cx="377947" cy="292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55" name="Line 620">
              <a:extLst>
                <a:ext uri="{FF2B5EF4-FFF2-40B4-BE49-F238E27FC236}">
                  <a16:creationId xmlns:a16="http://schemas.microsoft.com/office/drawing/2014/main" id="{E674FB30-AC35-4178-AD5C-A6D6D36E133D}"/>
                </a:ext>
              </a:extLst>
            </p:cNvPr>
            <p:cNvSpPr>
              <a:spLocks noChangeShapeType="1"/>
            </p:cNvSpPr>
            <p:nvPr/>
          </p:nvSpPr>
          <p:spPr bwMode="auto">
            <a:xfrm>
              <a:off x="17012690" y="2183538"/>
              <a:ext cx="2929" cy="99613"/>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56" name="Line 621">
              <a:extLst>
                <a:ext uri="{FF2B5EF4-FFF2-40B4-BE49-F238E27FC236}">
                  <a16:creationId xmlns:a16="http://schemas.microsoft.com/office/drawing/2014/main" id="{194485A6-EA7C-4F6E-8ED6-209944E8B646}"/>
                </a:ext>
              </a:extLst>
            </p:cNvPr>
            <p:cNvSpPr>
              <a:spLocks noChangeShapeType="1"/>
            </p:cNvSpPr>
            <p:nvPr/>
          </p:nvSpPr>
          <p:spPr bwMode="auto">
            <a:xfrm>
              <a:off x="17091794" y="2183536"/>
              <a:ext cx="2931" cy="58597"/>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657" name="Group 20">
            <a:extLst>
              <a:ext uri="{FF2B5EF4-FFF2-40B4-BE49-F238E27FC236}">
                <a16:creationId xmlns:a16="http://schemas.microsoft.com/office/drawing/2014/main" id="{1929BFCF-5AD7-413C-A5F3-F70F1447DDC1}"/>
              </a:ext>
            </a:extLst>
          </p:cNvPr>
          <p:cNvGrpSpPr/>
          <p:nvPr/>
        </p:nvGrpSpPr>
        <p:grpSpPr>
          <a:xfrm>
            <a:off x="9120265" y="1040664"/>
            <a:ext cx="310561" cy="310561"/>
            <a:chOff x="18237355" y="1872977"/>
            <a:chExt cx="621122" cy="621122"/>
          </a:xfrm>
        </p:grpSpPr>
        <p:sp>
          <p:nvSpPr>
            <p:cNvPr id="658" name="Freeform 656">
              <a:extLst>
                <a:ext uri="{FF2B5EF4-FFF2-40B4-BE49-F238E27FC236}">
                  <a16:creationId xmlns:a16="http://schemas.microsoft.com/office/drawing/2014/main" id="{6B01896A-B436-4AE1-9198-362E945FB403}"/>
                </a:ext>
              </a:extLst>
            </p:cNvPr>
            <p:cNvSpPr>
              <a:spLocks noChangeArrowheads="1"/>
            </p:cNvSpPr>
            <p:nvPr/>
          </p:nvSpPr>
          <p:spPr bwMode="auto">
            <a:xfrm>
              <a:off x="18539125" y="1872977"/>
              <a:ext cx="319352" cy="322281"/>
            </a:xfrm>
            <a:custGeom>
              <a:avLst/>
              <a:gdLst>
                <a:gd name="T0" fmla="*/ 90 w 479"/>
                <a:gd name="T1" fmla="*/ 470 h 486"/>
                <a:gd name="T2" fmla="*/ 90 w 479"/>
                <a:gd name="T3" fmla="*/ 470 h 486"/>
                <a:gd name="T4" fmla="*/ 150 w 479"/>
                <a:gd name="T5" fmla="*/ 485 h 486"/>
                <a:gd name="T6" fmla="*/ 269 w 479"/>
                <a:gd name="T7" fmla="*/ 426 h 486"/>
                <a:gd name="T8" fmla="*/ 448 w 479"/>
                <a:gd name="T9" fmla="*/ 246 h 486"/>
                <a:gd name="T10" fmla="*/ 478 w 479"/>
                <a:gd name="T11" fmla="*/ 157 h 486"/>
                <a:gd name="T12" fmla="*/ 329 w 479"/>
                <a:gd name="T13" fmla="*/ 0 h 486"/>
                <a:gd name="T14" fmla="*/ 239 w 479"/>
                <a:gd name="T15" fmla="*/ 37 h 486"/>
                <a:gd name="T16" fmla="*/ 45 w 479"/>
                <a:gd name="T17" fmla="*/ 231 h 486"/>
                <a:gd name="T18" fmla="*/ 0 w 479"/>
                <a:gd name="T19" fmla="*/ 336 h 486"/>
                <a:gd name="T20" fmla="*/ 8 w 479"/>
                <a:gd name="T21" fmla="*/ 396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9" h="486">
                  <a:moveTo>
                    <a:pt x="90" y="470"/>
                  </a:moveTo>
                  <a:lnTo>
                    <a:pt x="90" y="470"/>
                  </a:lnTo>
                  <a:cubicBezTo>
                    <a:pt x="105" y="478"/>
                    <a:pt x="127" y="485"/>
                    <a:pt x="150" y="485"/>
                  </a:cubicBezTo>
                  <a:cubicBezTo>
                    <a:pt x="195" y="485"/>
                    <a:pt x="239" y="463"/>
                    <a:pt x="269" y="426"/>
                  </a:cubicBezTo>
                  <a:cubicBezTo>
                    <a:pt x="448" y="246"/>
                    <a:pt x="448" y="246"/>
                    <a:pt x="448" y="246"/>
                  </a:cubicBezTo>
                  <a:cubicBezTo>
                    <a:pt x="471" y="217"/>
                    <a:pt x="478" y="187"/>
                    <a:pt x="478" y="157"/>
                  </a:cubicBezTo>
                  <a:cubicBezTo>
                    <a:pt x="478" y="67"/>
                    <a:pt x="411" y="0"/>
                    <a:pt x="329" y="0"/>
                  </a:cubicBezTo>
                  <a:cubicBezTo>
                    <a:pt x="291" y="0"/>
                    <a:pt x="262" y="15"/>
                    <a:pt x="239" y="37"/>
                  </a:cubicBezTo>
                  <a:cubicBezTo>
                    <a:pt x="45" y="231"/>
                    <a:pt x="45" y="231"/>
                    <a:pt x="45" y="231"/>
                  </a:cubicBezTo>
                  <a:cubicBezTo>
                    <a:pt x="15" y="254"/>
                    <a:pt x="0" y="291"/>
                    <a:pt x="0" y="336"/>
                  </a:cubicBezTo>
                  <a:cubicBezTo>
                    <a:pt x="0" y="358"/>
                    <a:pt x="0" y="373"/>
                    <a:pt x="8" y="396"/>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59" name="Freeform 657">
              <a:extLst>
                <a:ext uri="{FF2B5EF4-FFF2-40B4-BE49-F238E27FC236}">
                  <a16:creationId xmlns:a16="http://schemas.microsoft.com/office/drawing/2014/main" id="{583914B5-7DBE-4B95-B46C-0C8288F49CB3}"/>
                </a:ext>
              </a:extLst>
            </p:cNvPr>
            <p:cNvSpPr>
              <a:spLocks noChangeArrowheads="1"/>
            </p:cNvSpPr>
            <p:nvPr/>
          </p:nvSpPr>
          <p:spPr bwMode="auto">
            <a:xfrm>
              <a:off x="18600653" y="2183538"/>
              <a:ext cx="2929"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60" name="Freeform 658">
              <a:extLst>
                <a:ext uri="{FF2B5EF4-FFF2-40B4-BE49-F238E27FC236}">
                  <a16:creationId xmlns:a16="http://schemas.microsoft.com/office/drawing/2014/main" id="{F6499A60-B389-4362-891F-54D560D9EC2E}"/>
                </a:ext>
              </a:extLst>
            </p:cNvPr>
            <p:cNvSpPr>
              <a:spLocks noChangeArrowheads="1"/>
            </p:cNvSpPr>
            <p:nvPr/>
          </p:nvSpPr>
          <p:spPr bwMode="auto">
            <a:xfrm>
              <a:off x="18544985" y="2133730"/>
              <a:ext cx="5860" cy="5860"/>
            </a:xfrm>
            <a:custGeom>
              <a:avLst/>
              <a:gdLst>
                <a:gd name="T0" fmla="*/ 0 w 8"/>
                <a:gd name="T1" fmla="*/ 0 h 8"/>
                <a:gd name="T2" fmla="*/ 0 w 8"/>
                <a:gd name="T3" fmla="*/ 0 h 8"/>
                <a:gd name="T4" fmla="*/ 7 w 8"/>
                <a:gd name="T5" fmla="*/ 7 h 8"/>
              </a:gdLst>
              <a:ahLst/>
              <a:cxnLst>
                <a:cxn ang="0">
                  <a:pos x="T0" y="T1"/>
                </a:cxn>
                <a:cxn ang="0">
                  <a:pos x="T2" y="T3"/>
                </a:cxn>
                <a:cxn ang="0">
                  <a:pos x="T4" y="T5"/>
                </a:cxn>
              </a:cxnLst>
              <a:rect l="0" t="0" r="r" b="b"/>
              <a:pathLst>
                <a:path w="8" h="8">
                  <a:moveTo>
                    <a:pt x="0" y="0"/>
                  </a:moveTo>
                  <a:lnTo>
                    <a:pt x="0" y="0"/>
                  </a:lnTo>
                  <a:cubicBezTo>
                    <a:pt x="7" y="0"/>
                    <a:pt x="7" y="0"/>
                    <a:pt x="7" y="7"/>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61" name="Freeform 659">
              <a:extLst>
                <a:ext uri="{FF2B5EF4-FFF2-40B4-BE49-F238E27FC236}">
                  <a16:creationId xmlns:a16="http://schemas.microsoft.com/office/drawing/2014/main" id="{42B87AE4-D90C-46B3-8730-C0D0ACC6FE77}"/>
                </a:ext>
              </a:extLst>
            </p:cNvPr>
            <p:cNvSpPr>
              <a:spLocks noChangeArrowheads="1"/>
            </p:cNvSpPr>
            <p:nvPr/>
          </p:nvSpPr>
          <p:spPr bwMode="auto">
            <a:xfrm>
              <a:off x="18237355" y="2174747"/>
              <a:ext cx="322281" cy="319352"/>
            </a:xfrm>
            <a:custGeom>
              <a:avLst/>
              <a:gdLst>
                <a:gd name="T0" fmla="*/ 396 w 486"/>
                <a:gd name="T1" fmla="*/ 15 h 479"/>
                <a:gd name="T2" fmla="*/ 396 w 486"/>
                <a:gd name="T3" fmla="*/ 15 h 479"/>
                <a:gd name="T4" fmla="*/ 336 w 486"/>
                <a:gd name="T5" fmla="*/ 0 h 479"/>
                <a:gd name="T6" fmla="*/ 246 w 486"/>
                <a:gd name="T7" fmla="*/ 30 h 479"/>
                <a:gd name="T8" fmla="*/ 45 w 486"/>
                <a:gd name="T9" fmla="*/ 224 h 479"/>
                <a:gd name="T10" fmla="*/ 0 w 486"/>
                <a:gd name="T11" fmla="*/ 329 h 479"/>
                <a:gd name="T12" fmla="*/ 157 w 486"/>
                <a:gd name="T13" fmla="*/ 478 h 479"/>
                <a:gd name="T14" fmla="*/ 276 w 486"/>
                <a:gd name="T15" fmla="*/ 419 h 479"/>
                <a:gd name="T16" fmla="*/ 455 w 486"/>
                <a:gd name="T17" fmla="*/ 239 h 479"/>
                <a:gd name="T18" fmla="*/ 485 w 486"/>
                <a:gd name="T19" fmla="*/ 150 h 479"/>
                <a:gd name="T20" fmla="*/ 470 w 486"/>
                <a:gd name="T21" fmla="*/ 9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479">
                  <a:moveTo>
                    <a:pt x="396" y="15"/>
                  </a:moveTo>
                  <a:lnTo>
                    <a:pt x="396" y="15"/>
                  </a:lnTo>
                  <a:cubicBezTo>
                    <a:pt x="373" y="0"/>
                    <a:pt x="358" y="0"/>
                    <a:pt x="336" y="0"/>
                  </a:cubicBezTo>
                  <a:cubicBezTo>
                    <a:pt x="299" y="0"/>
                    <a:pt x="269" y="8"/>
                    <a:pt x="246" y="30"/>
                  </a:cubicBezTo>
                  <a:cubicBezTo>
                    <a:pt x="45" y="224"/>
                    <a:pt x="45" y="224"/>
                    <a:pt x="45" y="224"/>
                  </a:cubicBezTo>
                  <a:cubicBezTo>
                    <a:pt x="22" y="254"/>
                    <a:pt x="0" y="291"/>
                    <a:pt x="0" y="329"/>
                  </a:cubicBezTo>
                  <a:cubicBezTo>
                    <a:pt x="0" y="411"/>
                    <a:pt x="67" y="478"/>
                    <a:pt x="157" y="478"/>
                  </a:cubicBezTo>
                  <a:cubicBezTo>
                    <a:pt x="202" y="478"/>
                    <a:pt x="246" y="456"/>
                    <a:pt x="276" y="419"/>
                  </a:cubicBezTo>
                  <a:cubicBezTo>
                    <a:pt x="455" y="239"/>
                    <a:pt x="455" y="239"/>
                    <a:pt x="455" y="239"/>
                  </a:cubicBezTo>
                  <a:cubicBezTo>
                    <a:pt x="470" y="217"/>
                    <a:pt x="485" y="187"/>
                    <a:pt x="485" y="150"/>
                  </a:cubicBezTo>
                  <a:cubicBezTo>
                    <a:pt x="485" y="127"/>
                    <a:pt x="478" y="105"/>
                    <a:pt x="470" y="9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62" name="Line 660">
              <a:extLst>
                <a:ext uri="{FF2B5EF4-FFF2-40B4-BE49-F238E27FC236}">
                  <a16:creationId xmlns:a16="http://schemas.microsoft.com/office/drawing/2014/main" id="{8CA2CA23-5AEC-4F7B-A6C3-C70557158495}"/>
                </a:ext>
              </a:extLst>
            </p:cNvPr>
            <p:cNvSpPr>
              <a:spLocks noChangeShapeType="1"/>
            </p:cNvSpPr>
            <p:nvPr/>
          </p:nvSpPr>
          <p:spPr bwMode="auto">
            <a:xfrm flipV="1">
              <a:off x="18460021" y="2092712"/>
              <a:ext cx="178719" cy="18457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663" name="Group 21">
            <a:extLst>
              <a:ext uri="{FF2B5EF4-FFF2-40B4-BE49-F238E27FC236}">
                <a16:creationId xmlns:a16="http://schemas.microsoft.com/office/drawing/2014/main" id="{D719EAF3-3B3A-4FA3-A0BA-56148726CED1}"/>
              </a:ext>
            </a:extLst>
          </p:cNvPr>
          <p:cNvGrpSpPr/>
          <p:nvPr/>
        </p:nvGrpSpPr>
        <p:grpSpPr>
          <a:xfrm>
            <a:off x="9760431" y="1042128"/>
            <a:ext cx="309096" cy="309097"/>
            <a:chOff x="19517686" y="1875906"/>
            <a:chExt cx="618191" cy="618193"/>
          </a:xfrm>
        </p:grpSpPr>
        <p:sp>
          <p:nvSpPr>
            <p:cNvPr id="664" name="Freeform 661">
              <a:extLst>
                <a:ext uri="{FF2B5EF4-FFF2-40B4-BE49-F238E27FC236}">
                  <a16:creationId xmlns:a16="http://schemas.microsoft.com/office/drawing/2014/main" id="{D3714568-F9A3-49E4-A202-18EE6F90F01F}"/>
                </a:ext>
              </a:extLst>
            </p:cNvPr>
            <p:cNvSpPr>
              <a:spLocks noChangeArrowheads="1"/>
            </p:cNvSpPr>
            <p:nvPr/>
          </p:nvSpPr>
          <p:spPr bwMode="auto">
            <a:xfrm>
              <a:off x="19655387" y="1875906"/>
              <a:ext cx="480490" cy="477561"/>
            </a:xfrm>
            <a:custGeom>
              <a:avLst/>
              <a:gdLst>
                <a:gd name="T0" fmla="*/ 0 w 725"/>
                <a:gd name="T1" fmla="*/ 358 h 717"/>
                <a:gd name="T2" fmla="*/ 0 w 725"/>
                <a:gd name="T3" fmla="*/ 358 h 717"/>
                <a:gd name="T4" fmla="*/ 358 w 725"/>
                <a:gd name="T5" fmla="*/ 0 h 717"/>
                <a:gd name="T6" fmla="*/ 724 w 725"/>
                <a:gd name="T7" fmla="*/ 358 h 717"/>
                <a:gd name="T8" fmla="*/ 358 w 725"/>
                <a:gd name="T9" fmla="*/ 716 h 717"/>
                <a:gd name="T10" fmla="*/ 0 w 725"/>
                <a:gd name="T11" fmla="*/ 358 h 717"/>
              </a:gdLst>
              <a:ahLst/>
              <a:cxnLst>
                <a:cxn ang="0">
                  <a:pos x="T0" y="T1"/>
                </a:cxn>
                <a:cxn ang="0">
                  <a:pos x="T2" y="T3"/>
                </a:cxn>
                <a:cxn ang="0">
                  <a:pos x="T4" y="T5"/>
                </a:cxn>
                <a:cxn ang="0">
                  <a:pos x="T6" y="T7"/>
                </a:cxn>
                <a:cxn ang="0">
                  <a:pos x="T8" y="T9"/>
                </a:cxn>
                <a:cxn ang="0">
                  <a:pos x="T10" y="T11"/>
                </a:cxn>
              </a:cxnLst>
              <a:rect l="0" t="0" r="r" b="b"/>
              <a:pathLst>
                <a:path w="725" h="717">
                  <a:moveTo>
                    <a:pt x="0" y="358"/>
                  </a:moveTo>
                  <a:lnTo>
                    <a:pt x="0" y="358"/>
                  </a:lnTo>
                  <a:cubicBezTo>
                    <a:pt x="0" y="156"/>
                    <a:pt x="164" y="0"/>
                    <a:pt x="358" y="0"/>
                  </a:cubicBezTo>
                  <a:cubicBezTo>
                    <a:pt x="560" y="0"/>
                    <a:pt x="724" y="156"/>
                    <a:pt x="724" y="358"/>
                  </a:cubicBezTo>
                  <a:cubicBezTo>
                    <a:pt x="724" y="552"/>
                    <a:pt x="560" y="716"/>
                    <a:pt x="358" y="716"/>
                  </a:cubicBezTo>
                  <a:cubicBezTo>
                    <a:pt x="164" y="716"/>
                    <a:pt x="0" y="552"/>
                    <a:pt x="0" y="358"/>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65" name="Line 662">
              <a:extLst>
                <a:ext uri="{FF2B5EF4-FFF2-40B4-BE49-F238E27FC236}">
                  <a16:creationId xmlns:a16="http://schemas.microsoft.com/office/drawing/2014/main" id="{01EDFE85-BC55-477D-8D50-03824B645B13}"/>
                </a:ext>
              </a:extLst>
            </p:cNvPr>
            <p:cNvSpPr>
              <a:spLocks noChangeShapeType="1"/>
            </p:cNvSpPr>
            <p:nvPr/>
          </p:nvSpPr>
          <p:spPr bwMode="auto">
            <a:xfrm flipV="1">
              <a:off x="19517686" y="2280220"/>
              <a:ext cx="208019" cy="213877"/>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66" name="Line 663">
              <a:extLst>
                <a:ext uri="{FF2B5EF4-FFF2-40B4-BE49-F238E27FC236}">
                  <a16:creationId xmlns:a16="http://schemas.microsoft.com/office/drawing/2014/main" id="{0886D513-9971-4D1A-8649-208045D83C30}"/>
                </a:ext>
              </a:extLst>
            </p:cNvPr>
            <p:cNvSpPr>
              <a:spLocks noChangeShapeType="1"/>
            </p:cNvSpPr>
            <p:nvPr/>
          </p:nvSpPr>
          <p:spPr bwMode="auto">
            <a:xfrm>
              <a:off x="19517686" y="2324169"/>
              <a:ext cx="169930" cy="169930"/>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667" name="Group 22">
            <a:extLst>
              <a:ext uri="{FF2B5EF4-FFF2-40B4-BE49-F238E27FC236}">
                <a16:creationId xmlns:a16="http://schemas.microsoft.com/office/drawing/2014/main" id="{9F4CF774-94C7-4660-B7F6-EF780F357459}"/>
              </a:ext>
            </a:extLst>
          </p:cNvPr>
          <p:cNvGrpSpPr/>
          <p:nvPr/>
        </p:nvGrpSpPr>
        <p:grpSpPr>
          <a:xfrm>
            <a:off x="10396201" y="1042127"/>
            <a:ext cx="312027" cy="309097"/>
            <a:chOff x="20789226" y="1875904"/>
            <a:chExt cx="624053" cy="618194"/>
          </a:xfrm>
        </p:grpSpPr>
        <p:sp>
          <p:nvSpPr>
            <p:cNvPr id="668" name="Freeform 664">
              <a:extLst>
                <a:ext uri="{FF2B5EF4-FFF2-40B4-BE49-F238E27FC236}">
                  <a16:creationId xmlns:a16="http://schemas.microsoft.com/office/drawing/2014/main" id="{58D49898-1B97-48BD-BAF9-1A124549FE1F}"/>
                </a:ext>
              </a:extLst>
            </p:cNvPr>
            <p:cNvSpPr>
              <a:spLocks noChangeArrowheads="1"/>
            </p:cNvSpPr>
            <p:nvPr/>
          </p:nvSpPr>
          <p:spPr bwMode="auto">
            <a:xfrm>
              <a:off x="20789226" y="2016537"/>
              <a:ext cx="480490" cy="477561"/>
            </a:xfrm>
            <a:custGeom>
              <a:avLst/>
              <a:gdLst>
                <a:gd name="T0" fmla="*/ 724 w 725"/>
                <a:gd name="T1" fmla="*/ 358 h 717"/>
                <a:gd name="T2" fmla="*/ 724 w 725"/>
                <a:gd name="T3" fmla="*/ 358 h 717"/>
                <a:gd name="T4" fmla="*/ 366 w 725"/>
                <a:gd name="T5" fmla="*/ 716 h 717"/>
                <a:gd name="T6" fmla="*/ 0 w 725"/>
                <a:gd name="T7" fmla="*/ 358 h 717"/>
                <a:gd name="T8" fmla="*/ 366 w 725"/>
                <a:gd name="T9" fmla="*/ 0 h 717"/>
                <a:gd name="T10" fmla="*/ 724 w 725"/>
                <a:gd name="T11" fmla="*/ 358 h 717"/>
              </a:gdLst>
              <a:ahLst/>
              <a:cxnLst>
                <a:cxn ang="0">
                  <a:pos x="T0" y="T1"/>
                </a:cxn>
                <a:cxn ang="0">
                  <a:pos x="T2" y="T3"/>
                </a:cxn>
                <a:cxn ang="0">
                  <a:pos x="T4" y="T5"/>
                </a:cxn>
                <a:cxn ang="0">
                  <a:pos x="T6" y="T7"/>
                </a:cxn>
                <a:cxn ang="0">
                  <a:pos x="T8" y="T9"/>
                </a:cxn>
                <a:cxn ang="0">
                  <a:pos x="T10" y="T11"/>
                </a:cxn>
              </a:cxnLst>
              <a:rect l="0" t="0" r="r" b="b"/>
              <a:pathLst>
                <a:path w="725" h="717">
                  <a:moveTo>
                    <a:pt x="724" y="358"/>
                  </a:moveTo>
                  <a:lnTo>
                    <a:pt x="724" y="358"/>
                  </a:lnTo>
                  <a:cubicBezTo>
                    <a:pt x="724" y="559"/>
                    <a:pt x="560" y="716"/>
                    <a:pt x="366" y="716"/>
                  </a:cubicBezTo>
                  <a:cubicBezTo>
                    <a:pt x="164" y="716"/>
                    <a:pt x="0" y="559"/>
                    <a:pt x="0" y="358"/>
                  </a:cubicBezTo>
                  <a:cubicBezTo>
                    <a:pt x="0" y="156"/>
                    <a:pt x="164" y="0"/>
                    <a:pt x="366" y="0"/>
                  </a:cubicBezTo>
                  <a:cubicBezTo>
                    <a:pt x="560" y="0"/>
                    <a:pt x="724" y="156"/>
                    <a:pt x="724" y="358"/>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69" name="Line 665">
              <a:extLst>
                <a:ext uri="{FF2B5EF4-FFF2-40B4-BE49-F238E27FC236}">
                  <a16:creationId xmlns:a16="http://schemas.microsoft.com/office/drawing/2014/main" id="{ADC49053-FC68-4B15-B8B0-0CC8765F37E7}"/>
                </a:ext>
              </a:extLst>
            </p:cNvPr>
            <p:cNvSpPr>
              <a:spLocks noChangeShapeType="1"/>
            </p:cNvSpPr>
            <p:nvPr/>
          </p:nvSpPr>
          <p:spPr bwMode="auto">
            <a:xfrm flipH="1">
              <a:off x="21199402" y="1875906"/>
              <a:ext cx="213877" cy="208019"/>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70" name="Freeform 666">
              <a:extLst>
                <a:ext uri="{FF2B5EF4-FFF2-40B4-BE49-F238E27FC236}">
                  <a16:creationId xmlns:a16="http://schemas.microsoft.com/office/drawing/2014/main" id="{13B58336-62C8-4BA2-B0EA-736E27F40CD5}"/>
                </a:ext>
              </a:extLst>
            </p:cNvPr>
            <p:cNvSpPr>
              <a:spLocks noChangeArrowheads="1"/>
            </p:cNvSpPr>
            <p:nvPr/>
          </p:nvSpPr>
          <p:spPr bwMode="auto">
            <a:xfrm>
              <a:off x="21231631" y="1875904"/>
              <a:ext cx="178719" cy="178721"/>
            </a:xfrm>
            <a:custGeom>
              <a:avLst/>
              <a:gdLst>
                <a:gd name="T0" fmla="*/ 0 w 269"/>
                <a:gd name="T1" fmla="*/ 0 h 269"/>
                <a:gd name="T2" fmla="*/ 268 w 269"/>
                <a:gd name="T3" fmla="*/ 0 h 269"/>
                <a:gd name="T4" fmla="*/ 268 w 269"/>
                <a:gd name="T5" fmla="*/ 268 h 269"/>
              </a:gdLst>
              <a:ahLst/>
              <a:cxnLst>
                <a:cxn ang="0">
                  <a:pos x="T0" y="T1"/>
                </a:cxn>
                <a:cxn ang="0">
                  <a:pos x="T2" y="T3"/>
                </a:cxn>
                <a:cxn ang="0">
                  <a:pos x="T4" y="T5"/>
                </a:cxn>
              </a:cxnLst>
              <a:rect l="0" t="0" r="r" b="b"/>
              <a:pathLst>
                <a:path w="269" h="269">
                  <a:moveTo>
                    <a:pt x="0" y="0"/>
                  </a:moveTo>
                  <a:lnTo>
                    <a:pt x="268" y="0"/>
                  </a:lnTo>
                  <a:lnTo>
                    <a:pt x="268" y="268"/>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671" name="Group 23">
            <a:extLst>
              <a:ext uri="{FF2B5EF4-FFF2-40B4-BE49-F238E27FC236}">
                <a16:creationId xmlns:a16="http://schemas.microsoft.com/office/drawing/2014/main" id="{1464C01B-302A-47DF-AD88-9946DF9CEA29}"/>
              </a:ext>
            </a:extLst>
          </p:cNvPr>
          <p:cNvGrpSpPr/>
          <p:nvPr/>
        </p:nvGrpSpPr>
        <p:grpSpPr>
          <a:xfrm>
            <a:off x="11036367" y="1042127"/>
            <a:ext cx="310562" cy="307632"/>
            <a:chOff x="22069559" y="1875904"/>
            <a:chExt cx="621123" cy="615264"/>
          </a:xfrm>
        </p:grpSpPr>
        <p:sp>
          <p:nvSpPr>
            <p:cNvPr id="672" name="Freeform 667">
              <a:extLst>
                <a:ext uri="{FF2B5EF4-FFF2-40B4-BE49-F238E27FC236}">
                  <a16:creationId xmlns:a16="http://schemas.microsoft.com/office/drawing/2014/main" id="{5671E7DD-3E04-4531-A4C7-A1B25F213BEE}"/>
                </a:ext>
              </a:extLst>
            </p:cNvPr>
            <p:cNvSpPr>
              <a:spLocks noChangeArrowheads="1"/>
            </p:cNvSpPr>
            <p:nvPr/>
          </p:nvSpPr>
          <p:spPr bwMode="auto">
            <a:xfrm>
              <a:off x="22447507" y="1875904"/>
              <a:ext cx="243175" cy="237317"/>
            </a:xfrm>
            <a:custGeom>
              <a:avLst/>
              <a:gdLst>
                <a:gd name="T0" fmla="*/ 0 w 367"/>
                <a:gd name="T1" fmla="*/ 179 h 359"/>
                <a:gd name="T2" fmla="*/ 0 w 367"/>
                <a:gd name="T3" fmla="*/ 179 h 359"/>
                <a:gd name="T4" fmla="*/ 187 w 367"/>
                <a:gd name="T5" fmla="*/ 358 h 359"/>
                <a:gd name="T6" fmla="*/ 366 w 367"/>
                <a:gd name="T7" fmla="*/ 179 h 359"/>
                <a:gd name="T8" fmla="*/ 187 w 367"/>
                <a:gd name="T9" fmla="*/ 0 h 359"/>
                <a:gd name="T10" fmla="*/ 0 w 367"/>
                <a:gd name="T11" fmla="*/ 179 h 359"/>
              </a:gdLst>
              <a:ahLst/>
              <a:cxnLst>
                <a:cxn ang="0">
                  <a:pos x="T0" y="T1"/>
                </a:cxn>
                <a:cxn ang="0">
                  <a:pos x="T2" y="T3"/>
                </a:cxn>
                <a:cxn ang="0">
                  <a:pos x="T4" y="T5"/>
                </a:cxn>
                <a:cxn ang="0">
                  <a:pos x="T6" y="T7"/>
                </a:cxn>
                <a:cxn ang="0">
                  <a:pos x="T8" y="T9"/>
                </a:cxn>
                <a:cxn ang="0">
                  <a:pos x="T10" y="T11"/>
                </a:cxn>
              </a:cxnLst>
              <a:rect l="0" t="0" r="r" b="b"/>
              <a:pathLst>
                <a:path w="367" h="359">
                  <a:moveTo>
                    <a:pt x="0" y="179"/>
                  </a:moveTo>
                  <a:lnTo>
                    <a:pt x="0" y="179"/>
                  </a:lnTo>
                  <a:cubicBezTo>
                    <a:pt x="0" y="276"/>
                    <a:pt x="83" y="358"/>
                    <a:pt x="187" y="358"/>
                  </a:cubicBezTo>
                  <a:cubicBezTo>
                    <a:pt x="284" y="358"/>
                    <a:pt x="366" y="276"/>
                    <a:pt x="366" y="179"/>
                  </a:cubicBezTo>
                  <a:cubicBezTo>
                    <a:pt x="366" y="74"/>
                    <a:pt x="284" y="0"/>
                    <a:pt x="187" y="0"/>
                  </a:cubicBezTo>
                  <a:cubicBezTo>
                    <a:pt x="83" y="0"/>
                    <a:pt x="0" y="74"/>
                    <a:pt x="0" y="17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73" name="Freeform 668">
              <a:extLst>
                <a:ext uri="{FF2B5EF4-FFF2-40B4-BE49-F238E27FC236}">
                  <a16:creationId xmlns:a16="http://schemas.microsoft.com/office/drawing/2014/main" id="{02473032-8A8C-4506-B15E-2ECAB76992FE}"/>
                </a:ext>
              </a:extLst>
            </p:cNvPr>
            <p:cNvSpPr>
              <a:spLocks noChangeArrowheads="1"/>
            </p:cNvSpPr>
            <p:nvPr/>
          </p:nvSpPr>
          <p:spPr bwMode="auto">
            <a:xfrm>
              <a:off x="22069559" y="2183536"/>
              <a:ext cx="199228" cy="199228"/>
            </a:xfrm>
            <a:custGeom>
              <a:avLst/>
              <a:gdLst>
                <a:gd name="T0" fmla="*/ 299 w 300"/>
                <a:gd name="T1" fmla="*/ 150 h 300"/>
                <a:gd name="T2" fmla="*/ 299 w 300"/>
                <a:gd name="T3" fmla="*/ 150 h 300"/>
                <a:gd name="T4" fmla="*/ 149 w 300"/>
                <a:gd name="T5" fmla="*/ 299 h 300"/>
                <a:gd name="T6" fmla="*/ 0 w 300"/>
                <a:gd name="T7" fmla="*/ 150 h 300"/>
                <a:gd name="T8" fmla="*/ 149 w 300"/>
                <a:gd name="T9" fmla="*/ 0 h 300"/>
                <a:gd name="T10" fmla="*/ 299 w 300"/>
                <a:gd name="T11" fmla="*/ 150 h 300"/>
              </a:gdLst>
              <a:ahLst/>
              <a:cxnLst>
                <a:cxn ang="0">
                  <a:pos x="T0" y="T1"/>
                </a:cxn>
                <a:cxn ang="0">
                  <a:pos x="T2" y="T3"/>
                </a:cxn>
                <a:cxn ang="0">
                  <a:pos x="T4" y="T5"/>
                </a:cxn>
                <a:cxn ang="0">
                  <a:pos x="T6" y="T7"/>
                </a:cxn>
                <a:cxn ang="0">
                  <a:pos x="T8" y="T9"/>
                </a:cxn>
                <a:cxn ang="0">
                  <a:pos x="T10" y="T11"/>
                </a:cxn>
              </a:cxnLst>
              <a:rect l="0" t="0" r="r" b="b"/>
              <a:pathLst>
                <a:path w="300" h="300">
                  <a:moveTo>
                    <a:pt x="299" y="150"/>
                  </a:moveTo>
                  <a:lnTo>
                    <a:pt x="299" y="150"/>
                  </a:lnTo>
                  <a:cubicBezTo>
                    <a:pt x="299" y="232"/>
                    <a:pt x="232" y="299"/>
                    <a:pt x="149" y="299"/>
                  </a:cubicBezTo>
                  <a:cubicBezTo>
                    <a:pt x="67" y="299"/>
                    <a:pt x="0" y="232"/>
                    <a:pt x="0" y="150"/>
                  </a:cubicBezTo>
                  <a:cubicBezTo>
                    <a:pt x="0" y="67"/>
                    <a:pt x="67" y="0"/>
                    <a:pt x="149" y="0"/>
                  </a:cubicBezTo>
                  <a:cubicBezTo>
                    <a:pt x="232" y="0"/>
                    <a:pt x="299" y="67"/>
                    <a:pt x="299" y="15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74" name="Freeform 669">
              <a:extLst>
                <a:ext uri="{FF2B5EF4-FFF2-40B4-BE49-F238E27FC236}">
                  <a16:creationId xmlns:a16="http://schemas.microsoft.com/office/drawing/2014/main" id="{05BF820C-9C0B-46D9-95B6-615ABEA05F5E}"/>
                </a:ext>
              </a:extLst>
            </p:cNvPr>
            <p:cNvSpPr>
              <a:spLocks noChangeArrowheads="1"/>
            </p:cNvSpPr>
            <p:nvPr/>
          </p:nvSpPr>
          <p:spPr bwMode="auto">
            <a:xfrm>
              <a:off x="22456296" y="2332958"/>
              <a:ext cx="164070" cy="158210"/>
            </a:xfrm>
            <a:custGeom>
              <a:avLst/>
              <a:gdLst>
                <a:gd name="T0" fmla="*/ 0 w 248"/>
                <a:gd name="T1" fmla="*/ 120 h 240"/>
                <a:gd name="T2" fmla="*/ 0 w 248"/>
                <a:gd name="T3" fmla="*/ 120 h 240"/>
                <a:gd name="T4" fmla="*/ 120 w 248"/>
                <a:gd name="T5" fmla="*/ 0 h 240"/>
                <a:gd name="T6" fmla="*/ 247 w 248"/>
                <a:gd name="T7" fmla="*/ 120 h 240"/>
                <a:gd name="T8" fmla="*/ 120 w 248"/>
                <a:gd name="T9" fmla="*/ 239 h 240"/>
                <a:gd name="T10" fmla="*/ 0 w 248"/>
                <a:gd name="T11" fmla="*/ 120 h 240"/>
              </a:gdLst>
              <a:ahLst/>
              <a:cxnLst>
                <a:cxn ang="0">
                  <a:pos x="T0" y="T1"/>
                </a:cxn>
                <a:cxn ang="0">
                  <a:pos x="T2" y="T3"/>
                </a:cxn>
                <a:cxn ang="0">
                  <a:pos x="T4" y="T5"/>
                </a:cxn>
                <a:cxn ang="0">
                  <a:pos x="T6" y="T7"/>
                </a:cxn>
                <a:cxn ang="0">
                  <a:pos x="T8" y="T9"/>
                </a:cxn>
                <a:cxn ang="0">
                  <a:pos x="T10" y="T11"/>
                </a:cxn>
              </a:cxnLst>
              <a:rect l="0" t="0" r="r" b="b"/>
              <a:pathLst>
                <a:path w="248" h="240">
                  <a:moveTo>
                    <a:pt x="0" y="120"/>
                  </a:moveTo>
                  <a:lnTo>
                    <a:pt x="0" y="120"/>
                  </a:lnTo>
                  <a:cubicBezTo>
                    <a:pt x="0" y="52"/>
                    <a:pt x="60" y="0"/>
                    <a:pt x="120" y="0"/>
                  </a:cubicBezTo>
                  <a:cubicBezTo>
                    <a:pt x="187" y="0"/>
                    <a:pt x="247" y="52"/>
                    <a:pt x="247" y="120"/>
                  </a:cubicBezTo>
                  <a:cubicBezTo>
                    <a:pt x="247" y="187"/>
                    <a:pt x="187" y="239"/>
                    <a:pt x="120" y="239"/>
                  </a:cubicBezTo>
                  <a:cubicBezTo>
                    <a:pt x="60" y="239"/>
                    <a:pt x="0" y="187"/>
                    <a:pt x="0" y="12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75" name="Line 670">
              <a:extLst>
                <a:ext uri="{FF2B5EF4-FFF2-40B4-BE49-F238E27FC236}">
                  <a16:creationId xmlns:a16="http://schemas.microsoft.com/office/drawing/2014/main" id="{0CC68438-C255-4CEF-BEF2-916AA4C5EB6A}"/>
                </a:ext>
              </a:extLst>
            </p:cNvPr>
            <p:cNvSpPr>
              <a:spLocks noChangeShapeType="1"/>
            </p:cNvSpPr>
            <p:nvPr/>
          </p:nvSpPr>
          <p:spPr bwMode="auto">
            <a:xfrm flipH="1" flipV="1">
              <a:off x="22254137" y="2321238"/>
              <a:ext cx="205088" cy="8496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76" name="Line 671">
              <a:extLst>
                <a:ext uri="{FF2B5EF4-FFF2-40B4-BE49-F238E27FC236}">
                  <a16:creationId xmlns:a16="http://schemas.microsoft.com/office/drawing/2014/main" id="{D2F4E82E-5BF6-4137-A86A-E8936BF11BD5}"/>
                </a:ext>
              </a:extLst>
            </p:cNvPr>
            <p:cNvSpPr>
              <a:spLocks noChangeShapeType="1"/>
            </p:cNvSpPr>
            <p:nvPr/>
          </p:nvSpPr>
          <p:spPr bwMode="auto">
            <a:xfrm flipV="1">
              <a:off x="22248279" y="2072205"/>
              <a:ext cx="216806" cy="143560"/>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677" name="Group 25">
            <a:extLst>
              <a:ext uri="{FF2B5EF4-FFF2-40B4-BE49-F238E27FC236}">
                <a16:creationId xmlns:a16="http://schemas.microsoft.com/office/drawing/2014/main" id="{6ABFAD3E-0165-4EC2-9234-47B1432A45E6}"/>
              </a:ext>
            </a:extLst>
          </p:cNvPr>
          <p:cNvGrpSpPr/>
          <p:nvPr/>
        </p:nvGrpSpPr>
        <p:grpSpPr>
          <a:xfrm>
            <a:off x="7230743" y="4892556"/>
            <a:ext cx="310562" cy="266614"/>
            <a:chOff x="14458311" y="9576762"/>
            <a:chExt cx="621123" cy="533227"/>
          </a:xfrm>
        </p:grpSpPr>
        <p:sp>
          <p:nvSpPr>
            <p:cNvPr id="678" name="Freeform 144">
              <a:extLst>
                <a:ext uri="{FF2B5EF4-FFF2-40B4-BE49-F238E27FC236}">
                  <a16:creationId xmlns:a16="http://schemas.microsoft.com/office/drawing/2014/main" id="{CF06915A-CB4B-4F19-A6CF-D0DC2183EEE3}"/>
                </a:ext>
              </a:extLst>
            </p:cNvPr>
            <p:cNvSpPr>
              <a:spLocks noChangeArrowheads="1"/>
            </p:cNvSpPr>
            <p:nvPr/>
          </p:nvSpPr>
          <p:spPr bwMode="auto">
            <a:xfrm>
              <a:off x="14458311" y="9793568"/>
              <a:ext cx="125984" cy="205088"/>
            </a:xfrm>
            <a:custGeom>
              <a:avLst/>
              <a:gdLst>
                <a:gd name="T0" fmla="*/ 157 w 188"/>
                <a:gd name="T1" fmla="*/ 306 h 307"/>
                <a:gd name="T2" fmla="*/ 157 w 188"/>
                <a:gd name="T3" fmla="*/ 306 h 307"/>
                <a:gd name="T4" fmla="*/ 0 w 188"/>
                <a:gd name="T5" fmla="*/ 150 h 307"/>
                <a:gd name="T6" fmla="*/ 157 w 188"/>
                <a:gd name="T7" fmla="*/ 0 h 307"/>
                <a:gd name="T8" fmla="*/ 187 w 188"/>
                <a:gd name="T9" fmla="*/ 0 h 307"/>
                <a:gd name="T10" fmla="*/ 187 w 188"/>
                <a:gd name="T11" fmla="*/ 306 h 307"/>
                <a:gd name="T12" fmla="*/ 157 w 188"/>
                <a:gd name="T13" fmla="*/ 306 h 307"/>
              </a:gdLst>
              <a:ahLst/>
              <a:cxnLst>
                <a:cxn ang="0">
                  <a:pos x="T0" y="T1"/>
                </a:cxn>
                <a:cxn ang="0">
                  <a:pos x="T2" y="T3"/>
                </a:cxn>
                <a:cxn ang="0">
                  <a:pos x="T4" y="T5"/>
                </a:cxn>
                <a:cxn ang="0">
                  <a:pos x="T6" y="T7"/>
                </a:cxn>
                <a:cxn ang="0">
                  <a:pos x="T8" y="T9"/>
                </a:cxn>
                <a:cxn ang="0">
                  <a:pos x="T10" y="T11"/>
                </a:cxn>
                <a:cxn ang="0">
                  <a:pos x="T12" y="T13"/>
                </a:cxn>
              </a:cxnLst>
              <a:rect l="0" t="0" r="r" b="b"/>
              <a:pathLst>
                <a:path w="188" h="307">
                  <a:moveTo>
                    <a:pt x="157" y="306"/>
                  </a:moveTo>
                  <a:lnTo>
                    <a:pt x="157" y="306"/>
                  </a:lnTo>
                  <a:cubicBezTo>
                    <a:pt x="68" y="306"/>
                    <a:pt x="0" y="239"/>
                    <a:pt x="0" y="150"/>
                  </a:cubicBezTo>
                  <a:cubicBezTo>
                    <a:pt x="0" y="67"/>
                    <a:pt x="68" y="0"/>
                    <a:pt x="157" y="0"/>
                  </a:cubicBezTo>
                  <a:cubicBezTo>
                    <a:pt x="187" y="0"/>
                    <a:pt x="187" y="0"/>
                    <a:pt x="187" y="0"/>
                  </a:cubicBezTo>
                  <a:cubicBezTo>
                    <a:pt x="187" y="306"/>
                    <a:pt x="187" y="306"/>
                    <a:pt x="187" y="306"/>
                  </a:cubicBezTo>
                  <a:lnTo>
                    <a:pt x="157" y="306"/>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79" name="Freeform 145">
              <a:extLst>
                <a:ext uri="{FF2B5EF4-FFF2-40B4-BE49-F238E27FC236}">
                  <a16:creationId xmlns:a16="http://schemas.microsoft.com/office/drawing/2014/main" id="{39438C12-E22F-45FC-A122-CFFCA7376B3E}"/>
                </a:ext>
              </a:extLst>
            </p:cNvPr>
            <p:cNvSpPr>
              <a:spLocks noChangeArrowheads="1"/>
            </p:cNvSpPr>
            <p:nvPr/>
          </p:nvSpPr>
          <p:spPr bwMode="auto">
            <a:xfrm>
              <a:off x="14959312" y="9793568"/>
              <a:ext cx="120122" cy="205088"/>
            </a:xfrm>
            <a:custGeom>
              <a:avLst/>
              <a:gdLst>
                <a:gd name="T0" fmla="*/ 29 w 180"/>
                <a:gd name="T1" fmla="*/ 0 h 307"/>
                <a:gd name="T2" fmla="*/ 29 w 180"/>
                <a:gd name="T3" fmla="*/ 0 h 307"/>
                <a:gd name="T4" fmla="*/ 179 w 180"/>
                <a:gd name="T5" fmla="*/ 150 h 307"/>
                <a:gd name="T6" fmla="*/ 29 w 180"/>
                <a:gd name="T7" fmla="*/ 306 h 307"/>
                <a:gd name="T8" fmla="*/ 0 w 180"/>
                <a:gd name="T9" fmla="*/ 306 h 307"/>
                <a:gd name="T10" fmla="*/ 0 w 180"/>
                <a:gd name="T11" fmla="*/ 0 h 307"/>
                <a:gd name="T12" fmla="*/ 29 w 180"/>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180" h="307">
                  <a:moveTo>
                    <a:pt x="29" y="0"/>
                  </a:moveTo>
                  <a:lnTo>
                    <a:pt x="29" y="0"/>
                  </a:lnTo>
                  <a:cubicBezTo>
                    <a:pt x="111" y="0"/>
                    <a:pt x="179" y="67"/>
                    <a:pt x="179" y="150"/>
                  </a:cubicBezTo>
                  <a:cubicBezTo>
                    <a:pt x="179" y="239"/>
                    <a:pt x="111" y="306"/>
                    <a:pt x="29" y="306"/>
                  </a:cubicBezTo>
                  <a:cubicBezTo>
                    <a:pt x="0" y="306"/>
                    <a:pt x="0" y="306"/>
                    <a:pt x="0" y="306"/>
                  </a:cubicBezTo>
                  <a:cubicBezTo>
                    <a:pt x="0" y="0"/>
                    <a:pt x="0" y="0"/>
                    <a:pt x="0" y="0"/>
                  </a:cubicBezTo>
                  <a:lnTo>
                    <a:pt x="29"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80" name="Freeform 146">
              <a:extLst>
                <a:ext uri="{FF2B5EF4-FFF2-40B4-BE49-F238E27FC236}">
                  <a16:creationId xmlns:a16="http://schemas.microsoft.com/office/drawing/2014/main" id="{D89B26A0-8AE2-487E-BB73-4E30F1E9B3E0}"/>
                </a:ext>
              </a:extLst>
            </p:cNvPr>
            <p:cNvSpPr>
              <a:spLocks noChangeArrowheads="1"/>
            </p:cNvSpPr>
            <p:nvPr/>
          </p:nvSpPr>
          <p:spPr bwMode="auto">
            <a:xfrm>
              <a:off x="14584295" y="9576762"/>
              <a:ext cx="377947" cy="249035"/>
            </a:xfrm>
            <a:custGeom>
              <a:avLst/>
              <a:gdLst>
                <a:gd name="T0" fmla="*/ 0 w 569"/>
                <a:gd name="T1" fmla="*/ 373 h 374"/>
                <a:gd name="T2" fmla="*/ 0 w 569"/>
                <a:gd name="T3" fmla="*/ 373 h 374"/>
                <a:gd name="T4" fmla="*/ 0 w 569"/>
                <a:gd name="T5" fmla="*/ 239 h 374"/>
                <a:gd name="T6" fmla="*/ 284 w 569"/>
                <a:gd name="T7" fmla="*/ 0 h 374"/>
                <a:gd name="T8" fmla="*/ 568 w 569"/>
                <a:gd name="T9" fmla="*/ 239 h 374"/>
                <a:gd name="T10" fmla="*/ 568 w 569"/>
                <a:gd name="T11" fmla="*/ 328 h 374"/>
              </a:gdLst>
              <a:ahLst/>
              <a:cxnLst>
                <a:cxn ang="0">
                  <a:pos x="T0" y="T1"/>
                </a:cxn>
                <a:cxn ang="0">
                  <a:pos x="T2" y="T3"/>
                </a:cxn>
                <a:cxn ang="0">
                  <a:pos x="T4" y="T5"/>
                </a:cxn>
                <a:cxn ang="0">
                  <a:pos x="T6" y="T7"/>
                </a:cxn>
                <a:cxn ang="0">
                  <a:pos x="T8" y="T9"/>
                </a:cxn>
                <a:cxn ang="0">
                  <a:pos x="T10" y="T11"/>
                </a:cxn>
              </a:cxnLst>
              <a:rect l="0" t="0" r="r" b="b"/>
              <a:pathLst>
                <a:path w="569" h="374">
                  <a:moveTo>
                    <a:pt x="0" y="373"/>
                  </a:moveTo>
                  <a:lnTo>
                    <a:pt x="0" y="373"/>
                  </a:lnTo>
                  <a:cubicBezTo>
                    <a:pt x="0" y="239"/>
                    <a:pt x="0" y="239"/>
                    <a:pt x="0" y="239"/>
                  </a:cubicBezTo>
                  <a:cubicBezTo>
                    <a:pt x="0" y="239"/>
                    <a:pt x="0" y="0"/>
                    <a:pt x="284" y="0"/>
                  </a:cubicBezTo>
                  <a:cubicBezTo>
                    <a:pt x="568" y="0"/>
                    <a:pt x="568" y="239"/>
                    <a:pt x="568" y="239"/>
                  </a:cubicBezTo>
                  <a:cubicBezTo>
                    <a:pt x="568" y="328"/>
                    <a:pt x="568" y="328"/>
                    <a:pt x="568" y="328"/>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81" name="Freeform 147">
              <a:extLst>
                <a:ext uri="{FF2B5EF4-FFF2-40B4-BE49-F238E27FC236}">
                  <a16:creationId xmlns:a16="http://schemas.microsoft.com/office/drawing/2014/main" id="{D6BB2FBB-59A2-4978-9D5A-265B3229AEA3}"/>
                </a:ext>
              </a:extLst>
            </p:cNvPr>
            <p:cNvSpPr>
              <a:spLocks noChangeArrowheads="1"/>
            </p:cNvSpPr>
            <p:nvPr/>
          </p:nvSpPr>
          <p:spPr bwMode="auto">
            <a:xfrm>
              <a:off x="14730786" y="9998656"/>
              <a:ext cx="228526" cy="111333"/>
            </a:xfrm>
            <a:custGeom>
              <a:avLst/>
              <a:gdLst>
                <a:gd name="T0" fmla="*/ 344 w 345"/>
                <a:gd name="T1" fmla="*/ 0 h 166"/>
                <a:gd name="T2" fmla="*/ 344 w 345"/>
                <a:gd name="T3" fmla="*/ 75 h 166"/>
                <a:gd name="T4" fmla="*/ 119 w 345"/>
                <a:gd name="T5" fmla="*/ 165 h 166"/>
                <a:gd name="T6" fmla="*/ 0 w 345"/>
                <a:gd name="T7" fmla="*/ 165 h 166"/>
                <a:gd name="T8" fmla="*/ 0 w 345"/>
                <a:gd name="T9" fmla="*/ 105 h 166"/>
                <a:gd name="T10" fmla="*/ 119 w 345"/>
                <a:gd name="T11" fmla="*/ 105 h 166"/>
                <a:gd name="T12" fmla="*/ 119 w 345"/>
                <a:gd name="T13" fmla="*/ 150 h 166"/>
              </a:gdLst>
              <a:ahLst/>
              <a:cxnLst>
                <a:cxn ang="0">
                  <a:pos x="T0" y="T1"/>
                </a:cxn>
                <a:cxn ang="0">
                  <a:pos x="T2" y="T3"/>
                </a:cxn>
                <a:cxn ang="0">
                  <a:pos x="T4" y="T5"/>
                </a:cxn>
                <a:cxn ang="0">
                  <a:pos x="T6" y="T7"/>
                </a:cxn>
                <a:cxn ang="0">
                  <a:pos x="T8" y="T9"/>
                </a:cxn>
                <a:cxn ang="0">
                  <a:pos x="T10" y="T11"/>
                </a:cxn>
                <a:cxn ang="0">
                  <a:pos x="T12" y="T13"/>
                </a:cxn>
              </a:cxnLst>
              <a:rect l="0" t="0" r="r" b="b"/>
              <a:pathLst>
                <a:path w="345" h="166">
                  <a:moveTo>
                    <a:pt x="344" y="0"/>
                  </a:moveTo>
                  <a:lnTo>
                    <a:pt x="344" y="75"/>
                  </a:lnTo>
                  <a:lnTo>
                    <a:pt x="119" y="165"/>
                  </a:lnTo>
                  <a:lnTo>
                    <a:pt x="0" y="165"/>
                  </a:lnTo>
                  <a:lnTo>
                    <a:pt x="0" y="105"/>
                  </a:lnTo>
                  <a:lnTo>
                    <a:pt x="119" y="105"/>
                  </a:lnTo>
                  <a:lnTo>
                    <a:pt x="119" y="15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sp>
        <p:nvSpPr>
          <p:cNvPr id="682" name="Freeform 148">
            <a:extLst>
              <a:ext uri="{FF2B5EF4-FFF2-40B4-BE49-F238E27FC236}">
                <a16:creationId xmlns:a16="http://schemas.microsoft.com/office/drawing/2014/main" id="{4AFE01A6-1131-4273-904D-1CD9C3CED318}"/>
              </a:ext>
            </a:extLst>
          </p:cNvPr>
          <p:cNvSpPr>
            <a:spLocks noChangeArrowheads="1"/>
          </p:cNvSpPr>
          <p:nvPr/>
        </p:nvSpPr>
        <p:spPr bwMode="auto">
          <a:xfrm>
            <a:off x="7870909" y="4867653"/>
            <a:ext cx="134772" cy="134772"/>
          </a:xfrm>
          <a:custGeom>
            <a:avLst/>
            <a:gdLst>
              <a:gd name="T0" fmla="*/ 194 w 404"/>
              <a:gd name="T1" fmla="*/ 0 h 404"/>
              <a:gd name="T2" fmla="*/ 0 w 404"/>
              <a:gd name="T3" fmla="*/ 194 h 404"/>
              <a:gd name="T4" fmla="*/ 209 w 404"/>
              <a:gd name="T5" fmla="*/ 403 h 404"/>
              <a:gd name="T6" fmla="*/ 403 w 404"/>
              <a:gd name="T7" fmla="*/ 209 h 404"/>
              <a:gd name="T8" fmla="*/ 194 w 404"/>
              <a:gd name="T9" fmla="*/ 0 h 404"/>
            </a:gdLst>
            <a:ahLst/>
            <a:cxnLst>
              <a:cxn ang="0">
                <a:pos x="T0" y="T1"/>
              </a:cxn>
              <a:cxn ang="0">
                <a:pos x="T2" y="T3"/>
              </a:cxn>
              <a:cxn ang="0">
                <a:pos x="T4" y="T5"/>
              </a:cxn>
              <a:cxn ang="0">
                <a:pos x="T6" y="T7"/>
              </a:cxn>
              <a:cxn ang="0">
                <a:pos x="T8" y="T9"/>
              </a:cxn>
            </a:cxnLst>
            <a:rect l="0" t="0" r="r" b="b"/>
            <a:pathLst>
              <a:path w="404" h="404">
                <a:moveTo>
                  <a:pt x="194" y="0"/>
                </a:moveTo>
                <a:lnTo>
                  <a:pt x="0" y="194"/>
                </a:lnTo>
                <a:lnTo>
                  <a:pt x="209" y="403"/>
                </a:lnTo>
                <a:lnTo>
                  <a:pt x="403" y="209"/>
                </a:lnTo>
                <a:lnTo>
                  <a:pt x="194"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83" name="Freeform 149">
            <a:extLst>
              <a:ext uri="{FF2B5EF4-FFF2-40B4-BE49-F238E27FC236}">
                <a16:creationId xmlns:a16="http://schemas.microsoft.com/office/drawing/2014/main" id="{B07D2613-689C-4854-AD59-35C5C9EA81E5}"/>
              </a:ext>
            </a:extLst>
          </p:cNvPr>
          <p:cNvSpPr>
            <a:spLocks noChangeArrowheads="1"/>
          </p:cNvSpPr>
          <p:nvPr/>
        </p:nvSpPr>
        <p:spPr bwMode="auto">
          <a:xfrm>
            <a:off x="7920717" y="4917460"/>
            <a:ext cx="260755" cy="260755"/>
          </a:xfrm>
          <a:custGeom>
            <a:avLst/>
            <a:gdLst>
              <a:gd name="T0" fmla="*/ 313 w 784"/>
              <a:gd name="T1" fmla="*/ 0 h 784"/>
              <a:gd name="T2" fmla="*/ 0 w 784"/>
              <a:gd name="T3" fmla="*/ 313 h 784"/>
              <a:gd name="T4" fmla="*/ 462 w 784"/>
              <a:gd name="T5" fmla="*/ 783 h 784"/>
              <a:gd name="T6" fmla="*/ 783 w 784"/>
              <a:gd name="T7" fmla="*/ 470 h 784"/>
              <a:gd name="T8" fmla="*/ 313 w 784"/>
              <a:gd name="T9" fmla="*/ 0 h 784"/>
            </a:gdLst>
            <a:ahLst/>
            <a:cxnLst>
              <a:cxn ang="0">
                <a:pos x="T0" y="T1"/>
              </a:cxn>
              <a:cxn ang="0">
                <a:pos x="T2" y="T3"/>
              </a:cxn>
              <a:cxn ang="0">
                <a:pos x="T4" y="T5"/>
              </a:cxn>
              <a:cxn ang="0">
                <a:pos x="T6" y="T7"/>
              </a:cxn>
              <a:cxn ang="0">
                <a:pos x="T8" y="T9"/>
              </a:cxn>
            </a:cxnLst>
            <a:rect l="0" t="0" r="r" b="b"/>
            <a:pathLst>
              <a:path w="784" h="784">
                <a:moveTo>
                  <a:pt x="313" y="0"/>
                </a:moveTo>
                <a:lnTo>
                  <a:pt x="0" y="313"/>
                </a:lnTo>
                <a:lnTo>
                  <a:pt x="462" y="783"/>
                </a:lnTo>
                <a:lnTo>
                  <a:pt x="783" y="470"/>
                </a:lnTo>
                <a:lnTo>
                  <a:pt x="313"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84" name="Line 150">
            <a:extLst>
              <a:ext uri="{FF2B5EF4-FFF2-40B4-BE49-F238E27FC236}">
                <a16:creationId xmlns:a16="http://schemas.microsoft.com/office/drawing/2014/main" id="{6FB58A48-B6DF-49A7-A721-C76C24CB2771}"/>
              </a:ext>
            </a:extLst>
          </p:cNvPr>
          <p:cNvSpPr>
            <a:spLocks noChangeShapeType="1"/>
          </p:cNvSpPr>
          <p:nvPr/>
        </p:nvSpPr>
        <p:spPr bwMode="auto">
          <a:xfrm>
            <a:off x="7900208" y="4927714"/>
            <a:ext cx="43948" cy="45413"/>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85" name="Line 151">
            <a:extLst>
              <a:ext uri="{FF2B5EF4-FFF2-40B4-BE49-F238E27FC236}">
                <a16:creationId xmlns:a16="http://schemas.microsoft.com/office/drawing/2014/main" id="{D987310C-E45B-42FE-8BE6-4982BCDB5501}"/>
              </a:ext>
            </a:extLst>
          </p:cNvPr>
          <p:cNvSpPr>
            <a:spLocks noChangeShapeType="1"/>
          </p:cNvSpPr>
          <p:nvPr/>
        </p:nvSpPr>
        <p:spPr bwMode="auto">
          <a:xfrm>
            <a:off x="7930970" y="4896952"/>
            <a:ext cx="43948" cy="43948"/>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86" name="Freeform 152">
            <a:extLst>
              <a:ext uri="{FF2B5EF4-FFF2-40B4-BE49-F238E27FC236}">
                <a16:creationId xmlns:a16="http://schemas.microsoft.com/office/drawing/2014/main" id="{C1EFC469-4B55-48A3-B8EA-8C02BA97B41A}"/>
              </a:ext>
            </a:extLst>
          </p:cNvPr>
          <p:cNvSpPr>
            <a:spLocks noChangeArrowheads="1"/>
          </p:cNvSpPr>
          <p:nvPr/>
        </p:nvSpPr>
        <p:spPr bwMode="auto">
          <a:xfrm>
            <a:off x="8508145" y="4996566"/>
            <a:ext cx="310561" cy="131842"/>
          </a:xfrm>
          <a:custGeom>
            <a:avLst/>
            <a:gdLst>
              <a:gd name="T0" fmla="*/ 739 w 934"/>
              <a:gd name="T1" fmla="*/ 0 h 397"/>
              <a:gd name="T2" fmla="*/ 739 w 934"/>
              <a:gd name="T3" fmla="*/ 0 h 397"/>
              <a:gd name="T4" fmla="*/ 201 w 934"/>
              <a:gd name="T5" fmla="*/ 0 h 397"/>
              <a:gd name="T6" fmla="*/ 0 w 934"/>
              <a:gd name="T7" fmla="*/ 202 h 397"/>
              <a:gd name="T8" fmla="*/ 201 w 934"/>
              <a:gd name="T9" fmla="*/ 396 h 397"/>
              <a:gd name="T10" fmla="*/ 365 w 934"/>
              <a:gd name="T11" fmla="*/ 306 h 397"/>
              <a:gd name="T12" fmla="*/ 574 w 934"/>
              <a:gd name="T13" fmla="*/ 306 h 397"/>
              <a:gd name="T14" fmla="*/ 739 w 934"/>
              <a:gd name="T15" fmla="*/ 396 h 397"/>
              <a:gd name="T16" fmla="*/ 933 w 934"/>
              <a:gd name="T17" fmla="*/ 202 h 397"/>
              <a:gd name="T18" fmla="*/ 739 w 934"/>
              <a:gd name="T19"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4" h="397">
                <a:moveTo>
                  <a:pt x="739" y="0"/>
                </a:moveTo>
                <a:lnTo>
                  <a:pt x="739" y="0"/>
                </a:lnTo>
                <a:cubicBezTo>
                  <a:pt x="201" y="0"/>
                  <a:pt x="201" y="0"/>
                  <a:pt x="201" y="0"/>
                </a:cubicBezTo>
                <a:cubicBezTo>
                  <a:pt x="89" y="0"/>
                  <a:pt x="0" y="90"/>
                  <a:pt x="0" y="202"/>
                </a:cubicBezTo>
                <a:cubicBezTo>
                  <a:pt x="0" y="306"/>
                  <a:pt x="89" y="396"/>
                  <a:pt x="201" y="396"/>
                </a:cubicBezTo>
                <a:cubicBezTo>
                  <a:pt x="268" y="396"/>
                  <a:pt x="328" y="359"/>
                  <a:pt x="365" y="306"/>
                </a:cubicBezTo>
                <a:cubicBezTo>
                  <a:pt x="574" y="306"/>
                  <a:pt x="574" y="306"/>
                  <a:pt x="574" y="306"/>
                </a:cubicBezTo>
                <a:cubicBezTo>
                  <a:pt x="612" y="359"/>
                  <a:pt x="671" y="396"/>
                  <a:pt x="739" y="396"/>
                </a:cubicBezTo>
                <a:cubicBezTo>
                  <a:pt x="843" y="396"/>
                  <a:pt x="933" y="306"/>
                  <a:pt x="933" y="202"/>
                </a:cubicBezTo>
                <a:cubicBezTo>
                  <a:pt x="933" y="90"/>
                  <a:pt x="843" y="0"/>
                  <a:pt x="739" y="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87" name="Line 153">
            <a:extLst>
              <a:ext uri="{FF2B5EF4-FFF2-40B4-BE49-F238E27FC236}">
                <a16:creationId xmlns:a16="http://schemas.microsoft.com/office/drawing/2014/main" id="{D22301E3-E51A-46DF-9901-14115F9E5496}"/>
              </a:ext>
            </a:extLst>
          </p:cNvPr>
          <p:cNvSpPr>
            <a:spLocks noChangeShapeType="1"/>
          </p:cNvSpPr>
          <p:nvPr/>
        </p:nvSpPr>
        <p:spPr bwMode="auto">
          <a:xfrm>
            <a:off x="8575530" y="5021468"/>
            <a:ext cx="1466" cy="8203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88" name="Line 154">
            <a:extLst>
              <a:ext uri="{FF2B5EF4-FFF2-40B4-BE49-F238E27FC236}">
                <a16:creationId xmlns:a16="http://schemas.microsoft.com/office/drawing/2014/main" id="{1C5DE774-1950-4535-969B-4B3A7AD26431}"/>
              </a:ext>
            </a:extLst>
          </p:cNvPr>
          <p:cNvSpPr>
            <a:spLocks noChangeShapeType="1"/>
          </p:cNvSpPr>
          <p:nvPr/>
        </p:nvSpPr>
        <p:spPr bwMode="auto">
          <a:xfrm flipH="1">
            <a:off x="8534513" y="5063951"/>
            <a:ext cx="82035"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89" name="Freeform 155">
            <a:extLst>
              <a:ext uri="{FF2B5EF4-FFF2-40B4-BE49-F238E27FC236}">
                <a16:creationId xmlns:a16="http://schemas.microsoft.com/office/drawing/2014/main" id="{F92DDE0B-1817-4705-A5FB-632407B486D2}"/>
              </a:ext>
            </a:extLst>
          </p:cNvPr>
          <p:cNvSpPr>
            <a:spLocks noChangeArrowheads="1"/>
          </p:cNvSpPr>
          <p:nvPr/>
        </p:nvSpPr>
        <p:spPr bwMode="auto">
          <a:xfrm>
            <a:off x="8719092" y="5025864"/>
            <a:ext cx="70316" cy="71780"/>
          </a:xfrm>
          <a:custGeom>
            <a:avLst/>
            <a:gdLst>
              <a:gd name="T0" fmla="*/ 209 w 210"/>
              <a:gd name="T1" fmla="*/ 104 h 217"/>
              <a:gd name="T2" fmla="*/ 209 w 210"/>
              <a:gd name="T3" fmla="*/ 104 h 217"/>
              <a:gd name="T4" fmla="*/ 105 w 210"/>
              <a:gd name="T5" fmla="*/ 216 h 217"/>
              <a:gd name="T6" fmla="*/ 0 w 210"/>
              <a:gd name="T7" fmla="*/ 104 h 217"/>
              <a:gd name="T8" fmla="*/ 105 w 210"/>
              <a:gd name="T9" fmla="*/ 0 h 217"/>
              <a:gd name="T10" fmla="*/ 209 w 210"/>
              <a:gd name="T11" fmla="*/ 104 h 217"/>
            </a:gdLst>
            <a:ahLst/>
            <a:cxnLst>
              <a:cxn ang="0">
                <a:pos x="T0" y="T1"/>
              </a:cxn>
              <a:cxn ang="0">
                <a:pos x="T2" y="T3"/>
              </a:cxn>
              <a:cxn ang="0">
                <a:pos x="T4" y="T5"/>
              </a:cxn>
              <a:cxn ang="0">
                <a:pos x="T6" y="T7"/>
              </a:cxn>
              <a:cxn ang="0">
                <a:pos x="T8" y="T9"/>
              </a:cxn>
              <a:cxn ang="0">
                <a:pos x="T10" y="T11"/>
              </a:cxn>
            </a:cxnLst>
            <a:rect l="0" t="0" r="r" b="b"/>
            <a:pathLst>
              <a:path w="210" h="217">
                <a:moveTo>
                  <a:pt x="209" y="104"/>
                </a:moveTo>
                <a:lnTo>
                  <a:pt x="209" y="104"/>
                </a:lnTo>
                <a:cubicBezTo>
                  <a:pt x="209" y="164"/>
                  <a:pt x="164" y="216"/>
                  <a:pt x="105" y="216"/>
                </a:cubicBezTo>
                <a:cubicBezTo>
                  <a:pt x="45" y="216"/>
                  <a:pt x="0" y="164"/>
                  <a:pt x="0" y="104"/>
                </a:cubicBezTo>
                <a:cubicBezTo>
                  <a:pt x="0" y="52"/>
                  <a:pt x="45" y="0"/>
                  <a:pt x="105" y="0"/>
                </a:cubicBezTo>
                <a:cubicBezTo>
                  <a:pt x="164" y="0"/>
                  <a:pt x="209" y="52"/>
                  <a:pt x="209" y="104"/>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90" name="Line 156">
            <a:extLst>
              <a:ext uri="{FF2B5EF4-FFF2-40B4-BE49-F238E27FC236}">
                <a16:creationId xmlns:a16="http://schemas.microsoft.com/office/drawing/2014/main" id="{644D56D7-0F58-4D1B-A2C5-3EE5A3878C16}"/>
              </a:ext>
            </a:extLst>
          </p:cNvPr>
          <p:cNvSpPr>
            <a:spLocks noChangeShapeType="1"/>
          </p:cNvSpPr>
          <p:nvPr/>
        </p:nvSpPr>
        <p:spPr bwMode="auto">
          <a:xfrm>
            <a:off x="8754250" y="5025864"/>
            <a:ext cx="1466" cy="71780"/>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91" name="Line 157">
            <a:extLst>
              <a:ext uri="{FF2B5EF4-FFF2-40B4-BE49-F238E27FC236}">
                <a16:creationId xmlns:a16="http://schemas.microsoft.com/office/drawing/2014/main" id="{E35B407B-9C45-4B04-BFB6-D5B77757CAB3}"/>
              </a:ext>
            </a:extLst>
          </p:cNvPr>
          <p:cNvSpPr>
            <a:spLocks noChangeShapeType="1"/>
          </p:cNvSpPr>
          <p:nvPr/>
        </p:nvSpPr>
        <p:spPr bwMode="auto">
          <a:xfrm flipH="1">
            <a:off x="8717628" y="5063951"/>
            <a:ext cx="71780"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92" name="Freeform 158">
            <a:extLst>
              <a:ext uri="{FF2B5EF4-FFF2-40B4-BE49-F238E27FC236}">
                <a16:creationId xmlns:a16="http://schemas.microsoft.com/office/drawing/2014/main" id="{97D8FE4D-457E-40CD-A5EB-42836B86A481}"/>
              </a:ext>
            </a:extLst>
          </p:cNvPr>
          <p:cNvSpPr>
            <a:spLocks noChangeArrowheads="1"/>
          </p:cNvSpPr>
          <p:nvPr/>
        </p:nvSpPr>
        <p:spPr bwMode="auto">
          <a:xfrm>
            <a:off x="8664891" y="4917460"/>
            <a:ext cx="70316" cy="79105"/>
          </a:xfrm>
          <a:custGeom>
            <a:avLst/>
            <a:gdLst>
              <a:gd name="T0" fmla="*/ 0 w 210"/>
              <a:gd name="T1" fmla="*/ 238 h 239"/>
              <a:gd name="T2" fmla="*/ 0 w 210"/>
              <a:gd name="T3" fmla="*/ 149 h 239"/>
              <a:gd name="T4" fmla="*/ 209 w 210"/>
              <a:gd name="T5" fmla="*/ 149 h 239"/>
              <a:gd name="T6" fmla="*/ 209 w 210"/>
              <a:gd name="T7" fmla="*/ 44 h 239"/>
              <a:gd name="T8" fmla="*/ 60 w 210"/>
              <a:gd name="T9" fmla="*/ 44 h 239"/>
              <a:gd name="T10" fmla="*/ 60 w 210"/>
              <a:gd name="T11" fmla="*/ 0 h 239"/>
            </a:gdLst>
            <a:ahLst/>
            <a:cxnLst>
              <a:cxn ang="0">
                <a:pos x="T0" y="T1"/>
              </a:cxn>
              <a:cxn ang="0">
                <a:pos x="T2" y="T3"/>
              </a:cxn>
              <a:cxn ang="0">
                <a:pos x="T4" y="T5"/>
              </a:cxn>
              <a:cxn ang="0">
                <a:pos x="T6" y="T7"/>
              </a:cxn>
              <a:cxn ang="0">
                <a:pos x="T8" y="T9"/>
              </a:cxn>
              <a:cxn ang="0">
                <a:pos x="T10" y="T11"/>
              </a:cxn>
            </a:cxnLst>
            <a:rect l="0" t="0" r="r" b="b"/>
            <a:pathLst>
              <a:path w="210" h="239">
                <a:moveTo>
                  <a:pt x="0" y="238"/>
                </a:moveTo>
                <a:lnTo>
                  <a:pt x="0" y="149"/>
                </a:lnTo>
                <a:lnTo>
                  <a:pt x="209" y="149"/>
                </a:lnTo>
                <a:lnTo>
                  <a:pt x="209" y="44"/>
                </a:lnTo>
                <a:lnTo>
                  <a:pt x="60" y="44"/>
                </a:lnTo>
                <a:lnTo>
                  <a:pt x="60" y="0"/>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93" name="Freeform 83">
            <a:extLst>
              <a:ext uri="{FF2B5EF4-FFF2-40B4-BE49-F238E27FC236}">
                <a16:creationId xmlns:a16="http://schemas.microsoft.com/office/drawing/2014/main" id="{95ADA93A-6B0F-44ED-BC6F-48FB7507704D}"/>
              </a:ext>
            </a:extLst>
          </p:cNvPr>
          <p:cNvSpPr>
            <a:spLocks noChangeArrowheads="1"/>
          </p:cNvSpPr>
          <p:nvPr/>
        </p:nvSpPr>
        <p:spPr bwMode="auto">
          <a:xfrm>
            <a:off x="9110224" y="4227837"/>
            <a:ext cx="310561" cy="313491"/>
          </a:xfrm>
          <a:custGeom>
            <a:avLst/>
            <a:gdLst>
              <a:gd name="T0" fmla="*/ 471 w 935"/>
              <a:gd name="T1" fmla="*/ 0 h 942"/>
              <a:gd name="T2" fmla="*/ 471 w 935"/>
              <a:gd name="T3" fmla="*/ 0 h 942"/>
              <a:gd name="T4" fmla="*/ 934 w 935"/>
              <a:gd name="T5" fmla="*/ 471 h 942"/>
              <a:gd name="T6" fmla="*/ 471 w 935"/>
              <a:gd name="T7" fmla="*/ 933 h 942"/>
              <a:gd name="T8" fmla="*/ 0 w 935"/>
              <a:gd name="T9" fmla="*/ 471 h 942"/>
              <a:gd name="T10" fmla="*/ 471 w 935"/>
              <a:gd name="T11" fmla="*/ 0 h 942"/>
            </a:gdLst>
            <a:ahLst/>
            <a:cxnLst>
              <a:cxn ang="0">
                <a:pos x="T0" y="T1"/>
              </a:cxn>
              <a:cxn ang="0">
                <a:pos x="T2" y="T3"/>
              </a:cxn>
              <a:cxn ang="0">
                <a:pos x="T4" y="T5"/>
              </a:cxn>
              <a:cxn ang="0">
                <a:pos x="T6" y="T7"/>
              </a:cxn>
              <a:cxn ang="0">
                <a:pos x="T8" y="T9"/>
              </a:cxn>
              <a:cxn ang="0">
                <a:pos x="T10" y="T11"/>
              </a:cxn>
            </a:cxnLst>
            <a:rect l="0" t="0" r="r" b="b"/>
            <a:pathLst>
              <a:path w="935" h="942">
                <a:moveTo>
                  <a:pt x="471" y="0"/>
                </a:moveTo>
                <a:lnTo>
                  <a:pt x="471" y="0"/>
                </a:lnTo>
                <a:cubicBezTo>
                  <a:pt x="725" y="0"/>
                  <a:pt x="934" y="209"/>
                  <a:pt x="934" y="471"/>
                </a:cubicBezTo>
                <a:cubicBezTo>
                  <a:pt x="934" y="724"/>
                  <a:pt x="725" y="941"/>
                  <a:pt x="471" y="933"/>
                </a:cubicBezTo>
                <a:cubicBezTo>
                  <a:pt x="209" y="941"/>
                  <a:pt x="0" y="724"/>
                  <a:pt x="0" y="471"/>
                </a:cubicBezTo>
                <a:cubicBezTo>
                  <a:pt x="0" y="209"/>
                  <a:pt x="209" y="0"/>
                  <a:pt x="471" y="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94" name="Freeform 84">
            <a:extLst>
              <a:ext uri="{FF2B5EF4-FFF2-40B4-BE49-F238E27FC236}">
                <a16:creationId xmlns:a16="http://schemas.microsoft.com/office/drawing/2014/main" id="{1CC7476F-3E41-4CBA-8809-D6AA13D460A2}"/>
              </a:ext>
            </a:extLst>
          </p:cNvPr>
          <p:cNvSpPr>
            <a:spLocks noChangeArrowheads="1"/>
          </p:cNvSpPr>
          <p:nvPr/>
        </p:nvSpPr>
        <p:spPr bwMode="auto">
          <a:xfrm>
            <a:off x="9157101" y="4262995"/>
            <a:ext cx="218273" cy="121588"/>
          </a:xfrm>
          <a:custGeom>
            <a:avLst/>
            <a:gdLst>
              <a:gd name="T0" fmla="*/ 0 w 658"/>
              <a:gd name="T1" fmla="*/ 366 h 367"/>
              <a:gd name="T2" fmla="*/ 0 w 658"/>
              <a:gd name="T3" fmla="*/ 366 h 367"/>
              <a:gd name="T4" fmla="*/ 97 w 658"/>
              <a:gd name="T5" fmla="*/ 134 h 367"/>
              <a:gd name="T6" fmla="*/ 560 w 658"/>
              <a:gd name="T7" fmla="*/ 134 h 367"/>
              <a:gd name="T8" fmla="*/ 657 w 658"/>
              <a:gd name="T9" fmla="*/ 366 h 367"/>
            </a:gdLst>
            <a:ahLst/>
            <a:cxnLst>
              <a:cxn ang="0">
                <a:pos x="T0" y="T1"/>
              </a:cxn>
              <a:cxn ang="0">
                <a:pos x="T2" y="T3"/>
              </a:cxn>
              <a:cxn ang="0">
                <a:pos x="T4" y="T5"/>
              </a:cxn>
              <a:cxn ang="0">
                <a:pos x="T6" y="T7"/>
              </a:cxn>
              <a:cxn ang="0">
                <a:pos x="T8" y="T9"/>
              </a:cxn>
            </a:cxnLst>
            <a:rect l="0" t="0" r="r" b="b"/>
            <a:pathLst>
              <a:path w="658" h="367">
                <a:moveTo>
                  <a:pt x="0" y="366"/>
                </a:moveTo>
                <a:lnTo>
                  <a:pt x="0" y="366"/>
                </a:lnTo>
                <a:cubicBezTo>
                  <a:pt x="0" y="283"/>
                  <a:pt x="30" y="194"/>
                  <a:pt x="97" y="134"/>
                </a:cubicBezTo>
                <a:cubicBezTo>
                  <a:pt x="224" y="0"/>
                  <a:pt x="433" y="0"/>
                  <a:pt x="560" y="134"/>
                </a:cubicBezTo>
                <a:cubicBezTo>
                  <a:pt x="627" y="194"/>
                  <a:pt x="657" y="283"/>
                  <a:pt x="657" y="366"/>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95" name="Line 85">
            <a:extLst>
              <a:ext uri="{FF2B5EF4-FFF2-40B4-BE49-F238E27FC236}">
                <a16:creationId xmlns:a16="http://schemas.microsoft.com/office/drawing/2014/main" id="{935D27C3-1BBE-40D7-AB1C-C85E8F4E7896}"/>
              </a:ext>
            </a:extLst>
          </p:cNvPr>
          <p:cNvSpPr>
            <a:spLocks noChangeShapeType="1"/>
          </p:cNvSpPr>
          <p:nvPr/>
        </p:nvSpPr>
        <p:spPr bwMode="auto">
          <a:xfrm>
            <a:off x="9227417" y="4355285"/>
            <a:ext cx="29299" cy="36622"/>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696" name="Freeform 86">
            <a:extLst>
              <a:ext uri="{FF2B5EF4-FFF2-40B4-BE49-F238E27FC236}">
                <a16:creationId xmlns:a16="http://schemas.microsoft.com/office/drawing/2014/main" id="{2534F94E-1373-4C97-B6A8-C651257977BB}"/>
              </a:ext>
            </a:extLst>
          </p:cNvPr>
          <p:cNvSpPr>
            <a:spLocks noChangeArrowheads="1"/>
          </p:cNvSpPr>
          <p:nvPr/>
        </p:nvSpPr>
        <p:spPr bwMode="auto">
          <a:xfrm>
            <a:off x="9253785" y="4388977"/>
            <a:ext cx="23438" cy="20509"/>
          </a:xfrm>
          <a:custGeom>
            <a:avLst/>
            <a:gdLst>
              <a:gd name="T0" fmla="*/ 60 w 69"/>
              <a:gd name="T1" fmla="*/ 8 h 61"/>
              <a:gd name="T2" fmla="*/ 60 w 69"/>
              <a:gd name="T3" fmla="*/ 8 h 61"/>
              <a:gd name="T4" fmla="*/ 60 w 69"/>
              <a:gd name="T5" fmla="*/ 53 h 61"/>
              <a:gd name="T6" fmla="*/ 15 w 69"/>
              <a:gd name="T7" fmla="*/ 53 h 61"/>
              <a:gd name="T8" fmla="*/ 15 w 69"/>
              <a:gd name="T9" fmla="*/ 8 h 61"/>
              <a:gd name="T10" fmla="*/ 60 w 69"/>
              <a:gd name="T11" fmla="*/ 8 h 61"/>
            </a:gdLst>
            <a:ahLst/>
            <a:cxnLst>
              <a:cxn ang="0">
                <a:pos x="T0" y="T1"/>
              </a:cxn>
              <a:cxn ang="0">
                <a:pos x="T2" y="T3"/>
              </a:cxn>
              <a:cxn ang="0">
                <a:pos x="T4" y="T5"/>
              </a:cxn>
              <a:cxn ang="0">
                <a:pos x="T6" y="T7"/>
              </a:cxn>
              <a:cxn ang="0">
                <a:pos x="T8" y="T9"/>
              </a:cxn>
              <a:cxn ang="0">
                <a:pos x="T10" y="T11"/>
              </a:cxn>
            </a:cxnLst>
            <a:rect l="0" t="0" r="r" b="b"/>
            <a:pathLst>
              <a:path w="69" h="61">
                <a:moveTo>
                  <a:pt x="60" y="8"/>
                </a:moveTo>
                <a:lnTo>
                  <a:pt x="60" y="8"/>
                </a:lnTo>
                <a:cubicBezTo>
                  <a:pt x="68" y="23"/>
                  <a:pt x="68" y="38"/>
                  <a:pt x="60" y="53"/>
                </a:cubicBezTo>
                <a:cubicBezTo>
                  <a:pt x="45" y="60"/>
                  <a:pt x="30" y="60"/>
                  <a:pt x="15" y="53"/>
                </a:cubicBezTo>
                <a:cubicBezTo>
                  <a:pt x="0" y="38"/>
                  <a:pt x="0" y="23"/>
                  <a:pt x="15" y="8"/>
                </a:cubicBezTo>
                <a:cubicBezTo>
                  <a:pt x="30" y="0"/>
                  <a:pt x="45" y="0"/>
                  <a:pt x="60" y="8"/>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97" name="Freeform 185">
            <a:extLst>
              <a:ext uri="{FF2B5EF4-FFF2-40B4-BE49-F238E27FC236}">
                <a16:creationId xmlns:a16="http://schemas.microsoft.com/office/drawing/2014/main" id="{E437AC55-DEA7-4504-857F-49FAE1170D03}"/>
              </a:ext>
            </a:extLst>
          </p:cNvPr>
          <p:cNvSpPr>
            <a:spLocks noChangeArrowheads="1"/>
          </p:cNvSpPr>
          <p:nvPr/>
        </p:nvSpPr>
        <p:spPr bwMode="auto">
          <a:xfrm>
            <a:off x="9750390" y="4309872"/>
            <a:ext cx="310561" cy="149421"/>
          </a:xfrm>
          <a:custGeom>
            <a:avLst/>
            <a:gdLst>
              <a:gd name="T0" fmla="*/ 0 w 934"/>
              <a:gd name="T1" fmla="*/ 224 h 448"/>
              <a:gd name="T2" fmla="*/ 0 w 934"/>
              <a:gd name="T3" fmla="*/ 224 h 448"/>
              <a:gd name="T4" fmla="*/ 463 w 934"/>
              <a:gd name="T5" fmla="*/ 447 h 448"/>
              <a:gd name="T6" fmla="*/ 933 w 934"/>
              <a:gd name="T7" fmla="*/ 224 h 448"/>
              <a:gd name="T8" fmla="*/ 463 w 934"/>
              <a:gd name="T9" fmla="*/ 0 h 448"/>
              <a:gd name="T10" fmla="*/ 0 w 934"/>
              <a:gd name="T11" fmla="*/ 224 h 448"/>
            </a:gdLst>
            <a:ahLst/>
            <a:cxnLst>
              <a:cxn ang="0">
                <a:pos x="T0" y="T1"/>
              </a:cxn>
              <a:cxn ang="0">
                <a:pos x="T2" y="T3"/>
              </a:cxn>
              <a:cxn ang="0">
                <a:pos x="T4" y="T5"/>
              </a:cxn>
              <a:cxn ang="0">
                <a:pos x="T6" y="T7"/>
              </a:cxn>
              <a:cxn ang="0">
                <a:pos x="T8" y="T9"/>
              </a:cxn>
              <a:cxn ang="0">
                <a:pos x="T10" y="T11"/>
              </a:cxn>
            </a:cxnLst>
            <a:rect l="0" t="0" r="r" b="b"/>
            <a:pathLst>
              <a:path w="934" h="448">
                <a:moveTo>
                  <a:pt x="0" y="224"/>
                </a:moveTo>
                <a:lnTo>
                  <a:pt x="0" y="224"/>
                </a:lnTo>
                <a:cubicBezTo>
                  <a:pt x="0" y="224"/>
                  <a:pt x="164" y="447"/>
                  <a:pt x="463" y="447"/>
                </a:cubicBezTo>
                <a:cubicBezTo>
                  <a:pt x="769" y="447"/>
                  <a:pt x="933" y="224"/>
                  <a:pt x="933" y="224"/>
                </a:cubicBezTo>
                <a:cubicBezTo>
                  <a:pt x="933" y="224"/>
                  <a:pt x="769" y="0"/>
                  <a:pt x="463" y="0"/>
                </a:cubicBezTo>
                <a:cubicBezTo>
                  <a:pt x="164" y="0"/>
                  <a:pt x="0" y="224"/>
                  <a:pt x="0" y="224"/>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98" name="Freeform 186">
            <a:extLst>
              <a:ext uri="{FF2B5EF4-FFF2-40B4-BE49-F238E27FC236}">
                <a16:creationId xmlns:a16="http://schemas.microsoft.com/office/drawing/2014/main" id="{E28B372F-09B7-444C-BC92-1A54587847DD}"/>
              </a:ext>
            </a:extLst>
          </p:cNvPr>
          <p:cNvSpPr>
            <a:spLocks noChangeArrowheads="1"/>
          </p:cNvSpPr>
          <p:nvPr/>
        </p:nvSpPr>
        <p:spPr bwMode="auto">
          <a:xfrm>
            <a:off x="9869047" y="4349425"/>
            <a:ext cx="70316" cy="70316"/>
          </a:xfrm>
          <a:custGeom>
            <a:avLst/>
            <a:gdLst>
              <a:gd name="T0" fmla="*/ 209 w 210"/>
              <a:gd name="T1" fmla="*/ 105 h 210"/>
              <a:gd name="T2" fmla="*/ 209 w 210"/>
              <a:gd name="T3" fmla="*/ 105 h 210"/>
              <a:gd name="T4" fmla="*/ 104 w 210"/>
              <a:gd name="T5" fmla="*/ 0 h 210"/>
              <a:gd name="T6" fmla="*/ 0 w 210"/>
              <a:gd name="T7" fmla="*/ 105 h 210"/>
              <a:gd name="T8" fmla="*/ 104 w 210"/>
              <a:gd name="T9" fmla="*/ 209 h 210"/>
              <a:gd name="T10" fmla="*/ 209 w 210"/>
              <a:gd name="T11" fmla="*/ 105 h 210"/>
            </a:gdLst>
            <a:ahLst/>
            <a:cxnLst>
              <a:cxn ang="0">
                <a:pos x="T0" y="T1"/>
              </a:cxn>
              <a:cxn ang="0">
                <a:pos x="T2" y="T3"/>
              </a:cxn>
              <a:cxn ang="0">
                <a:pos x="T4" y="T5"/>
              </a:cxn>
              <a:cxn ang="0">
                <a:pos x="T6" y="T7"/>
              </a:cxn>
              <a:cxn ang="0">
                <a:pos x="T8" y="T9"/>
              </a:cxn>
              <a:cxn ang="0">
                <a:pos x="T10" y="T11"/>
              </a:cxn>
            </a:cxnLst>
            <a:rect l="0" t="0" r="r" b="b"/>
            <a:pathLst>
              <a:path w="210" h="210">
                <a:moveTo>
                  <a:pt x="209" y="105"/>
                </a:moveTo>
                <a:lnTo>
                  <a:pt x="209" y="105"/>
                </a:lnTo>
                <a:cubicBezTo>
                  <a:pt x="209" y="45"/>
                  <a:pt x="164" y="0"/>
                  <a:pt x="104" y="0"/>
                </a:cubicBezTo>
                <a:cubicBezTo>
                  <a:pt x="52" y="0"/>
                  <a:pt x="0" y="45"/>
                  <a:pt x="0" y="105"/>
                </a:cubicBezTo>
                <a:cubicBezTo>
                  <a:pt x="0" y="164"/>
                  <a:pt x="52" y="209"/>
                  <a:pt x="104" y="209"/>
                </a:cubicBezTo>
                <a:cubicBezTo>
                  <a:pt x="164" y="209"/>
                  <a:pt x="209" y="164"/>
                  <a:pt x="209" y="105"/>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699" name="Freeform 187">
            <a:extLst>
              <a:ext uri="{FF2B5EF4-FFF2-40B4-BE49-F238E27FC236}">
                <a16:creationId xmlns:a16="http://schemas.microsoft.com/office/drawing/2014/main" id="{4079E2F6-8EDD-4A94-9E6D-4E55B470AB1A}"/>
              </a:ext>
            </a:extLst>
          </p:cNvPr>
          <p:cNvSpPr>
            <a:spLocks noChangeArrowheads="1"/>
          </p:cNvSpPr>
          <p:nvPr/>
        </p:nvSpPr>
        <p:spPr bwMode="auto">
          <a:xfrm>
            <a:off x="10387625" y="4309872"/>
            <a:ext cx="310561" cy="149421"/>
          </a:xfrm>
          <a:custGeom>
            <a:avLst/>
            <a:gdLst>
              <a:gd name="T0" fmla="*/ 0 w 934"/>
              <a:gd name="T1" fmla="*/ 224 h 448"/>
              <a:gd name="T2" fmla="*/ 0 w 934"/>
              <a:gd name="T3" fmla="*/ 224 h 448"/>
              <a:gd name="T4" fmla="*/ 470 w 934"/>
              <a:gd name="T5" fmla="*/ 447 h 448"/>
              <a:gd name="T6" fmla="*/ 933 w 934"/>
              <a:gd name="T7" fmla="*/ 224 h 448"/>
              <a:gd name="T8" fmla="*/ 470 w 934"/>
              <a:gd name="T9" fmla="*/ 0 h 448"/>
              <a:gd name="T10" fmla="*/ 0 w 934"/>
              <a:gd name="T11" fmla="*/ 224 h 448"/>
            </a:gdLst>
            <a:ahLst/>
            <a:cxnLst>
              <a:cxn ang="0">
                <a:pos x="T0" y="T1"/>
              </a:cxn>
              <a:cxn ang="0">
                <a:pos x="T2" y="T3"/>
              </a:cxn>
              <a:cxn ang="0">
                <a:pos x="T4" y="T5"/>
              </a:cxn>
              <a:cxn ang="0">
                <a:pos x="T6" y="T7"/>
              </a:cxn>
              <a:cxn ang="0">
                <a:pos x="T8" y="T9"/>
              </a:cxn>
              <a:cxn ang="0">
                <a:pos x="T10" y="T11"/>
              </a:cxn>
            </a:cxnLst>
            <a:rect l="0" t="0" r="r" b="b"/>
            <a:pathLst>
              <a:path w="934" h="448">
                <a:moveTo>
                  <a:pt x="0" y="224"/>
                </a:moveTo>
                <a:lnTo>
                  <a:pt x="0" y="224"/>
                </a:lnTo>
                <a:cubicBezTo>
                  <a:pt x="0" y="224"/>
                  <a:pt x="171" y="447"/>
                  <a:pt x="470" y="447"/>
                </a:cubicBezTo>
                <a:cubicBezTo>
                  <a:pt x="769" y="447"/>
                  <a:pt x="933" y="224"/>
                  <a:pt x="933" y="224"/>
                </a:cubicBezTo>
                <a:cubicBezTo>
                  <a:pt x="933" y="224"/>
                  <a:pt x="769" y="0"/>
                  <a:pt x="470" y="0"/>
                </a:cubicBezTo>
                <a:cubicBezTo>
                  <a:pt x="171" y="0"/>
                  <a:pt x="0" y="224"/>
                  <a:pt x="0" y="224"/>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700" name="Freeform 188">
            <a:extLst>
              <a:ext uri="{FF2B5EF4-FFF2-40B4-BE49-F238E27FC236}">
                <a16:creationId xmlns:a16="http://schemas.microsoft.com/office/drawing/2014/main" id="{E0EE96BA-F8E8-4CE3-86D4-A3C45EF2BB80}"/>
              </a:ext>
            </a:extLst>
          </p:cNvPr>
          <p:cNvSpPr>
            <a:spLocks noChangeArrowheads="1"/>
          </p:cNvSpPr>
          <p:nvPr/>
        </p:nvSpPr>
        <p:spPr bwMode="auto">
          <a:xfrm>
            <a:off x="10509213" y="4349425"/>
            <a:ext cx="70316" cy="70316"/>
          </a:xfrm>
          <a:custGeom>
            <a:avLst/>
            <a:gdLst>
              <a:gd name="T0" fmla="*/ 209 w 210"/>
              <a:gd name="T1" fmla="*/ 105 h 210"/>
              <a:gd name="T2" fmla="*/ 209 w 210"/>
              <a:gd name="T3" fmla="*/ 105 h 210"/>
              <a:gd name="T4" fmla="*/ 105 w 210"/>
              <a:gd name="T5" fmla="*/ 0 h 210"/>
              <a:gd name="T6" fmla="*/ 0 w 210"/>
              <a:gd name="T7" fmla="*/ 105 h 210"/>
              <a:gd name="T8" fmla="*/ 105 w 210"/>
              <a:gd name="T9" fmla="*/ 209 h 210"/>
              <a:gd name="T10" fmla="*/ 209 w 210"/>
              <a:gd name="T11" fmla="*/ 105 h 210"/>
            </a:gdLst>
            <a:ahLst/>
            <a:cxnLst>
              <a:cxn ang="0">
                <a:pos x="T0" y="T1"/>
              </a:cxn>
              <a:cxn ang="0">
                <a:pos x="T2" y="T3"/>
              </a:cxn>
              <a:cxn ang="0">
                <a:pos x="T4" y="T5"/>
              </a:cxn>
              <a:cxn ang="0">
                <a:pos x="T6" y="T7"/>
              </a:cxn>
              <a:cxn ang="0">
                <a:pos x="T8" y="T9"/>
              </a:cxn>
              <a:cxn ang="0">
                <a:pos x="T10" y="T11"/>
              </a:cxn>
            </a:cxnLst>
            <a:rect l="0" t="0" r="r" b="b"/>
            <a:pathLst>
              <a:path w="210" h="210">
                <a:moveTo>
                  <a:pt x="209" y="105"/>
                </a:moveTo>
                <a:lnTo>
                  <a:pt x="209" y="105"/>
                </a:lnTo>
                <a:cubicBezTo>
                  <a:pt x="209" y="45"/>
                  <a:pt x="165" y="0"/>
                  <a:pt x="105" y="0"/>
                </a:cubicBezTo>
                <a:cubicBezTo>
                  <a:pt x="45" y="0"/>
                  <a:pt x="0" y="45"/>
                  <a:pt x="0" y="105"/>
                </a:cubicBezTo>
                <a:cubicBezTo>
                  <a:pt x="0" y="164"/>
                  <a:pt x="45" y="209"/>
                  <a:pt x="105" y="209"/>
                </a:cubicBezTo>
                <a:cubicBezTo>
                  <a:pt x="165" y="209"/>
                  <a:pt x="209" y="164"/>
                  <a:pt x="209" y="105"/>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701" name="Line 189">
            <a:extLst>
              <a:ext uri="{FF2B5EF4-FFF2-40B4-BE49-F238E27FC236}">
                <a16:creationId xmlns:a16="http://schemas.microsoft.com/office/drawing/2014/main" id="{434E7C39-67FC-4350-A64A-E70D5AE8C28F}"/>
              </a:ext>
            </a:extLst>
          </p:cNvPr>
          <p:cNvSpPr>
            <a:spLocks noChangeShapeType="1"/>
          </p:cNvSpPr>
          <p:nvPr/>
        </p:nvSpPr>
        <p:spPr bwMode="auto">
          <a:xfrm flipV="1">
            <a:off x="10430108" y="4268854"/>
            <a:ext cx="228526" cy="231456"/>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nvGrpSpPr>
          <p:cNvPr id="702" name="Group 5">
            <a:extLst>
              <a:ext uri="{FF2B5EF4-FFF2-40B4-BE49-F238E27FC236}">
                <a16:creationId xmlns:a16="http://schemas.microsoft.com/office/drawing/2014/main" id="{2D73E2C0-E183-4C35-A143-7E32F33726B6}"/>
              </a:ext>
            </a:extLst>
          </p:cNvPr>
          <p:cNvGrpSpPr/>
          <p:nvPr/>
        </p:nvGrpSpPr>
        <p:grpSpPr>
          <a:xfrm>
            <a:off x="11040761" y="4217018"/>
            <a:ext cx="271009" cy="307631"/>
            <a:chOff x="14470031" y="13420684"/>
            <a:chExt cx="542018" cy="615262"/>
          </a:xfrm>
        </p:grpSpPr>
        <p:sp>
          <p:nvSpPr>
            <p:cNvPr id="703" name="Freeform 195">
              <a:extLst>
                <a:ext uri="{FF2B5EF4-FFF2-40B4-BE49-F238E27FC236}">
                  <a16:creationId xmlns:a16="http://schemas.microsoft.com/office/drawing/2014/main" id="{A4DD2026-6A10-4FBC-B6DF-0AE6C8F2DE50}"/>
                </a:ext>
              </a:extLst>
            </p:cNvPr>
            <p:cNvSpPr>
              <a:spLocks noChangeArrowheads="1"/>
            </p:cNvSpPr>
            <p:nvPr/>
          </p:nvSpPr>
          <p:spPr bwMode="auto">
            <a:xfrm>
              <a:off x="14470031" y="13420684"/>
              <a:ext cx="542018" cy="398456"/>
            </a:xfrm>
            <a:custGeom>
              <a:avLst/>
              <a:gdLst>
                <a:gd name="T0" fmla="*/ 0 w 815"/>
                <a:gd name="T1" fmla="*/ 597 h 598"/>
                <a:gd name="T2" fmla="*/ 97 w 815"/>
                <a:gd name="T3" fmla="*/ 0 h 598"/>
                <a:gd name="T4" fmla="*/ 724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7" y="0"/>
                  </a:lnTo>
                  <a:lnTo>
                    <a:pt x="724" y="0"/>
                  </a:lnTo>
                  <a:lnTo>
                    <a:pt x="814" y="597"/>
                  </a:ln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04" name="Freeform 196">
              <a:extLst>
                <a:ext uri="{FF2B5EF4-FFF2-40B4-BE49-F238E27FC236}">
                  <a16:creationId xmlns:a16="http://schemas.microsoft.com/office/drawing/2014/main" id="{AC51CC76-1659-49B5-AC70-F6AF90152454}"/>
                </a:ext>
              </a:extLst>
            </p:cNvPr>
            <p:cNvSpPr>
              <a:spLocks noChangeArrowheads="1"/>
            </p:cNvSpPr>
            <p:nvPr/>
          </p:nvSpPr>
          <p:spPr bwMode="auto">
            <a:xfrm>
              <a:off x="14470031" y="13816211"/>
              <a:ext cx="542018" cy="219735"/>
            </a:xfrm>
            <a:custGeom>
              <a:avLst/>
              <a:gdLst>
                <a:gd name="T0" fmla="*/ 814 w 815"/>
                <a:gd name="T1" fmla="*/ 0 h 330"/>
                <a:gd name="T2" fmla="*/ 814 w 815"/>
                <a:gd name="T3" fmla="*/ 329 h 330"/>
                <a:gd name="T4" fmla="*/ 0 w 815"/>
                <a:gd name="T5" fmla="*/ 329 h 330"/>
                <a:gd name="T6" fmla="*/ 0 w 815"/>
                <a:gd name="T7" fmla="*/ 0 h 330"/>
                <a:gd name="T8" fmla="*/ 814 w 815"/>
                <a:gd name="T9" fmla="*/ 0 h 330"/>
              </a:gdLst>
              <a:ahLst/>
              <a:cxnLst>
                <a:cxn ang="0">
                  <a:pos x="T0" y="T1"/>
                </a:cxn>
                <a:cxn ang="0">
                  <a:pos x="T2" y="T3"/>
                </a:cxn>
                <a:cxn ang="0">
                  <a:pos x="T4" y="T5"/>
                </a:cxn>
                <a:cxn ang="0">
                  <a:pos x="T6" y="T7"/>
                </a:cxn>
                <a:cxn ang="0">
                  <a:pos x="T8" y="T9"/>
                </a:cxn>
              </a:cxnLst>
              <a:rect l="0" t="0" r="r" b="b"/>
              <a:pathLst>
                <a:path w="815" h="330">
                  <a:moveTo>
                    <a:pt x="814" y="0"/>
                  </a:moveTo>
                  <a:lnTo>
                    <a:pt x="814" y="329"/>
                  </a:lnTo>
                  <a:lnTo>
                    <a:pt x="0" y="329"/>
                  </a:lnTo>
                  <a:lnTo>
                    <a:pt x="0" y="0"/>
                  </a:lnTo>
                  <a:lnTo>
                    <a:pt x="814" y="0"/>
                  </a:lnTo>
                </a:path>
              </a:pathLst>
            </a:custGeom>
            <a:noFill/>
            <a:ln w="9525"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705" name="Freeform 197">
              <a:extLst>
                <a:ext uri="{FF2B5EF4-FFF2-40B4-BE49-F238E27FC236}">
                  <a16:creationId xmlns:a16="http://schemas.microsoft.com/office/drawing/2014/main" id="{50C2281B-2331-4F82-9F6B-9369AE3BCF0B}"/>
                </a:ext>
              </a:extLst>
            </p:cNvPr>
            <p:cNvSpPr>
              <a:spLocks noChangeArrowheads="1"/>
            </p:cNvSpPr>
            <p:nvPr/>
          </p:nvSpPr>
          <p:spPr bwMode="auto">
            <a:xfrm>
              <a:off x="14871417" y="13895315"/>
              <a:ext cx="61526" cy="58597"/>
            </a:xfrm>
            <a:custGeom>
              <a:avLst/>
              <a:gdLst>
                <a:gd name="T0" fmla="*/ 90 w 91"/>
                <a:gd name="T1" fmla="*/ 44 h 90"/>
                <a:gd name="T2" fmla="*/ 90 w 91"/>
                <a:gd name="T3" fmla="*/ 44 h 90"/>
                <a:gd name="T4" fmla="*/ 45 w 91"/>
                <a:gd name="T5" fmla="*/ 0 h 90"/>
                <a:gd name="T6" fmla="*/ 0 w 91"/>
                <a:gd name="T7" fmla="*/ 44 h 90"/>
                <a:gd name="T8" fmla="*/ 45 w 91"/>
                <a:gd name="T9" fmla="*/ 89 h 90"/>
                <a:gd name="T10" fmla="*/ 90 w 91"/>
                <a:gd name="T11" fmla="*/ 44 h 90"/>
              </a:gdLst>
              <a:ahLst/>
              <a:cxnLst>
                <a:cxn ang="0">
                  <a:pos x="T0" y="T1"/>
                </a:cxn>
                <a:cxn ang="0">
                  <a:pos x="T2" y="T3"/>
                </a:cxn>
                <a:cxn ang="0">
                  <a:pos x="T4" y="T5"/>
                </a:cxn>
                <a:cxn ang="0">
                  <a:pos x="T6" y="T7"/>
                </a:cxn>
                <a:cxn ang="0">
                  <a:pos x="T8" y="T9"/>
                </a:cxn>
                <a:cxn ang="0">
                  <a:pos x="T10" y="T11"/>
                </a:cxn>
              </a:cxnLst>
              <a:rect l="0" t="0" r="r" b="b"/>
              <a:pathLst>
                <a:path w="91" h="90">
                  <a:moveTo>
                    <a:pt x="90" y="44"/>
                  </a:moveTo>
                  <a:lnTo>
                    <a:pt x="90" y="44"/>
                  </a:lnTo>
                  <a:cubicBezTo>
                    <a:pt x="90" y="22"/>
                    <a:pt x="67" y="0"/>
                    <a:pt x="45" y="0"/>
                  </a:cubicBezTo>
                  <a:cubicBezTo>
                    <a:pt x="22" y="0"/>
                    <a:pt x="0" y="22"/>
                    <a:pt x="0" y="44"/>
                  </a:cubicBezTo>
                  <a:cubicBezTo>
                    <a:pt x="0" y="67"/>
                    <a:pt x="22" y="89"/>
                    <a:pt x="45" y="89"/>
                  </a:cubicBezTo>
                  <a:cubicBezTo>
                    <a:pt x="67" y="89"/>
                    <a:pt x="90" y="67"/>
                    <a:pt x="90" y="44"/>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706" name="Freeform 198">
              <a:extLst>
                <a:ext uri="{FF2B5EF4-FFF2-40B4-BE49-F238E27FC236}">
                  <a16:creationId xmlns:a16="http://schemas.microsoft.com/office/drawing/2014/main" id="{16AEB327-E625-4DFA-8593-D983E75AA120}"/>
                </a:ext>
              </a:extLst>
            </p:cNvPr>
            <p:cNvSpPr>
              <a:spLocks noChangeArrowheads="1"/>
            </p:cNvSpPr>
            <p:nvPr/>
          </p:nvSpPr>
          <p:spPr bwMode="auto">
            <a:xfrm>
              <a:off x="14642891" y="13558388"/>
              <a:ext cx="199228" cy="120122"/>
            </a:xfrm>
            <a:custGeom>
              <a:avLst/>
              <a:gdLst>
                <a:gd name="T0" fmla="*/ 195 w 300"/>
                <a:gd name="T1" fmla="*/ 179 h 180"/>
                <a:gd name="T2" fmla="*/ 195 w 300"/>
                <a:gd name="T3" fmla="*/ 179 h 180"/>
                <a:gd name="T4" fmla="*/ 254 w 300"/>
                <a:gd name="T5" fmla="*/ 179 h 180"/>
                <a:gd name="T6" fmla="*/ 299 w 300"/>
                <a:gd name="T7" fmla="*/ 135 h 180"/>
                <a:gd name="T8" fmla="*/ 254 w 300"/>
                <a:gd name="T9" fmla="*/ 90 h 180"/>
                <a:gd name="T10" fmla="*/ 150 w 300"/>
                <a:gd name="T11" fmla="*/ 0 h 180"/>
                <a:gd name="T12" fmla="*/ 45 w 300"/>
                <a:gd name="T13" fmla="*/ 90 h 180"/>
                <a:gd name="T14" fmla="*/ 45 w 300"/>
                <a:gd name="T15" fmla="*/ 90 h 180"/>
                <a:gd name="T16" fmla="*/ 0 w 300"/>
                <a:gd name="T17" fmla="*/ 135 h 180"/>
                <a:gd name="T18" fmla="*/ 45 w 300"/>
                <a:gd name="T19" fmla="*/ 179 h 180"/>
                <a:gd name="T20" fmla="*/ 202 w 300"/>
                <a:gd name="T21" fmla="*/ 17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180">
                  <a:moveTo>
                    <a:pt x="195" y="179"/>
                  </a:moveTo>
                  <a:lnTo>
                    <a:pt x="195" y="179"/>
                  </a:lnTo>
                  <a:cubicBezTo>
                    <a:pt x="254" y="179"/>
                    <a:pt x="254" y="179"/>
                    <a:pt x="254" y="179"/>
                  </a:cubicBezTo>
                  <a:cubicBezTo>
                    <a:pt x="284" y="179"/>
                    <a:pt x="299" y="164"/>
                    <a:pt x="299" y="135"/>
                  </a:cubicBezTo>
                  <a:cubicBezTo>
                    <a:pt x="299" y="120"/>
                    <a:pt x="284" y="90"/>
                    <a:pt x="254" y="90"/>
                  </a:cubicBezTo>
                  <a:cubicBezTo>
                    <a:pt x="254" y="37"/>
                    <a:pt x="202" y="0"/>
                    <a:pt x="150" y="0"/>
                  </a:cubicBezTo>
                  <a:cubicBezTo>
                    <a:pt x="97" y="0"/>
                    <a:pt x="53" y="45"/>
                    <a:pt x="45" y="90"/>
                  </a:cubicBezTo>
                  <a:lnTo>
                    <a:pt x="45" y="90"/>
                  </a:lnTo>
                  <a:cubicBezTo>
                    <a:pt x="15" y="90"/>
                    <a:pt x="0" y="120"/>
                    <a:pt x="0" y="135"/>
                  </a:cubicBezTo>
                  <a:cubicBezTo>
                    <a:pt x="0" y="164"/>
                    <a:pt x="15" y="179"/>
                    <a:pt x="45" y="179"/>
                  </a:cubicBezTo>
                  <a:cubicBezTo>
                    <a:pt x="202" y="179"/>
                    <a:pt x="202" y="179"/>
                    <a:pt x="202" y="17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707" name="Group 26">
            <a:extLst>
              <a:ext uri="{FF2B5EF4-FFF2-40B4-BE49-F238E27FC236}">
                <a16:creationId xmlns:a16="http://schemas.microsoft.com/office/drawing/2014/main" id="{0FF592BC-A0E7-4918-987D-1BA32F204936}"/>
              </a:ext>
            </a:extLst>
          </p:cNvPr>
          <p:cNvGrpSpPr/>
          <p:nvPr/>
        </p:nvGrpSpPr>
        <p:grpSpPr>
          <a:xfrm>
            <a:off x="7881163" y="4255319"/>
            <a:ext cx="260754" cy="317886"/>
            <a:chOff x="15759151" y="8302288"/>
            <a:chExt cx="521508" cy="635771"/>
          </a:xfrm>
        </p:grpSpPr>
        <p:sp>
          <p:nvSpPr>
            <p:cNvPr id="708" name="Line 217">
              <a:extLst>
                <a:ext uri="{FF2B5EF4-FFF2-40B4-BE49-F238E27FC236}">
                  <a16:creationId xmlns:a16="http://schemas.microsoft.com/office/drawing/2014/main" id="{A8E417B7-E363-482E-9AE5-7B38BB11CA35}"/>
                </a:ext>
              </a:extLst>
            </p:cNvPr>
            <p:cNvSpPr>
              <a:spLocks noChangeShapeType="1"/>
            </p:cNvSpPr>
            <p:nvPr/>
          </p:nvSpPr>
          <p:spPr bwMode="auto">
            <a:xfrm>
              <a:off x="15817747" y="8489798"/>
              <a:ext cx="2931" cy="445332"/>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09" name="Line 218">
              <a:extLst>
                <a:ext uri="{FF2B5EF4-FFF2-40B4-BE49-F238E27FC236}">
                  <a16:creationId xmlns:a16="http://schemas.microsoft.com/office/drawing/2014/main" id="{3482B35B-8127-407A-B17A-641D8527AF17}"/>
                </a:ext>
              </a:extLst>
            </p:cNvPr>
            <p:cNvSpPr>
              <a:spLocks noChangeShapeType="1"/>
            </p:cNvSpPr>
            <p:nvPr/>
          </p:nvSpPr>
          <p:spPr bwMode="auto">
            <a:xfrm>
              <a:off x="16219134" y="8302290"/>
              <a:ext cx="2929" cy="445332"/>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10" name="Line 219">
              <a:extLst>
                <a:ext uri="{FF2B5EF4-FFF2-40B4-BE49-F238E27FC236}">
                  <a16:creationId xmlns:a16="http://schemas.microsoft.com/office/drawing/2014/main" id="{4CBB4A05-31EE-4666-9C1F-B267FA8D3BB0}"/>
                </a:ext>
              </a:extLst>
            </p:cNvPr>
            <p:cNvSpPr>
              <a:spLocks noChangeShapeType="1"/>
            </p:cNvSpPr>
            <p:nvPr/>
          </p:nvSpPr>
          <p:spPr bwMode="auto">
            <a:xfrm>
              <a:off x="16016975" y="8680235"/>
              <a:ext cx="2931" cy="25782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11" name="Line 220">
              <a:extLst>
                <a:ext uri="{FF2B5EF4-FFF2-40B4-BE49-F238E27FC236}">
                  <a16:creationId xmlns:a16="http://schemas.microsoft.com/office/drawing/2014/main" id="{85405E09-34F0-4013-9931-68868DC06842}"/>
                </a:ext>
              </a:extLst>
            </p:cNvPr>
            <p:cNvSpPr>
              <a:spLocks noChangeShapeType="1"/>
            </p:cNvSpPr>
            <p:nvPr/>
          </p:nvSpPr>
          <p:spPr bwMode="auto">
            <a:xfrm>
              <a:off x="16016975" y="8302290"/>
              <a:ext cx="2931" cy="257824"/>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12" name="Freeform 221">
              <a:extLst>
                <a:ext uri="{FF2B5EF4-FFF2-40B4-BE49-F238E27FC236}">
                  <a16:creationId xmlns:a16="http://schemas.microsoft.com/office/drawing/2014/main" id="{9A7B9741-8FC5-4428-887F-93F9FADD93C7}"/>
                </a:ext>
              </a:extLst>
            </p:cNvPr>
            <p:cNvSpPr>
              <a:spLocks noChangeArrowheads="1"/>
            </p:cNvSpPr>
            <p:nvPr/>
          </p:nvSpPr>
          <p:spPr bwMode="auto">
            <a:xfrm>
              <a:off x="15759151" y="8372607"/>
              <a:ext cx="120124" cy="120122"/>
            </a:xfrm>
            <a:custGeom>
              <a:avLst/>
              <a:gdLst>
                <a:gd name="T0" fmla="*/ 179 w 180"/>
                <a:gd name="T1" fmla="*/ 90 h 180"/>
                <a:gd name="T2" fmla="*/ 179 w 180"/>
                <a:gd name="T3" fmla="*/ 90 h 180"/>
                <a:gd name="T4" fmla="*/ 89 w 180"/>
                <a:gd name="T5" fmla="*/ 179 h 180"/>
                <a:gd name="T6" fmla="*/ 0 w 180"/>
                <a:gd name="T7" fmla="*/ 90 h 180"/>
                <a:gd name="T8" fmla="*/ 89 w 180"/>
                <a:gd name="T9" fmla="*/ 0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134"/>
                    <a:pt x="142" y="179"/>
                    <a:pt x="89" y="179"/>
                  </a:cubicBezTo>
                  <a:cubicBezTo>
                    <a:pt x="37" y="179"/>
                    <a:pt x="0" y="134"/>
                    <a:pt x="0" y="90"/>
                  </a:cubicBezTo>
                  <a:cubicBezTo>
                    <a:pt x="0" y="37"/>
                    <a:pt x="37" y="0"/>
                    <a:pt x="89" y="0"/>
                  </a:cubicBezTo>
                  <a:cubicBezTo>
                    <a:pt x="142" y="0"/>
                    <a:pt x="179" y="37"/>
                    <a:pt x="179" y="9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713" name="Freeform 222">
              <a:extLst>
                <a:ext uri="{FF2B5EF4-FFF2-40B4-BE49-F238E27FC236}">
                  <a16:creationId xmlns:a16="http://schemas.microsoft.com/office/drawing/2014/main" id="{8ECD375E-5A75-4CCE-94AF-4A10723E6230}"/>
                </a:ext>
              </a:extLst>
            </p:cNvPr>
            <p:cNvSpPr>
              <a:spLocks noChangeArrowheads="1"/>
            </p:cNvSpPr>
            <p:nvPr/>
          </p:nvSpPr>
          <p:spPr bwMode="auto">
            <a:xfrm>
              <a:off x="16154677" y="8747622"/>
              <a:ext cx="125982" cy="120122"/>
            </a:xfrm>
            <a:custGeom>
              <a:avLst/>
              <a:gdLst>
                <a:gd name="T0" fmla="*/ 187 w 188"/>
                <a:gd name="T1" fmla="*/ 89 h 180"/>
                <a:gd name="T2" fmla="*/ 187 w 188"/>
                <a:gd name="T3" fmla="*/ 89 h 180"/>
                <a:gd name="T4" fmla="*/ 97 w 188"/>
                <a:gd name="T5" fmla="*/ 179 h 180"/>
                <a:gd name="T6" fmla="*/ 0 w 188"/>
                <a:gd name="T7" fmla="*/ 89 h 180"/>
                <a:gd name="T8" fmla="*/ 97 w 188"/>
                <a:gd name="T9" fmla="*/ 0 h 180"/>
                <a:gd name="T10" fmla="*/ 187 w 188"/>
                <a:gd name="T11" fmla="*/ 89 h 180"/>
              </a:gdLst>
              <a:ahLst/>
              <a:cxnLst>
                <a:cxn ang="0">
                  <a:pos x="T0" y="T1"/>
                </a:cxn>
                <a:cxn ang="0">
                  <a:pos x="T2" y="T3"/>
                </a:cxn>
                <a:cxn ang="0">
                  <a:pos x="T4" y="T5"/>
                </a:cxn>
                <a:cxn ang="0">
                  <a:pos x="T6" y="T7"/>
                </a:cxn>
                <a:cxn ang="0">
                  <a:pos x="T8" y="T9"/>
                </a:cxn>
                <a:cxn ang="0">
                  <a:pos x="T10" y="T11"/>
                </a:cxn>
              </a:cxnLst>
              <a:rect l="0" t="0" r="r" b="b"/>
              <a:pathLst>
                <a:path w="188" h="180">
                  <a:moveTo>
                    <a:pt x="187" y="89"/>
                  </a:moveTo>
                  <a:lnTo>
                    <a:pt x="187" y="89"/>
                  </a:lnTo>
                  <a:cubicBezTo>
                    <a:pt x="187" y="141"/>
                    <a:pt x="142" y="179"/>
                    <a:pt x="97" y="179"/>
                  </a:cubicBezTo>
                  <a:cubicBezTo>
                    <a:pt x="45" y="179"/>
                    <a:pt x="0" y="141"/>
                    <a:pt x="0" y="89"/>
                  </a:cubicBezTo>
                  <a:cubicBezTo>
                    <a:pt x="0" y="37"/>
                    <a:pt x="45" y="0"/>
                    <a:pt x="97" y="0"/>
                  </a:cubicBezTo>
                  <a:cubicBezTo>
                    <a:pt x="142" y="0"/>
                    <a:pt x="187" y="37"/>
                    <a:pt x="187" y="8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714" name="Freeform 223">
              <a:extLst>
                <a:ext uri="{FF2B5EF4-FFF2-40B4-BE49-F238E27FC236}">
                  <a16:creationId xmlns:a16="http://schemas.microsoft.com/office/drawing/2014/main" id="{B430CD64-A333-4EDA-993D-48EEB95B17D2}"/>
                </a:ext>
              </a:extLst>
            </p:cNvPr>
            <p:cNvSpPr>
              <a:spLocks noChangeArrowheads="1"/>
            </p:cNvSpPr>
            <p:nvPr/>
          </p:nvSpPr>
          <p:spPr bwMode="auto">
            <a:xfrm>
              <a:off x="15955451" y="8560114"/>
              <a:ext cx="120122" cy="120122"/>
            </a:xfrm>
            <a:custGeom>
              <a:avLst/>
              <a:gdLst>
                <a:gd name="T0" fmla="*/ 180 w 181"/>
                <a:gd name="T1" fmla="*/ 89 h 180"/>
                <a:gd name="T2" fmla="*/ 180 w 181"/>
                <a:gd name="T3" fmla="*/ 89 h 180"/>
                <a:gd name="T4" fmla="*/ 90 w 181"/>
                <a:gd name="T5" fmla="*/ 179 h 180"/>
                <a:gd name="T6" fmla="*/ 0 w 181"/>
                <a:gd name="T7" fmla="*/ 89 h 180"/>
                <a:gd name="T8" fmla="*/ 90 w 181"/>
                <a:gd name="T9" fmla="*/ 0 h 180"/>
                <a:gd name="T10" fmla="*/ 180 w 181"/>
                <a:gd name="T11" fmla="*/ 89 h 180"/>
              </a:gdLst>
              <a:ahLst/>
              <a:cxnLst>
                <a:cxn ang="0">
                  <a:pos x="T0" y="T1"/>
                </a:cxn>
                <a:cxn ang="0">
                  <a:pos x="T2" y="T3"/>
                </a:cxn>
                <a:cxn ang="0">
                  <a:pos x="T4" y="T5"/>
                </a:cxn>
                <a:cxn ang="0">
                  <a:pos x="T6" y="T7"/>
                </a:cxn>
                <a:cxn ang="0">
                  <a:pos x="T8" y="T9"/>
                </a:cxn>
                <a:cxn ang="0">
                  <a:pos x="T10" y="T11"/>
                </a:cxn>
              </a:cxnLst>
              <a:rect l="0" t="0" r="r" b="b"/>
              <a:pathLst>
                <a:path w="181" h="180">
                  <a:moveTo>
                    <a:pt x="180" y="89"/>
                  </a:moveTo>
                  <a:lnTo>
                    <a:pt x="180" y="89"/>
                  </a:lnTo>
                  <a:cubicBezTo>
                    <a:pt x="180" y="142"/>
                    <a:pt x="142" y="179"/>
                    <a:pt x="90" y="179"/>
                  </a:cubicBezTo>
                  <a:cubicBezTo>
                    <a:pt x="45" y="179"/>
                    <a:pt x="0" y="142"/>
                    <a:pt x="0" y="89"/>
                  </a:cubicBezTo>
                  <a:cubicBezTo>
                    <a:pt x="0" y="37"/>
                    <a:pt x="45" y="0"/>
                    <a:pt x="90" y="0"/>
                  </a:cubicBezTo>
                  <a:cubicBezTo>
                    <a:pt x="142" y="0"/>
                    <a:pt x="180" y="37"/>
                    <a:pt x="180" y="89"/>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715" name="Line 224">
              <a:extLst>
                <a:ext uri="{FF2B5EF4-FFF2-40B4-BE49-F238E27FC236}">
                  <a16:creationId xmlns:a16="http://schemas.microsoft.com/office/drawing/2014/main" id="{6FD41F2F-34F3-4B10-BC10-C90505D24EED}"/>
                </a:ext>
              </a:extLst>
            </p:cNvPr>
            <p:cNvSpPr>
              <a:spLocks noChangeShapeType="1"/>
            </p:cNvSpPr>
            <p:nvPr/>
          </p:nvSpPr>
          <p:spPr bwMode="auto">
            <a:xfrm>
              <a:off x="15817747" y="8302288"/>
              <a:ext cx="2931" cy="70317"/>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16" name="Line 225">
              <a:extLst>
                <a:ext uri="{FF2B5EF4-FFF2-40B4-BE49-F238E27FC236}">
                  <a16:creationId xmlns:a16="http://schemas.microsoft.com/office/drawing/2014/main" id="{16E09B01-B3A6-49EB-A6FD-7A14EDA2AFD4}"/>
                </a:ext>
              </a:extLst>
            </p:cNvPr>
            <p:cNvSpPr>
              <a:spLocks noChangeShapeType="1"/>
            </p:cNvSpPr>
            <p:nvPr/>
          </p:nvSpPr>
          <p:spPr bwMode="auto">
            <a:xfrm>
              <a:off x="16219134" y="8867742"/>
              <a:ext cx="2929" cy="70317"/>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grpSp>
      <p:grpSp>
        <p:nvGrpSpPr>
          <p:cNvPr id="9" name="组合 8">
            <a:extLst>
              <a:ext uri="{FF2B5EF4-FFF2-40B4-BE49-F238E27FC236}">
                <a16:creationId xmlns:a16="http://schemas.microsoft.com/office/drawing/2014/main" id="{AB321501-F9FC-46D6-9F2D-E66128E90282}"/>
              </a:ext>
            </a:extLst>
          </p:cNvPr>
          <p:cNvGrpSpPr/>
          <p:nvPr/>
        </p:nvGrpSpPr>
        <p:grpSpPr>
          <a:xfrm>
            <a:off x="7210235" y="4255320"/>
            <a:ext cx="322280" cy="316421"/>
            <a:chOff x="7210235" y="4255320"/>
            <a:chExt cx="322280" cy="316421"/>
          </a:xfrm>
        </p:grpSpPr>
        <p:sp>
          <p:nvSpPr>
            <p:cNvPr id="717" name="Line 672">
              <a:extLst>
                <a:ext uri="{FF2B5EF4-FFF2-40B4-BE49-F238E27FC236}">
                  <a16:creationId xmlns:a16="http://schemas.microsoft.com/office/drawing/2014/main" id="{7F5987BD-F11A-4011-90CC-CA90D99A6932}"/>
                </a:ext>
              </a:extLst>
            </p:cNvPr>
            <p:cNvSpPr>
              <a:spLocks noChangeShapeType="1"/>
            </p:cNvSpPr>
            <p:nvPr/>
          </p:nvSpPr>
          <p:spPr bwMode="auto">
            <a:xfrm>
              <a:off x="7372841" y="4492636"/>
              <a:ext cx="1465" cy="7910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18" name="Line 673">
              <a:extLst>
                <a:ext uri="{FF2B5EF4-FFF2-40B4-BE49-F238E27FC236}">
                  <a16:creationId xmlns:a16="http://schemas.microsoft.com/office/drawing/2014/main" id="{7DA8F637-50DD-4ABB-A01D-16667FB68D7A}"/>
                </a:ext>
              </a:extLst>
            </p:cNvPr>
            <p:cNvSpPr>
              <a:spLocks noChangeShapeType="1"/>
            </p:cNvSpPr>
            <p:nvPr/>
          </p:nvSpPr>
          <p:spPr bwMode="auto">
            <a:xfrm>
              <a:off x="7372841" y="4255320"/>
              <a:ext cx="1465" cy="7910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19" name="Line 674">
              <a:extLst>
                <a:ext uri="{FF2B5EF4-FFF2-40B4-BE49-F238E27FC236}">
                  <a16:creationId xmlns:a16="http://schemas.microsoft.com/office/drawing/2014/main" id="{7F6DEE73-5AA9-4E8B-8F4C-BC03F4D67E46}"/>
                </a:ext>
              </a:extLst>
            </p:cNvPr>
            <p:cNvSpPr>
              <a:spLocks noChangeShapeType="1"/>
            </p:cNvSpPr>
            <p:nvPr/>
          </p:nvSpPr>
          <p:spPr bwMode="auto">
            <a:xfrm flipH="1">
              <a:off x="7210235" y="4413531"/>
              <a:ext cx="84965"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20" name="Line 675">
              <a:extLst>
                <a:ext uri="{FF2B5EF4-FFF2-40B4-BE49-F238E27FC236}">
                  <a16:creationId xmlns:a16="http://schemas.microsoft.com/office/drawing/2014/main" id="{E33E5B1D-8AA8-41B8-B2FF-6357921A7360}"/>
                </a:ext>
              </a:extLst>
            </p:cNvPr>
            <p:cNvSpPr>
              <a:spLocks noChangeShapeType="1"/>
            </p:cNvSpPr>
            <p:nvPr/>
          </p:nvSpPr>
          <p:spPr bwMode="auto">
            <a:xfrm flipH="1">
              <a:off x="7450480" y="4413531"/>
              <a:ext cx="82035" cy="1465"/>
            </a:xfrm>
            <a:prstGeom prst="line">
              <a:avLst/>
            </a:prstGeom>
            <a:noFill/>
            <a:ln w="9525"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900" dirty="0">
                <a:latin typeface="Montserrat Light" charset="0"/>
              </a:endParaRPr>
            </a:p>
          </p:txBody>
        </p:sp>
        <p:sp>
          <p:nvSpPr>
            <p:cNvPr id="721" name="Freeform 676">
              <a:extLst>
                <a:ext uri="{FF2B5EF4-FFF2-40B4-BE49-F238E27FC236}">
                  <a16:creationId xmlns:a16="http://schemas.microsoft.com/office/drawing/2014/main" id="{60CC418D-6C9E-424C-B866-E09E38A5E26C}"/>
                </a:ext>
              </a:extLst>
            </p:cNvPr>
            <p:cNvSpPr>
              <a:spLocks noChangeArrowheads="1"/>
            </p:cNvSpPr>
            <p:nvPr/>
          </p:nvSpPr>
          <p:spPr bwMode="auto">
            <a:xfrm>
              <a:off x="7254182" y="4294872"/>
              <a:ext cx="238781" cy="238781"/>
            </a:xfrm>
            <a:custGeom>
              <a:avLst/>
              <a:gdLst>
                <a:gd name="T0" fmla="*/ 717 w 718"/>
                <a:gd name="T1" fmla="*/ 358 h 718"/>
                <a:gd name="T2" fmla="*/ 717 w 718"/>
                <a:gd name="T3" fmla="*/ 358 h 718"/>
                <a:gd name="T4" fmla="*/ 359 w 718"/>
                <a:gd name="T5" fmla="*/ 0 h 718"/>
                <a:gd name="T6" fmla="*/ 0 w 718"/>
                <a:gd name="T7" fmla="*/ 358 h 718"/>
                <a:gd name="T8" fmla="*/ 359 w 718"/>
                <a:gd name="T9" fmla="*/ 717 h 718"/>
                <a:gd name="T10" fmla="*/ 717 w 718"/>
                <a:gd name="T11" fmla="*/ 358 h 718"/>
              </a:gdLst>
              <a:ahLst/>
              <a:cxnLst>
                <a:cxn ang="0">
                  <a:pos x="T0" y="T1"/>
                </a:cxn>
                <a:cxn ang="0">
                  <a:pos x="T2" y="T3"/>
                </a:cxn>
                <a:cxn ang="0">
                  <a:pos x="T4" y="T5"/>
                </a:cxn>
                <a:cxn ang="0">
                  <a:pos x="T6" y="T7"/>
                </a:cxn>
                <a:cxn ang="0">
                  <a:pos x="T8" y="T9"/>
                </a:cxn>
                <a:cxn ang="0">
                  <a:pos x="T10" y="T11"/>
                </a:cxn>
              </a:cxnLst>
              <a:rect l="0" t="0" r="r" b="b"/>
              <a:pathLst>
                <a:path w="718" h="718">
                  <a:moveTo>
                    <a:pt x="717" y="358"/>
                  </a:moveTo>
                  <a:lnTo>
                    <a:pt x="717" y="358"/>
                  </a:lnTo>
                  <a:cubicBezTo>
                    <a:pt x="717" y="157"/>
                    <a:pt x="553" y="0"/>
                    <a:pt x="359" y="0"/>
                  </a:cubicBezTo>
                  <a:cubicBezTo>
                    <a:pt x="157" y="0"/>
                    <a:pt x="0" y="157"/>
                    <a:pt x="0" y="358"/>
                  </a:cubicBezTo>
                  <a:cubicBezTo>
                    <a:pt x="0" y="560"/>
                    <a:pt x="157" y="717"/>
                    <a:pt x="359" y="717"/>
                  </a:cubicBezTo>
                  <a:cubicBezTo>
                    <a:pt x="553" y="717"/>
                    <a:pt x="717" y="560"/>
                    <a:pt x="717" y="358"/>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grpSp>
      <p:sp>
        <p:nvSpPr>
          <p:cNvPr id="722" name="Freeform 677">
            <a:extLst>
              <a:ext uri="{FF2B5EF4-FFF2-40B4-BE49-F238E27FC236}">
                <a16:creationId xmlns:a16="http://schemas.microsoft.com/office/drawing/2014/main" id="{834E963D-B941-4568-949B-EA672136F474}"/>
              </a:ext>
            </a:extLst>
          </p:cNvPr>
          <p:cNvSpPr>
            <a:spLocks noChangeArrowheads="1"/>
          </p:cNvSpPr>
          <p:nvPr/>
        </p:nvSpPr>
        <p:spPr bwMode="auto">
          <a:xfrm>
            <a:off x="8478847" y="4242136"/>
            <a:ext cx="339859" cy="339859"/>
          </a:xfrm>
          <a:custGeom>
            <a:avLst/>
            <a:gdLst>
              <a:gd name="T0" fmla="*/ 843 w 1024"/>
              <a:gd name="T1" fmla="*/ 187 h 1024"/>
              <a:gd name="T2" fmla="*/ 843 w 1024"/>
              <a:gd name="T3" fmla="*/ 187 h 1024"/>
              <a:gd name="T4" fmla="*/ 843 w 1024"/>
              <a:gd name="T5" fmla="*/ 844 h 1024"/>
              <a:gd name="T6" fmla="*/ 187 w 1024"/>
              <a:gd name="T7" fmla="*/ 844 h 1024"/>
              <a:gd name="T8" fmla="*/ 187 w 1024"/>
              <a:gd name="T9" fmla="*/ 187 h 1024"/>
              <a:gd name="T10" fmla="*/ 843 w 1024"/>
              <a:gd name="T11" fmla="*/ 187 h 1024"/>
            </a:gdLst>
            <a:ahLst/>
            <a:cxnLst>
              <a:cxn ang="0">
                <a:pos x="T0" y="T1"/>
              </a:cxn>
              <a:cxn ang="0">
                <a:pos x="T2" y="T3"/>
              </a:cxn>
              <a:cxn ang="0">
                <a:pos x="T4" y="T5"/>
              </a:cxn>
              <a:cxn ang="0">
                <a:pos x="T6" y="T7"/>
              </a:cxn>
              <a:cxn ang="0">
                <a:pos x="T8" y="T9"/>
              </a:cxn>
              <a:cxn ang="0">
                <a:pos x="T10" y="T11"/>
              </a:cxn>
            </a:cxnLst>
            <a:rect l="0" t="0" r="r" b="b"/>
            <a:pathLst>
              <a:path w="1024" h="1024">
                <a:moveTo>
                  <a:pt x="843" y="187"/>
                </a:moveTo>
                <a:lnTo>
                  <a:pt x="843" y="187"/>
                </a:lnTo>
                <a:cubicBezTo>
                  <a:pt x="1023" y="366"/>
                  <a:pt x="1023" y="665"/>
                  <a:pt x="843" y="844"/>
                </a:cubicBezTo>
                <a:cubicBezTo>
                  <a:pt x="664" y="1023"/>
                  <a:pt x="366" y="1023"/>
                  <a:pt x="187" y="844"/>
                </a:cubicBezTo>
                <a:cubicBezTo>
                  <a:pt x="0" y="665"/>
                  <a:pt x="0" y="366"/>
                  <a:pt x="187" y="187"/>
                </a:cubicBezTo>
                <a:cubicBezTo>
                  <a:pt x="366" y="0"/>
                  <a:pt x="664" y="0"/>
                  <a:pt x="843" y="187"/>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723" name="Freeform 678">
            <a:extLst>
              <a:ext uri="{FF2B5EF4-FFF2-40B4-BE49-F238E27FC236}">
                <a16:creationId xmlns:a16="http://schemas.microsoft.com/office/drawing/2014/main" id="{E91F08A0-E9FD-43C1-867B-99A33631D183}"/>
              </a:ext>
            </a:extLst>
          </p:cNvPr>
          <p:cNvSpPr>
            <a:spLocks noChangeArrowheads="1"/>
          </p:cNvSpPr>
          <p:nvPr/>
        </p:nvSpPr>
        <p:spPr bwMode="auto">
          <a:xfrm>
            <a:off x="8522794" y="4287549"/>
            <a:ext cx="253430" cy="253429"/>
          </a:xfrm>
          <a:custGeom>
            <a:avLst/>
            <a:gdLst>
              <a:gd name="T0" fmla="*/ 627 w 763"/>
              <a:gd name="T1" fmla="*/ 134 h 762"/>
              <a:gd name="T2" fmla="*/ 627 w 763"/>
              <a:gd name="T3" fmla="*/ 134 h 762"/>
              <a:gd name="T4" fmla="*/ 627 w 763"/>
              <a:gd name="T5" fmla="*/ 627 h 762"/>
              <a:gd name="T6" fmla="*/ 135 w 763"/>
              <a:gd name="T7" fmla="*/ 627 h 762"/>
              <a:gd name="T8" fmla="*/ 135 w 763"/>
              <a:gd name="T9" fmla="*/ 134 h 762"/>
              <a:gd name="T10" fmla="*/ 627 w 763"/>
              <a:gd name="T11" fmla="*/ 134 h 762"/>
            </a:gdLst>
            <a:ahLst/>
            <a:cxnLst>
              <a:cxn ang="0">
                <a:pos x="T0" y="T1"/>
              </a:cxn>
              <a:cxn ang="0">
                <a:pos x="T2" y="T3"/>
              </a:cxn>
              <a:cxn ang="0">
                <a:pos x="T4" y="T5"/>
              </a:cxn>
              <a:cxn ang="0">
                <a:pos x="T6" y="T7"/>
              </a:cxn>
              <a:cxn ang="0">
                <a:pos x="T8" y="T9"/>
              </a:cxn>
              <a:cxn ang="0">
                <a:pos x="T10" y="T11"/>
              </a:cxn>
            </a:cxnLst>
            <a:rect l="0" t="0" r="r" b="b"/>
            <a:pathLst>
              <a:path w="763" h="762">
                <a:moveTo>
                  <a:pt x="627" y="134"/>
                </a:moveTo>
                <a:lnTo>
                  <a:pt x="627" y="134"/>
                </a:lnTo>
                <a:cubicBezTo>
                  <a:pt x="762" y="268"/>
                  <a:pt x="762" y="492"/>
                  <a:pt x="627" y="627"/>
                </a:cubicBezTo>
                <a:cubicBezTo>
                  <a:pt x="485" y="761"/>
                  <a:pt x="269" y="761"/>
                  <a:pt x="135" y="627"/>
                </a:cubicBezTo>
                <a:cubicBezTo>
                  <a:pt x="0" y="492"/>
                  <a:pt x="0" y="268"/>
                  <a:pt x="135" y="134"/>
                </a:cubicBezTo>
                <a:cubicBezTo>
                  <a:pt x="269" y="0"/>
                  <a:pt x="485" y="0"/>
                  <a:pt x="627" y="134"/>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724" name="Freeform 679">
            <a:extLst>
              <a:ext uri="{FF2B5EF4-FFF2-40B4-BE49-F238E27FC236}">
                <a16:creationId xmlns:a16="http://schemas.microsoft.com/office/drawing/2014/main" id="{A495AB8F-9096-43C1-B280-D87FDBB715BB}"/>
              </a:ext>
            </a:extLst>
          </p:cNvPr>
          <p:cNvSpPr>
            <a:spLocks noChangeArrowheads="1"/>
          </p:cNvSpPr>
          <p:nvPr/>
        </p:nvSpPr>
        <p:spPr bwMode="auto">
          <a:xfrm>
            <a:off x="8568207" y="4331496"/>
            <a:ext cx="164070" cy="164070"/>
          </a:xfrm>
          <a:custGeom>
            <a:avLst/>
            <a:gdLst>
              <a:gd name="T0" fmla="*/ 403 w 493"/>
              <a:gd name="T1" fmla="*/ 90 h 494"/>
              <a:gd name="T2" fmla="*/ 403 w 493"/>
              <a:gd name="T3" fmla="*/ 90 h 494"/>
              <a:gd name="T4" fmla="*/ 403 w 493"/>
              <a:gd name="T5" fmla="*/ 403 h 494"/>
              <a:gd name="T6" fmla="*/ 82 w 493"/>
              <a:gd name="T7" fmla="*/ 403 h 494"/>
              <a:gd name="T8" fmla="*/ 82 w 493"/>
              <a:gd name="T9" fmla="*/ 90 h 494"/>
              <a:gd name="T10" fmla="*/ 403 w 493"/>
              <a:gd name="T11" fmla="*/ 90 h 494"/>
            </a:gdLst>
            <a:ahLst/>
            <a:cxnLst>
              <a:cxn ang="0">
                <a:pos x="T0" y="T1"/>
              </a:cxn>
              <a:cxn ang="0">
                <a:pos x="T2" y="T3"/>
              </a:cxn>
              <a:cxn ang="0">
                <a:pos x="T4" y="T5"/>
              </a:cxn>
              <a:cxn ang="0">
                <a:pos x="T6" y="T7"/>
              </a:cxn>
              <a:cxn ang="0">
                <a:pos x="T8" y="T9"/>
              </a:cxn>
              <a:cxn ang="0">
                <a:pos x="T10" y="T11"/>
              </a:cxn>
            </a:cxnLst>
            <a:rect l="0" t="0" r="r" b="b"/>
            <a:pathLst>
              <a:path w="493" h="494">
                <a:moveTo>
                  <a:pt x="403" y="90"/>
                </a:moveTo>
                <a:lnTo>
                  <a:pt x="403" y="90"/>
                </a:lnTo>
                <a:cubicBezTo>
                  <a:pt x="492" y="172"/>
                  <a:pt x="492" y="313"/>
                  <a:pt x="403" y="403"/>
                </a:cubicBezTo>
                <a:cubicBezTo>
                  <a:pt x="313" y="493"/>
                  <a:pt x="171" y="493"/>
                  <a:pt x="82" y="403"/>
                </a:cubicBezTo>
                <a:cubicBezTo>
                  <a:pt x="0" y="313"/>
                  <a:pt x="0" y="172"/>
                  <a:pt x="82" y="90"/>
                </a:cubicBezTo>
                <a:cubicBezTo>
                  <a:pt x="171" y="0"/>
                  <a:pt x="313" y="0"/>
                  <a:pt x="403" y="90"/>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725" name="Freeform 680">
            <a:extLst>
              <a:ext uri="{FF2B5EF4-FFF2-40B4-BE49-F238E27FC236}">
                <a16:creationId xmlns:a16="http://schemas.microsoft.com/office/drawing/2014/main" id="{4332BE5E-7F1C-4607-8E1D-C2DCD5DC8CED}"/>
              </a:ext>
            </a:extLst>
          </p:cNvPr>
          <p:cNvSpPr>
            <a:spLocks noChangeArrowheads="1"/>
          </p:cNvSpPr>
          <p:nvPr/>
        </p:nvSpPr>
        <p:spPr bwMode="auto">
          <a:xfrm>
            <a:off x="8610689" y="4373977"/>
            <a:ext cx="77641" cy="77641"/>
          </a:xfrm>
          <a:custGeom>
            <a:avLst/>
            <a:gdLst>
              <a:gd name="T0" fmla="*/ 194 w 232"/>
              <a:gd name="T1" fmla="*/ 45 h 232"/>
              <a:gd name="T2" fmla="*/ 194 w 232"/>
              <a:gd name="T3" fmla="*/ 45 h 232"/>
              <a:gd name="T4" fmla="*/ 194 w 232"/>
              <a:gd name="T5" fmla="*/ 194 h 232"/>
              <a:gd name="T6" fmla="*/ 44 w 232"/>
              <a:gd name="T7" fmla="*/ 194 h 232"/>
              <a:gd name="T8" fmla="*/ 44 w 232"/>
              <a:gd name="T9" fmla="*/ 45 h 232"/>
              <a:gd name="T10" fmla="*/ 194 w 232"/>
              <a:gd name="T11" fmla="*/ 45 h 232"/>
            </a:gdLst>
            <a:ahLst/>
            <a:cxnLst>
              <a:cxn ang="0">
                <a:pos x="T0" y="T1"/>
              </a:cxn>
              <a:cxn ang="0">
                <a:pos x="T2" y="T3"/>
              </a:cxn>
              <a:cxn ang="0">
                <a:pos x="T4" y="T5"/>
              </a:cxn>
              <a:cxn ang="0">
                <a:pos x="T6" y="T7"/>
              </a:cxn>
              <a:cxn ang="0">
                <a:pos x="T8" y="T9"/>
              </a:cxn>
              <a:cxn ang="0">
                <a:pos x="T10" y="T11"/>
              </a:cxn>
            </a:cxnLst>
            <a:rect l="0" t="0" r="r" b="b"/>
            <a:pathLst>
              <a:path w="232" h="232">
                <a:moveTo>
                  <a:pt x="194" y="45"/>
                </a:moveTo>
                <a:lnTo>
                  <a:pt x="194" y="45"/>
                </a:lnTo>
                <a:cubicBezTo>
                  <a:pt x="231" y="82"/>
                  <a:pt x="231" y="149"/>
                  <a:pt x="194" y="194"/>
                </a:cubicBezTo>
                <a:cubicBezTo>
                  <a:pt x="149" y="231"/>
                  <a:pt x="82" y="231"/>
                  <a:pt x="44" y="194"/>
                </a:cubicBezTo>
                <a:cubicBezTo>
                  <a:pt x="0" y="149"/>
                  <a:pt x="0" y="82"/>
                  <a:pt x="44" y="45"/>
                </a:cubicBezTo>
                <a:cubicBezTo>
                  <a:pt x="82" y="0"/>
                  <a:pt x="149" y="0"/>
                  <a:pt x="194" y="45"/>
                </a:cubicBezTo>
              </a:path>
            </a:pathLst>
          </a:custGeom>
          <a:noFill/>
          <a:ln w="9525"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dirty="0">
              <a:latin typeface="Montserrat Light" charset="0"/>
            </a:endParaRPr>
          </a:p>
        </p:txBody>
      </p:sp>
      <p:sp>
        <p:nvSpPr>
          <p:cNvPr id="726" name="文本框 725">
            <a:extLst>
              <a:ext uri="{FF2B5EF4-FFF2-40B4-BE49-F238E27FC236}">
                <a16:creationId xmlns:a16="http://schemas.microsoft.com/office/drawing/2014/main" id="{F888F566-3A1B-49AE-B0F2-0693AF5598E5}"/>
              </a:ext>
            </a:extLst>
          </p:cNvPr>
          <p:cNvSpPr txBox="1"/>
          <p:nvPr/>
        </p:nvSpPr>
        <p:spPr>
          <a:xfrm>
            <a:off x="911810" y="217899"/>
            <a:ext cx="6418745" cy="707886"/>
          </a:xfrm>
          <a:prstGeom prst="rect">
            <a:avLst/>
          </a:prstGeom>
          <a:noFill/>
        </p:spPr>
        <p:txBody>
          <a:bodyPr wrap="none" rtlCol="0">
            <a:spAutoFit/>
          </a:bodyPr>
          <a:lstStyle/>
          <a:p>
            <a:r>
              <a:rPr lang="zh-CN" altLang="en-US" sz="4000" b="1" dirty="0">
                <a:latin typeface="+mj-ea"/>
                <a:ea typeface="+mj-ea"/>
              </a:rPr>
              <a:t>这些</a:t>
            </a:r>
            <a:r>
              <a:rPr lang="en-US" altLang="zh-CN" sz="4000" b="1" dirty="0">
                <a:latin typeface="+mj-ea"/>
                <a:ea typeface="+mj-ea"/>
              </a:rPr>
              <a:t>Icon</a:t>
            </a:r>
            <a:r>
              <a:rPr lang="zh-CN" altLang="en-US" sz="4000" b="1" dirty="0">
                <a:latin typeface="+mj-ea"/>
                <a:ea typeface="+mj-ea"/>
              </a:rPr>
              <a:t>均可变换线条粗细</a:t>
            </a:r>
          </a:p>
        </p:txBody>
      </p:sp>
    </p:spTree>
    <p:extLst>
      <p:ext uri="{BB962C8B-B14F-4D97-AF65-F5344CB8AC3E}">
        <p14:creationId xmlns:p14="http://schemas.microsoft.com/office/powerpoint/2010/main" val="41554125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87" descr="iPhone6_mockup_front_white.png">
            <a:extLst>
              <a:ext uri="{FF2B5EF4-FFF2-40B4-BE49-F238E27FC236}">
                <a16:creationId xmlns:a16="http://schemas.microsoft.com/office/drawing/2014/main" id="{99F3457E-87E1-4E9F-B0E8-50B074FD8B2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74892" y="1189975"/>
            <a:ext cx="2862867" cy="4478051"/>
          </a:xfrm>
          <a:prstGeom prst="rect">
            <a:avLst/>
          </a:prstGeom>
        </p:spPr>
      </p:pic>
      <p:grpSp>
        <p:nvGrpSpPr>
          <p:cNvPr id="46" name="Gruppieren 33">
            <a:extLst>
              <a:ext uri="{FF2B5EF4-FFF2-40B4-BE49-F238E27FC236}">
                <a16:creationId xmlns:a16="http://schemas.microsoft.com/office/drawing/2014/main" id="{75B75293-489A-477D-A27B-4C1F626DF043}"/>
              </a:ext>
            </a:extLst>
          </p:cNvPr>
          <p:cNvGrpSpPr/>
          <p:nvPr/>
        </p:nvGrpSpPr>
        <p:grpSpPr>
          <a:xfrm>
            <a:off x="6533369" y="800505"/>
            <a:ext cx="3852125" cy="6560415"/>
            <a:chOff x="8907399" y="3653623"/>
            <a:chExt cx="6110064" cy="10405828"/>
          </a:xfrm>
        </p:grpSpPr>
        <p:pic>
          <p:nvPicPr>
            <p:cNvPr id="47" name="Shape 1785">
              <a:extLst>
                <a:ext uri="{FF2B5EF4-FFF2-40B4-BE49-F238E27FC236}">
                  <a16:creationId xmlns:a16="http://schemas.microsoft.com/office/drawing/2014/main" id="{8FCEC163-549C-48D4-9B7F-6431908D2D69}"/>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907399" y="3653623"/>
              <a:ext cx="6110064" cy="10405828"/>
            </a:xfrm>
            <a:prstGeom prst="rect">
              <a:avLst/>
            </a:prstGeom>
            <a:noFill/>
            <a:ln>
              <a:noFill/>
            </a:ln>
          </p:spPr>
        </p:pic>
        <p:sp>
          <p:nvSpPr>
            <p:cNvPr id="48" name="Rechteck 38">
              <a:extLst>
                <a:ext uri="{FF2B5EF4-FFF2-40B4-BE49-F238E27FC236}">
                  <a16:creationId xmlns:a16="http://schemas.microsoft.com/office/drawing/2014/main" id="{2CC0E086-803E-4F41-8196-13487F4790FE}"/>
                </a:ext>
              </a:extLst>
            </p:cNvPr>
            <p:cNvSpPr/>
            <p:nvPr/>
          </p:nvSpPr>
          <p:spPr>
            <a:xfrm rot="5400000">
              <a:off x="8835101" y="5452853"/>
              <a:ext cx="6280968" cy="472380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p>
          </p:txBody>
        </p:sp>
      </p:grpSp>
      <p:sp>
        <p:nvSpPr>
          <p:cNvPr id="6" name="文本框 5">
            <a:extLst>
              <a:ext uri="{FF2B5EF4-FFF2-40B4-BE49-F238E27FC236}">
                <a16:creationId xmlns:a16="http://schemas.microsoft.com/office/drawing/2014/main" id="{0E88B85F-35B6-493C-A967-92EEACF42EE0}"/>
              </a:ext>
            </a:extLst>
          </p:cNvPr>
          <p:cNvSpPr txBox="1"/>
          <p:nvPr/>
        </p:nvSpPr>
        <p:spPr>
          <a:xfrm>
            <a:off x="911810" y="217899"/>
            <a:ext cx="1210588" cy="707886"/>
          </a:xfrm>
          <a:prstGeom prst="rect">
            <a:avLst/>
          </a:prstGeom>
          <a:noFill/>
        </p:spPr>
        <p:txBody>
          <a:bodyPr wrap="none" rtlCol="0">
            <a:spAutoFit/>
          </a:bodyPr>
          <a:lstStyle/>
          <a:p>
            <a:r>
              <a:rPr lang="zh-CN" altLang="en-US" sz="4000" b="1" dirty="0">
                <a:latin typeface="+mj-ea"/>
                <a:ea typeface="+mj-ea"/>
              </a:rPr>
              <a:t>样机</a:t>
            </a:r>
          </a:p>
        </p:txBody>
      </p:sp>
    </p:spTree>
    <p:extLst>
      <p:ext uri="{BB962C8B-B14F-4D97-AF65-F5344CB8AC3E}">
        <p14:creationId xmlns:p14="http://schemas.microsoft.com/office/powerpoint/2010/main" val="9752429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4" name="iMac Device"/>
          <p:cNvGrpSpPr/>
          <p:nvPr/>
        </p:nvGrpSpPr>
        <p:grpSpPr>
          <a:xfrm>
            <a:off x="953382" y="1757359"/>
            <a:ext cx="5348726" cy="4307842"/>
            <a:chOff x="4300539" y="1984376"/>
            <a:chExt cx="3589338" cy="2890838"/>
          </a:xfrm>
        </p:grpSpPr>
        <p:sp>
          <p:nvSpPr>
            <p:cNvPr id="5" name="Freeform 5"/>
            <p:cNvSpPr>
              <a:spLocks/>
            </p:cNvSpPr>
            <p:nvPr/>
          </p:nvSpPr>
          <p:spPr bwMode="auto">
            <a:xfrm>
              <a:off x="4300539" y="1984376"/>
              <a:ext cx="3589338" cy="2170113"/>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 name="Freeform 6"/>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close/>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close/>
                </a:path>
              </a:pathLst>
            </a:custGeom>
            <a:solidFill>
              <a:srgbClr val="0C0D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 name="Freeform 7"/>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 name="Rectangle 8"/>
            <p:cNvSpPr>
              <a:spLocks noChangeArrowheads="1"/>
            </p:cNvSpPr>
            <p:nvPr/>
          </p:nvSpPr>
          <p:spPr bwMode="auto">
            <a:xfrm>
              <a:off x="4456114" y="2147889"/>
              <a:ext cx="3278188" cy="1841500"/>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Freeform 9"/>
            <p:cNvSpPr>
              <a:spLocks/>
            </p:cNvSpPr>
            <p:nvPr/>
          </p:nvSpPr>
          <p:spPr bwMode="auto">
            <a:xfrm>
              <a:off x="5484814" y="4826001"/>
              <a:ext cx="1208088" cy="49213"/>
            </a:xfrm>
            <a:custGeom>
              <a:avLst/>
              <a:gdLst>
                <a:gd name="T0" fmla="*/ 852 w 854"/>
                <a:gd name="T1" fmla="*/ 24 h 35"/>
                <a:gd name="T2" fmla="*/ 478 w 854"/>
                <a:gd name="T3" fmla="*/ 5 h 35"/>
                <a:gd name="T4" fmla="*/ 478 w 854"/>
                <a:gd name="T5" fmla="*/ 0 h 35"/>
                <a:gd name="T6" fmla="*/ 427 w 854"/>
                <a:gd name="T7" fmla="*/ 3 h 35"/>
                <a:gd name="T8" fmla="*/ 375 w 854"/>
                <a:gd name="T9" fmla="*/ 0 h 35"/>
                <a:gd name="T10" fmla="*/ 375 w 854"/>
                <a:gd name="T11" fmla="*/ 5 h 35"/>
                <a:gd name="T12" fmla="*/ 1 w 854"/>
                <a:gd name="T13" fmla="*/ 24 h 35"/>
                <a:gd name="T14" fmla="*/ 24 w 854"/>
                <a:gd name="T15" fmla="*/ 35 h 35"/>
                <a:gd name="T16" fmla="*/ 375 w 854"/>
                <a:gd name="T17" fmla="*/ 35 h 35"/>
                <a:gd name="T18" fmla="*/ 478 w 854"/>
                <a:gd name="T19" fmla="*/ 35 h 35"/>
                <a:gd name="T20" fmla="*/ 829 w 854"/>
                <a:gd name="T21" fmla="*/ 35 h 35"/>
                <a:gd name="T22" fmla="*/ 852 w 854"/>
                <a:gd name="T2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4" h="35">
                  <a:moveTo>
                    <a:pt x="852" y="24"/>
                  </a:moveTo>
                  <a:cubicBezTo>
                    <a:pt x="478" y="5"/>
                    <a:pt x="478" y="5"/>
                    <a:pt x="478" y="5"/>
                  </a:cubicBezTo>
                  <a:cubicBezTo>
                    <a:pt x="478" y="0"/>
                    <a:pt x="478" y="0"/>
                    <a:pt x="478" y="0"/>
                  </a:cubicBezTo>
                  <a:cubicBezTo>
                    <a:pt x="427" y="3"/>
                    <a:pt x="427" y="3"/>
                    <a:pt x="427" y="3"/>
                  </a:cubicBezTo>
                  <a:cubicBezTo>
                    <a:pt x="375" y="0"/>
                    <a:pt x="375" y="0"/>
                    <a:pt x="375" y="0"/>
                  </a:cubicBezTo>
                  <a:cubicBezTo>
                    <a:pt x="375" y="5"/>
                    <a:pt x="375" y="5"/>
                    <a:pt x="375" y="5"/>
                  </a:cubicBezTo>
                  <a:cubicBezTo>
                    <a:pt x="1" y="24"/>
                    <a:pt x="1" y="24"/>
                    <a:pt x="1" y="24"/>
                  </a:cubicBezTo>
                  <a:cubicBezTo>
                    <a:pt x="1" y="24"/>
                    <a:pt x="0" y="35"/>
                    <a:pt x="24" y="35"/>
                  </a:cubicBezTo>
                  <a:cubicBezTo>
                    <a:pt x="41" y="35"/>
                    <a:pt x="247" y="35"/>
                    <a:pt x="375" y="35"/>
                  </a:cubicBezTo>
                  <a:cubicBezTo>
                    <a:pt x="435" y="35"/>
                    <a:pt x="478" y="35"/>
                    <a:pt x="478" y="35"/>
                  </a:cubicBezTo>
                  <a:cubicBezTo>
                    <a:pt x="606" y="35"/>
                    <a:pt x="812" y="35"/>
                    <a:pt x="829" y="35"/>
                  </a:cubicBezTo>
                  <a:cubicBezTo>
                    <a:pt x="854" y="35"/>
                    <a:pt x="852" y="24"/>
                    <a:pt x="852" y="24"/>
                  </a:cubicBez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Freeform 10"/>
            <p:cNvSpPr>
              <a:spLocks/>
            </p:cNvSpPr>
            <p:nvPr/>
          </p:nvSpPr>
          <p:spPr bwMode="auto">
            <a:xfrm>
              <a:off x="5478464" y="4446589"/>
              <a:ext cx="1219200" cy="417513"/>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Oval 11"/>
            <p:cNvSpPr>
              <a:spLocks noChangeArrowheads="1"/>
            </p:cNvSpPr>
            <p:nvPr/>
          </p:nvSpPr>
          <p:spPr bwMode="auto">
            <a:xfrm>
              <a:off x="6070602" y="2044701"/>
              <a:ext cx="49213" cy="49213"/>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 name="Oval 12"/>
            <p:cNvSpPr>
              <a:spLocks noChangeArrowheads="1"/>
            </p:cNvSpPr>
            <p:nvPr/>
          </p:nvSpPr>
          <p:spPr bwMode="auto">
            <a:xfrm>
              <a:off x="6070602" y="2041526"/>
              <a:ext cx="49213" cy="49213"/>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Oval 13"/>
            <p:cNvSpPr>
              <a:spLocks noChangeArrowheads="1"/>
            </p:cNvSpPr>
            <p:nvPr/>
          </p:nvSpPr>
          <p:spPr bwMode="auto">
            <a:xfrm>
              <a:off x="6078539" y="2049464"/>
              <a:ext cx="33338" cy="3175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Oval 14"/>
            <p:cNvSpPr>
              <a:spLocks noChangeArrowheads="1"/>
            </p:cNvSpPr>
            <p:nvPr/>
          </p:nvSpPr>
          <p:spPr bwMode="auto">
            <a:xfrm>
              <a:off x="6088064" y="2055814"/>
              <a:ext cx="15875" cy="19050"/>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Oval 15"/>
            <p:cNvSpPr>
              <a:spLocks noChangeArrowheads="1"/>
            </p:cNvSpPr>
            <p:nvPr/>
          </p:nvSpPr>
          <p:spPr bwMode="auto">
            <a:xfrm>
              <a:off x="6092827" y="2063751"/>
              <a:ext cx="4763" cy="47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16"/>
            <p:cNvSpPr>
              <a:spLocks/>
            </p:cNvSpPr>
            <p:nvPr/>
          </p:nvSpPr>
          <p:spPr bwMode="auto">
            <a:xfrm>
              <a:off x="5478464" y="4446589"/>
              <a:ext cx="985838" cy="417513"/>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7"/>
            <p:cNvSpPr>
              <a:spLocks/>
            </p:cNvSpPr>
            <p:nvPr/>
          </p:nvSpPr>
          <p:spPr bwMode="auto">
            <a:xfrm>
              <a:off x="4300539" y="4154489"/>
              <a:ext cx="3589338" cy="341313"/>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8" name="iPad White"/>
          <p:cNvGrpSpPr/>
          <p:nvPr/>
        </p:nvGrpSpPr>
        <p:grpSpPr>
          <a:xfrm>
            <a:off x="8434686" y="1757359"/>
            <a:ext cx="1323975" cy="1878013"/>
            <a:chOff x="9826634" y="2121218"/>
            <a:chExt cx="1323975" cy="1878013"/>
          </a:xfrm>
        </p:grpSpPr>
        <p:sp>
          <p:nvSpPr>
            <p:cNvPr id="19" name="Freeform 21"/>
            <p:cNvSpPr>
              <a:spLocks/>
            </p:cNvSpPr>
            <p:nvPr/>
          </p:nvSpPr>
          <p:spPr bwMode="auto">
            <a:xfrm>
              <a:off x="9826634" y="2121218"/>
              <a:ext cx="1323975" cy="1878013"/>
            </a:xfrm>
            <a:custGeom>
              <a:avLst/>
              <a:gdLst>
                <a:gd name="T0" fmla="*/ 834 w 834"/>
                <a:gd name="T1" fmla="*/ 1133 h 1183"/>
                <a:gd name="T2" fmla="*/ 784 w 834"/>
                <a:gd name="T3" fmla="*/ 1183 h 1183"/>
                <a:gd name="T4" fmla="*/ 49 w 834"/>
                <a:gd name="T5" fmla="*/ 1183 h 1183"/>
                <a:gd name="T6" fmla="*/ 0 w 834"/>
                <a:gd name="T7" fmla="*/ 1133 h 1183"/>
                <a:gd name="T8" fmla="*/ 0 w 834"/>
                <a:gd name="T9" fmla="*/ 49 h 1183"/>
                <a:gd name="T10" fmla="*/ 49 w 834"/>
                <a:gd name="T11" fmla="*/ 0 h 1183"/>
                <a:gd name="T12" fmla="*/ 784 w 834"/>
                <a:gd name="T13" fmla="*/ 0 h 1183"/>
                <a:gd name="T14" fmla="*/ 834 w 834"/>
                <a:gd name="T15" fmla="*/ 49 h 1183"/>
                <a:gd name="T16" fmla="*/ 834 w 834"/>
                <a:gd name="T17" fmla="*/ 1133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4" h="1183">
                  <a:moveTo>
                    <a:pt x="834" y="1133"/>
                  </a:moveTo>
                  <a:cubicBezTo>
                    <a:pt x="834" y="1160"/>
                    <a:pt x="812" y="1183"/>
                    <a:pt x="784" y="1183"/>
                  </a:cubicBezTo>
                  <a:cubicBezTo>
                    <a:pt x="49" y="1183"/>
                    <a:pt x="49" y="1183"/>
                    <a:pt x="49" y="1183"/>
                  </a:cubicBezTo>
                  <a:cubicBezTo>
                    <a:pt x="22" y="1183"/>
                    <a:pt x="0" y="1160"/>
                    <a:pt x="0" y="1133"/>
                  </a:cubicBezTo>
                  <a:cubicBezTo>
                    <a:pt x="0" y="49"/>
                    <a:pt x="0" y="49"/>
                    <a:pt x="0" y="49"/>
                  </a:cubicBezTo>
                  <a:cubicBezTo>
                    <a:pt x="0" y="22"/>
                    <a:pt x="22" y="0"/>
                    <a:pt x="49" y="0"/>
                  </a:cubicBezTo>
                  <a:cubicBezTo>
                    <a:pt x="784" y="0"/>
                    <a:pt x="784" y="0"/>
                    <a:pt x="784" y="0"/>
                  </a:cubicBezTo>
                  <a:cubicBezTo>
                    <a:pt x="812" y="0"/>
                    <a:pt x="834" y="22"/>
                    <a:pt x="834" y="49"/>
                  </a:cubicBezTo>
                  <a:lnTo>
                    <a:pt x="834" y="113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22"/>
            <p:cNvSpPr>
              <a:spLocks/>
            </p:cNvSpPr>
            <p:nvPr/>
          </p:nvSpPr>
          <p:spPr bwMode="auto">
            <a:xfrm>
              <a:off x="9832984" y="2127568"/>
              <a:ext cx="1309688" cy="1863725"/>
            </a:xfrm>
            <a:custGeom>
              <a:avLst/>
              <a:gdLst>
                <a:gd name="T0" fmla="*/ 45 w 825"/>
                <a:gd name="T1" fmla="*/ 1174 h 1174"/>
                <a:gd name="T2" fmla="*/ 0 w 825"/>
                <a:gd name="T3" fmla="*/ 1129 h 1174"/>
                <a:gd name="T4" fmla="*/ 0 w 825"/>
                <a:gd name="T5" fmla="*/ 45 h 1174"/>
                <a:gd name="T6" fmla="*/ 45 w 825"/>
                <a:gd name="T7" fmla="*/ 0 h 1174"/>
                <a:gd name="T8" fmla="*/ 780 w 825"/>
                <a:gd name="T9" fmla="*/ 0 h 1174"/>
                <a:gd name="T10" fmla="*/ 825 w 825"/>
                <a:gd name="T11" fmla="*/ 45 h 1174"/>
                <a:gd name="T12" fmla="*/ 825 w 825"/>
                <a:gd name="T13" fmla="*/ 1129 h 1174"/>
                <a:gd name="T14" fmla="*/ 780 w 825"/>
                <a:gd name="T15" fmla="*/ 1174 h 1174"/>
                <a:gd name="T16" fmla="*/ 45 w 825"/>
                <a:gd name="T17" fmla="*/ 1174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5" h="1174">
                  <a:moveTo>
                    <a:pt x="45" y="1174"/>
                  </a:moveTo>
                  <a:cubicBezTo>
                    <a:pt x="20" y="1174"/>
                    <a:pt x="0" y="1154"/>
                    <a:pt x="0" y="1129"/>
                  </a:cubicBezTo>
                  <a:cubicBezTo>
                    <a:pt x="0" y="45"/>
                    <a:pt x="0" y="45"/>
                    <a:pt x="0" y="45"/>
                  </a:cubicBezTo>
                  <a:cubicBezTo>
                    <a:pt x="0" y="21"/>
                    <a:pt x="20" y="0"/>
                    <a:pt x="45" y="0"/>
                  </a:cubicBezTo>
                  <a:cubicBezTo>
                    <a:pt x="780" y="0"/>
                    <a:pt x="780" y="0"/>
                    <a:pt x="780" y="0"/>
                  </a:cubicBezTo>
                  <a:cubicBezTo>
                    <a:pt x="805" y="0"/>
                    <a:pt x="825" y="21"/>
                    <a:pt x="825" y="45"/>
                  </a:cubicBezTo>
                  <a:cubicBezTo>
                    <a:pt x="825" y="1129"/>
                    <a:pt x="825" y="1129"/>
                    <a:pt x="825" y="1129"/>
                  </a:cubicBezTo>
                  <a:cubicBezTo>
                    <a:pt x="825" y="1154"/>
                    <a:pt x="805" y="1174"/>
                    <a:pt x="780" y="1174"/>
                  </a:cubicBezTo>
                  <a:lnTo>
                    <a:pt x="45" y="1174"/>
                  </a:ln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Oval 23"/>
            <p:cNvSpPr>
              <a:spLocks noChangeArrowheads="1"/>
            </p:cNvSpPr>
            <p:nvPr/>
          </p:nvSpPr>
          <p:spPr bwMode="auto">
            <a:xfrm>
              <a:off x="10475922" y="2197418"/>
              <a:ext cx="22225" cy="23813"/>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Oval 24"/>
            <p:cNvSpPr>
              <a:spLocks noChangeArrowheads="1"/>
            </p:cNvSpPr>
            <p:nvPr/>
          </p:nvSpPr>
          <p:spPr bwMode="auto">
            <a:xfrm>
              <a:off x="10475922" y="2195831"/>
              <a:ext cx="22225" cy="23813"/>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Oval 25"/>
            <p:cNvSpPr>
              <a:spLocks noChangeArrowheads="1"/>
            </p:cNvSpPr>
            <p:nvPr/>
          </p:nvSpPr>
          <p:spPr bwMode="auto">
            <a:xfrm>
              <a:off x="10480684" y="2200593"/>
              <a:ext cx="14288" cy="1428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Oval 26"/>
            <p:cNvSpPr>
              <a:spLocks noChangeArrowheads="1"/>
            </p:cNvSpPr>
            <p:nvPr/>
          </p:nvSpPr>
          <p:spPr bwMode="auto">
            <a:xfrm>
              <a:off x="10483859" y="2203768"/>
              <a:ext cx="7938" cy="7938"/>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27"/>
            <p:cNvSpPr>
              <a:spLocks/>
            </p:cNvSpPr>
            <p:nvPr/>
          </p:nvSpPr>
          <p:spPr bwMode="auto">
            <a:xfrm>
              <a:off x="10487034" y="2206943"/>
              <a:ext cx="1588" cy="1588"/>
            </a:xfrm>
            <a:custGeom>
              <a:avLst/>
              <a:gdLst>
                <a:gd name="T0" fmla="*/ 1 w 1"/>
                <a:gd name="T1" fmla="*/ 0 h 1"/>
                <a:gd name="T2" fmla="*/ 0 w 1"/>
                <a:gd name="T3" fmla="*/ 1 h 1"/>
                <a:gd name="T4" fmla="*/ 0 w 1"/>
                <a:gd name="T5" fmla="*/ 0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0" y="1"/>
                  </a:lnTo>
                  <a:lnTo>
                    <a:pt x="0" y="0"/>
                  </a:lnTo>
                  <a:lnTo>
                    <a:pt x="0"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Oval 28"/>
            <p:cNvSpPr>
              <a:spLocks noChangeArrowheads="1"/>
            </p:cNvSpPr>
            <p:nvPr/>
          </p:nvSpPr>
          <p:spPr bwMode="auto">
            <a:xfrm>
              <a:off x="10450522" y="2203768"/>
              <a:ext cx="11113" cy="11113"/>
            </a:xfrm>
            <a:prstGeom prst="ellipse">
              <a:avLst/>
            </a:pr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Rectangle 29"/>
            <p:cNvSpPr>
              <a:spLocks noChangeArrowheads="1"/>
            </p:cNvSpPr>
            <p:nvPr/>
          </p:nvSpPr>
          <p:spPr bwMode="auto">
            <a:xfrm>
              <a:off x="9904422" y="2278381"/>
              <a:ext cx="1168400" cy="1554163"/>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Rectangle 30"/>
            <p:cNvSpPr>
              <a:spLocks noChangeArrowheads="1"/>
            </p:cNvSpPr>
            <p:nvPr/>
          </p:nvSpPr>
          <p:spPr bwMode="auto">
            <a:xfrm>
              <a:off x="9912359" y="2284731"/>
              <a:ext cx="1152525" cy="1541463"/>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Oval 31"/>
            <p:cNvSpPr>
              <a:spLocks noChangeArrowheads="1"/>
            </p:cNvSpPr>
            <p:nvPr/>
          </p:nvSpPr>
          <p:spPr bwMode="auto">
            <a:xfrm>
              <a:off x="10439409" y="3869056"/>
              <a:ext cx="98425" cy="98425"/>
            </a:xfrm>
            <a:prstGeom prst="ellipse">
              <a:avLst/>
            </a:prstGeom>
            <a:solidFill>
              <a:srgbClr val="D5D6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32"/>
            <p:cNvSpPr>
              <a:spLocks/>
            </p:cNvSpPr>
            <p:nvPr/>
          </p:nvSpPr>
          <p:spPr bwMode="auto">
            <a:xfrm>
              <a:off x="10463222" y="3892868"/>
              <a:ext cx="50800" cy="50800"/>
            </a:xfrm>
            <a:custGeom>
              <a:avLst/>
              <a:gdLst>
                <a:gd name="T0" fmla="*/ 30 w 32"/>
                <a:gd name="T1" fmla="*/ 21 h 32"/>
                <a:gd name="T2" fmla="*/ 28 w 32"/>
                <a:gd name="T3" fmla="*/ 21 h 32"/>
                <a:gd name="T4" fmla="*/ 21 w 32"/>
                <a:gd name="T5" fmla="*/ 28 h 32"/>
                <a:gd name="T6" fmla="*/ 11 w 32"/>
                <a:gd name="T7" fmla="*/ 28 h 32"/>
                <a:gd name="T8" fmla="*/ 4 w 32"/>
                <a:gd name="T9" fmla="*/ 21 h 32"/>
                <a:gd name="T10" fmla="*/ 4 w 32"/>
                <a:gd name="T11" fmla="*/ 11 h 32"/>
                <a:gd name="T12" fmla="*/ 11 w 32"/>
                <a:gd name="T13" fmla="*/ 4 h 32"/>
                <a:gd name="T14" fmla="*/ 21 w 32"/>
                <a:gd name="T15" fmla="*/ 4 h 32"/>
                <a:gd name="T16" fmla="*/ 28 w 32"/>
                <a:gd name="T17" fmla="*/ 11 h 32"/>
                <a:gd name="T18" fmla="*/ 28 w 32"/>
                <a:gd name="T19" fmla="*/ 21 h 32"/>
                <a:gd name="T20" fmla="*/ 30 w 32"/>
                <a:gd name="T21" fmla="*/ 21 h 32"/>
                <a:gd name="T22" fmla="*/ 32 w 32"/>
                <a:gd name="T23" fmla="*/ 21 h 32"/>
                <a:gd name="T24" fmla="*/ 32 w 32"/>
                <a:gd name="T25" fmla="*/ 11 h 32"/>
                <a:gd name="T26" fmla="*/ 21 w 32"/>
                <a:gd name="T27" fmla="*/ 0 h 32"/>
                <a:gd name="T28" fmla="*/ 11 w 32"/>
                <a:gd name="T29" fmla="*/ 0 h 32"/>
                <a:gd name="T30" fmla="*/ 0 w 32"/>
                <a:gd name="T31" fmla="*/ 11 h 32"/>
                <a:gd name="T32" fmla="*/ 0 w 32"/>
                <a:gd name="T33" fmla="*/ 21 h 32"/>
                <a:gd name="T34" fmla="*/ 11 w 32"/>
                <a:gd name="T35" fmla="*/ 32 h 32"/>
                <a:gd name="T36" fmla="*/ 21 w 32"/>
                <a:gd name="T37" fmla="*/ 32 h 32"/>
                <a:gd name="T38" fmla="*/ 32 w 32"/>
                <a:gd name="T39" fmla="*/ 21 h 32"/>
                <a:gd name="T40" fmla="*/ 30 w 32"/>
                <a:gd name="T41"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30" y="21"/>
                  </a:moveTo>
                  <a:cubicBezTo>
                    <a:pt x="28" y="21"/>
                    <a:pt x="28" y="21"/>
                    <a:pt x="28" y="21"/>
                  </a:cubicBezTo>
                  <a:cubicBezTo>
                    <a:pt x="28" y="25"/>
                    <a:pt x="25" y="28"/>
                    <a:pt x="21" y="28"/>
                  </a:cubicBezTo>
                  <a:cubicBezTo>
                    <a:pt x="11" y="28"/>
                    <a:pt x="11" y="28"/>
                    <a:pt x="11" y="28"/>
                  </a:cubicBezTo>
                  <a:cubicBezTo>
                    <a:pt x="7" y="28"/>
                    <a:pt x="4" y="25"/>
                    <a:pt x="4" y="21"/>
                  </a:cubicBezTo>
                  <a:cubicBezTo>
                    <a:pt x="4" y="11"/>
                    <a:pt x="4" y="11"/>
                    <a:pt x="4" y="11"/>
                  </a:cubicBezTo>
                  <a:cubicBezTo>
                    <a:pt x="4" y="7"/>
                    <a:pt x="7" y="4"/>
                    <a:pt x="11" y="4"/>
                  </a:cubicBezTo>
                  <a:cubicBezTo>
                    <a:pt x="21" y="4"/>
                    <a:pt x="21" y="4"/>
                    <a:pt x="21" y="4"/>
                  </a:cubicBezTo>
                  <a:cubicBezTo>
                    <a:pt x="25" y="4"/>
                    <a:pt x="28" y="7"/>
                    <a:pt x="28" y="11"/>
                  </a:cubicBezTo>
                  <a:cubicBezTo>
                    <a:pt x="28" y="21"/>
                    <a:pt x="28" y="21"/>
                    <a:pt x="28" y="21"/>
                  </a:cubicBezTo>
                  <a:cubicBezTo>
                    <a:pt x="30" y="21"/>
                    <a:pt x="30" y="21"/>
                    <a:pt x="30" y="21"/>
                  </a:cubicBezTo>
                  <a:cubicBezTo>
                    <a:pt x="32" y="21"/>
                    <a:pt x="32" y="21"/>
                    <a:pt x="32" y="21"/>
                  </a:cubicBezTo>
                  <a:cubicBezTo>
                    <a:pt x="32" y="11"/>
                    <a:pt x="32" y="11"/>
                    <a:pt x="32" y="11"/>
                  </a:cubicBezTo>
                  <a:cubicBezTo>
                    <a:pt x="32" y="5"/>
                    <a:pt x="27" y="0"/>
                    <a:pt x="21" y="0"/>
                  </a:cubicBezTo>
                  <a:cubicBezTo>
                    <a:pt x="11" y="0"/>
                    <a:pt x="11" y="0"/>
                    <a:pt x="11" y="0"/>
                  </a:cubicBezTo>
                  <a:cubicBezTo>
                    <a:pt x="5" y="0"/>
                    <a:pt x="0" y="5"/>
                    <a:pt x="0" y="11"/>
                  </a:cubicBezTo>
                  <a:cubicBezTo>
                    <a:pt x="0" y="21"/>
                    <a:pt x="0" y="21"/>
                    <a:pt x="0" y="21"/>
                  </a:cubicBezTo>
                  <a:cubicBezTo>
                    <a:pt x="0" y="27"/>
                    <a:pt x="5" y="32"/>
                    <a:pt x="11" y="32"/>
                  </a:cubicBezTo>
                  <a:cubicBezTo>
                    <a:pt x="21" y="32"/>
                    <a:pt x="21" y="32"/>
                    <a:pt x="21" y="32"/>
                  </a:cubicBezTo>
                  <a:cubicBezTo>
                    <a:pt x="27" y="32"/>
                    <a:pt x="32" y="27"/>
                    <a:pt x="32" y="21"/>
                  </a:cubicBezTo>
                  <a:lnTo>
                    <a:pt x="30" y="21"/>
                  </a:lnTo>
                  <a:close/>
                </a:path>
              </a:pathLst>
            </a:custGeom>
            <a:solidFill>
              <a:srgbClr val="F1F2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1" name="iPad Black"/>
          <p:cNvGrpSpPr/>
          <p:nvPr/>
        </p:nvGrpSpPr>
        <p:grpSpPr>
          <a:xfrm>
            <a:off x="6836077" y="1757359"/>
            <a:ext cx="1322388" cy="1878013"/>
            <a:chOff x="8099434" y="2121218"/>
            <a:chExt cx="1322388" cy="1878013"/>
          </a:xfrm>
        </p:grpSpPr>
        <p:sp>
          <p:nvSpPr>
            <p:cNvPr id="32" name="Freeform 33"/>
            <p:cNvSpPr>
              <a:spLocks/>
            </p:cNvSpPr>
            <p:nvPr/>
          </p:nvSpPr>
          <p:spPr bwMode="auto">
            <a:xfrm>
              <a:off x="8099434" y="2121218"/>
              <a:ext cx="1322388" cy="1878013"/>
            </a:xfrm>
            <a:custGeom>
              <a:avLst/>
              <a:gdLst>
                <a:gd name="T0" fmla="*/ 834 w 834"/>
                <a:gd name="T1" fmla="*/ 1133 h 1183"/>
                <a:gd name="T2" fmla="*/ 785 w 834"/>
                <a:gd name="T3" fmla="*/ 1183 h 1183"/>
                <a:gd name="T4" fmla="*/ 50 w 834"/>
                <a:gd name="T5" fmla="*/ 1183 h 1183"/>
                <a:gd name="T6" fmla="*/ 0 w 834"/>
                <a:gd name="T7" fmla="*/ 1133 h 1183"/>
                <a:gd name="T8" fmla="*/ 0 w 834"/>
                <a:gd name="T9" fmla="*/ 49 h 1183"/>
                <a:gd name="T10" fmla="*/ 50 w 834"/>
                <a:gd name="T11" fmla="*/ 0 h 1183"/>
                <a:gd name="T12" fmla="*/ 785 w 834"/>
                <a:gd name="T13" fmla="*/ 0 h 1183"/>
                <a:gd name="T14" fmla="*/ 834 w 834"/>
                <a:gd name="T15" fmla="*/ 49 h 1183"/>
                <a:gd name="T16" fmla="*/ 834 w 834"/>
                <a:gd name="T17" fmla="*/ 1133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4" h="1183">
                  <a:moveTo>
                    <a:pt x="834" y="1133"/>
                  </a:moveTo>
                  <a:cubicBezTo>
                    <a:pt x="834" y="1160"/>
                    <a:pt x="812" y="1183"/>
                    <a:pt x="785" y="1183"/>
                  </a:cubicBezTo>
                  <a:cubicBezTo>
                    <a:pt x="50" y="1183"/>
                    <a:pt x="50" y="1183"/>
                    <a:pt x="50" y="1183"/>
                  </a:cubicBezTo>
                  <a:cubicBezTo>
                    <a:pt x="22" y="1183"/>
                    <a:pt x="0" y="1160"/>
                    <a:pt x="0" y="1133"/>
                  </a:cubicBezTo>
                  <a:cubicBezTo>
                    <a:pt x="0" y="49"/>
                    <a:pt x="0" y="49"/>
                    <a:pt x="0" y="49"/>
                  </a:cubicBezTo>
                  <a:cubicBezTo>
                    <a:pt x="0" y="22"/>
                    <a:pt x="22" y="0"/>
                    <a:pt x="50" y="0"/>
                  </a:cubicBezTo>
                  <a:cubicBezTo>
                    <a:pt x="785" y="0"/>
                    <a:pt x="785" y="0"/>
                    <a:pt x="785" y="0"/>
                  </a:cubicBezTo>
                  <a:cubicBezTo>
                    <a:pt x="812" y="0"/>
                    <a:pt x="834" y="22"/>
                    <a:pt x="834" y="49"/>
                  </a:cubicBezTo>
                  <a:cubicBezTo>
                    <a:pt x="834" y="1133"/>
                    <a:pt x="834" y="1133"/>
                    <a:pt x="834" y="1133"/>
                  </a:cubicBezTo>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34"/>
            <p:cNvSpPr>
              <a:spLocks/>
            </p:cNvSpPr>
            <p:nvPr/>
          </p:nvSpPr>
          <p:spPr bwMode="auto">
            <a:xfrm>
              <a:off x="8107372" y="2127568"/>
              <a:ext cx="1308100" cy="1863725"/>
            </a:xfrm>
            <a:custGeom>
              <a:avLst/>
              <a:gdLst>
                <a:gd name="T0" fmla="*/ 45 w 825"/>
                <a:gd name="T1" fmla="*/ 1174 h 1174"/>
                <a:gd name="T2" fmla="*/ 0 w 825"/>
                <a:gd name="T3" fmla="*/ 1129 h 1174"/>
                <a:gd name="T4" fmla="*/ 0 w 825"/>
                <a:gd name="T5" fmla="*/ 45 h 1174"/>
                <a:gd name="T6" fmla="*/ 45 w 825"/>
                <a:gd name="T7" fmla="*/ 0 h 1174"/>
                <a:gd name="T8" fmla="*/ 780 w 825"/>
                <a:gd name="T9" fmla="*/ 0 h 1174"/>
                <a:gd name="T10" fmla="*/ 825 w 825"/>
                <a:gd name="T11" fmla="*/ 45 h 1174"/>
                <a:gd name="T12" fmla="*/ 825 w 825"/>
                <a:gd name="T13" fmla="*/ 1129 h 1174"/>
                <a:gd name="T14" fmla="*/ 780 w 825"/>
                <a:gd name="T15" fmla="*/ 1174 h 1174"/>
                <a:gd name="T16" fmla="*/ 45 w 825"/>
                <a:gd name="T17" fmla="*/ 1174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5" h="1174">
                  <a:moveTo>
                    <a:pt x="45" y="1174"/>
                  </a:moveTo>
                  <a:cubicBezTo>
                    <a:pt x="20" y="1174"/>
                    <a:pt x="0" y="1154"/>
                    <a:pt x="0" y="1129"/>
                  </a:cubicBezTo>
                  <a:cubicBezTo>
                    <a:pt x="0" y="45"/>
                    <a:pt x="0" y="45"/>
                    <a:pt x="0" y="45"/>
                  </a:cubicBezTo>
                  <a:cubicBezTo>
                    <a:pt x="0" y="21"/>
                    <a:pt x="20" y="0"/>
                    <a:pt x="45" y="0"/>
                  </a:cubicBezTo>
                  <a:cubicBezTo>
                    <a:pt x="780" y="0"/>
                    <a:pt x="780" y="0"/>
                    <a:pt x="780" y="0"/>
                  </a:cubicBezTo>
                  <a:cubicBezTo>
                    <a:pt x="805" y="0"/>
                    <a:pt x="825" y="21"/>
                    <a:pt x="825" y="45"/>
                  </a:cubicBezTo>
                  <a:cubicBezTo>
                    <a:pt x="825" y="1129"/>
                    <a:pt x="825" y="1129"/>
                    <a:pt x="825" y="1129"/>
                  </a:cubicBezTo>
                  <a:cubicBezTo>
                    <a:pt x="825" y="1154"/>
                    <a:pt x="805" y="1174"/>
                    <a:pt x="780" y="1174"/>
                  </a:cubicBezTo>
                  <a:cubicBezTo>
                    <a:pt x="45" y="1174"/>
                    <a:pt x="45" y="1174"/>
                    <a:pt x="45" y="1174"/>
                  </a:cubicBezTo>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Oval 35"/>
            <p:cNvSpPr>
              <a:spLocks noChangeArrowheads="1"/>
            </p:cNvSpPr>
            <p:nvPr/>
          </p:nvSpPr>
          <p:spPr bwMode="auto">
            <a:xfrm>
              <a:off x="8748722" y="2197418"/>
              <a:ext cx="23813" cy="23813"/>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Oval 36"/>
            <p:cNvSpPr>
              <a:spLocks noChangeArrowheads="1"/>
            </p:cNvSpPr>
            <p:nvPr/>
          </p:nvSpPr>
          <p:spPr bwMode="auto">
            <a:xfrm>
              <a:off x="8748722" y="2195831"/>
              <a:ext cx="23813" cy="23813"/>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Oval 37"/>
            <p:cNvSpPr>
              <a:spLocks noChangeArrowheads="1"/>
            </p:cNvSpPr>
            <p:nvPr/>
          </p:nvSpPr>
          <p:spPr bwMode="auto">
            <a:xfrm>
              <a:off x="8753484" y="2200593"/>
              <a:ext cx="14288" cy="1428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Oval 38"/>
            <p:cNvSpPr>
              <a:spLocks noChangeArrowheads="1"/>
            </p:cNvSpPr>
            <p:nvPr/>
          </p:nvSpPr>
          <p:spPr bwMode="auto">
            <a:xfrm>
              <a:off x="8756659" y="2203768"/>
              <a:ext cx="7938" cy="7938"/>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39"/>
            <p:cNvSpPr>
              <a:spLocks/>
            </p:cNvSpPr>
            <p:nvPr/>
          </p:nvSpPr>
          <p:spPr bwMode="auto">
            <a:xfrm>
              <a:off x="8759834" y="2206943"/>
              <a:ext cx="1588" cy="1588"/>
            </a:xfrm>
            <a:custGeom>
              <a:avLst/>
              <a:gdLst>
                <a:gd name="T0" fmla="*/ 1 w 1"/>
                <a:gd name="T1" fmla="*/ 0 h 1"/>
                <a:gd name="T2" fmla="*/ 1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1"/>
                  </a:lnTo>
                  <a:lnTo>
                    <a:pt x="0" y="0"/>
                  </a:lnTo>
                  <a:lnTo>
                    <a:pt x="1"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Rectangle 40"/>
            <p:cNvSpPr>
              <a:spLocks noChangeArrowheads="1"/>
            </p:cNvSpPr>
            <p:nvPr/>
          </p:nvSpPr>
          <p:spPr bwMode="auto">
            <a:xfrm>
              <a:off x="8723322" y="2203768"/>
              <a:ext cx="11113" cy="11113"/>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Rectangle 41"/>
            <p:cNvSpPr>
              <a:spLocks noChangeArrowheads="1"/>
            </p:cNvSpPr>
            <p:nvPr/>
          </p:nvSpPr>
          <p:spPr bwMode="auto">
            <a:xfrm>
              <a:off x="8178809" y="2278381"/>
              <a:ext cx="1165225" cy="1554163"/>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Rectangle 42"/>
            <p:cNvSpPr>
              <a:spLocks noChangeArrowheads="1"/>
            </p:cNvSpPr>
            <p:nvPr/>
          </p:nvSpPr>
          <p:spPr bwMode="auto">
            <a:xfrm>
              <a:off x="8185159" y="2284731"/>
              <a:ext cx="1152525" cy="1541463"/>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Oval 43"/>
            <p:cNvSpPr>
              <a:spLocks noChangeArrowheads="1"/>
            </p:cNvSpPr>
            <p:nvPr/>
          </p:nvSpPr>
          <p:spPr bwMode="auto">
            <a:xfrm>
              <a:off x="8712209" y="3865881"/>
              <a:ext cx="98425" cy="100013"/>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44"/>
            <p:cNvSpPr>
              <a:spLocks/>
            </p:cNvSpPr>
            <p:nvPr/>
          </p:nvSpPr>
          <p:spPr bwMode="auto">
            <a:xfrm>
              <a:off x="8736022" y="3889693"/>
              <a:ext cx="50800" cy="50800"/>
            </a:xfrm>
            <a:custGeom>
              <a:avLst/>
              <a:gdLst>
                <a:gd name="T0" fmla="*/ 30 w 32"/>
                <a:gd name="T1" fmla="*/ 21 h 32"/>
                <a:gd name="T2" fmla="*/ 28 w 32"/>
                <a:gd name="T3" fmla="*/ 21 h 32"/>
                <a:gd name="T4" fmla="*/ 21 w 32"/>
                <a:gd name="T5" fmla="*/ 28 h 32"/>
                <a:gd name="T6" fmla="*/ 11 w 32"/>
                <a:gd name="T7" fmla="*/ 28 h 32"/>
                <a:gd name="T8" fmla="*/ 4 w 32"/>
                <a:gd name="T9" fmla="*/ 21 h 32"/>
                <a:gd name="T10" fmla="*/ 4 w 32"/>
                <a:gd name="T11" fmla="*/ 11 h 32"/>
                <a:gd name="T12" fmla="*/ 11 w 32"/>
                <a:gd name="T13" fmla="*/ 4 h 32"/>
                <a:gd name="T14" fmla="*/ 21 w 32"/>
                <a:gd name="T15" fmla="*/ 4 h 32"/>
                <a:gd name="T16" fmla="*/ 28 w 32"/>
                <a:gd name="T17" fmla="*/ 11 h 32"/>
                <a:gd name="T18" fmla="*/ 28 w 32"/>
                <a:gd name="T19" fmla="*/ 21 h 32"/>
                <a:gd name="T20" fmla="*/ 30 w 32"/>
                <a:gd name="T21" fmla="*/ 21 h 32"/>
                <a:gd name="T22" fmla="*/ 32 w 32"/>
                <a:gd name="T23" fmla="*/ 21 h 32"/>
                <a:gd name="T24" fmla="*/ 32 w 32"/>
                <a:gd name="T25" fmla="*/ 11 h 32"/>
                <a:gd name="T26" fmla="*/ 21 w 32"/>
                <a:gd name="T27" fmla="*/ 0 h 32"/>
                <a:gd name="T28" fmla="*/ 11 w 32"/>
                <a:gd name="T29" fmla="*/ 0 h 32"/>
                <a:gd name="T30" fmla="*/ 0 w 32"/>
                <a:gd name="T31" fmla="*/ 11 h 32"/>
                <a:gd name="T32" fmla="*/ 0 w 32"/>
                <a:gd name="T33" fmla="*/ 21 h 32"/>
                <a:gd name="T34" fmla="*/ 11 w 32"/>
                <a:gd name="T35" fmla="*/ 32 h 32"/>
                <a:gd name="T36" fmla="*/ 21 w 32"/>
                <a:gd name="T37" fmla="*/ 32 h 32"/>
                <a:gd name="T38" fmla="*/ 32 w 32"/>
                <a:gd name="T39" fmla="*/ 21 h 32"/>
                <a:gd name="T40" fmla="*/ 30 w 32"/>
                <a:gd name="T41"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30" y="21"/>
                  </a:moveTo>
                  <a:cubicBezTo>
                    <a:pt x="28" y="21"/>
                    <a:pt x="28" y="21"/>
                    <a:pt x="28" y="21"/>
                  </a:cubicBezTo>
                  <a:cubicBezTo>
                    <a:pt x="28" y="25"/>
                    <a:pt x="25" y="28"/>
                    <a:pt x="21" y="28"/>
                  </a:cubicBezTo>
                  <a:cubicBezTo>
                    <a:pt x="11" y="28"/>
                    <a:pt x="11" y="28"/>
                    <a:pt x="11" y="28"/>
                  </a:cubicBezTo>
                  <a:cubicBezTo>
                    <a:pt x="7" y="28"/>
                    <a:pt x="4" y="25"/>
                    <a:pt x="4" y="21"/>
                  </a:cubicBezTo>
                  <a:cubicBezTo>
                    <a:pt x="4" y="11"/>
                    <a:pt x="4" y="11"/>
                    <a:pt x="4" y="11"/>
                  </a:cubicBezTo>
                  <a:cubicBezTo>
                    <a:pt x="4" y="7"/>
                    <a:pt x="7" y="4"/>
                    <a:pt x="11" y="4"/>
                  </a:cubicBezTo>
                  <a:cubicBezTo>
                    <a:pt x="21" y="4"/>
                    <a:pt x="21" y="4"/>
                    <a:pt x="21" y="4"/>
                  </a:cubicBezTo>
                  <a:cubicBezTo>
                    <a:pt x="25" y="4"/>
                    <a:pt x="28" y="7"/>
                    <a:pt x="28" y="11"/>
                  </a:cubicBezTo>
                  <a:cubicBezTo>
                    <a:pt x="28" y="21"/>
                    <a:pt x="28" y="21"/>
                    <a:pt x="28" y="21"/>
                  </a:cubicBezTo>
                  <a:cubicBezTo>
                    <a:pt x="30" y="21"/>
                    <a:pt x="30" y="21"/>
                    <a:pt x="30" y="21"/>
                  </a:cubicBezTo>
                  <a:cubicBezTo>
                    <a:pt x="32" y="21"/>
                    <a:pt x="32" y="21"/>
                    <a:pt x="32" y="21"/>
                  </a:cubicBezTo>
                  <a:cubicBezTo>
                    <a:pt x="32" y="11"/>
                    <a:pt x="32" y="11"/>
                    <a:pt x="32" y="11"/>
                  </a:cubicBezTo>
                  <a:cubicBezTo>
                    <a:pt x="32" y="5"/>
                    <a:pt x="28" y="0"/>
                    <a:pt x="21" y="0"/>
                  </a:cubicBezTo>
                  <a:cubicBezTo>
                    <a:pt x="11" y="0"/>
                    <a:pt x="11" y="0"/>
                    <a:pt x="11" y="0"/>
                  </a:cubicBezTo>
                  <a:cubicBezTo>
                    <a:pt x="5" y="0"/>
                    <a:pt x="0" y="5"/>
                    <a:pt x="0" y="11"/>
                  </a:cubicBezTo>
                  <a:cubicBezTo>
                    <a:pt x="0" y="21"/>
                    <a:pt x="0" y="21"/>
                    <a:pt x="0" y="21"/>
                  </a:cubicBezTo>
                  <a:cubicBezTo>
                    <a:pt x="0" y="28"/>
                    <a:pt x="5" y="32"/>
                    <a:pt x="11" y="32"/>
                  </a:cubicBezTo>
                  <a:cubicBezTo>
                    <a:pt x="21" y="32"/>
                    <a:pt x="21" y="32"/>
                    <a:pt x="21" y="32"/>
                  </a:cubicBezTo>
                  <a:cubicBezTo>
                    <a:pt x="28" y="32"/>
                    <a:pt x="32" y="28"/>
                    <a:pt x="32" y="21"/>
                  </a:cubicBezTo>
                  <a:lnTo>
                    <a:pt x="30" y="21"/>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44" name="MacBook"/>
          <p:cNvGrpSpPr/>
          <p:nvPr/>
        </p:nvGrpSpPr>
        <p:grpSpPr>
          <a:xfrm>
            <a:off x="6510285" y="3983351"/>
            <a:ext cx="3587657" cy="2064691"/>
            <a:chOff x="8440747" y="4796156"/>
            <a:chExt cx="2786063" cy="1603375"/>
          </a:xfrm>
        </p:grpSpPr>
        <p:sp>
          <p:nvSpPr>
            <p:cNvPr id="45" name="Freeform 45"/>
            <p:cNvSpPr>
              <a:spLocks/>
            </p:cNvSpPr>
            <p:nvPr/>
          </p:nvSpPr>
          <p:spPr bwMode="auto">
            <a:xfrm>
              <a:off x="8440747" y="6337618"/>
              <a:ext cx="1403350" cy="61913"/>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 name="Freeform 46"/>
            <p:cNvSpPr>
              <a:spLocks/>
            </p:cNvSpPr>
            <p:nvPr/>
          </p:nvSpPr>
          <p:spPr bwMode="auto">
            <a:xfrm>
              <a:off x="9823459" y="6337618"/>
              <a:ext cx="1403350" cy="61913"/>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 name="Freeform 47"/>
            <p:cNvSpPr>
              <a:spLocks/>
            </p:cNvSpPr>
            <p:nvPr/>
          </p:nvSpPr>
          <p:spPr bwMode="auto">
            <a:xfrm>
              <a:off x="8715384" y="4796156"/>
              <a:ext cx="2257425" cy="1546225"/>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Freeform 48"/>
            <p:cNvSpPr>
              <a:spLocks/>
            </p:cNvSpPr>
            <p:nvPr/>
          </p:nvSpPr>
          <p:spPr bwMode="auto">
            <a:xfrm>
              <a:off x="8723322" y="4804093"/>
              <a:ext cx="2243138" cy="1530350"/>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49"/>
            <p:cNvSpPr>
              <a:spLocks/>
            </p:cNvSpPr>
            <p:nvPr/>
          </p:nvSpPr>
          <p:spPr bwMode="auto">
            <a:xfrm>
              <a:off x="8723322" y="6269356"/>
              <a:ext cx="2243138" cy="65088"/>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0C0D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Rectangle 50"/>
            <p:cNvSpPr>
              <a:spLocks noChangeArrowheads="1"/>
            </p:cNvSpPr>
            <p:nvPr/>
          </p:nvSpPr>
          <p:spPr bwMode="auto">
            <a:xfrm>
              <a:off x="8440747" y="6312218"/>
              <a:ext cx="2786063" cy="50800"/>
            </a:xfrm>
            <a:prstGeom prst="rect">
              <a:avLst/>
            </a:prstGeom>
            <a:solidFill>
              <a:srgbClr val="D2D6D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1" name="Freeform 51"/>
            <p:cNvSpPr>
              <a:spLocks/>
            </p:cNvSpPr>
            <p:nvPr/>
          </p:nvSpPr>
          <p:spPr bwMode="auto">
            <a:xfrm>
              <a:off x="9632959" y="6312218"/>
              <a:ext cx="400050" cy="28575"/>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2" name="Rectangle 52"/>
            <p:cNvSpPr>
              <a:spLocks noChangeArrowheads="1"/>
            </p:cNvSpPr>
            <p:nvPr/>
          </p:nvSpPr>
          <p:spPr bwMode="auto">
            <a:xfrm>
              <a:off x="8797934" y="4900931"/>
              <a:ext cx="2093913" cy="1322388"/>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Rectangle 53"/>
            <p:cNvSpPr>
              <a:spLocks noChangeArrowheads="1"/>
            </p:cNvSpPr>
            <p:nvPr/>
          </p:nvSpPr>
          <p:spPr bwMode="auto">
            <a:xfrm>
              <a:off x="8804284" y="4908868"/>
              <a:ext cx="2079625" cy="1308100"/>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Oval 54"/>
            <p:cNvSpPr>
              <a:spLocks noChangeArrowheads="1"/>
            </p:cNvSpPr>
            <p:nvPr/>
          </p:nvSpPr>
          <p:spPr bwMode="auto">
            <a:xfrm>
              <a:off x="9831397" y="4845368"/>
              <a:ext cx="23813" cy="23813"/>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5" name="Oval 55"/>
            <p:cNvSpPr>
              <a:spLocks noChangeArrowheads="1"/>
            </p:cNvSpPr>
            <p:nvPr/>
          </p:nvSpPr>
          <p:spPr bwMode="auto">
            <a:xfrm>
              <a:off x="9831397" y="4843781"/>
              <a:ext cx="23813" cy="22225"/>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6" name="Oval 56"/>
            <p:cNvSpPr>
              <a:spLocks noChangeArrowheads="1"/>
            </p:cNvSpPr>
            <p:nvPr/>
          </p:nvSpPr>
          <p:spPr bwMode="auto">
            <a:xfrm>
              <a:off x="9836159" y="4846956"/>
              <a:ext cx="14288" cy="1587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7" name="Oval 57"/>
            <p:cNvSpPr>
              <a:spLocks noChangeArrowheads="1"/>
            </p:cNvSpPr>
            <p:nvPr/>
          </p:nvSpPr>
          <p:spPr bwMode="auto">
            <a:xfrm>
              <a:off x="9839334" y="4851718"/>
              <a:ext cx="7938" cy="7938"/>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8" name="Freeform 58"/>
            <p:cNvSpPr>
              <a:spLocks/>
            </p:cNvSpPr>
            <p:nvPr/>
          </p:nvSpPr>
          <p:spPr bwMode="auto">
            <a:xfrm>
              <a:off x="9842509" y="4853306"/>
              <a:ext cx="1588" cy="3175"/>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59" name="iPhone Black"/>
          <p:cNvGrpSpPr/>
          <p:nvPr/>
        </p:nvGrpSpPr>
        <p:grpSpPr>
          <a:xfrm>
            <a:off x="10038854" y="2281234"/>
            <a:ext cx="652463" cy="1354138"/>
            <a:chOff x="7242184" y="2673668"/>
            <a:chExt cx="652463" cy="1354138"/>
          </a:xfrm>
        </p:grpSpPr>
        <p:sp>
          <p:nvSpPr>
            <p:cNvPr id="60" name="Freeform 59"/>
            <p:cNvSpPr>
              <a:spLocks/>
            </p:cNvSpPr>
            <p:nvPr/>
          </p:nvSpPr>
          <p:spPr bwMode="auto">
            <a:xfrm>
              <a:off x="7242184" y="2673668"/>
              <a:ext cx="652463" cy="1354138"/>
            </a:xfrm>
            <a:custGeom>
              <a:avLst/>
              <a:gdLst>
                <a:gd name="T0" fmla="*/ 411 w 411"/>
                <a:gd name="T1" fmla="*/ 811 h 853"/>
                <a:gd name="T2" fmla="*/ 370 w 411"/>
                <a:gd name="T3" fmla="*/ 853 h 853"/>
                <a:gd name="T4" fmla="*/ 42 w 411"/>
                <a:gd name="T5" fmla="*/ 853 h 853"/>
                <a:gd name="T6" fmla="*/ 0 w 411"/>
                <a:gd name="T7" fmla="*/ 811 h 853"/>
                <a:gd name="T8" fmla="*/ 0 w 411"/>
                <a:gd name="T9" fmla="*/ 42 h 853"/>
                <a:gd name="T10" fmla="*/ 42 w 411"/>
                <a:gd name="T11" fmla="*/ 0 h 853"/>
                <a:gd name="T12" fmla="*/ 370 w 411"/>
                <a:gd name="T13" fmla="*/ 0 h 853"/>
                <a:gd name="T14" fmla="*/ 411 w 411"/>
                <a:gd name="T15" fmla="*/ 42 h 853"/>
                <a:gd name="T16" fmla="*/ 411 w 411"/>
                <a:gd name="T17" fmla="*/ 811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853">
                  <a:moveTo>
                    <a:pt x="411" y="811"/>
                  </a:moveTo>
                  <a:cubicBezTo>
                    <a:pt x="411" y="834"/>
                    <a:pt x="392" y="853"/>
                    <a:pt x="370" y="853"/>
                  </a:cubicBezTo>
                  <a:cubicBezTo>
                    <a:pt x="42" y="853"/>
                    <a:pt x="42" y="853"/>
                    <a:pt x="42" y="853"/>
                  </a:cubicBezTo>
                  <a:cubicBezTo>
                    <a:pt x="19" y="853"/>
                    <a:pt x="0" y="834"/>
                    <a:pt x="0" y="811"/>
                  </a:cubicBezTo>
                  <a:cubicBezTo>
                    <a:pt x="0" y="42"/>
                    <a:pt x="0" y="42"/>
                    <a:pt x="0" y="42"/>
                  </a:cubicBezTo>
                  <a:cubicBezTo>
                    <a:pt x="0" y="19"/>
                    <a:pt x="19" y="0"/>
                    <a:pt x="42" y="0"/>
                  </a:cubicBezTo>
                  <a:cubicBezTo>
                    <a:pt x="370" y="0"/>
                    <a:pt x="370" y="0"/>
                    <a:pt x="370" y="0"/>
                  </a:cubicBezTo>
                  <a:cubicBezTo>
                    <a:pt x="392" y="0"/>
                    <a:pt x="411" y="19"/>
                    <a:pt x="411" y="42"/>
                  </a:cubicBezTo>
                  <a:lnTo>
                    <a:pt x="411" y="811"/>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1" name="Freeform 60"/>
            <p:cNvSpPr>
              <a:spLocks/>
            </p:cNvSpPr>
            <p:nvPr/>
          </p:nvSpPr>
          <p:spPr bwMode="auto">
            <a:xfrm>
              <a:off x="7250122" y="2681606"/>
              <a:ext cx="636588" cy="1338263"/>
            </a:xfrm>
            <a:custGeom>
              <a:avLst/>
              <a:gdLst>
                <a:gd name="T0" fmla="*/ 37 w 401"/>
                <a:gd name="T1" fmla="*/ 843 h 843"/>
                <a:gd name="T2" fmla="*/ 0 w 401"/>
                <a:gd name="T3" fmla="*/ 806 h 843"/>
                <a:gd name="T4" fmla="*/ 0 w 401"/>
                <a:gd name="T5" fmla="*/ 37 h 843"/>
                <a:gd name="T6" fmla="*/ 37 w 401"/>
                <a:gd name="T7" fmla="*/ 0 h 843"/>
                <a:gd name="T8" fmla="*/ 365 w 401"/>
                <a:gd name="T9" fmla="*/ 0 h 843"/>
                <a:gd name="T10" fmla="*/ 401 w 401"/>
                <a:gd name="T11" fmla="*/ 37 h 843"/>
                <a:gd name="T12" fmla="*/ 401 w 401"/>
                <a:gd name="T13" fmla="*/ 806 h 843"/>
                <a:gd name="T14" fmla="*/ 365 w 401"/>
                <a:gd name="T15" fmla="*/ 843 h 843"/>
                <a:gd name="T16" fmla="*/ 37 w 401"/>
                <a:gd name="T17" fmla="*/ 84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1" h="843">
                  <a:moveTo>
                    <a:pt x="37" y="843"/>
                  </a:moveTo>
                  <a:cubicBezTo>
                    <a:pt x="16" y="843"/>
                    <a:pt x="0" y="827"/>
                    <a:pt x="0" y="806"/>
                  </a:cubicBezTo>
                  <a:cubicBezTo>
                    <a:pt x="0" y="37"/>
                    <a:pt x="0" y="37"/>
                    <a:pt x="0" y="37"/>
                  </a:cubicBezTo>
                  <a:cubicBezTo>
                    <a:pt x="0" y="16"/>
                    <a:pt x="16" y="0"/>
                    <a:pt x="37" y="0"/>
                  </a:cubicBezTo>
                  <a:cubicBezTo>
                    <a:pt x="365" y="0"/>
                    <a:pt x="365" y="0"/>
                    <a:pt x="365" y="0"/>
                  </a:cubicBezTo>
                  <a:cubicBezTo>
                    <a:pt x="385" y="0"/>
                    <a:pt x="401" y="16"/>
                    <a:pt x="401" y="37"/>
                  </a:cubicBezTo>
                  <a:cubicBezTo>
                    <a:pt x="401" y="806"/>
                    <a:pt x="401" y="806"/>
                    <a:pt x="401" y="806"/>
                  </a:cubicBezTo>
                  <a:cubicBezTo>
                    <a:pt x="401" y="827"/>
                    <a:pt x="385" y="843"/>
                    <a:pt x="365" y="843"/>
                  </a:cubicBezTo>
                  <a:lnTo>
                    <a:pt x="37" y="843"/>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Oval 61"/>
            <p:cNvSpPr>
              <a:spLocks noChangeArrowheads="1"/>
            </p:cNvSpPr>
            <p:nvPr/>
          </p:nvSpPr>
          <p:spPr bwMode="auto">
            <a:xfrm>
              <a:off x="7559684" y="2738756"/>
              <a:ext cx="19050" cy="19050"/>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Oval 62"/>
            <p:cNvSpPr>
              <a:spLocks noChangeArrowheads="1"/>
            </p:cNvSpPr>
            <p:nvPr/>
          </p:nvSpPr>
          <p:spPr bwMode="auto">
            <a:xfrm>
              <a:off x="7566034" y="2745106"/>
              <a:ext cx="4763" cy="4763"/>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4" name="Oval 63"/>
            <p:cNvSpPr>
              <a:spLocks noChangeArrowheads="1"/>
            </p:cNvSpPr>
            <p:nvPr/>
          </p:nvSpPr>
          <p:spPr bwMode="auto">
            <a:xfrm>
              <a:off x="7559684" y="2737168"/>
              <a:ext cx="19050" cy="19050"/>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Oval 64"/>
            <p:cNvSpPr>
              <a:spLocks noChangeArrowheads="1"/>
            </p:cNvSpPr>
            <p:nvPr/>
          </p:nvSpPr>
          <p:spPr bwMode="auto">
            <a:xfrm>
              <a:off x="7566034" y="2743518"/>
              <a:ext cx="4763" cy="4763"/>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Oval 65"/>
            <p:cNvSpPr>
              <a:spLocks noChangeArrowheads="1"/>
            </p:cNvSpPr>
            <p:nvPr/>
          </p:nvSpPr>
          <p:spPr bwMode="auto">
            <a:xfrm>
              <a:off x="7562859" y="2740343"/>
              <a:ext cx="12700" cy="1270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7" name="Oval 66"/>
            <p:cNvSpPr>
              <a:spLocks noChangeArrowheads="1"/>
            </p:cNvSpPr>
            <p:nvPr/>
          </p:nvSpPr>
          <p:spPr bwMode="auto">
            <a:xfrm>
              <a:off x="7562859" y="2740343"/>
              <a:ext cx="12700" cy="1270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Oval 67"/>
            <p:cNvSpPr>
              <a:spLocks noChangeArrowheads="1"/>
            </p:cNvSpPr>
            <p:nvPr/>
          </p:nvSpPr>
          <p:spPr bwMode="auto">
            <a:xfrm>
              <a:off x="7566034" y="2743518"/>
              <a:ext cx="6350" cy="6350"/>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Oval 68"/>
            <p:cNvSpPr>
              <a:spLocks noChangeArrowheads="1"/>
            </p:cNvSpPr>
            <p:nvPr/>
          </p:nvSpPr>
          <p:spPr bwMode="auto">
            <a:xfrm>
              <a:off x="7566034" y="2743518"/>
              <a:ext cx="6350" cy="6350"/>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69"/>
            <p:cNvSpPr>
              <a:spLocks/>
            </p:cNvSpPr>
            <p:nvPr/>
          </p:nvSpPr>
          <p:spPr bwMode="auto">
            <a:xfrm>
              <a:off x="7567622" y="2745106"/>
              <a:ext cx="1588" cy="15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Freeform 70"/>
            <p:cNvSpPr>
              <a:spLocks/>
            </p:cNvSpPr>
            <p:nvPr/>
          </p:nvSpPr>
          <p:spPr bwMode="auto">
            <a:xfrm>
              <a:off x="7567622" y="2745106"/>
              <a:ext cx="1588" cy="15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Oval 71"/>
            <p:cNvSpPr>
              <a:spLocks noChangeArrowheads="1"/>
            </p:cNvSpPr>
            <p:nvPr/>
          </p:nvSpPr>
          <p:spPr bwMode="auto">
            <a:xfrm>
              <a:off x="7516822" y="3884931"/>
              <a:ext cx="103188" cy="103188"/>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3" name="Freeform 72"/>
            <p:cNvSpPr>
              <a:spLocks/>
            </p:cNvSpPr>
            <p:nvPr/>
          </p:nvSpPr>
          <p:spPr bwMode="auto">
            <a:xfrm>
              <a:off x="7542222" y="3910331"/>
              <a:ext cx="52388" cy="52388"/>
            </a:xfrm>
            <a:custGeom>
              <a:avLst/>
              <a:gdLst>
                <a:gd name="T0" fmla="*/ 31 w 33"/>
                <a:gd name="T1" fmla="*/ 22 h 33"/>
                <a:gd name="T2" fmla="*/ 29 w 33"/>
                <a:gd name="T3" fmla="*/ 22 h 33"/>
                <a:gd name="T4" fmla="*/ 22 w 33"/>
                <a:gd name="T5" fmla="*/ 29 h 33"/>
                <a:gd name="T6" fmla="*/ 11 w 33"/>
                <a:gd name="T7" fmla="*/ 29 h 33"/>
                <a:gd name="T8" fmla="*/ 4 w 33"/>
                <a:gd name="T9" fmla="*/ 22 h 33"/>
                <a:gd name="T10" fmla="*/ 4 w 33"/>
                <a:gd name="T11" fmla="*/ 11 h 33"/>
                <a:gd name="T12" fmla="*/ 11 w 33"/>
                <a:gd name="T13" fmla="*/ 4 h 33"/>
                <a:gd name="T14" fmla="*/ 22 w 33"/>
                <a:gd name="T15" fmla="*/ 4 h 33"/>
                <a:gd name="T16" fmla="*/ 29 w 33"/>
                <a:gd name="T17" fmla="*/ 11 h 33"/>
                <a:gd name="T18" fmla="*/ 29 w 33"/>
                <a:gd name="T19" fmla="*/ 22 h 33"/>
                <a:gd name="T20" fmla="*/ 31 w 33"/>
                <a:gd name="T21" fmla="*/ 22 h 33"/>
                <a:gd name="T22" fmla="*/ 33 w 33"/>
                <a:gd name="T23" fmla="*/ 22 h 33"/>
                <a:gd name="T24" fmla="*/ 33 w 33"/>
                <a:gd name="T25" fmla="*/ 11 h 33"/>
                <a:gd name="T26" fmla="*/ 22 w 33"/>
                <a:gd name="T27" fmla="*/ 0 h 33"/>
                <a:gd name="T28" fmla="*/ 11 w 33"/>
                <a:gd name="T29" fmla="*/ 0 h 33"/>
                <a:gd name="T30" fmla="*/ 0 w 33"/>
                <a:gd name="T31" fmla="*/ 11 h 33"/>
                <a:gd name="T32" fmla="*/ 0 w 33"/>
                <a:gd name="T33" fmla="*/ 22 h 33"/>
                <a:gd name="T34" fmla="*/ 11 w 33"/>
                <a:gd name="T35" fmla="*/ 33 h 33"/>
                <a:gd name="T36" fmla="*/ 22 w 33"/>
                <a:gd name="T37" fmla="*/ 33 h 33"/>
                <a:gd name="T38" fmla="*/ 33 w 33"/>
                <a:gd name="T39" fmla="*/ 22 h 33"/>
                <a:gd name="T40" fmla="*/ 31 w 33"/>
                <a:gd name="T41"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33">
                  <a:moveTo>
                    <a:pt x="31" y="22"/>
                  </a:moveTo>
                  <a:cubicBezTo>
                    <a:pt x="29" y="22"/>
                    <a:pt x="29" y="22"/>
                    <a:pt x="29" y="22"/>
                  </a:cubicBezTo>
                  <a:cubicBezTo>
                    <a:pt x="29" y="26"/>
                    <a:pt x="26" y="29"/>
                    <a:pt x="22" y="29"/>
                  </a:cubicBezTo>
                  <a:cubicBezTo>
                    <a:pt x="11" y="29"/>
                    <a:pt x="11" y="29"/>
                    <a:pt x="11" y="29"/>
                  </a:cubicBezTo>
                  <a:cubicBezTo>
                    <a:pt x="7" y="29"/>
                    <a:pt x="4" y="26"/>
                    <a:pt x="4" y="22"/>
                  </a:cubicBezTo>
                  <a:cubicBezTo>
                    <a:pt x="4" y="11"/>
                    <a:pt x="4" y="11"/>
                    <a:pt x="4" y="11"/>
                  </a:cubicBezTo>
                  <a:cubicBezTo>
                    <a:pt x="4" y="7"/>
                    <a:pt x="7" y="4"/>
                    <a:pt x="11" y="4"/>
                  </a:cubicBezTo>
                  <a:cubicBezTo>
                    <a:pt x="22" y="4"/>
                    <a:pt x="22" y="4"/>
                    <a:pt x="22" y="4"/>
                  </a:cubicBezTo>
                  <a:cubicBezTo>
                    <a:pt x="26" y="4"/>
                    <a:pt x="29" y="7"/>
                    <a:pt x="29" y="11"/>
                  </a:cubicBezTo>
                  <a:cubicBezTo>
                    <a:pt x="29" y="22"/>
                    <a:pt x="29" y="22"/>
                    <a:pt x="29" y="22"/>
                  </a:cubicBezTo>
                  <a:cubicBezTo>
                    <a:pt x="31" y="22"/>
                    <a:pt x="31" y="22"/>
                    <a:pt x="31" y="22"/>
                  </a:cubicBezTo>
                  <a:cubicBezTo>
                    <a:pt x="33" y="22"/>
                    <a:pt x="33" y="22"/>
                    <a:pt x="33" y="22"/>
                  </a:cubicBezTo>
                  <a:cubicBezTo>
                    <a:pt x="33" y="11"/>
                    <a:pt x="33" y="11"/>
                    <a:pt x="33" y="11"/>
                  </a:cubicBezTo>
                  <a:cubicBezTo>
                    <a:pt x="33" y="5"/>
                    <a:pt x="28" y="0"/>
                    <a:pt x="22" y="0"/>
                  </a:cubicBezTo>
                  <a:cubicBezTo>
                    <a:pt x="11" y="0"/>
                    <a:pt x="11" y="0"/>
                    <a:pt x="11" y="0"/>
                  </a:cubicBezTo>
                  <a:cubicBezTo>
                    <a:pt x="5" y="0"/>
                    <a:pt x="0" y="5"/>
                    <a:pt x="0" y="11"/>
                  </a:cubicBezTo>
                  <a:cubicBezTo>
                    <a:pt x="0" y="22"/>
                    <a:pt x="0" y="22"/>
                    <a:pt x="0" y="22"/>
                  </a:cubicBezTo>
                  <a:cubicBezTo>
                    <a:pt x="0" y="28"/>
                    <a:pt x="5" y="33"/>
                    <a:pt x="11" y="33"/>
                  </a:cubicBezTo>
                  <a:cubicBezTo>
                    <a:pt x="22" y="33"/>
                    <a:pt x="22" y="33"/>
                    <a:pt x="22" y="33"/>
                  </a:cubicBezTo>
                  <a:cubicBezTo>
                    <a:pt x="28" y="33"/>
                    <a:pt x="33" y="28"/>
                    <a:pt x="33" y="22"/>
                  </a:cubicBezTo>
                  <a:lnTo>
                    <a:pt x="31" y="22"/>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4" name="Rectangle 73"/>
            <p:cNvSpPr>
              <a:spLocks noChangeArrowheads="1"/>
            </p:cNvSpPr>
            <p:nvPr/>
          </p:nvSpPr>
          <p:spPr bwMode="auto">
            <a:xfrm>
              <a:off x="7289809" y="2873693"/>
              <a:ext cx="558800" cy="979488"/>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5" name="Rectangle 74"/>
            <p:cNvSpPr>
              <a:spLocks noChangeArrowheads="1"/>
            </p:cNvSpPr>
            <p:nvPr/>
          </p:nvSpPr>
          <p:spPr bwMode="auto">
            <a:xfrm>
              <a:off x="7294572" y="2880043"/>
              <a:ext cx="547688" cy="966788"/>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Freeform 75"/>
            <p:cNvSpPr>
              <a:spLocks/>
            </p:cNvSpPr>
            <p:nvPr/>
          </p:nvSpPr>
          <p:spPr bwMode="auto">
            <a:xfrm>
              <a:off x="7519997" y="2784793"/>
              <a:ext cx="115888" cy="26988"/>
            </a:xfrm>
            <a:custGeom>
              <a:avLst/>
              <a:gdLst>
                <a:gd name="T0" fmla="*/ 8 w 73"/>
                <a:gd name="T1" fmla="*/ 17 h 17"/>
                <a:gd name="T2" fmla="*/ 0 w 73"/>
                <a:gd name="T3" fmla="*/ 9 h 17"/>
                <a:gd name="T4" fmla="*/ 8 w 73"/>
                <a:gd name="T5" fmla="*/ 0 h 17"/>
                <a:gd name="T6" fmla="*/ 65 w 73"/>
                <a:gd name="T7" fmla="*/ 0 h 17"/>
                <a:gd name="T8" fmla="*/ 73 w 73"/>
                <a:gd name="T9" fmla="*/ 9 h 17"/>
                <a:gd name="T10" fmla="*/ 65 w 73"/>
                <a:gd name="T11" fmla="*/ 17 h 17"/>
                <a:gd name="T12" fmla="*/ 8 w 7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73" h="17">
                  <a:moveTo>
                    <a:pt x="8" y="17"/>
                  </a:moveTo>
                  <a:cubicBezTo>
                    <a:pt x="3" y="17"/>
                    <a:pt x="0" y="13"/>
                    <a:pt x="0" y="9"/>
                  </a:cubicBezTo>
                  <a:cubicBezTo>
                    <a:pt x="0" y="4"/>
                    <a:pt x="3" y="0"/>
                    <a:pt x="8" y="0"/>
                  </a:cubicBezTo>
                  <a:cubicBezTo>
                    <a:pt x="65" y="0"/>
                    <a:pt x="65" y="0"/>
                    <a:pt x="65" y="0"/>
                  </a:cubicBezTo>
                  <a:cubicBezTo>
                    <a:pt x="70" y="0"/>
                    <a:pt x="73" y="4"/>
                    <a:pt x="73" y="9"/>
                  </a:cubicBezTo>
                  <a:cubicBezTo>
                    <a:pt x="73" y="13"/>
                    <a:pt x="70" y="17"/>
                    <a:pt x="65" y="17"/>
                  </a:cubicBezTo>
                  <a:lnTo>
                    <a:pt x="8" y="17"/>
                  </a:lnTo>
                  <a:close/>
                </a:path>
              </a:pathLst>
            </a:custGeom>
            <a:solidFill>
              <a:srgbClr val="0C0D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Freeform 76"/>
            <p:cNvSpPr>
              <a:spLocks/>
            </p:cNvSpPr>
            <p:nvPr/>
          </p:nvSpPr>
          <p:spPr bwMode="auto">
            <a:xfrm>
              <a:off x="7526347" y="2792731"/>
              <a:ext cx="103188" cy="11113"/>
            </a:xfrm>
            <a:custGeom>
              <a:avLst/>
              <a:gdLst>
                <a:gd name="T0" fmla="*/ 65 w 65"/>
                <a:gd name="T1" fmla="*/ 4 h 7"/>
                <a:gd name="T2" fmla="*/ 61 w 65"/>
                <a:gd name="T3" fmla="*/ 7 h 7"/>
                <a:gd name="T4" fmla="*/ 4 w 65"/>
                <a:gd name="T5" fmla="*/ 7 h 7"/>
                <a:gd name="T6" fmla="*/ 0 w 65"/>
                <a:gd name="T7" fmla="*/ 4 h 7"/>
                <a:gd name="T8" fmla="*/ 4 w 65"/>
                <a:gd name="T9" fmla="*/ 0 h 7"/>
                <a:gd name="T10" fmla="*/ 61 w 65"/>
                <a:gd name="T11" fmla="*/ 0 h 7"/>
                <a:gd name="T12" fmla="*/ 65 w 6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5" h="7">
                  <a:moveTo>
                    <a:pt x="65" y="4"/>
                  </a:moveTo>
                  <a:cubicBezTo>
                    <a:pt x="65" y="6"/>
                    <a:pt x="63" y="7"/>
                    <a:pt x="61" y="7"/>
                  </a:cubicBezTo>
                  <a:cubicBezTo>
                    <a:pt x="4" y="7"/>
                    <a:pt x="4" y="7"/>
                    <a:pt x="4" y="7"/>
                  </a:cubicBezTo>
                  <a:cubicBezTo>
                    <a:pt x="2" y="7"/>
                    <a:pt x="0" y="6"/>
                    <a:pt x="0" y="4"/>
                  </a:cubicBezTo>
                  <a:cubicBezTo>
                    <a:pt x="0" y="2"/>
                    <a:pt x="2" y="0"/>
                    <a:pt x="4" y="0"/>
                  </a:cubicBezTo>
                  <a:cubicBezTo>
                    <a:pt x="61" y="0"/>
                    <a:pt x="61" y="0"/>
                    <a:pt x="61" y="0"/>
                  </a:cubicBezTo>
                  <a:cubicBezTo>
                    <a:pt x="63" y="0"/>
                    <a:pt x="65" y="2"/>
                    <a:pt x="65" y="4"/>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8" name="Oval 77"/>
            <p:cNvSpPr>
              <a:spLocks noChangeArrowheads="1"/>
            </p:cNvSpPr>
            <p:nvPr/>
          </p:nvSpPr>
          <p:spPr bwMode="auto">
            <a:xfrm>
              <a:off x="7481897" y="2789556"/>
              <a:ext cx="17463" cy="17463"/>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9" name="iPhone White"/>
          <p:cNvGrpSpPr/>
          <p:nvPr/>
        </p:nvGrpSpPr>
        <p:grpSpPr>
          <a:xfrm>
            <a:off x="10971510" y="2273296"/>
            <a:ext cx="652463" cy="1354138"/>
            <a:chOff x="6378584" y="2673668"/>
            <a:chExt cx="652463" cy="1354138"/>
          </a:xfrm>
        </p:grpSpPr>
        <p:sp>
          <p:nvSpPr>
            <p:cNvPr id="80" name="Freeform 78"/>
            <p:cNvSpPr>
              <a:spLocks/>
            </p:cNvSpPr>
            <p:nvPr/>
          </p:nvSpPr>
          <p:spPr bwMode="auto">
            <a:xfrm>
              <a:off x="6378584" y="2673668"/>
              <a:ext cx="652463" cy="1354138"/>
            </a:xfrm>
            <a:custGeom>
              <a:avLst/>
              <a:gdLst>
                <a:gd name="T0" fmla="*/ 411 w 411"/>
                <a:gd name="T1" fmla="*/ 811 h 853"/>
                <a:gd name="T2" fmla="*/ 369 w 411"/>
                <a:gd name="T3" fmla="*/ 853 h 853"/>
                <a:gd name="T4" fmla="*/ 41 w 411"/>
                <a:gd name="T5" fmla="*/ 853 h 853"/>
                <a:gd name="T6" fmla="*/ 0 w 411"/>
                <a:gd name="T7" fmla="*/ 811 h 853"/>
                <a:gd name="T8" fmla="*/ 0 w 411"/>
                <a:gd name="T9" fmla="*/ 42 h 853"/>
                <a:gd name="T10" fmla="*/ 41 w 411"/>
                <a:gd name="T11" fmla="*/ 0 h 853"/>
                <a:gd name="T12" fmla="*/ 369 w 411"/>
                <a:gd name="T13" fmla="*/ 0 h 853"/>
                <a:gd name="T14" fmla="*/ 411 w 411"/>
                <a:gd name="T15" fmla="*/ 42 h 853"/>
                <a:gd name="T16" fmla="*/ 411 w 411"/>
                <a:gd name="T17" fmla="*/ 811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853">
                  <a:moveTo>
                    <a:pt x="411" y="811"/>
                  </a:moveTo>
                  <a:cubicBezTo>
                    <a:pt x="411" y="834"/>
                    <a:pt x="392" y="853"/>
                    <a:pt x="369" y="853"/>
                  </a:cubicBezTo>
                  <a:cubicBezTo>
                    <a:pt x="41" y="853"/>
                    <a:pt x="41" y="853"/>
                    <a:pt x="41" y="853"/>
                  </a:cubicBezTo>
                  <a:cubicBezTo>
                    <a:pt x="19" y="853"/>
                    <a:pt x="0" y="834"/>
                    <a:pt x="0" y="811"/>
                  </a:cubicBezTo>
                  <a:cubicBezTo>
                    <a:pt x="0" y="42"/>
                    <a:pt x="0" y="42"/>
                    <a:pt x="0" y="42"/>
                  </a:cubicBezTo>
                  <a:cubicBezTo>
                    <a:pt x="0" y="19"/>
                    <a:pt x="19" y="0"/>
                    <a:pt x="41" y="0"/>
                  </a:cubicBezTo>
                  <a:cubicBezTo>
                    <a:pt x="369" y="0"/>
                    <a:pt x="369" y="0"/>
                    <a:pt x="369" y="0"/>
                  </a:cubicBezTo>
                  <a:cubicBezTo>
                    <a:pt x="392" y="0"/>
                    <a:pt x="411" y="19"/>
                    <a:pt x="411" y="42"/>
                  </a:cubicBezTo>
                  <a:lnTo>
                    <a:pt x="411" y="81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1" name="Freeform 79"/>
            <p:cNvSpPr>
              <a:spLocks/>
            </p:cNvSpPr>
            <p:nvPr/>
          </p:nvSpPr>
          <p:spPr bwMode="auto">
            <a:xfrm>
              <a:off x="6386522" y="2681606"/>
              <a:ext cx="636588" cy="1338263"/>
            </a:xfrm>
            <a:custGeom>
              <a:avLst/>
              <a:gdLst>
                <a:gd name="T0" fmla="*/ 36 w 401"/>
                <a:gd name="T1" fmla="*/ 843 h 843"/>
                <a:gd name="T2" fmla="*/ 0 w 401"/>
                <a:gd name="T3" fmla="*/ 806 h 843"/>
                <a:gd name="T4" fmla="*/ 0 w 401"/>
                <a:gd name="T5" fmla="*/ 37 h 843"/>
                <a:gd name="T6" fmla="*/ 36 w 401"/>
                <a:gd name="T7" fmla="*/ 0 h 843"/>
                <a:gd name="T8" fmla="*/ 364 w 401"/>
                <a:gd name="T9" fmla="*/ 0 h 843"/>
                <a:gd name="T10" fmla="*/ 401 w 401"/>
                <a:gd name="T11" fmla="*/ 37 h 843"/>
                <a:gd name="T12" fmla="*/ 401 w 401"/>
                <a:gd name="T13" fmla="*/ 806 h 843"/>
                <a:gd name="T14" fmla="*/ 364 w 401"/>
                <a:gd name="T15" fmla="*/ 843 h 843"/>
                <a:gd name="T16" fmla="*/ 36 w 401"/>
                <a:gd name="T17" fmla="*/ 84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1" h="843">
                  <a:moveTo>
                    <a:pt x="36" y="843"/>
                  </a:moveTo>
                  <a:cubicBezTo>
                    <a:pt x="16" y="843"/>
                    <a:pt x="0" y="827"/>
                    <a:pt x="0" y="806"/>
                  </a:cubicBezTo>
                  <a:cubicBezTo>
                    <a:pt x="0" y="37"/>
                    <a:pt x="0" y="37"/>
                    <a:pt x="0" y="37"/>
                  </a:cubicBezTo>
                  <a:cubicBezTo>
                    <a:pt x="0" y="16"/>
                    <a:pt x="16" y="0"/>
                    <a:pt x="36" y="0"/>
                  </a:cubicBezTo>
                  <a:cubicBezTo>
                    <a:pt x="364" y="0"/>
                    <a:pt x="364" y="0"/>
                    <a:pt x="364" y="0"/>
                  </a:cubicBezTo>
                  <a:cubicBezTo>
                    <a:pt x="385" y="0"/>
                    <a:pt x="401" y="16"/>
                    <a:pt x="401" y="37"/>
                  </a:cubicBezTo>
                  <a:cubicBezTo>
                    <a:pt x="401" y="806"/>
                    <a:pt x="401" y="806"/>
                    <a:pt x="401" y="806"/>
                  </a:cubicBezTo>
                  <a:cubicBezTo>
                    <a:pt x="401" y="827"/>
                    <a:pt x="385" y="843"/>
                    <a:pt x="364" y="843"/>
                  </a:cubicBezTo>
                  <a:lnTo>
                    <a:pt x="36" y="843"/>
                  </a:ln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2" name="Oval 80"/>
            <p:cNvSpPr>
              <a:spLocks noChangeArrowheads="1"/>
            </p:cNvSpPr>
            <p:nvPr/>
          </p:nvSpPr>
          <p:spPr bwMode="auto">
            <a:xfrm>
              <a:off x="6694497" y="2738756"/>
              <a:ext cx="20638" cy="19050"/>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Oval 81"/>
            <p:cNvSpPr>
              <a:spLocks noChangeArrowheads="1"/>
            </p:cNvSpPr>
            <p:nvPr/>
          </p:nvSpPr>
          <p:spPr bwMode="auto">
            <a:xfrm>
              <a:off x="6702434" y="2745106"/>
              <a:ext cx="4763" cy="4763"/>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4" name="Oval 82"/>
            <p:cNvSpPr>
              <a:spLocks noChangeArrowheads="1"/>
            </p:cNvSpPr>
            <p:nvPr/>
          </p:nvSpPr>
          <p:spPr bwMode="auto">
            <a:xfrm>
              <a:off x="6694497" y="2737168"/>
              <a:ext cx="20638" cy="19050"/>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Oval 83"/>
            <p:cNvSpPr>
              <a:spLocks noChangeArrowheads="1"/>
            </p:cNvSpPr>
            <p:nvPr/>
          </p:nvSpPr>
          <p:spPr bwMode="auto">
            <a:xfrm>
              <a:off x="6702434" y="2743518"/>
              <a:ext cx="4763" cy="4763"/>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6" name="Oval 84"/>
            <p:cNvSpPr>
              <a:spLocks noChangeArrowheads="1"/>
            </p:cNvSpPr>
            <p:nvPr/>
          </p:nvSpPr>
          <p:spPr bwMode="auto">
            <a:xfrm>
              <a:off x="6699259" y="2740343"/>
              <a:ext cx="11113" cy="1270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7" name="Oval 85"/>
            <p:cNvSpPr>
              <a:spLocks noChangeArrowheads="1"/>
            </p:cNvSpPr>
            <p:nvPr/>
          </p:nvSpPr>
          <p:spPr bwMode="auto">
            <a:xfrm>
              <a:off x="6699259" y="2740343"/>
              <a:ext cx="11113" cy="1270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8" name="Oval 86"/>
            <p:cNvSpPr>
              <a:spLocks noChangeArrowheads="1"/>
            </p:cNvSpPr>
            <p:nvPr/>
          </p:nvSpPr>
          <p:spPr bwMode="auto">
            <a:xfrm>
              <a:off x="6700847" y="2743518"/>
              <a:ext cx="7938" cy="6350"/>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9" name="Oval 87"/>
            <p:cNvSpPr>
              <a:spLocks noChangeArrowheads="1"/>
            </p:cNvSpPr>
            <p:nvPr/>
          </p:nvSpPr>
          <p:spPr bwMode="auto">
            <a:xfrm>
              <a:off x="6700847" y="2743518"/>
              <a:ext cx="7938" cy="6350"/>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0" name="Freeform 88"/>
            <p:cNvSpPr>
              <a:spLocks/>
            </p:cNvSpPr>
            <p:nvPr/>
          </p:nvSpPr>
          <p:spPr bwMode="auto">
            <a:xfrm>
              <a:off x="6704022" y="2745106"/>
              <a:ext cx="1588" cy="1588"/>
            </a:xfrm>
            <a:custGeom>
              <a:avLst/>
              <a:gdLst>
                <a:gd name="T0" fmla="*/ 1 w 1"/>
                <a:gd name="T1" fmla="*/ 1 h 1"/>
                <a:gd name="T2" fmla="*/ 0 w 1"/>
                <a:gd name="T3" fmla="*/ 1 h 1"/>
                <a:gd name="T4" fmla="*/ 0 w 1"/>
                <a:gd name="T5" fmla="*/ 1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0" y="1"/>
                  </a:lnTo>
                  <a:lnTo>
                    <a:pt x="0" y="1"/>
                  </a:lnTo>
                  <a:lnTo>
                    <a:pt x="0"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Freeform 89"/>
            <p:cNvSpPr>
              <a:spLocks/>
            </p:cNvSpPr>
            <p:nvPr/>
          </p:nvSpPr>
          <p:spPr bwMode="auto">
            <a:xfrm>
              <a:off x="6704022" y="2745106"/>
              <a:ext cx="1588" cy="1588"/>
            </a:xfrm>
            <a:custGeom>
              <a:avLst/>
              <a:gdLst>
                <a:gd name="T0" fmla="*/ 1 w 1"/>
                <a:gd name="T1" fmla="*/ 1 h 1"/>
                <a:gd name="T2" fmla="*/ 0 w 1"/>
                <a:gd name="T3" fmla="*/ 1 h 1"/>
                <a:gd name="T4" fmla="*/ 0 w 1"/>
                <a:gd name="T5" fmla="*/ 1 h 1"/>
                <a:gd name="T6" fmla="*/ 0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0" y="1"/>
                  </a:lnTo>
                  <a:lnTo>
                    <a:pt x="0" y="1"/>
                  </a:lnTo>
                  <a:lnTo>
                    <a:pt x="0"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2" name="Oval 90"/>
            <p:cNvSpPr>
              <a:spLocks noChangeArrowheads="1"/>
            </p:cNvSpPr>
            <p:nvPr/>
          </p:nvSpPr>
          <p:spPr bwMode="auto">
            <a:xfrm>
              <a:off x="6653222" y="3884931"/>
              <a:ext cx="103188" cy="103188"/>
            </a:xfrm>
            <a:prstGeom prst="ellipse">
              <a:avLst/>
            </a:prstGeom>
            <a:solidFill>
              <a:srgbClr val="D5D6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3" name="Freeform 91"/>
            <p:cNvSpPr>
              <a:spLocks/>
            </p:cNvSpPr>
            <p:nvPr/>
          </p:nvSpPr>
          <p:spPr bwMode="auto">
            <a:xfrm>
              <a:off x="6678622" y="3910331"/>
              <a:ext cx="52388" cy="52388"/>
            </a:xfrm>
            <a:custGeom>
              <a:avLst/>
              <a:gdLst>
                <a:gd name="T0" fmla="*/ 31 w 33"/>
                <a:gd name="T1" fmla="*/ 22 h 33"/>
                <a:gd name="T2" fmla="*/ 29 w 33"/>
                <a:gd name="T3" fmla="*/ 22 h 33"/>
                <a:gd name="T4" fmla="*/ 22 w 33"/>
                <a:gd name="T5" fmla="*/ 29 h 33"/>
                <a:gd name="T6" fmla="*/ 11 w 33"/>
                <a:gd name="T7" fmla="*/ 29 h 33"/>
                <a:gd name="T8" fmla="*/ 4 w 33"/>
                <a:gd name="T9" fmla="*/ 22 h 33"/>
                <a:gd name="T10" fmla="*/ 4 w 33"/>
                <a:gd name="T11" fmla="*/ 11 h 33"/>
                <a:gd name="T12" fmla="*/ 11 w 33"/>
                <a:gd name="T13" fmla="*/ 4 h 33"/>
                <a:gd name="T14" fmla="*/ 22 w 33"/>
                <a:gd name="T15" fmla="*/ 4 h 33"/>
                <a:gd name="T16" fmla="*/ 29 w 33"/>
                <a:gd name="T17" fmla="*/ 11 h 33"/>
                <a:gd name="T18" fmla="*/ 29 w 33"/>
                <a:gd name="T19" fmla="*/ 22 h 33"/>
                <a:gd name="T20" fmla="*/ 31 w 33"/>
                <a:gd name="T21" fmla="*/ 22 h 33"/>
                <a:gd name="T22" fmla="*/ 33 w 33"/>
                <a:gd name="T23" fmla="*/ 22 h 33"/>
                <a:gd name="T24" fmla="*/ 33 w 33"/>
                <a:gd name="T25" fmla="*/ 11 h 33"/>
                <a:gd name="T26" fmla="*/ 22 w 33"/>
                <a:gd name="T27" fmla="*/ 0 h 33"/>
                <a:gd name="T28" fmla="*/ 11 w 33"/>
                <a:gd name="T29" fmla="*/ 0 h 33"/>
                <a:gd name="T30" fmla="*/ 0 w 33"/>
                <a:gd name="T31" fmla="*/ 11 h 33"/>
                <a:gd name="T32" fmla="*/ 0 w 33"/>
                <a:gd name="T33" fmla="*/ 22 h 33"/>
                <a:gd name="T34" fmla="*/ 11 w 33"/>
                <a:gd name="T35" fmla="*/ 33 h 33"/>
                <a:gd name="T36" fmla="*/ 22 w 33"/>
                <a:gd name="T37" fmla="*/ 33 h 33"/>
                <a:gd name="T38" fmla="*/ 33 w 33"/>
                <a:gd name="T39" fmla="*/ 22 h 33"/>
                <a:gd name="T40" fmla="*/ 31 w 33"/>
                <a:gd name="T41"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33">
                  <a:moveTo>
                    <a:pt x="31" y="22"/>
                  </a:moveTo>
                  <a:cubicBezTo>
                    <a:pt x="29" y="22"/>
                    <a:pt x="29" y="22"/>
                    <a:pt x="29" y="22"/>
                  </a:cubicBezTo>
                  <a:cubicBezTo>
                    <a:pt x="29" y="26"/>
                    <a:pt x="26" y="29"/>
                    <a:pt x="22" y="29"/>
                  </a:cubicBezTo>
                  <a:cubicBezTo>
                    <a:pt x="11" y="29"/>
                    <a:pt x="11" y="29"/>
                    <a:pt x="11" y="29"/>
                  </a:cubicBezTo>
                  <a:cubicBezTo>
                    <a:pt x="7" y="29"/>
                    <a:pt x="4" y="26"/>
                    <a:pt x="4" y="22"/>
                  </a:cubicBezTo>
                  <a:cubicBezTo>
                    <a:pt x="4" y="11"/>
                    <a:pt x="4" y="11"/>
                    <a:pt x="4" y="11"/>
                  </a:cubicBezTo>
                  <a:cubicBezTo>
                    <a:pt x="4" y="7"/>
                    <a:pt x="7" y="4"/>
                    <a:pt x="11" y="4"/>
                  </a:cubicBezTo>
                  <a:cubicBezTo>
                    <a:pt x="22" y="4"/>
                    <a:pt x="22" y="4"/>
                    <a:pt x="22" y="4"/>
                  </a:cubicBezTo>
                  <a:cubicBezTo>
                    <a:pt x="26" y="4"/>
                    <a:pt x="29" y="7"/>
                    <a:pt x="29" y="11"/>
                  </a:cubicBezTo>
                  <a:cubicBezTo>
                    <a:pt x="29" y="22"/>
                    <a:pt x="29" y="22"/>
                    <a:pt x="29" y="22"/>
                  </a:cubicBezTo>
                  <a:cubicBezTo>
                    <a:pt x="31" y="22"/>
                    <a:pt x="31" y="22"/>
                    <a:pt x="31" y="22"/>
                  </a:cubicBezTo>
                  <a:cubicBezTo>
                    <a:pt x="33" y="22"/>
                    <a:pt x="33" y="22"/>
                    <a:pt x="33" y="22"/>
                  </a:cubicBezTo>
                  <a:cubicBezTo>
                    <a:pt x="33" y="11"/>
                    <a:pt x="33" y="11"/>
                    <a:pt x="33" y="11"/>
                  </a:cubicBezTo>
                  <a:cubicBezTo>
                    <a:pt x="33" y="5"/>
                    <a:pt x="28" y="0"/>
                    <a:pt x="22" y="0"/>
                  </a:cubicBezTo>
                  <a:cubicBezTo>
                    <a:pt x="11" y="0"/>
                    <a:pt x="11" y="0"/>
                    <a:pt x="11" y="0"/>
                  </a:cubicBezTo>
                  <a:cubicBezTo>
                    <a:pt x="5" y="0"/>
                    <a:pt x="0" y="5"/>
                    <a:pt x="0" y="11"/>
                  </a:cubicBezTo>
                  <a:cubicBezTo>
                    <a:pt x="0" y="22"/>
                    <a:pt x="0" y="22"/>
                    <a:pt x="0" y="22"/>
                  </a:cubicBezTo>
                  <a:cubicBezTo>
                    <a:pt x="0" y="28"/>
                    <a:pt x="5" y="33"/>
                    <a:pt x="11" y="33"/>
                  </a:cubicBezTo>
                  <a:cubicBezTo>
                    <a:pt x="22" y="33"/>
                    <a:pt x="22" y="33"/>
                    <a:pt x="22" y="33"/>
                  </a:cubicBezTo>
                  <a:cubicBezTo>
                    <a:pt x="28" y="33"/>
                    <a:pt x="33" y="28"/>
                    <a:pt x="33" y="22"/>
                  </a:cubicBezTo>
                  <a:lnTo>
                    <a:pt x="31" y="22"/>
                  </a:lnTo>
                  <a:close/>
                </a:path>
              </a:pathLst>
            </a:custGeom>
            <a:solidFill>
              <a:srgbClr val="F1F2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4" name="Rectangle 92"/>
            <p:cNvSpPr>
              <a:spLocks noChangeArrowheads="1"/>
            </p:cNvSpPr>
            <p:nvPr/>
          </p:nvSpPr>
          <p:spPr bwMode="auto">
            <a:xfrm>
              <a:off x="6424622" y="2873693"/>
              <a:ext cx="560388" cy="979488"/>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5" name="Rectangle 93"/>
            <p:cNvSpPr>
              <a:spLocks noChangeArrowheads="1"/>
            </p:cNvSpPr>
            <p:nvPr/>
          </p:nvSpPr>
          <p:spPr bwMode="auto">
            <a:xfrm>
              <a:off x="6430972" y="2880043"/>
              <a:ext cx="547688" cy="966788"/>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6" name="Freeform 94"/>
            <p:cNvSpPr>
              <a:spLocks/>
            </p:cNvSpPr>
            <p:nvPr/>
          </p:nvSpPr>
          <p:spPr bwMode="auto">
            <a:xfrm>
              <a:off x="6656397" y="2784793"/>
              <a:ext cx="115888" cy="26988"/>
            </a:xfrm>
            <a:custGeom>
              <a:avLst/>
              <a:gdLst>
                <a:gd name="T0" fmla="*/ 8 w 73"/>
                <a:gd name="T1" fmla="*/ 17 h 17"/>
                <a:gd name="T2" fmla="*/ 0 w 73"/>
                <a:gd name="T3" fmla="*/ 9 h 17"/>
                <a:gd name="T4" fmla="*/ 8 w 73"/>
                <a:gd name="T5" fmla="*/ 0 h 17"/>
                <a:gd name="T6" fmla="*/ 65 w 73"/>
                <a:gd name="T7" fmla="*/ 0 h 17"/>
                <a:gd name="T8" fmla="*/ 73 w 73"/>
                <a:gd name="T9" fmla="*/ 9 h 17"/>
                <a:gd name="T10" fmla="*/ 65 w 73"/>
                <a:gd name="T11" fmla="*/ 17 h 17"/>
                <a:gd name="T12" fmla="*/ 8 w 7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73" h="17">
                  <a:moveTo>
                    <a:pt x="8" y="17"/>
                  </a:moveTo>
                  <a:cubicBezTo>
                    <a:pt x="3" y="17"/>
                    <a:pt x="0" y="13"/>
                    <a:pt x="0" y="9"/>
                  </a:cubicBezTo>
                  <a:cubicBezTo>
                    <a:pt x="0" y="4"/>
                    <a:pt x="3" y="0"/>
                    <a:pt x="8" y="0"/>
                  </a:cubicBezTo>
                  <a:cubicBezTo>
                    <a:pt x="65" y="0"/>
                    <a:pt x="65" y="0"/>
                    <a:pt x="65" y="0"/>
                  </a:cubicBezTo>
                  <a:cubicBezTo>
                    <a:pt x="69" y="0"/>
                    <a:pt x="73" y="4"/>
                    <a:pt x="73" y="9"/>
                  </a:cubicBezTo>
                  <a:cubicBezTo>
                    <a:pt x="73" y="13"/>
                    <a:pt x="69" y="17"/>
                    <a:pt x="65" y="17"/>
                  </a:cubicBezTo>
                  <a:lnTo>
                    <a:pt x="8" y="17"/>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7" name="Freeform 95"/>
            <p:cNvSpPr>
              <a:spLocks/>
            </p:cNvSpPr>
            <p:nvPr/>
          </p:nvSpPr>
          <p:spPr bwMode="auto">
            <a:xfrm>
              <a:off x="6662747" y="2792731"/>
              <a:ext cx="103188" cy="11113"/>
            </a:xfrm>
            <a:custGeom>
              <a:avLst/>
              <a:gdLst>
                <a:gd name="T0" fmla="*/ 65 w 65"/>
                <a:gd name="T1" fmla="*/ 4 h 7"/>
                <a:gd name="T2" fmla="*/ 61 w 65"/>
                <a:gd name="T3" fmla="*/ 7 h 7"/>
                <a:gd name="T4" fmla="*/ 4 w 65"/>
                <a:gd name="T5" fmla="*/ 7 h 7"/>
                <a:gd name="T6" fmla="*/ 0 w 65"/>
                <a:gd name="T7" fmla="*/ 4 h 7"/>
                <a:gd name="T8" fmla="*/ 4 w 65"/>
                <a:gd name="T9" fmla="*/ 0 h 7"/>
                <a:gd name="T10" fmla="*/ 61 w 65"/>
                <a:gd name="T11" fmla="*/ 0 h 7"/>
                <a:gd name="T12" fmla="*/ 65 w 6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5" h="7">
                  <a:moveTo>
                    <a:pt x="65" y="4"/>
                  </a:moveTo>
                  <a:cubicBezTo>
                    <a:pt x="65" y="6"/>
                    <a:pt x="63" y="7"/>
                    <a:pt x="61" y="7"/>
                  </a:cubicBezTo>
                  <a:cubicBezTo>
                    <a:pt x="4" y="7"/>
                    <a:pt x="4" y="7"/>
                    <a:pt x="4" y="7"/>
                  </a:cubicBezTo>
                  <a:cubicBezTo>
                    <a:pt x="2" y="7"/>
                    <a:pt x="0" y="6"/>
                    <a:pt x="0" y="4"/>
                  </a:cubicBezTo>
                  <a:cubicBezTo>
                    <a:pt x="0" y="2"/>
                    <a:pt x="2" y="0"/>
                    <a:pt x="4" y="0"/>
                  </a:cubicBezTo>
                  <a:cubicBezTo>
                    <a:pt x="61" y="0"/>
                    <a:pt x="61" y="0"/>
                    <a:pt x="61" y="0"/>
                  </a:cubicBezTo>
                  <a:cubicBezTo>
                    <a:pt x="63" y="0"/>
                    <a:pt x="65" y="2"/>
                    <a:pt x="65" y="4"/>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8" name="Oval 96"/>
            <p:cNvSpPr>
              <a:spLocks noChangeArrowheads="1"/>
            </p:cNvSpPr>
            <p:nvPr/>
          </p:nvSpPr>
          <p:spPr bwMode="auto">
            <a:xfrm>
              <a:off x="6618297" y="2789556"/>
              <a:ext cx="17463" cy="17463"/>
            </a:xfrm>
            <a:prstGeom prst="ellipse">
              <a:avLst/>
            </a:pr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99" name="文本框 98">
            <a:extLst>
              <a:ext uri="{FF2B5EF4-FFF2-40B4-BE49-F238E27FC236}">
                <a16:creationId xmlns:a16="http://schemas.microsoft.com/office/drawing/2014/main" id="{C9AB6DB0-F12A-4873-AEBC-443BBA0B0C3B}"/>
              </a:ext>
            </a:extLst>
          </p:cNvPr>
          <p:cNvSpPr txBox="1"/>
          <p:nvPr/>
        </p:nvSpPr>
        <p:spPr>
          <a:xfrm>
            <a:off x="911810" y="217899"/>
            <a:ext cx="1210588" cy="707886"/>
          </a:xfrm>
          <a:prstGeom prst="rect">
            <a:avLst/>
          </a:prstGeom>
          <a:noFill/>
        </p:spPr>
        <p:txBody>
          <a:bodyPr wrap="none" rtlCol="0">
            <a:spAutoFit/>
          </a:bodyPr>
          <a:lstStyle/>
          <a:p>
            <a:r>
              <a:rPr lang="zh-CN" altLang="en-US" sz="4000" b="1" dirty="0">
                <a:latin typeface="+mj-ea"/>
                <a:ea typeface="+mj-ea"/>
              </a:rPr>
              <a:t>样机</a:t>
            </a:r>
          </a:p>
        </p:txBody>
      </p:sp>
    </p:spTree>
    <p:extLst>
      <p:ext uri="{BB962C8B-B14F-4D97-AF65-F5344CB8AC3E}">
        <p14:creationId xmlns:p14="http://schemas.microsoft.com/office/powerpoint/2010/main" val="22859581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38E2FC4E-BA4D-4BA7-A480-CA4BF4747A8A}"/>
              </a:ext>
            </a:extLst>
          </p:cNvPr>
          <p:cNvGrpSpPr/>
          <p:nvPr/>
        </p:nvGrpSpPr>
        <p:grpSpPr>
          <a:xfrm>
            <a:off x="2398713" y="2506663"/>
            <a:ext cx="1838325" cy="1843088"/>
            <a:chOff x="2398713" y="2506663"/>
            <a:chExt cx="1838325" cy="1843088"/>
          </a:xfrm>
        </p:grpSpPr>
        <p:sp>
          <p:nvSpPr>
            <p:cNvPr id="2" name="ïṡlîḓè">
              <a:extLst>
                <a:ext uri="{FF2B5EF4-FFF2-40B4-BE49-F238E27FC236}">
                  <a16:creationId xmlns:a16="http://schemas.microsoft.com/office/drawing/2014/main" id="{5E6B1E03-C369-42B2-838A-B480DAF94F17}"/>
                </a:ext>
              </a:extLst>
            </p:cNvPr>
            <p:cNvSpPr/>
            <p:nvPr/>
          </p:nvSpPr>
          <p:spPr bwMode="auto">
            <a:xfrm>
              <a:off x="2398713" y="2506663"/>
              <a:ext cx="1838325" cy="1843088"/>
            </a:xfrm>
            <a:custGeom>
              <a:avLst/>
              <a:gdLst>
                <a:gd name="T0" fmla="*/ 612 w 1221"/>
                <a:gd name="T1" fmla="*/ 1 h 1222"/>
                <a:gd name="T2" fmla="*/ 1221 w 1221"/>
                <a:gd name="T3" fmla="*/ 612 h 1222"/>
                <a:gd name="T4" fmla="*/ 609 w 1221"/>
                <a:gd name="T5" fmla="*/ 1221 h 1222"/>
                <a:gd name="T6" fmla="*/ 609 w 1221"/>
                <a:gd name="T7" fmla="*/ 1221 h 1222"/>
                <a:gd name="T8" fmla="*/ 609 w 1221"/>
                <a:gd name="T9" fmla="*/ 1187 h 1222"/>
                <a:gd name="T10" fmla="*/ 609 w 1221"/>
                <a:gd name="T11" fmla="*/ 1187 h 1222"/>
                <a:gd name="T12" fmla="*/ 1187 w 1221"/>
                <a:gd name="T13" fmla="*/ 612 h 1222"/>
                <a:gd name="T14" fmla="*/ 611 w 1221"/>
                <a:gd name="T15" fmla="*/ 35 h 1222"/>
                <a:gd name="T16" fmla="*/ 611 w 1221"/>
                <a:gd name="T17" fmla="*/ 35 h 1222"/>
                <a:gd name="T18" fmla="*/ 612 w 1221"/>
                <a:gd name="T19" fmla="*/ 1 h 1222"/>
                <a:gd name="T20" fmla="*/ 609 w 1221"/>
                <a:gd name="T21" fmla="*/ 1221 h 1222"/>
                <a:gd name="T22" fmla="*/ 0 w 1221"/>
                <a:gd name="T23" fmla="*/ 610 h 1222"/>
                <a:gd name="T24" fmla="*/ 612 w 1221"/>
                <a:gd name="T25" fmla="*/ 1 h 1222"/>
                <a:gd name="T26" fmla="*/ 611 w 1221"/>
                <a:gd name="T27" fmla="*/ 35 h 1222"/>
                <a:gd name="T28" fmla="*/ 34 w 1221"/>
                <a:gd name="T29" fmla="*/ 610 h 1222"/>
                <a:gd name="T30" fmla="*/ 609 w 1221"/>
                <a:gd name="T31" fmla="*/ 1187 h 1222"/>
                <a:gd name="T32" fmla="*/ 609 w 1221"/>
                <a:gd name="T33" fmla="*/ 1221 h 1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1" h="1222">
                  <a:moveTo>
                    <a:pt x="612" y="1"/>
                  </a:moveTo>
                  <a:cubicBezTo>
                    <a:pt x="948" y="2"/>
                    <a:pt x="1221" y="276"/>
                    <a:pt x="1221" y="612"/>
                  </a:cubicBezTo>
                  <a:cubicBezTo>
                    <a:pt x="1220" y="948"/>
                    <a:pt x="946" y="1222"/>
                    <a:pt x="609" y="1221"/>
                  </a:cubicBezTo>
                  <a:cubicBezTo>
                    <a:pt x="609" y="1221"/>
                    <a:pt x="609" y="1221"/>
                    <a:pt x="609" y="1221"/>
                  </a:cubicBezTo>
                  <a:cubicBezTo>
                    <a:pt x="609" y="1187"/>
                    <a:pt x="609" y="1187"/>
                    <a:pt x="609" y="1187"/>
                  </a:cubicBezTo>
                  <a:cubicBezTo>
                    <a:pt x="609" y="1187"/>
                    <a:pt x="609" y="1187"/>
                    <a:pt x="609" y="1187"/>
                  </a:cubicBezTo>
                  <a:cubicBezTo>
                    <a:pt x="927" y="1188"/>
                    <a:pt x="1187" y="929"/>
                    <a:pt x="1187" y="612"/>
                  </a:cubicBezTo>
                  <a:cubicBezTo>
                    <a:pt x="1188" y="295"/>
                    <a:pt x="929" y="35"/>
                    <a:pt x="611" y="35"/>
                  </a:cubicBezTo>
                  <a:cubicBezTo>
                    <a:pt x="611" y="35"/>
                    <a:pt x="611" y="35"/>
                    <a:pt x="611" y="35"/>
                  </a:cubicBezTo>
                  <a:cubicBezTo>
                    <a:pt x="612" y="1"/>
                    <a:pt x="612" y="1"/>
                    <a:pt x="612" y="1"/>
                  </a:cubicBezTo>
                  <a:close/>
                  <a:moveTo>
                    <a:pt x="609" y="1221"/>
                  </a:moveTo>
                  <a:cubicBezTo>
                    <a:pt x="274" y="1221"/>
                    <a:pt x="0" y="946"/>
                    <a:pt x="0" y="610"/>
                  </a:cubicBezTo>
                  <a:cubicBezTo>
                    <a:pt x="1" y="274"/>
                    <a:pt x="276" y="0"/>
                    <a:pt x="612" y="1"/>
                  </a:cubicBezTo>
                  <a:cubicBezTo>
                    <a:pt x="611" y="35"/>
                    <a:pt x="611" y="35"/>
                    <a:pt x="611" y="35"/>
                  </a:cubicBezTo>
                  <a:cubicBezTo>
                    <a:pt x="295" y="34"/>
                    <a:pt x="35" y="293"/>
                    <a:pt x="34" y="610"/>
                  </a:cubicBezTo>
                  <a:cubicBezTo>
                    <a:pt x="34" y="927"/>
                    <a:pt x="292" y="1187"/>
                    <a:pt x="609" y="1187"/>
                  </a:cubicBezTo>
                  <a:lnTo>
                    <a:pt x="609" y="1221"/>
                  </a:ln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 name="íṡ1iḓè">
              <a:extLst>
                <a:ext uri="{FF2B5EF4-FFF2-40B4-BE49-F238E27FC236}">
                  <a16:creationId xmlns:a16="http://schemas.microsoft.com/office/drawing/2014/main" id="{26FF8072-C179-4A83-BECC-7F0CE672C70A}"/>
                </a:ext>
              </a:extLst>
            </p:cNvPr>
            <p:cNvSpPr/>
            <p:nvPr/>
          </p:nvSpPr>
          <p:spPr bwMode="auto">
            <a:xfrm>
              <a:off x="2628900" y="2736850"/>
              <a:ext cx="1379538" cy="1382713"/>
            </a:xfrm>
            <a:custGeom>
              <a:avLst/>
              <a:gdLst>
                <a:gd name="T0" fmla="*/ 458 w 916"/>
                <a:gd name="T1" fmla="*/ 0 h 916"/>
                <a:gd name="T2" fmla="*/ 915 w 916"/>
                <a:gd name="T3" fmla="*/ 459 h 916"/>
                <a:gd name="T4" fmla="*/ 457 w 916"/>
                <a:gd name="T5" fmla="*/ 916 h 916"/>
                <a:gd name="T6" fmla="*/ 457 w 916"/>
                <a:gd name="T7" fmla="*/ 916 h 916"/>
                <a:gd name="T8" fmla="*/ 457 w 916"/>
                <a:gd name="T9" fmla="*/ 890 h 916"/>
                <a:gd name="T10" fmla="*/ 457 w 916"/>
                <a:gd name="T11" fmla="*/ 890 h 916"/>
                <a:gd name="T12" fmla="*/ 890 w 916"/>
                <a:gd name="T13" fmla="*/ 459 h 916"/>
                <a:gd name="T14" fmla="*/ 458 w 916"/>
                <a:gd name="T15" fmla="*/ 26 h 916"/>
                <a:gd name="T16" fmla="*/ 458 w 916"/>
                <a:gd name="T17" fmla="*/ 26 h 916"/>
                <a:gd name="T18" fmla="*/ 458 w 916"/>
                <a:gd name="T19" fmla="*/ 0 h 916"/>
                <a:gd name="T20" fmla="*/ 457 w 916"/>
                <a:gd name="T21" fmla="*/ 916 h 916"/>
                <a:gd name="T22" fmla="*/ 0 w 916"/>
                <a:gd name="T23" fmla="*/ 457 h 916"/>
                <a:gd name="T24" fmla="*/ 458 w 916"/>
                <a:gd name="T25" fmla="*/ 0 h 916"/>
                <a:gd name="T26" fmla="*/ 458 w 916"/>
                <a:gd name="T27" fmla="*/ 26 h 916"/>
                <a:gd name="T28" fmla="*/ 25 w 916"/>
                <a:gd name="T29" fmla="*/ 457 h 916"/>
                <a:gd name="T30" fmla="*/ 457 w 916"/>
                <a:gd name="T31" fmla="*/ 890 h 916"/>
                <a:gd name="T32" fmla="*/ 457 w 916"/>
                <a:gd name="T33" fmla="*/ 916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6" h="916">
                  <a:moveTo>
                    <a:pt x="458" y="0"/>
                  </a:moveTo>
                  <a:cubicBezTo>
                    <a:pt x="710" y="1"/>
                    <a:pt x="916" y="207"/>
                    <a:pt x="915" y="459"/>
                  </a:cubicBezTo>
                  <a:cubicBezTo>
                    <a:pt x="915" y="711"/>
                    <a:pt x="709" y="916"/>
                    <a:pt x="457" y="916"/>
                  </a:cubicBezTo>
                  <a:cubicBezTo>
                    <a:pt x="457" y="916"/>
                    <a:pt x="457" y="916"/>
                    <a:pt x="457" y="916"/>
                  </a:cubicBezTo>
                  <a:cubicBezTo>
                    <a:pt x="457" y="890"/>
                    <a:pt x="457" y="890"/>
                    <a:pt x="457" y="890"/>
                  </a:cubicBezTo>
                  <a:cubicBezTo>
                    <a:pt x="457" y="890"/>
                    <a:pt x="457" y="890"/>
                    <a:pt x="457" y="890"/>
                  </a:cubicBezTo>
                  <a:cubicBezTo>
                    <a:pt x="695" y="891"/>
                    <a:pt x="890" y="697"/>
                    <a:pt x="890" y="459"/>
                  </a:cubicBezTo>
                  <a:cubicBezTo>
                    <a:pt x="891" y="221"/>
                    <a:pt x="697" y="26"/>
                    <a:pt x="458" y="26"/>
                  </a:cubicBezTo>
                  <a:cubicBezTo>
                    <a:pt x="458" y="26"/>
                    <a:pt x="458" y="26"/>
                    <a:pt x="458" y="26"/>
                  </a:cubicBezTo>
                  <a:cubicBezTo>
                    <a:pt x="458" y="0"/>
                    <a:pt x="458" y="0"/>
                    <a:pt x="458" y="0"/>
                  </a:cubicBezTo>
                  <a:close/>
                  <a:moveTo>
                    <a:pt x="457" y="916"/>
                  </a:moveTo>
                  <a:cubicBezTo>
                    <a:pt x="205" y="915"/>
                    <a:pt x="0" y="709"/>
                    <a:pt x="0" y="457"/>
                  </a:cubicBezTo>
                  <a:cubicBezTo>
                    <a:pt x="1" y="205"/>
                    <a:pt x="206" y="0"/>
                    <a:pt x="458" y="0"/>
                  </a:cubicBezTo>
                  <a:cubicBezTo>
                    <a:pt x="458" y="26"/>
                    <a:pt x="458" y="26"/>
                    <a:pt x="458" y="26"/>
                  </a:cubicBezTo>
                  <a:cubicBezTo>
                    <a:pt x="221" y="25"/>
                    <a:pt x="26" y="219"/>
                    <a:pt x="25" y="457"/>
                  </a:cubicBezTo>
                  <a:cubicBezTo>
                    <a:pt x="25" y="695"/>
                    <a:pt x="219" y="890"/>
                    <a:pt x="457" y="890"/>
                  </a:cubicBezTo>
                  <a:lnTo>
                    <a:pt x="457" y="916"/>
                  </a:ln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iṣḻïďè">
              <a:extLst>
                <a:ext uri="{FF2B5EF4-FFF2-40B4-BE49-F238E27FC236}">
                  <a16:creationId xmlns:a16="http://schemas.microsoft.com/office/drawing/2014/main" id="{0F512583-1CEB-40B7-8E35-66D5A5745CCF}"/>
                </a:ext>
              </a:extLst>
            </p:cNvPr>
            <p:cNvSpPr/>
            <p:nvPr/>
          </p:nvSpPr>
          <p:spPr bwMode="auto">
            <a:xfrm>
              <a:off x="3738563" y="3016250"/>
              <a:ext cx="119063" cy="57150"/>
            </a:xfrm>
            <a:custGeom>
              <a:avLst/>
              <a:gdLst>
                <a:gd name="T0" fmla="*/ 28 w 79"/>
                <a:gd name="T1" fmla="*/ 26 h 38"/>
                <a:gd name="T2" fmla="*/ 8 w 79"/>
                <a:gd name="T3" fmla="*/ 21 h 38"/>
                <a:gd name="T4" fmla="*/ 0 w 79"/>
                <a:gd name="T5" fmla="*/ 5 h 38"/>
                <a:gd name="T6" fmla="*/ 25 w 79"/>
                <a:gd name="T7" fmla="*/ 0 h 38"/>
                <a:gd name="T8" fmla="*/ 42 w 79"/>
                <a:gd name="T9" fmla="*/ 3 h 38"/>
                <a:gd name="T10" fmla="*/ 54 w 79"/>
                <a:gd name="T11" fmla="*/ 10 h 38"/>
                <a:gd name="T12" fmla="*/ 63 w 79"/>
                <a:gd name="T13" fmla="*/ 16 h 38"/>
                <a:gd name="T14" fmla="*/ 73 w 79"/>
                <a:gd name="T15" fmla="*/ 20 h 38"/>
                <a:gd name="T16" fmla="*/ 71 w 79"/>
                <a:gd name="T17" fmla="*/ 26 h 38"/>
                <a:gd name="T18" fmla="*/ 65 w 79"/>
                <a:gd name="T19" fmla="*/ 35 h 38"/>
                <a:gd name="T20" fmla="*/ 34 w 79"/>
                <a:gd name="T21" fmla="*/ 27 h 38"/>
                <a:gd name="T22" fmla="*/ 28 w 79"/>
                <a:gd name="T23"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38">
                  <a:moveTo>
                    <a:pt x="28" y="26"/>
                  </a:moveTo>
                  <a:cubicBezTo>
                    <a:pt x="8" y="21"/>
                    <a:pt x="8" y="21"/>
                    <a:pt x="8" y="21"/>
                  </a:cubicBezTo>
                  <a:cubicBezTo>
                    <a:pt x="0" y="5"/>
                    <a:pt x="0" y="5"/>
                    <a:pt x="0" y="5"/>
                  </a:cubicBezTo>
                  <a:cubicBezTo>
                    <a:pt x="25" y="0"/>
                    <a:pt x="25" y="0"/>
                    <a:pt x="25" y="0"/>
                  </a:cubicBezTo>
                  <a:cubicBezTo>
                    <a:pt x="42" y="3"/>
                    <a:pt x="42" y="3"/>
                    <a:pt x="42" y="3"/>
                  </a:cubicBezTo>
                  <a:cubicBezTo>
                    <a:pt x="54" y="10"/>
                    <a:pt x="54" y="10"/>
                    <a:pt x="54" y="10"/>
                  </a:cubicBezTo>
                  <a:cubicBezTo>
                    <a:pt x="63" y="16"/>
                    <a:pt x="63" y="16"/>
                    <a:pt x="63" y="16"/>
                  </a:cubicBezTo>
                  <a:cubicBezTo>
                    <a:pt x="73" y="20"/>
                    <a:pt x="73" y="20"/>
                    <a:pt x="73" y="20"/>
                  </a:cubicBezTo>
                  <a:cubicBezTo>
                    <a:pt x="71" y="26"/>
                    <a:pt x="71" y="26"/>
                    <a:pt x="71" y="26"/>
                  </a:cubicBezTo>
                  <a:cubicBezTo>
                    <a:pt x="71" y="26"/>
                    <a:pt x="79" y="38"/>
                    <a:pt x="65" y="35"/>
                  </a:cubicBezTo>
                  <a:cubicBezTo>
                    <a:pt x="52" y="33"/>
                    <a:pt x="34" y="27"/>
                    <a:pt x="34" y="27"/>
                  </a:cubicBezTo>
                  <a:cubicBezTo>
                    <a:pt x="34" y="27"/>
                    <a:pt x="30" y="24"/>
                    <a:pt x="28" y="26"/>
                  </a:cubicBez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i$ḷíḋê">
              <a:extLst>
                <a:ext uri="{FF2B5EF4-FFF2-40B4-BE49-F238E27FC236}">
                  <a16:creationId xmlns:a16="http://schemas.microsoft.com/office/drawing/2014/main" id="{A58FC2D5-7058-4B1C-8CB9-BA871045B3C1}"/>
                </a:ext>
              </a:extLst>
            </p:cNvPr>
            <p:cNvSpPr/>
            <p:nvPr/>
          </p:nvSpPr>
          <p:spPr bwMode="auto">
            <a:xfrm>
              <a:off x="2741613" y="2822575"/>
              <a:ext cx="1054100" cy="1214438"/>
            </a:xfrm>
            <a:custGeom>
              <a:avLst/>
              <a:gdLst>
                <a:gd name="T0" fmla="*/ 413 w 700"/>
                <a:gd name="T1" fmla="*/ 35 h 806"/>
                <a:gd name="T2" fmla="*/ 462 w 700"/>
                <a:gd name="T3" fmla="*/ 5 h 806"/>
                <a:gd name="T4" fmla="*/ 511 w 700"/>
                <a:gd name="T5" fmla="*/ 62 h 806"/>
                <a:gd name="T6" fmla="*/ 470 w 700"/>
                <a:gd name="T7" fmla="*/ 134 h 806"/>
                <a:gd name="T8" fmla="*/ 364 w 700"/>
                <a:gd name="T9" fmla="*/ 161 h 806"/>
                <a:gd name="T10" fmla="*/ 470 w 700"/>
                <a:gd name="T11" fmla="*/ 249 h 806"/>
                <a:gd name="T12" fmla="*/ 391 w 700"/>
                <a:gd name="T13" fmla="*/ 458 h 806"/>
                <a:gd name="T14" fmla="*/ 514 w 700"/>
                <a:gd name="T15" fmla="*/ 590 h 806"/>
                <a:gd name="T16" fmla="*/ 451 w 700"/>
                <a:gd name="T17" fmla="*/ 680 h 806"/>
                <a:gd name="T18" fmla="*/ 393 w 700"/>
                <a:gd name="T19" fmla="*/ 778 h 806"/>
                <a:gd name="T20" fmla="*/ 448 w 700"/>
                <a:gd name="T21" fmla="*/ 771 h 806"/>
                <a:gd name="T22" fmla="*/ 523 w 700"/>
                <a:gd name="T23" fmla="*/ 795 h 806"/>
                <a:gd name="T24" fmla="*/ 548 w 700"/>
                <a:gd name="T25" fmla="*/ 748 h 806"/>
                <a:gd name="T26" fmla="*/ 538 w 700"/>
                <a:gd name="T27" fmla="*/ 699 h 806"/>
                <a:gd name="T28" fmla="*/ 561 w 700"/>
                <a:gd name="T29" fmla="*/ 634 h 806"/>
                <a:gd name="T30" fmla="*/ 580 w 700"/>
                <a:gd name="T31" fmla="*/ 593 h 806"/>
                <a:gd name="T32" fmla="*/ 608 w 700"/>
                <a:gd name="T33" fmla="*/ 536 h 806"/>
                <a:gd name="T34" fmla="*/ 610 w 700"/>
                <a:gd name="T35" fmla="*/ 592 h 806"/>
                <a:gd name="T36" fmla="*/ 649 w 700"/>
                <a:gd name="T37" fmla="*/ 523 h 806"/>
                <a:gd name="T38" fmla="*/ 667 w 700"/>
                <a:gd name="T39" fmla="*/ 489 h 806"/>
                <a:gd name="T40" fmla="*/ 638 w 700"/>
                <a:gd name="T41" fmla="*/ 452 h 806"/>
                <a:gd name="T42" fmla="*/ 663 w 700"/>
                <a:gd name="T43" fmla="*/ 409 h 806"/>
                <a:gd name="T44" fmla="*/ 667 w 700"/>
                <a:gd name="T45" fmla="*/ 378 h 806"/>
                <a:gd name="T46" fmla="*/ 637 w 700"/>
                <a:gd name="T47" fmla="*/ 326 h 806"/>
                <a:gd name="T48" fmla="*/ 694 w 700"/>
                <a:gd name="T49" fmla="*/ 319 h 806"/>
                <a:gd name="T50" fmla="*/ 679 w 700"/>
                <a:gd name="T51" fmla="*/ 242 h 806"/>
                <a:gd name="T52" fmla="*/ 637 w 700"/>
                <a:gd name="T53" fmla="*/ 282 h 806"/>
                <a:gd name="T54" fmla="*/ 629 w 700"/>
                <a:gd name="T55" fmla="*/ 258 h 806"/>
                <a:gd name="T56" fmla="*/ 696 w 700"/>
                <a:gd name="T57" fmla="*/ 177 h 806"/>
                <a:gd name="T58" fmla="*/ 584 w 700"/>
                <a:gd name="T59" fmla="*/ 149 h 806"/>
                <a:gd name="T60" fmla="*/ 442 w 700"/>
                <a:gd name="T61" fmla="*/ 180 h 806"/>
                <a:gd name="T62" fmla="*/ 376 w 700"/>
                <a:gd name="T63" fmla="*/ 176 h 806"/>
                <a:gd name="T64" fmla="*/ 101 w 700"/>
                <a:gd name="T65" fmla="*/ 562 h 806"/>
                <a:gd name="T66" fmla="*/ 0 w 700"/>
                <a:gd name="T67" fmla="*/ 465 h 806"/>
                <a:gd name="T68" fmla="*/ 119 w 700"/>
                <a:gd name="T69" fmla="*/ 351 h 806"/>
                <a:gd name="T70" fmla="*/ 135 w 700"/>
                <a:gd name="T71" fmla="*/ 206 h 806"/>
                <a:gd name="T72" fmla="*/ 164 w 700"/>
                <a:gd name="T73" fmla="*/ 153 h 806"/>
                <a:gd name="T74" fmla="*/ 206 w 700"/>
                <a:gd name="T75" fmla="*/ 108 h 806"/>
                <a:gd name="T76" fmla="*/ 207 w 700"/>
                <a:gd name="T77" fmla="*/ 70 h 806"/>
                <a:gd name="T78" fmla="*/ 267 w 700"/>
                <a:gd name="T79" fmla="*/ 18 h 806"/>
                <a:gd name="T80" fmla="*/ 364 w 700"/>
                <a:gd name="T81" fmla="*/ 161 h 806"/>
                <a:gd name="T82" fmla="*/ 294 w 700"/>
                <a:gd name="T83" fmla="*/ 351 h 806"/>
                <a:gd name="T84" fmla="*/ 300 w 700"/>
                <a:gd name="T85" fmla="*/ 575 h 806"/>
                <a:gd name="T86" fmla="*/ 337 w 700"/>
                <a:gd name="T87" fmla="*/ 745 h 806"/>
                <a:gd name="T88" fmla="*/ 294 w 700"/>
                <a:gd name="T89" fmla="*/ 791 h 806"/>
                <a:gd name="T90" fmla="*/ 225 w 700"/>
                <a:gd name="T91" fmla="*/ 783 h 806"/>
                <a:gd name="T92" fmla="*/ 184 w 700"/>
                <a:gd name="T93" fmla="*/ 686 h 806"/>
                <a:gd name="T94" fmla="*/ 145 w 700"/>
                <a:gd name="T95" fmla="*/ 644 h 806"/>
                <a:gd name="T96" fmla="*/ 316 w 700"/>
                <a:gd name="T97" fmla="*/ 403 h 806"/>
                <a:gd name="T98" fmla="*/ 364 w 700"/>
                <a:gd name="T99" fmla="*/ 412 h 806"/>
                <a:gd name="T100" fmla="*/ 195 w 700"/>
                <a:gd name="T101" fmla="*/ 493 h 806"/>
                <a:gd name="T102" fmla="*/ 337 w 700"/>
                <a:gd name="T103" fmla="*/ 538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0" h="806">
                  <a:moveTo>
                    <a:pt x="365" y="47"/>
                  </a:moveTo>
                  <a:cubicBezTo>
                    <a:pt x="368" y="49"/>
                    <a:pt x="371" y="52"/>
                    <a:pt x="374" y="55"/>
                  </a:cubicBezTo>
                  <a:cubicBezTo>
                    <a:pt x="383" y="65"/>
                    <a:pt x="386" y="51"/>
                    <a:pt x="386" y="51"/>
                  </a:cubicBezTo>
                  <a:cubicBezTo>
                    <a:pt x="386" y="51"/>
                    <a:pt x="390" y="43"/>
                    <a:pt x="398" y="40"/>
                  </a:cubicBezTo>
                  <a:cubicBezTo>
                    <a:pt x="407" y="37"/>
                    <a:pt x="413" y="35"/>
                    <a:pt x="413" y="35"/>
                  </a:cubicBezTo>
                  <a:cubicBezTo>
                    <a:pt x="411" y="20"/>
                    <a:pt x="411" y="20"/>
                    <a:pt x="411" y="20"/>
                  </a:cubicBezTo>
                  <a:cubicBezTo>
                    <a:pt x="411" y="20"/>
                    <a:pt x="409" y="16"/>
                    <a:pt x="416" y="14"/>
                  </a:cubicBezTo>
                  <a:cubicBezTo>
                    <a:pt x="423" y="11"/>
                    <a:pt x="430" y="5"/>
                    <a:pt x="437" y="5"/>
                  </a:cubicBezTo>
                  <a:cubicBezTo>
                    <a:pt x="444" y="5"/>
                    <a:pt x="449" y="0"/>
                    <a:pt x="449" y="0"/>
                  </a:cubicBezTo>
                  <a:cubicBezTo>
                    <a:pt x="462" y="5"/>
                    <a:pt x="462" y="5"/>
                    <a:pt x="462" y="5"/>
                  </a:cubicBezTo>
                  <a:cubicBezTo>
                    <a:pt x="478" y="29"/>
                    <a:pt x="478" y="29"/>
                    <a:pt x="478" y="29"/>
                  </a:cubicBezTo>
                  <a:cubicBezTo>
                    <a:pt x="495" y="27"/>
                    <a:pt x="495" y="27"/>
                    <a:pt x="495" y="27"/>
                  </a:cubicBezTo>
                  <a:cubicBezTo>
                    <a:pt x="508" y="41"/>
                    <a:pt x="508" y="41"/>
                    <a:pt x="508" y="41"/>
                  </a:cubicBezTo>
                  <a:cubicBezTo>
                    <a:pt x="516" y="44"/>
                    <a:pt x="516" y="44"/>
                    <a:pt x="516" y="44"/>
                  </a:cubicBezTo>
                  <a:cubicBezTo>
                    <a:pt x="511" y="62"/>
                    <a:pt x="511" y="62"/>
                    <a:pt x="511" y="62"/>
                  </a:cubicBezTo>
                  <a:cubicBezTo>
                    <a:pt x="496" y="71"/>
                    <a:pt x="496" y="71"/>
                    <a:pt x="496" y="71"/>
                  </a:cubicBezTo>
                  <a:cubicBezTo>
                    <a:pt x="485" y="84"/>
                    <a:pt x="485" y="84"/>
                    <a:pt x="485" y="84"/>
                  </a:cubicBezTo>
                  <a:cubicBezTo>
                    <a:pt x="475" y="98"/>
                    <a:pt x="475" y="98"/>
                    <a:pt x="475" y="98"/>
                  </a:cubicBezTo>
                  <a:cubicBezTo>
                    <a:pt x="468" y="110"/>
                    <a:pt x="468" y="110"/>
                    <a:pt x="468" y="110"/>
                  </a:cubicBezTo>
                  <a:cubicBezTo>
                    <a:pt x="470" y="134"/>
                    <a:pt x="470" y="134"/>
                    <a:pt x="470" y="134"/>
                  </a:cubicBezTo>
                  <a:cubicBezTo>
                    <a:pt x="442" y="138"/>
                    <a:pt x="442" y="138"/>
                    <a:pt x="442" y="138"/>
                  </a:cubicBezTo>
                  <a:cubicBezTo>
                    <a:pt x="442" y="138"/>
                    <a:pt x="416" y="140"/>
                    <a:pt x="406" y="142"/>
                  </a:cubicBezTo>
                  <a:cubicBezTo>
                    <a:pt x="397" y="143"/>
                    <a:pt x="375" y="144"/>
                    <a:pt x="375" y="144"/>
                  </a:cubicBezTo>
                  <a:cubicBezTo>
                    <a:pt x="380" y="154"/>
                    <a:pt x="380" y="154"/>
                    <a:pt x="380" y="154"/>
                  </a:cubicBezTo>
                  <a:cubicBezTo>
                    <a:pt x="364" y="161"/>
                    <a:pt x="364" y="161"/>
                    <a:pt x="364" y="161"/>
                  </a:cubicBezTo>
                  <a:cubicBezTo>
                    <a:pt x="365" y="47"/>
                    <a:pt x="365" y="47"/>
                    <a:pt x="365" y="47"/>
                  </a:cubicBezTo>
                  <a:close/>
                  <a:moveTo>
                    <a:pt x="364" y="170"/>
                  </a:moveTo>
                  <a:cubicBezTo>
                    <a:pt x="364" y="288"/>
                    <a:pt x="364" y="288"/>
                    <a:pt x="364" y="288"/>
                  </a:cubicBezTo>
                  <a:cubicBezTo>
                    <a:pt x="396" y="255"/>
                    <a:pt x="431" y="218"/>
                    <a:pt x="431" y="219"/>
                  </a:cubicBezTo>
                  <a:cubicBezTo>
                    <a:pt x="429" y="220"/>
                    <a:pt x="478" y="198"/>
                    <a:pt x="470" y="249"/>
                  </a:cubicBezTo>
                  <a:cubicBezTo>
                    <a:pt x="431" y="292"/>
                    <a:pt x="395" y="329"/>
                    <a:pt x="364" y="363"/>
                  </a:cubicBezTo>
                  <a:cubicBezTo>
                    <a:pt x="364" y="412"/>
                    <a:pt x="364" y="412"/>
                    <a:pt x="364" y="412"/>
                  </a:cubicBezTo>
                  <a:cubicBezTo>
                    <a:pt x="408" y="368"/>
                    <a:pt x="499" y="269"/>
                    <a:pt x="499" y="269"/>
                  </a:cubicBezTo>
                  <a:cubicBezTo>
                    <a:pt x="499" y="269"/>
                    <a:pt x="544" y="260"/>
                    <a:pt x="531" y="304"/>
                  </a:cubicBezTo>
                  <a:cubicBezTo>
                    <a:pt x="502" y="339"/>
                    <a:pt x="391" y="458"/>
                    <a:pt x="391" y="458"/>
                  </a:cubicBezTo>
                  <a:cubicBezTo>
                    <a:pt x="391" y="471"/>
                    <a:pt x="397" y="479"/>
                    <a:pt x="413" y="482"/>
                  </a:cubicBezTo>
                  <a:cubicBezTo>
                    <a:pt x="555" y="328"/>
                    <a:pt x="555" y="328"/>
                    <a:pt x="555" y="328"/>
                  </a:cubicBezTo>
                  <a:cubicBezTo>
                    <a:pt x="555" y="328"/>
                    <a:pt x="599" y="309"/>
                    <a:pt x="591" y="362"/>
                  </a:cubicBezTo>
                  <a:cubicBezTo>
                    <a:pt x="537" y="421"/>
                    <a:pt x="448" y="522"/>
                    <a:pt x="448" y="522"/>
                  </a:cubicBezTo>
                  <a:cubicBezTo>
                    <a:pt x="514" y="590"/>
                    <a:pt x="514" y="590"/>
                    <a:pt x="514" y="590"/>
                  </a:cubicBezTo>
                  <a:cubicBezTo>
                    <a:pt x="514" y="590"/>
                    <a:pt x="522" y="633"/>
                    <a:pt x="479" y="623"/>
                  </a:cubicBezTo>
                  <a:cubicBezTo>
                    <a:pt x="459" y="603"/>
                    <a:pt x="400" y="549"/>
                    <a:pt x="364" y="516"/>
                  </a:cubicBezTo>
                  <a:cubicBezTo>
                    <a:pt x="364" y="564"/>
                    <a:pt x="364" y="564"/>
                    <a:pt x="364" y="564"/>
                  </a:cubicBezTo>
                  <a:cubicBezTo>
                    <a:pt x="399" y="597"/>
                    <a:pt x="458" y="652"/>
                    <a:pt x="458" y="652"/>
                  </a:cubicBezTo>
                  <a:cubicBezTo>
                    <a:pt x="458" y="652"/>
                    <a:pt x="461" y="673"/>
                    <a:pt x="451" y="680"/>
                  </a:cubicBezTo>
                  <a:cubicBezTo>
                    <a:pt x="440" y="686"/>
                    <a:pt x="420" y="689"/>
                    <a:pt x="420" y="689"/>
                  </a:cubicBezTo>
                  <a:cubicBezTo>
                    <a:pt x="363" y="635"/>
                    <a:pt x="363" y="635"/>
                    <a:pt x="363" y="635"/>
                  </a:cubicBezTo>
                  <a:cubicBezTo>
                    <a:pt x="363" y="749"/>
                    <a:pt x="363" y="749"/>
                    <a:pt x="363" y="749"/>
                  </a:cubicBezTo>
                  <a:cubicBezTo>
                    <a:pt x="379" y="757"/>
                    <a:pt x="379" y="757"/>
                    <a:pt x="379" y="757"/>
                  </a:cubicBezTo>
                  <a:cubicBezTo>
                    <a:pt x="393" y="778"/>
                    <a:pt x="393" y="778"/>
                    <a:pt x="393" y="778"/>
                  </a:cubicBezTo>
                  <a:cubicBezTo>
                    <a:pt x="393" y="778"/>
                    <a:pt x="395" y="787"/>
                    <a:pt x="395" y="797"/>
                  </a:cubicBezTo>
                  <a:cubicBezTo>
                    <a:pt x="395" y="806"/>
                    <a:pt x="406" y="799"/>
                    <a:pt x="414" y="799"/>
                  </a:cubicBezTo>
                  <a:cubicBezTo>
                    <a:pt x="422" y="799"/>
                    <a:pt x="429" y="791"/>
                    <a:pt x="429" y="791"/>
                  </a:cubicBezTo>
                  <a:cubicBezTo>
                    <a:pt x="432" y="779"/>
                    <a:pt x="432" y="779"/>
                    <a:pt x="432" y="779"/>
                  </a:cubicBezTo>
                  <a:cubicBezTo>
                    <a:pt x="448" y="771"/>
                    <a:pt x="448" y="771"/>
                    <a:pt x="448" y="771"/>
                  </a:cubicBezTo>
                  <a:cubicBezTo>
                    <a:pt x="458" y="760"/>
                    <a:pt x="458" y="760"/>
                    <a:pt x="458" y="760"/>
                  </a:cubicBezTo>
                  <a:cubicBezTo>
                    <a:pt x="467" y="756"/>
                    <a:pt x="467" y="756"/>
                    <a:pt x="467" y="756"/>
                  </a:cubicBezTo>
                  <a:cubicBezTo>
                    <a:pt x="481" y="753"/>
                    <a:pt x="481" y="753"/>
                    <a:pt x="481" y="753"/>
                  </a:cubicBezTo>
                  <a:cubicBezTo>
                    <a:pt x="506" y="772"/>
                    <a:pt x="506" y="772"/>
                    <a:pt x="506" y="772"/>
                  </a:cubicBezTo>
                  <a:cubicBezTo>
                    <a:pt x="523" y="795"/>
                    <a:pt x="523" y="795"/>
                    <a:pt x="523" y="795"/>
                  </a:cubicBezTo>
                  <a:cubicBezTo>
                    <a:pt x="532" y="801"/>
                    <a:pt x="532" y="801"/>
                    <a:pt x="532" y="801"/>
                  </a:cubicBezTo>
                  <a:cubicBezTo>
                    <a:pt x="532" y="801"/>
                    <a:pt x="537" y="792"/>
                    <a:pt x="536" y="779"/>
                  </a:cubicBezTo>
                  <a:cubicBezTo>
                    <a:pt x="535" y="767"/>
                    <a:pt x="535" y="771"/>
                    <a:pt x="534" y="761"/>
                  </a:cubicBezTo>
                  <a:cubicBezTo>
                    <a:pt x="532" y="752"/>
                    <a:pt x="534" y="749"/>
                    <a:pt x="534" y="749"/>
                  </a:cubicBezTo>
                  <a:cubicBezTo>
                    <a:pt x="548" y="748"/>
                    <a:pt x="548" y="748"/>
                    <a:pt x="548" y="748"/>
                  </a:cubicBezTo>
                  <a:cubicBezTo>
                    <a:pt x="553" y="730"/>
                    <a:pt x="553" y="730"/>
                    <a:pt x="553" y="730"/>
                  </a:cubicBezTo>
                  <a:cubicBezTo>
                    <a:pt x="539" y="720"/>
                    <a:pt x="539" y="720"/>
                    <a:pt x="539" y="720"/>
                  </a:cubicBezTo>
                  <a:cubicBezTo>
                    <a:pt x="525" y="711"/>
                    <a:pt x="525" y="711"/>
                    <a:pt x="525" y="711"/>
                  </a:cubicBezTo>
                  <a:cubicBezTo>
                    <a:pt x="525" y="711"/>
                    <a:pt x="532" y="707"/>
                    <a:pt x="539" y="706"/>
                  </a:cubicBezTo>
                  <a:cubicBezTo>
                    <a:pt x="546" y="705"/>
                    <a:pt x="538" y="699"/>
                    <a:pt x="538" y="699"/>
                  </a:cubicBezTo>
                  <a:cubicBezTo>
                    <a:pt x="538" y="699"/>
                    <a:pt x="543" y="694"/>
                    <a:pt x="551" y="685"/>
                  </a:cubicBezTo>
                  <a:cubicBezTo>
                    <a:pt x="538" y="673"/>
                    <a:pt x="538" y="673"/>
                    <a:pt x="538" y="673"/>
                  </a:cubicBezTo>
                  <a:cubicBezTo>
                    <a:pt x="544" y="665"/>
                    <a:pt x="544" y="665"/>
                    <a:pt x="544" y="665"/>
                  </a:cubicBezTo>
                  <a:cubicBezTo>
                    <a:pt x="544" y="665"/>
                    <a:pt x="553" y="651"/>
                    <a:pt x="553" y="645"/>
                  </a:cubicBezTo>
                  <a:cubicBezTo>
                    <a:pt x="553" y="638"/>
                    <a:pt x="561" y="634"/>
                    <a:pt x="561" y="634"/>
                  </a:cubicBezTo>
                  <a:cubicBezTo>
                    <a:pt x="566" y="626"/>
                    <a:pt x="566" y="626"/>
                    <a:pt x="566" y="626"/>
                  </a:cubicBezTo>
                  <a:cubicBezTo>
                    <a:pt x="534" y="616"/>
                    <a:pt x="534" y="616"/>
                    <a:pt x="534" y="616"/>
                  </a:cubicBezTo>
                  <a:cubicBezTo>
                    <a:pt x="545" y="615"/>
                    <a:pt x="545" y="615"/>
                    <a:pt x="545" y="615"/>
                  </a:cubicBezTo>
                  <a:cubicBezTo>
                    <a:pt x="545" y="615"/>
                    <a:pt x="550" y="611"/>
                    <a:pt x="572" y="608"/>
                  </a:cubicBezTo>
                  <a:cubicBezTo>
                    <a:pt x="593" y="605"/>
                    <a:pt x="580" y="593"/>
                    <a:pt x="580" y="593"/>
                  </a:cubicBezTo>
                  <a:cubicBezTo>
                    <a:pt x="583" y="579"/>
                    <a:pt x="583" y="579"/>
                    <a:pt x="583" y="579"/>
                  </a:cubicBezTo>
                  <a:cubicBezTo>
                    <a:pt x="583" y="579"/>
                    <a:pt x="587" y="578"/>
                    <a:pt x="594" y="577"/>
                  </a:cubicBezTo>
                  <a:cubicBezTo>
                    <a:pt x="600" y="575"/>
                    <a:pt x="599" y="569"/>
                    <a:pt x="599" y="569"/>
                  </a:cubicBezTo>
                  <a:cubicBezTo>
                    <a:pt x="599" y="550"/>
                    <a:pt x="599" y="550"/>
                    <a:pt x="599" y="550"/>
                  </a:cubicBezTo>
                  <a:cubicBezTo>
                    <a:pt x="608" y="536"/>
                    <a:pt x="608" y="536"/>
                    <a:pt x="608" y="536"/>
                  </a:cubicBezTo>
                  <a:cubicBezTo>
                    <a:pt x="619" y="541"/>
                    <a:pt x="619" y="541"/>
                    <a:pt x="619" y="541"/>
                  </a:cubicBezTo>
                  <a:cubicBezTo>
                    <a:pt x="622" y="552"/>
                    <a:pt x="622" y="552"/>
                    <a:pt x="622" y="552"/>
                  </a:cubicBezTo>
                  <a:cubicBezTo>
                    <a:pt x="611" y="566"/>
                    <a:pt x="611" y="566"/>
                    <a:pt x="611" y="566"/>
                  </a:cubicBezTo>
                  <a:cubicBezTo>
                    <a:pt x="607" y="578"/>
                    <a:pt x="607" y="578"/>
                    <a:pt x="607" y="578"/>
                  </a:cubicBezTo>
                  <a:cubicBezTo>
                    <a:pt x="610" y="592"/>
                    <a:pt x="610" y="592"/>
                    <a:pt x="610" y="592"/>
                  </a:cubicBezTo>
                  <a:cubicBezTo>
                    <a:pt x="627" y="585"/>
                    <a:pt x="627" y="585"/>
                    <a:pt x="627" y="585"/>
                  </a:cubicBezTo>
                  <a:cubicBezTo>
                    <a:pt x="627" y="585"/>
                    <a:pt x="628" y="573"/>
                    <a:pt x="630" y="565"/>
                  </a:cubicBezTo>
                  <a:cubicBezTo>
                    <a:pt x="641" y="559"/>
                    <a:pt x="641" y="559"/>
                    <a:pt x="641" y="559"/>
                  </a:cubicBezTo>
                  <a:cubicBezTo>
                    <a:pt x="649" y="535"/>
                    <a:pt x="649" y="535"/>
                    <a:pt x="649" y="535"/>
                  </a:cubicBezTo>
                  <a:cubicBezTo>
                    <a:pt x="649" y="523"/>
                    <a:pt x="649" y="523"/>
                    <a:pt x="649" y="523"/>
                  </a:cubicBezTo>
                  <a:cubicBezTo>
                    <a:pt x="672" y="525"/>
                    <a:pt x="672" y="525"/>
                    <a:pt x="672" y="525"/>
                  </a:cubicBezTo>
                  <a:cubicBezTo>
                    <a:pt x="681" y="527"/>
                    <a:pt x="681" y="527"/>
                    <a:pt x="681" y="527"/>
                  </a:cubicBezTo>
                  <a:cubicBezTo>
                    <a:pt x="687" y="517"/>
                    <a:pt x="687" y="517"/>
                    <a:pt x="687" y="517"/>
                  </a:cubicBezTo>
                  <a:cubicBezTo>
                    <a:pt x="687" y="517"/>
                    <a:pt x="674" y="508"/>
                    <a:pt x="670" y="501"/>
                  </a:cubicBezTo>
                  <a:cubicBezTo>
                    <a:pt x="667" y="489"/>
                    <a:pt x="667" y="489"/>
                    <a:pt x="667" y="489"/>
                  </a:cubicBezTo>
                  <a:cubicBezTo>
                    <a:pt x="672" y="476"/>
                    <a:pt x="672" y="476"/>
                    <a:pt x="672" y="476"/>
                  </a:cubicBezTo>
                  <a:cubicBezTo>
                    <a:pt x="659" y="481"/>
                    <a:pt x="659" y="481"/>
                    <a:pt x="659" y="481"/>
                  </a:cubicBezTo>
                  <a:cubicBezTo>
                    <a:pt x="659" y="481"/>
                    <a:pt x="662" y="479"/>
                    <a:pt x="660" y="472"/>
                  </a:cubicBezTo>
                  <a:cubicBezTo>
                    <a:pt x="659" y="466"/>
                    <a:pt x="652" y="459"/>
                    <a:pt x="652" y="459"/>
                  </a:cubicBezTo>
                  <a:cubicBezTo>
                    <a:pt x="638" y="452"/>
                    <a:pt x="638" y="452"/>
                    <a:pt x="638" y="452"/>
                  </a:cubicBezTo>
                  <a:cubicBezTo>
                    <a:pt x="647" y="447"/>
                    <a:pt x="647" y="447"/>
                    <a:pt x="647" y="447"/>
                  </a:cubicBezTo>
                  <a:cubicBezTo>
                    <a:pt x="659" y="435"/>
                    <a:pt x="659" y="435"/>
                    <a:pt x="659" y="435"/>
                  </a:cubicBezTo>
                  <a:cubicBezTo>
                    <a:pt x="668" y="428"/>
                    <a:pt x="668" y="428"/>
                    <a:pt x="668" y="428"/>
                  </a:cubicBezTo>
                  <a:cubicBezTo>
                    <a:pt x="671" y="416"/>
                    <a:pt x="671" y="416"/>
                    <a:pt x="671" y="416"/>
                  </a:cubicBezTo>
                  <a:cubicBezTo>
                    <a:pt x="663" y="409"/>
                    <a:pt x="663" y="409"/>
                    <a:pt x="663" y="409"/>
                  </a:cubicBezTo>
                  <a:cubicBezTo>
                    <a:pt x="636" y="400"/>
                    <a:pt x="636" y="400"/>
                    <a:pt x="636" y="400"/>
                  </a:cubicBezTo>
                  <a:cubicBezTo>
                    <a:pt x="645" y="395"/>
                    <a:pt x="645" y="395"/>
                    <a:pt x="645" y="395"/>
                  </a:cubicBezTo>
                  <a:cubicBezTo>
                    <a:pt x="662" y="398"/>
                    <a:pt x="662" y="398"/>
                    <a:pt x="662" y="398"/>
                  </a:cubicBezTo>
                  <a:cubicBezTo>
                    <a:pt x="671" y="393"/>
                    <a:pt x="671" y="393"/>
                    <a:pt x="671" y="393"/>
                  </a:cubicBezTo>
                  <a:cubicBezTo>
                    <a:pt x="667" y="378"/>
                    <a:pt x="667" y="378"/>
                    <a:pt x="667" y="378"/>
                  </a:cubicBezTo>
                  <a:cubicBezTo>
                    <a:pt x="658" y="368"/>
                    <a:pt x="658" y="368"/>
                    <a:pt x="658" y="368"/>
                  </a:cubicBezTo>
                  <a:cubicBezTo>
                    <a:pt x="652" y="350"/>
                    <a:pt x="652" y="350"/>
                    <a:pt x="652" y="350"/>
                  </a:cubicBezTo>
                  <a:cubicBezTo>
                    <a:pt x="644" y="356"/>
                    <a:pt x="644" y="356"/>
                    <a:pt x="644" y="356"/>
                  </a:cubicBezTo>
                  <a:cubicBezTo>
                    <a:pt x="623" y="353"/>
                    <a:pt x="623" y="353"/>
                    <a:pt x="623" y="353"/>
                  </a:cubicBezTo>
                  <a:cubicBezTo>
                    <a:pt x="637" y="326"/>
                    <a:pt x="637" y="326"/>
                    <a:pt x="637" y="326"/>
                  </a:cubicBezTo>
                  <a:cubicBezTo>
                    <a:pt x="636" y="339"/>
                    <a:pt x="636" y="339"/>
                    <a:pt x="636" y="339"/>
                  </a:cubicBezTo>
                  <a:cubicBezTo>
                    <a:pt x="654" y="334"/>
                    <a:pt x="654" y="334"/>
                    <a:pt x="654" y="334"/>
                  </a:cubicBezTo>
                  <a:cubicBezTo>
                    <a:pt x="665" y="328"/>
                    <a:pt x="665" y="328"/>
                    <a:pt x="665" y="328"/>
                  </a:cubicBezTo>
                  <a:cubicBezTo>
                    <a:pt x="678" y="326"/>
                    <a:pt x="678" y="326"/>
                    <a:pt x="678" y="326"/>
                  </a:cubicBezTo>
                  <a:cubicBezTo>
                    <a:pt x="694" y="319"/>
                    <a:pt x="694" y="319"/>
                    <a:pt x="694" y="319"/>
                  </a:cubicBezTo>
                  <a:cubicBezTo>
                    <a:pt x="690" y="310"/>
                    <a:pt x="690" y="310"/>
                    <a:pt x="690" y="310"/>
                  </a:cubicBezTo>
                  <a:cubicBezTo>
                    <a:pt x="687" y="298"/>
                    <a:pt x="687" y="298"/>
                    <a:pt x="687" y="298"/>
                  </a:cubicBezTo>
                  <a:cubicBezTo>
                    <a:pt x="687" y="298"/>
                    <a:pt x="687" y="294"/>
                    <a:pt x="694" y="290"/>
                  </a:cubicBezTo>
                  <a:cubicBezTo>
                    <a:pt x="700" y="286"/>
                    <a:pt x="687" y="272"/>
                    <a:pt x="690" y="264"/>
                  </a:cubicBezTo>
                  <a:cubicBezTo>
                    <a:pt x="692" y="255"/>
                    <a:pt x="684" y="251"/>
                    <a:pt x="679" y="242"/>
                  </a:cubicBezTo>
                  <a:cubicBezTo>
                    <a:pt x="650" y="254"/>
                    <a:pt x="650" y="254"/>
                    <a:pt x="650" y="254"/>
                  </a:cubicBezTo>
                  <a:cubicBezTo>
                    <a:pt x="662" y="264"/>
                    <a:pt x="662" y="264"/>
                    <a:pt x="662" y="264"/>
                  </a:cubicBezTo>
                  <a:cubicBezTo>
                    <a:pt x="656" y="275"/>
                    <a:pt x="656" y="275"/>
                    <a:pt x="656" y="275"/>
                  </a:cubicBezTo>
                  <a:cubicBezTo>
                    <a:pt x="648" y="265"/>
                    <a:pt x="648" y="265"/>
                    <a:pt x="648" y="265"/>
                  </a:cubicBezTo>
                  <a:cubicBezTo>
                    <a:pt x="637" y="282"/>
                    <a:pt x="637" y="282"/>
                    <a:pt x="637" y="282"/>
                  </a:cubicBezTo>
                  <a:cubicBezTo>
                    <a:pt x="621" y="291"/>
                    <a:pt x="621" y="291"/>
                    <a:pt x="621" y="291"/>
                  </a:cubicBezTo>
                  <a:cubicBezTo>
                    <a:pt x="604" y="294"/>
                    <a:pt x="604" y="294"/>
                    <a:pt x="604" y="294"/>
                  </a:cubicBezTo>
                  <a:cubicBezTo>
                    <a:pt x="604" y="286"/>
                    <a:pt x="604" y="286"/>
                    <a:pt x="604" y="286"/>
                  </a:cubicBezTo>
                  <a:cubicBezTo>
                    <a:pt x="618" y="270"/>
                    <a:pt x="618" y="270"/>
                    <a:pt x="618" y="270"/>
                  </a:cubicBezTo>
                  <a:cubicBezTo>
                    <a:pt x="629" y="258"/>
                    <a:pt x="629" y="258"/>
                    <a:pt x="629" y="258"/>
                  </a:cubicBezTo>
                  <a:cubicBezTo>
                    <a:pt x="644" y="253"/>
                    <a:pt x="644" y="253"/>
                    <a:pt x="644" y="253"/>
                  </a:cubicBezTo>
                  <a:cubicBezTo>
                    <a:pt x="655" y="229"/>
                    <a:pt x="655" y="229"/>
                    <a:pt x="655" y="229"/>
                  </a:cubicBezTo>
                  <a:cubicBezTo>
                    <a:pt x="661" y="213"/>
                    <a:pt x="661" y="213"/>
                    <a:pt x="661" y="213"/>
                  </a:cubicBezTo>
                  <a:cubicBezTo>
                    <a:pt x="673" y="197"/>
                    <a:pt x="673" y="197"/>
                    <a:pt x="673" y="197"/>
                  </a:cubicBezTo>
                  <a:cubicBezTo>
                    <a:pt x="696" y="177"/>
                    <a:pt x="696" y="177"/>
                    <a:pt x="696" y="177"/>
                  </a:cubicBezTo>
                  <a:cubicBezTo>
                    <a:pt x="686" y="185"/>
                    <a:pt x="686" y="185"/>
                    <a:pt x="686" y="185"/>
                  </a:cubicBezTo>
                  <a:cubicBezTo>
                    <a:pt x="686" y="185"/>
                    <a:pt x="680" y="186"/>
                    <a:pt x="671" y="177"/>
                  </a:cubicBezTo>
                  <a:cubicBezTo>
                    <a:pt x="639" y="177"/>
                    <a:pt x="639" y="177"/>
                    <a:pt x="639" y="177"/>
                  </a:cubicBezTo>
                  <a:cubicBezTo>
                    <a:pt x="603" y="166"/>
                    <a:pt x="603" y="166"/>
                    <a:pt x="603" y="166"/>
                  </a:cubicBezTo>
                  <a:cubicBezTo>
                    <a:pt x="584" y="149"/>
                    <a:pt x="584" y="149"/>
                    <a:pt x="584" y="149"/>
                  </a:cubicBezTo>
                  <a:cubicBezTo>
                    <a:pt x="584" y="149"/>
                    <a:pt x="573" y="149"/>
                    <a:pt x="563" y="132"/>
                  </a:cubicBezTo>
                  <a:cubicBezTo>
                    <a:pt x="554" y="116"/>
                    <a:pt x="536" y="132"/>
                    <a:pt x="536" y="132"/>
                  </a:cubicBezTo>
                  <a:cubicBezTo>
                    <a:pt x="515" y="141"/>
                    <a:pt x="515" y="141"/>
                    <a:pt x="515" y="141"/>
                  </a:cubicBezTo>
                  <a:cubicBezTo>
                    <a:pt x="482" y="167"/>
                    <a:pt x="482" y="167"/>
                    <a:pt x="482" y="167"/>
                  </a:cubicBezTo>
                  <a:cubicBezTo>
                    <a:pt x="442" y="180"/>
                    <a:pt x="442" y="180"/>
                    <a:pt x="442" y="180"/>
                  </a:cubicBezTo>
                  <a:cubicBezTo>
                    <a:pt x="419" y="167"/>
                    <a:pt x="419" y="167"/>
                    <a:pt x="419" y="167"/>
                  </a:cubicBezTo>
                  <a:cubicBezTo>
                    <a:pt x="419" y="167"/>
                    <a:pt x="421" y="156"/>
                    <a:pt x="415" y="146"/>
                  </a:cubicBezTo>
                  <a:cubicBezTo>
                    <a:pt x="408" y="136"/>
                    <a:pt x="390" y="157"/>
                    <a:pt x="390" y="157"/>
                  </a:cubicBezTo>
                  <a:cubicBezTo>
                    <a:pt x="380" y="169"/>
                    <a:pt x="380" y="169"/>
                    <a:pt x="380" y="169"/>
                  </a:cubicBezTo>
                  <a:cubicBezTo>
                    <a:pt x="376" y="176"/>
                    <a:pt x="376" y="176"/>
                    <a:pt x="376" y="176"/>
                  </a:cubicBezTo>
                  <a:lnTo>
                    <a:pt x="364" y="170"/>
                  </a:lnTo>
                  <a:close/>
                  <a:moveTo>
                    <a:pt x="116" y="638"/>
                  </a:moveTo>
                  <a:cubicBezTo>
                    <a:pt x="116" y="638"/>
                    <a:pt x="123" y="606"/>
                    <a:pt x="116" y="597"/>
                  </a:cubicBezTo>
                  <a:cubicBezTo>
                    <a:pt x="109" y="588"/>
                    <a:pt x="99" y="578"/>
                    <a:pt x="99" y="578"/>
                  </a:cubicBezTo>
                  <a:cubicBezTo>
                    <a:pt x="99" y="578"/>
                    <a:pt x="109" y="576"/>
                    <a:pt x="101" y="562"/>
                  </a:cubicBezTo>
                  <a:cubicBezTo>
                    <a:pt x="94" y="547"/>
                    <a:pt x="103" y="547"/>
                    <a:pt x="85" y="536"/>
                  </a:cubicBezTo>
                  <a:cubicBezTo>
                    <a:pt x="66" y="524"/>
                    <a:pt x="66" y="530"/>
                    <a:pt x="59" y="519"/>
                  </a:cubicBezTo>
                  <a:cubicBezTo>
                    <a:pt x="51" y="508"/>
                    <a:pt x="68" y="504"/>
                    <a:pt x="44" y="504"/>
                  </a:cubicBezTo>
                  <a:cubicBezTo>
                    <a:pt x="20" y="504"/>
                    <a:pt x="29" y="509"/>
                    <a:pt x="22" y="495"/>
                  </a:cubicBezTo>
                  <a:cubicBezTo>
                    <a:pt x="14" y="480"/>
                    <a:pt x="0" y="465"/>
                    <a:pt x="0" y="465"/>
                  </a:cubicBezTo>
                  <a:cubicBezTo>
                    <a:pt x="0" y="465"/>
                    <a:pt x="7" y="465"/>
                    <a:pt x="24" y="452"/>
                  </a:cubicBezTo>
                  <a:cubicBezTo>
                    <a:pt x="40" y="439"/>
                    <a:pt x="41" y="426"/>
                    <a:pt x="41" y="426"/>
                  </a:cubicBezTo>
                  <a:cubicBezTo>
                    <a:pt x="41" y="426"/>
                    <a:pt x="55" y="417"/>
                    <a:pt x="65" y="409"/>
                  </a:cubicBezTo>
                  <a:cubicBezTo>
                    <a:pt x="74" y="402"/>
                    <a:pt x="68" y="386"/>
                    <a:pt x="82" y="374"/>
                  </a:cubicBezTo>
                  <a:cubicBezTo>
                    <a:pt x="96" y="362"/>
                    <a:pt x="119" y="364"/>
                    <a:pt x="119" y="351"/>
                  </a:cubicBezTo>
                  <a:cubicBezTo>
                    <a:pt x="119" y="339"/>
                    <a:pt x="111" y="330"/>
                    <a:pt x="112" y="322"/>
                  </a:cubicBezTo>
                  <a:cubicBezTo>
                    <a:pt x="114" y="313"/>
                    <a:pt x="133" y="304"/>
                    <a:pt x="134" y="294"/>
                  </a:cubicBezTo>
                  <a:cubicBezTo>
                    <a:pt x="133" y="283"/>
                    <a:pt x="125" y="276"/>
                    <a:pt x="125" y="257"/>
                  </a:cubicBezTo>
                  <a:cubicBezTo>
                    <a:pt x="125" y="237"/>
                    <a:pt x="134" y="213"/>
                    <a:pt x="126" y="210"/>
                  </a:cubicBezTo>
                  <a:cubicBezTo>
                    <a:pt x="120" y="206"/>
                    <a:pt x="120" y="206"/>
                    <a:pt x="135" y="206"/>
                  </a:cubicBezTo>
                  <a:cubicBezTo>
                    <a:pt x="151" y="206"/>
                    <a:pt x="149" y="211"/>
                    <a:pt x="160" y="211"/>
                  </a:cubicBezTo>
                  <a:cubicBezTo>
                    <a:pt x="170" y="212"/>
                    <a:pt x="186" y="191"/>
                    <a:pt x="186" y="191"/>
                  </a:cubicBezTo>
                  <a:cubicBezTo>
                    <a:pt x="186" y="191"/>
                    <a:pt x="209" y="199"/>
                    <a:pt x="209" y="190"/>
                  </a:cubicBezTo>
                  <a:cubicBezTo>
                    <a:pt x="209" y="182"/>
                    <a:pt x="197" y="161"/>
                    <a:pt x="188" y="157"/>
                  </a:cubicBezTo>
                  <a:cubicBezTo>
                    <a:pt x="179" y="153"/>
                    <a:pt x="164" y="153"/>
                    <a:pt x="164" y="153"/>
                  </a:cubicBezTo>
                  <a:cubicBezTo>
                    <a:pt x="170" y="136"/>
                    <a:pt x="170" y="136"/>
                    <a:pt x="170" y="136"/>
                  </a:cubicBezTo>
                  <a:cubicBezTo>
                    <a:pt x="170" y="136"/>
                    <a:pt x="173" y="132"/>
                    <a:pt x="181" y="129"/>
                  </a:cubicBezTo>
                  <a:cubicBezTo>
                    <a:pt x="190" y="127"/>
                    <a:pt x="180" y="129"/>
                    <a:pt x="191" y="124"/>
                  </a:cubicBezTo>
                  <a:cubicBezTo>
                    <a:pt x="202" y="118"/>
                    <a:pt x="200" y="134"/>
                    <a:pt x="204" y="123"/>
                  </a:cubicBezTo>
                  <a:cubicBezTo>
                    <a:pt x="208" y="112"/>
                    <a:pt x="206" y="108"/>
                    <a:pt x="206" y="108"/>
                  </a:cubicBezTo>
                  <a:cubicBezTo>
                    <a:pt x="200" y="100"/>
                    <a:pt x="200" y="100"/>
                    <a:pt x="200" y="100"/>
                  </a:cubicBezTo>
                  <a:cubicBezTo>
                    <a:pt x="200" y="100"/>
                    <a:pt x="200" y="94"/>
                    <a:pt x="208" y="91"/>
                  </a:cubicBezTo>
                  <a:cubicBezTo>
                    <a:pt x="217" y="89"/>
                    <a:pt x="221" y="89"/>
                    <a:pt x="221" y="89"/>
                  </a:cubicBezTo>
                  <a:cubicBezTo>
                    <a:pt x="213" y="78"/>
                    <a:pt x="213" y="78"/>
                    <a:pt x="213" y="78"/>
                  </a:cubicBezTo>
                  <a:cubicBezTo>
                    <a:pt x="207" y="70"/>
                    <a:pt x="207" y="70"/>
                    <a:pt x="207" y="70"/>
                  </a:cubicBezTo>
                  <a:cubicBezTo>
                    <a:pt x="207" y="70"/>
                    <a:pt x="214" y="68"/>
                    <a:pt x="215" y="59"/>
                  </a:cubicBezTo>
                  <a:cubicBezTo>
                    <a:pt x="217" y="49"/>
                    <a:pt x="217" y="30"/>
                    <a:pt x="217" y="30"/>
                  </a:cubicBezTo>
                  <a:cubicBezTo>
                    <a:pt x="218" y="17"/>
                    <a:pt x="218" y="17"/>
                    <a:pt x="218" y="17"/>
                  </a:cubicBezTo>
                  <a:cubicBezTo>
                    <a:pt x="218" y="17"/>
                    <a:pt x="243" y="5"/>
                    <a:pt x="251" y="6"/>
                  </a:cubicBezTo>
                  <a:cubicBezTo>
                    <a:pt x="260" y="8"/>
                    <a:pt x="261" y="10"/>
                    <a:pt x="267" y="18"/>
                  </a:cubicBezTo>
                  <a:cubicBezTo>
                    <a:pt x="275" y="24"/>
                    <a:pt x="267" y="27"/>
                    <a:pt x="284" y="34"/>
                  </a:cubicBezTo>
                  <a:cubicBezTo>
                    <a:pt x="301" y="41"/>
                    <a:pt x="313" y="48"/>
                    <a:pt x="321" y="45"/>
                  </a:cubicBezTo>
                  <a:cubicBezTo>
                    <a:pt x="330" y="43"/>
                    <a:pt x="340" y="40"/>
                    <a:pt x="347" y="40"/>
                  </a:cubicBezTo>
                  <a:cubicBezTo>
                    <a:pt x="352" y="40"/>
                    <a:pt x="358" y="42"/>
                    <a:pt x="365" y="47"/>
                  </a:cubicBezTo>
                  <a:cubicBezTo>
                    <a:pt x="364" y="161"/>
                    <a:pt x="364" y="161"/>
                    <a:pt x="364" y="161"/>
                  </a:cubicBezTo>
                  <a:cubicBezTo>
                    <a:pt x="354" y="165"/>
                    <a:pt x="354" y="165"/>
                    <a:pt x="354" y="165"/>
                  </a:cubicBezTo>
                  <a:cubicBezTo>
                    <a:pt x="364" y="170"/>
                    <a:pt x="364" y="170"/>
                    <a:pt x="364" y="170"/>
                  </a:cubicBezTo>
                  <a:cubicBezTo>
                    <a:pt x="364" y="288"/>
                    <a:pt x="364" y="288"/>
                    <a:pt x="364" y="288"/>
                  </a:cubicBezTo>
                  <a:cubicBezTo>
                    <a:pt x="340" y="314"/>
                    <a:pt x="318" y="337"/>
                    <a:pt x="314" y="341"/>
                  </a:cubicBezTo>
                  <a:cubicBezTo>
                    <a:pt x="305" y="352"/>
                    <a:pt x="294" y="351"/>
                    <a:pt x="294" y="351"/>
                  </a:cubicBezTo>
                  <a:cubicBezTo>
                    <a:pt x="294" y="351"/>
                    <a:pt x="157" y="356"/>
                    <a:pt x="148" y="355"/>
                  </a:cubicBezTo>
                  <a:cubicBezTo>
                    <a:pt x="140" y="355"/>
                    <a:pt x="137" y="369"/>
                    <a:pt x="137" y="369"/>
                  </a:cubicBezTo>
                  <a:cubicBezTo>
                    <a:pt x="144" y="564"/>
                    <a:pt x="144" y="564"/>
                    <a:pt x="144" y="564"/>
                  </a:cubicBezTo>
                  <a:cubicBezTo>
                    <a:pt x="142" y="568"/>
                    <a:pt x="153" y="584"/>
                    <a:pt x="157" y="579"/>
                  </a:cubicBezTo>
                  <a:cubicBezTo>
                    <a:pt x="204" y="577"/>
                    <a:pt x="253" y="577"/>
                    <a:pt x="300" y="575"/>
                  </a:cubicBezTo>
                  <a:cubicBezTo>
                    <a:pt x="363" y="635"/>
                    <a:pt x="363" y="635"/>
                    <a:pt x="363" y="635"/>
                  </a:cubicBezTo>
                  <a:cubicBezTo>
                    <a:pt x="363" y="749"/>
                    <a:pt x="363" y="749"/>
                    <a:pt x="363" y="749"/>
                  </a:cubicBezTo>
                  <a:cubicBezTo>
                    <a:pt x="361" y="748"/>
                    <a:pt x="361" y="748"/>
                    <a:pt x="361" y="748"/>
                  </a:cubicBezTo>
                  <a:cubicBezTo>
                    <a:pt x="361" y="748"/>
                    <a:pt x="363" y="719"/>
                    <a:pt x="349" y="729"/>
                  </a:cubicBezTo>
                  <a:cubicBezTo>
                    <a:pt x="336" y="738"/>
                    <a:pt x="337" y="745"/>
                    <a:pt x="337" y="745"/>
                  </a:cubicBezTo>
                  <a:cubicBezTo>
                    <a:pt x="337" y="753"/>
                    <a:pt x="337" y="753"/>
                    <a:pt x="337" y="753"/>
                  </a:cubicBezTo>
                  <a:cubicBezTo>
                    <a:pt x="337" y="753"/>
                    <a:pt x="346" y="765"/>
                    <a:pt x="334" y="765"/>
                  </a:cubicBezTo>
                  <a:cubicBezTo>
                    <a:pt x="322" y="765"/>
                    <a:pt x="315" y="765"/>
                    <a:pt x="315" y="765"/>
                  </a:cubicBezTo>
                  <a:cubicBezTo>
                    <a:pt x="315" y="765"/>
                    <a:pt x="319" y="767"/>
                    <a:pt x="310" y="775"/>
                  </a:cubicBezTo>
                  <a:cubicBezTo>
                    <a:pt x="300" y="783"/>
                    <a:pt x="294" y="791"/>
                    <a:pt x="294" y="791"/>
                  </a:cubicBezTo>
                  <a:cubicBezTo>
                    <a:pt x="275" y="790"/>
                    <a:pt x="275" y="790"/>
                    <a:pt x="275" y="790"/>
                  </a:cubicBezTo>
                  <a:cubicBezTo>
                    <a:pt x="262" y="787"/>
                    <a:pt x="262" y="787"/>
                    <a:pt x="262" y="787"/>
                  </a:cubicBezTo>
                  <a:cubicBezTo>
                    <a:pt x="254" y="788"/>
                    <a:pt x="254" y="788"/>
                    <a:pt x="254" y="788"/>
                  </a:cubicBezTo>
                  <a:cubicBezTo>
                    <a:pt x="242" y="790"/>
                    <a:pt x="242" y="790"/>
                    <a:pt x="242" y="790"/>
                  </a:cubicBezTo>
                  <a:cubicBezTo>
                    <a:pt x="242" y="790"/>
                    <a:pt x="225" y="790"/>
                    <a:pt x="225" y="783"/>
                  </a:cubicBezTo>
                  <a:cubicBezTo>
                    <a:pt x="225" y="776"/>
                    <a:pt x="232" y="768"/>
                    <a:pt x="232" y="768"/>
                  </a:cubicBezTo>
                  <a:cubicBezTo>
                    <a:pt x="222" y="750"/>
                    <a:pt x="222" y="750"/>
                    <a:pt x="222" y="750"/>
                  </a:cubicBezTo>
                  <a:cubicBezTo>
                    <a:pt x="214" y="728"/>
                    <a:pt x="214" y="728"/>
                    <a:pt x="214" y="728"/>
                  </a:cubicBezTo>
                  <a:cubicBezTo>
                    <a:pt x="195" y="704"/>
                    <a:pt x="195" y="704"/>
                    <a:pt x="195" y="704"/>
                  </a:cubicBezTo>
                  <a:cubicBezTo>
                    <a:pt x="184" y="686"/>
                    <a:pt x="184" y="686"/>
                    <a:pt x="184" y="686"/>
                  </a:cubicBezTo>
                  <a:cubicBezTo>
                    <a:pt x="184" y="673"/>
                    <a:pt x="184" y="673"/>
                    <a:pt x="184" y="673"/>
                  </a:cubicBezTo>
                  <a:cubicBezTo>
                    <a:pt x="190" y="664"/>
                    <a:pt x="190" y="664"/>
                    <a:pt x="190" y="664"/>
                  </a:cubicBezTo>
                  <a:cubicBezTo>
                    <a:pt x="190" y="640"/>
                    <a:pt x="190" y="640"/>
                    <a:pt x="190" y="640"/>
                  </a:cubicBezTo>
                  <a:cubicBezTo>
                    <a:pt x="190" y="640"/>
                    <a:pt x="175" y="632"/>
                    <a:pt x="167" y="633"/>
                  </a:cubicBezTo>
                  <a:cubicBezTo>
                    <a:pt x="158" y="634"/>
                    <a:pt x="145" y="644"/>
                    <a:pt x="145" y="644"/>
                  </a:cubicBezTo>
                  <a:cubicBezTo>
                    <a:pt x="122" y="641"/>
                    <a:pt x="122" y="641"/>
                    <a:pt x="122" y="641"/>
                  </a:cubicBezTo>
                  <a:cubicBezTo>
                    <a:pt x="116" y="638"/>
                    <a:pt x="116" y="638"/>
                    <a:pt x="116" y="638"/>
                  </a:cubicBezTo>
                  <a:close/>
                  <a:moveTo>
                    <a:pt x="364" y="363"/>
                  </a:moveTo>
                  <a:cubicBezTo>
                    <a:pt x="356" y="371"/>
                    <a:pt x="348" y="380"/>
                    <a:pt x="340" y="388"/>
                  </a:cubicBezTo>
                  <a:cubicBezTo>
                    <a:pt x="340" y="388"/>
                    <a:pt x="324" y="402"/>
                    <a:pt x="316" y="403"/>
                  </a:cubicBezTo>
                  <a:cubicBezTo>
                    <a:pt x="308" y="405"/>
                    <a:pt x="193" y="408"/>
                    <a:pt x="193" y="408"/>
                  </a:cubicBezTo>
                  <a:cubicBezTo>
                    <a:pt x="193" y="408"/>
                    <a:pt x="180" y="426"/>
                    <a:pt x="192" y="442"/>
                  </a:cubicBezTo>
                  <a:cubicBezTo>
                    <a:pt x="204" y="444"/>
                    <a:pt x="259" y="443"/>
                    <a:pt x="332" y="440"/>
                  </a:cubicBezTo>
                  <a:cubicBezTo>
                    <a:pt x="333" y="439"/>
                    <a:pt x="345" y="431"/>
                    <a:pt x="348" y="429"/>
                  </a:cubicBezTo>
                  <a:cubicBezTo>
                    <a:pt x="351" y="425"/>
                    <a:pt x="357" y="419"/>
                    <a:pt x="364" y="412"/>
                  </a:cubicBezTo>
                  <a:cubicBezTo>
                    <a:pt x="364" y="363"/>
                    <a:pt x="364" y="363"/>
                    <a:pt x="364" y="363"/>
                  </a:cubicBezTo>
                  <a:close/>
                  <a:moveTo>
                    <a:pt x="364" y="516"/>
                  </a:moveTo>
                  <a:cubicBezTo>
                    <a:pt x="352" y="506"/>
                    <a:pt x="343" y="498"/>
                    <a:pt x="338" y="493"/>
                  </a:cubicBezTo>
                  <a:cubicBezTo>
                    <a:pt x="335" y="491"/>
                    <a:pt x="325" y="489"/>
                    <a:pt x="325" y="489"/>
                  </a:cubicBezTo>
                  <a:cubicBezTo>
                    <a:pt x="195" y="493"/>
                    <a:pt x="195" y="493"/>
                    <a:pt x="195" y="493"/>
                  </a:cubicBezTo>
                  <a:cubicBezTo>
                    <a:pt x="195" y="493"/>
                    <a:pt x="191" y="495"/>
                    <a:pt x="191" y="496"/>
                  </a:cubicBezTo>
                  <a:cubicBezTo>
                    <a:pt x="188" y="501"/>
                    <a:pt x="184" y="515"/>
                    <a:pt x="193" y="525"/>
                  </a:cubicBezTo>
                  <a:cubicBezTo>
                    <a:pt x="196" y="529"/>
                    <a:pt x="218" y="528"/>
                    <a:pt x="231" y="528"/>
                  </a:cubicBezTo>
                  <a:cubicBezTo>
                    <a:pt x="292" y="525"/>
                    <a:pt x="311" y="525"/>
                    <a:pt x="313" y="526"/>
                  </a:cubicBezTo>
                  <a:cubicBezTo>
                    <a:pt x="317" y="528"/>
                    <a:pt x="329" y="531"/>
                    <a:pt x="337" y="538"/>
                  </a:cubicBezTo>
                  <a:cubicBezTo>
                    <a:pt x="339" y="541"/>
                    <a:pt x="350" y="550"/>
                    <a:pt x="364" y="564"/>
                  </a:cubicBezTo>
                  <a:lnTo>
                    <a:pt x="364" y="516"/>
                  </a:ln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ïṩḻiḓé">
              <a:extLst>
                <a:ext uri="{FF2B5EF4-FFF2-40B4-BE49-F238E27FC236}">
                  <a16:creationId xmlns:a16="http://schemas.microsoft.com/office/drawing/2014/main" id="{4B5DA72B-EDEB-4D94-802D-CCE898F2A5CD}"/>
                </a:ext>
              </a:extLst>
            </p:cNvPr>
            <p:cNvSpPr/>
            <p:nvPr/>
          </p:nvSpPr>
          <p:spPr bwMode="auto">
            <a:xfrm>
              <a:off x="2514299" y="2620963"/>
              <a:ext cx="1608741" cy="1265237"/>
            </a:xfrm>
            <a:custGeom>
              <a:avLst/>
              <a:gdLst>
                <a:gd name="connsiteX0" fmla="*/ 1438576 w 1608741"/>
                <a:gd name="connsiteY0" fmla="*/ 1192212 h 1265237"/>
                <a:gd name="connsiteX1" fmla="*/ 1492551 w 1608741"/>
                <a:gd name="connsiteY1" fmla="*/ 1227137 h 1265237"/>
                <a:gd name="connsiteX2" fmla="*/ 1465564 w 1608741"/>
                <a:gd name="connsiteY2" fmla="*/ 1265237 h 1265237"/>
                <a:gd name="connsiteX3" fmla="*/ 1457626 w 1608741"/>
                <a:gd name="connsiteY3" fmla="*/ 1260475 h 1265237"/>
                <a:gd name="connsiteX4" fmla="*/ 1478264 w 1608741"/>
                <a:gd name="connsiteY4" fmla="*/ 1230312 h 1265237"/>
                <a:gd name="connsiteX5" fmla="*/ 1465564 w 1608741"/>
                <a:gd name="connsiteY5" fmla="*/ 1220787 h 1265237"/>
                <a:gd name="connsiteX6" fmla="*/ 1444926 w 1608741"/>
                <a:gd name="connsiteY6" fmla="*/ 1249362 h 1265237"/>
                <a:gd name="connsiteX7" fmla="*/ 1436989 w 1608741"/>
                <a:gd name="connsiteY7" fmla="*/ 1244600 h 1265237"/>
                <a:gd name="connsiteX8" fmla="*/ 1457626 w 1608741"/>
                <a:gd name="connsiteY8" fmla="*/ 1216025 h 1265237"/>
                <a:gd name="connsiteX9" fmla="*/ 1440164 w 1608741"/>
                <a:gd name="connsiteY9" fmla="*/ 1204912 h 1265237"/>
                <a:gd name="connsiteX10" fmla="*/ 1419526 w 1608741"/>
                <a:gd name="connsiteY10" fmla="*/ 1236662 h 1265237"/>
                <a:gd name="connsiteX11" fmla="*/ 1413176 w 1608741"/>
                <a:gd name="connsiteY11" fmla="*/ 1231900 h 1265237"/>
                <a:gd name="connsiteX12" fmla="*/ 163814 w 1608741"/>
                <a:gd name="connsiteY12" fmla="*/ 1185862 h 1265237"/>
                <a:gd name="connsiteX13" fmla="*/ 190802 w 1608741"/>
                <a:gd name="connsiteY13" fmla="*/ 1230312 h 1265237"/>
                <a:gd name="connsiteX14" fmla="*/ 186039 w 1608741"/>
                <a:gd name="connsiteY14" fmla="*/ 1231900 h 1265237"/>
                <a:gd name="connsiteX15" fmla="*/ 127301 w 1608741"/>
                <a:gd name="connsiteY15" fmla="*/ 1227137 h 1265237"/>
                <a:gd name="connsiteX16" fmla="*/ 144764 w 1608741"/>
                <a:gd name="connsiteY16" fmla="*/ 1255713 h 1265237"/>
                <a:gd name="connsiteX17" fmla="*/ 136827 w 1608741"/>
                <a:gd name="connsiteY17" fmla="*/ 1260475 h 1265237"/>
                <a:gd name="connsiteX18" fmla="*/ 113014 w 1608741"/>
                <a:gd name="connsiteY18" fmla="*/ 1220787 h 1265237"/>
                <a:gd name="connsiteX19" fmla="*/ 119364 w 1608741"/>
                <a:gd name="connsiteY19" fmla="*/ 1216025 h 1265237"/>
                <a:gd name="connsiteX20" fmla="*/ 178102 w 1608741"/>
                <a:gd name="connsiteY20" fmla="*/ 1222375 h 1265237"/>
                <a:gd name="connsiteX21" fmla="*/ 157464 w 1608741"/>
                <a:gd name="connsiteY21" fmla="*/ 1190624 h 1265237"/>
                <a:gd name="connsiteX22" fmla="*/ 1474982 w 1608741"/>
                <a:gd name="connsiteY22" fmla="*/ 1143802 h 1265237"/>
                <a:gd name="connsiteX23" fmla="*/ 1499894 w 1608741"/>
                <a:gd name="connsiteY23" fmla="*/ 1147141 h 1265237"/>
                <a:gd name="connsiteX24" fmla="*/ 1513586 w 1608741"/>
                <a:gd name="connsiteY24" fmla="*/ 1188692 h 1265237"/>
                <a:gd name="connsiteX25" fmla="*/ 1484680 w 1608741"/>
                <a:gd name="connsiteY25" fmla="*/ 1205016 h 1265237"/>
                <a:gd name="connsiteX26" fmla="*/ 1486202 w 1608741"/>
                <a:gd name="connsiteY26" fmla="*/ 1193144 h 1265237"/>
                <a:gd name="connsiteX27" fmla="*/ 1505979 w 1608741"/>
                <a:gd name="connsiteY27" fmla="*/ 1184240 h 1265237"/>
                <a:gd name="connsiteX28" fmla="*/ 1495330 w 1608741"/>
                <a:gd name="connsiteY28" fmla="*/ 1156045 h 1265237"/>
                <a:gd name="connsiteX29" fmla="*/ 1464903 w 1608741"/>
                <a:gd name="connsiteY29" fmla="*/ 1163465 h 1265237"/>
                <a:gd name="connsiteX30" fmla="*/ 1461860 w 1608741"/>
                <a:gd name="connsiteY30" fmla="*/ 1181272 h 1265237"/>
                <a:gd name="connsiteX31" fmla="*/ 1470988 w 1608741"/>
                <a:gd name="connsiteY31" fmla="*/ 1187208 h 1265237"/>
                <a:gd name="connsiteX32" fmla="*/ 1480116 w 1608741"/>
                <a:gd name="connsiteY32" fmla="*/ 1169400 h 1265237"/>
                <a:gd name="connsiteX33" fmla="*/ 1487723 w 1608741"/>
                <a:gd name="connsiteY33" fmla="*/ 1173852 h 1265237"/>
                <a:gd name="connsiteX34" fmla="*/ 1474031 w 1608741"/>
                <a:gd name="connsiteY34" fmla="*/ 1199080 h 1265237"/>
                <a:gd name="connsiteX35" fmla="*/ 1452732 w 1608741"/>
                <a:gd name="connsiteY35" fmla="*/ 1188692 h 1265237"/>
                <a:gd name="connsiteX36" fmla="*/ 1455775 w 1608741"/>
                <a:gd name="connsiteY36" fmla="*/ 1160497 h 1265237"/>
                <a:gd name="connsiteX37" fmla="*/ 1474982 w 1608741"/>
                <a:gd name="connsiteY37" fmla="*/ 1143802 h 1265237"/>
                <a:gd name="connsiteX38" fmla="*/ 136826 w 1608741"/>
                <a:gd name="connsiteY38" fmla="*/ 1136650 h 1265237"/>
                <a:gd name="connsiteX39" fmla="*/ 141589 w 1608741"/>
                <a:gd name="connsiteY39" fmla="*/ 1144587 h 1265237"/>
                <a:gd name="connsiteX40" fmla="*/ 117776 w 1608741"/>
                <a:gd name="connsiteY40" fmla="*/ 1157287 h 1265237"/>
                <a:gd name="connsiteX41" fmla="*/ 132064 w 1608741"/>
                <a:gd name="connsiteY41" fmla="*/ 1184275 h 1265237"/>
                <a:gd name="connsiteX42" fmla="*/ 155876 w 1608741"/>
                <a:gd name="connsiteY42" fmla="*/ 1169987 h 1265237"/>
                <a:gd name="connsiteX43" fmla="*/ 160639 w 1608741"/>
                <a:gd name="connsiteY43" fmla="*/ 1179512 h 1265237"/>
                <a:gd name="connsiteX44" fmla="*/ 105076 w 1608741"/>
                <a:gd name="connsiteY44" fmla="*/ 1209675 h 1265237"/>
                <a:gd name="connsiteX45" fmla="*/ 101901 w 1608741"/>
                <a:gd name="connsiteY45" fmla="*/ 1200150 h 1265237"/>
                <a:gd name="connsiteX46" fmla="*/ 124126 w 1608741"/>
                <a:gd name="connsiteY46" fmla="*/ 1189037 h 1265237"/>
                <a:gd name="connsiteX47" fmla="*/ 109839 w 1608741"/>
                <a:gd name="connsiteY47" fmla="*/ 1162050 h 1265237"/>
                <a:gd name="connsiteX48" fmla="*/ 87613 w 1608741"/>
                <a:gd name="connsiteY48" fmla="*/ 1173162 h 1265237"/>
                <a:gd name="connsiteX49" fmla="*/ 82851 w 1608741"/>
                <a:gd name="connsiteY49" fmla="*/ 1165225 h 1265237"/>
                <a:gd name="connsiteX50" fmla="*/ 1494139 w 1608741"/>
                <a:gd name="connsiteY50" fmla="*/ 1081087 h 1265237"/>
                <a:gd name="connsiteX51" fmla="*/ 1551289 w 1608741"/>
                <a:gd name="connsiteY51" fmla="*/ 1106487 h 1265237"/>
                <a:gd name="connsiteX52" fmla="*/ 1532239 w 1608741"/>
                <a:gd name="connsiteY52" fmla="*/ 1149350 h 1265237"/>
                <a:gd name="connsiteX53" fmla="*/ 1522714 w 1608741"/>
                <a:gd name="connsiteY53" fmla="*/ 1144587 h 1265237"/>
                <a:gd name="connsiteX54" fmla="*/ 1538589 w 1608741"/>
                <a:gd name="connsiteY54" fmla="*/ 1111250 h 1265237"/>
                <a:gd name="connsiteX55" fmla="*/ 1522714 w 1608741"/>
                <a:gd name="connsiteY55" fmla="*/ 1104900 h 1265237"/>
                <a:gd name="connsiteX56" fmla="*/ 1510014 w 1608741"/>
                <a:gd name="connsiteY56" fmla="*/ 1138237 h 1265237"/>
                <a:gd name="connsiteX57" fmla="*/ 1500489 w 1608741"/>
                <a:gd name="connsiteY57" fmla="*/ 1133475 h 1265237"/>
                <a:gd name="connsiteX58" fmla="*/ 1516364 w 1608741"/>
                <a:gd name="connsiteY58" fmla="*/ 1101725 h 1265237"/>
                <a:gd name="connsiteX59" fmla="*/ 1497314 w 1608741"/>
                <a:gd name="connsiteY59" fmla="*/ 1093787 h 1265237"/>
                <a:gd name="connsiteX60" fmla="*/ 1483027 w 1608741"/>
                <a:gd name="connsiteY60" fmla="*/ 1128712 h 1265237"/>
                <a:gd name="connsiteX61" fmla="*/ 1475089 w 1608741"/>
                <a:gd name="connsiteY61" fmla="*/ 1125537 h 1265237"/>
                <a:gd name="connsiteX62" fmla="*/ 113014 w 1608741"/>
                <a:gd name="connsiteY62" fmla="*/ 1081087 h 1265237"/>
                <a:gd name="connsiteX63" fmla="*/ 132064 w 1608741"/>
                <a:gd name="connsiteY63" fmla="*/ 1125537 h 1265237"/>
                <a:gd name="connsiteX64" fmla="*/ 74914 w 1608741"/>
                <a:gd name="connsiteY64" fmla="*/ 1149350 h 1265237"/>
                <a:gd name="connsiteX65" fmla="*/ 55864 w 1608741"/>
                <a:gd name="connsiteY65" fmla="*/ 1108075 h 1265237"/>
                <a:gd name="connsiteX66" fmla="*/ 65389 w 1608741"/>
                <a:gd name="connsiteY66" fmla="*/ 1103312 h 1265237"/>
                <a:gd name="connsiteX67" fmla="*/ 79676 w 1608741"/>
                <a:gd name="connsiteY67" fmla="*/ 1138237 h 1265237"/>
                <a:gd name="connsiteX68" fmla="*/ 95551 w 1608741"/>
                <a:gd name="connsiteY68" fmla="*/ 1130300 h 1265237"/>
                <a:gd name="connsiteX69" fmla="*/ 79676 w 1608741"/>
                <a:gd name="connsiteY69" fmla="*/ 1098550 h 1265237"/>
                <a:gd name="connsiteX70" fmla="*/ 89201 w 1608741"/>
                <a:gd name="connsiteY70" fmla="*/ 1095374 h 1265237"/>
                <a:gd name="connsiteX71" fmla="*/ 103489 w 1608741"/>
                <a:gd name="connsiteY71" fmla="*/ 1127125 h 1265237"/>
                <a:gd name="connsiteX72" fmla="*/ 119364 w 1608741"/>
                <a:gd name="connsiteY72" fmla="*/ 1119187 h 1265237"/>
                <a:gd name="connsiteX73" fmla="*/ 103489 w 1608741"/>
                <a:gd name="connsiteY73" fmla="*/ 1084262 h 1265237"/>
                <a:gd name="connsiteX74" fmla="*/ 96112 w 1608741"/>
                <a:gd name="connsiteY74" fmla="*/ 1047383 h 1265237"/>
                <a:gd name="connsiteX75" fmla="*/ 105387 w 1608741"/>
                <a:gd name="connsiteY75" fmla="*/ 1059106 h 1265237"/>
                <a:gd name="connsiteX76" fmla="*/ 94999 w 1608741"/>
                <a:gd name="connsiteY76" fmla="*/ 1081087 h 1265237"/>
                <a:gd name="connsiteX77" fmla="*/ 90547 w 1608741"/>
                <a:gd name="connsiteY77" fmla="*/ 1073760 h 1265237"/>
                <a:gd name="connsiteX78" fmla="*/ 96483 w 1608741"/>
                <a:gd name="connsiteY78" fmla="*/ 1062037 h 1265237"/>
                <a:gd name="connsiteX79" fmla="*/ 84611 w 1608741"/>
                <a:gd name="connsiteY79" fmla="*/ 1057641 h 1265237"/>
                <a:gd name="connsiteX80" fmla="*/ 44544 w 1608741"/>
                <a:gd name="connsiteY80" fmla="*/ 1072295 h 1265237"/>
                <a:gd name="connsiteX81" fmla="*/ 41576 w 1608741"/>
                <a:gd name="connsiteY81" fmla="*/ 1062037 h 1265237"/>
                <a:gd name="connsiteX82" fmla="*/ 80159 w 1608741"/>
                <a:gd name="connsiteY82" fmla="*/ 1048848 h 1265237"/>
                <a:gd name="connsiteX83" fmla="*/ 96112 w 1608741"/>
                <a:gd name="connsiteY83" fmla="*/ 1047383 h 1265237"/>
                <a:gd name="connsiteX84" fmla="*/ 1510014 w 1608741"/>
                <a:gd name="connsiteY84" fmla="*/ 1035050 h 1265237"/>
                <a:gd name="connsiteX85" fmla="*/ 1568751 w 1608741"/>
                <a:gd name="connsiteY85" fmla="*/ 1055688 h 1265237"/>
                <a:gd name="connsiteX86" fmla="*/ 1565576 w 1608741"/>
                <a:gd name="connsiteY86" fmla="*/ 1065213 h 1265237"/>
                <a:gd name="connsiteX87" fmla="*/ 1516364 w 1608741"/>
                <a:gd name="connsiteY87" fmla="*/ 1049338 h 1265237"/>
                <a:gd name="connsiteX88" fmla="*/ 1505251 w 1608741"/>
                <a:gd name="connsiteY88" fmla="*/ 1077913 h 1265237"/>
                <a:gd name="connsiteX89" fmla="*/ 1495726 w 1608741"/>
                <a:gd name="connsiteY89" fmla="*/ 1074738 h 1265237"/>
                <a:gd name="connsiteX90" fmla="*/ 92377 w 1608741"/>
                <a:gd name="connsiteY90" fmla="*/ 1019175 h 1265237"/>
                <a:gd name="connsiteX91" fmla="*/ 95552 w 1608741"/>
                <a:gd name="connsiteY91" fmla="*/ 1030288 h 1265237"/>
                <a:gd name="connsiteX92" fmla="*/ 36814 w 1608741"/>
                <a:gd name="connsiteY92" fmla="*/ 1049338 h 1265237"/>
                <a:gd name="connsiteX93" fmla="*/ 33639 w 1608741"/>
                <a:gd name="connsiteY93" fmla="*/ 1038225 h 1265237"/>
                <a:gd name="connsiteX94" fmla="*/ 1522714 w 1608741"/>
                <a:gd name="connsiteY94" fmla="*/ 989012 h 1265237"/>
                <a:gd name="connsiteX95" fmla="*/ 1583039 w 1608741"/>
                <a:gd name="connsiteY95" fmla="*/ 1004887 h 1265237"/>
                <a:gd name="connsiteX96" fmla="*/ 1581452 w 1608741"/>
                <a:gd name="connsiteY96" fmla="*/ 1015999 h 1265237"/>
                <a:gd name="connsiteX97" fmla="*/ 1529064 w 1608741"/>
                <a:gd name="connsiteY97" fmla="*/ 1001712 h 1265237"/>
                <a:gd name="connsiteX98" fmla="*/ 1521127 w 1608741"/>
                <a:gd name="connsiteY98" fmla="*/ 1030287 h 1265237"/>
                <a:gd name="connsiteX99" fmla="*/ 1513189 w 1608741"/>
                <a:gd name="connsiteY99" fmla="*/ 1028699 h 1265237"/>
                <a:gd name="connsiteX100" fmla="*/ 55829 w 1608741"/>
                <a:gd name="connsiteY100" fmla="*/ 979725 h 1265237"/>
                <a:gd name="connsiteX101" fmla="*/ 37625 w 1608741"/>
                <a:gd name="connsiteY101" fmla="*/ 993298 h 1265237"/>
                <a:gd name="connsiteX102" fmla="*/ 31558 w 1608741"/>
                <a:gd name="connsiteY102" fmla="*/ 996314 h 1265237"/>
                <a:gd name="connsiteX103" fmla="*/ 37625 w 1608741"/>
                <a:gd name="connsiteY103" fmla="*/ 997822 h 1265237"/>
                <a:gd name="connsiteX104" fmla="*/ 61897 w 1608741"/>
                <a:gd name="connsiteY104" fmla="*/ 1000839 h 1265237"/>
                <a:gd name="connsiteX105" fmla="*/ 55829 w 1608741"/>
                <a:gd name="connsiteY105" fmla="*/ 979725 h 1265237"/>
                <a:gd name="connsiteX106" fmla="*/ 75549 w 1608741"/>
                <a:gd name="connsiteY106" fmla="*/ 954087 h 1265237"/>
                <a:gd name="connsiteX107" fmla="*/ 77066 w 1608741"/>
                <a:gd name="connsiteY107" fmla="*/ 966152 h 1265237"/>
                <a:gd name="connsiteX108" fmla="*/ 64931 w 1608741"/>
                <a:gd name="connsiteY108" fmla="*/ 975201 h 1265237"/>
                <a:gd name="connsiteX109" fmla="*/ 70998 w 1608741"/>
                <a:gd name="connsiteY109" fmla="*/ 1002347 h 1265237"/>
                <a:gd name="connsiteX110" fmla="*/ 87685 w 1608741"/>
                <a:gd name="connsiteY110" fmla="*/ 1003855 h 1265237"/>
                <a:gd name="connsiteX111" fmla="*/ 89202 w 1608741"/>
                <a:gd name="connsiteY111" fmla="*/ 1014412 h 1265237"/>
                <a:gd name="connsiteX112" fmla="*/ 22456 w 1608741"/>
                <a:gd name="connsiteY112" fmla="*/ 1003855 h 1265237"/>
                <a:gd name="connsiteX113" fmla="*/ 20939 w 1608741"/>
                <a:gd name="connsiteY113" fmla="*/ 994806 h 1265237"/>
                <a:gd name="connsiteX114" fmla="*/ 75549 w 1608741"/>
                <a:gd name="connsiteY114" fmla="*/ 954087 h 1265237"/>
                <a:gd name="connsiteX115" fmla="*/ 1565400 w 1608741"/>
                <a:gd name="connsiteY115" fmla="*/ 937238 h 1265237"/>
                <a:gd name="connsiteX116" fmla="*/ 1539612 w 1608741"/>
                <a:gd name="connsiteY116" fmla="*/ 952031 h 1265237"/>
                <a:gd name="connsiteX117" fmla="*/ 1557815 w 1608741"/>
                <a:gd name="connsiteY117" fmla="*/ 975699 h 1265237"/>
                <a:gd name="connsiteX118" fmla="*/ 1585120 w 1608741"/>
                <a:gd name="connsiteY118" fmla="*/ 960907 h 1265237"/>
                <a:gd name="connsiteX119" fmla="*/ 1565400 w 1608741"/>
                <a:gd name="connsiteY119" fmla="*/ 937238 h 1265237"/>
                <a:gd name="connsiteX120" fmla="*/ 1568434 w 1608741"/>
                <a:gd name="connsiteY120" fmla="*/ 926883 h 1265237"/>
                <a:gd name="connsiteX121" fmla="*/ 1594222 w 1608741"/>
                <a:gd name="connsiteY121" fmla="*/ 962386 h 1265237"/>
                <a:gd name="connsiteX122" fmla="*/ 1556298 w 1608741"/>
                <a:gd name="connsiteY122" fmla="*/ 986054 h 1265237"/>
                <a:gd name="connsiteX123" fmla="*/ 1530510 w 1608741"/>
                <a:gd name="connsiteY123" fmla="*/ 950552 h 1265237"/>
                <a:gd name="connsiteX124" fmla="*/ 1568434 w 1608741"/>
                <a:gd name="connsiteY124" fmla="*/ 926883 h 1265237"/>
                <a:gd name="connsiteX125" fmla="*/ 65907 w 1608741"/>
                <a:gd name="connsiteY125" fmla="*/ 898525 h 1265237"/>
                <a:gd name="connsiteX126" fmla="*/ 67391 w 1608741"/>
                <a:gd name="connsiteY126" fmla="*/ 907574 h 1265237"/>
                <a:gd name="connsiteX127" fmla="*/ 33259 w 1608741"/>
                <a:gd name="connsiteY127" fmla="*/ 939244 h 1265237"/>
                <a:gd name="connsiteX128" fmla="*/ 24356 w 1608741"/>
                <a:gd name="connsiteY128" fmla="*/ 946785 h 1265237"/>
                <a:gd name="connsiteX129" fmla="*/ 24356 w 1608741"/>
                <a:gd name="connsiteY129" fmla="*/ 948293 h 1265237"/>
                <a:gd name="connsiteX130" fmla="*/ 36227 w 1608741"/>
                <a:gd name="connsiteY130" fmla="*/ 945277 h 1265237"/>
                <a:gd name="connsiteX131" fmla="*/ 71843 w 1608741"/>
                <a:gd name="connsiteY131" fmla="*/ 939244 h 1265237"/>
                <a:gd name="connsiteX132" fmla="*/ 73327 w 1608741"/>
                <a:gd name="connsiteY132" fmla="*/ 948293 h 1265237"/>
                <a:gd name="connsiteX133" fmla="*/ 13968 w 1608741"/>
                <a:gd name="connsiteY133" fmla="*/ 958850 h 1265237"/>
                <a:gd name="connsiteX134" fmla="*/ 12484 w 1608741"/>
                <a:gd name="connsiteY134" fmla="*/ 948293 h 1265237"/>
                <a:gd name="connsiteX135" fmla="*/ 45131 w 1608741"/>
                <a:gd name="connsiteY135" fmla="*/ 916622 h 1265237"/>
                <a:gd name="connsiteX136" fmla="*/ 55519 w 1608741"/>
                <a:gd name="connsiteY136" fmla="*/ 909082 h 1265237"/>
                <a:gd name="connsiteX137" fmla="*/ 54035 w 1608741"/>
                <a:gd name="connsiteY137" fmla="*/ 909082 h 1265237"/>
                <a:gd name="connsiteX138" fmla="*/ 43647 w 1608741"/>
                <a:gd name="connsiteY138" fmla="*/ 910590 h 1265237"/>
                <a:gd name="connsiteX139" fmla="*/ 6548 w 1608741"/>
                <a:gd name="connsiteY139" fmla="*/ 916622 h 1265237"/>
                <a:gd name="connsiteX140" fmla="*/ 5064 w 1608741"/>
                <a:gd name="connsiteY140" fmla="*/ 907574 h 1265237"/>
                <a:gd name="connsiteX141" fmla="*/ 65907 w 1608741"/>
                <a:gd name="connsiteY141" fmla="*/ 898525 h 1265237"/>
                <a:gd name="connsiteX142" fmla="*/ 1574957 w 1608741"/>
                <a:gd name="connsiteY142" fmla="*/ 861931 h 1265237"/>
                <a:gd name="connsiteX143" fmla="*/ 1603749 w 1608741"/>
                <a:gd name="connsiteY143" fmla="*/ 895065 h 1265237"/>
                <a:gd name="connsiteX144" fmla="*/ 1584049 w 1608741"/>
                <a:gd name="connsiteY144" fmla="*/ 919163 h 1265237"/>
                <a:gd name="connsiteX145" fmla="*/ 1581019 w 1608741"/>
                <a:gd name="connsiteY145" fmla="*/ 908620 h 1265237"/>
                <a:gd name="connsiteX146" fmla="*/ 1594657 w 1608741"/>
                <a:gd name="connsiteY146" fmla="*/ 893559 h 1265237"/>
                <a:gd name="connsiteX147" fmla="*/ 1574957 w 1608741"/>
                <a:gd name="connsiteY147" fmla="*/ 872474 h 1265237"/>
                <a:gd name="connsiteX148" fmla="*/ 1549197 w 1608741"/>
                <a:gd name="connsiteY148" fmla="*/ 889041 h 1265237"/>
                <a:gd name="connsiteX149" fmla="*/ 1562835 w 1608741"/>
                <a:gd name="connsiteY149" fmla="*/ 907114 h 1265237"/>
                <a:gd name="connsiteX150" fmla="*/ 1558289 w 1608741"/>
                <a:gd name="connsiteY150" fmla="*/ 917657 h 1265237"/>
                <a:gd name="connsiteX151" fmla="*/ 1540104 w 1608741"/>
                <a:gd name="connsiteY151" fmla="*/ 887535 h 1265237"/>
                <a:gd name="connsiteX152" fmla="*/ 1574957 w 1608741"/>
                <a:gd name="connsiteY152" fmla="*/ 861931 h 1265237"/>
                <a:gd name="connsiteX153" fmla="*/ 51692 w 1608741"/>
                <a:gd name="connsiteY153" fmla="*/ 831850 h 1265237"/>
                <a:gd name="connsiteX154" fmla="*/ 63802 w 1608741"/>
                <a:gd name="connsiteY154" fmla="*/ 859031 h 1265237"/>
                <a:gd name="connsiteX155" fmla="*/ 35042 w 1608741"/>
                <a:gd name="connsiteY155" fmla="*/ 892253 h 1265237"/>
                <a:gd name="connsiteX156" fmla="*/ 228 w 1608741"/>
                <a:gd name="connsiteY156" fmla="*/ 863561 h 1265237"/>
                <a:gd name="connsiteX157" fmla="*/ 16878 w 1608741"/>
                <a:gd name="connsiteY157" fmla="*/ 834870 h 1265237"/>
                <a:gd name="connsiteX158" fmla="*/ 19905 w 1608741"/>
                <a:gd name="connsiteY158" fmla="*/ 845441 h 1265237"/>
                <a:gd name="connsiteX159" fmla="*/ 9310 w 1608741"/>
                <a:gd name="connsiteY159" fmla="*/ 863561 h 1265237"/>
                <a:gd name="connsiteX160" fmla="*/ 33528 w 1608741"/>
                <a:gd name="connsiteY160" fmla="*/ 881682 h 1265237"/>
                <a:gd name="connsiteX161" fmla="*/ 54720 w 1608741"/>
                <a:gd name="connsiteY161" fmla="*/ 859031 h 1265237"/>
                <a:gd name="connsiteX162" fmla="*/ 47151 w 1608741"/>
                <a:gd name="connsiteY162" fmla="*/ 842420 h 1265237"/>
                <a:gd name="connsiteX163" fmla="*/ 36556 w 1608741"/>
                <a:gd name="connsiteY163" fmla="*/ 842420 h 1265237"/>
                <a:gd name="connsiteX164" fmla="*/ 38069 w 1608741"/>
                <a:gd name="connsiteY164" fmla="*/ 862051 h 1265237"/>
                <a:gd name="connsiteX165" fmla="*/ 28987 w 1608741"/>
                <a:gd name="connsiteY165" fmla="*/ 863561 h 1265237"/>
                <a:gd name="connsiteX166" fmla="*/ 27474 w 1608741"/>
                <a:gd name="connsiteY166" fmla="*/ 833360 h 1265237"/>
                <a:gd name="connsiteX167" fmla="*/ 51692 w 1608741"/>
                <a:gd name="connsiteY167" fmla="*/ 831850 h 1265237"/>
                <a:gd name="connsiteX168" fmla="*/ 1575213 w 1608741"/>
                <a:gd name="connsiteY168" fmla="*/ 750887 h 1265237"/>
                <a:gd name="connsiteX169" fmla="*/ 1608513 w 1608741"/>
                <a:gd name="connsiteY169" fmla="*/ 781049 h 1265237"/>
                <a:gd name="connsiteX170" fmla="*/ 1591863 w 1608741"/>
                <a:gd name="connsiteY170" fmla="*/ 809704 h 1265237"/>
                <a:gd name="connsiteX171" fmla="*/ 1588836 w 1608741"/>
                <a:gd name="connsiteY171" fmla="*/ 799147 h 1265237"/>
                <a:gd name="connsiteX172" fmla="*/ 1599431 w 1608741"/>
                <a:gd name="connsiteY172" fmla="*/ 781049 h 1265237"/>
                <a:gd name="connsiteX173" fmla="*/ 1576726 w 1608741"/>
                <a:gd name="connsiteY173" fmla="*/ 761444 h 1265237"/>
                <a:gd name="connsiteX174" fmla="*/ 1554021 w 1608741"/>
                <a:gd name="connsiteY174" fmla="*/ 782557 h 1265237"/>
                <a:gd name="connsiteX175" fmla="*/ 1560076 w 1608741"/>
                <a:gd name="connsiteY175" fmla="*/ 800655 h 1265237"/>
                <a:gd name="connsiteX176" fmla="*/ 1570672 w 1608741"/>
                <a:gd name="connsiteY176" fmla="*/ 800655 h 1265237"/>
                <a:gd name="connsiteX177" fmla="*/ 1570672 w 1608741"/>
                <a:gd name="connsiteY177" fmla="*/ 781049 h 1265237"/>
                <a:gd name="connsiteX178" fmla="*/ 1579754 w 1608741"/>
                <a:gd name="connsiteY178" fmla="*/ 781049 h 1265237"/>
                <a:gd name="connsiteX179" fmla="*/ 1581267 w 1608741"/>
                <a:gd name="connsiteY179" fmla="*/ 809704 h 1265237"/>
                <a:gd name="connsiteX180" fmla="*/ 1557049 w 1608741"/>
                <a:gd name="connsiteY180" fmla="*/ 811212 h 1265237"/>
                <a:gd name="connsiteX181" fmla="*/ 1544939 w 1608741"/>
                <a:gd name="connsiteY181" fmla="*/ 784066 h 1265237"/>
                <a:gd name="connsiteX182" fmla="*/ 1575213 w 1608741"/>
                <a:gd name="connsiteY182" fmla="*/ 750887 h 1265237"/>
                <a:gd name="connsiteX183" fmla="*/ 3328 w 1608741"/>
                <a:gd name="connsiteY183" fmla="*/ 725487 h 1265237"/>
                <a:gd name="connsiteX184" fmla="*/ 38143 w 1608741"/>
                <a:gd name="connsiteY184" fmla="*/ 728485 h 1265237"/>
                <a:gd name="connsiteX185" fmla="*/ 63875 w 1608741"/>
                <a:gd name="connsiteY185" fmla="*/ 755473 h 1265237"/>
                <a:gd name="connsiteX186" fmla="*/ 35115 w 1608741"/>
                <a:gd name="connsiteY186" fmla="*/ 777963 h 1265237"/>
                <a:gd name="connsiteX187" fmla="*/ 301 w 1608741"/>
                <a:gd name="connsiteY187" fmla="*/ 776463 h 1265237"/>
                <a:gd name="connsiteX188" fmla="*/ 301 w 1608741"/>
                <a:gd name="connsiteY188" fmla="*/ 765968 h 1265237"/>
                <a:gd name="connsiteX189" fmla="*/ 36629 w 1608741"/>
                <a:gd name="connsiteY189" fmla="*/ 768967 h 1265237"/>
                <a:gd name="connsiteX190" fmla="*/ 54793 w 1608741"/>
                <a:gd name="connsiteY190" fmla="*/ 755473 h 1265237"/>
                <a:gd name="connsiteX191" fmla="*/ 38143 w 1608741"/>
                <a:gd name="connsiteY191" fmla="*/ 737481 h 1265237"/>
                <a:gd name="connsiteX192" fmla="*/ 1815 w 1608741"/>
                <a:gd name="connsiteY192" fmla="*/ 735982 h 1265237"/>
                <a:gd name="connsiteX193" fmla="*/ 3328 w 1608741"/>
                <a:gd name="connsiteY193" fmla="*/ 725487 h 1265237"/>
                <a:gd name="connsiteX194" fmla="*/ 1599196 w 1608741"/>
                <a:gd name="connsiteY194" fmla="*/ 685800 h 1265237"/>
                <a:gd name="connsiteX195" fmla="*/ 1600713 w 1608741"/>
                <a:gd name="connsiteY195" fmla="*/ 696343 h 1265237"/>
                <a:gd name="connsiteX196" fmla="*/ 1564306 w 1608741"/>
                <a:gd name="connsiteY196" fmla="*/ 726465 h 1265237"/>
                <a:gd name="connsiteX197" fmla="*/ 1555205 w 1608741"/>
                <a:gd name="connsiteY197" fmla="*/ 733995 h 1265237"/>
                <a:gd name="connsiteX198" fmla="*/ 1565823 w 1608741"/>
                <a:gd name="connsiteY198" fmla="*/ 730983 h 1265237"/>
                <a:gd name="connsiteX199" fmla="*/ 1603747 w 1608741"/>
                <a:gd name="connsiteY199" fmla="*/ 726465 h 1265237"/>
                <a:gd name="connsiteX200" fmla="*/ 1605264 w 1608741"/>
                <a:gd name="connsiteY200" fmla="*/ 737007 h 1265237"/>
                <a:gd name="connsiteX201" fmla="*/ 1543069 w 1608741"/>
                <a:gd name="connsiteY201" fmla="*/ 744538 h 1265237"/>
                <a:gd name="connsiteX202" fmla="*/ 1543069 w 1608741"/>
                <a:gd name="connsiteY202" fmla="*/ 733995 h 1265237"/>
                <a:gd name="connsiteX203" fmla="*/ 1577959 w 1608741"/>
                <a:gd name="connsiteY203" fmla="*/ 703873 h 1265237"/>
                <a:gd name="connsiteX204" fmla="*/ 1588578 w 1608741"/>
                <a:gd name="connsiteY204" fmla="*/ 696343 h 1265237"/>
                <a:gd name="connsiteX205" fmla="*/ 1576442 w 1608741"/>
                <a:gd name="connsiteY205" fmla="*/ 697849 h 1265237"/>
                <a:gd name="connsiteX206" fmla="*/ 1538518 w 1608741"/>
                <a:gd name="connsiteY206" fmla="*/ 702367 h 1265237"/>
                <a:gd name="connsiteX207" fmla="*/ 1537001 w 1608741"/>
                <a:gd name="connsiteY207" fmla="*/ 693330 h 1265237"/>
                <a:gd name="connsiteX208" fmla="*/ 1599196 w 1608741"/>
                <a:gd name="connsiteY208" fmla="*/ 685800 h 1265237"/>
                <a:gd name="connsiteX209" fmla="*/ 12484 w 1608741"/>
                <a:gd name="connsiteY209" fmla="*/ 658812 h 1265237"/>
                <a:gd name="connsiteX210" fmla="*/ 73327 w 1608741"/>
                <a:gd name="connsiteY210" fmla="*/ 667848 h 1265237"/>
                <a:gd name="connsiteX211" fmla="*/ 71843 w 1608741"/>
                <a:gd name="connsiteY211" fmla="*/ 676885 h 1265237"/>
                <a:gd name="connsiteX212" fmla="*/ 30292 w 1608741"/>
                <a:gd name="connsiteY212" fmla="*/ 697971 h 1265237"/>
                <a:gd name="connsiteX213" fmla="*/ 18420 w 1608741"/>
                <a:gd name="connsiteY213" fmla="*/ 700983 h 1265237"/>
                <a:gd name="connsiteX214" fmla="*/ 18420 w 1608741"/>
                <a:gd name="connsiteY214" fmla="*/ 702489 h 1265237"/>
                <a:gd name="connsiteX215" fmla="*/ 30292 w 1608741"/>
                <a:gd name="connsiteY215" fmla="*/ 702489 h 1265237"/>
                <a:gd name="connsiteX216" fmla="*/ 67391 w 1608741"/>
                <a:gd name="connsiteY216" fmla="*/ 708513 h 1265237"/>
                <a:gd name="connsiteX217" fmla="*/ 64423 w 1608741"/>
                <a:gd name="connsiteY217" fmla="*/ 717550 h 1265237"/>
                <a:gd name="connsiteX218" fmla="*/ 5064 w 1608741"/>
                <a:gd name="connsiteY218" fmla="*/ 708513 h 1265237"/>
                <a:gd name="connsiteX219" fmla="*/ 6548 w 1608741"/>
                <a:gd name="connsiteY219" fmla="*/ 697971 h 1265237"/>
                <a:gd name="connsiteX220" fmla="*/ 48099 w 1608741"/>
                <a:gd name="connsiteY220" fmla="*/ 678391 h 1265237"/>
                <a:gd name="connsiteX221" fmla="*/ 59971 w 1608741"/>
                <a:gd name="connsiteY221" fmla="*/ 675379 h 1265237"/>
                <a:gd name="connsiteX222" fmla="*/ 58487 w 1608741"/>
                <a:gd name="connsiteY222" fmla="*/ 675379 h 1265237"/>
                <a:gd name="connsiteX223" fmla="*/ 48099 w 1608741"/>
                <a:gd name="connsiteY223" fmla="*/ 673873 h 1265237"/>
                <a:gd name="connsiteX224" fmla="*/ 11000 w 1608741"/>
                <a:gd name="connsiteY224" fmla="*/ 667848 h 1265237"/>
                <a:gd name="connsiteX225" fmla="*/ 12484 w 1608741"/>
                <a:gd name="connsiteY225" fmla="*/ 658812 h 1265237"/>
                <a:gd name="connsiteX226" fmla="*/ 1551606 w 1608741"/>
                <a:gd name="connsiteY226" fmla="*/ 642143 h 1265237"/>
                <a:gd name="connsiteX227" fmla="*/ 1556157 w 1608741"/>
                <a:gd name="connsiteY227" fmla="*/ 661749 h 1265237"/>
                <a:gd name="connsiteX228" fmla="*/ 1575878 w 1608741"/>
                <a:gd name="connsiteY228" fmla="*/ 649684 h 1265237"/>
                <a:gd name="connsiteX229" fmla="*/ 1581945 w 1608741"/>
                <a:gd name="connsiteY229" fmla="*/ 646667 h 1265237"/>
                <a:gd name="connsiteX230" fmla="*/ 1580428 w 1608741"/>
                <a:gd name="connsiteY230" fmla="*/ 646667 h 1265237"/>
                <a:gd name="connsiteX231" fmla="*/ 1574361 w 1608741"/>
                <a:gd name="connsiteY231" fmla="*/ 646667 h 1265237"/>
                <a:gd name="connsiteX232" fmla="*/ 17763 w 1608741"/>
                <a:gd name="connsiteY232" fmla="*/ 631825 h 1265237"/>
                <a:gd name="connsiteX233" fmla="*/ 78089 w 1608741"/>
                <a:gd name="connsiteY233" fmla="*/ 646112 h 1265237"/>
                <a:gd name="connsiteX234" fmla="*/ 76501 w 1608741"/>
                <a:gd name="connsiteY234" fmla="*/ 657225 h 1265237"/>
                <a:gd name="connsiteX235" fmla="*/ 16176 w 1608741"/>
                <a:gd name="connsiteY235" fmla="*/ 642937 h 1265237"/>
                <a:gd name="connsiteX236" fmla="*/ 1524301 w 1608741"/>
                <a:gd name="connsiteY236" fmla="*/ 627062 h 1265237"/>
                <a:gd name="connsiteX237" fmla="*/ 1591047 w 1608741"/>
                <a:gd name="connsiteY237" fmla="*/ 639127 h 1265237"/>
                <a:gd name="connsiteX238" fmla="*/ 1592564 w 1608741"/>
                <a:gd name="connsiteY238" fmla="*/ 649684 h 1265237"/>
                <a:gd name="connsiteX239" fmla="*/ 1536437 w 1608741"/>
                <a:gd name="connsiteY239" fmla="*/ 687387 h 1265237"/>
                <a:gd name="connsiteX240" fmla="*/ 1533403 w 1608741"/>
                <a:gd name="connsiteY240" fmla="*/ 675322 h 1265237"/>
                <a:gd name="connsiteX241" fmla="*/ 1547055 w 1608741"/>
                <a:gd name="connsiteY241" fmla="*/ 667781 h 1265237"/>
                <a:gd name="connsiteX242" fmla="*/ 1542505 w 1608741"/>
                <a:gd name="connsiteY242" fmla="*/ 640635 h 1265237"/>
                <a:gd name="connsiteX243" fmla="*/ 1525818 w 1608741"/>
                <a:gd name="connsiteY243" fmla="*/ 637619 h 1265237"/>
                <a:gd name="connsiteX244" fmla="*/ 1524301 w 1608741"/>
                <a:gd name="connsiteY244" fmla="*/ 627062 h 1265237"/>
                <a:gd name="connsiteX245" fmla="*/ 1571927 w 1608741"/>
                <a:gd name="connsiteY245" fmla="*/ 565150 h 1265237"/>
                <a:gd name="connsiteX246" fmla="*/ 1583039 w 1608741"/>
                <a:gd name="connsiteY246" fmla="*/ 608012 h 1265237"/>
                <a:gd name="connsiteX247" fmla="*/ 1575102 w 1608741"/>
                <a:gd name="connsiteY247" fmla="*/ 609600 h 1265237"/>
                <a:gd name="connsiteX248" fmla="*/ 1565577 w 1608741"/>
                <a:gd name="connsiteY248" fmla="*/ 577850 h 1265237"/>
                <a:gd name="connsiteX249" fmla="*/ 1549701 w 1608741"/>
                <a:gd name="connsiteY249" fmla="*/ 582612 h 1265237"/>
                <a:gd name="connsiteX250" fmla="*/ 1557639 w 1608741"/>
                <a:gd name="connsiteY250" fmla="*/ 609600 h 1265237"/>
                <a:gd name="connsiteX251" fmla="*/ 1549701 w 1608741"/>
                <a:gd name="connsiteY251" fmla="*/ 612775 h 1265237"/>
                <a:gd name="connsiteX252" fmla="*/ 1540176 w 1608741"/>
                <a:gd name="connsiteY252" fmla="*/ 584200 h 1265237"/>
                <a:gd name="connsiteX253" fmla="*/ 1514776 w 1608741"/>
                <a:gd name="connsiteY253" fmla="*/ 592137 h 1265237"/>
                <a:gd name="connsiteX254" fmla="*/ 1511601 w 1608741"/>
                <a:gd name="connsiteY254" fmla="*/ 582612 h 1265237"/>
                <a:gd name="connsiteX255" fmla="*/ 36054 w 1608741"/>
                <a:gd name="connsiteY255" fmla="*/ 565150 h 1265237"/>
                <a:gd name="connsiteX256" fmla="*/ 89201 w 1608741"/>
                <a:gd name="connsiteY256" fmla="*/ 605756 h 1265237"/>
                <a:gd name="connsiteX257" fmla="*/ 86164 w 1608741"/>
                <a:gd name="connsiteY257" fmla="*/ 614780 h 1265237"/>
                <a:gd name="connsiteX258" fmla="*/ 19351 w 1608741"/>
                <a:gd name="connsiteY258" fmla="*/ 622300 h 1265237"/>
                <a:gd name="connsiteX259" fmla="*/ 22388 w 1608741"/>
                <a:gd name="connsiteY259" fmla="*/ 611772 h 1265237"/>
                <a:gd name="connsiteX260" fmla="*/ 72498 w 1608741"/>
                <a:gd name="connsiteY260" fmla="*/ 607260 h 1265237"/>
                <a:gd name="connsiteX261" fmla="*/ 77053 w 1608741"/>
                <a:gd name="connsiteY261" fmla="*/ 607260 h 1265237"/>
                <a:gd name="connsiteX262" fmla="*/ 72498 w 1608741"/>
                <a:gd name="connsiteY262" fmla="*/ 604253 h 1265237"/>
                <a:gd name="connsiteX263" fmla="*/ 33017 w 1608741"/>
                <a:gd name="connsiteY263" fmla="*/ 575678 h 1265237"/>
                <a:gd name="connsiteX264" fmla="*/ 36054 w 1608741"/>
                <a:gd name="connsiteY264" fmla="*/ 565150 h 1265237"/>
                <a:gd name="connsiteX265" fmla="*/ 54276 w 1608741"/>
                <a:gd name="connsiteY265" fmla="*/ 509587 h 1265237"/>
                <a:gd name="connsiteX266" fmla="*/ 63801 w 1608741"/>
                <a:gd name="connsiteY266" fmla="*/ 512762 h 1265237"/>
                <a:gd name="connsiteX267" fmla="*/ 51101 w 1608741"/>
                <a:gd name="connsiteY267" fmla="*/ 547687 h 1265237"/>
                <a:gd name="connsiteX268" fmla="*/ 66976 w 1608741"/>
                <a:gd name="connsiteY268" fmla="*/ 554037 h 1265237"/>
                <a:gd name="connsiteX269" fmla="*/ 78089 w 1608741"/>
                <a:gd name="connsiteY269" fmla="*/ 520699 h 1265237"/>
                <a:gd name="connsiteX270" fmla="*/ 87614 w 1608741"/>
                <a:gd name="connsiteY270" fmla="*/ 523874 h 1265237"/>
                <a:gd name="connsiteX271" fmla="*/ 74914 w 1608741"/>
                <a:gd name="connsiteY271" fmla="*/ 557212 h 1265237"/>
                <a:gd name="connsiteX272" fmla="*/ 92376 w 1608741"/>
                <a:gd name="connsiteY272" fmla="*/ 563562 h 1265237"/>
                <a:gd name="connsiteX273" fmla="*/ 105076 w 1608741"/>
                <a:gd name="connsiteY273" fmla="*/ 527050 h 1265237"/>
                <a:gd name="connsiteX274" fmla="*/ 113014 w 1608741"/>
                <a:gd name="connsiteY274" fmla="*/ 530225 h 1265237"/>
                <a:gd name="connsiteX275" fmla="*/ 98726 w 1608741"/>
                <a:gd name="connsiteY275" fmla="*/ 574675 h 1265237"/>
                <a:gd name="connsiteX276" fmla="*/ 39989 w 1608741"/>
                <a:gd name="connsiteY276" fmla="*/ 554037 h 1265237"/>
                <a:gd name="connsiteX277" fmla="*/ 1517816 w 1608741"/>
                <a:gd name="connsiteY277" fmla="*/ 505998 h 1265237"/>
                <a:gd name="connsiteX278" fmla="*/ 1542338 w 1608741"/>
                <a:gd name="connsiteY278" fmla="*/ 505998 h 1265237"/>
                <a:gd name="connsiteX279" fmla="*/ 1557943 w 1608741"/>
                <a:gd name="connsiteY279" fmla="*/ 523806 h 1265237"/>
                <a:gd name="connsiteX280" fmla="*/ 1550512 w 1608741"/>
                <a:gd name="connsiteY280" fmla="*/ 556453 h 1265237"/>
                <a:gd name="connsiteX281" fmla="*/ 1544567 w 1608741"/>
                <a:gd name="connsiteY281" fmla="*/ 547549 h 1265237"/>
                <a:gd name="connsiteX282" fmla="*/ 1549026 w 1608741"/>
                <a:gd name="connsiteY282" fmla="*/ 526773 h 1265237"/>
                <a:gd name="connsiteX283" fmla="*/ 1520788 w 1608741"/>
                <a:gd name="connsiteY283" fmla="*/ 516386 h 1265237"/>
                <a:gd name="connsiteX284" fmla="*/ 1507413 w 1608741"/>
                <a:gd name="connsiteY284" fmla="*/ 544581 h 1265237"/>
                <a:gd name="connsiteX285" fmla="*/ 1519302 w 1608741"/>
                <a:gd name="connsiteY285" fmla="*/ 557937 h 1265237"/>
                <a:gd name="connsiteX286" fmla="*/ 1528219 w 1608741"/>
                <a:gd name="connsiteY286" fmla="*/ 553485 h 1265237"/>
                <a:gd name="connsiteX287" fmla="*/ 1522275 w 1608741"/>
                <a:gd name="connsiteY287" fmla="*/ 535677 h 1265237"/>
                <a:gd name="connsiteX288" fmla="*/ 1529705 w 1608741"/>
                <a:gd name="connsiteY288" fmla="*/ 532709 h 1265237"/>
                <a:gd name="connsiteX289" fmla="*/ 1540109 w 1608741"/>
                <a:gd name="connsiteY289" fmla="*/ 560905 h 1265237"/>
                <a:gd name="connsiteX290" fmla="*/ 1519302 w 1608741"/>
                <a:gd name="connsiteY290" fmla="*/ 568325 h 1265237"/>
                <a:gd name="connsiteX291" fmla="*/ 1498496 w 1608741"/>
                <a:gd name="connsiteY291" fmla="*/ 547549 h 1265237"/>
                <a:gd name="connsiteX292" fmla="*/ 1517816 w 1608741"/>
                <a:gd name="connsiteY292" fmla="*/ 505998 h 1265237"/>
                <a:gd name="connsiteX293" fmla="*/ 93574 w 1608741"/>
                <a:gd name="connsiteY293" fmla="*/ 466103 h 1265237"/>
                <a:gd name="connsiteX294" fmla="*/ 80095 w 1608741"/>
                <a:gd name="connsiteY294" fmla="*/ 475214 h 1265237"/>
                <a:gd name="connsiteX295" fmla="*/ 74105 w 1608741"/>
                <a:gd name="connsiteY295" fmla="*/ 490399 h 1265237"/>
                <a:gd name="connsiteX296" fmla="*/ 89081 w 1608741"/>
                <a:gd name="connsiteY296" fmla="*/ 497991 h 1265237"/>
                <a:gd name="connsiteX297" fmla="*/ 96569 w 1608741"/>
                <a:gd name="connsiteY297" fmla="*/ 481288 h 1265237"/>
                <a:gd name="connsiteX298" fmla="*/ 93574 w 1608741"/>
                <a:gd name="connsiteY298" fmla="*/ 466103 h 1265237"/>
                <a:gd name="connsiteX299" fmla="*/ 83652 w 1608741"/>
                <a:gd name="connsiteY299" fmla="*/ 456803 h 1265237"/>
                <a:gd name="connsiteX300" fmla="*/ 98067 w 1608741"/>
                <a:gd name="connsiteY300" fmla="*/ 456992 h 1265237"/>
                <a:gd name="connsiteX301" fmla="*/ 107053 w 1608741"/>
                <a:gd name="connsiteY301" fmla="*/ 478251 h 1265237"/>
                <a:gd name="connsiteX302" fmla="*/ 140001 w 1608741"/>
                <a:gd name="connsiteY302" fmla="*/ 469140 h 1265237"/>
                <a:gd name="connsiteX303" fmla="*/ 135508 w 1608741"/>
                <a:gd name="connsiteY303" fmla="*/ 481288 h 1265237"/>
                <a:gd name="connsiteX304" fmla="*/ 102560 w 1608741"/>
                <a:gd name="connsiteY304" fmla="*/ 490399 h 1265237"/>
                <a:gd name="connsiteX305" fmla="*/ 98067 w 1608741"/>
                <a:gd name="connsiteY305" fmla="*/ 501028 h 1265237"/>
                <a:gd name="connsiteX306" fmla="*/ 120532 w 1608741"/>
                <a:gd name="connsiteY306" fmla="*/ 511658 h 1265237"/>
                <a:gd name="connsiteX307" fmla="*/ 117536 w 1608741"/>
                <a:gd name="connsiteY307" fmla="*/ 522287 h 1265237"/>
                <a:gd name="connsiteX308" fmla="*/ 60626 w 1608741"/>
                <a:gd name="connsiteY308" fmla="*/ 496473 h 1265237"/>
                <a:gd name="connsiteX309" fmla="*/ 72607 w 1608741"/>
                <a:gd name="connsiteY309" fmla="*/ 469140 h 1265237"/>
                <a:gd name="connsiteX310" fmla="*/ 83652 w 1608741"/>
                <a:gd name="connsiteY310" fmla="*/ 456803 h 1265237"/>
                <a:gd name="connsiteX311" fmla="*/ 1517738 w 1608741"/>
                <a:gd name="connsiteY311" fmla="*/ 436562 h 1265237"/>
                <a:gd name="connsiteX312" fmla="*/ 1522226 w 1608741"/>
                <a:gd name="connsiteY312" fmla="*/ 445492 h 1265237"/>
                <a:gd name="connsiteX313" fmla="*/ 1499787 w 1608741"/>
                <a:gd name="connsiteY313" fmla="*/ 484187 h 1265237"/>
                <a:gd name="connsiteX314" fmla="*/ 1492308 w 1608741"/>
                <a:gd name="connsiteY314" fmla="*/ 494605 h 1265237"/>
                <a:gd name="connsiteX315" fmla="*/ 1501283 w 1608741"/>
                <a:gd name="connsiteY315" fmla="*/ 488652 h 1265237"/>
                <a:gd name="connsiteX316" fmla="*/ 1535689 w 1608741"/>
                <a:gd name="connsiteY316" fmla="*/ 473769 h 1265237"/>
                <a:gd name="connsiteX317" fmla="*/ 1540177 w 1608741"/>
                <a:gd name="connsiteY317" fmla="*/ 481211 h 1265237"/>
                <a:gd name="connsiteX318" fmla="*/ 1484828 w 1608741"/>
                <a:gd name="connsiteY318" fmla="*/ 508000 h 1265237"/>
                <a:gd name="connsiteX319" fmla="*/ 1480340 w 1608741"/>
                <a:gd name="connsiteY319" fmla="*/ 499070 h 1265237"/>
                <a:gd name="connsiteX320" fmla="*/ 1504275 w 1608741"/>
                <a:gd name="connsiteY320" fmla="*/ 458886 h 1265237"/>
                <a:gd name="connsiteX321" fmla="*/ 1510259 w 1608741"/>
                <a:gd name="connsiteY321" fmla="*/ 449956 h 1265237"/>
                <a:gd name="connsiteX322" fmla="*/ 1499787 w 1608741"/>
                <a:gd name="connsiteY322" fmla="*/ 455910 h 1265237"/>
                <a:gd name="connsiteX323" fmla="*/ 1466877 w 1608741"/>
                <a:gd name="connsiteY323" fmla="*/ 470793 h 1265237"/>
                <a:gd name="connsiteX324" fmla="*/ 1462389 w 1608741"/>
                <a:gd name="connsiteY324" fmla="*/ 461863 h 1265237"/>
                <a:gd name="connsiteX325" fmla="*/ 1517738 w 1608741"/>
                <a:gd name="connsiteY325" fmla="*/ 436562 h 1265237"/>
                <a:gd name="connsiteX326" fmla="*/ 126660 w 1608741"/>
                <a:gd name="connsiteY326" fmla="*/ 401486 h 1265237"/>
                <a:gd name="connsiteX327" fmla="*/ 123687 w 1608741"/>
                <a:gd name="connsiteY327" fmla="*/ 412069 h 1265237"/>
                <a:gd name="connsiteX328" fmla="*/ 107339 w 1608741"/>
                <a:gd name="connsiteY328" fmla="*/ 418117 h 1265237"/>
                <a:gd name="connsiteX329" fmla="*/ 108826 w 1608741"/>
                <a:gd name="connsiteY329" fmla="*/ 433236 h 1265237"/>
                <a:gd name="connsiteX330" fmla="*/ 123687 w 1608741"/>
                <a:gd name="connsiteY330" fmla="*/ 425676 h 1265237"/>
                <a:gd name="connsiteX331" fmla="*/ 151925 w 1608741"/>
                <a:gd name="connsiteY331" fmla="*/ 413581 h 1265237"/>
                <a:gd name="connsiteX332" fmla="*/ 156383 w 1608741"/>
                <a:gd name="connsiteY332" fmla="*/ 443819 h 1265237"/>
                <a:gd name="connsiteX333" fmla="*/ 126660 w 1608741"/>
                <a:gd name="connsiteY333" fmla="*/ 458938 h 1265237"/>
                <a:gd name="connsiteX334" fmla="*/ 128146 w 1608741"/>
                <a:gd name="connsiteY334" fmla="*/ 448355 h 1265237"/>
                <a:gd name="connsiteX335" fmla="*/ 147466 w 1608741"/>
                <a:gd name="connsiteY335" fmla="*/ 439283 h 1265237"/>
                <a:gd name="connsiteX336" fmla="*/ 147466 w 1608741"/>
                <a:gd name="connsiteY336" fmla="*/ 422652 h 1265237"/>
                <a:gd name="connsiteX337" fmla="*/ 131118 w 1608741"/>
                <a:gd name="connsiteY337" fmla="*/ 431724 h 1265237"/>
                <a:gd name="connsiteX338" fmla="*/ 104367 w 1608741"/>
                <a:gd name="connsiteY338" fmla="*/ 443819 h 1265237"/>
                <a:gd name="connsiteX339" fmla="*/ 99909 w 1608741"/>
                <a:gd name="connsiteY339" fmla="*/ 415093 h 1265237"/>
                <a:gd name="connsiteX340" fmla="*/ 126660 w 1608741"/>
                <a:gd name="connsiteY340" fmla="*/ 401486 h 1265237"/>
                <a:gd name="connsiteX341" fmla="*/ 1476230 w 1608741"/>
                <a:gd name="connsiteY341" fmla="*/ 392522 h 1265237"/>
                <a:gd name="connsiteX342" fmla="*/ 1459115 w 1608741"/>
                <a:gd name="connsiteY342" fmla="*/ 395684 h 1265237"/>
                <a:gd name="connsiteX343" fmla="*/ 1448697 w 1608741"/>
                <a:gd name="connsiteY343" fmla="*/ 423962 h 1265237"/>
                <a:gd name="connsiteX344" fmla="*/ 1479951 w 1608741"/>
                <a:gd name="connsiteY344" fmla="*/ 429915 h 1265237"/>
                <a:gd name="connsiteX345" fmla="*/ 1488881 w 1608741"/>
                <a:gd name="connsiteY345" fmla="*/ 401638 h 1265237"/>
                <a:gd name="connsiteX346" fmla="*/ 1476230 w 1608741"/>
                <a:gd name="connsiteY346" fmla="*/ 392522 h 1265237"/>
                <a:gd name="connsiteX347" fmla="*/ 1478277 w 1608741"/>
                <a:gd name="connsiteY347" fmla="*/ 382476 h 1265237"/>
                <a:gd name="connsiteX348" fmla="*/ 1496322 w 1608741"/>
                <a:gd name="connsiteY348" fmla="*/ 397173 h 1265237"/>
                <a:gd name="connsiteX349" fmla="*/ 1484416 w 1608741"/>
                <a:gd name="connsiteY349" fmla="*/ 438845 h 1265237"/>
                <a:gd name="connsiteX350" fmla="*/ 1442744 w 1608741"/>
                <a:gd name="connsiteY350" fmla="*/ 428427 h 1265237"/>
                <a:gd name="connsiteX351" fmla="*/ 1454650 w 1608741"/>
                <a:gd name="connsiteY351" fmla="*/ 386755 h 1265237"/>
                <a:gd name="connsiteX352" fmla="*/ 1478277 w 1608741"/>
                <a:gd name="connsiteY352" fmla="*/ 382476 h 1265237"/>
                <a:gd name="connsiteX353" fmla="*/ 127301 w 1608741"/>
                <a:gd name="connsiteY353" fmla="*/ 371475 h 1265237"/>
                <a:gd name="connsiteX354" fmla="*/ 178101 w 1608741"/>
                <a:gd name="connsiteY354" fmla="*/ 404813 h 1265237"/>
                <a:gd name="connsiteX355" fmla="*/ 173338 w 1608741"/>
                <a:gd name="connsiteY355" fmla="*/ 414338 h 1265237"/>
                <a:gd name="connsiteX356" fmla="*/ 120951 w 1608741"/>
                <a:gd name="connsiteY356" fmla="*/ 381000 h 1265237"/>
                <a:gd name="connsiteX357" fmla="*/ 1440291 w 1608741"/>
                <a:gd name="connsiteY357" fmla="*/ 330913 h 1265237"/>
                <a:gd name="connsiteX358" fmla="*/ 1405969 w 1608741"/>
                <a:gd name="connsiteY358" fmla="*/ 356248 h 1265237"/>
                <a:gd name="connsiteX359" fmla="*/ 1411938 w 1608741"/>
                <a:gd name="connsiteY359" fmla="*/ 366680 h 1265237"/>
                <a:gd name="connsiteX360" fmla="*/ 1441784 w 1608741"/>
                <a:gd name="connsiteY360" fmla="*/ 369661 h 1265237"/>
                <a:gd name="connsiteX361" fmla="*/ 1447753 w 1608741"/>
                <a:gd name="connsiteY361" fmla="*/ 341345 h 1265237"/>
                <a:gd name="connsiteX362" fmla="*/ 1440291 w 1608741"/>
                <a:gd name="connsiteY362" fmla="*/ 330913 h 1265237"/>
                <a:gd name="connsiteX363" fmla="*/ 160639 w 1608741"/>
                <a:gd name="connsiteY363" fmla="*/ 320675 h 1265237"/>
                <a:gd name="connsiteX364" fmla="*/ 168577 w 1608741"/>
                <a:gd name="connsiteY364" fmla="*/ 325437 h 1265237"/>
                <a:gd name="connsiteX365" fmla="*/ 157464 w 1608741"/>
                <a:gd name="connsiteY365" fmla="*/ 342900 h 1265237"/>
                <a:gd name="connsiteX366" fmla="*/ 200327 w 1608741"/>
                <a:gd name="connsiteY366" fmla="*/ 373063 h 1265237"/>
                <a:gd name="connsiteX367" fmla="*/ 193977 w 1608741"/>
                <a:gd name="connsiteY367" fmla="*/ 382588 h 1265237"/>
                <a:gd name="connsiteX368" fmla="*/ 151114 w 1608741"/>
                <a:gd name="connsiteY368" fmla="*/ 350838 h 1265237"/>
                <a:gd name="connsiteX369" fmla="*/ 138414 w 1608741"/>
                <a:gd name="connsiteY369" fmla="*/ 368300 h 1265237"/>
                <a:gd name="connsiteX370" fmla="*/ 132064 w 1608741"/>
                <a:gd name="connsiteY370" fmla="*/ 361950 h 1265237"/>
                <a:gd name="connsiteX371" fmla="*/ 1441784 w 1608741"/>
                <a:gd name="connsiteY371" fmla="*/ 317500 h 1265237"/>
                <a:gd name="connsiteX372" fmla="*/ 1455214 w 1608741"/>
                <a:gd name="connsiteY372" fmla="*/ 336874 h 1265237"/>
                <a:gd name="connsiteX373" fmla="*/ 1447753 w 1608741"/>
                <a:gd name="connsiteY373" fmla="*/ 378602 h 1265237"/>
                <a:gd name="connsiteX374" fmla="*/ 1405969 w 1608741"/>
                <a:gd name="connsiteY374" fmla="*/ 371151 h 1265237"/>
                <a:gd name="connsiteX375" fmla="*/ 1392539 w 1608741"/>
                <a:gd name="connsiteY375" fmla="*/ 353267 h 1265237"/>
                <a:gd name="connsiteX376" fmla="*/ 1441784 w 1608741"/>
                <a:gd name="connsiteY376" fmla="*/ 317500 h 1265237"/>
                <a:gd name="connsiteX377" fmla="*/ 203333 w 1608741"/>
                <a:gd name="connsiteY377" fmla="*/ 268287 h 1265237"/>
                <a:gd name="connsiteX378" fmla="*/ 215492 w 1608741"/>
                <a:gd name="connsiteY378" fmla="*/ 312279 h 1265237"/>
                <a:gd name="connsiteX379" fmla="*/ 235252 w 1608741"/>
                <a:gd name="connsiteY379" fmla="*/ 328965 h 1265237"/>
                <a:gd name="connsiteX380" fmla="*/ 229172 w 1608741"/>
                <a:gd name="connsiteY380" fmla="*/ 336550 h 1265237"/>
                <a:gd name="connsiteX381" fmla="*/ 209413 w 1608741"/>
                <a:gd name="connsiteY381" fmla="*/ 319863 h 1265237"/>
                <a:gd name="connsiteX382" fmla="*/ 163814 w 1608741"/>
                <a:gd name="connsiteY382" fmla="*/ 315312 h 1265237"/>
                <a:gd name="connsiteX383" fmla="*/ 171414 w 1608741"/>
                <a:gd name="connsiteY383" fmla="*/ 307728 h 1265237"/>
                <a:gd name="connsiteX384" fmla="*/ 203333 w 1608741"/>
                <a:gd name="connsiteY384" fmla="*/ 310762 h 1265237"/>
                <a:gd name="connsiteX385" fmla="*/ 206373 w 1608741"/>
                <a:gd name="connsiteY385" fmla="*/ 310762 h 1265237"/>
                <a:gd name="connsiteX386" fmla="*/ 204853 w 1608741"/>
                <a:gd name="connsiteY386" fmla="*/ 309245 h 1265237"/>
                <a:gd name="connsiteX387" fmla="*/ 195733 w 1608741"/>
                <a:gd name="connsiteY387" fmla="*/ 278906 h 1265237"/>
                <a:gd name="connsiteX388" fmla="*/ 1374878 w 1608741"/>
                <a:gd name="connsiteY388" fmla="*/ 244340 h 1265237"/>
                <a:gd name="connsiteX389" fmla="*/ 1389858 w 1608741"/>
                <a:gd name="connsiteY389" fmla="*/ 253460 h 1265237"/>
                <a:gd name="connsiteX390" fmla="*/ 1394409 w 1608741"/>
                <a:gd name="connsiteY390" fmla="*/ 283859 h 1265237"/>
                <a:gd name="connsiteX391" fmla="*/ 1385307 w 1608741"/>
                <a:gd name="connsiteY391" fmla="*/ 277779 h 1265237"/>
                <a:gd name="connsiteX392" fmla="*/ 1383790 w 1608741"/>
                <a:gd name="connsiteY392" fmla="*/ 259539 h 1265237"/>
                <a:gd name="connsiteX393" fmla="*/ 1368621 w 1608741"/>
                <a:gd name="connsiteY393" fmla="*/ 256499 h 1265237"/>
                <a:gd name="connsiteX394" fmla="*/ 1371655 w 1608741"/>
                <a:gd name="connsiteY394" fmla="*/ 273219 h 1265237"/>
                <a:gd name="connsiteX395" fmla="*/ 1374689 w 1608741"/>
                <a:gd name="connsiteY395" fmla="*/ 305138 h 1265237"/>
                <a:gd name="connsiteX396" fmla="*/ 1344350 w 1608741"/>
                <a:gd name="connsiteY396" fmla="*/ 299058 h 1265237"/>
                <a:gd name="connsiteX397" fmla="*/ 1339799 w 1608741"/>
                <a:gd name="connsiteY397" fmla="*/ 265619 h 1265237"/>
                <a:gd name="connsiteX398" fmla="*/ 1348900 w 1608741"/>
                <a:gd name="connsiteY398" fmla="*/ 271699 h 1265237"/>
                <a:gd name="connsiteX399" fmla="*/ 1350417 w 1608741"/>
                <a:gd name="connsiteY399" fmla="*/ 292978 h 1265237"/>
                <a:gd name="connsiteX400" fmla="*/ 1367104 w 1608741"/>
                <a:gd name="connsiteY400" fmla="*/ 296018 h 1265237"/>
                <a:gd name="connsiteX401" fmla="*/ 1364070 w 1608741"/>
                <a:gd name="connsiteY401" fmla="*/ 277779 h 1265237"/>
                <a:gd name="connsiteX402" fmla="*/ 1361036 w 1608741"/>
                <a:gd name="connsiteY402" fmla="*/ 248900 h 1265237"/>
                <a:gd name="connsiteX403" fmla="*/ 1374878 w 1608741"/>
                <a:gd name="connsiteY403" fmla="*/ 244340 h 1265237"/>
                <a:gd name="connsiteX404" fmla="*/ 282133 w 1608741"/>
                <a:gd name="connsiteY404" fmla="*/ 213215 h 1265237"/>
                <a:gd name="connsiteX405" fmla="*/ 267271 w 1608741"/>
                <a:gd name="connsiteY405" fmla="*/ 217859 h 1265237"/>
                <a:gd name="connsiteX406" fmla="*/ 268757 w 1608741"/>
                <a:gd name="connsiteY406" fmla="*/ 247582 h 1265237"/>
                <a:gd name="connsiteX407" fmla="*/ 298481 w 1608741"/>
                <a:gd name="connsiteY407" fmla="*/ 252041 h 1265237"/>
                <a:gd name="connsiteX408" fmla="*/ 296994 w 1608741"/>
                <a:gd name="connsiteY408" fmla="*/ 220831 h 1265237"/>
                <a:gd name="connsiteX409" fmla="*/ 282133 w 1608741"/>
                <a:gd name="connsiteY409" fmla="*/ 213215 h 1265237"/>
                <a:gd name="connsiteX410" fmla="*/ 283433 w 1608741"/>
                <a:gd name="connsiteY410" fmla="*/ 202997 h 1265237"/>
                <a:gd name="connsiteX411" fmla="*/ 304425 w 1608741"/>
                <a:gd name="connsiteY411" fmla="*/ 213400 h 1265237"/>
                <a:gd name="connsiteX412" fmla="*/ 304425 w 1608741"/>
                <a:gd name="connsiteY412" fmla="*/ 257986 h 1265237"/>
                <a:gd name="connsiteX413" fmla="*/ 259840 w 1608741"/>
                <a:gd name="connsiteY413" fmla="*/ 255013 h 1265237"/>
                <a:gd name="connsiteX414" fmla="*/ 261326 w 1608741"/>
                <a:gd name="connsiteY414" fmla="*/ 210428 h 1265237"/>
                <a:gd name="connsiteX415" fmla="*/ 283433 w 1608741"/>
                <a:gd name="connsiteY415" fmla="*/ 202997 h 1265237"/>
                <a:gd name="connsiteX416" fmla="*/ 1323379 w 1608741"/>
                <a:gd name="connsiteY416" fmla="*/ 202524 h 1265237"/>
                <a:gd name="connsiteX417" fmla="*/ 1344155 w 1608741"/>
                <a:gd name="connsiteY417" fmla="*/ 210326 h 1265237"/>
                <a:gd name="connsiteX418" fmla="*/ 1351575 w 1608741"/>
                <a:gd name="connsiteY418" fmla="*/ 241536 h 1265237"/>
                <a:gd name="connsiteX419" fmla="*/ 1341187 w 1608741"/>
                <a:gd name="connsiteY419" fmla="*/ 235591 h 1265237"/>
                <a:gd name="connsiteX420" fmla="*/ 1338219 w 1608741"/>
                <a:gd name="connsiteY420" fmla="*/ 216271 h 1265237"/>
                <a:gd name="connsiteX421" fmla="*/ 1310024 w 1608741"/>
                <a:gd name="connsiteY421" fmla="*/ 220729 h 1265237"/>
                <a:gd name="connsiteX422" fmla="*/ 1307056 w 1608741"/>
                <a:gd name="connsiteY422" fmla="*/ 250453 h 1265237"/>
                <a:gd name="connsiteX423" fmla="*/ 1329315 w 1608741"/>
                <a:gd name="connsiteY423" fmla="*/ 250453 h 1265237"/>
                <a:gd name="connsiteX424" fmla="*/ 1336735 w 1608741"/>
                <a:gd name="connsiteY424" fmla="*/ 259370 h 1265237"/>
                <a:gd name="connsiteX425" fmla="*/ 1302604 w 1608741"/>
                <a:gd name="connsiteY425" fmla="*/ 256398 h 1265237"/>
                <a:gd name="connsiteX426" fmla="*/ 1302604 w 1608741"/>
                <a:gd name="connsiteY426" fmla="*/ 214785 h 1265237"/>
                <a:gd name="connsiteX427" fmla="*/ 1323379 w 1608741"/>
                <a:gd name="connsiteY427" fmla="*/ 202524 h 1265237"/>
                <a:gd name="connsiteX428" fmla="*/ 1303638 w 1608741"/>
                <a:gd name="connsiteY428" fmla="*/ 174625 h 1265237"/>
                <a:gd name="connsiteX429" fmla="*/ 1311576 w 1608741"/>
                <a:gd name="connsiteY429" fmla="*/ 182562 h 1265237"/>
                <a:gd name="connsiteX430" fmla="*/ 1271888 w 1608741"/>
                <a:gd name="connsiteY430" fmla="*/ 230188 h 1265237"/>
                <a:gd name="connsiteX431" fmla="*/ 1263951 w 1608741"/>
                <a:gd name="connsiteY431" fmla="*/ 223838 h 1265237"/>
                <a:gd name="connsiteX432" fmla="*/ 330501 w 1608741"/>
                <a:gd name="connsiteY432" fmla="*/ 155575 h 1265237"/>
                <a:gd name="connsiteX433" fmla="*/ 335264 w 1608741"/>
                <a:gd name="connsiteY433" fmla="*/ 161925 h 1265237"/>
                <a:gd name="connsiteX434" fmla="*/ 308276 w 1608741"/>
                <a:gd name="connsiteY434" fmla="*/ 182562 h 1265237"/>
                <a:gd name="connsiteX435" fmla="*/ 317801 w 1608741"/>
                <a:gd name="connsiteY435" fmla="*/ 196850 h 1265237"/>
                <a:gd name="connsiteX436" fmla="*/ 341614 w 1608741"/>
                <a:gd name="connsiteY436" fmla="*/ 177800 h 1265237"/>
                <a:gd name="connsiteX437" fmla="*/ 347964 w 1608741"/>
                <a:gd name="connsiteY437" fmla="*/ 185737 h 1265237"/>
                <a:gd name="connsiteX438" fmla="*/ 324151 w 1608741"/>
                <a:gd name="connsiteY438" fmla="*/ 203200 h 1265237"/>
                <a:gd name="connsiteX439" fmla="*/ 340026 w 1608741"/>
                <a:gd name="connsiteY439" fmla="*/ 225425 h 1265237"/>
                <a:gd name="connsiteX440" fmla="*/ 333676 w 1608741"/>
                <a:gd name="connsiteY440" fmla="*/ 231775 h 1265237"/>
                <a:gd name="connsiteX441" fmla="*/ 295576 w 1608741"/>
                <a:gd name="connsiteY441" fmla="*/ 182562 h 1265237"/>
                <a:gd name="connsiteX442" fmla="*/ 1239805 w 1608741"/>
                <a:gd name="connsiteY442" fmla="*/ 128587 h 1265237"/>
                <a:gd name="connsiteX443" fmla="*/ 1250332 w 1608741"/>
                <a:gd name="connsiteY443" fmla="*/ 136114 h 1265237"/>
                <a:gd name="connsiteX444" fmla="*/ 1239805 w 1608741"/>
                <a:gd name="connsiteY444" fmla="*/ 179770 h 1265237"/>
                <a:gd name="connsiteX445" fmla="*/ 1238301 w 1608741"/>
                <a:gd name="connsiteY445" fmla="*/ 185792 h 1265237"/>
                <a:gd name="connsiteX446" fmla="*/ 1236797 w 1608741"/>
                <a:gd name="connsiteY446" fmla="*/ 187297 h 1265237"/>
                <a:gd name="connsiteX447" fmla="*/ 1244317 w 1608741"/>
                <a:gd name="connsiteY447" fmla="*/ 182781 h 1265237"/>
                <a:gd name="connsiteX448" fmla="*/ 1280411 w 1608741"/>
                <a:gd name="connsiteY448" fmla="*/ 158695 h 1265237"/>
                <a:gd name="connsiteX449" fmla="*/ 1290939 w 1608741"/>
                <a:gd name="connsiteY449" fmla="*/ 164716 h 1265237"/>
                <a:gd name="connsiteX450" fmla="*/ 1256348 w 1608741"/>
                <a:gd name="connsiteY450" fmla="*/ 215900 h 1265237"/>
                <a:gd name="connsiteX451" fmla="*/ 1247324 w 1608741"/>
                <a:gd name="connsiteY451" fmla="*/ 209878 h 1265237"/>
                <a:gd name="connsiteX452" fmla="*/ 1268380 w 1608741"/>
                <a:gd name="connsiteY452" fmla="*/ 179770 h 1265237"/>
                <a:gd name="connsiteX453" fmla="*/ 1277403 w 1608741"/>
                <a:gd name="connsiteY453" fmla="*/ 169233 h 1265237"/>
                <a:gd name="connsiteX454" fmla="*/ 1268380 w 1608741"/>
                <a:gd name="connsiteY454" fmla="*/ 176760 h 1265237"/>
                <a:gd name="connsiteX455" fmla="*/ 1233789 w 1608741"/>
                <a:gd name="connsiteY455" fmla="*/ 199341 h 1265237"/>
                <a:gd name="connsiteX456" fmla="*/ 1227773 w 1608741"/>
                <a:gd name="connsiteY456" fmla="*/ 194824 h 1265237"/>
                <a:gd name="connsiteX457" fmla="*/ 1236797 w 1608741"/>
                <a:gd name="connsiteY457" fmla="*/ 154179 h 1265237"/>
                <a:gd name="connsiteX458" fmla="*/ 1241309 w 1608741"/>
                <a:gd name="connsiteY458" fmla="*/ 143641 h 1265237"/>
                <a:gd name="connsiteX459" fmla="*/ 1239805 w 1608741"/>
                <a:gd name="connsiteY459" fmla="*/ 143641 h 1265237"/>
                <a:gd name="connsiteX460" fmla="*/ 1233789 w 1608741"/>
                <a:gd name="connsiteY460" fmla="*/ 155684 h 1265237"/>
                <a:gd name="connsiteX461" fmla="*/ 1212734 w 1608741"/>
                <a:gd name="connsiteY461" fmla="*/ 184287 h 1265237"/>
                <a:gd name="connsiteX462" fmla="*/ 1205214 w 1608741"/>
                <a:gd name="connsiteY462" fmla="*/ 179770 h 1265237"/>
                <a:gd name="connsiteX463" fmla="*/ 1239805 w 1608741"/>
                <a:gd name="connsiteY463" fmla="*/ 128587 h 1265237"/>
                <a:gd name="connsiteX464" fmla="*/ 1180620 w 1608741"/>
                <a:gd name="connsiteY464" fmla="*/ 112064 h 1265237"/>
                <a:gd name="connsiteX465" fmla="*/ 1167890 w 1608741"/>
                <a:gd name="connsiteY465" fmla="*/ 124246 h 1265237"/>
                <a:gd name="connsiteX466" fmla="*/ 1172450 w 1608741"/>
                <a:gd name="connsiteY466" fmla="*/ 153177 h 1265237"/>
                <a:gd name="connsiteX467" fmla="*/ 1202849 w 1608741"/>
                <a:gd name="connsiteY467" fmla="*/ 144041 h 1265237"/>
                <a:gd name="connsiteX468" fmla="*/ 1196770 w 1608741"/>
                <a:gd name="connsiteY468" fmla="*/ 113587 h 1265237"/>
                <a:gd name="connsiteX469" fmla="*/ 1180620 w 1608741"/>
                <a:gd name="connsiteY469" fmla="*/ 112064 h 1265237"/>
                <a:gd name="connsiteX470" fmla="*/ 1177200 w 1608741"/>
                <a:gd name="connsiteY470" fmla="*/ 102357 h 1265237"/>
                <a:gd name="connsiteX471" fmla="*/ 1201329 w 1608741"/>
                <a:gd name="connsiteY471" fmla="*/ 105973 h 1265237"/>
                <a:gd name="connsiteX472" fmla="*/ 1211969 w 1608741"/>
                <a:gd name="connsiteY472" fmla="*/ 148609 h 1265237"/>
                <a:gd name="connsiteX473" fmla="*/ 1169410 w 1608741"/>
                <a:gd name="connsiteY473" fmla="*/ 160791 h 1265237"/>
                <a:gd name="connsiteX474" fmla="*/ 1158771 w 1608741"/>
                <a:gd name="connsiteY474" fmla="*/ 118155 h 1265237"/>
                <a:gd name="connsiteX475" fmla="*/ 1177200 w 1608741"/>
                <a:gd name="connsiteY475" fmla="*/ 102357 h 1265237"/>
                <a:gd name="connsiteX476" fmla="*/ 416227 w 1608741"/>
                <a:gd name="connsiteY476" fmla="*/ 101600 h 1265237"/>
                <a:gd name="connsiteX477" fmla="*/ 420989 w 1608741"/>
                <a:gd name="connsiteY477" fmla="*/ 109537 h 1265237"/>
                <a:gd name="connsiteX478" fmla="*/ 390827 w 1608741"/>
                <a:gd name="connsiteY478" fmla="*/ 125413 h 1265237"/>
                <a:gd name="connsiteX479" fmla="*/ 398764 w 1608741"/>
                <a:gd name="connsiteY479" fmla="*/ 141288 h 1265237"/>
                <a:gd name="connsiteX480" fmla="*/ 424164 w 1608741"/>
                <a:gd name="connsiteY480" fmla="*/ 125413 h 1265237"/>
                <a:gd name="connsiteX481" fmla="*/ 428927 w 1608741"/>
                <a:gd name="connsiteY481" fmla="*/ 133350 h 1265237"/>
                <a:gd name="connsiteX482" fmla="*/ 403527 w 1608741"/>
                <a:gd name="connsiteY482" fmla="*/ 147638 h 1265237"/>
                <a:gd name="connsiteX483" fmla="*/ 417814 w 1608741"/>
                <a:gd name="connsiteY483" fmla="*/ 173038 h 1265237"/>
                <a:gd name="connsiteX484" fmla="*/ 408289 w 1608741"/>
                <a:gd name="connsiteY484" fmla="*/ 176213 h 1265237"/>
                <a:gd name="connsiteX485" fmla="*/ 376539 w 1608741"/>
                <a:gd name="connsiteY485" fmla="*/ 123825 h 1265237"/>
                <a:gd name="connsiteX486" fmla="*/ 436864 w 1608741"/>
                <a:gd name="connsiteY486" fmla="*/ 90487 h 1265237"/>
                <a:gd name="connsiteX487" fmla="*/ 465439 w 1608741"/>
                <a:gd name="connsiteY487" fmla="*/ 144462 h 1265237"/>
                <a:gd name="connsiteX488" fmla="*/ 455914 w 1608741"/>
                <a:gd name="connsiteY488" fmla="*/ 149225 h 1265237"/>
                <a:gd name="connsiteX489" fmla="*/ 427339 w 1608741"/>
                <a:gd name="connsiteY489" fmla="*/ 95249 h 1265237"/>
                <a:gd name="connsiteX490" fmla="*/ 1113602 w 1608741"/>
                <a:gd name="connsiteY490" fmla="*/ 63500 h 1265237"/>
                <a:gd name="connsiteX491" fmla="*/ 1124251 w 1608741"/>
                <a:gd name="connsiteY491" fmla="*/ 68076 h 1265237"/>
                <a:gd name="connsiteX492" fmla="*/ 1131858 w 1608741"/>
                <a:gd name="connsiteY492" fmla="*/ 113833 h 1265237"/>
                <a:gd name="connsiteX493" fmla="*/ 1131858 w 1608741"/>
                <a:gd name="connsiteY493" fmla="*/ 126035 h 1265237"/>
                <a:gd name="connsiteX494" fmla="*/ 1136422 w 1608741"/>
                <a:gd name="connsiteY494" fmla="*/ 115359 h 1265237"/>
                <a:gd name="connsiteX495" fmla="*/ 1151636 w 1608741"/>
                <a:gd name="connsiteY495" fmla="*/ 80278 h 1265237"/>
                <a:gd name="connsiteX496" fmla="*/ 1160764 w 1608741"/>
                <a:gd name="connsiteY496" fmla="*/ 84853 h 1265237"/>
                <a:gd name="connsiteX497" fmla="*/ 1134901 w 1608741"/>
                <a:gd name="connsiteY497" fmla="*/ 141288 h 1265237"/>
                <a:gd name="connsiteX498" fmla="*/ 1125773 w 1608741"/>
                <a:gd name="connsiteY498" fmla="*/ 136712 h 1265237"/>
                <a:gd name="connsiteX499" fmla="*/ 1118166 w 1608741"/>
                <a:gd name="connsiteY499" fmla="*/ 90954 h 1265237"/>
                <a:gd name="connsiteX500" fmla="*/ 1118166 w 1608741"/>
                <a:gd name="connsiteY500" fmla="*/ 78752 h 1265237"/>
                <a:gd name="connsiteX501" fmla="*/ 1116645 w 1608741"/>
                <a:gd name="connsiteY501" fmla="*/ 78752 h 1265237"/>
                <a:gd name="connsiteX502" fmla="*/ 1113602 w 1608741"/>
                <a:gd name="connsiteY502" fmla="*/ 89429 h 1265237"/>
                <a:gd name="connsiteX503" fmla="*/ 1096867 w 1608741"/>
                <a:gd name="connsiteY503" fmla="*/ 124510 h 1265237"/>
                <a:gd name="connsiteX504" fmla="*/ 1087739 w 1608741"/>
                <a:gd name="connsiteY504" fmla="*/ 119934 h 1265237"/>
                <a:gd name="connsiteX505" fmla="*/ 1113602 w 1608741"/>
                <a:gd name="connsiteY505" fmla="*/ 63500 h 1265237"/>
                <a:gd name="connsiteX506" fmla="*/ 497288 w 1608741"/>
                <a:gd name="connsiteY506" fmla="*/ 60325 h 1265237"/>
                <a:gd name="connsiteX507" fmla="*/ 522589 w 1608741"/>
                <a:gd name="connsiteY507" fmla="*/ 118330 h 1265237"/>
                <a:gd name="connsiteX508" fmla="*/ 513659 w 1608741"/>
                <a:gd name="connsiteY508" fmla="*/ 122909 h 1265237"/>
                <a:gd name="connsiteX509" fmla="*/ 474964 w 1608741"/>
                <a:gd name="connsiteY509" fmla="*/ 96959 h 1265237"/>
                <a:gd name="connsiteX510" fmla="*/ 464545 w 1608741"/>
                <a:gd name="connsiteY510" fmla="*/ 89327 h 1265237"/>
                <a:gd name="connsiteX511" fmla="*/ 470499 w 1608741"/>
                <a:gd name="connsiteY511" fmla="*/ 101539 h 1265237"/>
                <a:gd name="connsiteX512" fmla="*/ 485382 w 1608741"/>
                <a:gd name="connsiteY512" fmla="*/ 135121 h 1265237"/>
                <a:gd name="connsiteX513" fmla="*/ 476452 w 1608741"/>
                <a:gd name="connsiteY513" fmla="*/ 139700 h 1265237"/>
                <a:gd name="connsiteX514" fmla="*/ 451151 w 1608741"/>
                <a:gd name="connsiteY514" fmla="*/ 81695 h 1265237"/>
                <a:gd name="connsiteX515" fmla="*/ 461569 w 1608741"/>
                <a:gd name="connsiteY515" fmla="*/ 78642 h 1265237"/>
                <a:gd name="connsiteX516" fmla="*/ 500264 w 1608741"/>
                <a:gd name="connsiteY516" fmla="*/ 103065 h 1265237"/>
                <a:gd name="connsiteX517" fmla="*/ 509194 w 1608741"/>
                <a:gd name="connsiteY517" fmla="*/ 110697 h 1265237"/>
                <a:gd name="connsiteX518" fmla="*/ 504729 w 1608741"/>
                <a:gd name="connsiteY518" fmla="*/ 100012 h 1265237"/>
                <a:gd name="connsiteX519" fmla="*/ 488358 w 1608741"/>
                <a:gd name="connsiteY519" fmla="*/ 64904 h 1265237"/>
                <a:gd name="connsiteX520" fmla="*/ 497288 w 1608741"/>
                <a:gd name="connsiteY520" fmla="*/ 60325 h 1265237"/>
                <a:gd name="connsiteX521" fmla="*/ 539400 w 1608741"/>
                <a:gd name="connsiteY521" fmla="*/ 56440 h 1265237"/>
                <a:gd name="connsiteX522" fmla="*/ 539400 w 1608741"/>
                <a:gd name="connsiteY522" fmla="*/ 62385 h 1265237"/>
                <a:gd name="connsiteX523" fmla="*/ 539400 w 1608741"/>
                <a:gd name="connsiteY523" fmla="*/ 86163 h 1265237"/>
                <a:gd name="connsiteX524" fmla="*/ 558979 w 1608741"/>
                <a:gd name="connsiteY524" fmla="*/ 78733 h 1265237"/>
                <a:gd name="connsiteX525" fmla="*/ 543918 w 1608741"/>
                <a:gd name="connsiteY525" fmla="*/ 62385 h 1265237"/>
                <a:gd name="connsiteX526" fmla="*/ 539400 w 1608741"/>
                <a:gd name="connsiteY526" fmla="*/ 56440 h 1265237"/>
                <a:gd name="connsiteX527" fmla="*/ 1070552 w 1608741"/>
                <a:gd name="connsiteY527" fmla="*/ 54669 h 1265237"/>
                <a:gd name="connsiteX528" fmla="*/ 1043841 w 1608741"/>
                <a:gd name="connsiteY528" fmla="*/ 69552 h 1265237"/>
                <a:gd name="connsiteX529" fmla="*/ 1054229 w 1608741"/>
                <a:gd name="connsiteY529" fmla="*/ 97830 h 1265237"/>
                <a:gd name="connsiteX530" fmla="*/ 1080940 w 1608741"/>
                <a:gd name="connsiteY530" fmla="*/ 82947 h 1265237"/>
                <a:gd name="connsiteX531" fmla="*/ 1070552 w 1608741"/>
                <a:gd name="connsiteY531" fmla="*/ 54669 h 1265237"/>
                <a:gd name="connsiteX532" fmla="*/ 1073520 w 1608741"/>
                <a:gd name="connsiteY532" fmla="*/ 47228 h 1265237"/>
                <a:gd name="connsiteX533" fmla="*/ 1091328 w 1608741"/>
                <a:gd name="connsiteY533" fmla="*/ 87412 h 1265237"/>
                <a:gd name="connsiteX534" fmla="*/ 1052745 w 1608741"/>
                <a:gd name="connsiteY534" fmla="*/ 106760 h 1265237"/>
                <a:gd name="connsiteX535" fmla="*/ 1034937 w 1608741"/>
                <a:gd name="connsiteY535" fmla="*/ 66576 h 1265237"/>
                <a:gd name="connsiteX536" fmla="*/ 1073520 w 1608741"/>
                <a:gd name="connsiteY536" fmla="*/ 47228 h 1265237"/>
                <a:gd name="connsiteX537" fmla="*/ 540906 w 1608741"/>
                <a:gd name="connsiteY537" fmla="*/ 46037 h 1265237"/>
                <a:gd name="connsiteX538" fmla="*/ 586089 w 1608741"/>
                <a:gd name="connsiteY538" fmla="*/ 95080 h 1265237"/>
                <a:gd name="connsiteX539" fmla="*/ 575546 w 1608741"/>
                <a:gd name="connsiteY539" fmla="*/ 98053 h 1265237"/>
                <a:gd name="connsiteX540" fmla="*/ 565003 w 1608741"/>
                <a:gd name="connsiteY540" fmla="*/ 86163 h 1265237"/>
                <a:gd name="connsiteX541" fmla="*/ 539400 w 1608741"/>
                <a:gd name="connsiteY541" fmla="*/ 95080 h 1265237"/>
                <a:gd name="connsiteX542" fmla="*/ 537894 w 1608741"/>
                <a:gd name="connsiteY542" fmla="*/ 111428 h 1265237"/>
                <a:gd name="connsiteX543" fmla="*/ 527351 w 1608741"/>
                <a:gd name="connsiteY543" fmla="*/ 115887 h 1265237"/>
                <a:gd name="connsiteX544" fmla="*/ 531869 w 1608741"/>
                <a:gd name="connsiteY544" fmla="*/ 49009 h 1265237"/>
                <a:gd name="connsiteX545" fmla="*/ 540906 w 1608741"/>
                <a:gd name="connsiteY545" fmla="*/ 46037 h 1265237"/>
                <a:gd name="connsiteX546" fmla="*/ 826278 w 1608741"/>
                <a:gd name="connsiteY546" fmla="*/ 34853 h 1265237"/>
                <a:gd name="connsiteX547" fmla="*/ 815721 w 1608741"/>
                <a:gd name="connsiteY547" fmla="*/ 45460 h 1265237"/>
                <a:gd name="connsiteX548" fmla="*/ 826278 w 1608741"/>
                <a:gd name="connsiteY548" fmla="*/ 56067 h 1265237"/>
                <a:gd name="connsiteX549" fmla="*/ 841359 w 1608741"/>
                <a:gd name="connsiteY549" fmla="*/ 50006 h 1265237"/>
                <a:gd name="connsiteX550" fmla="*/ 826278 w 1608741"/>
                <a:gd name="connsiteY550" fmla="*/ 34853 h 1265237"/>
                <a:gd name="connsiteX551" fmla="*/ 1009371 w 1608741"/>
                <a:gd name="connsiteY551" fmla="*/ 25262 h 1265237"/>
                <a:gd name="connsiteX552" fmla="*/ 1029002 w 1608741"/>
                <a:gd name="connsiteY552" fmla="*/ 49557 h 1265237"/>
                <a:gd name="connsiteX553" fmla="*/ 1018431 w 1608741"/>
                <a:gd name="connsiteY553" fmla="*/ 51076 h 1265237"/>
                <a:gd name="connsiteX554" fmla="*/ 1006351 w 1608741"/>
                <a:gd name="connsiteY554" fmla="*/ 34373 h 1265237"/>
                <a:gd name="connsiteX555" fmla="*/ 982190 w 1608741"/>
                <a:gd name="connsiteY555" fmla="*/ 52594 h 1265237"/>
                <a:gd name="connsiteX556" fmla="*/ 994270 w 1608741"/>
                <a:gd name="connsiteY556" fmla="*/ 79927 h 1265237"/>
                <a:gd name="connsiteX557" fmla="*/ 1013901 w 1608741"/>
                <a:gd name="connsiteY557" fmla="*/ 69298 h 1265237"/>
                <a:gd name="connsiteX558" fmla="*/ 1024472 w 1608741"/>
                <a:gd name="connsiteY558" fmla="*/ 75372 h 1265237"/>
                <a:gd name="connsiteX559" fmla="*/ 992760 w 1608741"/>
                <a:gd name="connsiteY559" fmla="*/ 87519 h 1265237"/>
                <a:gd name="connsiteX560" fmla="*/ 971619 w 1608741"/>
                <a:gd name="connsiteY560" fmla="*/ 49557 h 1265237"/>
                <a:gd name="connsiteX561" fmla="*/ 1009371 w 1608741"/>
                <a:gd name="connsiteY561" fmla="*/ 25262 h 1265237"/>
                <a:gd name="connsiteX562" fmla="*/ 623395 w 1608741"/>
                <a:gd name="connsiteY562" fmla="*/ 22225 h 1265237"/>
                <a:gd name="connsiteX563" fmla="*/ 640064 w 1608741"/>
                <a:gd name="connsiteY563" fmla="*/ 81757 h 1265237"/>
                <a:gd name="connsiteX564" fmla="*/ 629456 w 1608741"/>
                <a:gd name="connsiteY564" fmla="*/ 83245 h 1265237"/>
                <a:gd name="connsiteX565" fmla="*/ 594604 w 1608741"/>
                <a:gd name="connsiteY565" fmla="*/ 53479 h 1265237"/>
                <a:gd name="connsiteX566" fmla="*/ 585512 w 1608741"/>
                <a:gd name="connsiteY566" fmla="*/ 44549 h 1265237"/>
                <a:gd name="connsiteX567" fmla="*/ 590058 w 1608741"/>
                <a:gd name="connsiteY567" fmla="*/ 54967 h 1265237"/>
                <a:gd name="connsiteX568" fmla="*/ 599150 w 1608741"/>
                <a:gd name="connsiteY568" fmla="*/ 90686 h 1265237"/>
                <a:gd name="connsiteX569" fmla="*/ 590058 w 1608741"/>
                <a:gd name="connsiteY569" fmla="*/ 93663 h 1265237"/>
                <a:gd name="connsiteX570" fmla="*/ 573389 w 1608741"/>
                <a:gd name="connsiteY570" fmla="*/ 35619 h 1265237"/>
                <a:gd name="connsiteX571" fmla="*/ 583996 w 1608741"/>
                <a:gd name="connsiteY571" fmla="*/ 32643 h 1265237"/>
                <a:gd name="connsiteX572" fmla="*/ 618849 w 1608741"/>
                <a:gd name="connsiteY572" fmla="*/ 62409 h 1265237"/>
                <a:gd name="connsiteX573" fmla="*/ 627941 w 1608741"/>
                <a:gd name="connsiteY573" fmla="*/ 71338 h 1265237"/>
                <a:gd name="connsiteX574" fmla="*/ 623395 w 1608741"/>
                <a:gd name="connsiteY574" fmla="*/ 60920 h 1265237"/>
                <a:gd name="connsiteX575" fmla="*/ 614303 w 1608741"/>
                <a:gd name="connsiteY575" fmla="*/ 25201 h 1265237"/>
                <a:gd name="connsiteX576" fmla="*/ 623395 w 1608741"/>
                <a:gd name="connsiteY576" fmla="*/ 22225 h 1265237"/>
                <a:gd name="connsiteX577" fmla="*/ 667210 w 1608741"/>
                <a:gd name="connsiteY577" fmla="*/ 12559 h 1265237"/>
                <a:gd name="connsiteX578" fmla="*/ 695864 w 1608741"/>
                <a:gd name="connsiteY578" fmla="*/ 26211 h 1265237"/>
                <a:gd name="connsiteX579" fmla="*/ 685308 w 1608741"/>
                <a:gd name="connsiteY579" fmla="*/ 30762 h 1265237"/>
                <a:gd name="connsiteX580" fmla="*/ 667210 w 1608741"/>
                <a:gd name="connsiteY580" fmla="*/ 21661 h 1265237"/>
                <a:gd name="connsiteX581" fmla="*/ 653637 w 1608741"/>
                <a:gd name="connsiteY581" fmla="*/ 47449 h 1265237"/>
                <a:gd name="connsiteX582" fmla="*/ 674751 w 1608741"/>
                <a:gd name="connsiteY582" fmla="*/ 67169 h 1265237"/>
                <a:gd name="connsiteX583" fmla="*/ 689832 w 1608741"/>
                <a:gd name="connsiteY583" fmla="*/ 48966 h 1265237"/>
                <a:gd name="connsiteX584" fmla="*/ 700389 w 1608741"/>
                <a:gd name="connsiteY584" fmla="*/ 50483 h 1265237"/>
                <a:gd name="connsiteX585" fmla="*/ 676259 w 1608741"/>
                <a:gd name="connsiteY585" fmla="*/ 74754 h 1265237"/>
                <a:gd name="connsiteX586" fmla="*/ 643080 w 1608741"/>
                <a:gd name="connsiteY586" fmla="*/ 48966 h 1265237"/>
                <a:gd name="connsiteX587" fmla="*/ 667210 w 1608741"/>
                <a:gd name="connsiteY587" fmla="*/ 12559 h 1265237"/>
                <a:gd name="connsiteX588" fmla="*/ 919464 w 1608741"/>
                <a:gd name="connsiteY588" fmla="*/ 9525 h 1265237"/>
                <a:gd name="connsiteX589" fmla="*/ 967089 w 1608741"/>
                <a:gd name="connsiteY589" fmla="*/ 17462 h 1265237"/>
                <a:gd name="connsiteX590" fmla="*/ 965501 w 1608741"/>
                <a:gd name="connsiteY590" fmla="*/ 25400 h 1265237"/>
                <a:gd name="connsiteX591" fmla="*/ 928989 w 1608741"/>
                <a:gd name="connsiteY591" fmla="*/ 20637 h 1265237"/>
                <a:gd name="connsiteX592" fmla="*/ 925814 w 1608741"/>
                <a:gd name="connsiteY592" fmla="*/ 36512 h 1265237"/>
                <a:gd name="connsiteX593" fmla="*/ 960739 w 1608741"/>
                <a:gd name="connsiteY593" fmla="*/ 42862 h 1265237"/>
                <a:gd name="connsiteX594" fmla="*/ 959151 w 1608741"/>
                <a:gd name="connsiteY594" fmla="*/ 52387 h 1265237"/>
                <a:gd name="connsiteX595" fmla="*/ 924226 w 1608741"/>
                <a:gd name="connsiteY595" fmla="*/ 46037 h 1265237"/>
                <a:gd name="connsiteX596" fmla="*/ 921051 w 1608741"/>
                <a:gd name="connsiteY596" fmla="*/ 63500 h 1265237"/>
                <a:gd name="connsiteX597" fmla="*/ 959151 w 1608741"/>
                <a:gd name="connsiteY597" fmla="*/ 69850 h 1265237"/>
                <a:gd name="connsiteX598" fmla="*/ 957564 w 1608741"/>
                <a:gd name="connsiteY598" fmla="*/ 79375 h 1265237"/>
                <a:gd name="connsiteX599" fmla="*/ 909939 w 1608741"/>
                <a:gd name="connsiteY599" fmla="*/ 69850 h 1265237"/>
                <a:gd name="connsiteX600" fmla="*/ 830802 w 1608741"/>
                <a:gd name="connsiteY600" fmla="*/ 9092 h 1265237"/>
                <a:gd name="connsiteX601" fmla="*/ 824769 w 1608741"/>
                <a:gd name="connsiteY601" fmla="*/ 15153 h 1265237"/>
                <a:gd name="connsiteX602" fmla="*/ 827786 w 1608741"/>
                <a:gd name="connsiteY602" fmla="*/ 24245 h 1265237"/>
                <a:gd name="connsiteX603" fmla="*/ 836834 w 1608741"/>
                <a:gd name="connsiteY603" fmla="*/ 15153 h 1265237"/>
                <a:gd name="connsiteX604" fmla="*/ 830802 w 1608741"/>
                <a:gd name="connsiteY604" fmla="*/ 9092 h 1265237"/>
                <a:gd name="connsiteX605" fmla="*/ 752776 w 1608741"/>
                <a:gd name="connsiteY605" fmla="*/ 1587 h 1265237"/>
                <a:gd name="connsiteX606" fmla="*/ 752776 w 1608741"/>
                <a:gd name="connsiteY606" fmla="*/ 11112 h 1265237"/>
                <a:gd name="connsiteX607" fmla="*/ 716264 w 1608741"/>
                <a:gd name="connsiteY607" fmla="*/ 15874 h 1265237"/>
                <a:gd name="connsiteX608" fmla="*/ 717851 w 1608741"/>
                <a:gd name="connsiteY608" fmla="*/ 31749 h 1265237"/>
                <a:gd name="connsiteX609" fmla="*/ 752776 w 1608741"/>
                <a:gd name="connsiteY609" fmla="*/ 26987 h 1265237"/>
                <a:gd name="connsiteX610" fmla="*/ 754364 w 1608741"/>
                <a:gd name="connsiteY610" fmla="*/ 36512 h 1265237"/>
                <a:gd name="connsiteX611" fmla="*/ 719439 w 1608741"/>
                <a:gd name="connsiteY611" fmla="*/ 39687 h 1265237"/>
                <a:gd name="connsiteX612" fmla="*/ 721026 w 1608741"/>
                <a:gd name="connsiteY612" fmla="*/ 58737 h 1265237"/>
                <a:gd name="connsiteX613" fmla="*/ 759126 w 1608741"/>
                <a:gd name="connsiteY613" fmla="*/ 53974 h 1265237"/>
                <a:gd name="connsiteX614" fmla="*/ 760714 w 1608741"/>
                <a:gd name="connsiteY614" fmla="*/ 63499 h 1265237"/>
                <a:gd name="connsiteX615" fmla="*/ 711501 w 1608741"/>
                <a:gd name="connsiteY615" fmla="*/ 68262 h 1265237"/>
                <a:gd name="connsiteX616" fmla="*/ 706739 w 1608741"/>
                <a:gd name="connsiteY616" fmla="*/ 6349 h 1265237"/>
                <a:gd name="connsiteX617" fmla="*/ 830802 w 1608741"/>
                <a:gd name="connsiteY617" fmla="*/ 0 h 1265237"/>
                <a:gd name="connsiteX618" fmla="*/ 847391 w 1608741"/>
                <a:gd name="connsiteY618" fmla="*/ 15153 h 1265237"/>
                <a:gd name="connsiteX619" fmla="*/ 833818 w 1608741"/>
                <a:gd name="connsiteY619" fmla="*/ 31822 h 1265237"/>
                <a:gd name="connsiteX620" fmla="*/ 845883 w 1608741"/>
                <a:gd name="connsiteY620" fmla="*/ 42429 h 1265237"/>
                <a:gd name="connsiteX621" fmla="*/ 848899 w 1608741"/>
                <a:gd name="connsiteY621" fmla="*/ 30307 h 1265237"/>
                <a:gd name="connsiteX622" fmla="*/ 859456 w 1608741"/>
                <a:gd name="connsiteY622" fmla="*/ 33337 h 1265237"/>
                <a:gd name="connsiteX623" fmla="*/ 853424 w 1608741"/>
                <a:gd name="connsiteY623" fmla="*/ 50006 h 1265237"/>
                <a:gd name="connsiteX624" fmla="*/ 854932 w 1608741"/>
                <a:gd name="connsiteY624" fmla="*/ 51521 h 1265237"/>
                <a:gd name="connsiteX625" fmla="*/ 865489 w 1608741"/>
                <a:gd name="connsiteY625" fmla="*/ 59098 h 1265237"/>
                <a:gd name="connsiteX626" fmla="*/ 857948 w 1608741"/>
                <a:gd name="connsiteY626" fmla="*/ 66675 h 1265237"/>
                <a:gd name="connsiteX627" fmla="*/ 847391 w 1608741"/>
                <a:gd name="connsiteY627" fmla="*/ 57583 h 1265237"/>
                <a:gd name="connsiteX628" fmla="*/ 824769 w 1608741"/>
                <a:gd name="connsiteY628" fmla="*/ 63644 h 1265237"/>
                <a:gd name="connsiteX629" fmla="*/ 805164 w 1608741"/>
                <a:gd name="connsiteY629" fmla="*/ 46975 h 1265237"/>
                <a:gd name="connsiteX630" fmla="*/ 820245 w 1608741"/>
                <a:gd name="connsiteY630" fmla="*/ 28791 h 1265237"/>
                <a:gd name="connsiteX631" fmla="*/ 814213 w 1608741"/>
                <a:gd name="connsiteY631" fmla="*/ 15153 h 1265237"/>
                <a:gd name="connsiteX632" fmla="*/ 830802 w 1608741"/>
                <a:gd name="connsiteY632" fmla="*/ 0 h 1265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Lst>
              <a:rect l="l" t="t" r="r" b="b"/>
              <a:pathLst>
                <a:path w="1608741" h="1265237">
                  <a:moveTo>
                    <a:pt x="1438576" y="1192212"/>
                  </a:moveTo>
                  <a:lnTo>
                    <a:pt x="1492551" y="1227137"/>
                  </a:lnTo>
                  <a:lnTo>
                    <a:pt x="1465564" y="1265237"/>
                  </a:lnTo>
                  <a:lnTo>
                    <a:pt x="1457626" y="1260475"/>
                  </a:lnTo>
                  <a:lnTo>
                    <a:pt x="1478264" y="1230312"/>
                  </a:lnTo>
                  <a:lnTo>
                    <a:pt x="1465564" y="1220787"/>
                  </a:lnTo>
                  <a:lnTo>
                    <a:pt x="1444926" y="1249362"/>
                  </a:lnTo>
                  <a:lnTo>
                    <a:pt x="1436989" y="1244600"/>
                  </a:lnTo>
                  <a:lnTo>
                    <a:pt x="1457626" y="1216025"/>
                  </a:lnTo>
                  <a:lnTo>
                    <a:pt x="1440164" y="1204912"/>
                  </a:lnTo>
                  <a:lnTo>
                    <a:pt x="1419526" y="1236662"/>
                  </a:lnTo>
                  <a:lnTo>
                    <a:pt x="1413176" y="1231900"/>
                  </a:lnTo>
                  <a:close/>
                  <a:moveTo>
                    <a:pt x="163814" y="1185862"/>
                  </a:moveTo>
                  <a:lnTo>
                    <a:pt x="190802" y="1230312"/>
                  </a:lnTo>
                  <a:lnTo>
                    <a:pt x="186039" y="1231900"/>
                  </a:lnTo>
                  <a:lnTo>
                    <a:pt x="127301" y="1227137"/>
                  </a:lnTo>
                  <a:lnTo>
                    <a:pt x="144764" y="1255713"/>
                  </a:lnTo>
                  <a:lnTo>
                    <a:pt x="136827" y="1260475"/>
                  </a:lnTo>
                  <a:lnTo>
                    <a:pt x="113014" y="1220787"/>
                  </a:lnTo>
                  <a:lnTo>
                    <a:pt x="119364" y="1216025"/>
                  </a:lnTo>
                  <a:lnTo>
                    <a:pt x="178102" y="1222375"/>
                  </a:lnTo>
                  <a:lnTo>
                    <a:pt x="157464" y="1190624"/>
                  </a:lnTo>
                  <a:close/>
                  <a:moveTo>
                    <a:pt x="1474982" y="1143802"/>
                  </a:moveTo>
                  <a:cubicBezTo>
                    <a:pt x="1482398" y="1141576"/>
                    <a:pt x="1490766" y="1142689"/>
                    <a:pt x="1499894" y="1147141"/>
                  </a:cubicBezTo>
                  <a:cubicBezTo>
                    <a:pt x="1518150" y="1157529"/>
                    <a:pt x="1522714" y="1170884"/>
                    <a:pt x="1513586" y="1188692"/>
                  </a:cubicBezTo>
                  <a:cubicBezTo>
                    <a:pt x="1507501" y="1200564"/>
                    <a:pt x="1496851" y="1206500"/>
                    <a:pt x="1484680" y="1205016"/>
                  </a:cubicBezTo>
                  <a:cubicBezTo>
                    <a:pt x="1486202" y="1193144"/>
                    <a:pt x="1486202" y="1193144"/>
                    <a:pt x="1486202" y="1193144"/>
                  </a:cubicBezTo>
                  <a:cubicBezTo>
                    <a:pt x="1495330" y="1194628"/>
                    <a:pt x="1501415" y="1191660"/>
                    <a:pt x="1505979" y="1184240"/>
                  </a:cubicBezTo>
                  <a:cubicBezTo>
                    <a:pt x="1510543" y="1172368"/>
                    <a:pt x="1507501" y="1163465"/>
                    <a:pt x="1495330" y="1156045"/>
                  </a:cubicBezTo>
                  <a:cubicBezTo>
                    <a:pt x="1481638" y="1150109"/>
                    <a:pt x="1470988" y="1153077"/>
                    <a:pt x="1464903" y="1163465"/>
                  </a:cubicBezTo>
                  <a:cubicBezTo>
                    <a:pt x="1460339" y="1170884"/>
                    <a:pt x="1458817" y="1176820"/>
                    <a:pt x="1461860" y="1181272"/>
                  </a:cubicBezTo>
                  <a:cubicBezTo>
                    <a:pt x="1470988" y="1187208"/>
                    <a:pt x="1470988" y="1187208"/>
                    <a:pt x="1470988" y="1187208"/>
                  </a:cubicBezTo>
                  <a:cubicBezTo>
                    <a:pt x="1480116" y="1169400"/>
                    <a:pt x="1480116" y="1169400"/>
                    <a:pt x="1480116" y="1169400"/>
                  </a:cubicBezTo>
                  <a:lnTo>
                    <a:pt x="1487723" y="1173852"/>
                  </a:lnTo>
                  <a:cubicBezTo>
                    <a:pt x="1474031" y="1199080"/>
                    <a:pt x="1474031" y="1199080"/>
                    <a:pt x="1474031" y="1199080"/>
                  </a:cubicBezTo>
                  <a:cubicBezTo>
                    <a:pt x="1452732" y="1188692"/>
                    <a:pt x="1452732" y="1188692"/>
                    <a:pt x="1452732" y="1188692"/>
                  </a:cubicBezTo>
                  <a:cubicBezTo>
                    <a:pt x="1449689" y="1181272"/>
                    <a:pt x="1449689" y="1170884"/>
                    <a:pt x="1455775" y="1160497"/>
                  </a:cubicBezTo>
                  <a:cubicBezTo>
                    <a:pt x="1461099" y="1151593"/>
                    <a:pt x="1467565" y="1146028"/>
                    <a:pt x="1474982" y="1143802"/>
                  </a:cubicBezTo>
                  <a:close/>
                  <a:moveTo>
                    <a:pt x="136826" y="1136650"/>
                  </a:moveTo>
                  <a:lnTo>
                    <a:pt x="141589" y="1144587"/>
                  </a:lnTo>
                  <a:lnTo>
                    <a:pt x="117776" y="1157287"/>
                  </a:lnTo>
                  <a:lnTo>
                    <a:pt x="132064" y="1184275"/>
                  </a:lnTo>
                  <a:lnTo>
                    <a:pt x="155876" y="1169987"/>
                  </a:lnTo>
                  <a:lnTo>
                    <a:pt x="160639" y="1179512"/>
                  </a:lnTo>
                  <a:lnTo>
                    <a:pt x="105076" y="1209675"/>
                  </a:lnTo>
                  <a:lnTo>
                    <a:pt x="101901" y="1200150"/>
                  </a:lnTo>
                  <a:lnTo>
                    <a:pt x="124126" y="1189037"/>
                  </a:lnTo>
                  <a:lnTo>
                    <a:pt x="109839" y="1162050"/>
                  </a:lnTo>
                  <a:lnTo>
                    <a:pt x="87613" y="1173162"/>
                  </a:lnTo>
                  <a:lnTo>
                    <a:pt x="82851" y="1165225"/>
                  </a:lnTo>
                  <a:close/>
                  <a:moveTo>
                    <a:pt x="1494139" y="1081087"/>
                  </a:moveTo>
                  <a:lnTo>
                    <a:pt x="1551289" y="1106487"/>
                  </a:lnTo>
                  <a:lnTo>
                    <a:pt x="1532239" y="1149350"/>
                  </a:lnTo>
                  <a:lnTo>
                    <a:pt x="1522714" y="1144587"/>
                  </a:lnTo>
                  <a:lnTo>
                    <a:pt x="1538589" y="1111250"/>
                  </a:lnTo>
                  <a:lnTo>
                    <a:pt x="1522714" y="1104900"/>
                  </a:lnTo>
                  <a:lnTo>
                    <a:pt x="1510014" y="1138237"/>
                  </a:lnTo>
                  <a:lnTo>
                    <a:pt x="1500489" y="1133475"/>
                  </a:lnTo>
                  <a:lnTo>
                    <a:pt x="1516364" y="1101725"/>
                  </a:lnTo>
                  <a:lnTo>
                    <a:pt x="1497314" y="1093787"/>
                  </a:lnTo>
                  <a:lnTo>
                    <a:pt x="1483027" y="1128712"/>
                  </a:lnTo>
                  <a:lnTo>
                    <a:pt x="1475089" y="1125537"/>
                  </a:lnTo>
                  <a:close/>
                  <a:moveTo>
                    <a:pt x="113014" y="1081087"/>
                  </a:moveTo>
                  <a:lnTo>
                    <a:pt x="132064" y="1125537"/>
                  </a:lnTo>
                  <a:lnTo>
                    <a:pt x="74914" y="1149350"/>
                  </a:lnTo>
                  <a:lnTo>
                    <a:pt x="55864" y="1108075"/>
                  </a:lnTo>
                  <a:lnTo>
                    <a:pt x="65389" y="1103312"/>
                  </a:lnTo>
                  <a:lnTo>
                    <a:pt x="79676" y="1138237"/>
                  </a:lnTo>
                  <a:lnTo>
                    <a:pt x="95551" y="1130300"/>
                  </a:lnTo>
                  <a:lnTo>
                    <a:pt x="79676" y="1098550"/>
                  </a:lnTo>
                  <a:lnTo>
                    <a:pt x="89201" y="1095374"/>
                  </a:lnTo>
                  <a:lnTo>
                    <a:pt x="103489" y="1127125"/>
                  </a:lnTo>
                  <a:lnTo>
                    <a:pt x="119364" y="1119187"/>
                  </a:lnTo>
                  <a:lnTo>
                    <a:pt x="103489" y="1084262"/>
                  </a:lnTo>
                  <a:close/>
                  <a:moveTo>
                    <a:pt x="96112" y="1047383"/>
                  </a:moveTo>
                  <a:cubicBezTo>
                    <a:pt x="100193" y="1049215"/>
                    <a:pt x="103161" y="1053245"/>
                    <a:pt x="105387" y="1059106"/>
                  </a:cubicBezTo>
                  <a:cubicBezTo>
                    <a:pt x="109839" y="1069364"/>
                    <a:pt x="105387" y="1076691"/>
                    <a:pt x="94999" y="1081087"/>
                  </a:cubicBezTo>
                  <a:cubicBezTo>
                    <a:pt x="90547" y="1073760"/>
                    <a:pt x="90547" y="1073760"/>
                    <a:pt x="90547" y="1073760"/>
                  </a:cubicBezTo>
                  <a:cubicBezTo>
                    <a:pt x="96483" y="1070829"/>
                    <a:pt x="99451" y="1066433"/>
                    <a:pt x="96483" y="1062037"/>
                  </a:cubicBezTo>
                  <a:cubicBezTo>
                    <a:pt x="94999" y="1056175"/>
                    <a:pt x="90547" y="1054710"/>
                    <a:pt x="84611" y="1057641"/>
                  </a:cubicBezTo>
                  <a:lnTo>
                    <a:pt x="44544" y="1072295"/>
                  </a:lnTo>
                  <a:cubicBezTo>
                    <a:pt x="41576" y="1062037"/>
                    <a:pt x="41576" y="1062037"/>
                    <a:pt x="41576" y="1062037"/>
                  </a:cubicBezTo>
                  <a:cubicBezTo>
                    <a:pt x="80159" y="1048848"/>
                    <a:pt x="80159" y="1048848"/>
                    <a:pt x="80159" y="1048848"/>
                  </a:cubicBezTo>
                  <a:cubicBezTo>
                    <a:pt x="86837" y="1045918"/>
                    <a:pt x="92031" y="1045551"/>
                    <a:pt x="96112" y="1047383"/>
                  </a:cubicBezTo>
                  <a:close/>
                  <a:moveTo>
                    <a:pt x="1510014" y="1035050"/>
                  </a:moveTo>
                  <a:lnTo>
                    <a:pt x="1568751" y="1055688"/>
                  </a:lnTo>
                  <a:lnTo>
                    <a:pt x="1565576" y="1065213"/>
                  </a:lnTo>
                  <a:lnTo>
                    <a:pt x="1516364" y="1049338"/>
                  </a:lnTo>
                  <a:lnTo>
                    <a:pt x="1505251" y="1077913"/>
                  </a:lnTo>
                  <a:lnTo>
                    <a:pt x="1495726" y="1074738"/>
                  </a:lnTo>
                  <a:close/>
                  <a:moveTo>
                    <a:pt x="92377" y="1019175"/>
                  </a:moveTo>
                  <a:lnTo>
                    <a:pt x="95552" y="1030288"/>
                  </a:lnTo>
                  <a:lnTo>
                    <a:pt x="36814" y="1049338"/>
                  </a:lnTo>
                  <a:lnTo>
                    <a:pt x="33639" y="1038225"/>
                  </a:lnTo>
                  <a:close/>
                  <a:moveTo>
                    <a:pt x="1522714" y="989012"/>
                  </a:moveTo>
                  <a:lnTo>
                    <a:pt x="1583039" y="1004887"/>
                  </a:lnTo>
                  <a:lnTo>
                    <a:pt x="1581452" y="1015999"/>
                  </a:lnTo>
                  <a:lnTo>
                    <a:pt x="1529064" y="1001712"/>
                  </a:lnTo>
                  <a:lnTo>
                    <a:pt x="1521127" y="1030287"/>
                  </a:lnTo>
                  <a:lnTo>
                    <a:pt x="1513189" y="1028699"/>
                  </a:lnTo>
                  <a:close/>
                  <a:moveTo>
                    <a:pt x="55829" y="979725"/>
                  </a:moveTo>
                  <a:cubicBezTo>
                    <a:pt x="37625" y="993298"/>
                    <a:pt x="37625" y="993298"/>
                    <a:pt x="37625" y="993298"/>
                  </a:cubicBezTo>
                  <a:cubicBezTo>
                    <a:pt x="34591" y="994806"/>
                    <a:pt x="33075" y="996314"/>
                    <a:pt x="31558" y="996314"/>
                  </a:cubicBezTo>
                  <a:cubicBezTo>
                    <a:pt x="33075" y="996314"/>
                    <a:pt x="36108" y="996314"/>
                    <a:pt x="37625" y="997822"/>
                  </a:cubicBezTo>
                  <a:lnTo>
                    <a:pt x="61897" y="1000839"/>
                  </a:lnTo>
                  <a:cubicBezTo>
                    <a:pt x="55829" y="979725"/>
                    <a:pt x="55829" y="979725"/>
                    <a:pt x="55829" y="979725"/>
                  </a:cubicBezTo>
                  <a:close/>
                  <a:moveTo>
                    <a:pt x="75549" y="954087"/>
                  </a:moveTo>
                  <a:lnTo>
                    <a:pt x="77066" y="966152"/>
                  </a:lnTo>
                  <a:cubicBezTo>
                    <a:pt x="64931" y="975201"/>
                    <a:pt x="64931" y="975201"/>
                    <a:pt x="64931" y="975201"/>
                  </a:cubicBezTo>
                  <a:cubicBezTo>
                    <a:pt x="70998" y="1002347"/>
                    <a:pt x="70998" y="1002347"/>
                    <a:pt x="70998" y="1002347"/>
                  </a:cubicBezTo>
                  <a:cubicBezTo>
                    <a:pt x="87685" y="1003855"/>
                    <a:pt x="87685" y="1003855"/>
                    <a:pt x="87685" y="1003855"/>
                  </a:cubicBezTo>
                  <a:cubicBezTo>
                    <a:pt x="89202" y="1014412"/>
                    <a:pt x="89202" y="1014412"/>
                    <a:pt x="89202" y="1014412"/>
                  </a:cubicBezTo>
                  <a:cubicBezTo>
                    <a:pt x="22456" y="1003855"/>
                    <a:pt x="22456" y="1003855"/>
                    <a:pt x="22456" y="1003855"/>
                  </a:cubicBezTo>
                  <a:cubicBezTo>
                    <a:pt x="20939" y="994806"/>
                    <a:pt x="20939" y="994806"/>
                    <a:pt x="20939" y="994806"/>
                  </a:cubicBezTo>
                  <a:cubicBezTo>
                    <a:pt x="75549" y="954087"/>
                    <a:pt x="75549" y="954087"/>
                    <a:pt x="75549" y="954087"/>
                  </a:cubicBezTo>
                  <a:close/>
                  <a:moveTo>
                    <a:pt x="1565400" y="937238"/>
                  </a:moveTo>
                  <a:cubicBezTo>
                    <a:pt x="1551747" y="934280"/>
                    <a:pt x="1542646" y="940197"/>
                    <a:pt x="1539612" y="952031"/>
                  </a:cubicBezTo>
                  <a:cubicBezTo>
                    <a:pt x="1536578" y="965345"/>
                    <a:pt x="1542646" y="972741"/>
                    <a:pt x="1557815" y="975699"/>
                  </a:cubicBezTo>
                  <a:cubicBezTo>
                    <a:pt x="1572985" y="977179"/>
                    <a:pt x="1580570" y="972741"/>
                    <a:pt x="1585120" y="960907"/>
                  </a:cubicBezTo>
                  <a:cubicBezTo>
                    <a:pt x="1586637" y="949073"/>
                    <a:pt x="1580570" y="940197"/>
                    <a:pt x="1565400" y="937238"/>
                  </a:cubicBezTo>
                  <a:close/>
                  <a:moveTo>
                    <a:pt x="1568434" y="926883"/>
                  </a:moveTo>
                  <a:cubicBezTo>
                    <a:pt x="1588154" y="931321"/>
                    <a:pt x="1595739" y="943155"/>
                    <a:pt x="1594222" y="962386"/>
                  </a:cubicBezTo>
                  <a:cubicBezTo>
                    <a:pt x="1588154" y="981617"/>
                    <a:pt x="1576019" y="989013"/>
                    <a:pt x="1556298" y="986054"/>
                  </a:cubicBezTo>
                  <a:cubicBezTo>
                    <a:pt x="1536578" y="981617"/>
                    <a:pt x="1527476" y="969782"/>
                    <a:pt x="1530510" y="950552"/>
                  </a:cubicBezTo>
                  <a:cubicBezTo>
                    <a:pt x="1535061" y="931321"/>
                    <a:pt x="1547197" y="923925"/>
                    <a:pt x="1568434" y="926883"/>
                  </a:cubicBezTo>
                  <a:close/>
                  <a:moveTo>
                    <a:pt x="65907" y="898525"/>
                  </a:moveTo>
                  <a:cubicBezTo>
                    <a:pt x="67391" y="907574"/>
                    <a:pt x="67391" y="907574"/>
                    <a:pt x="67391" y="907574"/>
                  </a:cubicBezTo>
                  <a:cubicBezTo>
                    <a:pt x="52551" y="922655"/>
                    <a:pt x="40679" y="933212"/>
                    <a:pt x="33259" y="939244"/>
                  </a:cubicBezTo>
                  <a:cubicBezTo>
                    <a:pt x="30292" y="942260"/>
                    <a:pt x="27324" y="945277"/>
                    <a:pt x="24356" y="946785"/>
                  </a:cubicBezTo>
                  <a:cubicBezTo>
                    <a:pt x="24356" y="948293"/>
                    <a:pt x="24356" y="948293"/>
                    <a:pt x="24356" y="948293"/>
                  </a:cubicBezTo>
                  <a:cubicBezTo>
                    <a:pt x="27324" y="946785"/>
                    <a:pt x="31775" y="945277"/>
                    <a:pt x="36227" y="945277"/>
                  </a:cubicBezTo>
                  <a:cubicBezTo>
                    <a:pt x="71843" y="939244"/>
                    <a:pt x="71843" y="939244"/>
                    <a:pt x="71843" y="939244"/>
                  </a:cubicBezTo>
                  <a:cubicBezTo>
                    <a:pt x="73327" y="948293"/>
                    <a:pt x="73327" y="948293"/>
                    <a:pt x="73327" y="948293"/>
                  </a:cubicBezTo>
                  <a:cubicBezTo>
                    <a:pt x="13968" y="958850"/>
                    <a:pt x="13968" y="958850"/>
                    <a:pt x="13968" y="958850"/>
                  </a:cubicBezTo>
                  <a:cubicBezTo>
                    <a:pt x="12484" y="948293"/>
                    <a:pt x="12484" y="948293"/>
                    <a:pt x="12484" y="948293"/>
                  </a:cubicBezTo>
                  <a:cubicBezTo>
                    <a:pt x="27324" y="933212"/>
                    <a:pt x="37711" y="922655"/>
                    <a:pt x="45131" y="916622"/>
                  </a:cubicBezTo>
                  <a:cubicBezTo>
                    <a:pt x="48099" y="913606"/>
                    <a:pt x="51067" y="912098"/>
                    <a:pt x="55519" y="909082"/>
                  </a:cubicBezTo>
                  <a:cubicBezTo>
                    <a:pt x="54035" y="909082"/>
                    <a:pt x="54035" y="909082"/>
                    <a:pt x="54035" y="909082"/>
                  </a:cubicBezTo>
                  <a:cubicBezTo>
                    <a:pt x="51067" y="910590"/>
                    <a:pt x="48099" y="910590"/>
                    <a:pt x="43647" y="910590"/>
                  </a:cubicBezTo>
                  <a:cubicBezTo>
                    <a:pt x="6548" y="916622"/>
                    <a:pt x="6548" y="916622"/>
                    <a:pt x="6548" y="916622"/>
                  </a:cubicBezTo>
                  <a:cubicBezTo>
                    <a:pt x="5064" y="907574"/>
                    <a:pt x="5064" y="907574"/>
                    <a:pt x="5064" y="907574"/>
                  </a:cubicBezTo>
                  <a:cubicBezTo>
                    <a:pt x="65907" y="898525"/>
                    <a:pt x="65907" y="898525"/>
                    <a:pt x="65907" y="898525"/>
                  </a:cubicBezTo>
                  <a:close/>
                  <a:moveTo>
                    <a:pt x="1574957" y="861931"/>
                  </a:moveTo>
                  <a:cubicBezTo>
                    <a:pt x="1596172" y="864943"/>
                    <a:pt x="1605264" y="875486"/>
                    <a:pt x="1603749" y="895065"/>
                  </a:cubicBezTo>
                  <a:cubicBezTo>
                    <a:pt x="1602233" y="907114"/>
                    <a:pt x="1596172" y="916151"/>
                    <a:pt x="1584049" y="919163"/>
                  </a:cubicBezTo>
                  <a:cubicBezTo>
                    <a:pt x="1581019" y="908620"/>
                    <a:pt x="1581019" y="908620"/>
                    <a:pt x="1581019" y="908620"/>
                  </a:cubicBezTo>
                  <a:cubicBezTo>
                    <a:pt x="1590111" y="905608"/>
                    <a:pt x="1594657" y="901090"/>
                    <a:pt x="1594657" y="893559"/>
                  </a:cubicBezTo>
                  <a:cubicBezTo>
                    <a:pt x="1596172" y="881510"/>
                    <a:pt x="1588595" y="875486"/>
                    <a:pt x="1574957" y="872474"/>
                  </a:cubicBezTo>
                  <a:cubicBezTo>
                    <a:pt x="1559804" y="872474"/>
                    <a:pt x="1550712" y="876992"/>
                    <a:pt x="1549197" y="889041"/>
                  </a:cubicBezTo>
                  <a:cubicBezTo>
                    <a:pt x="1547681" y="898077"/>
                    <a:pt x="1552227" y="904102"/>
                    <a:pt x="1562835" y="907114"/>
                  </a:cubicBezTo>
                  <a:cubicBezTo>
                    <a:pt x="1558289" y="917657"/>
                    <a:pt x="1558289" y="917657"/>
                    <a:pt x="1558289" y="917657"/>
                  </a:cubicBezTo>
                  <a:cubicBezTo>
                    <a:pt x="1544650" y="913138"/>
                    <a:pt x="1538589" y="902596"/>
                    <a:pt x="1540104" y="887535"/>
                  </a:cubicBezTo>
                  <a:cubicBezTo>
                    <a:pt x="1543135" y="869461"/>
                    <a:pt x="1555258" y="860425"/>
                    <a:pt x="1574957" y="861931"/>
                  </a:cubicBezTo>
                  <a:close/>
                  <a:moveTo>
                    <a:pt x="51692" y="831850"/>
                  </a:moveTo>
                  <a:cubicBezTo>
                    <a:pt x="59261" y="836380"/>
                    <a:pt x="63802" y="845441"/>
                    <a:pt x="63802" y="859031"/>
                  </a:cubicBezTo>
                  <a:cubicBezTo>
                    <a:pt x="63802" y="878662"/>
                    <a:pt x="54720" y="890743"/>
                    <a:pt x="35042" y="892253"/>
                  </a:cubicBezTo>
                  <a:cubicBezTo>
                    <a:pt x="13851" y="893763"/>
                    <a:pt x="1741" y="883192"/>
                    <a:pt x="228" y="863561"/>
                  </a:cubicBezTo>
                  <a:cubicBezTo>
                    <a:pt x="-1286" y="849971"/>
                    <a:pt x="4769" y="840910"/>
                    <a:pt x="16878" y="834870"/>
                  </a:cubicBezTo>
                  <a:cubicBezTo>
                    <a:pt x="19905" y="845441"/>
                    <a:pt x="19905" y="845441"/>
                    <a:pt x="19905" y="845441"/>
                  </a:cubicBezTo>
                  <a:cubicBezTo>
                    <a:pt x="12337" y="848461"/>
                    <a:pt x="9310" y="854501"/>
                    <a:pt x="9310" y="863561"/>
                  </a:cubicBezTo>
                  <a:cubicBezTo>
                    <a:pt x="10823" y="875642"/>
                    <a:pt x="19905" y="881682"/>
                    <a:pt x="33528" y="881682"/>
                  </a:cubicBezTo>
                  <a:cubicBezTo>
                    <a:pt x="48665" y="880172"/>
                    <a:pt x="54720" y="872622"/>
                    <a:pt x="54720" y="859031"/>
                  </a:cubicBezTo>
                  <a:cubicBezTo>
                    <a:pt x="54720" y="851481"/>
                    <a:pt x="51692" y="845441"/>
                    <a:pt x="47151" y="842420"/>
                  </a:cubicBezTo>
                  <a:cubicBezTo>
                    <a:pt x="36556" y="842420"/>
                    <a:pt x="36556" y="842420"/>
                    <a:pt x="36556" y="842420"/>
                  </a:cubicBezTo>
                  <a:cubicBezTo>
                    <a:pt x="38069" y="862051"/>
                    <a:pt x="38069" y="862051"/>
                    <a:pt x="38069" y="862051"/>
                  </a:cubicBezTo>
                  <a:lnTo>
                    <a:pt x="28987" y="863561"/>
                  </a:lnTo>
                  <a:cubicBezTo>
                    <a:pt x="27474" y="833360"/>
                    <a:pt x="27474" y="833360"/>
                    <a:pt x="27474" y="833360"/>
                  </a:cubicBezTo>
                  <a:cubicBezTo>
                    <a:pt x="51692" y="831850"/>
                    <a:pt x="51692" y="831850"/>
                    <a:pt x="51692" y="831850"/>
                  </a:cubicBezTo>
                  <a:close/>
                  <a:moveTo>
                    <a:pt x="1575213" y="750887"/>
                  </a:moveTo>
                  <a:cubicBezTo>
                    <a:pt x="1596404" y="750887"/>
                    <a:pt x="1607000" y="761444"/>
                    <a:pt x="1608513" y="781049"/>
                  </a:cubicBezTo>
                  <a:cubicBezTo>
                    <a:pt x="1610027" y="794622"/>
                    <a:pt x="1603972" y="803671"/>
                    <a:pt x="1591863" y="809704"/>
                  </a:cubicBezTo>
                  <a:cubicBezTo>
                    <a:pt x="1588836" y="799147"/>
                    <a:pt x="1588836" y="799147"/>
                    <a:pt x="1588836" y="799147"/>
                  </a:cubicBezTo>
                  <a:cubicBezTo>
                    <a:pt x="1596404" y="796131"/>
                    <a:pt x="1599431" y="790098"/>
                    <a:pt x="1599431" y="781049"/>
                  </a:cubicBezTo>
                  <a:cubicBezTo>
                    <a:pt x="1597918" y="767476"/>
                    <a:pt x="1590349" y="761444"/>
                    <a:pt x="1576726" y="761444"/>
                  </a:cubicBezTo>
                  <a:cubicBezTo>
                    <a:pt x="1561590" y="762952"/>
                    <a:pt x="1554021" y="770492"/>
                    <a:pt x="1554021" y="782557"/>
                  </a:cubicBezTo>
                  <a:cubicBezTo>
                    <a:pt x="1554021" y="791606"/>
                    <a:pt x="1555535" y="797639"/>
                    <a:pt x="1560076" y="800655"/>
                  </a:cubicBezTo>
                  <a:cubicBezTo>
                    <a:pt x="1570672" y="800655"/>
                    <a:pt x="1570672" y="800655"/>
                    <a:pt x="1570672" y="800655"/>
                  </a:cubicBezTo>
                  <a:cubicBezTo>
                    <a:pt x="1570672" y="781049"/>
                    <a:pt x="1570672" y="781049"/>
                    <a:pt x="1570672" y="781049"/>
                  </a:cubicBezTo>
                  <a:lnTo>
                    <a:pt x="1579754" y="781049"/>
                  </a:lnTo>
                  <a:cubicBezTo>
                    <a:pt x="1581267" y="809704"/>
                    <a:pt x="1581267" y="809704"/>
                    <a:pt x="1581267" y="809704"/>
                  </a:cubicBezTo>
                  <a:cubicBezTo>
                    <a:pt x="1557049" y="811212"/>
                    <a:pt x="1557049" y="811212"/>
                    <a:pt x="1557049" y="811212"/>
                  </a:cubicBezTo>
                  <a:cubicBezTo>
                    <a:pt x="1549480" y="805179"/>
                    <a:pt x="1544939" y="796131"/>
                    <a:pt x="1544939" y="784066"/>
                  </a:cubicBezTo>
                  <a:cubicBezTo>
                    <a:pt x="1544939" y="762952"/>
                    <a:pt x="1555535" y="752395"/>
                    <a:pt x="1575213" y="750887"/>
                  </a:cubicBezTo>
                  <a:close/>
                  <a:moveTo>
                    <a:pt x="3328" y="725487"/>
                  </a:moveTo>
                  <a:cubicBezTo>
                    <a:pt x="38143" y="728485"/>
                    <a:pt x="38143" y="728485"/>
                    <a:pt x="38143" y="728485"/>
                  </a:cubicBezTo>
                  <a:cubicBezTo>
                    <a:pt x="57821" y="728485"/>
                    <a:pt x="65389" y="737481"/>
                    <a:pt x="63875" y="755473"/>
                  </a:cubicBezTo>
                  <a:cubicBezTo>
                    <a:pt x="63875" y="771965"/>
                    <a:pt x="53279" y="779462"/>
                    <a:pt x="35115" y="777963"/>
                  </a:cubicBezTo>
                  <a:cubicBezTo>
                    <a:pt x="301" y="776463"/>
                    <a:pt x="301" y="776463"/>
                    <a:pt x="301" y="776463"/>
                  </a:cubicBezTo>
                  <a:cubicBezTo>
                    <a:pt x="301" y="765968"/>
                    <a:pt x="301" y="765968"/>
                    <a:pt x="301" y="765968"/>
                  </a:cubicBezTo>
                  <a:cubicBezTo>
                    <a:pt x="36629" y="768967"/>
                    <a:pt x="36629" y="768967"/>
                    <a:pt x="36629" y="768967"/>
                  </a:cubicBezTo>
                  <a:cubicBezTo>
                    <a:pt x="48738" y="768967"/>
                    <a:pt x="54793" y="764469"/>
                    <a:pt x="54793" y="755473"/>
                  </a:cubicBezTo>
                  <a:cubicBezTo>
                    <a:pt x="56307" y="743479"/>
                    <a:pt x="50252" y="738981"/>
                    <a:pt x="38143" y="737481"/>
                  </a:cubicBezTo>
                  <a:lnTo>
                    <a:pt x="1815" y="735982"/>
                  </a:lnTo>
                  <a:cubicBezTo>
                    <a:pt x="3328" y="725487"/>
                    <a:pt x="3328" y="725487"/>
                    <a:pt x="3328" y="725487"/>
                  </a:cubicBezTo>
                  <a:close/>
                  <a:moveTo>
                    <a:pt x="1599196" y="685800"/>
                  </a:moveTo>
                  <a:cubicBezTo>
                    <a:pt x="1600713" y="696343"/>
                    <a:pt x="1600713" y="696343"/>
                    <a:pt x="1600713" y="696343"/>
                  </a:cubicBezTo>
                  <a:cubicBezTo>
                    <a:pt x="1584027" y="709898"/>
                    <a:pt x="1573408" y="720440"/>
                    <a:pt x="1564306" y="726465"/>
                  </a:cubicBezTo>
                  <a:cubicBezTo>
                    <a:pt x="1562789" y="727971"/>
                    <a:pt x="1558239" y="730983"/>
                    <a:pt x="1555205" y="733995"/>
                  </a:cubicBezTo>
                  <a:cubicBezTo>
                    <a:pt x="1558239" y="732489"/>
                    <a:pt x="1562789" y="730983"/>
                    <a:pt x="1565823" y="730983"/>
                  </a:cubicBezTo>
                  <a:cubicBezTo>
                    <a:pt x="1603747" y="726465"/>
                    <a:pt x="1603747" y="726465"/>
                    <a:pt x="1603747" y="726465"/>
                  </a:cubicBezTo>
                  <a:cubicBezTo>
                    <a:pt x="1605264" y="737007"/>
                    <a:pt x="1605264" y="737007"/>
                    <a:pt x="1605264" y="737007"/>
                  </a:cubicBezTo>
                  <a:cubicBezTo>
                    <a:pt x="1543069" y="744538"/>
                    <a:pt x="1543069" y="744538"/>
                    <a:pt x="1543069" y="744538"/>
                  </a:cubicBezTo>
                  <a:cubicBezTo>
                    <a:pt x="1543069" y="733995"/>
                    <a:pt x="1543069" y="733995"/>
                    <a:pt x="1543069" y="733995"/>
                  </a:cubicBezTo>
                  <a:cubicBezTo>
                    <a:pt x="1558239" y="720440"/>
                    <a:pt x="1570374" y="709898"/>
                    <a:pt x="1577959" y="703873"/>
                  </a:cubicBezTo>
                  <a:cubicBezTo>
                    <a:pt x="1580993" y="700861"/>
                    <a:pt x="1585544" y="697849"/>
                    <a:pt x="1588578" y="696343"/>
                  </a:cubicBezTo>
                  <a:cubicBezTo>
                    <a:pt x="1584027" y="696343"/>
                    <a:pt x="1580993" y="697849"/>
                    <a:pt x="1576442" y="697849"/>
                  </a:cubicBezTo>
                  <a:cubicBezTo>
                    <a:pt x="1538518" y="702367"/>
                    <a:pt x="1538518" y="702367"/>
                    <a:pt x="1538518" y="702367"/>
                  </a:cubicBezTo>
                  <a:cubicBezTo>
                    <a:pt x="1537001" y="693330"/>
                    <a:pt x="1537001" y="693330"/>
                    <a:pt x="1537001" y="693330"/>
                  </a:cubicBezTo>
                  <a:cubicBezTo>
                    <a:pt x="1599196" y="685800"/>
                    <a:pt x="1599196" y="685800"/>
                    <a:pt x="1599196" y="685800"/>
                  </a:cubicBezTo>
                  <a:close/>
                  <a:moveTo>
                    <a:pt x="12484" y="658812"/>
                  </a:moveTo>
                  <a:cubicBezTo>
                    <a:pt x="73327" y="667848"/>
                    <a:pt x="73327" y="667848"/>
                    <a:pt x="73327" y="667848"/>
                  </a:cubicBezTo>
                  <a:cubicBezTo>
                    <a:pt x="71843" y="676885"/>
                    <a:pt x="71843" y="676885"/>
                    <a:pt x="71843" y="676885"/>
                  </a:cubicBezTo>
                  <a:cubicBezTo>
                    <a:pt x="52551" y="687428"/>
                    <a:pt x="39195" y="693452"/>
                    <a:pt x="30292" y="697971"/>
                  </a:cubicBezTo>
                  <a:cubicBezTo>
                    <a:pt x="25840" y="699477"/>
                    <a:pt x="21388" y="700983"/>
                    <a:pt x="18420" y="700983"/>
                  </a:cubicBezTo>
                  <a:cubicBezTo>
                    <a:pt x="18420" y="702489"/>
                    <a:pt x="18420" y="702489"/>
                    <a:pt x="18420" y="702489"/>
                  </a:cubicBezTo>
                  <a:cubicBezTo>
                    <a:pt x="21388" y="702489"/>
                    <a:pt x="25840" y="702489"/>
                    <a:pt x="30292" y="702489"/>
                  </a:cubicBezTo>
                  <a:cubicBezTo>
                    <a:pt x="67391" y="708513"/>
                    <a:pt x="67391" y="708513"/>
                    <a:pt x="67391" y="708513"/>
                  </a:cubicBezTo>
                  <a:cubicBezTo>
                    <a:pt x="64423" y="717550"/>
                    <a:pt x="64423" y="717550"/>
                    <a:pt x="64423" y="717550"/>
                  </a:cubicBezTo>
                  <a:cubicBezTo>
                    <a:pt x="5064" y="708513"/>
                    <a:pt x="5064" y="708513"/>
                    <a:pt x="5064" y="708513"/>
                  </a:cubicBezTo>
                  <a:cubicBezTo>
                    <a:pt x="6548" y="697971"/>
                    <a:pt x="6548" y="697971"/>
                    <a:pt x="6548" y="697971"/>
                  </a:cubicBezTo>
                  <a:cubicBezTo>
                    <a:pt x="25840" y="690440"/>
                    <a:pt x="39195" y="682910"/>
                    <a:pt x="48099" y="678391"/>
                  </a:cubicBezTo>
                  <a:cubicBezTo>
                    <a:pt x="51067" y="676885"/>
                    <a:pt x="55519" y="676885"/>
                    <a:pt x="59971" y="675379"/>
                  </a:cubicBezTo>
                  <a:cubicBezTo>
                    <a:pt x="58487" y="675379"/>
                    <a:pt x="58487" y="675379"/>
                    <a:pt x="58487" y="675379"/>
                  </a:cubicBezTo>
                  <a:cubicBezTo>
                    <a:pt x="55519" y="675379"/>
                    <a:pt x="51067" y="673873"/>
                    <a:pt x="48099" y="673873"/>
                  </a:cubicBezTo>
                  <a:cubicBezTo>
                    <a:pt x="11000" y="667848"/>
                    <a:pt x="11000" y="667848"/>
                    <a:pt x="11000" y="667848"/>
                  </a:cubicBezTo>
                  <a:cubicBezTo>
                    <a:pt x="12484" y="658812"/>
                    <a:pt x="12484" y="658812"/>
                    <a:pt x="12484" y="658812"/>
                  </a:cubicBezTo>
                  <a:close/>
                  <a:moveTo>
                    <a:pt x="1551606" y="642143"/>
                  </a:moveTo>
                  <a:cubicBezTo>
                    <a:pt x="1556157" y="661749"/>
                    <a:pt x="1556157" y="661749"/>
                    <a:pt x="1556157" y="661749"/>
                  </a:cubicBezTo>
                  <a:cubicBezTo>
                    <a:pt x="1575878" y="649684"/>
                    <a:pt x="1575878" y="649684"/>
                    <a:pt x="1575878" y="649684"/>
                  </a:cubicBezTo>
                  <a:cubicBezTo>
                    <a:pt x="1577395" y="648176"/>
                    <a:pt x="1580428" y="646667"/>
                    <a:pt x="1581945" y="646667"/>
                  </a:cubicBezTo>
                  <a:cubicBezTo>
                    <a:pt x="1580428" y="646667"/>
                    <a:pt x="1580428" y="646667"/>
                    <a:pt x="1580428" y="646667"/>
                  </a:cubicBezTo>
                  <a:cubicBezTo>
                    <a:pt x="1578912" y="646667"/>
                    <a:pt x="1577395" y="646667"/>
                    <a:pt x="1574361" y="646667"/>
                  </a:cubicBezTo>
                  <a:close/>
                  <a:moveTo>
                    <a:pt x="17763" y="631825"/>
                  </a:moveTo>
                  <a:lnTo>
                    <a:pt x="78089" y="646112"/>
                  </a:lnTo>
                  <a:lnTo>
                    <a:pt x="76501" y="657225"/>
                  </a:lnTo>
                  <a:lnTo>
                    <a:pt x="16176" y="642937"/>
                  </a:lnTo>
                  <a:close/>
                  <a:moveTo>
                    <a:pt x="1524301" y="627062"/>
                  </a:moveTo>
                  <a:cubicBezTo>
                    <a:pt x="1591047" y="639127"/>
                    <a:pt x="1591047" y="639127"/>
                    <a:pt x="1591047" y="639127"/>
                  </a:cubicBezTo>
                  <a:cubicBezTo>
                    <a:pt x="1592564" y="649684"/>
                    <a:pt x="1592564" y="649684"/>
                    <a:pt x="1592564" y="649684"/>
                  </a:cubicBezTo>
                  <a:cubicBezTo>
                    <a:pt x="1536437" y="687387"/>
                    <a:pt x="1536437" y="687387"/>
                    <a:pt x="1536437" y="687387"/>
                  </a:cubicBezTo>
                  <a:lnTo>
                    <a:pt x="1533403" y="675322"/>
                  </a:lnTo>
                  <a:cubicBezTo>
                    <a:pt x="1547055" y="667781"/>
                    <a:pt x="1547055" y="667781"/>
                    <a:pt x="1547055" y="667781"/>
                  </a:cubicBezTo>
                  <a:cubicBezTo>
                    <a:pt x="1542505" y="640635"/>
                    <a:pt x="1542505" y="640635"/>
                    <a:pt x="1542505" y="640635"/>
                  </a:cubicBezTo>
                  <a:cubicBezTo>
                    <a:pt x="1525818" y="637619"/>
                    <a:pt x="1525818" y="637619"/>
                    <a:pt x="1525818" y="637619"/>
                  </a:cubicBezTo>
                  <a:cubicBezTo>
                    <a:pt x="1524301" y="627062"/>
                    <a:pt x="1524301" y="627062"/>
                    <a:pt x="1524301" y="627062"/>
                  </a:cubicBezTo>
                  <a:close/>
                  <a:moveTo>
                    <a:pt x="1571927" y="565150"/>
                  </a:moveTo>
                  <a:lnTo>
                    <a:pt x="1583039" y="608012"/>
                  </a:lnTo>
                  <a:lnTo>
                    <a:pt x="1575102" y="609600"/>
                  </a:lnTo>
                  <a:lnTo>
                    <a:pt x="1565577" y="577850"/>
                  </a:lnTo>
                  <a:lnTo>
                    <a:pt x="1549701" y="582612"/>
                  </a:lnTo>
                  <a:lnTo>
                    <a:pt x="1557639" y="609600"/>
                  </a:lnTo>
                  <a:lnTo>
                    <a:pt x="1549701" y="612775"/>
                  </a:lnTo>
                  <a:lnTo>
                    <a:pt x="1540176" y="584200"/>
                  </a:lnTo>
                  <a:lnTo>
                    <a:pt x="1514776" y="592137"/>
                  </a:lnTo>
                  <a:lnTo>
                    <a:pt x="1511601" y="582612"/>
                  </a:lnTo>
                  <a:close/>
                  <a:moveTo>
                    <a:pt x="36054" y="565150"/>
                  </a:moveTo>
                  <a:cubicBezTo>
                    <a:pt x="89201" y="605756"/>
                    <a:pt x="89201" y="605756"/>
                    <a:pt x="89201" y="605756"/>
                  </a:cubicBezTo>
                  <a:cubicBezTo>
                    <a:pt x="86164" y="614780"/>
                    <a:pt x="86164" y="614780"/>
                    <a:pt x="86164" y="614780"/>
                  </a:cubicBezTo>
                  <a:lnTo>
                    <a:pt x="19351" y="622300"/>
                  </a:lnTo>
                  <a:cubicBezTo>
                    <a:pt x="22388" y="611772"/>
                    <a:pt x="22388" y="611772"/>
                    <a:pt x="22388" y="611772"/>
                  </a:cubicBezTo>
                  <a:cubicBezTo>
                    <a:pt x="72498" y="607260"/>
                    <a:pt x="72498" y="607260"/>
                    <a:pt x="72498" y="607260"/>
                  </a:cubicBezTo>
                  <a:cubicBezTo>
                    <a:pt x="74016" y="607260"/>
                    <a:pt x="77053" y="607260"/>
                    <a:pt x="77053" y="607260"/>
                  </a:cubicBezTo>
                  <a:cubicBezTo>
                    <a:pt x="75535" y="605756"/>
                    <a:pt x="74016" y="605756"/>
                    <a:pt x="72498" y="604253"/>
                  </a:cubicBezTo>
                  <a:cubicBezTo>
                    <a:pt x="33017" y="575678"/>
                    <a:pt x="33017" y="575678"/>
                    <a:pt x="33017" y="575678"/>
                  </a:cubicBezTo>
                  <a:cubicBezTo>
                    <a:pt x="36054" y="565150"/>
                    <a:pt x="36054" y="565150"/>
                    <a:pt x="36054" y="565150"/>
                  </a:cubicBezTo>
                  <a:close/>
                  <a:moveTo>
                    <a:pt x="54276" y="509587"/>
                  </a:moveTo>
                  <a:lnTo>
                    <a:pt x="63801" y="512762"/>
                  </a:lnTo>
                  <a:lnTo>
                    <a:pt x="51101" y="547687"/>
                  </a:lnTo>
                  <a:lnTo>
                    <a:pt x="66976" y="554037"/>
                  </a:lnTo>
                  <a:lnTo>
                    <a:pt x="78089" y="520699"/>
                  </a:lnTo>
                  <a:lnTo>
                    <a:pt x="87614" y="523874"/>
                  </a:lnTo>
                  <a:lnTo>
                    <a:pt x="74914" y="557212"/>
                  </a:lnTo>
                  <a:lnTo>
                    <a:pt x="92376" y="563562"/>
                  </a:lnTo>
                  <a:lnTo>
                    <a:pt x="105076" y="527050"/>
                  </a:lnTo>
                  <a:lnTo>
                    <a:pt x="113014" y="530225"/>
                  </a:lnTo>
                  <a:lnTo>
                    <a:pt x="98726" y="574675"/>
                  </a:lnTo>
                  <a:lnTo>
                    <a:pt x="39989" y="554037"/>
                  </a:lnTo>
                  <a:close/>
                  <a:moveTo>
                    <a:pt x="1517816" y="505998"/>
                  </a:moveTo>
                  <a:cubicBezTo>
                    <a:pt x="1527476" y="503030"/>
                    <a:pt x="1535650" y="503030"/>
                    <a:pt x="1542338" y="505998"/>
                  </a:cubicBezTo>
                  <a:cubicBezTo>
                    <a:pt x="1549026" y="508966"/>
                    <a:pt x="1554227" y="514902"/>
                    <a:pt x="1557943" y="523806"/>
                  </a:cubicBezTo>
                  <a:cubicBezTo>
                    <a:pt x="1562401" y="537161"/>
                    <a:pt x="1559429" y="547549"/>
                    <a:pt x="1550512" y="556453"/>
                  </a:cubicBezTo>
                  <a:cubicBezTo>
                    <a:pt x="1544567" y="547549"/>
                    <a:pt x="1544567" y="547549"/>
                    <a:pt x="1544567" y="547549"/>
                  </a:cubicBezTo>
                  <a:cubicBezTo>
                    <a:pt x="1550512" y="541613"/>
                    <a:pt x="1551998" y="535677"/>
                    <a:pt x="1549026" y="526773"/>
                  </a:cubicBezTo>
                  <a:cubicBezTo>
                    <a:pt x="1543081" y="516386"/>
                    <a:pt x="1534164" y="511934"/>
                    <a:pt x="1520788" y="516386"/>
                  </a:cubicBezTo>
                  <a:cubicBezTo>
                    <a:pt x="1507413" y="522322"/>
                    <a:pt x="1502954" y="531225"/>
                    <a:pt x="1507413" y="544581"/>
                  </a:cubicBezTo>
                  <a:cubicBezTo>
                    <a:pt x="1510385" y="552001"/>
                    <a:pt x="1513358" y="556453"/>
                    <a:pt x="1519302" y="557937"/>
                  </a:cubicBezTo>
                  <a:cubicBezTo>
                    <a:pt x="1528219" y="553485"/>
                    <a:pt x="1528219" y="553485"/>
                    <a:pt x="1528219" y="553485"/>
                  </a:cubicBezTo>
                  <a:cubicBezTo>
                    <a:pt x="1522275" y="535677"/>
                    <a:pt x="1522275" y="535677"/>
                    <a:pt x="1522275" y="535677"/>
                  </a:cubicBezTo>
                  <a:lnTo>
                    <a:pt x="1529705" y="532709"/>
                  </a:lnTo>
                  <a:cubicBezTo>
                    <a:pt x="1540109" y="560905"/>
                    <a:pt x="1540109" y="560905"/>
                    <a:pt x="1540109" y="560905"/>
                  </a:cubicBezTo>
                  <a:cubicBezTo>
                    <a:pt x="1519302" y="568325"/>
                    <a:pt x="1519302" y="568325"/>
                    <a:pt x="1519302" y="568325"/>
                  </a:cubicBezTo>
                  <a:cubicBezTo>
                    <a:pt x="1510385" y="565357"/>
                    <a:pt x="1502954" y="559421"/>
                    <a:pt x="1498496" y="547549"/>
                  </a:cubicBezTo>
                  <a:cubicBezTo>
                    <a:pt x="1492551" y="528257"/>
                    <a:pt x="1498496" y="514902"/>
                    <a:pt x="1517816" y="505998"/>
                  </a:cubicBezTo>
                  <a:close/>
                  <a:moveTo>
                    <a:pt x="93574" y="466103"/>
                  </a:moveTo>
                  <a:cubicBezTo>
                    <a:pt x="89081" y="464585"/>
                    <a:pt x="84588" y="467622"/>
                    <a:pt x="80095" y="475214"/>
                  </a:cubicBezTo>
                  <a:lnTo>
                    <a:pt x="74105" y="490399"/>
                  </a:lnTo>
                  <a:cubicBezTo>
                    <a:pt x="89081" y="497991"/>
                    <a:pt x="89081" y="497991"/>
                    <a:pt x="89081" y="497991"/>
                  </a:cubicBezTo>
                  <a:cubicBezTo>
                    <a:pt x="96569" y="481288"/>
                    <a:pt x="96569" y="481288"/>
                    <a:pt x="96569" y="481288"/>
                  </a:cubicBezTo>
                  <a:cubicBezTo>
                    <a:pt x="99565" y="473696"/>
                    <a:pt x="99565" y="469140"/>
                    <a:pt x="93574" y="466103"/>
                  </a:cubicBezTo>
                  <a:close/>
                  <a:moveTo>
                    <a:pt x="83652" y="456803"/>
                  </a:moveTo>
                  <a:cubicBezTo>
                    <a:pt x="87958" y="454715"/>
                    <a:pt x="92825" y="454715"/>
                    <a:pt x="98067" y="456992"/>
                  </a:cubicBezTo>
                  <a:cubicBezTo>
                    <a:pt x="107053" y="460029"/>
                    <a:pt x="110048" y="467622"/>
                    <a:pt x="107053" y="478251"/>
                  </a:cubicBezTo>
                  <a:lnTo>
                    <a:pt x="140001" y="469140"/>
                  </a:lnTo>
                  <a:cubicBezTo>
                    <a:pt x="135508" y="481288"/>
                    <a:pt x="135508" y="481288"/>
                    <a:pt x="135508" y="481288"/>
                  </a:cubicBezTo>
                  <a:cubicBezTo>
                    <a:pt x="102560" y="490399"/>
                    <a:pt x="102560" y="490399"/>
                    <a:pt x="102560" y="490399"/>
                  </a:cubicBezTo>
                  <a:cubicBezTo>
                    <a:pt x="98067" y="501028"/>
                    <a:pt x="98067" y="501028"/>
                    <a:pt x="98067" y="501028"/>
                  </a:cubicBezTo>
                  <a:cubicBezTo>
                    <a:pt x="120532" y="511658"/>
                    <a:pt x="120532" y="511658"/>
                    <a:pt x="120532" y="511658"/>
                  </a:cubicBezTo>
                  <a:cubicBezTo>
                    <a:pt x="117536" y="522287"/>
                    <a:pt x="117536" y="522287"/>
                    <a:pt x="117536" y="522287"/>
                  </a:cubicBezTo>
                  <a:cubicBezTo>
                    <a:pt x="60626" y="496473"/>
                    <a:pt x="60626" y="496473"/>
                    <a:pt x="60626" y="496473"/>
                  </a:cubicBezTo>
                  <a:cubicBezTo>
                    <a:pt x="72607" y="469140"/>
                    <a:pt x="72607" y="469140"/>
                    <a:pt x="72607" y="469140"/>
                  </a:cubicBezTo>
                  <a:cubicBezTo>
                    <a:pt x="75602" y="463066"/>
                    <a:pt x="79346" y="458890"/>
                    <a:pt x="83652" y="456803"/>
                  </a:cubicBezTo>
                  <a:close/>
                  <a:moveTo>
                    <a:pt x="1517738" y="436562"/>
                  </a:moveTo>
                  <a:cubicBezTo>
                    <a:pt x="1522226" y="445492"/>
                    <a:pt x="1522226" y="445492"/>
                    <a:pt x="1522226" y="445492"/>
                  </a:cubicBezTo>
                  <a:cubicBezTo>
                    <a:pt x="1511755" y="463351"/>
                    <a:pt x="1504275" y="476746"/>
                    <a:pt x="1499787" y="484187"/>
                  </a:cubicBezTo>
                  <a:cubicBezTo>
                    <a:pt x="1496795" y="488652"/>
                    <a:pt x="1495299" y="491629"/>
                    <a:pt x="1492308" y="494605"/>
                  </a:cubicBezTo>
                  <a:cubicBezTo>
                    <a:pt x="1495299" y="493117"/>
                    <a:pt x="1498291" y="490140"/>
                    <a:pt x="1501283" y="488652"/>
                  </a:cubicBezTo>
                  <a:cubicBezTo>
                    <a:pt x="1535689" y="473769"/>
                    <a:pt x="1535689" y="473769"/>
                    <a:pt x="1535689" y="473769"/>
                  </a:cubicBezTo>
                  <a:cubicBezTo>
                    <a:pt x="1540177" y="481211"/>
                    <a:pt x="1540177" y="481211"/>
                    <a:pt x="1540177" y="481211"/>
                  </a:cubicBezTo>
                  <a:cubicBezTo>
                    <a:pt x="1484828" y="508000"/>
                    <a:pt x="1484828" y="508000"/>
                    <a:pt x="1484828" y="508000"/>
                  </a:cubicBezTo>
                  <a:cubicBezTo>
                    <a:pt x="1480340" y="499070"/>
                    <a:pt x="1480340" y="499070"/>
                    <a:pt x="1480340" y="499070"/>
                  </a:cubicBezTo>
                  <a:cubicBezTo>
                    <a:pt x="1490812" y="481211"/>
                    <a:pt x="1498291" y="467816"/>
                    <a:pt x="1504275" y="458886"/>
                  </a:cubicBezTo>
                  <a:cubicBezTo>
                    <a:pt x="1505771" y="455910"/>
                    <a:pt x="1508763" y="452933"/>
                    <a:pt x="1510259" y="449956"/>
                  </a:cubicBezTo>
                  <a:cubicBezTo>
                    <a:pt x="1507267" y="451445"/>
                    <a:pt x="1504275" y="452933"/>
                    <a:pt x="1499787" y="455910"/>
                  </a:cubicBezTo>
                  <a:cubicBezTo>
                    <a:pt x="1466877" y="470793"/>
                    <a:pt x="1466877" y="470793"/>
                    <a:pt x="1466877" y="470793"/>
                  </a:cubicBezTo>
                  <a:cubicBezTo>
                    <a:pt x="1462389" y="461863"/>
                    <a:pt x="1462389" y="461863"/>
                    <a:pt x="1462389" y="461863"/>
                  </a:cubicBezTo>
                  <a:cubicBezTo>
                    <a:pt x="1517738" y="436562"/>
                    <a:pt x="1517738" y="436562"/>
                    <a:pt x="1517738" y="436562"/>
                  </a:cubicBezTo>
                  <a:close/>
                  <a:moveTo>
                    <a:pt x="126660" y="401486"/>
                  </a:moveTo>
                  <a:cubicBezTo>
                    <a:pt x="123687" y="412069"/>
                    <a:pt x="123687" y="412069"/>
                    <a:pt x="123687" y="412069"/>
                  </a:cubicBezTo>
                  <a:cubicBezTo>
                    <a:pt x="116256" y="410557"/>
                    <a:pt x="111798" y="412069"/>
                    <a:pt x="107339" y="418117"/>
                  </a:cubicBezTo>
                  <a:cubicBezTo>
                    <a:pt x="104367" y="425676"/>
                    <a:pt x="104367" y="430212"/>
                    <a:pt x="108826" y="433236"/>
                  </a:cubicBezTo>
                  <a:cubicBezTo>
                    <a:pt x="111798" y="436259"/>
                    <a:pt x="116256" y="433236"/>
                    <a:pt x="123687" y="425676"/>
                  </a:cubicBezTo>
                  <a:cubicBezTo>
                    <a:pt x="134090" y="412069"/>
                    <a:pt x="143007" y="409045"/>
                    <a:pt x="151925" y="413581"/>
                  </a:cubicBezTo>
                  <a:cubicBezTo>
                    <a:pt x="162328" y="419629"/>
                    <a:pt x="163814" y="430212"/>
                    <a:pt x="156383" y="443819"/>
                  </a:cubicBezTo>
                  <a:cubicBezTo>
                    <a:pt x="148952" y="457426"/>
                    <a:pt x="138549" y="461962"/>
                    <a:pt x="126660" y="458938"/>
                  </a:cubicBezTo>
                  <a:cubicBezTo>
                    <a:pt x="128146" y="448355"/>
                    <a:pt x="128146" y="448355"/>
                    <a:pt x="128146" y="448355"/>
                  </a:cubicBezTo>
                  <a:cubicBezTo>
                    <a:pt x="137063" y="451379"/>
                    <a:pt x="143007" y="448355"/>
                    <a:pt x="147466" y="439283"/>
                  </a:cubicBezTo>
                  <a:cubicBezTo>
                    <a:pt x="151925" y="431724"/>
                    <a:pt x="151925" y="425676"/>
                    <a:pt x="147466" y="422652"/>
                  </a:cubicBezTo>
                  <a:cubicBezTo>
                    <a:pt x="143007" y="419629"/>
                    <a:pt x="138549" y="422652"/>
                    <a:pt x="131118" y="431724"/>
                  </a:cubicBezTo>
                  <a:cubicBezTo>
                    <a:pt x="120715" y="443819"/>
                    <a:pt x="111798" y="448355"/>
                    <a:pt x="104367" y="443819"/>
                  </a:cubicBezTo>
                  <a:cubicBezTo>
                    <a:pt x="93964" y="437771"/>
                    <a:pt x="93964" y="427188"/>
                    <a:pt x="99909" y="415093"/>
                  </a:cubicBezTo>
                  <a:cubicBezTo>
                    <a:pt x="107339" y="402998"/>
                    <a:pt x="116256" y="398462"/>
                    <a:pt x="126660" y="401486"/>
                  </a:cubicBezTo>
                  <a:close/>
                  <a:moveTo>
                    <a:pt x="1476230" y="392522"/>
                  </a:moveTo>
                  <a:cubicBezTo>
                    <a:pt x="1471393" y="391592"/>
                    <a:pt x="1465812" y="392708"/>
                    <a:pt x="1459115" y="395684"/>
                  </a:cubicBezTo>
                  <a:cubicBezTo>
                    <a:pt x="1447209" y="403126"/>
                    <a:pt x="1444232" y="413544"/>
                    <a:pt x="1448697" y="423962"/>
                  </a:cubicBezTo>
                  <a:cubicBezTo>
                    <a:pt x="1456139" y="435868"/>
                    <a:pt x="1466557" y="437357"/>
                    <a:pt x="1479951" y="429915"/>
                  </a:cubicBezTo>
                  <a:cubicBezTo>
                    <a:pt x="1491858" y="422474"/>
                    <a:pt x="1494834" y="412056"/>
                    <a:pt x="1488881" y="401638"/>
                  </a:cubicBezTo>
                  <a:cubicBezTo>
                    <a:pt x="1485160" y="396429"/>
                    <a:pt x="1481067" y="393452"/>
                    <a:pt x="1476230" y="392522"/>
                  </a:cubicBezTo>
                  <a:close/>
                  <a:moveTo>
                    <a:pt x="1478277" y="382476"/>
                  </a:moveTo>
                  <a:cubicBezTo>
                    <a:pt x="1485160" y="384150"/>
                    <a:pt x="1491113" y="388987"/>
                    <a:pt x="1496322" y="397173"/>
                  </a:cubicBezTo>
                  <a:cubicBezTo>
                    <a:pt x="1505252" y="413544"/>
                    <a:pt x="1502276" y="426938"/>
                    <a:pt x="1484416" y="438845"/>
                  </a:cubicBezTo>
                  <a:cubicBezTo>
                    <a:pt x="1466557" y="449263"/>
                    <a:pt x="1453162" y="444798"/>
                    <a:pt x="1442744" y="428427"/>
                  </a:cubicBezTo>
                  <a:cubicBezTo>
                    <a:pt x="1433814" y="412056"/>
                    <a:pt x="1436791" y="397173"/>
                    <a:pt x="1454650" y="386755"/>
                  </a:cubicBezTo>
                  <a:cubicBezTo>
                    <a:pt x="1463580" y="382290"/>
                    <a:pt x="1471393" y="380801"/>
                    <a:pt x="1478277" y="382476"/>
                  </a:cubicBezTo>
                  <a:close/>
                  <a:moveTo>
                    <a:pt x="127301" y="371475"/>
                  </a:moveTo>
                  <a:lnTo>
                    <a:pt x="178101" y="404813"/>
                  </a:lnTo>
                  <a:lnTo>
                    <a:pt x="173338" y="414338"/>
                  </a:lnTo>
                  <a:lnTo>
                    <a:pt x="120951" y="381000"/>
                  </a:lnTo>
                  <a:close/>
                  <a:moveTo>
                    <a:pt x="1440291" y="330913"/>
                  </a:moveTo>
                  <a:cubicBezTo>
                    <a:pt x="1405969" y="356248"/>
                    <a:pt x="1405969" y="356248"/>
                    <a:pt x="1405969" y="356248"/>
                  </a:cubicBezTo>
                  <a:cubicBezTo>
                    <a:pt x="1411938" y="366680"/>
                    <a:pt x="1411938" y="366680"/>
                    <a:pt x="1411938" y="366680"/>
                  </a:cubicBezTo>
                  <a:cubicBezTo>
                    <a:pt x="1420892" y="377112"/>
                    <a:pt x="1429846" y="378602"/>
                    <a:pt x="1441784" y="369661"/>
                  </a:cubicBezTo>
                  <a:cubicBezTo>
                    <a:pt x="1453722" y="362209"/>
                    <a:pt x="1455214" y="351777"/>
                    <a:pt x="1447753" y="341345"/>
                  </a:cubicBezTo>
                  <a:cubicBezTo>
                    <a:pt x="1440291" y="330913"/>
                    <a:pt x="1440291" y="330913"/>
                    <a:pt x="1440291" y="330913"/>
                  </a:cubicBezTo>
                  <a:close/>
                  <a:moveTo>
                    <a:pt x="160639" y="320675"/>
                  </a:moveTo>
                  <a:lnTo>
                    <a:pt x="168577" y="325437"/>
                  </a:lnTo>
                  <a:lnTo>
                    <a:pt x="157464" y="342900"/>
                  </a:lnTo>
                  <a:lnTo>
                    <a:pt x="200327" y="373063"/>
                  </a:lnTo>
                  <a:lnTo>
                    <a:pt x="193977" y="382588"/>
                  </a:lnTo>
                  <a:lnTo>
                    <a:pt x="151114" y="350838"/>
                  </a:lnTo>
                  <a:lnTo>
                    <a:pt x="138414" y="368300"/>
                  </a:lnTo>
                  <a:lnTo>
                    <a:pt x="132064" y="361950"/>
                  </a:lnTo>
                  <a:close/>
                  <a:moveTo>
                    <a:pt x="1441784" y="317500"/>
                  </a:moveTo>
                  <a:cubicBezTo>
                    <a:pt x="1455214" y="336874"/>
                    <a:pt x="1455214" y="336874"/>
                    <a:pt x="1455214" y="336874"/>
                  </a:cubicBezTo>
                  <a:cubicBezTo>
                    <a:pt x="1467152" y="353267"/>
                    <a:pt x="1464168" y="366680"/>
                    <a:pt x="1447753" y="378602"/>
                  </a:cubicBezTo>
                  <a:cubicBezTo>
                    <a:pt x="1431338" y="390525"/>
                    <a:pt x="1417908" y="389035"/>
                    <a:pt x="1405969" y="371151"/>
                  </a:cubicBezTo>
                  <a:cubicBezTo>
                    <a:pt x="1392539" y="353267"/>
                    <a:pt x="1392539" y="353267"/>
                    <a:pt x="1392539" y="353267"/>
                  </a:cubicBezTo>
                  <a:cubicBezTo>
                    <a:pt x="1441784" y="317500"/>
                    <a:pt x="1441784" y="317500"/>
                    <a:pt x="1441784" y="317500"/>
                  </a:cubicBezTo>
                  <a:close/>
                  <a:moveTo>
                    <a:pt x="203333" y="268287"/>
                  </a:moveTo>
                  <a:cubicBezTo>
                    <a:pt x="215492" y="312279"/>
                    <a:pt x="215492" y="312279"/>
                    <a:pt x="215492" y="312279"/>
                  </a:cubicBezTo>
                  <a:cubicBezTo>
                    <a:pt x="235252" y="328965"/>
                    <a:pt x="235252" y="328965"/>
                    <a:pt x="235252" y="328965"/>
                  </a:cubicBezTo>
                  <a:cubicBezTo>
                    <a:pt x="229172" y="336550"/>
                    <a:pt x="229172" y="336550"/>
                    <a:pt x="229172" y="336550"/>
                  </a:cubicBezTo>
                  <a:cubicBezTo>
                    <a:pt x="209413" y="319863"/>
                    <a:pt x="209413" y="319863"/>
                    <a:pt x="209413" y="319863"/>
                  </a:cubicBezTo>
                  <a:cubicBezTo>
                    <a:pt x="163814" y="315312"/>
                    <a:pt x="163814" y="315312"/>
                    <a:pt x="163814" y="315312"/>
                  </a:cubicBezTo>
                  <a:cubicBezTo>
                    <a:pt x="171414" y="307728"/>
                    <a:pt x="171414" y="307728"/>
                    <a:pt x="171414" y="307728"/>
                  </a:cubicBezTo>
                  <a:cubicBezTo>
                    <a:pt x="203333" y="310762"/>
                    <a:pt x="203333" y="310762"/>
                    <a:pt x="203333" y="310762"/>
                  </a:cubicBezTo>
                  <a:cubicBezTo>
                    <a:pt x="203333" y="310762"/>
                    <a:pt x="204853" y="310762"/>
                    <a:pt x="206373" y="310762"/>
                  </a:cubicBezTo>
                  <a:cubicBezTo>
                    <a:pt x="206373" y="310762"/>
                    <a:pt x="204853" y="310762"/>
                    <a:pt x="204853" y="309245"/>
                  </a:cubicBezTo>
                  <a:cubicBezTo>
                    <a:pt x="204853" y="307728"/>
                    <a:pt x="201813" y="297109"/>
                    <a:pt x="195733" y="278906"/>
                  </a:cubicBezTo>
                  <a:close/>
                  <a:moveTo>
                    <a:pt x="1374878" y="244340"/>
                  </a:moveTo>
                  <a:cubicBezTo>
                    <a:pt x="1379619" y="245100"/>
                    <a:pt x="1384549" y="248140"/>
                    <a:pt x="1389858" y="253460"/>
                  </a:cubicBezTo>
                  <a:cubicBezTo>
                    <a:pt x="1398960" y="264099"/>
                    <a:pt x="1400477" y="273219"/>
                    <a:pt x="1394409" y="283859"/>
                  </a:cubicBezTo>
                  <a:cubicBezTo>
                    <a:pt x="1385307" y="277779"/>
                    <a:pt x="1385307" y="277779"/>
                    <a:pt x="1385307" y="277779"/>
                  </a:cubicBezTo>
                  <a:cubicBezTo>
                    <a:pt x="1389858" y="271699"/>
                    <a:pt x="1388341" y="265619"/>
                    <a:pt x="1383790" y="259539"/>
                  </a:cubicBezTo>
                  <a:cubicBezTo>
                    <a:pt x="1377723" y="253460"/>
                    <a:pt x="1373172" y="253460"/>
                    <a:pt x="1368621" y="256499"/>
                  </a:cubicBezTo>
                  <a:cubicBezTo>
                    <a:pt x="1365587" y="258019"/>
                    <a:pt x="1365587" y="264099"/>
                    <a:pt x="1371655" y="273219"/>
                  </a:cubicBezTo>
                  <a:cubicBezTo>
                    <a:pt x="1380756" y="286899"/>
                    <a:pt x="1382273" y="297538"/>
                    <a:pt x="1374689" y="305138"/>
                  </a:cubicBezTo>
                  <a:cubicBezTo>
                    <a:pt x="1365587" y="312738"/>
                    <a:pt x="1354968" y="309698"/>
                    <a:pt x="1344350" y="299058"/>
                  </a:cubicBezTo>
                  <a:cubicBezTo>
                    <a:pt x="1333731" y="288419"/>
                    <a:pt x="1332214" y="277779"/>
                    <a:pt x="1339799" y="265619"/>
                  </a:cubicBezTo>
                  <a:cubicBezTo>
                    <a:pt x="1348900" y="271699"/>
                    <a:pt x="1348900" y="271699"/>
                    <a:pt x="1348900" y="271699"/>
                  </a:cubicBezTo>
                  <a:cubicBezTo>
                    <a:pt x="1342833" y="277779"/>
                    <a:pt x="1342833" y="285379"/>
                    <a:pt x="1350417" y="292978"/>
                  </a:cubicBezTo>
                  <a:cubicBezTo>
                    <a:pt x="1358002" y="299058"/>
                    <a:pt x="1362553" y="300578"/>
                    <a:pt x="1367104" y="296018"/>
                  </a:cubicBezTo>
                  <a:cubicBezTo>
                    <a:pt x="1371655" y="294498"/>
                    <a:pt x="1370138" y="288419"/>
                    <a:pt x="1364070" y="277779"/>
                  </a:cubicBezTo>
                  <a:cubicBezTo>
                    <a:pt x="1354968" y="264099"/>
                    <a:pt x="1354968" y="253460"/>
                    <a:pt x="1361036" y="248900"/>
                  </a:cubicBezTo>
                  <a:cubicBezTo>
                    <a:pt x="1365587" y="245100"/>
                    <a:pt x="1370138" y="243580"/>
                    <a:pt x="1374878" y="244340"/>
                  </a:cubicBezTo>
                  <a:close/>
                  <a:moveTo>
                    <a:pt x="282133" y="213215"/>
                  </a:moveTo>
                  <a:cubicBezTo>
                    <a:pt x="277303" y="212657"/>
                    <a:pt x="272473" y="214144"/>
                    <a:pt x="267271" y="217859"/>
                  </a:cubicBezTo>
                  <a:cubicBezTo>
                    <a:pt x="258354" y="226776"/>
                    <a:pt x="259840" y="237179"/>
                    <a:pt x="268757" y="247582"/>
                  </a:cubicBezTo>
                  <a:cubicBezTo>
                    <a:pt x="277674" y="257986"/>
                    <a:pt x="288077" y="259472"/>
                    <a:pt x="298481" y="252041"/>
                  </a:cubicBezTo>
                  <a:cubicBezTo>
                    <a:pt x="307398" y="243124"/>
                    <a:pt x="307398" y="232721"/>
                    <a:pt x="296994" y="220831"/>
                  </a:cubicBezTo>
                  <a:cubicBezTo>
                    <a:pt x="291793" y="216373"/>
                    <a:pt x="286963" y="213772"/>
                    <a:pt x="282133" y="213215"/>
                  </a:cubicBezTo>
                  <a:close/>
                  <a:moveTo>
                    <a:pt x="283433" y="202997"/>
                  </a:moveTo>
                  <a:cubicBezTo>
                    <a:pt x="290678" y="203369"/>
                    <a:pt x="297738" y="206713"/>
                    <a:pt x="304425" y="213400"/>
                  </a:cubicBezTo>
                  <a:cubicBezTo>
                    <a:pt x="317801" y="229748"/>
                    <a:pt x="317801" y="244610"/>
                    <a:pt x="304425" y="257986"/>
                  </a:cubicBezTo>
                  <a:cubicBezTo>
                    <a:pt x="289564" y="269875"/>
                    <a:pt x="274702" y="269875"/>
                    <a:pt x="259840" y="255013"/>
                  </a:cubicBezTo>
                  <a:cubicBezTo>
                    <a:pt x="247951" y="240151"/>
                    <a:pt x="247951" y="225290"/>
                    <a:pt x="261326" y="210428"/>
                  </a:cubicBezTo>
                  <a:cubicBezTo>
                    <a:pt x="268757" y="205227"/>
                    <a:pt x="276188" y="202626"/>
                    <a:pt x="283433" y="202997"/>
                  </a:cubicBezTo>
                  <a:close/>
                  <a:moveTo>
                    <a:pt x="1323379" y="202524"/>
                  </a:moveTo>
                  <a:cubicBezTo>
                    <a:pt x="1330428" y="201781"/>
                    <a:pt x="1337477" y="204382"/>
                    <a:pt x="1344155" y="210326"/>
                  </a:cubicBezTo>
                  <a:cubicBezTo>
                    <a:pt x="1353059" y="219243"/>
                    <a:pt x="1356027" y="228160"/>
                    <a:pt x="1351575" y="241536"/>
                  </a:cubicBezTo>
                  <a:cubicBezTo>
                    <a:pt x="1341187" y="235591"/>
                    <a:pt x="1341187" y="235591"/>
                    <a:pt x="1341187" y="235591"/>
                  </a:cubicBezTo>
                  <a:cubicBezTo>
                    <a:pt x="1344155" y="228160"/>
                    <a:pt x="1344155" y="222216"/>
                    <a:pt x="1338219" y="216271"/>
                  </a:cubicBezTo>
                  <a:cubicBezTo>
                    <a:pt x="1329315" y="208840"/>
                    <a:pt x="1320411" y="210326"/>
                    <a:pt x="1310024" y="220729"/>
                  </a:cubicBezTo>
                  <a:cubicBezTo>
                    <a:pt x="1299636" y="232619"/>
                    <a:pt x="1299636" y="241536"/>
                    <a:pt x="1307056" y="250453"/>
                  </a:cubicBezTo>
                  <a:cubicBezTo>
                    <a:pt x="1314475" y="256398"/>
                    <a:pt x="1321895" y="256398"/>
                    <a:pt x="1329315" y="250453"/>
                  </a:cubicBezTo>
                  <a:cubicBezTo>
                    <a:pt x="1336735" y="259370"/>
                    <a:pt x="1336735" y="259370"/>
                    <a:pt x="1336735" y="259370"/>
                  </a:cubicBezTo>
                  <a:cubicBezTo>
                    <a:pt x="1324863" y="268287"/>
                    <a:pt x="1312992" y="266801"/>
                    <a:pt x="1302604" y="256398"/>
                  </a:cubicBezTo>
                  <a:cubicBezTo>
                    <a:pt x="1289248" y="243022"/>
                    <a:pt x="1287764" y="229646"/>
                    <a:pt x="1302604" y="214785"/>
                  </a:cubicBezTo>
                  <a:cubicBezTo>
                    <a:pt x="1309281" y="207354"/>
                    <a:pt x="1316330" y="203267"/>
                    <a:pt x="1323379" y="202524"/>
                  </a:cubicBezTo>
                  <a:close/>
                  <a:moveTo>
                    <a:pt x="1303638" y="174625"/>
                  </a:moveTo>
                  <a:lnTo>
                    <a:pt x="1311576" y="182562"/>
                  </a:lnTo>
                  <a:lnTo>
                    <a:pt x="1271888" y="230188"/>
                  </a:lnTo>
                  <a:lnTo>
                    <a:pt x="1263951" y="223838"/>
                  </a:lnTo>
                  <a:close/>
                  <a:moveTo>
                    <a:pt x="330501" y="155575"/>
                  </a:moveTo>
                  <a:lnTo>
                    <a:pt x="335264" y="161925"/>
                  </a:lnTo>
                  <a:lnTo>
                    <a:pt x="308276" y="182562"/>
                  </a:lnTo>
                  <a:lnTo>
                    <a:pt x="317801" y="196850"/>
                  </a:lnTo>
                  <a:lnTo>
                    <a:pt x="341614" y="177800"/>
                  </a:lnTo>
                  <a:lnTo>
                    <a:pt x="347964" y="185737"/>
                  </a:lnTo>
                  <a:lnTo>
                    <a:pt x="324151" y="203200"/>
                  </a:lnTo>
                  <a:lnTo>
                    <a:pt x="340026" y="225425"/>
                  </a:lnTo>
                  <a:lnTo>
                    <a:pt x="333676" y="231775"/>
                  </a:lnTo>
                  <a:lnTo>
                    <a:pt x="295576" y="182562"/>
                  </a:lnTo>
                  <a:close/>
                  <a:moveTo>
                    <a:pt x="1239805" y="128587"/>
                  </a:moveTo>
                  <a:cubicBezTo>
                    <a:pt x="1250332" y="136114"/>
                    <a:pt x="1250332" y="136114"/>
                    <a:pt x="1250332" y="136114"/>
                  </a:cubicBezTo>
                  <a:cubicBezTo>
                    <a:pt x="1239805" y="179770"/>
                    <a:pt x="1239805" y="179770"/>
                    <a:pt x="1239805" y="179770"/>
                  </a:cubicBezTo>
                  <a:cubicBezTo>
                    <a:pt x="1239805" y="181276"/>
                    <a:pt x="1238301" y="182781"/>
                    <a:pt x="1238301" y="185792"/>
                  </a:cubicBezTo>
                  <a:cubicBezTo>
                    <a:pt x="1238301" y="185792"/>
                    <a:pt x="1236797" y="187297"/>
                    <a:pt x="1236797" y="187297"/>
                  </a:cubicBezTo>
                  <a:cubicBezTo>
                    <a:pt x="1239805" y="185792"/>
                    <a:pt x="1241309" y="184287"/>
                    <a:pt x="1244317" y="182781"/>
                  </a:cubicBezTo>
                  <a:lnTo>
                    <a:pt x="1280411" y="158695"/>
                  </a:lnTo>
                  <a:cubicBezTo>
                    <a:pt x="1290939" y="164716"/>
                    <a:pt x="1290939" y="164716"/>
                    <a:pt x="1290939" y="164716"/>
                  </a:cubicBezTo>
                  <a:cubicBezTo>
                    <a:pt x="1256348" y="215900"/>
                    <a:pt x="1256348" y="215900"/>
                    <a:pt x="1256348" y="215900"/>
                  </a:cubicBezTo>
                  <a:cubicBezTo>
                    <a:pt x="1247324" y="209878"/>
                    <a:pt x="1247324" y="209878"/>
                    <a:pt x="1247324" y="209878"/>
                  </a:cubicBezTo>
                  <a:cubicBezTo>
                    <a:pt x="1268380" y="179770"/>
                    <a:pt x="1268380" y="179770"/>
                    <a:pt x="1268380" y="179770"/>
                  </a:cubicBezTo>
                  <a:cubicBezTo>
                    <a:pt x="1271388" y="178265"/>
                    <a:pt x="1272892" y="173749"/>
                    <a:pt x="1277403" y="169233"/>
                  </a:cubicBezTo>
                  <a:cubicBezTo>
                    <a:pt x="1274395" y="172243"/>
                    <a:pt x="1271388" y="173749"/>
                    <a:pt x="1268380" y="176760"/>
                  </a:cubicBezTo>
                  <a:cubicBezTo>
                    <a:pt x="1233789" y="199341"/>
                    <a:pt x="1233789" y="199341"/>
                    <a:pt x="1233789" y="199341"/>
                  </a:cubicBezTo>
                  <a:cubicBezTo>
                    <a:pt x="1227773" y="194824"/>
                    <a:pt x="1227773" y="194824"/>
                    <a:pt x="1227773" y="194824"/>
                  </a:cubicBezTo>
                  <a:cubicBezTo>
                    <a:pt x="1236797" y="154179"/>
                    <a:pt x="1236797" y="154179"/>
                    <a:pt x="1236797" y="154179"/>
                  </a:cubicBezTo>
                  <a:cubicBezTo>
                    <a:pt x="1238301" y="151168"/>
                    <a:pt x="1239805" y="146652"/>
                    <a:pt x="1241309" y="143641"/>
                  </a:cubicBezTo>
                  <a:cubicBezTo>
                    <a:pt x="1239805" y="143641"/>
                    <a:pt x="1239805" y="143641"/>
                    <a:pt x="1239805" y="143641"/>
                  </a:cubicBezTo>
                  <a:cubicBezTo>
                    <a:pt x="1238301" y="148157"/>
                    <a:pt x="1235293" y="151168"/>
                    <a:pt x="1233789" y="155684"/>
                  </a:cubicBezTo>
                  <a:cubicBezTo>
                    <a:pt x="1212734" y="184287"/>
                    <a:pt x="1212734" y="184287"/>
                    <a:pt x="1212734" y="184287"/>
                  </a:cubicBezTo>
                  <a:cubicBezTo>
                    <a:pt x="1205214" y="179770"/>
                    <a:pt x="1205214" y="179770"/>
                    <a:pt x="1205214" y="179770"/>
                  </a:cubicBezTo>
                  <a:cubicBezTo>
                    <a:pt x="1239805" y="128587"/>
                    <a:pt x="1239805" y="128587"/>
                    <a:pt x="1239805" y="128587"/>
                  </a:cubicBezTo>
                  <a:close/>
                  <a:moveTo>
                    <a:pt x="1180620" y="112064"/>
                  </a:moveTo>
                  <a:cubicBezTo>
                    <a:pt x="1175870" y="113967"/>
                    <a:pt x="1171690" y="118155"/>
                    <a:pt x="1167890" y="124246"/>
                  </a:cubicBezTo>
                  <a:cubicBezTo>
                    <a:pt x="1160291" y="136427"/>
                    <a:pt x="1161811" y="147086"/>
                    <a:pt x="1172450" y="153177"/>
                  </a:cubicBezTo>
                  <a:cubicBezTo>
                    <a:pt x="1184610" y="159268"/>
                    <a:pt x="1195250" y="156223"/>
                    <a:pt x="1202849" y="144041"/>
                  </a:cubicBezTo>
                  <a:cubicBezTo>
                    <a:pt x="1208929" y="130337"/>
                    <a:pt x="1207409" y="121200"/>
                    <a:pt x="1196770" y="113587"/>
                  </a:cubicBezTo>
                  <a:cubicBezTo>
                    <a:pt x="1190690" y="110541"/>
                    <a:pt x="1185370" y="110161"/>
                    <a:pt x="1180620" y="112064"/>
                  </a:cubicBezTo>
                  <a:close/>
                  <a:moveTo>
                    <a:pt x="1177200" y="102357"/>
                  </a:moveTo>
                  <a:cubicBezTo>
                    <a:pt x="1184230" y="100263"/>
                    <a:pt x="1192210" y="101405"/>
                    <a:pt x="1201329" y="105973"/>
                  </a:cubicBezTo>
                  <a:cubicBezTo>
                    <a:pt x="1218049" y="116632"/>
                    <a:pt x="1221089" y="130337"/>
                    <a:pt x="1211969" y="148609"/>
                  </a:cubicBezTo>
                  <a:cubicBezTo>
                    <a:pt x="1201329" y="166882"/>
                    <a:pt x="1187650" y="171450"/>
                    <a:pt x="1169410" y="160791"/>
                  </a:cubicBezTo>
                  <a:cubicBezTo>
                    <a:pt x="1152691" y="150132"/>
                    <a:pt x="1149651" y="136427"/>
                    <a:pt x="1158771" y="118155"/>
                  </a:cubicBezTo>
                  <a:cubicBezTo>
                    <a:pt x="1164091" y="109780"/>
                    <a:pt x="1170170" y="104451"/>
                    <a:pt x="1177200" y="102357"/>
                  </a:cubicBezTo>
                  <a:close/>
                  <a:moveTo>
                    <a:pt x="416227" y="101600"/>
                  </a:moveTo>
                  <a:lnTo>
                    <a:pt x="420989" y="109537"/>
                  </a:lnTo>
                  <a:lnTo>
                    <a:pt x="390827" y="125413"/>
                  </a:lnTo>
                  <a:lnTo>
                    <a:pt x="398764" y="141288"/>
                  </a:lnTo>
                  <a:lnTo>
                    <a:pt x="424164" y="125413"/>
                  </a:lnTo>
                  <a:lnTo>
                    <a:pt x="428927" y="133350"/>
                  </a:lnTo>
                  <a:lnTo>
                    <a:pt x="403527" y="147638"/>
                  </a:lnTo>
                  <a:lnTo>
                    <a:pt x="417814" y="173038"/>
                  </a:lnTo>
                  <a:lnTo>
                    <a:pt x="408289" y="176213"/>
                  </a:lnTo>
                  <a:lnTo>
                    <a:pt x="376539" y="123825"/>
                  </a:lnTo>
                  <a:close/>
                  <a:moveTo>
                    <a:pt x="436864" y="90487"/>
                  </a:moveTo>
                  <a:lnTo>
                    <a:pt x="465439" y="144462"/>
                  </a:lnTo>
                  <a:lnTo>
                    <a:pt x="455914" y="149225"/>
                  </a:lnTo>
                  <a:lnTo>
                    <a:pt x="427339" y="95249"/>
                  </a:lnTo>
                  <a:close/>
                  <a:moveTo>
                    <a:pt x="1113602" y="63500"/>
                  </a:moveTo>
                  <a:cubicBezTo>
                    <a:pt x="1124251" y="68076"/>
                    <a:pt x="1124251" y="68076"/>
                    <a:pt x="1124251" y="68076"/>
                  </a:cubicBezTo>
                  <a:cubicBezTo>
                    <a:pt x="1127294" y="89429"/>
                    <a:pt x="1130337" y="104682"/>
                    <a:pt x="1131858" y="113833"/>
                  </a:cubicBezTo>
                  <a:cubicBezTo>
                    <a:pt x="1131858" y="118409"/>
                    <a:pt x="1131858" y="121460"/>
                    <a:pt x="1131858" y="126035"/>
                  </a:cubicBezTo>
                  <a:cubicBezTo>
                    <a:pt x="1133379" y="122985"/>
                    <a:pt x="1134901" y="118409"/>
                    <a:pt x="1136422" y="115359"/>
                  </a:cubicBezTo>
                  <a:cubicBezTo>
                    <a:pt x="1151636" y="80278"/>
                    <a:pt x="1151636" y="80278"/>
                    <a:pt x="1151636" y="80278"/>
                  </a:cubicBezTo>
                  <a:cubicBezTo>
                    <a:pt x="1160764" y="84853"/>
                    <a:pt x="1160764" y="84853"/>
                    <a:pt x="1160764" y="84853"/>
                  </a:cubicBezTo>
                  <a:cubicBezTo>
                    <a:pt x="1134901" y="141288"/>
                    <a:pt x="1134901" y="141288"/>
                    <a:pt x="1134901" y="141288"/>
                  </a:cubicBezTo>
                  <a:cubicBezTo>
                    <a:pt x="1125773" y="136712"/>
                    <a:pt x="1125773" y="136712"/>
                    <a:pt x="1125773" y="136712"/>
                  </a:cubicBezTo>
                  <a:cubicBezTo>
                    <a:pt x="1122730" y="116884"/>
                    <a:pt x="1119687" y="100106"/>
                    <a:pt x="1118166" y="90954"/>
                  </a:cubicBezTo>
                  <a:cubicBezTo>
                    <a:pt x="1118166" y="86379"/>
                    <a:pt x="1118166" y="81803"/>
                    <a:pt x="1118166" y="78752"/>
                  </a:cubicBezTo>
                  <a:cubicBezTo>
                    <a:pt x="1116645" y="78752"/>
                    <a:pt x="1116645" y="78752"/>
                    <a:pt x="1116645" y="78752"/>
                  </a:cubicBezTo>
                  <a:cubicBezTo>
                    <a:pt x="1116645" y="81803"/>
                    <a:pt x="1115123" y="86379"/>
                    <a:pt x="1113602" y="89429"/>
                  </a:cubicBezTo>
                  <a:cubicBezTo>
                    <a:pt x="1096867" y="124510"/>
                    <a:pt x="1096867" y="124510"/>
                    <a:pt x="1096867" y="124510"/>
                  </a:cubicBezTo>
                  <a:cubicBezTo>
                    <a:pt x="1087739" y="119934"/>
                    <a:pt x="1087739" y="119934"/>
                    <a:pt x="1087739" y="119934"/>
                  </a:cubicBezTo>
                  <a:cubicBezTo>
                    <a:pt x="1113602" y="63500"/>
                    <a:pt x="1113602" y="63500"/>
                    <a:pt x="1113602" y="63500"/>
                  </a:cubicBezTo>
                  <a:close/>
                  <a:moveTo>
                    <a:pt x="497288" y="60325"/>
                  </a:moveTo>
                  <a:cubicBezTo>
                    <a:pt x="522589" y="118330"/>
                    <a:pt x="522589" y="118330"/>
                    <a:pt x="522589" y="118330"/>
                  </a:cubicBezTo>
                  <a:cubicBezTo>
                    <a:pt x="513659" y="122909"/>
                    <a:pt x="513659" y="122909"/>
                    <a:pt x="513659" y="122909"/>
                  </a:cubicBezTo>
                  <a:cubicBezTo>
                    <a:pt x="495800" y="110697"/>
                    <a:pt x="482405" y="103065"/>
                    <a:pt x="474964" y="96959"/>
                  </a:cubicBezTo>
                  <a:cubicBezTo>
                    <a:pt x="470499" y="95433"/>
                    <a:pt x="467522" y="92380"/>
                    <a:pt x="464545" y="89327"/>
                  </a:cubicBezTo>
                  <a:cubicBezTo>
                    <a:pt x="466034" y="92380"/>
                    <a:pt x="469010" y="96959"/>
                    <a:pt x="470499" y="101539"/>
                  </a:cubicBezTo>
                  <a:cubicBezTo>
                    <a:pt x="485382" y="135121"/>
                    <a:pt x="485382" y="135121"/>
                    <a:pt x="485382" y="135121"/>
                  </a:cubicBezTo>
                  <a:cubicBezTo>
                    <a:pt x="476452" y="139700"/>
                    <a:pt x="476452" y="139700"/>
                    <a:pt x="476452" y="139700"/>
                  </a:cubicBezTo>
                  <a:cubicBezTo>
                    <a:pt x="451151" y="81695"/>
                    <a:pt x="451151" y="81695"/>
                    <a:pt x="451151" y="81695"/>
                  </a:cubicBezTo>
                  <a:cubicBezTo>
                    <a:pt x="461569" y="78642"/>
                    <a:pt x="461569" y="78642"/>
                    <a:pt x="461569" y="78642"/>
                  </a:cubicBezTo>
                  <a:cubicBezTo>
                    <a:pt x="477940" y="89327"/>
                    <a:pt x="491335" y="96959"/>
                    <a:pt x="500264" y="103065"/>
                  </a:cubicBezTo>
                  <a:cubicBezTo>
                    <a:pt x="503241" y="104592"/>
                    <a:pt x="506218" y="107645"/>
                    <a:pt x="509194" y="110697"/>
                  </a:cubicBezTo>
                  <a:cubicBezTo>
                    <a:pt x="507706" y="107645"/>
                    <a:pt x="506218" y="103065"/>
                    <a:pt x="504729" y="100012"/>
                  </a:cubicBezTo>
                  <a:cubicBezTo>
                    <a:pt x="488358" y="64904"/>
                    <a:pt x="488358" y="64904"/>
                    <a:pt x="488358" y="64904"/>
                  </a:cubicBezTo>
                  <a:cubicBezTo>
                    <a:pt x="497288" y="60325"/>
                    <a:pt x="497288" y="60325"/>
                    <a:pt x="497288" y="60325"/>
                  </a:cubicBezTo>
                  <a:close/>
                  <a:moveTo>
                    <a:pt x="539400" y="56440"/>
                  </a:moveTo>
                  <a:cubicBezTo>
                    <a:pt x="539400" y="59412"/>
                    <a:pt x="539400" y="60899"/>
                    <a:pt x="539400" y="62385"/>
                  </a:cubicBezTo>
                  <a:lnTo>
                    <a:pt x="539400" y="86163"/>
                  </a:lnTo>
                  <a:cubicBezTo>
                    <a:pt x="558979" y="78733"/>
                    <a:pt x="558979" y="78733"/>
                    <a:pt x="558979" y="78733"/>
                  </a:cubicBezTo>
                  <a:cubicBezTo>
                    <a:pt x="543918" y="62385"/>
                    <a:pt x="543918" y="62385"/>
                    <a:pt x="543918" y="62385"/>
                  </a:cubicBezTo>
                  <a:cubicBezTo>
                    <a:pt x="540906" y="59412"/>
                    <a:pt x="540906" y="57926"/>
                    <a:pt x="539400" y="56440"/>
                  </a:cubicBezTo>
                  <a:close/>
                  <a:moveTo>
                    <a:pt x="1070552" y="54669"/>
                  </a:moveTo>
                  <a:cubicBezTo>
                    <a:pt x="1058680" y="51693"/>
                    <a:pt x="1049777" y="57646"/>
                    <a:pt x="1043841" y="69552"/>
                  </a:cubicBezTo>
                  <a:cubicBezTo>
                    <a:pt x="1039389" y="84435"/>
                    <a:pt x="1043841" y="93365"/>
                    <a:pt x="1054229" y="97830"/>
                  </a:cubicBezTo>
                  <a:cubicBezTo>
                    <a:pt x="1067584" y="102295"/>
                    <a:pt x="1076488" y="97830"/>
                    <a:pt x="1080940" y="82947"/>
                  </a:cubicBezTo>
                  <a:cubicBezTo>
                    <a:pt x="1085392" y="69552"/>
                    <a:pt x="1080940" y="60623"/>
                    <a:pt x="1070552" y="54669"/>
                  </a:cubicBezTo>
                  <a:close/>
                  <a:moveTo>
                    <a:pt x="1073520" y="47228"/>
                  </a:moveTo>
                  <a:cubicBezTo>
                    <a:pt x="1091328" y="54669"/>
                    <a:pt x="1097264" y="68064"/>
                    <a:pt x="1091328" y="87412"/>
                  </a:cubicBezTo>
                  <a:cubicBezTo>
                    <a:pt x="1083908" y="105271"/>
                    <a:pt x="1070552" y="112713"/>
                    <a:pt x="1052745" y="106760"/>
                  </a:cubicBezTo>
                  <a:cubicBezTo>
                    <a:pt x="1034937" y="99318"/>
                    <a:pt x="1029001" y="85924"/>
                    <a:pt x="1034937" y="66576"/>
                  </a:cubicBezTo>
                  <a:cubicBezTo>
                    <a:pt x="1042357" y="48716"/>
                    <a:pt x="1055712" y="41275"/>
                    <a:pt x="1073520" y="47228"/>
                  </a:cubicBezTo>
                  <a:close/>
                  <a:moveTo>
                    <a:pt x="540906" y="46037"/>
                  </a:moveTo>
                  <a:cubicBezTo>
                    <a:pt x="586089" y="95080"/>
                    <a:pt x="586089" y="95080"/>
                    <a:pt x="586089" y="95080"/>
                  </a:cubicBezTo>
                  <a:lnTo>
                    <a:pt x="575546" y="98053"/>
                  </a:lnTo>
                  <a:cubicBezTo>
                    <a:pt x="565003" y="86163"/>
                    <a:pt x="565003" y="86163"/>
                    <a:pt x="565003" y="86163"/>
                  </a:cubicBezTo>
                  <a:cubicBezTo>
                    <a:pt x="539400" y="95080"/>
                    <a:pt x="539400" y="95080"/>
                    <a:pt x="539400" y="95080"/>
                  </a:cubicBezTo>
                  <a:cubicBezTo>
                    <a:pt x="537894" y="111428"/>
                    <a:pt x="537894" y="111428"/>
                    <a:pt x="537894" y="111428"/>
                  </a:cubicBezTo>
                  <a:cubicBezTo>
                    <a:pt x="527351" y="115887"/>
                    <a:pt x="527351" y="115887"/>
                    <a:pt x="527351" y="115887"/>
                  </a:cubicBezTo>
                  <a:cubicBezTo>
                    <a:pt x="531869" y="49009"/>
                    <a:pt x="531869" y="49009"/>
                    <a:pt x="531869" y="49009"/>
                  </a:cubicBezTo>
                  <a:cubicBezTo>
                    <a:pt x="540906" y="46037"/>
                    <a:pt x="540906" y="46037"/>
                    <a:pt x="540906" y="46037"/>
                  </a:cubicBezTo>
                  <a:close/>
                  <a:moveTo>
                    <a:pt x="826278" y="34853"/>
                  </a:moveTo>
                  <a:cubicBezTo>
                    <a:pt x="818737" y="37883"/>
                    <a:pt x="815721" y="40914"/>
                    <a:pt x="815721" y="45460"/>
                  </a:cubicBezTo>
                  <a:cubicBezTo>
                    <a:pt x="815721" y="51521"/>
                    <a:pt x="820245" y="54552"/>
                    <a:pt x="826278" y="56067"/>
                  </a:cubicBezTo>
                  <a:cubicBezTo>
                    <a:pt x="832310" y="56067"/>
                    <a:pt x="836834" y="54552"/>
                    <a:pt x="841359" y="50006"/>
                  </a:cubicBezTo>
                  <a:cubicBezTo>
                    <a:pt x="836834" y="46975"/>
                    <a:pt x="832310" y="40914"/>
                    <a:pt x="826278" y="34853"/>
                  </a:cubicBezTo>
                  <a:close/>
                  <a:moveTo>
                    <a:pt x="1009371" y="25262"/>
                  </a:moveTo>
                  <a:cubicBezTo>
                    <a:pt x="1021452" y="29817"/>
                    <a:pt x="1027492" y="37410"/>
                    <a:pt x="1029002" y="49557"/>
                  </a:cubicBezTo>
                  <a:cubicBezTo>
                    <a:pt x="1018431" y="51076"/>
                    <a:pt x="1018431" y="51076"/>
                    <a:pt x="1018431" y="51076"/>
                  </a:cubicBezTo>
                  <a:cubicBezTo>
                    <a:pt x="1016921" y="41965"/>
                    <a:pt x="1013901" y="37410"/>
                    <a:pt x="1006351" y="34373"/>
                  </a:cubicBezTo>
                  <a:cubicBezTo>
                    <a:pt x="994270" y="32854"/>
                    <a:pt x="986720" y="37410"/>
                    <a:pt x="982190" y="52594"/>
                  </a:cubicBezTo>
                  <a:cubicBezTo>
                    <a:pt x="979169" y="66261"/>
                    <a:pt x="982190" y="75372"/>
                    <a:pt x="994270" y="79927"/>
                  </a:cubicBezTo>
                  <a:cubicBezTo>
                    <a:pt x="1003331" y="81446"/>
                    <a:pt x="1009371" y="78409"/>
                    <a:pt x="1013901" y="69298"/>
                  </a:cubicBezTo>
                  <a:cubicBezTo>
                    <a:pt x="1024472" y="75372"/>
                    <a:pt x="1024472" y="75372"/>
                    <a:pt x="1024472" y="75372"/>
                  </a:cubicBezTo>
                  <a:cubicBezTo>
                    <a:pt x="1016921" y="87519"/>
                    <a:pt x="1006351" y="92075"/>
                    <a:pt x="992760" y="87519"/>
                  </a:cubicBezTo>
                  <a:cubicBezTo>
                    <a:pt x="973129" y="82964"/>
                    <a:pt x="967089" y="69298"/>
                    <a:pt x="971619" y="49557"/>
                  </a:cubicBezTo>
                  <a:cubicBezTo>
                    <a:pt x="977659" y="29817"/>
                    <a:pt x="989740" y="22225"/>
                    <a:pt x="1009371" y="25262"/>
                  </a:cubicBezTo>
                  <a:close/>
                  <a:moveTo>
                    <a:pt x="623395" y="22225"/>
                  </a:moveTo>
                  <a:cubicBezTo>
                    <a:pt x="640064" y="81757"/>
                    <a:pt x="640064" y="81757"/>
                    <a:pt x="640064" y="81757"/>
                  </a:cubicBezTo>
                  <a:cubicBezTo>
                    <a:pt x="629456" y="83245"/>
                    <a:pt x="629456" y="83245"/>
                    <a:pt x="629456" y="83245"/>
                  </a:cubicBezTo>
                  <a:cubicBezTo>
                    <a:pt x="612788" y="69850"/>
                    <a:pt x="602180" y="59432"/>
                    <a:pt x="594604" y="53479"/>
                  </a:cubicBezTo>
                  <a:cubicBezTo>
                    <a:pt x="591573" y="50502"/>
                    <a:pt x="588542" y="47526"/>
                    <a:pt x="585512" y="44549"/>
                  </a:cubicBezTo>
                  <a:cubicBezTo>
                    <a:pt x="587027" y="47526"/>
                    <a:pt x="588542" y="51991"/>
                    <a:pt x="590058" y="54967"/>
                  </a:cubicBezTo>
                  <a:cubicBezTo>
                    <a:pt x="599150" y="90686"/>
                    <a:pt x="599150" y="90686"/>
                    <a:pt x="599150" y="90686"/>
                  </a:cubicBezTo>
                  <a:cubicBezTo>
                    <a:pt x="590058" y="93663"/>
                    <a:pt x="590058" y="93663"/>
                    <a:pt x="590058" y="93663"/>
                  </a:cubicBezTo>
                  <a:cubicBezTo>
                    <a:pt x="573389" y="35619"/>
                    <a:pt x="573389" y="35619"/>
                    <a:pt x="573389" y="35619"/>
                  </a:cubicBezTo>
                  <a:cubicBezTo>
                    <a:pt x="583996" y="32643"/>
                    <a:pt x="583996" y="32643"/>
                    <a:pt x="583996" y="32643"/>
                  </a:cubicBezTo>
                  <a:cubicBezTo>
                    <a:pt x="599150" y="46038"/>
                    <a:pt x="611272" y="56456"/>
                    <a:pt x="618849" y="62409"/>
                  </a:cubicBezTo>
                  <a:cubicBezTo>
                    <a:pt x="621880" y="65385"/>
                    <a:pt x="624910" y="68362"/>
                    <a:pt x="627941" y="71338"/>
                  </a:cubicBezTo>
                  <a:cubicBezTo>
                    <a:pt x="626426" y="68362"/>
                    <a:pt x="624910" y="63897"/>
                    <a:pt x="623395" y="60920"/>
                  </a:cubicBezTo>
                  <a:cubicBezTo>
                    <a:pt x="614303" y="25201"/>
                    <a:pt x="614303" y="25201"/>
                    <a:pt x="614303" y="25201"/>
                  </a:cubicBezTo>
                  <a:cubicBezTo>
                    <a:pt x="623395" y="22225"/>
                    <a:pt x="623395" y="22225"/>
                    <a:pt x="623395" y="22225"/>
                  </a:cubicBezTo>
                  <a:close/>
                  <a:moveTo>
                    <a:pt x="667210" y="12559"/>
                  </a:moveTo>
                  <a:cubicBezTo>
                    <a:pt x="679275" y="9525"/>
                    <a:pt x="688324" y="14076"/>
                    <a:pt x="695864" y="26211"/>
                  </a:cubicBezTo>
                  <a:cubicBezTo>
                    <a:pt x="685308" y="30762"/>
                    <a:pt x="685308" y="30762"/>
                    <a:pt x="685308" y="30762"/>
                  </a:cubicBezTo>
                  <a:cubicBezTo>
                    <a:pt x="680783" y="23177"/>
                    <a:pt x="676259" y="20144"/>
                    <a:pt x="667210" y="21661"/>
                  </a:cubicBezTo>
                  <a:cubicBezTo>
                    <a:pt x="656653" y="23177"/>
                    <a:pt x="652129" y="32279"/>
                    <a:pt x="653637" y="47449"/>
                  </a:cubicBezTo>
                  <a:cubicBezTo>
                    <a:pt x="656653" y="62618"/>
                    <a:pt x="664194" y="68686"/>
                    <a:pt x="674751" y="67169"/>
                  </a:cubicBezTo>
                  <a:cubicBezTo>
                    <a:pt x="683799" y="65652"/>
                    <a:pt x="689832" y="59584"/>
                    <a:pt x="689832" y="48966"/>
                  </a:cubicBezTo>
                  <a:cubicBezTo>
                    <a:pt x="700389" y="50483"/>
                    <a:pt x="700389" y="50483"/>
                    <a:pt x="700389" y="50483"/>
                  </a:cubicBezTo>
                  <a:cubicBezTo>
                    <a:pt x="700389" y="64135"/>
                    <a:pt x="691340" y="73237"/>
                    <a:pt x="676259" y="74754"/>
                  </a:cubicBezTo>
                  <a:cubicBezTo>
                    <a:pt x="658161" y="77788"/>
                    <a:pt x="647604" y="70203"/>
                    <a:pt x="643080" y="48966"/>
                  </a:cubicBezTo>
                  <a:cubicBezTo>
                    <a:pt x="640064" y="27728"/>
                    <a:pt x="647604" y="15593"/>
                    <a:pt x="667210" y="12559"/>
                  </a:cubicBezTo>
                  <a:close/>
                  <a:moveTo>
                    <a:pt x="919464" y="9525"/>
                  </a:moveTo>
                  <a:lnTo>
                    <a:pt x="967089" y="17462"/>
                  </a:lnTo>
                  <a:lnTo>
                    <a:pt x="965501" y="25400"/>
                  </a:lnTo>
                  <a:lnTo>
                    <a:pt x="928989" y="20637"/>
                  </a:lnTo>
                  <a:lnTo>
                    <a:pt x="925814" y="36512"/>
                  </a:lnTo>
                  <a:lnTo>
                    <a:pt x="960739" y="42862"/>
                  </a:lnTo>
                  <a:lnTo>
                    <a:pt x="959151" y="52387"/>
                  </a:lnTo>
                  <a:lnTo>
                    <a:pt x="924226" y="46037"/>
                  </a:lnTo>
                  <a:lnTo>
                    <a:pt x="921051" y="63500"/>
                  </a:lnTo>
                  <a:lnTo>
                    <a:pt x="959151" y="69850"/>
                  </a:lnTo>
                  <a:lnTo>
                    <a:pt x="957564" y="79375"/>
                  </a:lnTo>
                  <a:lnTo>
                    <a:pt x="909939" y="69850"/>
                  </a:lnTo>
                  <a:close/>
                  <a:moveTo>
                    <a:pt x="830802" y="9092"/>
                  </a:moveTo>
                  <a:cubicBezTo>
                    <a:pt x="826278" y="7577"/>
                    <a:pt x="824769" y="10607"/>
                    <a:pt x="824769" y="15153"/>
                  </a:cubicBezTo>
                  <a:cubicBezTo>
                    <a:pt x="823261" y="18184"/>
                    <a:pt x="824769" y="21215"/>
                    <a:pt x="827786" y="24245"/>
                  </a:cubicBezTo>
                  <a:cubicBezTo>
                    <a:pt x="833818" y="22730"/>
                    <a:pt x="836834" y="19699"/>
                    <a:pt x="836834" y="15153"/>
                  </a:cubicBezTo>
                  <a:cubicBezTo>
                    <a:pt x="836834" y="10607"/>
                    <a:pt x="835326" y="9092"/>
                    <a:pt x="830802" y="9092"/>
                  </a:cubicBezTo>
                  <a:close/>
                  <a:moveTo>
                    <a:pt x="752776" y="1587"/>
                  </a:moveTo>
                  <a:lnTo>
                    <a:pt x="752776" y="11112"/>
                  </a:lnTo>
                  <a:lnTo>
                    <a:pt x="716264" y="15874"/>
                  </a:lnTo>
                  <a:lnTo>
                    <a:pt x="717851" y="31749"/>
                  </a:lnTo>
                  <a:lnTo>
                    <a:pt x="752776" y="26987"/>
                  </a:lnTo>
                  <a:lnTo>
                    <a:pt x="754364" y="36512"/>
                  </a:lnTo>
                  <a:lnTo>
                    <a:pt x="719439" y="39687"/>
                  </a:lnTo>
                  <a:lnTo>
                    <a:pt x="721026" y="58737"/>
                  </a:lnTo>
                  <a:lnTo>
                    <a:pt x="759126" y="53974"/>
                  </a:lnTo>
                  <a:lnTo>
                    <a:pt x="760714" y="63499"/>
                  </a:lnTo>
                  <a:lnTo>
                    <a:pt x="711501" y="68262"/>
                  </a:lnTo>
                  <a:lnTo>
                    <a:pt x="706739" y="6349"/>
                  </a:lnTo>
                  <a:close/>
                  <a:moveTo>
                    <a:pt x="830802" y="0"/>
                  </a:moveTo>
                  <a:cubicBezTo>
                    <a:pt x="841359" y="1515"/>
                    <a:pt x="845883" y="6061"/>
                    <a:pt x="847391" y="15153"/>
                  </a:cubicBezTo>
                  <a:cubicBezTo>
                    <a:pt x="847391" y="22730"/>
                    <a:pt x="842867" y="27276"/>
                    <a:pt x="833818" y="31822"/>
                  </a:cubicBezTo>
                  <a:cubicBezTo>
                    <a:pt x="838343" y="34853"/>
                    <a:pt x="841359" y="39399"/>
                    <a:pt x="845883" y="42429"/>
                  </a:cubicBezTo>
                  <a:cubicBezTo>
                    <a:pt x="847391" y="39399"/>
                    <a:pt x="848899" y="34853"/>
                    <a:pt x="848899" y="30307"/>
                  </a:cubicBezTo>
                  <a:cubicBezTo>
                    <a:pt x="859456" y="33337"/>
                    <a:pt x="859456" y="33337"/>
                    <a:pt x="859456" y="33337"/>
                  </a:cubicBezTo>
                  <a:cubicBezTo>
                    <a:pt x="857948" y="39399"/>
                    <a:pt x="856440" y="45460"/>
                    <a:pt x="853424" y="50006"/>
                  </a:cubicBezTo>
                  <a:cubicBezTo>
                    <a:pt x="853424" y="50006"/>
                    <a:pt x="853424" y="50006"/>
                    <a:pt x="854932" y="51521"/>
                  </a:cubicBezTo>
                  <a:cubicBezTo>
                    <a:pt x="859456" y="54552"/>
                    <a:pt x="862473" y="57583"/>
                    <a:pt x="865489" y="59098"/>
                  </a:cubicBezTo>
                  <a:cubicBezTo>
                    <a:pt x="857948" y="66675"/>
                    <a:pt x="857948" y="66675"/>
                    <a:pt x="857948" y="66675"/>
                  </a:cubicBezTo>
                  <a:cubicBezTo>
                    <a:pt x="853424" y="62129"/>
                    <a:pt x="850408" y="59098"/>
                    <a:pt x="847391" y="57583"/>
                  </a:cubicBezTo>
                  <a:cubicBezTo>
                    <a:pt x="841359" y="62129"/>
                    <a:pt x="833818" y="65160"/>
                    <a:pt x="824769" y="63644"/>
                  </a:cubicBezTo>
                  <a:cubicBezTo>
                    <a:pt x="812704" y="63644"/>
                    <a:pt x="806672" y="57583"/>
                    <a:pt x="805164" y="46975"/>
                  </a:cubicBezTo>
                  <a:cubicBezTo>
                    <a:pt x="806672" y="37883"/>
                    <a:pt x="811196" y="31822"/>
                    <a:pt x="820245" y="28791"/>
                  </a:cubicBezTo>
                  <a:cubicBezTo>
                    <a:pt x="817229" y="22730"/>
                    <a:pt x="814213" y="18184"/>
                    <a:pt x="814213" y="15153"/>
                  </a:cubicBezTo>
                  <a:cubicBezTo>
                    <a:pt x="815721" y="6061"/>
                    <a:pt x="821753" y="0"/>
                    <a:pt x="830802" y="0"/>
                  </a:cubicBez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7" name="îşľïḑê">
              <a:extLst>
                <a:ext uri="{FF2B5EF4-FFF2-40B4-BE49-F238E27FC236}">
                  <a16:creationId xmlns:a16="http://schemas.microsoft.com/office/drawing/2014/main" id="{2BD0ADE5-0624-4320-94FC-08808E676059}"/>
                </a:ext>
              </a:extLst>
            </p:cNvPr>
            <p:cNvSpPr/>
            <p:nvPr/>
          </p:nvSpPr>
          <p:spPr bwMode="auto">
            <a:xfrm>
              <a:off x="2711449" y="3933825"/>
              <a:ext cx="1200150" cy="314325"/>
            </a:xfrm>
            <a:custGeom>
              <a:avLst/>
              <a:gdLst>
                <a:gd name="connsiteX0" fmla="*/ 698500 w 1200150"/>
                <a:gd name="connsiteY0" fmla="*/ 290347 h 314325"/>
                <a:gd name="connsiteX1" fmla="*/ 697012 w 1200150"/>
                <a:gd name="connsiteY1" fmla="*/ 291840 h 314325"/>
                <a:gd name="connsiteX2" fmla="*/ 695524 w 1200150"/>
                <a:gd name="connsiteY2" fmla="*/ 291840 h 314325"/>
                <a:gd name="connsiteX3" fmla="*/ 694035 w 1200150"/>
                <a:gd name="connsiteY3" fmla="*/ 291840 h 314325"/>
                <a:gd name="connsiteX4" fmla="*/ 692547 w 1200150"/>
                <a:gd name="connsiteY4" fmla="*/ 293333 h 314325"/>
                <a:gd name="connsiteX5" fmla="*/ 691059 w 1200150"/>
                <a:gd name="connsiteY5" fmla="*/ 293333 h 314325"/>
                <a:gd name="connsiteX6" fmla="*/ 689570 w 1200150"/>
                <a:gd name="connsiteY6" fmla="*/ 294825 h 314325"/>
                <a:gd name="connsiteX7" fmla="*/ 688082 w 1200150"/>
                <a:gd name="connsiteY7" fmla="*/ 296318 h 314325"/>
                <a:gd name="connsiteX8" fmla="*/ 686594 w 1200150"/>
                <a:gd name="connsiteY8" fmla="*/ 297811 h 314325"/>
                <a:gd name="connsiteX9" fmla="*/ 686594 w 1200150"/>
                <a:gd name="connsiteY9" fmla="*/ 300796 h 314325"/>
                <a:gd name="connsiteX10" fmla="*/ 686594 w 1200150"/>
                <a:gd name="connsiteY10" fmla="*/ 302289 h 314325"/>
                <a:gd name="connsiteX11" fmla="*/ 688082 w 1200150"/>
                <a:gd name="connsiteY11" fmla="*/ 303782 h 314325"/>
                <a:gd name="connsiteX12" fmla="*/ 689570 w 1200150"/>
                <a:gd name="connsiteY12" fmla="*/ 305275 h 314325"/>
                <a:gd name="connsiteX13" fmla="*/ 691059 w 1200150"/>
                <a:gd name="connsiteY13" fmla="*/ 305275 h 314325"/>
                <a:gd name="connsiteX14" fmla="*/ 692547 w 1200150"/>
                <a:gd name="connsiteY14" fmla="*/ 305275 h 314325"/>
                <a:gd name="connsiteX15" fmla="*/ 692547 w 1200150"/>
                <a:gd name="connsiteY15" fmla="*/ 306767 h 314325"/>
                <a:gd name="connsiteX16" fmla="*/ 694035 w 1200150"/>
                <a:gd name="connsiteY16" fmla="*/ 306767 h 314325"/>
                <a:gd name="connsiteX17" fmla="*/ 695524 w 1200150"/>
                <a:gd name="connsiteY17" fmla="*/ 306767 h 314325"/>
                <a:gd name="connsiteX18" fmla="*/ 697012 w 1200150"/>
                <a:gd name="connsiteY18" fmla="*/ 305275 h 314325"/>
                <a:gd name="connsiteX19" fmla="*/ 698500 w 1200150"/>
                <a:gd name="connsiteY19" fmla="*/ 305275 h 314325"/>
                <a:gd name="connsiteX20" fmla="*/ 699988 w 1200150"/>
                <a:gd name="connsiteY20" fmla="*/ 305275 h 314325"/>
                <a:gd name="connsiteX21" fmla="*/ 701477 w 1200150"/>
                <a:gd name="connsiteY21" fmla="*/ 305275 h 314325"/>
                <a:gd name="connsiteX22" fmla="*/ 704453 w 1200150"/>
                <a:gd name="connsiteY22" fmla="*/ 303782 h 314325"/>
                <a:gd name="connsiteX23" fmla="*/ 707430 w 1200150"/>
                <a:gd name="connsiteY23" fmla="*/ 302289 h 314325"/>
                <a:gd name="connsiteX24" fmla="*/ 708918 w 1200150"/>
                <a:gd name="connsiteY24" fmla="*/ 300796 h 314325"/>
                <a:gd name="connsiteX25" fmla="*/ 708918 w 1200150"/>
                <a:gd name="connsiteY25" fmla="*/ 299304 h 314325"/>
                <a:gd name="connsiteX26" fmla="*/ 708918 w 1200150"/>
                <a:gd name="connsiteY26" fmla="*/ 294825 h 314325"/>
                <a:gd name="connsiteX27" fmla="*/ 708918 w 1200150"/>
                <a:gd name="connsiteY27" fmla="*/ 293333 h 314325"/>
                <a:gd name="connsiteX28" fmla="*/ 705942 w 1200150"/>
                <a:gd name="connsiteY28" fmla="*/ 291840 h 314325"/>
                <a:gd name="connsiteX29" fmla="*/ 704453 w 1200150"/>
                <a:gd name="connsiteY29" fmla="*/ 290347 h 314325"/>
                <a:gd name="connsiteX30" fmla="*/ 702965 w 1200150"/>
                <a:gd name="connsiteY30" fmla="*/ 290347 h 314325"/>
                <a:gd name="connsiteX31" fmla="*/ 701477 w 1200150"/>
                <a:gd name="connsiteY31" fmla="*/ 290347 h 314325"/>
                <a:gd name="connsiteX32" fmla="*/ 699988 w 1200150"/>
                <a:gd name="connsiteY32" fmla="*/ 290347 h 314325"/>
                <a:gd name="connsiteX33" fmla="*/ 698500 w 1200150"/>
                <a:gd name="connsiteY33" fmla="*/ 290347 h 314325"/>
                <a:gd name="connsiteX34" fmla="*/ 369689 w 1200150"/>
                <a:gd name="connsiteY34" fmla="*/ 274638 h 314325"/>
                <a:gd name="connsiteX35" fmla="*/ 371078 w 1200150"/>
                <a:gd name="connsiteY35" fmla="*/ 274638 h 314325"/>
                <a:gd name="connsiteX36" fmla="*/ 372467 w 1200150"/>
                <a:gd name="connsiteY36" fmla="*/ 274638 h 314325"/>
                <a:gd name="connsiteX37" fmla="*/ 373856 w 1200150"/>
                <a:gd name="connsiteY37" fmla="*/ 275999 h 314325"/>
                <a:gd name="connsiteX38" fmla="*/ 373856 w 1200150"/>
                <a:gd name="connsiteY38" fmla="*/ 277360 h 314325"/>
                <a:gd name="connsiteX39" fmla="*/ 375245 w 1200150"/>
                <a:gd name="connsiteY39" fmla="*/ 277360 h 314325"/>
                <a:gd name="connsiteX40" fmla="*/ 375245 w 1200150"/>
                <a:gd name="connsiteY40" fmla="*/ 278720 h 314325"/>
                <a:gd name="connsiteX41" fmla="*/ 376635 w 1200150"/>
                <a:gd name="connsiteY41" fmla="*/ 278720 h 314325"/>
                <a:gd name="connsiteX42" fmla="*/ 378024 w 1200150"/>
                <a:gd name="connsiteY42" fmla="*/ 278720 h 314325"/>
                <a:gd name="connsiteX43" fmla="*/ 379413 w 1200150"/>
                <a:gd name="connsiteY43" fmla="*/ 278720 h 314325"/>
                <a:gd name="connsiteX44" fmla="*/ 379413 w 1200150"/>
                <a:gd name="connsiteY44" fmla="*/ 280081 h 314325"/>
                <a:gd name="connsiteX45" fmla="*/ 378024 w 1200150"/>
                <a:gd name="connsiteY45" fmla="*/ 281442 h 314325"/>
                <a:gd name="connsiteX46" fmla="*/ 376635 w 1200150"/>
                <a:gd name="connsiteY46" fmla="*/ 281442 h 314325"/>
                <a:gd name="connsiteX47" fmla="*/ 375245 w 1200150"/>
                <a:gd name="connsiteY47" fmla="*/ 282803 h 314325"/>
                <a:gd name="connsiteX48" fmla="*/ 373856 w 1200150"/>
                <a:gd name="connsiteY48" fmla="*/ 284163 h 314325"/>
                <a:gd name="connsiteX49" fmla="*/ 372467 w 1200150"/>
                <a:gd name="connsiteY49" fmla="*/ 284163 h 314325"/>
                <a:gd name="connsiteX50" fmla="*/ 369689 w 1200150"/>
                <a:gd name="connsiteY50" fmla="*/ 282803 h 314325"/>
                <a:gd name="connsiteX51" fmla="*/ 369689 w 1200150"/>
                <a:gd name="connsiteY51" fmla="*/ 281442 h 314325"/>
                <a:gd name="connsiteX52" fmla="*/ 368300 w 1200150"/>
                <a:gd name="connsiteY52" fmla="*/ 281442 h 314325"/>
                <a:gd name="connsiteX53" fmla="*/ 368300 w 1200150"/>
                <a:gd name="connsiteY53" fmla="*/ 280081 h 314325"/>
                <a:gd name="connsiteX54" fmla="*/ 368300 w 1200150"/>
                <a:gd name="connsiteY54" fmla="*/ 278720 h 314325"/>
                <a:gd name="connsiteX55" fmla="*/ 368300 w 1200150"/>
                <a:gd name="connsiteY55" fmla="*/ 277360 h 314325"/>
                <a:gd name="connsiteX56" fmla="*/ 368300 w 1200150"/>
                <a:gd name="connsiteY56" fmla="*/ 275999 h 314325"/>
                <a:gd name="connsiteX57" fmla="*/ 369689 w 1200150"/>
                <a:gd name="connsiteY57" fmla="*/ 274638 h 314325"/>
                <a:gd name="connsiteX58" fmla="*/ 414338 w 1200150"/>
                <a:gd name="connsiteY58" fmla="*/ 273050 h 314325"/>
                <a:gd name="connsiteX59" fmla="*/ 415925 w 1200150"/>
                <a:gd name="connsiteY59" fmla="*/ 273050 h 314325"/>
                <a:gd name="connsiteX60" fmla="*/ 417513 w 1200150"/>
                <a:gd name="connsiteY60" fmla="*/ 273050 h 314325"/>
                <a:gd name="connsiteX61" fmla="*/ 419100 w 1200150"/>
                <a:gd name="connsiteY61" fmla="*/ 274439 h 314325"/>
                <a:gd name="connsiteX62" fmla="*/ 419100 w 1200150"/>
                <a:gd name="connsiteY62" fmla="*/ 275828 h 314325"/>
                <a:gd name="connsiteX63" fmla="*/ 420688 w 1200150"/>
                <a:gd name="connsiteY63" fmla="*/ 275828 h 314325"/>
                <a:gd name="connsiteX64" fmla="*/ 422275 w 1200150"/>
                <a:gd name="connsiteY64" fmla="*/ 277218 h 314325"/>
                <a:gd name="connsiteX65" fmla="*/ 422275 w 1200150"/>
                <a:gd name="connsiteY65" fmla="*/ 278607 h 314325"/>
                <a:gd name="connsiteX66" fmla="*/ 422275 w 1200150"/>
                <a:gd name="connsiteY66" fmla="*/ 279996 h 314325"/>
                <a:gd name="connsiteX67" fmla="*/ 423863 w 1200150"/>
                <a:gd name="connsiteY67" fmla="*/ 281385 h 314325"/>
                <a:gd name="connsiteX68" fmla="*/ 423863 w 1200150"/>
                <a:gd name="connsiteY68" fmla="*/ 282774 h 314325"/>
                <a:gd name="connsiteX69" fmla="*/ 422275 w 1200150"/>
                <a:gd name="connsiteY69" fmla="*/ 284163 h 314325"/>
                <a:gd name="connsiteX70" fmla="*/ 420688 w 1200150"/>
                <a:gd name="connsiteY70" fmla="*/ 284163 h 314325"/>
                <a:gd name="connsiteX71" fmla="*/ 419100 w 1200150"/>
                <a:gd name="connsiteY71" fmla="*/ 284163 h 314325"/>
                <a:gd name="connsiteX72" fmla="*/ 417513 w 1200150"/>
                <a:gd name="connsiteY72" fmla="*/ 284163 h 314325"/>
                <a:gd name="connsiteX73" fmla="*/ 415925 w 1200150"/>
                <a:gd name="connsiteY73" fmla="*/ 282774 h 314325"/>
                <a:gd name="connsiteX74" fmla="*/ 415925 w 1200150"/>
                <a:gd name="connsiteY74" fmla="*/ 281385 h 314325"/>
                <a:gd name="connsiteX75" fmla="*/ 414338 w 1200150"/>
                <a:gd name="connsiteY75" fmla="*/ 278607 h 314325"/>
                <a:gd name="connsiteX76" fmla="*/ 414338 w 1200150"/>
                <a:gd name="connsiteY76" fmla="*/ 275828 h 314325"/>
                <a:gd name="connsiteX77" fmla="*/ 414338 w 1200150"/>
                <a:gd name="connsiteY77" fmla="*/ 274439 h 314325"/>
                <a:gd name="connsiteX78" fmla="*/ 414338 w 1200150"/>
                <a:gd name="connsiteY78" fmla="*/ 273050 h 314325"/>
                <a:gd name="connsiteX79" fmla="*/ 705942 w 1200150"/>
                <a:gd name="connsiteY79" fmla="*/ 242580 h 314325"/>
                <a:gd name="connsiteX80" fmla="*/ 705942 w 1200150"/>
                <a:gd name="connsiteY80" fmla="*/ 244072 h 314325"/>
                <a:gd name="connsiteX81" fmla="*/ 705942 w 1200150"/>
                <a:gd name="connsiteY81" fmla="*/ 245565 h 314325"/>
                <a:gd name="connsiteX82" fmla="*/ 705942 w 1200150"/>
                <a:gd name="connsiteY82" fmla="*/ 247058 h 314325"/>
                <a:gd name="connsiteX83" fmla="*/ 705942 w 1200150"/>
                <a:gd name="connsiteY83" fmla="*/ 248551 h 314325"/>
                <a:gd name="connsiteX84" fmla="*/ 707430 w 1200150"/>
                <a:gd name="connsiteY84" fmla="*/ 248551 h 314325"/>
                <a:gd name="connsiteX85" fmla="*/ 708918 w 1200150"/>
                <a:gd name="connsiteY85" fmla="*/ 248551 h 314325"/>
                <a:gd name="connsiteX86" fmla="*/ 708918 w 1200150"/>
                <a:gd name="connsiteY86" fmla="*/ 247058 h 314325"/>
                <a:gd name="connsiteX87" fmla="*/ 707430 w 1200150"/>
                <a:gd name="connsiteY87" fmla="*/ 247058 h 314325"/>
                <a:gd name="connsiteX88" fmla="*/ 707430 w 1200150"/>
                <a:gd name="connsiteY88" fmla="*/ 245565 h 314325"/>
                <a:gd name="connsiteX89" fmla="*/ 707430 w 1200150"/>
                <a:gd name="connsiteY89" fmla="*/ 244072 h 314325"/>
                <a:gd name="connsiteX90" fmla="*/ 707430 w 1200150"/>
                <a:gd name="connsiteY90" fmla="*/ 242580 h 314325"/>
                <a:gd name="connsiteX91" fmla="*/ 705942 w 1200150"/>
                <a:gd name="connsiteY91" fmla="*/ 242580 h 314325"/>
                <a:gd name="connsiteX92" fmla="*/ 819424 w 1200150"/>
                <a:gd name="connsiteY92" fmla="*/ 242234 h 314325"/>
                <a:gd name="connsiteX93" fmla="*/ 817919 w 1200150"/>
                <a:gd name="connsiteY93" fmla="*/ 243752 h 314325"/>
                <a:gd name="connsiteX94" fmla="*/ 819424 w 1200150"/>
                <a:gd name="connsiteY94" fmla="*/ 245269 h 314325"/>
                <a:gd name="connsiteX95" fmla="*/ 819424 w 1200150"/>
                <a:gd name="connsiteY95" fmla="*/ 248304 h 314325"/>
                <a:gd name="connsiteX96" fmla="*/ 820930 w 1200150"/>
                <a:gd name="connsiteY96" fmla="*/ 249822 h 314325"/>
                <a:gd name="connsiteX97" fmla="*/ 822435 w 1200150"/>
                <a:gd name="connsiteY97" fmla="*/ 248304 h 314325"/>
                <a:gd name="connsiteX98" fmla="*/ 822435 w 1200150"/>
                <a:gd name="connsiteY98" fmla="*/ 246787 h 314325"/>
                <a:gd name="connsiteX99" fmla="*/ 822435 w 1200150"/>
                <a:gd name="connsiteY99" fmla="*/ 245269 h 314325"/>
                <a:gd name="connsiteX100" fmla="*/ 822435 w 1200150"/>
                <a:gd name="connsiteY100" fmla="*/ 243752 h 314325"/>
                <a:gd name="connsiteX101" fmla="*/ 820930 w 1200150"/>
                <a:gd name="connsiteY101" fmla="*/ 242234 h 314325"/>
                <a:gd name="connsiteX102" fmla="*/ 819424 w 1200150"/>
                <a:gd name="connsiteY102" fmla="*/ 242234 h 314325"/>
                <a:gd name="connsiteX103" fmla="*/ 704453 w 1200150"/>
                <a:gd name="connsiteY103" fmla="*/ 238102 h 314325"/>
                <a:gd name="connsiteX104" fmla="*/ 702965 w 1200150"/>
                <a:gd name="connsiteY104" fmla="*/ 239594 h 314325"/>
                <a:gd name="connsiteX105" fmla="*/ 704453 w 1200150"/>
                <a:gd name="connsiteY105" fmla="*/ 239594 h 314325"/>
                <a:gd name="connsiteX106" fmla="*/ 705942 w 1200150"/>
                <a:gd name="connsiteY106" fmla="*/ 239594 h 314325"/>
                <a:gd name="connsiteX107" fmla="*/ 705942 w 1200150"/>
                <a:gd name="connsiteY107" fmla="*/ 238102 h 314325"/>
                <a:gd name="connsiteX108" fmla="*/ 704453 w 1200150"/>
                <a:gd name="connsiteY108" fmla="*/ 238102 h 314325"/>
                <a:gd name="connsiteX109" fmla="*/ 469590 w 1200150"/>
                <a:gd name="connsiteY109" fmla="*/ 234950 h 314325"/>
                <a:gd name="connsiteX110" fmla="*/ 475475 w 1200150"/>
                <a:gd name="connsiteY110" fmla="*/ 234950 h 314325"/>
                <a:gd name="connsiteX111" fmla="*/ 476947 w 1200150"/>
                <a:gd name="connsiteY111" fmla="*/ 234950 h 314325"/>
                <a:gd name="connsiteX112" fmla="*/ 478418 w 1200150"/>
                <a:gd name="connsiteY112" fmla="*/ 234950 h 314325"/>
                <a:gd name="connsiteX113" fmla="*/ 479890 w 1200150"/>
                <a:gd name="connsiteY113" fmla="*/ 234950 h 314325"/>
                <a:gd name="connsiteX114" fmla="*/ 481361 w 1200150"/>
                <a:gd name="connsiteY114" fmla="*/ 234950 h 314325"/>
                <a:gd name="connsiteX115" fmla="*/ 482832 w 1200150"/>
                <a:gd name="connsiteY115" fmla="*/ 236473 h 314325"/>
                <a:gd name="connsiteX116" fmla="*/ 482832 w 1200150"/>
                <a:gd name="connsiteY116" fmla="*/ 237996 h 314325"/>
                <a:gd name="connsiteX117" fmla="*/ 482832 w 1200150"/>
                <a:gd name="connsiteY117" fmla="*/ 239518 h 314325"/>
                <a:gd name="connsiteX118" fmla="*/ 481361 w 1200150"/>
                <a:gd name="connsiteY118" fmla="*/ 241041 h 314325"/>
                <a:gd name="connsiteX119" fmla="*/ 479890 w 1200150"/>
                <a:gd name="connsiteY119" fmla="*/ 241041 h 314325"/>
                <a:gd name="connsiteX120" fmla="*/ 478418 w 1200150"/>
                <a:gd name="connsiteY120" fmla="*/ 242564 h 314325"/>
                <a:gd name="connsiteX121" fmla="*/ 478418 w 1200150"/>
                <a:gd name="connsiteY121" fmla="*/ 244086 h 314325"/>
                <a:gd name="connsiteX122" fmla="*/ 476947 w 1200150"/>
                <a:gd name="connsiteY122" fmla="*/ 244086 h 314325"/>
                <a:gd name="connsiteX123" fmla="*/ 475475 w 1200150"/>
                <a:gd name="connsiteY123" fmla="*/ 245609 h 314325"/>
                <a:gd name="connsiteX124" fmla="*/ 474004 w 1200150"/>
                <a:gd name="connsiteY124" fmla="*/ 247132 h 314325"/>
                <a:gd name="connsiteX125" fmla="*/ 472533 w 1200150"/>
                <a:gd name="connsiteY125" fmla="*/ 247132 h 314325"/>
                <a:gd name="connsiteX126" fmla="*/ 472533 w 1200150"/>
                <a:gd name="connsiteY126" fmla="*/ 248655 h 314325"/>
                <a:gd name="connsiteX127" fmla="*/ 471061 w 1200150"/>
                <a:gd name="connsiteY127" fmla="*/ 248655 h 314325"/>
                <a:gd name="connsiteX128" fmla="*/ 469590 w 1200150"/>
                <a:gd name="connsiteY128" fmla="*/ 250177 h 314325"/>
                <a:gd name="connsiteX129" fmla="*/ 468119 w 1200150"/>
                <a:gd name="connsiteY129" fmla="*/ 253223 h 314325"/>
                <a:gd name="connsiteX130" fmla="*/ 469590 w 1200150"/>
                <a:gd name="connsiteY130" fmla="*/ 254745 h 314325"/>
                <a:gd name="connsiteX131" fmla="*/ 471061 w 1200150"/>
                <a:gd name="connsiteY131" fmla="*/ 256268 h 314325"/>
                <a:gd name="connsiteX132" fmla="*/ 472533 w 1200150"/>
                <a:gd name="connsiteY132" fmla="*/ 257791 h 314325"/>
                <a:gd name="connsiteX133" fmla="*/ 475475 w 1200150"/>
                <a:gd name="connsiteY133" fmla="*/ 259314 h 314325"/>
                <a:gd name="connsiteX134" fmla="*/ 478418 w 1200150"/>
                <a:gd name="connsiteY134" fmla="*/ 260836 h 314325"/>
                <a:gd name="connsiteX135" fmla="*/ 479890 w 1200150"/>
                <a:gd name="connsiteY135" fmla="*/ 260836 h 314325"/>
                <a:gd name="connsiteX136" fmla="*/ 481361 w 1200150"/>
                <a:gd name="connsiteY136" fmla="*/ 262359 h 314325"/>
                <a:gd name="connsiteX137" fmla="*/ 482832 w 1200150"/>
                <a:gd name="connsiteY137" fmla="*/ 262359 h 314325"/>
                <a:gd name="connsiteX138" fmla="*/ 484304 w 1200150"/>
                <a:gd name="connsiteY138" fmla="*/ 263882 h 314325"/>
                <a:gd name="connsiteX139" fmla="*/ 485775 w 1200150"/>
                <a:gd name="connsiteY139" fmla="*/ 265405 h 314325"/>
                <a:gd name="connsiteX140" fmla="*/ 485775 w 1200150"/>
                <a:gd name="connsiteY140" fmla="*/ 266927 h 314325"/>
                <a:gd name="connsiteX141" fmla="*/ 485775 w 1200150"/>
                <a:gd name="connsiteY141" fmla="*/ 268450 h 314325"/>
                <a:gd name="connsiteX142" fmla="*/ 484304 w 1200150"/>
                <a:gd name="connsiteY142" fmla="*/ 269973 h 314325"/>
                <a:gd name="connsiteX143" fmla="*/ 484304 w 1200150"/>
                <a:gd name="connsiteY143" fmla="*/ 271495 h 314325"/>
                <a:gd name="connsiteX144" fmla="*/ 482832 w 1200150"/>
                <a:gd name="connsiteY144" fmla="*/ 271495 h 314325"/>
                <a:gd name="connsiteX145" fmla="*/ 481361 w 1200150"/>
                <a:gd name="connsiteY145" fmla="*/ 271495 h 314325"/>
                <a:gd name="connsiteX146" fmla="*/ 479890 w 1200150"/>
                <a:gd name="connsiteY146" fmla="*/ 269973 h 314325"/>
                <a:gd name="connsiteX147" fmla="*/ 478418 w 1200150"/>
                <a:gd name="connsiteY147" fmla="*/ 269973 h 314325"/>
                <a:gd name="connsiteX148" fmla="*/ 476947 w 1200150"/>
                <a:gd name="connsiteY148" fmla="*/ 268450 h 314325"/>
                <a:gd name="connsiteX149" fmla="*/ 475475 w 1200150"/>
                <a:gd name="connsiteY149" fmla="*/ 266927 h 314325"/>
                <a:gd name="connsiteX150" fmla="*/ 474004 w 1200150"/>
                <a:gd name="connsiteY150" fmla="*/ 265405 h 314325"/>
                <a:gd name="connsiteX151" fmla="*/ 472533 w 1200150"/>
                <a:gd name="connsiteY151" fmla="*/ 263882 h 314325"/>
                <a:gd name="connsiteX152" fmla="*/ 471061 w 1200150"/>
                <a:gd name="connsiteY152" fmla="*/ 263882 h 314325"/>
                <a:gd name="connsiteX153" fmla="*/ 469590 w 1200150"/>
                <a:gd name="connsiteY153" fmla="*/ 265405 h 314325"/>
                <a:gd name="connsiteX154" fmla="*/ 468119 w 1200150"/>
                <a:gd name="connsiteY154" fmla="*/ 268450 h 314325"/>
                <a:gd name="connsiteX155" fmla="*/ 466647 w 1200150"/>
                <a:gd name="connsiteY155" fmla="*/ 269973 h 314325"/>
                <a:gd name="connsiteX156" fmla="*/ 465176 w 1200150"/>
                <a:gd name="connsiteY156" fmla="*/ 273018 h 314325"/>
                <a:gd name="connsiteX157" fmla="*/ 465176 w 1200150"/>
                <a:gd name="connsiteY157" fmla="*/ 276064 h 314325"/>
                <a:gd name="connsiteX158" fmla="*/ 465176 w 1200150"/>
                <a:gd name="connsiteY158" fmla="*/ 279109 h 314325"/>
                <a:gd name="connsiteX159" fmla="*/ 466647 w 1200150"/>
                <a:gd name="connsiteY159" fmla="*/ 280632 h 314325"/>
                <a:gd name="connsiteX160" fmla="*/ 465176 w 1200150"/>
                <a:gd name="connsiteY160" fmla="*/ 282154 h 314325"/>
                <a:gd name="connsiteX161" fmla="*/ 463705 w 1200150"/>
                <a:gd name="connsiteY161" fmla="*/ 283677 h 314325"/>
                <a:gd name="connsiteX162" fmla="*/ 460762 w 1200150"/>
                <a:gd name="connsiteY162" fmla="*/ 285200 h 314325"/>
                <a:gd name="connsiteX163" fmla="*/ 459291 w 1200150"/>
                <a:gd name="connsiteY163" fmla="*/ 285200 h 314325"/>
                <a:gd name="connsiteX164" fmla="*/ 459291 w 1200150"/>
                <a:gd name="connsiteY164" fmla="*/ 286723 h 314325"/>
                <a:gd name="connsiteX165" fmla="*/ 457819 w 1200150"/>
                <a:gd name="connsiteY165" fmla="*/ 288245 h 314325"/>
                <a:gd name="connsiteX166" fmla="*/ 456348 w 1200150"/>
                <a:gd name="connsiteY166" fmla="*/ 289768 h 314325"/>
                <a:gd name="connsiteX167" fmla="*/ 456348 w 1200150"/>
                <a:gd name="connsiteY167" fmla="*/ 291291 h 314325"/>
                <a:gd name="connsiteX168" fmla="*/ 456348 w 1200150"/>
                <a:gd name="connsiteY168" fmla="*/ 292813 h 314325"/>
                <a:gd name="connsiteX169" fmla="*/ 457819 w 1200150"/>
                <a:gd name="connsiteY169" fmla="*/ 294336 h 314325"/>
                <a:gd name="connsiteX170" fmla="*/ 459291 w 1200150"/>
                <a:gd name="connsiteY170" fmla="*/ 295859 h 314325"/>
                <a:gd name="connsiteX171" fmla="*/ 462233 w 1200150"/>
                <a:gd name="connsiteY171" fmla="*/ 300427 h 314325"/>
                <a:gd name="connsiteX172" fmla="*/ 462233 w 1200150"/>
                <a:gd name="connsiteY172" fmla="*/ 303472 h 314325"/>
                <a:gd name="connsiteX173" fmla="*/ 462233 w 1200150"/>
                <a:gd name="connsiteY173" fmla="*/ 304995 h 314325"/>
                <a:gd name="connsiteX174" fmla="*/ 460762 w 1200150"/>
                <a:gd name="connsiteY174" fmla="*/ 306518 h 314325"/>
                <a:gd name="connsiteX175" fmla="*/ 459291 w 1200150"/>
                <a:gd name="connsiteY175" fmla="*/ 308041 h 314325"/>
                <a:gd name="connsiteX176" fmla="*/ 456348 w 1200150"/>
                <a:gd name="connsiteY176" fmla="*/ 308041 h 314325"/>
                <a:gd name="connsiteX177" fmla="*/ 454877 w 1200150"/>
                <a:gd name="connsiteY177" fmla="*/ 308041 h 314325"/>
                <a:gd name="connsiteX178" fmla="*/ 453405 w 1200150"/>
                <a:gd name="connsiteY178" fmla="*/ 308041 h 314325"/>
                <a:gd name="connsiteX179" fmla="*/ 448991 w 1200150"/>
                <a:gd name="connsiteY179" fmla="*/ 308041 h 314325"/>
                <a:gd name="connsiteX180" fmla="*/ 447520 w 1200150"/>
                <a:gd name="connsiteY180" fmla="*/ 308041 h 314325"/>
                <a:gd name="connsiteX181" fmla="*/ 446049 w 1200150"/>
                <a:gd name="connsiteY181" fmla="*/ 308041 h 314325"/>
                <a:gd name="connsiteX182" fmla="*/ 444577 w 1200150"/>
                <a:gd name="connsiteY182" fmla="*/ 306518 h 314325"/>
                <a:gd name="connsiteX183" fmla="*/ 443106 w 1200150"/>
                <a:gd name="connsiteY183" fmla="*/ 306518 h 314325"/>
                <a:gd name="connsiteX184" fmla="*/ 438692 w 1200150"/>
                <a:gd name="connsiteY184" fmla="*/ 306518 h 314325"/>
                <a:gd name="connsiteX185" fmla="*/ 437221 w 1200150"/>
                <a:gd name="connsiteY185" fmla="*/ 306518 h 314325"/>
                <a:gd name="connsiteX186" fmla="*/ 434278 w 1200150"/>
                <a:gd name="connsiteY186" fmla="*/ 304995 h 314325"/>
                <a:gd name="connsiteX187" fmla="*/ 432807 w 1200150"/>
                <a:gd name="connsiteY187" fmla="*/ 306518 h 314325"/>
                <a:gd name="connsiteX188" fmla="*/ 431335 w 1200150"/>
                <a:gd name="connsiteY188" fmla="*/ 304995 h 314325"/>
                <a:gd name="connsiteX189" fmla="*/ 429864 w 1200150"/>
                <a:gd name="connsiteY189" fmla="*/ 303472 h 314325"/>
                <a:gd name="connsiteX190" fmla="*/ 428393 w 1200150"/>
                <a:gd name="connsiteY190" fmla="*/ 301950 h 314325"/>
                <a:gd name="connsiteX191" fmla="*/ 428393 w 1200150"/>
                <a:gd name="connsiteY191" fmla="*/ 300427 h 314325"/>
                <a:gd name="connsiteX192" fmla="*/ 426921 w 1200150"/>
                <a:gd name="connsiteY192" fmla="*/ 298904 h 314325"/>
                <a:gd name="connsiteX193" fmla="*/ 425450 w 1200150"/>
                <a:gd name="connsiteY193" fmla="*/ 297382 h 314325"/>
                <a:gd name="connsiteX194" fmla="*/ 425450 w 1200150"/>
                <a:gd name="connsiteY194" fmla="*/ 295859 h 314325"/>
                <a:gd name="connsiteX195" fmla="*/ 426921 w 1200150"/>
                <a:gd name="connsiteY195" fmla="*/ 294336 h 314325"/>
                <a:gd name="connsiteX196" fmla="*/ 426921 w 1200150"/>
                <a:gd name="connsiteY196" fmla="*/ 292813 h 314325"/>
                <a:gd name="connsiteX197" fmla="*/ 428393 w 1200150"/>
                <a:gd name="connsiteY197" fmla="*/ 291291 h 314325"/>
                <a:gd name="connsiteX198" fmla="*/ 428393 w 1200150"/>
                <a:gd name="connsiteY198" fmla="*/ 289768 h 314325"/>
                <a:gd name="connsiteX199" fmla="*/ 428393 w 1200150"/>
                <a:gd name="connsiteY199" fmla="*/ 288245 h 314325"/>
                <a:gd name="connsiteX200" fmla="*/ 428393 w 1200150"/>
                <a:gd name="connsiteY200" fmla="*/ 286723 h 314325"/>
                <a:gd name="connsiteX201" fmla="*/ 429864 w 1200150"/>
                <a:gd name="connsiteY201" fmla="*/ 285200 h 314325"/>
                <a:gd name="connsiteX202" fmla="*/ 429864 w 1200150"/>
                <a:gd name="connsiteY202" fmla="*/ 283677 h 314325"/>
                <a:gd name="connsiteX203" fmla="*/ 429864 w 1200150"/>
                <a:gd name="connsiteY203" fmla="*/ 282154 h 314325"/>
                <a:gd name="connsiteX204" fmla="*/ 429864 w 1200150"/>
                <a:gd name="connsiteY204" fmla="*/ 280632 h 314325"/>
                <a:gd name="connsiteX205" fmla="*/ 429864 w 1200150"/>
                <a:gd name="connsiteY205" fmla="*/ 279109 h 314325"/>
                <a:gd name="connsiteX206" fmla="*/ 428393 w 1200150"/>
                <a:gd name="connsiteY206" fmla="*/ 279109 h 314325"/>
                <a:gd name="connsiteX207" fmla="*/ 428393 w 1200150"/>
                <a:gd name="connsiteY207" fmla="*/ 277586 h 314325"/>
                <a:gd name="connsiteX208" fmla="*/ 429864 w 1200150"/>
                <a:gd name="connsiteY208" fmla="*/ 276064 h 314325"/>
                <a:gd name="connsiteX209" fmla="*/ 431335 w 1200150"/>
                <a:gd name="connsiteY209" fmla="*/ 276064 h 314325"/>
                <a:gd name="connsiteX210" fmla="*/ 432807 w 1200150"/>
                <a:gd name="connsiteY210" fmla="*/ 276064 h 314325"/>
                <a:gd name="connsiteX211" fmla="*/ 434278 w 1200150"/>
                <a:gd name="connsiteY211" fmla="*/ 274541 h 314325"/>
                <a:gd name="connsiteX212" fmla="*/ 435749 w 1200150"/>
                <a:gd name="connsiteY212" fmla="*/ 273018 h 314325"/>
                <a:gd name="connsiteX213" fmla="*/ 437221 w 1200150"/>
                <a:gd name="connsiteY213" fmla="*/ 273018 h 314325"/>
                <a:gd name="connsiteX214" fmla="*/ 438692 w 1200150"/>
                <a:gd name="connsiteY214" fmla="*/ 271495 h 314325"/>
                <a:gd name="connsiteX215" fmla="*/ 440163 w 1200150"/>
                <a:gd name="connsiteY215" fmla="*/ 271495 h 314325"/>
                <a:gd name="connsiteX216" fmla="*/ 441635 w 1200150"/>
                <a:gd name="connsiteY216" fmla="*/ 269973 h 314325"/>
                <a:gd name="connsiteX217" fmla="*/ 443106 w 1200150"/>
                <a:gd name="connsiteY217" fmla="*/ 269973 h 314325"/>
                <a:gd name="connsiteX218" fmla="*/ 446049 w 1200150"/>
                <a:gd name="connsiteY218" fmla="*/ 269973 h 314325"/>
                <a:gd name="connsiteX219" fmla="*/ 447520 w 1200150"/>
                <a:gd name="connsiteY219" fmla="*/ 268450 h 314325"/>
                <a:gd name="connsiteX220" fmla="*/ 448991 w 1200150"/>
                <a:gd name="connsiteY220" fmla="*/ 268450 h 314325"/>
                <a:gd name="connsiteX221" fmla="*/ 450463 w 1200150"/>
                <a:gd name="connsiteY221" fmla="*/ 266927 h 314325"/>
                <a:gd name="connsiteX222" fmla="*/ 450463 w 1200150"/>
                <a:gd name="connsiteY222" fmla="*/ 265405 h 314325"/>
                <a:gd name="connsiteX223" fmla="*/ 451934 w 1200150"/>
                <a:gd name="connsiteY223" fmla="*/ 265405 h 314325"/>
                <a:gd name="connsiteX224" fmla="*/ 451934 w 1200150"/>
                <a:gd name="connsiteY224" fmla="*/ 263882 h 314325"/>
                <a:gd name="connsiteX225" fmla="*/ 451934 w 1200150"/>
                <a:gd name="connsiteY225" fmla="*/ 262359 h 314325"/>
                <a:gd name="connsiteX226" fmla="*/ 451934 w 1200150"/>
                <a:gd name="connsiteY226" fmla="*/ 260836 h 314325"/>
                <a:gd name="connsiteX227" fmla="*/ 450463 w 1200150"/>
                <a:gd name="connsiteY227" fmla="*/ 260836 h 314325"/>
                <a:gd name="connsiteX228" fmla="*/ 448991 w 1200150"/>
                <a:gd name="connsiteY228" fmla="*/ 260836 h 314325"/>
                <a:gd name="connsiteX229" fmla="*/ 448991 w 1200150"/>
                <a:gd name="connsiteY229" fmla="*/ 262359 h 314325"/>
                <a:gd name="connsiteX230" fmla="*/ 447520 w 1200150"/>
                <a:gd name="connsiteY230" fmla="*/ 262359 h 314325"/>
                <a:gd name="connsiteX231" fmla="*/ 446049 w 1200150"/>
                <a:gd name="connsiteY231" fmla="*/ 262359 h 314325"/>
                <a:gd name="connsiteX232" fmla="*/ 444577 w 1200150"/>
                <a:gd name="connsiteY232" fmla="*/ 263882 h 314325"/>
                <a:gd name="connsiteX233" fmla="*/ 443106 w 1200150"/>
                <a:gd name="connsiteY233" fmla="*/ 263882 h 314325"/>
                <a:gd name="connsiteX234" fmla="*/ 441635 w 1200150"/>
                <a:gd name="connsiteY234" fmla="*/ 265405 h 314325"/>
                <a:gd name="connsiteX235" fmla="*/ 438692 w 1200150"/>
                <a:gd name="connsiteY235" fmla="*/ 265405 h 314325"/>
                <a:gd name="connsiteX236" fmla="*/ 437221 w 1200150"/>
                <a:gd name="connsiteY236" fmla="*/ 265405 h 314325"/>
                <a:gd name="connsiteX237" fmla="*/ 435749 w 1200150"/>
                <a:gd name="connsiteY237" fmla="*/ 265405 h 314325"/>
                <a:gd name="connsiteX238" fmla="*/ 434278 w 1200150"/>
                <a:gd name="connsiteY238" fmla="*/ 265405 h 314325"/>
                <a:gd name="connsiteX239" fmla="*/ 432807 w 1200150"/>
                <a:gd name="connsiteY239" fmla="*/ 263882 h 314325"/>
                <a:gd name="connsiteX240" fmla="*/ 431335 w 1200150"/>
                <a:gd name="connsiteY240" fmla="*/ 262359 h 314325"/>
                <a:gd name="connsiteX241" fmla="*/ 432807 w 1200150"/>
                <a:gd name="connsiteY241" fmla="*/ 262359 h 314325"/>
                <a:gd name="connsiteX242" fmla="*/ 434278 w 1200150"/>
                <a:gd name="connsiteY242" fmla="*/ 260836 h 314325"/>
                <a:gd name="connsiteX243" fmla="*/ 435749 w 1200150"/>
                <a:gd name="connsiteY243" fmla="*/ 259314 h 314325"/>
                <a:gd name="connsiteX244" fmla="*/ 438692 w 1200150"/>
                <a:gd name="connsiteY244" fmla="*/ 259314 h 314325"/>
                <a:gd name="connsiteX245" fmla="*/ 441635 w 1200150"/>
                <a:gd name="connsiteY245" fmla="*/ 257791 h 314325"/>
                <a:gd name="connsiteX246" fmla="*/ 444577 w 1200150"/>
                <a:gd name="connsiteY246" fmla="*/ 256268 h 314325"/>
                <a:gd name="connsiteX247" fmla="*/ 447520 w 1200150"/>
                <a:gd name="connsiteY247" fmla="*/ 254745 h 314325"/>
                <a:gd name="connsiteX248" fmla="*/ 450463 w 1200150"/>
                <a:gd name="connsiteY248" fmla="*/ 253223 h 314325"/>
                <a:gd name="connsiteX249" fmla="*/ 451934 w 1200150"/>
                <a:gd name="connsiteY249" fmla="*/ 254745 h 314325"/>
                <a:gd name="connsiteX250" fmla="*/ 453405 w 1200150"/>
                <a:gd name="connsiteY250" fmla="*/ 253223 h 314325"/>
                <a:gd name="connsiteX251" fmla="*/ 454877 w 1200150"/>
                <a:gd name="connsiteY251" fmla="*/ 251700 h 314325"/>
                <a:gd name="connsiteX252" fmla="*/ 459291 w 1200150"/>
                <a:gd name="connsiteY252" fmla="*/ 250177 h 314325"/>
                <a:gd name="connsiteX253" fmla="*/ 462233 w 1200150"/>
                <a:gd name="connsiteY253" fmla="*/ 248655 h 314325"/>
                <a:gd name="connsiteX254" fmla="*/ 465176 w 1200150"/>
                <a:gd name="connsiteY254" fmla="*/ 247132 h 314325"/>
                <a:gd name="connsiteX255" fmla="*/ 466647 w 1200150"/>
                <a:gd name="connsiteY255" fmla="*/ 245609 h 314325"/>
                <a:gd name="connsiteX256" fmla="*/ 468119 w 1200150"/>
                <a:gd name="connsiteY256" fmla="*/ 244086 h 314325"/>
                <a:gd name="connsiteX257" fmla="*/ 469590 w 1200150"/>
                <a:gd name="connsiteY257" fmla="*/ 244086 h 314325"/>
                <a:gd name="connsiteX258" fmla="*/ 471061 w 1200150"/>
                <a:gd name="connsiteY258" fmla="*/ 242564 h 314325"/>
                <a:gd name="connsiteX259" fmla="*/ 472533 w 1200150"/>
                <a:gd name="connsiteY259" fmla="*/ 241041 h 314325"/>
                <a:gd name="connsiteX260" fmla="*/ 472533 w 1200150"/>
                <a:gd name="connsiteY260" fmla="*/ 239518 h 314325"/>
                <a:gd name="connsiteX261" fmla="*/ 471061 w 1200150"/>
                <a:gd name="connsiteY261" fmla="*/ 239518 h 314325"/>
                <a:gd name="connsiteX262" fmla="*/ 469590 w 1200150"/>
                <a:gd name="connsiteY262" fmla="*/ 239518 h 314325"/>
                <a:gd name="connsiteX263" fmla="*/ 468119 w 1200150"/>
                <a:gd name="connsiteY263" fmla="*/ 239518 h 314325"/>
                <a:gd name="connsiteX264" fmla="*/ 466647 w 1200150"/>
                <a:gd name="connsiteY264" fmla="*/ 241041 h 314325"/>
                <a:gd name="connsiteX265" fmla="*/ 465176 w 1200150"/>
                <a:gd name="connsiteY265" fmla="*/ 241041 h 314325"/>
                <a:gd name="connsiteX266" fmla="*/ 463705 w 1200150"/>
                <a:gd name="connsiteY266" fmla="*/ 241041 h 314325"/>
                <a:gd name="connsiteX267" fmla="*/ 462233 w 1200150"/>
                <a:gd name="connsiteY267" fmla="*/ 242564 h 314325"/>
                <a:gd name="connsiteX268" fmla="*/ 460762 w 1200150"/>
                <a:gd name="connsiteY268" fmla="*/ 242564 h 314325"/>
                <a:gd name="connsiteX269" fmla="*/ 459291 w 1200150"/>
                <a:gd name="connsiteY269" fmla="*/ 242564 h 314325"/>
                <a:gd name="connsiteX270" fmla="*/ 457819 w 1200150"/>
                <a:gd name="connsiteY270" fmla="*/ 244086 h 314325"/>
                <a:gd name="connsiteX271" fmla="*/ 456348 w 1200150"/>
                <a:gd name="connsiteY271" fmla="*/ 244086 h 314325"/>
                <a:gd name="connsiteX272" fmla="*/ 456348 w 1200150"/>
                <a:gd name="connsiteY272" fmla="*/ 245609 h 314325"/>
                <a:gd name="connsiteX273" fmla="*/ 454877 w 1200150"/>
                <a:gd name="connsiteY273" fmla="*/ 245609 h 314325"/>
                <a:gd name="connsiteX274" fmla="*/ 453405 w 1200150"/>
                <a:gd name="connsiteY274" fmla="*/ 247132 h 314325"/>
                <a:gd name="connsiteX275" fmla="*/ 451934 w 1200150"/>
                <a:gd name="connsiteY275" fmla="*/ 245609 h 314325"/>
                <a:gd name="connsiteX276" fmla="*/ 450463 w 1200150"/>
                <a:gd name="connsiteY276" fmla="*/ 244086 h 314325"/>
                <a:gd name="connsiteX277" fmla="*/ 451934 w 1200150"/>
                <a:gd name="connsiteY277" fmla="*/ 242564 h 314325"/>
                <a:gd name="connsiteX278" fmla="*/ 451934 w 1200150"/>
                <a:gd name="connsiteY278" fmla="*/ 241041 h 314325"/>
                <a:gd name="connsiteX279" fmla="*/ 453405 w 1200150"/>
                <a:gd name="connsiteY279" fmla="*/ 239518 h 314325"/>
                <a:gd name="connsiteX280" fmla="*/ 454877 w 1200150"/>
                <a:gd name="connsiteY280" fmla="*/ 239518 h 314325"/>
                <a:gd name="connsiteX281" fmla="*/ 456348 w 1200150"/>
                <a:gd name="connsiteY281" fmla="*/ 239518 h 314325"/>
                <a:gd name="connsiteX282" fmla="*/ 459291 w 1200150"/>
                <a:gd name="connsiteY282" fmla="*/ 237996 h 314325"/>
                <a:gd name="connsiteX283" fmla="*/ 460762 w 1200150"/>
                <a:gd name="connsiteY283" fmla="*/ 237996 h 314325"/>
                <a:gd name="connsiteX284" fmla="*/ 462233 w 1200150"/>
                <a:gd name="connsiteY284" fmla="*/ 237996 h 314325"/>
                <a:gd name="connsiteX285" fmla="*/ 465176 w 1200150"/>
                <a:gd name="connsiteY285" fmla="*/ 237996 h 314325"/>
                <a:gd name="connsiteX286" fmla="*/ 466647 w 1200150"/>
                <a:gd name="connsiteY286" fmla="*/ 236473 h 314325"/>
                <a:gd name="connsiteX287" fmla="*/ 468119 w 1200150"/>
                <a:gd name="connsiteY287" fmla="*/ 236473 h 314325"/>
                <a:gd name="connsiteX288" fmla="*/ 469590 w 1200150"/>
                <a:gd name="connsiteY288" fmla="*/ 234950 h 314325"/>
                <a:gd name="connsiteX289" fmla="*/ 814908 w 1200150"/>
                <a:gd name="connsiteY289" fmla="*/ 230094 h 314325"/>
                <a:gd name="connsiteX290" fmla="*/ 813403 w 1200150"/>
                <a:gd name="connsiteY290" fmla="*/ 231612 h 314325"/>
                <a:gd name="connsiteX291" fmla="*/ 811897 w 1200150"/>
                <a:gd name="connsiteY291" fmla="*/ 233129 h 314325"/>
                <a:gd name="connsiteX292" fmla="*/ 811897 w 1200150"/>
                <a:gd name="connsiteY292" fmla="*/ 234647 h 314325"/>
                <a:gd name="connsiteX293" fmla="*/ 811897 w 1200150"/>
                <a:gd name="connsiteY293" fmla="*/ 237682 h 314325"/>
                <a:gd name="connsiteX294" fmla="*/ 813403 w 1200150"/>
                <a:gd name="connsiteY294" fmla="*/ 239199 h 314325"/>
                <a:gd name="connsiteX295" fmla="*/ 814908 w 1200150"/>
                <a:gd name="connsiteY295" fmla="*/ 240717 h 314325"/>
                <a:gd name="connsiteX296" fmla="*/ 816414 w 1200150"/>
                <a:gd name="connsiteY296" fmla="*/ 240717 h 314325"/>
                <a:gd name="connsiteX297" fmla="*/ 817919 w 1200150"/>
                <a:gd name="connsiteY297" fmla="*/ 239199 h 314325"/>
                <a:gd name="connsiteX298" fmla="*/ 819424 w 1200150"/>
                <a:gd name="connsiteY298" fmla="*/ 239199 h 314325"/>
                <a:gd name="connsiteX299" fmla="*/ 819424 w 1200150"/>
                <a:gd name="connsiteY299" fmla="*/ 237682 h 314325"/>
                <a:gd name="connsiteX300" fmla="*/ 820930 w 1200150"/>
                <a:gd name="connsiteY300" fmla="*/ 236164 h 314325"/>
                <a:gd name="connsiteX301" fmla="*/ 819424 w 1200150"/>
                <a:gd name="connsiteY301" fmla="*/ 234647 h 314325"/>
                <a:gd name="connsiteX302" fmla="*/ 819424 w 1200150"/>
                <a:gd name="connsiteY302" fmla="*/ 231612 h 314325"/>
                <a:gd name="connsiteX303" fmla="*/ 817919 w 1200150"/>
                <a:gd name="connsiteY303" fmla="*/ 230094 h 314325"/>
                <a:gd name="connsiteX304" fmla="*/ 816414 w 1200150"/>
                <a:gd name="connsiteY304" fmla="*/ 230094 h 314325"/>
                <a:gd name="connsiteX305" fmla="*/ 814908 w 1200150"/>
                <a:gd name="connsiteY305" fmla="*/ 230094 h 314325"/>
                <a:gd name="connsiteX306" fmla="*/ 566160 w 1200150"/>
                <a:gd name="connsiteY306" fmla="*/ 228600 h 314325"/>
                <a:gd name="connsiteX307" fmla="*/ 567652 w 1200150"/>
                <a:gd name="connsiteY307" fmla="*/ 228600 h 314325"/>
                <a:gd name="connsiteX308" fmla="*/ 569143 w 1200150"/>
                <a:gd name="connsiteY308" fmla="*/ 228600 h 314325"/>
                <a:gd name="connsiteX309" fmla="*/ 570634 w 1200150"/>
                <a:gd name="connsiteY309" fmla="*/ 228600 h 314325"/>
                <a:gd name="connsiteX310" fmla="*/ 572126 w 1200150"/>
                <a:gd name="connsiteY310" fmla="*/ 230104 h 314325"/>
                <a:gd name="connsiteX311" fmla="*/ 572126 w 1200150"/>
                <a:gd name="connsiteY311" fmla="*/ 231608 h 314325"/>
                <a:gd name="connsiteX312" fmla="*/ 573617 w 1200150"/>
                <a:gd name="connsiteY312" fmla="*/ 233112 h 314325"/>
                <a:gd name="connsiteX313" fmla="*/ 572126 w 1200150"/>
                <a:gd name="connsiteY313" fmla="*/ 234616 h 314325"/>
                <a:gd name="connsiteX314" fmla="*/ 572126 w 1200150"/>
                <a:gd name="connsiteY314" fmla="*/ 236120 h 314325"/>
                <a:gd name="connsiteX315" fmla="*/ 572126 w 1200150"/>
                <a:gd name="connsiteY315" fmla="*/ 237624 h 314325"/>
                <a:gd name="connsiteX316" fmla="*/ 572126 w 1200150"/>
                <a:gd name="connsiteY316" fmla="*/ 239128 h 314325"/>
                <a:gd name="connsiteX317" fmla="*/ 570634 w 1200150"/>
                <a:gd name="connsiteY317" fmla="*/ 240632 h 314325"/>
                <a:gd name="connsiteX318" fmla="*/ 570634 w 1200150"/>
                <a:gd name="connsiteY318" fmla="*/ 242136 h 314325"/>
                <a:gd name="connsiteX319" fmla="*/ 569143 w 1200150"/>
                <a:gd name="connsiteY319" fmla="*/ 243640 h 314325"/>
                <a:gd name="connsiteX320" fmla="*/ 569143 w 1200150"/>
                <a:gd name="connsiteY320" fmla="*/ 245144 h 314325"/>
                <a:gd name="connsiteX321" fmla="*/ 569143 w 1200150"/>
                <a:gd name="connsiteY321" fmla="*/ 246647 h 314325"/>
                <a:gd name="connsiteX322" fmla="*/ 567652 w 1200150"/>
                <a:gd name="connsiteY322" fmla="*/ 249655 h 314325"/>
                <a:gd name="connsiteX323" fmla="*/ 567652 w 1200150"/>
                <a:gd name="connsiteY323" fmla="*/ 251159 h 314325"/>
                <a:gd name="connsiteX324" fmla="*/ 567652 w 1200150"/>
                <a:gd name="connsiteY324" fmla="*/ 252663 h 314325"/>
                <a:gd name="connsiteX325" fmla="*/ 566160 w 1200150"/>
                <a:gd name="connsiteY325" fmla="*/ 254167 h 314325"/>
                <a:gd name="connsiteX326" fmla="*/ 564669 w 1200150"/>
                <a:gd name="connsiteY326" fmla="*/ 257175 h 314325"/>
                <a:gd name="connsiteX327" fmla="*/ 564669 w 1200150"/>
                <a:gd name="connsiteY327" fmla="*/ 258679 h 314325"/>
                <a:gd name="connsiteX328" fmla="*/ 563178 w 1200150"/>
                <a:gd name="connsiteY328" fmla="*/ 260183 h 314325"/>
                <a:gd name="connsiteX329" fmla="*/ 563178 w 1200150"/>
                <a:gd name="connsiteY329" fmla="*/ 261687 h 314325"/>
                <a:gd name="connsiteX330" fmla="*/ 563178 w 1200150"/>
                <a:gd name="connsiteY330" fmla="*/ 263191 h 314325"/>
                <a:gd name="connsiteX331" fmla="*/ 564669 w 1200150"/>
                <a:gd name="connsiteY331" fmla="*/ 263191 h 314325"/>
                <a:gd name="connsiteX332" fmla="*/ 566160 w 1200150"/>
                <a:gd name="connsiteY332" fmla="*/ 263191 h 314325"/>
                <a:gd name="connsiteX333" fmla="*/ 567652 w 1200150"/>
                <a:gd name="connsiteY333" fmla="*/ 263191 h 314325"/>
                <a:gd name="connsiteX334" fmla="*/ 569143 w 1200150"/>
                <a:gd name="connsiteY334" fmla="*/ 263191 h 314325"/>
                <a:gd name="connsiteX335" fmla="*/ 570634 w 1200150"/>
                <a:gd name="connsiteY335" fmla="*/ 261687 h 314325"/>
                <a:gd name="connsiteX336" fmla="*/ 572126 w 1200150"/>
                <a:gd name="connsiteY336" fmla="*/ 261687 h 314325"/>
                <a:gd name="connsiteX337" fmla="*/ 573617 w 1200150"/>
                <a:gd name="connsiteY337" fmla="*/ 261687 h 314325"/>
                <a:gd name="connsiteX338" fmla="*/ 576599 w 1200150"/>
                <a:gd name="connsiteY338" fmla="*/ 261687 h 314325"/>
                <a:gd name="connsiteX339" fmla="*/ 578091 w 1200150"/>
                <a:gd name="connsiteY339" fmla="*/ 260183 h 314325"/>
                <a:gd name="connsiteX340" fmla="*/ 579582 w 1200150"/>
                <a:gd name="connsiteY340" fmla="*/ 260183 h 314325"/>
                <a:gd name="connsiteX341" fmla="*/ 581073 w 1200150"/>
                <a:gd name="connsiteY341" fmla="*/ 260183 h 314325"/>
                <a:gd name="connsiteX342" fmla="*/ 582565 w 1200150"/>
                <a:gd name="connsiteY342" fmla="*/ 260183 h 314325"/>
                <a:gd name="connsiteX343" fmla="*/ 584056 w 1200150"/>
                <a:gd name="connsiteY343" fmla="*/ 260183 h 314325"/>
                <a:gd name="connsiteX344" fmla="*/ 584056 w 1200150"/>
                <a:gd name="connsiteY344" fmla="*/ 261687 h 314325"/>
                <a:gd name="connsiteX345" fmla="*/ 585547 w 1200150"/>
                <a:gd name="connsiteY345" fmla="*/ 261687 h 314325"/>
                <a:gd name="connsiteX346" fmla="*/ 585547 w 1200150"/>
                <a:gd name="connsiteY346" fmla="*/ 263191 h 314325"/>
                <a:gd name="connsiteX347" fmla="*/ 587038 w 1200150"/>
                <a:gd name="connsiteY347" fmla="*/ 264695 h 314325"/>
                <a:gd name="connsiteX348" fmla="*/ 587038 w 1200150"/>
                <a:gd name="connsiteY348" fmla="*/ 266199 h 314325"/>
                <a:gd name="connsiteX349" fmla="*/ 588530 w 1200150"/>
                <a:gd name="connsiteY349" fmla="*/ 266199 h 314325"/>
                <a:gd name="connsiteX350" fmla="*/ 588530 w 1200150"/>
                <a:gd name="connsiteY350" fmla="*/ 267703 h 314325"/>
                <a:gd name="connsiteX351" fmla="*/ 588530 w 1200150"/>
                <a:gd name="connsiteY351" fmla="*/ 269207 h 314325"/>
                <a:gd name="connsiteX352" fmla="*/ 587038 w 1200150"/>
                <a:gd name="connsiteY352" fmla="*/ 269207 h 314325"/>
                <a:gd name="connsiteX353" fmla="*/ 587038 w 1200150"/>
                <a:gd name="connsiteY353" fmla="*/ 270711 h 314325"/>
                <a:gd name="connsiteX354" fmla="*/ 585547 w 1200150"/>
                <a:gd name="connsiteY354" fmla="*/ 270711 h 314325"/>
                <a:gd name="connsiteX355" fmla="*/ 585547 w 1200150"/>
                <a:gd name="connsiteY355" fmla="*/ 272215 h 314325"/>
                <a:gd name="connsiteX356" fmla="*/ 584056 w 1200150"/>
                <a:gd name="connsiteY356" fmla="*/ 272215 h 314325"/>
                <a:gd name="connsiteX357" fmla="*/ 582565 w 1200150"/>
                <a:gd name="connsiteY357" fmla="*/ 273719 h 314325"/>
                <a:gd name="connsiteX358" fmla="*/ 581073 w 1200150"/>
                <a:gd name="connsiteY358" fmla="*/ 273719 h 314325"/>
                <a:gd name="connsiteX359" fmla="*/ 579582 w 1200150"/>
                <a:gd name="connsiteY359" fmla="*/ 273719 h 314325"/>
                <a:gd name="connsiteX360" fmla="*/ 578091 w 1200150"/>
                <a:gd name="connsiteY360" fmla="*/ 273719 h 314325"/>
                <a:gd name="connsiteX361" fmla="*/ 576599 w 1200150"/>
                <a:gd name="connsiteY361" fmla="*/ 273719 h 314325"/>
                <a:gd name="connsiteX362" fmla="*/ 576599 w 1200150"/>
                <a:gd name="connsiteY362" fmla="*/ 275223 h 314325"/>
                <a:gd name="connsiteX363" fmla="*/ 575108 w 1200150"/>
                <a:gd name="connsiteY363" fmla="*/ 275223 h 314325"/>
                <a:gd name="connsiteX364" fmla="*/ 573617 w 1200150"/>
                <a:gd name="connsiteY364" fmla="*/ 275223 h 314325"/>
                <a:gd name="connsiteX365" fmla="*/ 572126 w 1200150"/>
                <a:gd name="connsiteY365" fmla="*/ 275223 h 314325"/>
                <a:gd name="connsiteX366" fmla="*/ 570634 w 1200150"/>
                <a:gd name="connsiteY366" fmla="*/ 275223 h 314325"/>
                <a:gd name="connsiteX367" fmla="*/ 569143 w 1200150"/>
                <a:gd name="connsiteY367" fmla="*/ 275223 h 314325"/>
                <a:gd name="connsiteX368" fmla="*/ 567652 w 1200150"/>
                <a:gd name="connsiteY368" fmla="*/ 276727 h 314325"/>
                <a:gd name="connsiteX369" fmla="*/ 561686 w 1200150"/>
                <a:gd name="connsiteY369" fmla="*/ 276727 h 314325"/>
                <a:gd name="connsiteX370" fmla="*/ 560195 w 1200150"/>
                <a:gd name="connsiteY370" fmla="*/ 276727 h 314325"/>
                <a:gd name="connsiteX371" fmla="*/ 558704 w 1200150"/>
                <a:gd name="connsiteY371" fmla="*/ 278231 h 314325"/>
                <a:gd name="connsiteX372" fmla="*/ 558704 w 1200150"/>
                <a:gd name="connsiteY372" fmla="*/ 279734 h 314325"/>
                <a:gd name="connsiteX373" fmla="*/ 560195 w 1200150"/>
                <a:gd name="connsiteY373" fmla="*/ 281238 h 314325"/>
                <a:gd name="connsiteX374" fmla="*/ 561686 w 1200150"/>
                <a:gd name="connsiteY374" fmla="*/ 282742 h 314325"/>
                <a:gd name="connsiteX375" fmla="*/ 563178 w 1200150"/>
                <a:gd name="connsiteY375" fmla="*/ 282742 h 314325"/>
                <a:gd name="connsiteX376" fmla="*/ 563178 w 1200150"/>
                <a:gd name="connsiteY376" fmla="*/ 284246 h 314325"/>
                <a:gd name="connsiteX377" fmla="*/ 564669 w 1200150"/>
                <a:gd name="connsiteY377" fmla="*/ 285750 h 314325"/>
                <a:gd name="connsiteX378" fmla="*/ 566160 w 1200150"/>
                <a:gd name="connsiteY378" fmla="*/ 287254 h 314325"/>
                <a:gd name="connsiteX379" fmla="*/ 567652 w 1200150"/>
                <a:gd name="connsiteY379" fmla="*/ 288758 h 314325"/>
                <a:gd name="connsiteX380" fmla="*/ 567652 w 1200150"/>
                <a:gd name="connsiteY380" fmla="*/ 290262 h 314325"/>
                <a:gd name="connsiteX381" fmla="*/ 570634 w 1200150"/>
                <a:gd name="connsiteY381" fmla="*/ 291766 h 314325"/>
                <a:gd name="connsiteX382" fmla="*/ 572126 w 1200150"/>
                <a:gd name="connsiteY382" fmla="*/ 293270 h 314325"/>
                <a:gd name="connsiteX383" fmla="*/ 573617 w 1200150"/>
                <a:gd name="connsiteY383" fmla="*/ 294774 h 314325"/>
                <a:gd name="connsiteX384" fmla="*/ 575108 w 1200150"/>
                <a:gd name="connsiteY384" fmla="*/ 296278 h 314325"/>
                <a:gd name="connsiteX385" fmla="*/ 576599 w 1200150"/>
                <a:gd name="connsiteY385" fmla="*/ 296278 h 314325"/>
                <a:gd name="connsiteX386" fmla="*/ 578091 w 1200150"/>
                <a:gd name="connsiteY386" fmla="*/ 297782 h 314325"/>
                <a:gd name="connsiteX387" fmla="*/ 581073 w 1200150"/>
                <a:gd name="connsiteY387" fmla="*/ 297782 h 314325"/>
                <a:gd name="connsiteX388" fmla="*/ 582565 w 1200150"/>
                <a:gd name="connsiteY388" fmla="*/ 299286 h 314325"/>
                <a:gd name="connsiteX389" fmla="*/ 585547 w 1200150"/>
                <a:gd name="connsiteY389" fmla="*/ 299286 h 314325"/>
                <a:gd name="connsiteX390" fmla="*/ 588530 w 1200150"/>
                <a:gd name="connsiteY390" fmla="*/ 300790 h 314325"/>
                <a:gd name="connsiteX391" fmla="*/ 593004 w 1200150"/>
                <a:gd name="connsiteY391" fmla="*/ 302294 h 314325"/>
                <a:gd name="connsiteX392" fmla="*/ 594495 w 1200150"/>
                <a:gd name="connsiteY392" fmla="*/ 302294 h 314325"/>
                <a:gd name="connsiteX393" fmla="*/ 595986 w 1200150"/>
                <a:gd name="connsiteY393" fmla="*/ 303798 h 314325"/>
                <a:gd name="connsiteX394" fmla="*/ 598969 w 1200150"/>
                <a:gd name="connsiteY394" fmla="*/ 303798 h 314325"/>
                <a:gd name="connsiteX395" fmla="*/ 600460 w 1200150"/>
                <a:gd name="connsiteY395" fmla="*/ 305302 h 314325"/>
                <a:gd name="connsiteX396" fmla="*/ 601951 w 1200150"/>
                <a:gd name="connsiteY396" fmla="*/ 305302 h 314325"/>
                <a:gd name="connsiteX397" fmla="*/ 603443 w 1200150"/>
                <a:gd name="connsiteY397" fmla="*/ 306806 h 314325"/>
                <a:gd name="connsiteX398" fmla="*/ 606425 w 1200150"/>
                <a:gd name="connsiteY398" fmla="*/ 308309 h 314325"/>
                <a:gd name="connsiteX399" fmla="*/ 606425 w 1200150"/>
                <a:gd name="connsiteY399" fmla="*/ 309813 h 314325"/>
                <a:gd name="connsiteX400" fmla="*/ 604934 w 1200150"/>
                <a:gd name="connsiteY400" fmla="*/ 309813 h 314325"/>
                <a:gd name="connsiteX401" fmla="*/ 603443 w 1200150"/>
                <a:gd name="connsiteY401" fmla="*/ 309813 h 314325"/>
                <a:gd name="connsiteX402" fmla="*/ 601951 w 1200150"/>
                <a:gd name="connsiteY402" fmla="*/ 311317 h 314325"/>
                <a:gd name="connsiteX403" fmla="*/ 600460 w 1200150"/>
                <a:gd name="connsiteY403" fmla="*/ 311317 h 314325"/>
                <a:gd name="connsiteX404" fmla="*/ 598969 w 1200150"/>
                <a:gd name="connsiteY404" fmla="*/ 312821 h 314325"/>
                <a:gd name="connsiteX405" fmla="*/ 595986 w 1200150"/>
                <a:gd name="connsiteY405" fmla="*/ 312821 h 314325"/>
                <a:gd name="connsiteX406" fmla="*/ 594495 w 1200150"/>
                <a:gd name="connsiteY406" fmla="*/ 312821 h 314325"/>
                <a:gd name="connsiteX407" fmla="*/ 593004 w 1200150"/>
                <a:gd name="connsiteY407" fmla="*/ 314325 h 314325"/>
                <a:gd name="connsiteX408" fmla="*/ 590021 w 1200150"/>
                <a:gd name="connsiteY408" fmla="*/ 312821 h 314325"/>
                <a:gd name="connsiteX409" fmla="*/ 588530 w 1200150"/>
                <a:gd name="connsiteY409" fmla="*/ 314325 h 314325"/>
                <a:gd name="connsiteX410" fmla="*/ 587038 w 1200150"/>
                <a:gd name="connsiteY410" fmla="*/ 312821 h 314325"/>
                <a:gd name="connsiteX411" fmla="*/ 585547 w 1200150"/>
                <a:gd name="connsiteY411" fmla="*/ 312821 h 314325"/>
                <a:gd name="connsiteX412" fmla="*/ 584056 w 1200150"/>
                <a:gd name="connsiteY412" fmla="*/ 312821 h 314325"/>
                <a:gd name="connsiteX413" fmla="*/ 582565 w 1200150"/>
                <a:gd name="connsiteY413" fmla="*/ 312821 h 314325"/>
                <a:gd name="connsiteX414" fmla="*/ 581073 w 1200150"/>
                <a:gd name="connsiteY414" fmla="*/ 312821 h 314325"/>
                <a:gd name="connsiteX415" fmla="*/ 578091 w 1200150"/>
                <a:gd name="connsiteY415" fmla="*/ 312821 h 314325"/>
                <a:gd name="connsiteX416" fmla="*/ 576599 w 1200150"/>
                <a:gd name="connsiteY416" fmla="*/ 311317 h 314325"/>
                <a:gd name="connsiteX417" fmla="*/ 573617 w 1200150"/>
                <a:gd name="connsiteY417" fmla="*/ 311317 h 314325"/>
                <a:gd name="connsiteX418" fmla="*/ 569143 w 1200150"/>
                <a:gd name="connsiteY418" fmla="*/ 311317 h 314325"/>
                <a:gd name="connsiteX419" fmla="*/ 567652 w 1200150"/>
                <a:gd name="connsiteY419" fmla="*/ 311317 h 314325"/>
                <a:gd name="connsiteX420" fmla="*/ 567652 w 1200150"/>
                <a:gd name="connsiteY420" fmla="*/ 309813 h 314325"/>
                <a:gd name="connsiteX421" fmla="*/ 566160 w 1200150"/>
                <a:gd name="connsiteY421" fmla="*/ 309813 h 314325"/>
                <a:gd name="connsiteX422" fmla="*/ 564669 w 1200150"/>
                <a:gd name="connsiteY422" fmla="*/ 308309 h 314325"/>
                <a:gd name="connsiteX423" fmla="*/ 563178 w 1200150"/>
                <a:gd name="connsiteY423" fmla="*/ 306806 h 314325"/>
                <a:gd name="connsiteX424" fmla="*/ 561686 w 1200150"/>
                <a:gd name="connsiteY424" fmla="*/ 305302 h 314325"/>
                <a:gd name="connsiteX425" fmla="*/ 561686 w 1200150"/>
                <a:gd name="connsiteY425" fmla="*/ 303798 h 314325"/>
                <a:gd name="connsiteX426" fmla="*/ 560195 w 1200150"/>
                <a:gd name="connsiteY426" fmla="*/ 303798 h 314325"/>
                <a:gd name="connsiteX427" fmla="*/ 560195 w 1200150"/>
                <a:gd name="connsiteY427" fmla="*/ 302294 h 314325"/>
                <a:gd name="connsiteX428" fmla="*/ 558704 w 1200150"/>
                <a:gd name="connsiteY428" fmla="*/ 302294 h 314325"/>
                <a:gd name="connsiteX429" fmla="*/ 558704 w 1200150"/>
                <a:gd name="connsiteY429" fmla="*/ 300790 h 314325"/>
                <a:gd name="connsiteX430" fmla="*/ 557213 w 1200150"/>
                <a:gd name="connsiteY430" fmla="*/ 300790 h 314325"/>
                <a:gd name="connsiteX431" fmla="*/ 557213 w 1200150"/>
                <a:gd name="connsiteY431" fmla="*/ 299286 h 314325"/>
                <a:gd name="connsiteX432" fmla="*/ 555721 w 1200150"/>
                <a:gd name="connsiteY432" fmla="*/ 299286 h 314325"/>
                <a:gd name="connsiteX433" fmla="*/ 555721 w 1200150"/>
                <a:gd name="connsiteY433" fmla="*/ 297782 h 314325"/>
                <a:gd name="connsiteX434" fmla="*/ 554230 w 1200150"/>
                <a:gd name="connsiteY434" fmla="*/ 296278 h 314325"/>
                <a:gd name="connsiteX435" fmla="*/ 552739 w 1200150"/>
                <a:gd name="connsiteY435" fmla="*/ 294774 h 314325"/>
                <a:gd name="connsiteX436" fmla="*/ 551247 w 1200150"/>
                <a:gd name="connsiteY436" fmla="*/ 293270 h 314325"/>
                <a:gd name="connsiteX437" fmla="*/ 551247 w 1200150"/>
                <a:gd name="connsiteY437" fmla="*/ 291766 h 314325"/>
                <a:gd name="connsiteX438" fmla="*/ 549756 w 1200150"/>
                <a:gd name="connsiteY438" fmla="*/ 291766 h 314325"/>
                <a:gd name="connsiteX439" fmla="*/ 549756 w 1200150"/>
                <a:gd name="connsiteY439" fmla="*/ 293270 h 314325"/>
                <a:gd name="connsiteX440" fmla="*/ 548265 w 1200150"/>
                <a:gd name="connsiteY440" fmla="*/ 294774 h 314325"/>
                <a:gd name="connsiteX441" fmla="*/ 548265 w 1200150"/>
                <a:gd name="connsiteY441" fmla="*/ 296278 h 314325"/>
                <a:gd name="connsiteX442" fmla="*/ 546774 w 1200150"/>
                <a:gd name="connsiteY442" fmla="*/ 297782 h 314325"/>
                <a:gd name="connsiteX443" fmla="*/ 545282 w 1200150"/>
                <a:gd name="connsiteY443" fmla="*/ 299286 h 314325"/>
                <a:gd name="connsiteX444" fmla="*/ 543791 w 1200150"/>
                <a:gd name="connsiteY444" fmla="*/ 300790 h 314325"/>
                <a:gd name="connsiteX445" fmla="*/ 542300 w 1200150"/>
                <a:gd name="connsiteY445" fmla="*/ 302294 h 314325"/>
                <a:gd name="connsiteX446" fmla="*/ 540808 w 1200150"/>
                <a:gd name="connsiteY446" fmla="*/ 303798 h 314325"/>
                <a:gd name="connsiteX447" fmla="*/ 539317 w 1200150"/>
                <a:gd name="connsiteY447" fmla="*/ 305302 h 314325"/>
                <a:gd name="connsiteX448" fmla="*/ 537826 w 1200150"/>
                <a:gd name="connsiteY448" fmla="*/ 305302 h 314325"/>
                <a:gd name="connsiteX449" fmla="*/ 536335 w 1200150"/>
                <a:gd name="connsiteY449" fmla="*/ 306806 h 314325"/>
                <a:gd name="connsiteX450" fmla="*/ 534843 w 1200150"/>
                <a:gd name="connsiteY450" fmla="*/ 306806 h 314325"/>
                <a:gd name="connsiteX451" fmla="*/ 533352 w 1200150"/>
                <a:gd name="connsiteY451" fmla="*/ 306806 h 314325"/>
                <a:gd name="connsiteX452" fmla="*/ 531861 w 1200150"/>
                <a:gd name="connsiteY452" fmla="*/ 308309 h 314325"/>
                <a:gd name="connsiteX453" fmla="*/ 530369 w 1200150"/>
                <a:gd name="connsiteY453" fmla="*/ 308309 h 314325"/>
                <a:gd name="connsiteX454" fmla="*/ 528878 w 1200150"/>
                <a:gd name="connsiteY454" fmla="*/ 308309 h 314325"/>
                <a:gd name="connsiteX455" fmla="*/ 527387 w 1200150"/>
                <a:gd name="connsiteY455" fmla="*/ 308309 h 314325"/>
                <a:gd name="connsiteX456" fmla="*/ 525896 w 1200150"/>
                <a:gd name="connsiteY456" fmla="*/ 308309 h 314325"/>
                <a:gd name="connsiteX457" fmla="*/ 524404 w 1200150"/>
                <a:gd name="connsiteY457" fmla="*/ 308309 h 314325"/>
                <a:gd name="connsiteX458" fmla="*/ 522913 w 1200150"/>
                <a:gd name="connsiteY458" fmla="*/ 308309 h 314325"/>
                <a:gd name="connsiteX459" fmla="*/ 519930 w 1200150"/>
                <a:gd name="connsiteY459" fmla="*/ 308309 h 314325"/>
                <a:gd name="connsiteX460" fmla="*/ 518439 w 1200150"/>
                <a:gd name="connsiteY460" fmla="*/ 306806 h 314325"/>
                <a:gd name="connsiteX461" fmla="*/ 516948 w 1200150"/>
                <a:gd name="connsiteY461" fmla="*/ 306806 h 314325"/>
                <a:gd name="connsiteX462" fmla="*/ 515457 w 1200150"/>
                <a:gd name="connsiteY462" fmla="*/ 306806 h 314325"/>
                <a:gd name="connsiteX463" fmla="*/ 515457 w 1200150"/>
                <a:gd name="connsiteY463" fmla="*/ 305302 h 314325"/>
                <a:gd name="connsiteX464" fmla="*/ 512474 w 1200150"/>
                <a:gd name="connsiteY464" fmla="*/ 305302 h 314325"/>
                <a:gd name="connsiteX465" fmla="*/ 512474 w 1200150"/>
                <a:gd name="connsiteY465" fmla="*/ 303798 h 314325"/>
                <a:gd name="connsiteX466" fmla="*/ 513965 w 1200150"/>
                <a:gd name="connsiteY466" fmla="*/ 303798 h 314325"/>
                <a:gd name="connsiteX467" fmla="*/ 515457 w 1200150"/>
                <a:gd name="connsiteY467" fmla="*/ 302294 h 314325"/>
                <a:gd name="connsiteX468" fmla="*/ 513965 w 1200150"/>
                <a:gd name="connsiteY468" fmla="*/ 300790 h 314325"/>
                <a:gd name="connsiteX469" fmla="*/ 513965 w 1200150"/>
                <a:gd name="connsiteY469" fmla="*/ 299286 h 314325"/>
                <a:gd name="connsiteX470" fmla="*/ 512474 w 1200150"/>
                <a:gd name="connsiteY470" fmla="*/ 299286 h 314325"/>
                <a:gd name="connsiteX471" fmla="*/ 510983 w 1200150"/>
                <a:gd name="connsiteY471" fmla="*/ 297782 h 314325"/>
                <a:gd name="connsiteX472" fmla="*/ 509491 w 1200150"/>
                <a:gd name="connsiteY472" fmla="*/ 297782 h 314325"/>
                <a:gd name="connsiteX473" fmla="*/ 509491 w 1200150"/>
                <a:gd name="connsiteY473" fmla="*/ 296278 h 314325"/>
                <a:gd name="connsiteX474" fmla="*/ 508000 w 1200150"/>
                <a:gd name="connsiteY474" fmla="*/ 296278 h 314325"/>
                <a:gd name="connsiteX475" fmla="*/ 509491 w 1200150"/>
                <a:gd name="connsiteY475" fmla="*/ 294774 h 314325"/>
                <a:gd name="connsiteX476" fmla="*/ 512474 w 1200150"/>
                <a:gd name="connsiteY476" fmla="*/ 294774 h 314325"/>
                <a:gd name="connsiteX477" fmla="*/ 513965 w 1200150"/>
                <a:gd name="connsiteY477" fmla="*/ 294774 h 314325"/>
                <a:gd name="connsiteX478" fmla="*/ 516948 w 1200150"/>
                <a:gd name="connsiteY478" fmla="*/ 296278 h 314325"/>
                <a:gd name="connsiteX479" fmla="*/ 518439 w 1200150"/>
                <a:gd name="connsiteY479" fmla="*/ 296278 h 314325"/>
                <a:gd name="connsiteX480" fmla="*/ 519930 w 1200150"/>
                <a:gd name="connsiteY480" fmla="*/ 296278 h 314325"/>
                <a:gd name="connsiteX481" fmla="*/ 522913 w 1200150"/>
                <a:gd name="connsiteY481" fmla="*/ 296278 h 314325"/>
                <a:gd name="connsiteX482" fmla="*/ 525896 w 1200150"/>
                <a:gd name="connsiteY482" fmla="*/ 296278 h 314325"/>
                <a:gd name="connsiteX483" fmla="*/ 527387 w 1200150"/>
                <a:gd name="connsiteY483" fmla="*/ 296278 h 314325"/>
                <a:gd name="connsiteX484" fmla="*/ 528878 w 1200150"/>
                <a:gd name="connsiteY484" fmla="*/ 296278 h 314325"/>
                <a:gd name="connsiteX485" fmla="*/ 531861 w 1200150"/>
                <a:gd name="connsiteY485" fmla="*/ 294774 h 314325"/>
                <a:gd name="connsiteX486" fmla="*/ 533352 w 1200150"/>
                <a:gd name="connsiteY486" fmla="*/ 293270 h 314325"/>
                <a:gd name="connsiteX487" fmla="*/ 534843 w 1200150"/>
                <a:gd name="connsiteY487" fmla="*/ 293270 h 314325"/>
                <a:gd name="connsiteX488" fmla="*/ 536335 w 1200150"/>
                <a:gd name="connsiteY488" fmla="*/ 291766 h 314325"/>
                <a:gd name="connsiteX489" fmla="*/ 539317 w 1200150"/>
                <a:gd name="connsiteY489" fmla="*/ 288758 h 314325"/>
                <a:gd name="connsiteX490" fmla="*/ 539317 w 1200150"/>
                <a:gd name="connsiteY490" fmla="*/ 287254 h 314325"/>
                <a:gd name="connsiteX491" fmla="*/ 540808 w 1200150"/>
                <a:gd name="connsiteY491" fmla="*/ 285750 h 314325"/>
                <a:gd name="connsiteX492" fmla="*/ 542300 w 1200150"/>
                <a:gd name="connsiteY492" fmla="*/ 284246 h 314325"/>
                <a:gd name="connsiteX493" fmla="*/ 542300 w 1200150"/>
                <a:gd name="connsiteY493" fmla="*/ 282742 h 314325"/>
                <a:gd name="connsiteX494" fmla="*/ 543791 w 1200150"/>
                <a:gd name="connsiteY494" fmla="*/ 281238 h 314325"/>
                <a:gd name="connsiteX495" fmla="*/ 545282 w 1200150"/>
                <a:gd name="connsiteY495" fmla="*/ 279734 h 314325"/>
                <a:gd name="connsiteX496" fmla="*/ 545282 w 1200150"/>
                <a:gd name="connsiteY496" fmla="*/ 278231 h 314325"/>
                <a:gd name="connsiteX497" fmla="*/ 545282 w 1200150"/>
                <a:gd name="connsiteY497" fmla="*/ 276727 h 314325"/>
                <a:gd name="connsiteX498" fmla="*/ 543791 w 1200150"/>
                <a:gd name="connsiteY498" fmla="*/ 276727 h 314325"/>
                <a:gd name="connsiteX499" fmla="*/ 542300 w 1200150"/>
                <a:gd name="connsiteY499" fmla="*/ 276727 h 314325"/>
                <a:gd name="connsiteX500" fmla="*/ 540808 w 1200150"/>
                <a:gd name="connsiteY500" fmla="*/ 276727 h 314325"/>
                <a:gd name="connsiteX501" fmla="*/ 539317 w 1200150"/>
                <a:gd name="connsiteY501" fmla="*/ 276727 h 314325"/>
                <a:gd name="connsiteX502" fmla="*/ 537826 w 1200150"/>
                <a:gd name="connsiteY502" fmla="*/ 276727 h 314325"/>
                <a:gd name="connsiteX503" fmla="*/ 536335 w 1200150"/>
                <a:gd name="connsiteY503" fmla="*/ 276727 h 314325"/>
                <a:gd name="connsiteX504" fmla="*/ 534843 w 1200150"/>
                <a:gd name="connsiteY504" fmla="*/ 276727 h 314325"/>
                <a:gd name="connsiteX505" fmla="*/ 534843 w 1200150"/>
                <a:gd name="connsiteY505" fmla="*/ 275223 h 314325"/>
                <a:gd name="connsiteX506" fmla="*/ 533352 w 1200150"/>
                <a:gd name="connsiteY506" fmla="*/ 275223 h 314325"/>
                <a:gd name="connsiteX507" fmla="*/ 531861 w 1200150"/>
                <a:gd name="connsiteY507" fmla="*/ 273719 h 314325"/>
                <a:gd name="connsiteX508" fmla="*/ 530369 w 1200150"/>
                <a:gd name="connsiteY508" fmla="*/ 273719 h 314325"/>
                <a:gd name="connsiteX509" fmla="*/ 530369 w 1200150"/>
                <a:gd name="connsiteY509" fmla="*/ 270711 h 314325"/>
                <a:gd name="connsiteX510" fmla="*/ 530369 w 1200150"/>
                <a:gd name="connsiteY510" fmla="*/ 269207 h 314325"/>
                <a:gd name="connsiteX511" fmla="*/ 531861 w 1200150"/>
                <a:gd name="connsiteY511" fmla="*/ 269207 h 314325"/>
                <a:gd name="connsiteX512" fmla="*/ 533352 w 1200150"/>
                <a:gd name="connsiteY512" fmla="*/ 269207 h 314325"/>
                <a:gd name="connsiteX513" fmla="*/ 534843 w 1200150"/>
                <a:gd name="connsiteY513" fmla="*/ 269207 h 314325"/>
                <a:gd name="connsiteX514" fmla="*/ 536335 w 1200150"/>
                <a:gd name="connsiteY514" fmla="*/ 269207 h 314325"/>
                <a:gd name="connsiteX515" fmla="*/ 537826 w 1200150"/>
                <a:gd name="connsiteY515" fmla="*/ 267703 h 314325"/>
                <a:gd name="connsiteX516" fmla="*/ 539317 w 1200150"/>
                <a:gd name="connsiteY516" fmla="*/ 267703 h 314325"/>
                <a:gd name="connsiteX517" fmla="*/ 540808 w 1200150"/>
                <a:gd name="connsiteY517" fmla="*/ 267703 h 314325"/>
                <a:gd name="connsiteX518" fmla="*/ 543791 w 1200150"/>
                <a:gd name="connsiteY518" fmla="*/ 267703 h 314325"/>
                <a:gd name="connsiteX519" fmla="*/ 546774 w 1200150"/>
                <a:gd name="connsiteY519" fmla="*/ 266199 h 314325"/>
                <a:gd name="connsiteX520" fmla="*/ 551247 w 1200150"/>
                <a:gd name="connsiteY520" fmla="*/ 264695 h 314325"/>
                <a:gd name="connsiteX521" fmla="*/ 552739 w 1200150"/>
                <a:gd name="connsiteY521" fmla="*/ 264695 h 314325"/>
                <a:gd name="connsiteX522" fmla="*/ 554230 w 1200150"/>
                <a:gd name="connsiteY522" fmla="*/ 261687 h 314325"/>
                <a:gd name="connsiteX523" fmla="*/ 554230 w 1200150"/>
                <a:gd name="connsiteY523" fmla="*/ 260183 h 314325"/>
                <a:gd name="connsiteX524" fmla="*/ 554230 w 1200150"/>
                <a:gd name="connsiteY524" fmla="*/ 258679 h 314325"/>
                <a:gd name="connsiteX525" fmla="*/ 555721 w 1200150"/>
                <a:gd name="connsiteY525" fmla="*/ 255671 h 314325"/>
                <a:gd name="connsiteX526" fmla="*/ 555721 w 1200150"/>
                <a:gd name="connsiteY526" fmla="*/ 251159 h 314325"/>
                <a:gd name="connsiteX527" fmla="*/ 557213 w 1200150"/>
                <a:gd name="connsiteY527" fmla="*/ 248151 h 314325"/>
                <a:gd name="connsiteX528" fmla="*/ 557213 w 1200150"/>
                <a:gd name="connsiteY528" fmla="*/ 246647 h 314325"/>
                <a:gd name="connsiteX529" fmla="*/ 558704 w 1200150"/>
                <a:gd name="connsiteY529" fmla="*/ 242136 h 314325"/>
                <a:gd name="connsiteX530" fmla="*/ 558704 w 1200150"/>
                <a:gd name="connsiteY530" fmla="*/ 240632 h 314325"/>
                <a:gd name="connsiteX531" fmla="*/ 558704 w 1200150"/>
                <a:gd name="connsiteY531" fmla="*/ 239128 h 314325"/>
                <a:gd name="connsiteX532" fmla="*/ 560195 w 1200150"/>
                <a:gd name="connsiteY532" fmla="*/ 237624 h 314325"/>
                <a:gd name="connsiteX533" fmla="*/ 560195 w 1200150"/>
                <a:gd name="connsiteY533" fmla="*/ 236120 h 314325"/>
                <a:gd name="connsiteX534" fmla="*/ 561686 w 1200150"/>
                <a:gd name="connsiteY534" fmla="*/ 234616 h 314325"/>
                <a:gd name="connsiteX535" fmla="*/ 561686 w 1200150"/>
                <a:gd name="connsiteY535" fmla="*/ 233112 h 314325"/>
                <a:gd name="connsiteX536" fmla="*/ 563178 w 1200150"/>
                <a:gd name="connsiteY536" fmla="*/ 231608 h 314325"/>
                <a:gd name="connsiteX537" fmla="*/ 564669 w 1200150"/>
                <a:gd name="connsiteY537" fmla="*/ 230104 h 314325"/>
                <a:gd name="connsiteX538" fmla="*/ 566160 w 1200150"/>
                <a:gd name="connsiteY538" fmla="*/ 228600 h 314325"/>
                <a:gd name="connsiteX539" fmla="*/ 710406 w 1200150"/>
                <a:gd name="connsiteY539" fmla="*/ 227652 h 314325"/>
                <a:gd name="connsiteX540" fmla="*/ 710406 w 1200150"/>
                <a:gd name="connsiteY540" fmla="*/ 229145 h 314325"/>
                <a:gd name="connsiteX541" fmla="*/ 708918 w 1200150"/>
                <a:gd name="connsiteY541" fmla="*/ 229145 h 314325"/>
                <a:gd name="connsiteX542" fmla="*/ 708918 w 1200150"/>
                <a:gd name="connsiteY542" fmla="*/ 230638 h 314325"/>
                <a:gd name="connsiteX543" fmla="*/ 707430 w 1200150"/>
                <a:gd name="connsiteY543" fmla="*/ 230638 h 314325"/>
                <a:gd name="connsiteX544" fmla="*/ 707430 w 1200150"/>
                <a:gd name="connsiteY544" fmla="*/ 232131 h 314325"/>
                <a:gd name="connsiteX545" fmla="*/ 705942 w 1200150"/>
                <a:gd name="connsiteY545" fmla="*/ 232131 h 314325"/>
                <a:gd name="connsiteX546" fmla="*/ 707430 w 1200150"/>
                <a:gd name="connsiteY546" fmla="*/ 233623 h 314325"/>
                <a:gd name="connsiteX547" fmla="*/ 708918 w 1200150"/>
                <a:gd name="connsiteY547" fmla="*/ 233623 h 314325"/>
                <a:gd name="connsiteX548" fmla="*/ 708918 w 1200150"/>
                <a:gd name="connsiteY548" fmla="*/ 235116 h 314325"/>
                <a:gd name="connsiteX549" fmla="*/ 710406 w 1200150"/>
                <a:gd name="connsiteY549" fmla="*/ 235116 h 314325"/>
                <a:gd name="connsiteX550" fmla="*/ 710406 w 1200150"/>
                <a:gd name="connsiteY550" fmla="*/ 233623 h 314325"/>
                <a:gd name="connsiteX551" fmla="*/ 710406 w 1200150"/>
                <a:gd name="connsiteY551" fmla="*/ 232131 h 314325"/>
                <a:gd name="connsiteX552" fmla="*/ 711895 w 1200150"/>
                <a:gd name="connsiteY552" fmla="*/ 230638 h 314325"/>
                <a:gd name="connsiteX553" fmla="*/ 711895 w 1200150"/>
                <a:gd name="connsiteY553" fmla="*/ 229145 h 314325"/>
                <a:gd name="connsiteX554" fmla="*/ 711895 w 1200150"/>
                <a:gd name="connsiteY554" fmla="*/ 227652 h 314325"/>
                <a:gd name="connsiteX555" fmla="*/ 710406 w 1200150"/>
                <a:gd name="connsiteY555" fmla="*/ 227652 h 314325"/>
                <a:gd name="connsiteX556" fmla="*/ 263770 w 1200150"/>
                <a:gd name="connsiteY556" fmla="*/ 223899 h 314325"/>
                <a:gd name="connsiteX557" fmla="*/ 263770 w 1200150"/>
                <a:gd name="connsiteY557" fmla="*/ 225395 h 314325"/>
                <a:gd name="connsiteX558" fmla="*/ 262243 w 1200150"/>
                <a:gd name="connsiteY558" fmla="*/ 225395 h 314325"/>
                <a:gd name="connsiteX559" fmla="*/ 262243 w 1200150"/>
                <a:gd name="connsiteY559" fmla="*/ 226891 h 314325"/>
                <a:gd name="connsiteX560" fmla="*/ 260717 w 1200150"/>
                <a:gd name="connsiteY560" fmla="*/ 228387 h 314325"/>
                <a:gd name="connsiteX561" fmla="*/ 262243 w 1200150"/>
                <a:gd name="connsiteY561" fmla="*/ 228387 h 314325"/>
                <a:gd name="connsiteX562" fmla="*/ 262243 w 1200150"/>
                <a:gd name="connsiteY562" fmla="*/ 229883 h 314325"/>
                <a:gd name="connsiteX563" fmla="*/ 263770 w 1200150"/>
                <a:gd name="connsiteY563" fmla="*/ 231379 h 314325"/>
                <a:gd name="connsiteX564" fmla="*/ 263770 w 1200150"/>
                <a:gd name="connsiteY564" fmla="*/ 232875 h 314325"/>
                <a:gd name="connsiteX565" fmla="*/ 265296 w 1200150"/>
                <a:gd name="connsiteY565" fmla="*/ 232875 h 314325"/>
                <a:gd name="connsiteX566" fmla="*/ 265296 w 1200150"/>
                <a:gd name="connsiteY566" fmla="*/ 234371 h 314325"/>
                <a:gd name="connsiteX567" fmla="*/ 266822 w 1200150"/>
                <a:gd name="connsiteY567" fmla="*/ 232875 h 314325"/>
                <a:gd name="connsiteX568" fmla="*/ 266822 w 1200150"/>
                <a:gd name="connsiteY568" fmla="*/ 231379 h 314325"/>
                <a:gd name="connsiteX569" fmla="*/ 266822 w 1200150"/>
                <a:gd name="connsiteY569" fmla="*/ 229883 h 314325"/>
                <a:gd name="connsiteX570" fmla="*/ 268349 w 1200150"/>
                <a:gd name="connsiteY570" fmla="*/ 229883 h 314325"/>
                <a:gd name="connsiteX571" fmla="*/ 268349 w 1200150"/>
                <a:gd name="connsiteY571" fmla="*/ 228387 h 314325"/>
                <a:gd name="connsiteX572" fmla="*/ 269875 w 1200150"/>
                <a:gd name="connsiteY572" fmla="*/ 228387 h 314325"/>
                <a:gd name="connsiteX573" fmla="*/ 271402 w 1200150"/>
                <a:gd name="connsiteY573" fmla="*/ 226891 h 314325"/>
                <a:gd name="connsiteX574" fmla="*/ 271402 w 1200150"/>
                <a:gd name="connsiteY574" fmla="*/ 225395 h 314325"/>
                <a:gd name="connsiteX575" fmla="*/ 269875 w 1200150"/>
                <a:gd name="connsiteY575" fmla="*/ 225395 h 314325"/>
                <a:gd name="connsiteX576" fmla="*/ 268349 w 1200150"/>
                <a:gd name="connsiteY576" fmla="*/ 223899 h 314325"/>
                <a:gd name="connsiteX577" fmla="*/ 266822 w 1200150"/>
                <a:gd name="connsiteY577" fmla="*/ 223899 h 314325"/>
                <a:gd name="connsiteX578" fmla="*/ 265296 w 1200150"/>
                <a:gd name="connsiteY578" fmla="*/ 223899 h 314325"/>
                <a:gd name="connsiteX579" fmla="*/ 263770 w 1200150"/>
                <a:gd name="connsiteY579" fmla="*/ 223899 h 314325"/>
                <a:gd name="connsiteX580" fmla="*/ 832973 w 1200150"/>
                <a:gd name="connsiteY580" fmla="*/ 216437 h 314325"/>
                <a:gd name="connsiteX581" fmla="*/ 832973 w 1200150"/>
                <a:gd name="connsiteY581" fmla="*/ 217954 h 314325"/>
                <a:gd name="connsiteX582" fmla="*/ 831468 w 1200150"/>
                <a:gd name="connsiteY582" fmla="*/ 219472 h 314325"/>
                <a:gd name="connsiteX583" fmla="*/ 832973 w 1200150"/>
                <a:gd name="connsiteY583" fmla="*/ 220989 h 314325"/>
                <a:gd name="connsiteX584" fmla="*/ 832973 w 1200150"/>
                <a:gd name="connsiteY584" fmla="*/ 222507 h 314325"/>
                <a:gd name="connsiteX585" fmla="*/ 832973 w 1200150"/>
                <a:gd name="connsiteY585" fmla="*/ 224024 h 314325"/>
                <a:gd name="connsiteX586" fmla="*/ 832973 w 1200150"/>
                <a:gd name="connsiteY586" fmla="*/ 225542 h 314325"/>
                <a:gd name="connsiteX587" fmla="*/ 832973 w 1200150"/>
                <a:gd name="connsiteY587" fmla="*/ 228577 h 314325"/>
                <a:gd name="connsiteX588" fmla="*/ 832973 w 1200150"/>
                <a:gd name="connsiteY588" fmla="*/ 230094 h 314325"/>
                <a:gd name="connsiteX589" fmla="*/ 831468 w 1200150"/>
                <a:gd name="connsiteY589" fmla="*/ 231612 h 314325"/>
                <a:gd name="connsiteX590" fmla="*/ 831468 w 1200150"/>
                <a:gd name="connsiteY590" fmla="*/ 233129 h 314325"/>
                <a:gd name="connsiteX591" fmla="*/ 831468 w 1200150"/>
                <a:gd name="connsiteY591" fmla="*/ 234647 h 314325"/>
                <a:gd name="connsiteX592" fmla="*/ 832973 w 1200150"/>
                <a:gd name="connsiteY592" fmla="*/ 237682 h 314325"/>
                <a:gd name="connsiteX593" fmla="*/ 832973 w 1200150"/>
                <a:gd name="connsiteY593" fmla="*/ 239199 h 314325"/>
                <a:gd name="connsiteX594" fmla="*/ 834478 w 1200150"/>
                <a:gd name="connsiteY594" fmla="*/ 239199 h 314325"/>
                <a:gd name="connsiteX595" fmla="*/ 837489 w 1200150"/>
                <a:gd name="connsiteY595" fmla="*/ 237682 h 314325"/>
                <a:gd name="connsiteX596" fmla="*/ 838995 w 1200150"/>
                <a:gd name="connsiteY596" fmla="*/ 236164 h 314325"/>
                <a:gd name="connsiteX597" fmla="*/ 838995 w 1200150"/>
                <a:gd name="connsiteY597" fmla="*/ 234647 h 314325"/>
                <a:gd name="connsiteX598" fmla="*/ 838995 w 1200150"/>
                <a:gd name="connsiteY598" fmla="*/ 231612 h 314325"/>
                <a:gd name="connsiteX599" fmla="*/ 840500 w 1200150"/>
                <a:gd name="connsiteY599" fmla="*/ 228577 h 314325"/>
                <a:gd name="connsiteX600" fmla="*/ 838995 w 1200150"/>
                <a:gd name="connsiteY600" fmla="*/ 225542 h 314325"/>
                <a:gd name="connsiteX601" fmla="*/ 838995 w 1200150"/>
                <a:gd name="connsiteY601" fmla="*/ 224024 h 314325"/>
                <a:gd name="connsiteX602" fmla="*/ 837489 w 1200150"/>
                <a:gd name="connsiteY602" fmla="*/ 219472 h 314325"/>
                <a:gd name="connsiteX603" fmla="*/ 837489 w 1200150"/>
                <a:gd name="connsiteY603" fmla="*/ 217954 h 314325"/>
                <a:gd name="connsiteX604" fmla="*/ 835984 w 1200150"/>
                <a:gd name="connsiteY604" fmla="*/ 216437 h 314325"/>
                <a:gd name="connsiteX605" fmla="*/ 832973 w 1200150"/>
                <a:gd name="connsiteY605" fmla="*/ 216437 h 314325"/>
                <a:gd name="connsiteX606" fmla="*/ 694035 w 1200150"/>
                <a:gd name="connsiteY606" fmla="*/ 212725 h 314325"/>
                <a:gd name="connsiteX607" fmla="*/ 695524 w 1200150"/>
                <a:gd name="connsiteY607" fmla="*/ 212725 h 314325"/>
                <a:gd name="connsiteX608" fmla="*/ 697012 w 1200150"/>
                <a:gd name="connsiteY608" fmla="*/ 214218 h 314325"/>
                <a:gd name="connsiteX609" fmla="*/ 698500 w 1200150"/>
                <a:gd name="connsiteY609" fmla="*/ 215710 h 314325"/>
                <a:gd name="connsiteX610" fmla="*/ 698500 w 1200150"/>
                <a:gd name="connsiteY610" fmla="*/ 217203 h 314325"/>
                <a:gd name="connsiteX611" fmla="*/ 698500 w 1200150"/>
                <a:gd name="connsiteY611" fmla="*/ 218696 h 314325"/>
                <a:gd name="connsiteX612" fmla="*/ 698500 w 1200150"/>
                <a:gd name="connsiteY612" fmla="*/ 220189 h 314325"/>
                <a:gd name="connsiteX613" fmla="*/ 698500 w 1200150"/>
                <a:gd name="connsiteY613" fmla="*/ 221681 h 314325"/>
                <a:gd name="connsiteX614" fmla="*/ 699988 w 1200150"/>
                <a:gd name="connsiteY614" fmla="*/ 221681 h 314325"/>
                <a:gd name="connsiteX615" fmla="*/ 701477 w 1200150"/>
                <a:gd name="connsiteY615" fmla="*/ 220189 h 314325"/>
                <a:gd name="connsiteX616" fmla="*/ 702965 w 1200150"/>
                <a:gd name="connsiteY616" fmla="*/ 220189 h 314325"/>
                <a:gd name="connsiteX617" fmla="*/ 704453 w 1200150"/>
                <a:gd name="connsiteY617" fmla="*/ 220189 h 314325"/>
                <a:gd name="connsiteX618" fmla="*/ 702965 w 1200150"/>
                <a:gd name="connsiteY618" fmla="*/ 221681 h 314325"/>
                <a:gd name="connsiteX619" fmla="*/ 702965 w 1200150"/>
                <a:gd name="connsiteY619" fmla="*/ 223174 h 314325"/>
                <a:gd name="connsiteX620" fmla="*/ 702965 w 1200150"/>
                <a:gd name="connsiteY620" fmla="*/ 224667 h 314325"/>
                <a:gd name="connsiteX621" fmla="*/ 701477 w 1200150"/>
                <a:gd name="connsiteY621" fmla="*/ 224667 h 314325"/>
                <a:gd name="connsiteX622" fmla="*/ 699988 w 1200150"/>
                <a:gd name="connsiteY622" fmla="*/ 224667 h 314325"/>
                <a:gd name="connsiteX623" fmla="*/ 698500 w 1200150"/>
                <a:gd name="connsiteY623" fmla="*/ 226159 h 314325"/>
                <a:gd name="connsiteX624" fmla="*/ 698500 w 1200150"/>
                <a:gd name="connsiteY624" fmla="*/ 227652 h 314325"/>
                <a:gd name="connsiteX625" fmla="*/ 698500 w 1200150"/>
                <a:gd name="connsiteY625" fmla="*/ 229145 h 314325"/>
                <a:gd name="connsiteX626" fmla="*/ 698500 w 1200150"/>
                <a:gd name="connsiteY626" fmla="*/ 230638 h 314325"/>
                <a:gd name="connsiteX627" fmla="*/ 698500 w 1200150"/>
                <a:gd name="connsiteY627" fmla="*/ 232131 h 314325"/>
                <a:gd name="connsiteX628" fmla="*/ 699988 w 1200150"/>
                <a:gd name="connsiteY628" fmla="*/ 232131 h 314325"/>
                <a:gd name="connsiteX629" fmla="*/ 701477 w 1200150"/>
                <a:gd name="connsiteY629" fmla="*/ 232131 h 314325"/>
                <a:gd name="connsiteX630" fmla="*/ 702965 w 1200150"/>
                <a:gd name="connsiteY630" fmla="*/ 230638 h 314325"/>
                <a:gd name="connsiteX631" fmla="*/ 704453 w 1200150"/>
                <a:gd name="connsiteY631" fmla="*/ 229145 h 314325"/>
                <a:gd name="connsiteX632" fmla="*/ 704453 w 1200150"/>
                <a:gd name="connsiteY632" fmla="*/ 227652 h 314325"/>
                <a:gd name="connsiteX633" fmla="*/ 705942 w 1200150"/>
                <a:gd name="connsiteY633" fmla="*/ 227652 h 314325"/>
                <a:gd name="connsiteX634" fmla="*/ 705942 w 1200150"/>
                <a:gd name="connsiteY634" fmla="*/ 226159 h 314325"/>
                <a:gd name="connsiteX635" fmla="*/ 707430 w 1200150"/>
                <a:gd name="connsiteY635" fmla="*/ 226159 h 314325"/>
                <a:gd name="connsiteX636" fmla="*/ 707430 w 1200150"/>
                <a:gd name="connsiteY636" fmla="*/ 223174 h 314325"/>
                <a:gd name="connsiteX637" fmla="*/ 707430 w 1200150"/>
                <a:gd name="connsiteY637" fmla="*/ 221681 h 314325"/>
                <a:gd name="connsiteX638" fmla="*/ 708918 w 1200150"/>
                <a:gd name="connsiteY638" fmla="*/ 220189 h 314325"/>
                <a:gd name="connsiteX639" fmla="*/ 708918 w 1200150"/>
                <a:gd name="connsiteY639" fmla="*/ 218696 h 314325"/>
                <a:gd name="connsiteX640" fmla="*/ 710406 w 1200150"/>
                <a:gd name="connsiteY640" fmla="*/ 218696 h 314325"/>
                <a:gd name="connsiteX641" fmla="*/ 711895 w 1200150"/>
                <a:gd name="connsiteY641" fmla="*/ 218696 h 314325"/>
                <a:gd name="connsiteX642" fmla="*/ 713383 w 1200150"/>
                <a:gd name="connsiteY642" fmla="*/ 220189 h 314325"/>
                <a:gd name="connsiteX643" fmla="*/ 714871 w 1200150"/>
                <a:gd name="connsiteY643" fmla="*/ 220189 h 314325"/>
                <a:gd name="connsiteX644" fmla="*/ 714871 w 1200150"/>
                <a:gd name="connsiteY644" fmla="*/ 221681 h 314325"/>
                <a:gd name="connsiteX645" fmla="*/ 714871 w 1200150"/>
                <a:gd name="connsiteY645" fmla="*/ 224667 h 314325"/>
                <a:gd name="connsiteX646" fmla="*/ 716360 w 1200150"/>
                <a:gd name="connsiteY646" fmla="*/ 224667 h 314325"/>
                <a:gd name="connsiteX647" fmla="*/ 716360 w 1200150"/>
                <a:gd name="connsiteY647" fmla="*/ 226159 h 314325"/>
                <a:gd name="connsiteX648" fmla="*/ 716360 w 1200150"/>
                <a:gd name="connsiteY648" fmla="*/ 227652 h 314325"/>
                <a:gd name="connsiteX649" fmla="*/ 717848 w 1200150"/>
                <a:gd name="connsiteY649" fmla="*/ 230638 h 314325"/>
                <a:gd name="connsiteX650" fmla="*/ 717848 w 1200150"/>
                <a:gd name="connsiteY650" fmla="*/ 232131 h 314325"/>
                <a:gd name="connsiteX651" fmla="*/ 716360 w 1200150"/>
                <a:gd name="connsiteY651" fmla="*/ 233623 h 314325"/>
                <a:gd name="connsiteX652" fmla="*/ 716360 w 1200150"/>
                <a:gd name="connsiteY652" fmla="*/ 235116 h 314325"/>
                <a:gd name="connsiteX653" fmla="*/ 716360 w 1200150"/>
                <a:gd name="connsiteY653" fmla="*/ 236609 h 314325"/>
                <a:gd name="connsiteX654" fmla="*/ 716360 w 1200150"/>
                <a:gd name="connsiteY654" fmla="*/ 238102 h 314325"/>
                <a:gd name="connsiteX655" fmla="*/ 716360 w 1200150"/>
                <a:gd name="connsiteY655" fmla="*/ 239594 h 314325"/>
                <a:gd name="connsiteX656" fmla="*/ 716360 w 1200150"/>
                <a:gd name="connsiteY656" fmla="*/ 241087 h 314325"/>
                <a:gd name="connsiteX657" fmla="*/ 714871 w 1200150"/>
                <a:gd name="connsiteY657" fmla="*/ 241087 h 314325"/>
                <a:gd name="connsiteX658" fmla="*/ 714871 w 1200150"/>
                <a:gd name="connsiteY658" fmla="*/ 242580 h 314325"/>
                <a:gd name="connsiteX659" fmla="*/ 716360 w 1200150"/>
                <a:gd name="connsiteY659" fmla="*/ 245565 h 314325"/>
                <a:gd name="connsiteX660" fmla="*/ 717848 w 1200150"/>
                <a:gd name="connsiteY660" fmla="*/ 245565 h 314325"/>
                <a:gd name="connsiteX661" fmla="*/ 720824 w 1200150"/>
                <a:gd name="connsiteY661" fmla="*/ 245565 h 314325"/>
                <a:gd name="connsiteX662" fmla="*/ 723801 w 1200150"/>
                <a:gd name="connsiteY662" fmla="*/ 247058 h 314325"/>
                <a:gd name="connsiteX663" fmla="*/ 725289 w 1200150"/>
                <a:gd name="connsiteY663" fmla="*/ 247058 h 314325"/>
                <a:gd name="connsiteX664" fmla="*/ 726777 w 1200150"/>
                <a:gd name="connsiteY664" fmla="*/ 247058 h 314325"/>
                <a:gd name="connsiteX665" fmla="*/ 729754 w 1200150"/>
                <a:gd name="connsiteY665" fmla="*/ 247058 h 314325"/>
                <a:gd name="connsiteX666" fmla="*/ 731242 w 1200150"/>
                <a:gd name="connsiteY666" fmla="*/ 247058 h 314325"/>
                <a:gd name="connsiteX667" fmla="*/ 735707 w 1200150"/>
                <a:gd name="connsiteY667" fmla="*/ 248551 h 314325"/>
                <a:gd name="connsiteX668" fmla="*/ 737195 w 1200150"/>
                <a:gd name="connsiteY668" fmla="*/ 248551 h 314325"/>
                <a:gd name="connsiteX669" fmla="*/ 738684 w 1200150"/>
                <a:gd name="connsiteY669" fmla="*/ 248551 h 314325"/>
                <a:gd name="connsiteX670" fmla="*/ 740172 w 1200150"/>
                <a:gd name="connsiteY670" fmla="*/ 248551 h 314325"/>
                <a:gd name="connsiteX671" fmla="*/ 741660 w 1200150"/>
                <a:gd name="connsiteY671" fmla="*/ 248551 h 314325"/>
                <a:gd name="connsiteX672" fmla="*/ 743149 w 1200150"/>
                <a:gd name="connsiteY672" fmla="*/ 250043 h 314325"/>
                <a:gd name="connsiteX673" fmla="*/ 744637 w 1200150"/>
                <a:gd name="connsiteY673" fmla="*/ 251536 h 314325"/>
                <a:gd name="connsiteX674" fmla="*/ 746125 w 1200150"/>
                <a:gd name="connsiteY674" fmla="*/ 251536 h 314325"/>
                <a:gd name="connsiteX675" fmla="*/ 746125 w 1200150"/>
                <a:gd name="connsiteY675" fmla="*/ 253029 h 314325"/>
                <a:gd name="connsiteX676" fmla="*/ 746125 w 1200150"/>
                <a:gd name="connsiteY676" fmla="*/ 254522 h 314325"/>
                <a:gd name="connsiteX677" fmla="*/ 746125 w 1200150"/>
                <a:gd name="connsiteY677" fmla="*/ 256014 h 314325"/>
                <a:gd name="connsiteX678" fmla="*/ 744637 w 1200150"/>
                <a:gd name="connsiteY678" fmla="*/ 257507 h 314325"/>
                <a:gd name="connsiteX679" fmla="*/ 743149 w 1200150"/>
                <a:gd name="connsiteY679" fmla="*/ 259000 h 314325"/>
                <a:gd name="connsiteX680" fmla="*/ 741660 w 1200150"/>
                <a:gd name="connsiteY680" fmla="*/ 259000 h 314325"/>
                <a:gd name="connsiteX681" fmla="*/ 740172 w 1200150"/>
                <a:gd name="connsiteY681" fmla="*/ 259000 h 314325"/>
                <a:gd name="connsiteX682" fmla="*/ 737195 w 1200150"/>
                <a:gd name="connsiteY682" fmla="*/ 260493 h 314325"/>
                <a:gd name="connsiteX683" fmla="*/ 735707 w 1200150"/>
                <a:gd name="connsiteY683" fmla="*/ 260493 h 314325"/>
                <a:gd name="connsiteX684" fmla="*/ 732731 w 1200150"/>
                <a:gd name="connsiteY684" fmla="*/ 260493 h 314325"/>
                <a:gd name="connsiteX685" fmla="*/ 731242 w 1200150"/>
                <a:gd name="connsiteY685" fmla="*/ 261985 h 314325"/>
                <a:gd name="connsiteX686" fmla="*/ 728266 w 1200150"/>
                <a:gd name="connsiteY686" fmla="*/ 263478 h 314325"/>
                <a:gd name="connsiteX687" fmla="*/ 726777 w 1200150"/>
                <a:gd name="connsiteY687" fmla="*/ 264971 h 314325"/>
                <a:gd name="connsiteX688" fmla="*/ 725289 w 1200150"/>
                <a:gd name="connsiteY688" fmla="*/ 264971 h 314325"/>
                <a:gd name="connsiteX689" fmla="*/ 723801 w 1200150"/>
                <a:gd name="connsiteY689" fmla="*/ 264971 h 314325"/>
                <a:gd name="connsiteX690" fmla="*/ 722313 w 1200150"/>
                <a:gd name="connsiteY690" fmla="*/ 266464 h 314325"/>
                <a:gd name="connsiteX691" fmla="*/ 720824 w 1200150"/>
                <a:gd name="connsiteY691" fmla="*/ 266464 h 314325"/>
                <a:gd name="connsiteX692" fmla="*/ 719336 w 1200150"/>
                <a:gd name="connsiteY692" fmla="*/ 267956 h 314325"/>
                <a:gd name="connsiteX693" fmla="*/ 717848 w 1200150"/>
                <a:gd name="connsiteY693" fmla="*/ 267956 h 314325"/>
                <a:gd name="connsiteX694" fmla="*/ 716360 w 1200150"/>
                <a:gd name="connsiteY694" fmla="*/ 267956 h 314325"/>
                <a:gd name="connsiteX695" fmla="*/ 714871 w 1200150"/>
                <a:gd name="connsiteY695" fmla="*/ 269449 h 314325"/>
                <a:gd name="connsiteX696" fmla="*/ 711895 w 1200150"/>
                <a:gd name="connsiteY696" fmla="*/ 269449 h 314325"/>
                <a:gd name="connsiteX697" fmla="*/ 711895 w 1200150"/>
                <a:gd name="connsiteY697" fmla="*/ 270942 h 314325"/>
                <a:gd name="connsiteX698" fmla="*/ 710406 w 1200150"/>
                <a:gd name="connsiteY698" fmla="*/ 272435 h 314325"/>
                <a:gd name="connsiteX699" fmla="*/ 710406 w 1200150"/>
                <a:gd name="connsiteY699" fmla="*/ 273927 h 314325"/>
                <a:gd name="connsiteX700" fmla="*/ 710406 w 1200150"/>
                <a:gd name="connsiteY700" fmla="*/ 275420 h 314325"/>
                <a:gd name="connsiteX701" fmla="*/ 708918 w 1200150"/>
                <a:gd name="connsiteY701" fmla="*/ 275420 h 314325"/>
                <a:gd name="connsiteX702" fmla="*/ 708918 w 1200150"/>
                <a:gd name="connsiteY702" fmla="*/ 276913 h 314325"/>
                <a:gd name="connsiteX703" fmla="*/ 705942 w 1200150"/>
                <a:gd name="connsiteY703" fmla="*/ 276913 h 314325"/>
                <a:gd name="connsiteX704" fmla="*/ 704453 w 1200150"/>
                <a:gd name="connsiteY704" fmla="*/ 276913 h 314325"/>
                <a:gd name="connsiteX705" fmla="*/ 704453 w 1200150"/>
                <a:gd name="connsiteY705" fmla="*/ 278405 h 314325"/>
                <a:gd name="connsiteX706" fmla="*/ 704453 w 1200150"/>
                <a:gd name="connsiteY706" fmla="*/ 279898 h 314325"/>
                <a:gd name="connsiteX707" fmla="*/ 704453 w 1200150"/>
                <a:gd name="connsiteY707" fmla="*/ 281391 h 314325"/>
                <a:gd name="connsiteX708" fmla="*/ 704453 w 1200150"/>
                <a:gd name="connsiteY708" fmla="*/ 282884 h 314325"/>
                <a:gd name="connsiteX709" fmla="*/ 705942 w 1200150"/>
                <a:gd name="connsiteY709" fmla="*/ 282884 h 314325"/>
                <a:gd name="connsiteX710" fmla="*/ 707430 w 1200150"/>
                <a:gd name="connsiteY710" fmla="*/ 282884 h 314325"/>
                <a:gd name="connsiteX711" fmla="*/ 707430 w 1200150"/>
                <a:gd name="connsiteY711" fmla="*/ 281391 h 314325"/>
                <a:gd name="connsiteX712" fmla="*/ 708918 w 1200150"/>
                <a:gd name="connsiteY712" fmla="*/ 281391 h 314325"/>
                <a:gd name="connsiteX713" fmla="*/ 710406 w 1200150"/>
                <a:gd name="connsiteY713" fmla="*/ 279898 h 314325"/>
                <a:gd name="connsiteX714" fmla="*/ 711895 w 1200150"/>
                <a:gd name="connsiteY714" fmla="*/ 279898 h 314325"/>
                <a:gd name="connsiteX715" fmla="*/ 713383 w 1200150"/>
                <a:gd name="connsiteY715" fmla="*/ 279898 h 314325"/>
                <a:gd name="connsiteX716" fmla="*/ 714871 w 1200150"/>
                <a:gd name="connsiteY716" fmla="*/ 279898 h 314325"/>
                <a:gd name="connsiteX717" fmla="*/ 716360 w 1200150"/>
                <a:gd name="connsiteY717" fmla="*/ 279898 h 314325"/>
                <a:gd name="connsiteX718" fmla="*/ 717848 w 1200150"/>
                <a:gd name="connsiteY718" fmla="*/ 279898 h 314325"/>
                <a:gd name="connsiteX719" fmla="*/ 720824 w 1200150"/>
                <a:gd name="connsiteY719" fmla="*/ 279898 h 314325"/>
                <a:gd name="connsiteX720" fmla="*/ 722313 w 1200150"/>
                <a:gd name="connsiteY720" fmla="*/ 281391 h 314325"/>
                <a:gd name="connsiteX721" fmla="*/ 723801 w 1200150"/>
                <a:gd name="connsiteY721" fmla="*/ 281391 h 314325"/>
                <a:gd name="connsiteX722" fmla="*/ 725289 w 1200150"/>
                <a:gd name="connsiteY722" fmla="*/ 281391 h 314325"/>
                <a:gd name="connsiteX723" fmla="*/ 726777 w 1200150"/>
                <a:gd name="connsiteY723" fmla="*/ 281391 h 314325"/>
                <a:gd name="connsiteX724" fmla="*/ 728266 w 1200150"/>
                <a:gd name="connsiteY724" fmla="*/ 282884 h 314325"/>
                <a:gd name="connsiteX725" fmla="*/ 729754 w 1200150"/>
                <a:gd name="connsiteY725" fmla="*/ 282884 h 314325"/>
                <a:gd name="connsiteX726" fmla="*/ 729754 w 1200150"/>
                <a:gd name="connsiteY726" fmla="*/ 284376 h 314325"/>
                <a:gd name="connsiteX727" fmla="*/ 731242 w 1200150"/>
                <a:gd name="connsiteY727" fmla="*/ 285869 h 314325"/>
                <a:gd name="connsiteX728" fmla="*/ 729754 w 1200150"/>
                <a:gd name="connsiteY728" fmla="*/ 287362 h 314325"/>
                <a:gd name="connsiteX729" fmla="*/ 729754 w 1200150"/>
                <a:gd name="connsiteY729" fmla="*/ 288855 h 314325"/>
                <a:gd name="connsiteX730" fmla="*/ 728266 w 1200150"/>
                <a:gd name="connsiteY730" fmla="*/ 290347 h 314325"/>
                <a:gd name="connsiteX731" fmla="*/ 728266 w 1200150"/>
                <a:gd name="connsiteY731" fmla="*/ 291840 h 314325"/>
                <a:gd name="connsiteX732" fmla="*/ 726777 w 1200150"/>
                <a:gd name="connsiteY732" fmla="*/ 293333 h 314325"/>
                <a:gd name="connsiteX733" fmla="*/ 725289 w 1200150"/>
                <a:gd name="connsiteY733" fmla="*/ 293333 h 314325"/>
                <a:gd name="connsiteX734" fmla="*/ 723801 w 1200150"/>
                <a:gd name="connsiteY734" fmla="*/ 291840 h 314325"/>
                <a:gd name="connsiteX735" fmla="*/ 722313 w 1200150"/>
                <a:gd name="connsiteY735" fmla="*/ 290347 h 314325"/>
                <a:gd name="connsiteX736" fmla="*/ 720824 w 1200150"/>
                <a:gd name="connsiteY736" fmla="*/ 290347 h 314325"/>
                <a:gd name="connsiteX737" fmla="*/ 719336 w 1200150"/>
                <a:gd name="connsiteY737" fmla="*/ 290347 h 314325"/>
                <a:gd name="connsiteX738" fmla="*/ 716360 w 1200150"/>
                <a:gd name="connsiteY738" fmla="*/ 290347 h 314325"/>
                <a:gd name="connsiteX739" fmla="*/ 714871 w 1200150"/>
                <a:gd name="connsiteY739" fmla="*/ 291840 h 314325"/>
                <a:gd name="connsiteX740" fmla="*/ 716360 w 1200150"/>
                <a:gd name="connsiteY740" fmla="*/ 291840 h 314325"/>
                <a:gd name="connsiteX741" fmla="*/ 716360 w 1200150"/>
                <a:gd name="connsiteY741" fmla="*/ 293333 h 314325"/>
                <a:gd name="connsiteX742" fmla="*/ 717848 w 1200150"/>
                <a:gd name="connsiteY742" fmla="*/ 293333 h 314325"/>
                <a:gd name="connsiteX743" fmla="*/ 717848 w 1200150"/>
                <a:gd name="connsiteY743" fmla="*/ 294825 h 314325"/>
                <a:gd name="connsiteX744" fmla="*/ 717848 w 1200150"/>
                <a:gd name="connsiteY744" fmla="*/ 296318 h 314325"/>
                <a:gd name="connsiteX745" fmla="*/ 717848 w 1200150"/>
                <a:gd name="connsiteY745" fmla="*/ 297811 h 314325"/>
                <a:gd name="connsiteX746" fmla="*/ 717848 w 1200150"/>
                <a:gd name="connsiteY746" fmla="*/ 299304 h 314325"/>
                <a:gd name="connsiteX747" fmla="*/ 717848 w 1200150"/>
                <a:gd name="connsiteY747" fmla="*/ 302289 h 314325"/>
                <a:gd name="connsiteX748" fmla="*/ 717848 w 1200150"/>
                <a:gd name="connsiteY748" fmla="*/ 303782 h 314325"/>
                <a:gd name="connsiteX749" fmla="*/ 717848 w 1200150"/>
                <a:gd name="connsiteY749" fmla="*/ 305275 h 314325"/>
                <a:gd name="connsiteX750" fmla="*/ 717848 w 1200150"/>
                <a:gd name="connsiteY750" fmla="*/ 306767 h 314325"/>
                <a:gd name="connsiteX751" fmla="*/ 716360 w 1200150"/>
                <a:gd name="connsiteY751" fmla="*/ 306767 h 314325"/>
                <a:gd name="connsiteX752" fmla="*/ 716360 w 1200150"/>
                <a:gd name="connsiteY752" fmla="*/ 308260 h 314325"/>
                <a:gd name="connsiteX753" fmla="*/ 716360 w 1200150"/>
                <a:gd name="connsiteY753" fmla="*/ 309753 h 314325"/>
                <a:gd name="connsiteX754" fmla="*/ 714871 w 1200150"/>
                <a:gd name="connsiteY754" fmla="*/ 311246 h 314325"/>
                <a:gd name="connsiteX755" fmla="*/ 713383 w 1200150"/>
                <a:gd name="connsiteY755" fmla="*/ 311246 h 314325"/>
                <a:gd name="connsiteX756" fmla="*/ 711895 w 1200150"/>
                <a:gd name="connsiteY756" fmla="*/ 311246 h 314325"/>
                <a:gd name="connsiteX757" fmla="*/ 710406 w 1200150"/>
                <a:gd name="connsiteY757" fmla="*/ 311246 h 314325"/>
                <a:gd name="connsiteX758" fmla="*/ 708918 w 1200150"/>
                <a:gd name="connsiteY758" fmla="*/ 311246 h 314325"/>
                <a:gd name="connsiteX759" fmla="*/ 708918 w 1200150"/>
                <a:gd name="connsiteY759" fmla="*/ 309753 h 314325"/>
                <a:gd name="connsiteX760" fmla="*/ 707430 w 1200150"/>
                <a:gd name="connsiteY760" fmla="*/ 309753 h 314325"/>
                <a:gd name="connsiteX761" fmla="*/ 702965 w 1200150"/>
                <a:gd name="connsiteY761" fmla="*/ 311246 h 314325"/>
                <a:gd name="connsiteX762" fmla="*/ 701477 w 1200150"/>
                <a:gd name="connsiteY762" fmla="*/ 311246 h 314325"/>
                <a:gd name="connsiteX763" fmla="*/ 698500 w 1200150"/>
                <a:gd name="connsiteY763" fmla="*/ 311246 h 314325"/>
                <a:gd name="connsiteX764" fmla="*/ 697012 w 1200150"/>
                <a:gd name="connsiteY764" fmla="*/ 311246 h 314325"/>
                <a:gd name="connsiteX765" fmla="*/ 695524 w 1200150"/>
                <a:gd name="connsiteY765" fmla="*/ 312738 h 314325"/>
                <a:gd name="connsiteX766" fmla="*/ 694035 w 1200150"/>
                <a:gd name="connsiteY766" fmla="*/ 312738 h 314325"/>
                <a:gd name="connsiteX767" fmla="*/ 692547 w 1200150"/>
                <a:gd name="connsiteY767" fmla="*/ 312738 h 314325"/>
                <a:gd name="connsiteX768" fmla="*/ 691059 w 1200150"/>
                <a:gd name="connsiteY768" fmla="*/ 312738 h 314325"/>
                <a:gd name="connsiteX769" fmla="*/ 689570 w 1200150"/>
                <a:gd name="connsiteY769" fmla="*/ 312738 h 314325"/>
                <a:gd name="connsiteX770" fmla="*/ 688082 w 1200150"/>
                <a:gd name="connsiteY770" fmla="*/ 312738 h 314325"/>
                <a:gd name="connsiteX771" fmla="*/ 686594 w 1200150"/>
                <a:gd name="connsiteY771" fmla="*/ 312738 h 314325"/>
                <a:gd name="connsiteX772" fmla="*/ 685106 w 1200150"/>
                <a:gd name="connsiteY772" fmla="*/ 312738 h 314325"/>
                <a:gd name="connsiteX773" fmla="*/ 683617 w 1200150"/>
                <a:gd name="connsiteY773" fmla="*/ 312738 h 314325"/>
                <a:gd name="connsiteX774" fmla="*/ 682129 w 1200150"/>
                <a:gd name="connsiteY774" fmla="*/ 311246 h 314325"/>
                <a:gd name="connsiteX775" fmla="*/ 682129 w 1200150"/>
                <a:gd name="connsiteY775" fmla="*/ 309753 h 314325"/>
                <a:gd name="connsiteX776" fmla="*/ 680641 w 1200150"/>
                <a:gd name="connsiteY776" fmla="*/ 309753 h 314325"/>
                <a:gd name="connsiteX777" fmla="*/ 680641 w 1200150"/>
                <a:gd name="connsiteY777" fmla="*/ 308260 h 314325"/>
                <a:gd name="connsiteX778" fmla="*/ 680641 w 1200150"/>
                <a:gd name="connsiteY778" fmla="*/ 306767 h 314325"/>
                <a:gd name="connsiteX779" fmla="*/ 680641 w 1200150"/>
                <a:gd name="connsiteY779" fmla="*/ 305275 h 314325"/>
                <a:gd name="connsiteX780" fmla="*/ 679152 w 1200150"/>
                <a:gd name="connsiteY780" fmla="*/ 303782 h 314325"/>
                <a:gd name="connsiteX781" fmla="*/ 679152 w 1200150"/>
                <a:gd name="connsiteY781" fmla="*/ 300796 h 314325"/>
                <a:gd name="connsiteX782" fmla="*/ 677664 w 1200150"/>
                <a:gd name="connsiteY782" fmla="*/ 299304 h 314325"/>
                <a:gd name="connsiteX783" fmla="*/ 677664 w 1200150"/>
                <a:gd name="connsiteY783" fmla="*/ 297811 h 314325"/>
                <a:gd name="connsiteX784" fmla="*/ 677664 w 1200150"/>
                <a:gd name="connsiteY784" fmla="*/ 296318 h 314325"/>
                <a:gd name="connsiteX785" fmla="*/ 677664 w 1200150"/>
                <a:gd name="connsiteY785" fmla="*/ 294825 h 314325"/>
                <a:gd name="connsiteX786" fmla="*/ 677664 w 1200150"/>
                <a:gd name="connsiteY786" fmla="*/ 293333 h 314325"/>
                <a:gd name="connsiteX787" fmla="*/ 680641 w 1200150"/>
                <a:gd name="connsiteY787" fmla="*/ 293333 h 314325"/>
                <a:gd name="connsiteX788" fmla="*/ 682129 w 1200150"/>
                <a:gd name="connsiteY788" fmla="*/ 291840 h 314325"/>
                <a:gd name="connsiteX789" fmla="*/ 682129 w 1200150"/>
                <a:gd name="connsiteY789" fmla="*/ 290347 h 314325"/>
                <a:gd name="connsiteX790" fmla="*/ 685106 w 1200150"/>
                <a:gd name="connsiteY790" fmla="*/ 290347 h 314325"/>
                <a:gd name="connsiteX791" fmla="*/ 686594 w 1200150"/>
                <a:gd name="connsiteY791" fmla="*/ 290347 h 314325"/>
                <a:gd name="connsiteX792" fmla="*/ 688082 w 1200150"/>
                <a:gd name="connsiteY792" fmla="*/ 288855 h 314325"/>
                <a:gd name="connsiteX793" fmla="*/ 689570 w 1200150"/>
                <a:gd name="connsiteY793" fmla="*/ 288855 h 314325"/>
                <a:gd name="connsiteX794" fmla="*/ 691059 w 1200150"/>
                <a:gd name="connsiteY794" fmla="*/ 287362 h 314325"/>
                <a:gd name="connsiteX795" fmla="*/ 691059 w 1200150"/>
                <a:gd name="connsiteY795" fmla="*/ 285869 h 314325"/>
                <a:gd name="connsiteX796" fmla="*/ 691059 w 1200150"/>
                <a:gd name="connsiteY796" fmla="*/ 284376 h 314325"/>
                <a:gd name="connsiteX797" fmla="*/ 691059 w 1200150"/>
                <a:gd name="connsiteY797" fmla="*/ 282884 h 314325"/>
                <a:gd name="connsiteX798" fmla="*/ 691059 w 1200150"/>
                <a:gd name="connsiteY798" fmla="*/ 281391 h 314325"/>
                <a:gd name="connsiteX799" fmla="*/ 692547 w 1200150"/>
                <a:gd name="connsiteY799" fmla="*/ 279898 h 314325"/>
                <a:gd name="connsiteX800" fmla="*/ 694035 w 1200150"/>
                <a:gd name="connsiteY800" fmla="*/ 279898 h 314325"/>
                <a:gd name="connsiteX801" fmla="*/ 694035 w 1200150"/>
                <a:gd name="connsiteY801" fmla="*/ 278405 h 314325"/>
                <a:gd name="connsiteX802" fmla="*/ 695524 w 1200150"/>
                <a:gd name="connsiteY802" fmla="*/ 278405 h 314325"/>
                <a:gd name="connsiteX803" fmla="*/ 695524 w 1200150"/>
                <a:gd name="connsiteY803" fmla="*/ 276913 h 314325"/>
                <a:gd name="connsiteX804" fmla="*/ 694035 w 1200150"/>
                <a:gd name="connsiteY804" fmla="*/ 275420 h 314325"/>
                <a:gd name="connsiteX805" fmla="*/ 692547 w 1200150"/>
                <a:gd name="connsiteY805" fmla="*/ 275420 h 314325"/>
                <a:gd name="connsiteX806" fmla="*/ 691059 w 1200150"/>
                <a:gd name="connsiteY806" fmla="*/ 276913 h 314325"/>
                <a:gd name="connsiteX807" fmla="*/ 689570 w 1200150"/>
                <a:gd name="connsiteY807" fmla="*/ 276913 h 314325"/>
                <a:gd name="connsiteX808" fmla="*/ 688082 w 1200150"/>
                <a:gd name="connsiteY808" fmla="*/ 276913 h 314325"/>
                <a:gd name="connsiteX809" fmla="*/ 686594 w 1200150"/>
                <a:gd name="connsiteY809" fmla="*/ 276913 h 314325"/>
                <a:gd name="connsiteX810" fmla="*/ 685106 w 1200150"/>
                <a:gd name="connsiteY810" fmla="*/ 276913 h 314325"/>
                <a:gd name="connsiteX811" fmla="*/ 685106 w 1200150"/>
                <a:gd name="connsiteY811" fmla="*/ 275420 h 314325"/>
                <a:gd name="connsiteX812" fmla="*/ 686594 w 1200150"/>
                <a:gd name="connsiteY812" fmla="*/ 275420 h 314325"/>
                <a:gd name="connsiteX813" fmla="*/ 686594 w 1200150"/>
                <a:gd name="connsiteY813" fmla="*/ 273927 h 314325"/>
                <a:gd name="connsiteX814" fmla="*/ 688082 w 1200150"/>
                <a:gd name="connsiteY814" fmla="*/ 273927 h 314325"/>
                <a:gd name="connsiteX815" fmla="*/ 689570 w 1200150"/>
                <a:gd name="connsiteY815" fmla="*/ 272435 h 314325"/>
                <a:gd name="connsiteX816" fmla="*/ 691059 w 1200150"/>
                <a:gd name="connsiteY816" fmla="*/ 272435 h 314325"/>
                <a:gd name="connsiteX817" fmla="*/ 691059 w 1200150"/>
                <a:gd name="connsiteY817" fmla="*/ 270942 h 314325"/>
                <a:gd name="connsiteX818" fmla="*/ 692547 w 1200150"/>
                <a:gd name="connsiteY818" fmla="*/ 269449 h 314325"/>
                <a:gd name="connsiteX819" fmla="*/ 694035 w 1200150"/>
                <a:gd name="connsiteY819" fmla="*/ 269449 h 314325"/>
                <a:gd name="connsiteX820" fmla="*/ 695524 w 1200150"/>
                <a:gd name="connsiteY820" fmla="*/ 267956 h 314325"/>
                <a:gd name="connsiteX821" fmla="*/ 697012 w 1200150"/>
                <a:gd name="connsiteY821" fmla="*/ 267956 h 314325"/>
                <a:gd name="connsiteX822" fmla="*/ 698500 w 1200150"/>
                <a:gd name="connsiteY822" fmla="*/ 267956 h 314325"/>
                <a:gd name="connsiteX823" fmla="*/ 699988 w 1200150"/>
                <a:gd name="connsiteY823" fmla="*/ 267956 h 314325"/>
                <a:gd name="connsiteX824" fmla="*/ 702965 w 1200150"/>
                <a:gd name="connsiteY824" fmla="*/ 267956 h 314325"/>
                <a:gd name="connsiteX825" fmla="*/ 704453 w 1200150"/>
                <a:gd name="connsiteY825" fmla="*/ 267956 h 314325"/>
                <a:gd name="connsiteX826" fmla="*/ 705942 w 1200150"/>
                <a:gd name="connsiteY826" fmla="*/ 267956 h 314325"/>
                <a:gd name="connsiteX827" fmla="*/ 707430 w 1200150"/>
                <a:gd name="connsiteY827" fmla="*/ 267956 h 314325"/>
                <a:gd name="connsiteX828" fmla="*/ 708918 w 1200150"/>
                <a:gd name="connsiteY828" fmla="*/ 267956 h 314325"/>
                <a:gd name="connsiteX829" fmla="*/ 710406 w 1200150"/>
                <a:gd name="connsiteY829" fmla="*/ 267956 h 314325"/>
                <a:gd name="connsiteX830" fmla="*/ 711895 w 1200150"/>
                <a:gd name="connsiteY830" fmla="*/ 267956 h 314325"/>
                <a:gd name="connsiteX831" fmla="*/ 713383 w 1200150"/>
                <a:gd name="connsiteY831" fmla="*/ 267956 h 314325"/>
                <a:gd name="connsiteX832" fmla="*/ 714871 w 1200150"/>
                <a:gd name="connsiteY832" fmla="*/ 267956 h 314325"/>
                <a:gd name="connsiteX833" fmla="*/ 717848 w 1200150"/>
                <a:gd name="connsiteY833" fmla="*/ 266464 h 314325"/>
                <a:gd name="connsiteX834" fmla="*/ 719336 w 1200150"/>
                <a:gd name="connsiteY834" fmla="*/ 264971 h 314325"/>
                <a:gd name="connsiteX835" fmla="*/ 720824 w 1200150"/>
                <a:gd name="connsiteY835" fmla="*/ 264971 h 314325"/>
                <a:gd name="connsiteX836" fmla="*/ 723801 w 1200150"/>
                <a:gd name="connsiteY836" fmla="*/ 263478 h 314325"/>
                <a:gd name="connsiteX837" fmla="*/ 725289 w 1200150"/>
                <a:gd name="connsiteY837" fmla="*/ 263478 h 314325"/>
                <a:gd name="connsiteX838" fmla="*/ 726777 w 1200150"/>
                <a:gd name="connsiteY838" fmla="*/ 261985 h 314325"/>
                <a:gd name="connsiteX839" fmla="*/ 728266 w 1200150"/>
                <a:gd name="connsiteY839" fmla="*/ 260493 h 314325"/>
                <a:gd name="connsiteX840" fmla="*/ 729754 w 1200150"/>
                <a:gd name="connsiteY840" fmla="*/ 260493 h 314325"/>
                <a:gd name="connsiteX841" fmla="*/ 731242 w 1200150"/>
                <a:gd name="connsiteY841" fmla="*/ 259000 h 314325"/>
                <a:gd name="connsiteX842" fmla="*/ 732731 w 1200150"/>
                <a:gd name="connsiteY842" fmla="*/ 259000 h 314325"/>
                <a:gd name="connsiteX843" fmla="*/ 734219 w 1200150"/>
                <a:gd name="connsiteY843" fmla="*/ 259000 h 314325"/>
                <a:gd name="connsiteX844" fmla="*/ 734219 w 1200150"/>
                <a:gd name="connsiteY844" fmla="*/ 257507 h 314325"/>
                <a:gd name="connsiteX845" fmla="*/ 735707 w 1200150"/>
                <a:gd name="connsiteY845" fmla="*/ 257507 h 314325"/>
                <a:gd name="connsiteX846" fmla="*/ 737195 w 1200150"/>
                <a:gd name="connsiteY846" fmla="*/ 257507 h 314325"/>
                <a:gd name="connsiteX847" fmla="*/ 737195 w 1200150"/>
                <a:gd name="connsiteY847" fmla="*/ 256014 h 314325"/>
                <a:gd name="connsiteX848" fmla="*/ 737195 w 1200150"/>
                <a:gd name="connsiteY848" fmla="*/ 254522 h 314325"/>
                <a:gd name="connsiteX849" fmla="*/ 735707 w 1200150"/>
                <a:gd name="connsiteY849" fmla="*/ 254522 h 314325"/>
                <a:gd name="connsiteX850" fmla="*/ 734219 w 1200150"/>
                <a:gd name="connsiteY850" fmla="*/ 253029 h 314325"/>
                <a:gd name="connsiteX851" fmla="*/ 731242 w 1200150"/>
                <a:gd name="connsiteY851" fmla="*/ 251536 h 314325"/>
                <a:gd name="connsiteX852" fmla="*/ 728266 w 1200150"/>
                <a:gd name="connsiteY852" fmla="*/ 251536 h 314325"/>
                <a:gd name="connsiteX853" fmla="*/ 726777 w 1200150"/>
                <a:gd name="connsiteY853" fmla="*/ 251536 h 314325"/>
                <a:gd name="connsiteX854" fmla="*/ 722313 w 1200150"/>
                <a:gd name="connsiteY854" fmla="*/ 251536 h 314325"/>
                <a:gd name="connsiteX855" fmla="*/ 717848 w 1200150"/>
                <a:gd name="connsiteY855" fmla="*/ 251536 h 314325"/>
                <a:gd name="connsiteX856" fmla="*/ 713383 w 1200150"/>
                <a:gd name="connsiteY856" fmla="*/ 253029 h 314325"/>
                <a:gd name="connsiteX857" fmla="*/ 711895 w 1200150"/>
                <a:gd name="connsiteY857" fmla="*/ 253029 h 314325"/>
                <a:gd name="connsiteX858" fmla="*/ 708918 w 1200150"/>
                <a:gd name="connsiteY858" fmla="*/ 253029 h 314325"/>
                <a:gd name="connsiteX859" fmla="*/ 707430 w 1200150"/>
                <a:gd name="connsiteY859" fmla="*/ 254522 h 314325"/>
                <a:gd name="connsiteX860" fmla="*/ 705942 w 1200150"/>
                <a:gd name="connsiteY860" fmla="*/ 256014 h 314325"/>
                <a:gd name="connsiteX861" fmla="*/ 704453 w 1200150"/>
                <a:gd name="connsiteY861" fmla="*/ 256014 h 314325"/>
                <a:gd name="connsiteX862" fmla="*/ 702965 w 1200150"/>
                <a:gd name="connsiteY862" fmla="*/ 257507 h 314325"/>
                <a:gd name="connsiteX863" fmla="*/ 702965 w 1200150"/>
                <a:gd name="connsiteY863" fmla="*/ 259000 h 314325"/>
                <a:gd name="connsiteX864" fmla="*/ 699988 w 1200150"/>
                <a:gd name="connsiteY864" fmla="*/ 260493 h 314325"/>
                <a:gd name="connsiteX865" fmla="*/ 698500 w 1200150"/>
                <a:gd name="connsiteY865" fmla="*/ 260493 h 314325"/>
                <a:gd name="connsiteX866" fmla="*/ 697012 w 1200150"/>
                <a:gd name="connsiteY866" fmla="*/ 260493 h 314325"/>
                <a:gd name="connsiteX867" fmla="*/ 695524 w 1200150"/>
                <a:gd name="connsiteY867" fmla="*/ 261985 h 314325"/>
                <a:gd name="connsiteX868" fmla="*/ 694035 w 1200150"/>
                <a:gd name="connsiteY868" fmla="*/ 261985 h 314325"/>
                <a:gd name="connsiteX869" fmla="*/ 692547 w 1200150"/>
                <a:gd name="connsiteY869" fmla="*/ 261985 h 314325"/>
                <a:gd name="connsiteX870" fmla="*/ 688082 w 1200150"/>
                <a:gd name="connsiteY870" fmla="*/ 263478 h 314325"/>
                <a:gd name="connsiteX871" fmla="*/ 686594 w 1200150"/>
                <a:gd name="connsiteY871" fmla="*/ 264971 h 314325"/>
                <a:gd name="connsiteX872" fmla="*/ 683617 w 1200150"/>
                <a:gd name="connsiteY872" fmla="*/ 266464 h 314325"/>
                <a:gd name="connsiteX873" fmla="*/ 680641 w 1200150"/>
                <a:gd name="connsiteY873" fmla="*/ 269449 h 314325"/>
                <a:gd name="connsiteX874" fmla="*/ 679152 w 1200150"/>
                <a:gd name="connsiteY874" fmla="*/ 270942 h 314325"/>
                <a:gd name="connsiteX875" fmla="*/ 676176 w 1200150"/>
                <a:gd name="connsiteY875" fmla="*/ 273927 h 314325"/>
                <a:gd name="connsiteX876" fmla="*/ 674688 w 1200150"/>
                <a:gd name="connsiteY876" fmla="*/ 275420 h 314325"/>
                <a:gd name="connsiteX877" fmla="*/ 673199 w 1200150"/>
                <a:gd name="connsiteY877" fmla="*/ 275420 h 314325"/>
                <a:gd name="connsiteX878" fmla="*/ 671711 w 1200150"/>
                <a:gd name="connsiteY878" fmla="*/ 275420 h 314325"/>
                <a:gd name="connsiteX879" fmla="*/ 670223 w 1200150"/>
                <a:gd name="connsiteY879" fmla="*/ 275420 h 314325"/>
                <a:gd name="connsiteX880" fmla="*/ 670223 w 1200150"/>
                <a:gd name="connsiteY880" fmla="*/ 273927 h 314325"/>
                <a:gd name="connsiteX881" fmla="*/ 668735 w 1200150"/>
                <a:gd name="connsiteY881" fmla="*/ 273927 h 314325"/>
                <a:gd name="connsiteX882" fmla="*/ 667246 w 1200150"/>
                <a:gd name="connsiteY882" fmla="*/ 272435 h 314325"/>
                <a:gd name="connsiteX883" fmla="*/ 667246 w 1200150"/>
                <a:gd name="connsiteY883" fmla="*/ 273927 h 314325"/>
                <a:gd name="connsiteX884" fmla="*/ 667246 w 1200150"/>
                <a:gd name="connsiteY884" fmla="*/ 276913 h 314325"/>
                <a:gd name="connsiteX885" fmla="*/ 667246 w 1200150"/>
                <a:gd name="connsiteY885" fmla="*/ 279898 h 314325"/>
                <a:gd name="connsiteX886" fmla="*/ 667246 w 1200150"/>
                <a:gd name="connsiteY886" fmla="*/ 284376 h 314325"/>
                <a:gd name="connsiteX887" fmla="*/ 667246 w 1200150"/>
                <a:gd name="connsiteY887" fmla="*/ 285869 h 314325"/>
                <a:gd name="connsiteX888" fmla="*/ 667246 w 1200150"/>
                <a:gd name="connsiteY888" fmla="*/ 287362 h 314325"/>
                <a:gd name="connsiteX889" fmla="*/ 667246 w 1200150"/>
                <a:gd name="connsiteY889" fmla="*/ 290347 h 314325"/>
                <a:gd name="connsiteX890" fmla="*/ 667246 w 1200150"/>
                <a:gd name="connsiteY890" fmla="*/ 291840 h 314325"/>
                <a:gd name="connsiteX891" fmla="*/ 667246 w 1200150"/>
                <a:gd name="connsiteY891" fmla="*/ 293333 h 314325"/>
                <a:gd name="connsiteX892" fmla="*/ 667246 w 1200150"/>
                <a:gd name="connsiteY892" fmla="*/ 297811 h 314325"/>
                <a:gd name="connsiteX893" fmla="*/ 667246 w 1200150"/>
                <a:gd name="connsiteY893" fmla="*/ 299304 h 314325"/>
                <a:gd name="connsiteX894" fmla="*/ 667246 w 1200150"/>
                <a:gd name="connsiteY894" fmla="*/ 300796 h 314325"/>
                <a:gd name="connsiteX895" fmla="*/ 667246 w 1200150"/>
                <a:gd name="connsiteY895" fmla="*/ 303782 h 314325"/>
                <a:gd name="connsiteX896" fmla="*/ 667246 w 1200150"/>
                <a:gd name="connsiteY896" fmla="*/ 305275 h 314325"/>
                <a:gd name="connsiteX897" fmla="*/ 665758 w 1200150"/>
                <a:gd name="connsiteY897" fmla="*/ 305275 h 314325"/>
                <a:gd name="connsiteX898" fmla="*/ 665758 w 1200150"/>
                <a:gd name="connsiteY898" fmla="*/ 306767 h 314325"/>
                <a:gd name="connsiteX899" fmla="*/ 664270 w 1200150"/>
                <a:gd name="connsiteY899" fmla="*/ 308260 h 314325"/>
                <a:gd name="connsiteX900" fmla="*/ 662781 w 1200150"/>
                <a:gd name="connsiteY900" fmla="*/ 309753 h 314325"/>
                <a:gd name="connsiteX901" fmla="*/ 661293 w 1200150"/>
                <a:gd name="connsiteY901" fmla="*/ 309753 h 314325"/>
                <a:gd name="connsiteX902" fmla="*/ 658317 w 1200150"/>
                <a:gd name="connsiteY902" fmla="*/ 311246 h 314325"/>
                <a:gd name="connsiteX903" fmla="*/ 656828 w 1200150"/>
                <a:gd name="connsiteY903" fmla="*/ 311246 h 314325"/>
                <a:gd name="connsiteX904" fmla="*/ 655340 w 1200150"/>
                <a:gd name="connsiteY904" fmla="*/ 311246 h 314325"/>
                <a:gd name="connsiteX905" fmla="*/ 653852 w 1200150"/>
                <a:gd name="connsiteY905" fmla="*/ 311246 h 314325"/>
                <a:gd name="connsiteX906" fmla="*/ 652363 w 1200150"/>
                <a:gd name="connsiteY906" fmla="*/ 309753 h 314325"/>
                <a:gd name="connsiteX907" fmla="*/ 650875 w 1200150"/>
                <a:gd name="connsiteY907" fmla="*/ 308260 h 314325"/>
                <a:gd name="connsiteX908" fmla="*/ 650875 w 1200150"/>
                <a:gd name="connsiteY908" fmla="*/ 305275 h 314325"/>
                <a:gd name="connsiteX909" fmla="*/ 650875 w 1200150"/>
                <a:gd name="connsiteY909" fmla="*/ 303782 h 314325"/>
                <a:gd name="connsiteX910" fmla="*/ 650875 w 1200150"/>
                <a:gd name="connsiteY910" fmla="*/ 300796 h 314325"/>
                <a:gd name="connsiteX911" fmla="*/ 650875 w 1200150"/>
                <a:gd name="connsiteY911" fmla="*/ 297811 h 314325"/>
                <a:gd name="connsiteX912" fmla="*/ 650875 w 1200150"/>
                <a:gd name="connsiteY912" fmla="*/ 296318 h 314325"/>
                <a:gd name="connsiteX913" fmla="*/ 650875 w 1200150"/>
                <a:gd name="connsiteY913" fmla="*/ 294825 h 314325"/>
                <a:gd name="connsiteX914" fmla="*/ 652363 w 1200150"/>
                <a:gd name="connsiteY914" fmla="*/ 293333 h 314325"/>
                <a:gd name="connsiteX915" fmla="*/ 652363 w 1200150"/>
                <a:gd name="connsiteY915" fmla="*/ 291840 h 314325"/>
                <a:gd name="connsiteX916" fmla="*/ 652363 w 1200150"/>
                <a:gd name="connsiteY916" fmla="*/ 290347 h 314325"/>
                <a:gd name="connsiteX917" fmla="*/ 652363 w 1200150"/>
                <a:gd name="connsiteY917" fmla="*/ 288855 h 314325"/>
                <a:gd name="connsiteX918" fmla="*/ 652363 w 1200150"/>
                <a:gd name="connsiteY918" fmla="*/ 287362 h 314325"/>
                <a:gd name="connsiteX919" fmla="*/ 652363 w 1200150"/>
                <a:gd name="connsiteY919" fmla="*/ 285869 h 314325"/>
                <a:gd name="connsiteX920" fmla="*/ 653852 w 1200150"/>
                <a:gd name="connsiteY920" fmla="*/ 285869 h 314325"/>
                <a:gd name="connsiteX921" fmla="*/ 653852 w 1200150"/>
                <a:gd name="connsiteY921" fmla="*/ 284376 h 314325"/>
                <a:gd name="connsiteX922" fmla="*/ 653852 w 1200150"/>
                <a:gd name="connsiteY922" fmla="*/ 282884 h 314325"/>
                <a:gd name="connsiteX923" fmla="*/ 653852 w 1200150"/>
                <a:gd name="connsiteY923" fmla="*/ 281391 h 314325"/>
                <a:gd name="connsiteX924" fmla="*/ 653852 w 1200150"/>
                <a:gd name="connsiteY924" fmla="*/ 279898 h 314325"/>
                <a:gd name="connsiteX925" fmla="*/ 655340 w 1200150"/>
                <a:gd name="connsiteY925" fmla="*/ 278405 h 314325"/>
                <a:gd name="connsiteX926" fmla="*/ 656828 w 1200150"/>
                <a:gd name="connsiteY926" fmla="*/ 275420 h 314325"/>
                <a:gd name="connsiteX927" fmla="*/ 656828 w 1200150"/>
                <a:gd name="connsiteY927" fmla="*/ 272435 h 314325"/>
                <a:gd name="connsiteX928" fmla="*/ 658317 w 1200150"/>
                <a:gd name="connsiteY928" fmla="*/ 272435 h 314325"/>
                <a:gd name="connsiteX929" fmla="*/ 658317 w 1200150"/>
                <a:gd name="connsiteY929" fmla="*/ 269449 h 314325"/>
                <a:gd name="connsiteX930" fmla="*/ 659805 w 1200150"/>
                <a:gd name="connsiteY930" fmla="*/ 269449 h 314325"/>
                <a:gd name="connsiteX931" fmla="*/ 661293 w 1200150"/>
                <a:gd name="connsiteY931" fmla="*/ 267956 h 314325"/>
                <a:gd name="connsiteX932" fmla="*/ 662781 w 1200150"/>
                <a:gd name="connsiteY932" fmla="*/ 267956 h 314325"/>
                <a:gd name="connsiteX933" fmla="*/ 664270 w 1200150"/>
                <a:gd name="connsiteY933" fmla="*/ 269449 h 314325"/>
                <a:gd name="connsiteX934" fmla="*/ 665758 w 1200150"/>
                <a:gd name="connsiteY934" fmla="*/ 269449 h 314325"/>
                <a:gd name="connsiteX935" fmla="*/ 667246 w 1200150"/>
                <a:gd name="connsiteY935" fmla="*/ 267956 h 314325"/>
                <a:gd name="connsiteX936" fmla="*/ 668735 w 1200150"/>
                <a:gd name="connsiteY936" fmla="*/ 267956 h 314325"/>
                <a:gd name="connsiteX937" fmla="*/ 670223 w 1200150"/>
                <a:gd name="connsiteY937" fmla="*/ 266464 h 314325"/>
                <a:gd name="connsiteX938" fmla="*/ 673199 w 1200150"/>
                <a:gd name="connsiteY938" fmla="*/ 266464 h 314325"/>
                <a:gd name="connsiteX939" fmla="*/ 674688 w 1200150"/>
                <a:gd name="connsiteY939" fmla="*/ 266464 h 314325"/>
                <a:gd name="connsiteX940" fmla="*/ 677664 w 1200150"/>
                <a:gd name="connsiteY940" fmla="*/ 264971 h 314325"/>
                <a:gd name="connsiteX941" fmla="*/ 679152 w 1200150"/>
                <a:gd name="connsiteY941" fmla="*/ 263478 h 314325"/>
                <a:gd name="connsiteX942" fmla="*/ 677664 w 1200150"/>
                <a:gd name="connsiteY942" fmla="*/ 263478 h 314325"/>
                <a:gd name="connsiteX943" fmla="*/ 676176 w 1200150"/>
                <a:gd name="connsiteY943" fmla="*/ 261985 h 314325"/>
                <a:gd name="connsiteX944" fmla="*/ 674688 w 1200150"/>
                <a:gd name="connsiteY944" fmla="*/ 261985 h 314325"/>
                <a:gd name="connsiteX945" fmla="*/ 674688 w 1200150"/>
                <a:gd name="connsiteY945" fmla="*/ 260493 h 314325"/>
                <a:gd name="connsiteX946" fmla="*/ 674688 w 1200150"/>
                <a:gd name="connsiteY946" fmla="*/ 259000 h 314325"/>
                <a:gd name="connsiteX947" fmla="*/ 674688 w 1200150"/>
                <a:gd name="connsiteY947" fmla="*/ 257507 h 314325"/>
                <a:gd name="connsiteX948" fmla="*/ 673199 w 1200150"/>
                <a:gd name="connsiteY948" fmla="*/ 257507 h 314325"/>
                <a:gd name="connsiteX949" fmla="*/ 673199 w 1200150"/>
                <a:gd name="connsiteY949" fmla="*/ 253029 h 314325"/>
                <a:gd name="connsiteX950" fmla="*/ 673199 w 1200150"/>
                <a:gd name="connsiteY950" fmla="*/ 251536 h 314325"/>
                <a:gd name="connsiteX951" fmla="*/ 671711 w 1200150"/>
                <a:gd name="connsiteY951" fmla="*/ 247058 h 314325"/>
                <a:gd name="connsiteX952" fmla="*/ 671711 w 1200150"/>
                <a:gd name="connsiteY952" fmla="*/ 241087 h 314325"/>
                <a:gd name="connsiteX953" fmla="*/ 671711 w 1200150"/>
                <a:gd name="connsiteY953" fmla="*/ 239594 h 314325"/>
                <a:gd name="connsiteX954" fmla="*/ 673199 w 1200150"/>
                <a:gd name="connsiteY954" fmla="*/ 238102 h 314325"/>
                <a:gd name="connsiteX955" fmla="*/ 674688 w 1200150"/>
                <a:gd name="connsiteY955" fmla="*/ 238102 h 314325"/>
                <a:gd name="connsiteX956" fmla="*/ 676176 w 1200150"/>
                <a:gd name="connsiteY956" fmla="*/ 238102 h 314325"/>
                <a:gd name="connsiteX957" fmla="*/ 676176 w 1200150"/>
                <a:gd name="connsiteY957" fmla="*/ 239594 h 314325"/>
                <a:gd name="connsiteX958" fmla="*/ 677664 w 1200150"/>
                <a:gd name="connsiteY958" fmla="*/ 244072 h 314325"/>
                <a:gd name="connsiteX959" fmla="*/ 677664 w 1200150"/>
                <a:gd name="connsiteY959" fmla="*/ 248551 h 314325"/>
                <a:gd name="connsiteX960" fmla="*/ 680641 w 1200150"/>
                <a:gd name="connsiteY960" fmla="*/ 250043 h 314325"/>
                <a:gd name="connsiteX961" fmla="*/ 682129 w 1200150"/>
                <a:gd name="connsiteY961" fmla="*/ 257507 h 314325"/>
                <a:gd name="connsiteX962" fmla="*/ 683617 w 1200150"/>
                <a:gd name="connsiteY962" fmla="*/ 257507 h 314325"/>
                <a:gd name="connsiteX963" fmla="*/ 683617 w 1200150"/>
                <a:gd name="connsiteY963" fmla="*/ 259000 h 314325"/>
                <a:gd name="connsiteX964" fmla="*/ 685106 w 1200150"/>
                <a:gd name="connsiteY964" fmla="*/ 259000 h 314325"/>
                <a:gd name="connsiteX965" fmla="*/ 685106 w 1200150"/>
                <a:gd name="connsiteY965" fmla="*/ 256014 h 314325"/>
                <a:gd name="connsiteX966" fmla="*/ 685106 w 1200150"/>
                <a:gd name="connsiteY966" fmla="*/ 254522 h 314325"/>
                <a:gd name="connsiteX967" fmla="*/ 683617 w 1200150"/>
                <a:gd name="connsiteY967" fmla="*/ 253029 h 314325"/>
                <a:gd name="connsiteX968" fmla="*/ 683617 w 1200150"/>
                <a:gd name="connsiteY968" fmla="*/ 250043 h 314325"/>
                <a:gd name="connsiteX969" fmla="*/ 683617 w 1200150"/>
                <a:gd name="connsiteY969" fmla="*/ 247058 h 314325"/>
                <a:gd name="connsiteX970" fmla="*/ 683617 w 1200150"/>
                <a:gd name="connsiteY970" fmla="*/ 245565 h 314325"/>
                <a:gd name="connsiteX971" fmla="*/ 685106 w 1200150"/>
                <a:gd name="connsiteY971" fmla="*/ 242580 h 314325"/>
                <a:gd name="connsiteX972" fmla="*/ 685106 w 1200150"/>
                <a:gd name="connsiteY972" fmla="*/ 239594 h 314325"/>
                <a:gd name="connsiteX973" fmla="*/ 685106 w 1200150"/>
                <a:gd name="connsiteY973" fmla="*/ 236609 h 314325"/>
                <a:gd name="connsiteX974" fmla="*/ 686594 w 1200150"/>
                <a:gd name="connsiteY974" fmla="*/ 235116 h 314325"/>
                <a:gd name="connsiteX975" fmla="*/ 688082 w 1200150"/>
                <a:gd name="connsiteY975" fmla="*/ 235116 h 314325"/>
                <a:gd name="connsiteX976" fmla="*/ 688082 w 1200150"/>
                <a:gd name="connsiteY976" fmla="*/ 236609 h 314325"/>
                <a:gd name="connsiteX977" fmla="*/ 689570 w 1200150"/>
                <a:gd name="connsiteY977" fmla="*/ 236609 h 314325"/>
                <a:gd name="connsiteX978" fmla="*/ 689570 w 1200150"/>
                <a:gd name="connsiteY978" fmla="*/ 238102 h 314325"/>
                <a:gd name="connsiteX979" fmla="*/ 689570 w 1200150"/>
                <a:gd name="connsiteY979" fmla="*/ 239594 h 314325"/>
                <a:gd name="connsiteX980" fmla="*/ 689570 w 1200150"/>
                <a:gd name="connsiteY980" fmla="*/ 241087 h 314325"/>
                <a:gd name="connsiteX981" fmla="*/ 689570 w 1200150"/>
                <a:gd name="connsiteY981" fmla="*/ 242580 h 314325"/>
                <a:gd name="connsiteX982" fmla="*/ 689570 w 1200150"/>
                <a:gd name="connsiteY982" fmla="*/ 244072 h 314325"/>
                <a:gd name="connsiteX983" fmla="*/ 691059 w 1200150"/>
                <a:gd name="connsiteY983" fmla="*/ 247058 h 314325"/>
                <a:gd name="connsiteX984" fmla="*/ 691059 w 1200150"/>
                <a:gd name="connsiteY984" fmla="*/ 248551 h 314325"/>
                <a:gd name="connsiteX985" fmla="*/ 691059 w 1200150"/>
                <a:gd name="connsiteY985" fmla="*/ 250043 h 314325"/>
                <a:gd name="connsiteX986" fmla="*/ 691059 w 1200150"/>
                <a:gd name="connsiteY986" fmla="*/ 251536 h 314325"/>
                <a:gd name="connsiteX987" fmla="*/ 691059 w 1200150"/>
                <a:gd name="connsiteY987" fmla="*/ 253029 h 314325"/>
                <a:gd name="connsiteX988" fmla="*/ 692547 w 1200150"/>
                <a:gd name="connsiteY988" fmla="*/ 254522 h 314325"/>
                <a:gd name="connsiteX989" fmla="*/ 692547 w 1200150"/>
                <a:gd name="connsiteY989" fmla="*/ 256014 h 314325"/>
                <a:gd name="connsiteX990" fmla="*/ 694035 w 1200150"/>
                <a:gd name="connsiteY990" fmla="*/ 256014 h 314325"/>
                <a:gd name="connsiteX991" fmla="*/ 695524 w 1200150"/>
                <a:gd name="connsiteY991" fmla="*/ 254522 h 314325"/>
                <a:gd name="connsiteX992" fmla="*/ 697012 w 1200150"/>
                <a:gd name="connsiteY992" fmla="*/ 254522 h 314325"/>
                <a:gd name="connsiteX993" fmla="*/ 697012 w 1200150"/>
                <a:gd name="connsiteY993" fmla="*/ 253029 h 314325"/>
                <a:gd name="connsiteX994" fmla="*/ 697012 w 1200150"/>
                <a:gd name="connsiteY994" fmla="*/ 251536 h 314325"/>
                <a:gd name="connsiteX995" fmla="*/ 695524 w 1200150"/>
                <a:gd name="connsiteY995" fmla="*/ 250043 h 314325"/>
                <a:gd name="connsiteX996" fmla="*/ 695524 w 1200150"/>
                <a:gd name="connsiteY996" fmla="*/ 248551 h 314325"/>
                <a:gd name="connsiteX997" fmla="*/ 695524 w 1200150"/>
                <a:gd name="connsiteY997" fmla="*/ 247058 h 314325"/>
                <a:gd name="connsiteX998" fmla="*/ 695524 w 1200150"/>
                <a:gd name="connsiteY998" fmla="*/ 245565 h 314325"/>
                <a:gd name="connsiteX999" fmla="*/ 695524 w 1200150"/>
                <a:gd name="connsiteY999" fmla="*/ 244072 h 314325"/>
                <a:gd name="connsiteX1000" fmla="*/ 697012 w 1200150"/>
                <a:gd name="connsiteY1000" fmla="*/ 242580 h 314325"/>
                <a:gd name="connsiteX1001" fmla="*/ 697012 w 1200150"/>
                <a:gd name="connsiteY1001" fmla="*/ 241087 h 314325"/>
                <a:gd name="connsiteX1002" fmla="*/ 697012 w 1200150"/>
                <a:gd name="connsiteY1002" fmla="*/ 239594 h 314325"/>
                <a:gd name="connsiteX1003" fmla="*/ 698500 w 1200150"/>
                <a:gd name="connsiteY1003" fmla="*/ 239594 h 314325"/>
                <a:gd name="connsiteX1004" fmla="*/ 697012 w 1200150"/>
                <a:gd name="connsiteY1004" fmla="*/ 238102 h 314325"/>
                <a:gd name="connsiteX1005" fmla="*/ 695524 w 1200150"/>
                <a:gd name="connsiteY1005" fmla="*/ 238102 h 314325"/>
                <a:gd name="connsiteX1006" fmla="*/ 694035 w 1200150"/>
                <a:gd name="connsiteY1006" fmla="*/ 236609 h 314325"/>
                <a:gd name="connsiteX1007" fmla="*/ 692547 w 1200150"/>
                <a:gd name="connsiteY1007" fmla="*/ 236609 h 314325"/>
                <a:gd name="connsiteX1008" fmla="*/ 692547 w 1200150"/>
                <a:gd name="connsiteY1008" fmla="*/ 235116 h 314325"/>
                <a:gd name="connsiteX1009" fmla="*/ 691059 w 1200150"/>
                <a:gd name="connsiteY1009" fmla="*/ 230638 h 314325"/>
                <a:gd name="connsiteX1010" fmla="*/ 691059 w 1200150"/>
                <a:gd name="connsiteY1010" fmla="*/ 227652 h 314325"/>
                <a:gd name="connsiteX1011" fmla="*/ 691059 w 1200150"/>
                <a:gd name="connsiteY1011" fmla="*/ 221681 h 314325"/>
                <a:gd name="connsiteX1012" fmla="*/ 691059 w 1200150"/>
                <a:gd name="connsiteY1012" fmla="*/ 220189 h 314325"/>
                <a:gd name="connsiteX1013" fmla="*/ 691059 w 1200150"/>
                <a:gd name="connsiteY1013" fmla="*/ 217203 h 314325"/>
                <a:gd name="connsiteX1014" fmla="*/ 692547 w 1200150"/>
                <a:gd name="connsiteY1014" fmla="*/ 215710 h 314325"/>
                <a:gd name="connsiteX1015" fmla="*/ 692547 w 1200150"/>
                <a:gd name="connsiteY1015" fmla="*/ 214218 h 314325"/>
                <a:gd name="connsiteX1016" fmla="*/ 694035 w 1200150"/>
                <a:gd name="connsiteY1016" fmla="*/ 212725 h 314325"/>
                <a:gd name="connsiteX1017" fmla="*/ 442992 w 1200150"/>
                <a:gd name="connsiteY1017" fmla="*/ 211057 h 314325"/>
                <a:gd name="connsiteX1018" fmla="*/ 444500 w 1200150"/>
                <a:gd name="connsiteY1018" fmla="*/ 212563 h 314325"/>
                <a:gd name="connsiteX1019" fmla="*/ 444500 w 1200150"/>
                <a:gd name="connsiteY1019" fmla="*/ 214070 h 314325"/>
                <a:gd name="connsiteX1020" fmla="*/ 444500 w 1200150"/>
                <a:gd name="connsiteY1020" fmla="*/ 215577 h 314325"/>
                <a:gd name="connsiteX1021" fmla="*/ 444500 w 1200150"/>
                <a:gd name="connsiteY1021" fmla="*/ 218591 h 314325"/>
                <a:gd name="connsiteX1022" fmla="*/ 444500 w 1200150"/>
                <a:gd name="connsiteY1022" fmla="*/ 221604 h 314325"/>
                <a:gd name="connsiteX1023" fmla="*/ 442992 w 1200150"/>
                <a:gd name="connsiteY1023" fmla="*/ 223111 h 314325"/>
                <a:gd name="connsiteX1024" fmla="*/ 439975 w 1200150"/>
                <a:gd name="connsiteY1024" fmla="*/ 224618 h 314325"/>
                <a:gd name="connsiteX1025" fmla="*/ 438467 w 1200150"/>
                <a:gd name="connsiteY1025" fmla="*/ 224618 h 314325"/>
                <a:gd name="connsiteX1026" fmla="*/ 436959 w 1200150"/>
                <a:gd name="connsiteY1026" fmla="*/ 224618 h 314325"/>
                <a:gd name="connsiteX1027" fmla="*/ 435451 w 1200150"/>
                <a:gd name="connsiteY1027" fmla="*/ 224618 h 314325"/>
                <a:gd name="connsiteX1028" fmla="*/ 435451 w 1200150"/>
                <a:gd name="connsiteY1028" fmla="*/ 226124 h 314325"/>
                <a:gd name="connsiteX1029" fmla="*/ 433943 w 1200150"/>
                <a:gd name="connsiteY1029" fmla="*/ 226124 h 314325"/>
                <a:gd name="connsiteX1030" fmla="*/ 430927 w 1200150"/>
                <a:gd name="connsiteY1030" fmla="*/ 229138 h 314325"/>
                <a:gd name="connsiteX1031" fmla="*/ 429419 w 1200150"/>
                <a:gd name="connsiteY1031" fmla="*/ 230645 h 314325"/>
                <a:gd name="connsiteX1032" fmla="*/ 429419 w 1200150"/>
                <a:gd name="connsiteY1032" fmla="*/ 232152 h 314325"/>
                <a:gd name="connsiteX1033" fmla="*/ 429419 w 1200150"/>
                <a:gd name="connsiteY1033" fmla="*/ 233659 h 314325"/>
                <a:gd name="connsiteX1034" fmla="*/ 432435 w 1200150"/>
                <a:gd name="connsiteY1034" fmla="*/ 233659 h 314325"/>
                <a:gd name="connsiteX1035" fmla="*/ 433943 w 1200150"/>
                <a:gd name="connsiteY1035" fmla="*/ 235165 h 314325"/>
                <a:gd name="connsiteX1036" fmla="*/ 433943 w 1200150"/>
                <a:gd name="connsiteY1036" fmla="*/ 239686 h 314325"/>
                <a:gd name="connsiteX1037" fmla="*/ 433943 w 1200150"/>
                <a:gd name="connsiteY1037" fmla="*/ 241192 h 314325"/>
                <a:gd name="connsiteX1038" fmla="*/ 432435 w 1200150"/>
                <a:gd name="connsiteY1038" fmla="*/ 242699 h 314325"/>
                <a:gd name="connsiteX1039" fmla="*/ 430927 w 1200150"/>
                <a:gd name="connsiteY1039" fmla="*/ 244206 h 314325"/>
                <a:gd name="connsiteX1040" fmla="*/ 427910 w 1200150"/>
                <a:gd name="connsiteY1040" fmla="*/ 245713 h 314325"/>
                <a:gd name="connsiteX1041" fmla="*/ 426402 w 1200150"/>
                <a:gd name="connsiteY1041" fmla="*/ 245713 h 314325"/>
                <a:gd name="connsiteX1042" fmla="*/ 423386 w 1200150"/>
                <a:gd name="connsiteY1042" fmla="*/ 247220 h 314325"/>
                <a:gd name="connsiteX1043" fmla="*/ 421878 w 1200150"/>
                <a:gd name="connsiteY1043" fmla="*/ 248726 h 314325"/>
                <a:gd name="connsiteX1044" fmla="*/ 420370 w 1200150"/>
                <a:gd name="connsiteY1044" fmla="*/ 250233 h 314325"/>
                <a:gd name="connsiteX1045" fmla="*/ 417354 w 1200150"/>
                <a:gd name="connsiteY1045" fmla="*/ 250233 h 314325"/>
                <a:gd name="connsiteX1046" fmla="*/ 415845 w 1200150"/>
                <a:gd name="connsiteY1046" fmla="*/ 251740 h 314325"/>
                <a:gd name="connsiteX1047" fmla="*/ 414337 w 1200150"/>
                <a:gd name="connsiteY1047" fmla="*/ 251740 h 314325"/>
                <a:gd name="connsiteX1048" fmla="*/ 414337 w 1200150"/>
                <a:gd name="connsiteY1048" fmla="*/ 253247 h 314325"/>
                <a:gd name="connsiteX1049" fmla="*/ 414337 w 1200150"/>
                <a:gd name="connsiteY1049" fmla="*/ 254754 h 314325"/>
                <a:gd name="connsiteX1050" fmla="*/ 412829 w 1200150"/>
                <a:gd name="connsiteY1050" fmla="*/ 256260 h 314325"/>
                <a:gd name="connsiteX1051" fmla="*/ 414337 w 1200150"/>
                <a:gd name="connsiteY1051" fmla="*/ 256260 h 314325"/>
                <a:gd name="connsiteX1052" fmla="*/ 415845 w 1200150"/>
                <a:gd name="connsiteY1052" fmla="*/ 256260 h 314325"/>
                <a:gd name="connsiteX1053" fmla="*/ 417354 w 1200150"/>
                <a:gd name="connsiteY1053" fmla="*/ 256260 h 314325"/>
                <a:gd name="connsiteX1054" fmla="*/ 418862 w 1200150"/>
                <a:gd name="connsiteY1054" fmla="*/ 256260 h 314325"/>
                <a:gd name="connsiteX1055" fmla="*/ 420370 w 1200150"/>
                <a:gd name="connsiteY1055" fmla="*/ 256260 h 314325"/>
                <a:gd name="connsiteX1056" fmla="*/ 421878 w 1200150"/>
                <a:gd name="connsiteY1056" fmla="*/ 256260 h 314325"/>
                <a:gd name="connsiteX1057" fmla="*/ 423386 w 1200150"/>
                <a:gd name="connsiteY1057" fmla="*/ 254754 h 314325"/>
                <a:gd name="connsiteX1058" fmla="*/ 424894 w 1200150"/>
                <a:gd name="connsiteY1058" fmla="*/ 254754 h 314325"/>
                <a:gd name="connsiteX1059" fmla="*/ 424894 w 1200150"/>
                <a:gd name="connsiteY1059" fmla="*/ 256260 h 314325"/>
                <a:gd name="connsiteX1060" fmla="*/ 424894 w 1200150"/>
                <a:gd name="connsiteY1060" fmla="*/ 257767 h 314325"/>
                <a:gd name="connsiteX1061" fmla="*/ 423386 w 1200150"/>
                <a:gd name="connsiteY1061" fmla="*/ 260781 h 314325"/>
                <a:gd name="connsiteX1062" fmla="*/ 421878 w 1200150"/>
                <a:gd name="connsiteY1062" fmla="*/ 262288 h 314325"/>
                <a:gd name="connsiteX1063" fmla="*/ 420370 w 1200150"/>
                <a:gd name="connsiteY1063" fmla="*/ 262288 h 314325"/>
                <a:gd name="connsiteX1064" fmla="*/ 418862 w 1200150"/>
                <a:gd name="connsiteY1064" fmla="*/ 262288 h 314325"/>
                <a:gd name="connsiteX1065" fmla="*/ 417354 w 1200150"/>
                <a:gd name="connsiteY1065" fmla="*/ 263794 h 314325"/>
                <a:gd name="connsiteX1066" fmla="*/ 414337 w 1200150"/>
                <a:gd name="connsiteY1066" fmla="*/ 263794 h 314325"/>
                <a:gd name="connsiteX1067" fmla="*/ 412829 w 1200150"/>
                <a:gd name="connsiteY1067" fmla="*/ 265301 h 314325"/>
                <a:gd name="connsiteX1068" fmla="*/ 411321 w 1200150"/>
                <a:gd name="connsiteY1068" fmla="*/ 265301 h 314325"/>
                <a:gd name="connsiteX1069" fmla="*/ 409813 w 1200150"/>
                <a:gd name="connsiteY1069" fmla="*/ 265301 h 314325"/>
                <a:gd name="connsiteX1070" fmla="*/ 408305 w 1200150"/>
                <a:gd name="connsiteY1070" fmla="*/ 265301 h 314325"/>
                <a:gd name="connsiteX1071" fmla="*/ 408305 w 1200150"/>
                <a:gd name="connsiteY1071" fmla="*/ 266808 h 314325"/>
                <a:gd name="connsiteX1072" fmla="*/ 409813 w 1200150"/>
                <a:gd name="connsiteY1072" fmla="*/ 268315 h 314325"/>
                <a:gd name="connsiteX1073" fmla="*/ 409813 w 1200150"/>
                <a:gd name="connsiteY1073" fmla="*/ 269821 h 314325"/>
                <a:gd name="connsiteX1074" fmla="*/ 409813 w 1200150"/>
                <a:gd name="connsiteY1074" fmla="*/ 272835 h 314325"/>
                <a:gd name="connsiteX1075" fmla="*/ 409813 w 1200150"/>
                <a:gd name="connsiteY1075" fmla="*/ 274342 h 314325"/>
                <a:gd name="connsiteX1076" fmla="*/ 408305 w 1200150"/>
                <a:gd name="connsiteY1076" fmla="*/ 275849 h 314325"/>
                <a:gd name="connsiteX1077" fmla="*/ 406797 w 1200150"/>
                <a:gd name="connsiteY1077" fmla="*/ 278862 h 314325"/>
                <a:gd name="connsiteX1078" fmla="*/ 406797 w 1200150"/>
                <a:gd name="connsiteY1078" fmla="*/ 280369 h 314325"/>
                <a:gd name="connsiteX1079" fmla="*/ 405289 w 1200150"/>
                <a:gd name="connsiteY1079" fmla="*/ 281876 h 314325"/>
                <a:gd name="connsiteX1080" fmla="*/ 405289 w 1200150"/>
                <a:gd name="connsiteY1080" fmla="*/ 283382 h 314325"/>
                <a:gd name="connsiteX1081" fmla="*/ 403780 w 1200150"/>
                <a:gd name="connsiteY1081" fmla="*/ 284889 h 314325"/>
                <a:gd name="connsiteX1082" fmla="*/ 403780 w 1200150"/>
                <a:gd name="connsiteY1082" fmla="*/ 286396 h 314325"/>
                <a:gd name="connsiteX1083" fmla="*/ 403780 w 1200150"/>
                <a:gd name="connsiteY1083" fmla="*/ 287903 h 314325"/>
                <a:gd name="connsiteX1084" fmla="*/ 402272 w 1200150"/>
                <a:gd name="connsiteY1084" fmla="*/ 289410 h 314325"/>
                <a:gd name="connsiteX1085" fmla="*/ 400764 w 1200150"/>
                <a:gd name="connsiteY1085" fmla="*/ 290916 h 314325"/>
                <a:gd name="connsiteX1086" fmla="*/ 399256 w 1200150"/>
                <a:gd name="connsiteY1086" fmla="*/ 292423 h 314325"/>
                <a:gd name="connsiteX1087" fmla="*/ 397748 w 1200150"/>
                <a:gd name="connsiteY1087" fmla="*/ 293930 h 314325"/>
                <a:gd name="connsiteX1088" fmla="*/ 397748 w 1200150"/>
                <a:gd name="connsiteY1088" fmla="*/ 295437 h 314325"/>
                <a:gd name="connsiteX1089" fmla="*/ 396240 w 1200150"/>
                <a:gd name="connsiteY1089" fmla="*/ 296943 h 314325"/>
                <a:gd name="connsiteX1090" fmla="*/ 394732 w 1200150"/>
                <a:gd name="connsiteY1090" fmla="*/ 296943 h 314325"/>
                <a:gd name="connsiteX1091" fmla="*/ 391715 w 1200150"/>
                <a:gd name="connsiteY1091" fmla="*/ 296943 h 314325"/>
                <a:gd name="connsiteX1092" fmla="*/ 390207 w 1200150"/>
                <a:gd name="connsiteY1092" fmla="*/ 296943 h 314325"/>
                <a:gd name="connsiteX1093" fmla="*/ 388699 w 1200150"/>
                <a:gd name="connsiteY1093" fmla="*/ 296943 h 314325"/>
                <a:gd name="connsiteX1094" fmla="*/ 387191 w 1200150"/>
                <a:gd name="connsiteY1094" fmla="*/ 295437 h 314325"/>
                <a:gd name="connsiteX1095" fmla="*/ 385683 w 1200150"/>
                <a:gd name="connsiteY1095" fmla="*/ 293930 h 314325"/>
                <a:gd name="connsiteX1096" fmla="*/ 387191 w 1200150"/>
                <a:gd name="connsiteY1096" fmla="*/ 292423 h 314325"/>
                <a:gd name="connsiteX1097" fmla="*/ 387191 w 1200150"/>
                <a:gd name="connsiteY1097" fmla="*/ 290916 h 314325"/>
                <a:gd name="connsiteX1098" fmla="*/ 387191 w 1200150"/>
                <a:gd name="connsiteY1098" fmla="*/ 289410 h 314325"/>
                <a:gd name="connsiteX1099" fmla="*/ 387191 w 1200150"/>
                <a:gd name="connsiteY1099" fmla="*/ 287903 h 314325"/>
                <a:gd name="connsiteX1100" fmla="*/ 385683 w 1200150"/>
                <a:gd name="connsiteY1100" fmla="*/ 286396 h 314325"/>
                <a:gd name="connsiteX1101" fmla="*/ 385683 w 1200150"/>
                <a:gd name="connsiteY1101" fmla="*/ 284889 h 314325"/>
                <a:gd name="connsiteX1102" fmla="*/ 385683 w 1200150"/>
                <a:gd name="connsiteY1102" fmla="*/ 283382 h 314325"/>
                <a:gd name="connsiteX1103" fmla="*/ 387191 w 1200150"/>
                <a:gd name="connsiteY1103" fmla="*/ 281876 h 314325"/>
                <a:gd name="connsiteX1104" fmla="*/ 387191 w 1200150"/>
                <a:gd name="connsiteY1104" fmla="*/ 280369 h 314325"/>
                <a:gd name="connsiteX1105" fmla="*/ 388699 w 1200150"/>
                <a:gd name="connsiteY1105" fmla="*/ 280369 h 314325"/>
                <a:gd name="connsiteX1106" fmla="*/ 390207 w 1200150"/>
                <a:gd name="connsiteY1106" fmla="*/ 278862 h 314325"/>
                <a:gd name="connsiteX1107" fmla="*/ 391715 w 1200150"/>
                <a:gd name="connsiteY1107" fmla="*/ 277355 h 314325"/>
                <a:gd name="connsiteX1108" fmla="*/ 391715 w 1200150"/>
                <a:gd name="connsiteY1108" fmla="*/ 275849 h 314325"/>
                <a:gd name="connsiteX1109" fmla="*/ 393224 w 1200150"/>
                <a:gd name="connsiteY1109" fmla="*/ 272835 h 314325"/>
                <a:gd name="connsiteX1110" fmla="*/ 393224 w 1200150"/>
                <a:gd name="connsiteY1110" fmla="*/ 271328 h 314325"/>
                <a:gd name="connsiteX1111" fmla="*/ 391715 w 1200150"/>
                <a:gd name="connsiteY1111" fmla="*/ 271328 h 314325"/>
                <a:gd name="connsiteX1112" fmla="*/ 390207 w 1200150"/>
                <a:gd name="connsiteY1112" fmla="*/ 271328 h 314325"/>
                <a:gd name="connsiteX1113" fmla="*/ 388699 w 1200150"/>
                <a:gd name="connsiteY1113" fmla="*/ 271328 h 314325"/>
                <a:gd name="connsiteX1114" fmla="*/ 387191 w 1200150"/>
                <a:gd name="connsiteY1114" fmla="*/ 269821 h 314325"/>
                <a:gd name="connsiteX1115" fmla="*/ 387191 w 1200150"/>
                <a:gd name="connsiteY1115" fmla="*/ 268315 h 314325"/>
                <a:gd name="connsiteX1116" fmla="*/ 387191 w 1200150"/>
                <a:gd name="connsiteY1116" fmla="*/ 265301 h 314325"/>
                <a:gd name="connsiteX1117" fmla="*/ 387191 w 1200150"/>
                <a:gd name="connsiteY1117" fmla="*/ 263794 h 314325"/>
                <a:gd name="connsiteX1118" fmla="*/ 387191 w 1200150"/>
                <a:gd name="connsiteY1118" fmla="*/ 262288 h 314325"/>
                <a:gd name="connsiteX1119" fmla="*/ 388699 w 1200150"/>
                <a:gd name="connsiteY1119" fmla="*/ 257767 h 314325"/>
                <a:gd name="connsiteX1120" fmla="*/ 390207 w 1200150"/>
                <a:gd name="connsiteY1120" fmla="*/ 256260 h 314325"/>
                <a:gd name="connsiteX1121" fmla="*/ 391715 w 1200150"/>
                <a:gd name="connsiteY1121" fmla="*/ 254754 h 314325"/>
                <a:gd name="connsiteX1122" fmla="*/ 393224 w 1200150"/>
                <a:gd name="connsiteY1122" fmla="*/ 254754 h 314325"/>
                <a:gd name="connsiteX1123" fmla="*/ 394732 w 1200150"/>
                <a:gd name="connsiteY1123" fmla="*/ 253247 h 314325"/>
                <a:gd name="connsiteX1124" fmla="*/ 396240 w 1200150"/>
                <a:gd name="connsiteY1124" fmla="*/ 253247 h 314325"/>
                <a:gd name="connsiteX1125" fmla="*/ 396240 w 1200150"/>
                <a:gd name="connsiteY1125" fmla="*/ 251740 h 314325"/>
                <a:gd name="connsiteX1126" fmla="*/ 396240 w 1200150"/>
                <a:gd name="connsiteY1126" fmla="*/ 250233 h 314325"/>
                <a:gd name="connsiteX1127" fmla="*/ 396240 w 1200150"/>
                <a:gd name="connsiteY1127" fmla="*/ 247220 h 314325"/>
                <a:gd name="connsiteX1128" fmla="*/ 394732 w 1200150"/>
                <a:gd name="connsiteY1128" fmla="*/ 245713 h 314325"/>
                <a:gd name="connsiteX1129" fmla="*/ 394732 w 1200150"/>
                <a:gd name="connsiteY1129" fmla="*/ 244206 h 314325"/>
                <a:gd name="connsiteX1130" fmla="*/ 394732 w 1200150"/>
                <a:gd name="connsiteY1130" fmla="*/ 241192 h 314325"/>
                <a:gd name="connsiteX1131" fmla="*/ 396240 w 1200150"/>
                <a:gd name="connsiteY1131" fmla="*/ 239686 h 314325"/>
                <a:gd name="connsiteX1132" fmla="*/ 397748 w 1200150"/>
                <a:gd name="connsiteY1132" fmla="*/ 238179 h 314325"/>
                <a:gd name="connsiteX1133" fmla="*/ 399256 w 1200150"/>
                <a:gd name="connsiteY1133" fmla="*/ 236672 h 314325"/>
                <a:gd name="connsiteX1134" fmla="*/ 400764 w 1200150"/>
                <a:gd name="connsiteY1134" fmla="*/ 236672 h 314325"/>
                <a:gd name="connsiteX1135" fmla="*/ 400764 w 1200150"/>
                <a:gd name="connsiteY1135" fmla="*/ 235165 h 314325"/>
                <a:gd name="connsiteX1136" fmla="*/ 402272 w 1200150"/>
                <a:gd name="connsiteY1136" fmla="*/ 233659 h 314325"/>
                <a:gd name="connsiteX1137" fmla="*/ 403780 w 1200150"/>
                <a:gd name="connsiteY1137" fmla="*/ 233659 h 314325"/>
                <a:gd name="connsiteX1138" fmla="*/ 405289 w 1200150"/>
                <a:gd name="connsiteY1138" fmla="*/ 233659 h 314325"/>
                <a:gd name="connsiteX1139" fmla="*/ 406797 w 1200150"/>
                <a:gd name="connsiteY1139" fmla="*/ 233659 h 314325"/>
                <a:gd name="connsiteX1140" fmla="*/ 408305 w 1200150"/>
                <a:gd name="connsiteY1140" fmla="*/ 232152 h 314325"/>
                <a:gd name="connsiteX1141" fmla="*/ 409813 w 1200150"/>
                <a:gd name="connsiteY1141" fmla="*/ 230645 h 314325"/>
                <a:gd name="connsiteX1142" fmla="*/ 411321 w 1200150"/>
                <a:gd name="connsiteY1142" fmla="*/ 230645 h 314325"/>
                <a:gd name="connsiteX1143" fmla="*/ 414337 w 1200150"/>
                <a:gd name="connsiteY1143" fmla="*/ 229138 h 314325"/>
                <a:gd name="connsiteX1144" fmla="*/ 415845 w 1200150"/>
                <a:gd name="connsiteY1144" fmla="*/ 229138 h 314325"/>
                <a:gd name="connsiteX1145" fmla="*/ 417354 w 1200150"/>
                <a:gd name="connsiteY1145" fmla="*/ 227631 h 314325"/>
                <a:gd name="connsiteX1146" fmla="*/ 420370 w 1200150"/>
                <a:gd name="connsiteY1146" fmla="*/ 226124 h 314325"/>
                <a:gd name="connsiteX1147" fmla="*/ 421878 w 1200150"/>
                <a:gd name="connsiteY1147" fmla="*/ 224618 h 314325"/>
                <a:gd name="connsiteX1148" fmla="*/ 424894 w 1200150"/>
                <a:gd name="connsiteY1148" fmla="*/ 224618 h 314325"/>
                <a:gd name="connsiteX1149" fmla="*/ 426402 w 1200150"/>
                <a:gd name="connsiteY1149" fmla="*/ 221604 h 314325"/>
                <a:gd name="connsiteX1150" fmla="*/ 427910 w 1200150"/>
                <a:gd name="connsiteY1150" fmla="*/ 221604 h 314325"/>
                <a:gd name="connsiteX1151" fmla="*/ 430927 w 1200150"/>
                <a:gd name="connsiteY1151" fmla="*/ 220097 h 314325"/>
                <a:gd name="connsiteX1152" fmla="*/ 433943 w 1200150"/>
                <a:gd name="connsiteY1152" fmla="*/ 217084 h 314325"/>
                <a:gd name="connsiteX1153" fmla="*/ 436959 w 1200150"/>
                <a:gd name="connsiteY1153" fmla="*/ 215577 h 314325"/>
                <a:gd name="connsiteX1154" fmla="*/ 439975 w 1200150"/>
                <a:gd name="connsiteY1154" fmla="*/ 212563 h 314325"/>
                <a:gd name="connsiteX1155" fmla="*/ 442992 w 1200150"/>
                <a:gd name="connsiteY1155" fmla="*/ 211057 h 314325"/>
                <a:gd name="connsiteX1156" fmla="*/ 956360 w 1200150"/>
                <a:gd name="connsiteY1156" fmla="*/ 196433 h 314325"/>
                <a:gd name="connsiteX1157" fmla="*/ 953310 w 1200150"/>
                <a:gd name="connsiteY1157" fmla="*/ 197937 h 314325"/>
                <a:gd name="connsiteX1158" fmla="*/ 951785 w 1200150"/>
                <a:gd name="connsiteY1158" fmla="*/ 200944 h 314325"/>
                <a:gd name="connsiteX1159" fmla="*/ 951785 w 1200150"/>
                <a:gd name="connsiteY1159" fmla="*/ 202448 h 314325"/>
                <a:gd name="connsiteX1160" fmla="*/ 951785 w 1200150"/>
                <a:gd name="connsiteY1160" fmla="*/ 203952 h 314325"/>
                <a:gd name="connsiteX1161" fmla="*/ 951785 w 1200150"/>
                <a:gd name="connsiteY1161" fmla="*/ 206960 h 314325"/>
                <a:gd name="connsiteX1162" fmla="*/ 951785 w 1200150"/>
                <a:gd name="connsiteY1162" fmla="*/ 211472 h 314325"/>
                <a:gd name="connsiteX1163" fmla="*/ 951785 w 1200150"/>
                <a:gd name="connsiteY1163" fmla="*/ 212976 h 314325"/>
                <a:gd name="connsiteX1164" fmla="*/ 950259 w 1200150"/>
                <a:gd name="connsiteY1164" fmla="*/ 214480 h 314325"/>
                <a:gd name="connsiteX1165" fmla="*/ 950259 w 1200150"/>
                <a:gd name="connsiteY1165" fmla="*/ 217488 h 314325"/>
                <a:gd name="connsiteX1166" fmla="*/ 950259 w 1200150"/>
                <a:gd name="connsiteY1166" fmla="*/ 218992 h 314325"/>
                <a:gd name="connsiteX1167" fmla="*/ 950259 w 1200150"/>
                <a:gd name="connsiteY1167" fmla="*/ 220496 h 314325"/>
                <a:gd name="connsiteX1168" fmla="*/ 950259 w 1200150"/>
                <a:gd name="connsiteY1168" fmla="*/ 222000 h 314325"/>
                <a:gd name="connsiteX1169" fmla="*/ 950259 w 1200150"/>
                <a:gd name="connsiteY1169" fmla="*/ 223504 h 314325"/>
                <a:gd name="connsiteX1170" fmla="*/ 953310 w 1200150"/>
                <a:gd name="connsiteY1170" fmla="*/ 223504 h 314325"/>
                <a:gd name="connsiteX1171" fmla="*/ 956360 w 1200150"/>
                <a:gd name="connsiteY1171" fmla="*/ 223504 h 314325"/>
                <a:gd name="connsiteX1172" fmla="*/ 957886 w 1200150"/>
                <a:gd name="connsiteY1172" fmla="*/ 223504 h 314325"/>
                <a:gd name="connsiteX1173" fmla="*/ 957886 w 1200150"/>
                <a:gd name="connsiteY1173" fmla="*/ 218992 h 314325"/>
                <a:gd name="connsiteX1174" fmla="*/ 959411 w 1200150"/>
                <a:gd name="connsiteY1174" fmla="*/ 215984 h 314325"/>
                <a:gd name="connsiteX1175" fmla="*/ 959411 w 1200150"/>
                <a:gd name="connsiteY1175" fmla="*/ 212976 h 314325"/>
                <a:gd name="connsiteX1176" fmla="*/ 959411 w 1200150"/>
                <a:gd name="connsiteY1176" fmla="*/ 208464 h 314325"/>
                <a:gd name="connsiteX1177" fmla="*/ 959411 w 1200150"/>
                <a:gd name="connsiteY1177" fmla="*/ 205456 h 314325"/>
                <a:gd name="connsiteX1178" fmla="*/ 959411 w 1200150"/>
                <a:gd name="connsiteY1178" fmla="*/ 202448 h 314325"/>
                <a:gd name="connsiteX1179" fmla="*/ 959411 w 1200150"/>
                <a:gd name="connsiteY1179" fmla="*/ 199441 h 314325"/>
                <a:gd name="connsiteX1180" fmla="*/ 957886 w 1200150"/>
                <a:gd name="connsiteY1180" fmla="*/ 197937 h 314325"/>
                <a:gd name="connsiteX1181" fmla="*/ 956360 w 1200150"/>
                <a:gd name="connsiteY1181" fmla="*/ 196433 h 314325"/>
                <a:gd name="connsiteX1182" fmla="*/ 813403 w 1200150"/>
                <a:gd name="connsiteY1182" fmla="*/ 193675 h 314325"/>
                <a:gd name="connsiteX1183" fmla="*/ 816414 w 1200150"/>
                <a:gd name="connsiteY1183" fmla="*/ 193675 h 314325"/>
                <a:gd name="connsiteX1184" fmla="*/ 820930 w 1200150"/>
                <a:gd name="connsiteY1184" fmla="*/ 195192 h 314325"/>
                <a:gd name="connsiteX1185" fmla="*/ 822435 w 1200150"/>
                <a:gd name="connsiteY1185" fmla="*/ 196710 h 314325"/>
                <a:gd name="connsiteX1186" fmla="*/ 825446 w 1200150"/>
                <a:gd name="connsiteY1186" fmla="*/ 196710 h 314325"/>
                <a:gd name="connsiteX1187" fmla="*/ 828457 w 1200150"/>
                <a:gd name="connsiteY1187" fmla="*/ 195192 h 314325"/>
                <a:gd name="connsiteX1188" fmla="*/ 829962 w 1200150"/>
                <a:gd name="connsiteY1188" fmla="*/ 193675 h 314325"/>
                <a:gd name="connsiteX1189" fmla="*/ 832973 w 1200150"/>
                <a:gd name="connsiteY1189" fmla="*/ 193675 h 314325"/>
                <a:gd name="connsiteX1190" fmla="*/ 831468 w 1200150"/>
                <a:gd name="connsiteY1190" fmla="*/ 196710 h 314325"/>
                <a:gd name="connsiteX1191" fmla="*/ 828457 w 1200150"/>
                <a:gd name="connsiteY1191" fmla="*/ 201262 h 314325"/>
                <a:gd name="connsiteX1192" fmla="*/ 826951 w 1200150"/>
                <a:gd name="connsiteY1192" fmla="*/ 202780 h 314325"/>
                <a:gd name="connsiteX1193" fmla="*/ 826951 w 1200150"/>
                <a:gd name="connsiteY1193" fmla="*/ 204297 h 314325"/>
                <a:gd name="connsiteX1194" fmla="*/ 826951 w 1200150"/>
                <a:gd name="connsiteY1194" fmla="*/ 207332 h 314325"/>
                <a:gd name="connsiteX1195" fmla="*/ 826951 w 1200150"/>
                <a:gd name="connsiteY1195" fmla="*/ 210367 h 314325"/>
                <a:gd name="connsiteX1196" fmla="*/ 829962 w 1200150"/>
                <a:gd name="connsiteY1196" fmla="*/ 211885 h 314325"/>
                <a:gd name="connsiteX1197" fmla="*/ 831468 w 1200150"/>
                <a:gd name="connsiteY1197" fmla="*/ 213402 h 314325"/>
                <a:gd name="connsiteX1198" fmla="*/ 834478 w 1200150"/>
                <a:gd name="connsiteY1198" fmla="*/ 211885 h 314325"/>
                <a:gd name="connsiteX1199" fmla="*/ 835984 w 1200150"/>
                <a:gd name="connsiteY1199" fmla="*/ 210367 h 314325"/>
                <a:gd name="connsiteX1200" fmla="*/ 838995 w 1200150"/>
                <a:gd name="connsiteY1200" fmla="*/ 210367 h 314325"/>
                <a:gd name="connsiteX1201" fmla="*/ 843511 w 1200150"/>
                <a:gd name="connsiteY1201" fmla="*/ 210367 h 314325"/>
                <a:gd name="connsiteX1202" fmla="*/ 845016 w 1200150"/>
                <a:gd name="connsiteY1202" fmla="*/ 210367 h 314325"/>
                <a:gd name="connsiteX1203" fmla="*/ 846522 w 1200150"/>
                <a:gd name="connsiteY1203" fmla="*/ 213402 h 314325"/>
                <a:gd name="connsiteX1204" fmla="*/ 846522 w 1200150"/>
                <a:gd name="connsiteY1204" fmla="*/ 214919 h 314325"/>
                <a:gd name="connsiteX1205" fmla="*/ 848027 w 1200150"/>
                <a:gd name="connsiteY1205" fmla="*/ 225542 h 314325"/>
                <a:gd name="connsiteX1206" fmla="*/ 846522 w 1200150"/>
                <a:gd name="connsiteY1206" fmla="*/ 231612 h 314325"/>
                <a:gd name="connsiteX1207" fmla="*/ 846522 w 1200150"/>
                <a:gd name="connsiteY1207" fmla="*/ 233129 h 314325"/>
                <a:gd name="connsiteX1208" fmla="*/ 845016 w 1200150"/>
                <a:gd name="connsiteY1208" fmla="*/ 236164 h 314325"/>
                <a:gd name="connsiteX1209" fmla="*/ 846522 w 1200150"/>
                <a:gd name="connsiteY1209" fmla="*/ 239199 h 314325"/>
                <a:gd name="connsiteX1210" fmla="*/ 840500 w 1200150"/>
                <a:gd name="connsiteY1210" fmla="*/ 243752 h 314325"/>
                <a:gd name="connsiteX1211" fmla="*/ 838995 w 1200150"/>
                <a:gd name="connsiteY1211" fmla="*/ 245269 h 314325"/>
                <a:gd name="connsiteX1212" fmla="*/ 837489 w 1200150"/>
                <a:gd name="connsiteY1212" fmla="*/ 249822 h 314325"/>
                <a:gd name="connsiteX1213" fmla="*/ 838995 w 1200150"/>
                <a:gd name="connsiteY1213" fmla="*/ 254374 h 314325"/>
                <a:gd name="connsiteX1214" fmla="*/ 843511 w 1200150"/>
                <a:gd name="connsiteY1214" fmla="*/ 255891 h 314325"/>
                <a:gd name="connsiteX1215" fmla="*/ 852543 w 1200150"/>
                <a:gd name="connsiteY1215" fmla="*/ 252856 h 314325"/>
                <a:gd name="connsiteX1216" fmla="*/ 858565 w 1200150"/>
                <a:gd name="connsiteY1216" fmla="*/ 252856 h 314325"/>
                <a:gd name="connsiteX1217" fmla="*/ 864586 w 1200150"/>
                <a:gd name="connsiteY1217" fmla="*/ 254374 h 314325"/>
                <a:gd name="connsiteX1218" fmla="*/ 870608 w 1200150"/>
                <a:gd name="connsiteY1218" fmla="*/ 255891 h 314325"/>
                <a:gd name="connsiteX1219" fmla="*/ 875124 w 1200150"/>
                <a:gd name="connsiteY1219" fmla="*/ 257409 h 314325"/>
                <a:gd name="connsiteX1220" fmla="*/ 878135 w 1200150"/>
                <a:gd name="connsiteY1220" fmla="*/ 257409 h 314325"/>
                <a:gd name="connsiteX1221" fmla="*/ 881146 w 1200150"/>
                <a:gd name="connsiteY1221" fmla="*/ 261961 h 314325"/>
                <a:gd name="connsiteX1222" fmla="*/ 881146 w 1200150"/>
                <a:gd name="connsiteY1222" fmla="*/ 266514 h 314325"/>
                <a:gd name="connsiteX1223" fmla="*/ 878135 w 1200150"/>
                <a:gd name="connsiteY1223" fmla="*/ 269549 h 314325"/>
                <a:gd name="connsiteX1224" fmla="*/ 864586 w 1200150"/>
                <a:gd name="connsiteY1224" fmla="*/ 264996 h 314325"/>
                <a:gd name="connsiteX1225" fmla="*/ 860070 w 1200150"/>
                <a:gd name="connsiteY1225" fmla="*/ 263479 h 314325"/>
                <a:gd name="connsiteX1226" fmla="*/ 854049 w 1200150"/>
                <a:gd name="connsiteY1226" fmla="*/ 261961 h 314325"/>
                <a:gd name="connsiteX1227" fmla="*/ 852543 w 1200150"/>
                <a:gd name="connsiteY1227" fmla="*/ 260444 h 314325"/>
                <a:gd name="connsiteX1228" fmla="*/ 848027 w 1200150"/>
                <a:gd name="connsiteY1228" fmla="*/ 261961 h 314325"/>
                <a:gd name="connsiteX1229" fmla="*/ 845016 w 1200150"/>
                <a:gd name="connsiteY1229" fmla="*/ 261961 h 314325"/>
                <a:gd name="connsiteX1230" fmla="*/ 842005 w 1200150"/>
                <a:gd name="connsiteY1230" fmla="*/ 263479 h 314325"/>
                <a:gd name="connsiteX1231" fmla="*/ 842005 w 1200150"/>
                <a:gd name="connsiteY1231" fmla="*/ 264996 h 314325"/>
                <a:gd name="connsiteX1232" fmla="*/ 842005 w 1200150"/>
                <a:gd name="connsiteY1232" fmla="*/ 266514 h 314325"/>
                <a:gd name="connsiteX1233" fmla="*/ 843511 w 1200150"/>
                <a:gd name="connsiteY1233" fmla="*/ 268031 h 314325"/>
                <a:gd name="connsiteX1234" fmla="*/ 845016 w 1200150"/>
                <a:gd name="connsiteY1234" fmla="*/ 271066 h 314325"/>
                <a:gd name="connsiteX1235" fmla="*/ 846522 w 1200150"/>
                <a:gd name="connsiteY1235" fmla="*/ 275619 h 314325"/>
                <a:gd name="connsiteX1236" fmla="*/ 848027 w 1200150"/>
                <a:gd name="connsiteY1236" fmla="*/ 283206 h 314325"/>
                <a:gd name="connsiteX1237" fmla="*/ 848027 w 1200150"/>
                <a:gd name="connsiteY1237" fmla="*/ 289276 h 314325"/>
                <a:gd name="connsiteX1238" fmla="*/ 843511 w 1200150"/>
                <a:gd name="connsiteY1238" fmla="*/ 293828 h 314325"/>
                <a:gd name="connsiteX1239" fmla="*/ 838995 w 1200150"/>
                <a:gd name="connsiteY1239" fmla="*/ 293828 h 314325"/>
                <a:gd name="connsiteX1240" fmla="*/ 837489 w 1200150"/>
                <a:gd name="connsiteY1240" fmla="*/ 293828 h 314325"/>
                <a:gd name="connsiteX1241" fmla="*/ 835984 w 1200150"/>
                <a:gd name="connsiteY1241" fmla="*/ 292311 h 314325"/>
                <a:gd name="connsiteX1242" fmla="*/ 834478 w 1200150"/>
                <a:gd name="connsiteY1242" fmla="*/ 290793 h 314325"/>
                <a:gd name="connsiteX1243" fmla="*/ 834478 w 1200150"/>
                <a:gd name="connsiteY1243" fmla="*/ 289276 h 314325"/>
                <a:gd name="connsiteX1244" fmla="*/ 832973 w 1200150"/>
                <a:gd name="connsiteY1244" fmla="*/ 287758 h 314325"/>
                <a:gd name="connsiteX1245" fmla="*/ 832973 w 1200150"/>
                <a:gd name="connsiteY1245" fmla="*/ 286241 h 314325"/>
                <a:gd name="connsiteX1246" fmla="*/ 831468 w 1200150"/>
                <a:gd name="connsiteY1246" fmla="*/ 281689 h 314325"/>
                <a:gd name="connsiteX1247" fmla="*/ 831468 w 1200150"/>
                <a:gd name="connsiteY1247" fmla="*/ 278654 h 314325"/>
                <a:gd name="connsiteX1248" fmla="*/ 829962 w 1200150"/>
                <a:gd name="connsiteY1248" fmla="*/ 275619 h 314325"/>
                <a:gd name="connsiteX1249" fmla="*/ 828457 w 1200150"/>
                <a:gd name="connsiteY1249" fmla="*/ 271066 h 314325"/>
                <a:gd name="connsiteX1250" fmla="*/ 828457 w 1200150"/>
                <a:gd name="connsiteY1250" fmla="*/ 269549 h 314325"/>
                <a:gd name="connsiteX1251" fmla="*/ 826951 w 1200150"/>
                <a:gd name="connsiteY1251" fmla="*/ 269549 h 314325"/>
                <a:gd name="connsiteX1252" fmla="*/ 825446 w 1200150"/>
                <a:gd name="connsiteY1252" fmla="*/ 271066 h 314325"/>
                <a:gd name="connsiteX1253" fmla="*/ 823941 w 1200150"/>
                <a:gd name="connsiteY1253" fmla="*/ 274101 h 314325"/>
                <a:gd name="connsiteX1254" fmla="*/ 822435 w 1200150"/>
                <a:gd name="connsiteY1254" fmla="*/ 275619 h 314325"/>
                <a:gd name="connsiteX1255" fmla="*/ 820930 w 1200150"/>
                <a:gd name="connsiteY1255" fmla="*/ 280171 h 314325"/>
                <a:gd name="connsiteX1256" fmla="*/ 819424 w 1200150"/>
                <a:gd name="connsiteY1256" fmla="*/ 283206 h 314325"/>
                <a:gd name="connsiteX1257" fmla="*/ 817919 w 1200150"/>
                <a:gd name="connsiteY1257" fmla="*/ 284723 h 314325"/>
                <a:gd name="connsiteX1258" fmla="*/ 817919 w 1200150"/>
                <a:gd name="connsiteY1258" fmla="*/ 286241 h 314325"/>
                <a:gd name="connsiteX1259" fmla="*/ 817919 w 1200150"/>
                <a:gd name="connsiteY1259" fmla="*/ 289276 h 314325"/>
                <a:gd name="connsiteX1260" fmla="*/ 814908 w 1200150"/>
                <a:gd name="connsiteY1260" fmla="*/ 290793 h 314325"/>
                <a:gd name="connsiteX1261" fmla="*/ 813403 w 1200150"/>
                <a:gd name="connsiteY1261" fmla="*/ 292311 h 314325"/>
                <a:gd name="connsiteX1262" fmla="*/ 811897 w 1200150"/>
                <a:gd name="connsiteY1262" fmla="*/ 296863 h 314325"/>
                <a:gd name="connsiteX1263" fmla="*/ 808887 w 1200150"/>
                <a:gd name="connsiteY1263" fmla="*/ 295346 h 314325"/>
                <a:gd name="connsiteX1264" fmla="*/ 807381 w 1200150"/>
                <a:gd name="connsiteY1264" fmla="*/ 292311 h 314325"/>
                <a:gd name="connsiteX1265" fmla="*/ 807381 w 1200150"/>
                <a:gd name="connsiteY1265" fmla="*/ 289276 h 314325"/>
                <a:gd name="connsiteX1266" fmla="*/ 810392 w 1200150"/>
                <a:gd name="connsiteY1266" fmla="*/ 287758 h 314325"/>
                <a:gd name="connsiteX1267" fmla="*/ 811897 w 1200150"/>
                <a:gd name="connsiteY1267" fmla="*/ 286241 h 314325"/>
                <a:gd name="connsiteX1268" fmla="*/ 813403 w 1200150"/>
                <a:gd name="connsiteY1268" fmla="*/ 286241 h 314325"/>
                <a:gd name="connsiteX1269" fmla="*/ 814908 w 1200150"/>
                <a:gd name="connsiteY1269" fmla="*/ 284723 h 314325"/>
                <a:gd name="connsiteX1270" fmla="*/ 816414 w 1200150"/>
                <a:gd name="connsiteY1270" fmla="*/ 280171 h 314325"/>
                <a:gd name="connsiteX1271" fmla="*/ 817919 w 1200150"/>
                <a:gd name="connsiteY1271" fmla="*/ 277136 h 314325"/>
                <a:gd name="connsiteX1272" fmla="*/ 817919 w 1200150"/>
                <a:gd name="connsiteY1272" fmla="*/ 275619 h 314325"/>
                <a:gd name="connsiteX1273" fmla="*/ 817919 w 1200150"/>
                <a:gd name="connsiteY1273" fmla="*/ 274101 h 314325"/>
                <a:gd name="connsiteX1274" fmla="*/ 819424 w 1200150"/>
                <a:gd name="connsiteY1274" fmla="*/ 271066 h 314325"/>
                <a:gd name="connsiteX1275" fmla="*/ 820930 w 1200150"/>
                <a:gd name="connsiteY1275" fmla="*/ 268031 h 314325"/>
                <a:gd name="connsiteX1276" fmla="*/ 822435 w 1200150"/>
                <a:gd name="connsiteY1276" fmla="*/ 266514 h 314325"/>
                <a:gd name="connsiteX1277" fmla="*/ 822435 w 1200150"/>
                <a:gd name="connsiteY1277" fmla="*/ 264996 h 314325"/>
                <a:gd name="connsiteX1278" fmla="*/ 822435 w 1200150"/>
                <a:gd name="connsiteY1278" fmla="*/ 263479 h 314325"/>
                <a:gd name="connsiteX1279" fmla="*/ 820930 w 1200150"/>
                <a:gd name="connsiteY1279" fmla="*/ 261961 h 314325"/>
                <a:gd name="connsiteX1280" fmla="*/ 819424 w 1200150"/>
                <a:gd name="connsiteY1280" fmla="*/ 263479 h 314325"/>
                <a:gd name="connsiteX1281" fmla="*/ 817919 w 1200150"/>
                <a:gd name="connsiteY1281" fmla="*/ 263479 h 314325"/>
                <a:gd name="connsiteX1282" fmla="*/ 814908 w 1200150"/>
                <a:gd name="connsiteY1282" fmla="*/ 261961 h 314325"/>
                <a:gd name="connsiteX1283" fmla="*/ 813403 w 1200150"/>
                <a:gd name="connsiteY1283" fmla="*/ 263479 h 314325"/>
                <a:gd name="connsiteX1284" fmla="*/ 811897 w 1200150"/>
                <a:gd name="connsiteY1284" fmla="*/ 264996 h 314325"/>
                <a:gd name="connsiteX1285" fmla="*/ 808887 w 1200150"/>
                <a:gd name="connsiteY1285" fmla="*/ 264996 h 314325"/>
                <a:gd name="connsiteX1286" fmla="*/ 807381 w 1200150"/>
                <a:gd name="connsiteY1286" fmla="*/ 264996 h 314325"/>
                <a:gd name="connsiteX1287" fmla="*/ 805876 w 1200150"/>
                <a:gd name="connsiteY1287" fmla="*/ 264996 h 314325"/>
                <a:gd name="connsiteX1288" fmla="*/ 804371 w 1200150"/>
                <a:gd name="connsiteY1288" fmla="*/ 263479 h 314325"/>
                <a:gd name="connsiteX1289" fmla="*/ 804371 w 1200150"/>
                <a:gd name="connsiteY1289" fmla="*/ 260444 h 314325"/>
                <a:gd name="connsiteX1290" fmla="*/ 802865 w 1200150"/>
                <a:gd name="connsiteY1290" fmla="*/ 257409 h 314325"/>
                <a:gd name="connsiteX1291" fmla="*/ 799854 w 1200150"/>
                <a:gd name="connsiteY1291" fmla="*/ 252856 h 314325"/>
                <a:gd name="connsiteX1292" fmla="*/ 799854 w 1200150"/>
                <a:gd name="connsiteY1292" fmla="*/ 249822 h 314325"/>
                <a:gd name="connsiteX1293" fmla="*/ 799854 w 1200150"/>
                <a:gd name="connsiteY1293" fmla="*/ 245269 h 314325"/>
                <a:gd name="connsiteX1294" fmla="*/ 798349 w 1200150"/>
                <a:gd name="connsiteY1294" fmla="*/ 243752 h 314325"/>
                <a:gd name="connsiteX1295" fmla="*/ 796844 w 1200150"/>
                <a:gd name="connsiteY1295" fmla="*/ 242234 h 314325"/>
                <a:gd name="connsiteX1296" fmla="*/ 795338 w 1200150"/>
                <a:gd name="connsiteY1296" fmla="*/ 239199 h 314325"/>
                <a:gd name="connsiteX1297" fmla="*/ 795338 w 1200150"/>
                <a:gd name="connsiteY1297" fmla="*/ 237682 h 314325"/>
                <a:gd name="connsiteX1298" fmla="*/ 796844 w 1200150"/>
                <a:gd name="connsiteY1298" fmla="*/ 236164 h 314325"/>
                <a:gd name="connsiteX1299" fmla="*/ 798349 w 1200150"/>
                <a:gd name="connsiteY1299" fmla="*/ 236164 h 314325"/>
                <a:gd name="connsiteX1300" fmla="*/ 801360 w 1200150"/>
                <a:gd name="connsiteY1300" fmla="*/ 234647 h 314325"/>
                <a:gd name="connsiteX1301" fmla="*/ 804371 w 1200150"/>
                <a:gd name="connsiteY1301" fmla="*/ 234647 h 314325"/>
                <a:gd name="connsiteX1302" fmla="*/ 805876 w 1200150"/>
                <a:gd name="connsiteY1302" fmla="*/ 233129 h 314325"/>
                <a:gd name="connsiteX1303" fmla="*/ 807381 w 1200150"/>
                <a:gd name="connsiteY1303" fmla="*/ 233129 h 314325"/>
                <a:gd name="connsiteX1304" fmla="*/ 808887 w 1200150"/>
                <a:gd name="connsiteY1304" fmla="*/ 233129 h 314325"/>
                <a:gd name="connsiteX1305" fmla="*/ 811897 w 1200150"/>
                <a:gd name="connsiteY1305" fmla="*/ 230094 h 314325"/>
                <a:gd name="connsiteX1306" fmla="*/ 816414 w 1200150"/>
                <a:gd name="connsiteY1306" fmla="*/ 225542 h 314325"/>
                <a:gd name="connsiteX1307" fmla="*/ 816414 w 1200150"/>
                <a:gd name="connsiteY1307" fmla="*/ 220989 h 314325"/>
                <a:gd name="connsiteX1308" fmla="*/ 814908 w 1200150"/>
                <a:gd name="connsiteY1308" fmla="*/ 214919 h 314325"/>
                <a:gd name="connsiteX1309" fmla="*/ 813403 w 1200150"/>
                <a:gd name="connsiteY1309" fmla="*/ 211885 h 314325"/>
                <a:gd name="connsiteX1310" fmla="*/ 808887 w 1200150"/>
                <a:gd name="connsiteY1310" fmla="*/ 210367 h 314325"/>
                <a:gd name="connsiteX1311" fmla="*/ 805876 w 1200150"/>
                <a:gd name="connsiteY1311" fmla="*/ 210367 h 314325"/>
                <a:gd name="connsiteX1312" fmla="*/ 807381 w 1200150"/>
                <a:gd name="connsiteY1312" fmla="*/ 208850 h 314325"/>
                <a:gd name="connsiteX1313" fmla="*/ 808887 w 1200150"/>
                <a:gd name="connsiteY1313" fmla="*/ 207332 h 314325"/>
                <a:gd name="connsiteX1314" fmla="*/ 810392 w 1200150"/>
                <a:gd name="connsiteY1314" fmla="*/ 205815 h 314325"/>
                <a:gd name="connsiteX1315" fmla="*/ 810392 w 1200150"/>
                <a:gd name="connsiteY1315" fmla="*/ 202780 h 314325"/>
                <a:gd name="connsiteX1316" fmla="*/ 808887 w 1200150"/>
                <a:gd name="connsiteY1316" fmla="*/ 199745 h 314325"/>
                <a:gd name="connsiteX1317" fmla="*/ 808887 w 1200150"/>
                <a:gd name="connsiteY1317" fmla="*/ 198227 h 314325"/>
                <a:gd name="connsiteX1318" fmla="*/ 808887 w 1200150"/>
                <a:gd name="connsiteY1318" fmla="*/ 196710 h 314325"/>
                <a:gd name="connsiteX1319" fmla="*/ 811897 w 1200150"/>
                <a:gd name="connsiteY1319" fmla="*/ 195192 h 314325"/>
                <a:gd name="connsiteX1320" fmla="*/ 813403 w 1200150"/>
                <a:gd name="connsiteY1320" fmla="*/ 193675 h 314325"/>
                <a:gd name="connsiteX1321" fmla="*/ 347961 w 1200150"/>
                <a:gd name="connsiteY1321" fmla="*/ 190500 h 314325"/>
                <a:gd name="connsiteX1322" fmla="*/ 349449 w 1200150"/>
                <a:gd name="connsiteY1322" fmla="*/ 190500 h 314325"/>
                <a:gd name="connsiteX1323" fmla="*/ 350938 w 1200150"/>
                <a:gd name="connsiteY1323" fmla="*/ 190500 h 314325"/>
                <a:gd name="connsiteX1324" fmla="*/ 352426 w 1200150"/>
                <a:gd name="connsiteY1324" fmla="*/ 192005 h 314325"/>
                <a:gd name="connsiteX1325" fmla="*/ 352426 w 1200150"/>
                <a:gd name="connsiteY1325" fmla="*/ 193511 h 314325"/>
                <a:gd name="connsiteX1326" fmla="*/ 352426 w 1200150"/>
                <a:gd name="connsiteY1326" fmla="*/ 195016 h 314325"/>
                <a:gd name="connsiteX1327" fmla="*/ 352426 w 1200150"/>
                <a:gd name="connsiteY1327" fmla="*/ 198027 h 314325"/>
                <a:gd name="connsiteX1328" fmla="*/ 352426 w 1200150"/>
                <a:gd name="connsiteY1328" fmla="*/ 199532 h 314325"/>
                <a:gd name="connsiteX1329" fmla="*/ 350938 w 1200150"/>
                <a:gd name="connsiteY1329" fmla="*/ 202543 h 314325"/>
                <a:gd name="connsiteX1330" fmla="*/ 350938 w 1200150"/>
                <a:gd name="connsiteY1330" fmla="*/ 204048 h 314325"/>
                <a:gd name="connsiteX1331" fmla="*/ 349449 w 1200150"/>
                <a:gd name="connsiteY1331" fmla="*/ 204048 h 314325"/>
                <a:gd name="connsiteX1332" fmla="*/ 347961 w 1200150"/>
                <a:gd name="connsiteY1332" fmla="*/ 205554 h 314325"/>
                <a:gd name="connsiteX1333" fmla="*/ 346473 w 1200150"/>
                <a:gd name="connsiteY1333" fmla="*/ 208565 h 314325"/>
                <a:gd name="connsiteX1334" fmla="*/ 343496 w 1200150"/>
                <a:gd name="connsiteY1334" fmla="*/ 211575 h 314325"/>
                <a:gd name="connsiteX1335" fmla="*/ 342008 w 1200150"/>
                <a:gd name="connsiteY1335" fmla="*/ 213081 h 314325"/>
                <a:gd name="connsiteX1336" fmla="*/ 340520 w 1200150"/>
                <a:gd name="connsiteY1336" fmla="*/ 216092 h 314325"/>
                <a:gd name="connsiteX1337" fmla="*/ 339031 w 1200150"/>
                <a:gd name="connsiteY1337" fmla="*/ 217597 h 314325"/>
                <a:gd name="connsiteX1338" fmla="*/ 339031 w 1200150"/>
                <a:gd name="connsiteY1338" fmla="*/ 219102 h 314325"/>
                <a:gd name="connsiteX1339" fmla="*/ 340520 w 1200150"/>
                <a:gd name="connsiteY1339" fmla="*/ 219102 h 314325"/>
                <a:gd name="connsiteX1340" fmla="*/ 342008 w 1200150"/>
                <a:gd name="connsiteY1340" fmla="*/ 219102 h 314325"/>
                <a:gd name="connsiteX1341" fmla="*/ 343496 w 1200150"/>
                <a:gd name="connsiteY1341" fmla="*/ 219102 h 314325"/>
                <a:gd name="connsiteX1342" fmla="*/ 344984 w 1200150"/>
                <a:gd name="connsiteY1342" fmla="*/ 219102 h 314325"/>
                <a:gd name="connsiteX1343" fmla="*/ 346473 w 1200150"/>
                <a:gd name="connsiteY1343" fmla="*/ 220608 h 314325"/>
                <a:gd name="connsiteX1344" fmla="*/ 347961 w 1200150"/>
                <a:gd name="connsiteY1344" fmla="*/ 220608 h 314325"/>
                <a:gd name="connsiteX1345" fmla="*/ 349449 w 1200150"/>
                <a:gd name="connsiteY1345" fmla="*/ 222113 h 314325"/>
                <a:gd name="connsiteX1346" fmla="*/ 350938 w 1200150"/>
                <a:gd name="connsiteY1346" fmla="*/ 222113 h 314325"/>
                <a:gd name="connsiteX1347" fmla="*/ 350938 w 1200150"/>
                <a:gd name="connsiteY1347" fmla="*/ 223619 h 314325"/>
                <a:gd name="connsiteX1348" fmla="*/ 350938 w 1200150"/>
                <a:gd name="connsiteY1348" fmla="*/ 225124 h 314325"/>
                <a:gd name="connsiteX1349" fmla="*/ 349449 w 1200150"/>
                <a:gd name="connsiteY1349" fmla="*/ 225124 h 314325"/>
                <a:gd name="connsiteX1350" fmla="*/ 347961 w 1200150"/>
                <a:gd name="connsiteY1350" fmla="*/ 226629 h 314325"/>
                <a:gd name="connsiteX1351" fmla="*/ 344984 w 1200150"/>
                <a:gd name="connsiteY1351" fmla="*/ 226629 h 314325"/>
                <a:gd name="connsiteX1352" fmla="*/ 343496 w 1200150"/>
                <a:gd name="connsiteY1352" fmla="*/ 226629 h 314325"/>
                <a:gd name="connsiteX1353" fmla="*/ 342008 w 1200150"/>
                <a:gd name="connsiteY1353" fmla="*/ 226629 h 314325"/>
                <a:gd name="connsiteX1354" fmla="*/ 340520 w 1200150"/>
                <a:gd name="connsiteY1354" fmla="*/ 226629 h 314325"/>
                <a:gd name="connsiteX1355" fmla="*/ 337543 w 1200150"/>
                <a:gd name="connsiteY1355" fmla="*/ 226629 h 314325"/>
                <a:gd name="connsiteX1356" fmla="*/ 336055 w 1200150"/>
                <a:gd name="connsiteY1356" fmla="*/ 226629 h 314325"/>
                <a:gd name="connsiteX1357" fmla="*/ 334566 w 1200150"/>
                <a:gd name="connsiteY1357" fmla="*/ 226629 h 314325"/>
                <a:gd name="connsiteX1358" fmla="*/ 333078 w 1200150"/>
                <a:gd name="connsiteY1358" fmla="*/ 228135 h 314325"/>
                <a:gd name="connsiteX1359" fmla="*/ 331590 w 1200150"/>
                <a:gd name="connsiteY1359" fmla="*/ 229640 h 314325"/>
                <a:gd name="connsiteX1360" fmla="*/ 333078 w 1200150"/>
                <a:gd name="connsiteY1360" fmla="*/ 231146 h 314325"/>
                <a:gd name="connsiteX1361" fmla="*/ 333078 w 1200150"/>
                <a:gd name="connsiteY1361" fmla="*/ 232651 h 314325"/>
                <a:gd name="connsiteX1362" fmla="*/ 334566 w 1200150"/>
                <a:gd name="connsiteY1362" fmla="*/ 232651 h 314325"/>
                <a:gd name="connsiteX1363" fmla="*/ 334566 w 1200150"/>
                <a:gd name="connsiteY1363" fmla="*/ 231146 h 314325"/>
                <a:gd name="connsiteX1364" fmla="*/ 336055 w 1200150"/>
                <a:gd name="connsiteY1364" fmla="*/ 231146 h 314325"/>
                <a:gd name="connsiteX1365" fmla="*/ 337543 w 1200150"/>
                <a:gd name="connsiteY1365" fmla="*/ 229640 h 314325"/>
                <a:gd name="connsiteX1366" fmla="*/ 339031 w 1200150"/>
                <a:gd name="connsiteY1366" fmla="*/ 229640 h 314325"/>
                <a:gd name="connsiteX1367" fmla="*/ 340520 w 1200150"/>
                <a:gd name="connsiteY1367" fmla="*/ 231146 h 314325"/>
                <a:gd name="connsiteX1368" fmla="*/ 342008 w 1200150"/>
                <a:gd name="connsiteY1368" fmla="*/ 231146 h 314325"/>
                <a:gd name="connsiteX1369" fmla="*/ 340520 w 1200150"/>
                <a:gd name="connsiteY1369" fmla="*/ 232651 h 314325"/>
                <a:gd name="connsiteX1370" fmla="*/ 340520 w 1200150"/>
                <a:gd name="connsiteY1370" fmla="*/ 234157 h 314325"/>
                <a:gd name="connsiteX1371" fmla="*/ 340520 w 1200150"/>
                <a:gd name="connsiteY1371" fmla="*/ 235662 h 314325"/>
                <a:gd name="connsiteX1372" fmla="*/ 339031 w 1200150"/>
                <a:gd name="connsiteY1372" fmla="*/ 238673 h 314325"/>
                <a:gd name="connsiteX1373" fmla="*/ 337543 w 1200150"/>
                <a:gd name="connsiteY1373" fmla="*/ 238673 h 314325"/>
                <a:gd name="connsiteX1374" fmla="*/ 336055 w 1200150"/>
                <a:gd name="connsiteY1374" fmla="*/ 240178 h 314325"/>
                <a:gd name="connsiteX1375" fmla="*/ 334566 w 1200150"/>
                <a:gd name="connsiteY1375" fmla="*/ 240178 h 314325"/>
                <a:gd name="connsiteX1376" fmla="*/ 331590 w 1200150"/>
                <a:gd name="connsiteY1376" fmla="*/ 241684 h 314325"/>
                <a:gd name="connsiteX1377" fmla="*/ 330101 w 1200150"/>
                <a:gd name="connsiteY1377" fmla="*/ 243189 h 314325"/>
                <a:gd name="connsiteX1378" fmla="*/ 328613 w 1200150"/>
                <a:gd name="connsiteY1378" fmla="*/ 244694 h 314325"/>
                <a:gd name="connsiteX1379" fmla="*/ 327125 w 1200150"/>
                <a:gd name="connsiteY1379" fmla="*/ 244694 h 314325"/>
                <a:gd name="connsiteX1380" fmla="*/ 325637 w 1200150"/>
                <a:gd name="connsiteY1380" fmla="*/ 244694 h 314325"/>
                <a:gd name="connsiteX1381" fmla="*/ 324148 w 1200150"/>
                <a:gd name="connsiteY1381" fmla="*/ 244694 h 314325"/>
                <a:gd name="connsiteX1382" fmla="*/ 322660 w 1200150"/>
                <a:gd name="connsiteY1382" fmla="*/ 246200 h 314325"/>
                <a:gd name="connsiteX1383" fmla="*/ 321172 w 1200150"/>
                <a:gd name="connsiteY1383" fmla="*/ 246200 h 314325"/>
                <a:gd name="connsiteX1384" fmla="*/ 321172 w 1200150"/>
                <a:gd name="connsiteY1384" fmla="*/ 247705 h 314325"/>
                <a:gd name="connsiteX1385" fmla="*/ 319683 w 1200150"/>
                <a:gd name="connsiteY1385" fmla="*/ 247705 h 314325"/>
                <a:gd name="connsiteX1386" fmla="*/ 318195 w 1200150"/>
                <a:gd name="connsiteY1386" fmla="*/ 249211 h 314325"/>
                <a:gd name="connsiteX1387" fmla="*/ 316707 w 1200150"/>
                <a:gd name="connsiteY1387" fmla="*/ 250716 h 314325"/>
                <a:gd name="connsiteX1388" fmla="*/ 315219 w 1200150"/>
                <a:gd name="connsiteY1388" fmla="*/ 253727 h 314325"/>
                <a:gd name="connsiteX1389" fmla="*/ 313730 w 1200150"/>
                <a:gd name="connsiteY1389" fmla="*/ 255232 h 314325"/>
                <a:gd name="connsiteX1390" fmla="*/ 313730 w 1200150"/>
                <a:gd name="connsiteY1390" fmla="*/ 256738 h 314325"/>
                <a:gd name="connsiteX1391" fmla="*/ 310754 w 1200150"/>
                <a:gd name="connsiteY1391" fmla="*/ 262759 h 314325"/>
                <a:gd name="connsiteX1392" fmla="*/ 309265 w 1200150"/>
                <a:gd name="connsiteY1392" fmla="*/ 264265 h 314325"/>
                <a:gd name="connsiteX1393" fmla="*/ 306289 w 1200150"/>
                <a:gd name="connsiteY1393" fmla="*/ 267275 h 314325"/>
                <a:gd name="connsiteX1394" fmla="*/ 304801 w 1200150"/>
                <a:gd name="connsiteY1394" fmla="*/ 270286 h 314325"/>
                <a:gd name="connsiteX1395" fmla="*/ 303312 w 1200150"/>
                <a:gd name="connsiteY1395" fmla="*/ 273297 h 314325"/>
                <a:gd name="connsiteX1396" fmla="*/ 301824 w 1200150"/>
                <a:gd name="connsiteY1396" fmla="*/ 276308 h 314325"/>
                <a:gd name="connsiteX1397" fmla="*/ 300336 w 1200150"/>
                <a:gd name="connsiteY1397" fmla="*/ 276308 h 314325"/>
                <a:gd name="connsiteX1398" fmla="*/ 300336 w 1200150"/>
                <a:gd name="connsiteY1398" fmla="*/ 277813 h 314325"/>
                <a:gd name="connsiteX1399" fmla="*/ 298847 w 1200150"/>
                <a:gd name="connsiteY1399" fmla="*/ 277813 h 314325"/>
                <a:gd name="connsiteX1400" fmla="*/ 297359 w 1200150"/>
                <a:gd name="connsiteY1400" fmla="*/ 276308 h 314325"/>
                <a:gd name="connsiteX1401" fmla="*/ 295871 w 1200150"/>
                <a:gd name="connsiteY1401" fmla="*/ 274802 h 314325"/>
                <a:gd name="connsiteX1402" fmla="*/ 297359 w 1200150"/>
                <a:gd name="connsiteY1402" fmla="*/ 268781 h 314325"/>
                <a:gd name="connsiteX1403" fmla="*/ 297359 w 1200150"/>
                <a:gd name="connsiteY1403" fmla="*/ 267275 h 314325"/>
                <a:gd name="connsiteX1404" fmla="*/ 297359 w 1200150"/>
                <a:gd name="connsiteY1404" fmla="*/ 265770 h 314325"/>
                <a:gd name="connsiteX1405" fmla="*/ 300336 w 1200150"/>
                <a:gd name="connsiteY1405" fmla="*/ 261254 h 314325"/>
                <a:gd name="connsiteX1406" fmla="*/ 301824 w 1200150"/>
                <a:gd name="connsiteY1406" fmla="*/ 258243 h 314325"/>
                <a:gd name="connsiteX1407" fmla="*/ 303312 w 1200150"/>
                <a:gd name="connsiteY1407" fmla="*/ 256738 h 314325"/>
                <a:gd name="connsiteX1408" fmla="*/ 304801 w 1200150"/>
                <a:gd name="connsiteY1408" fmla="*/ 253727 h 314325"/>
                <a:gd name="connsiteX1409" fmla="*/ 304801 w 1200150"/>
                <a:gd name="connsiteY1409" fmla="*/ 252221 h 314325"/>
                <a:gd name="connsiteX1410" fmla="*/ 304801 w 1200150"/>
                <a:gd name="connsiteY1410" fmla="*/ 250716 h 314325"/>
                <a:gd name="connsiteX1411" fmla="*/ 303312 w 1200150"/>
                <a:gd name="connsiteY1411" fmla="*/ 249211 h 314325"/>
                <a:gd name="connsiteX1412" fmla="*/ 301824 w 1200150"/>
                <a:gd name="connsiteY1412" fmla="*/ 249211 h 314325"/>
                <a:gd name="connsiteX1413" fmla="*/ 300336 w 1200150"/>
                <a:gd name="connsiteY1413" fmla="*/ 249211 h 314325"/>
                <a:gd name="connsiteX1414" fmla="*/ 298847 w 1200150"/>
                <a:gd name="connsiteY1414" fmla="*/ 250716 h 314325"/>
                <a:gd name="connsiteX1415" fmla="*/ 295871 w 1200150"/>
                <a:gd name="connsiteY1415" fmla="*/ 249211 h 314325"/>
                <a:gd name="connsiteX1416" fmla="*/ 294382 w 1200150"/>
                <a:gd name="connsiteY1416" fmla="*/ 249211 h 314325"/>
                <a:gd name="connsiteX1417" fmla="*/ 291406 w 1200150"/>
                <a:gd name="connsiteY1417" fmla="*/ 249211 h 314325"/>
                <a:gd name="connsiteX1418" fmla="*/ 289918 w 1200150"/>
                <a:gd name="connsiteY1418" fmla="*/ 247705 h 314325"/>
                <a:gd name="connsiteX1419" fmla="*/ 286941 w 1200150"/>
                <a:gd name="connsiteY1419" fmla="*/ 246200 h 314325"/>
                <a:gd name="connsiteX1420" fmla="*/ 283964 w 1200150"/>
                <a:gd name="connsiteY1420" fmla="*/ 244694 h 314325"/>
                <a:gd name="connsiteX1421" fmla="*/ 283964 w 1200150"/>
                <a:gd name="connsiteY1421" fmla="*/ 243189 h 314325"/>
                <a:gd name="connsiteX1422" fmla="*/ 282476 w 1200150"/>
                <a:gd name="connsiteY1422" fmla="*/ 241684 h 314325"/>
                <a:gd name="connsiteX1423" fmla="*/ 280988 w 1200150"/>
                <a:gd name="connsiteY1423" fmla="*/ 241684 h 314325"/>
                <a:gd name="connsiteX1424" fmla="*/ 280988 w 1200150"/>
                <a:gd name="connsiteY1424" fmla="*/ 240178 h 314325"/>
                <a:gd name="connsiteX1425" fmla="*/ 282476 w 1200150"/>
                <a:gd name="connsiteY1425" fmla="*/ 240178 h 314325"/>
                <a:gd name="connsiteX1426" fmla="*/ 285453 w 1200150"/>
                <a:gd name="connsiteY1426" fmla="*/ 240178 h 314325"/>
                <a:gd name="connsiteX1427" fmla="*/ 286941 w 1200150"/>
                <a:gd name="connsiteY1427" fmla="*/ 240178 h 314325"/>
                <a:gd name="connsiteX1428" fmla="*/ 289918 w 1200150"/>
                <a:gd name="connsiteY1428" fmla="*/ 241684 h 314325"/>
                <a:gd name="connsiteX1429" fmla="*/ 292894 w 1200150"/>
                <a:gd name="connsiteY1429" fmla="*/ 241684 h 314325"/>
                <a:gd name="connsiteX1430" fmla="*/ 295871 w 1200150"/>
                <a:gd name="connsiteY1430" fmla="*/ 241684 h 314325"/>
                <a:gd name="connsiteX1431" fmla="*/ 297359 w 1200150"/>
                <a:gd name="connsiteY1431" fmla="*/ 241684 h 314325"/>
                <a:gd name="connsiteX1432" fmla="*/ 298847 w 1200150"/>
                <a:gd name="connsiteY1432" fmla="*/ 241684 h 314325"/>
                <a:gd name="connsiteX1433" fmla="*/ 300336 w 1200150"/>
                <a:gd name="connsiteY1433" fmla="*/ 241684 h 314325"/>
                <a:gd name="connsiteX1434" fmla="*/ 303312 w 1200150"/>
                <a:gd name="connsiteY1434" fmla="*/ 241684 h 314325"/>
                <a:gd name="connsiteX1435" fmla="*/ 304801 w 1200150"/>
                <a:gd name="connsiteY1435" fmla="*/ 241684 h 314325"/>
                <a:gd name="connsiteX1436" fmla="*/ 306289 w 1200150"/>
                <a:gd name="connsiteY1436" fmla="*/ 241684 h 314325"/>
                <a:gd name="connsiteX1437" fmla="*/ 307777 w 1200150"/>
                <a:gd name="connsiteY1437" fmla="*/ 240178 h 314325"/>
                <a:gd name="connsiteX1438" fmla="*/ 310754 w 1200150"/>
                <a:gd name="connsiteY1438" fmla="*/ 240178 h 314325"/>
                <a:gd name="connsiteX1439" fmla="*/ 312242 w 1200150"/>
                <a:gd name="connsiteY1439" fmla="*/ 240178 h 314325"/>
                <a:gd name="connsiteX1440" fmla="*/ 313730 w 1200150"/>
                <a:gd name="connsiteY1440" fmla="*/ 238673 h 314325"/>
                <a:gd name="connsiteX1441" fmla="*/ 316707 w 1200150"/>
                <a:gd name="connsiteY1441" fmla="*/ 237167 h 314325"/>
                <a:gd name="connsiteX1442" fmla="*/ 318195 w 1200150"/>
                <a:gd name="connsiteY1442" fmla="*/ 235662 h 314325"/>
                <a:gd name="connsiteX1443" fmla="*/ 318195 w 1200150"/>
                <a:gd name="connsiteY1443" fmla="*/ 234157 h 314325"/>
                <a:gd name="connsiteX1444" fmla="*/ 319683 w 1200150"/>
                <a:gd name="connsiteY1444" fmla="*/ 232651 h 314325"/>
                <a:gd name="connsiteX1445" fmla="*/ 321172 w 1200150"/>
                <a:gd name="connsiteY1445" fmla="*/ 231146 h 314325"/>
                <a:gd name="connsiteX1446" fmla="*/ 321172 w 1200150"/>
                <a:gd name="connsiteY1446" fmla="*/ 229640 h 314325"/>
                <a:gd name="connsiteX1447" fmla="*/ 322660 w 1200150"/>
                <a:gd name="connsiteY1447" fmla="*/ 228135 h 314325"/>
                <a:gd name="connsiteX1448" fmla="*/ 322660 w 1200150"/>
                <a:gd name="connsiteY1448" fmla="*/ 226629 h 314325"/>
                <a:gd name="connsiteX1449" fmla="*/ 321172 w 1200150"/>
                <a:gd name="connsiteY1449" fmla="*/ 225124 h 314325"/>
                <a:gd name="connsiteX1450" fmla="*/ 319683 w 1200150"/>
                <a:gd name="connsiteY1450" fmla="*/ 225124 h 314325"/>
                <a:gd name="connsiteX1451" fmla="*/ 318195 w 1200150"/>
                <a:gd name="connsiteY1451" fmla="*/ 225124 h 314325"/>
                <a:gd name="connsiteX1452" fmla="*/ 316707 w 1200150"/>
                <a:gd name="connsiteY1452" fmla="*/ 225124 h 314325"/>
                <a:gd name="connsiteX1453" fmla="*/ 313730 w 1200150"/>
                <a:gd name="connsiteY1453" fmla="*/ 225124 h 314325"/>
                <a:gd name="connsiteX1454" fmla="*/ 312242 w 1200150"/>
                <a:gd name="connsiteY1454" fmla="*/ 225124 h 314325"/>
                <a:gd name="connsiteX1455" fmla="*/ 310754 w 1200150"/>
                <a:gd name="connsiteY1455" fmla="*/ 225124 h 314325"/>
                <a:gd name="connsiteX1456" fmla="*/ 309265 w 1200150"/>
                <a:gd name="connsiteY1456" fmla="*/ 225124 h 314325"/>
                <a:gd name="connsiteX1457" fmla="*/ 307777 w 1200150"/>
                <a:gd name="connsiteY1457" fmla="*/ 225124 h 314325"/>
                <a:gd name="connsiteX1458" fmla="*/ 307777 w 1200150"/>
                <a:gd name="connsiteY1458" fmla="*/ 226629 h 314325"/>
                <a:gd name="connsiteX1459" fmla="*/ 306289 w 1200150"/>
                <a:gd name="connsiteY1459" fmla="*/ 225124 h 314325"/>
                <a:gd name="connsiteX1460" fmla="*/ 306289 w 1200150"/>
                <a:gd name="connsiteY1460" fmla="*/ 223619 h 314325"/>
                <a:gd name="connsiteX1461" fmla="*/ 306289 w 1200150"/>
                <a:gd name="connsiteY1461" fmla="*/ 222113 h 314325"/>
                <a:gd name="connsiteX1462" fmla="*/ 306289 w 1200150"/>
                <a:gd name="connsiteY1462" fmla="*/ 220608 h 314325"/>
                <a:gd name="connsiteX1463" fmla="*/ 304801 w 1200150"/>
                <a:gd name="connsiteY1463" fmla="*/ 220608 h 314325"/>
                <a:gd name="connsiteX1464" fmla="*/ 304801 w 1200150"/>
                <a:gd name="connsiteY1464" fmla="*/ 217597 h 314325"/>
                <a:gd name="connsiteX1465" fmla="*/ 303312 w 1200150"/>
                <a:gd name="connsiteY1465" fmla="*/ 217597 h 314325"/>
                <a:gd name="connsiteX1466" fmla="*/ 304801 w 1200150"/>
                <a:gd name="connsiteY1466" fmla="*/ 216092 h 314325"/>
                <a:gd name="connsiteX1467" fmla="*/ 306289 w 1200150"/>
                <a:gd name="connsiteY1467" fmla="*/ 214586 h 314325"/>
                <a:gd name="connsiteX1468" fmla="*/ 307777 w 1200150"/>
                <a:gd name="connsiteY1468" fmla="*/ 214586 h 314325"/>
                <a:gd name="connsiteX1469" fmla="*/ 307777 w 1200150"/>
                <a:gd name="connsiteY1469" fmla="*/ 213081 h 314325"/>
                <a:gd name="connsiteX1470" fmla="*/ 309265 w 1200150"/>
                <a:gd name="connsiteY1470" fmla="*/ 213081 h 314325"/>
                <a:gd name="connsiteX1471" fmla="*/ 310754 w 1200150"/>
                <a:gd name="connsiteY1471" fmla="*/ 213081 h 314325"/>
                <a:gd name="connsiteX1472" fmla="*/ 312242 w 1200150"/>
                <a:gd name="connsiteY1472" fmla="*/ 214586 h 314325"/>
                <a:gd name="connsiteX1473" fmla="*/ 313730 w 1200150"/>
                <a:gd name="connsiteY1473" fmla="*/ 216092 h 314325"/>
                <a:gd name="connsiteX1474" fmla="*/ 315219 w 1200150"/>
                <a:gd name="connsiteY1474" fmla="*/ 216092 h 314325"/>
                <a:gd name="connsiteX1475" fmla="*/ 316707 w 1200150"/>
                <a:gd name="connsiteY1475" fmla="*/ 216092 h 314325"/>
                <a:gd name="connsiteX1476" fmla="*/ 316707 w 1200150"/>
                <a:gd name="connsiteY1476" fmla="*/ 217597 h 314325"/>
                <a:gd name="connsiteX1477" fmla="*/ 318195 w 1200150"/>
                <a:gd name="connsiteY1477" fmla="*/ 219102 h 314325"/>
                <a:gd name="connsiteX1478" fmla="*/ 321172 w 1200150"/>
                <a:gd name="connsiteY1478" fmla="*/ 219102 h 314325"/>
                <a:gd name="connsiteX1479" fmla="*/ 322660 w 1200150"/>
                <a:gd name="connsiteY1479" fmla="*/ 220608 h 314325"/>
                <a:gd name="connsiteX1480" fmla="*/ 324148 w 1200150"/>
                <a:gd name="connsiteY1480" fmla="*/ 220608 h 314325"/>
                <a:gd name="connsiteX1481" fmla="*/ 325637 w 1200150"/>
                <a:gd name="connsiteY1481" fmla="*/ 220608 h 314325"/>
                <a:gd name="connsiteX1482" fmla="*/ 327125 w 1200150"/>
                <a:gd name="connsiteY1482" fmla="*/ 220608 h 314325"/>
                <a:gd name="connsiteX1483" fmla="*/ 328613 w 1200150"/>
                <a:gd name="connsiteY1483" fmla="*/ 219102 h 314325"/>
                <a:gd name="connsiteX1484" fmla="*/ 330101 w 1200150"/>
                <a:gd name="connsiteY1484" fmla="*/ 219102 h 314325"/>
                <a:gd name="connsiteX1485" fmla="*/ 330101 w 1200150"/>
                <a:gd name="connsiteY1485" fmla="*/ 217597 h 314325"/>
                <a:gd name="connsiteX1486" fmla="*/ 331590 w 1200150"/>
                <a:gd name="connsiteY1486" fmla="*/ 216092 h 314325"/>
                <a:gd name="connsiteX1487" fmla="*/ 333078 w 1200150"/>
                <a:gd name="connsiteY1487" fmla="*/ 214586 h 314325"/>
                <a:gd name="connsiteX1488" fmla="*/ 334566 w 1200150"/>
                <a:gd name="connsiteY1488" fmla="*/ 213081 h 314325"/>
                <a:gd name="connsiteX1489" fmla="*/ 336055 w 1200150"/>
                <a:gd name="connsiteY1489" fmla="*/ 210070 h 314325"/>
                <a:gd name="connsiteX1490" fmla="*/ 337543 w 1200150"/>
                <a:gd name="connsiteY1490" fmla="*/ 208565 h 314325"/>
                <a:gd name="connsiteX1491" fmla="*/ 342008 w 1200150"/>
                <a:gd name="connsiteY1491" fmla="*/ 204048 h 314325"/>
                <a:gd name="connsiteX1492" fmla="*/ 343496 w 1200150"/>
                <a:gd name="connsiteY1492" fmla="*/ 199532 h 314325"/>
                <a:gd name="connsiteX1493" fmla="*/ 346473 w 1200150"/>
                <a:gd name="connsiteY1493" fmla="*/ 196521 h 314325"/>
                <a:gd name="connsiteX1494" fmla="*/ 346473 w 1200150"/>
                <a:gd name="connsiteY1494" fmla="*/ 195016 h 314325"/>
                <a:gd name="connsiteX1495" fmla="*/ 346473 w 1200150"/>
                <a:gd name="connsiteY1495" fmla="*/ 192005 h 314325"/>
                <a:gd name="connsiteX1496" fmla="*/ 347961 w 1200150"/>
                <a:gd name="connsiteY1496" fmla="*/ 190500 h 314325"/>
                <a:gd name="connsiteX1497" fmla="*/ 292772 w 1200150"/>
                <a:gd name="connsiteY1497" fmla="*/ 182013 h 314325"/>
                <a:gd name="connsiteX1498" fmla="*/ 291246 w 1200150"/>
                <a:gd name="connsiteY1498" fmla="*/ 183509 h 314325"/>
                <a:gd name="connsiteX1499" fmla="*/ 289719 w 1200150"/>
                <a:gd name="connsiteY1499" fmla="*/ 185005 h 314325"/>
                <a:gd name="connsiteX1500" fmla="*/ 288193 w 1200150"/>
                <a:gd name="connsiteY1500" fmla="*/ 185005 h 314325"/>
                <a:gd name="connsiteX1501" fmla="*/ 286666 w 1200150"/>
                <a:gd name="connsiteY1501" fmla="*/ 186501 h 314325"/>
                <a:gd name="connsiteX1502" fmla="*/ 285140 w 1200150"/>
                <a:gd name="connsiteY1502" fmla="*/ 186501 h 314325"/>
                <a:gd name="connsiteX1503" fmla="*/ 283613 w 1200150"/>
                <a:gd name="connsiteY1503" fmla="*/ 189493 h 314325"/>
                <a:gd name="connsiteX1504" fmla="*/ 283613 w 1200150"/>
                <a:gd name="connsiteY1504" fmla="*/ 190989 h 314325"/>
                <a:gd name="connsiteX1505" fmla="*/ 282087 w 1200150"/>
                <a:gd name="connsiteY1505" fmla="*/ 192485 h 314325"/>
                <a:gd name="connsiteX1506" fmla="*/ 283613 w 1200150"/>
                <a:gd name="connsiteY1506" fmla="*/ 193981 h 314325"/>
                <a:gd name="connsiteX1507" fmla="*/ 285140 w 1200150"/>
                <a:gd name="connsiteY1507" fmla="*/ 193981 h 314325"/>
                <a:gd name="connsiteX1508" fmla="*/ 286666 w 1200150"/>
                <a:gd name="connsiteY1508" fmla="*/ 193981 h 314325"/>
                <a:gd name="connsiteX1509" fmla="*/ 286666 w 1200150"/>
                <a:gd name="connsiteY1509" fmla="*/ 195477 h 314325"/>
                <a:gd name="connsiteX1510" fmla="*/ 285140 w 1200150"/>
                <a:gd name="connsiteY1510" fmla="*/ 195477 h 314325"/>
                <a:gd name="connsiteX1511" fmla="*/ 283613 w 1200150"/>
                <a:gd name="connsiteY1511" fmla="*/ 195477 h 314325"/>
                <a:gd name="connsiteX1512" fmla="*/ 283613 w 1200150"/>
                <a:gd name="connsiteY1512" fmla="*/ 196973 h 314325"/>
                <a:gd name="connsiteX1513" fmla="*/ 282087 w 1200150"/>
                <a:gd name="connsiteY1513" fmla="*/ 196973 h 314325"/>
                <a:gd name="connsiteX1514" fmla="*/ 280560 w 1200150"/>
                <a:gd name="connsiteY1514" fmla="*/ 196973 h 314325"/>
                <a:gd name="connsiteX1515" fmla="*/ 279034 w 1200150"/>
                <a:gd name="connsiteY1515" fmla="*/ 196973 h 314325"/>
                <a:gd name="connsiteX1516" fmla="*/ 277508 w 1200150"/>
                <a:gd name="connsiteY1516" fmla="*/ 195477 h 314325"/>
                <a:gd name="connsiteX1517" fmla="*/ 275981 w 1200150"/>
                <a:gd name="connsiteY1517" fmla="*/ 195477 h 314325"/>
                <a:gd name="connsiteX1518" fmla="*/ 274455 w 1200150"/>
                <a:gd name="connsiteY1518" fmla="*/ 196973 h 314325"/>
                <a:gd name="connsiteX1519" fmla="*/ 272928 w 1200150"/>
                <a:gd name="connsiteY1519" fmla="*/ 198469 h 314325"/>
                <a:gd name="connsiteX1520" fmla="*/ 271402 w 1200150"/>
                <a:gd name="connsiteY1520" fmla="*/ 198469 h 314325"/>
                <a:gd name="connsiteX1521" fmla="*/ 269875 w 1200150"/>
                <a:gd name="connsiteY1521" fmla="*/ 199964 h 314325"/>
                <a:gd name="connsiteX1522" fmla="*/ 268349 w 1200150"/>
                <a:gd name="connsiteY1522" fmla="*/ 201460 h 314325"/>
                <a:gd name="connsiteX1523" fmla="*/ 268349 w 1200150"/>
                <a:gd name="connsiteY1523" fmla="*/ 202956 h 314325"/>
                <a:gd name="connsiteX1524" fmla="*/ 268349 w 1200150"/>
                <a:gd name="connsiteY1524" fmla="*/ 204452 h 314325"/>
                <a:gd name="connsiteX1525" fmla="*/ 269875 w 1200150"/>
                <a:gd name="connsiteY1525" fmla="*/ 205948 h 314325"/>
                <a:gd name="connsiteX1526" fmla="*/ 271402 w 1200150"/>
                <a:gd name="connsiteY1526" fmla="*/ 205948 h 314325"/>
                <a:gd name="connsiteX1527" fmla="*/ 272928 w 1200150"/>
                <a:gd name="connsiteY1527" fmla="*/ 205948 h 314325"/>
                <a:gd name="connsiteX1528" fmla="*/ 274455 w 1200150"/>
                <a:gd name="connsiteY1528" fmla="*/ 205948 h 314325"/>
                <a:gd name="connsiteX1529" fmla="*/ 275981 w 1200150"/>
                <a:gd name="connsiteY1529" fmla="*/ 205948 h 314325"/>
                <a:gd name="connsiteX1530" fmla="*/ 275981 w 1200150"/>
                <a:gd name="connsiteY1530" fmla="*/ 207444 h 314325"/>
                <a:gd name="connsiteX1531" fmla="*/ 274455 w 1200150"/>
                <a:gd name="connsiteY1531" fmla="*/ 208940 h 314325"/>
                <a:gd name="connsiteX1532" fmla="*/ 272928 w 1200150"/>
                <a:gd name="connsiteY1532" fmla="*/ 208940 h 314325"/>
                <a:gd name="connsiteX1533" fmla="*/ 271402 w 1200150"/>
                <a:gd name="connsiteY1533" fmla="*/ 208940 h 314325"/>
                <a:gd name="connsiteX1534" fmla="*/ 268349 w 1200150"/>
                <a:gd name="connsiteY1534" fmla="*/ 208940 h 314325"/>
                <a:gd name="connsiteX1535" fmla="*/ 266822 w 1200150"/>
                <a:gd name="connsiteY1535" fmla="*/ 208940 h 314325"/>
                <a:gd name="connsiteX1536" fmla="*/ 263770 w 1200150"/>
                <a:gd name="connsiteY1536" fmla="*/ 208940 h 314325"/>
                <a:gd name="connsiteX1537" fmla="*/ 262243 w 1200150"/>
                <a:gd name="connsiteY1537" fmla="*/ 208940 h 314325"/>
                <a:gd name="connsiteX1538" fmla="*/ 262243 w 1200150"/>
                <a:gd name="connsiteY1538" fmla="*/ 210436 h 314325"/>
                <a:gd name="connsiteX1539" fmla="*/ 260717 w 1200150"/>
                <a:gd name="connsiteY1539" fmla="*/ 211932 h 314325"/>
                <a:gd name="connsiteX1540" fmla="*/ 259190 w 1200150"/>
                <a:gd name="connsiteY1540" fmla="*/ 213428 h 314325"/>
                <a:gd name="connsiteX1541" fmla="*/ 259190 w 1200150"/>
                <a:gd name="connsiteY1541" fmla="*/ 214924 h 314325"/>
                <a:gd name="connsiteX1542" fmla="*/ 257664 w 1200150"/>
                <a:gd name="connsiteY1542" fmla="*/ 216420 h 314325"/>
                <a:gd name="connsiteX1543" fmla="*/ 259190 w 1200150"/>
                <a:gd name="connsiteY1543" fmla="*/ 217916 h 314325"/>
                <a:gd name="connsiteX1544" fmla="*/ 262243 w 1200150"/>
                <a:gd name="connsiteY1544" fmla="*/ 217916 h 314325"/>
                <a:gd name="connsiteX1545" fmla="*/ 263770 w 1200150"/>
                <a:gd name="connsiteY1545" fmla="*/ 217916 h 314325"/>
                <a:gd name="connsiteX1546" fmla="*/ 266822 w 1200150"/>
                <a:gd name="connsiteY1546" fmla="*/ 219411 h 314325"/>
                <a:gd name="connsiteX1547" fmla="*/ 269875 w 1200150"/>
                <a:gd name="connsiteY1547" fmla="*/ 219411 h 314325"/>
                <a:gd name="connsiteX1548" fmla="*/ 274455 w 1200150"/>
                <a:gd name="connsiteY1548" fmla="*/ 219411 h 314325"/>
                <a:gd name="connsiteX1549" fmla="*/ 275981 w 1200150"/>
                <a:gd name="connsiteY1549" fmla="*/ 217916 h 314325"/>
                <a:gd name="connsiteX1550" fmla="*/ 279034 w 1200150"/>
                <a:gd name="connsiteY1550" fmla="*/ 214924 h 314325"/>
                <a:gd name="connsiteX1551" fmla="*/ 280560 w 1200150"/>
                <a:gd name="connsiteY1551" fmla="*/ 211932 h 314325"/>
                <a:gd name="connsiteX1552" fmla="*/ 282087 w 1200150"/>
                <a:gd name="connsiteY1552" fmla="*/ 208940 h 314325"/>
                <a:gd name="connsiteX1553" fmla="*/ 283613 w 1200150"/>
                <a:gd name="connsiteY1553" fmla="*/ 207444 h 314325"/>
                <a:gd name="connsiteX1554" fmla="*/ 285140 w 1200150"/>
                <a:gd name="connsiteY1554" fmla="*/ 204452 h 314325"/>
                <a:gd name="connsiteX1555" fmla="*/ 288193 w 1200150"/>
                <a:gd name="connsiteY1555" fmla="*/ 201460 h 314325"/>
                <a:gd name="connsiteX1556" fmla="*/ 289719 w 1200150"/>
                <a:gd name="connsiteY1556" fmla="*/ 198469 h 314325"/>
                <a:gd name="connsiteX1557" fmla="*/ 291246 w 1200150"/>
                <a:gd name="connsiteY1557" fmla="*/ 196973 h 314325"/>
                <a:gd name="connsiteX1558" fmla="*/ 292772 w 1200150"/>
                <a:gd name="connsiteY1558" fmla="*/ 195477 h 314325"/>
                <a:gd name="connsiteX1559" fmla="*/ 292772 w 1200150"/>
                <a:gd name="connsiteY1559" fmla="*/ 193981 h 314325"/>
                <a:gd name="connsiteX1560" fmla="*/ 294298 w 1200150"/>
                <a:gd name="connsiteY1560" fmla="*/ 192485 h 314325"/>
                <a:gd name="connsiteX1561" fmla="*/ 295825 w 1200150"/>
                <a:gd name="connsiteY1561" fmla="*/ 190989 h 314325"/>
                <a:gd name="connsiteX1562" fmla="*/ 297351 w 1200150"/>
                <a:gd name="connsiteY1562" fmla="*/ 189493 h 314325"/>
                <a:gd name="connsiteX1563" fmla="*/ 298878 w 1200150"/>
                <a:gd name="connsiteY1563" fmla="*/ 186501 h 314325"/>
                <a:gd name="connsiteX1564" fmla="*/ 298878 w 1200150"/>
                <a:gd name="connsiteY1564" fmla="*/ 185005 h 314325"/>
                <a:gd name="connsiteX1565" fmla="*/ 298878 w 1200150"/>
                <a:gd name="connsiteY1565" fmla="*/ 183509 h 314325"/>
                <a:gd name="connsiteX1566" fmla="*/ 297351 w 1200150"/>
                <a:gd name="connsiteY1566" fmla="*/ 183509 h 314325"/>
                <a:gd name="connsiteX1567" fmla="*/ 295825 w 1200150"/>
                <a:gd name="connsiteY1567" fmla="*/ 182013 h 314325"/>
                <a:gd name="connsiteX1568" fmla="*/ 294298 w 1200150"/>
                <a:gd name="connsiteY1568" fmla="*/ 182013 h 314325"/>
                <a:gd name="connsiteX1569" fmla="*/ 292772 w 1200150"/>
                <a:gd name="connsiteY1569" fmla="*/ 182013 h 314325"/>
                <a:gd name="connsiteX1570" fmla="*/ 279034 w 1200150"/>
                <a:gd name="connsiteY1570" fmla="*/ 173038 h 314325"/>
                <a:gd name="connsiteX1571" fmla="*/ 282087 w 1200150"/>
                <a:gd name="connsiteY1571" fmla="*/ 174534 h 314325"/>
                <a:gd name="connsiteX1572" fmla="*/ 282087 w 1200150"/>
                <a:gd name="connsiteY1572" fmla="*/ 173038 h 314325"/>
                <a:gd name="connsiteX1573" fmla="*/ 283613 w 1200150"/>
                <a:gd name="connsiteY1573" fmla="*/ 174534 h 314325"/>
                <a:gd name="connsiteX1574" fmla="*/ 285140 w 1200150"/>
                <a:gd name="connsiteY1574" fmla="*/ 174534 h 314325"/>
                <a:gd name="connsiteX1575" fmla="*/ 285140 w 1200150"/>
                <a:gd name="connsiteY1575" fmla="*/ 176030 h 314325"/>
                <a:gd name="connsiteX1576" fmla="*/ 285140 w 1200150"/>
                <a:gd name="connsiteY1576" fmla="*/ 177526 h 314325"/>
                <a:gd name="connsiteX1577" fmla="*/ 285140 w 1200150"/>
                <a:gd name="connsiteY1577" fmla="*/ 179022 h 314325"/>
                <a:gd name="connsiteX1578" fmla="*/ 285140 w 1200150"/>
                <a:gd name="connsiteY1578" fmla="*/ 180517 h 314325"/>
                <a:gd name="connsiteX1579" fmla="*/ 286666 w 1200150"/>
                <a:gd name="connsiteY1579" fmla="*/ 182013 h 314325"/>
                <a:gd name="connsiteX1580" fmla="*/ 288193 w 1200150"/>
                <a:gd name="connsiteY1580" fmla="*/ 182013 h 314325"/>
                <a:gd name="connsiteX1581" fmla="*/ 289719 w 1200150"/>
                <a:gd name="connsiteY1581" fmla="*/ 180517 h 314325"/>
                <a:gd name="connsiteX1582" fmla="*/ 291246 w 1200150"/>
                <a:gd name="connsiteY1582" fmla="*/ 180517 h 314325"/>
                <a:gd name="connsiteX1583" fmla="*/ 292772 w 1200150"/>
                <a:gd name="connsiteY1583" fmla="*/ 179022 h 314325"/>
                <a:gd name="connsiteX1584" fmla="*/ 295825 w 1200150"/>
                <a:gd name="connsiteY1584" fmla="*/ 179022 h 314325"/>
                <a:gd name="connsiteX1585" fmla="*/ 297351 w 1200150"/>
                <a:gd name="connsiteY1585" fmla="*/ 177526 h 314325"/>
                <a:gd name="connsiteX1586" fmla="*/ 298878 w 1200150"/>
                <a:gd name="connsiteY1586" fmla="*/ 177526 h 314325"/>
                <a:gd name="connsiteX1587" fmla="*/ 301931 w 1200150"/>
                <a:gd name="connsiteY1587" fmla="*/ 176030 h 314325"/>
                <a:gd name="connsiteX1588" fmla="*/ 303457 w 1200150"/>
                <a:gd name="connsiteY1588" fmla="*/ 177526 h 314325"/>
                <a:gd name="connsiteX1589" fmla="*/ 304984 w 1200150"/>
                <a:gd name="connsiteY1589" fmla="*/ 177526 h 314325"/>
                <a:gd name="connsiteX1590" fmla="*/ 306510 w 1200150"/>
                <a:gd name="connsiteY1590" fmla="*/ 179022 h 314325"/>
                <a:gd name="connsiteX1591" fmla="*/ 308036 w 1200150"/>
                <a:gd name="connsiteY1591" fmla="*/ 179022 h 314325"/>
                <a:gd name="connsiteX1592" fmla="*/ 308036 w 1200150"/>
                <a:gd name="connsiteY1592" fmla="*/ 182013 h 314325"/>
                <a:gd name="connsiteX1593" fmla="*/ 309563 w 1200150"/>
                <a:gd name="connsiteY1593" fmla="*/ 183509 h 314325"/>
                <a:gd name="connsiteX1594" fmla="*/ 308036 w 1200150"/>
                <a:gd name="connsiteY1594" fmla="*/ 185005 h 314325"/>
                <a:gd name="connsiteX1595" fmla="*/ 306510 w 1200150"/>
                <a:gd name="connsiteY1595" fmla="*/ 187997 h 314325"/>
                <a:gd name="connsiteX1596" fmla="*/ 306510 w 1200150"/>
                <a:gd name="connsiteY1596" fmla="*/ 189493 h 314325"/>
                <a:gd name="connsiteX1597" fmla="*/ 304984 w 1200150"/>
                <a:gd name="connsiteY1597" fmla="*/ 190989 h 314325"/>
                <a:gd name="connsiteX1598" fmla="*/ 303457 w 1200150"/>
                <a:gd name="connsiteY1598" fmla="*/ 193981 h 314325"/>
                <a:gd name="connsiteX1599" fmla="*/ 301931 w 1200150"/>
                <a:gd name="connsiteY1599" fmla="*/ 196973 h 314325"/>
                <a:gd name="connsiteX1600" fmla="*/ 300404 w 1200150"/>
                <a:gd name="connsiteY1600" fmla="*/ 198469 h 314325"/>
                <a:gd name="connsiteX1601" fmla="*/ 298878 w 1200150"/>
                <a:gd name="connsiteY1601" fmla="*/ 199964 h 314325"/>
                <a:gd name="connsiteX1602" fmla="*/ 297351 w 1200150"/>
                <a:gd name="connsiteY1602" fmla="*/ 201460 h 314325"/>
                <a:gd name="connsiteX1603" fmla="*/ 294298 w 1200150"/>
                <a:gd name="connsiteY1603" fmla="*/ 204452 h 314325"/>
                <a:gd name="connsiteX1604" fmla="*/ 292772 w 1200150"/>
                <a:gd name="connsiteY1604" fmla="*/ 207444 h 314325"/>
                <a:gd name="connsiteX1605" fmla="*/ 292772 w 1200150"/>
                <a:gd name="connsiteY1605" fmla="*/ 208940 h 314325"/>
                <a:gd name="connsiteX1606" fmla="*/ 291246 w 1200150"/>
                <a:gd name="connsiteY1606" fmla="*/ 210436 h 314325"/>
                <a:gd name="connsiteX1607" fmla="*/ 291246 w 1200150"/>
                <a:gd name="connsiteY1607" fmla="*/ 211932 h 314325"/>
                <a:gd name="connsiteX1608" fmla="*/ 288193 w 1200150"/>
                <a:gd name="connsiteY1608" fmla="*/ 219411 h 314325"/>
                <a:gd name="connsiteX1609" fmla="*/ 285140 w 1200150"/>
                <a:gd name="connsiteY1609" fmla="*/ 222403 h 314325"/>
                <a:gd name="connsiteX1610" fmla="*/ 283613 w 1200150"/>
                <a:gd name="connsiteY1610" fmla="*/ 226891 h 314325"/>
                <a:gd name="connsiteX1611" fmla="*/ 280560 w 1200150"/>
                <a:gd name="connsiteY1611" fmla="*/ 231379 h 314325"/>
                <a:gd name="connsiteX1612" fmla="*/ 277508 w 1200150"/>
                <a:gd name="connsiteY1612" fmla="*/ 232875 h 314325"/>
                <a:gd name="connsiteX1613" fmla="*/ 277508 w 1200150"/>
                <a:gd name="connsiteY1613" fmla="*/ 235867 h 314325"/>
                <a:gd name="connsiteX1614" fmla="*/ 275981 w 1200150"/>
                <a:gd name="connsiteY1614" fmla="*/ 235867 h 314325"/>
                <a:gd name="connsiteX1615" fmla="*/ 275981 w 1200150"/>
                <a:gd name="connsiteY1615" fmla="*/ 237363 h 314325"/>
                <a:gd name="connsiteX1616" fmla="*/ 274455 w 1200150"/>
                <a:gd name="connsiteY1616" fmla="*/ 237363 h 314325"/>
                <a:gd name="connsiteX1617" fmla="*/ 272928 w 1200150"/>
                <a:gd name="connsiteY1617" fmla="*/ 238859 h 314325"/>
                <a:gd name="connsiteX1618" fmla="*/ 272928 w 1200150"/>
                <a:gd name="connsiteY1618" fmla="*/ 240355 h 314325"/>
                <a:gd name="connsiteX1619" fmla="*/ 274455 w 1200150"/>
                <a:gd name="connsiteY1619" fmla="*/ 240355 h 314325"/>
                <a:gd name="connsiteX1620" fmla="*/ 274455 w 1200150"/>
                <a:gd name="connsiteY1620" fmla="*/ 241851 h 314325"/>
                <a:gd name="connsiteX1621" fmla="*/ 274455 w 1200150"/>
                <a:gd name="connsiteY1621" fmla="*/ 243347 h 314325"/>
                <a:gd name="connsiteX1622" fmla="*/ 272928 w 1200150"/>
                <a:gd name="connsiteY1622" fmla="*/ 244842 h 314325"/>
                <a:gd name="connsiteX1623" fmla="*/ 271402 w 1200150"/>
                <a:gd name="connsiteY1623" fmla="*/ 244842 h 314325"/>
                <a:gd name="connsiteX1624" fmla="*/ 269875 w 1200150"/>
                <a:gd name="connsiteY1624" fmla="*/ 247834 h 314325"/>
                <a:gd name="connsiteX1625" fmla="*/ 268349 w 1200150"/>
                <a:gd name="connsiteY1625" fmla="*/ 249330 h 314325"/>
                <a:gd name="connsiteX1626" fmla="*/ 268349 w 1200150"/>
                <a:gd name="connsiteY1626" fmla="*/ 250826 h 314325"/>
                <a:gd name="connsiteX1627" fmla="*/ 266822 w 1200150"/>
                <a:gd name="connsiteY1627" fmla="*/ 250826 h 314325"/>
                <a:gd name="connsiteX1628" fmla="*/ 265296 w 1200150"/>
                <a:gd name="connsiteY1628" fmla="*/ 250826 h 314325"/>
                <a:gd name="connsiteX1629" fmla="*/ 263770 w 1200150"/>
                <a:gd name="connsiteY1629" fmla="*/ 250826 h 314325"/>
                <a:gd name="connsiteX1630" fmla="*/ 262243 w 1200150"/>
                <a:gd name="connsiteY1630" fmla="*/ 250826 h 314325"/>
                <a:gd name="connsiteX1631" fmla="*/ 260717 w 1200150"/>
                <a:gd name="connsiteY1631" fmla="*/ 249330 h 314325"/>
                <a:gd name="connsiteX1632" fmla="*/ 260717 w 1200150"/>
                <a:gd name="connsiteY1632" fmla="*/ 247834 h 314325"/>
                <a:gd name="connsiteX1633" fmla="*/ 259190 w 1200150"/>
                <a:gd name="connsiteY1633" fmla="*/ 246338 h 314325"/>
                <a:gd name="connsiteX1634" fmla="*/ 259190 w 1200150"/>
                <a:gd name="connsiteY1634" fmla="*/ 244842 h 314325"/>
                <a:gd name="connsiteX1635" fmla="*/ 257664 w 1200150"/>
                <a:gd name="connsiteY1635" fmla="*/ 241851 h 314325"/>
                <a:gd name="connsiteX1636" fmla="*/ 257664 w 1200150"/>
                <a:gd name="connsiteY1636" fmla="*/ 238859 h 314325"/>
                <a:gd name="connsiteX1637" fmla="*/ 256137 w 1200150"/>
                <a:gd name="connsiteY1637" fmla="*/ 235867 h 314325"/>
                <a:gd name="connsiteX1638" fmla="*/ 256137 w 1200150"/>
                <a:gd name="connsiteY1638" fmla="*/ 234371 h 314325"/>
                <a:gd name="connsiteX1639" fmla="*/ 254611 w 1200150"/>
                <a:gd name="connsiteY1639" fmla="*/ 232875 h 314325"/>
                <a:gd name="connsiteX1640" fmla="*/ 253085 w 1200150"/>
                <a:gd name="connsiteY1640" fmla="*/ 232875 h 314325"/>
                <a:gd name="connsiteX1641" fmla="*/ 251558 w 1200150"/>
                <a:gd name="connsiteY1641" fmla="*/ 231379 h 314325"/>
                <a:gd name="connsiteX1642" fmla="*/ 250032 w 1200150"/>
                <a:gd name="connsiteY1642" fmla="*/ 231379 h 314325"/>
                <a:gd name="connsiteX1643" fmla="*/ 248505 w 1200150"/>
                <a:gd name="connsiteY1643" fmla="*/ 231379 h 314325"/>
                <a:gd name="connsiteX1644" fmla="*/ 246979 w 1200150"/>
                <a:gd name="connsiteY1644" fmla="*/ 232875 h 314325"/>
                <a:gd name="connsiteX1645" fmla="*/ 245452 w 1200150"/>
                <a:gd name="connsiteY1645" fmla="*/ 232875 h 314325"/>
                <a:gd name="connsiteX1646" fmla="*/ 242399 w 1200150"/>
                <a:gd name="connsiteY1646" fmla="*/ 234371 h 314325"/>
                <a:gd name="connsiteX1647" fmla="*/ 240873 w 1200150"/>
                <a:gd name="connsiteY1647" fmla="*/ 235867 h 314325"/>
                <a:gd name="connsiteX1648" fmla="*/ 237820 w 1200150"/>
                <a:gd name="connsiteY1648" fmla="*/ 235867 h 314325"/>
                <a:gd name="connsiteX1649" fmla="*/ 236294 w 1200150"/>
                <a:gd name="connsiteY1649" fmla="*/ 237363 h 314325"/>
                <a:gd name="connsiteX1650" fmla="*/ 234767 w 1200150"/>
                <a:gd name="connsiteY1650" fmla="*/ 237363 h 314325"/>
                <a:gd name="connsiteX1651" fmla="*/ 231714 w 1200150"/>
                <a:gd name="connsiteY1651" fmla="*/ 237363 h 314325"/>
                <a:gd name="connsiteX1652" fmla="*/ 230188 w 1200150"/>
                <a:gd name="connsiteY1652" fmla="*/ 237363 h 314325"/>
                <a:gd name="connsiteX1653" fmla="*/ 231714 w 1200150"/>
                <a:gd name="connsiteY1653" fmla="*/ 235867 h 314325"/>
                <a:gd name="connsiteX1654" fmla="*/ 233241 w 1200150"/>
                <a:gd name="connsiteY1654" fmla="*/ 234371 h 314325"/>
                <a:gd name="connsiteX1655" fmla="*/ 236294 w 1200150"/>
                <a:gd name="connsiteY1655" fmla="*/ 229883 h 314325"/>
                <a:gd name="connsiteX1656" fmla="*/ 237820 w 1200150"/>
                <a:gd name="connsiteY1656" fmla="*/ 226891 h 314325"/>
                <a:gd name="connsiteX1657" fmla="*/ 237820 w 1200150"/>
                <a:gd name="connsiteY1657" fmla="*/ 225395 h 314325"/>
                <a:gd name="connsiteX1658" fmla="*/ 239347 w 1200150"/>
                <a:gd name="connsiteY1658" fmla="*/ 222403 h 314325"/>
                <a:gd name="connsiteX1659" fmla="*/ 239347 w 1200150"/>
                <a:gd name="connsiteY1659" fmla="*/ 219411 h 314325"/>
                <a:gd name="connsiteX1660" fmla="*/ 239347 w 1200150"/>
                <a:gd name="connsiteY1660" fmla="*/ 217916 h 314325"/>
                <a:gd name="connsiteX1661" fmla="*/ 239347 w 1200150"/>
                <a:gd name="connsiteY1661" fmla="*/ 214924 h 314325"/>
                <a:gd name="connsiteX1662" fmla="*/ 240873 w 1200150"/>
                <a:gd name="connsiteY1662" fmla="*/ 211932 h 314325"/>
                <a:gd name="connsiteX1663" fmla="*/ 243926 w 1200150"/>
                <a:gd name="connsiteY1663" fmla="*/ 210436 h 314325"/>
                <a:gd name="connsiteX1664" fmla="*/ 245452 w 1200150"/>
                <a:gd name="connsiteY1664" fmla="*/ 208940 h 314325"/>
                <a:gd name="connsiteX1665" fmla="*/ 246979 w 1200150"/>
                <a:gd name="connsiteY1665" fmla="*/ 207444 h 314325"/>
                <a:gd name="connsiteX1666" fmla="*/ 248505 w 1200150"/>
                <a:gd name="connsiteY1666" fmla="*/ 205948 h 314325"/>
                <a:gd name="connsiteX1667" fmla="*/ 250032 w 1200150"/>
                <a:gd name="connsiteY1667" fmla="*/ 202956 h 314325"/>
                <a:gd name="connsiteX1668" fmla="*/ 253085 w 1200150"/>
                <a:gd name="connsiteY1668" fmla="*/ 199964 h 314325"/>
                <a:gd name="connsiteX1669" fmla="*/ 254611 w 1200150"/>
                <a:gd name="connsiteY1669" fmla="*/ 196973 h 314325"/>
                <a:gd name="connsiteX1670" fmla="*/ 257664 w 1200150"/>
                <a:gd name="connsiteY1670" fmla="*/ 195477 h 314325"/>
                <a:gd name="connsiteX1671" fmla="*/ 260717 w 1200150"/>
                <a:gd name="connsiteY1671" fmla="*/ 190989 h 314325"/>
                <a:gd name="connsiteX1672" fmla="*/ 262243 w 1200150"/>
                <a:gd name="connsiteY1672" fmla="*/ 189493 h 314325"/>
                <a:gd name="connsiteX1673" fmla="*/ 266822 w 1200150"/>
                <a:gd name="connsiteY1673" fmla="*/ 185005 h 314325"/>
                <a:gd name="connsiteX1674" fmla="*/ 268349 w 1200150"/>
                <a:gd name="connsiteY1674" fmla="*/ 183509 h 314325"/>
                <a:gd name="connsiteX1675" fmla="*/ 268349 w 1200150"/>
                <a:gd name="connsiteY1675" fmla="*/ 182013 h 314325"/>
                <a:gd name="connsiteX1676" fmla="*/ 269875 w 1200150"/>
                <a:gd name="connsiteY1676" fmla="*/ 182013 h 314325"/>
                <a:gd name="connsiteX1677" fmla="*/ 271402 w 1200150"/>
                <a:gd name="connsiteY1677" fmla="*/ 182013 h 314325"/>
                <a:gd name="connsiteX1678" fmla="*/ 272928 w 1200150"/>
                <a:gd name="connsiteY1678" fmla="*/ 180517 h 314325"/>
                <a:gd name="connsiteX1679" fmla="*/ 272928 w 1200150"/>
                <a:gd name="connsiteY1679" fmla="*/ 179022 h 314325"/>
                <a:gd name="connsiteX1680" fmla="*/ 274455 w 1200150"/>
                <a:gd name="connsiteY1680" fmla="*/ 177526 h 314325"/>
                <a:gd name="connsiteX1681" fmla="*/ 275981 w 1200150"/>
                <a:gd name="connsiteY1681" fmla="*/ 177526 h 314325"/>
                <a:gd name="connsiteX1682" fmla="*/ 275981 w 1200150"/>
                <a:gd name="connsiteY1682" fmla="*/ 176030 h 314325"/>
                <a:gd name="connsiteX1683" fmla="*/ 277508 w 1200150"/>
                <a:gd name="connsiteY1683" fmla="*/ 174534 h 314325"/>
                <a:gd name="connsiteX1684" fmla="*/ 279034 w 1200150"/>
                <a:gd name="connsiteY1684" fmla="*/ 173038 h 314325"/>
                <a:gd name="connsiteX1685" fmla="*/ 933481 w 1200150"/>
                <a:gd name="connsiteY1685" fmla="*/ 161842 h 314325"/>
                <a:gd name="connsiteX1686" fmla="*/ 936532 w 1200150"/>
                <a:gd name="connsiteY1686" fmla="*/ 163346 h 314325"/>
                <a:gd name="connsiteX1687" fmla="*/ 938057 w 1200150"/>
                <a:gd name="connsiteY1687" fmla="*/ 166354 h 314325"/>
                <a:gd name="connsiteX1688" fmla="*/ 941108 w 1200150"/>
                <a:gd name="connsiteY1688" fmla="*/ 167858 h 314325"/>
                <a:gd name="connsiteX1689" fmla="*/ 941108 w 1200150"/>
                <a:gd name="connsiteY1689" fmla="*/ 170866 h 314325"/>
                <a:gd name="connsiteX1690" fmla="*/ 939583 w 1200150"/>
                <a:gd name="connsiteY1690" fmla="*/ 173873 h 314325"/>
                <a:gd name="connsiteX1691" fmla="*/ 938057 w 1200150"/>
                <a:gd name="connsiteY1691" fmla="*/ 175377 h 314325"/>
                <a:gd name="connsiteX1692" fmla="*/ 935007 w 1200150"/>
                <a:gd name="connsiteY1692" fmla="*/ 175377 h 314325"/>
                <a:gd name="connsiteX1693" fmla="*/ 935007 w 1200150"/>
                <a:gd name="connsiteY1693" fmla="*/ 178385 h 314325"/>
                <a:gd name="connsiteX1694" fmla="*/ 933481 w 1200150"/>
                <a:gd name="connsiteY1694" fmla="*/ 178385 h 314325"/>
                <a:gd name="connsiteX1695" fmla="*/ 930431 w 1200150"/>
                <a:gd name="connsiteY1695" fmla="*/ 178385 h 314325"/>
                <a:gd name="connsiteX1696" fmla="*/ 927380 w 1200150"/>
                <a:gd name="connsiteY1696" fmla="*/ 178385 h 314325"/>
                <a:gd name="connsiteX1697" fmla="*/ 924330 w 1200150"/>
                <a:gd name="connsiteY1697" fmla="*/ 178385 h 314325"/>
                <a:gd name="connsiteX1698" fmla="*/ 919754 w 1200150"/>
                <a:gd name="connsiteY1698" fmla="*/ 178385 h 314325"/>
                <a:gd name="connsiteX1699" fmla="*/ 916704 w 1200150"/>
                <a:gd name="connsiteY1699" fmla="*/ 176881 h 314325"/>
                <a:gd name="connsiteX1700" fmla="*/ 913653 w 1200150"/>
                <a:gd name="connsiteY1700" fmla="*/ 176881 h 314325"/>
                <a:gd name="connsiteX1701" fmla="*/ 913653 w 1200150"/>
                <a:gd name="connsiteY1701" fmla="*/ 173873 h 314325"/>
                <a:gd name="connsiteX1702" fmla="*/ 915178 w 1200150"/>
                <a:gd name="connsiteY1702" fmla="*/ 170866 h 314325"/>
                <a:gd name="connsiteX1703" fmla="*/ 916704 w 1200150"/>
                <a:gd name="connsiteY1703" fmla="*/ 169362 h 314325"/>
                <a:gd name="connsiteX1704" fmla="*/ 918229 w 1200150"/>
                <a:gd name="connsiteY1704" fmla="*/ 167858 h 314325"/>
                <a:gd name="connsiteX1705" fmla="*/ 921279 w 1200150"/>
                <a:gd name="connsiteY1705" fmla="*/ 166354 h 314325"/>
                <a:gd name="connsiteX1706" fmla="*/ 924330 w 1200150"/>
                <a:gd name="connsiteY1706" fmla="*/ 164850 h 314325"/>
                <a:gd name="connsiteX1707" fmla="*/ 927380 w 1200150"/>
                <a:gd name="connsiteY1707" fmla="*/ 164850 h 314325"/>
                <a:gd name="connsiteX1708" fmla="*/ 930431 w 1200150"/>
                <a:gd name="connsiteY1708" fmla="*/ 163346 h 314325"/>
                <a:gd name="connsiteX1709" fmla="*/ 933481 w 1200150"/>
                <a:gd name="connsiteY1709" fmla="*/ 161842 h 314325"/>
                <a:gd name="connsiteX1710" fmla="*/ 970088 w 1200150"/>
                <a:gd name="connsiteY1710" fmla="*/ 160338 h 314325"/>
                <a:gd name="connsiteX1711" fmla="*/ 971613 w 1200150"/>
                <a:gd name="connsiteY1711" fmla="*/ 160338 h 314325"/>
                <a:gd name="connsiteX1712" fmla="*/ 971613 w 1200150"/>
                <a:gd name="connsiteY1712" fmla="*/ 161842 h 314325"/>
                <a:gd name="connsiteX1713" fmla="*/ 971613 w 1200150"/>
                <a:gd name="connsiteY1713" fmla="*/ 166354 h 314325"/>
                <a:gd name="connsiteX1714" fmla="*/ 971613 w 1200150"/>
                <a:gd name="connsiteY1714" fmla="*/ 167858 h 314325"/>
                <a:gd name="connsiteX1715" fmla="*/ 970088 w 1200150"/>
                <a:gd name="connsiteY1715" fmla="*/ 170866 h 314325"/>
                <a:gd name="connsiteX1716" fmla="*/ 967037 w 1200150"/>
                <a:gd name="connsiteY1716" fmla="*/ 172369 h 314325"/>
                <a:gd name="connsiteX1717" fmla="*/ 963987 w 1200150"/>
                <a:gd name="connsiteY1717" fmla="*/ 173873 h 314325"/>
                <a:gd name="connsiteX1718" fmla="*/ 962461 w 1200150"/>
                <a:gd name="connsiteY1718" fmla="*/ 173873 h 314325"/>
                <a:gd name="connsiteX1719" fmla="*/ 957886 w 1200150"/>
                <a:gd name="connsiteY1719" fmla="*/ 176881 h 314325"/>
                <a:gd name="connsiteX1720" fmla="*/ 956360 w 1200150"/>
                <a:gd name="connsiteY1720" fmla="*/ 178385 h 314325"/>
                <a:gd name="connsiteX1721" fmla="*/ 953310 w 1200150"/>
                <a:gd name="connsiteY1721" fmla="*/ 181393 h 314325"/>
                <a:gd name="connsiteX1722" fmla="*/ 950259 w 1200150"/>
                <a:gd name="connsiteY1722" fmla="*/ 182897 h 314325"/>
                <a:gd name="connsiteX1723" fmla="*/ 947209 w 1200150"/>
                <a:gd name="connsiteY1723" fmla="*/ 184401 h 314325"/>
                <a:gd name="connsiteX1724" fmla="*/ 944158 w 1200150"/>
                <a:gd name="connsiteY1724" fmla="*/ 188913 h 314325"/>
                <a:gd name="connsiteX1725" fmla="*/ 942633 w 1200150"/>
                <a:gd name="connsiteY1725" fmla="*/ 190417 h 314325"/>
                <a:gd name="connsiteX1726" fmla="*/ 945684 w 1200150"/>
                <a:gd name="connsiteY1726" fmla="*/ 191921 h 314325"/>
                <a:gd name="connsiteX1727" fmla="*/ 947209 w 1200150"/>
                <a:gd name="connsiteY1727" fmla="*/ 193425 h 314325"/>
                <a:gd name="connsiteX1728" fmla="*/ 948734 w 1200150"/>
                <a:gd name="connsiteY1728" fmla="*/ 193425 h 314325"/>
                <a:gd name="connsiteX1729" fmla="*/ 950259 w 1200150"/>
                <a:gd name="connsiteY1729" fmla="*/ 193425 h 314325"/>
                <a:gd name="connsiteX1730" fmla="*/ 951785 w 1200150"/>
                <a:gd name="connsiteY1730" fmla="*/ 191921 h 314325"/>
                <a:gd name="connsiteX1731" fmla="*/ 954835 w 1200150"/>
                <a:gd name="connsiteY1731" fmla="*/ 190417 h 314325"/>
                <a:gd name="connsiteX1732" fmla="*/ 956360 w 1200150"/>
                <a:gd name="connsiteY1732" fmla="*/ 188913 h 314325"/>
                <a:gd name="connsiteX1733" fmla="*/ 959411 w 1200150"/>
                <a:gd name="connsiteY1733" fmla="*/ 188913 h 314325"/>
                <a:gd name="connsiteX1734" fmla="*/ 960936 w 1200150"/>
                <a:gd name="connsiteY1734" fmla="*/ 187409 h 314325"/>
                <a:gd name="connsiteX1735" fmla="*/ 963987 w 1200150"/>
                <a:gd name="connsiteY1735" fmla="*/ 187409 h 314325"/>
                <a:gd name="connsiteX1736" fmla="*/ 965512 w 1200150"/>
                <a:gd name="connsiteY1736" fmla="*/ 190417 h 314325"/>
                <a:gd name="connsiteX1737" fmla="*/ 965512 w 1200150"/>
                <a:gd name="connsiteY1737" fmla="*/ 191921 h 314325"/>
                <a:gd name="connsiteX1738" fmla="*/ 967037 w 1200150"/>
                <a:gd name="connsiteY1738" fmla="*/ 193425 h 314325"/>
                <a:gd name="connsiteX1739" fmla="*/ 968562 w 1200150"/>
                <a:gd name="connsiteY1739" fmla="*/ 194929 h 314325"/>
                <a:gd name="connsiteX1740" fmla="*/ 970088 w 1200150"/>
                <a:gd name="connsiteY1740" fmla="*/ 197937 h 314325"/>
                <a:gd name="connsiteX1741" fmla="*/ 971613 w 1200150"/>
                <a:gd name="connsiteY1741" fmla="*/ 200944 h 314325"/>
                <a:gd name="connsiteX1742" fmla="*/ 970088 w 1200150"/>
                <a:gd name="connsiteY1742" fmla="*/ 203952 h 314325"/>
                <a:gd name="connsiteX1743" fmla="*/ 968562 w 1200150"/>
                <a:gd name="connsiteY1743" fmla="*/ 206960 h 314325"/>
                <a:gd name="connsiteX1744" fmla="*/ 968562 w 1200150"/>
                <a:gd name="connsiteY1744" fmla="*/ 212976 h 314325"/>
                <a:gd name="connsiteX1745" fmla="*/ 968562 w 1200150"/>
                <a:gd name="connsiteY1745" fmla="*/ 215984 h 314325"/>
                <a:gd name="connsiteX1746" fmla="*/ 967037 w 1200150"/>
                <a:gd name="connsiteY1746" fmla="*/ 218992 h 314325"/>
                <a:gd name="connsiteX1747" fmla="*/ 967037 w 1200150"/>
                <a:gd name="connsiteY1747" fmla="*/ 222000 h 314325"/>
                <a:gd name="connsiteX1748" fmla="*/ 967037 w 1200150"/>
                <a:gd name="connsiteY1748" fmla="*/ 226512 h 314325"/>
                <a:gd name="connsiteX1749" fmla="*/ 965512 w 1200150"/>
                <a:gd name="connsiteY1749" fmla="*/ 232528 h 314325"/>
                <a:gd name="connsiteX1750" fmla="*/ 965512 w 1200150"/>
                <a:gd name="connsiteY1750" fmla="*/ 234032 h 314325"/>
                <a:gd name="connsiteX1751" fmla="*/ 963987 w 1200150"/>
                <a:gd name="connsiteY1751" fmla="*/ 235535 h 314325"/>
                <a:gd name="connsiteX1752" fmla="*/ 962461 w 1200150"/>
                <a:gd name="connsiteY1752" fmla="*/ 235535 h 314325"/>
                <a:gd name="connsiteX1753" fmla="*/ 959411 w 1200150"/>
                <a:gd name="connsiteY1753" fmla="*/ 235535 h 314325"/>
                <a:gd name="connsiteX1754" fmla="*/ 957886 w 1200150"/>
                <a:gd name="connsiteY1754" fmla="*/ 234032 h 314325"/>
                <a:gd name="connsiteX1755" fmla="*/ 956360 w 1200150"/>
                <a:gd name="connsiteY1755" fmla="*/ 232528 h 314325"/>
                <a:gd name="connsiteX1756" fmla="*/ 954835 w 1200150"/>
                <a:gd name="connsiteY1756" fmla="*/ 231024 h 314325"/>
                <a:gd name="connsiteX1757" fmla="*/ 951785 w 1200150"/>
                <a:gd name="connsiteY1757" fmla="*/ 228016 h 314325"/>
                <a:gd name="connsiteX1758" fmla="*/ 948734 w 1200150"/>
                <a:gd name="connsiteY1758" fmla="*/ 228016 h 314325"/>
                <a:gd name="connsiteX1759" fmla="*/ 947209 w 1200150"/>
                <a:gd name="connsiteY1759" fmla="*/ 228016 h 314325"/>
                <a:gd name="connsiteX1760" fmla="*/ 945684 w 1200150"/>
                <a:gd name="connsiteY1760" fmla="*/ 232528 h 314325"/>
                <a:gd name="connsiteX1761" fmla="*/ 945684 w 1200150"/>
                <a:gd name="connsiteY1761" fmla="*/ 234032 h 314325"/>
                <a:gd name="connsiteX1762" fmla="*/ 944158 w 1200150"/>
                <a:gd name="connsiteY1762" fmla="*/ 237039 h 314325"/>
                <a:gd name="connsiteX1763" fmla="*/ 942633 w 1200150"/>
                <a:gd name="connsiteY1763" fmla="*/ 238543 h 314325"/>
                <a:gd name="connsiteX1764" fmla="*/ 941108 w 1200150"/>
                <a:gd name="connsiteY1764" fmla="*/ 238543 h 314325"/>
                <a:gd name="connsiteX1765" fmla="*/ 939583 w 1200150"/>
                <a:gd name="connsiteY1765" fmla="*/ 240047 h 314325"/>
                <a:gd name="connsiteX1766" fmla="*/ 938057 w 1200150"/>
                <a:gd name="connsiteY1766" fmla="*/ 241551 h 314325"/>
                <a:gd name="connsiteX1767" fmla="*/ 938057 w 1200150"/>
                <a:gd name="connsiteY1767" fmla="*/ 243055 h 314325"/>
                <a:gd name="connsiteX1768" fmla="*/ 935007 w 1200150"/>
                <a:gd name="connsiteY1768" fmla="*/ 244559 h 314325"/>
                <a:gd name="connsiteX1769" fmla="*/ 933481 w 1200150"/>
                <a:gd name="connsiteY1769" fmla="*/ 246063 h 314325"/>
                <a:gd name="connsiteX1770" fmla="*/ 931956 w 1200150"/>
                <a:gd name="connsiteY1770" fmla="*/ 246063 h 314325"/>
                <a:gd name="connsiteX1771" fmla="*/ 931956 w 1200150"/>
                <a:gd name="connsiteY1771" fmla="*/ 241551 h 314325"/>
                <a:gd name="connsiteX1772" fmla="*/ 933481 w 1200150"/>
                <a:gd name="connsiteY1772" fmla="*/ 237039 h 314325"/>
                <a:gd name="connsiteX1773" fmla="*/ 935007 w 1200150"/>
                <a:gd name="connsiteY1773" fmla="*/ 232528 h 314325"/>
                <a:gd name="connsiteX1774" fmla="*/ 936532 w 1200150"/>
                <a:gd name="connsiteY1774" fmla="*/ 228016 h 314325"/>
                <a:gd name="connsiteX1775" fmla="*/ 936532 w 1200150"/>
                <a:gd name="connsiteY1775" fmla="*/ 223504 h 314325"/>
                <a:gd name="connsiteX1776" fmla="*/ 936532 w 1200150"/>
                <a:gd name="connsiteY1776" fmla="*/ 220496 h 314325"/>
                <a:gd name="connsiteX1777" fmla="*/ 936532 w 1200150"/>
                <a:gd name="connsiteY1777" fmla="*/ 215984 h 314325"/>
                <a:gd name="connsiteX1778" fmla="*/ 933481 w 1200150"/>
                <a:gd name="connsiteY1778" fmla="*/ 212976 h 314325"/>
                <a:gd name="connsiteX1779" fmla="*/ 933481 w 1200150"/>
                <a:gd name="connsiteY1779" fmla="*/ 211472 h 314325"/>
                <a:gd name="connsiteX1780" fmla="*/ 935007 w 1200150"/>
                <a:gd name="connsiteY1780" fmla="*/ 211472 h 314325"/>
                <a:gd name="connsiteX1781" fmla="*/ 936532 w 1200150"/>
                <a:gd name="connsiteY1781" fmla="*/ 212976 h 314325"/>
                <a:gd name="connsiteX1782" fmla="*/ 938057 w 1200150"/>
                <a:gd name="connsiteY1782" fmla="*/ 212976 h 314325"/>
                <a:gd name="connsiteX1783" fmla="*/ 939583 w 1200150"/>
                <a:gd name="connsiteY1783" fmla="*/ 212976 h 314325"/>
                <a:gd name="connsiteX1784" fmla="*/ 939583 w 1200150"/>
                <a:gd name="connsiteY1784" fmla="*/ 211472 h 314325"/>
                <a:gd name="connsiteX1785" fmla="*/ 941108 w 1200150"/>
                <a:gd name="connsiteY1785" fmla="*/ 205456 h 314325"/>
                <a:gd name="connsiteX1786" fmla="*/ 941108 w 1200150"/>
                <a:gd name="connsiteY1786" fmla="*/ 203952 h 314325"/>
                <a:gd name="connsiteX1787" fmla="*/ 939583 w 1200150"/>
                <a:gd name="connsiteY1787" fmla="*/ 197937 h 314325"/>
                <a:gd name="connsiteX1788" fmla="*/ 936532 w 1200150"/>
                <a:gd name="connsiteY1788" fmla="*/ 194929 h 314325"/>
                <a:gd name="connsiteX1789" fmla="*/ 935007 w 1200150"/>
                <a:gd name="connsiteY1789" fmla="*/ 196433 h 314325"/>
                <a:gd name="connsiteX1790" fmla="*/ 935007 w 1200150"/>
                <a:gd name="connsiteY1790" fmla="*/ 197937 h 314325"/>
                <a:gd name="connsiteX1791" fmla="*/ 931956 w 1200150"/>
                <a:gd name="connsiteY1791" fmla="*/ 199441 h 314325"/>
                <a:gd name="connsiteX1792" fmla="*/ 930431 w 1200150"/>
                <a:gd name="connsiteY1792" fmla="*/ 202448 h 314325"/>
                <a:gd name="connsiteX1793" fmla="*/ 927380 w 1200150"/>
                <a:gd name="connsiteY1793" fmla="*/ 206960 h 314325"/>
                <a:gd name="connsiteX1794" fmla="*/ 925855 w 1200150"/>
                <a:gd name="connsiteY1794" fmla="*/ 209968 h 314325"/>
                <a:gd name="connsiteX1795" fmla="*/ 922805 w 1200150"/>
                <a:gd name="connsiteY1795" fmla="*/ 214480 h 314325"/>
                <a:gd name="connsiteX1796" fmla="*/ 922805 w 1200150"/>
                <a:gd name="connsiteY1796" fmla="*/ 218992 h 314325"/>
                <a:gd name="connsiteX1797" fmla="*/ 922805 w 1200150"/>
                <a:gd name="connsiteY1797" fmla="*/ 222000 h 314325"/>
                <a:gd name="connsiteX1798" fmla="*/ 921279 w 1200150"/>
                <a:gd name="connsiteY1798" fmla="*/ 225008 h 314325"/>
                <a:gd name="connsiteX1799" fmla="*/ 918229 w 1200150"/>
                <a:gd name="connsiteY1799" fmla="*/ 225008 h 314325"/>
                <a:gd name="connsiteX1800" fmla="*/ 916704 w 1200150"/>
                <a:gd name="connsiteY1800" fmla="*/ 225008 h 314325"/>
                <a:gd name="connsiteX1801" fmla="*/ 913653 w 1200150"/>
                <a:gd name="connsiteY1801" fmla="*/ 226512 h 314325"/>
                <a:gd name="connsiteX1802" fmla="*/ 912128 w 1200150"/>
                <a:gd name="connsiteY1802" fmla="*/ 226512 h 314325"/>
                <a:gd name="connsiteX1803" fmla="*/ 909077 w 1200150"/>
                <a:gd name="connsiteY1803" fmla="*/ 228016 h 314325"/>
                <a:gd name="connsiteX1804" fmla="*/ 907552 w 1200150"/>
                <a:gd name="connsiteY1804" fmla="*/ 228016 h 314325"/>
                <a:gd name="connsiteX1805" fmla="*/ 906027 w 1200150"/>
                <a:gd name="connsiteY1805" fmla="*/ 226512 h 314325"/>
                <a:gd name="connsiteX1806" fmla="*/ 902976 w 1200150"/>
                <a:gd name="connsiteY1806" fmla="*/ 226512 h 314325"/>
                <a:gd name="connsiteX1807" fmla="*/ 898401 w 1200150"/>
                <a:gd name="connsiteY1807" fmla="*/ 225008 h 314325"/>
                <a:gd name="connsiteX1808" fmla="*/ 896875 w 1200150"/>
                <a:gd name="connsiteY1808" fmla="*/ 223504 h 314325"/>
                <a:gd name="connsiteX1809" fmla="*/ 895350 w 1200150"/>
                <a:gd name="connsiteY1809" fmla="*/ 223504 h 314325"/>
                <a:gd name="connsiteX1810" fmla="*/ 895350 w 1200150"/>
                <a:gd name="connsiteY1810" fmla="*/ 222000 h 314325"/>
                <a:gd name="connsiteX1811" fmla="*/ 896875 w 1200150"/>
                <a:gd name="connsiteY1811" fmla="*/ 220496 h 314325"/>
                <a:gd name="connsiteX1812" fmla="*/ 898401 w 1200150"/>
                <a:gd name="connsiteY1812" fmla="*/ 218992 h 314325"/>
                <a:gd name="connsiteX1813" fmla="*/ 899926 w 1200150"/>
                <a:gd name="connsiteY1813" fmla="*/ 217488 h 314325"/>
                <a:gd name="connsiteX1814" fmla="*/ 902976 w 1200150"/>
                <a:gd name="connsiteY1814" fmla="*/ 215984 h 314325"/>
                <a:gd name="connsiteX1815" fmla="*/ 904502 w 1200150"/>
                <a:gd name="connsiteY1815" fmla="*/ 215984 h 314325"/>
                <a:gd name="connsiteX1816" fmla="*/ 907552 w 1200150"/>
                <a:gd name="connsiteY1816" fmla="*/ 214480 h 314325"/>
                <a:gd name="connsiteX1817" fmla="*/ 912128 w 1200150"/>
                <a:gd name="connsiteY1817" fmla="*/ 212976 h 314325"/>
                <a:gd name="connsiteX1818" fmla="*/ 915178 w 1200150"/>
                <a:gd name="connsiteY1818" fmla="*/ 211472 h 314325"/>
                <a:gd name="connsiteX1819" fmla="*/ 918229 w 1200150"/>
                <a:gd name="connsiteY1819" fmla="*/ 206960 h 314325"/>
                <a:gd name="connsiteX1820" fmla="*/ 921279 w 1200150"/>
                <a:gd name="connsiteY1820" fmla="*/ 203952 h 314325"/>
                <a:gd name="connsiteX1821" fmla="*/ 924330 w 1200150"/>
                <a:gd name="connsiteY1821" fmla="*/ 199441 h 314325"/>
                <a:gd name="connsiteX1822" fmla="*/ 927380 w 1200150"/>
                <a:gd name="connsiteY1822" fmla="*/ 196433 h 314325"/>
                <a:gd name="connsiteX1823" fmla="*/ 927380 w 1200150"/>
                <a:gd name="connsiteY1823" fmla="*/ 194929 h 314325"/>
                <a:gd name="connsiteX1824" fmla="*/ 930431 w 1200150"/>
                <a:gd name="connsiteY1824" fmla="*/ 191921 h 314325"/>
                <a:gd name="connsiteX1825" fmla="*/ 931956 w 1200150"/>
                <a:gd name="connsiteY1825" fmla="*/ 190417 h 314325"/>
                <a:gd name="connsiteX1826" fmla="*/ 936532 w 1200150"/>
                <a:gd name="connsiteY1826" fmla="*/ 185905 h 314325"/>
                <a:gd name="connsiteX1827" fmla="*/ 939583 w 1200150"/>
                <a:gd name="connsiteY1827" fmla="*/ 184401 h 314325"/>
                <a:gd name="connsiteX1828" fmla="*/ 942633 w 1200150"/>
                <a:gd name="connsiteY1828" fmla="*/ 179889 h 314325"/>
                <a:gd name="connsiteX1829" fmla="*/ 944158 w 1200150"/>
                <a:gd name="connsiteY1829" fmla="*/ 178385 h 314325"/>
                <a:gd name="connsiteX1830" fmla="*/ 945684 w 1200150"/>
                <a:gd name="connsiteY1830" fmla="*/ 176881 h 314325"/>
                <a:gd name="connsiteX1831" fmla="*/ 947209 w 1200150"/>
                <a:gd name="connsiteY1831" fmla="*/ 175377 h 314325"/>
                <a:gd name="connsiteX1832" fmla="*/ 948734 w 1200150"/>
                <a:gd name="connsiteY1832" fmla="*/ 173873 h 314325"/>
                <a:gd name="connsiteX1833" fmla="*/ 951785 w 1200150"/>
                <a:gd name="connsiteY1833" fmla="*/ 172369 h 314325"/>
                <a:gd name="connsiteX1834" fmla="*/ 953310 w 1200150"/>
                <a:gd name="connsiteY1834" fmla="*/ 172369 h 314325"/>
                <a:gd name="connsiteX1835" fmla="*/ 956360 w 1200150"/>
                <a:gd name="connsiteY1835" fmla="*/ 170866 h 314325"/>
                <a:gd name="connsiteX1836" fmla="*/ 959411 w 1200150"/>
                <a:gd name="connsiteY1836" fmla="*/ 169362 h 314325"/>
                <a:gd name="connsiteX1837" fmla="*/ 960936 w 1200150"/>
                <a:gd name="connsiteY1837" fmla="*/ 164850 h 314325"/>
                <a:gd name="connsiteX1838" fmla="*/ 965512 w 1200150"/>
                <a:gd name="connsiteY1838" fmla="*/ 163346 h 314325"/>
                <a:gd name="connsiteX1839" fmla="*/ 967037 w 1200150"/>
                <a:gd name="connsiteY1839" fmla="*/ 161842 h 314325"/>
                <a:gd name="connsiteX1840" fmla="*/ 970088 w 1200150"/>
                <a:gd name="connsiteY1840" fmla="*/ 160338 h 314325"/>
                <a:gd name="connsiteX1841" fmla="*/ 164465 w 1200150"/>
                <a:gd name="connsiteY1841" fmla="*/ 144463 h 314325"/>
                <a:gd name="connsiteX1842" fmla="*/ 165735 w 1200150"/>
                <a:gd name="connsiteY1842" fmla="*/ 144463 h 314325"/>
                <a:gd name="connsiteX1843" fmla="*/ 167005 w 1200150"/>
                <a:gd name="connsiteY1843" fmla="*/ 144463 h 314325"/>
                <a:gd name="connsiteX1844" fmla="*/ 168275 w 1200150"/>
                <a:gd name="connsiteY1844" fmla="*/ 144463 h 314325"/>
                <a:gd name="connsiteX1845" fmla="*/ 167005 w 1200150"/>
                <a:gd name="connsiteY1845" fmla="*/ 146050 h 314325"/>
                <a:gd name="connsiteX1846" fmla="*/ 165735 w 1200150"/>
                <a:gd name="connsiteY1846" fmla="*/ 146050 h 314325"/>
                <a:gd name="connsiteX1847" fmla="*/ 164465 w 1200150"/>
                <a:gd name="connsiteY1847" fmla="*/ 146050 h 314325"/>
                <a:gd name="connsiteX1848" fmla="*/ 164465 w 1200150"/>
                <a:gd name="connsiteY1848" fmla="*/ 144463 h 314325"/>
                <a:gd name="connsiteX1849" fmla="*/ 163195 w 1200150"/>
                <a:gd name="connsiteY1849" fmla="*/ 144463 h 314325"/>
                <a:gd name="connsiteX1850" fmla="*/ 164465 w 1200150"/>
                <a:gd name="connsiteY1850" fmla="*/ 146050 h 314325"/>
                <a:gd name="connsiteX1851" fmla="*/ 163195 w 1200150"/>
                <a:gd name="connsiteY1851" fmla="*/ 147638 h 314325"/>
                <a:gd name="connsiteX1852" fmla="*/ 163195 w 1200150"/>
                <a:gd name="connsiteY1852" fmla="*/ 146050 h 314325"/>
                <a:gd name="connsiteX1853" fmla="*/ 163195 w 1200150"/>
                <a:gd name="connsiteY1853" fmla="*/ 144463 h 314325"/>
                <a:gd name="connsiteX1854" fmla="*/ 177951 w 1200150"/>
                <a:gd name="connsiteY1854" fmla="*/ 141288 h 314325"/>
                <a:gd name="connsiteX1855" fmla="*/ 179463 w 1200150"/>
                <a:gd name="connsiteY1855" fmla="*/ 141288 h 314325"/>
                <a:gd name="connsiteX1856" fmla="*/ 180975 w 1200150"/>
                <a:gd name="connsiteY1856" fmla="*/ 142779 h 314325"/>
                <a:gd name="connsiteX1857" fmla="*/ 182487 w 1200150"/>
                <a:gd name="connsiteY1857" fmla="*/ 142779 h 314325"/>
                <a:gd name="connsiteX1858" fmla="*/ 183999 w 1200150"/>
                <a:gd name="connsiteY1858" fmla="*/ 144270 h 314325"/>
                <a:gd name="connsiteX1859" fmla="*/ 183999 w 1200150"/>
                <a:gd name="connsiteY1859" fmla="*/ 145762 h 314325"/>
                <a:gd name="connsiteX1860" fmla="*/ 185511 w 1200150"/>
                <a:gd name="connsiteY1860" fmla="*/ 145762 h 314325"/>
                <a:gd name="connsiteX1861" fmla="*/ 187022 w 1200150"/>
                <a:gd name="connsiteY1861" fmla="*/ 145762 h 314325"/>
                <a:gd name="connsiteX1862" fmla="*/ 188534 w 1200150"/>
                <a:gd name="connsiteY1862" fmla="*/ 145762 h 314325"/>
                <a:gd name="connsiteX1863" fmla="*/ 190046 w 1200150"/>
                <a:gd name="connsiteY1863" fmla="*/ 147253 h 314325"/>
                <a:gd name="connsiteX1864" fmla="*/ 193070 w 1200150"/>
                <a:gd name="connsiteY1864" fmla="*/ 147253 h 314325"/>
                <a:gd name="connsiteX1865" fmla="*/ 194582 w 1200150"/>
                <a:gd name="connsiteY1865" fmla="*/ 148744 h 314325"/>
                <a:gd name="connsiteX1866" fmla="*/ 196094 w 1200150"/>
                <a:gd name="connsiteY1866" fmla="*/ 148744 h 314325"/>
                <a:gd name="connsiteX1867" fmla="*/ 199118 w 1200150"/>
                <a:gd name="connsiteY1867" fmla="*/ 148744 h 314325"/>
                <a:gd name="connsiteX1868" fmla="*/ 200630 w 1200150"/>
                <a:gd name="connsiteY1868" fmla="*/ 150236 h 314325"/>
                <a:gd name="connsiteX1869" fmla="*/ 203653 w 1200150"/>
                <a:gd name="connsiteY1869" fmla="*/ 150236 h 314325"/>
                <a:gd name="connsiteX1870" fmla="*/ 205165 w 1200150"/>
                <a:gd name="connsiteY1870" fmla="*/ 151727 h 314325"/>
                <a:gd name="connsiteX1871" fmla="*/ 208189 w 1200150"/>
                <a:gd name="connsiteY1871" fmla="*/ 151727 h 314325"/>
                <a:gd name="connsiteX1872" fmla="*/ 209701 w 1200150"/>
                <a:gd name="connsiteY1872" fmla="*/ 153218 h 314325"/>
                <a:gd name="connsiteX1873" fmla="*/ 211213 w 1200150"/>
                <a:gd name="connsiteY1873" fmla="*/ 153218 h 314325"/>
                <a:gd name="connsiteX1874" fmla="*/ 212725 w 1200150"/>
                <a:gd name="connsiteY1874" fmla="*/ 156201 h 314325"/>
                <a:gd name="connsiteX1875" fmla="*/ 212725 w 1200150"/>
                <a:gd name="connsiteY1875" fmla="*/ 157692 h 314325"/>
                <a:gd name="connsiteX1876" fmla="*/ 211213 w 1200150"/>
                <a:gd name="connsiteY1876" fmla="*/ 157692 h 314325"/>
                <a:gd name="connsiteX1877" fmla="*/ 209701 w 1200150"/>
                <a:gd name="connsiteY1877" fmla="*/ 157692 h 314325"/>
                <a:gd name="connsiteX1878" fmla="*/ 208189 w 1200150"/>
                <a:gd name="connsiteY1878" fmla="*/ 159184 h 314325"/>
                <a:gd name="connsiteX1879" fmla="*/ 206677 w 1200150"/>
                <a:gd name="connsiteY1879" fmla="*/ 159184 h 314325"/>
                <a:gd name="connsiteX1880" fmla="*/ 205165 w 1200150"/>
                <a:gd name="connsiteY1880" fmla="*/ 159184 h 314325"/>
                <a:gd name="connsiteX1881" fmla="*/ 202142 w 1200150"/>
                <a:gd name="connsiteY1881" fmla="*/ 160675 h 314325"/>
                <a:gd name="connsiteX1882" fmla="*/ 200630 w 1200150"/>
                <a:gd name="connsiteY1882" fmla="*/ 160675 h 314325"/>
                <a:gd name="connsiteX1883" fmla="*/ 199118 w 1200150"/>
                <a:gd name="connsiteY1883" fmla="*/ 159184 h 314325"/>
                <a:gd name="connsiteX1884" fmla="*/ 197606 w 1200150"/>
                <a:gd name="connsiteY1884" fmla="*/ 159184 h 314325"/>
                <a:gd name="connsiteX1885" fmla="*/ 196094 w 1200150"/>
                <a:gd name="connsiteY1885" fmla="*/ 159184 h 314325"/>
                <a:gd name="connsiteX1886" fmla="*/ 196094 w 1200150"/>
                <a:gd name="connsiteY1886" fmla="*/ 160675 h 314325"/>
                <a:gd name="connsiteX1887" fmla="*/ 194582 w 1200150"/>
                <a:gd name="connsiteY1887" fmla="*/ 162166 h 314325"/>
                <a:gd name="connsiteX1888" fmla="*/ 191558 w 1200150"/>
                <a:gd name="connsiteY1888" fmla="*/ 165149 h 314325"/>
                <a:gd name="connsiteX1889" fmla="*/ 190046 w 1200150"/>
                <a:gd name="connsiteY1889" fmla="*/ 166640 h 314325"/>
                <a:gd name="connsiteX1890" fmla="*/ 188534 w 1200150"/>
                <a:gd name="connsiteY1890" fmla="*/ 166640 h 314325"/>
                <a:gd name="connsiteX1891" fmla="*/ 187022 w 1200150"/>
                <a:gd name="connsiteY1891" fmla="*/ 166640 h 314325"/>
                <a:gd name="connsiteX1892" fmla="*/ 185511 w 1200150"/>
                <a:gd name="connsiteY1892" fmla="*/ 168131 h 314325"/>
                <a:gd name="connsiteX1893" fmla="*/ 185511 w 1200150"/>
                <a:gd name="connsiteY1893" fmla="*/ 169623 h 314325"/>
                <a:gd name="connsiteX1894" fmla="*/ 187022 w 1200150"/>
                <a:gd name="connsiteY1894" fmla="*/ 171114 h 314325"/>
                <a:gd name="connsiteX1895" fmla="*/ 187022 w 1200150"/>
                <a:gd name="connsiteY1895" fmla="*/ 172605 h 314325"/>
                <a:gd name="connsiteX1896" fmla="*/ 188534 w 1200150"/>
                <a:gd name="connsiteY1896" fmla="*/ 175588 h 314325"/>
                <a:gd name="connsiteX1897" fmla="*/ 190046 w 1200150"/>
                <a:gd name="connsiteY1897" fmla="*/ 177079 h 314325"/>
                <a:gd name="connsiteX1898" fmla="*/ 190046 w 1200150"/>
                <a:gd name="connsiteY1898" fmla="*/ 180062 h 314325"/>
                <a:gd name="connsiteX1899" fmla="*/ 193070 w 1200150"/>
                <a:gd name="connsiteY1899" fmla="*/ 181553 h 314325"/>
                <a:gd name="connsiteX1900" fmla="*/ 193070 w 1200150"/>
                <a:gd name="connsiteY1900" fmla="*/ 183044 h 314325"/>
                <a:gd name="connsiteX1901" fmla="*/ 194582 w 1200150"/>
                <a:gd name="connsiteY1901" fmla="*/ 184536 h 314325"/>
                <a:gd name="connsiteX1902" fmla="*/ 196094 w 1200150"/>
                <a:gd name="connsiteY1902" fmla="*/ 186027 h 314325"/>
                <a:gd name="connsiteX1903" fmla="*/ 194582 w 1200150"/>
                <a:gd name="connsiteY1903" fmla="*/ 187518 h 314325"/>
                <a:gd name="connsiteX1904" fmla="*/ 193070 w 1200150"/>
                <a:gd name="connsiteY1904" fmla="*/ 189010 h 314325"/>
                <a:gd name="connsiteX1905" fmla="*/ 188534 w 1200150"/>
                <a:gd name="connsiteY1905" fmla="*/ 189010 h 314325"/>
                <a:gd name="connsiteX1906" fmla="*/ 187022 w 1200150"/>
                <a:gd name="connsiteY1906" fmla="*/ 189010 h 314325"/>
                <a:gd name="connsiteX1907" fmla="*/ 183999 w 1200150"/>
                <a:gd name="connsiteY1907" fmla="*/ 190501 h 314325"/>
                <a:gd name="connsiteX1908" fmla="*/ 182487 w 1200150"/>
                <a:gd name="connsiteY1908" fmla="*/ 190501 h 314325"/>
                <a:gd name="connsiteX1909" fmla="*/ 179463 w 1200150"/>
                <a:gd name="connsiteY1909" fmla="*/ 187518 h 314325"/>
                <a:gd name="connsiteX1910" fmla="*/ 177951 w 1200150"/>
                <a:gd name="connsiteY1910" fmla="*/ 186027 h 314325"/>
                <a:gd name="connsiteX1911" fmla="*/ 176439 w 1200150"/>
                <a:gd name="connsiteY1911" fmla="*/ 184536 h 314325"/>
                <a:gd name="connsiteX1912" fmla="*/ 173415 w 1200150"/>
                <a:gd name="connsiteY1912" fmla="*/ 181553 h 314325"/>
                <a:gd name="connsiteX1913" fmla="*/ 171903 w 1200150"/>
                <a:gd name="connsiteY1913" fmla="*/ 180062 h 314325"/>
                <a:gd name="connsiteX1914" fmla="*/ 168880 w 1200150"/>
                <a:gd name="connsiteY1914" fmla="*/ 175588 h 314325"/>
                <a:gd name="connsiteX1915" fmla="*/ 165856 w 1200150"/>
                <a:gd name="connsiteY1915" fmla="*/ 174097 h 314325"/>
                <a:gd name="connsiteX1916" fmla="*/ 162832 w 1200150"/>
                <a:gd name="connsiteY1916" fmla="*/ 172605 h 314325"/>
                <a:gd name="connsiteX1917" fmla="*/ 158296 w 1200150"/>
                <a:gd name="connsiteY1917" fmla="*/ 169623 h 314325"/>
                <a:gd name="connsiteX1918" fmla="*/ 153761 w 1200150"/>
                <a:gd name="connsiteY1918" fmla="*/ 168131 h 314325"/>
                <a:gd name="connsiteX1919" fmla="*/ 150737 w 1200150"/>
                <a:gd name="connsiteY1919" fmla="*/ 166640 h 314325"/>
                <a:gd name="connsiteX1920" fmla="*/ 149225 w 1200150"/>
                <a:gd name="connsiteY1920" fmla="*/ 165149 h 314325"/>
                <a:gd name="connsiteX1921" fmla="*/ 149225 w 1200150"/>
                <a:gd name="connsiteY1921" fmla="*/ 163657 h 314325"/>
                <a:gd name="connsiteX1922" fmla="*/ 149225 w 1200150"/>
                <a:gd name="connsiteY1922" fmla="*/ 162166 h 314325"/>
                <a:gd name="connsiteX1923" fmla="*/ 150737 w 1200150"/>
                <a:gd name="connsiteY1923" fmla="*/ 160675 h 314325"/>
                <a:gd name="connsiteX1924" fmla="*/ 150737 w 1200150"/>
                <a:gd name="connsiteY1924" fmla="*/ 156201 h 314325"/>
                <a:gd name="connsiteX1925" fmla="*/ 150737 w 1200150"/>
                <a:gd name="connsiteY1925" fmla="*/ 154710 h 314325"/>
                <a:gd name="connsiteX1926" fmla="*/ 152249 w 1200150"/>
                <a:gd name="connsiteY1926" fmla="*/ 153218 h 314325"/>
                <a:gd name="connsiteX1927" fmla="*/ 153761 w 1200150"/>
                <a:gd name="connsiteY1927" fmla="*/ 153218 h 314325"/>
                <a:gd name="connsiteX1928" fmla="*/ 155272 w 1200150"/>
                <a:gd name="connsiteY1928" fmla="*/ 153218 h 314325"/>
                <a:gd name="connsiteX1929" fmla="*/ 156784 w 1200150"/>
                <a:gd name="connsiteY1929" fmla="*/ 154710 h 314325"/>
                <a:gd name="connsiteX1930" fmla="*/ 158296 w 1200150"/>
                <a:gd name="connsiteY1930" fmla="*/ 154710 h 314325"/>
                <a:gd name="connsiteX1931" fmla="*/ 159808 w 1200150"/>
                <a:gd name="connsiteY1931" fmla="*/ 156201 h 314325"/>
                <a:gd name="connsiteX1932" fmla="*/ 162832 w 1200150"/>
                <a:gd name="connsiteY1932" fmla="*/ 157692 h 314325"/>
                <a:gd name="connsiteX1933" fmla="*/ 164344 w 1200150"/>
                <a:gd name="connsiteY1933" fmla="*/ 159184 h 314325"/>
                <a:gd name="connsiteX1934" fmla="*/ 165856 w 1200150"/>
                <a:gd name="connsiteY1934" fmla="*/ 160675 h 314325"/>
                <a:gd name="connsiteX1935" fmla="*/ 167368 w 1200150"/>
                <a:gd name="connsiteY1935" fmla="*/ 160675 h 314325"/>
                <a:gd name="connsiteX1936" fmla="*/ 168880 w 1200150"/>
                <a:gd name="connsiteY1936" fmla="*/ 162166 h 314325"/>
                <a:gd name="connsiteX1937" fmla="*/ 170392 w 1200150"/>
                <a:gd name="connsiteY1937" fmla="*/ 162166 h 314325"/>
                <a:gd name="connsiteX1938" fmla="*/ 171903 w 1200150"/>
                <a:gd name="connsiteY1938" fmla="*/ 163657 h 314325"/>
                <a:gd name="connsiteX1939" fmla="*/ 171903 w 1200150"/>
                <a:gd name="connsiteY1939" fmla="*/ 162166 h 314325"/>
                <a:gd name="connsiteX1940" fmla="*/ 171903 w 1200150"/>
                <a:gd name="connsiteY1940" fmla="*/ 160675 h 314325"/>
                <a:gd name="connsiteX1941" fmla="*/ 171903 w 1200150"/>
                <a:gd name="connsiteY1941" fmla="*/ 159184 h 314325"/>
                <a:gd name="connsiteX1942" fmla="*/ 173415 w 1200150"/>
                <a:gd name="connsiteY1942" fmla="*/ 157692 h 314325"/>
                <a:gd name="connsiteX1943" fmla="*/ 174927 w 1200150"/>
                <a:gd name="connsiteY1943" fmla="*/ 157692 h 314325"/>
                <a:gd name="connsiteX1944" fmla="*/ 176439 w 1200150"/>
                <a:gd name="connsiteY1944" fmla="*/ 157692 h 314325"/>
                <a:gd name="connsiteX1945" fmla="*/ 177951 w 1200150"/>
                <a:gd name="connsiteY1945" fmla="*/ 156201 h 314325"/>
                <a:gd name="connsiteX1946" fmla="*/ 179463 w 1200150"/>
                <a:gd name="connsiteY1946" fmla="*/ 154710 h 314325"/>
                <a:gd name="connsiteX1947" fmla="*/ 179463 w 1200150"/>
                <a:gd name="connsiteY1947" fmla="*/ 153218 h 314325"/>
                <a:gd name="connsiteX1948" fmla="*/ 177951 w 1200150"/>
                <a:gd name="connsiteY1948" fmla="*/ 151727 h 314325"/>
                <a:gd name="connsiteX1949" fmla="*/ 177951 w 1200150"/>
                <a:gd name="connsiteY1949" fmla="*/ 148744 h 314325"/>
                <a:gd name="connsiteX1950" fmla="*/ 176439 w 1200150"/>
                <a:gd name="connsiteY1950" fmla="*/ 147253 h 314325"/>
                <a:gd name="connsiteX1951" fmla="*/ 176439 w 1200150"/>
                <a:gd name="connsiteY1951" fmla="*/ 145762 h 314325"/>
                <a:gd name="connsiteX1952" fmla="*/ 176439 w 1200150"/>
                <a:gd name="connsiteY1952" fmla="*/ 144270 h 314325"/>
                <a:gd name="connsiteX1953" fmla="*/ 176439 w 1200150"/>
                <a:gd name="connsiteY1953" fmla="*/ 142779 h 314325"/>
                <a:gd name="connsiteX1954" fmla="*/ 177951 w 1200150"/>
                <a:gd name="connsiteY1954" fmla="*/ 141288 h 314325"/>
                <a:gd name="connsiteX1955" fmla="*/ 1061617 w 1200150"/>
                <a:gd name="connsiteY1955" fmla="*/ 138767 h 314325"/>
                <a:gd name="connsiteX1956" fmla="*/ 1060095 w 1200150"/>
                <a:gd name="connsiteY1956" fmla="*/ 140284 h 314325"/>
                <a:gd name="connsiteX1957" fmla="*/ 1058572 w 1200150"/>
                <a:gd name="connsiteY1957" fmla="*/ 141802 h 314325"/>
                <a:gd name="connsiteX1958" fmla="*/ 1057049 w 1200150"/>
                <a:gd name="connsiteY1958" fmla="*/ 144837 h 314325"/>
                <a:gd name="connsiteX1959" fmla="*/ 1055526 w 1200150"/>
                <a:gd name="connsiteY1959" fmla="*/ 149389 h 314325"/>
                <a:gd name="connsiteX1960" fmla="*/ 1055526 w 1200150"/>
                <a:gd name="connsiteY1960" fmla="*/ 150907 h 314325"/>
                <a:gd name="connsiteX1961" fmla="*/ 1057049 w 1200150"/>
                <a:gd name="connsiteY1961" fmla="*/ 150907 h 314325"/>
                <a:gd name="connsiteX1962" fmla="*/ 1061617 w 1200150"/>
                <a:gd name="connsiteY1962" fmla="*/ 149389 h 314325"/>
                <a:gd name="connsiteX1963" fmla="*/ 1063140 w 1200150"/>
                <a:gd name="connsiteY1963" fmla="*/ 147872 h 314325"/>
                <a:gd name="connsiteX1964" fmla="*/ 1063140 w 1200150"/>
                <a:gd name="connsiteY1964" fmla="*/ 144837 h 314325"/>
                <a:gd name="connsiteX1965" fmla="*/ 1063140 w 1200150"/>
                <a:gd name="connsiteY1965" fmla="*/ 141802 h 314325"/>
                <a:gd name="connsiteX1966" fmla="*/ 1061617 w 1200150"/>
                <a:gd name="connsiteY1966" fmla="*/ 140284 h 314325"/>
                <a:gd name="connsiteX1967" fmla="*/ 1061617 w 1200150"/>
                <a:gd name="connsiteY1967" fmla="*/ 138767 h 314325"/>
                <a:gd name="connsiteX1968" fmla="*/ 1038777 w 1200150"/>
                <a:gd name="connsiteY1968" fmla="*/ 123592 h 314325"/>
                <a:gd name="connsiteX1969" fmla="*/ 1038777 w 1200150"/>
                <a:gd name="connsiteY1969" fmla="*/ 125110 h 314325"/>
                <a:gd name="connsiteX1970" fmla="*/ 1038777 w 1200150"/>
                <a:gd name="connsiteY1970" fmla="*/ 126627 h 314325"/>
                <a:gd name="connsiteX1971" fmla="*/ 1038777 w 1200150"/>
                <a:gd name="connsiteY1971" fmla="*/ 129662 h 314325"/>
                <a:gd name="connsiteX1972" fmla="*/ 1040299 w 1200150"/>
                <a:gd name="connsiteY1972" fmla="*/ 131179 h 314325"/>
                <a:gd name="connsiteX1973" fmla="*/ 1040299 w 1200150"/>
                <a:gd name="connsiteY1973" fmla="*/ 132697 h 314325"/>
                <a:gd name="connsiteX1974" fmla="*/ 1043345 w 1200150"/>
                <a:gd name="connsiteY1974" fmla="*/ 132697 h 314325"/>
                <a:gd name="connsiteX1975" fmla="*/ 1044867 w 1200150"/>
                <a:gd name="connsiteY1975" fmla="*/ 131179 h 314325"/>
                <a:gd name="connsiteX1976" fmla="*/ 1046390 w 1200150"/>
                <a:gd name="connsiteY1976" fmla="*/ 128145 h 314325"/>
                <a:gd name="connsiteX1977" fmla="*/ 1046390 w 1200150"/>
                <a:gd name="connsiteY1977" fmla="*/ 126627 h 314325"/>
                <a:gd name="connsiteX1978" fmla="*/ 1044867 w 1200150"/>
                <a:gd name="connsiteY1978" fmla="*/ 123592 h 314325"/>
                <a:gd name="connsiteX1979" fmla="*/ 1043345 w 1200150"/>
                <a:gd name="connsiteY1979" fmla="*/ 123592 h 314325"/>
                <a:gd name="connsiteX1980" fmla="*/ 1041822 w 1200150"/>
                <a:gd name="connsiteY1980" fmla="*/ 123592 h 314325"/>
                <a:gd name="connsiteX1981" fmla="*/ 1038777 w 1200150"/>
                <a:gd name="connsiteY1981" fmla="*/ 123592 h 314325"/>
                <a:gd name="connsiteX1982" fmla="*/ 158883 w 1200150"/>
                <a:gd name="connsiteY1982" fmla="*/ 122238 h 314325"/>
                <a:gd name="connsiteX1983" fmla="*/ 160404 w 1200150"/>
                <a:gd name="connsiteY1983" fmla="*/ 122238 h 314325"/>
                <a:gd name="connsiteX1984" fmla="*/ 160404 w 1200150"/>
                <a:gd name="connsiteY1984" fmla="*/ 123746 h 314325"/>
                <a:gd name="connsiteX1985" fmla="*/ 160404 w 1200150"/>
                <a:gd name="connsiteY1985" fmla="*/ 125254 h 314325"/>
                <a:gd name="connsiteX1986" fmla="*/ 160404 w 1200150"/>
                <a:gd name="connsiteY1986" fmla="*/ 126762 h 314325"/>
                <a:gd name="connsiteX1987" fmla="*/ 158883 w 1200150"/>
                <a:gd name="connsiteY1987" fmla="*/ 128270 h 314325"/>
                <a:gd name="connsiteX1988" fmla="*/ 158883 w 1200150"/>
                <a:gd name="connsiteY1988" fmla="*/ 129779 h 314325"/>
                <a:gd name="connsiteX1989" fmla="*/ 158883 w 1200150"/>
                <a:gd name="connsiteY1989" fmla="*/ 132795 h 314325"/>
                <a:gd name="connsiteX1990" fmla="*/ 157362 w 1200150"/>
                <a:gd name="connsiteY1990" fmla="*/ 132795 h 314325"/>
                <a:gd name="connsiteX1991" fmla="*/ 157362 w 1200150"/>
                <a:gd name="connsiteY1991" fmla="*/ 134303 h 314325"/>
                <a:gd name="connsiteX1992" fmla="*/ 152798 w 1200150"/>
                <a:gd name="connsiteY1992" fmla="*/ 135811 h 314325"/>
                <a:gd name="connsiteX1993" fmla="*/ 151276 w 1200150"/>
                <a:gd name="connsiteY1993" fmla="*/ 137319 h 314325"/>
                <a:gd name="connsiteX1994" fmla="*/ 148233 w 1200150"/>
                <a:gd name="connsiteY1994" fmla="*/ 137319 h 314325"/>
                <a:gd name="connsiteX1995" fmla="*/ 145191 w 1200150"/>
                <a:gd name="connsiteY1995" fmla="*/ 138828 h 314325"/>
                <a:gd name="connsiteX1996" fmla="*/ 142148 w 1200150"/>
                <a:gd name="connsiteY1996" fmla="*/ 141844 h 314325"/>
                <a:gd name="connsiteX1997" fmla="*/ 143669 w 1200150"/>
                <a:gd name="connsiteY1997" fmla="*/ 144860 h 314325"/>
                <a:gd name="connsiteX1998" fmla="*/ 145191 w 1200150"/>
                <a:gd name="connsiteY1998" fmla="*/ 144860 h 314325"/>
                <a:gd name="connsiteX1999" fmla="*/ 148233 w 1200150"/>
                <a:gd name="connsiteY1999" fmla="*/ 144860 h 314325"/>
                <a:gd name="connsiteX2000" fmla="*/ 149755 w 1200150"/>
                <a:gd name="connsiteY2000" fmla="*/ 146368 h 314325"/>
                <a:gd name="connsiteX2001" fmla="*/ 151276 w 1200150"/>
                <a:gd name="connsiteY2001" fmla="*/ 146368 h 314325"/>
                <a:gd name="connsiteX2002" fmla="*/ 154319 w 1200150"/>
                <a:gd name="connsiteY2002" fmla="*/ 144860 h 314325"/>
                <a:gd name="connsiteX2003" fmla="*/ 155840 w 1200150"/>
                <a:gd name="connsiteY2003" fmla="*/ 146368 h 314325"/>
                <a:gd name="connsiteX2004" fmla="*/ 158883 w 1200150"/>
                <a:gd name="connsiteY2004" fmla="*/ 146368 h 314325"/>
                <a:gd name="connsiteX2005" fmla="*/ 160404 w 1200150"/>
                <a:gd name="connsiteY2005" fmla="*/ 146368 h 314325"/>
                <a:gd name="connsiteX2006" fmla="*/ 161926 w 1200150"/>
                <a:gd name="connsiteY2006" fmla="*/ 146368 h 314325"/>
                <a:gd name="connsiteX2007" fmla="*/ 160404 w 1200150"/>
                <a:gd name="connsiteY2007" fmla="*/ 147876 h 314325"/>
                <a:gd name="connsiteX2008" fmla="*/ 158883 w 1200150"/>
                <a:gd name="connsiteY2008" fmla="*/ 147876 h 314325"/>
                <a:gd name="connsiteX2009" fmla="*/ 155840 w 1200150"/>
                <a:gd name="connsiteY2009" fmla="*/ 149385 h 314325"/>
                <a:gd name="connsiteX2010" fmla="*/ 154319 w 1200150"/>
                <a:gd name="connsiteY2010" fmla="*/ 149385 h 314325"/>
                <a:gd name="connsiteX2011" fmla="*/ 152798 w 1200150"/>
                <a:gd name="connsiteY2011" fmla="*/ 149385 h 314325"/>
                <a:gd name="connsiteX2012" fmla="*/ 151276 w 1200150"/>
                <a:gd name="connsiteY2012" fmla="*/ 149385 h 314325"/>
                <a:gd name="connsiteX2013" fmla="*/ 149755 w 1200150"/>
                <a:gd name="connsiteY2013" fmla="*/ 149385 h 314325"/>
                <a:gd name="connsiteX2014" fmla="*/ 148233 w 1200150"/>
                <a:gd name="connsiteY2014" fmla="*/ 149385 h 314325"/>
                <a:gd name="connsiteX2015" fmla="*/ 145191 w 1200150"/>
                <a:gd name="connsiteY2015" fmla="*/ 149385 h 314325"/>
                <a:gd name="connsiteX2016" fmla="*/ 137584 w 1200150"/>
                <a:gd name="connsiteY2016" fmla="*/ 150893 h 314325"/>
                <a:gd name="connsiteX2017" fmla="*/ 134541 w 1200150"/>
                <a:gd name="connsiteY2017" fmla="*/ 152401 h 314325"/>
                <a:gd name="connsiteX2018" fmla="*/ 128456 w 1200150"/>
                <a:gd name="connsiteY2018" fmla="*/ 152401 h 314325"/>
                <a:gd name="connsiteX2019" fmla="*/ 126934 w 1200150"/>
                <a:gd name="connsiteY2019" fmla="*/ 152401 h 314325"/>
                <a:gd name="connsiteX2020" fmla="*/ 125413 w 1200150"/>
                <a:gd name="connsiteY2020" fmla="*/ 152401 h 314325"/>
                <a:gd name="connsiteX2021" fmla="*/ 125413 w 1200150"/>
                <a:gd name="connsiteY2021" fmla="*/ 150893 h 314325"/>
                <a:gd name="connsiteX2022" fmla="*/ 125413 w 1200150"/>
                <a:gd name="connsiteY2022" fmla="*/ 149385 h 314325"/>
                <a:gd name="connsiteX2023" fmla="*/ 126934 w 1200150"/>
                <a:gd name="connsiteY2023" fmla="*/ 146368 h 314325"/>
                <a:gd name="connsiteX2024" fmla="*/ 126934 w 1200150"/>
                <a:gd name="connsiteY2024" fmla="*/ 143352 h 314325"/>
                <a:gd name="connsiteX2025" fmla="*/ 128456 w 1200150"/>
                <a:gd name="connsiteY2025" fmla="*/ 140336 h 314325"/>
                <a:gd name="connsiteX2026" fmla="*/ 129977 w 1200150"/>
                <a:gd name="connsiteY2026" fmla="*/ 137319 h 314325"/>
                <a:gd name="connsiteX2027" fmla="*/ 133020 w 1200150"/>
                <a:gd name="connsiteY2027" fmla="*/ 137319 h 314325"/>
                <a:gd name="connsiteX2028" fmla="*/ 134541 w 1200150"/>
                <a:gd name="connsiteY2028" fmla="*/ 135811 h 314325"/>
                <a:gd name="connsiteX2029" fmla="*/ 136062 w 1200150"/>
                <a:gd name="connsiteY2029" fmla="*/ 135811 h 314325"/>
                <a:gd name="connsiteX2030" fmla="*/ 140627 w 1200150"/>
                <a:gd name="connsiteY2030" fmla="*/ 134303 h 314325"/>
                <a:gd name="connsiteX2031" fmla="*/ 143669 w 1200150"/>
                <a:gd name="connsiteY2031" fmla="*/ 132795 h 314325"/>
                <a:gd name="connsiteX2032" fmla="*/ 145191 w 1200150"/>
                <a:gd name="connsiteY2032" fmla="*/ 132795 h 314325"/>
                <a:gd name="connsiteX2033" fmla="*/ 148233 w 1200150"/>
                <a:gd name="connsiteY2033" fmla="*/ 131287 h 314325"/>
                <a:gd name="connsiteX2034" fmla="*/ 149755 w 1200150"/>
                <a:gd name="connsiteY2034" fmla="*/ 129779 h 314325"/>
                <a:gd name="connsiteX2035" fmla="*/ 151276 w 1200150"/>
                <a:gd name="connsiteY2035" fmla="*/ 129779 h 314325"/>
                <a:gd name="connsiteX2036" fmla="*/ 151276 w 1200150"/>
                <a:gd name="connsiteY2036" fmla="*/ 128270 h 314325"/>
                <a:gd name="connsiteX2037" fmla="*/ 152798 w 1200150"/>
                <a:gd name="connsiteY2037" fmla="*/ 126762 h 314325"/>
                <a:gd name="connsiteX2038" fmla="*/ 154319 w 1200150"/>
                <a:gd name="connsiteY2038" fmla="*/ 125254 h 314325"/>
                <a:gd name="connsiteX2039" fmla="*/ 155840 w 1200150"/>
                <a:gd name="connsiteY2039" fmla="*/ 123746 h 314325"/>
                <a:gd name="connsiteX2040" fmla="*/ 157362 w 1200150"/>
                <a:gd name="connsiteY2040" fmla="*/ 123746 h 314325"/>
                <a:gd name="connsiteX2041" fmla="*/ 158883 w 1200150"/>
                <a:gd name="connsiteY2041" fmla="*/ 122238 h 314325"/>
                <a:gd name="connsiteX2042" fmla="*/ 174625 w 1200150"/>
                <a:gd name="connsiteY2042" fmla="*/ 114300 h 314325"/>
                <a:gd name="connsiteX2043" fmla="*/ 176213 w 1200150"/>
                <a:gd name="connsiteY2043" fmla="*/ 114300 h 314325"/>
                <a:gd name="connsiteX2044" fmla="*/ 177800 w 1200150"/>
                <a:gd name="connsiteY2044" fmla="*/ 115887 h 314325"/>
                <a:gd name="connsiteX2045" fmla="*/ 179388 w 1200150"/>
                <a:gd name="connsiteY2045" fmla="*/ 115887 h 314325"/>
                <a:gd name="connsiteX2046" fmla="*/ 179388 w 1200150"/>
                <a:gd name="connsiteY2046" fmla="*/ 117475 h 314325"/>
                <a:gd name="connsiteX2047" fmla="*/ 179388 w 1200150"/>
                <a:gd name="connsiteY2047" fmla="*/ 119063 h 314325"/>
                <a:gd name="connsiteX2048" fmla="*/ 177800 w 1200150"/>
                <a:gd name="connsiteY2048" fmla="*/ 120650 h 314325"/>
                <a:gd name="connsiteX2049" fmla="*/ 177800 w 1200150"/>
                <a:gd name="connsiteY2049" fmla="*/ 122238 h 314325"/>
                <a:gd name="connsiteX2050" fmla="*/ 177800 w 1200150"/>
                <a:gd name="connsiteY2050" fmla="*/ 123825 h 314325"/>
                <a:gd name="connsiteX2051" fmla="*/ 176213 w 1200150"/>
                <a:gd name="connsiteY2051" fmla="*/ 125413 h 314325"/>
                <a:gd name="connsiteX2052" fmla="*/ 174625 w 1200150"/>
                <a:gd name="connsiteY2052" fmla="*/ 125413 h 314325"/>
                <a:gd name="connsiteX2053" fmla="*/ 173037 w 1200150"/>
                <a:gd name="connsiteY2053" fmla="*/ 125413 h 314325"/>
                <a:gd name="connsiteX2054" fmla="*/ 173037 w 1200150"/>
                <a:gd name="connsiteY2054" fmla="*/ 123825 h 314325"/>
                <a:gd name="connsiteX2055" fmla="*/ 171450 w 1200150"/>
                <a:gd name="connsiteY2055" fmla="*/ 122238 h 314325"/>
                <a:gd name="connsiteX2056" fmla="*/ 171450 w 1200150"/>
                <a:gd name="connsiteY2056" fmla="*/ 120650 h 314325"/>
                <a:gd name="connsiteX2057" fmla="*/ 171450 w 1200150"/>
                <a:gd name="connsiteY2057" fmla="*/ 119063 h 314325"/>
                <a:gd name="connsiteX2058" fmla="*/ 173037 w 1200150"/>
                <a:gd name="connsiteY2058" fmla="*/ 117475 h 314325"/>
                <a:gd name="connsiteX2059" fmla="*/ 173037 w 1200150"/>
                <a:gd name="connsiteY2059" fmla="*/ 115887 h 314325"/>
                <a:gd name="connsiteX2060" fmla="*/ 174625 w 1200150"/>
                <a:gd name="connsiteY2060" fmla="*/ 115887 h 314325"/>
                <a:gd name="connsiteX2061" fmla="*/ 174625 w 1200150"/>
                <a:gd name="connsiteY2061" fmla="*/ 114300 h 314325"/>
                <a:gd name="connsiteX2062" fmla="*/ 1050958 w 1200150"/>
                <a:gd name="connsiteY2062" fmla="*/ 111452 h 314325"/>
                <a:gd name="connsiteX2063" fmla="*/ 1049436 w 1200150"/>
                <a:gd name="connsiteY2063" fmla="*/ 112970 h 314325"/>
                <a:gd name="connsiteX2064" fmla="*/ 1047913 w 1200150"/>
                <a:gd name="connsiteY2064" fmla="*/ 114487 h 314325"/>
                <a:gd name="connsiteX2065" fmla="*/ 1047913 w 1200150"/>
                <a:gd name="connsiteY2065" fmla="*/ 116005 h 314325"/>
                <a:gd name="connsiteX2066" fmla="*/ 1049436 w 1200150"/>
                <a:gd name="connsiteY2066" fmla="*/ 117522 h 314325"/>
                <a:gd name="connsiteX2067" fmla="*/ 1049436 w 1200150"/>
                <a:gd name="connsiteY2067" fmla="*/ 119040 h 314325"/>
                <a:gd name="connsiteX2068" fmla="*/ 1049436 w 1200150"/>
                <a:gd name="connsiteY2068" fmla="*/ 120557 h 314325"/>
                <a:gd name="connsiteX2069" fmla="*/ 1049436 w 1200150"/>
                <a:gd name="connsiteY2069" fmla="*/ 122075 h 314325"/>
                <a:gd name="connsiteX2070" fmla="*/ 1050958 w 1200150"/>
                <a:gd name="connsiteY2070" fmla="*/ 122075 h 314325"/>
                <a:gd name="connsiteX2071" fmla="*/ 1052481 w 1200150"/>
                <a:gd name="connsiteY2071" fmla="*/ 120557 h 314325"/>
                <a:gd name="connsiteX2072" fmla="*/ 1054004 w 1200150"/>
                <a:gd name="connsiteY2072" fmla="*/ 119040 h 314325"/>
                <a:gd name="connsiteX2073" fmla="*/ 1054004 w 1200150"/>
                <a:gd name="connsiteY2073" fmla="*/ 117522 h 314325"/>
                <a:gd name="connsiteX2074" fmla="*/ 1054004 w 1200150"/>
                <a:gd name="connsiteY2074" fmla="*/ 116005 h 314325"/>
                <a:gd name="connsiteX2075" fmla="*/ 1054004 w 1200150"/>
                <a:gd name="connsiteY2075" fmla="*/ 114487 h 314325"/>
                <a:gd name="connsiteX2076" fmla="*/ 1052481 w 1200150"/>
                <a:gd name="connsiteY2076" fmla="*/ 112970 h 314325"/>
                <a:gd name="connsiteX2077" fmla="*/ 1052481 w 1200150"/>
                <a:gd name="connsiteY2077" fmla="*/ 111452 h 314325"/>
                <a:gd name="connsiteX2078" fmla="*/ 1050958 w 1200150"/>
                <a:gd name="connsiteY2078" fmla="*/ 111452 h 314325"/>
                <a:gd name="connsiteX2079" fmla="*/ 1046390 w 1200150"/>
                <a:gd name="connsiteY2079" fmla="*/ 109935 h 314325"/>
                <a:gd name="connsiteX2080" fmla="*/ 1046390 w 1200150"/>
                <a:gd name="connsiteY2080" fmla="*/ 111452 h 314325"/>
                <a:gd name="connsiteX2081" fmla="*/ 1046390 w 1200150"/>
                <a:gd name="connsiteY2081" fmla="*/ 112970 h 314325"/>
                <a:gd name="connsiteX2082" fmla="*/ 1047913 w 1200150"/>
                <a:gd name="connsiteY2082" fmla="*/ 111452 h 314325"/>
                <a:gd name="connsiteX2083" fmla="*/ 1047913 w 1200150"/>
                <a:gd name="connsiteY2083" fmla="*/ 109935 h 314325"/>
                <a:gd name="connsiteX2084" fmla="*/ 1046390 w 1200150"/>
                <a:gd name="connsiteY2084" fmla="*/ 109935 h 314325"/>
                <a:gd name="connsiteX2085" fmla="*/ 1044867 w 1200150"/>
                <a:gd name="connsiteY2085" fmla="*/ 93243 h 314325"/>
                <a:gd name="connsiteX2086" fmla="*/ 1043345 w 1200150"/>
                <a:gd name="connsiteY2086" fmla="*/ 94760 h 314325"/>
                <a:gd name="connsiteX2087" fmla="*/ 1041822 w 1200150"/>
                <a:gd name="connsiteY2087" fmla="*/ 96278 h 314325"/>
                <a:gd name="connsiteX2088" fmla="*/ 1041822 w 1200150"/>
                <a:gd name="connsiteY2088" fmla="*/ 97795 h 314325"/>
                <a:gd name="connsiteX2089" fmla="*/ 1041822 w 1200150"/>
                <a:gd name="connsiteY2089" fmla="*/ 100830 h 314325"/>
                <a:gd name="connsiteX2090" fmla="*/ 1041822 w 1200150"/>
                <a:gd name="connsiteY2090" fmla="*/ 102348 h 314325"/>
                <a:gd name="connsiteX2091" fmla="*/ 1043345 w 1200150"/>
                <a:gd name="connsiteY2091" fmla="*/ 103865 h 314325"/>
                <a:gd name="connsiteX2092" fmla="*/ 1044867 w 1200150"/>
                <a:gd name="connsiteY2092" fmla="*/ 105382 h 314325"/>
                <a:gd name="connsiteX2093" fmla="*/ 1046390 w 1200150"/>
                <a:gd name="connsiteY2093" fmla="*/ 103865 h 314325"/>
                <a:gd name="connsiteX2094" fmla="*/ 1049436 w 1200150"/>
                <a:gd name="connsiteY2094" fmla="*/ 105382 h 314325"/>
                <a:gd name="connsiteX2095" fmla="*/ 1050958 w 1200150"/>
                <a:gd name="connsiteY2095" fmla="*/ 105382 h 314325"/>
                <a:gd name="connsiteX2096" fmla="*/ 1050958 w 1200150"/>
                <a:gd name="connsiteY2096" fmla="*/ 103865 h 314325"/>
                <a:gd name="connsiteX2097" fmla="*/ 1050958 w 1200150"/>
                <a:gd name="connsiteY2097" fmla="*/ 102348 h 314325"/>
                <a:gd name="connsiteX2098" fmla="*/ 1049436 w 1200150"/>
                <a:gd name="connsiteY2098" fmla="*/ 99313 h 314325"/>
                <a:gd name="connsiteX2099" fmla="*/ 1047913 w 1200150"/>
                <a:gd name="connsiteY2099" fmla="*/ 96278 h 314325"/>
                <a:gd name="connsiteX2100" fmla="*/ 1047913 w 1200150"/>
                <a:gd name="connsiteY2100" fmla="*/ 94760 h 314325"/>
                <a:gd name="connsiteX2101" fmla="*/ 1046390 w 1200150"/>
                <a:gd name="connsiteY2101" fmla="*/ 93243 h 314325"/>
                <a:gd name="connsiteX2102" fmla="*/ 1044867 w 1200150"/>
                <a:gd name="connsiteY2102" fmla="*/ 93243 h 314325"/>
                <a:gd name="connsiteX2103" fmla="*/ 1035731 w 1200150"/>
                <a:gd name="connsiteY2103" fmla="*/ 84138 h 314325"/>
                <a:gd name="connsiteX2104" fmla="*/ 1034208 w 1200150"/>
                <a:gd name="connsiteY2104" fmla="*/ 87173 h 314325"/>
                <a:gd name="connsiteX2105" fmla="*/ 1032686 w 1200150"/>
                <a:gd name="connsiteY2105" fmla="*/ 90208 h 314325"/>
                <a:gd name="connsiteX2106" fmla="*/ 1032686 w 1200150"/>
                <a:gd name="connsiteY2106" fmla="*/ 94760 h 314325"/>
                <a:gd name="connsiteX2107" fmla="*/ 1035731 w 1200150"/>
                <a:gd name="connsiteY2107" fmla="*/ 96278 h 314325"/>
                <a:gd name="connsiteX2108" fmla="*/ 1037254 w 1200150"/>
                <a:gd name="connsiteY2108" fmla="*/ 96278 h 314325"/>
                <a:gd name="connsiteX2109" fmla="*/ 1040299 w 1200150"/>
                <a:gd name="connsiteY2109" fmla="*/ 94760 h 314325"/>
                <a:gd name="connsiteX2110" fmla="*/ 1041822 w 1200150"/>
                <a:gd name="connsiteY2110" fmla="*/ 93243 h 314325"/>
                <a:gd name="connsiteX2111" fmla="*/ 1043345 w 1200150"/>
                <a:gd name="connsiteY2111" fmla="*/ 90208 h 314325"/>
                <a:gd name="connsiteX2112" fmla="*/ 1047913 w 1200150"/>
                <a:gd name="connsiteY2112" fmla="*/ 87173 h 314325"/>
                <a:gd name="connsiteX2113" fmla="*/ 1050958 w 1200150"/>
                <a:gd name="connsiteY2113" fmla="*/ 87173 h 314325"/>
                <a:gd name="connsiteX2114" fmla="*/ 1054004 w 1200150"/>
                <a:gd name="connsiteY2114" fmla="*/ 90208 h 314325"/>
                <a:gd name="connsiteX2115" fmla="*/ 1057049 w 1200150"/>
                <a:gd name="connsiteY2115" fmla="*/ 99313 h 314325"/>
                <a:gd name="connsiteX2116" fmla="*/ 1058572 w 1200150"/>
                <a:gd name="connsiteY2116" fmla="*/ 105382 h 314325"/>
                <a:gd name="connsiteX2117" fmla="*/ 1060095 w 1200150"/>
                <a:gd name="connsiteY2117" fmla="*/ 111452 h 314325"/>
                <a:gd name="connsiteX2118" fmla="*/ 1064663 w 1200150"/>
                <a:gd name="connsiteY2118" fmla="*/ 109935 h 314325"/>
                <a:gd name="connsiteX2119" fmla="*/ 1066185 w 1200150"/>
                <a:gd name="connsiteY2119" fmla="*/ 108417 h 314325"/>
                <a:gd name="connsiteX2120" fmla="*/ 1069231 w 1200150"/>
                <a:gd name="connsiteY2120" fmla="*/ 103865 h 314325"/>
                <a:gd name="connsiteX2121" fmla="*/ 1072276 w 1200150"/>
                <a:gd name="connsiteY2121" fmla="*/ 102348 h 314325"/>
                <a:gd name="connsiteX2122" fmla="*/ 1078367 w 1200150"/>
                <a:gd name="connsiteY2122" fmla="*/ 102348 h 314325"/>
                <a:gd name="connsiteX2123" fmla="*/ 1082935 w 1200150"/>
                <a:gd name="connsiteY2123" fmla="*/ 103865 h 314325"/>
                <a:gd name="connsiteX2124" fmla="*/ 1081413 w 1200150"/>
                <a:gd name="connsiteY2124" fmla="*/ 111452 h 314325"/>
                <a:gd name="connsiteX2125" fmla="*/ 1079890 w 1200150"/>
                <a:gd name="connsiteY2125" fmla="*/ 116005 h 314325"/>
                <a:gd name="connsiteX2126" fmla="*/ 1078367 w 1200150"/>
                <a:gd name="connsiteY2126" fmla="*/ 117522 h 314325"/>
                <a:gd name="connsiteX2127" fmla="*/ 1073799 w 1200150"/>
                <a:gd name="connsiteY2127" fmla="*/ 125110 h 314325"/>
                <a:gd name="connsiteX2128" fmla="*/ 1070754 w 1200150"/>
                <a:gd name="connsiteY2128" fmla="*/ 129662 h 314325"/>
                <a:gd name="connsiteX2129" fmla="*/ 1069231 w 1200150"/>
                <a:gd name="connsiteY2129" fmla="*/ 132697 h 314325"/>
                <a:gd name="connsiteX2130" fmla="*/ 1069231 w 1200150"/>
                <a:gd name="connsiteY2130" fmla="*/ 137249 h 314325"/>
                <a:gd name="connsiteX2131" fmla="*/ 1069231 w 1200150"/>
                <a:gd name="connsiteY2131" fmla="*/ 143319 h 314325"/>
                <a:gd name="connsiteX2132" fmla="*/ 1067708 w 1200150"/>
                <a:gd name="connsiteY2132" fmla="*/ 146354 h 314325"/>
                <a:gd name="connsiteX2133" fmla="*/ 1067708 w 1200150"/>
                <a:gd name="connsiteY2133" fmla="*/ 149389 h 314325"/>
                <a:gd name="connsiteX2134" fmla="*/ 1070754 w 1200150"/>
                <a:gd name="connsiteY2134" fmla="*/ 149389 h 314325"/>
                <a:gd name="connsiteX2135" fmla="*/ 1073799 w 1200150"/>
                <a:gd name="connsiteY2135" fmla="*/ 144837 h 314325"/>
                <a:gd name="connsiteX2136" fmla="*/ 1076844 w 1200150"/>
                <a:gd name="connsiteY2136" fmla="*/ 143319 h 314325"/>
                <a:gd name="connsiteX2137" fmla="*/ 1081413 w 1200150"/>
                <a:gd name="connsiteY2137" fmla="*/ 141802 h 314325"/>
                <a:gd name="connsiteX2138" fmla="*/ 1085981 w 1200150"/>
                <a:gd name="connsiteY2138" fmla="*/ 140284 h 314325"/>
                <a:gd name="connsiteX2139" fmla="*/ 1087503 w 1200150"/>
                <a:gd name="connsiteY2139" fmla="*/ 143319 h 314325"/>
                <a:gd name="connsiteX2140" fmla="*/ 1087503 w 1200150"/>
                <a:gd name="connsiteY2140" fmla="*/ 150907 h 314325"/>
                <a:gd name="connsiteX2141" fmla="*/ 1084458 w 1200150"/>
                <a:gd name="connsiteY2141" fmla="*/ 153942 h 314325"/>
                <a:gd name="connsiteX2142" fmla="*/ 1081413 w 1200150"/>
                <a:gd name="connsiteY2142" fmla="*/ 155459 h 314325"/>
                <a:gd name="connsiteX2143" fmla="*/ 1078367 w 1200150"/>
                <a:gd name="connsiteY2143" fmla="*/ 156976 h 314325"/>
                <a:gd name="connsiteX2144" fmla="*/ 1081413 w 1200150"/>
                <a:gd name="connsiteY2144" fmla="*/ 164564 h 314325"/>
                <a:gd name="connsiteX2145" fmla="*/ 1082935 w 1200150"/>
                <a:gd name="connsiteY2145" fmla="*/ 169116 h 314325"/>
                <a:gd name="connsiteX2146" fmla="*/ 1084458 w 1200150"/>
                <a:gd name="connsiteY2146" fmla="*/ 175186 h 314325"/>
                <a:gd name="connsiteX2147" fmla="*/ 1081413 w 1200150"/>
                <a:gd name="connsiteY2147" fmla="*/ 179739 h 314325"/>
                <a:gd name="connsiteX2148" fmla="*/ 1076844 w 1200150"/>
                <a:gd name="connsiteY2148" fmla="*/ 182773 h 314325"/>
                <a:gd name="connsiteX2149" fmla="*/ 1072276 w 1200150"/>
                <a:gd name="connsiteY2149" fmla="*/ 179739 h 314325"/>
                <a:gd name="connsiteX2150" fmla="*/ 1069231 w 1200150"/>
                <a:gd name="connsiteY2150" fmla="*/ 176704 h 314325"/>
                <a:gd name="connsiteX2151" fmla="*/ 1069231 w 1200150"/>
                <a:gd name="connsiteY2151" fmla="*/ 170634 h 314325"/>
                <a:gd name="connsiteX2152" fmla="*/ 1067708 w 1200150"/>
                <a:gd name="connsiteY2152" fmla="*/ 166081 h 314325"/>
                <a:gd name="connsiteX2153" fmla="*/ 1061617 w 1200150"/>
                <a:gd name="connsiteY2153" fmla="*/ 172151 h 314325"/>
                <a:gd name="connsiteX2154" fmla="*/ 1057049 w 1200150"/>
                <a:gd name="connsiteY2154" fmla="*/ 176704 h 314325"/>
                <a:gd name="connsiteX2155" fmla="*/ 1049436 w 1200150"/>
                <a:gd name="connsiteY2155" fmla="*/ 175186 h 314325"/>
                <a:gd name="connsiteX2156" fmla="*/ 1049436 w 1200150"/>
                <a:gd name="connsiteY2156" fmla="*/ 173669 h 314325"/>
                <a:gd name="connsiteX2157" fmla="*/ 1054004 w 1200150"/>
                <a:gd name="connsiteY2157" fmla="*/ 170634 h 314325"/>
                <a:gd name="connsiteX2158" fmla="*/ 1057049 w 1200150"/>
                <a:gd name="connsiteY2158" fmla="*/ 167599 h 314325"/>
                <a:gd name="connsiteX2159" fmla="*/ 1061617 w 1200150"/>
                <a:gd name="connsiteY2159" fmla="*/ 163046 h 314325"/>
                <a:gd name="connsiteX2160" fmla="*/ 1060095 w 1200150"/>
                <a:gd name="connsiteY2160" fmla="*/ 160011 h 314325"/>
                <a:gd name="connsiteX2161" fmla="*/ 1055526 w 1200150"/>
                <a:gd name="connsiteY2161" fmla="*/ 158494 h 314325"/>
                <a:gd name="connsiteX2162" fmla="*/ 1054004 w 1200150"/>
                <a:gd name="connsiteY2162" fmla="*/ 155459 h 314325"/>
                <a:gd name="connsiteX2163" fmla="*/ 1049436 w 1200150"/>
                <a:gd name="connsiteY2163" fmla="*/ 155459 h 314325"/>
                <a:gd name="connsiteX2164" fmla="*/ 1047913 w 1200150"/>
                <a:gd name="connsiteY2164" fmla="*/ 150907 h 314325"/>
                <a:gd name="connsiteX2165" fmla="*/ 1049436 w 1200150"/>
                <a:gd name="connsiteY2165" fmla="*/ 147872 h 314325"/>
                <a:gd name="connsiteX2166" fmla="*/ 1052481 w 1200150"/>
                <a:gd name="connsiteY2166" fmla="*/ 143319 h 314325"/>
                <a:gd name="connsiteX2167" fmla="*/ 1057049 w 1200150"/>
                <a:gd name="connsiteY2167" fmla="*/ 138767 h 314325"/>
                <a:gd name="connsiteX2168" fmla="*/ 1060095 w 1200150"/>
                <a:gd name="connsiteY2168" fmla="*/ 134214 h 314325"/>
                <a:gd name="connsiteX2169" fmla="*/ 1064663 w 1200150"/>
                <a:gd name="connsiteY2169" fmla="*/ 131179 h 314325"/>
                <a:gd name="connsiteX2170" fmla="*/ 1067708 w 1200150"/>
                <a:gd name="connsiteY2170" fmla="*/ 131179 h 314325"/>
                <a:gd name="connsiteX2171" fmla="*/ 1069231 w 1200150"/>
                <a:gd name="connsiteY2171" fmla="*/ 126627 h 314325"/>
                <a:gd name="connsiteX2172" fmla="*/ 1070754 w 1200150"/>
                <a:gd name="connsiteY2172" fmla="*/ 122075 h 314325"/>
                <a:gd name="connsiteX2173" fmla="*/ 1072276 w 1200150"/>
                <a:gd name="connsiteY2173" fmla="*/ 117522 h 314325"/>
                <a:gd name="connsiteX2174" fmla="*/ 1073799 w 1200150"/>
                <a:gd name="connsiteY2174" fmla="*/ 116005 h 314325"/>
                <a:gd name="connsiteX2175" fmla="*/ 1069231 w 1200150"/>
                <a:gd name="connsiteY2175" fmla="*/ 111452 h 314325"/>
                <a:gd name="connsiteX2176" fmla="*/ 1066185 w 1200150"/>
                <a:gd name="connsiteY2176" fmla="*/ 114487 h 314325"/>
                <a:gd name="connsiteX2177" fmla="*/ 1063140 w 1200150"/>
                <a:gd name="connsiteY2177" fmla="*/ 117522 h 314325"/>
                <a:gd name="connsiteX2178" fmla="*/ 1061617 w 1200150"/>
                <a:gd name="connsiteY2178" fmla="*/ 122075 h 314325"/>
                <a:gd name="connsiteX2179" fmla="*/ 1058572 w 1200150"/>
                <a:gd name="connsiteY2179" fmla="*/ 125110 h 314325"/>
                <a:gd name="connsiteX2180" fmla="*/ 1055526 w 1200150"/>
                <a:gd name="connsiteY2180" fmla="*/ 125110 h 314325"/>
                <a:gd name="connsiteX2181" fmla="*/ 1050958 w 1200150"/>
                <a:gd name="connsiteY2181" fmla="*/ 129662 h 314325"/>
                <a:gd name="connsiteX2182" fmla="*/ 1047913 w 1200150"/>
                <a:gd name="connsiteY2182" fmla="*/ 134214 h 314325"/>
                <a:gd name="connsiteX2183" fmla="*/ 1044867 w 1200150"/>
                <a:gd name="connsiteY2183" fmla="*/ 138767 h 314325"/>
                <a:gd name="connsiteX2184" fmla="*/ 1041822 w 1200150"/>
                <a:gd name="connsiteY2184" fmla="*/ 141802 h 314325"/>
                <a:gd name="connsiteX2185" fmla="*/ 1038777 w 1200150"/>
                <a:gd name="connsiteY2185" fmla="*/ 146354 h 314325"/>
                <a:gd name="connsiteX2186" fmla="*/ 1035731 w 1200150"/>
                <a:gd name="connsiteY2186" fmla="*/ 150907 h 314325"/>
                <a:gd name="connsiteX2187" fmla="*/ 1029640 w 1200150"/>
                <a:gd name="connsiteY2187" fmla="*/ 156976 h 314325"/>
                <a:gd name="connsiteX2188" fmla="*/ 1029640 w 1200150"/>
                <a:gd name="connsiteY2188" fmla="*/ 160011 h 314325"/>
                <a:gd name="connsiteX2189" fmla="*/ 1031163 w 1200150"/>
                <a:gd name="connsiteY2189" fmla="*/ 164564 h 314325"/>
                <a:gd name="connsiteX2190" fmla="*/ 1029640 w 1200150"/>
                <a:gd name="connsiteY2190" fmla="*/ 167599 h 314325"/>
                <a:gd name="connsiteX2191" fmla="*/ 1031163 w 1200150"/>
                <a:gd name="connsiteY2191" fmla="*/ 170634 h 314325"/>
                <a:gd name="connsiteX2192" fmla="*/ 1032686 w 1200150"/>
                <a:gd name="connsiteY2192" fmla="*/ 173669 h 314325"/>
                <a:gd name="connsiteX2193" fmla="*/ 1031163 w 1200150"/>
                <a:gd name="connsiteY2193" fmla="*/ 178221 h 314325"/>
                <a:gd name="connsiteX2194" fmla="*/ 1029640 w 1200150"/>
                <a:gd name="connsiteY2194" fmla="*/ 182773 h 314325"/>
                <a:gd name="connsiteX2195" fmla="*/ 1023549 w 1200150"/>
                <a:gd name="connsiteY2195" fmla="*/ 185808 h 314325"/>
                <a:gd name="connsiteX2196" fmla="*/ 1020504 w 1200150"/>
                <a:gd name="connsiteY2196" fmla="*/ 179739 h 314325"/>
                <a:gd name="connsiteX2197" fmla="*/ 1018981 w 1200150"/>
                <a:gd name="connsiteY2197" fmla="*/ 173669 h 314325"/>
                <a:gd name="connsiteX2198" fmla="*/ 1015936 w 1200150"/>
                <a:gd name="connsiteY2198" fmla="*/ 164564 h 314325"/>
                <a:gd name="connsiteX2199" fmla="*/ 1014413 w 1200150"/>
                <a:gd name="connsiteY2199" fmla="*/ 152424 h 314325"/>
                <a:gd name="connsiteX2200" fmla="*/ 1015936 w 1200150"/>
                <a:gd name="connsiteY2200" fmla="*/ 149389 h 314325"/>
                <a:gd name="connsiteX2201" fmla="*/ 1017459 w 1200150"/>
                <a:gd name="connsiteY2201" fmla="*/ 149389 h 314325"/>
                <a:gd name="connsiteX2202" fmla="*/ 1020504 w 1200150"/>
                <a:gd name="connsiteY2202" fmla="*/ 153942 h 314325"/>
                <a:gd name="connsiteX2203" fmla="*/ 1022027 w 1200150"/>
                <a:gd name="connsiteY2203" fmla="*/ 156976 h 314325"/>
                <a:gd name="connsiteX2204" fmla="*/ 1025072 w 1200150"/>
                <a:gd name="connsiteY2204" fmla="*/ 155459 h 314325"/>
                <a:gd name="connsiteX2205" fmla="*/ 1026595 w 1200150"/>
                <a:gd name="connsiteY2205" fmla="*/ 150907 h 314325"/>
                <a:gd name="connsiteX2206" fmla="*/ 1029640 w 1200150"/>
                <a:gd name="connsiteY2206" fmla="*/ 146354 h 314325"/>
                <a:gd name="connsiteX2207" fmla="*/ 1029640 w 1200150"/>
                <a:gd name="connsiteY2207" fmla="*/ 143319 h 314325"/>
                <a:gd name="connsiteX2208" fmla="*/ 1023549 w 1200150"/>
                <a:gd name="connsiteY2208" fmla="*/ 132697 h 314325"/>
                <a:gd name="connsiteX2209" fmla="*/ 1020504 w 1200150"/>
                <a:gd name="connsiteY2209" fmla="*/ 129662 h 314325"/>
                <a:gd name="connsiteX2210" fmla="*/ 1017459 w 1200150"/>
                <a:gd name="connsiteY2210" fmla="*/ 125110 h 314325"/>
                <a:gd name="connsiteX2211" fmla="*/ 1015936 w 1200150"/>
                <a:gd name="connsiteY2211" fmla="*/ 120557 h 314325"/>
                <a:gd name="connsiteX2212" fmla="*/ 1014413 w 1200150"/>
                <a:gd name="connsiteY2212" fmla="*/ 117522 h 314325"/>
                <a:gd name="connsiteX2213" fmla="*/ 1015936 w 1200150"/>
                <a:gd name="connsiteY2213" fmla="*/ 116005 h 314325"/>
                <a:gd name="connsiteX2214" fmla="*/ 1018981 w 1200150"/>
                <a:gd name="connsiteY2214" fmla="*/ 119040 h 314325"/>
                <a:gd name="connsiteX2215" fmla="*/ 1023549 w 1200150"/>
                <a:gd name="connsiteY2215" fmla="*/ 125110 h 314325"/>
                <a:gd name="connsiteX2216" fmla="*/ 1026595 w 1200150"/>
                <a:gd name="connsiteY2216" fmla="*/ 129662 h 314325"/>
                <a:gd name="connsiteX2217" fmla="*/ 1028118 w 1200150"/>
                <a:gd name="connsiteY2217" fmla="*/ 134214 h 314325"/>
                <a:gd name="connsiteX2218" fmla="*/ 1029640 w 1200150"/>
                <a:gd name="connsiteY2218" fmla="*/ 137249 h 314325"/>
                <a:gd name="connsiteX2219" fmla="*/ 1032686 w 1200150"/>
                <a:gd name="connsiteY2219" fmla="*/ 140284 h 314325"/>
                <a:gd name="connsiteX2220" fmla="*/ 1034208 w 1200150"/>
                <a:gd name="connsiteY2220" fmla="*/ 141802 h 314325"/>
                <a:gd name="connsiteX2221" fmla="*/ 1037254 w 1200150"/>
                <a:gd name="connsiteY2221" fmla="*/ 138767 h 314325"/>
                <a:gd name="connsiteX2222" fmla="*/ 1037254 w 1200150"/>
                <a:gd name="connsiteY2222" fmla="*/ 134214 h 314325"/>
                <a:gd name="connsiteX2223" fmla="*/ 1034208 w 1200150"/>
                <a:gd name="connsiteY2223" fmla="*/ 129662 h 314325"/>
                <a:gd name="connsiteX2224" fmla="*/ 1031163 w 1200150"/>
                <a:gd name="connsiteY2224" fmla="*/ 123592 h 314325"/>
                <a:gd name="connsiteX2225" fmla="*/ 1029640 w 1200150"/>
                <a:gd name="connsiteY2225" fmla="*/ 119040 h 314325"/>
                <a:gd name="connsiteX2226" fmla="*/ 1025072 w 1200150"/>
                <a:gd name="connsiteY2226" fmla="*/ 112970 h 314325"/>
                <a:gd name="connsiteX2227" fmla="*/ 1022027 w 1200150"/>
                <a:gd name="connsiteY2227" fmla="*/ 108417 h 314325"/>
                <a:gd name="connsiteX2228" fmla="*/ 1018981 w 1200150"/>
                <a:gd name="connsiteY2228" fmla="*/ 103865 h 314325"/>
                <a:gd name="connsiteX2229" fmla="*/ 1020504 w 1200150"/>
                <a:gd name="connsiteY2229" fmla="*/ 100830 h 314325"/>
                <a:gd name="connsiteX2230" fmla="*/ 1023549 w 1200150"/>
                <a:gd name="connsiteY2230" fmla="*/ 102348 h 314325"/>
                <a:gd name="connsiteX2231" fmla="*/ 1028118 w 1200150"/>
                <a:gd name="connsiteY2231" fmla="*/ 106900 h 314325"/>
                <a:gd name="connsiteX2232" fmla="*/ 1029640 w 1200150"/>
                <a:gd name="connsiteY2232" fmla="*/ 111452 h 314325"/>
                <a:gd name="connsiteX2233" fmla="*/ 1032686 w 1200150"/>
                <a:gd name="connsiteY2233" fmla="*/ 116005 h 314325"/>
                <a:gd name="connsiteX2234" fmla="*/ 1034208 w 1200150"/>
                <a:gd name="connsiteY2234" fmla="*/ 119040 h 314325"/>
                <a:gd name="connsiteX2235" fmla="*/ 1034208 w 1200150"/>
                <a:gd name="connsiteY2235" fmla="*/ 116005 h 314325"/>
                <a:gd name="connsiteX2236" fmla="*/ 1035731 w 1200150"/>
                <a:gd name="connsiteY2236" fmla="*/ 109935 h 314325"/>
                <a:gd name="connsiteX2237" fmla="*/ 1035731 w 1200150"/>
                <a:gd name="connsiteY2237" fmla="*/ 103865 h 314325"/>
                <a:gd name="connsiteX2238" fmla="*/ 1032686 w 1200150"/>
                <a:gd name="connsiteY2238" fmla="*/ 103865 h 314325"/>
                <a:gd name="connsiteX2239" fmla="*/ 1031163 w 1200150"/>
                <a:gd name="connsiteY2239" fmla="*/ 100830 h 314325"/>
                <a:gd name="connsiteX2240" fmla="*/ 1028118 w 1200150"/>
                <a:gd name="connsiteY2240" fmla="*/ 97795 h 314325"/>
                <a:gd name="connsiteX2241" fmla="*/ 1026595 w 1200150"/>
                <a:gd name="connsiteY2241" fmla="*/ 99313 h 314325"/>
                <a:gd name="connsiteX2242" fmla="*/ 1025072 w 1200150"/>
                <a:gd name="connsiteY2242" fmla="*/ 100830 h 314325"/>
                <a:gd name="connsiteX2243" fmla="*/ 1023549 w 1200150"/>
                <a:gd name="connsiteY2243" fmla="*/ 99313 h 314325"/>
                <a:gd name="connsiteX2244" fmla="*/ 1025072 w 1200150"/>
                <a:gd name="connsiteY2244" fmla="*/ 94760 h 314325"/>
                <a:gd name="connsiteX2245" fmla="*/ 1025072 w 1200150"/>
                <a:gd name="connsiteY2245" fmla="*/ 93243 h 314325"/>
                <a:gd name="connsiteX2246" fmla="*/ 1023549 w 1200150"/>
                <a:gd name="connsiteY2246" fmla="*/ 90208 h 314325"/>
                <a:gd name="connsiteX2247" fmla="*/ 1022027 w 1200150"/>
                <a:gd name="connsiteY2247" fmla="*/ 88690 h 314325"/>
                <a:gd name="connsiteX2248" fmla="*/ 1022027 w 1200150"/>
                <a:gd name="connsiteY2248" fmla="*/ 87173 h 314325"/>
                <a:gd name="connsiteX2249" fmla="*/ 1025072 w 1200150"/>
                <a:gd name="connsiteY2249" fmla="*/ 85655 h 314325"/>
                <a:gd name="connsiteX2250" fmla="*/ 1028118 w 1200150"/>
                <a:gd name="connsiteY2250" fmla="*/ 85655 h 314325"/>
                <a:gd name="connsiteX2251" fmla="*/ 1029640 w 1200150"/>
                <a:gd name="connsiteY2251" fmla="*/ 87173 h 314325"/>
                <a:gd name="connsiteX2252" fmla="*/ 1032686 w 1200150"/>
                <a:gd name="connsiteY2252" fmla="*/ 85655 h 314325"/>
                <a:gd name="connsiteX2253" fmla="*/ 1035731 w 1200150"/>
                <a:gd name="connsiteY2253" fmla="*/ 84138 h 314325"/>
                <a:gd name="connsiteX2254" fmla="*/ 101186 w 1200150"/>
                <a:gd name="connsiteY2254" fmla="*/ 60325 h 314325"/>
                <a:gd name="connsiteX2255" fmla="*/ 102704 w 1200150"/>
                <a:gd name="connsiteY2255" fmla="*/ 60325 h 314325"/>
                <a:gd name="connsiteX2256" fmla="*/ 104223 w 1200150"/>
                <a:gd name="connsiteY2256" fmla="*/ 60325 h 314325"/>
                <a:gd name="connsiteX2257" fmla="*/ 105741 w 1200150"/>
                <a:gd name="connsiteY2257" fmla="*/ 63341 h 314325"/>
                <a:gd name="connsiteX2258" fmla="*/ 105741 w 1200150"/>
                <a:gd name="connsiteY2258" fmla="*/ 67865 h 314325"/>
                <a:gd name="connsiteX2259" fmla="*/ 104223 w 1200150"/>
                <a:gd name="connsiteY2259" fmla="*/ 69374 h 314325"/>
                <a:gd name="connsiteX2260" fmla="*/ 104223 w 1200150"/>
                <a:gd name="connsiteY2260" fmla="*/ 70882 h 314325"/>
                <a:gd name="connsiteX2261" fmla="*/ 102704 w 1200150"/>
                <a:gd name="connsiteY2261" fmla="*/ 73898 h 314325"/>
                <a:gd name="connsiteX2262" fmla="*/ 102704 w 1200150"/>
                <a:gd name="connsiteY2262" fmla="*/ 75406 h 314325"/>
                <a:gd name="connsiteX2263" fmla="*/ 104223 w 1200150"/>
                <a:gd name="connsiteY2263" fmla="*/ 76914 h 314325"/>
                <a:gd name="connsiteX2264" fmla="*/ 110297 w 1200150"/>
                <a:gd name="connsiteY2264" fmla="*/ 78422 h 314325"/>
                <a:gd name="connsiteX2265" fmla="*/ 116371 w 1200150"/>
                <a:gd name="connsiteY2265" fmla="*/ 79930 h 314325"/>
                <a:gd name="connsiteX2266" fmla="*/ 117889 w 1200150"/>
                <a:gd name="connsiteY2266" fmla="*/ 78422 h 314325"/>
                <a:gd name="connsiteX2267" fmla="*/ 120926 w 1200150"/>
                <a:gd name="connsiteY2267" fmla="*/ 79930 h 314325"/>
                <a:gd name="connsiteX2268" fmla="*/ 122444 w 1200150"/>
                <a:gd name="connsiteY2268" fmla="*/ 79930 h 314325"/>
                <a:gd name="connsiteX2269" fmla="*/ 123963 w 1200150"/>
                <a:gd name="connsiteY2269" fmla="*/ 81439 h 314325"/>
                <a:gd name="connsiteX2270" fmla="*/ 125481 w 1200150"/>
                <a:gd name="connsiteY2270" fmla="*/ 84455 h 314325"/>
                <a:gd name="connsiteX2271" fmla="*/ 123963 w 1200150"/>
                <a:gd name="connsiteY2271" fmla="*/ 85963 h 314325"/>
                <a:gd name="connsiteX2272" fmla="*/ 120926 w 1200150"/>
                <a:gd name="connsiteY2272" fmla="*/ 87471 h 314325"/>
                <a:gd name="connsiteX2273" fmla="*/ 119407 w 1200150"/>
                <a:gd name="connsiteY2273" fmla="*/ 87471 h 314325"/>
                <a:gd name="connsiteX2274" fmla="*/ 117889 w 1200150"/>
                <a:gd name="connsiteY2274" fmla="*/ 87471 h 314325"/>
                <a:gd name="connsiteX2275" fmla="*/ 113334 w 1200150"/>
                <a:gd name="connsiteY2275" fmla="*/ 88979 h 314325"/>
                <a:gd name="connsiteX2276" fmla="*/ 111815 w 1200150"/>
                <a:gd name="connsiteY2276" fmla="*/ 88979 h 314325"/>
                <a:gd name="connsiteX2277" fmla="*/ 110297 w 1200150"/>
                <a:gd name="connsiteY2277" fmla="*/ 88979 h 314325"/>
                <a:gd name="connsiteX2278" fmla="*/ 108778 w 1200150"/>
                <a:gd name="connsiteY2278" fmla="*/ 90487 h 314325"/>
                <a:gd name="connsiteX2279" fmla="*/ 107260 w 1200150"/>
                <a:gd name="connsiteY2279" fmla="*/ 90487 h 314325"/>
                <a:gd name="connsiteX2280" fmla="*/ 107260 w 1200150"/>
                <a:gd name="connsiteY2280" fmla="*/ 91995 h 314325"/>
                <a:gd name="connsiteX2281" fmla="*/ 107260 w 1200150"/>
                <a:gd name="connsiteY2281" fmla="*/ 96520 h 314325"/>
                <a:gd name="connsiteX2282" fmla="*/ 105741 w 1200150"/>
                <a:gd name="connsiteY2282" fmla="*/ 99536 h 314325"/>
                <a:gd name="connsiteX2283" fmla="*/ 104223 w 1200150"/>
                <a:gd name="connsiteY2283" fmla="*/ 101044 h 314325"/>
                <a:gd name="connsiteX2284" fmla="*/ 104223 w 1200150"/>
                <a:gd name="connsiteY2284" fmla="*/ 102552 h 314325"/>
                <a:gd name="connsiteX2285" fmla="*/ 102704 w 1200150"/>
                <a:gd name="connsiteY2285" fmla="*/ 104060 h 314325"/>
                <a:gd name="connsiteX2286" fmla="*/ 96630 w 1200150"/>
                <a:gd name="connsiteY2286" fmla="*/ 110093 h 314325"/>
                <a:gd name="connsiteX2287" fmla="*/ 95112 w 1200150"/>
                <a:gd name="connsiteY2287" fmla="*/ 111601 h 314325"/>
                <a:gd name="connsiteX2288" fmla="*/ 90556 w 1200150"/>
                <a:gd name="connsiteY2288" fmla="*/ 113109 h 314325"/>
                <a:gd name="connsiteX2289" fmla="*/ 89038 w 1200150"/>
                <a:gd name="connsiteY2289" fmla="*/ 114617 h 314325"/>
                <a:gd name="connsiteX2290" fmla="*/ 87519 w 1200150"/>
                <a:gd name="connsiteY2290" fmla="*/ 116125 h 314325"/>
                <a:gd name="connsiteX2291" fmla="*/ 86001 w 1200150"/>
                <a:gd name="connsiteY2291" fmla="*/ 117634 h 314325"/>
                <a:gd name="connsiteX2292" fmla="*/ 82964 w 1200150"/>
                <a:gd name="connsiteY2292" fmla="*/ 117634 h 314325"/>
                <a:gd name="connsiteX2293" fmla="*/ 79927 w 1200150"/>
                <a:gd name="connsiteY2293" fmla="*/ 119142 h 314325"/>
                <a:gd name="connsiteX2294" fmla="*/ 76890 w 1200150"/>
                <a:gd name="connsiteY2294" fmla="*/ 120650 h 314325"/>
                <a:gd name="connsiteX2295" fmla="*/ 73853 w 1200150"/>
                <a:gd name="connsiteY2295" fmla="*/ 120650 h 314325"/>
                <a:gd name="connsiteX2296" fmla="*/ 72335 w 1200150"/>
                <a:gd name="connsiteY2296" fmla="*/ 120650 h 314325"/>
                <a:gd name="connsiteX2297" fmla="*/ 70816 w 1200150"/>
                <a:gd name="connsiteY2297" fmla="*/ 119142 h 314325"/>
                <a:gd name="connsiteX2298" fmla="*/ 70816 w 1200150"/>
                <a:gd name="connsiteY2298" fmla="*/ 117634 h 314325"/>
                <a:gd name="connsiteX2299" fmla="*/ 72335 w 1200150"/>
                <a:gd name="connsiteY2299" fmla="*/ 116125 h 314325"/>
                <a:gd name="connsiteX2300" fmla="*/ 73853 w 1200150"/>
                <a:gd name="connsiteY2300" fmla="*/ 114617 h 314325"/>
                <a:gd name="connsiteX2301" fmla="*/ 75372 w 1200150"/>
                <a:gd name="connsiteY2301" fmla="*/ 113109 h 314325"/>
                <a:gd name="connsiteX2302" fmla="*/ 78409 w 1200150"/>
                <a:gd name="connsiteY2302" fmla="*/ 110093 h 314325"/>
                <a:gd name="connsiteX2303" fmla="*/ 79927 w 1200150"/>
                <a:gd name="connsiteY2303" fmla="*/ 107077 h 314325"/>
                <a:gd name="connsiteX2304" fmla="*/ 82964 w 1200150"/>
                <a:gd name="connsiteY2304" fmla="*/ 105569 h 314325"/>
                <a:gd name="connsiteX2305" fmla="*/ 82964 w 1200150"/>
                <a:gd name="connsiteY2305" fmla="*/ 104060 h 314325"/>
                <a:gd name="connsiteX2306" fmla="*/ 84482 w 1200150"/>
                <a:gd name="connsiteY2306" fmla="*/ 102552 h 314325"/>
                <a:gd name="connsiteX2307" fmla="*/ 87519 w 1200150"/>
                <a:gd name="connsiteY2307" fmla="*/ 101044 h 314325"/>
                <a:gd name="connsiteX2308" fmla="*/ 90556 w 1200150"/>
                <a:gd name="connsiteY2308" fmla="*/ 98028 h 314325"/>
                <a:gd name="connsiteX2309" fmla="*/ 90556 w 1200150"/>
                <a:gd name="connsiteY2309" fmla="*/ 96520 h 314325"/>
                <a:gd name="connsiteX2310" fmla="*/ 93593 w 1200150"/>
                <a:gd name="connsiteY2310" fmla="*/ 95012 h 314325"/>
                <a:gd name="connsiteX2311" fmla="*/ 95112 w 1200150"/>
                <a:gd name="connsiteY2311" fmla="*/ 93504 h 314325"/>
                <a:gd name="connsiteX2312" fmla="*/ 95112 w 1200150"/>
                <a:gd name="connsiteY2312" fmla="*/ 91995 h 314325"/>
                <a:gd name="connsiteX2313" fmla="*/ 96630 w 1200150"/>
                <a:gd name="connsiteY2313" fmla="*/ 91995 h 314325"/>
                <a:gd name="connsiteX2314" fmla="*/ 98149 w 1200150"/>
                <a:gd name="connsiteY2314" fmla="*/ 90487 h 314325"/>
                <a:gd name="connsiteX2315" fmla="*/ 98149 w 1200150"/>
                <a:gd name="connsiteY2315" fmla="*/ 88979 h 314325"/>
                <a:gd name="connsiteX2316" fmla="*/ 98149 w 1200150"/>
                <a:gd name="connsiteY2316" fmla="*/ 87471 h 314325"/>
                <a:gd name="connsiteX2317" fmla="*/ 98149 w 1200150"/>
                <a:gd name="connsiteY2317" fmla="*/ 85963 h 314325"/>
                <a:gd name="connsiteX2318" fmla="*/ 98149 w 1200150"/>
                <a:gd name="connsiteY2318" fmla="*/ 84455 h 314325"/>
                <a:gd name="connsiteX2319" fmla="*/ 98149 w 1200150"/>
                <a:gd name="connsiteY2319" fmla="*/ 82947 h 314325"/>
                <a:gd name="connsiteX2320" fmla="*/ 96630 w 1200150"/>
                <a:gd name="connsiteY2320" fmla="*/ 82947 h 314325"/>
                <a:gd name="connsiteX2321" fmla="*/ 95112 w 1200150"/>
                <a:gd name="connsiteY2321" fmla="*/ 82947 h 314325"/>
                <a:gd name="connsiteX2322" fmla="*/ 95112 w 1200150"/>
                <a:gd name="connsiteY2322" fmla="*/ 84455 h 314325"/>
                <a:gd name="connsiteX2323" fmla="*/ 93593 w 1200150"/>
                <a:gd name="connsiteY2323" fmla="*/ 84455 h 314325"/>
                <a:gd name="connsiteX2324" fmla="*/ 92075 w 1200150"/>
                <a:gd name="connsiteY2324" fmla="*/ 84455 h 314325"/>
                <a:gd name="connsiteX2325" fmla="*/ 89038 w 1200150"/>
                <a:gd name="connsiteY2325" fmla="*/ 85963 h 314325"/>
                <a:gd name="connsiteX2326" fmla="*/ 87519 w 1200150"/>
                <a:gd name="connsiteY2326" fmla="*/ 87471 h 314325"/>
                <a:gd name="connsiteX2327" fmla="*/ 86001 w 1200150"/>
                <a:gd name="connsiteY2327" fmla="*/ 88979 h 314325"/>
                <a:gd name="connsiteX2328" fmla="*/ 84482 w 1200150"/>
                <a:gd name="connsiteY2328" fmla="*/ 88979 h 314325"/>
                <a:gd name="connsiteX2329" fmla="*/ 81446 w 1200150"/>
                <a:gd name="connsiteY2329" fmla="*/ 90487 h 314325"/>
                <a:gd name="connsiteX2330" fmla="*/ 79927 w 1200150"/>
                <a:gd name="connsiteY2330" fmla="*/ 90487 h 314325"/>
                <a:gd name="connsiteX2331" fmla="*/ 76890 w 1200150"/>
                <a:gd name="connsiteY2331" fmla="*/ 91995 h 314325"/>
                <a:gd name="connsiteX2332" fmla="*/ 73853 w 1200150"/>
                <a:gd name="connsiteY2332" fmla="*/ 95012 h 314325"/>
                <a:gd name="connsiteX2333" fmla="*/ 70816 w 1200150"/>
                <a:gd name="connsiteY2333" fmla="*/ 98028 h 314325"/>
                <a:gd name="connsiteX2334" fmla="*/ 69298 w 1200150"/>
                <a:gd name="connsiteY2334" fmla="*/ 99536 h 314325"/>
                <a:gd name="connsiteX2335" fmla="*/ 66261 w 1200150"/>
                <a:gd name="connsiteY2335" fmla="*/ 101044 h 314325"/>
                <a:gd name="connsiteX2336" fmla="*/ 64742 w 1200150"/>
                <a:gd name="connsiteY2336" fmla="*/ 101044 h 314325"/>
                <a:gd name="connsiteX2337" fmla="*/ 63224 w 1200150"/>
                <a:gd name="connsiteY2337" fmla="*/ 101044 h 314325"/>
                <a:gd name="connsiteX2338" fmla="*/ 61705 w 1200150"/>
                <a:gd name="connsiteY2338" fmla="*/ 102552 h 314325"/>
                <a:gd name="connsiteX2339" fmla="*/ 60187 w 1200150"/>
                <a:gd name="connsiteY2339" fmla="*/ 102552 h 314325"/>
                <a:gd name="connsiteX2340" fmla="*/ 58668 w 1200150"/>
                <a:gd name="connsiteY2340" fmla="*/ 102552 h 314325"/>
                <a:gd name="connsiteX2341" fmla="*/ 57150 w 1200150"/>
                <a:gd name="connsiteY2341" fmla="*/ 102552 h 314325"/>
                <a:gd name="connsiteX2342" fmla="*/ 57150 w 1200150"/>
                <a:gd name="connsiteY2342" fmla="*/ 101044 h 314325"/>
                <a:gd name="connsiteX2343" fmla="*/ 58668 w 1200150"/>
                <a:gd name="connsiteY2343" fmla="*/ 101044 h 314325"/>
                <a:gd name="connsiteX2344" fmla="*/ 58668 w 1200150"/>
                <a:gd name="connsiteY2344" fmla="*/ 99536 h 314325"/>
                <a:gd name="connsiteX2345" fmla="*/ 57150 w 1200150"/>
                <a:gd name="connsiteY2345" fmla="*/ 98028 h 314325"/>
                <a:gd name="connsiteX2346" fmla="*/ 58668 w 1200150"/>
                <a:gd name="connsiteY2346" fmla="*/ 96520 h 314325"/>
                <a:gd name="connsiteX2347" fmla="*/ 58668 w 1200150"/>
                <a:gd name="connsiteY2347" fmla="*/ 95012 h 314325"/>
                <a:gd name="connsiteX2348" fmla="*/ 60187 w 1200150"/>
                <a:gd name="connsiteY2348" fmla="*/ 93504 h 314325"/>
                <a:gd name="connsiteX2349" fmla="*/ 61705 w 1200150"/>
                <a:gd name="connsiteY2349" fmla="*/ 91995 h 314325"/>
                <a:gd name="connsiteX2350" fmla="*/ 63224 w 1200150"/>
                <a:gd name="connsiteY2350" fmla="*/ 90487 h 314325"/>
                <a:gd name="connsiteX2351" fmla="*/ 66261 w 1200150"/>
                <a:gd name="connsiteY2351" fmla="*/ 88979 h 314325"/>
                <a:gd name="connsiteX2352" fmla="*/ 67779 w 1200150"/>
                <a:gd name="connsiteY2352" fmla="*/ 87471 h 314325"/>
                <a:gd name="connsiteX2353" fmla="*/ 69298 w 1200150"/>
                <a:gd name="connsiteY2353" fmla="*/ 87471 h 314325"/>
                <a:gd name="connsiteX2354" fmla="*/ 70816 w 1200150"/>
                <a:gd name="connsiteY2354" fmla="*/ 87471 h 314325"/>
                <a:gd name="connsiteX2355" fmla="*/ 72335 w 1200150"/>
                <a:gd name="connsiteY2355" fmla="*/ 85963 h 314325"/>
                <a:gd name="connsiteX2356" fmla="*/ 75372 w 1200150"/>
                <a:gd name="connsiteY2356" fmla="*/ 82947 h 314325"/>
                <a:gd name="connsiteX2357" fmla="*/ 76890 w 1200150"/>
                <a:gd name="connsiteY2357" fmla="*/ 82947 h 314325"/>
                <a:gd name="connsiteX2358" fmla="*/ 78409 w 1200150"/>
                <a:gd name="connsiteY2358" fmla="*/ 81439 h 314325"/>
                <a:gd name="connsiteX2359" fmla="*/ 81446 w 1200150"/>
                <a:gd name="connsiteY2359" fmla="*/ 79930 h 314325"/>
                <a:gd name="connsiteX2360" fmla="*/ 82964 w 1200150"/>
                <a:gd name="connsiteY2360" fmla="*/ 78422 h 314325"/>
                <a:gd name="connsiteX2361" fmla="*/ 86001 w 1200150"/>
                <a:gd name="connsiteY2361" fmla="*/ 76914 h 314325"/>
                <a:gd name="connsiteX2362" fmla="*/ 87519 w 1200150"/>
                <a:gd name="connsiteY2362" fmla="*/ 75406 h 314325"/>
                <a:gd name="connsiteX2363" fmla="*/ 87519 w 1200150"/>
                <a:gd name="connsiteY2363" fmla="*/ 73898 h 314325"/>
                <a:gd name="connsiteX2364" fmla="*/ 90556 w 1200150"/>
                <a:gd name="connsiteY2364" fmla="*/ 72390 h 314325"/>
                <a:gd name="connsiteX2365" fmla="*/ 92075 w 1200150"/>
                <a:gd name="connsiteY2365" fmla="*/ 70882 h 314325"/>
                <a:gd name="connsiteX2366" fmla="*/ 93593 w 1200150"/>
                <a:gd name="connsiteY2366" fmla="*/ 69374 h 314325"/>
                <a:gd name="connsiteX2367" fmla="*/ 95112 w 1200150"/>
                <a:gd name="connsiteY2367" fmla="*/ 67865 h 314325"/>
                <a:gd name="connsiteX2368" fmla="*/ 96630 w 1200150"/>
                <a:gd name="connsiteY2368" fmla="*/ 66357 h 314325"/>
                <a:gd name="connsiteX2369" fmla="*/ 98149 w 1200150"/>
                <a:gd name="connsiteY2369" fmla="*/ 64849 h 314325"/>
                <a:gd name="connsiteX2370" fmla="*/ 98149 w 1200150"/>
                <a:gd name="connsiteY2370" fmla="*/ 63341 h 314325"/>
                <a:gd name="connsiteX2371" fmla="*/ 98149 w 1200150"/>
                <a:gd name="connsiteY2371" fmla="*/ 61833 h 314325"/>
                <a:gd name="connsiteX2372" fmla="*/ 99667 w 1200150"/>
                <a:gd name="connsiteY2372" fmla="*/ 61833 h 314325"/>
                <a:gd name="connsiteX2373" fmla="*/ 101186 w 1200150"/>
                <a:gd name="connsiteY2373" fmla="*/ 60325 h 314325"/>
                <a:gd name="connsiteX2374" fmla="*/ 103188 w 1200150"/>
                <a:gd name="connsiteY2374" fmla="*/ 53975 h 314325"/>
                <a:gd name="connsiteX2375" fmla="*/ 104643 w 1200150"/>
                <a:gd name="connsiteY2375" fmla="*/ 53975 h 314325"/>
                <a:gd name="connsiteX2376" fmla="*/ 106098 w 1200150"/>
                <a:gd name="connsiteY2376" fmla="*/ 53975 h 314325"/>
                <a:gd name="connsiteX2377" fmla="*/ 109009 w 1200150"/>
                <a:gd name="connsiteY2377" fmla="*/ 53975 h 314325"/>
                <a:gd name="connsiteX2378" fmla="*/ 111919 w 1200150"/>
                <a:gd name="connsiteY2378" fmla="*/ 53975 h 314325"/>
                <a:gd name="connsiteX2379" fmla="*/ 113374 w 1200150"/>
                <a:gd name="connsiteY2379" fmla="*/ 53975 h 314325"/>
                <a:gd name="connsiteX2380" fmla="*/ 119195 w 1200150"/>
                <a:gd name="connsiteY2380" fmla="*/ 53975 h 314325"/>
                <a:gd name="connsiteX2381" fmla="*/ 123561 w 1200150"/>
                <a:gd name="connsiteY2381" fmla="*/ 55418 h 314325"/>
                <a:gd name="connsiteX2382" fmla="*/ 125016 w 1200150"/>
                <a:gd name="connsiteY2382" fmla="*/ 55418 h 314325"/>
                <a:gd name="connsiteX2383" fmla="*/ 126471 w 1200150"/>
                <a:gd name="connsiteY2383" fmla="*/ 55418 h 314325"/>
                <a:gd name="connsiteX2384" fmla="*/ 130837 w 1200150"/>
                <a:gd name="connsiteY2384" fmla="*/ 55418 h 314325"/>
                <a:gd name="connsiteX2385" fmla="*/ 133747 w 1200150"/>
                <a:gd name="connsiteY2385" fmla="*/ 56861 h 314325"/>
                <a:gd name="connsiteX2386" fmla="*/ 136658 w 1200150"/>
                <a:gd name="connsiteY2386" fmla="*/ 59748 h 314325"/>
                <a:gd name="connsiteX2387" fmla="*/ 138113 w 1200150"/>
                <a:gd name="connsiteY2387" fmla="*/ 62634 h 314325"/>
                <a:gd name="connsiteX2388" fmla="*/ 138113 w 1200150"/>
                <a:gd name="connsiteY2388" fmla="*/ 65520 h 314325"/>
                <a:gd name="connsiteX2389" fmla="*/ 136658 w 1200150"/>
                <a:gd name="connsiteY2389" fmla="*/ 66964 h 314325"/>
                <a:gd name="connsiteX2390" fmla="*/ 133747 w 1200150"/>
                <a:gd name="connsiteY2390" fmla="*/ 68407 h 314325"/>
                <a:gd name="connsiteX2391" fmla="*/ 132292 w 1200150"/>
                <a:gd name="connsiteY2391" fmla="*/ 69850 h 314325"/>
                <a:gd name="connsiteX2392" fmla="*/ 130837 w 1200150"/>
                <a:gd name="connsiteY2392" fmla="*/ 69850 h 314325"/>
                <a:gd name="connsiteX2393" fmla="*/ 129382 w 1200150"/>
                <a:gd name="connsiteY2393" fmla="*/ 68407 h 314325"/>
                <a:gd name="connsiteX2394" fmla="*/ 127926 w 1200150"/>
                <a:gd name="connsiteY2394" fmla="*/ 65520 h 314325"/>
                <a:gd name="connsiteX2395" fmla="*/ 126471 w 1200150"/>
                <a:gd name="connsiteY2395" fmla="*/ 64077 h 314325"/>
                <a:gd name="connsiteX2396" fmla="*/ 126471 w 1200150"/>
                <a:gd name="connsiteY2396" fmla="*/ 62634 h 314325"/>
                <a:gd name="connsiteX2397" fmla="*/ 126471 w 1200150"/>
                <a:gd name="connsiteY2397" fmla="*/ 61191 h 314325"/>
                <a:gd name="connsiteX2398" fmla="*/ 125016 w 1200150"/>
                <a:gd name="connsiteY2398" fmla="*/ 59748 h 314325"/>
                <a:gd name="connsiteX2399" fmla="*/ 123561 w 1200150"/>
                <a:gd name="connsiteY2399" fmla="*/ 58304 h 314325"/>
                <a:gd name="connsiteX2400" fmla="*/ 122106 w 1200150"/>
                <a:gd name="connsiteY2400" fmla="*/ 58304 h 314325"/>
                <a:gd name="connsiteX2401" fmla="*/ 120650 w 1200150"/>
                <a:gd name="connsiteY2401" fmla="*/ 58304 h 314325"/>
                <a:gd name="connsiteX2402" fmla="*/ 119195 w 1200150"/>
                <a:gd name="connsiteY2402" fmla="*/ 58304 h 314325"/>
                <a:gd name="connsiteX2403" fmla="*/ 117740 w 1200150"/>
                <a:gd name="connsiteY2403" fmla="*/ 58304 h 314325"/>
                <a:gd name="connsiteX2404" fmla="*/ 116285 w 1200150"/>
                <a:gd name="connsiteY2404" fmla="*/ 58304 h 314325"/>
                <a:gd name="connsiteX2405" fmla="*/ 114830 w 1200150"/>
                <a:gd name="connsiteY2405" fmla="*/ 58304 h 314325"/>
                <a:gd name="connsiteX2406" fmla="*/ 113374 w 1200150"/>
                <a:gd name="connsiteY2406" fmla="*/ 58304 h 314325"/>
                <a:gd name="connsiteX2407" fmla="*/ 113374 w 1200150"/>
                <a:gd name="connsiteY2407" fmla="*/ 59748 h 314325"/>
                <a:gd name="connsiteX2408" fmla="*/ 111919 w 1200150"/>
                <a:gd name="connsiteY2408" fmla="*/ 59748 h 314325"/>
                <a:gd name="connsiteX2409" fmla="*/ 110464 w 1200150"/>
                <a:gd name="connsiteY2409" fmla="*/ 59748 h 314325"/>
                <a:gd name="connsiteX2410" fmla="*/ 110464 w 1200150"/>
                <a:gd name="connsiteY2410" fmla="*/ 58304 h 314325"/>
                <a:gd name="connsiteX2411" fmla="*/ 111919 w 1200150"/>
                <a:gd name="connsiteY2411" fmla="*/ 58304 h 314325"/>
                <a:gd name="connsiteX2412" fmla="*/ 111919 w 1200150"/>
                <a:gd name="connsiteY2412" fmla="*/ 56861 h 314325"/>
                <a:gd name="connsiteX2413" fmla="*/ 110464 w 1200150"/>
                <a:gd name="connsiteY2413" fmla="*/ 56861 h 314325"/>
                <a:gd name="connsiteX2414" fmla="*/ 110464 w 1200150"/>
                <a:gd name="connsiteY2414" fmla="*/ 55418 h 314325"/>
                <a:gd name="connsiteX2415" fmla="*/ 109009 w 1200150"/>
                <a:gd name="connsiteY2415" fmla="*/ 55418 h 314325"/>
                <a:gd name="connsiteX2416" fmla="*/ 107553 w 1200150"/>
                <a:gd name="connsiteY2416" fmla="*/ 55418 h 314325"/>
                <a:gd name="connsiteX2417" fmla="*/ 106098 w 1200150"/>
                <a:gd name="connsiteY2417" fmla="*/ 55418 h 314325"/>
                <a:gd name="connsiteX2418" fmla="*/ 103188 w 1200150"/>
                <a:gd name="connsiteY2418" fmla="*/ 55418 h 314325"/>
                <a:gd name="connsiteX2419" fmla="*/ 103188 w 1200150"/>
                <a:gd name="connsiteY2419" fmla="*/ 53975 h 314325"/>
                <a:gd name="connsiteX2420" fmla="*/ 1103099 w 1200150"/>
                <a:gd name="connsiteY2420" fmla="*/ 51752 h 314325"/>
                <a:gd name="connsiteX2421" fmla="*/ 1104616 w 1200150"/>
                <a:gd name="connsiteY2421" fmla="*/ 51752 h 314325"/>
                <a:gd name="connsiteX2422" fmla="*/ 1107649 w 1200150"/>
                <a:gd name="connsiteY2422" fmla="*/ 53260 h 314325"/>
                <a:gd name="connsiteX2423" fmla="*/ 1107649 w 1200150"/>
                <a:gd name="connsiteY2423" fmla="*/ 57785 h 314325"/>
                <a:gd name="connsiteX2424" fmla="*/ 1107649 w 1200150"/>
                <a:gd name="connsiteY2424" fmla="*/ 59293 h 314325"/>
                <a:gd name="connsiteX2425" fmla="*/ 1110681 w 1200150"/>
                <a:gd name="connsiteY2425" fmla="*/ 62309 h 314325"/>
                <a:gd name="connsiteX2426" fmla="*/ 1113714 w 1200150"/>
                <a:gd name="connsiteY2426" fmla="*/ 65325 h 314325"/>
                <a:gd name="connsiteX2427" fmla="*/ 1115231 w 1200150"/>
                <a:gd name="connsiteY2427" fmla="*/ 66834 h 314325"/>
                <a:gd name="connsiteX2428" fmla="*/ 1119780 w 1200150"/>
                <a:gd name="connsiteY2428" fmla="*/ 68342 h 314325"/>
                <a:gd name="connsiteX2429" fmla="*/ 1124329 w 1200150"/>
                <a:gd name="connsiteY2429" fmla="*/ 71358 h 314325"/>
                <a:gd name="connsiteX2430" fmla="*/ 1128878 w 1200150"/>
                <a:gd name="connsiteY2430" fmla="*/ 75882 h 314325"/>
                <a:gd name="connsiteX2431" fmla="*/ 1130395 w 1200150"/>
                <a:gd name="connsiteY2431" fmla="*/ 78899 h 314325"/>
                <a:gd name="connsiteX2432" fmla="*/ 1130395 w 1200150"/>
                <a:gd name="connsiteY2432" fmla="*/ 81915 h 314325"/>
                <a:gd name="connsiteX2433" fmla="*/ 1128878 w 1200150"/>
                <a:gd name="connsiteY2433" fmla="*/ 83423 h 314325"/>
                <a:gd name="connsiteX2434" fmla="*/ 1127362 w 1200150"/>
                <a:gd name="connsiteY2434" fmla="*/ 84931 h 314325"/>
                <a:gd name="connsiteX2435" fmla="*/ 1124329 w 1200150"/>
                <a:gd name="connsiteY2435" fmla="*/ 84931 h 314325"/>
                <a:gd name="connsiteX2436" fmla="*/ 1121296 w 1200150"/>
                <a:gd name="connsiteY2436" fmla="*/ 84931 h 314325"/>
                <a:gd name="connsiteX2437" fmla="*/ 1121296 w 1200150"/>
                <a:gd name="connsiteY2437" fmla="*/ 87947 h 314325"/>
                <a:gd name="connsiteX2438" fmla="*/ 1122813 w 1200150"/>
                <a:gd name="connsiteY2438" fmla="*/ 92472 h 314325"/>
                <a:gd name="connsiteX2439" fmla="*/ 1127362 w 1200150"/>
                <a:gd name="connsiteY2439" fmla="*/ 96996 h 314325"/>
                <a:gd name="connsiteX2440" fmla="*/ 1136461 w 1200150"/>
                <a:gd name="connsiteY2440" fmla="*/ 104537 h 314325"/>
                <a:gd name="connsiteX2441" fmla="*/ 1137977 w 1200150"/>
                <a:gd name="connsiteY2441" fmla="*/ 107553 h 314325"/>
                <a:gd name="connsiteX2442" fmla="*/ 1142526 w 1200150"/>
                <a:gd name="connsiteY2442" fmla="*/ 112077 h 314325"/>
                <a:gd name="connsiteX2443" fmla="*/ 1145559 w 1200150"/>
                <a:gd name="connsiteY2443" fmla="*/ 115094 h 314325"/>
                <a:gd name="connsiteX2444" fmla="*/ 1148592 w 1200150"/>
                <a:gd name="connsiteY2444" fmla="*/ 118110 h 314325"/>
                <a:gd name="connsiteX2445" fmla="*/ 1151625 w 1200150"/>
                <a:gd name="connsiteY2445" fmla="*/ 121126 h 314325"/>
                <a:gd name="connsiteX2446" fmla="*/ 1153141 w 1200150"/>
                <a:gd name="connsiteY2446" fmla="*/ 125650 h 314325"/>
                <a:gd name="connsiteX2447" fmla="*/ 1150108 w 1200150"/>
                <a:gd name="connsiteY2447" fmla="*/ 127159 h 314325"/>
                <a:gd name="connsiteX2448" fmla="*/ 1147076 w 1200150"/>
                <a:gd name="connsiteY2448" fmla="*/ 128667 h 314325"/>
                <a:gd name="connsiteX2449" fmla="*/ 1145559 w 1200150"/>
                <a:gd name="connsiteY2449" fmla="*/ 130175 h 314325"/>
                <a:gd name="connsiteX2450" fmla="*/ 1144043 w 1200150"/>
                <a:gd name="connsiteY2450" fmla="*/ 128667 h 314325"/>
                <a:gd name="connsiteX2451" fmla="*/ 1142526 w 1200150"/>
                <a:gd name="connsiteY2451" fmla="*/ 125650 h 314325"/>
                <a:gd name="connsiteX2452" fmla="*/ 1139493 w 1200150"/>
                <a:gd name="connsiteY2452" fmla="*/ 124142 h 314325"/>
                <a:gd name="connsiteX2453" fmla="*/ 1136461 w 1200150"/>
                <a:gd name="connsiteY2453" fmla="*/ 121126 h 314325"/>
                <a:gd name="connsiteX2454" fmla="*/ 1133428 w 1200150"/>
                <a:gd name="connsiteY2454" fmla="*/ 118110 h 314325"/>
                <a:gd name="connsiteX2455" fmla="*/ 1133428 w 1200150"/>
                <a:gd name="connsiteY2455" fmla="*/ 115094 h 314325"/>
                <a:gd name="connsiteX2456" fmla="*/ 1128878 w 1200150"/>
                <a:gd name="connsiteY2456" fmla="*/ 109061 h 314325"/>
                <a:gd name="connsiteX2457" fmla="*/ 1122813 w 1200150"/>
                <a:gd name="connsiteY2457" fmla="*/ 104537 h 314325"/>
                <a:gd name="connsiteX2458" fmla="*/ 1116747 w 1200150"/>
                <a:gd name="connsiteY2458" fmla="*/ 95488 h 314325"/>
                <a:gd name="connsiteX2459" fmla="*/ 1112198 w 1200150"/>
                <a:gd name="connsiteY2459" fmla="*/ 89455 h 314325"/>
                <a:gd name="connsiteX2460" fmla="*/ 1109165 w 1200150"/>
                <a:gd name="connsiteY2460" fmla="*/ 86439 h 314325"/>
                <a:gd name="connsiteX2461" fmla="*/ 1110681 w 1200150"/>
                <a:gd name="connsiteY2461" fmla="*/ 84931 h 314325"/>
                <a:gd name="connsiteX2462" fmla="*/ 1115231 w 1200150"/>
                <a:gd name="connsiteY2462" fmla="*/ 83423 h 314325"/>
                <a:gd name="connsiteX2463" fmla="*/ 1115231 w 1200150"/>
                <a:gd name="connsiteY2463" fmla="*/ 78899 h 314325"/>
                <a:gd name="connsiteX2464" fmla="*/ 1110681 w 1200150"/>
                <a:gd name="connsiteY2464" fmla="*/ 72866 h 314325"/>
                <a:gd name="connsiteX2465" fmla="*/ 1106132 w 1200150"/>
                <a:gd name="connsiteY2465" fmla="*/ 69850 h 314325"/>
                <a:gd name="connsiteX2466" fmla="*/ 1103099 w 1200150"/>
                <a:gd name="connsiteY2466" fmla="*/ 66834 h 314325"/>
                <a:gd name="connsiteX2467" fmla="*/ 1101583 w 1200150"/>
                <a:gd name="connsiteY2467" fmla="*/ 69850 h 314325"/>
                <a:gd name="connsiteX2468" fmla="*/ 1101583 w 1200150"/>
                <a:gd name="connsiteY2468" fmla="*/ 71358 h 314325"/>
                <a:gd name="connsiteX2469" fmla="*/ 1100067 w 1200150"/>
                <a:gd name="connsiteY2469" fmla="*/ 72866 h 314325"/>
                <a:gd name="connsiteX2470" fmla="*/ 1098550 w 1200150"/>
                <a:gd name="connsiteY2470" fmla="*/ 72866 h 314325"/>
                <a:gd name="connsiteX2471" fmla="*/ 1098550 w 1200150"/>
                <a:gd name="connsiteY2471" fmla="*/ 68342 h 314325"/>
                <a:gd name="connsiteX2472" fmla="*/ 1100067 w 1200150"/>
                <a:gd name="connsiteY2472" fmla="*/ 62309 h 314325"/>
                <a:gd name="connsiteX2473" fmla="*/ 1100067 w 1200150"/>
                <a:gd name="connsiteY2473" fmla="*/ 59293 h 314325"/>
                <a:gd name="connsiteX2474" fmla="*/ 1101583 w 1200150"/>
                <a:gd name="connsiteY2474" fmla="*/ 53260 h 314325"/>
                <a:gd name="connsiteX2475" fmla="*/ 1103099 w 1200150"/>
                <a:gd name="connsiteY2475" fmla="*/ 51752 h 314325"/>
                <a:gd name="connsiteX2476" fmla="*/ 1157690 w 1200150"/>
                <a:gd name="connsiteY2476" fmla="*/ 42704 h 314325"/>
                <a:gd name="connsiteX2477" fmla="*/ 1159207 w 1200150"/>
                <a:gd name="connsiteY2477" fmla="*/ 42704 h 314325"/>
                <a:gd name="connsiteX2478" fmla="*/ 1160723 w 1200150"/>
                <a:gd name="connsiteY2478" fmla="*/ 45720 h 314325"/>
                <a:gd name="connsiteX2479" fmla="*/ 1160723 w 1200150"/>
                <a:gd name="connsiteY2479" fmla="*/ 48736 h 314325"/>
                <a:gd name="connsiteX2480" fmla="*/ 1159207 w 1200150"/>
                <a:gd name="connsiteY2480" fmla="*/ 54769 h 314325"/>
                <a:gd name="connsiteX2481" fmla="*/ 1159207 w 1200150"/>
                <a:gd name="connsiteY2481" fmla="*/ 57785 h 314325"/>
                <a:gd name="connsiteX2482" fmla="*/ 1159207 w 1200150"/>
                <a:gd name="connsiteY2482" fmla="*/ 62309 h 314325"/>
                <a:gd name="connsiteX2483" fmla="*/ 1159207 w 1200150"/>
                <a:gd name="connsiteY2483" fmla="*/ 69850 h 314325"/>
                <a:gd name="connsiteX2484" fmla="*/ 1159207 w 1200150"/>
                <a:gd name="connsiteY2484" fmla="*/ 74374 h 314325"/>
                <a:gd name="connsiteX2485" fmla="*/ 1159207 w 1200150"/>
                <a:gd name="connsiteY2485" fmla="*/ 78899 h 314325"/>
                <a:gd name="connsiteX2486" fmla="*/ 1159207 w 1200150"/>
                <a:gd name="connsiteY2486" fmla="*/ 81915 h 314325"/>
                <a:gd name="connsiteX2487" fmla="*/ 1159207 w 1200150"/>
                <a:gd name="connsiteY2487" fmla="*/ 84931 h 314325"/>
                <a:gd name="connsiteX2488" fmla="*/ 1160723 w 1200150"/>
                <a:gd name="connsiteY2488" fmla="*/ 90964 h 314325"/>
                <a:gd name="connsiteX2489" fmla="*/ 1160723 w 1200150"/>
                <a:gd name="connsiteY2489" fmla="*/ 96996 h 314325"/>
                <a:gd name="connsiteX2490" fmla="*/ 1162240 w 1200150"/>
                <a:gd name="connsiteY2490" fmla="*/ 104537 h 314325"/>
                <a:gd name="connsiteX2491" fmla="*/ 1160723 w 1200150"/>
                <a:gd name="connsiteY2491" fmla="*/ 107553 h 314325"/>
                <a:gd name="connsiteX2492" fmla="*/ 1159207 w 1200150"/>
                <a:gd name="connsiteY2492" fmla="*/ 109061 h 314325"/>
                <a:gd name="connsiteX2493" fmla="*/ 1157690 w 1200150"/>
                <a:gd name="connsiteY2493" fmla="*/ 106045 h 314325"/>
                <a:gd name="connsiteX2494" fmla="*/ 1156174 w 1200150"/>
                <a:gd name="connsiteY2494" fmla="*/ 104537 h 314325"/>
                <a:gd name="connsiteX2495" fmla="*/ 1156174 w 1200150"/>
                <a:gd name="connsiteY2495" fmla="*/ 103029 h 314325"/>
                <a:gd name="connsiteX2496" fmla="*/ 1154658 w 1200150"/>
                <a:gd name="connsiteY2496" fmla="*/ 98504 h 314325"/>
                <a:gd name="connsiteX2497" fmla="*/ 1154658 w 1200150"/>
                <a:gd name="connsiteY2497" fmla="*/ 95488 h 314325"/>
                <a:gd name="connsiteX2498" fmla="*/ 1154658 w 1200150"/>
                <a:gd name="connsiteY2498" fmla="*/ 92472 h 314325"/>
                <a:gd name="connsiteX2499" fmla="*/ 1156174 w 1200150"/>
                <a:gd name="connsiteY2499" fmla="*/ 89455 h 314325"/>
                <a:gd name="connsiteX2500" fmla="*/ 1154658 w 1200150"/>
                <a:gd name="connsiteY2500" fmla="*/ 86439 h 314325"/>
                <a:gd name="connsiteX2501" fmla="*/ 1154658 w 1200150"/>
                <a:gd name="connsiteY2501" fmla="*/ 83423 h 314325"/>
                <a:gd name="connsiteX2502" fmla="*/ 1154658 w 1200150"/>
                <a:gd name="connsiteY2502" fmla="*/ 80407 h 314325"/>
                <a:gd name="connsiteX2503" fmla="*/ 1153141 w 1200150"/>
                <a:gd name="connsiteY2503" fmla="*/ 78899 h 314325"/>
                <a:gd name="connsiteX2504" fmla="*/ 1151625 w 1200150"/>
                <a:gd name="connsiteY2504" fmla="*/ 78899 h 314325"/>
                <a:gd name="connsiteX2505" fmla="*/ 1150108 w 1200150"/>
                <a:gd name="connsiteY2505" fmla="*/ 78899 h 314325"/>
                <a:gd name="connsiteX2506" fmla="*/ 1148592 w 1200150"/>
                <a:gd name="connsiteY2506" fmla="*/ 77390 h 314325"/>
                <a:gd name="connsiteX2507" fmla="*/ 1148592 w 1200150"/>
                <a:gd name="connsiteY2507" fmla="*/ 72866 h 314325"/>
                <a:gd name="connsiteX2508" fmla="*/ 1150108 w 1200150"/>
                <a:gd name="connsiteY2508" fmla="*/ 69850 h 314325"/>
                <a:gd name="connsiteX2509" fmla="*/ 1150108 w 1200150"/>
                <a:gd name="connsiteY2509" fmla="*/ 66834 h 314325"/>
                <a:gd name="connsiteX2510" fmla="*/ 1150108 w 1200150"/>
                <a:gd name="connsiteY2510" fmla="*/ 62309 h 314325"/>
                <a:gd name="connsiteX2511" fmla="*/ 1151625 w 1200150"/>
                <a:gd name="connsiteY2511" fmla="*/ 60801 h 314325"/>
                <a:gd name="connsiteX2512" fmla="*/ 1153141 w 1200150"/>
                <a:gd name="connsiteY2512" fmla="*/ 57785 h 314325"/>
                <a:gd name="connsiteX2513" fmla="*/ 1154658 w 1200150"/>
                <a:gd name="connsiteY2513" fmla="*/ 56277 h 314325"/>
                <a:gd name="connsiteX2514" fmla="*/ 1154658 w 1200150"/>
                <a:gd name="connsiteY2514" fmla="*/ 53260 h 314325"/>
                <a:gd name="connsiteX2515" fmla="*/ 1156174 w 1200150"/>
                <a:gd name="connsiteY2515" fmla="*/ 50244 h 314325"/>
                <a:gd name="connsiteX2516" fmla="*/ 1156174 w 1200150"/>
                <a:gd name="connsiteY2516" fmla="*/ 47228 h 314325"/>
                <a:gd name="connsiteX2517" fmla="*/ 1156174 w 1200150"/>
                <a:gd name="connsiteY2517" fmla="*/ 44212 h 314325"/>
                <a:gd name="connsiteX2518" fmla="*/ 1157690 w 1200150"/>
                <a:gd name="connsiteY2518" fmla="*/ 42704 h 314325"/>
                <a:gd name="connsiteX2519" fmla="*/ 1172855 w 1200150"/>
                <a:gd name="connsiteY2519" fmla="*/ 30639 h 314325"/>
                <a:gd name="connsiteX2520" fmla="*/ 1174371 w 1200150"/>
                <a:gd name="connsiteY2520" fmla="*/ 30639 h 314325"/>
                <a:gd name="connsiteX2521" fmla="*/ 1177404 w 1200150"/>
                <a:gd name="connsiteY2521" fmla="*/ 33655 h 314325"/>
                <a:gd name="connsiteX2522" fmla="*/ 1178920 w 1200150"/>
                <a:gd name="connsiteY2522" fmla="*/ 36671 h 314325"/>
                <a:gd name="connsiteX2523" fmla="*/ 1180437 w 1200150"/>
                <a:gd name="connsiteY2523" fmla="*/ 38179 h 314325"/>
                <a:gd name="connsiteX2524" fmla="*/ 1183470 w 1200150"/>
                <a:gd name="connsiteY2524" fmla="*/ 41195 h 314325"/>
                <a:gd name="connsiteX2525" fmla="*/ 1186502 w 1200150"/>
                <a:gd name="connsiteY2525" fmla="*/ 41195 h 314325"/>
                <a:gd name="connsiteX2526" fmla="*/ 1191052 w 1200150"/>
                <a:gd name="connsiteY2526" fmla="*/ 45720 h 314325"/>
                <a:gd name="connsiteX2527" fmla="*/ 1195601 w 1200150"/>
                <a:gd name="connsiteY2527" fmla="*/ 48736 h 314325"/>
                <a:gd name="connsiteX2528" fmla="*/ 1197117 w 1200150"/>
                <a:gd name="connsiteY2528" fmla="*/ 53260 h 314325"/>
                <a:gd name="connsiteX2529" fmla="*/ 1200150 w 1200150"/>
                <a:gd name="connsiteY2529" fmla="*/ 56277 h 314325"/>
                <a:gd name="connsiteX2530" fmla="*/ 1200150 w 1200150"/>
                <a:gd name="connsiteY2530" fmla="*/ 62309 h 314325"/>
                <a:gd name="connsiteX2531" fmla="*/ 1198634 w 1200150"/>
                <a:gd name="connsiteY2531" fmla="*/ 66834 h 314325"/>
                <a:gd name="connsiteX2532" fmla="*/ 1197117 w 1200150"/>
                <a:gd name="connsiteY2532" fmla="*/ 69850 h 314325"/>
                <a:gd name="connsiteX2533" fmla="*/ 1194084 w 1200150"/>
                <a:gd name="connsiteY2533" fmla="*/ 74374 h 314325"/>
                <a:gd name="connsiteX2534" fmla="*/ 1189535 w 1200150"/>
                <a:gd name="connsiteY2534" fmla="*/ 78899 h 314325"/>
                <a:gd name="connsiteX2535" fmla="*/ 1186502 w 1200150"/>
                <a:gd name="connsiteY2535" fmla="*/ 81915 h 314325"/>
                <a:gd name="connsiteX2536" fmla="*/ 1181953 w 1200150"/>
                <a:gd name="connsiteY2536" fmla="*/ 83423 h 314325"/>
                <a:gd name="connsiteX2537" fmla="*/ 1178920 w 1200150"/>
                <a:gd name="connsiteY2537" fmla="*/ 81915 h 314325"/>
                <a:gd name="connsiteX2538" fmla="*/ 1175887 w 1200150"/>
                <a:gd name="connsiteY2538" fmla="*/ 80407 h 314325"/>
                <a:gd name="connsiteX2539" fmla="*/ 1174371 w 1200150"/>
                <a:gd name="connsiteY2539" fmla="*/ 78899 h 314325"/>
                <a:gd name="connsiteX2540" fmla="*/ 1171338 w 1200150"/>
                <a:gd name="connsiteY2540" fmla="*/ 74374 h 314325"/>
                <a:gd name="connsiteX2541" fmla="*/ 1169822 w 1200150"/>
                <a:gd name="connsiteY2541" fmla="*/ 69850 h 314325"/>
                <a:gd name="connsiteX2542" fmla="*/ 1169822 w 1200150"/>
                <a:gd name="connsiteY2542" fmla="*/ 66834 h 314325"/>
                <a:gd name="connsiteX2543" fmla="*/ 1168305 w 1200150"/>
                <a:gd name="connsiteY2543" fmla="*/ 65325 h 314325"/>
                <a:gd name="connsiteX2544" fmla="*/ 1166789 w 1200150"/>
                <a:gd name="connsiteY2544" fmla="*/ 65325 h 314325"/>
                <a:gd name="connsiteX2545" fmla="*/ 1166789 w 1200150"/>
                <a:gd name="connsiteY2545" fmla="*/ 63817 h 314325"/>
                <a:gd name="connsiteX2546" fmla="*/ 1165273 w 1200150"/>
                <a:gd name="connsiteY2546" fmla="*/ 59293 h 314325"/>
                <a:gd name="connsiteX2547" fmla="*/ 1165273 w 1200150"/>
                <a:gd name="connsiteY2547" fmla="*/ 57785 h 314325"/>
                <a:gd name="connsiteX2548" fmla="*/ 1166789 w 1200150"/>
                <a:gd name="connsiteY2548" fmla="*/ 56277 h 314325"/>
                <a:gd name="connsiteX2549" fmla="*/ 1169822 w 1200150"/>
                <a:gd name="connsiteY2549" fmla="*/ 59293 h 314325"/>
                <a:gd name="connsiteX2550" fmla="*/ 1171338 w 1200150"/>
                <a:gd name="connsiteY2550" fmla="*/ 62309 h 314325"/>
                <a:gd name="connsiteX2551" fmla="*/ 1174371 w 1200150"/>
                <a:gd name="connsiteY2551" fmla="*/ 65325 h 314325"/>
                <a:gd name="connsiteX2552" fmla="*/ 1178920 w 1200150"/>
                <a:gd name="connsiteY2552" fmla="*/ 68342 h 314325"/>
                <a:gd name="connsiteX2553" fmla="*/ 1180437 w 1200150"/>
                <a:gd name="connsiteY2553" fmla="*/ 68342 h 314325"/>
                <a:gd name="connsiteX2554" fmla="*/ 1181953 w 1200150"/>
                <a:gd name="connsiteY2554" fmla="*/ 65325 h 314325"/>
                <a:gd name="connsiteX2555" fmla="*/ 1184986 w 1200150"/>
                <a:gd name="connsiteY2555" fmla="*/ 62309 h 314325"/>
                <a:gd name="connsiteX2556" fmla="*/ 1188019 w 1200150"/>
                <a:gd name="connsiteY2556" fmla="*/ 59293 h 314325"/>
                <a:gd name="connsiteX2557" fmla="*/ 1186502 w 1200150"/>
                <a:gd name="connsiteY2557" fmla="*/ 54769 h 314325"/>
                <a:gd name="connsiteX2558" fmla="*/ 1184986 w 1200150"/>
                <a:gd name="connsiteY2558" fmla="*/ 53260 h 314325"/>
                <a:gd name="connsiteX2559" fmla="*/ 1183470 w 1200150"/>
                <a:gd name="connsiteY2559" fmla="*/ 50244 h 314325"/>
                <a:gd name="connsiteX2560" fmla="*/ 1181953 w 1200150"/>
                <a:gd name="connsiteY2560" fmla="*/ 45720 h 314325"/>
                <a:gd name="connsiteX2561" fmla="*/ 1180437 w 1200150"/>
                <a:gd name="connsiteY2561" fmla="*/ 44212 h 314325"/>
                <a:gd name="connsiteX2562" fmla="*/ 1178920 w 1200150"/>
                <a:gd name="connsiteY2562" fmla="*/ 39687 h 314325"/>
                <a:gd name="connsiteX2563" fmla="*/ 1175887 w 1200150"/>
                <a:gd name="connsiteY2563" fmla="*/ 35163 h 314325"/>
                <a:gd name="connsiteX2564" fmla="*/ 1172855 w 1200150"/>
                <a:gd name="connsiteY2564" fmla="*/ 32147 h 314325"/>
                <a:gd name="connsiteX2565" fmla="*/ 1172855 w 1200150"/>
                <a:gd name="connsiteY2565" fmla="*/ 30639 h 314325"/>
                <a:gd name="connsiteX2566" fmla="*/ 48419 w 1200150"/>
                <a:gd name="connsiteY2566" fmla="*/ 12700 h 314325"/>
                <a:gd name="connsiteX2567" fmla="*/ 49808 w 1200150"/>
                <a:gd name="connsiteY2567" fmla="*/ 14287 h 314325"/>
                <a:gd name="connsiteX2568" fmla="*/ 49808 w 1200150"/>
                <a:gd name="connsiteY2568" fmla="*/ 15875 h 314325"/>
                <a:gd name="connsiteX2569" fmla="*/ 52587 w 1200150"/>
                <a:gd name="connsiteY2569" fmla="*/ 17462 h 314325"/>
                <a:gd name="connsiteX2570" fmla="*/ 53976 w 1200150"/>
                <a:gd name="connsiteY2570" fmla="*/ 19050 h 314325"/>
                <a:gd name="connsiteX2571" fmla="*/ 53976 w 1200150"/>
                <a:gd name="connsiteY2571" fmla="*/ 20638 h 314325"/>
                <a:gd name="connsiteX2572" fmla="*/ 53976 w 1200150"/>
                <a:gd name="connsiteY2572" fmla="*/ 23813 h 314325"/>
                <a:gd name="connsiteX2573" fmla="*/ 53976 w 1200150"/>
                <a:gd name="connsiteY2573" fmla="*/ 25400 h 314325"/>
                <a:gd name="connsiteX2574" fmla="*/ 52587 w 1200150"/>
                <a:gd name="connsiteY2574" fmla="*/ 28575 h 314325"/>
                <a:gd name="connsiteX2575" fmla="*/ 52587 w 1200150"/>
                <a:gd name="connsiteY2575" fmla="*/ 30163 h 314325"/>
                <a:gd name="connsiteX2576" fmla="*/ 51198 w 1200150"/>
                <a:gd name="connsiteY2576" fmla="*/ 33338 h 314325"/>
                <a:gd name="connsiteX2577" fmla="*/ 49808 w 1200150"/>
                <a:gd name="connsiteY2577" fmla="*/ 33338 h 314325"/>
                <a:gd name="connsiteX2578" fmla="*/ 47030 w 1200150"/>
                <a:gd name="connsiteY2578" fmla="*/ 33338 h 314325"/>
                <a:gd name="connsiteX2579" fmla="*/ 45641 w 1200150"/>
                <a:gd name="connsiteY2579" fmla="*/ 33338 h 314325"/>
                <a:gd name="connsiteX2580" fmla="*/ 45641 w 1200150"/>
                <a:gd name="connsiteY2580" fmla="*/ 30163 h 314325"/>
                <a:gd name="connsiteX2581" fmla="*/ 44252 w 1200150"/>
                <a:gd name="connsiteY2581" fmla="*/ 26988 h 314325"/>
                <a:gd name="connsiteX2582" fmla="*/ 42863 w 1200150"/>
                <a:gd name="connsiteY2582" fmla="*/ 23813 h 314325"/>
                <a:gd name="connsiteX2583" fmla="*/ 42863 w 1200150"/>
                <a:gd name="connsiteY2583" fmla="*/ 20638 h 314325"/>
                <a:gd name="connsiteX2584" fmla="*/ 44252 w 1200150"/>
                <a:gd name="connsiteY2584" fmla="*/ 19050 h 314325"/>
                <a:gd name="connsiteX2585" fmla="*/ 44252 w 1200150"/>
                <a:gd name="connsiteY2585" fmla="*/ 17462 h 314325"/>
                <a:gd name="connsiteX2586" fmla="*/ 45641 w 1200150"/>
                <a:gd name="connsiteY2586" fmla="*/ 15875 h 314325"/>
                <a:gd name="connsiteX2587" fmla="*/ 48419 w 1200150"/>
                <a:gd name="connsiteY2587" fmla="*/ 12700 h 314325"/>
                <a:gd name="connsiteX2588" fmla="*/ 1145559 w 1200150"/>
                <a:gd name="connsiteY2588" fmla="*/ 11033 h 314325"/>
                <a:gd name="connsiteX2589" fmla="*/ 1148592 w 1200150"/>
                <a:gd name="connsiteY2589" fmla="*/ 11033 h 314325"/>
                <a:gd name="connsiteX2590" fmla="*/ 1151625 w 1200150"/>
                <a:gd name="connsiteY2590" fmla="*/ 12541 h 314325"/>
                <a:gd name="connsiteX2591" fmla="*/ 1153141 w 1200150"/>
                <a:gd name="connsiteY2591" fmla="*/ 14049 h 314325"/>
                <a:gd name="connsiteX2592" fmla="*/ 1156174 w 1200150"/>
                <a:gd name="connsiteY2592" fmla="*/ 15557 h 314325"/>
                <a:gd name="connsiteX2593" fmla="*/ 1159207 w 1200150"/>
                <a:gd name="connsiteY2593" fmla="*/ 18574 h 314325"/>
                <a:gd name="connsiteX2594" fmla="*/ 1159207 w 1200150"/>
                <a:gd name="connsiteY2594" fmla="*/ 23098 h 314325"/>
                <a:gd name="connsiteX2595" fmla="*/ 1157690 w 1200150"/>
                <a:gd name="connsiteY2595" fmla="*/ 24606 h 314325"/>
                <a:gd name="connsiteX2596" fmla="*/ 1154658 w 1200150"/>
                <a:gd name="connsiteY2596" fmla="*/ 29130 h 314325"/>
                <a:gd name="connsiteX2597" fmla="*/ 1151625 w 1200150"/>
                <a:gd name="connsiteY2597" fmla="*/ 32147 h 314325"/>
                <a:gd name="connsiteX2598" fmla="*/ 1153141 w 1200150"/>
                <a:gd name="connsiteY2598" fmla="*/ 35163 h 314325"/>
                <a:gd name="connsiteX2599" fmla="*/ 1151625 w 1200150"/>
                <a:gd name="connsiteY2599" fmla="*/ 38179 h 314325"/>
                <a:gd name="connsiteX2600" fmla="*/ 1148592 w 1200150"/>
                <a:gd name="connsiteY2600" fmla="*/ 38179 h 314325"/>
                <a:gd name="connsiteX2601" fmla="*/ 1148592 w 1200150"/>
                <a:gd name="connsiteY2601" fmla="*/ 39687 h 314325"/>
                <a:gd name="connsiteX2602" fmla="*/ 1148592 w 1200150"/>
                <a:gd name="connsiteY2602" fmla="*/ 42704 h 314325"/>
                <a:gd name="connsiteX2603" fmla="*/ 1148592 w 1200150"/>
                <a:gd name="connsiteY2603" fmla="*/ 45720 h 314325"/>
                <a:gd name="connsiteX2604" fmla="*/ 1147076 w 1200150"/>
                <a:gd name="connsiteY2604" fmla="*/ 50244 h 314325"/>
                <a:gd name="connsiteX2605" fmla="*/ 1145559 w 1200150"/>
                <a:gd name="connsiteY2605" fmla="*/ 53260 h 314325"/>
                <a:gd name="connsiteX2606" fmla="*/ 1144043 w 1200150"/>
                <a:gd name="connsiteY2606" fmla="*/ 54769 h 314325"/>
                <a:gd name="connsiteX2607" fmla="*/ 1142526 w 1200150"/>
                <a:gd name="connsiteY2607" fmla="*/ 54769 h 314325"/>
                <a:gd name="connsiteX2608" fmla="*/ 1144043 w 1200150"/>
                <a:gd name="connsiteY2608" fmla="*/ 51752 h 314325"/>
                <a:gd name="connsiteX2609" fmla="*/ 1144043 w 1200150"/>
                <a:gd name="connsiteY2609" fmla="*/ 47228 h 314325"/>
                <a:gd name="connsiteX2610" fmla="*/ 1145559 w 1200150"/>
                <a:gd name="connsiteY2610" fmla="*/ 44212 h 314325"/>
                <a:gd name="connsiteX2611" fmla="*/ 1147076 w 1200150"/>
                <a:gd name="connsiteY2611" fmla="*/ 42704 h 314325"/>
                <a:gd name="connsiteX2612" fmla="*/ 1145559 w 1200150"/>
                <a:gd name="connsiteY2612" fmla="*/ 39687 h 314325"/>
                <a:gd name="connsiteX2613" fmla="*/ 1145559 w 1200150"/>
                <a:gd name="connsiteY2613" fmla="*/ 33655 h 314325"/>
                <a:gd name="connsiteX2614" fmla="*/ 1145559 w 1200150"/>
                <a:gd name="connsiteY2614" fmla="*/ 27622 h 314325"/>
                <a:gd name="connsiteX2615" fmla="*/ 1147076 w 1200150"/>
                <a:gd name="connsiteY2615" fmla="*/ 21590 h 314325"/>
                <a:gd name="connsiteX2616" fmla="*/ 1147076 w 1200150"/>
                <a:gd name="connsiteY2616" fmla="*/ 20082 h 314325"/>
                <a:gd name="connsiteX2617" fmla="*/ 1145559 w 1200150"/>
                <a:gd name="connsiteY2617" fmla="*/ 18574 h 314325"/>
                <a:gd name="connsiteX2618" fmla="*/ 1144043 w 1200150"/>
                <a:gd name="connsiteY2618" fmla="*/ 18574 h 314325"/>
                <a:gd name="connsiteX2619" fmla="*/ 1141010 w 1200150"/>
                <a:gd name="connsiteY2619" fmla="*/ 21590 h 314325"/>
                <a:gd name="connsiteX2620" fmla="*/ 1137977 w 1200150"/>
                <a:gd name="connsiteY2620" fmla="*/ 27622 h 314325"/>
                <a:gd name="connsiteX2621" fmla="*/ 1137977 w 1200150"/>
                <a:gd name="connsiteY2621" fmla="*/ 32147 h 314325"/>
                <a:gd name="connsiteX2622" fmla="*/ 1137977 w 1200150"/>
                <a:gd name="connsiteY2622" fmla="*/ 33655 h 314325"/>
                <a:gd name="connsiteX2623" fmla="*/ 1137977 w 1200150"/>
                <a:gd name="connsiteY2623" fmla="*/ 36671 h 314325"/>
                <a:gd name="connsiteX2624" fmla="*/ 1136461 w 1200150"/>
                <a:gd name="connsiteY2624" fmla="*/ 39687 h 314325"/>
                <a:gd name="connsiteX2625" fmla="*/ 1133428 w 1200150"/>
                <a:gd name="connsiteY2625" fmla="*/ 42704 h 314325"/>
                <a:gd name="connsiteX2626" fmla="*/ 1133428 w 1200150"/>
                <a:gd name="connsiteY2626" fmla="*/ 44212 h 314325"/>
                <a:gd name="connsiteX2627" fmla="*/ 1133428 w 1200150"/>
                <a:gd name="connsiteY2627" fmla="*/ 45720 h 314325"/>
                <a:gd name="connsiteX2628" fmla="*/ 1133428 w 1200150"/>
                <a:gd name="connsiteY2628" fmla="*/ 48736 h 314325"/>
                <a:gd name="connsiteX2629" fmla="*/ 1131911 w 1200150"/>
                <a:gd name="connsiteY2629" fmla="*/ 51752 h 314325"/>
                <a:gd name="connsiteX2630" fmla="*/ 1131911 w 1200150"/>
                <a:gd name="connsiteY2630" fmla="*/ 53260 h 314325"/>
                <a:gd name="connsiteX2631" fmla="*/ 1133428 w 1200150"/>
                <a:gd name="connsiteY2631" fmla="*/ 54769 h 314325"/>
                <a:gd name="connsiteX2632" fmla="*/ 1136461 w 1200150"/>
                <a:gd name="connsiteY2632" fmla="*/ 57785 h 314325"/>
                <a:gd name="connsiteX2633" fmla="*/ 1137977 w 1200150"/>
                <a:gd name="connsiteY2633" fmla="*/ 59293 h 314325"/>
                <a:gd name="connsiteX2634" fmla="*/ 1139493 w 1200150"/>
                <a:gd name="connsiteY2634" fmla="*/ 60801 h 314325"/>
                <a:gd name="connsiteX2635" fmla="*/ 1141010 w 1200150"/>
                <a:gd name="connsiteY2635" fmla="*/ 63817 h 314325"/>
                <a:gd name="connsiteX2636" fmla="*/ 1142526 w 1200150"/>
                <a:gd name="connsiteY2636" fmla="*/ 66834 h 314325"/>
                <a:gd name="connsiteX2637" fmla="*/ 1144043 w 1200150"/>
                <a:gd name="connsiteY2637" fmla="*/ 71358 h 314325"/>
                <a:gd name="connsiteX2638" fmla="*/ 1141010 w 1200150"/>
                <a:gd name="connsiteY2638" fmla="*/ 72866 h 314325"/>
                <a:gd name="connsiteX2639" fmla="*/ 1139493 w 1200150"/>
                <a:gd name="connsiteY2639" fmla="*/ 74374 h 314325"/>
                <a:gd name="connsiteX2640" fmla="*/ 1137977 w 1200150"/>
                <a:gd name="connsiteY2640" fmla="*/ 77390 h 314325"/>
                <a:gd name="connsiteX2641" fmla="*/ 1134944 w 1200150"/>
                <a:gd name="connsiteY2641" fmla="*/ 75882 h 314325"/>
                <a:gd name="connsiteX2642" fmla="*/ 1133428 w 1200150"/>
                <a:gd name="connsiteY2642" fmla="*/ 74374 h 314325"/>
                <a:gd name="connsiteX2643" fmla="*/ 1131911 w 1200150"/>
                <a:gd name="connsiteY2643" fmla="*/ 72866 h 314325"/>
                <a:gd name="connsiteX2644" fmla="*/ 1130395 w 1200150"/>
                <a:gd name="connsiteY2644" fmla="*/ 69850 h 314325"/>
                <a:gd name="connsiteX2645" fmla="*/ 1128878 w 1200150"/>
                <a:gd name="connsiteY2645" fmla="*/ 66834 h 314325"/>
                <a:gd name="connsiteX2646" fmla="*/ 1125846 w 1200150"/>
                <a:gd name="connsiteY2646" fmla="*/ 65325 h 314325"/>
                <a:gd name="connsiteX2647" fmla="*/ 1124329 w 1200150"/>
                <a:gd name="connsiteY2647" fmla="*/ 62309 h 314325"/>
                <a:gd name="connsiteX2648" fmla="*/ 1122813 w 1200150"/>
                <a:gd name="connsiteY2648" fmla="*/ 57785 h 314325"/>
                <a:gd name="connsiteX2649" fmla="*/ 1122813 w 1200150"/>
                <a:gd name="connsiteY2649" fmla="*/ 56277 h 314325"/>
                <a:gd name="connsiteX2650" fmla="*/ 1122813 w 1200150"/>
                <a:gd name="connsiteY2650" fmla="*/ 54769 h 314325"/>
                <a:gd name="connsiteX2651" fmla="*/ 1125846 w 1200150"/>
                <a:gd name="connsiteY2651" fmla="*/ 53260 h 314325"/>
                <a:gd name="connsiteX2652" fmla="*/ 1128878 w 1200150"/>
                <a:gd name="connsiteY2652" fmla="*/ 53260 h 314325"/>
                <a:gd name="connsiteX2653" fmla="*/ 1130395 w 1200150"/>
                <a:gd name="connsiteY2653" fmla="*/ 53260 h 314325"/>
                <a:gd name="connsiteX2654" fmla="*/ 1130395 w 1200150"/>
                <a:gd name="connsiteY2654" fmla="*/ 50244 h 314325"/>
                <a:gd name="connsiteX2655" fmla="*/ 1131911 w 1200150"/>
                <a:gd name="connsiteY2655" fmla="*/ 47228 h 314325"/>
                <a:gd name="connsiteX2656" fmla="*/ 1131911 w 1200150"/>
                <a:gd name="connsiteY2656" fmla="*/ 42704 h 314325"/>
                <a:gd name="connsiteX2657" fmla="*/ 1133428 w 1200150"/>
                <a:gd name="connsiteY2657" fmla="*/ 38179 h 314325"/>
                <a:gd name="connsiteX2658" fmla="*/ 1131911 w 1200150"/>
                <a:gd name="connsiteY2658" fmla="*/ 36671 h 314325"/>
                <a:gd name="connsiteX2659" fmla="*/ 1130395 w 1200150"/>
                <a:gd name="connsiteY2659" fmla="*/ 33655 h 314325"/>
                <a:gd name="connsiteX2660" fmla="*/ 1128878 w 1200150"/>
                <a:gd name="connsiteY2660" fmla="*/ 32147 h 314325"/>
                <a:gd name="connsiteX2661" fmla="*/ 1127362 w 1200150"/>
                <a:gd name="connsiteY2661" fmla="*/ 30639 h 314325"/>
                <a:gd name="connsiteX2662" fmla="*/ 1125846 w 1200150"/>
                <a:gd name="connsiteY2662" fmla="*/ 29130 h 314325"/>
                <a:gd name="connsiteX2663" fmla="*/ 1124329 w 1200150"/>
                <a:gd name="connsiteY2663" fmla="*/ 27622 h 314325"/>
                <a:gd name="connsiteX2664" fmla="*/ 1122813 w 1200150"/>
                <a:gd name="connsiteY2664" fmla="*/ 26114 h 314325"/>
                <a:gd name="connsiteX2665" fmla="*/ 1125846 w 1200150"/>
                <a:gd name="connsiteY2665" fmla="*/ 23098 h 314325"/>
                <a:gd name="connsiteX2666" fmla="*/ 1127362 w 1200150"/>
                <a:gd name="connsiteY2666" fmla="*/ 23098 h 314325"/>
                <a:gd name="connsiteX2667" fmla="*/ 1131911 w 1200150"/>
                <a:gd name="connsiteY2667" fmla="*/ 21590 h 314325"/>
                <a:gd name="connsiteX2668" fmla="*/ 1134944 w 1200150"/>
                <a:gd name="connsiteY2668" fmla="*/ 23098 h 314325"/>
                <a:gd name="connsiteX2669" fmla="*/ 1136461 w 1200150"/>
                <a:gd name="connsiteY2669" fmla="*/ 23098 h 314325"/>
                <a:gd name="connsiteX2670" fmla="*/ 1139493 w 1200150"/>
                <a:gd name="connsiteY2670" fmla="*/ 23098 h 314325"/>
                <a:gd name="connsiteX2671" fmla="*/ 1139493 w 1200150"/>
                <a:gd name="connsiteY2671" fmla="*/ 20082 h 314325"/>
                <a:gd name="connsiteX2672" fmla="*/ 1139493 w 1200150"/>
                <a:gd name="connsiteY2672" fmla="*/ 17065 h 314325"/>
                <a:gd name="connsiteX2673" fmla="*/ 1141010 w 1200150"/>
                <a:gd name="connsiteY2673" fmla="*/ 14049 h 314325"/>
                <a:gd name="connsiteX2674" fmla="*/ 1145559 w 1200150"/>
                <a:gd name="connsiteY2674" fmla="*/ 11033 h 314325"/>
                <a:gd name="connsiteX2675" fmla="*/ 116201 w 1200150"/>
                <a:gd name="connsiteY2675" fmla="*/ 9525 h 314325"/>
                <a:gd name="connsiteX2676" fmla="*/ 119220 w 1200150"/>
                <a:gd name="connsiteY2676" fmla="*/ 9525 h 314325"/>
                <a:gd name="connsiteX2677" fmla="*/ 122238 w 1200150"/>
                <a:gd name="connsiteY2677" fmla="*/ 11026 h 314325"/>
                <a:gd name="connsiteX2678" fmla="*/ 122238 w 1200150"/>
                <a:gd name="connsiteY2678" fmla="*/ 12527 h 314325"/>
                <a:gd name="connsiteX2679" fmla="*/ 122238 w 1200150"/>
                <a:gd name="connsiteY2679" fmla="*/ 14028 h 314325"/>
                <a:gd name="connsiteX2680" fmla="*/ 122238 w 1200150"/>
                <a:gd name="connsiteY2680" fmla="*/ 17029 h 314325"/>
                <a:gd name="connsiteX2681" fmla="*/ 122238 w 1200150"/>
                <a:gd name="connsiteY2681" fmla="*/ 20031 h 314325"/>
                <a:gd name="connsiteX2682" fmla="*/ 120729 w 1200150"/>
                <a:gd name="connsiteY2682" fmla="*/ 24534 h 314325"/>
                <a:gd name="connsiteX2683" fmla="*/ 120729 w 1200150"/>
                <a:gd name="connsiteY2683" fmla="*/ 27536 h 314325"/>
                <a:gd name="connsiteX2684" fmla="*/ 116201 w 1200150"/>
                <a:gd name="connsiteY2684" fmla="*/ 30538 h 314325"/>
                <a:gd name="connsiteX2685" fmla="*/ 111674 w 1200150"/>
                <a:gd name="connsiteY2685" fmla="*/ 35040 h 314325"/>
                <a:gd name="connsiteX2686" fmla="*/ 110165 w 1200150"/>
                <a:gd name="connsiteY2686" fmla="*/ 36541 h 314325"/>
                <a:gd name="connsiteX2687" fmla="*/ 108656 w 1200150"/>
                <a:gd name="connsiteY2687" fmla="*/ 36541 h 314325"/>
                <a:gd name="connsiteX2688" fmla="*/ 105638 w 1200150"/>
                <a:gd name="connsiteY2688" fmla="*/ 39543 h 314325"/>
                <a:gd name="connsiteX2689" fmla="*/ 104129 w 1200150"/>
                <a:gd name="connsiteY2689" fmla="*/ 39543 h 314325"/>
                <a:gd name="connsiteX2690" fmla="*/ 102619 w 1200150"/>
                <a:gd name="connsiteY2690" fmla="*/ 41044 h 314325"/>
                <a:gd name="connsiteX2691" fmla="*/ 101110 w 1200150"/>
                <a:gd name="connsiteY2691" fmla="*/ 41044 h 314325"/>
                <a:gd name="connsiteX2692" fmla="*/ 99601 w 1200150"/>
                <a:gd name="connsiteY2692" fmla="*/ 42545 h 314325"/>
                <a:gd name="connsiteX2693" fmla="*/ 99601 w 1200150"/>
                <a:gd name="connsiteY2693" fmla="*/ 44046 h 314325"/>
                <a:gd name="connsiteX2694" fmla="*/ 99601 w 1200150"/>
                <a:gd name="connsiteY2694" fmla="*/ 45547 h 314325"/>
                <a:gd name="connsiteX2695" fmla="*/ 99601 w 1200150"/>
                <a:gd name="connsiteY2695" fmla="*/ 47048 h 314325"/>
                <a:gd name="connsiteX2696" fmla="*/ 99601 w 1200150"/>
                <a:gd name="connsiteY2696" fmla="*/ 48549 h 314325"/>
                <a:gd name="connsiteX2697" fmla="*/ 101110 w 1200150"/>
                <a:gd name="connsiteY2697" fmla="*/ 50049 h 314325"/>
                <a:gd name="connsiteX2698" fmla="*/ 99601 w 1200150"/>
                <a:gd name="connsiteY2698" fmla="*/ 51550 h 314325"/>
                <a:gd name="connsiteX2699" fmla="*/ 99601 w 1200150"/>
                <a:gd name="connsiteY2699" fmla="*/ 53051 h 314325"/>
                <a:gd name="connsiteX2700" fmla="*/ 96583 w 1200150"/>
                <a:gd name="connsiteY2700" fmla="*/ 54552 h 314325"/>
                <a:gd name="connsiteX2701" fmla="*/ 92056 w 1200150"/>
                <a:gd name="connsiteY2701" fmla="*/ 54552 h 314325"/>
                <a:gd name="connsiteX2702" fmla="*/ 90547 w 1200150"/>
                <a:gd name="connsiteY2702" fmla="*/ 54552 h 314325"/>
                <a:gd name="connsiteX2703" fmla="*/ 90547 w 1200150"/>
                <a:gd name="connsiteY2703" fmla="*/ 56053 h 314325"/>
                <a:gd name="connsiteX2704" fmla="*/ 87528 w 1200150"/>
                <a:gd name="connsiteY2704" fmla="*/ 56053 h 314325"/>
                <a:gd name="connsiteX2705" fmla="*/ 86019 w 1200150"/>
                <a:gd name="connsiteY2705" fmla="*/ 57554 h 314325"/>
                <a:gd name="connsiteX2706" fmla="*/ 83001 w 1200150"/>
                <a:gd name="connsiteY2706" fmla="*/ 59055 h 314325"/>
                <a:gd name="connsiteX2707" fmla="*/ 79983 w 1200150"/>
                <a:gd name="connsiteY2707" fmla="*/ 60556 h 314325"/>
                <a:gd name="connsiteX2708" fmla="*/ 78474 w 1200150"/>
                <a:gd name="connsiteY2708" fmla="*/ 62057 h 314325"/>
                <a:gd name="connsiteX2709" fmla="*/ 76965 w 1200150"/>
                <a:gd name="connsiteY2709" fmla="*/ 63558 h 314325"/>
                <a:gd name="connsiteX2710" fmla="*/ 73946 w 1200150"/>
                <a:gd name="connsiteY2710" fmla="*/ 66559 h 314325"/>
                <a:gd name="connsiteX2711" fmla="*/ 70928 w 1200150"/>
                <a:gd name="connsiteY2711" fmla="*/ 68060 h 314325"/>
                <a:gd name="connsiteX2712" fmla="*/ 69419 w 1200150"/>
                <a:gd name="connsiteY2712" fmla="*/ 69561 h 314325"/>
                <a:gd name="connsiteX2713" fmla="*/ 67910 w 1200150"/>
                <a:gd name="connsiteY2713" fmla="*/ 71062 h 314325"/>
                <a:gd name="connsiteX2714" fmla="*/ 64892 w 1200150"/>
                <a:gd name="connsiteY2714" fmla="*/ 75565 h 314325"/>
                <a:gd name="connsiteX2715" fmla="*/ 61873 w 1200150"/>
                <a:gd name="connsiteY2715" fmla="*/ 78567 h 314325"/>
                <a:gd name="connsiteX2716" fmla="*/ 58855 w 1200150"/>
                <a:gd name="connsiteY2716" fmla="*/ 80068 h 314325"/>
                <a:gd name="connsiteX2717" fmla="*/ 57346 w 1200150"/>
                <a:gd name="connsiteY2717" fmla="*/ 83069 h 314325"/>
                <a:gd name="connsiteX2718" fmla="*/ 49801 w 1200150"/>
                <a:gd name="connsiteY2718" fmla="*/ 89073 h 314325"/>
                <a:gd name="connsiteX2719" fmla="*/ 43764 w 1200150"/>
                <a:gd name="connsiteY2719" fmla="*/ 92075 h 314325"/>
                <a:gd name="connsiteX2720" fmla="*/ 39237 w 1200150"/>
                <a:gd name="connsiteY2720" fmla="*/ 89073 h 314325"/>
                <a:gd name="connsiteX2721" fmla="*/ 39237 w 1200150"/>
                <a:gd name="connsiteY2721" fmla="*/ 87572 h 314325"/>
                <a:gd name="connsiteX2722" fmla="*/ 37728 w 1200150"/>
                <a:gd name="connsiteY2722" fmla="*/ 80068 h 314325"/>
                <a:gd name="connsiteX2723" fmla="*/ 39237 w 1200150"/>
                <a:gd name="connsiteY2723" fmla="*/ 77066 h 314325"/>
                <a:gd name="connsiteX2724" fmla="*/ 40746 w 1200150"/>
                <a:gd name="connsiteY2724" fmla="*/ 74064 h 314325"/>
                <a:gd name="connsiteX2725" fmla="*/ 46782 w 1200150"/>
                <a:gd name="connsiteY2725" fmla="*/ 69561 h 314325"/>
                <a:gd name="connsiteX2726" fmla="*/ 48291 w 1200150"/>
                <a:gd name="connsiteY2726" fmla="*/ 66559 h 314325"/>
                <a:gd name="connsiteX2727" fmla="*/ 49801 w 1200150"/>
                <a:gd name="connsiteY2727" fmla="*/ 65059 h 314325"/>
                <a:gd name="connsiteX2728" fmla="*/ 46782 w 1200150"/>
                <a:gd name="connsiteY2728" fmla="*/ 65059 h 314325"/>
                <a:gd name="connsiteX2729" fmla="*/ 43764 w 1200150"/>
                <a:gd name="connsiteY2729" fmla="*/ 66559 h 314325"/>
                <a:gd name="connsiteX2730" fmla="*/ 39237 w 1200150"/>
                <a:gd name="connsiteY2730" fmla="*/ 68060 h 314325"/>
                <a:gd name="connsiteX2731" fmla="*/ 34709 w 1200150"/>
                <a:gd name="connsiteY2731" fmla="*/ 69561 h 314325"/>
                <a:gd name="connsiteX2732" fmla="*/ 33200 w 1200150"/>
                <a:gd name="connsiteY2732" fmla="*/ 69561 h 314325"/>
                <a:gd name="connsiteX2733" fmla="*/ 30182 w 1200150"/>
                <a:gd name="connsiteY2733" fmla="*/ 65059 h 314325"/>
                <a:gd name="connsiteX2734" fmla="*/ 30182 w 1200150"/>
                <a:gd name="connsiteY2734" fmla="*/ 62057 h 314325"/>
                <a:gd name="connsiteX2735" fmla="*/ 27164 w 1200150"/>
                <a:gd name="connsiteY2735" fmla="*/ 60556 h 314325"/>
                <a:gd name="connsiteX2736" fmla="*/ 24146 w 1200150"/>
                <a:gd name="connsiteY2736" fmla="*/ 62057 h 314325"/>
                <a:gd name="connsiteX2737" fmla="*/ 21127 w 1200150"/>
                <a:gd name="connsiteY2737" fmla="*/ 62057 h 314325"/>
                <a:gd name="connsiteX2738" fmla="*/ 18109 w 1200150"/>
                <a:gd name="connsiteY2738" fmla="*/ 62057 h 314325"/>
                <a:gd name="connsiteX2739" fmla="*/ 16600 w 1200150"/>
                <a:gd name="connsiteY2739" fmla="*/ 63558 h 314325"/>
                <a:gd name="connsiteX2740" fmla="*/ 15091 w 1200150"/>
                <a:gd name="connsiteY2740" fmla="*/ 65059 h 314325"/>
                <a:gd name="connsiteX2741" fmla="*/ 12073 w 1200150"/>
                <a:gd name="connsiteY2741" fmla="*/ 66559 h 314325"/>
                <a:gd name="connsiteX2742" fmla="*/ 9055 w 1200150"/>
                <a:gd name="connsiteY2742" fmla="*/ 68060 h 314325"/>
                <a:gd name="connsiteX2743" fmla="*/ 6036 w 1200150"/>
                <a:gd name="connsiteY2743" fmla="*/ 69561 h 314325"/>
                <a:gd name="connsiteX2744" fmla="*/ 1509 w 1200150"/>
                <a:gd name="connsiteY2744" fmla="*/ 69561 h 314325"/>
                <a:gd name="connsiteX2745" fmla="*/ 0 w 1200150"/>
                <a:gd name="connsiteY2745" fmla="*/ 63558 h 314325"/>
                <a:gd name="connsiteX2746" fmla="*/ 1509 w 1200150"/>
                <a:gd name="connsiteY2746" fmla="*/ 59055 h 314325"/>
                <a:gd name="connsiteX2747" fmla="*/ 1509 w 1200150"/>
                <a:gd name="connsiteY2747" fmla="*/ 57554 h 314325"/>
                <a:gd name="connsiteX2748" fmla="*/ 1509 w 1200150"/>
                <a:gd name="connsiteY2748" fmla="*/ 56053 h 314325"/>
                <a:gd name="connsiteX2749" fmla="*/ 3018 w 1200150"/>
                <a:gd name="connsiteY2749" fmla="*/ 54552 h 314325"/>
                <a:gd name="connsiteX2750" fmla="*/ 4527 w 1200150"/>
                <a:gd name="connsiteY2750" fmla="*/ 53051 h 314325"/>
                <a:gd name="connsiteX2751" fmla="*/ 6036 w 1200150"/>
                <a:gd name="connsiteY2751" fmla="*/ 51550 h 314325"/>
                <a:gd name="connsiteX2752" fmla="*/ 7545 w 1200150"/>
                <a:gd name="connsiteY2752" fmla="*/ 51550 h 314325"/>
                <a:gd name="connsiteX2753" fmla="*/ 7545 w 1200150"/>
                <a:gd name="connsiteY2753" fmla="*/ 50049 h 314325"/>
                <a:gd name="connsiteX2754" fmla="*/ 9055 w 1200150"/>
                <a:gd name="connsiteY2754" fmla="*/ 50049 h 314325"/>
                <a:gd name="connsiteX2755" fmla="*/ 10564 w 1200150"/>
                <a:gd name="connsiteY2755" fmla="*/ 48549 h 314325"/>
                <a:gd name="connsiteX2756" fmla="*/ 15091 w 1200150"/>
                <a:gd name="connsiteY2756" fmla="*/ 45547 h 314325"/>
                <a:gd name="connsiteX2757" fmla="*/ 15091 w 1200150"/>
                <a:gd name="connsiteY2757" fmla="*/ 44046 h 314325"/>
                <a:gd name="connsiteX2758" fmla="*/ 16600 w 1200150"/>
                <a:gd name="connsiteY2758" fmla="*/ 44046 h 314325"/>
                <a:gd name="connsiteX2759" fmla="*/ 18109 w 1200150"/>
                <a:gd name="connsiteY2759" fmla="*/ 42545 h 314325"/>
                <a:gd name="connsiteX2760" fmla="*/ 19618 w 1200150"/>
                <a:gd name="connsiteY2760" fmla="*/ 42545 h 314325"/>
                <a:gd name="connsiteX2761" fmla="*/ 19618 w 1200150"/>
                <a:gd name="connsiteY2761" fmla="*/ 44046 h 314325"/>
                <a:gd name="connsiteX2762" fmla="*/ 19618 w 1200150"/>
                <a:gd name="connsiteY2762" fmla="*/ 45547 h 314325"/>
                <a:gd name="connsiteX2763" fmla="*/ 18109 w 1200150"/>
                <a:gd name="connsiteY2763" fmla="*/ 47048 h 314325"/>
                <a:gd name="connsiteX2764" fmla="*/ 16600 w 1200150"/>
                <a:gd name="connsiteY2764" fmla="*/ 48549 h 314325"/>
                <a:gd name="connsiteX2765" fmla="*/ 15091 w 1200150"/>
                <a:gd name="connsiteY2765" fmla="*/ 50049 h 314325"/>
                <a:gd name="connsiteX2766" fmla="*/ 13582 w 1200150"/>
                <a:gd name="connsiteY2766" fmla="*/ 51550 h 314325"/>
                <a:gd name="connsiteX2767" fmla="*/ 13582 w 1200150"/>
                <a:gd name="connsiteY2767" fmla="*/ 54552 h 314325"/>
                <a:gd name="connsiteX2768" fmla="*/ 15091 w 1200150"/>
                <a:gd name="connsiteY2768" fmla="*/ 54552 h 314325"/>
                <a:gd name="connsiteX2769" fmla="*/ 16600 w 1200150"/>
                <a:gd name="connsiteY2769" fmla="*/ 56053 h 314325"/>
                <a:gd name="connsiteX2770" fmla="*/ 19618 w 1200150"/>
                <a:gd name="connsiteY2770" fmla="*/ 56053 h 314325"/>
                <a:gd name="connsiteX2771" fmla="*/ 21127 w 1200150"/>
                <a:gd name="connsiteY2771" fmla="*/ 57554 h 314325"/>
                <a:gd name="connsiteX2772" fmla="*/ 21127 w 1200150"/>
                <a:gd name="connsiteY2772" fmla="*/ 56053 h 314325"/>
                <a:gd name="connsiteX2773" fmla="*/ 22637 w 1200150"/>
                <a:gd name="connsiteY2773" fmla="*/ 56053 h 314325"/>
                <a:gd name="connsiteX2774" fmla="*/ 24146 w 1200150"/>
                <a:gd name="connsiteY2774" fmla="*/ 56053 h 314325"/>
                <a:gd name="connsiteX2775" fmla="*/ 25655 w 1200150"/>
                <a:gd name="connsiteY2775" fmla="*/ 56053 h 314325"/>
                <a:gd name="connsiteX2776" fmla="*/ 28673 w 1200150"/>
                <a:gd name="connsiteY2776" fmla="*/ 56053 h 314325"/>
                <a:gd name="connsiteX2777" fmla="*/ 30182 w 1200150"/>
                <a:gd name="connsiteY2777" fmla="*/ 56053 h 314325"/>
                <a:gd name="connsiteX2778" fmla="*/ 31691 w 1200150"/>
                <a:gd name="connsiteY2778" fmla="*/ 56053 h 314325"/>
                <a:gd name="connsiteX2779" fmla="*/ 31691 w 1200150"/>
                <a:gd name="connsiteY2779" fmla="*/ 54552 h 314325"/>
                <a:gd name="connsiteX2780" fmla="*/ 33200 w 1200150"/>
                <a:gd name="connsiteY2780" fmla="*/ 54552 h 314325"/>
                <a:gd name="connsiteX2781" fmla="*/ 34709 w 1200150"/>
                <a:gd name="connsiteY2781" fmla="*/ 53051 h 314325"/>
                <a:gd name="connsiteX2782" fmla="*/ 36219 w 1200150"/>
                <a:gd name="connsiteY2782" fmla="*/ 53051 h 314325"/>
                <a:gd name="connsiteX2783" fmla="*/ 37728 w 1200150"/>
                <a:gd name="connsiteY2783" fmla="*/ 51550 h 314325"/>
                <a:gd name="connsiteX2784" fmla="*/ 39237 w 1200150"/>
                <a:gd name="connsiteY2784" fmla="*/ 51550 h 314325"/>
                <a:gd name="connsiteX2785" fmla="*/ 40746 w 1200150"/>
                <a:gd name="connsiteY2785" fmla="*/ 53051 h 314325"/>
                <a:gd name="connsiteX2786" fmla="*/ 40746 w 1200150"/>
                <a:gd name="connsiteY2786" fmla="*/ 54552 h 314325"/>
                <a:gd name="connsiteX2787" fmla="*/ 42255 w 1200150"/>
                <a:gd name="connsiteY2787" fmla="*/ 54552 h 314325"/>
                <a:gd name="connsiteX2788" fmla="*/ 43764 w 1200150"/>
                <a:gd name="connsiteY2788" fmla="*/ 54552 h 314325"/>
                <a:gd name="connsiteX2789" fmla="*/ 45273 w 1200150"/>
                <a:gd name="connsiteY2789" fmla="*/ 54552 h 314325"/>
                <a:gd name="connsiteX2790" fmla="*/ 46782 w 1200150"/>
                <a:gd name="connsiteY2790" fmla="*/ 54552 h 314325"/>
                <a:gd name="connsiteX2791" fmla="*/ 51310 w 1200150"/>
                <a:gd name="connsiteY2791" fmla="*/ 54552 h 314325"/>
                <a:gd name="connsiteX2792" fmla="*/ 54328 w 1200150"/>
                <a:gd name="connsiteY2792" fmla="*/ 54552 h 314325"/>
                <a:gd name="connsiteX2793" fmla="*/ 58855 w 1200150"/>
                <a:gd name="connsiteY2793" fmla="*/ 54552 h 314325"/>
                <a:gd name="connsiteX2794" fmla="*/ 61873 w 1200150"/>
                <a:gd name="connsiteY2794" fmla="*/ 54552 h 314325"/>
                <a:gd name="connsiteX2795" fmla="*/ 64892 w 1200150"/>
                <a:gd name="connsiteY2795" fmla="*/ 54552 h 314325"/>
                <a:gd name="connsiteX2796" fmla="*/ 66401 w 1200150"/>
                <a:gd name="connsiteY2796" fmla="*/ 54552 h 314325"/>
                <a:gd name="connsiteX2797" fmla="*/ 67910 w 1200150"/>
                <a:gd name="connsiteY2797" fmla="*/ 53051 h 314325"/>
                <a:gd name="connsiteX2798" fmla="*/ 69419 w 1200150"/>
                <a:gd name="connsiteY2798" fmla="*/ 51550 h 314325"/>
                <a:gd name="connsiteX2799" fmla="*/ 70928 w 1200150"/>
                <a:gd name="connsiteY2799" fmla="*/ 50049 h 314325"/>
                <a:gd name="connsiteX2800" fmla="*/ 72437 w 1200150"/>
                <a:gd name="connsiteY2800" fmla="*/ 48549 h 314325"/>
                <a:gd name="connsiteX2801" fmla="*/ 72437 w 1200150"/>
                <a:gd name="connsiteY2801" fmla="*/ 47048 h 314325"/>
                <a:gd name="connsiteX2802" fmla="*/ 73946 w 1200150"/>
                <a:gd name="connsiteY2802" fmla="*/ 45547 h 314325"/>
                <a:gd name="connsiteX2803" fmla="*/ 72437 w 1200150"/>
                <a:gd name="connsiteY2803" fmla="*/ 42545 h 314325"/>
                <a:gd name="connsiteX2804" fmla="*/ 69419 w 1200150"/>
                <a:gd name="connsiteY2804" fmla="*/ 41044 h 314325"/>
                <a:gd name="connsiteX2805" fmla="*/ 67910 w 1200150"/>
                <a:gd name="connsiteY2805" fmla="*/ 38042 h 314325"/>
                <a:gd name="connsiteX2806" fmla="*/ 66401 w 1200150"/>
                <a:gd name="connsiteY2806" fmla="*/ 36541 h 314325"/>
                <a:gd name="connsiteX2807" fmla="*/ 67910 w 1200150"/>
                <a:gd name="connsiteY2807" fmla="*/ 35040 h 314325"/>
                <a:gd name="connsiteX2808" fmla="*/ 69419 w 1200150"/>
                <a:gd name="connsiteY2808" fmla="*/ 35040 h 314325"/>
                <a:gd name="connsiteX2809" fmla="*/ 72437 w 1200150"/>
                <a:gd name="connsiteY2809" fmla="*/ 35040 h 314325"/>
                <a:gd name="connsiteX2810" fmla="*/ 76965 w 1200150"/>
                <a:gd name="connsiteY2810" fmla="*/ 36541 h 314325"/>
                <a:gd name="connsiteX2811" fmla="*/ 83001 w 1200150"/>
                <a:gd name="connsiteY2811" fmla="*/ 38042 h 314325"/>
                <a:gd name="connsiteX2812" fmla="*/ 84510 w 1200150"/>
                <a:gd name="connsiteY2812" fmla="*/ 38042 h 314325"/>
                <a:gd name="connsiteX2813" fmla="*/ 86019 w 1200150"/>
                <a:gd name="connsiteY2813" fmla="*/ 35040 h 314325"/>
                <a:gd name="connsiteX2814" fmla="*/ 89037 w 1200150"/>
                <a:gd name="connsiteY2814" fmla="*/ 33539 h 314325"/>
                <a:gd name="connsiteX2815" fmla="*/ 90547 w 1200150"/>
                <a:gd name="connsiteY2815" fmla="*/ 33539 h 314325"/>
                <a:gd name="connsiteX2816" fmla="*/ 93565 w 1200150"/>
                <a:gd name="connsiteY2816" fmla="*/ 30538 h 314325"/>
                <a:gd name="connsiteX2817" fmla="*/ 96583 w 1200150"/>
                <a:gd name="connsiteY2817" fmla="*/ 27536 h 314325"/>
                <a:gd name="connsiteX2818" fmla="*/ 99601 w 1200150"/>
                <a:gd name="connsiteY2818" fmla="*/ 26035 h 314325"/>
                <a:gd name="connsiteX2819" fmla="*/ 101110 w 1200150"/>
                <a:gd name="connsiteY2819" fmla="*/ 24534 h 314325"/>
                <a:gd name="connsiteX2820" fmla="*/ 108656 w 1200150"/>
                <a:gd name="connsiteY2820" fmla="*/ 18530 h 314325"/>
                <a:gd name="connsiteX2821" fmla="*/ 110165 w 1200150"/>
                <a:gd name="connsiteY2821" fmla="*/ 15529 h 314325"/>
                <a:gd name="connsiteX2822" fmla="*/ 111674 w 1200150"/>
                <a:gd name="connsiteY2822" fmla="*/ 14028 h 314325"/>
                <a:gd name="connsiteX2823" fmla="*/ 113183 w 1200150"/>
                <a:gd name="connsiteY2823" fmla="*/ 12527 h 314325"/>
                <a:gd name="connsiteX2824" fmla="*/ 114692 w 1200150"/>
                <a:gd name="connsiteY2824" fmla="*/ 11026 h 314325"/>
                <a:gd name="connsiteX2825" fmla="*/ 116201 w 1200150"/>
                <a:gd name="connsiteY2825" fmla="*/ 9525 h 314325"/>
                <a:gd name="connsiteX2826" fmla="*/ 72672 w 1200150"/>
                <a:gd name="connsiteY2826" fmla="*/ 0 h 314325"/>
                <a:gd name="connsiteX2827" fmla="*/ 74083 w 1200150"/>
                <a:gd name="connsiteY2827" fmla="*/ 0 h 314325"/>
                <a:gd name="connsiteX2828" fmla="*/ 75494 w 1200150"/>
                <a:gd name="connsiteY2828" fmla="*/ 1482 h 314325"/>
                <a:gd name="connsiteX2829" fmla="*/ 76905 w 1200150"/>
                <a:gd name="connsiteY2829" fmla="*/ 4445 h 314325"/>
                <a:gd name="connsiteX2830" fmla="*/ 78317 w 1200150"/>
                <a:gd name="connsiteY2830" fmla="*/ 5927 h 314325"/>
                <a:gd name="connsiteX2831" fmla="*/ 81139 w 1200150"/>
                <a:gd name="connsiteY2831" fmla="*/ 10372 h 314325"/>
                <a:gd name="connsiteX2832" fmla="*/ 81139 w 1200150"/>
                <a:gd name="connsiteY2832" fmla="*/ 11853 h 314325"/>
                <a:gd name="connsiteX2833" fmla="*/ 82550 w 1200150"/>
                <a:gd name="connsiteY2833" fmla="*/ 14817 h 314325"/>
                <a:gd name="connsiteX2834" fmla="*/ 82550 w 1200150"/>
                <a:gd name="connsiteY2834" fmla="*/ 16298 h 314325"/>
                <a:gd name="connsiteX2835" fmla="*/ 82550 w 1200150"/>
                <a:gd name="connsiteY2835" fmla="*/ 19262 h 314325"/>
                <a:gd name="connsiteX2836" fmla="*/ 81139 w 1200150"/>
                <a:gd name="connsiteY2836" fmla="*/ 22225 h 314325"/>
                <a:gd name="connsiteX2837" fmla="*/ 76905 w 1200150"/>
                <a:gd name="connsiteY2837" fmla="*/ 22225 h 314325"/>
                <a:gd name="connsiteX2838" fmla="*/ 74083 w 1200150"/>
                <a:gd name="connsiteY2838" fmla="*/ 20743 h 314325"/>
                <a:gd name="connsiteX2839" fmla="*/ 71261 w 1200150"/>
                <a:gd name="connsiteY2839" fmla="*/ 17780 h 314325"/>
                <a:gd name="connsiteX2840" fmla="*/ 69850 w 1200150"/>
                <a:gd name="connsiteY2840" fmla="*/ 14817 h 314325"/>
                <a:gd name="connsiteX2841" fmla="*/ 71261 w 1200150"/>
                <a:gd name="connsiteY2841" fmla="*/ 11853 h 314325"/>
                <a:gd name="connsiteX2842" fmla="*/ 71261 w 1200150"/>
                <a:gd name="connsiteY2842" fmla="*/ 5927 h 314325"/>
                <a:gd name="connsiteX2843" fmla="*/ 71261 w 1200150"/>
                <a:gd name="connsiteY2843" fmla="*/ 4445 h 314325"/>
                <a:gd name="connsiteX2844" fmla="*/ 71261 w 1200150"/>
                <a:gd name="connsiteY2844" fmla="*/ 2963 h 314325"/>
                <a:gd name="connsiteX2845" fmla="*/ 72672 w 1200150"/>
                <a:gd name="connsiteY2845"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Lst>
              <a:rect l="l" t="t" r="r" b="b"/>
              <a:pathLst>
                <a:path w="1200150" h="314325">
                  <a:moveTo>
                    <a:pt x="698500" y="290347"/>
                  </a:moveTo>
                  <a:cubicBezTo>
                    <a:pt x="698500" y="290347"/>
                    <a:pt x="698500" y="290347"/>
                    <a:pt x="697012" y="291840"/>
                  </a:cubicBezTo>
                  <a:cubicBezTo>
                    <a:pt x="697012" y="291840"/>
                    <a:pt x="697012" y="291840"/>
                    <a:pt x="695524" y="291840"/>
                  </a:cubicBezTo>
                  <a:cubicBezTo>
                    <a:pt x="695524" y="291840"/>
                    <a:pt x="694035" y="291840"/>
                    <a:pt x="694035" y="291840"/>
                  </a:cubicBezTo>
                  <a:cubicBezTo>
                    <a:pt x="694035" y="291840"/>
                    <a:pt x="692547" y="293333"/>
                    <a:pt x="692547" y="293333"/>
                  </a:cubicBezTo>
                  <a:cubicBezTo>
                    <a:pt x="692547" y="293333"/>
                    <a:pt x="692547" y="293333"/>
                    <a:pt x="691059" y="293333"/>
                  </a:cubicBezTo>
                  <a:cubicBezTo>
                    <a:pt x="691059" y="293333"/>
                    <a:pt x="689570" y="294825"/>
                    <a:pt x="689570" y="294825"/>
                  </a:cubicBezTo>
                  <a:cubicBezTo>
                    <a:pt x="689570" y="294825"/>
                    <a:pt x="688082" y="294825"/>
                    <a:pt x="688082" y="296318"/>
                  </a:cubicBezTo>
                  <a:cubicBezTo>
                    <a:pt x="688082" y="297811"/>
                    <a:pt x="688082" y="297811"/>
                    <a:pt x="686594" y="297811"/>
                  </a:cubicBezTo>
                  <a:cubicBezTo>
                    <a:pt x="686594" y="299304"/>
                    <a:pt x="688082" y="299304"/>
                    <a:pt x="686594" y="300796"/>
                  </a:cubicBezTo>
                  <a:cubicBezTo>
                    <a:pt x="686594" y="302289"/>
                    <a:pt x="686594" y="302289"/>
                    <a:pt x="686594" y="302289"/>
                  </a:cubicBezTo>
                  <a:cubicBezTo>
                    <a:pt x="686594" y="302289"/>
                    <a:pt x="688082" y="303782"/>
                    <a:pt x="688082" y="303782"/>
                  </a:cubicBezTo>
                  <a:cubicBezTo>
                    <a:pt x="688082" y="303782"/>
                    <a:pt x="688082" y="305275"/>
                    <a:pt x="689570" y="305275"/>
                  </a:cubicBezTo>
                  <a:cubicBezTo>
                    <a:pt x="689570" y="305275"/>
                    <a:pt x="689570" y="305275"/>
                    <a:pt x="691059" y="305275"/>
                  </a:cubicBezTo>
                  <a:cubicBezTo>
                    <a:pt x="691059" y="305275"/>
                    <a:pt x="692547" y="305275"/>
                    <a:pt x="692547" y="305275"/>
                  </a:cubicBezTo>
                  <a:cubicBezTo>
                    <a:pt x="692547" y="305275"/>
                    <a:pt x="692547" y="306767"/>
                    <a:pt x="692547" y="306767"/>
                  </a:cubicBezTo>
                  <a:cubicBezTo>
                    <a:pt x="692547" y="306767"/>
                    <a:pt x="694035" y="306767"/>
                    <a:pt x="694035" y="306767"/>
                  </a:cubicBezTo>
                  <a:cubicBezTo>
                    <a:pt x="694035" y="306767"/>
                    <a:pt x="695524" y="306767"/>
                    <a:pt x="695524" y="306767"/>
                  </a:cubicBezTo>
                  <a:cubicBezTo>
                    <a:pt x="695524" y="305275"/>
                    <a:pt x="697012" y="305275"/>
                    <a:pt x="697012" y="305275"/>
                  </a:cubicBezTo>
                  <a:cubicBezTo>
                    <a:pt x="697012" y="305275"/>
                    <a:pt x="698500" y="305275"/>
                    <a:pt x="698500" y="305275"/>
                  </a:cubicBezTo>
                  <a:cubicBezTo>
                    <a:pt x="698500" y="305275"/>
                    <a:pt x="698500" y="305275"/>
                    <a:pt x="699988" y="305275"/>
                  </a:cubicBezTo>
                  <a:cubicBezTo>
                    <a:pt x="699988" y="305275"/>
                    <a:pt x="701477" y="305275"/>
                    <a:pt x="701477" y="305275"/>
                  </a:cubicBezTo>
                  <a:cubicBezTo>
                    <a:pt x="702965" y="305275"/>
                    <a:pt x="704453" y="305275"/>
                    <a:pt x="704453" y="303782"/>
                  </a:cubicBezTo>
                  <a:cubicBezTo>
                    <a:pt x="705942" y="303782"/>
                    <a:pt x="705942" y="303782"/>
                    <a:pt x="707430" y="302289"/>
                  </a:cubicBezTo>
                  <a:cubicBezTo>
                    <a:pt x="708918" y="302289"/>
                    <a:pt x="708918" y="300796"/>
                    <a:pt x="708918" y="300796"/>
                  </a:cubicBezTo>
                  <a:cubicBezTo>
                    <a:pt x="708918" y="299304"/>
                    <a:pt x="708918" y="299304"/>
                    <a:pt x="708918" y="299304"/>
                  </a:cubicBezTo>
                  <a:cubicBezTo>
                    <a:pt x="708918" y="297811"/>
                    <a:pt x="708918" y="296318"/>
                    <a:pt x="708918" y="294825"/>
                  </a:cubicBezTo>
                  <a:cubicBezTo>
                    <a:pt x="708918" y="294825"/>
                    <a:pt x="708918" y="294825"/>
                    <a:pt x="708918" y="293333"/>
                  </a:cubicBezTo>
                  <a:cubicBezTo>
                    <a:pt x="707430" y="293333"/>
                    <a:pt x="707430" y="291840"/>
                    <a:pt x="705942" y="291840"/>
                  </a:cubicBezTo>
                  <a:cubicBezTo>
                    <a:pt x="704453" y="290347"/>
                    <a:pt x="704453" y="290347"/>
                    <a:pt x="704453" y="290347"/>
                  </a:cubicBezTo>
                  <a:cubicBezTo>
                    <a:pt x="704453" y="290347"/>
                    <a:pt x="704453" y="290347"/>
                    <a:pt x="702965" y="290347"/>
                  </a:cubicBezTo>
                  <a:cubicBezTo>
                    <a:pt x="702965" y="290347"/>
                    <a:pt x="702965" y="290347"/>
                    <a:pt x="701477" y="290347"/>
                  </a:cubicBezTo>
                  <a:cubicBezTo>
                    <a:pt x="701477" y="290347"/>
                    <a:pt x="701477" y="290347"/>
                    <a:pt x="699988" y="290347"/>
                  </a:cubicBezTo>
                  <a:cubicBezTo>
                    <a:pt x="698500" y="290347"/>
                    <a:pt x="699988" y="290347"/>
                    <a:pt x="698500" y="290347"/>
                  </a:cubicBezTo>
                  <a:close/>
                  <a:moveTo>
                    <a:pt x="369689" y="274638"/>
                  </a:moveTo>
                  <a:cubicBezTo>
                    <a:pt x="369689" y="274638"/>
                    <a:pt x="371078" y="274638"/>
                    <a:pt x="371078" y="274638"/>
                  </a:cubicBezTo>
                  <a:cubicBezTo>
                    <a:pt x="372467" y="274638"/>
                    <a:pt x="372467" y="274638"/>
                    <a:pt x="372467" y="274638"/>
                  </a:cubicBezTo>
                  <a:cubicBezTo>
                    <a:pt x="373856" y="274638"/>
                    <a:pt x="373856" y="275999"/>
                    <a:pt x="373856" y="275999"/>
                  </a:cubicBezTo>
                  <a:cubicBezTo>
                    <a:pt x="373856" y="275999"/>
                    <a:pt x="373856" y="275999"/>
                    <a:pt x="373856" y="277360"/>
                  </a:cubicBezTo>
                  <a:cubicBezTo>
                    <a:pt x="373856" y="277360"/>
                    <a:pt x="373856" y="277360"/>
                    <a:pt x="375245" y="277360"/>
                  </a:cubicBezTo>
                  <a:cubicBezTo>
                    <a:pt x="375245" y="277360"/>
                    <a:pt x="375245" y="277360"/>
                    <a:pt x="375245" y="278720"/>
                  </a:cubicBezTo>
                  <a:cubicBezTo>
                    <a:pt x="376635" y="278720"/>
                    <a:pt x="376635" y="278720"/>
                    <a:pt x="376635" y="278720"/>
                  </a:cubicBezTo>
                  <a:cubicBezTo>
                    <a:pt x="376635" y="278720"/>
                    <a:pt x="378024" y="278720"/>
                    <a:pt x="378024" y="278720"/>
                  </a:cubicBezTo>
                  <a:cubicBezTo>
                    <a:pt x="378024" y="278720"/>
                    <a:pt x="378024" y="278720"/>
                    <a:pt x="379413" y="278720"/>
                  </a:cubicBezTo>
                  <a:cubicBezTo>
                    <a:pt x="379413" y="278720"/>
                    <a:pt x="379413" y="278720"/>
                    <a:pt x="379413" y="280081"/>
                  </a:cubicBezTo>
                  <a:cubicBezTo>
                    <a:pt x="378024" y="281442"/>
                    <a:pt x="378024" y="281442"/>
                    <a:pt x="378024" y="281442"/>
                  </a:cubicBezTo>
                  <a:cubicBezTo>
                    <a:pt x="378024" y="281442"/>
                    <a:pt x="378024" y="281442"/>
                    <a:pt x="376635" y="281442"/>
                  </a:cubicBezTo>
                  <a:cubicBezTo>
                    <a:pt x="376635" y="282803"/>
                    <a:pt x="376635" y="282803"/>
                    <a:pt x="375245" y="282803"/>
                  </a:cubicBezTo>
                  <a:cubicBezTo>
                    <a:pt x="375245" y="282803"/>
                    <a:pt x="373856" y="284163"/>
                    <a:pt x="373856" y="284163"/>
                  </a:cubicBezTo>
                  <a:cubicBezTo>
                    <a:pt x="373856" y="284163"/>
                    <a:pt x="373856" y="284163"/>
                    <a:pt x="372467" y="284163"/>
                  </a:cubicBezTo>
                  <a:cubicBezTo>
                    <a:pt x="371078" y="284163"/>
                    <a:pt x="371078" y="282803"/>
                    <a:pt x="369689" y="282803"/>
                  </a:cubicBezTo>
                  <a:cubicBezTo>
                    <a:pt x="369689" y="282803"/>
                    <a:pt x="369689" y="282803"/>
                    <a:pt x="369689" y="281442"/>
                  </a:cubicBezTo>
                  <a:cubicBezTo>
                    <a:pt x="368300" y="281442"/>
                    <a:pt x="368300" y="281442"/>
                    <a:pt x="368300" y="281442"/>
                  </a:cubicBezTo>
                  <a:cubicBezTo>
                    <a:pt x="368300" y="280081"/>
                    <a:pt x="368300" y="280081"/>
                    <a:pt x="368300" y="280081"/>
                  </a:cubicBezTo>
                  <a:cubicBezTo>
                    <a:pt x="368300" y="280081"/>
                    <a:pt x="368300" y="278720"/>
                    <a:pt x="368300" y="278720"/>
                  </a:cubicBezTo>
                  <a:cubicBezTo>
                    <a:pt x="368300" y="278720"/>
                    <a:pt x="368300" y="278720"/>
                    <a:pt x="368300" y="277360"/>
                  </a:cubicBezTo>
                  <a:cubicBezTo>
                    <a:pt x="368300" y="275999"/>
                    <a:pt x="368300" y="275999"/>
                    <a:pt x="368300" y="275999"/>
                  </a:cubicBezTo>
                  <a:cubicBezTo>
                    <a:pt x="368300" y="275999"/>
                    <a:pt x="369689" y="275999"/>
                    <a:pt x="369689" y="274638"/>
                  </a:cubicBezTo>
                  <a:close/>
                  <a:moveTo>
                    <a:pt x="414338" y="273050"/>
                  </a:moveTo>
                  <a:cubicBezTo>
                    <a:pt x="414338" y="273050"/>
                    <a:pt x="414338" y="273050"/>
                    <a:pt x="415925" y="273050"/>
                  </a:cubicBezTo>
                  <a:cubicBezTo>
                    <a:pt x="415925" y="273050"/>
                    <a:pt x="415925" y="273050"/>
                    <a:pt x="417513" y="273050"/>
                  </a:cubicBezTo>
                  <a:cubicBezTo>
                    <a:pt x="417513" y="274439"/>
                    <a:pt x="419100" y="274439"/>
                    <a:pt x="419100" y="274439"/>
                  </a:cubicBezTo>
                  <a:cubicBezTo>
                    <a:pt x="419100" y="274439"/>
                    <a:pt x="419100" y="275828"/>
                    <a:pt x="419100" y="275828"/>
                  </a:cubicBezTo>
                  <a:cubicBezTo>
                    <a:pt x="419100" y="275828"/>
                    <a:pt x="420688" y="275828"/>
                    <a:pt x="420688" y="275828"/>
                  </a:cubicBezTo>
                  <a:cubicBezTo>
                    <a:pt x="420688" y="277218"/>
                    <a:pt x="420688" y="277218"/>
                    <a:pt x="422275" y="277218"/>
                  </a:cubicBezTo>
                  <a:cubicBezTo>
                    <a:pt x="422275" y="278607"/>
                    <a:pt x="422275" y="278607"/>
                    <a:pt x="422275" y="278607"/>
                  </a:cubicBezTo>
                  <a:cubicBezTo>
                    <a:pt x="422275" y="278607"/>
                    <a:pt x="422275" y="278607"/>
                    <a:pt x="422275" y="279996"/>
                  </a:cubicBezTo>
                  <a:cubicBezTo>
                    <a:pt x="423863" y="279996"/>
                    <a:pt x="423863" y="279996"/>
                    <a:pt x="423863" y="281385"/>
                  </a:cubicBezTo>
                  <a:cubicBezTo>
                    <a:pt x="423863" y="281385"/>
                    <a:pt x="423863" y="282774"/>
                    <a:pt x="423863" y="282774"/>
                  </a:cubicBezTo>
                  <a:cubicBezTo>
                    <a:pt x="423863" y="284163"/>
                    <a:pt x="423863" y="284163"/>
                    <a:pt x="422275" y="284163"/>
                  </a:cubicBezTo>
                  <a:cubicBezTo>
                    <a:pt x="422275" y="284163"/>
                    <a:pt x="420688" y="284163"/>
                    <a:pt x="420688" y="284163"/>
                  </a:cubicBezTo>
                  <a:cubicBezTo>
                    <a:pt x="419100" y="284163"/>
                    <a:pt x="419100" y="284163"/>
                    <a:pt x="419100" y="284163"/>
                  </a:cubicBezTo>
                  <a:cubicBezTo>
                    <a:pt x="417513" y="284163"/>
                    <a:pt x="417513" y="284163"/>
                    <a:pt x="417513" y="284163"/>
                  </a:cubicBezTo>
                  <a:cubicBezTo>
                    <a:pt x="417513" y="282774"/>
                    <a:pt x="417513" y="282774"/>
                    <a:pt x="415925" y="282774"/>
                  </a:cubicBezTo>
                  <a:cubicBezTo>
                    <a:pt x="415925" y="282774"/>
                    <a:pt x="415925" y="281385"/>
                    <a:pt x="415925" y="281385"/>
                  </a:cubicBezTo>
                  <a:cubicBezTo>
                    <a:pt x="414338" y="279996"/>
                    <a:pt x="414338" y="279996"/>
                    <a:pt x="414338" y="278607"/>
                  </a:cubicBezTo>
                  <a:cubicBezTo>
                    <a:pt x="414338" y="277218"/>
                    <a:pt x="414338" y="277218"/>
                    <a:pt x="414338" y="275828"/>
                  </a:cubicBezTo>
                  <a:cubicBezTo>
                    <a:pt x="414338" y="274439"/>
                    <a:pt x="414338" y="274439"/>
                    <a:pt x="414338" y="274439"/>
                  </a:cubicBezTo>
                  <a:cubicBezTo>
                    <a:pt x="414338" y="273050"/>
                    <a:pt x="414338" y="273050"/>
                    <a:pt x="414338" y="273050"/>
                  </a:cubicBezTo>
                  <a:close/>
                  <a:moveTo>
                    <a:pt x="705942" y="242580"/>
                  </a:moveTo>
                  <a:cubicBezTo>
                    <a:pt x="705942" y="244072"/>
                    <a:pt x="705942" y="244072"/>
                    <a:pt x="705942" y="244072"/>
                  </a:cubicBezTo>
                  <a:cubicBezTo>
                    <a:pt x="705942" y="245565"/>
                    <a:pt x="705942" y="245565"/>
                    <a:pt x="705942" y="245565"/>
                  </a:cubicBezTo>
                  <a:cubicBezTo>
                    <a:pt x="705942" y="247058"/>
                    <a:pt x="705942" y="247058"/>
                    <a:pt x="705942" y="247058"/>
                  </a:cubicBezTo>
                  <a:cubicBezTo>
                    <a:pt x="705942" y="248551"/>
                    <a:pt x="705942" y="248551"/>
                    <a:pt x="705942" y="248551"/>
                  </a:cubicBezTo>
                  <a:cubicBezTo>
                    <a:pt x="705942" y="248551"/>
                    <a:pt x="707430" y="248551"/>
                    <a:pt x="707430" y="248551"/>
                  </a:cubicBezTo>
                  <a:cubicBezTo>
                    <a:pt x="708918" y="248551"/>
                    <a:pt x="708918" y="248551"/>
                    <a:pt x="708918" y="248551"/>
                  </a:cubicBezTo>
                  <a:cubicBezTo>
                    <a:pt x="708918" y="247058"/>
                    <a:pt x="708918" y="247058"/>
                    <a:pt x="708918" y="247058"/>
                  </a:cubicBezTo>
                  <a:cubicBezTo>
                    <a:pt x="707430" y="247058"/>
                    <a:pt x="707430" y="247058"/>
                    <a:pt x="707430" y="247058"/>
                  </a:cubicBezTo>
                  <a:cubicBezTo>
                    <a:pt x="707430" y="245565"/>
                    <a:pt x="707430" y="245565"/>
                    <a:pt x="707430" y="245565"/>
                  </a:cubicBezTo>
                  <a:cubicBezTo>
                    <a:pt x="707430" y="244072"/>
                    <a:pt x="707430" y="244072"/>
                    <a:pt x="707430" y="244072"/>
                  </a:cubicBezTo>
                  <a:cubicBezTo>
                    <a:pt x="707430" y="242580"/>
                    <a:pt x="707430" y="242580"/>
                    <a:pt x="707430" y="242580"/>
                  </a:cubicBezTo>
                  <a:cubicBezTo>
                    <a:pt x="705942" y="242580"/>
                    <a:pt x="705942" y="242580"/>
                    <a:pt x="705942" y="242580"/>
                  </a:cubicBezTo>
                  <a:close/>
                  <a:moveTo>
                    <a:pt x="819424" y="242234"/>
                  </a:moveTo>
                  <a:cubicBezTo>
                    <a:pt x="817919" y="243752"/>
                    <a:pt x="817919" y="242234"/>
                    <a:pt x="817919" y="243752"/>
                  </a:cubicBezTo>
                  <a:cubicBezTo>
                    <a:pt x="817919" y="245269"/>
                    <a:pt x="817919" y="243752"/>
                    <a:pt x="819424" y="245269"/>
                  </a:cubicBezTo>
                  <a:cubicBezTo>
                    <a:pt x="819424" y="246787"/>
                    <a:pt x="819424" y="246787"/>
                    <a:pt x="819424" y="248304"/>
                  </a:cubicBezTo>
                  <a:cubicBezTo>
                    <a:pt x="819424" y="248304"/>
                    <a:pt x="819424" y="248304"/>
                    <a:pt x="820930" y="249822"/>
                  </a:cubicBezTo>
                  <a:cubicBezTo>
                    <a:pt x="820930" y="249822"/>
                    <a:pt x="820930" y="249822"/>
                    <a:pt x="822435" y="248304"/>
                  </a:cubicBezTo>
                  <a:cubicBezTo>
                    <a:pt x="822435" y="248304"/>
                    <a:pt x="822435" y="248304"/>
                    <a:pt x="822435" y="246787"/>
                  </a:cubicBezTo>
                  <a:cubicBezTo>
                    <a:pt x="822435" y="246787"/>
                    <a:pt x="822435" y="246787"/>
                    <a:pt x="822435" y="245269"/>
                  </a:cubicBezTo>
                  <a:cubicBezTo>
                    <a:pt x="822435" y="243752"/>
                    <a:pt x="822435" y="243752"/>
                    <a:pt x="822435" y="243752"/>
                  </a:cubicBezTo>
                  <a:cubicBezTo>
                    <a:pt x="820930" y="242234"/>
                    <a:pt x="820930" y="242234"/>
                    <a:pt x="820930" y="242234"/>
                  </a:cubicBezTo>
                  <a:cubicBezTo>
                    <a:pt x="820930" y="242234"/>
                    <a:pt x="820930" y="242234"/>
                    <a:pt x="819424" y="242234"/>
                  </a:cubicBezTo>
                  <a:close/>
                  <a:moveTo>
                    <a:pt x="704453" y="238102"/>
                  </a:moveTo>
                  <a:cubicBezTo>
                    <a:pt x="702965" y="239594"/>
                    <a:pt x="702965" y="239594"/>
                    <a:pt x="702965" y="239594"/>
                  </a:cubicBezTo>
                  <a:cubicBezTo>
                    <a:pt x="704453" y="239594"/>
                    <a:pt x="704453" y="239594"/>
                    <a:pt x="704453" y="239594"/>
                  </a:cubicBezTo>
                  <a:cubicBezTo>
                    <a:pt x="705942" y="239594"/>
                    <a:pt x="705942" y="239594"/>
                    <a:pt x="705942" y="239594"/>
                  </a:cubicBezTo>
                  <a:cubicBezTo>
                    <a:pt x="705942" y="238102"/>
                    <a:pt x="705942" y="238102"/>
                    <a:pt x="705942" y="238102"/>
                  </a:cubicBezTo>
                  <a:cubicBezTo>
                    <a:pt x="704453" y="238102"/>
                    <a:pt x="704453" y="238102"/>
                    <a:pt x="704453" y="238102"/>
                  </a:cubicBezTo>
                  <a:close/>
                  <a:moveTo>
                    <a:pt x="469590" y="234950"/>
                  </a:moveTo>
                  <a:cubicBezTo>
                    <a:pt x="469590" y="234950"/>
                    <a:pt x="475475" y="234950"/>
                    <a:pt x="475475" y="234950"/>
                  </a:cubicBezTo>
                  <a:cubicBezTo>
                    <a:pt x="475475" y="234950"/>
                    <a:pt x="476947" y="234950"/>
                    <a:pt x="476947" y="234950"/>
                  </a:cubicBezTo>
                  <a:cubicBezTo>
                    <a:pt x="478418" y="234950"/>
                    <a:pt x="476947" y="234950"/>
                    <a:pt x="478418" y="234950"/>
                  </a:cubicBezTo>
                  <a:cubicBezTo>
                    <a:pt x="478418" y="234950"/>
                    <a:pt x="478418" y="234950"/>
                    <a:pt x="479890" y="234950"/>
                  </a:cubicBezTo>
                  <a:cubicBezTo>
                    <a:pt x="481361" y="234950"/>
                    <a:pt x="481361" y="234950"/>
                    <a:pt x="481361" y="234950"/>
                  </a:cubicBezTo>
                  <a:cubicBezTo>
                    <a:pt x="482832" y="236473"/>
                    <a:pt x="482832" y="236473"/>
                    <a:pt x="482832" y="236473"/>
                  </a:cubicBezTo>
                  <a:cubicBezTo>
                    <a:pt x="482832" y="236473"/>
                    <a:pt x="482832" y="236473"/>
                    <a:pt x="482832" y="237996"/>
                  </a:cubicBezTo>
                  <a:cubicBezTo>
                    <a:pt x="482832" y="237996"/>
                    <a:pt x="482832" y="237996"/>
                    <a:pt x="482832" y="239518"/>
                  </a:cubicBezTo>
                  <a:cubicBezTo>
                    <a:pt x="481361" y="239518"/>
                    <a:pt x="481361" y="239518"/>
                    <a:pt x="481361" y="241041"/>
                  </a:cubicBezTo>
                  <a:cubicBezTo>
                    <a:pt x="479890" y="241041"/>
                    <a:pt x="479890" y="241041"/>
                    <a:pt x="479890" y="241041"/>
                  </a:cubicBezTo>
                  <a:cubicBezTo>
                    <a:pt x="479890" y="241041"/>
                    <a:pt x="479890" y="242564"/>
                    <a:pt x="478418" y="242564"/>
                  </a:cubicBezTo>
                  <a:cubicBezTo>
                    <a:pt x="478418" y="242564"/>
                    <a:pt x="478418" y="242564"/>
                    <a:pt x="478418" y="244086"/>
                  </a:cubicBezTo>
                  <a:cubicBezTo>
                    <a:pt x="476947" y="244086"/>
                    <a:pt x="476947" y="244086"/>
                    <a:pt x="476947" y="244086"/>
                  </a:cubicBezTo>
                  <a:cubicBezTo>
                    <a:pt x="475475" y="245609"/>
                    <a:pt x="475475" y="245609"/>
                    <a:pt x="475475" y="245609"/>
                  </a:cubicBezTo>
                  <a:cubicBezTo>
                    <a:pt x="475475" y="245609"/>
                    <a:pt x="474004" y="245609"/>
                    <a:pt x="474004" y="247132"/>
                  </a:cubicBezTo>
                  <a:cubicBezTo>
                    <a:pt x="474004" y="247132"/>
                    <a:pt x="472533" y="247132"/>
                    <a:pt x="472533" y="247132"/>
                  </a:cubicBezTo>
                  <a:cubicBezTo>
                    <a:pt x="472533" y="247132"/>
                    <a:pt x="472533" y="247132"/>
                    <a:pt x="472533" y="248655"/>
                  </a:cubicBezTo>
                  <a:cubicBezTo>
                    <a:pt x="471061" y="248655"/>
                    <a:pt x="471061" y="248655"/>
                    <a:pt x="471061" y="248655"/>
                  </a:cubicBezTo>
                  <a:cubicBezTo>
                    <a:pt x="469590" y="250177"/>
                    <a:pt x="469590" y="250177"/>
                    <a:pt x="469590" y="250177"/>
                  </a:cubicBezTo>
                  <a:cubicBezTo>
                    <a:pt x="468119" y="250177"/>
                    <a:pt x="468119" y="251700"/>
                    <a:pt x="468119" y="253223"/>
                  </a:cubicBezTo>
                  <a:cubicBezTo>
                    <a:pt x="468119" y="253223"/>
                    <a:pt x="468119" y="253223"/>
                    <a:pt x="469590" y="254745"/>
                  </a:cubicBezTo>
                  <a:cubicBezTo>
                    <a:pt x="469590" y="254745"/>
                    <a:pt x="469590" y="254745"/>
                    <a:pt x="471061" y="256268"/>
                  </a:cubicBezTo>
                  <a:cubicBezTo>
                    <a:pt x="471061" y="256268"/>
                    <a:pt x="472533" y="257791"/>
                    <a:pt x="472533" y="257791"/>
                  </a:cubicBezTo>
                  <a:cubicBezTo>
                    <a:pt x="472533" y="257791"/>
                    <a:pt x="475475" y="259314"/>
                    <a:pt x="475475" y="259314"/>
                  </a:cubicBezTo>
                  <a:cubicBezTo>
                    <a:pt x="475475" y="259314"/>
                    <a:pt x="476947" y="259314"/>
                    <a:pt x="478418" y="260836"/>
                  </a:cubicBezTo>
                  <a:cubicBezTo>
                    <a:pt x="478418" y="260836"/>
                    <a:pt x="479890" y="260836"/>
                    <a:pt x="479890" y="260836"/>
                  </a:cubicBezTo>
                  <a:cubicBezTo>
                    <a:pt x="479890" y="260836"/>
                    <a:pt x="481361" y="260836"/>
                    <a:pt x="481361" y="262359"/>
                  </a:cubicBezTo>
                  <a:cubicBezTo>
                    <a:pt x="482832" y="262359"/>
                    <a:pt x="482832" y="262359"/>
                    <a:pt x="482832" y="262359"/>
                  </a:cubicBezTo>
                  <a:cubicBezTo>
                    <a:pt x="482832" y="262359"/>
                    <a:pt x="484304" y="263882"/>
                    <a:pt x="484304" y="263882"/>
                  </a:cubicBezTo>
                  <a:cubicBezTo>
                    <a:pt x="485775" y="263882"/>
                    <a:pt x="485775" y="265405"/>
                    <a:pt x="485775" y="265405"/>
                  </a:cubicBezTo>
                  <a:cubicBezTo>
                    <a:pt x="485775" y="265405"/>
                    <a:pt x="485775" y="266927"/>
                    <a:pt x="485775" y="266927"/>
                  </a:cubicBezTo>
                  <a:cubicBezTo>
                    <a:pt x="485775" y="266927"/>
                    <a:pt x="485775" y="268450"/>
                    <a:pt x="485775" y="268450"/>
                  </a:cubicBezTo>
                  <a:cubicBezTo>
                    <a:pt x="484304" y="269973"/>
                    <a:pt x="484304" y="269973"/>
                    <a:pt x="484304" y="269973"/>
                  </a:cubicBezTo>
                  <a:cubicBezTo>
                    <a:pt x="484304" y="271495"/>
                    <a:pt x="484304" y="271495"/>
                    <a:pt x="484304" y="271495"/>
                  </a:cubicBezTo>
                  <a:cubicBezTo>
                    <a:pt x="482832" y="271495"/>
                    <a:pt x="482832" y="271495"/>
                    <a:pt x="482832" y="271495"/>
                  </a:cubicBezTo>
                  <a:cubicBezTo>
                    <a:pt x="481361" y="271495"/>
                    <a:pt x="481361" y="271495"/>
                    <a:pt x="481361" y="271495"/>
                  </a:cubicBezTo>
                  <a:cubicBezTo>
                    <a:pt x="479890" y="271495"/>
                    <a:pt x="479890" y="271495"/>
                    <a:pt x="479890" y="269973"/>
                  </a:cubicBezTo>
                  <a:cubicBezTo>
                    <a:pt x="479890" y="269973"/>
                    <a:pt x="478418" y="269973"/>
                    <a:pt x="478418" y="269973"/>
                  </a:cubicBezTo>
                  <a:cubicBezTo>
                    <a:pt x="478418" y="268450"/>
                    <a:pt x="476947" y="268450"/>
                    <a:pt x="476947" y="268450"/>
                  </a:cubicBezTo>
                  <a:cubicBezTo>
                    <a:pt x="476947" y="268450"/>
                    <a:pt x="476947" y="266927"/>
                    <a:pt x="475475" y="266927"/>
                  </a:cubicBezTo>
                  <a:cubicBezTo>
                    <a:pt x="475475" y="265405"/>
                    <a:pt x="475475" y="265405"/>
                    <a:pt x="474004" y="265405"/>
                  </a:cubicBezTo>
                  <a:cubicBezTo>
                    <a:pt x="474004" y="265405"/>
                    <a:pt x="474004" y="265405"/>
                    <a:pt x="472533" y="263882"/>
                  </a:cubicBezTo>
                  <a:cubicBezTo>
                    <a:pt x="472533" y="263882"/>
                    <a:pt x="471061" y="263882"/>
                    <a:pt x="471061" y="263882"/>
                  </a:cubicBezTo>
                  <a:cubicBezTo>
                    <a:pt x="469590" y="265405"/>
                    <a:pt x="469590" y="265405"/>
                    <a:pt x="469590" y="265405"/>
                  </a:cubicBezTo>
                  <a:cubicBezTo>
                    <a:pt x="468119" y="265405"/>
                    <a:pt x="468119" y="268450"/>
                    <a:pt x="468119" y="268450"/>
                  </a:cubicBezTo>
                  <a:cubicBezTo>
                    <a:pt x="468119" y="268450"/>
                    <a:pt x="468119" y="268450"/>
                    <a:pt x="466647" y="269973"/>
                  </a:cubicBezTo>
                  <a:cubicBezTo>
                    <a:pt x="466647" y="269973"/>
                    <a:pt x="466647" y="271495"/>
                    <a:pt x="465176" y="273018"/>
                  </a:cubicBezTo>
                  <a:cubicBezTo>
                    <a:pt x="463705" y="274541"/>
                    <a:pt x="465176" y="274541"/>
                    <a:pt x="465176" y="276064"/>
                  </a:cubicBezTo>
                  <a:cubicBezTo>
                    <a:pt x="465176" y="276064"/>
                    <a:pt x="465176" y="277586"/>
                    <a:pt x="465176" y="279109"/>
                  </a:cubicBezTo>
                  <a:cubicBezTo>
                    <a:pt x="466647" y="279109"/>
                    <a:pt x="466647" y="280632"/>
                    <a:pt x="466647" y="280632"/>
                  </a:cubicBezTo>
                  <a:cubicBezTo>
                    <a:pt x="465176" y="282154"/>
                    <a:pt x="465176" y="282154"/>
                    <a:pt x="465176" y="282154"/>
                  </a:cubicBezTo>
                  <a:cubicBezTo>
                    <a:pt x="463705" y="283677"/>
                    <a:pt x="463705" y="283677"/>
                    <a:pt x="463705" y="283677"/>
                  </a:cubicBezTo>
                  <a:cubicBezTo>
                    <a:pt x="462233" y="283677"/>
                    <a:pt x="462233" y="283677"/>
                    <a:pt x="460762" y="285200"/>
                  </a:cubicBezTo>
                  <a:cubicBezTo>
                    <a:pt x="460762" y="285200"/>
                    <a:pt x="460762" y="285200"/>
                    <a:pt x="459291" y="285200"/>
                  </a:cubicBezTo>
                  <a:cubicBezTo>
                    <a:pt x="459291" y="285200"/>
                    <a:pt x="459291" y="286723"/>
                    <a:pt x="459291" y="286723"/>
                  </a:cubicBezTo>
                  <a:cubicBezTo>
                    <a:pt x="457819" y="286723"/>
                    <a:pt x="457819" y="288245"/>
                    <a:pt x="457819" y="288245"/>
                  </a:cubicBezTo>
                  <a:cubicBezTo>
                    <a:pt x="457819" y="288245"/>
                    <a:pt x="456348" y="288245"/>
                    <a:pt x="456348" y="289768"/>
                  </a:cubicBezTo>
                  <a:cubicBezTo>
                    <a:pt x="456348" y="289768"/>
                    <a:pt x="456348" y="289768"/>
                    <a:pt x="456348" y="291291"/>
                  </a:cubicBezTo>
                  <a:cubicBezTo>
                    <a:pt x="456348" y="291291"/>
                    <a:pt x="456348" y="291291"/>
                    <a:pt x="456348" y="292813"/>
                  </a:cubicBezTo>
                  <a:cubicBezTo>
                    <a:pt x="457819" y="292813"/>
                    <a:pt x="457819" y="294336"/>
                    <a:pt x="457819" y="294336"/>
                  </a:cubicBezTo>
                  <a:cubicBezTo>
                    <a:pt x="457819" y="294336"/>
                    <a:pt x="459291" y="295859"/>
                    <a:pt x="459291" y="295859"/>
                  </a:cubicBezTo>
                  <a:cubicBezTo>
                    <a:pt x="459291" y="297382"/>
                    <a:pt x="462233" y="300427"/>
                    <a:pt x="462233" y="300427"/>
                  </a:cubicBezTo>
                  <a:cubicBezTo>
                    <a:pt x="462233" y="300427"/>
                    <a:pt x="462233" y="301950"/>
                    <a:pt x="462233" y="303472"/>
                  </a:cubicBezTo>
                  <a:cubicBezTo>
                    <a:pt x="462233" y="303472"/>
                    <a:pt x="462233" y="304995"/>
                    <a:pt x="462233" y="304995"/>
                  </a:cubicBezTo>
                  <a:cubicBezTo>
                    <a:pt x="462233" y="306518"/>
                    <a:pt x="460762" y="306518"/>
                    <a:pt x="460762" y="306518"/>
                  </a:cubicBezTo>
                  <a:cubicBezTo>
                    <a:pt x="460762" y="306518"/>
                    <a:pt x="459291" y="306518"/>
                    <a:pt x="459291" y="308041"/>
                  </a:cubicBezTo>
                  <a:cubicBezTo>
                    <a:pt x="457819" y="308041"/>
                    <a:pt x="457819" y="308041"/>
                    <a:pt x="456348" y="308041"/>
                  </a:cubicBezTo>
                  <a:cubicBezTo>
                    <a:pt x="454877" y="308041"/>
                    <a:pt x="456348" y="308041"/>
                    <a:pt x="454877" y="308041"/>
                  </a:cubicBezTo>
                  <a:cubicBezTo>
                    <a:pt x="454877" y="308041"/>
                    <a:pt x="453405" y="308041"/>
                    <a:pt x="453405" y="308041"/>
                  </a:cubicBezTo>
                  <a:cubicBezTo>
                    <a:pt x="453405" y="308041"/>
                    <a:pt x="450463" y="308041"/>
                    <a:pt x="448991" y="308041"/>
                  </a:cubicBezTo>
                  <a:cubicBezTo>
                    <a:pt x="448991" y="309563"/>
                    <a:pt x="448991" y="308041"/>
                    <a:pt x="447520" y="308041"/>
                  </a:cubicBezTo>
                  <a:cubicBezTo>
                    <a:pt x="447520" y="308041"/>
                    <a:pt x="447520" y="308041"/>
                    <a:pt x="446049" y="308041"/>
                  </a:cubicBezTo>
                  <a:cubicBezTo>
                    <a:pt x="446049" y="306518"/>
                    <a:pt x="446049" y="308041"/>
                    <a:pt x="444577" y="306518"/>
                  </a:cubicBezTo>
                  <a:cubicBezTo>
                    <a:pt x="443106" y="306518"/>
                    <a:pt x="443106" y="306518"/>
                    <a:pt x="443106" y="306518"/>
                  </a:cubicBezTo>
                  <a:cubicBezTo>
                    <a:pt x="441635" y="306518"/>
                    <a:pt x="440163" y="306518"/>
                    <a:pt x="438692" y="306518"/>
                  </a:cubicBezTo>
                  <a:cubicBezTo>
                    <a:pt x="438692" y="306518"/>
                    <a:pt x="438692" y="306518"/>
                    <a:pt x="437221" y="306518"/>
                  </a:cubicBezTo>
                  <a:cubicBezTo>
                    <a:pt x="435749" y="306518"/>
                    <a:pt x="435749" y="304995"/>
                    <a:pt x="434278" y="304995"/>
                  </a:cubicBezTo>
                  <a:cubicBezTo>
                    <a:pt x="434278" y="304995"/>
                    <a:pt x="434278" y="304995"/>
                    <a:pt x="432807" y="306518"/>
                  </a:cubicBezTo>
                  <a:cubicBezTo>
                    <a:pt x="432807" y="306518"/>
                    <a:pt x="432807" y="304995"/>
                    <a:pt x="431335" y="304995"/>
                  </a:cubicBezTo>
                  <a:cubicBezTo>
                    <a:pt x="429864" y="304995"/>
                    <a:pt x="429864" y="303472"/>
                    <a:pt x="429864" y="303472"/>
                  </a:cubicBezTo>
                  <a:cubicBezTo>
                    <a:pt x="429864" y="303472"/>
                    <a:pt x="429864" y="301950"/>
                    <a:pt x="428393" y="301950"/>
                  </a:cubicBezTo>
                  <a:cubicBezTo>
                    <a:pt x="428393" y="300427"/>
                    <a:pt x="428393" y="300427"/>
                    <a:pt x="428393" y="300427"/>
                  </a:cubicBezTo>
                  <a:cubicBezTo>
                    <a:pt x="426921" y="298904"/>
                    <a:pt x="426921" y="298904"/>
                    <a:pt x="426921" y="298904"/>
                  </a:cubicBezTo>
                  <a:cubicBezTo>
                    <a:pt x="426921" y="297382"/>
                    <a:pt x="425450" y="297382"/>
                    <a:pt x="425450" y="297382"/>
                  </a:cubicBezTo>
                  <a:cubicBezTo>
                    <a:pt x="425450" y="297382"/>
                    <a:pt x="425450" y="295859"/>
                    <a:pt x="425450" y="295859"/>
                  </a:cubicBezTo>
                  <a:cubicBezTo>
                    <a:pt x="426921" y="295859"/>
                    <a:pt x="426921" y="294336"/>
                    <a:pt x="426921" y="294336"/>
                  </a:cubicBezTo>
                  <a:cubicBezTo>
                    <a:pt x="426921" y="294336"/>
                    <a:pt x="426921" y="292813"/>
                    <a:pt x="426921" y="292813"/>
                  </a:cubicBezTo>
                  <a:cubicBezTo>
                    <a:pt x="426921" y="292813"/>
                    <a:pt x="428393" y="292813"/>
                    <a:pt x="428393" y="291291"/>
                  </a:cubicBezTo>
                  <a:cubicBezTo>
                    <a:pt x="428393" y="291291"/>
                    <a:pt x="428393" y="291291"/>
                    <a:pt x="428393" y="289768"/>
                  </a:cubicBezTo>
                  <a:cubicBezTo>
                    <a:pt x="429864" y="289768"/>
                    <a:pt x="428393" y="289768"/>
                    <a:pt x="428393" y="288245"/>
                  </a:cubicBezTo>
                  <a:cubicBezTo>
                    <a:pt x="428393" y="288245"/>
                    <a:pt x="428393" y="288245"/>
                    <a:pt x="428393" y="286723"/>
                  </a:cubicBezTo>
                  <a:cubicBezTo>
                    <a:pt x="428393" y="286723"/>
                    <a:pt x="428393" y="286723"/>
                    <a:pt x="429864" y="285200"/>
                  </a:cubicBezTo>
                  <a:cubicBezTo>
                    <a:pt x="429864" y="285200"/>
                    <a:pt x="429864" y="285200"/>
                    <a:pt x="429864" y="283677"/>
                  </a:cubicBezTo>
                  <a:cubicBezTo>
                    <a:pt x="429864" y="282154"/>
                    <a:pt x="429864" y="282154"/>
                    <a:pt x="429864" y="282154"/>
                  </a:cubicBezTo>
                  <a:cubicBezTo>
                    <a:pt x="429864" y="280632"/>
                    <a:pt x="429864" y="282154"/>
                    <a:pt x="429864" y="280632"/>
                  </a:cubicBezTo>
                  <a:cubicBezTo>
                    <a:pt x="429864" y="280632"/>
                    <a:pt x="429864" y="280632"/>
                    <a:pt x="429864" y="279109"/>
                  </a:cubicBezTo>
                  <a:cubicBezTo>
                    <a:pt x="429864" y="279109"/>
                    <a:pt x="429864" y="279109"/>
                    <a:pt x="428393" y="279109"/>
                  </a:cubicBezTo>
                  <a:cubicBezTo>
                    <a:pt x="428393" y="277586"/>
                    <a:pt x="428393" y="277586"/>
                    <a:pt x="428393" y="277586"/>
                  </a:cubicBezTo>
                  <a:cubicBezTo>
                    <a:pt x="428393" y="276064"/>
                    <a:pt x="428393" y="276064"/>
                    <a:pt x="429864" y="276064"/>
                  </a:cubicBezTo>
                  <a:cubicBezTo>
                    <a:pt x="429864" y="276064"/>
                    <a:pt x="431335" y="276064"/>
                    <a:pt x="431335" y="276064"/>
                  </a:cubicBezTo>
                  <a:cubicBezTo>
                    <a:pt x="431335" y="276064"/>
                    <a:pt x="432807" y="276064"/>
                    <a:pt x="432807" y="276064"/>
                  </a:cubicBezTo>
                  <a:cubicBezTo>
                    <a:pt x="432807" y="274541"/>
                    <a:pt x="432807" y="274541"/>
                    <a:pt x="434278" y="274541"/>
                  </a:cubicBezTo>
                  <a:cubicBezTo>
                    <a:pt x="435749" y="273018"/>
                    <a:pt x="434278" y="274541"/>
                    <a:pt x="435749" y="273018"/>
                  </a:cubicBezTo>
                  <a:cubicBezTo>
                    <a:pt x="437221" y="273018"/>
                    <a:pt x="435749" y="273018"/>
                    <a:pt x="437221" y="273018"/>
                  </a:cubicBezTo>
                  <a:cubicBezTo>
                    <a:pt x="438692" y="273018"/>
                    <a:pt x="438692" y="273018"/>
                    <a:pt x="438692" y="271495"/>
                  </a:cubicBezTo>
                  <a:cubicBezTo>
                    <a:pt x="438692" y="271495"/>
                    <a:pt x="438692" y="271495"/>
                    <a:pt x="440163" y="271495"/>
                  </a:cubicBezTo>
                  <a:cubicBezTo>
                    <a:pt x="440163" y="271495"/>
                    <a:pt x="440163" y="269973"/>
                    <a:pt x="441635" y="269973"/>
                  </a:cubicBezTo>
                  <a:cubicBezTo>
                    <a:pt x="441635" y="269973"/>
                    <a:pt x="443106" y="269973"/>
                    <a:pt x="443106" y="269973"/>
                  </a:cubicBezTo>
                  <a:cubicBezTo>
                    <a:pt x="444577" y="269973"/>
                    <a:pt x="444577" y="269973"/>
                    <a:pt x="446049" y="269973"/>
                  </a:cubicBezTo>
                  <a:cubicBezTo>
                    <a:pt x="447520" y="268450"/>
                    <a:pt x="446049" y="268450"/>
                    <a:pt x="447520" y="268450"/>
                  </a:cubicBezTo>
                  <a:cubicBezTo>
                    <a:pt x="448991" y="266927"/>
                    <a:pt x="447520" y="268450"/>
                    <a:pt x="448991" y="268450"/>
                  </a:cubicBezTo>
                  <a:cubicBezTo>
                    <a:pt x="450463" y="268450"/>
                    <a:pt x="448991" y="268450"/>
                    <a:pt x="450463" y="266927"/>
                  </a:cubicBezTo>
                  <a:cubicBezTo>
                    <a:pt x="451934" y="266927"/>
                    <a:pt x="450463" y="266927"/>
                    <a:pt x="450463" y="265405"/>
                  </a:cubicBezTo>
                  <a:cubicBezTo>
                    <a:pt x="451934" y="265405"/>
                    <a:pt x="451934" y="265405"/>
                    <a:pt x="451934" y="265405"/>
                  </a:cubicBezTo>
                  <a:cubicBezTo>
                    <a:pt x="451934" y="263882"/>
                    <a:pt x="451934" y="263882"/>
                    <a:pt x="451934" y="263882"/>
                  </a:cubicBezTo>
                  <a:cubicBezTo>
                    <a:pt x="451934" y="262359"/>
                    <a:pt x="451934" y="262359"/>
                    <a:pt x="451934" y="262359"/>
                  </a:cubicBezTo>
                  <a:cubicBezTo>
                    <a:pt x="453405" y="262359"/>
                    <a:pt x="451934" y="262359"/>
                    <a:pt x="451934" y="260836"/>
                  </a:cubicBezTo>
                  <a:cubicBezTo>
                    <a:pt x="451934" y="260836"/>
                    <a:pt x="450463" y="260836"/>
                    <a:pt x="450463" y="260836"/>
                  </a:cubicBezTo>
                  <a:cubicBezTo>
                    <a:pt x="450463" y="260836"/>
                    <a:pt x="450463" y="260836"/>
                    <a:pt x="448991" y="260836"/>
                  </a:cubicBezTo>
                  <a:cubicBezTo>
                    <a:pt x="448991" y="260836"/>
                    <a:pt x="448991" y="260836"/>
                    <a:pt x="448991" y="262359"/>
                  </a:cubicBezTo>
                  <a:cubicBezTo>
                    <a:pt x="447520" y="262359"/>
                    <a:pt x="447520" y="262359"/>
                    <a:pt x="447520" y="262359"/>
                  </a:cubicBezTo>
                  <a:cubicBezTo>
                    <a:pt x="446049" y="262359"/>
                    <a:pt x="446049" y="262359"/>
                    <a:pt x="446049" y="262359"/>
                  </a:cubicBezTo>
                  <a:cubicBezTo>
                    <a:pt x="446049" y="262359"/>
                    <a:pt x="446049" y="262359"/>
                    <a:pt x="444577" y="263882"/>
                  </a:cubicBezTo>
                  <a:cubicBezTo>
                    <a:pt x="444577" y="263882"/>
                    <a:pt x="444577" y="263882"/>
                    <a:pt x="443106" y="263882"/>
                  </a:cubicBezTo>
                  <a:cubicBezTo>
                    <a:pt x="443106" y="265405"/>
                    <a:pt x="441635" y="265405"/>
                    <a:pt x="441635" y="265405"/>
                  </a:cubicBezTo>
                  <a:cubicBezTo>
                    <a:pt x="440163" y="265405"/>
                    <a:pt x="440163" y="265405"/>
                    <a:pt x="438692" y="265405"/>
                  </a:cubicBezTo>
                  <a:cubicBezTo>
                    <a:pt x="438692" y="265405"/>
                    <a:pt x="438692" y="265405"/>
                    <a:pt x="437221" y="265405"/>
                  </a:cubicBezTo>
                  <a:cubicBezTo>
                    <a:pt x="437221" y="265405"/>
                    <a:pt x="437221" y="265405"/>
                    <a:pt x="435749" y="265405"/>
                  </a:cubicBezTo>
                  <a:cubicBezTo>
                    <a:pt x="435749" y="265405"/>
                    <a:pt x="435749" y="265405"/>
                    <a:pt x="434278" y="265405"/>
                  </a:cubicBezTo>
                  <a:cubicBezTo>
                    <a:pt x="432807" y="263882"/>
                    <a:pt x="432807" y="263882"/>
                    <a:pt x="432807" y="263882"/>
                  </a:cubicBezTo>
                  <a:cubicBezTo>
                    <a:pt x="431335" y="263882"/>
                    <a:pt x="431335" y="262359"/>
                    <a:pt x="431335" y="262359"/>
                  </a:cubicBezTo>
                  <a:cubicBezTo>
                    <a:pt x="431335" y="262359"/>
                    <a:pt x="432807" y="262359"/>
                    <a:pt x="432807" y="262359"/>
                  </a:cubicBezTo>
                  <a:cubicBezTo>
                    <a:pt x="432807" y="262359"/>
                    <a:pt x="434278" y="260836"/>
                    <a:pt x="434278" y="260836"/>
                  </a:cubicBezTo>
                  <a:cubicBezTo>
                    <a:pt x="434278" y="260836"/>
                    <a:pt x="435749" y="259314"/>
                    <a:pt x="435749" y="259314"/>
                  </a:cubicBezTo>
                  <a:cubicBezTo>
                    <a:pt x="435749" y="259314"/>
                    <a:pt x="438692" y="259314"/>
                    <a:pt x="438692" y="259314"/>
                  </a:cubicBezTo>
                  <a:cubicBezTo>
                    <a:pt x="440163" y="259314"/>
                    <a:pt x="441635" y="257791"/>
                    <a:pt x="441635" y="257791"/>
                  </a:cubicBezTo>
                  <a:cubicBezTo>
                    <a:pt x="441635" y="257791"/>
                    <a:pt x="443106" y="257791"/>
                    <a:pt x="444577" y="256268"/>
                  </a:cubicBezTo>
                  <a:cubicBezTo>
                    <a:pt x="446049" y="256268"/>
                    <a:pt x="447520" y="254745"/>
                    <a:pt x="447520" y="254745"/>
                  </a:cubicBezTo>
                  <a:cubicBezTo>
                    <a:pt x="447520" y="254745"/>
                    <a:pt x="448991" y="254745"/>
                    <a:pt x="450463" y="253223"/>
                  </a:cubicBezTo>
                  <a:cubicBezTo>
                    <a:pt x="451934" y="253223"/>
                    <a:pt x="451934" y="254745"/>
                    <a:pt x="451934" y="254745"/>
                  </a:cubicBezTo>
                  <a:cubicBezTo>
                    <a:pt x="451934" y="254745"/>
                    <a:pt x="453405" y="253223"/>
                    <a:pt x="453405" y="253223"/>
                  </a:cubicBezTo>
                  <a:cubicBezTo>
                    <a:pt x="453405" y="253223"/>
                    <a:pt x="454877" y="251700"/>
                    <a:pt x="454877" y="251700"/>
                  </a:cubicBezTo>
                  <a:cubicBezTo>
                    <a:pt x="454877" y="251700"/>
                    <a:pt x="459291" y="250177"/>
                    <a:pt x="459291" y="250177"/>
                  </a:cubicBezTo>
                  <a:cubicBezTo>
                    <a:pt x="459291" y="250177"/>
                    <a:pt x="460762" y="248655"/>
                    <a:pt x="462233" y="248655"/>
                  </a:cubicBezTo>
                  <a:cubicBezTo>
                    <a:pt x="463705" y="247132"/>
                    <a:pt x="465176" y="247132"/>
                    <a:pt x="465176" y="247132"/>
                  </a:cubicBezTo>
                  <a:cubicBezTo>
                    <a:pt x="465176" y="245609"/>
                    <a:pt x="466647" y="245609"/>
                    <a:pt x="466647" y="245609"/>
                  </a:cubicBezTo>
                  <a:cubicBezTo>
                    <a:pt x="468119" y="245609"/>
                    <a:pt x="468119" y="245609"/>
                    <a:pt x="468119" y="244086"/>
                  </a:cubicBezTo>
                  <a:cubicBezTo>
                    <a:pt x="469590" y="244086"/>
                    <a:pt x="469590" y="244086"/>
                    <a:pt x="469590" y="244086"/>
                  </a:cubicBezTo>
                  <a:cubicBezTo>
                    <a:pt x="471061" y="242564"/>
                    <a:pt x="471061" y="242564"/>
                    <a:pt x="471061" y="242564"/>
                  </a:cubicBezTo>
                  <a:cubicBezTo>
                    <a:pt x="471061" y="241041"/>
                    <a:pt x="472533" y="241041"/>
                    <a:pt x="472533" y="241041"/>
                  </a:cubicBezTo>
                  <a:cubicBezTo>
                    <a:pt x="472533" y="241041"/>
                    <a:pt x="472533" y="241041"/>
                    <a:pt x="472533" y="239518"/>
                  </a:cubicBezTo>
                  <a:cubicBezTo>
                    <a:pt x="471061" y="239518"/>
                    <a:pt x="471061" y="239518"/>
                    <a:pt x="471061" y="239518"/>
                  </a:cubicBezTo>
                  <a:cubicBezTo>
                    <a:pt x="471061" y="239518"/>
                    <a:pt x="471061" y="239518"/>
                    <a:pt x="469590" y="239518"/>
                  </a:cubicBezTo>
                  <a:cubicBezTo>
                    <a:pt x="469590" y="239518"/>
                    <a:pt x="468119" y="239518"/>
                    <a:pt x="468119" y="239518"/>
                  </a:cubicBezTo>
                  <a:cubicBezTo>
                    <a:pt x="468119" y="241041"/>
                    <a:pt x="466647" y="241041"/>
                    <a:pt x="466647" y="241041"/>
                  </a:cubicBezTo>
                  <a:cubicBezTo>
                    <a:pt x="465176" y="241041"/>
                    <a:pt x="465176" y="241041"/>
                    <a:pt x="465176" y="241041"/>
                  </a:cubicBezTo>
                  <a:cubicBezTo>
                    <a:pt x="463705" y="241041"/>
                    <a:pt x="463705" y="241041"/>
                    <a:pt x="463705" y="241041"/>
                  </a:cubicBezTo>
                  <a:cubicBezTo>
                    <a:pt x="462233" y="242564"/>
                    <a:pt x="462233" y="241041"/>
                    <a:pt x="462233" y="242564"/>
                  </a:cubicBezTo>
                  <a:cubicBezTo>
                    <a:pt x="460762" y="242564"/>
                    <a:pt x="460762" y="242564"/>
                    <a:pt x="460762" y="242564"/>
                  </a:cubicBezTo>
                  <a:cubicBezTo>
                    <a:pt x="459291" y="242564"/>
                    <a:pt x="459291" y="242564"/>
                    <a:pt x="459291" y="242564"/>
                  </a:cubicBezTo>
                  <a:cubicBezTo>
                    <a:pt x="459291" y="242564"/>
                    <a:pt x="457819" y="242564"/>
                    <a:pt x="457819" y="244086"/>
                  </a:cubicBezTo>
                  <a:cubicBezTo>
                    <a:pt x="456348" y="244086"/>
                    <a:pt x="457819" y="244086"/>
                    <a:pt x="456348" y="244086"/>
                  </a:cubicBezTo>
                  <a:cubicBezTo>
                    <a:pt x="456348" y="245609"/>
                    <a:pt x="456348" y="245609"/>
                    <a:pt x="456348" y="245609"/>
                  </a:cubicBezTo>
                  <a:cubicBezTo>
                    <a:pt x="456348" y="245609"/>
                    <a:pt x="454877" y="245609"/>
                    <a:pt x="454877" y="245609"/>
                  </a:cubicBezTo>
                  <a:cubicBezTo>
                    <a:pt x="454877" y="247132"/>
                    <a:pt x="453405" y="247132"/>
                    <a:pt x="453405" y="247132"/>
                  </a:cubicBezTo>
                  <a:cubicBezTo>
                    <a:pt x="453405" y="247132"/>
                    <a:pt x="453405" y="247132"/>
                    <a:pt x="451934" y="245609"/>
                  </a:cubicBezTo>
                  <a:cubicBezTo>
                    <a:pt x="451934" y="245609"/>
                    <a:pt x="451934" y="245609"/>
                    <a:pt x="450463" y="244086"/>
                  </a:cubicBezTo>
                  <a:cubicBezTo>
                    <a:pt x="450463" y="244086"/>
                    <a:pt x="450463" y="244086"/>
                    <a:pt x="451934" y="242564"/>
                  </a:cubicBezTo>
                  <a:cubicBezTo>
                    <a:pt x="451934" y="242564"/>
                    <a:pt x="451934" y="242564"/>
                    <a:pt x="451934" y="241041"/>
                  </a:cubicBezTo>
                  <a:cubicBezTo>
                    <a:pt x="451934" y="241041"/>
                    <a:pt x="451934" y="241041"/>
                    <a:pt x="453405" y="239518"/>
                  </a:cubicBezTo>
                  <a:cubicBezTo>
                    <a:pt x="453405" y="239518"/>
                    <a:pt x="454877" y="239518"/>
                    <a:pt x="454877" y="239518"/>
                  </a:cubicBezTo>
                  <a:cubicBezTo>
                    <a:pt x="456348" y="239518"/>
                    <a:pt x="456348" y="239518"/>
                    <a:pt x="456348" y="239518"/>
                  </a:cubicBezTo>
                  <a:cubicBezTo>
                    <a:pt x="457819" y="239518"/>
                    <a:pt x="459291" y="237996"/>
                    <a:pt x="459291" y="237996"/>
                  </a:cubicBezTo>
                  <a:cubicBezTo>
                    <a:pt x="459291" y="237996"/>
                    <a:pt x="460762" y="237996"/>
                    <a:pt x="460762" y="237996"/>
                  </a:cubicBezTo>
                  <a:cubicBezTo>
                    <a:pt x="460762" y="237996"/>
                    <a:pt x="462233" y="237996"/>
                    <a:pt x="462233" y="237996"/>
                  </a:cubicBezTo>
                  <a:cubicBezTo>
                    <a:pt x="463705" y="237996"/>
                    <a:pt x="463705" y="237996"/>
                    <a:pt x="465176" y="237996"/>
                  </a:cubicBezTo>
                  <a:cubicBezTo>
                    <a:pt x="465176" y="237996"/>
                    <a:pt x="466647" y="236473"/>
                    <a:pt x="466647" y="236473"/>
                  </a:cubicBezTo>
                  <a:cubicBezTo>
                    <a:pt x="468119" y="236473"/>
                    <a:pt x="468119" y="236473"/>
                    <a:pt x="468119" y="236473"/>
                  </a:cubicBezTo>
                  <a:cubicBezTo>
                    <a:pt x="468119" y="236473"/>
                    <a:pt x="469590" y="234950"/>
                    <a:pt x="469590" y="234950"/>
                  </a:cubicBezTo>
                  <a:close/>
                  <a:moveTo>
                    <a:pt x="814908" y="230094"/>
                  </a:moveTo>
                  <a:cubicBezTo>
                    <a:pt x="813403" y="231612"/>
                    <a:pt x="813403" y="231612"/>
                    <a:pt x="813403" y="231612"/>
                  </a:cubicBezTo>
                  <a:cubicBezTo>
                    <a:pt x="811897" y="231612"/>
                    <a:pt x="811897" y="233129"/>
                    <a:pt x="811897" y="233129"/>
                  </a:cubicBezTo>
                  <a:cubicBezTo>
                    <a:pt x="811897" y="234647"/>
                    <a:pt x="810392" y="234647"/>
                    <a:pt x="811897" y="234647"/>
                  </a:cubicBezTo>
                  <a:cubicBezTo>
                    <a:pt x="811897" y="236164"/>
                    <a:pt x="811897" y="236164"/>
                    <a:pt x="811897" y="237682"/>
                  </a:cubicBezTo>
                  <a:cubicBezTo>
                    <a:pt x="813403" y="237682"/>
                    <a:pt x="813403" y="237682"/>
                    <a:pt x="813403" y="239199"/>
                  </a:cubicBezTo>
                  <a:cubicBezTo>
                    <a:pt x="813403" y="240717"/>
                    <a:pt x="814908" y="240717"/>
                    <a:pt x="814908" y="240717"/>
                  </a:cubicBezTo>
                  <a:cubicBezTo>
                    <a:pt x="816414" y="240717"/>
                    <a:pt x="816414" y="240717"/>
                    <a:pt x="816414" y="240717"/>
                  </a:cubicBezTo>
                  <a:cubicBezTo>
                    <a:pt x="816414" y="240717"/>
                    <a:pt x="816414" y="240717"/>
                    <a:pt x="817919" y="239199"/>
                  </a:cubicBezTo>
                  <a:cubicBezTo>
                    <a:pt x="817919" y="239199"/>
                    <a:pt x="817919" y="239199"/>
                    <a:pt x="819424" y="239199"/>
                  </a:cubicBezTo>
                  <a:cubicBezTo>
                    <a:pt x="819424" y="239199"/>
                    <a:pt x="819424" y="237682"/>
                    <a:pt x="819424" y="237682"/>
                  </a:cubicBezTo>
                  <a:cubicBezTo>
                    <a:pt x="820930" y="237682"/>
                    <a:pt x="820930" y="236164"/>
                    <a:pt x="820930" y="236164"/>
                  </a:cubicBezTo>
                  <a:cubicBezTo>
                    <a:pt x="820930" y="236164"/>
                    <a:pt x="820930" y="234647"/>
                    <a:pt x="819424" y="234647"/>
                  </a:cubicBezTo>
                  <a:cubicBezTo>
                    <a:pt x="819424" y="233129"/>
                    <a:pt x="819424" y="233129"/>
                    <a:pt x="819424" y="231612"/>
                  </a:cubicBezTo>
                  <a:cubicBezTo>
                    <a:pt x="819424" y="230094"/>
                    <a:pt x="817919" y="230094"/>
                    <a:pt x="817919" y="230094"/>
                  </a:cubicBezTo>
                  <a:cubicBezTo>
                    <a:pt x="817919" y="228577"/>
                    <a:pt x="816414" y="230094"/>
                    <a:pt x="816414" y="230094"/>
                  </a:cubicBezTo>
                  <a:cubicBezTo>
                    <a:pt x="814908" y="230094"/>
                    <a:pt x="814908" y="230094"/>
                    <a:pt x="814908" y="230094"/>
                  </a:cubicBezTo>
                  <a:close/>
                  <a:moveTo>
                    <a:pt x="566160" y="228600"/>
                  </a:moveTo>
                  <a:cubicBezTo>
                    <a:pt x="566160" y="228600"/>
                    <a:pt x="566160" y="228600"/>
                    <a:pt x="567652" y="228600"/>
                  </a:cubicBezTo>
                  <a:cubicBezTo>
                    <a:pt x="567652" y="228600"/>
                    <a:pt x="567652" y="228600"/>
                    <a:pt x="569143" y="228600"/>
                  </a:cubicBezTo>
                  <a:cubicBezTo>
                    <a:pt x="569143" y="228600"/>
                    <a:pt x="569143" y="228600"/>
                    <a:pt x="570634" y="228600"/>
                  </a:cubicBezTo>
                  <a:cubicBezTo>
                    <a:pt x="570634" y="228600"/>
                    <a:pt x="570634" y="228600"/>
                    <a:pt x="572126" y="230104"/>
                  </a:cubicBezTo>
                  <a:cubicBezTo>
                    <a:pt x="572126" y="230104"/>
                    <a:pt x="572126" y="230104"/>
                    <a:pt x="572126" y="231608"/>
                  </a:cubicBezTo>
                  <a:cubicBezTo>
                    <a:pt x="572126" y="231608"/>
                    <a:pt x="572126" y="231608"/>
                    <a:pt x="573617" y="233112"/>
                  </a:cubicBezTo>
                  <a:cubicBezTo>
                    <a:pt x="573617" y="233112"/>
                    <a:pt x="573617" y="233112"/>
                    <a:pt x="572126" y="234616"/>
                  </a:cubicBezTo>
                  <a:cubicBezTo>
                    <a:pt x="572126" y="234616"/>
                    <a:pt x="572126" y="234616"/>
                    <a:pt x="572126" y="236120"/>
                  </a:cubicBezTo>
                  <a:cubicBezTo>
                    <a:pt x="572126" y="236120"/>
                    <a:pt x="572126" y="236120"/>
                    <a:pt x="572126" y="237624"/>
                  </a:cubicBezTo>
                  <a:cubicBezTo>
                    <a:pt x="572126" y="237624"/>
                    <a:pt x="572126" y="237624"/>
                    <a:pt x="572126" y="239128"/>
                  </a:cubicBezTo>
                  <a:cubicBezTo>
                    <a:pt x="572126" y="239128"/>
                    <a:pt x="572126" y="239128"/>
                    <a:pt x="570634" y="240632"/>
                  </a:cubicBezTo>
                  <a:cubicBezTo>
                    <a:pt x="570634" y="240632"/>
                    <a:pt x="570634" y="240632"/>
                    <a:pt x="570634" y="242136"/>
                  </a:cubicBezTo>
                  <a:cubicBezTo>
                    <a:pt x="570634" y="242136"/>
                    <a:pt x="570634" y="242136"/>
                    <a:pt x="569143" y="243640"/>
                  </a:cubicBezTo>
                  <a:cubicBezTo>
                    <a:pt x="569143" y="243640"/>
                    <a:pt x="569143" y="243640"/>
                    <a:pt x="569143" y="245144"/>
                  </a:cubicBezTo>
                  <a:cubicBezTo>
                    <a:pt x="569143" y="245144"/>
                    <a:pt x="569143" y="245144"/>
                    <a:pt x="569143" y="246647"/>
                  </a:cubicBezTo>
                  <a:cubicBezTo>
                    <a:pt x="569143" y="246647"/>
                    <a:pt x="569143" y="246647"/>
                    <a:pt x="567652" y="249655"/>
                  </a:cubicBezTo>
                  <a:cubicBezTo>
                    <a:pt x="567652" y="249655"/>
                    <a:pt x="567652" y="249655"/>
                    <a:pt x="567652" y="251159"/>
                  </a:cubicBezTo>
                  <a:cubicBezTo>
                    <a:pt x="567652" y="251159"/>
                    <a:pt x="567652" y="251159"/>
                    <a:pt x="567652" y="252663"/>
                  </a:cubicBezTo>
                  <a:cubicBezTo>
                    <a:pt x="567652" y="252663"/>
                    <a:pt x="567652" y="252663"/>
                    <a:pt x="566160" y="254167"/>
                  </a:cubicBezTo>
                  <a:cubicBezTo>
                    <a:pt x="566160" y="254167"/>
                    <a:pt x="566160" y="254167"/>
                    <a:pt x="564669" y="257175"/>
                  </a:cubicBezTo>
                  <a:cubicBezTo>
                    <a:pt x="564669" y="257175"/>
                    <a:pt x="564669" y="257175"/>
                    <a:pt x="564669" y="258679"/>
                  </a:cubicBezTo>
                  <a:cubicBezTo>
                    <a:pt x="564669" y="258679"/>
                    <a:pt x="564669" y="258679"/>
                    <a:pt x="563178" y="260183"/>
                  </a:cubicBezTo>
                  <a:cubicBezTo>
                    <a:pt x="563178" y="260183"/>
                    <a:pt x="563178" y="260183"/>
                    <a:pt x="563178" y="261687"/>
                  </a:cubicBezTo>
                  <a:cubicBezTo>
                    <a:pt x="563178" y="261687"/>
                    <a:pt x="563178" y="261687"/>
                    <a:pt x="563178" y="263191"/>
                  </a:cubicBezTo>
                  <a:cubicBezTo>
                    <a:pt x="563178" y="263191"/>
                    <a:pt x="563178" y="263191"/>
                    <a:pt x="564669" y="263191"/>
                  </a:cubicBezTo>
                  <a:cubicBezTo>
                    <a:pt x="564669" y="263191"/>
                    <a:pt x="564669" y="263191"/>
                    <a:pt x="566160" y="263191"/>
                  </a:cubicBezTo>
                  <a:cubicBezTo>
                    <a:pt x="566160" y="263191"/>
                    <a:pt x="566160" y="263191"/>
                    <a:pt x="567652" y="263191"/>
                  </a:cubicBezTo>
                  <a:cubicBezTo>
                    <a:pt x="567652" y="263191"/>
                    <a:pt x="567652" y="263191"/>
                    <a:pt x="569143" y="263191"/>
                  </a:cubicBezTo>
                  <a:cubicBezTo>
                    <a:pt x="569143" y="263191"/>
                    <a:pt x="569143" y="263191"/>
                    <a:pt x="570634" y="261687"/>
                  </a:cubicBezTo>
                  <a:cubicBezTo>
                    <a:pt x="570634" y="261687"/>
                    <a:pt x="570634" y="261687"/>
                    <a:pt x="572126" y="261687"/>
                  </a:cubicBezTo>
                  <a:cubicBezTo>
                    <a:pt x="572126" y="261687"/>
                    <a:pt x="572126" y="261687"/>
                    <a:pt x="573617" y="261687"/>
                  </a:cubicBezTo>
                  <a:cubicBezTo>
                    <a:pt x="573617" y="261687"/>
                    <a:pt x="573617" y="261687"/>
                    <a:pt x="576599" y="261687"/>
                  </a:cubicBezTo>
                  <a:cubicBezTo>
                    <a:pt x="576599" y="261687"/>
                    <a:pt x="576599" y="261687"/>
                    <a:pt x="578091" y="260183"/>
                  </a:cubicBezTo>
                  <a:cubicBezTo>
                    <a:pt x="578091" y="260183"/>
                    <a:pt x="578091" y="260183"/>
                    <a:pt x="579582" y="260183"/>
                  </a:cubicBezTo>
                  <a:cubicBezTo>
                    <a:pt x="579582" y="260183"/>
                    <a:pt x="579582" y="260183"/>
                    <a:pt x="581073" y="260183"/>
                  </a:cubicBezTo>
                  <a:cubicBezTo>
                    <a:pt x="581073" y="260183"/>
                    <a:pt x="581073" y="260183"/>
                    <a:pt x="582565" y="260183"/>
                  </a:cubicBezTo>
                  <a:cubicBezTo>
                    <a:pt x="582565" y="260183"/>
                    <a:pt x="582565" y="260183"/>
                    <a:pt x="584056" y="260183"/>
                  </a:cubicBezTo>
                  <a:cubicBezTo>
                    <a:pt x="584056" y="260183"/>
                    <a:pt x="584056" y="260183"/>
                    <a:pt x="584056" y="261687"/>
                  </a:cubicBezTo>
                  <a:cubicBezTo>
                    <a:pt x="584056" y="261687"/>
                    <a:pt x="584056" y="261687"/>
                    <a:pt x="585547" y="261687"/>
                  </a:cubicBezTo>
                  <a:cubicBezTo>
                    <a:pt x="585547" y="261687"/>
                    <a:pt x="585547" y="261687"/>
                    <a:pt x="585547" y="263191"/>
                  </a:cubicBezTo>
                  <a:cubicBezTo>
                    <a:pt x="585547" y="263191"/>
                    <a:pt x="585547" y="263191"/>
                    <a:pt x="587038" y="264695"/>
                  </a:cubicBezTo>
                  <a:cubicBezTo>
                    <a:pt x="587038" y="264695"/>
                    <a:pt x="587038" y="264695"/>
                    <a:pt x="587038" y="266199"/>
                  </a:cubicBezTo>
                  <a:cubicBezTo>
                    <a:pt x="587038" y="266199"/>
                    <a:pt x="587038" y="266199"/>
                    <a:pt x="588530" y="266199"/>
                  </a:cubicBezTo>
                  <a:cubicBezTo>
                    <a:pt x="588530" y="266199"/>
                    <a:pt x="588530" y="266199"/>
                    <a:pt x="588530" y="267703"/>
                  </a:cubicBezTo>
                  <a:cubicBezTo>
                    <a:pt x="588530" y="267703"/>
                    <a:pt x="588530" y="267703"/>
                    <a:pt x="588530" y="269207"/>
                  </a:cubicBezTo>
                  <a:cubicBezTo>
                    <a:pt x="588530" y="269207"/>
                    <a:pt x="588530" y="269207"/>
                    <a:pt x="587038" y="269207"/>
                  </a:cubicBezTo>
                  <a:cubicBezTo>
                    <a:pt x="587038" y="269207"/>
                    <a:pt x="587038" y="269207"/>
                    <a:pt x="587038" y="270711"/>
                  </a:cubicBezTo>
                  <a:cubicBezTo>
                    <a:pt x="587038" y="270711"/>
                    <a:pt x="587038" y="270711"/>
                    <a:pt x="585547" y="270711"/>
                  </a:cubicBezTo>
                  <a:cubicBezTo>
                    <a:pt x="585547" y="270711"/>
                    <a:pt x="585547" y="270711"/>
                    <a:pt x="585547" y="272215"/>
                  </a:cubicBezTo>
                  <a:cubicBezTo>
                    <a:pt x="585547" y="272215"/>
                    <a:pt x="585547" y="272215"/>
                    <a:pt x="584056" y="272215"/>
                  </a:cubicBezTo>
                  <a:cubicBezTo>
                    <a:pt x="584056" y="272215"/>
                    <a:pt x="584056" y="272215"/>
                    <a:pt x="582565" y="273719"/>
                  </a:cubicBezTo>
                  <a:cubicBezTo>
                    <a:pt x="582565" y="273719"/>
                    <a:pt x="582565" y="273719"/>
                    <a:pt x="581073" y="273719"/>
                  </a:cubicBezTo>
                  <a:cubicBezTo>
                    <a:pt x="581073" y="273719"/>
                    <a:pt x="581073" y="273719"/>
                    <a:pt x="579582" y="273719"/>
                  </a:cubicBezTo>
                  <a:cubicBezTo>
                    <a:pt x="579582" y="273719"/>
                    <a:pt x="579582" y="273719"/>
                    <a:pt x="578091" y="273719"/>
                  </a:cubicBezTo>
                  <a:cubicBezTo>
                    <a:pt x="578091" y="273719"/>
                    <a:pt x="578091" y="273719"/>
                    <a:pt x="576599" y="273719"/>
                  </a:cubicBezTo>
                  <a:cubicBezTo>
                    <a:pt x="576599" y="273719"/>
                    <a:pt x="576599" y="273719"/>
                    <a:pt x="576599" y="275223"/>
                  </a:cubicBezTo>
                  <a:cubicBezTo>
                    <a:pt x="576599" y="275223"/>
                    <a:pt x="576599" y="275223"/>
                    <a:pt x="575108" y="275223"/>
                  </a:cubicBezTo>
                  <a:cubicBezTo>
                    <a:pt x="575108" y="275223"/>
                    <a:pt x="575108" y="275223"/>
                    <a:pt x="573617" y="275223"/>
                  </a:cubicBezTo>
                  <a:cubicBezTo>
                    <a:pt x="573617" y="275223"/>
                    <a:pt x="573617" y="275223"/>
                    <a:pt x="572126" y="275223"/>
                  </a:cubicBezTo>
                  <a:cubicBezTo>
                    <a:pt x="572126" y="275223"/>
                    <a:pt x="572126" y="275223"/>
                    <a:pt x="570634" y="275223"/>
                  </a:cubicBezTo>
                  <a:cubicBezTo>
                    <a:pt x="570634" y="275223"/>
                    <a:pt x="570634" y="275223"/>
                    <a:pt x="569143" y="275223"/>
                  </a:cubicBezTo>
                  <a:cubicBezTo>
                    <a:pt x="569143" y="275223"/>
                    <a:pt x="569143" y="275223"/>
                    <a:pt x="567652" y="276727"/>
                  </a:cubicBezTo>
                  <a:cubicBezTo>
                    <a:pt x="567652" y="276727"/>
                    <a:pt x="567652" y="276727"/>
                    <a:pt x="561686" y="276727"/>
                  </a:cubicBezTo>
                  <a:cubicBezTo>
                    <a:pt x="561686" y="276727"/>
                    <a:pt x="561686" y="276727"/>
                    <a:pt x="560195" y="276727"/>
                  </a:cubicBezTo>
                  <a:cubicBezTo>
                    <a:pt x="560195" y="276727"/>
                    <a:pt x="560195" y="276727"/>
                    <a:pt x="558704" y="278231"/>
                  </a:cubicBezTo>
                  <a:cubicBezTo>
                    <a:pt x="558704" y="278231"/>
                    <a:pt x="558704" y="278231"/>
                    <a:pt x="558704" y="279734"/>
                  </a:cubicBezTo>
                  <a:cubicBezTo>
                    <a:pt x="558704" y="279734"/>
                    <a:pt x="558704" y="279734"/>
                    <a:pt x="560195" y="281238"/>
                  </a:cubicBezTo>
                  <a:cubicBezTo>
                    <a:pt x="560195" y="281238"/>
                    <a:pt x="561686" y="282742"/>
                    <a:pt x="561686" y="282742"/>
                  </a:cubicBezTo>
                  <a:cubicBezTo>
                    <a:pt x="561686" y="282742"/>
                    <a:pt x="561686" y="282742"/>
                    <a:pt x="563178" y="282742"/>
                  </a:cubicBezTo>
                  <a:cubicBezTo>
                    <a:pt x="563178" y="282742"/>
                    <a:pt x="563178" y="282742"/>
                    <a:pt x="563178" y="284246"/>
                  </a:cubicBezTo>
                  <a:cubicBezTo>
                    <a:pt x="563178" y="284246"/>
                    <a:pt x="563178" y="284246"/>
                    <a:pt x="564669" y="285750"/>
                  </a:cubicBezTo>
                  <a:cubicBezTo>
                    <a:pt x="564669" y="285750"/>
                    <a:pt x="564669" y="285750"/>
                    <a:pt x="566160" y="287254"/>
                  </a:cubicBezTo>
                  <a:cubicBezTo>
                    <a:pt x="566160" y="287254"/>
                    <a:pt x="566160" y="287254"/>
                    <a:pt x="567652" y="288758"/>
                  </a:cubicBezTo>
                  <a:cubicBezTo>
                    <a:pt x="567652" y="288758"/>
                    <a:pt x="567652" y="288758"/>
                    <a:pt x="567652" y="290262"/>
                  </a:cubicBezTo>
                  <a:cubicBezTo>
                    <a:pt x="567652" y="290262"/>
                    <a:pt x="567652" y="290262"/>
                    <a:pt x="570634" y="291766"/>
                  </a:cubicBezTo>
                  <a:cubicBezTo>
                    <a:pt x="570634" y="291766"/>
                    <a:pt x="570634" y="291766"/>
                    <a:pt x="572126" y="293270"/>
                  </a:cubicBezTo>
                  <a:cubicBezTo>
                    <a:pt x="572126" y="293270"/>
                    <a:pt x="572126" y="293270"/>
                    <a:pt x="573617" y="294774"/>
                  </a:cubicBezTo>
                  <a:cubicBezTo>
                    <a:pt x="573617" y="294774"/>
                    <a:pt x="573617" y="294774"/>
                    <a:pt x="575108" y="296278"/>
                  </a:cubicBezTo>
                  <a:cubicBezTo>
                    <a:pt x="575108" y="296278"/>
                    <a:pt x="576599" y="296278"/>
                    <a:pt x="576599" y="296278"/>
                  </a:cubicBezTo>
                  <a:cubicBezTo>
                    <a:pt x="576599" y="297782"/>
                    <a:pt x="578091" y="297782"/>
                    <a:pt x="578091" y="297782"/>
                  </a:cubicBezTo>
                  <a:cubicBezTo>
                    <a:pt x="578091" y="297782"/>
                    <a:pt x="578091" y="297782"/>
                    <a:pt x="581073" y="297782"/>
                  </a:cubicBezTo>
                  <a:cubicBezTo>
                    <a:pt x="581073" y="297782"/>
                    <a:pt x="581073" y="297782"/>
                    <a:pt x="582565" y="299286"/>
                  </a:cubicBezTo>
                  <a:cubicBezTo>
                    <a:pt x="582565" y="299286"/>
                    <a:pt x="582565" y="299286"/>
                    <a:pt x="585547" y="299286"/>
                  </a:cubicBezTo>
                  <a:cubicBezTo>
                    <a:pt x="585547" y="299286"/>
                    <a:pt x="585547" y="299286"/>
                    <a:pt x="588530" y="300790"/>
                  </a:cubicBezTo>
                  <a:cubicBezTo>
                    <a:pt x="588530" y="300790"/>
                    <a:pt x="588530" y="300790"/>
                    <a:pt x="593004" y="302294"/>
                  </a:cubicBezTo>
                  <a:cubicBezTo>
                    <a:pt x="593004" y="302294"/>
                    <a:pt x="593004" y="302294"/>
                    <a:pt x="594495" y="302294"/>
                  </a:cubicBezTo>
                  <a:cubicBezTo>
                    <a:pt x="594495" y="302294"/>
                    <a:pt x="594495" y="302294"/>
                    <a:pt x="595986" y="303798"/>
                  </a:cubicBezTo>
                  <a:cubicBezTo>
                    <a:pt x="595986" y="303798"/>
                    <a:pt x="595986" y="303798"/>
                    <a:pt x="598969" y="303798"/>
                  </a:cubicBezTo>
                  <a:cubicBezTo>
                    <a:pt x="598969" y="303798"/>
                    <a:pt x="598969" y="303798"/>
                    <a:pt x="600460" y="305302"/>
                  </a:cubicBezTo>
                  <a:cubicBezTo>
                    <a:pt x="600460" y="305302"/>
                    <a:pt x="600460" y="305302"/>
                    <a:pt x="601951" y="305302"/>
                  </a:cubicBezTo>
                  <a:cubicBezTo>
                    <a:pt x="601951" y="305302"/>
                    <a:pt x="601951" y="305302"/>
                    <a:pt x="603443" y="306806"/>
                  </a:cubicBezTo>
                  <a:cubicBezTo>
                    <a:pt x="603443" y="306806"/>
                    <a:pt x="603443" y="306806"/>
                    <a:pt x="606425" y="308309"/>
                  </a:cubicBezTo>
                  <a:cubicBezTo>
                    <a:pt x="606425" y="308309"/>
                    <a:pt x="606425" y="308309"/>
                    <a:pt x="606425" y="309813"/>
                  </a:cubicBezTo>
                  <a:cubicBezTo>
                    <a:pt x="604934" y="309813"/>
                    <a:pt x="604934" y="309813"/>
                    <a:pt x="604934" y="309813"/>
                  </a:cubicBezTo>
                  <a:cubicBezTo>
                    <a:pt x="604934" y="309813"/>
                    <a:pt x="604934" y="309813"/>
                    <a:pt x="603443" y="309813"/>
                  </a:cubicBezTo>
                  <a:cubicBezTo>
                    <a:pt x="603443" y="309813"/>
                    <a:pt x="603443" y="309813"/>
                    <a:pt x="601951" y="311317"/>
                  </a:cubicBezTo>
                  <a:cubicBezTo>
                    <a:pt x="601951" y="311317"/>
                    <a:pt x="601951" y="311317"/>
                    <a:pt x="600460" y="311317"/>
                  </a:cubicBezTo>
                  <a:cubicBezTo>
                    <a:pt x="600460" y="311317"/>
                    <a:pt x="600460" y="311317"/>
                    <a:pt x="598969" y="312821"/>
                  </a:cubicBezTo>
                  <a:cubicBezTo>
                    <a:pt x="598969" y="312821"/>
                    <a:pt x="598969" y="312821"/>
                    <a:pt x="595986" y="312821"/>
                  </a:cubicBezTo>
                  <a:cubicBezTo>
                    <a:pt x="595986" y="312821"/>
                    <a:pt x="595986" y="312821"/>
                    <a:pt x="594495" y="312821"/>
                  </a:cubicBezTo>
                  <a:cubicBezTo>
                    <a:pt x="594495" y="312821"/>
                    <a:pt x="594495" y="312821"/>
                    <a:pt x="593004" y="314325"/>
                  </a:cubicBezTo>
                  <a:cubicBezTo>
                    <a:pt x="593004" y="314325"/>
                    <a:pt x="593004" y="314325"/>
                    <a:pt x="590021" y="312821"/>
                  </a:cubicBezTo>
                  <a:cubicBezTo>
                    <a:pt x="590021" y="312821"/>
                    <a:pt x="590021" y="312821"/>
                    <a:pt x="588530" y="314325"/>
                  </a:cubicBezTo>
                  <a:cubicBezTo>
                    <a:pt x="588530" y="314325"/>
                    <a:pt x="588530" y="314325"/>
                    <a:pt x="587038" y="312821"/>
                  </a:cubicBezTo>
                  <a:cubicBezTo>
                    <a:pt x="587038" y="312821"/>
                    <a:pt x="587038" y="312821"/>
                    <a:pt x="585547" y="312821"/>
                  </a:cubicBezTo>
                  <a:cubicBezTo>
                    <a:pt x="585547" y="312821"/>
                    <a:pt x="585547" y="312821"/>
                    <a:pt x="584056" y="312821"/>
                  </a:cubicBezTo>
                  <a:cubicBezTo>
                    <a:pt x="584056" y="312821"/>
                    <a:pt x="584056" y="312821"/>
                    <a:pt x="582565" y="312821"/>
                  </a:cubicBezTo>
                  <a:cubicBezTo>
                    <a:pt x="582565" y="312821"/>
                    <a:pt x="582565" y="312821"/>
                    <a:pt x="581073" y="312821"/>
                  </a:cubicBezTo>
                  <a:cubicBezTo>
                    <a:pt x="581073" y="312821"/>
                    <a:pt x="581073" y="312821"/>
                    <a:pt x="578091" y="312821"/>
                  </a:cubicBezTo>
                  <a:cubicBezTo>
                    <a:pt x="578091" y="312821"/>
                    <a:pt x="578091" y="312821"/>
                    <a:pt x="576599" y="311317"/>
                  </a:cubicBezTo>
                  <a:cubicBezTo>
                    <a:pt x="576599" y="311317"/>
                    <a:pt x="576599" y="311317"/>
                    <a:pt x="573617" y="311317"/>
                  </a:cubicBezTo>
                  <a:cubicBezTo>
                    <a:pt x="573617" y="311317"/>
                    <a:pt x="573617" y="311317"/>
                    <a:pt x="569143" y="311317"/>
                  </a:cubicBezTo>
                  <a:cubicBezTo>
                    <a:pt x="569143" y="311317"/>
                    <a:pt x="567652" y="311317"/>
                    <a:pt x="567652" y="311317"/>
                  </a:cubicBezTo>
                  <a:cubicBezTo>
                    <a:pt x="567652" y="311317"/>
                    <a:pt x="567652" y="309813"/>
                    <a:pt x="567652" y="309813"/>
                  </a:cubicBezTo>
                  <a:cubicBezTo>
                    <a:pt x="567652" y="309813"/>
                    <a:pt x="567652" y="309813"/>
                    <a:pt x="566160" y="309813"/>
                  </a:cubicBezTo>
                  <a:cubicBezTo>
                    <a:pt x="566160" y="309813"/>
                    <a:pt x="566160" y="309813"/>
                    <a:pt x="564669" y="308309"/>
                  </a:cubicBezTo>
                  <a:cubicBezTo>
                    <a:pt x="564669" y="308309"/>
                    <a:pt x="563178" y="306806"/>
                    <a:pt x="563178" y="306806"/>
                  </a:cubicBezTo>
                  <a:cubicBezTo>
                    <a:pt x="561686" y="306806"/>
                    <a:pt x="561686" y="305302"/>
                    <a:pt x="561686" y="305302"/>
                  </a:cubicBezTo>
                  <a:cubicBezTo>
                    <a:pt x="561686" y="305302"/>
                    <a:pt x="561686" y="305302"/>
                    <a:pt x="561686" y="303798"/>
                  </a:cubicBezTo>
                  <a:cubicBezTo>
                    <a:pt x="561686" y="303798"/>
                    <a:pt x="561686" y="303798"/>
                    <a:pt x="560195" y="303798"/>
                  </a:cubicBezTo>
                  <a:cubicBezTo>
                    <a:pt x="560195" y="303798"/>
                    <a:pt x="560195" y="303798"/>
                    <a:pt x="560195" y="302294"/>
                  </a:cubicBezTo>
                  <a:cubicBezTo>
                    <a:pt x="560195" y="302294"/>
                    <a:pt x="560195" y="302294"/>
                    <a:pt x="558704" y="302294"/>
                  </a:cubicBezTo>
                  <a:cubicBezTo>
                    <a:pt x="558704" y="302294"/>
                    <a:pt x="558704" y="302294"/>
                    <a:pt x="558704" y="300790"/>
                  </a:cubicBezTo>
                  <a:cubicBezTo>
                    <a:pt x="558704" y="300790"/>
                    <a:pt x="558704" y="300790"/>
                    <a:pt x="557213" y="300790"/>
                  </a:cubicBezTo>
                  <a:cubicBezTo>
                    <a:pt x="557213" y="300790"/>
                    <a:pt x="557213" y="300790"/>
                    <a:pt x="557213" y="299286"/>
                  </a:cubicBezTo>
                  <a:cubicBezTo>
                    <a:pt x="557213" y="299286"/>
                    <a:pt x="557213" y="299286"/>
                    <a:pt x="555721" y="299286"/>
                  </a:cubicBezTo>
                  <a:cubicBezTo>
                    <a:pt x="555721" y="299286"/>
                    <a:pt x="555721" y="299286"/>
                    <a:pt x="555721" y="297782"/>
                  </a:cubicBezTo>
                  <a:cubicBezTo>
                    <a:pt x="555721" y="297782"/>
                    <a:pt x="555721" y="297782"/>
                    <a:pt x="554230" y="296278"/>
                  </a:cubicBezTo>
                  <a:cubicBezTo>
                    <a:pt x="554230" y="296278"/>
                    <a:pt x="554230" y="296278"/>
                    <a:pt x="552739" y="294774"/>
                  </a:cubicBezTo>
                  <a:cubicBezTo>
                    <a:pt x="552739" y="294774"/>
                    <a:pt x="552739" y="294774"/>
                    <a:pt x="551247" y="293270"/>
                  </a:cubicBezTo>
                  <a:cubicBezTo>
                    <a:pt x="551247" y="293270"/>
                    <a:pt x="551247" y="293270"/>
                    <a:pt x="551247" y="291766"/>
                  </a:cubicBezTo>
                  <a:cubicBezTo>
                    <a:pt x="551247" y="291766"/>
                    <a:pt x="551247" y="291766"/>
                    <a:pt x="549756" y="291766"/>
                  </a:cubicBezTo>
                  <a:cubicBezTo>
                    <a:pt x="549756" y="291766"/>
                    <a:pt x="549756" y="291766"/>
                    <a:pt x="549756" y="293270"/>
                  </a:cubicBezTo>
                  <a:cubicBezTo>
                    <a:pt x="549756" y="293270"/>
                    <a:pt x="549756" y="293270"/>
                    <a:pt x="548265" y="294774"/>
                  </a:cubicBezTo>
                  <a:cubicBezTo>
                    <a:pt x="548265" y="294774"/>
                    <a:pt x="548265" y="294774"/>
                    <a:pt x="548265" y="296278"/>
                  </a:cubicBezTo>
                  <a:cubicBezTo>
                    <a:pt x="548265" y="296278"/>
                    <a:pt x="548265" y="296278"/>
                    <a:pt x="546774" y="297782"/>
                  </a:cubicBezTo>
                  <a:cubicBezTo>
                    <a:pt x="546774" y="297782"/>
                    <a:pt x="546774" y="297782"/>
                    <a:pt x="545282" y="299286"/>
                  </a:cubicBezTo>
                  <a:cubicBezTo>
                    <a:pt x="545282" y="299286"/>
                    <a:pt x="545282" y="299286"/>
                    <a:pt x="543791" y="300790"/>
                  </a:cubicBezTo>
                  <a:cubicBezTo>
                    <a:pt x="543791" y="300790"/>
                    <a:pt x="543791" y="300790"/>
                    <a:pt x="542300" y="302294"/>
                  </a:cubicBezTo>
                  <a:cubicBezTo>
                    <a:pt x="542300" y="302294"/>
                    <a:pt x="542300" y="302294"/>
                    <a:pt x="540808" y="303798"/>
                  </a:cubicBezTo>
                  <a:cubicBezTo>
                    <a:pt x="540808" y="303798"/>
                    <a:pt x="540808" y="303798"/>
                    <a:pt x="539317" y="305302"/>
                  </a:cubicBezTo>
                  <a:cubicBezTo>
                    <a:pt x="539317" y="305302"/>
                    <a:pt x="539317" y="305302"/>
                    <a:pt x="537826" y="305302"/>
                  </a:cubicBezTo>
                  <a:cubicBezTo>
                    <a:pt x="537826" y="305302"/>
                    <a:pt x="537826" y="305302"/>
                    <a:pt x="536335" y="306806"/>
                  </a:cubicBezTo>
                  <a:cubicBezTo>
                    <a:pt x="536335" y="306806"/>
                    <a:pt x="534843" y="306806"/>
                    <a:pt x="534843" y="306806"/>
                  </a:cubicBezTo>
                  <a:cubicBezTo>
                    <a:pt x="534843" y="306806"/>
                    <a:pt x="533352" y="306806"/>
                    <a:pt x="533352" y="306806"/>
                  </a:cubicBezTo>
                  <a:cubicBezTo>
                    <a:pt x="533352" y="306806"/>
                    <a:pt x="533352" y="306806"/>
                    <a:pt x="531861" y="308309"/>
                  </a:cubicBezTo>
                  <a:cubicBezTo>
                    <a:pt x="531861" y="308309"/>
                    <a:pt x="531861" y="308309"/>
                    <a:pt x="530369" y="308309"/>
                  </a:cubicBezTo>
                  <a:cubicBezTo>
                    <a:pt x="530369" y="308309"/>
                    <a:pt x="530369" y="308309"/>
                    <a:pt x="528878" y="308309"/>
                  </a:cubicBezTo>
                  <a:cubicBezTo>
                    <a:pt x="528878" y="308309"/>
                    <a:pt x="528878" y="308309"/>
                    <a:pt x="527387" y="308309"/>
                  </a:cubicBezTo>
                  <a:cubicBezTo>
                    <a:pt x="527387" y="308309"/>
                    <a:pt x="527387" y="308309"/>
                    <a:pt x="525896" y="308309"/>
                  </a:cubicBezTo>
                  <a:cubicBezTo>
                    <a:pt x="525896" y="308309"/>
                    <a:pt x="525896" y="308309"/>
                    <a:pt x="524404" y="308309"/>
                  </a:cubicBezTo>
                  <a:cubicBezTo>
                    <a:pt x="524404" y="308309"/>
                    <a:pt x="524404" y="308309"/>
                    <a:pt x="522913" y="308309"/>
                  </a:cubicBezTo>
                  <a:cubicBezTo>
                    <a:pt x="522913" y="308309"/>
                    <a:pt x="522913" y="308309"/>
                    <a:pt x="519930" y="308309"/>
                  </a:cubicBezTo>
                  <a:cubicBezTo>
                    <a:pt x="519930" y="308309"/>
                    <a:pt x="519930" y="308309"/>
                    <a:pt x="518439" y="306806"/>
                  </a:cubicBezTo>
                  <a:cubicBezTo>
                    <a:pt x="518439" y="306806"/>
                    <a:pt x="518439" y="306806"/>
                    <a:pt x="516948" y="306806"/>
                  </a:cubicBezTo>
                  <a:cubicBezTo>
                    <a:pt x="516948" y="306806"/>
                    <a:pt x="516948" y="306806"/>
                    <a:pt x="515457" y="306806"/>
                  </a:cubicBezTo>
                  <a:cubicBezTo>
                    <a:pt x="515457" y="306806"/>
                    <a:pt x="515457" y="306806"/>
                    <a:pt x="515457" y="305302"/>
                  </a:cubicBezTo>
                  <a:cubicBezTo>
                    <a:pt x="515457" y="305302"/>
                    <a:pt x="515457" y="305302"/>
                    <a:pt x="512474" y="305302"/>
                  </a:cubicBezTo>
                  <a:cubicBezTo>
                    <a:pt x="512474" y="305302"/>
                    <a:pt x="512474" y="305302"/>
                    <a:pt x="512474" y="303798"/>
                  </a:cubicBezTo>
                  <a:cubicBezTo>
                    <a:pt x="512474" y="303798"/>
                    <a:pt x="512474" y="303798"/>
                    <a:pt x="513965" y="303798"/>
                  </a:cubicBezTo>
                  <a:cubicBezTo>
                    <a:pt x="513965" y="303798"/>
                    <a:pt x="513965" y="303798"/>
                    <a:pt x="515457" y="302294"/>
                  </a:cubicBezTo>
                  <a:cubicBezTo>
                    <a:pt x="515457" y="302294"/>
                    <a:pt x="515457" y="302294"/>
                    <a:pt x="513965" y="300790"/>
                  </a:cubicBezTo>
                  <a:cubicBezTo>
                    <a:pt x="513965" y="300790"/>
                    <a:pt x="513965" y="300790"/>
                    <a:pt x="513965" y="299286"/>
                  </a:cubicBezTo>
                  <a:cubicBezTo>
                    <a:pt x="513965" y="299286"/>
                    <a:pt x="512474" y="299286"/>
                    <a:pt x="512474" y="299286"/>
                  </a:cubicBezTo>
                  <a:cubicBezTo>
                    <a:pt x="512474" y="299286"/>
                    <a:pt x="512474" y="299286"/>
                    <a:pt x="510983" y="297782"/>
                  </a:cubicBezTo>
                  <a:cubicBezTo>
                    <a:pt x="510983" y="297782"/>
                    <a:pt x="510983" y="297782"/>
                    <a:pt x="509491" y="297782"/>
                  </a:cubicBezTo>
                  <a:cubicBezTo>
                    <a:pt x="509491" y="297782"/>
                    <a:pt x="509491" y="297782"/>
                    <a:pt x="509491" y="296278"/>
                  </a:cubicBezTo>
                  <a:cubicBezTo>
                    <a:pt x="509491" y="296278"/>
                    <a:pt x="509491" y="296278"/>
                    <a:pt x="508000" y="296278"/>
                  </a:cubicBezTo>
                  <a:cubicBezTo>
                    <a:pt x="508000" y="296278"/>
                    <a:pt x="508000" y="296278"/>
                    <a:pt x="509491" y="294774"/>
                  </a:cubicBezTo>
                  <a:cubicBezTo>
                    <a:pt x="509491" y="294774"/>
                    <a:pt x="509491" y="294774"/>
                    <a:pt x="512474" y="294774"/>
                  </a:cubicBezTo>
                  <a:cubicBezTo>
                    <a:pt x="512474" y="294774"/>
                    <a:pt x="512474" y="294774"/>
                    <a:pt x="513965" y="294774"/>
                  </a:cubicBezTo>
                  <a:cubicBezTo>
                    <a:pt x="513965" y="294774"/>
                    <a:pt x="513965" y="294774"/>
                    <a:pt x="516948" y="296278"/>
                  </a:cubicBezTo>
                  <a:cubicBezTo>
                    <a:pt x="516948" y="296278"/>
                    <a:pt x="516948" y="296278"/>
                    <a:pt x="518439" y="296278"/>
                  </a:cubicBezTo>
                  <a:cubicBezTo>
                    <a:pt x="518439" y="296278"/>
                    <a:pt x="518439" y="296278"/>
                    <a:pt x="519930" y="296278"/>
                  </a:cubicBezTo>
                  <a:cubicBezTo>
                    <a:pt x="519930" y="296278"/>
                    <a:pt x="519930" y="296278"/>
                    <a:pt x="522913" y="296278"/>
                  </a:cubicBezTo>
                  <a:cubicBezTo>
                    <a:pt x="522913" y="296278"/>
                    <a:pt x="522913" y="296278"/>
                    <a:pt x="525896" y="296278"/>
                  </a:cubicBezTo>
                  <a:cubicBezTo>
                    <a:pt x="525896" y="296278"/>
                    <a:pt x="525896" y="296278"/>
                    <a:pt x="527387" y="296278"/>
                  </a:cubicBezTo>
                  <a:cubicBezTo>
                    <a:pt x="527387" y="296278"/>
                    <a:pt x="527387" y="296278"/>
                    <a:pt x="528878" y="296278"/>
                  </a:cubicBezTo>
                  <a:cubicBezTo>
                    <a:pt x="528878" y="296278"/>
                    <a:pt x="528878" y="296278"/>
                    <a:pt x="531861" y="294774"/>
                  </a:cubicBezTo>
                  <a:cubicBezTo>
                    <a:pt x="531861" y="294774"/>
                    <a:pt x="531861" y="294774"/>
                    <a:pt x="533352" y="293270"/>
                  </a:cubicBezTo>
                  <a:cubicBezTo>
                    <a:pt x="533352" y="293270"/>
                    <a:pt x="533352" y="293270"/>
                    <a:pt x="534843" y="293270"/>
                  </a:cubicBezTo>
                  <a:cubicBezTo>
                    <a:pt x="534843" y="293270"/>
                    <a:pt x="534843" y="293270"/>
                    <a:pt x="536335" y="291766"/>
                  </a:cubicBezTo>
                  <a:cubicBezTo>
                    <a:pt x="536335" y="291766"/>
                    <a:pt x="536335" y="291766"/>
                    <a:pt x="539317" y="288758"/>
                  </a:cubicBezTo>
                  <a:cubicBezTo>
                    <a:pt x="539317" y="288758"/>
                    <a:pt x="539317" y="288758"/>
                    <a:pt x="539317" y="287254"/>
                  </a:cubicBezTo>
                  <a:cubicBezTo>
                    <a:pt x="539317" y="287254"/>
                    <a:pt x="539317" y="287254"/>
                    <a:pt x="540808" y="285750"/>
                  </a:cubicBezTo>
                  <a:cubicBezTo>
                    <a:pt x="540808" y="285750"/>
                    <a:pt x="542300" y="284246"/>
                    <a:pt x="542300" y="284246"/>
                  </a:cubicBezTo>
                  <a:cubicBezTo>
                    <a:pt x="542300" y="284246"/>
                    <a:pt x="542300" y="282742"/>
                    <a:pt x="542300" y="282742"/>
                  </a:cubicBezTo>
                  <a:cubicBezTo>
                    <a:pt x="542300" y="282742"/>
                    <a:pt x="543791" y="281238"/>
                    <a:pt x="543791" y="281238"/>
                  </a:cubicBezTo>
                  <a:cubicBezTo>
                    <a:pt x="543791" y="281238"/>
                    <a:pt x="543791" y="281238"/>
                    <a:pt x="545282" y="279734"/>
                  </a:cubicBezTo>
                  <a:cubicBezTo>
                    <a:pt x="545282" y="279734"/>
                    <a:pt x="545282" y="279734"/>
                    <a:pt x="545282" y="278231"/>
                  </a:cubicBezTo>
                  <a:cubicBezTo>
                    <a:pt x="545282" y="278231"/>
                    <a:pt x="545282" y="278231"/>
                    <a:pt x="545282" y="276727"/>
                  </a:cubicBezTo>
                  <a:cubicBezTo>
                    <a:pt x="545282" y="276727"/>
                    <a:pt x="545282" y="276727"/>
                    <a:pt x="543791" y="276727"/>
                  </a:cubicBezTo>
                  <a:cubicBezTo>
                    <a:pt x="543791" y="276727"/>
                    <a:pt x="543791" y="276727"/>
                    <a:pt x="542300" y="276727"/>
                  </a:cubicBezTo>
                  <a:cubicBezTo>
                    <a:pt x="542300" y="276727"/>
                    <a:pt x="542300" y="276727"/>
                    <a:pt x="540808" y="276727"/>
                  </a:cubicBezTo>
                  <a:cubicBezTo>
                    <a:pt x="540808" y="276727"/>
                    <a:pt x="540808" y="276727"/>
                    <a:pt x="539317" y="276727"/>
                  </a:cubicBezTo>
                  <a:cubicBezTo>
                    <a:pt x="539317" y="276727"/>
                    <a:pt x="539317" y="276727"/>
                    <a:pt x="537826" y="276727"/>
                  </a:cubicBezTo>
                  <a:cubicBezTo>
                    <a:pt x="537826" y="276727"/>
                    <a:pt x="537826" y="276727"/>
                    <a:pt x="536335" y="276727"/>
                  </a:cubicBezTo>
                  <a:cubicBezTo>
                    <a:pt x="536335" y="276727"/>
                    <a:pt x="536335" y="276727"/>
                    <a:pt x="534843" y="276727"/>
                  </a:cubicBezTo>
                  <a:cubicBezTo>
                    <a:pt x="534843" y="276727"/>
                    <a:pt x="534843" y="276727"/>
                    <a:pt x="534843" y="275223"/>
                  </a:cubicBezTo>
                  <a:cubicBezTo>
                    <a:pt x="534843" y="275223"/>
                    <a:pt x="534843" y="275223"/>
                    <a:pt x="533352" y="275223"/>
                  </a:cubicBezTo>
                  <a:cubicBezTo>
                    <a:pt x="533352" y="275223"/>
                    <a:pt x="533352" y="275223"/>
                    <a:pt x="531861" y="273719"/>
                  </a:cubicBezTo>
                  <a:cubicBezTo>
                    <a:pt x="531861" y="273719"/>
                    <a:pt x="531861" y="273719"/>
                    <a:pt x="530369" y="273719"/>
                  </a:cubicBezTo>
                  <a:cubicBezTo>
                    <a:pt x="530369" y="273719"/>
                    <a:pt x="530369" y="273719"/>
                    <a:pt x="530369" y="270711"/>
                  </a:cubicBezTo>
                  <a:lnTo>
                    <a:pt x="530369" y="269207"/>
                  </a:lnTo>
                  <a:cubicBezTo>
                    <a:pt x="530369" y="269207"/>
                    <a:pt x="530369" y="269207"/>
                    <a:pt x="531861" y="269207"/>
                  </a:cubicBezTo>
                  <a:cubicBezTo>
                    <a:pt x="531861" y="269207"/>
                    <a:pt x="531861" y="269207"/>
                    <a:pt x="533352" y="269207"/>
                  </a:cubicBezTo>
                  <a:cubicBezTo>
                    <a:pt x="533352" y="269207"/>
                    <a:pt x="533352" y="269207"/>
                    <a:pt x="534843" y="269207"/>
                  </a:cubicBezTo>
                  <a:cubicBezTo>
                    <a:pt x="534843" y="269207"/>
                    <a:pt x="534843" y="269207"/>
                    <a:pt x="536335" y="269207"/>
                  </a:cubicBezTo>
                  <a:cubicBezTo>
                    <a:pt x="536335" y="269207"/>
                    <a:pt x="536335" y="269207"/>
                    <a:pt x="537826" y="267703"/>
                  </a:cubicBezTo>
                  <a:cubicBezTo>
                    <a:pt x="537826" y="267703"/>
                    <a:pt x="537826" y="267703"/>
                    <a:pt x="539317" y="267703"/>
                  </a:cubicBezTo>
                  <a:cubicBezTo>
                    <a:pt x="539317" y="267703"/>
                    <a:pt x="539317" y="267703"/>
                    <a:pt x="540808" y="267703"/>
                  </a:cubicBezTo>
                  <a:cubicBezTo>
                    <a:pt x="540808" y="267703"/>
                    <a:pt x="540808" y="267703"/>
                    <a:pt x="543791" y="267703"/>
                  </a:cubicBezTo>
                  <a:cubicBezTo>
                    <a:pt x="543791" y="267703"/>
                    <a:pt x="543791" y="267703"/>
                    <a:pt x="546774" y="266199"/>
                  </a:cubicBezTo>
                  <a:cubicBezTo>
                    <a:pt x="546774" y="266199"/>
                    <a:pt x="546774" y="266199"/>
                    <a:pt x="551247" y="264695"/>
                  </a:cubicBezTo>
                  <a:cubicBezTo>
                    <a:pt x="551247" y="264695"/>
                    <a:pt x="551247" y="264695"/>
                    <a:pt x="552739" y="264695"/>
                  </a:cubicBezTo>
                  <a:cubicBezTo>
                    <a:pt x="552739" y="264695"/>
                    <a:pt x="552739" y="264695"/>
                    <a:pt x="554230" y="261687"/>
                  </a:cubicBezTo>
                  <a:cubicBezTo>
                    <a:pt x="554230" y="261687"/>
                    <a:pt x="554230" y="261687"/>
                    <a:pt x="554230" y="260183"/>
                  </a:cubicBezTo>
                  <a:cubicBezTo>
                    <a:pt x="554230" y="260183"/>
                    <a:pt x="554230" y="260183"/>
                    <a:pt x="554230" y="258679"/>
                  </a:cubicBezTo>
                  <a:cubicBezTo>
                    <a:pt x="554230" y="258679"/>
                    <a:pt x="554230" y="258679"/>
                    <a:pt x="555721" y="255671"/>
                  </a:cubicBezTo>
                  <a:cubicBezTo>
                    <a:pt x="555721" y="255671"/>
                    <a:pt x="555721" y="255671"/>
                    <a:pt x="555721" y="251159"/>
                  </a:cubicBezTo>
                  <a:cubicBezTo>
                    <a:pt x="555721" y="251159"/>
                    <a:pt x="555721" y="251159"/>
                    <a:pt x="557213" y="248151"/>
                  </a:cubicBezTo>
                  <a:cubicBezTo>
                    <a:pt x="557213" y="248151"/>
                    <a:pt x="557213" y="248151"/>
                    <a:pt x="557213" y="246647"/>
                  </a:cubicBezTo>
                  <a:cubicBezTo>
                    <a:pt x="557213" y="246647"/>
                    <a:pt x="557213" y="246647"/>
                    <a:pt x="558704" y="242136"/>
                  </a:cubicBezTo>
                  <a:cubicBezTo>
                    <a:pt x="558704" y="242136"/>
                    <a:pt x="558704" y="242136"/>
                    <a:pt x="558704" y="240632"/>
                  </a:cubicBezTo>
                  <a:cubicBezTo>
                    <a:pt x="558704" y="240632"/>
                    <a:pt x="558704" y="240632"/>
                    <a:pt x="558704" y="239128"/>
                  </a:cubicBezTo>
                  <a:cubicBezTo>
                    <a:pt x="558704" y="239128"/>
                    <a:pt x="558704" y="239128"/>
                    <a:pt x="560195" y="237624"/>
                  </a:cubicBezTo>
                  <a:cubicBezTo>
                    <a:pt x="560195" y="237624"/>
                    <a:pt x="560195" y="237624"/>
                    <a:pt x="560195" y="236120"/>
                  </a:cubicBezTo>
                  <a:cubicBezTo>
                    <a:pt x="560195" y="236120"/>
                    <a:pt x="560195" y="236120"/>
                    <a:pt x="561686" y="234616"/>
                  </a:cubicBezTo>
                  <a:cubicBezTo>
                    <a:pt x="561686" y="234616"/>
                    <a:pt x="561686" y="234616"/>
                    <a:pt x="561686" y="233112"/>
                  </a:cubicBezTo>
                  <a:cubicBezTo>
                    <a:pt x="561686" y="233112"/>
                    <a:pt x="561686" y="233112"/>
                    <a:pt x="563178" y="231608"/>
                  </a:cubicBezTo>
                  <a:cubicBezTo>
                    <a:pt x="563178" y="231608"/>
                    <a:pt x="563178" y="231608"/>
                    <a:pt x="564669" y="230104"/>
                  </a:cubicBezTo>
                  <a:cubicBezTo>
                    <a:pt x="564669" y="230104"/>
                    <a:pt x="564669" y="230104"/>
                    <a:pt x="566160" y="228600"/>
                  </a:cubicBezTo>
                  <a:close/>
                  <a:moveTo>
                    <a:pt x="710406" y="227652"/>
                  </a:moveTo>
                  <a:cubicBezTo>
                    <a:pt x="710406" y="229145"/>
                    <a:pt x="710406" y="229145"/>
                    <a:pt x="710406" y="229145"/>
                  </a:cubicBezTo>
                  <a:cubicBezTo>
                    <a:pt x="708918" y="229145"/>
                    <a:pt x="708918" y="229145"/>
                    <a:pt x="708918" y="229145"/>
                  </a:cubicBezTo>
                  <a:cubicBezTo>
                    <a:pt x="708918" y="230638"/>
                    <a:pt x="708918" y="230638"/>
                    <a:pt x="708918" y="230638"/>
                  </a:cubicBezTo>
                  <a:cubicBezTo>
                    <a:pt x="707430" y="230638"/>
                    <a:pt x="707430" y="230638"/>
                    <a:pt x="707430" y="230638"/>
                  </a:cubicBezTo>
                  <a:cubicBezTo>
                    <a:pt x="707430" y="232131"/>
                    <a:pt x="707430" y="232131"/>
                    <a:pt x="707430" y="232131"/>
                  </a:cubicBezTo>
                  <a:cubicBezTo>
                    <a:pt x="705942" y="232131"/>
                    <a:pt x="705942" y="232131"/>
                    <a:pt x="705942" y="232131"/>
                  </a:cubicBezTo>
                  <a:cubicBezTo>
                    <a:pt x="707430" y="233623"/>
                    <a:pt x="707430" y="233623"/>
                    <a:pt x="707430" y="233623"/>
                  </a:cubicBezTo>
                  <a:cubicBezTo>
                    <a:pt x="708918" y="233623"/>
                    <a:pt x="708918" y="233623"/>
                    <a:pt x="708918" y="233623"/>
                  </a:cubicBezTo>
                  <a:cubicBezTo>
                    <a:pt x="708918" y="235116"/>
                    <a:pt x="708918" y="235116"/>
                    <a:pt x="708918" y="235116"/>
                  </a:cubicBezTo>
                  <a:cubicBezTo>
                    <a:pt x="710406" y="235116"/>
                    <a:pt x="710406" y="235116"/>
                    <a:pt x="710406" y="235116"/>
                  </a:cubicBezTo>
                  <a:cubicBezTo>
                    <a:pt x="710406" y="233623"/>
                    <a:pt x="710406" y="233623"/>
                    <a:pt x="710406" y="233623"/>
                  </a:cubicBezTo>
                  <a:cubicBezTo>
                    <a:pt x="710406" y="232131"/>
                    <a:pt x="710406" y="232131"/>
                    <a:pt x="710406" y="232131"/>
                  </a:cubicBezTo>
                  <a:cubicBezTo>
                    <a:pt x="711895" y="230638"/>
                    <a:pt x="711895" y="230638"/>
                    <a:pt x="711895" y="230638"/>
                  </a:cubicBezTo>
                  <a:cubicBezTo>
                    <a:pt x="711895" y="229145"/>
                    <a:pt x="711895" y="229145"/>
                    <a:pt x="711895" y="229145"/>
                  </a:cubicBezTo>
                  <a:cubicBezTo>
                    <a:pt x="711895" y="227652"/>
                    <a:pt x="711895" y="227652"/>
                    <a:pt x="711895" y="227652"/>
                  </a:cubicBezTo>
                  <a:cubicBezTo>
                    <a:pt x="710406" y="227652"/>
                    <a:pt x="710406" y="227652"/>
                    <a:pt x="710406" y="227652"/>
                  </a:cubicBezTo>
                  <a:close/>
                  <a:moveTo>
                    <a:pt x="263770" y="223899"/>
                  </a:moveTo>
                  <a:cubicBezTo>
                    <a:pt x="263770" y="223899"/>
                    <a:pt x="263770" y="225395"/>
                    <a:pt x="263770" y="225395"/>
                  </a:cubicBezTo>
                  <a:cubicBezTo>
                    <a:pt x="262243" y="225395"/>
                    <a:pt x="262243" y="225395"/>
                    <a:pt x="262243" y="225395"/>
                  </a:cubicBezTo>
                  <a:cubicBezTo>
                    <a:pt x="262243" y="225395"/>
                    <a:pt x="262243" y="226891"/>
                    <a:pt x="262243" y="226891"/>
                  </a:cubicBezTo>
                  <a:cubicBezTo>
                    <a:pt x="260717" y="226891"/>
                    <a:pt x="260717" y="226891"/>
                    <a:pt x="260717" y="228387"/>
                  </a:cubicBezTo>
                  <a:cubicBezTo>
                    <a:pt x="260717" y="228387"/>
                    <a:pt x="260717" y="228387"/>
                    <a:pt x="262243" y="228387"/>
                  </a:cubicBezTo>
                  <a:cubicBezTo>
                    <a:pt x="262243" y="228387"/>
                    <a:pt x="262243" y="229883"/>
                    <a:pt x="262243" y="229883"/>
                  </a:cubicBezTo>
                  <a:cubicBezTo>
                    <a:pt x="262243" y="231379"/>
                    <a:pt x="263770" y="231379"/>
                    <a:pt x="263770" y="231379"/>
                  </a:cubicBezTo>
                  <a:cubicBezTo>
                    <a:pt x="263770" y="231379"/>
                    <a:pt x="263770" y="231379"/>
                    <a:pt x="263770" y="232875"/>
                  </a:cubicBezTo>
                  <a:cubicBezTo>
                    <a:pt x="263770" y="232875"/>
                    <a:pt x="263770" y="232875"/>
                    <a:pt x="265296" y="232875"/>
                  </a:cubicBezTo>
                  <a:cubicBezTo>
                    <a:pt x="265296" y="234371"/>
                    <a:pt x="265296" y="234371"/>
                    <a:pt x="265296" y="234371"/>
                  </a:cubicBezTo>
                  <a:cubicBezTo>
                    <a:pt x="265296" y="234371"/>
                    <a:pt x="266822" y="232875"/>
                    <a:pt x="266822" y="232875"/>
                  </a:cubicBezTo>
                  <a:cubicBezTo>
                    <a:pt x="266822" y="231379"/>
                    <a:pt x="266822" y="231379"/>
                    <a:pt x="266822" y="231379"/>
                  </a:cubicBezTo>
                  <a:cubicBezTo>
                    <a:pt x="266822" y="229883"/>
                    <a:pt x="266822" y="229883"/>
                    <a:pt x="266822" y="229883"/>
                  </a:cubicBezTo>
                  <a:cubicBezTo>
                    <a:pt x="266822" y="229883"/>
                    <a:pt x="266822" y="229883"/>
                    <a:pt x="268349" y="229883"/>
                  </a:cubicBezTo>
                  <a:cubicBezTo>
                    <a:pt x="268349" y="228387"/>
                    <a:pt x="268349" y="229883"/>
                    <a:pt x="268349" y="228387"/>
                  </a:cubicBezTo>
                  <a:cubicBezTo>
                    <a:pt x="269875" y="228387"/>
                    <a:pt x="269875" y="228387"/>
                    <a:pt x="269875" y="228387"/>
                  </a:cubicBezTo>
                  <a:cubicBezTo>
                    <a:pt x="269875" y="226891"/>
                    <a:pt x="269875" y="226891"/>
                    <a:pt x="271402" y="226891"/>
                  </a:cubicBezTo>
                  <a:cubicBezTo>
                    <a:pt x="271402" y="226891"/>
                    <a:pt x="271402" y="226891"/>
                    <a:pt x="271402" y="225395"/>
                  </a:cubicBezTo>
                  <a:cubicBezTo>
                    <a:pt x="271402" y="225395"/>
                    <a:pt x="271402" y="225395"/>
                    <a:pt x="269875" y="225395"/>
                  </a:cubicBezTo>
                  <a:cubicBezTo>
                    <a:pt x="269875" y="223899"/>
                    <a:pt x="269875" y="223899"/>
                    <a:pt x="268349" y="223899"/>
                  </a:cubicBezTo>
                  <a:cubicBezTo>
                    <a:pt x="268349" y="223899"/>
                    <a:pt x="266822" y="223899"/>
                    <a:pt x="266822" y="223899"/>
                  </a:cubicBezTo>
                  <a:cubicBezTo>
                    <a:pt x="265296" y="223899"/>
                    <a:pt x="265296" y="223899"/>
                    <a:pt x="265296" y="223899"/>
                  </a:cubicBezTo>
                  <a:cubicBezTo>
                    <a:pt x="265296" y="223899"/>
                    <a:pt x="265296" y="223899"/>
                    <a:pt x="263770" y="223899"/>
                  </a:cubicBezTo>
                  <a:close/>
                  <a:moveTo>
                    <a:pt x="832973" y="216437"/>
                  </a:moveTo>
                  <a:cubicBezTo>
                    <a:pt x="832973" y="217954"/>
                    <a:pt x="832973" y="217954"/>
                    <a:pt x="832973" y="217954"/>
                  </a:cubicBezTo>
                  <a:cubicBezTo>
                    <a:pt x="831468" y="219472"/>
                    <a:pt x="831468" y="219472"/>
                    <a:pt x="831468" y="219472"/>
                  </a:cubicBezTo>
                  <a:cubicBezTo>
                    <a:pt x="832973" y="220989"/>
                    <a:pt x="832973" y="220989"/>
                    <a:pt x="832973" y="220989"/>
                  </a:cubicBezTo>
                  <a:cubicBezTo>
                    <a:pt x="832973" y="222507"/>
                    <a:pt x="832973" y="222507"/>
                    <a:pt x="832973" y="222507"/>
                  </a:cubicBezTo>
                  <a:cubicBezTo>
                    <a:pt x="832973" y="224024"/>
                    <a:pt x="832973" y="224024"/>
                    <a:pt x="832973" y="224024"/>
                  </a:cubicBezTo>
                  <a:cubicBezTo>
                    <a:pt x="832973" y="225542"/>
                    <a:pt x="832973" y="225542"/>
                    <a:pt x="832973" y="225542"/>
                  </a:cubicBezTo>
                  <a:cubicBezTo>
                    <a:pt x="832973" y="228577"/>
                    <a:pt x="832973" y="228577"/>
                    <a:pt x="832973" y="228577"/>
                  </a:cubicBezTo>
                  <a:cubicBezTo>
                    <a:pt x="832973" y="228577"/>
                    <a:pt x="832973" y="228577"/>
                    <a:pt x="832973" y="230094"/>
                  </a:cubicBezTo>
                  <a:cubicBezTo>
                    <a:pt x="832973" y="230094"/>
                    <a:pt x="831468" y="231612"/>
                    <a:pt x="831468" y="231612"/>
                  </a:cubicBezTo>
                  <a:cubicBezTo>
                    <a:pt x="831468" y="233129"/>
                    <a:pt x="831468" y="233129"/>
                    <a:pt x="831468" y="233129"/>
                  </a:cubicBezTo>
                  <a:cubicBezTo>
                    <a:pt x="831468" y="233129"/>
                    <a:pt x="831468" y="233129"/>
                    <a:pt x="831468" y="234647"/>
                  </a:cubicBezTo>
                  <a:cubicBezTo>
                    <a:pt x="832973" y="236164"/>
                    <a:pt x="832973" y="236164"/>
                    <a:pt x="832973" y="237682"/>
                  </a:cubicBezTo>
                  <a:cubicBezTo>
                    <a:pt x="832973" y="237682"/>
                    <a:pt x="832973" y="239199"/>
                    <a:pt x="832973" y="239199"/>
                  </a:cubicBezTo>
                  <a:cubicBezTo>
                    <a:pt x="832973" y="239199"/>
                    <a:pt x="832973" y="239199"/>
                    <a:pt x="834478" y="239199"/>
                  </a:cubicBezTo>
                  <a:cubicBezTo>
                    <a:pt x="834478" y="239199"/>
                    <a:pt x="835984" y="237682"/>
                    <a:pt x="837489" y="237682"/>
                  </a:cubicBezTo>
                  <a:cubicBezTo>
                    <a:pt x="837489" y="237682"/>
                    <a:pt x="838995" y="237682"/>
                    <a:pt x="838995" y="236164"/>
                  </a:cubicBezTo>
                  <a:cubicBezTo>
                    <a:pt x="838995" y="236164"/>
                    <a:pt x="838995" y="234647"/>
                    <a:pt x="838995" y="234647"/>
                  </a:cubicBezTo>
                  <a:cubicBezTo>
                    <a:pt x="838995" y="233129"/>
                    <a:pt x="840500" y="231612"/>
                    <a:pt x="838995" y="231612"/>
                  </a:cubicBezTo>
                  <a:cubicBezTo>
                    <a:pt x="838995" y="230094"/>
                    <a:pt x="840500" y="228577"/>
                    <a:pt x="840500" y="228577"/>
                  </a:cubicBezTo>
                  <a:cubicBezTo>
                    <a:pt x="840500" y="228577"/>
                    <a:pt x="838995" y="227059"/>
                    <a:pt x="838995" y="225542"/>
                  </a:cubicBezTo>
                  <a:cubicBezTo>
                    <a:pt x="838995" y="225542"/>
                    <a:pt x="838995" y="224024"/>
                    <a:pt x="838995" y="224024"/>
                  </a:cubicBezTo>
                  <a:cubicBezTo>
                    <a:pt x="838995" y="222507"/>
                    <a:pt x="838995" y="220989"/>
                    <a:pt x="837489" y="219472"/>
                  </a:cubicBezTo>
                  <a:cubicBezTo>
                    <a:pt x="837489" y="217954"/>
                    <a:pt x="837489" y="217954"/>
                    <a:pt x="837489" y="217954"/>
                  </a:cubicBezTo>
                  <a:cubicBezTo>
                    <a:pt x="835984" y="216437"/>
                    <a:pt x="835984" y="216437"/>
                    <a:pt x="835984" y="216437"/>
                  </a:cubicBezTo>
                  <a:cubicBezTo>
                    <a:pt x="834478" y="214919"/>
                    <a:pt x="832973" y="216437"/>
                    <a:pt x="832973" y="216437"/>
                  </a:cubicBezTo>
                  <a:close/>
                  <a:moveTo>
                    <a:pt x="694035" y="212725"/>
                  </a:moveTo>
                  <a:cubicBezTo>
                    <a:pt x="694035" y="212725"/>
                    <a:pt x="695524" y="212725"/>
                    <a:pt x="695524" y="212725"/>
                  </a:cubicBezTo>
                  <a:cubicBezTo>
                    <a:pt x="695524" y="212725"/>
                    <a:pt x="697012" y="212725"/>
                    <a:pt x="697012" y="214218"/>
                  </a:cubicBezTo>
                  <a:cubicBezTo>
                    <a:pt x="698500" y="215710"/>
                    <a:pt x="698500" y="215710"/>
                    <a:pt x="698500" y="215710"/>
                  </a:cubicBezTo>
                  <a:cubicBezTo>
                    <a:pt x="698500" y="215710"/>
                    <a:pt x="698500" y="217203"/>
                    <a:pt x="698500" y="217203"/>
                  </a:cubicBezTo>
                  <a:cubicBezTo>
                    <a:pt x="698500" y="217203"/>
                    <a:pt x="698500" y="218696"/>
                    <a:pt x="698500" y="218696"/>
                  </a:cubicBezTo>
                  <a:cubicBezTo>
                    <a:pt x="698500" y="220189"/>
                    <a:pt x="698500" y="220189"/>
                    <a:pt x="698500" y="220189"/>
                  </a:cubicBezTo>
                  <a:cubicBezTo>
                    <a:pt x="698500" y="220189"/>
                    <a:pt x="698500" y="220189"/>
                    <a:pt x="698500" y="221681"/>
                  </a:cubicBezTo>
                  <a:cubicBezTo>
                    <a:pt x="698500" y="221681"/>
                    <a:pt x="698500" y="221681"/>
                    <a:pt x="699988" y="221681"/>
                  </a:cubicBezTo>
                  <a:cubicBezTo>
                    <a:pt x="699988" y="221681"/>
                    <a:pt x="701477" y="220189"/>
                    <a:pt x="701477" y="220189"/>
                  </a:cubicBezTo>
                  <a:cubicBezTo>
                    <a:pt x="701477" y="220189"/>
                    <a:pt x="701477" y="220189"/>
                    <a:pt x="702965" y="220189"/>
                  </a:cubicBezTo>
                  <a:cubicBezTo>
                    <a:pt x="702965" y="220189"/>
                    <a:pt x="704453" y="220189"/>
                    <a:pt x="704453" y="220189"/>
                  </a:cubicBezTo>
                  <a:cubicBezTo>
                    <a:pt x="704453" y="221681"/>
                    <a:pt x="702965" y="221681"/>
                    <a:pt x="702965" y="221681"/>
                  </a:cubicBezTo>
                  <a:cubicBezTo>
                    <a:pt x="702965" y="221681"/>
                    <a:pt x="702965" y="223174"/>
                    <a:pt x="702965" y="223174"/>
                  </a:cubicBezTo>
                  <a:cubicBezTo>
                    <a:pt x="702965" y="223174"/>
                    <a:pt x="702965" y="224667"/>
                    <a:pt x="702965" y="224667"/>
                  </a:cubicBezTo>
                  <a:cubicBezTo>
                    <a:pt x="701477" y="224667"/>
                    <a:pt x="701477" y="224667"/>
                    <a:pt x="701477" y="224667"/>
                  </a:cubicBezTo>
                  <a:cubicBezTo>
                    <a:pt x="701477" y="224667"/>
                    <a:pt x="699988" y="224667"/>
                    <a:pt x="699988" y="224667"/>
                  </a:cubicBezTo>
                  <a:cubicBezTo>
                    <a:pt x="699988" y="224667"/>
                    <a:pt x="698500" y="224667"/>
                    <a:pt x="698500" y="226159"/>
                  </a:cubicBezTo>
                  <a:cubicBezTo>
                    <a:pt x="698500" y="227652"/>
                    <a:pt x="698500" y="227652"/>
                    <a:pt x="698500" y="227652"/>
                  </a:cubicBezTo>
                  <a:cubicBezTo>
                    <a:pt x="698500" y="227652"/>
                    <a:pt x="698500" y="229145"/>
                    <a:pt x="698500" y="229145"/>
                  </a:cubicBezTo>
                  <a:cubicBezTo>
                    <a:pt x="698500" y="230638"/>
                    <a:pt x="698500" y="230638"/>
                    <a:pt x="698500" y="230638"/>
                  </a:cubicBezTo>
                  <a:cubicBezTo>
                    <a:pt x="698500" y="230638"/>
                    <a:pt x="698500" y="230638"/>
                    <a:pt x="698500" y="232131"/>
                  </a:cubicBezTo>
                  <a:cubicBezTo>
                    <a:pt x="698500" y="232131"/>
                    <a:pt x="698500" y="232131"/>
                    <a:pt x="699988" y="232131"/>
                  </a:cubicBezTo>
                  <a:cubicBezTo>
                    <a:pt x="699988" y="232131"/>
                    <a:pt x="699988" y="232131"/>
                    <a:pt x="701477" y="232131"/>
                  </a:cubicBezTo>
                  <a:cubicBezTo>
                    <a:pt x="702965" y="232131"/>
                    <a:pt x="702965" y="232131"/>
                    <a:pt x="702965" y="230638"/>
                  </a:cubicBezTo>
                  <a:cubicBezTo>
                    <a:pt x="702965" y="230638"/>
                    <a:pt x="702965" y="229145"/>
                    <a:pt x="704453" y="229145"/>
                  </a:cubicBezTo>
                  <a:cubicBezTo>
                    <a:pt x="704453" y="227652"/>
                    <a:pt x="704453" y="227652"/>
                    <a:pt x="704453" y="227652"/>
                  </a:cubicBezTo>
                  <a:cubicBezTo>
                    <a:pt x="704453" y="227652"/>
                    <a:pt x="705942" y="227652"/>
                    <a:pt x="705942" y="227652"/>
                  </a:cubicBezTo>
                  <a:cubicBezTo>
                    <a:pt x="705942" y="226159"/>
                    <a:pt x="705942" y="227652"/>
                    <a:pt x="705942" y="226159"/>
                  </a:cubicBezTo>
                  <a:cubicBezTo>
                    <a:pt x="705942" y="226159"/>
                    <a:pt x="705942" y="226159"/>
                    <a:pt x="707430" y="226159"/>
                  </a:cubicBezTo>
                  <a:cubicBezTo>
                    <a:pt x="707430" y="226159"/>
                    <a:pt x="707430" y="224667"/>
                    <a:pt x="707430" y="223174"/>
                  </a:cubicBezTo>
                  <a:cubicBezTo>
                    <a:pt x="707430" y="221681"/>
                    <a:pt x="707430" y="223174"/>
                    <a:pt x="707430" y="221681"/>
                  </a:cubicBezTo>
                  <a:cubicBezTo>
                    <a:pt x="707430" y="220189"/>
                    <a:pt x="707430" y="220189"/>
                    <a:pt x="708918" y="220189"/>
                  </a:cubicBezTo>
                  <a:cubicBezTo>
                    <a:pt x="708918" y="218696"/>
                    <a:pt x="708918" y="218696"/>
                    <a:pt x="708918" y="218696"/>
                  </a:cubicBezTo>
                  <a:cubicBezTo>
                    <a:pt x="708918" y="218696"/>
                    <a:pt x="708918" y="218696"/>
                    <a:pt x="710406" y="218696"/>
                  </a:cubicBezTo>
                  <a:cubicBezTo>
                    <a:pt x="710406" y="218696"/>
                    <a:pt x="710406" y="218696"/>
                    <a:pt x="711895" y="218696"/>
                  </a:cubicBezTo>
                  <a:cubicBezTo>
                    <a:pt x="713383" y="218696"/>
                    <a:pt x="713383" y="220189"/>
                    <a:pt x="713383" y="220189"/>
                  </a:cubicBezTo>
                  <a:cubicBezTo>
                    <a:pt x="713383" y="220189"/>
                    <a:pt x="714871" y="220189"/>
                    <a:pt x="714871" y="220189"/>
                  </a:cubicBezTo>
                  <a:cubicBezTo>
                    <a:pt x="714871" y="221681"/>
                    <a:pt x="714871" y="221681"/>
                    <a:pt x="714871" y="221681"/>
                  </a:cubicBezTo>
                  <a:cubicBezTo>
                    <a:pt x="714871" y="223174"/>
                    <a:pt x="714871" y="223174"/>
                    <a:pt x="714871" y="224667"/>
                  </a:cubicBezTo>
                  <a:cubicBezTo>
                    <a:pt x="714871" y="224667"/>
                    <a:pt x="716360" y="224667"/>
                    <a:pt x="716360" y="224667"/>
                  </a:cubicBezTo>
                  <a:cubicBezTo>
                    <a:pt x="716360" y="224667"/>
                    <a:pt x="716360" y="224667"/>
                    <a:pt x="716360" y="226159"/>
                  </a:cubicBezTo>
                  <a:cubicBezTo>
                    <a:pt x="716360" y="227652"/>
                    <a:pt x="716360" y="227652"/>
                    <a:pt x="716360" y="227652"/>
                  </a:cubicBezTo>
                  <a:cubicBezTo>
                    <a:pt x="716360" y="229145"/>
                    <a:pt x="717848" y="229145"/>
                    <a:pt x="717848" y="230638"/>
                  </a:cubicBezTo>
                  <a:cubicBezTo>
                    <a:pt x="717848" y="230638"/>
                    <a:pt x="717848" y="230638"/>
                    <a:pt x="717848" y="232131"/>
                  </a:cubicBezTo>
                  <a:cubicBezTo>
                    <a:pt x="717848" y="232131"/>
                    <a:pt x="716360" y="232131"/>
                    <a:pt x="716360" y="233623"/>
                  </a:cubicBezTo>
                  <a:cubicBezTo>
                    <a:pt x="716360" y="233623"/>
                    <a:pt x="716360" y="235116"/>
                    <a:pt x="716360" y="235116"/>
                  </a:cubicBezTo>
                  <a:cubicBezTo>
                    <a:pt x="716360" y="235116"/>
                    <a:pt x="716360" y="236609"/>
                    <a:pt x="716360" y="236609"/>
                  </a:cubicBezTo>
                  <a:cubicBezTo>
                    <a:pt x="716360" y="236609"/>
                    <a:pt x="716360" y="238102"/>
                    <a:pt x="716360" y="238102"/>
                  </a:cubicBezTo>
                  <a:cubicBezTo>
                    <a:pt x="716360" y="239594"/>
                    <a:pt x="716360" y="239594"/>
                    <a:pt x="716360" y="239594"/>
                  </a:cubicBezTo>
                  <a:cubicBezTo>
                    <a:pt x="716360" y="241087"/>
                    <a:pt x="716360" y="241087"/>
                    <a:pt x="716360" y="241087"/>
                  </a:cubicBezTo>
                  <a:cubicBezTo>
                    <a:pt x="716360" y="241087"/>
                    <a:pt x="716360" y="241087"/>
                    <a:pt x="714871" y="241087"/>
                  </a:cubicBezTo>
                  <a:cubicBezTo>
                    <a:pt x="714871" y="241087"/>
                    <a:pt x="714871" y="242580"/>
                    <a:pt x="714871" y="242580"/>
                  </a:cubicBezTo>
                  <a:cubicBezTo>
                    <a:pt x="714871" y="244072"/>
                    <a:pt x="714871" y="245565"/>
                    <a:pt x="716360" y="245565"/>
                  </a:cubicBezTo>
                  <a:cubicBezTo>
                    <a:pt x="716360" y="245565"/>
                    <a:pt x="717848" y="245565"/>
                    <a:pt x="717848" y="245565"/>
                  </a:cubicBezTo>
                  <a:cubicBezTo>
                    <a:pt x="719336" y="245565"/>
                    <a:pt x="719336" y="245565"/>
                    <a:pt x="720824" y="245565"/>
                  </a:cubicBezTo>
                  <a:cubicBezTo>
                    <a:pt x="720824" y="247058"/>
                    <a:pt x="722313" y="247058"/>
                    <a:pt x="723801" y="247058"/>
                  </a:cubicBezTo>
                  <a:cubicBezTo>
                    <a:pt x="723801" y="247058"/>
                    <a:pt x="725289" y="247058"/>
                    <a:pt x="725289" y="247058"/>
                  </a:cubicBezTo>
                  <a:cubicBezTo>
                    <a:pt x="726777" y="247058"/>
                    <a:pt x="726777" y="247058"/>
                    <a:pt x="726777" y="247058"/>
                  </a:cubicBezTo>
                  <a:cubicBezTo>
                    <a:pt x="728266" y="247058"/>
                    <a:pt x="728266" y="247058"/>
                    <a:pt x="729754" y="247058"/>
                  </a:cubicBezTo>
                  <a:cubicBezTo>
                    <a:pt x="729754" y="247058"/>
                    <a:pt x="731242" y="247058"/>
                    <a:pt x="731242" y="247058"/>
                  </a:cubicBezTo>
                  <a:cubicBezTo>
                    <a:pt x="731242" y="247058"/>
                    <a:pt x="734219" y="248551"/>
                    <a:pt x="735707" y="248551"/>
                  </a:cubicBezTo>
                  <a:cubicBezTo>
                    <a:pt x="735707" y="248551"/>
                    <a:pt x="737195" y="248551"/>
                    <a:pt x="737195" y="248551"/>
                  </a:cubicBezTo>
                  <a:cubicBezTo>
                    <a:pt x="737195" y="248551"/>
                    <a:pt x="737195" y="248551"/>
                    <a:pt x="738684" y="248551"/>
                  </a:cubicBezTo>
                  <a:cubicBezTo>
                    <a:pt x="738684" y="248551"/>
                    <a:pt x="740172" y="248551"/>
                    <a:pt x="740172" y="248551"/>
                  </a:cubicBezTo>
                  <a:cubicBezTo>
                    <a:pt x="740172" y="248551"/>
                    <a:pt x="741660" y="248551"/>
                    <a:pt x="741660" y="248551"/>
                  </a:cubicBezTo>
                  <a:cubicBezTo>
                    <a:pt x="743149" y="250043"/>
                    <a:pt x="743149" y="250043"/>
                    <a:pt x="743149" y="250043"/>
                  </a:cubicBezTo>
                  <a:cubicBezTo>
                    <a:pt x="743149" y="250043"/>
                    <a:pt x="744637" y="251536"/>
                    <a:pt x="744637" y="251536"/>
                  </a:cubicBezTo>
                  <a:cubicBezTo>
                    <a:pt x="744637" y="251536"/>
                    <a:pt x="746125" y="251536"/>
                    <a:pt x="746125" y="251536"/>
                  </a:cubicBezTo>
                  <a:cubicBezTo>
                    <a:pt x="746125" y="251536"/>
                    <a:pt x="746125" y="253029"/>
                    <a:pt x="746125" y="253029"/>
                  </a:cubicBezTo>
                  <a:cubicBezTo>
                    <a:pt x="746125" y="253029"/>
                    <a:pt x="746125" y="254522"/>
                    <a:pt x="746125" y="254522"/>
                  </a:cubicBezTo>
                  <a:cubicBezTo>
                    <a:pt x="746125" y="254522"/>
                    <a:pt x="746125" y="256014"/>
                    <a:pt x="746125" y="256014"/>
                  </a:cubicBezTo>
                  <a:cubicBezTo>
                    <a:pt x="746125" y="256014"/>
                    <a:pt x="744637" y="257507"/>
                    <a:pt x="744637" y="257507"/>
                  </a:cubicBezTo>
                  <a:cubicBezTo>
                    <a:pt x="744637" y="257507"/>
                    <a:pt x="743149" y="259000"/>
                    <a:pt x="743149" y="259000"/>
                  </a:cubicBezTo>
                  <a:cubicBezTo>
                    <a:pt x="743149" y="259000"/>
                    <a:pt x="741660" y="259000"/>
                    <a:pt x="741660" y="259000"/>
                  </a:cubicBezTo>
                  <a:cubicBezTo>
                    <a:pt x="741660" y="259000"/>
                    <a:pt x="740172" y="259000"/>
                    <a:pt x="740172" y="259000"/>
                  </a:cubicBezTo>
                  <a:cubicBezTo>
                    <a:pt x="738684" y="259000"/>
                    <a:pt x="738684" y="259000"/>
                    <a:pt x="737195" y="260493"/>
                  </a:cubicBezTo>
                  <a:cubicBezTo>
                    <a:pt x="737195" y="260493"/>
                    <a:pt x="735707" y="260493"/>
                    <a:pt x="735707" y="260493"/>
                  </a:cubicBezTo>
                  <a:cubicBezTo>
                    <a:pt x="734219" y="260493"/>
                    <a:pt x="732731" y="260493"/>
                    <a:pt x="732731" y="260493"/>
                  </a:cubicBezTo>
                  <a:cubicBezTo>
                    <a:pt x="732731" y="260493"/>
                    <a:pt x="731242" y="261985"/>
                    <a:pt x="731242" y="261985"/>
                  </a:cubicBezTo>
                  <a:cubicBezTo>
                    <a:pt x="729754" y="261985"/>
                    <a:pt x="729754" y="261985"/>
                    <a:pt x="728266" y="263478"/>
                  </a:cubicBezTo>
                  <a:cubicBezTo>
                    <a:pt x="728266" y="263478"/>
                    <a:pt x="726777" y="263478"/>
                    <a:pt x="726777" y="264971"/>
                  </a:cubicBezTo>
                  <a:cubicBezTo>
                    <a:pt x="726777" y="264971"/>
                    <a:pt x="725289" y="264971"/>
                    <a:pt x="725289" y="264971"/>
                  </a:cubicBezTo>
                  <a:cubicBezTo>
                    <a:pt x="725289" y="264971"/>
                    <a:pt x="723801" y="264971"/>
                    <a:pt x="723801" y="264971"/>
                  </a:cubicBezTo>
                  <a:cubicBezTo>
                    <a:pt x="723801" y="264971"/>
                    <a:pt x="723801" y="266464"/>
                    <a:pt x="722313" y="266464"/>
                  </a:cubicBezTo>
                  <a:cubicBezTo>
                    <a:pt x="722313" y="266464"/>
                    <a:pt x="722313" y="266464"/>
                    <a:pt x="720824" y="266464"/>
                  </a:cubicBezTo>
                  <a:cubicBezTo>
                    <a:pt x="719336" y="266464"/>
                    <a:pt x="719336" y="267956"/>
                    <a:pt x="719336" y="267956"/>
                  </a:cubicBezTo>
                  <a:cubicBezTo>
                    <a:pt x="719336" y="267956"/>
                    <a:pt x="719336" y="267956"/>
                    <a:pt x="717848" y="267956"/>
                  </a:cubicBezTo>
                  <a:cubicBezTo>
                    <a:pt x="717848" y="267956"/>
                    <a:pt x="717848" y="267956"/>
                    <a:pt x="716360" y="267956"/>
                  </a:cubicBezTo>
                  <a:cubicBezTo>
                    <a:pt x="716360" y="267956"/>
                    <a:pt x="714871" y="269449"/>
                    <a:pt x="714871" y="269449"/>
                  </a:cubicBezTo>
                  <a:cubicBezTo>
                    <a:pt x="713383" y="269449"/>
                    <a:pt x="711895" y="269449"/>
                    <a:pt x="711895" y="269449"/>
                  </a:cubicBezTo>
                  <a:cubicBezTo>
                    <a:pt x="711895" y="270942"/>
                    <a:pt x="711895" y="270942"/>
                    <a:pt x="711895" y="270942"/>
                  </a:cubicBezTo>
                  <a:cubicBezTo>
                    <a:pt x="710406" y="272435"/>
                    <a:pt x="710406" y="272435"/>
                    <a:pt x="710406" y="272435"/>
                  </a:cubicBezTo>
                  <a:cubicBezTo>
                    <a:pt x="710406" y="272435"/>
                    <a:pt x="710406" y="272435"/>
                    <a:pt x="710406" y="273927"/>
                  </a:cubicBezTo>
                  <a:cubicBezTo>
                    <a:pt x="710406" y="273927"/>
                    <a:pt x="710406" y="275420"/>
                    <a:pt x="710406" y="275420"/>
                  </a:cubicBezTo>
                  <a:cubicBezTo>
                    <a:pt x="708918" y="275420"/>
                    <a:pt x="708918" y="275420"/>
                    <a:pt x="708918" y="275420"/>
                  </a:cubicBezTo>
                  <a:cubicBezTo>
                    <a:pt x="708918" y="275420"/>
                    <a:pt x="708918" y="276913"/>
                    <a:pt x="708918" y="276913"/>
                  </a:cubicBezTo>
                  <a:cubicBezTo>
                    <a:pt x="707430" y="276913"/>
                    <a:pt x="705942" y="276913"/>
                    <a:pt x="705942" y="276913"/>
                  </a:cubicBezTo>
                  <a:cubicBezTo>
                    <a:pt x="705942" y="276913"/>
                    <a:pt x="704453" y="276913"/>
                    <a:pt x="704453" y="276913"/>
                  </a:cubicBezTo>
                  <a:cubicBezTo>
                    <a:pt x="704453" y="278405"/>
                    <a:pt x="704453" y="276913"/>
                    <a:pt x="704453" y="278405"/>
                  </a:cubicBezTo>
                  <a:cubicBezTo>
                    <a:pt x="704453" y="279898"/>
                    <a:pt x="704453" y="279898"/>
                    <a:pt x="704453" y="279898"/>
                  </a:cubicBezTo>
                  <a:cubicBezTo>
                    <a:pt x="704453" y="279898"/>
                    <a:pt x="704453" y="281391"/>
                    <a:pt x="704453" y="281391"/>
                  </a:cubicBezTo>
                  <a:cubicBezTo>
                    <a:pt x="704453" y="281391"/>
                    <a:pt x="704453" y="282884"/>
                    <a:pt x="704453" y="282884"/>
                  </a:cubicBezTo>
                  <a:cubicBezTo>
                    <a:pt x="705942" y="282884"/>
                    <a:pt x="705942" y="282884"/>
                    <a:pt x="705942" y="282884"/>
                  </a:cubicBezTo>
                  <a:cubicBezTo>
                    <a:pt x="705942" y="282884"/>
                    <a:pt x="705942" y="282884"/>
                    <a:pt x="707430" y="282884"/>
                  </a:cubicBezTo>
                  <a:cubicBezTo>
                    <a:pt x="707430" y="281391"/>
                    <a:pt x="707430" y="282884"/>
                    <a:pt x="707430" y="281391"/>
                  </a:cubicBezTo>
                  <a:cubicBezTo>
                    <a:pt x="707430" y="281391"/>
                    <a:pt x="707430" y="281391"/>
                    <a:pt x="708918" y="281391"/>
                  </a:cubicBezTo>
                  <a:cubicBezTo>
                    <a:pt x="708918" y="281391"/>
                    <a:pt x="708918" y="281391"/>
                    <a:pt x="710406" y="279898"/>
                  </a:cubicBezTo>
                  <a:cubicBezTo>
                    <a:pt x="710406" y="279898"/>
                    <a:pt x="710406" y="279898"/>
                    <a:pt x="711895" y="279898"/>
                  </a:cubicBezTo>
                  <a:cubicBezTo>
                    <a:pt x="711895" y="279898"/>
                    <a:pt x="711895" y="278405"/>
                    <a:pt x="713383" y="279898"/>
                  </a:cubicBezTo>
                  <a:cubicBezTo>
                    <a:pt x="713383" y="279898"/>
                    <a:pt x="713383" y="279898"/>
                    <a:pt x="714871" y="279898"/>
                  </a:cubicBezTo>
                  <a:cubicBezTo>
                    <a:pt x="714871" y="279898"/>
                    <a:pt x="716360" y="279898"/>
                    <a:pt x="716360" y="279898"/>
                  </a:cubicBezTo>
                  <a:cubicBezTo>
                    <a:pt x="717848" y="279898"/>
                    <a:pt x="717848" y="279898"/>
                    <a:pt x="717848" y="279898"/>
                  </a:cubicBezTo>
                  <a:cubicBezTo>
                    <a:pt x="717848" y="279898"/>
                    <a:pt x="719336" y="279898"/>
                    <a:pt x="720824" y="279898"/>
                  </a:cubicBezTo>
                  <a:cubicBezTo>
                    <a:pt x="720824" y="281391"/>
                    <a:pt x="722313" y="281391"/>
                    <a:pt x="722313" y="281391"/>
                  </a:cubicBezTo>
                  <a:cubicBezTo>
                    <a:pt x="723801" y="281391"/>
                    <a:pt x="723801" y="281391"/>
                    <a:pt x="723801" y="281391"/>
                  </a:cubicBezTo>
                  <a:cubicBezTo>
                    <a:pt x="723801" y="281391"/>
                    <a:pt x="723801" y="281391"/>
                    <a:pt x="725289" y="281391"/>
                  </a:cubicBezTo>
                  <a:cubicBezTo>
                    <a:pt x="725289" y="281391"/>
                    <a:pt x="726777" y="281391"/>
                    <a:pt x="726777" y="281391"/>
                  </a:cubicBezTo>
                  <a:cubicBezTo>
                    <a:pt x="726777" y="281391"/>
                    <a:pt x="728266" y="282884"/>
                    <a:pt x="728266" y="282884"/>
                  </a:cubicBezTo>
                  <a:cubicBezTo>
                    <a:pt x="728266" y="282884"/>
                    <a:pt x="729754" y="282884"/>
                    <a:pt x="729754" y="282884"/>
                  </a:cubicBezTo>
                  <a:cubicBezTo>
                    <a:pt x="729754" y="282884"/>
                    <a:pt x="729754" y="282884"/>
                    <a:pt x="729754" y="284376"/>
                  </a:cubicBezTo>
                  <a:cubicBezTo>
                    <a:pt x="729754" y="284376"/>
                    <a:pt x="731242" y="285869"/>
                    <a:pt x="731242" y="285869"/>
                  </a:cubicBezTo>
                  <a:cubicBezTo>
                    <a:pt x="729754" y="285869"/>
                    <a:pt x="729754" y="287362"/>
                    <a:pt x="729754" y="287362"/>
                  </a:cubicBezTo>
                  <a:cubicBezTo>
                    <a:pt x="729754" y="287362"/>
                    <a:pt x="729754" y="288855"/>
                    <a:pt x="729754" y="288855"/>
                  </a:cubicBezTo>
                  <a:cubicBezTo>
                    <a:pt x="728266" y="290347"/>
                    <a:pt x="728266" y="290347"/>
                    <a:pt x="728266" y="290347"/>
                  </a:cubicBezTo>
                  <a:cubicBezTo>
                    <a:pt x="728266" y="291840"/>
                    <a:pt x="728266" y="291840"/>
                    <a:pt x="728266" y="291840"/>
                  </a:cubicBezTo>
                  <a:cubicBezTo>
                    <a:pt x="728266" y="293333"/>
                    <a:pt x="726777" y="293333"/>
                    <a:pt x="726777" y="293333"/>
                  </a:cubicBezTo>
                  <a:cubicBezTo>
                    <a:pt x="726777" y="293333"/>
                    <a:pt x="726777" y="293333"/>
                    <a:pt x="725289" y="293333"/>
                  </a:cubicBezTo>
                  <a:cubicBezTo>
                    <a:pt x="725289" y="291840"/>
                    <a:pt x="723801" y="291840"/>
                    <a:pt x="723801" y="291840"/>
                  </a:cubicBezTo>
                  <a:cubicBezTo>
                    <a:pt x="722313" y="290347"/>
                    <a:pt x="723801" y="291840"/>
                    <a:pt x="722313" y="290347"/>
                  </a:cubicBezTo>
                  <a:cubicBezTo>
                    <a:pt x="722313" y="290347"/>
                    <a:pt x="722313" y="290347"/>
                    <a:pt x="720824" y="290347"/>
                  </a:cubicBezTo>
                  <a:cubicBezTo>
                    <a:pt x="720824" y="290347"/>
                    <a:pt x="720824" y="290347"/>
                    <a:pt x="719336" y="290347"/>
                  </a:cubicBezTo>
                  <a:cubicBezTo>
                    <a:pt x="717848" y="290347"/>
                    <a:pt x="717848" y="290347"/>
                    <a:pt x="716360" y="290347"/>
                  </a:cubicBezTo>
                  <a:cubicBezTo>
                    <a:pt x="714871" y="290347"/>
                    <a:pt x="716360" y="291840"/>
                    <a:pt x="714871" y="291840"/>
                  </a:cubicBezTo>
                  <a:cubicBezTo>
                    <a:pt x="714871" y="291840"/>
                    <a:pt x="716360" y="291840"/>
                    <a:pt x="716360" y="291840"/>
                  </a:cubicBezTo>
                  <a:cubicBezTo>
                    <a:pt x="716360" y="291840"/>
                    <a:pt x="716360" y="293333"/>
                    <a:pt x="716360" y="293333"/>
                  </a:cubicBezTo>
                  <a:cubicBezTo>
                    <a:pt x="716360" y="293333"/>
                    <a:pt x="717848" y="293333"/>
                    <a:pt x="717848" y="293333"/>
                  </a:cubicBezTo>
                  <a:cubicBezTo>
                    <a:pt x="717848" y="294825"/>
                    <a:pt x="717848" y="294825"/>
                    <a:pt x="717848" y="294825"/>
                  </a:cubicBezTo>
                  <a:cubicBezTo>
                    <a:pt x="717848" y="294825"/>
                    <a:pt x="717848" y="294825"/>
                    <a:pt x="717848" y="296318"/>
                  </a:cubicBezTo>
                  <a:cubicBezTo>
                    <a:pt x="717848" y="296318"/>
                    <a:pt x="717848" y="297811"/>
                    <a:pt x="717848" y="297811"/>
                  </a:cubicBezTo>
                  <a:cubicBezTo>
                    <a:pt x="717848" y="297811"/>
                    <a:pt x="717848" y="297811"/>
                    <a:pt x="717848" y="299304"/>
                  </a:cubicBezTo>
                  <a:cubicBezTo>
                    <a:pt x="717848" y="300796"/>
                    <a:pt x="717848" y="302289"/>
                    <a:pt x="717848" y="302289"/>
                  </a:cubicBezTo>
                  <a:cubicBezTo>
                    <a:pt x="717848" y="302289"/>
                    <a:pt x="717848" y="303782"/>
                    <a:pt x="717848" y="303782"/>
                  </a:cubicBezTo>
                  <a:cubicBezTo>
                    <a:pt x="717848" y="303782"/>
                    <a:pt x="717848" y="303782"/>
                    <a:pt x="717848" y="305275"/>
                  </a:cubicBezTo>
                  <a:cubicBezTo>
                    <a:pt x="717848" y="306767"/>
                    <a:pt x="717848" y="306767"/>
                    <a:pt x="717848" y="306767"/>
                  </a:cubicBezTo>
                  <a:cubicBezTo>
                    <a:pt x="717848" y="306767"/>
                    <a:pt x="716360" y="306767"/>
                    <a:pt x="716360" y="306767"/>
                  </a:cubicBezTo>
                  <a:cubicBezTo>
                    <a:pt x="716360" y="306767"/>
                    <a:pt x="716360" y="308260"/>
                    <a:pt x="716360" y="308260"/>
                  </a:cubicBezTo>
                  <a:cubicBezTo>
                    <a:pt x="716360" y="308260"/>
                    <a:pt x="716360" y="309753"/>
                    <a:pt x="716360" y="309753"/>
                  </a:cubicBezTo>
                  <a:cubicBezTo>
                    <a:pt x="716360" y="311246"/>
                    <a:pt x="714871" y="311246"/>
                    <a:pt x="714871" y="311246"/>
                  </a:cubicBezTo>
                  <a:cubicBezTo>
                    <a:pt x="714871" y="311246"/>
                    <a:pt x="713383" y="311246"/>
                    <a:pt x="713383" y="311246"/>
                  </a:cubicBezTo>
                  <a:cubicBezTo>
                    <a:pt x="713383" y="311246"/>
                    <a:pt x="713383" y="312738"/>
                    <a:pt x="711895" y="311246"/>
                  </a:cubicBezTo>
                  <a:cubicBezTo>
                    <a:pt x="711895" y="311246"/>
                    <a:pt x="711895" y="311246"/>
                    <a:pt x="710406" y="311246"/>
                  </a:cubicBezTo>
                  <a:cubicBezTo>
                    <a:pt x="708918" y="311246"/>
                    <a:pt x="708918" y="311246"/>
                    <a:pt x="708918" y="311246"/>
                  </a:cubicBezTo>
                  <a:cubicBezTo>
                    <a:pt x="708918" y="311246"/>
                    <a:pt x="708918" y="309753"/>
                    <a:pt x="708918" y="309753"/>
                  </a:cubicBezTo>
                  <a:cubicBezTo>
                    <a:pt x="707430" y="309753"/>
                    <a:pt x="707430" y="309753"/>
                    <a:pt x="707430" y="309753"/>
                  </a:cubicBezTo>
                  <a:cubicBezTo>
                    <a:pt x="705942" y="309753"/>
                    <a:pt x="702965" y="311246"/>
                    <a:pt x="702965" y="311246"/>
                  </a:cubicBezTo>
                  <a:cubicBezTo>
                    <a:pt x="702965" y="311246"/>
                    <a:pt x="702965" y="311246"/>
                    <a:pt x="701477" y="311246"/>
                  </a:cubicBezTo>
                  <a:cubicBezTo>
                    <a:pt x="699988" y="311246"/>
                    <a:pt x="699988" y="311246"/>
                    <a:pt x="698500" y="311246"/>
                  </a:cubicBezTo>
                  <a:cubicBezTo>
                    <a:pt x="698500" y="311246"/>
                    <a:pt x="698500" y="311246"/>
                    <a:pt x="697012" y="311246"/>
                  </a:cubicBezTo>
                  <a:cubicBezTo>
                    <a:pt x="697012" y="311246"/>
                    <a:pt x="695524" y="311246"/>
                    <a:pt x="695524" y="312738"/>
                  </a:cubicBezTo>
                  <a:cubicBezTo>
                    <a:pt x="695524" y="312738"/>
                    <a:pt x="695524" y="312738"/>
                    <a:pt x="694035" y="312738"/>
                  </a:cubicBezTo>
                  <a:cubicBezTo>
                    <a:pt x="692547" y="312738"/>
                    <a:pt x="692547" y="312738"/>
                    <a:pt x="692547" y="312738"/>
                  </a:cubicBezTo>
                  <a:cubicBezTo>
                    <a:pt x="691059" y="312738"/>
                    <a:pt x="691059" y="312738"/>
                    <a:pt x="691059" y="312738"/>
                  </a:cubicBezTo>
                  <a:cubicBezTo>
                    <a:pt x="691059" y="312738"/>
                    <a:pt x="689570" y="312738"/>
                    <a:pt x="689570" y="312738"/>
                  </a:cubicBezTo>
                  <a:cubicBezTo>
                    <a:pt x="689570" y="312738"/>
                    <a:pt x="688082" y="312738"/>
                    <a:pt x="688082" y="312738"/>
                  </a:cubicBezTo>
                  <a:cubicBezTo>
                    <a:pt x="688082" y="312738"/>
                    <a:pt x="688082" y="312738"/>
                    <a:pt x="686594" y="312738"/>
                  </a:cubicBezTo>
                  <a:cubicBezTo>
                    <a:pt x="686594" y="312738"/>
                    <a:pt x="686594" y="312738"/>
                    <a:pt x="685106" y="312738"/>
                  </a:cubicBezTo>
                  <a:cubicBezTo>
                    <a:pt x="685106" y="312738"/>
                    <a:pt x="685106" y="312738"/>
                    <a:pt x="683617" y="312738"/>
                  </a:cubicBezTo>
                  <a:cubicBezTo>
                    <a:pt x="683617" y="311246"/>
                    <a:pt x="682129" y="311246"/>
                    <a:pt x="682129" y="311246"/>
                  </a:cubicBezTo>
                  <a:cubicBezTo>
                    <a:pt x="682129" y="311246"/>
                    <a:pt x="682129" y="311246"/>
                    <a:pt x="682129" y="309753"/>
                  </a:cubicBezTo>
                  <a:cubicBezTo>
                    <a:pt x="682129" y="309753"/>
                    <a:pt x="682129" y="309753"/>
                    <a:pt x="680641" y="309753"/>
                  </a:cubicBezTo>
                  <a:cubicBezTo>
                    <a:pt x="680641" y="308260"/>
                    <a:pt x="680641" y="308260"/>
                    <a:pt x="680641" y="308260"/>
                  </a:cubicBezTo>
                  <a:cubicBezTo>
                    <a:pt x="680641" y="306767"/>
                    <a:pt x="680641" y="306767"/>
                    <a:pt x="680641" y="306767"/>
                  </a:cubicBezTo>
                  <a:cubicBezTo>
                    <a:pt x="680641" y="306767"/>
                    <a:pt x="680641" y="305275"/>
                    <a:pt x="680641" y="305275"/>
                  </a:cubicBezTo>
                  <a:cubicBezTo>
                    <a:pt x="679152" y="305275"/>
                    <a:pt x="679152" y="303782"/>
                    <a:pt x="679152" y="303782"/>
                  </a:cubicBezTo>
                  <a:cubicBezTo>
                    <a:pt x="679152" y="302289"/>
                    <a:pt x="679152" y="302289"/>
                    <a:pt x="679152" y="300796"/>
                  </a:cubicBezTo>
                  <a:cubicBezTo>
                    <a:pt x="679152" y="300796"/>
                    <a:pt x="677664" y="300796"/>
                    <a:pt x="677664" y="299304"/>
                  </a:cubicBezTo>
                  <a:cubicBezTo>
                    <a:pt x="677664" y="299304"/>
                    <a:pt x="677664" y="297811"/>
                    <a:pt x="677664" y="297811"/>
                  </a:cubicBezTo>
                  <a:cubicBezTo>
                    <a:pt x="677664" y="297811"/>
                    <a:pt x="677664" y="296318"/>
                    <a:pt x="677664" y="296318"/>
                  </a:cubicBezTo>
                  <a:cubicBezTo>
                    <a:pt x="677664" y="296318"/>
                    <a:pt x="677664" y="294825"/>
                    <a:pt x="677664" y="294825"/>
                  </a:cubicBezTo>
                  <a:cubicBezTo>
                    <a:pt x="677664" y="294825"/>
                    <a:pt x="677664" y="293333"/>
                    <a:pt x="677664" y="293333"/>
                  </a:cubicBezTo>
                  <a:cubicBezTo>
                    <a:pt x="679152" y="293333"/>
                    <a:pt x="679152" y="293333"/>
                    <a:pt x="680641" y="293333"/>
                  </a:cubicBezTo>
                  <a:cubicBezTo>
                    <a:pt x="680641" y="293333"/>
                    <a:pt x="680641" y="291840"/>
                    <a:pt x="682129" y="291840"/>
                  </a:cubicBezTo>
                  <a:cubicBezTo>
                    <a:pt x="682129" y="291840"/>
                    <a:pt x="682129" y="291840"/>
                    <a:pt x="682129" y="290347"/>
                  </a:cubicBezTo>
                  <a:cubicBezTo>
                    <a:pt x="683617" y="290347"/>
                    <a:pt x="683617" y="290347"/>
                    <a:pt x="685106" y="290347"/>
                  </a:cubicBezTo>
                  <a:cubicBezTo>
                    <a:pt x="685106" y="290347"/>
                    <a:pt x="685106" y="290347"/>
                    <a:pt x="686594" y="290347"/>
                  </a:cubicBezTo>
                  <a:cubicBezTo>
                    <a:pt x="688082" y="288855"/>
                    <a:pt x="688082" y="288855"/>
                    <a:pt x="688082" y="288855"/>
                  </a:cubicBezTo>
                  <a:cubicBezTo>
                    <a:pt x="689570" y="288855"/>
                    <a:pt x="689570" y="288855"/>
                    <a:pt x="689570" y="288855"/>
                  </a:cubicBezTo>
                  <a:cubicBezTo>
                    <a:pt x="691059" y="287362"/>
                    <a:pt x="691059" y="287362"/>
                    <a:pt x="691059" y="287362"/>
                  </a:cubicBezTo>
                  <a:cubicBezTo>
                    <a:pt x="691059" y="285869"/>
                    <a:pt x="691059" y="285869"/>
                    <a:pt x="691059" y="285869"/>
                  </a:cubicBezTo>
                  <a:cubicBezTo>
                    <a:pt x="691059" y="285869"/>
                    <a:pt x="691059" y="284376"/>
                    <a:pt x="691059" y="284376"/>
                  </a:cubicBezTo>
                  <a:cubicBezTo>
                    <a:pt x="691059" y="284376"/>
                    <a:pt x="691059" y="284376"/>
                    <a:pt x="691059" y="282884"/>
                  </a:cubicBezTo>
                  <a:cubicBezTo>
                    <a:pt x="691059" y="282884"/>
                    <a:pt x="691059" y="282884"/>
                    <a:pt x="691059" y="281391"/>
                  </a:cubicBezTo>
                  <a:cubicBezTo>
                    <a:pt x="691059" y="281391"/>
                    <a:pt x="691059" y="279898"/>
                    <a:pt x="692547" y="279898"/>
                  </a:cubicBezTo>
                  <a:cubicBezTo>
                    <a:pt x="692547" y="279898"/>
                    <a:pt x="694035" y="279898"/>
                    <a:pt x="694035" y="279898"/>
                  </a:cubicBezTo>
                  <a:cubicBezTo>
                    <a:pt x="694035" y="278405"/>
                    <a:pt x="694035" y="278405"/>
                    <a:pt x="694035" y="278405"/>
                  </a:cubicBezTo>
                  <a:cubicBezTo>
                    <a:pt x="694035" y="278405"/>
                    <a:pt x="694035" y="278405"/>
                    <a:pt x="695524" y="278405"/>
                  </a:cubicBezTo>
                  <a:cubicBezTo>
                    <a:pt x="695524" y="278405"/>
                    <a:pt x="695524" y="276913"/>
                    <a:pt x="695524" y="276913"/>
                  </a:cubicBezTo>
                  <a:cubicBezTo>
                    <a:pt x="695524" y="275420"/>
                    <a:pt x="694035" y="275420"/>
                    <a:pt x="694035" y="275420"/>
                  </a:cubicBezTo>
                  <a:cubicBezTo>
                    <a:pt x="694035" y="275420"/>
                    <a:pt x="694035" y="275420"/>
                    <a:pt x="692547" y="275420"/>
                  </a:cubicBezTo>
                  <a:cubicBezTo>
                    <a:pt x="692547" y="275420"/>
                    <a:pt x="692547" y="276913"/>
                    <a:pt x="691059" y="276913"/>
                  </a:cubicBezTo>
                  <a:cubicBezTo>
                    <a:pt x="689570" y="276913"/>
                    <a:pt x="689570" y="276913"/>
                    <a:pt x="689570" y="276913"/>
                  </a:cubicBezTo>
                  <a:cubicBezTo>
                    <a:pt x="689570" y="276913"/>
                    <a:pt x="688082" y="276913"/>
                    <a:pt x="688082" y="276913"/>
                  </a:cubicBezTo>
                  <a:cubicBezTo>
                    <a:pt x="686594" y="276913"/>
                    <a:pt x="686594" y="276913"/>
                    <a:pt x="686594" y="276913"/>
                  </a:cubicBezTo>
                  <a:cubicBezTo>
                    <a:pt x="686594" y="276913"/>
                    <a:pt x="685106" y="276913"/>
                    <a:pt x="685106" y="276913"/>
                  </a:cubicBezTo>
                  <a:cubicBezTo>
                    <a:pt x="685106" y="276913"/>
                    <a:pt x="685106" y="275420"/>
                    <a:pt x="685106" y="275420"/>
                  </a:cubicBezTo>
                  <a:cubicBezTo>
                    <a:pt x="685106" y="275420"/>
                    <a:pt x="686594" y="275420"/>
                    <a:pt x="686594" y="275420"/>
                  </a:cubicBezTo>
                  <a:cubicBezTo>
                    <a:pt x="686594" y="275420"/>
                    <a:pt x="686594" y="275420"/>
                    <a:pt x="686594" y="273927"/>
                  </a:cubicBezTo>
                  <a:cubicBezTo>
                    <a:pt x="686594" y="273927"/>
                    <a:pt x="688082" y="273927"/>
                    <a:pt x="688082" y="273927"/>
                  </a:cubicBezTo>
                  <a:cubicBezTo>
                    <a:pt x="689570" y="272435"/>
                    <a:pt x="689570" y="272435"/>
                    <a:pt x="689570" y="272435"/>
                  </a:cubicBezTo>
                  <a:cubicBezTo>
                    <a:pt x="689570" y="272435"/>
                    <a:pt x="691059" y="272435"/>
                    <a:pt x="691059" y="272435"/>
                  </a:cubicBezTo>
                  <a:cubicBezTo>
                    <a:pt x="691059" y="270942"/>
                    <a:pt x="691059" y="270942"/>
                    <a:pt x="691059" y="270942"/>
                  </a:cubicBezTo>
                  <a:cubicBezTo>
                    <a:pt x="692547" y="269449"/>
                    <a:pt x="692547" y="269449"/>
                    <a:pt x="692547" y="269449"/>
                  </a:cubicBezTo>
                  <a:cubicBezTo>
                    <a:pt x="694035" y="269449"/>
                    <a:pt x="694035" y="269449"/>
                    <a:pt x="694035" y="269449"/>
                  </a:cubicBezTo>
                  <a:cubicBezTo>
                    <a:pt x="694035" y="269449"/>
                    <a:pt x="694035" y="267956"/>
                    <a:pt x="695524" y="267956"/>
                  </a:cubicBezTo>
                  <a:cubicBezTo>
                    <a:pt x="695524" y="267956"/>
                    <a:pt x="695524" y="267956"/>
                    <a:pt x="697012" y="267956"/>
                  </a:cubicBezTo>
                  <a:cubicBezTo>
                    <a:pt x="697012" y="267956"/>
                    <a:pt x="697012" y="267956"/>
                    <a:pt x="698500" y="267956"/>
                  </a:cubicBezTo>
                  <a:cubicBezTo>
                    <a:pt x="698500" y="267956"/>
                    <a:pt x="699988" y="267956"/>
                    <a:pt x="699988" y="267956"/>
                  </a:cubicBezTo>
                  <a:cubicBezTo>
                    <a:pt x="701477" y="267956"/>
                    <a:pt x="701477" y="267956"/>
                    <a:pt x="702965" y="267956"/>
                  </a:cubicBezTo>
                  <a:cubicBezTo>
                    <a:pt x="702965" y="267956"/>
                    <a:pt x="702965" y="267956"/>
                    <a:pt x="704453" y="267956"/>
                  </a:cubicBezTo>
                  <a:cubicBezTo>
                    <a:pt x="704453" y="267956"/>
                    <a:pt x="704453" y="267956"/>
                    <a:pt x="705942" y="267956"/>
                  </a:cubicBezTo>
                  <a:cubicBezTo>
                    <a:pt x="705942" y="267956"/>
                    <a:pt x="705942" y="267956"/>
                    <a:pt x="707430" y="267956"/>
                  </a:cubicBezTo>
                  <a:cubicBezTo>
                    <a:pt x="707430" y="267956"/>
                    <a:pt x="708918" y="267956"/>
                    <a:pt x="708918" y="267956"/>
                  </a:cubicBezTo>
                  <a:cubicBezTo>
                    <a:pt x="710406" y="267956"/>
                    <a:pt x="710406" y="267956"/>
                    <a:pt x="710406" y="267956"/>
                  </a:cubicBezTo>
                  <a:cubicBezTo>
                    <a:pt x="710406" y="267956"/>
                    <a:pt x="711895" y="267956"/>
                    <a:pt x="711895" y="267956"/>
                  </a:cubicBezTo>
                  <a:cubicBezTo>
                    <a:pt x="713383" y="267956"/>
                    <a:pt x="713383" y="267956"/>
                    <a:pt x="713383" y="267956"/>
                  </a:cubicBezTo>
                  <a:cubicBezTo>
                    <a:pt x="714871" y="267956"/>
                    <a:pt x="714871" y="267956"/>
                    <a:pt x="714871" y="267956"/>
                  </a:cubicBezTo>
                  <a:cubicBezTo>
                    <a:pt x="716360" y="266464"/>
                    <a:pt x="716360" y="266464"/>
                    <a:pt x="717848" y="266464"/>
                  </a:cubicBezTo>
                  <a:cubicBezTo>
                    <a:pt x="717848" y="266464"/>
                    <a:pt x="719336" y="266464"/>
                    <a:pt x="719336" y="264971"/>
                  </a:cubicBezTo>
                  <a:cubicBezTo>
                    <a:pt x="720824" y="264971"/>
                    <a:pt x="720824" y="264971"/>
                    <a:pt x="720824" y="264971"/>
                  </a:cubicBezTo>
                  <a:cubicBezTo>
                    <a:pt x="720824" y="264971"/>
                    <a:pt x="722313" y="263478"/>
                    <a:pt x="723801" y="263478"/>
                  </a:cubicBezTo>
                  <a:cubicBezTo>
                    <a:pt x="723801" y="263478"/>
                    <a:pt x="725289" y="263478"/>
                    <a:pt x="725289" y="263478"/>
                  </a:cubicBezTo>
                  <a:cubicBezTo>
                    <a:pt x="725289" y="261985"/>
                    <a:pt x="725289" y="261985"/>
                    <a:pt x="726777" y="261985"/>
                  </a:cubicBezTo>
                  <a:cubicBezTo>
                    <a:pt x="726777" y="261985"/>
                    <a:pt x="728266" y="261985"/>
                    <a:pt x="728266" y="260493"/>
                  </a:cubicBezTo>
                  <a:cubicBezTo>
                    <a:pt x="729754" y="260493"/>
                    <a:pt x="729754" y="260493"/>
                    <a:pt x="729754" y="260493"/>
                  </a:cubicBezTo>
                  <a:cubicBezTo>
                    <a:pt x="731242" y="260493"/>
                    <a:pt x="731242" y="259000"/>
                    <a:pt x="731242" y="259000"/>
                  </a:cubicBezTo>
                  <a:cubicBezTo>
                    <a:pt x="731242" y="259000"/>
                    <a:pt x="731242" y="259000"/>
                    <a:pt x="732731" y="259000"/>
                  </a:cubicBezTo>
                  <a:cubicBezTo>
                    <a:pt x="732731" y="259000"/>
                    <a:pt x="732731" y="259000"/>
                    <a:pt x="734219" y="259000"/>
                  </a:cubicBezTo>
                  <a:cubicBezTo>
                    <a:pt x="734219" y="257507"/>
                    <a:pt x="734219" y="257507"/>
                    <a:pt x="734219" y="257507"/>
                  </a:cubicBezTo>
                  <a:cubicBezTo>
                    <a:pt x="735707" y="257507"/>
                    <a:pt x="735707" y="257507"/>
                    <a:pt x="735707" y="257507"/>
                  </a:cubicBezTo>
                  <a:cubicBezTo>
                    <a:pt x="737195" y="257507"/>
                    <a:pt x="737195" y="257507"/>
                    <a:pt x="737195" y="257507"/>
                  </a:cubicBezTo>
                  <a:cubicBezTo>
                    <a:pt x="737195" y="257507"/>
                    <a:pt x="737195" y="256014"/>
                    <a:pt x="737195" y="256014"/>
                  </a:cubicBezTo>
                  <a:cubicBezTo>
                    <a:pt x="737195" y="256014"/>
                    <a:pt x="737195" y="254522"/>
                    <a:pt x="737195" y="254522"/>
                  </a:cubicBezTo>
                  <a:cubicBezTo>
                    <a:pt x="737195" y="254522"/>
                    <a:pt x="735707" y="254522"/>
                    <a:pt x="735707" y="254522"/>
                  </a:cubicBezTo>
                  <a:cubicBezTo>
                    <a:pt x="735707" y="253029"/>
                    <a:pt x="734219" y="253029"/>
                    <a:pt x="734219" y="253029"/>
                  </a:cubicBezTo>
                  <a:cubicBezTo>
                    <a:pt x="732731" y="253029"/>
                    <a:pt x="732731" y="253029"/>
                    <a:pt x="731242" y="251536"/>
                  </a:cubicBezTo>
                  <a:cubicBezTo>
                    <a:pt x="731242" y="251536"/>
                    <a:pt x="729754" y="251536"/>
                    <a:pt x="728266" y="251536"/>
                  </a:cubicBezTo>
                  <a:cubicBezTo>
                    <a:pt x="726777" y="251536"/>
                    <a:pt x="726777" y="251536"/>
                    <a:pt x="726777" y="251536"/>
                  </a:cubicBezTo>
                  <a:cubicBezTo>
                    <a:pt x="725289" y="251536"/>
                    <a:pt x="725289" y="251536"/>
                    <a:pt x="722313" y="251536"/>
                  </a:cubicBezTo>
                  <a:cubicBezTo>
                    <a:pt x="720824" y="251536"/>
                    <a:pt x="719336" y="251536"/>
                    <a:pt x="717848" y="251536"/>
                  </a:cubicBezTo>
                  <a:cubicBezTo>
                    <a:pt x="717848" y="253029"/>
                    <a:pt x="714871" y="251536"/>
                    <a:pt x="713383" y="253029"/>
                  </a:cubicBezTo>
                  <a:cubicBezTo>
                    <a:pt x="713383" y="253029"/>
                    <a:pt x="711895" y="253029"/>
                    <a:pt x="711895" y="253029"/>
                  </a:cubicBezTo>
                  <a:cubicBezTo>
                    <a:pt x="710406" y="253029"/>
                    <a:pt x="710406" y="253029"/>
                    <a:pt x="708918" y="253029"/>
                  </a:cubicBezTo>
                  <a:cubicBezTo>
                    <a:pt x="708918" y="253029"/>
                    <a:pt x="708918" y="254522"/>
                    <a:pt x="707430" y="254522"/>
                  </a:cubicBezTo>
                  <a:cubicBezTo>
                    <a:pt x="707430" y="254522"/>
                    <a:pt x="705942" y="254522"/>
                    <a:pt x="705942" y="256014"/>
                  </a:cubicBezTo>
                  <a:cubicBezTo>
                    <a:pt x="704453" y="256014"/>
                    <a:pt x="704453" y="256014"/>
                    <a:pt x="704453" y="256014"/>
                  </a:cubicBezTo>
                  <a:cubicBezTo>
                    <a:pt x="704453" y="256014"/>
                    <a:pt x="704453" y="257507"/>
                    <a:pt x="702965" y="257507"/>
                  </a:cubicBezTo>
                  <a:cubicBezTo>
                    <a:pt x="702965" y="257507"/>
                    <a:pt x="702965" y="257507"/>
                    <a:pt x="702965" y="259000"/>
                  </a:cubicBezTo>
                  <a:cubicBezTo>
                    <a:pt x="702965" y="259000"/>
                    <a:pt x="699988" y="260493"/>
                    <a:pt x="699988" y="260493"/>
                  </a:cubicBezTo>
                  <a:cubicBezTo>
                    <a:pt x="699988" y="260493"/>
                    <a:pt x="698500" y="260493"/>
                    <a:pt x="698500" y="260493"/>
                  </a:cubicBezTo>
                  <a:cubicBezTo>
                    <a:pt x="698500" y="260493"/>
                    <a:pt x="697012" y="260493"/>
                    <a:pt x="697012" y="260493"/>
                  </a:cubicBezTo>
                  <a:cubicBezTo>
                    <a:pt x="697012" y="260493"/>
                    <a:pt x="695524" y="261985"/>
                    <a:pt x="695524" y="261985"/>
                  </a:cubicBezTo>
                  <a:cubicBezTo>
                    <a:pt x="695524" y="261985"/>
                    <a:pt x="695524" y="261985"/>
                    <a:pt x="694035" y="261985"/>
                  </a:cubicBezTo>
                  <a:cubicBezTo>
                    <a:pt x="694035" y="261985"/>
                    <a:pt x="692547" y="261985"/>
                    <a:pt x="692547" y="261985"/>
                  </a:cubicBezTo>
                  <a:cubicBezTo>
                    <a:pt x="692547" y="261985"/>
                    <a:pt x="689570" y="263478"/>
                    <a:pt x="688082" y="263478"/>
                  </a:cubicBezTo>
                  <a:cubicBezTo>
                    <a:pt x="688082" y="264971"/>
                    <a:pt x="686594" y="264971"/>
                    <a:pt x="686594" y="264971"/>
                  </a:cubicBezTo>
                  <a:cubicBezTo>
                    <a:pt x="685106" y="266464"/>
                    <a:pt x="683617" y="266464"/>
                    <a:pt x="683617" y="266464"/>
                  </a:cubicBezTo>
                  <a:cubicBezTo>
                    <a:pt x="683617" y="266464"/>
                    <a:pt x="680641" y="267956"/>
                    <a:pt x="680641" y="269449"/>
                  </a:cubicBezTo>
                  <a:cubicBezTo>
                    <a:pt x="679152" y="270942"/>
                    <a:pt x="679152" y="270942"/>
                    <a:pt x="679152" y="270942"/>
                  </a:cubicBezTo>
                  <a:cubicBezTo>
                    <a:pt x="677664" y="270942"/>
                    <a:pt x="677664" y="272435"/>
                    <a:pt x="676176" y="273927"/>
                  </a:cubicBezTo>
                  <a:cubicBezTo>
                    <a:pt x="676176" y="273927"/>
                    <a:pt x="676176" y="275420"/>
                    <a:pt x="674688" y="275420"/>
                  </a:cubicBezTo>
                  <a:cubicBezTo>
                    <a:pt x="674688" y="275420"/>
                    <a:pt x="673199" y="275420"/>
                    <a:pt x="673199" y="275420"/>
                  </a:cubicBezTo>
                  <a:cubicBezTo>
                    <a:pt x="673199" y="275420"/>
                    <a:pt x="673199" y="275420"/>
                    <a:pt x="671711" y="275420"/>
                  </a:cubicBezTo>
                  <a:cubicBezTo>
                    <a:pt x="671711" y="275420"/>
                    <a:pt x="671711" y="275420"/>
                    <a:pt x="670223" y="275420"/>
                  </a:cubicBezTo>
                  <a:cubicBezTo>
                    <a:pt x="670223" y="275420"/>
                    <a:pt x="670223" y="273927"/>
                    <a:pt x="670223" y="273927"/>
                  </a:cubicBezTo>
                  <a:cubicBezTo>
                    <a:pt x="668735" y="273927"/>
                    <a:pt x="668735" y="273927"/>
                    <a:pt x="668735" y="273927"/>
                  </a:cubicBezTo>
                  <a:cubicBezTo>
                    <a:pt x="668735" y="273927"/>
                    <a:pt x="668735" y="272435"/>
                    <a:pt x="667246" y="272435"/>
                  </a:cubicBezTo>
                  <a:cubicBezTo>
                    <a:pt x="667246" y="273927"/>
                    <a:pt x="667246" y="272435"/>
                    <a:pt x="667246" y="273927"/>
                  </a:cubicBezTo>
                  <a:cubicBezTo>
                    <a:pt x="667246" y="273927"/>
                    <a:pt x="667246" y="275420"/>
                    <a:pt x="667246" y="276913"/>
                  </a:cubicBezTo>
                  <a:cubicBezTo>
                    <a:pt x="667246" y="278405"/>
                    <a:pt x="667246" y="279898"/>
                    <a:pt x="667246" y="279898"/>
                  </a:cubicBezTo>
                  <a:cubicBezTo>
                    <a:pt x="667246" y="281391"/>
                    <a:pt x="667246" y="284376"/>
                    <a:pt x="667246" y="284376"/>
                  </a:cubicBezTo>
                  <a:cubicBezTo>
                    <a:pt x="667246" y="284376"/>
                    <a:pt x="667246" y="284376"/>
                    <a:pt x="667246" y="285869"/>
                  </a:cubicBezTo>
                  <a:cubicBezTo>
                    <a:pt x="667246" y="285869"/>
                    <a:pt x="667246" y="287362"/>
                    <a:pt x="667246" y="287362"/>
                  </a:cubicBezTo>
                  <a:cubicBezTo>
                    <a:pt x="667246" y="288855"/>
                    <a:pt x="667246" y="288855"/>
                    <a:pt x="667246" y="290347"/>
                  </a:cubicBezTo>
                  <a:cubicBezTo>
                    <a:pt x="667246" y="290347"/>
                    <a:pt x="667246" y="291840"/>
                    <a:pt x="667246" y="291840"/>
                  </a:cubicBezTo>
                  <a:cubicBezTo>
                    <a:pt x="667246" y="291840"/>
                    <a:pt x="667246" y="293333"/>
                    <a:pt x="667246" y="293333"/>
                  </a:cubicBezTo>
                  <a:cubicBezTo>
                    <a:pt x="667246" y="294825"/>
                    <a:pt x="667246" y="296318"/>
                    <a:pt x="667246" y="297811"/>
                  </a:cubicBezTo>
                  <a:cubicBezTo>
                    <a:pt x="667246" y="297811"/>
                    <a:pt x="667246" y="299304"/>
                    <a:pt x="667246" y="299304"/>
                  </a:cubicBezTo>
                  <a:cubicBezTo>
                    <a:pt x="667246" y="299304"/>
                    <a:pt x="667246" y="299304"/>
                    <a:pt x="667246" y="300796"/>
                  </a:cubicBezTo>
                  <a:cubicBezTo>
                    <a:pt x="667246" y="300796"/>
                    <a:pt x="667246" y="303782"/>
                    <a:pt x="667246" y="303782"/>
                  </a:cubicBezTo>
                  <a:cubicBezTo>
                    <a:pt x="667246" y="303782"/>
                    <a:pt x="667246" y="303782"/>
                    <a:pt x="667246" y="305275"/>
                  </a:cubicBezTo>
                  <a:cubicBezTo>
                    <a:pt x="665758" y="305275"/>
                    <a:pt x="665758" y="305275"/>
                    <a:pt x="665758" y="305275"/>
                  </a:cubicBezTo>
                  <a:cubicBezTo>
                    <a:pt x="665758" y="306767"/>
                    <a:pt x="665758" y="306767"/>
                    <a:pt x="665758" y="306767"/>
                  </a:cubicBezTo>
                  <a:cubicBezTo>
                    <a:pt x="665758" y="306767"/>
                    <a:pt x="665758" y="306767"/>
                    <a:pt x="664270" y="308260"/>
                  </a:cubicBezTo>
                  <a:cubicBezTo>
                    <a:pt x="664270" y="308260"/>
                    <a:pt x="664270" y="308260"/>
                    <a:pt x="662781" y="309753"/>
                  </a:cubicBezTo>
                  <a:cubicBezTo>
                    <a:pt x="661293" y="309753"/>
                    <a:pt x="661293" y="309753"/>
                    <a:pt x="661293" y="309753"/>
                  </a:cubicBezTo>
                  <a:cubicBezTo>
                    <a:pt x="659805" y="309753"/>
                    <a:pt x="659805" y="309753"/>
                    <a:pt x="658317" y="311246"/>
                  </a:cubicBezTo>
                  <a:cubicBezTo>
                    <a:pt x="658317" y="311246"/>
                    <a:pt x="656828" y="311246"/>
                    <a:pt x="656828" y="311246"/>
                  </a:cubicBezTo>
                  <a:cubicBezTo>
                    <a:pt x="655340" y="311246"/>
                    <a:pt x="655340" y="311246"/>
                    <a:pt x="655340" y="311246"/>
                  </a:cubicBezTo>
                  <a:cubicBezTo>
                    <a:pt x="653852" y="311246"/>
                    <a:pt x="653852" y="311246"/>
                    <a:pt x="653852" y="311246"/>
                  </a:cubicBezTo>
                  <a:cubicBezTo>
                    <a:pt x="653852" y="311246"/>
                    <a:pt x="652363" y="309753"/>
                    <a:pt x="652363" y="309753"/>
                  </a:cubicBezTo>
                  <a:cubicBezTo>
                    <a:pt x="650875" y="309753"/>
                    <a:pt x="652363" y="309753"/>
                    <a:pt x="650875" y="308260"/>
                  </a:cubicBezTo>
                  <a:cubicBezTo>
                    <a:pt x="650875" y="308260"/>
                    <a:pt x="650875" y="306767"/>
                    <a:pt x="650875" y="305275"/>
                  </a:cubicBezTo>
                  <a:cubicBezTo>
                    <a:pt x="650875" y="305275"/>
                    <a:pt x="650875" y="305275"/>
                    <a:pt x="650875" y="303782"/>
                  </a:cubicBezTo>
                  <a:cubicBezTo>
                    <a:pt x="650875" y="303782"/>
                    <a:pt x="650875" y="302289"/>
                    <a:pt x="650875" y="300796"/>
                  </a:cubicBezTo>
                  <a:cubicBezTo>
                    <a:pt x="650875" y="300796"/>
                    <a:pt x="650875" y="299304"/>
                    <a:pt x="650875" y="297811"/>
                  </a:cubicBezTo>
                  <a:cubicBezTo>
                    <a:pt x="650875" y="297811"/>
                    <a:pt x="650875" y="297811"/>
                    <a:pt x="650875" y="296318"/>
                  </a:cubicBezTo>
                  <a:cubicBezTo>
                    <a:pt x="650875" y="296318"/>
                    <a:pt x="650875" y="294825"/>
                    <a:pt x="650875" y="294825"/>
                  </a:cubicBezTo>
                  <a:cubicBezTo>
                    <a:pt x="650875" y="293333"/>
                    <a:pt x="652363" y="293333"/>
                    <a:pt x="652363" y="293333"/>
                  </a:cubicBezTo>
                  <a:cubicBezTo>
                    <a:pt x="652363" y="293333"/>
                    <a:pt x="652363" y="293333"/>
                    <a:pt x="652363" y="291840"/>
                  </a:cubicBezTo>
                  <a:cubicBezTo>
                    <a:pt x="652363" y="291840"/>
                    <a:pt x="652363" y="291840"/>
                    <a:pt x="652363" y="290347"/>
                  </a:cubicBezTo>
                  <a:cubicBezTo>
                    <a:pt x="652363" y="288855"/>
                    <a:pt x="652363" y="288855"/>
                    <a:pt x="652363" y="288855"/>
                  </a:cubicBezTo>
                  <a:cubicBezTo>
                    <a:pt x="652363" y="287362"/>
                    <a:pt x="652363" y="287362"/>
                    <a:pt x="652363" y="287362"/>
                  </a:cubicBezTo>
                  <a:cubicBezTo>
                    <a:pt x="652363" y="287362"/>
                    <a:pt x="652363" y="287362"/>
                    <a:pt x="652363" y="285869"/>
                  </a:cubicBezTo>
                  <a:cubicBezTo>
                    <a:pt x="652363" y="285869"/>
                    <a:pt x="653852" y="285869"/>
                    <a:pt x="653852" y="285869"/>
                  </a:cubicBezTo>
                  <a:cubicBezTo>
                    <a:pt x="653852" y="285869"/>
                    <a:pt x="653852" y="284376"/>
                    <a:pt x="653852" y="284376"/>
                  </a:cubicBezTo>
                  <a:cubicBezTo>
                    <a:pt x="653852" y="284376"/>
                    <a:pt x="653852" y="282884"/>
                    <a:pt x="653852" y="282884"/>
                  </a:cubicBezTo>
                  <a:cubicBezTo>
                    <a:pt x="653852" y="281391"/>
                    <a:pt x="653852" y="281391"/>
                    <a:pt x="653852" y="281391"/>
                  </a:cubicBezTo>
                  <a:cubicBezTo>
                    <a:pt x="653852" y="281391"/>
                    <a:pt x="653852" y="281391"/>
                    <a:pt x="653852" y="279898"/>
                  </a:cubicBezTo>
                  <a:cubicBezTo>
                    <a:pt x="655340" y="279898"/>
                    <a:pt x="655340" y="279898"/>
                    <a:pt x="655340" y="278405"/>
                  </a:cubicBezTo>
                  <a:cubicBezTo>
                    <a:pt x="655340" y="276913"/>
                    <a:pt x="656828" y="275420"/>
                    <a:pt x="656828" y="275420"/>
                  </a:cubicBezTo>
                  <a:cubicBezTo>
                    <a:pt x="656828" y="275420"/>
                    <a:pt x="656828" y="273927"/>
                    <a:pt x="656828" y="272435"/>
                  </a:cubicBezTo>
                  <a:cubicBezTo>
                    <a:pt x="658317" y="272435"/>
                    <a:pt x="656828" y="272435"/>
                    <a:pt x="658317" y="272435"/>
                  </a:cubicBezTo>
                  <a:cubicBezTo>
                    <a:pt x="658317" y="270942"/>
                    <a:pt x="658317" y="270942"/>
                    <a:pt x="658317" y="269449"/>
                  </a:cubicBezTo>
                  <a:cubicBezTo>
                    <a:pt x="659805" y="269449"/>
                    <a:pt x="659805" y="269449"/>
                    <a:pt x="659805" y="269449"/>
                  </a:cubicBezTo>
                  <a:cubicBezTo>
                    <a:pt x="659805" y="267956"/>
                    <a:pt x="659805" y="267956"/>
                    <a:pt x="661293" y="267956"/>
                  </a:cubicBezTo>
                  <a:cubicBezTo>
                    <a:pt x="662781" y="267956"/>
                    <a:pt x="662781" y="267956"/>
                    <a:pt x="662781" y="267956"/>
                  </a:cubicBezTo>
                  <a:cubicBezTo>
                    <a:pt x="662781" y="267956"/>
                    <a:pt x="664270" y="269449"/>
                    <a:pt x="664270" y="269449"/>
                  </a:cubicBezTo>
                  <a:cubicBezTo>
                    <a:pt x="664270" y="269449"/>
                    <a:pt x="665758" y="269449"/>
                    <a:pt x="665758" y="269449"/>
                  </a:cubicBezTo>
                  <a:cubicBezTo>
                    <a:pt x="665758" y="269449"/>
                    <a:pt x="667246" y="269449"/>
                    <a:pt x="667246" y="267956"/>
                  </a:cubicBezTo>
                  <a:cubicBezTo>
                    <a:pt x="667246" y="267956"/>
                    <a:pt x="668735" y="267956"/>
                    <a:pt x="668735" y="267956"/>
                  </a:cubicBezTo>
                  <a:cubicBezTo>
                    <a:pt x="670223" y="266464"/>
                    <a:pt x="670223" y="266464"/>
                    <a:pt x="670223" y="266464"/>
                  </a:cubicBezTo>
                  <a:cubicBezTo>
                    <a:pt x="671711" y="266464"/>
                    <a:pt x="671711" y="266464"/>
                    <a:pt x="673199" y="266464"/>
                  </a:cubicBezTo>
                  <a:cubicBezTo>
                    <a:pt x="673199" y="266464"/>
                    <a:pt x="673199" y="266464"/>
                    <a:pt x="674688" y="266464"/>
                  </a:cubicBezTo>
                  <a:cubicBezTo>
                    <a:pt x="676176" y="266464"/>
                    <a:pt x="677664" y="264971"/>
                    <a:pt x="677664" y="264971"/>
                  </a:cubicBezTo>
                  <a:cubicBezTo>
                    <a:pt x="677664" y="264971"/>
                    <a:pt x="679152" y="263478"/>
                    <a:pt x="679152" y="263478"/>
                  </a:cubicBezTo>
                  <a:cubicBezTo>
                    <a:pt x="677664" y="263478"/>
                    <a:pt x="677664" y="263478"/>
                    <a:pt x="677664" y="263478"/>
                  </a:cubicBezTo>
                  <a:cubicBezTo>
                    <a:pt x="676176" y="263478"/>
                    <a:pt x="676176" y="261985"/>
                    <a:pt x="676176" y="261985"/>
                  </a:cubicBezTo>
                  <a:cubicBezTo>
                    <a:pt x="676176" y="261985"/>
                    <a:pt x="676176" y="261985"/>
                    <a:pt x="674688" y="261985"/>
                  </a:cubicBezTo>
                  <a:cubicBezTo>
                    <a:pt x="674688" y="260493"/>
                    <a:pt x="674688" y="260493"/>
                    <a:pt x="674688" y="260493"/>
                  </a:cubicBezTo>
                  <a:cubicBezTo>
                    <a:pt x="674688" y="260493"/>
                    <a:pt x="674688" y="260493"/>
                    <a:pt x="674688" y="259000"/>
                  </a:cubicBezTo>
                  <a:cubicBezTo>
                    <a:pt x="674688" y="259000"/>
                    <a:pt x="674688" y="259000"/>
                    <a:pt x="674688" y="257507"/>
                  </a:cubicBezTo>
                  <a:cubicBezTo>
                    <a:pt x="673199" y="257507"/>
                    <a:pt x="673199" y="257507"/>
                    <a:pt x="673199" y="257507"/>
                  </a:cubicBezTo>
                  <a:cubicBezTo>
                    <a:pt x="673199" y="257507"/>
                    <a:pt x="673199" y="256014"/>
                    <a:pt x="673199" y="253029"/>
                  </a:cubicBezTo>
                  <a:cubicBezTo>
                    <a:pt x="673199" y="253029"/>
                    <a:pt x="673199" y="251536"/>
                    <a:pt x="673199" y="251536"/>
                  </a:cubicBezTo>
                  <a:cubicBezTo>
                    <a:pt x="673199" y="250043"/>
                    <a:pt x="671711" y="248551"/>
                    <a:pt x="671711" y="247058"/>
                  </a:cubicBezTo>
                  <a:cubicBezTo>
                    <a:pt x="671711" y="244072"/>
                    <a:pt x="671711" y="242580"/>
                    <a:pt x="671711" y="241087"/>
                  </a:cubicBezTo>
                  <a:cubicBezTo>
                    <a:pt x="671711" y="241087"/>
                    <a:pt x="671711" y="239594"/>
                    <a:pt x="671711" y="239594"/>
                  </a:cubicBezTo>
                  <a:cubicBezTo>
                    <a:pt x="671711" y="238102"/>
                    <a:pt x="671711" y="238102"/>
                    <a:pt x="673199" y="238102"/>
                  </a:cubicBezTo>
                  <a:cubicBezTo>
                    <a:pt x="673199" y="238102"/>
                    <a:pt x="674688" y="236609"/>
                    <a:pt x="674688" y="238102"/>
                  </a:cubicBezTo>
                  <a:cubicBezTo>
                    <a:pt x="674688" y="238102"/>
                    <a:pt x="674688" y="238102"/>
                    <a:pt x="676176" y="238102"/>
                  </a:cubicBezTo>
                  <a:cubicBezTo>
                    <a:pt x="676176" y="239594"/>
                    <a:pt x="676176" y="239594"/>
                    <a:pt x="676176" y="239594"/>
                  </a:cubicBezTo>
                  <a:cubicBezTo>
                    <a:pt x="677664" y="241087"/>
                    <a:pt x="677664" y="242580"/>
                    <a:pt x="677664" y="244072"/>
                  </a:cubicBezTo>
                  <a:cubicBezTo>
                    <a:pt x="677664" y="247058"/>
                    <a:pt x="677664" y="245565"/>
                    <a:pt x="677664" y="248551"/>
                  </a:cubicBezTo>
                  <a:cubicBezTo>
                    <a:pt x="679152" y="250043"/>
                    <a:pt x="679152" y="248551"/>
                    <a:pt x="680641" y="250043"/>
                  </a:cubicBezTo>
                  <a:cubicBezTo>
                    <a:pt x="680641" y="251536"/>
                    <a:pt x="680641" y="256014"/>
                    <a:pt x="682129" y="257507"/>
                  </a:cubicBezTo>
                  <a:cubicBezTo>
                    <a:pt x="682129" y="257507"/>
                    <a:pt x="683617" y="257507"/>
                    <a:pt x="683617" y="257507"/>
                  </a:cubicBezTo>
                  <a:cubicBezTo>
                    <a:pt x="683617" y="259000"/>
                    <a:pt x="683617" y="259000"/>
                    <a:pt x="683617" y="259000"/>
                  </a:cubicBezTo>
                  <a:cubicBezTo>
                    <a:pt x="683617" y="259000"/>
                    <a:pt x="685106" y="259000"/>
                    <a:pt x="685106" y="259000"/>
                  </a:cubicBezTo>
                  <a:cubicBezTo>
                    <a:pt x="685106" y="257507"/>
                    <a:pt x="685106" y="257507"/>
                    <a:pt x="685106" y="256014"/>
                  </a:cubicBezTo>
                  <a:cubicBezTo>
                    <a:pt x="685106" y="256014"/>
                    <a:pt x="685106" y="256014"/>
                    <a:pt x="685106" y="254522"/>
                  </a:cubicBezTo>
                  <a:cubicBezTo>
                    <a:pt x="685106" y="253029"/>
                    <a:pt x="683617" y="253029"/>
                    <a:pt x="683617" y="253029"/>
                  </a:cubicBezTo>
                  <a:cubicBezTo>
                    <a:pt x="683617" y="251536"/>
                    <a:pt x="683617" y="251536"/>
                    <a:pt x="683617" y="250043"/>
                  </a:cubicBezTo>
                  <a:cubicBezTo>
                    <a:pt x="683617" y="248551"/>
                    <a:pt x="683617" y="248551"/>
                    <a:pt x="683617" y="247058"/>
                  </a:cubicBezTo>
                  <a:cubicBezTo>
                    <a:pt x="683617" y="247058"/>
                    <a:pt x="683617" y="245565"/>
                    <a:pt x="683617" y="245565"/>
                  </a:cubicBezTo>
                  <a:cubicBezTo>
                    <a:pt x="683617" y="244072"/>
                    <a:pt x="685106" y="244072"/>
                    <a:pt x="685106" y="242580"/>
                  </a:cubicBezTo>
                  <a:cubicBezTo>
                    <a:pt x="685106" y="241087"/>
                    <a:pt x="685106" y="239594"/>
                    <a:pt x="685106" y="239594"/>
                  </a:cubicBezTo>
                  <a:cubicBezTo>
                    <a:pt x="685106" y="238102"/>
                    <a:pt x="685106" y="238102"/>
                    <a:pt x="685106" y="236609"/>
                  </a:cubicBezTo>
                  <a:cubicBezTo>
                    <a:pt x="685106" y="235116"/>
                    <a:pt x="685106" y="235116"/>
                    <a:pt x="686594" y="235116"/>
                  </a:cubicBezTo>
                  <a:cubicBezTo>
                    <a:pt x="686594" y="235116"/>
                    <a:pt x="686594" y="235116"/>
                    <a:pt x="688082" y="235116"/>
                  </a:cubicBezTo>
                  <a:cubicBezTo>
                    <a:pt x="688082" y="236609"/>
                    <a:pt x="688082" y="236609"/>
                    <a:pt x="688082" y="236609"/>
                  </a:cubicBezTo>
                  <a:cubicBezTo>
                    <a:pt x="688082" y="236609"/>
                    <a:pt x="688082" y="236609"/>
                    <a:pt x="689570" y="236609"/>
                  </a:cubicBezTo>
                  <a:cubicBezTo>
                    <a:pt x="689570" y="236609"/>
                    <a:pt x="689570" y="238102"/>
                    <a:pt x="689570" y="238102"/>
                  </a:cubicBezTo>
                  <a:cubicBezTo>
                    <a:pt x="689570" y="238102"/>
                    <a:pt x="689570" y="238102"/>
                    <a:pt x="689570" y="239594"/>
                  </a:cubicBezTo>
                  <a:cubicBezTo>
                    <a:pt x="689570" y="239594"/>
                    <a:pt x="689570" y="241087"/>
                    <a:pt x="689570" y="241087"/>
                  </a:cubicBezTo>
                  <a:cubicBezTo>
                    <a:pt x="689570" y="241087"/>
                    <a:pt x="689570" y="241087"/>
                    <a:pt x="689570" y="242580"/>
                  </a:cubicBezTo>
                  <a:cubicBezTo>
                    <a:pt x="689570" y="242580"/>
                    <a:pt x="689570" y="244072"/>
                    <a:pt x="689570" y="244072"/>
                  </a:cubicBezTo>
                  <a:cubicBezTo>
                    <a:pt x="691059" y="245565"/>
                    <a:pt x="691059" y="245565"/>
                    <a:pt x="691059" y="247058"/>
                  </a:cubicBezTo>
                  <a:cubicBezTo>
                    <a:pt x="691059" y="247058"/>
                    <a:pt x="691059" y="248551"/>
                    <a:pt x="691059" y="248551"/>
                  </a:cubicBezTo>
                  <a:cubicBezTo>
                    <a:pt x="691059" y="248551"/>
                    <a:pt x="691059" y="250043"/>
                    <a:pt x="691059" y="250043"/>
                  </a:cubicBezTo>
                  <a:cubicBezTo>
                    <a:pt x="691059" y="250043"/>
                    <a:pt x="691059" y="251536"/>
                    <a:pt x="691059" y="251536"/>
                  </a:cubicBezTo>
                  <a:cubicBezTo>
                    <a:pt x="691059" y="251536"/>
                    <a:pt x="691059" y="253029"/>
                    <a:pt x="691059" y="253029"/>
                  </a:cubicBezTo>
                  <a:cubicBezTo>
                    <a:pt x="691059" y="254522"/>
                    <a:pt x="692547" y="254522"/>
                    <a:pt x="692547" y="254522"/>
                  </a:cubicBezTo>
                  <a:cubicBezTo>
                    <a:pt x="692547" y="254522"/>
                    <a:pt x="692547" y="256014"/>
                    <a:pt x="692547" y="256014"/>
                  </a:cubicBezTo>
                  <a:cubicBezTo>
                    <a:pt x="692547" y="256014"/>
                    <a:pt x="692547" y="256014"/>
                    <a:pt x="694035" y="256014"/>
                  </a:cubicBezTo>
                  <a:cubicBezTo>
                    <a:pt x="694035" y="256014"/>
                    <a:pt x="694035" y="256014"/>
                    <a:pt x="695524" y="254522"/>
                  </a:cubicBezTo>
                  <a:cubicBezTo>
                    <a:pt x="697012" y="254522"/>
                    <a:pt x="697012" y="254522"/>
                    <a:pt x="697012" y="254522"/>
                  </a:cubicBezTo>
                  <a:cubicBezTo>
                    <a:pt x="697012" y="254522"/>
                    <a:pt x="697012" y="253029"/>
                    <a:pt x="697012" y="253029"/>
                  </a:cubicBezTo>
                  <a:cubicBezTo>
                    <a:pt x="697012" y="253029"/>
                    <a:pt x="697012" y="251536"/>
                    <a:pt x="697012" y="251536"/>
                  </a:cubicBezTo>
                  <a:cubicBezTo>
                    <a:pt x="695524" y="251536"/>
                    <a:pt x="695524" y="250043"/>
                    <a:pt x="695524" y="250043"/>
                  </a:cubicBezTo>
                  <a:cubicBezTo>
                    <a:pt x="695524" y="250043"/>
                    <a:pt x="695524" y="248551"/>
                    <a:pt x="695524" y="248551"/>
                  </a:cubicBezTo>
                  <a:cubicBezTo>
                    <a:pt x="695524" y="247058"/>
                    <a:pt x="695524" y="247058"/>
                    <a:pt x="695524" y="247058"/>
                  </a:cubicBezTo>
                  <a:cubicBezTo>
                    <a:pt x="695524" y="247058"/>
                    <a:pt x="695524" y="245565"/>
                    <a:pt x="695524" y="245565"/>
                  </a:cubicBezTo>
                  <a:cubicBezTo>
                    <a:pt x="695524" y="245565"/>
                    <a:pt x="695524" y="245565"/>
                    <a:pt x="695524" y="244072"/>
                  </a:cubicBezTo>
                  <a:cubicBezTo>
                    <a:pt x="695524" y="244072"/>
                    <a:pt x="695524" y="244072"/>
                    <a:pt x="697012" y="242580"/>
                  </a:cubicBezTo>
                  <a:cubicBezTo>
                    <a:pt x="697012" y="242580"/>
                    <a:pt x="697012" y="241087"/>
                    <a:pt x="697012" y="241087"/>
                  </a:cubicBezTo>
                  <a:cubicBezTo>
                    <a:pt x="697012" y="241087"/>
                    <a:pt x="697012" y="241087"/>
                    <a:pt x="697012" y="239594"/>
                  </a:cubicBezTo>
                  <a:cubicBezTo>
                    <a:pt x="698500" y="239594"/>
                    <a:pt x="698500" y="239594"/>
                    <a:pt x="698500" y="239594"/>
                  </a:cubicBezTo>
                  <a:cubicBezTo>
                    <a:pt x="698500" y="239594"/>
                    <a:pt x="698500" y="238102"/>
                    <a:pt x="697012" y="238102"/>
                  </a:cubicBezTo>
                  <a:cubicBezTo>
                    <a:pt x="697012" y="238102"/>
                    <a:pt x="695524" y="238102"/>
                    <a:pt x="695524" y="238102"/>
                  </a:cubicBezTo>
                  <a:cubicBezTo>
                    <a:pt x="694035" y="236609"/>
                    <a:pt x="694035" y="236609"/>
                    <a:pt x="694035" y="236609"/>
                  </a:cubicBezTo>
                  <a:cubicBezTo>
                    <a:pt x="692547" y="236609"/>
                    <a:pt x="692547" y="236609"/>
                    <a:pt x="692547" y="236609"/>
                  </a:cubicBezTo>
                  <a:cubicBezTo>
                    <a:pt x="692547" y="235116"/>
                    <a:pt x="692547" y="235116"/>
                    <a:pt x="692547" y="235116"/>
                  </a:cubicBezTo>
                  <a:cubicBezTo>
                    <a:pt x="692547" y="233623"/>
                    <a:pt x="691059" y="232131"/>
                    <a:pt x="691059" y="230638"/>
                  </a:cubicBezTo>
                  <a:cubicBezTo>
                    <a:pt x="691059" y="229145"/>
                    <a:pt x="691059" y="229145"/>
                    <a:pt x="691059" y="227652"/>
                  </a:cubicBezTo>
                  <a:cubicBezTo>
                    <a:pt x="691059" y="226159"/>
                    <a:pt x="691059" y="223174"/>
                    <a:pt x="691059" y="221681"/>
                  </a:cubicBezTo>
                  <a:cubicBezTo>
                    <a:pt x="691059" y="221681"/>
                    <a:pt x="691059" y="220189"/>
                    <a:pt x="691059" y="220189"/>
                  </a:cubicBezTo>
                  <a:cubicBezTo>
                    <a:pt x="691059" y="218696"/>
                    <a:pt x="691059" y="218696"/>
                    <a:pt x="691059" y="217203"/>
                  </a:cubicBezTo>
                  <a:cubicBezTo>
                    <a:pt x="691059" y="217203"/>
                    <a:pt x="692547" y="217203"/>
                    <a:pt x="692547" y="215710"/>
                  </a:cubicBezTo>
                  <a:cubicBezTo>
                    <a:pt x="692547" y="215710"/>
                    <a:pt x="692547" y="215710"/>
                    <a:pt x="692547" y="214218"/>
                  </a:cubicBezTo>
                  <a:cubicBezTo>
                    <a:pt x="694035" y="214218"/>
                    <a:pt x="694035" y="212725"/>
                    <a:pt x="694035" y="212725"/>
                  </a:cubicBezTo>
                  <a:close/>
                  <a:moveTo>
                    <a:pt x="442992" y="211057"/>
                  </a:moveTo>
                  <a:cubicBezTo>
                    <a:pt x="442992" y="211057"/>
                    <a:pt x="444500" y="212563"/>
                    <a:pt x="444500" y="212563"/>
                  </a:cubicBezTo>
                  <a:cubicBezTo>
                    <a:pt x="444500" y="212563"/>
                    <a:pt x="444500" y="214070"/>
                    <a:pt x="444500" y="214070"/>
                  </a:cubicBezTo>
                  <a:cubicBezTo>
                    <a:pt x="444500" y="214070"/>
                    <a:pt x="444500" y="214070"/>
                    <a:pt x="444500" y="215577"/>
                  </a:cubicBezTo>
                  <a:cubicBezTo>
                    <a:pt x="444500" y="217084"/>
                    <a:pt x="444500" y="218591"/>
                    <a:pt x="444500" y="218591"/>
                  </a:cubicBezTo>
                  <a:cubicBezTo>
                    <a:pt x="444500" y="220097"/>
                    <a:pt x="444500" y="220097"/>
                    <a:pt x="444500" y="221604"/>
                  </a:cubicBezTo>
                  <a:cubicBezTo>
                    <a:pt x="444500" y="221604"/>
                    <a:pt x="442992" y="223111"/>
                    <a:pt x="442992" y="223111"/>
                  </a:cubicBezTo>
                  <a:cubicBezTo>
                    <a:pt x="441484" y="224618"/>
                    <a:pt x="439975" y="224618"/>
                    <a:pt x="439975" y="224618"/>
                  </a:cubicBezTo>
                  <a:cubicBezTo>
                    <a:pt x="439975" y="224618"/>
                    <a:pt x="439975" y="224618"/>
                    <a:pt x="438467" y="224618"/>
                  </a:cubicBezTo>
                  <a:cubicBezTo>
                    <a:pt x="436959" y="224618"/>
                    <a:pt x="436959" y="224618"/>
                    <a:pt x="436959" y="224618"/>
                  </a:cubicBezTo>
                  <a:cubicBezTo>
                    <a:pt x="435451" y="224618"/>
                    <a:pt x="436959" y="224618"/>
                    <a:pt x="435451" y="224618"/>
                  </a:cubicBezTo>
                  <a:cubicBezTo>
                    <a:pt x="435451" y="224618"/>
                    <a:pt x="435451" y="224618"/>
                    <a:pt x="435451" y="226124"/>
                  </a:cubicBezTo>
                  <a:cubicBezTo>
                    <a:pt x="433943" y="226124"/>
                    <a:pt x="433943" y="226124"/>
                    <a:pt x="433943" y="226124"/>
                  </a:cubicBezTo>
                  <a:cubicBezTo>
                    <a:pt x="432435" y="226124"/>
                    <a:pt x="430927" y="229138"/>
                    <a:pt x="430927" y="229138"/>
                  </a:cubicBezTo>
                  <a:cubicBezTo>
                    <a:pt x="429419" y="229138"/>
                    <a:pt x="429419" y="229138"/>
                    <a:pt x="429419" y="230645"/>
                  </a:cubicBezTo>
                  <a:cubicBezTo>
                    <a:pt x="429419" y="232152"/>
                    <a:pt x="429419" y="232152"/>
                    <a:pt x="429419" y="232152"/>
                  </a:cubicBezTo>
                  <a:cubicBezTo>
                    <a:pt x="429419" y="232152"/>
                    <a:pt x="429419" y="232152"/>
                    <a:pt x="429419" y="233659"/>
                  </a:cubicBezTo>
                  <a:cubicBezTo>
                    <a:pt x="430927" y="233659"/>
                    <a:pt x="430927" y="233659"/>
                    <a:pt x="432435" y="233659"/>
                  </a:cubicBezTo>
                  <a:cubicBezTo>
                    <a:pt x="433943" y="235165"/>
                    <a:pt x="433943" y="235165"/>
                    <a:pt x="433943" y="235165"/>
                  </a:cubicBezTo>
                  <a:cubicBezTo>
                    <a:pt x="435451" y="236672"/>
                    <a:pt x="435451" y="239686"/>
                    <a:pt x="433943" y="239686"/>
                  </a:cubicBezTo>
                  <a:cubicBezTo>
                    <a:pt x="433943" y="239686"/>
                    <a:pt x="433943" y="241192"/>
                    <a:pt x="433943" y="241192"/>
                  </a:cubicBezTo>
                  <a:cubicBezTo>
                    <a:pt x="433943" y="241192"/>
                    <a:pt x="432435" y="242699"/>
                    <a:pt x="432435" y="242699"/>
                  </a:cubicBezTo>
                  <a:cubicBezTo>
                    <a:pt x="430927" y="242699"/>
                    <a:pt x="430927" y="242699"/>
                    <a:pt x="430927" y="244206"/>
                  </a:cubicBezTo>
                  <a:cubicBezTo>
                    <a:pt x="429419" y="244206"/>
                    <a:pt x="427910" y="245713"/>
                    <a:pt x="427910" y="245713"/>
                  </a:cubicBezTo>
                  <a:cubicBezTo>
                    <a:pt x="426402" y="245713"/>
                    <a:pt x="426402" y="245713"/>
                    <a:pt x="426402" y="245713"/>
                  </a:cubicBezTo>
                  <a:cubicBezTo>
                    <a:pt x="424894" y="247220"/>
                    <a:pt x="424894" y="247220"/>
                    <a:pt x="423386" y="247220"/>
                  </a:cubicBezTo>
                  <a:cubicBezTo>
                    <a:pt x="421878" y="248726"/>
                    <a:pt x="423386" y="248726"/>
                    <a:pt x="421878" y="248726"/>
                  </a:cubicBezTo>
                  <a:cubicBezTo>
                    <a:pt x="421878" y="250233"/>
                    <a:pt x="420370" y="250233"/>
                    <a:pt x="420370" y="250233"/>
                  </a:cubicBezTo>
                  <a:cubicBezTo>
                    <a:pt x="418862" y="250233"/>
                    <a:pt x="418862" y="250233"/>
                    <a:pt x="417354" y="250233"/>
                  </a:cubicBezTo>
                  <a:cubicBezTo>
                    <a:pt x="417354" y="251740"/>
                    <a:pt x="417354" y="251740"/>
                    <a:pt x="415845" y="251740"/>
                  </a:cubicBezTo>
                  <a:cubicBezTo>
                    <a:pt x="415845" y="251740"/>
                    <a:pt x="415845" y="251740"/>
                    <a:pt x="414337" y="251740"/>
                  </a:cubicBezTo>
                  <a:cubicBezTo>
                    <a:pt x="414337" y="253247"/>
                    <a:pt x="414337" y="253247"/>
                    <a:pt x="414337" y="253247"/>
                  </a:cubicBezTo>
                  <a:cubicBezTo>
                    <a:pt x="414337" y="254754"/>
                    <a:pt x="414337" y="254754"/>
                    <a:pt x="414337" y="254754"/>
                  </a:cubicBezTo>
                  <a:cubicBezTo>
                    <a:pt x="414337" y="254754"/>
                    <a:pt x="414337" y="254754"/>
                    <a:pt x="412829" y="256260"/>
                  </a:cubicBezTo>
                  <a:cubicBezTo>
                    <a:pt x="412829" y="256260"/>
                    <a:pt x="414337" y="256260"/>
                    <a:pt x="414337" y="256260"/>
                  </a:cubicBezTo>
                  <a:cubicBezTo>
                    <a:pt x="414337" y="257767"/>
                    <a:pt x="414337" y="256260"/>
                    <a:pt x="415845" y="256260"/>
                  </a:cubicBezTo>
                  <a:cubicBezTo>
                    <a:pt x="415845" y="256260"/>
                    <a:pt x="415845" y="256260"/>
                    <a:pt x="417354" y="256260"/>
                  </a:cubicBezTo>
                  <a:cubicBezTo>
                    <a:pt x="417354" y="256260"/>
                    <a:pt x="418862" y="256260"/>
                    <a:pt x="418862" y="256260"/>
                  </a:cubicBezTo>
                  <a:cubicBezTo>
                    <a:pt x="418862" y="256260"/>
                    <a:pt x="420370" y="256260"/>
                    <a:pt x="420370" y="256260"/>
                  </a:cubicBezTo>
                  <a:cubicBezTo>
                    <a:pt x="420370" y="256260"/>
                    <a:pt x="420370" y="256260"/>
                    <a:pt x="421878" y="256260"/>
                  </a:cubicBezTo>
                  <a:cubicBezTo>
                    <a:pt x="421878" y="254754"/>
                    <a:pt x="421878" y="254754"/>
                    <a:pt x="423386" y="254754"/>
                  </a:cubicBezTo>
                  <a:cubicBezTo>
                    <a:pt x="423386" y="254754"/>
                    <a:pt x="424894" y="254754"/>
                    <a:pt x="424894" y="254754"/>
                  </a:cubicBezTo>
                  <a:cubicBezTo>
                    <a:pt x="424894" y="256260"/>
                    <a:pt x="424894" y="256260"/>
                    <a:pt x="424894" y="256260"/>
                  </a:cubicBezTo>
                  <a:cubicBezTo>
                    <a:pt x="424894" y="257767"/>
                    <a:pt x="424894" y="257767"/>
                    <a:pt x="424894" y="257767"/>
                  </a:cubicBezTo>
                  <a:cubicBezTo>
                    <a:pt x="423386" y="259274"/>
                    <a:pt x="423386" y="260781"/>
                    <a:pt x="423386" y="260781"/>
                  </a:cubicBezTo>
                  <a:cubicBezTo>
                    <a:pt x="421878" y="262288"/>
                    <a:pt x="421878" y="262288"/>
                    <a:pt x="421878" y="262288"/>
                  </a:cubicBezTo>
                  <a:cubicBezTo>
                    <a:pt x="420370" y="262288"/>
                    <a:pt x="420370" y="262288"/>
                    <a:pt x="420370" y="262288"/>
                  </a:cubicBezTo>
                  <a:cubicBezTo>
                    <a:pt x="418862" y="262288"/>
                    <a:pt x="418862" y="263794"/>
                    <a:pt x="418862" y="262288"/>
                  </a:cubicBezTo>
                  <a:cubicBezTo>
                    <a:pt x="417354" y="262288"/>
                    <a:pt x="417354" y="263794"/>
                    <a:pt x="417354" y="263794"/>
                  </a:cubicBezTo>
                  <a:cubicBezTo>
                    <a:pt x="415845" y="263794"/>
                    <a:pt x="415845" y="263794"/>
                    <a:pt x="414337" y="263794"/>
                  </a:cubicBezTo>
                  <a:cubicBezTo>
                    <a:pt x="414337" y="265301"/>
                    <a:pt x="412829" y="263794"/>
                    <a:pt x="412829" y="265301"/>
                  </a:cubicBezTo>
                  <a:cubicBezTo>
                    <a:pt x="411321" y="265301"/>
                    <a:pt x="411321" y="265301"/>
                    <a:pt x="411321" y="265301"/>
                  </a:cubicBezTo>
                  <a:cubicBezTo>
                    <a:pt x="409813" y="265301"/>
                    <a:pt x="409813" y="265301"/>
                    <a:pt x="409813" y="265301"/>
                  </a:cubicBezTo>
                  <a:cubicBezTo>
                    <a:pt x="408305" y="265301"/>
                    <a:pt x="408305" y="265301"/>
                    <a:pt x="408305" y="265301"/>
                  </a:cubicBezTo>
                  <a:cubicBezTo>
                    <a:pt x="408305" y="265301"/>
                    <a:pt x="408305" y="265301"/>
                    <a:pt x="408305" y="266808"/>
                  </a:cubicBezTo>
                  <a:cubicBezTo>
                    <a:pt x="408305" y="266808"/>
                    <a:pt x="409813" y="268315"/>
                    <a:pt x="409813" y="268315"/>
                  </a:cubicBezTo>
                  <a:cubicBezTo>
                    <a:pt x="409813" y="268315"/>
                    <a:pt x="409813" y="269821"/>
                    <a:pt x="409813" y="269821"/>
                  </a:cubicBezTo>
                  <a:cubicBezTo>
                    <a:pt x="409813" y="271328"/>
                    <a:pt x="409813" y="271328"/>
                    <a:pt x="409813" y="272835"/>
                  </a:cubicBezTo>
                  <a:cubicBezTo>
                    <a:pt x="409813" y="274342"/>
                    <a:pt x="409813" y="274342"/>
                    <a:pt x="409813" y="274342"/>
                  </a:cubicBezTo>
                  <a:cubicBezTo>
                    <a:pt x="409813" y="274342"/>
                    <a:pt x="408305" y="275849"/>
                    <a:pt x="408305" y="275849"/>
                  </a:cubicBezTo>
                  <a:cubicBezTo>
                    <a:pt x="408305" y="275849"/>
                    <a:pt x="406797" y="278862"/>
                    <a:pt x="406797" y="278862"/>
                  </a:cubicBezTo>
                  <a:cubicBezTo>
                    <a:pt x="406797" y="278862"/>
                    <a:pt x="406797" y="280369"/>
                    <a:pt x="406797" y="280369"/>
                  </a:cubicBezTo>
                  <a:cubicBezTo>
                    <a:pt x="406797" y="280369"/>
                    <a:pt x="405289" y="281876"/>
                    <a:pt x="405289" y="281876"/>
                  </a:cubicBezTo>
                  <a:cubicBezTo>
                    <a:pt x="405289" y="283382"/>
                    <a:pt x="405289" y="283382"/>
                    <a:pt x="405289" y="283382"/>
                  </a:cubicBezTo>
                  <a:cubicBezTo>
                    <a:pt x="405289" y="283382"/>
                    <a:pt x="403780" y="284889"/>
                    <a:pt x="403780" y="284889"/>
                  </a:cubicBezTo>
                  <a:cubicBezTo>
                    <a:pt x="403780" y="284889"/>
                    <a:pt x="403780" y="284889"/>
                    <a:pt x="403780" y="286396"/>
                  </a:cubicBezTo>
                  <a:cubicBezTo>
                    <a:pt x="403780" y="286396"/>
                    <a:pt x="403780" y="286396"/>
                    <a:pt x="403780" y="287903"/>
                  </a:cubicBezTo>
                  <a:cubicBezTo>
                    <a:pt x="402272" y="287903"/>
                    <a:pt x="402272" y="287903"/>
                    <a:pt x="402272" y="289410"/>
                  </a:cubicBezTo>
                  <a:cubicBezTo>
                    <a:pt x="402272" y="289410"/>
                    <a:pt x="400764" y="289410"/>
                    <a:pt x="400764" y="290916"/>
                  </a:cubicBezTo>
                  <a:cubicBezTo>
                    <a:pt x="400764" y="290916"/>
                    <a:pt x="399256" y="292423"/>
                    <a:pt x="399256" y="292423"/>
                  </a:cubicBezTo>
                  <a:cubicBezTo>
                    <a:pt x="399256" y="292423"/>
                    <a:pt x="399256" y="293930"/>
                    <a:pt x="397748" y="293930"/>
                  </a:cubicBezTo>
                  <a:cubicBezTo>
                    <a:pt x="397748" y="293930"/>
                    <a:pt x="397748" y="293930"/>
                    <a:pt x="397748" y="295437"/>
                  </a:cubicBezTo>
                  <a:cubicBezTo>
                    <a:pt x="396240" y="295437"/>
                    <a:pt x="396240" y="295437"/>
                    <a:pt x="396240" y="296943"/>
                  </a:cubicBezTo>
                  <a:cubicBezTo>
                    <a:pt x="394732" y="296943"/>
                    <a:pt x="394732" y="296943"/>
                    <a:pt x="394732" y="296943"/>
                  </a:cubicBezTo>
                  <a:cubicBezTo>
                    <a:pt x="393224" y="298450"/>
                    <a:pt x="393224" y="296943"/>
                    <a:pt x="391715" y="296943"/>
                  </a:cubicBezTo>
                  <a:cubicBezTo>
                    <a:pt x="391715" y="296943"/>
                    <a:pt x="391715" y="296943"/>
                    <a:pt x="390207" y="296943"/>
                  </a:cubicBezTo>
                  <a:cubicBezTo>
                    <a:pt x="388699" y="296943"/>
                    <a:pt x="388699" y="296943"/>
                    <a:pt x="388699" y="296943"/>
                  </a:cubicBezTo>
                  <a:cubicBezTo>
                    <a:pt x="387191" y="296943"/>
                    <a:pt x="387191" y="296943"/>
                    <a:pt x="387191" y="295437"/>
                  </a:cubicBezTo>
                  <a:cubicBezTo>
                    <a:pt x="387191" y="295437"/>
                    <a:pt x="385683" y="295437"/>
                    <a:pt x="385683" y="293930"/>
                  </a:cubicBezTo>
                  <a:cubicBezTo>
                    <a:pt x="385683" y="292423"/>
                    <a:pt x="385683" y="292423"/>
                    <a:pt x="387191" y="292423"/>
                  </a:cubicBezTo>
                  <a:cubicBezTo>
                    <a:pt x="387191" y="290916"/>
                    <a:pt x="387191" y="290916"/>
                    <a:pt x="387191" y="290916"/>
                  </a:cubicBezTo>
                  <a:cubicBezTo>
                    <a:pt x="387191" y="290916"/>
                    <a:pt x="387191" y="289410"/>
                    <a:pt x="387191" y="289410"/>
                  </a:cubicBezTo>
                  <a:cubicBezTo>
                    <a:pt x="387191" y="289410"/>
                    <a:pt x="387191" y="287903"/>
                    <a:pt x="387191" y="287903"/>
                  </a:cubicBezTo>
                  <a:cubicBezTo>
                    <a:pt x="387191" y="286396"/>
                    <a:pt x="385683" y="286396"/>
                    <a:pt x="385683" y="286396"/>
                  </a:cubicBezTo>
                  <a:cubicBezTo>
                    <a:pt x="385683" y="286396"/>
                    <a:pt x="385683" y="286396"/>
                    <a:pt x="385683" y="284889"/>
                  </a:cubicBezTo>
                  <a:cubicBezTo>
                    <a:pt x="385683" y="283382"/>
                    <a:pt x="385683" y="283382"/>
                    <a:pt x="385683" y="283382"/>
                  </a:cubicBezTo>
                  <a:cubicBezTo>
                    <a:pt x="387191" y="283382"/>
                    <a:pt x="387191" y="281876"/>
                    <a:pt x="387191" y="281876"/>
                  </a:cubicBezTo>
                  <a:cubicBezTo>
                    <a:pt x="387191" y="281876"/>
                    <a:pt x="387191" y="280369"/>
                    <a:pt x="387191" y="280369"/>
                  </a:cubicBezTo>
                  <a:cubicBezTo>
                    <a:pt x="387191" y="280369"/>
                    <a:pt x="388699" y="280369"/>
                    <a:pt x="388699" y="280369"/>
                  </a:cubicBezTo>
                  <a:cubicBezTo>
                    <a:pt x="390207" y="278862"/>
                    <a:pt x="390207" y="278862"/>
                    <a:pt x="390207" y="278862"/>
                  </a:cubicBezTo>
                  <a:cubicBezTo>
                    <a:pt x="390207" y="278862"/>
                    <a:pt x="391715" y="277355"/>
                    <a:pt x="391715" y="277355"/>
                  </a:cubicBezTo>
                  <a:cubicBezTo>
                    <a:pt x="391715" y="275849"/>
                    <a:pt x="391715" y="275849"/>
                    <a:pt x="391715" y="275849"/>
                  </a:cubicBezTo>
                  <a:cubicBezTo>
                    <a:pt x="393224" y="274342"/>
                    <a:pt x="393224" y="274342"/>
                    <a:pt x="393224" y="272835"/>
                  </a:cubicBezTo>
                  <a:cubicBezTo>
                    <a:pt x="393224" y="272835"/>
                    <a:pt x="393224" y="272835"/>
                    <a:pt x="393224" y="271328"/>
                  </a:cubicBezTo>
                  <a:cubicBezTo>
                    <a:pt x="393224" y="271328"/>
                    <a:pt x="393224" y="271328"/>
                    <a:pt x="391715" y="271328"/>
                  </a:cubicBezTo>
                  <a:cubicBezTo>
                    <a:pt x="391715" y="271328"/>
                    <a:pt x="391715" y="271328"/>
                    <a:pt x="390207" y="271328"/>
                  </a:cubicBezTo>
                  <a:cubicBezTo>
                    <a:pt x="390207" y="271328"/>
                    <a:pt x="388699" y="271328"/>
                    <a:pt x="388699" y="271328"/>
                  </a:cubicBezTo>
                  <a:cubicBezTo>
                    <a:pt x="388699" y="269821"/>
                    <a:pt x="387191" y="269821"/>
                    <a:pt x="387191" y="269821"/>
                  </a:cubicBezTo>
                  <a:cubicBezTo>
                    <a:pt x="387191" y="269821"/>
                    <a:pt x="387191" y="268315"/>
                    <a:pt x="387191" y="268315"/>
                  </a:cubicBezTo>
                  <a:cubicBezTo>
                    <a:pt x="387191" y="266808"/>
                    <a:pt x="387191" y="266808"/>
                    <a:pt x="387191" y="265301"/>
                  </a:cubicBezTo>
                  <a:cubicBezTo>
                    <a:pt x="387191" y="265301"/>
                    <a:pt x="387191" y="263794"/>
                    <a:pt x="387191" y="263794"/>
                  </a:cubicBezTo>
                  <a:cubicBezTo>
                    <a:pt x="387191" y="263794"/>
                    <a:pt x="387191" y="262288"/>
                    <a:pt x="387191" y="262288"/>
                  </a:cubicBezTo>
                  <a:cubicBezTo>
                    <a:pt x="387191" y="260781"/>
                    <a:pt x="388699" y="257767"/>
                    <a:pt x="388699" y="257767"/>
                  </a:cubicBezTo>
                  <a:cubicBezTo>
                    <a:pt x="388699" y="257767"/>
                    <a:pt x="390207" y="256260"/>
                    <a:pt x="390207" y="256260"/>
                  </a:cubicBezTo>
                  <a:cubicBezTo>
                    <a:pt x="390207" y="256260"/>
                    <a:pt x="391715" y="254754"/>
                    <a:pt x="391715" y="254754"/>
                  </a:cubicBezTo>
                  <a:cubicBezTo>
                    <a:pt x="391715" y="254754"/>
                    <a:pt x="393224" y="254754"/>
                    <a:pt x="393224" y="254754"/>
                  </a:cubicBezTo>
                  <a:cubicBezTo>
                    <a:pt x="393224" y="254754"/>
                    <a:pt x="394732" y="253247"/>
                    <a:pt x="394732" y="253247"/>
                  </a:cubicBezTo>
                  <a:cubicBezTo>
                    <a:pt x="394732" y="253247"/>
                    <a:pt x="396240" y="253247"/>
                    <a:pt x="396240" y="253247"/>
                  </a:cubicBezTo>
                  <a:cubicBezTo>
                    <a:pt x="396240" y="251740"/>
                    <a:pt x="396240" y="251740"/>
                    <a:pt x="396240" y="251740"/>
                  </a:cubicBezTo>
                  <a:cubicBezTo>
                    <a:pt x="396240" y="250233"/>
                    <a:pt x="396240" y="250233"/>
                    <a:pt x="396240" y="250233"/>
                  </a:cubicBezTo>
                  <a:cubicBezTo>
                    <a:pt x="396240" y="250233"/>
                    <a:pt x="396240" y="248726"/>
                    <a:pt x="396240" y="247220"/>
                  </a:cubicBezTo>
                  <a:cubicBezTo>
                    <a:pt x="396240" y="247220"/>
                    <a:pt x="396240" y="245713"/>
                    <a:pt x="394732" y="245713"/>
                  </a:cubicBezTo>
                  <a:cubicBezTo>
                    <a:pt x="394732" y="244206"/>
                    <a:pt x="394732" y="244206"/>
                    <a:pt x="394732" y="244206"/>
                  </a:cubicBezTo>
                  <a:cubicBezTo>
                    <a:pt x="394732" y="242699"/>
                    <a:pt x="394732" y="241192"/>
                    <a:pt x="394732" y="241192"/>
                  </a:cubicBezTo>
                  <a:cubicBezTo>
                    <a:pt x="394732" y="241192"/>
                    <a:pt x="396240" y="239686"/>
                    <a:pt x="396240" y="239686"/>
                  </a:cubicBezTo>
                  <a:cubicBezTo>
                    <a:pt x="396240" y="239686"/>
                    <a:pt x="397748" y="238179"/>
                    <a:pt x="397748" y="238179"/>
                  </a:cubicBezTo>
                  <a:cubicBezTo>
                    <a:pt x="397748" y="238179"/>
                    <a:pt x="397748" y="238179"/>
                    <a:pt x="399256" y="236672"/>
                  </a:cubicBezTo>
                  <a:cubicBezTo>
                    <a:pt x="399256" y="236672"/>
                    <a:pt x="399256" y="236672"/>
                    <a:pt x="400764" y="236672"/>
                  </a:cubicBezTo>
                  <a:cubicBezTo>
                    <a:pt x="400764" y="235165"/>
                    <a:pt x="400764" y="235165"/>
                    <a:pt x="400764" y="235165"/>
                  </a:cubicBezTo>
                  <a:cubicBezTo>
                    <a:pt x="400764" y="235165"/>
                    <a:pt x="402272" y="235165"/>
                    <a:pt x="402272" y="233659"/>
                  </a:cubicBezTo>
                  <a:cubicBezTo>
                    <a:pt x="402272" y="233659"/>
                    <a:pt x="403780" y="233659"/>
                    <a:pt x="403780" y="233659"/>
                  </a:cubicBezTo>
                  <a:cubicBezTo>
                    <a:pt x="403780" y="233659"/>
                    <a:pt x="405289" y="233659"/>
                    <a:pt x="405289" y="233659"/>
                  </a:cubicBezTo>
                  <a:cubicBezTo>
                    <a:pt x="405289" y="233659"/>
                    <a:pt x="405289" y="233659"/>
                    <a:pt x="406797" y="233659"/>
                  </a:cubicBezTo>
                  <a:cubicBezTo>
                    <a:pt x="406797" y="232152"/>
                    <a:pt x="408305" y="232152"/>
                    <a:pt x="408305" y="232152"/>
                  </a:cubicBezTo>
                  <a:cubicBezTo>
                    <a:pt x="408305" y="232152"/>
                    <a:pt x="409813" y="232152"/>
                    <a:pt x="409813" y="230645"/>
                  </a:cubicBezTo>
                  <a:cubicBezTo>
                    <a:pt x="409813" y="230645"/>
                    <a:pt x="411321" y="230645"/>
                    <a:pt x="411321" y="230645"/>
                  </a:cubicBezTo>
                  <a:cubicBezTo>
                    <a:pt x="411321" y="230645"/>
                    <a:pt x="412829" y="229138"/>
                    <a:pt x="414337" y="229138"/>
                  </a:cubicBezTo>
                  <a:cubicBezTo>
                    <a:pt x="414337" y="229138"/>
                    <a:pt x="414337" y="229138"/>
                    <a:pt x="415845" y="229138"/>
                  </a:cubicBezTo>
                  <a:cubicBezTo>
                    <a:pt x="415845" y="227631"/>
                    <a:pt x="415845" y="227631"/>
                    <a:pt x="417354" y="227631"/>
                  </a:cubicBezTo>
                  <a:cubicBezTo>
                    <a:pt x="418862" y="226124"/>
                    <a:pt x="420370" y="226124"/>
                    <a:pt x="420370" y="226124"/>
                  </a:cubicBezTo>
                  <a:cubicBezTo>
                    <a:pt x="421878" y="226124"/>
                    <a:pt x="421878" y="224618"/>
                    <a:pt x="421878" y="224618"/>
                  </a:cubicBezTo>
                  <a:cubicBezTo>
                    <a:pt x="421878" y="224618"/>
                    <a:pt x="423386" y="224618"/>
                    <a:pt x="424894" y="224618"/>
                  </a:cubicBezTo>
                  <a:cubicBezTo>
                    <a:pt x="424894" y="223111"/>
                    <a:pt x="426402" y="221604"/>
                    <a:pt x="426402" y="221604"/>
                  </a:cubicBezTo>
                  <a:cubicBezTo>
                    <a:pt x="426402" y="221604"/>
                    <a:pt x="427910" y="221604"/>
                    <a:pt x="427910" y="221604"/>
                  </a:cubicBezTo>
                  <a:cubicBezTo>
                    <a:pt x="427910" y="221604"/>
                    <a:pt x="430927" y="220097"/>
                    <a:pt x="430927" y="220097"/>
                  </a:cubicBezTo>
                  <a:cubicBezTo>
                    <a:pt x="430927" y="220097"/>
                    <a:pt x="432435" y="218591"/>
                    <a:pt x="433943" y="217084"/>
                  </a:cubicBezTo>
                  <a:cubicBezTo>
                    <a:pt x="435451" y="217084"/>
                    <a:pt x="435451" y="215577"/>
                    <a:pt x="436959" y="215577"/>
                  </a:cubicBezTo>
                  <a:cubicBezTo>
                    <a:pt x="438467" y="214070"/>
                    <a:pt x="438467" y="214070"/>
                    <a:pt x="439975" y="212563"/>
                  </a:cubicBezTo>
                  <a:cubicBezTo>
                    <a:pt x="439975" y="212563"/>
                    <a:pt x="441484" y="209550"/>
                    <a:pt x="442992" y="211057"/>
                  </a:cubicBezTo>
                  <a:close/>
                  <a:moveTo>
                    <a:pt x="956360" y="196433"/>
                  </a:moveTo>
                  <a:cubicBezTo>
                    <a:pt x="954835" y="197937"/>
                    <a:pt x="954835" y="197937"/>
                    <a:pt x="953310" y="197937"/>
                  </a:cubicBezTo>
                  <a:cubicBezTo>
                    <a:pt x="953310" y="199441"/>
                    <a:pt x="951785" y="199441"/>
                    <a:pt x="951785" y="200944"/>
                  </a:cubicBezTo>
                  <a:cubicBezTo>
                    <a:pt x="951785" y="200944"/>
                    <a:pt x="951785" y="202448"/>
                    <a:pt x="951785" y="202448"/>
                  </a:cubicBezTo>
                  <a:cubicBezTo>
                    <a:pt x="951785" y="202448"/>
                    <a:pt x="950259" y="202448"/>
                    <a:pt x="951785" y="203952"/>
                  </a:cubicBezTo>
                  <a:cubicBezTo>
                    <a:pt x="951785" y="205456"/>
                    <a:pt x="951785" y="205456"/>
                    <a:pt x="951785" y="206960"/>
                  </a:cubicBezTo>
                  <a:cubicBezTo>
                    <a:pt x="951785" y="208464"/>
                    <a:pt x="951785" y="209968"/>
                    <a:pt x="951785" y="211472"/>
                  </a:cubicBezTo>
                  <a:cubicBezTo>
                    <a:pt x="951785" y="211472"/>
                    <a:pt x="951785" y="212976"/>
                    <a:pt x="951785" y="212976"/>
                  </a:cubicBezTo>
                  <a:cubicBezTo>
                    <a:pt x="950259" y="214480"/>
                    <a:pt x="950259" y="212976"/>
                    <a:pt x="950259" y="214480"/>
                  </a:cubicBezTo>
                  <a:cubicBezTo>
                    <a:pt x="950259" y="215984"/>
                    <a:pt x="951785" y="215984"/>
                    <a:pt x="950259" y="217488"/>
                  </a:cubicBezTo>
                  <a:cubicBezTo>
                    <a:pt x="950259" y="217488"/>
                    <a:pt x="950259" y="218992"/>
                    <a:pt x="950259" y="218992"/>
                  </a:cubicBezTo>
                  <a:cubicBezTo>
                    <a:pt x="950259" y="220496"/>
                    <a:pt x="950259" y="220496"/>
                    <a:pt x="950259" y="220496"/>
                  </a:cubicBezTo>
                  <a:lnTo>
                    <a:pt x="950259" y="222000"/>
                  </a:lnTo>
                  <a:cubicBezTo>
                    <a:pt x="950259" y="222000"/>
                    <a:pt x="950259" y="223504"/>
                    <a:pt x="950259" y="223504"/>
                  </a:cubicBezTo>
                  <a:cubicBezTo>
                    <a:pt x="951785" y="223504"/>
                    <a:pt x="951785" y="225008"/>
                    <a:pt x="953310" y="223504"/>
                  </a:cubicBezTo>
                  <a:cubicBezTo>
                    <a:pt x="953310" y="223504"/>
                    <a:pt x="954835" y="223504"/>
                    <a:pt x="956360" y="223504"/>
                  </a:cubicBezTo>
                  <a:cubicBezTo>
                    <a:pt x="956360" y="223504"/>
                    <a:pt x="957886" y="223504"/>
                    <a:pt x="957886" y="223504"/>
                  </a:cubicBezTo>
                  <a:cubicBezTo>
                    <a:pt x="957886" y="222000"/>
                    <a:pt x="957886" y="220496"/>
                    <a:pt x="957886" y="218992"/>
                  </a:cubicBezTo>
                  <a:cubicBezTo>
                    <a:pt x="957886" y="218992"/>
                    <a:pt x="959411" y="215984"/>
                    <a:pt x="959411" y="215984"/>
                  </a:cubicBezTo>
                  <a:cubicBezTo>
                    <a:pt x="959411" y="215984"/>
                    <a:pt x="959411" y="212976"/>
                    <a:pt x="959411" y="212976"/>
                  </a:cubicBezTo>
                  <a:cubicBezTo>
                    <a:pt x="959411" y="211472"/>
                    <a:pt x="959411" y="209968"/>
                    <a:pt x="959411" y="208464"/>
                  </a:cubicBezTo>
                  <a:cubicBezTo>
                    <a:pt x="959411" y="208464"/>
                    <a:pt x="959411" y="206960"/>
                    <a:pt x="959411" y="205456"/>
                  </a:cubicBezTo>
                  <a:cubicBezTo>
                    <a:pt x="959411" y="205456"/>
                    <a:pt x="960936" y="203952"/>
                    <a:pt x="959411" y="202448"/>
                  </a:cubicBezTo>
                  <a:cubicBezTo>
                    <a:pt x="959411" y="202448"/>
                    <a:pt x="959411" y="200944"/>
                    <a:pt x="959411" y="199441"/>
                  </a:cubicBezTo>
                  <a:cubicBezTo>
                    <a:pt x="957886" y="199441"/>
                    <a:pt x="957886" y="197937"/>
                    <a:pt x="957886" y="197937"/>
                  </a:cubicBezTo>
                  <a:cubicBezTo>
                    <a:pt x="957886" y="196433"/>
                    <a:pt x="957886" y="196433"/>
                    <a:pt x="956360" y="196433"/>
                  </a:cubicBezTo>
                  <a:close/>
                  <a:moveTo>
                    <a:pt x="813403" y="193675"/>
                  </a:moveTo>
                  <a:cubicBezTo>
                    <a:pt x="814908" y="193675"/>
                    <a:pt x="816414" y="193675"/>
                    <a:pt x="816414" y="193675"/>
                  </a:cubicBezTo>
                  <a:cubicBezTo>
                    <a:pt x="817919" y="193675"/>
                    <a:pt x="820930" y="195192"/>
                    <a:pt x="820930" y="195192"/>
                  </a:cubicBezTo>
                  <a:cubicBezTo>
                    <a:pt x="820930" y="195192"/>
                    <a:pt x="822435" y="196710"/>
                    <a:pt x="822435" y="196710"/>
                  </a:cubicBezTo>
                  <a:cubicBezTo>
                    <a:pt x="823941" y="196710"/>
                    <a:pt x="825446" y="196710"/>
                    <a:pt x="825446" y="196710"/>
                  </a:cubicBezTo>
                  <a:cubicBezTo>
                    <a:pt x="826951" y="195192"/>
                    <a:pt x="826951" y="195192"/>
                    <a:pt x="828457" y="195192"/>
                  </a:cubicBezTo>
                  <a:cubicBezTo>
                    <a:pt x="828457" y="195192"/>
                    <a:pt x="829962" y="193675"/>
                    <a:pt x="829962" y="193675"/>
                  </a:cubicBezTo>
                  <a:cubicBezTo>
                    <a:pt x="831468" y="193675"/>
                    <a:pt x="832973" y="193675"/>
                    <a:pt x="832973" y="193675"/>
                  </a:cubicBezTo>
                  <a:cubicBezTo>
                    <a:pt x="832973" y="195192"/>
                    <a:pt x="832973" y="195192"/>
                    <a:pt x="831468" y="196710"/>
                  </a:cubicBezTo>
                  <a:cubicBezTo>
                    <a:pt x="831468" y="198227"/>
                    <a:pt x="829962" y="201262"/>
                    <a:pt x="828457" y="201262"/>
                  </a:cubicBezTo>
                  <a:cubicBezTo>
                    <a:pt x="828457" y="201262"/>
                    <a:pt x="826951" y="202780"/>
                    <a:pt x="826951" y="202780"/>
                  </a:cubicBezTo>
                  <a:cubicBezTo>
                    <a:pt x="826951" y="204297"/>
                    <a:pt x="826951" y="204297"/>
                    <a:pt x="826951" y="204297"/>
                  </a:cubicBezTo>
                  <a:cubicBezTo>
                    <a:pt x="826951" y="204297"/>
                    <a:pt x="825446" y="205815"/>
                    <a:pt x="826951" y="207332"/>
                  </a:cubicBezTo>
                  <a:cubicBezTo>
                    <a:pt x="826951" y="208850"/>
                    <a:pt x="826951" y="210367"/>
                    <a:pt x="826951" y="210367"/>
                  </a:cubicBezTo>
                  <a:cubicBezTo>
                    <a:pt x="826951" y="210367"/>
                    <a:pt x="828457" y="211885"/>
                    <a:pt x="829962" y="211885"/>
                  </a:cubicBezTo>
                  <a:cubicBezTo>
                    <a:pt x="829962" y="213402"/>
                    <a:pt x="829962" y="213402"/>
                    <a:pt x="831468" y="213402"/>
                  </a:cubicBezTo>
                  <a:cubicBezTo>
                    <a:pt x="832973" y="213402"/>
                    <a:pt x="834478" y="211885"/>
                    <a:pt x="834478" y="211885"/>
                  </a:cubicBezTo>
                  <a:cubicBezTo>
                    <a:pt x="834478" y="211885"/>
                    <a:pt x="835984" y="211885"/>
                    <a:pt x="835984" y="210367"/>
                  </a:cubicBezTo>
                  <a:cubicBezTo>
                    <a:pt x="837489" y="210367"/>
                    <a:pt x="838995" y="210367"/>
                    <a:pt x="838995" y="210367"/>
                  </a:cubicBezTo>
                  <a:cubicBezTo>
                    <a:pt x="840500" y="208850"/>
                    <a:pt x="843511" y="210367"/>
                    <a:pt x="843511" y="210367"/>
                  </a:cubicBezTo>
                  <a:cubicBezTo>
                    <a:pt x="843511" y="210367"/>
                    <a:pt x="845016" y="208850"/>
                    <a:pt x="845016" y="210367"/>
                  </a:cubicBezTo>
                  <a:cubicBezTo>
                    <a:pt x="845016" y="210367"/>
                    <a:pt x="846522" y="211885"/>
                    <a:pt x="846522" y="213402"/>
                  </a:cubicBezTo>
                  <a:cubicBezTo>
                    <a:pt x="846522" y="213402"/>
                    <a:pt x="846522" y="214919"/>
                    <a:pt x="846522" y="214919"/>
                  </a:cubicBezTo>
                  <a:cubicBezTo>
                    <a:pt x="848027" y="216437"/>
                    <a:pt x="848027" y="224024"/>
                    <a:pt x="848027" y="225542"/>
                  </a:cubicBezTo>
                  <a:cubicBezTo>
                    <a:pt x="846522" y="227059"/>
                    <a:pt x="846522" y="231612"/>
                    <a:pt x="846522" y="231612"/>
                  </a:cubicBezTo>
                  <a:cubicBezTo>
                    <a:pt x="846522" y="231612"/>
                    <a:pt x="846522" y="233129"/>
                    <a:pt x="846522" y="233129"/>
                  </a:cubicBezTo>
                  <a:cubicBezTo>
                    <a:pt x="845016" y="234647"/>
                    <a:pt x="845016" y="236164"/>
                    <a:pt x="845016" y="236164"/>
                  </a:cubicBezTo>
                  <a:cubicBezTo>
                    <a:pt x="846522" y="237682"/>
                    <a:pt x="846522" y="239199"/>
                    <a:pt x="846522" y="239199"/>
                  </a:cubicBezTo>
                  <a:cubicBezTo>
                    <a:pt x="846522" y="239199"/>
                    <a:pt x="842005" y="243752"/>
                    <a:pt x="840500" y="243752"/>
                  </a:cubicBezTo>
                  <a:cubicBezTo>
                    <a:pt x="840500" y="243752"/>
                    <a:pt x="838995" y="245269"/>
                    <a:pt x="838995" y="245269"/>
                  </a:cubicBezTo>
                  <a:cubicBezTo>
                    <a:pt x="837489" y="245269"/>
                    <a:pt x="835984" y="246787"/>
                    <a:pt x="837489" y="249822"/>
                  </a:cubicBezTo>
                  <a:cubicBezTo>
                    <a:pt x="838995" y="252856"/>
                    <a:pt x="838995" y="252856"/>
                    <a:pt x="838995" y="254374"/>
                  </a:cubicBezTo>
                  <a:cubicBezTo>
                    <a:pt x="840500" y="254374"/>
                    <a:pt x="842005" y="255891"/>
                    <a:pt x="843511" y="255891"/>
                  </a:cubicBezTo>
                  <a:cubicBezTo>
                    <a:pt x="845016" y="254374"/>
                    <a:pt x="849532" y="251339"/>
                    <a:pt x="852543" y="252856"/>
                  </a:cubicBezTo>
                  <a:cubicBezTo>
                    <a:pt x="854049" y="252856"/>
                    <a:pt x="857059" y="252856"/>
                    <a:pt x="858565" y="252856"/>
                  </a:cubicBezTo>
                  <a:cubicBezTo>
                    <a:pt x="858565" y="252856"/>
                    <a:pt x="863081" y="254374"/>
                    <a:pt x="864586" y="254374"/>
                  </a:cubicBezTo>
                  <a:cubicBezTo>
                    <a:pt x="864586" y="252856"/>
                    <a:pt x="870608" y="255891"/>
                    <a:pt x="870608" y="255891"/>
                  </a:cubicBezTo>
                  <a:cubicBezTo>
                    <a:pt x="872113" y="255891"/>
                    <a:pt x="873619" y="255891"/>
                    <a:pt x="875124" y="257409"/>
                  </a:cubicBezTo>
                  <a:cubicBezTo>
                    <a:pt x="876630" y="257409"/>
                    <a:pt x="878135" y="257409"/>
                    <a:pt x="878135" y="257409"/>
                  </a:cubicBezTo>
                  <a:cubicBezTo>
                    <a:pt x="878135" y="257409"/>
                    <a:pt x="881146" y="260444"/>
                    <a:pt x="881146" y="261961"/>
                  </a:cubicBezTo>
                  <a:cubicBezTo>
                    <a:pt x="882651" y="263479"/>
                    <a:pt x="882651" y="266514"/>
                    <a:pt x="881146" y="266514"/>
                  </a:cubicBezTo>
                  <a:cubicBezTo>
                    <a:pt x="881146" y="268031"/>
                    <a:pt x="879640" y="269549"/>
                    <a:pt x="878135" y="269549"/>
                  </a:cubicBezTo>
                  <a:cubicBezTo>
                    <a:pt x="876630" y="269549"/>
                    <a:pt x="866092" y="264996"/>
                    <a:pt x="864586" y="264996"/>
                  </a:cubicBezTo>
                  <a:cubicBezTo>
                    <a:pt x="863081" y="263479"/>
                    <a:pt x="861576" y="263479"/>
                    <a:pt x="860070" y="263479"/>
                  </a:cubicBezTo>
                  <a:cubicBezTo>
                    <a:pt x="858565" y="263479"/>
                    <a:pt x="855554" y="261961"/>
                    <a:pt x="854049" y="261961"/>
                  </a:cubicBezTo>
                  <a:cubicBezTo>
                    <a:pt x="854049" y="260444"/>
                    <a:pt x="854049" y="260444"/>
                    <a:pt x="852543" y="260444"/>
                  </a:cubicBezTo>
                  <a:cubicBezTo>
                    <a:pt x="851038" y="261961"/>
                    <a:pt x="849532" y="261961"/>
                    <a:pt x="848027" y="261961"/>
                  </a:cubicBezTo>
                  <a:cubicBezTo>
                    <a:pt x="848027" y="261961"/>
                    <a:pt x="846522" y="261961"/>
                    <a:pt x="845016" y="261961"/>
                  </a:cubicBezTo>
                  <a:cubicBezTo>
                    <a:pt x="843511" y="261961"/>
                    <a:pt x="842005" y="261961"/>
                    <a:pt x="842005" y="263479"/>
                  </a:cubicBezTo>
                  <a:cubicBezTo>
                    <a:pt x="842005" y="263479"/>
                    <a:pt x="840500" y="263479"/>
                    <a:pt x="842005" y="264996"/>
                  </a:cubicBezTo>
                  <a:cubicBezTo>
                    <a:pt x="842005" y="264996"/>
                    <a:pt x="842005" y="264996"/>
                    <a:pt x="842005" y="266514"/>
                  </a:cubicBezTo>
                  <a:cubicBezTo>
                    <a:pt x="842005" y="266514"/>
                    <a:pt x="842005" y="266514"/>
                    <a:pt x="843511" y="268031"/>
                  </a:cubicBezTo>
                  <a:cubicBezTo>
                    <a:pt x="843511" y="269549"/>
                    <a:pt x="843511" y="269549"/>
                    <a:pt x="845016" y="271066"/>
                  </a:cubicBezTo>
                  <a:cubicBezTo>
                    <a:pt x="845016" y="272584"/>
                    <a:pt x="846522" y="274101"/>
                    <a:pt x="846522" y="275619"/>
                  </a:cubicBezTo>
                  <a:cubicBezTo>
                    <a:pt x="846522" y="277136"/>
                    <a:pt x="849532" y="281689"/>
                    <a:pt x="848027" y="283206"/>
                  </a:cubicBezTo>
                  <a:cubicBezTo>
                    <a:pt x="848027" y="284723"/>
                    <a:pt x="848027" y="287758"/>
                    <a:pt x="848027" y="289276"/>
                  </a:cubicBezTo>
                  <a:cubicBezTo>
                    <a:pt x="848027" y="290793"/>
                    <a:pt x="845016" y="292311"/>
                    <a:pt x="843511" y="293828"/>
                  </a:cubicBezTo>
                  <a:cubicBezTo>
                    <a:pt x="842005" y="293828"/>
                    <a:pt x="840500" y="293828"/>
                    <a:pt x="838995" y="293828"/>
                  </a:cubicBezTo>
                  <a:cubicBezTo>
                    <a:pt x="838995" y="293828"/>
                    <a:pt x="837489" y="293828"/>
                    <a:pt x="837489" y="293828"/>
                  </a:cubicBezTo>
                  <a:cubicBezTo>
                    <a:pt x="835984" y="292311"/>
                    <a:pt x="835984" y="292311"/>
                    <a:pt x="835984" y="292311"/>
                  </a:cubicBezTo>
                  <a:cubicBezTo>
                    <a:pt x="834478" y="290793"/>
                    <a:pt x="834478" y="290793"/>
                    <a:pt x="834478" y="290793"/>
                  </a:cubicBezTo>
                  <a:cubicBezTo>
                    <a:pt x="834478" y="290793"/>
                    <a:pt x="834478" y="290793"/>
                    <a:pt x="834478" y="289276"/>
                  </a:cubicBezTo>
                  <a:cubicBezTo>
                    <a:pt x="832973" y="289276"/>
                    <a:pt x="832973" y="290793"/>
                    <a:pt x="832973" y="287758"/>
                  </a:cubicBezTo>
                  <a:cubicBezTo>
                    <a:pt x="832973" y="286241"/>
                    <a:pt x="832973" y="286241"/>
                    <a:pt x="832973" y="286241"/>
                  </a:cubicBezTo>
                  <a:cubicBezTo>
                    <a:pt x="831468" y="284723"/>
                    <a:pt x="831468" y="283206"/>
                    <a:pt x="831468" y="281689"/>
                  </a:cubicBezTo>
                  <a:cubicBezTo>
                    <a:pt x="831468" y="281689"/>
                    <a:pt x="831468" y="280171"/>
                    <a:pt x="831468" y="278654"/>
                  </a:cubicBezTo>
                  <a:cubicBezTo>
                    <a:pt x="831468" y="277136"/>
                    <a:pt x="831468" y="277136"/>
                    <a:pt x="829962" y="275619"/>
                  </a:cubicBezTo>
                  <a:cubicBezTo>
                    <a:pt x="829962" y="274101"/>
                    <a:pt x="829962" y="272584"/>
                    <a:pt x="828457" y="271066"/>
                  </a:cubicBezTo>
                  <a:cubicBezTo>
                    <a:pt x="828457" y="269549"/>
                    <a:pt x="828457" y="269549"/>
                    <a:pt x="828457" y="269549"/>
                  </a:cubicBezTo>
                  <a:cubicBezTo>
                    <a:pt x="826951" y="269549"/>
                    <a:pt x="826951" y="268031"/>
                    <a:pt x="826951" y="269549"/>
                  </a:cubicBezTo>
                  <a:cubicBezTo>
                    <a:pt x="825446" y="269549"/>
                    <a:pt x="825446" y="269549"/>
                    <a:pt x="825446" y="271066"/>
                  </a:cubicBezTo>
                  <a:cubicBezTo>
                    <a:pt x="823941" y="271066"/>
                    <a:pt x="823941" y="272584"/>
                    <a:pt x="823941" y="274101"/>
                  </a:cubicBezTo>
                  <a:cubicBezTo>
                    <a:pt x="823941" y="274101"/>
                    <a:pt x="822435" y="275619"/>
                    <a:pt x="822435" y="275619"/>
                  </a:cubicBezTo>
                  <a:cubicBezTo>
                    <a:pt x="822435" y="277136"/>
                    <a:pt x="820930" y="278654"/>
                    <a:pt x="820930" y="280171"/>
                  </a:cubicBezTo>
                  <a:cubicBezTo>
                    <a:pt x="820930" y="281689"/>
                    <a:pt x="819424" y="281689"/>
                    <a:pt x="819424" y="283206"/>
                  </a:cubicBezTo>
                  <a:cubicBezTo>
                    <a:pt x="819424" y="283206"/>
                    <a:pt x="817919" y="283206"/>
                    <a:pt x="817919" y="284723"/>
                  </a:cubicBezTo>
                  <a:cubicBezTo>
                    <a:pt x="817919" y="286241"/>
                    <a:pt x="817919" y="286241"/>
                    <a:pt x="817919" y="286241"/>
                  </a:cubicBezTo>
                  <a:cubicBezTo>
                    <a:pt x="817919" y="287758"/>
                    <a:pt x="817919" y="287758"/>
                    <a:pt x="817919" y="289276"/>
                  </a:cubicBezTo>
                  <a:cubicBezTo>
                    <a:pt x="816414" y="289276"/>
                    <a:pt x="816414" y="290793"/>
                    <a:pt x="814908" y="290793"/>
                  </a:cubicBezTo>
                  <a:cubicBezTo>
                    <a:pt x="814908" y="292311"/>
                    <a:pt x="814908" y="292311"/>
                    <a:pt x="813403" y="292311"/>
                  </a:cubicBezTo>
                  <a:cubicBezTo>
                    <a:pt x="813403" y="293828"/>
                    <a:pt x="811897" y="296863"/>
                    <a:pt x="811897" y="296863"/>
                  </a:cubicBezTo>
                  <a:cubicBezTo>
                    <a:pt x="811897" y="296863"/>
                    <a:pt x="810392" y="296863"/>
                    <a:pt x="808887" y="295346"/>
                  </a:cubicBezTo>
                  <a:cubicBezTo>
                    <a:pt x="808887" y="293828"/>
                    <a:pt x="807381" y="292311"/>
                    <a:pt x="807381" y="292311"/>
                  </a:cubicBezTo>
                  <a:cubicBezTo>
                    <a:pt x="807381" y="290793"/>
                    <a:pt x="807381" y="290793"/>
                    <a:pt x="807381" y="289276"/>
                  </a:cubicBezTo>
                  <a:cubicBezTo>
                    <a:pt x="808887" y="289276"/>
                    <a:pt x="808887" y="289276"/>
                    <a:pt x="810392" y="287758"/>
                  </a:cubicBezTo>
                  <a:cubicBezTo>
                    <a:pt x="810392" y="287758"/>
                    <a:pt x="811897" y="286241"/>
                    <a:pt x="811897" y="286241"/>
                  </a:cubicBezTo>
                  <a:cubicBezTo>
                    <a:pt x="811897" y="286241"/>
                    <a:pt x="811897" y="286241"/>
                    <a:pt x="813403" y="286241"/>
                  </a:cubicBezTo>
                  <a:cubicBezTo>
                    <a:pt x="813403" y="286241"/>
                    <a:pt x="813403" y="286241"/>
                    <a:pt x="814908" y="284723"/>
                  </a:cubicBezTo>
                  <a:cubicBezTo>
                    <a:pt x="814908" y="283206"/>
                    <a:pt x="816414" y="281689"/>
                    <a:pt x="816414" y="280171"/>
                  </a:cubicBezTo>
                  <a:cubicBezTo>
                    <a:pt x="816414" y="278654"/>
                    <a:pt x="817919" y="277136"/>
                    <a:pt x="817919" y="277136"/>
                  </a:cubicBezTo>
                  <a:cubicBezTo>
                    <a:pt x="817919" y="275619"/>
                    <a:pt x="817919" y="275619"/>
                    <a:pt x="817919" y="275619"/>
                  </a:cubicBezTo>
                  <a:cubicBezTo>
                    <a:pt x="817919" y="274101"/>
                    <a:pt x="817919" y="275619"/>
                    <a:pt x="817919" y="274101"/>
                  </a:cubicBezTo>
                  <a:cubicBezTo>
                    <a:pt x="819424" y="271066"/>
                    <a:pt x="817919" y="271066"/>
                    <a:pt x="819424" y="271066"/>
                  </a:cubicBezTo>
                  <a:cubicBezTo>
                    <a:pt x="820930" y="269549"/>
                    <a:pt x="819424" y="269549"/>
                    <a:pt x="820930" y="268031"/>
                  </a:cubicBezTo>
                  <a:cubicBezTo>
                    <a:pt x="822435" y="266514"/>
                    <a:pt x="822435" y="266514"/>
                    <a:pt x="822435" y="266514"/>
                  </a:cubicBezTo>
                  <a:cubicBezTo>
                    <a:pt x="822435" y="264996"/>
                    <a:pt x="823941" y="264996"/>
                    <a:pt x="822435" y="264996"/>
                  </a:cubicBezTo>
                  <a:cubicBezTo>
                    <a:pt x="822435" y="263479"/>
                    <a:pt x="823941" y="263479"/>
                    <a:pt x="822435" y="263479"/>
                  </a:cubicBezTo>
                  <a:cubicBezTo>
                    <a:pt x="822435" y="261961"/>
                    <a:pt x="822435" y="261961"/>
                    <a:pt x="820930" y="261961"/>
                  </a:cubicBezTo>
                  <a:cubicBezTo>
                    <a:pt x="820930" y="261961"/>
                    <a:pt x="819424" y="263479"/>
                    <a:pt x="819424" y="263479"/>
                  </a:cubicBezTo>
                  <a:cubicBezTo>
                    <a:pt x="817919" y="263479"/>
                    <a:pt x="817919" y="263479"/>
                    <a:pt x="817919" y="263479"/>
                  </a:cubicBezTo>
                  <a:cubicBezTo>
                    <a:pt x="816414" y="261961"/>
                    <a:pt x="816414" y="263479"/>
                    <a:pt x="814908" y="261961"/>
                  </a:cubicBezTo>
                  <a:cubicBezTo>
                    <a:pt x="814908" y="260444"/>
                    <a:pt x="813403" y="263479"/>
                    <a:pt x="813403" y="263479"/>
                  </a:cubicBezTo>
                  <a:cubicBezTo>
                    <a:pt x="813403" y="263479"/>
                    <a:pt x="811897" y="264996"/>
                    <a:pt x="811897" y="264996"/>
                  </a:cubicBezTo>
                  <a:cubicBezTo>
                    <a:pt x="810392" y="264996"/>
                    <a:pt x="810392" y="266514"/>
                    <a:pt x="808887" y="264996"/>
                  </a:cubicBezTo>
                  <a:cubicBezTo>
                    <a:pt x="808887" y="264996"/>
                    <a:pt x="808887" y="264996"/>
                    <a:pt x="807381" y="264996"/>
                  </a:cubicBezTo>
                  <a:cubicBezTo>
                    <a:pt x="805876" y="264996"/>
                    <a:pt x="805876" y="264996"/>
                    <a:pt x="805876" y="264996"/>
                  </a:cubicBezTo>
                  <a:cubicBezTo>
                    <a:pt x="805876" y="264996"/>
                    <a:pt x="804371" y="264996"/>
                    <a:pt x="804371" y="263479"/>
                  </a:cubicBezTo>
                  <a:cubicBezTo>
                    <a:pt x="804371" y="261961"/>
                    <a:pt x="804371" y="263479"/>
                    <a:pt x="804371" y="260444"/>
                  </a:cubicBezTo>
                  <a:cubicBezTo>
                    <a:pt x="802865" y="258926"/>
                    <a:pt x="802865" y="258926"/>
                    <a:pt x="802865" y="257409"/>
                  </a:cubicBezTo>
                  <a:cubicBezTo>
                    <a:pt x="802865" y="255891"/>
                    <a:pt x="801360" y="254374"/>
                    <a:pt x="799854" y="252856"/>
                  </a:cubicBezTo>
                  <a:cubicBezTo>
                    <a:pt x="799854" y="251339"/>
                    <a:pt x="799854" y="249822"/>
                    <a:pt x="799854" y="249822"/>
                  </a:cubicBezTo>
                  <a:cubicBezTo>
                    <a:pt x="798349" y="248304"/>
                    <a:pt x="799854" y="246787"/>
                    <a:pt x="799854" y="245269"/>
                  </a:cubicBezTo>
                  <a:cubicBezTo>
                    <a:pt x="798349" y="245269"/>
                    <a:pt x="798349" y="245269"/>
                    <a:pt x="798349" y="243752"/>
                  </a:cubicBezTo>
                  <a:cubicBezTo>
                    <a:pt x="798349" y="243752"/>
                    <a:pt x="796844" y="243752"/>
                    <a:pt x="796844" y="242234"/>
                  </a:cubicBezTo>
                  <a:cubicBezTo>
                    <a:pt x="795338" y="240717"/>
                    <a:pt x="795338" y="240717"/>
                    <a:pt x="795338" y="239199"/>
                  </a:cubicBezTo>
                  <a:cubicBezTo>
                    <a:pt x="795338" y="239199"/>
                    <a:pt x="795338" y="239199"/>
                    <a:pt x="795338" y="237682"/>
                  </a:cubicBezTo>
                  <a:cubicBezTo>
                    <a:pt x="795338" y="237682"/>
                    <a:pt x="795338" y="237682"/>
                    <a:pt x="796844" y="236164"/>
                  </a:cubicBezTo>
                  <a:cubicBezTo>
                    <a:pt x="796844" y="236164"/>
                    <a:pt x="796844" y="236164"/>
                    <a:pt x="798349" y="236164"/>
                  </a:cubicBezTo>
                  <a:cubicBezTo>
                    <a:pt x="801360" y="234647"/>
                    <a:pt x="801360" y="234647"/>
                    <a:pt x="801360" y="234647"/>
                  </a:cubicBezTo>
                  <a:cubicBezTo>
                    <a:pt x="802865" y="234647"/>
                    <a:pt x="802865" y="234647"/>
                    <a:pt x="804371" y="234647"/>
                  </a:cubicBezTo>
                  <a:cubicBezTo>
                    <a:pt x="804371" y="233129"/>
                    <a:pt x="805876" y="233129"/>
                    <a:pt x="805876" y="233129"/>
                  </a:cubicBezTo>
                  <a:cubicBezTo>
                    <a:pt x="805876" y="233129"/>
                    <a:pt x="805876" y="233129"/>
                    <a:pt x="807381" y="233129"/>
                  </a:cubicBezTo>
                  <a:cubicBezTo>
                    <a:pt x="808887" y="233129"/>
                    <a:pt x="808887" y="234647"/>
                    <a:pt x="808887" y="233129"/>
                  </a:cubicBezTo>
                  <a:cubicBezTo>
                    <a:pt x="810392" y="233129"/>
                    <a:pt x="811897" y="231612"/>
                    <a:pt x="811897" y="230094"/>
                  </a:cubicBezTo>
                  <a:cubicBezTo>
                    <a:pt x="813403" y="228577"/>
                    <a:pt x="814908" y="225542"/>
                    <a:pt x="816414" y="225542"/>
                  </a:cubicBezTo>
                  <a:cubicBezTo>
                    <a:pt x="817919" y="224024"/>
                    <a:pt x="816414" y="222507"/>
                    <a:pt x="816414" y="220989"/>
                  </a:cubicBezTo>
                  <a:cubicBezTo>
                    <a:pt x="814908" y="219472"/>
                    <a:pt x="816414" y="217954"/>
                    <a:pt x="814908" y="214919"/>
                  </a:cubicBezTo>
                  <a:cubicBezTo>
                    <a:pt x="813403" y="213402"/>
                    <a:pt x="813403" y="211885"/>
                    <a:pt x="813403" y="211885"/>
                  </a:cubicBezTo>
                  <a:cubicBezTo>
                    <a:pt x="811897" y="211885"/>
                    <a:pt x="808887" y="211885"/>
                    <a:pt x="808887" y="210367"/>
                  </a:cubicBezTo>
                  <a:cubicBezTo>
                    <a:pt x="807381" y="210367"/>
                    <a:pt x="805876" y="210367"/>
                    <a:pt x="805876" y="210367"/>
                  </a:cubicBezTo>
                  <a:cubicBezTo>
                    <a:pt x="805876" y="208850"/>
                    <a:pt x="807381" y="208850"/>
                    <a:pt x="807381" y="208850"/>
                  </a:cubicBezTo>
                  <a:cubicBezTo>
                    <a:pt x="807381" y="208850"/>
                    <a:pt x="808887" y="207332"/>
                    <a:pt x="808887" y="207332"/>
                  </a:cubicBezTo>
                  <a:cubicBezTo>
                    <a:pt x="810392" y="205815"/>
                    <a:pt x="810392" y="205815"/>
                    <a:pt x="810392" y="205815"/>
                  </a:cubicBezTo>
                  <a:cubicBezTo>
                    <a:pt x="810392" y="204297"/>
                    <a:pt x="811897" y="202780"/>
                    <a:pt x="810392" y="202780"/>
                  </a:cubicBezTo>
                  <a:cubicBezTo>
                    <a:pt x="810392" y="201262"/>
                    <a:pt x="808887" y="199745"/>
                    <a:pt x="808887" y="199745"/>
                  </a:cubicBezTo>
                  <a:cubicBezTo>
                    <a:pt x="808887" y="198227"/>
                    <a:pt x="808887" y="198227"/>
                    <a:pt x="808887" y="198227"/>
                  </a:cubicBezTo>
                  <a:cubicBezTo>
                    <a:pt x="808887" y="196710"/>
                    <a:pt x="808887" y="196710"/>
                    <a:pt x="808887" y="196710"/>
                  </a:cubicBezTo>
                  <a:cubicBezTo>
                    <a:pt x="810392" y="195192"/>
                    <a:pt x="810392" y="195192"/>
                    <a:pt x="811897" y="195192"/>
                  </a:cubicBezTo>
                  <a:cubicBezTo>
                    <a:pt x="813403" y="193675"/>
                    <a:pt x="813403" y="193675"/>
                    <a:pt x="813403" y="193675"/>
                  </a:cubicBezTo>
                  <a:close/>
                  <a:moveTo>
                    <a:pt x="347961" y="190500"/>
                  </a:moveTo>
                  <a:cubicBezTo>
                    <a:pt x="347961" y="190500"/>
                    <a:pt x="347961" y="190500"/>
                    <a:pt x="349449" y="190500"/>
                  </a:cubicBezTo>
                  <a:cubicBezTo>
                    <a:pt x="349449" y="190500"/>
                    <a:pt x="349449" y="190500"/>
                    <a:pt x="350938" y="190500"/>
                  </a:cubicBezTo>
                  <a:cubicBezTo>
                    <a:pt x="350938" y="192005"/>
                    <a:pt x="350938" y="192005"/>
                    <a:pt x="352426" y="192005"/>
                  </a:cubicBezTo>
                  <a:cubicBezTo>
                    <a:pt x="352426" y="192005"/>
                    <a:pt x="352426" y="193511"/>
                    <a:pt x="352426" y="193511"/>
                  </a:cubicBezTo>
                  <a:cubicBezTo>
                    <a:pt x="352426" y="195016"/>
                    <a:pt x="352426" y="195016"/>
                    <a:pt x="352426" y="195016"/>
                  </a:cubicBezTo>
                  <a:cubicBezTo>
                    <a:pt x="352426" y="195016"/>
                    <a:pt x="352426" y="196521"/>
                    <a:pt x="352426" y="198027"/>
                  </a:cubicBezTo>
                  <a:cubicBezTo>
                    <a:pt x="352426" y="198027"/>
                    <a:pt x="352426" y="199532"/>
                    <a:pt x="352426" y="199532"/>
                  </a:cubicBezTo>
                  <a:cubicBezTo>
                    <a:pt x="352426" y="201038"/>
                    <a:pt x="350938" y="201038"/>
                    <a:pt x="350938" y="202543"/>
                  </a:cubicBezTo>
                  <a:cubicBezTo>
                    <a:pt x="350938" y="202543"/>
                    <a:pt x="350938" y="202543"/>
                    <a:pt x="350938" y="204048"/>
                  </a:cubicBezTo>
                  <a:cubicBezTo>
                    <a:pt x="350938" y="204048"/>
                    <a:pt x="349449" y="204048"/>
                    <a:pt x="349449" y="204048"/>
                  </a:cubicBezTo>
                  <a:cubicBezTo>
                    <a:pt x="349449" y="204048"/>
                    <a:pt x="349449" y="205554"/>
                    <a:pt x="347961" y="205554"/>
                  </a:cubicBezTo>
                  <a:cubicBezTo>
                    <a:pt x="347961" y="205554"/>
                    <a:pt x="347961" y="205554"/>
                    <a:pt x="346473" y="208565"/>
                  </a:cubicBezTo>
                  <a:cubicBezTo>
                    <a:pt x="344984" y="208565"/>
                    <a:pt x="344984" y="210070"/>
                    <a:pt x="343496" y="211575"/>
                  </a:cubicBezTo>
                  <a:cubicBezTo>
                    <a:pt x="343496" y="211575"/>
                    <a:pt x="343496" y="213081"/>
                    <a:pt x="342008" y="213081"/>
                  </a:cubicBezTo>
                  <a:cubicBezTo>
                    <a:pt x="342008" y="213081"/>
                    <a:pt x="340520" y="216092"/>
                    <a:pt x="340520" y="216092"/>
                  </a:cubicBezTo>
                  <a:cubicBezTo>
                    <a:pt x="340520" y="216092"/>
                    <a:pt x="340520" y="217597"/>
                    <a:pt x="339031" y="217597"/>
                  </a:cubicBezTo>
                  <a:cubicBezTo>
                    <a:pt x="339031" y="217597"/>
                    <a:pt x="339031" y="219102"/>
                    <a:pt x="339031" y="219102"/>
                  </a:cubicBezTo>
                  <a:cubicBezTo>
                    <a:pt x="339031" y="219102"/>
                    <a:pt x="340520" y="219102"/>
                    <a:pt x="340520" y="219102"/>
                  </a:cubicBezTo>
                  <a:cubicBezTo>
                    <a:pt x="340520" y="219102"/>
                    <a:pt x="340520" y="219102"/>
                    <a:pt x="342008" y="219102"/>
                  </a:cubicBezTo>
                  <a:cubicBezTo>
                    <a:pt x="342008" y="219102"/>
                    <a:pt x="343496" y="219102"/>
                    <a:pt x="343496" y="219102"/>
                  </a:cubicBezTo>
                  <a:cubicBezTo>
                    <a:pt x="343496" y="219102"/>
                    <a:pt x="343496" y="219102"/>
                    <a:pt x="344984" y="219102"/>
                  </a:cubicBezTo>
                  <a:cubicBezTo>
                    <a:pt x="344984" y="220608"/>
                    <a:pt x="344984" y="220608"/>
                    <a:pt x="346473" y="220608"/>
                  </a:cubicBezTo>
                  <a:cubicBezTo>
                    <a:pt x="346473" y="220608"/>
                    <a:pt x="346473" y="220608"/>
                    <a:pt x="347961" y="220608"/>
                  </a:cubicBezTo>
                  <a:cubicBezTo>
                    <a:pt x="347961" y="220608"/>
                    <a:pt x="349449" y="222113"/>
                    <a:pt x="349449" y="222113"/>
                  </a:cubicBezTo>
                  <a:cubicBezTo>
                    <a:pt x="349449" y="222113"/>
                    <a:pt x="349449" y="222113"/>
                    <a:pt x="350938" y="222113"/>
                  </a:cubicBezTo>
                  <a:cubicBezTo>
                    <a:pt x="350938" y="223619"/>
                    <a:pt x="350938" y="223619"/>
                    <a:pt x="350938" y="223619"/>
                  </a:cubicBezTo>
                  <a:cubicBezTo>
                    <a:pt x="350938" y="223619"/>
                    <a:pt x="350938" y="223619"/>
                    <a:pt x="350938" y="225124"/>
                  </a:cubicBezTo>
                  <a:cubicBezTo>
                    <a:pt x="350938" y="225124"/>
                    <a:pt x="349449" y="225124"/>
                    <a:pt x="349449" y="225124"/>
                  </a:cubicBezTo>
                  <a:cubicBezTo>
                    <a:pt x="349449" y="225124"/>
                    <a:pt x="347961" y="226629"/>
                    <a:pt x="347961" y="226629"/>
                  </a:cubicBezTo>
                  <a:cubicBezTo>
                    <a:pt x="347961" y="226629"/>
                    <a:pt x="346473" y="226629"/>
                    <a:pt x="344984" y="226629"/>
                  </a:cubicBezTo>
                  <a:cubicBezTo>
                    <a:pt x="344984" y="226629"/>
                    <a:pt x="344984" y="226629"/>
                    <a:pt x="343496" y="226629"/>
                  </a:cubicBezTo>
                  <a:cubicBezTo>
                    <a:pt x="343496" y="226629"/>
                    <a:pt x="343496" y="226629"/>
                    <a:pt x="342008" y="226629"/>
                  </a:cubicBezTo>
                  <a:cubicBezTo>
                    <a:pt x="342008" y="226629"/>
                    <a:pt x="340520" y="226629"/>
                    <a:pt x="340520" y="226629"/>
                  </a:cubicBezTo>
                  <a:cubicBezTo>
                    <a:pt x="339031" y="226629"/>
                    <a:pt x="339031" y="226629"/>
                    <a:pt x="337543" y="226629"/>
                  </a:cubicBezTo>
                  <a:cubicBezTo>
                    <a:pt x="337543" y="226629"/>
                    <a:pt x="336055" y="226629"/>
                    <a:pt x="336055" y="226629"/>
                  </a:cubicBezTo>
                  <a:cubicBezTo>
                    <a:pt x="336055" y="226629"/>
                    <a:pt x="334566" y="226629"/>
                    <a:pt x="334566" y="226629"/>
                  </a:cubicBezTo>
                  <a:cubicBezTo>
                    <a:pt x="334566" y="226629"/>
                    <a:pt x="334566" y="226629"/>
                    <a:pt x="333078" y="228135"/>
                  </a:cubicBezTo>
                  <a:cubicBezTo>
                    <a:pt x="331590" y="229640"/>
                    <a:pt x="333078" y="229640"/>
                    <a:pt x="331590" y="229640"/>
                  </a:cubicBezTo>
                  <a:cubicBezTo>
                    <a:pt x="331590" y="231146"/>
                    <a:pt x="333078" y="231146"/>
                    <a:pt x="333078" y="231146"/>
                  </a:cubicBezTo>
                  <a:cubicBezTo>
                    <a:pt x="333078" y="231146"/>
                    <a:pt x="333078" y="231146"/>
                    <a:pt x="333078" y="232651"/>
                  </a:cubicBezTo>
                  <a:cubicBezTo>
                    <a:pt x="333078" y="232651"/>
                    <a:pt x="333078" y="232651"/>
                    <a:pt x="334566" y="232651"/>
                  </a:cubicBezTo>
                  <a:cubicBezTo>
                    <a:pt x="334566" y="232651"/>
                    <a:pt x="334566" y="231146"/>
                    <a:pt x="334566" y="231146"/>
                  </a:cubicBezTo>
                  <a:cubicBezTo>
                    <a:pt x="334566" y="231146"/>
                    <a:pt x="336055" y="231146"/>
                    <a:pt x="336055" y="231146"/>
                  </a:cubicBezTo>
                  <a:cubicBezTo>
                    <a:pt x="337543" y="231146"/>
                    <a:pt x="337543" y="231146"/>
                    <a:pt x="337543" y="229640"/>
                  </a:cubicBezTo>
                  <a:cubicBezTo>
                    <a:pt x="337543" y="229640"/>
                    <a:pt x="339031" y="229640"/>
                    <a:pt x="339031" y="229640"/>
                  </a:cubicBezTo>
                  <a:cubicBezTo>
                    <a:pt x="339031" y="229640"/>
                    <a:pt x="340520" y="231146"/>
                    <a:pt x="340520" y="231146"/>
                  </a:cubicBezTo>
                  <a:cubicBezTo>
                    <a:pt x="340520" y="231146"/>
                    <a:pt x="340520" y="231146"/>
                    <a:pt x="342008" y="231146"/>
                  </a:cubicBezTo>
                  <a:cubicBezTo>
                    <a:pt x="342008" y="232651"/>
                    <a:pt x="342008" y="232651"/>
                    <a:pt x="340520" y="232651"/>
                  </a:cubicBezTo>
                  <a:cubicBezTo>
                    <a:pt x="340520" y="234157"/>
                    <a:pt x="340520" y="234157"/>
                    <a:pt x="340520" y="234157"/>
                  </a:cubicBezTo>
                  <a:cubicBezTo>
                    <a:pt x="340520" y="235662"/>
                    <a:pt x="340520" y="235662"/>
                    <a:pt x="340520" y="235662"/>
                  </a:cubicBezTo>
                  <a:cubicBezTo>
                    <a:pt x="340520" y="237167"/>
                    <a:pt x="339031" y="238673"/>
                    <a:pt x="339031" y="238673"/>
                  </a:cubicBezTo>
                  <a:cubicBezTo>
                    <a:pt x="337543" y="238673"/>
                    <a:pt x="337543" y="238673"/>
                    <a:pt x="337543" y="238673"/>
                  </a:cubicBezTo>
                  <a:cubicBezTo>
                    <a:pt x="336055" y="240178"/>
                    <a:pt x="336055" y="240178"/>
                    <a:pt x="336055" y="240178"/>
                  </a:cubicBezTo>
                  <a:cubicBezTo>
                    <a:pt x="334566" y="240178"/>
                    <a:pt x="334566" y="240178"/>
                    <a:pt x="334566" y="240178"/>
                  </a:cubicBezTo>
                  <a:cubicBezTo>
                    <a:pt x="334566" y="241684"/>
                    <a:pt x="333078" y="241684"/>
                    <a:pt x="331590" y="241684"/>
                  </a:cubicBezTo>
                  <a:cubicBezTo>
                    <a:pt x="331590" y="241684"/>
                    <a:pt x="331590" y="243189"/>
                    <a:pt x="330101" y="243189"/>
                  </a:cubicBezTo>
                  <a:cubicBezTo>
                    <a:pt x="330101" y="243189"/>
                    <a:pt x="330101" y="243189"/>
                    <a:pt x="328613" y="244694"/>
                  </a:cubicBezTo>
                  <a:cubicBezTo>
                    <a:pt x="328613" y="244694"/>
                    <a:pt x="328613" y="244694"/>
                    <a:pt x="327125" y="244694"/>
                  </a:cubicBezTo>
                  <a:cubicBezTo>
                    <a:pt x="327125" y="244694"/>
                    <a:pt x="325637" y="244694"/>
                    <a:pt x="325637" y="244694"/>
                  </a:cubicBezTo>
                  <a:cubicBezTo>
                    <a:pt x="325637" y="244694"/>
                    <a:pt x="325637" y="244694"/>
                    <a:pt x="324148" y="244694"/>
                  </a:cubicBezTo>
                  <a:cubicBezTo>
                    <a:pt x="324148" y="244694"/>
                    <a:pt x="322660" y="244694"/>
                    <a:pt x="322660" y="246200"/>
                  </a:cubicBezTo>
                  <a:cubicBezTo>
                    <a:pt x="322660" y="246200"/>
                    <a:pt x="321172" y="246200"/>
                    <a:pt x="321172" y="246200"/>
                  </a:cubicBezTo>
                  <a:cubicBezTo>
                    <a:pt x="321172" y="246200"/>
                    <a:pt x="321172" y="247705"/>
                    <a:pt x="321172" y="247705"/>
                  </a:cubicBezTo>
                  <a:cubicBezTo>
                    <a:pt x="319683" y="247705"/>
                    <a:pt x="319683" y="247705"/>
                    <a:pt x="319683" y="247705"/>
                  </a:cubicBezTo>
                  <a:cubicBezTo>
                    <a:pt x="319683" y="247705"/>
                    <a:pt x="318195" y="249211"/>
                    <a:pt x="318195" y="249211"/>
                  </a:cubicBezTo>
                  <a:cubicBezTo>
                    <a:pt x="318195" y="249211"/>
                    <a:pt x="316707" y="250716"/>
                    <a:pt x="316707" y="250716"/>
                  </a:cubicBezTo>
                  <a:cubicBezTo>
                    <a:pt x="316707" y="252221"/>
                    <a:pt x="315219" y="253727"/>
                    <a:pt x="315219" y="253727"/>
                  </a:cubicBezTo>
                  <a:cubicBezTo>
                    <a:pt x="313730" y="255232"/>
                    <a:pt x="315219" y="255232"/>
                    <a:pt x="313730" y="255232"/>
                  </a:cubicBezTo>
                  <a:cubicBezTo>
                    <a:pt x="313730" y="256738"/>
                    <a:pt x="313730" y="256738"/>
                    <a:pt x="313730" y="256738"/>
                  </a:cubicBezTo>
                  <a:cubicBezTo>
                    <a:pt x="313730" y="256738"/>
                    <a:pt x="310754" y="261254"/>
                    <a:pt x="310754" y="262759"/>
                  </a:cubicBezTo>
                  <a:cubicBezTo>
                    <a:pt x="310754" y="262759"/>
                    <a:pt x="309265" y="264265"/>
                    <a:pt x="309265" y="264265"/>
                  </a:cubicBezTo>
                  <a:cubicBezTo>
                    <a:pt x="307777" y="264265"/>
                    <a:pt x="307777" y="267275"/>
                    <a:pt x="306289" y="267275"/>
                  </a:cubicBezTo>
                  <a:cubicBezTo>
                    <a:pt x="306289" y="267275"/>
                    <a:pt x="304801" y="270286"/>
                    <a:pt x="304801" y="270286"/>
                  </a:cubicBezTo>
                  <a:cubicBezTo>
                    <a:pt x="304801" y="271792"/>
                    <a:pt x="303312" y="271792"/>
                    <a:pt x="303312" y="273297"/>
                  </a:cubicBezTo>
                  <a:cubicBezTo>
                    <a:pt x="303312" y="273297"/>
                    <a:pt x="301824" y="274802"/>
                    <a:pt x="301824" y="276308"/>
                  </a:cubicBezTo>
                  <a:cubicBezTo>
                    <a:pt x="301824" y="276308"/>
                    <a:pt x="300336" y="276308"/>
                    <a:pt x="300336" y="276308"/>
                  </a:cubicBezTo>
                  <a:cubicBezTo>
                    <a:pt x="300336" y="277813"/>
                    <a:pt x="300336" y="277813"/>
                    <a:pt x="300336" y="277813"/>
                  </a:cubicBezTo>
                  <a:cubicBezTo>
                    <a:pt x="300336" y="277813"/>
                    <a:pt x="298847" y="277813"/>
                    <a:pt x="298847" y="277813"/>
                  </a:cubicBezTo>
                  <a:cubicBezTo>
                    <a:pt x="297359" y="277813"/>
                    <a:pt x="297359" y="276308"/>
                    <a:pt x="297359" y="276308"/>
                  </a:cubicBezTo>
                  <a:cubicBezTo>
                    <a:pt x="297359" y="276308"/>
                    <a:pt x="295871" y="274802"/>
                    <a:pt x="295871" y="274802"/>
                  </a:cubicBezTo>
                  <a:cubicBezTo>
                    <a:pt x="297359" y="273297"/>
                    <a:pt x="297359" y="270286"/>
                    <a:pt x="297359" y="268781"/>
                  </a:cubicBezTo>
                  <a:cubicBezTo>
                    <a:pt x="297359" y="267275"/>
                    <a:pt x="297359" y="267275"/>
                    <a:pt x="297359" y="267275"/>
                  </a:cubicBezTo>
                  <a:cubicBezTo>
                    <a:pt x="297359" y="265770"/>
                    <a:pt x="297359" y="265770"/>
                    <a:pt x="297359" y="265770"/>
                  </a:cubicBezTo>
                  <a:cubicBezTo>
                    <a:pt x="297359" y="264265"/>
                    <a:pt x="298847" y="262759"/>
                    <a:pt x="300336" y="261254"/>
                  </a:cubicBezTo>
                  <a:cubicBezTo>
                    <a:pt x="300336" y="261254"/>
                    <a:pt x="301824" y="258243"/>
                    <a:pt x="301824" y="258243"/>
                  </a:cubicBezTo>
                  <a:cubicBezTo>
                    <a:pt x="301824" y="258243"/>
                    <a:pt x="303312" y="256738"/>
                    <a:pt x="303312" y="256738"/>
                  </a:cubicBezTo>
                  <a:cubicBezTo>
                    <a:pt x="303312" y="255232"/>
                    <a:pt x="304801" y="255232"/>
                    <a:pt x="304801" y="253727"/>
                  </a:cubicBezTo>
                  <a:cubicBezTo>
                    <a:pt x="304801" y="253727"/>
                    <a:pt x="304801" y="253727"/>
                    <a:pt x="304801" y="252221"/>
                  </a:cubicBezTo>
                  <a:cubicBezTo>
                    <a:pt x="306289" y="250716"/>
                    <a:pt x="304801" y="250716"/>
                    <a:pt x="304801" y="250716"/>
                  </a:cubicBezTo>
                  <a:cubicBezTo>
                    <a:pt x="304801" y="250716"/>
                    <a:pt x="304801" y="249211"/>
                    <a:pt x="303312" y="249211"/>
                  </a:cubicBezTo>
                  <a:cubicBezTo>
                    <a:pt x="303312" y="249211"/>
                    <a:pt x="303312" y="249211"/>
                    <a:pt x="301824" y="249211"/>
                  </a:cubicBezTo>
                  <a:cubicBezTo>
                    <a:pt x="300336" y="249211"/>
                    <a:pt x="300336" y="249211"/>
                    <a:pt x="300336" y="249211"/>
                  </a:cubicBezTo>
                  <a:cubicBezTo>
                    <a:pt x="298847" y="249211"/>
                    <a:pt x="298847" y="249211"/>
                    <a:pt x="298847" y="250716"/>
                  </a:cubicBezTo>
                  <a:cubicBezTo>
                    <a:pt x="297359" y="250716"/>
                    <a:pt x="297359" y="250716"/>
                    <a:pt x="295871" y="249211"/>
                  </a:cubicBezTo>
                  <a:cubicBezTo>
                    <a:pt x="295871" y="249211"/>
                    <a:pt x="294382" y="249211"/>
                    <a:pt x="294382" y="249211"/>
                  </a:cubicBezTo>
                  <a:cubicBezTo>
                    <a:pt x="294382" y="249211"/>
                    <a:pt x="292894" y="249211"/>
                    <a:pt x="291406" y="249211"/>
                  </a:cubicBezTo>
                  <a:cubicBezTo>
                    <a:pt x="291406" y="249211"/>
                    <a:pt x="289918" y="247705"/>
                    <a:pt x="289918" y="247705"/>
                  </a:cubicBezTo>
                  <a:cubicBezTo>
                    <a:pt x="288429" y="247705"/>
                    <a:pt x="286941" y="246200"/>
                    <a:pt x="286941" y="246200"/>
                  </a:cubicBezTo>
                  <a:cubicBezTo>
                    <a:pt x="285453" y="246200"/>
                    <a:pt x="285453" y="244694"/>
                    <a:pt x="283964" y="244694"/>
                  </a:cubicBezTo>
                  <a:cubicBezTo>
                    <a:pt x="283964" y="243189"/>
                    <a:pt x="283964" y="243189"/>
                    <a:pt x="283964" y="243189"/>
                  </a:cubicBezTo>
                  <a:cubicBezTo>
                    <a:pt x="283964" y="243189"/>
                    <a:pt x="282476" y="243189"/>
                    <a:pt x="282476" y="241684"/>
                  </a:cubicBezTo>
                  <a:cubicBezTo>
                    <a:pt x="282476" y="241684"/>
                    <a:pt x="280988" y="241684"/>
                    <a:pt x="280988" y="241684"/>
                  </a:cubicBezTo>
                  <a:cubicBezTo>
                    <a:pt x="280988" y="240178"/>
                    <a:pt x="280988" y="240178"/>
                    <a:pt x="280988" y="240178"/>
                  </a:cubicBezTo>
                  <a:cubicBezTo>
                    <a:pt x="280988" y="240178"/>
                    <a:pt x="282476" y="240178"/>
                    <a:pt x="282476" y="240178"/>
                  </a:cubicBezTo>
                  <a:cubicBezTo>
                    <a:pt x="283964" y="240178"/>
                    <a:pt x="283964" y="240178"/>
                    <a:pt x="285453" y="240178"/>
                  </a:cubicBezTo>
                  <a:cubicBezTo>
                    <a:pt x="285453" y="240178"/>
                    <a:pt x="286941" y="240178"/>
                    <a:pt x="286941" y="240178"/>
                  </a:cubicBezTo>
                  <a:cubicBezTo>
                    <a:pt x="288429" y="241684"/>
                    <a:pt x="289918" y="241684"/>
                    <a:pt x="289918" y="241684"/>
                  </a:cubicBezTo>
                  <a:cubicBezTo>
                    <a:pt x="291406" y="241684"/>
                    <a:pt x="292894" y="241684"/>
                    <a:pt x="292894" y="241684"/>
                  </a:cubicBezTo>
                  <a:cubicBezTo>
                    <a:pt x="294382" y="241684"/>
                    <a:pt x="294382" y="241684"/>
                    <a:pt x="295871" y="241684"/>
                  </a:cubicBezTo>
                  <a:cubicBezTo>
                    <a:pt x="295871" y="241684"/>
                    <a:pt x="297359" y="241684"/>
                    <a:pt x="297359" y="241684"/>
                  </a:cubicBezTo>
                  <a:cubicBezTo>
                    <a:pt x="297359" y="241684"/>
                    <a:pt x="298847" y="241684"/>
                    <a:pt x="298847" y="241684"/>
                  </a:cubicBezTo>
                  <a:cubicBezTo>
                    <a:pt x="298847" y="241684"/>
                    <a:pt x="300336" y="241684"/>
                    <a:pt x="300336" y="241684"/>
                  </a:cubicBezTo>
                  <a:cubicBezTo>
                    <a:pt x="300336" y="241684"/>
                    <a:pt x="301824" y="241684"/>
                    <a:pt x="303312" y="241684"/>
                  </a:cubicBezTo>
                  <a:cubicBezTo>
                    <a:pt x="303312" y="241684"/>
                    <a:pt x="304801" y="241684"/>
                    <a:pt x="304801" y="241684"/>
                  </a:cubicBezTo>
                  <a:cubicBezTo>
                    <a:pt x="304801" y="241684"/>
                    <a:pt x="306289" y="241684"/>
                    <a:pt x="306289" y="241684"/>
                  </a:cubicBezTo>
                  <a:cubicBezTo>
                    <a:pt x="307777" y="241684"/>
                    <a:pt x="307777" y="240178"/>
                    <a:pt x="307777" y="240178"/>
                  </a:cubicBezTo>
                  <a:cubicBezTo>
                    <a:pt x="309265" y="240178"/>
                    <a:pt x="309265" y="240178"/>
                    <a:pt x="310754" y="240178"/>
                  </a:cubicBezTo>
                  <a:cubicBezTo>
                    <a:pt x="310754" y="240178"/>
                    <a:pt x="312242" y="240178"/>
                    <a:pt x="312242" y="240178"/>
                  </a:cubicBezTo>
                  <a:cubicBezTo>
                    <a:pt x="312242" y="240178"/>
                    <a:pt x="313730" y="238673"/>
                    <a:pt x="313730" y="238673"/>
                  </a:cubicBezTo>
                  <a:cubicBezTo>
                    <a:pt x="315219" y="238673"/>
                    <a:pt x="316707" y="237167"/>
                    <a:pt x="316707" y="237167"/>
                  </a:cubicBezTo>
                  <a:cubicBezTo>
                    <a:pt x="316707" y="235662"/>
                    <a:pt x="316707" y="235662"/>
                    <a:pt x="318195" y="235662"/>
                  </a:cubicBezTo>
                  <a:cubicBezTo>
                    <a:pt x="318195" y="234157"/>
                    <a:pt x="318195" y="234157"/>
                    <a:pt x="318195" y="234157"/>
                  </a:cubicBezTo>
                  <a:cubicBezTo>
                    <a:pt x="318195" y="234157"/>
                    <a:pt x="319683" y="232651"/>
                    <a:pt x="319683" y="232651"/>
                  </a:cubicBezTo>
                  <a:cubicBezTo>
                    <a:pt x="319683" y="231146"/>
                    <a:pt x="319683" y="231146"/>
                    <a:pt x="321172" y="231146"/>
                  </a:cubicBezTo>
                  <a:cubicBezTo>
                    <a:pt x="321172" y="229640"/>
                    <a:pt x="321172" y="229640"/>
                    <a:pt x="321172" y="229640"/>
                  </a:cubicBezTo>
                  <a:cubicBezTo>
                    <a:pt x="322660" y="229640"/>
                    <a:pt x="322660" y="228135"/>
                    <a:pt x="322660" y="228135"/>
                  </a:cubicBezTo>
                  <a:cubicBezTo>
                    <a:pt x="322660" y="228135"/>
                    <a:pt x="322660" y="226629"/>
                    <a:pt x="322660" y="226629"/>
                  </a:cubicBezTo>
                  <a:cubicBezTo>
                    <a:pt x="322660" y="226629"/>
                    <a:pt x="322660" y="225124"/>
                    <a:pt x="321172" y="225124"/>
                  </a:cubicBezTo>
                  <a:cubicBezTo>
                    <a:pt x="321172" y="225124"/>
                    <a:pt x="321172" y="225124"/>
                    <a:pt x="319683" y="225124"/>
                  </a:cubicBezTo>
                  <a:cubicBezTo>
                    <a:pt x="319683" y="225124"/>
                    <a:pt x="318195" y="225124"/>
                    <a:pt x="318195" y="225124"/>
                  </a:cubicBezTo>
                  <a:cubicBezTo>
                    <a:pt x="318195" y="225124"/>
                    <a:pt x="318195" y="225124"/>
                    <a:pt x="316707" y="225124"/>
                  </a:cubicBezTo>
                  <a:cubicBezTo>
                    <a:pt x="316707" y="225124"/>
                    <a:pt x="315219" y="225124"/>
                    <a:pt x="313730" y="225124"/>
                  </a:cubicBezTo>
                  <a:cubicBezTo>
                    <a:pt x="313730" y="225124"/>
                    <a:pt x="313730" y="225124"/>
                    <a:pt x="312242" y="225124"/>
                  </a:cubicBezTo>
                  <a:cubicBezTo>
                    <a:pt x="312242" y="225124"/>
                    <a:pt x="312242" y="225124"/>
                    <a:pt x="310754" y="225124"/>
                  </a:cubicBezTo>
                  <a:cubicBezTo>
                    <a:pt x="310754" y="225124"/>
                    <a:pt x="309265" y="225124"/>
                    <a:pt x="309265" y="225124"/>
                  </a:cubicBezTo>
                  <a:cubicBezTo>
                    <a:pt x="309265" y="225124"/>
                    <a:pt x="309265" y="225124"/>
                    <a:pt x="307777" y="225124"/>
                  </a:cubicBezTo>
                  <a:cubicBezTo>
                    <a:pt x="307777" y="225124"/>
                    <a:pt x="307777" y="226629"/>
                    <a:pt x="307777" y="226629"/>
                  </a:cubicBezTo>
                  <a:cubicBezTo>
                    <a:pt x="306289" y="226629"/>
                    <a:pt x="306289" y="225124"/>
                    <a:pt x="306289" y="225124"/>
                  </a:cubicBezTo>
                  <a:cubicBezTo>
                    <a:pt x="306289" y="225124"/>
                    <a:pt x="306289" y="225124"/>
                    <a:pt x="306289" y="223619"/>
                  </a:cubicBezTo>
                  <a:cubicBezTo>
                    <a:pt x="306289" y="223619"/>
                    <a:pt x="306289" y="223619"/>
                    <a:pt x="306289" y="222113"/>
                  </a:cubicBezTo>
                  <a:cubicBezTo>
                    <a:pt x="306289" y="222113"/>
                    <a:pt x="306289" y="220608"/>
                    <a:pt x="306289" y="220608"/>
                  </a:cubicBezTo>
                  <a:cubicBezTo>
                    <a:pt x="304801" y="220608"/>
                    <a:pt x="304801" y="220608"/>
                    <a:pt x="304801" y="220608"/>
                  </a:cubicBezTo>
                  <a:cubicBezTo>
                    <a:pt x="304801" y="219102"/>
                    <a:pt x="304801" y="219102"/>
                    <a:pt x="304801" y="217597"/>
                  </a:cubicBezTo>
                  <a:cubicBezTo>
                    <a:pt x="304801" y="217597"/>
                    <a:pt x="303312" y="217597"/>
                    <a:pt x="303312" y="217597"/>
                  </a:cubicBezTo>
                  <a:cubicBezTo>
                    <a:pt x="303312" y="217597"/>
                    <a:pt x="304801" y="216092"/>
                    <a:pt x="304801" y="216092"/>
                  </a:cubicBezTo>
                  <a:cubicBezTo>
                    <a:pt x="304801" y="216092"/>
                    <a:pt x="304801" y="214586"/>
                    <a:pt x="306289" y="214586"/>
                  </a:cubicBezTo>
                  <a:cubicBezTo>
                    <a:pt x="306289" y="214586"/>
                    <a:pt x="306289" y="214586"/>
                    <a:pt x="307777" y="214586"/>
                  </a:cubicBezTo>
                  <a:cubicBezTo>
                    <a:pt x="307777" y="214586"/>
                    <a:pt x="307777" y="213081"/>
                    <a:pt x="307777" y="213081"/>
                  </a:cubicBezTo>
                  <a:cubicBezTo>
                    <a:pt x="307777" y="213081"/>
                    <a:pt x="309265" y="213081"/>
                    <a:pt x="309265" y="213081"/>
                  </a:cubicBezTo>
                  <a:cubicBezTo>
                    <a:pt x="309265" y="213081"/>
                    <a:pt x="309265" y="213081"/>
                    <a:pt x="310754" y="213081"/>
                  </a:cubicBezTo>
                  <a:cubicBezTo>
                    <a:pt x="310754" y="213081"/>
                    <a:pt x="310754" y="213081"/>
                    <a:pt x="312242" y="214586"/>
                  </a:cubicBezTo>
                  <a:cubicBezTo>
                    <a:pt x="312242" y="214586"/>
                    <a:pt x="312242" y="214586"/>
                    <a:pt x="313730" y="216092"/>
                  </a:cubicBezTo>
                  <a:cubicBezTo>
                    <a:pt x="313730" y="216092"/>
                    <a:pt x="315219" y="216092"/>
                    <a:pt x="315219" y="216092"/>
                  </a:cubicBezTo>
                  <a:cubicBezTo>
                    <a:pt x="315219" y="216092"/>
                    <a:pt x="315219" y="216092"/>
                    <a:pt x="316707" y="216092"/>
                  </a:cubicBezTo>
                  <a:cubicBezTo>
                    <a:pt x="316707" y="216092"/>
                    <a:pt x="316707" y="217597"/>
                    <a:pt x="316707" y="217597"/>
                  </a:cubicBezTo>
                  <a:cubicBezTo>
                    <a:pt x="318195" y="219102"/>
                    <a:pt x="318195" y="219102"/>
                    <a:pt x="318195" y="219102"/>
                  </a:cubicBezTo>
                  <a:cubicBezTo>
                    <a:pt x="319683" y="219102"/>
                    <a:pt x="319683" y="219102"/>
                    <a:pt x="321172" y="219102"/>
                  </a:cubicBezTo>
                  <a:cubicBezTo>
                    <a:pt x="321172" y="219102"/>
                    <a:pt x="321172" y="220608"/>
                    <a:pt x="322660" y="220608"/>
                  </a:cubicBezTo>
                  <a:cubicBezTo>
                    <a:pt x="322660" y="220608"/>
                    <a:pt x="324148" y="220608"/>
                    <a:pt x="324148" y="220608"/>
                  </a:cubicBezTo>
                  <a:cubicBezTo>
                    <a:pt x="325637" y="220608"/>
                    <a:pt x="325637" y="220608"/>
                    <a:pt x="325637" y="220608"/>
                  </a:cubicBezTo>
                  <a:cubicBezTo>
                    <a:pt x="325637" y="220608"/>
                    <a:pt x="327125" y="220608"/>
                    <a:pt x="327125" y="220608"/>
                  </a:cubicBezTo>
                  <a:cubicBezTo>
                    <a:pt x="327125" y="220608"/>
                    <a:pt x="327125" y="219102"/>
                    <a:pt x="328613" y="219102"/>
                  </a:cubicBezTo>
                  <a:cubicBezTo>
                    <a:pt x="328613" y="219102"/>
                    <a:pt x="328613" y="219102"/>
                    <a:pt x="330101" y="219102"/>
                  </a:cubicBezTo>
                  <a:cubicBezTo>
                    <a:pt x="330101" y="217597"/>
                    <a:pt x="330101" y="217597"/>
                    <a:pt x="330101" y="217597"/>
                  </a:cubicBezTo>
                  <a:cubicBezTo>
                    <a:pt x="331590" y="217597"/>
                    <a:pt x="331590" y="216092"/>
                    <a:pt x="331590" y="216092"/>
                  </a:cubicBezTo>
                  <a:cubicBezTo>
                    <a:pt x="331590" y="216092"/>
                    <a:pt x="333078" y="214586"/>
                    <a:pt x="333078" y="214586"/>
                  </a:cubicBezTo>
                  <a:cubicBezTo>
                    <a:pt x="333078" y="214586"/>
                    <a:pt x="334566" y="213081"/>
                    <a:pt x="334566" y="213081"/>
                  </a:cubicBezTo>
                  <a:cubicBezTo>
                    <a:pt x="334566" y="213081"/>
                    <a:pt x="336055" y="211575"/>
                    <a:pt x="336055" y="210070"/>
                  </a:cubicBezTo>
                  <a:cubicBezTo>
                    <a:pt x="337543" y="210070"/>
                    <a:pt x="337543" y="208565"/>
                    <a:pt x="337543" y="208565"/>
                  </a:cubicBezTo>
                  <a:cubicBezTo>
                    <a:pt x="337543" y="207059"/>
                    <a:pt x="340520" y="204048"/>
                    <a:pt x="342008" y="204048"/>
                  </a:cubicBezTo>
                  <a:cubicBezTo>
                    <a:pt x="342008" y="202543"/>
                    <a:pt x="343496" y="201038"/>
                    <a:pt x="343496" y="199532"/>
                  </a:cubicBezTo>
                  <a:cubicBezTo>
                    <a:pt x="344984" y="199532"/>
                    <a:pt x="344984" y="198027"/>
                    <a:pt x="346473" y="196521"/>
                  </a:cubicBezTo>
                  <a:cubicBezTo>
                    <a:pt x="346473" y="195016"/>
                    <a:pt x="346473" y="195016"/>
                    <a:pt x="346473" y="195016"/>
                  </a:cubicBezTo>
                  <a:cubicBezTo>
                    <a:pt x="346473" y="193511"/>
                    <a:pt x="346473" y="193511"/>
                    <a:pt x="346473" y="192005"/>
                  </a:cubicBezTo>
                  <a:cubicBezTo>
                    <a:pt x="346473" y="190500"/>
                    <a:pt x="347961" y="192005"/>
                    <a:pt x="347961" y="190500"/>
                  </a:cubicBezTo>
                  <a:close/>
                  <a:moveTo>
                    <a:pt x="292772" y="182013"/>
                  </a:moveTo>
                  <a:cubicBezTo>
                    <a:pt x="292772" y="183509"/>
                    <a:pt x="292772" y="183509"/>
                    <a:pt x="291246" y="183509"/>
                  </a:cubicBezTo>
                  <a:cubicBezTo>
                    <a:pt x="291246" y="183509"/>
                    <a:pt x="291246" y="183509"/>
                    <a:pt x="289719" y="185005"/>
                  </a:cubicBezTo>
                  <a:cubicBezTo>
                    <a:pt x="289719" y="185005"/>
                    <a:pt x="288193" y="185005"/>
                    <a:pt x="288193" y="185005"/>
                  </a:cubicBezTo>
                  <a:cubicBezTo>
                    <a:pt x="286666" y="185005"/>
                    <a:pt x="286666" y="185005"/>
                    <a:pt x="286666" y="186501"/>
                  </a:cubicBezTo>
                  <a:cubicBezTo>
                    <a:pt x="285140" y="186501"/>
                    <a:pt x="285140" y="186501"/>
                    <a:pt x="285140" y="186501"/>
                  </a:cubicBezTo>
                  <a:cubicBezTo>
                    <a:pt x="285140" y="187997"/>
                    <a:pt x="283613" y="187997"/>
                    <a:pt x="283613" y="189493"/>
                  </a:cubicBezTo>
                  <a:cubicBezTo>
                    <a:pt x="283613" y="189493"/>
                    <a:pt x="283613" y="189493"/>
                    <a:pt x="283613" y="190989"/>
                  </a:cubicBezTo>
                  <a:cubicBezTo>
                    <a:pt x="282087" y="190989"/>
                    <a:pt x="282087" y="192485"/>
                    <a:pt x="282087" y="192485"/>
                  </a:cubicBezTo>
                  <a:cubicBezTo>
                    <a:pt x="283613" y="192485"/>
                    <a:pt x="283613" y="193981"/>
                    <a:pt x="283613" y="193981"/>
                  </a:cubicBezTo>
                  <a:cubicBezTo>
                    <a:pt x="283613" y="193981"/>
                    <a:pt x="283613" y="193981"/>
                    <a:pt x="285140" y="193981"/>
                  </a:cubicBezTo>
                  <a:cubicBezTo>
                    <a:pt x="286666" y="193981"/>
                    <a:pt x="286666" y="193981"/>
                    <a:pt x="286666" y="193981"/>
                  </a:cubicBezTo>
                  <a:cubicBezTo>
                    <a:pt x="286666" y="193981"/>
                    <a:pt x="286666" y="193981"/>
                    <a:pt x="286666" y="195477"/>
                  </a:cubicBezTo>
                  <a:cubicBezTo>
                    <a:pt x="285140" y="195477"/>
                    <a:pt x="285140" y="195477"/>
                    <a:pt x="285140" y="195477"/>
                  </a:cubicBezTo>
                  <a:cubicBezTo>
                    <a:pt x="285140" y="195477"/>
                    <a:pt x="285140" y="195477"/>
                    <a:pt x="283613" y="195477"/>
                  </a:cubicBezTo>
                  <a:cubicBezTo>
                    <a:pt x="283613" y="195477"/>
                    <a:pt x="283613" y="196973"/>
                    <a:pt x="283613" y="196973"/>
                  </a:cubicBezTo>
                  <a:cubicBezTo>
                    <a:pt x="282087" y="196973"/>
                    <a:pt x="282087" y="196973"/>
                    <a:pt x="282087" y="196973"/>
                  </a:cubicBezTo>
                  <a:cubicBezTo>
                    <a:pt x="280560" y="196973"/>
                    <a:pt x="280560" y="196973"/>
                    <a:pt x="280560" y="196973"/>
                  </a:cubicBezTo>
                  <a:cubicBezTo>
                    <a:pt x="280560" y="196973"/>
                    <a:pt x="279034" y="196973"/>
                    <a:pt x="279034" y="196973"/>
                  </a:cubicBezTo>
                  <a:cubicBezTo>
                    <a:pt x="277508" y="195477"/>
                    <a:pt x="277508" y="195477"/>
                    <a:pt x="277508" y="195477"/>
                  </a:cubicBezTo>
                  <a:cubicBezTo>
                    <a:pt x="275981" y="195477"/>
                    <a:pt x="275981" y="195477"/>
                    <a:pt x="275981" y="195477"/>
                  </a:cubicBezTo>
                  <a:cubicBezTo>
                    <a:pt x="275981" y="195477"/>
                    <a:pt x="274455" y="196973"/>
                    <a:pt x="274455" y="196973"/>
                  </a:cubicBezTo>
                  <a:cubicBezTo>
                    <a:pt x="274455" y="196973"/>
                    <a:pt x="272928" y="196973"/>
                    <a:pt x="272928" y="198469"/>
                  </a:cubicBezTo>
                  <a:cubicBezTo>
                    <a:pt x="271402" y="198469"/>
                    <a:pt x="271402" y="198469"/>
                    <a:pt x="271402" y="198469"/>
                  </a:cubicBezTo>
                  <a:cubicBezTo>
                    <a:pt x="271402" y="199964"/>
                    <a:pt x="269875" y="199964"/>
                    <a:pt x="269875" y="199964"/>
                  </a:cubicBezTo>
                  <a:cubicBezTo>
                    <a:pt x="269875" y="201460"/>
                    <a:pt x="269875" y="201460"/>
                    <a:pt x="268349" y="201460"/>
                  </a:cubicBezTo>
                  <a:cubicBezTo>
                    <a:pt x="268349" y="202956"/>
                    <a:pt x="268349" y="202956"/>
                    <a:pt x="268349" y="202956"/>
                  </a:cubicBezTo>
                  <a:cubicBezTo>
                    <a:pt x="268349" y="204452"/>
                    <a:pt x="268349" y="204452"/>
                    <a:pt x="268349" y="204452"/>
                  </a:cubicBezTo>
                  <a:cubicBezTo>
                    <a:pt x="269875" y="205948"/>
                    <a:pt x="269875" y="205948"/>
                    <a:pt x="269875" y="205948"/>
                  </a:cubicBezTo>
                  <a:cubicBezTo>
                    <a:pt x="269875" y="205948"/>
                    <a:pt x="271402" y="205948"/>
                    <a:pt x="271402" y="205948"/>
                  </a:cubicBezTo>
                  <a:cubicBezTo>
                    <a:pt x="271402" y="205948"/>
                    <a:pt x="271402" y="205948"/>
                    <a:pt x="272928" y="205948"/>
                  </a:cubicBezTo>
                  <a:cubicBezTo>
                    <a:pt x="274455" y="205948"/>
                    <a:pt x="274455" y="205948"/>
                    <a:pt x="274455" y="205948"/>
                  </a:cubicBezTo>
                  <a:cubicBezTo>
                    <a:pt x="274455" y="205948"/>
                    <a:pt x="274455" y="205948"/>
                    <a:pt x="275981" y="205948"/>
                  </a:cubicBezTo>
                  <a:cubicBezTo>
                    <a:pt x="275981" y="207444"/>
                    <a:pt x="275981" y="207444"/>
                    <a:pt x="275981" y="207444"/>
                  </a:cubicBezTo>
                  <a:cubicBezTo>
                    <a:pt x="275981" y="208940"/>
                    <a:pt x="275981" y="207444"/>
                    <a:pt x="274455" y="208940"/>
                  </a:cubicBezTo>
                  <a:cubicBezTo>
                    <a:pt x="274455" y="208940"/>
                    <a:pt x="274455" y="208940"/>
                    <a:pt x="272928" y="208940"/>
                  </a:cubicBezTo>
                  <a:cubicBezTo>
                    <a:pt x="271402" y="208940"/>
                    <a:pt x="271402" y="208940"/>
                    <a:pt x="271402" y="208940"/>
                  </a:cubicBezTo>
                  <a:cubicBezTo>
                    <a:pt x="271402" y="208940"/>
                    <a:pt x="269875" y="208940"/>
                    <a:pt x="268349" y="208940"/>
                  </a:cubicBezTo>
                  <a:cubicBezTo>
                    <a:pt x="268349" y="208940"/>
                    <a:pt x="268349" y="208940"/>
                    <a:pt x="266822" y="208940"/>
                  </a:cubicBezTo>
                  <a:cubicBezTo>
                    <a:pt x="266822" y="208940"/>
                    <a:pt x="265296" y="208940"/>
                    <a:pt x="263770" y="208940"/>
                  </a:cubicBezTo>
                  <a:cubicBezTo>
                    <a:pt x="263770" y="208940"/>
                    <a:pt x="263770" y="208940"/>
                    <a:pt x="262243" y="208940"/>
                  </a:cubicBezTo>
                  <a:cubicBezTo>
                    <a:pt x="262243" y="208940"/>
                    <a:pt x="262243" y="210436"/>
                    <a:pt x="262243" y="210436"/>
                  </a:cubicBezTo>
                  <a:cubicBezTo>
                    <a:pt x="260717" y="211932"/>
                    <a:pt x="260717" y="211932"/>
                    <a:pt x="260717" y="211932"/>
                  </a:cubicBezTo>
                  <a:cubicBezTo>
                    <a:pt x="260717" y="213428"/>
                    <a:pt x="260717" y="213428"/>
                    <a:pt x="259190" y="213428"/>
                  </a:cubicBezTo>
                  <a:cubicBezTo>
                    <a:pt x="259190" y="214924"/>
                    <a:pt x="259190" y="214924"/>
                    <a:pt x="259190" y="214924"/>
                  </a:cubicBezTo>
                  <a:cubicBezTo>
                    <a:pt x="257664" y="216420"/>
                    <a:pt x="257664" y="216420"/>
                    <a:pt x="257664" y="216420"/>
                  </a:cubicBezTo>
                  <a:cubicBezTo>
                    <a:pt x="257664" y="216420"/>
                    <a:pt x="257664" y="217916"/>
                    <a:pt x="259190" y="217916"/>
                  </a:cubicBezTo>
                  <a:cubicBezTo>
                    <a:pt x="260717" y="217916"/>
                    <a:pt x="260717" y="217916"/>
                    <a:pt x="262243" y="217916"/>
                  </a:cubicBezTo>
                  <a:cubicBezTo>
                    <a:pt x="262243" y="217916"/>
                    <a:pt x="262243" y="217916"/>
                    <a:pt x="263770" y="217916"/>
                  </a:cubicBezTo>
                  <a:cubicBezTo>
                    <a:pt x="265296" y="217916"/>
                    <a:pt x="265296" y="219411"/>
                    <a:pt x="266822" y="219411"/>
                  </a:cubicBezTo>
                  <a:cubicBezTo>
                    <a:pt x="268349" y="219411"/>
                    <a:pt x="269875" y="219411"/>
                    <a:pt x="269875" y="219411"/>
                  </a:cubicBezTo>
                  <a:cubicBezTo>
                    <a:pt x="271402" y="219411"/>
                    <a:pt x="274455" y="219411"/>
                    <a:pt x="274455" y="219411"/>
                  </a:cubicBezTo>
                  <a:cubicBezTo>
                    <a:pt x="274455" y="219411"/>
                    <a:pt x="275981" y="217916"/>
                    <a:pt x="275981" y="217916"/>
                  </a:cubicBezTo>
                  <a:cubicBezTo>
                    <a:pt x="277508" y="216420"/>
                    <a:pt x="279034" y="214924"/>
                    <a:pt x="279034" y="214924"/>
                  </a:cubicBezTo>
                  <a:cubicBezTo>
                    <a:pt x="279034" y="214924"/>
                    <a:pt x="280560" y="211932"/>
                    <a:pt x="280560" y="211932"/>
                  </a:cubicBezTo>
                  <a:cubicBezTo>
                    <a:pt x="280560" y="210436"/>
                    <a:pt x="282087" y="210436"/>
                    <a:pt x="282087" y="208940"/>
                  </a:cubicBezTo>
                  <a:cubicBezTo>
                    <a:pt x="282087" y="208940"/>
                    <a:pt x="283613" y="207444"/>
                    <a:pt x="283613" y="207444"/>
                  </a:cubicBezTo>
                  <a:cubicBezTo>
                    <a:pt x="283613" y="207444"/>
                    <a:pt x="285140" y="205948"/>
                    <a:pt x="285140" y="204452"/>
                  </a:cubicBezTo>
                  <a:cubicBezTo>
                    <a:pt x="286666" y="202956"/>
                    <a:pt x="286666" y="201460"/>
                    <a:pt x="288193" y="201460"/>
                  </a:cubicBezTo>
                  <a:cubicBezTo>
                    <a:pt x="288193" y="201460"/>
                    <a:pt x="288193" y="199964"/>
                    <a:pt x="289719" y="198469"/>
                  </a:cubicBezTo>
                  <a:cubicBezTo>
                    <a:pt x="291246" y="198469"/>
                    <a:pt x="291246" y="198469"/>
                    <a:pt x="291246" y="196973"/>
                  </a:cubicBezTo>
                  <a:cubicBezTo>
                    <a:pt x="292772" y="196973"/>
                    <a:pt x="292772" y="196973"/>
                    <a:pt x="292772" y="195477"/>
                  </a:cubicBezTo>
                  <a:cubicBezTo>
                    <a:pt x="292772" y="193981"/>
                    <a:pt x="292772" y="193981"/>
                    <a:pt x="292772" y="193981"/>
                  </a:cubicBezTo>
                  <a:cubicBezTo>
                    <a:pt x="294298" y="193981"/>
                    <a:pt x="294298" y="193981"/>
                    <a:pt x="294298" y="192485"/>
                  </a:cubicBezTo>
                  <a:cubicBezTo>
                    <a:pt x="295825" y="192485"/>
                    <a:pt x="295825" y="190989"/>
                    <a:pt x="295825" y="190989"/>
                  </a:cubicBezTo>
                  <a:cubicBezTo>
                    <a:pt x="295825" y="189493"/>
                    <a:pt x="297351" y="189493"/>
                    <a:pt x="297351" y="189493"/>
                  </a:cubicBezTo>
                  <a:cubicBezTo>
                    <a:pt x="297351" y="187997"/>
                    <a:pt x="298878" y="187997"/>
                    <a:pt x="298878" y="186501"/>
                  </a:cubicBezTo>
                  <a:cubicBezTo>
                    <a:pt x="298878" y="186501"/>
                    <a:pt x="298878" y="185005"/>
                    <a:pt x="298878" y="185005"/>
                  </a:cubicBezTo>
                  <a:cubicBezTo>
                    <a:pt x="298878" y="185005"/>
                    <a:pt x="298878" y="183509"/>
                    <a:pt x="298878" y="183509"/>
                  </a:cubicBezTo>
                  <a:cubicBezTo>
                    <a:pt x="298878" y="183509"/>
                    <a:pt x="298878" y="183509"/>
                    <a:pt x="297351" y="183509"/>
                  </a:cubicBezTo>
                  <a:cubicBezTo>
                    <a:pt x="297351" y="182013"/>
                    <a:pt x="297351" y="182013"/>
                    <a:pt x="295825" y="182013"/>
                  </a:cubicBezTo>
                  <a:cubicBezTo>
                    <a:pt x="295825" y="182013"/>
                    <a:pt x="295825" y="182013"/>
                    <a:pt x="294298" y="182013"/>
                  </a:cubicBezTo>
                  <a:cubicBezTo>
                    <a:pt x="294298" y="182013"/>
                    <a:pt x="294298" y="182013"/>
                    <a:pt x="292772" y="182013"/>
                  </a:cubicBezTo>
                  <a:close/>
                  <a:moveTo>
                    <a:pt x="279034" y="173038"/>
                  </a:moveTo>
                  <a:cubicBezTo>
                    <a:pt x="279034" y="173038"/>
                    <a:pt x="280560" y="174534"/>
                    <a:pt x="282087" y="174534"/>
                  </a:cubicBezTo>
                  <a:cubicBezTo>
                    <a:pt x="282087" y="174534"/>
                    <a:pt x="282087" y="173038"/>
                    <a:pt x="282087" y="173038"/>
                  </a:cubicBezTo>
                  <a:cubicBezTo>
                    <a:pt x="283613" y="173038"/>
                    <a:pt x="283613" y="173038"/>
                    <a:pt x="283613" y="174534"/>
                  </a:cubicBezTo>
                  <a:cubicBezTo>
                    <a:pt x="283613" y="174534"/>
                    <a:pt x="285140" y="174534"/>
                    <a:pt x="285140" y="174534"/>
                  </a:cubicBezTo>
                  <a:cubicBezTo>
                    <a:pt x="285140" y="174534"/>
                    <a:pt x="285140" y="176030"/>
                    <a:pt x="285140" y="176030"/>
                  </a:cubicBezTo>
                  <a:cubicBezTo>
                    <a:pt x="285140" y="177526"/>
                    <a:pt x="285140" y="176030"/>
                    <a:pt x="285140" y="177526"/>
                  </a:cubicBezTo>
                  <a:cubicBezTo>
                    <a:pt x="285140" y="177526"/>
                    <a:pt x="285140" y="179022"/>
                    <a:pt x="285140" y="179022"/>
                  </a:cubicBezTo>
                  <a:cubicBezTo>
                    <a:pt x="285140" y="180517"/>
                    <a:pt x="285140" y="180517"/>
                    <a:pt x="285140" y="180517"/>
                  </a:cubicBezTo>
                  <a:cubicBezTo>
                    <a:pt x="285140" y="180517"/>
                    <a:pt x="286666" y="182013"/>
                    <a:pt x="286666" y="182013"/>
                  </a:cubicBezTo>
                  <a:cubicBezTo>
                    <a:pt x="286666" y="182013"/>
                    <a:pt x="288193" y="182013"/>
                    <a:pt x="288193" y="182013"/>
                  </a:cubicBezTo>
                  <a:cubicBezTo>
                    <a:pt x="288193" y="180517"/>
                    <a:pt x="289719" y="180517"/>
                    <a:pt x="289719" y="180517"/>
                  </a:cubicBezTo>
                  <a:cubicBezTo>
                    <a:pt x="291246" y="180517"/>
                    <a:pt x="291246" y="180517"/>
                    <a:pt x="291246" y="180517"/>
                  </a:cubicBezTo>
                  <a:cubicBezTo>
                    <a:pt x="292772" y="180517"/>
                    <a:pt x="292772" y="179022"/>
                    <a:pt x="292772" y="179022"/>
                  </a:cubicBezTo>
                  <a:cubicBezTo>
                    <a:pt x="294298" y="179022"/>
                    <a:pt x="294298" y="179022"/>
                    <a:pt x="295825" y="179022"/>
                  </a:cubicBezTo>
                  <a:cubicBezTo>
                    <a:pt x="295825" y="179022"/>
                    <a:pt x="295825" y="177526"/>
                    <a:pt x="297351" y="177526"/>
                  </a:cubicBezTo>
                  <a:cubicBezTo>
                    <a:pt x="297351" y="177526"/>
                    <a:pt x="298878" y="177526"/>
                    <a:pt x="298878" y="177526"/>
                  </a:cubicBezTo>
                  <a:cubicBezTo>
                    <a:pt x="298878" y="177526"/>
                    <a:pt x="300404" y="176030"/>
                    <a:pt x="301931" y="176030"/>
                  </a:cubicBezTo>
                  <a:cubicBezTo>
                    <a:pt x="301931" y="176030"/>
                    <a:pt x="303457" y="176030"/>
                    <a:pt x="303457" y="177526"/>
                  </a:cubicBezTo>
                  <a:cubicBezTo>
                    <a:pt x="304984" y="177526"/>
                    <a:pt x="304984" y="177526"/>
                    <a:pt x="304984" y="177526"/>
                  </a:cubicBezTo>
                  <a:cubicBezTo>
                    <a:pt x="306510" y="177526"/>
                    <a:pt x="306510" y="177526"/>
                    <a:pt x="306510" y="179022"/>
                  </a:cubicBezTo>
                  <a:cubicBezTo>
                    <a:pt x="308036" y="179022"/>
                    <a:pt x="308036" y="179022"/>
                    <a:pt x="308036" y="179022"/>
                  </a:cubicBezTo>
                  <a:cubicBezTo>
                    <a:pt x="308036" y="179022"/>
                    <a:pt x="308036" y="180517"/>
                    <a:pt x="308036" y="182013"/>
                  </a:cubicBezTo>
                  <a:cubicBezTo>
                    <a:pt x="309563" y="182013"/>
                    <a:pt x="309563" y="183509"/>
                    <a:pt x="309563" y="183509"/>
                  </a:cubicBezTo>
                  <a:cubicBezTo>
                    <a:pt x="309563" y="183509"/>
                    <a:pt x="308036" y="185005"/>
                    <a:pt x="308036" y="185005"/>
                  </a:cubicBezTo>
                  <a:cubicBezTo>
                    <a:pt x="308036" y="185005"/>
                    <a:pt x="306510" y="186501"/>
                    <a:pt x="306510" y="187997"/>
                  </a:cubicBezTo>
                  <a:cubicBezTo>
                    <a:pt x="306510" y="187997"/>
                    <a:pt x="306510" y="189493"/>
                    <a:pt x="306510" y="189493"/>
                  </a:cubicBezTo>
                  <a:cubicBezTo>
                    <a:pt x="306510" y="189493"/>
                    <a:pt x="304984" y="190989"/>
                    <a:pt x="304984" y="190989"/>
                  </a:cubicBezTo>
                  <a:cubicBezTo>
                    <a:pt x="304984" y="192485"/>
                    <a:pt x="304984" y="192485"/>
                    <a:pt x="303457" y="193981"/>
                  </a:cubicBezTo>
                  <a:cubicBezTo>
                    <a:pt x="303457" y="195477"/>
                    <a:pt x="301931" y="196973"/>
                    <a:pt x="301931" y="196973"/>
                  </a:cubicBezTo>
                  <a:cubicBezTo>
                    <a:pt x="300404" y="196973"/>
                    <a:pt x="300404" y="196973"/>
                    <a:pt x="300404" y="198469"/>
                  </a:cubicBezTo>
                  <a:cubicBezTo>
                    <a:pt x="300404" y="198469"/>
                    <a:pt x="298878" y="199964"/>
                    <a:pt x="298878" y="199964"/>
                  </a:cubicBezTo>
                  <a:cubicBezTo>
                    <a:pt x="298878" y="199964"/>
                    <a:pt x="298878" y="199964"/>
                    <a:pt x="297351" y="201460"/>
                  </a:cubicBezTo>
                  <a:cubicBezTo>
                    <a:pt x="297351" y="201460"/>
                    <a:pt x="295825" y="204452"/>
                    <a:pt x="294298" y="204452"/>
                  </a:cubicBezTo>
                  <a:cubicBezTo>
                    <a:pt x="294298" y="205948"/>
                    <a:pt x="294298" y="205948"/>
                    <a:pt x="292772" y="207444"/>
                  </a:cubicBezTo>
                  <a:cubicBezTo>
                    <a:pt x="292772" y="208940"/>
                    <a:pt x="292772" y="208940"/>
                    <a:pt x="292772" y="208940"/>
                  </a:cubicBezTo>
                  <a:cubicBezTo>
                    <a:pt x="292772" y="210436"/>
                    <a:pt x="291246" y="210436"/>
                    <a:pt x="291246" y="210436"/>
                  </a:cubicBezTo>
                  <a:cubicBezTo>
                    <a:pt x="291246" y="211932"/>
                    <a:pt x="292772" y="211932"/>
                    <a:pt x="291246" y="211932"/>
                  </a:cubicBezTo>
                  <a:cubicBezTo>
                    <a:pt x="291246" y="214924"/>
                    <a:pt x="288193" y="216420"/>
                    <a:pt x="288193" y="219411"/>
                  </a:cubicBezTo>
                  <a:cubicBezTo>
                    <a:pt x="288193" y="220907"/>
                    <a:pt x="286666" y="220907"/>
                    <a:pt x="285140" y="222403"/>
                  </a:cubicBezTo>
                  <a:cubicBezTo>
                    <a:pt x="285140" y="223899"/>
                    <a:pt x="283613" y="225395"/>
                    <a:pt x="283613" y="226891"/>
                  </a:cubicBezTo>
                  <a:cubicBezTo>
                    <a:pt x="282087" y="226891"/>
                    <a:pt x="280560" y="229883"/>
                    <a:pt x="280560" y="231379"/>
                  </a:cubicBezTo>
                  <a:cubicBezTo>
                    <a:pt x="279034" y="231379"/>
                    <a:pt x="279034" y="232875"/>
                    <a:pt x="277508" y="232875"/>
                  </a:cubicBezTo>
                  <a:cubicBezTo>
                    <a:pt x="277508" y="234371"/>
                    <a:pt x="277508" y="234371"/>
                    <a:pt x="277508" y="235867"/>
                  </a:cubicBezTo>
                  <a:cubicBezTo>
                    <a:pt x="277508" y="235867"/>
                    <a:pt x="277508" y="235867"/>
                    <a:pt x="275981" y="235867"/>
                  </a:cubicBezTo>
                  <a:cubicBezTo>
                    <a:pt x="275981" y="235867"/>
                    <a:pt x="275981" y="237363"/>
                    <a:pt x="275981" y="237363"/>
                  </a:cubicBezTo>
                  <a:cubicBezTo>
                    <a:pt x="275981" y="237363"/>
                    <a:pt x="274455" y="237363"/>
                    <a:pt x="274455" y="237363"/>
                  </a:cubicBezTo>
                  <a:cubicBezTo>
                    <a:pt x="274455" y="238859"/>
                    <a:pt x="274455" y="238859"/>
                    <a:pt x="272928" y="238859"/>
                  </a:cubicBezTo>
                  <a:cubicBezTo>
                    <a:pt x="272928" y="238859"/>
                    <a:pt x="272928" y="238859"/>
                    <a:pt x="272928" y="240355"/>
                  </a:cubicBezTo>
                  <a:cubicBezTo>
                    <a:pt x="274455" y="240355"/>
                    <a:pt x="274455" y="240355"/>
                    <a:pt x="274455" y="240355"/>
                  </a:cubicBezTo>
                  <a:cubicBezTo>
                    <a:pt x="274455" y="240355"/>
                    <a:pt x="274455" y="241851"/>
                    <a:pt x="274455" y="241851"/>
                  </a:cubicBezTo>
                  <a:cubicBezTo>
                    <a:pt x="274455" y="241851"/>
                    <a:pt x="274455" y="243347"/>
                    <a:pt x="274455" y="243347"/>
                  </a:cubicBezTo>
                  <a:cubicBezTo>
                    <a:pt x="272928" y="243347"/>
                    <a:pt x="272928" y="243347"/>
                    <a:pt x="272928" y="244842"/>
                  </a:cubicBezTo>
                  <a:cubicBezTo>
                    <a:pt x="272928" y="246338"/>
                    <a:pt x="272928" y="244842"/>
                    <a:pt x="271402" y="244842"/>
                  </a:cubicBezTo>
                  <a:cubicBezTo>
                    <a:pt x="271402" y="246338"/>
                    <a:pt x="271402" y="246338"/>
                    <a:pt x="269875" y="247834"/>
                  </a:cubicBezTo>
                  <a:cubicBezTo>
                    <a:pt x="268349" y="247834"/>
                    <a:pt x="269875" y="247834"/>
                    <a:pt x="268349" y="249330"/>
                  </a:cubicBezTo>
                  <a:cubicBezTo>
                    <a:pt x="268349" y="249330"/>
                    <a:pt x="268349" y="250826"/>
                    <a:pt x="268349" y="250826"/>
                  </a:cubicBezTo>
                  <a:cubicBezTo>
                    <a:pt x="268349" y="250826"/>
                    <a:pt x="266822" y="250826"/>
                    <a:pt x="266822" y="250826"/>
                  </a:cubicBezTo>
                  <a:cubicBezTo>
                    <a:pt x="266822" y="250826"/>
                    <a:pt x="266822" y="250826"/>
                    <a:pt x="265296" y="250826"/>
                  </a:cubicBezTo>
                  <a:cubicBezTo>
                    <a:pt x="265296" y="250826"/>
                    <a:pt x="265296" y="250826"/>
                    <a:pt x="263770" y="250826"/>
                  </a:cubicBezTo>
                  <a:cubicBezTo>
                    <a:pt x="263770" y="249330"/>
                    <a:pt x="263770" y="250826"/>
                    <a:pt x="262243" y="250826"/>
                  </a:cubicBezTo>
                  <a:cubicBezTo>
                    <a:pt x="260717" y="249330"/>
                    <a:pt x="260717" y="249330"/>
                    <a:pt x="260717" y="249330"/>
                  </a:cubicBezTo>
                  <a:cubicBezTo>
                    <a:pt x="260717" y="249330"/>
                    <a:pt x="260717" y="247834"/>
                    <a:pt x="260717" y="247834"/>
                  </a:cubicBezTo>
                  <a:cubicBezTo>
                    <a:pt x="260717" y="247834"/>
                    <a:pt x="260717" y="247834"/>
                    <a:pt x="259190" y="246338"/>
                  </a:cubicBezTo>
                  <a:cubicBezTo>
                    <a:pt x="259190" y="246338"/>
                    <a:pt x="259190" y="246338"/>
                    <a:pt x="259190" y="244842"/>
                  </a:cubicBezTo>
                  <a:cubicBezTo>
                    <a:pt x="259190" y="243347"/>
                    <a:pt x="259190" y="241851"/>
                    <a:pt x="257664" y="241851"/>
                  </a:cubicBezTo>
                  <a:cubicBezTo>
                    <a:pt x="257664" y="240355"/>
                    <a:pt x="259190" y="238859"/>
                    <a:pt x="257664" y="238859"/>
                  </a:cubicBezTo>
                  <a:cubicBezTo>
                    <a:pt x="257664" y="237363"/>
                    <a:pt x="257664" y="237363"/>
                    <a:pt x="256137" y="235867"/>
                  </a:cubicBezTo>
                  <a:cubicBezTo>
                    <a:pt x="256137" y="234371"/>
                    <a:pt x="256137" y="234371"/>
                    <a:pt x="256137" y="234371"/>
                  </a:cubicBezTo>
                  <a:cubicBezTo>
                    <a:pt x="256137" y="232875"/>
                    <a:pt x="256137" y="232875"/>
                    <a:pt x="254611" y="232875"/>
                  </a:cubicBezTo>
                  <a:cubicBezTo>
                    <a:pt x="254611" y="232875"/>
                    <a:pt x="254611" y="232875"/>
                    <a:pt x="253085" y="232875"/>
                  </a:cubicBezTo>
                  <a:cubicBezTo>
                    <a:pt x="253085" y="231379"/>
                    <a:pt x="253085" y="231379"/>
                    <a:pt x="251558" y="231379"/>
                  </a:cubicBezTo>
                  <a:cubicBezTo>
                    <a:pt x="251558" y="231379"/>
                    <a:pt x="251558" y="231379"/>
                    <a:pt x="250032" y="231379"/>
                  </a:cubicBezTo>
                  <a:cubicBezTo>
                    <a:pt x="250032" y="231379"/>
                    <a:pt x="248505" y="231379"/>
                    <a:pt x="248505" y="231379"/>
                  </a:cubicBezTo>
                  <a:cubicBezTo>
                    <a:pt x="248505" y="231379"/>
                    <a:pt x="246979" y="232875"/>
                    <a:pt x="246979" y="232875"/>
                  </a:cubicBezTo>
                  <a:cubicBezTo>
                    <a:pt x="245452" y="232875"/>
                    <a:pt x="245452" y="232875"/>
                    <a:pt x="245452" y="232875"/>
                  </a:cubicBezTo>
                  <a:cubicBezTo>
                    <a:pt x="243926" y="232875"/>
                    <a:pt x="242399" y="234371"/>
                    <a:pt x="242399" y="234371"/>
                  </a:cubicBezTo>
                  <a:cubicBezTo>
                    <a:pt x="242399" y="234371"/>
                    <a:pt x="240873" y="234371"/>
                    <a:pt x="240873" y="235867"/>
                  </a:cubicBezTo>
                  <a:cubicBezTo>
                    <a:pt x="239347" y="235867"/>
                    <a:pt x="239347" y="235867"/>
                    <a:pt x="237820" y="235867"/>
                  </a:cubicBezTo>
                  <a:cubicBezTo>
                    <a:pt x="237820" y="237363"/>
                    <a:pt x="236294" y="237363"/>
                    <a:pt x="236294" y="237363"/>
                  </a:cubicBezTo>
                  <a:cubicBezTo>
                    <a:pt x="234767" y="237363"/>
                    <a:pt x="234767" y="237363"/>
                    <a:pt x="234767" y="237363"/>
                  </a:cubicBezTo>
                  <a:cubicBezTo>
                    <a:pt x="233241" y="237363"/>
                    <a:pt x="231714" y="237363"/>
                    <a:pt x="231714" y="237363"/>
                  </a:cubicBezTo>
                  <a:cubicBezTo>
                    <a:pt x="230188" y="237363"/>
                    <a:pt x="230188" y="237363"/>
                    <a:pt x="230188" y="237363"/>
                  </a:cubicBezTo>
                  <a:cubicBezTo>
                    <a:pt x="230188" y="235867"/>
                    <a:pt x="231714" y="235867"/>
                    <a:pt x="231714" y="235867"/>
                  </a:cubicBezTo>
                  <a:cubicBezTo>
                    <a:pt x="231714" y="234371"/>
                    <a:pt x="233241" y="234371"/>
                    <a:pt x="233241" y="234371"/>
                  </a:cubicBezTo>
                  <a:cubicBezTo>
                    <a:pt x="234767" y="232875"/>
                    <a:pt x="236294" y="231379"/>
                    <a:pt x="236294" y="229883"/>
                  </a:cubicBezTo>
                  <a:cubicBezTo>
                    <a:pt x="237820" y="229883"/>
                    <a:pt x="239347" y="226891"/>
                    <a:pt x="237820" y="226891"/>
                  </a:cubicBezTo>
                  <a:cubicBezTo>
                    <a:pt x="237820" y="226891"/>
                    <a:pt x="237820" y="225395"/>
                    <a:pt x="237820" y="225395"/>
                  </a:cubicBezTo>
                  <a:cubicBezTo>
                    <a:pt x="237820" y="223899"/>
                    <a:pt x="237820" y="223899"/>
                    <a:pt x="239347" y="222403"/>
                  </a:cubicBezTo>
                  <a:cubicBezTo>
                    <a:pt x="239347" y="220907"/>
                    <a:pt x="239347" y="219411"/>
                    <a:pt x="239347" y="219411"/>
                  </a:cubicBezTo>
                  <a:cubicBezTo>
                    <a:pt x="239347" y="219411"/>
                    <a:pt x="240873" y="217916"/>
                    <a:pt x="239347" y="217916"/>
                  </a:cubicBezTo>
                  <a:cubicBezTo>
                    <a:pt x="237820" y="216420"/>
                    <a:pt x="237820" y="214924"/>
                    <a:pt x="239347" y="214924"/>
                  </a:cubicBezTo>
                  <a:cubicBezTo>
                    <a:pt x="239347" y="213428"/>
                    <a:pt x="240873" y="211932"/>
                    <a:pt x="240873" y="211932"/>
                  </a:cubicBezTo>
                  <a:cubicBezTo>
                    <a:pt x="242399" y="211932"/>
                    <a:pt x="243926" y="210436"/>
                    <a:pt x="243926" y="210436"/>
                  </a:cubicBezTo>
                  <a:cubicBezTo>
                    <a:pt x="243926" y="210436"/>
                    <a:pt x="245452" y="208940"/>
                    <a:pt x="245452" y="208940"/>
                  </a:cubicBezTo>
                  <a:cubicBezTo>
                    <a:pt x="245452" y="208940"/>
                    <a:pt x="246979" y="207444"/>
                    <a:pt x="246979" y="207444"/>
                  </a:cubicBezTo>
                  <a:cubicBezTo>
                    <a:pt x="246979" y="205948"/>
                    <a:pt x="248505" y="205948"/>
                    <a:pt x="248505" y="205948"/>
                  </a:cubicBezTo>
                  <a:cubicBezTo>
                    <a:pt x="248505" y="204452"/>
                    <a:pt x="250032" y="202956"/>
                    <a:pt x="250032" y="202956"/>
                  </a:cubicBezTo>
                  <a:cubicBezTo>
                    <a:pt x="251558" y="202956"/>
                    <a:pt x="251558" y="201460"/>
                    <a:pt x="253085" y="199964"/>
                  </a:cubicBezTo>
                  <a:cubicBezTo>
                    <a:pt x="253085" y="199964"/>
                    <a:pt x="254611" y="196973"/>
                    <a:pt x="254611" y="196973"/>
                  </a:cubicBezTo>
                  <a:cubicBezTo>
                    <a:pt x="254611" y="196973"/>
                    <a:pt x="256137" y="195477"/>
                    <a:pt x="257664" y="195477"/>
                  </a:cubicBezTo>
                  <a:cubicBezTo>
                    <a:pt x="257664" y="195477"/>
                    <a:pt x="259190" y="192485"/>
                    <a:pt x="260717" y="190989"/>
                  </a:cubicBezTo>
                  <a:cubicBezTo>
                    <a:pt x="260717" y="190989"/>
                    <a:pt x="262243" y="189493"/>
                    <a:pt x="262243" y="189493"/>
                  </a:cubicBezTo>
                  <a:cubicBezTo>
                    <a:pt x="263770" y="187997"/>
                    <a:pt x="265296" y="186501"/>
                    <a:pt x="266822" y="185005"/>
                  </a:cubicBezTo>
                  <a:cubicBezTo>
                    <a:pt x="266822" y="183509"/>
                    <a:pt x="268349" y="183509"/>
                    <a:pt x="268349" y="183509"/>
                  </a:cubicBezTo>
                  <a:cubicBezTo>
                    <a:pt x="268349" y="183509"/>
                    <a:pt x="268349" y="182013"/>
                    <a:pt x="268349" y="182013"/>
                  </a:cubicBezTo>
                  <a:cubicBezTo>
                    <a:pt x="268349" y="182013"/>
                    <a:pt x="269875" y="182013"/>
                    <a:pt x="269875" y="182013"/>
                  </a:cubicBezTo>
                  <a:cubicBezTo>
                    <a:pt x="271402" y="182013"/>
                    <a:pt x="271402" y="182013"/>
                    <a:pt x="271402" y="182013"/>
                  </a:cubicBezTo>
                  <a:cubicBezTo>
                    <a:pt x="271402" y="180517"/>
                    <a:pt x="271402" y="180517"/>
                    <a:pt x="272928" y="180517"/>
                  </a:cubicBezTo>
                  <a:cubicBezTo>
                    <a:pt x="272928" y="180517"/>
                    <a:pt x="272928" y="180517"/>
                    <a:pt x="272928" y="179022"/>
                  </a:cubicBezTo>
                  <a:cubicBezTo>
                    <a:pt x="274455" y="179022"/>
                    <a:pt x="274455" y="177526"/>
                    <a:pt x="274455" y="177526"/>
                  </a:cubicBezTo>
                  <a:cubicBezTo>
                    <a:pt x="274455" y="177526"/>
                    <a:pt x="274455" y="177526"/>
                    <a:pt x="275981" y="177526"/>
                  </a:cubicBezTo>
                  <a:cubicBezTo>
                    <a:pt x="275981" y="177526"/>
                    <a:pt x="275981" y="176030"/>
                    <a:pt x="275981" y="176030"/>
                  </a:cubicBezTo>
                  <a:cubicBezTo>
                    <a:pt x="275981" y="176030"/>
                    <a:pt x="275981" y="176030"/>
                    <a:pt x="277508" y="174534"/>
                  </a:cubicBezTo>
                  <a:cubicBezTo>
                    <a:pt x="277508" y="174534"/>
                    <a:pt x="277508" y="174534"/>
                    <a:pt x="279034" y="173038"/>
                  </a:cubicBezTo>
                  <a:close/>
                  <a:moveTo>
                    <a:pt x="933481" y="161842"/>
                  </a:moveTo>
                  <a:cubicBezTo>
                    <a:pt x="935007" y="163346"/>
                    <a:pt x="935007" y="161842"/>
                    <a:pt x="936532" y="163346"/>
                  </a:cubicBezTo>
                  <a:cubicBezTo>
                    <a:pt x="938057" y="164850"/>
                    <a:pt x="938057" y="164850"/>
                    <a:pt x="938057" y="166354"/>
                  </a:cubicBezTo>
                  <a:cubicBezTo>
                    <a:pt x="939583" y="166354"/>
                    <a:pt x="939583" y="166354"/>
                    <a:pt x="941108" y="167858"/>
                  </a:cubicBezTo>
                  <a:cubicBezTo>
                    <a:pt x="941108" y="169362"/>
                    <a:pt x="941108" y="170866"/>
                    <a:pt x="941108" y="170866"/>
                  </a:cubicBezTo>
                  <a:cubicBezTo>
                    <a:pt x="941108" y="170866"/>
                    <a:pt x="941108" y="173873"/>
                    <a:pt x="939583" y="173873"/>
                  </a:cubicBezTo>
                  <a:cubicBezTo>
                    <a:pt x="939583" y="173873"/>
                    <a:pt x="938057" y="175377"/>
                    <a:pt x="938057" y="175377"/>
                  </a:cubicBezTo>
                  <a:cubicBezTo>
                    <a:pt x="935007" y="175377"/>
                    <a:pt x="935007" y="175377"/>
                    <a:pt x="935007" y="175377"/>
                  </a:cubicBezTo>
                  <a:cubicBezTo>
                    <a:pt x="935007" y="178385"/>
                    <a:pt x="935007" y="178385"/>
                    <a:pt x="935007" y="178385"/>
                  </a:cubicBezTo>
                  <a:cubicBezTo>
                    <a:pt x="935007" y="178385"/>
                    <a:pt x="933481" y="178385"/>
                    <a:pt x="933481" y="178385"/>
                  </a:cubicBezTo>
                  <a:cubicBezTo>
                    <a:pt x="931956" y="176881"/>
                    <a:pt x="931956" y="176881"/>
                    <a:pt x="930431" y="178385"/>
                  </a:cubicBezTo>
                  <a:cubicBezTo>
                    <a:pt x="928906" y="178385"/>
                    <a:pt x="927380" y="178385"/>
                    <a:pt x="927380" y="178385"/>
                  </a:cubicBezTo>
                  <a:cubicBezTo>
                    <a:pt x="924330" y="178385"/>
                    <a:pt x="924330" y="178385"/>
                    <a:pt x="924330" y="178385"/>
                  </a:cubicBezTo>
                  <a:cubicBezTo>
                    <a:pt x="924330" y="178385"/>
                    <a:pt x="921279" y="178385"/>
                    <a:pt x="919754" y="178385"/>
                  </a:cubicBezTo>
                  <a:cubicBezTo>
                    <a:pt x="919754" y="178385"/>
                    <a:pt x="918229" y="176881"/>
                    <a:pt x="916704" y="176881"/>
                  </a:cubicBezTo>
                  <a:cubicBezTo>
                    <a:pt x="915178" y="176881"/>
                    <a:pt x="915178" y="176881"/>
                    <a:pt x="913653" y="176881"/>
                  </a:cubicBezTo>
                  <a:cubicBezTo>
                    <a:pt x="913653" y="175377"/>
                    <a:pt x="913653" y="175377"/>
                    <a:pt x="913653" y="173873"/>
                  </a:cubicBezTo>
                  <a:cubicBezTo>
                    <a:pt x="915178" y="172369"/>
                    <a:pt x="915178" y="172369"/>
                    <a:pt x="915178" y="170866"/>
                  </a:cubicBezTo>
                  <a:cubicBezTo>
                    <a:pt x="916704" y="169362"/>
                    <a:pt x="916704" y="169362"/>
                    <a:pt x="916704" y="169362"/>
                  </a:cubicBezTo>
                  <a:cubicBezTo>
                    <a:pt x="916704" y="169362"/>
                    <a:pt x="918229" y="167858"/>
                    <a:pt x="918229" y="167858"/>
                  </a:cubicBezTo>
                  <a:cubicBezTo>
                    <a:pt x="919754" y="166354"/>
                    <a:pt x="921279" y="166354"/>
                    <a:pt x="921279" y="166354"/>
                  </a:cubicBezTo>
                  <a:cubicBezTo>
                    <a:pt x="921279" y="166354"/>
                    <a:pt x="922805" y="166354"/>
                    <a:pt x="924330" y="164850"/>
                  </a:cubicBezTo>
                  <a:cubicBezTo>
                    <a:pt x="925855" y="164850"/>
                    <a:pt x="925855" y="164850"/>
                    <a:pt x="927380" y="164850"/>
                  </a:cubicBezTo>
                  <a:cubicBezTo>
                    <a:pt x="928906" y="163346"/>
                    <a:pt x="928906" y="163346"/>
                    <a:pt x="930431" y="163346"/>
                  </a:cubicBezTo>
                  <a:cubicBezTo>
                    <a:pt x="930431" y="161842"/>
                    <a:pt x="933481" y="161842"/>
                    <a:pt x="933481" y="161842"/>
                  </a:cubicBezTo>
                  <a:close/>
                  <a:moveTo>
                    <a:pt x="970088" y="160338"/>
                  </a:moveTo>
                  <a:cubicBezTo>
                    <a:pt x="970088" y="160338"/>
                    <a:pt x="970088" y="160338"/>
                    <a:pt x="971613" y="160338"/>
                  </a:cubicBezTo>
                  <a:cubicBezTo>
                    <a:pt x="971613" y="160338"/>
                    <a:pt x="971613" y="160338"/>
                    <a:pt x="971613" y="161842"/>
                  </a:cubicBezTo>
                  <a:cubicBezTo>
                    <a:pt x="973138" y="163346"/>
                    <a:pt x="971613" y="164850"/>
                    <a:pt x="971613" y="166354"/>
                  </a:cubicBezTo>
                  <a:cubicBezTo>
                    <a:pt x="971613" y="166354"/>
                    <a:pt x="971613" y="167858"/>
                    <a:pt x="971613" y="167858"/>
                  </a:cubicBezTo>
                  <a:cubicBezTo>
                    <a:pt x="971613" y="169362"/>
                    <a:pt x="971613" y="170866"/>
                    <a:pt x="970088" y="170866"/>
                  </a:cubicBezTo>
                  <a:cubicBezTo>
                    <a:pt x="970088" y="170866"/>
                    <a:pt x="968562" y="172369"/>
                    <a:pt x="967037" y="172369"/>
                  </a:cubicBezTo>
                  <a:cubicBezTo>
                    <a:pt x="967037" y="172369"/>
                    <a:pt x="965512" y="173873"/>
                    <a:pt x="963987" y="173873"/>
                  </a:cubicBezTo>
                  <a:cubicBezTo>
                    <a:pt x="962461" y="173873"/>
                    <a:pt x="962461" y="173873"/>
                    <a:pt x="962461" y="173873"/>
                  </a:cubicBezTo>
                  <a:cubicBezTo>
                    <a:pt x="960936" y="175377"/>
                    <a:pt x="959411" y="175377"/>
                    <a:pt x="957886" y="176881"/>
                  </a:cubicBezTo>
                  <a:cubicBezTo>
                    <a:pt x="957886" y="176881"/>
                    <a:pt x="956360" y="178385"/>
                    <a:pt x="956360" y="178385"/>
                  </a:cubicBezTo>
                  <a:cubicBezTo>
                    <a:pt x="956360" y="178385"/>
                    <a:pt x="953310" y="179889"/>
                    <a:pt x="953310" y="181393"/>
                  </a:cubicBezTo>
                  <a:cubicBezTo>
                    <a:pt x="951785" y="181393"/>
                    <a:pt x="950259" y="181393"/>
                    <a:pt x="950259" y="182897"/>
                  </a:cubicBezTo>
                  <a:cubicBezTo>
                    <a:pt x="948734" y="182897"/>
                    <a:pt x="948734" y="182897"/>
                    <a:pt x="947209" y="184401"/>
                  </a:cubicBezTo>
                  <a:cubicBezTo>
                    <a:pt x="945684" y="185905"/>
                    <a:pt x="944158" y="188913"/>
                    <a:pt x="944158" y="188913"/>
                  </a:cubicBezTo>
                  <a:cubicBezTo>
                    <a:pt x="942633" y="188913"/>
                    <a:pt x="942633" y="190417"/>
                    <a:pt x="942633" y="190417"/>
                  </a:cubicBezTo>
                  <a:cubicBezTo>
                    <a:pt x="944158" y="191921"/>
                    <a:pt x="945684" y="191921"/>
                    <a:pt x="945684" y="191921"/>
                  </a:cubicBezTo>
                  <a:cubicBezTo>
                    <a:pt x="945684" y="193425"/>
                    <a:pt x="947209" y="193425"/>
                    <a:pt x="947209" y="193425"/>
                  </a:cubicBezTo>
                  <a:cubicBezTo>
                    <a:pt x="947209" y="193425"/>
                    <a:pt x="948734" y="193425"/>
                    <a:pt x="948734" y="193425"/>
                  </a:cubicBezTo>
                  <a:cubicBezTo>
                    <a:pt x="948734" y="193425"/>
                    <a:pt x="950259" y="193425"/>
                    <a:pt x="950259" y="193425"/>
                  </a:cubicBezTo>
                  <a:cubicBezTo>
                    <a:pt x="951785" y="193425"/>
                    <a:pt x="951785" y="193425"/>
                    <a:pt x="951785" y="191921"/>
                  </a:cubicBezTo>
                  <a:cubicBezTo>
                    <a:pt x="953310" y="191921"/>
                    <a:pt x="954835" y="191921"/>
                    <a:pt x="954835" y="190417"/>
                  </a:cubicBezTo>
                  <a:cubicBezTo>
                    <a:pt x="954835" y="190417"/>
                    <a:pt x="954835" y="190417"/>
                    <a:pt x="956360" y="188913"/>
                  </a:cubicBezTo>
                  <a:cubicBezTo>
                    <a:pt x="957886" y="188913"/>
                    <a:pt x="957886" y="188913"/>
                    <a:pt x="959411" y="188913"/>
                  </a:cubicBezTo>
                  <a:cubicBezTo>
                    <a:pt x="959411" y="187409"/>
                    <a:pt x="960936" y="187409"/>
                    <a:pt x="960936" y="187409"/>
                  </a:cubicBezTo>
                  <a:cubicBezTo>
                    <a:pt x="962461" y="187409"/>
                    <a:pt x="963987" y="185905"/>
                    <a:pt x="963987" y="187409"/>
                  </a:cubicBezTo>
                  <a:cubicBezTo>
                    <a:pt x="965512" y="188913"/>
                    <a:pt x="965512" y="188913"/>
                    <a:pt x="965512" y="190417"/>
                  </a:cubicBezTo>
                  <a:cubicBezTo>
                    <a:pt x="965512" y="191921"/>
                    <a:pt x="965512" y="190417"/>
                    <a:pt x="965512" y="191921"/>
                  </a:cubicBezTo>
                  <a:cubicBezTo>
                    <a:pt x="967037" y="191921"/>
                    <a:pt x="967037" y="191921"/>
                    <a:pt x="967037" y="193425"/>
                  </a:cubicBezTo>
                  <a:cubicBezTo>
                    <a:pt x="967037" y="193425"/>
                    <a:pt x="968562" y="193425"/>
                    <a:pt x="968562" y="194929"/>
                  </a:cubicBezTo>
                  <a:cubicBezTo>
                    <a:pt x="970088" y="194929"/>
                    <a:pt x="970088" y="196433"/>
                    <a:pt x="970088" y="197937"/>
                  </a:cubicBezTo>
                  <a:cubicBezTo>
                    <a:pt x="970088" y="197937"/>
                    <a:pt x="971613" y="200944"/>
                    <a:pt x="971613" y="200944"/>
                  </a:cubicBezTo>
                  <a:cubicBezTo>
                    <a:pt x="970088" y="202448"/>
                    <a:pt x="970088" y="203952"/>
                    <a:pt x="970088" y="203952"/>
                  </a:cubicBezTo>
                  <a:cubicBezTo>
                    <a:pt x="970088" y="205456"/>
                    <a:pt x="968562" y="206960"/>
                    <a:pt x="968562" y="206960"/>
                  </a:cubicBezTo>
                  <a:cubicBezTo>
                    <a:pt x="968562" y="206960"/>
                    <a:pt x="968562" y="211472"/>
                    <a:pt x="968562" y="212976"/>
                  </a:cubicBezTo>
                  <a:cubicBezTo>
                    <a:pt x="968562" y="212976"/>
                    <a:pt x="968562" y="215984"/>
                    <a:pt x="968562" y="215984"/>
                  </a:cubicBezTo>
                  <a:cubicBezTo>
                    <a:pt x="968562" y="217488"/>
                    <a:pt x="967037" y="217488"/>
                    <a:pt x="967037" y="218992"/>
                  </a:cubicBezTo>
                  <a:cubicBezTo>
                    <a:pt x="967037" y="218992"/>
                    <a:pt x="967037" y="222000"/>
                    <a:pt x="967037" y="222000"/>
                  </a:cubicBezTo>
                  <a:cubicBezTo>
                    <a:pt x="967037" y="223504"/>
                    <a:pt x="967037" y="226512"/>
                    <a:pt x="967037" y="226512"/>
                  </a:cubicBezTo>
                  <a:cubicBezTo>
                    <a:pt x="967037" y="226512"/>
                    <a:pt x="965512" y="232528"/>
                    <a:pt x="965512" y="232528"/>
                  </a:cubicBezTo>
                  <a:cubicBezTo>
                    <a:pt x="965512" y="232528"/>
                    <a:pt x="965512" y="234032"/>
                    <a:pt x="965512" y="234032"/>
                  </a:cubicBezTo>
                  <a:cubicBezTo>
                    <a:pt x="963987" y="234032"/>
                    <a:pt x="963987" y="235535"/>
                    <a:pt x="963987" y="235535"/>
                  </a:cubicBezTo>
                  <a:cubicBezTo>
                    <a:pt x="962461" y="235535"/>
                    <a:pt x="962461" y="235535"/>
                    <a:pt x="962461" y="235535"/>
                  </a:cubicBezTo>
                  <a:cubicBezTo>
                    <a:pt x="960936" y="235535"/>
                    <a:pt x="960936" y="235535"/>
                    <a:pt x="959411" y="235535"/>
                  </a:cubicBezTo>
                  <a:cubicBezTo>
                    <a:pt x="959411" y="235535"/>
                    <a:pt x="957886" y="235535"/>
                    <a:pt x="957886" y="234032"/>
                  </a:cubicBezTo>
                  <a:cubicBezTo>
                    <a:pt x="956360" y="234032"/>
                    <a:pt x="956360" y="234032"/>
                    <a:pt x="956360" y="232528"/>
                  </a:cubicBezTo>
                  <a:cubicBezTo>
                    <a:pt x="956360" y="232528"/>
                    <a:pt x="954835" y="231024"/>
                    <a:pt x="954835" y="231024"/>
                  </a:cubicBezTo>
                  <a:cubicBezTo>
                    <a:pt x="953310" y="229520"/>
                    <a:pt x="953310" y="229520"/>
                    <a:pt x="951785" y="228016"/>
                  </a:cubicBezTo>
                  <a:cubicBezTo>
                    <a:pt x="950259" y="228016"/>
                    <a:pt x="950259" y="228016"/>
                    <a:pt x="948734" y="228016"/>
                  </a:cubicBezTo>
                  <a:cubicBezTo>
                    <a:pt x="948734" y="228016"/>
                    <a:pt x="948734" y="228016"/>
                    <a:pt x="947209" y="228016"/>
                  </a:cubicBezTo>
                  <a:cubicBezTo>
                    <a:pt x="947209" y="228016"/>
                    <a:pt x="945684" y="231024"/>
                    <a:pt x="945684" y="232528"/>
                  </a:cubicBezTo>
                  <a:cubicBezTo>
                    <a:pt x="945684" y="232528"/>
                    <a:pt x="945684" y="232528"/>
                    <a:pt x="945684" y="234032"/>
                  </a:cubicBezTo>
                  <a:cubicBezTo>
                    <a:pt x="944158" y="234032"/>
                    <a:pt x="944158" y="237039"/>
                    <a:pt x="944158" y="237039"/>
                  </a:cubicBezTo>
                  <a:cubicBezTo>
                    <a:pt x="942633" y="237039"/>
                    <a:pt x="942633" y="237039"/>
                    <a:pt x="942633" y="238543"/>
                  </a:cubicBezTo>
                  <a:cubicBezTo>
                    <a:pt x="942633" y="238543"/>
                    <a:pt x="942633" y="238543"/>
                    <a:pt x="941108" y="238543"/>
                  </a:cubicBezTo>
                  <a:cubicBezTo>
                    <a:pt x="939583" y="240047"/>
                    <a:pt x="939583" y="240047"/>
                    <a:pt x="939583" y="240047"/>
                  </a:cubicBezTo>
                  <a:cubicBezTo>
                    <a:pt x="939583" y="240047"/>
                    <a:pt x="939583" y="240047"/>
                    <a:pt x="938057" y="241551"/>
                  </a:cubicBezTo>
                  <a:cubicBezTo>
                    <a:pt x="938057" y="241551"/>
                    <a:pt x="938057" y="243055"/>
                    <a:pt x="938057" y="243055"/>
                  </a:cubicBezTo>
                  <a:cubicBezTo>
                    <a:pt x="936532" y="243055"/>
                    <a:pt x="936532" y="244559"/>
                    <a:pt x="935007" y="244559"/>
                  </a:cubicBezTo>
                  <a:cubicBezTo>
                    <a:pt x="935007" y="244559"/>
                    <a:pt x="933481" y="246063"/>
                    <a:pt x="933481" y="246063"/>
                  </a:cubicBezTo>
                  <a:cubicBezTo>
                    <a:pt x="931956" y="246063"/>
                    <a:pt x="931956" y="246063"/>
                    <a:pt x="931956" y="246063"/>
                  </a:cubicBezTo>
                  <a:cubicBezTo>
                    <a:pt x="931956" y="246063"/>
                    <a:pt x="931956" y="241551"/>
                    <a:pt x="931956" y="241551"/>
                  </a:cubicBezTo>
                  <a:cubicBezTo>
                    <a:pt x="931956" y="240047"/>
                    <a:pt x="931956" y="238543"/>
                    <a:pt x="933481" y="237039"/>
                  </a:cubicBezTo>
                  <a:cubicBezTo>
                    <a:pt x="933481" y="237039"/>
                    <a:pt x="935007" y="234032"/>
                    <a:pt x="935007" y="232528"/>
                  </a:cubicBezTo>
                  <a:cubicBezTo>
                    <a:pt x="935007" y="232528"/>
                    <a:pt x="936532" y="228016"/>
                    <a:pt x="936532" y="228016"/>
                  </a:cubicBezTo>
                  <a:cubicBezTo>
                    <a:pt x="936532" y="226512"/>
                    <a:pt x="938057" y="223504"/>
                    <a:pt x="936532" y="223504"/>
                  </a:cubicBezTo>
                  <a:cubicBezTo>
                    <a:pt x="936532" y="222000"/>
                    <a:pt x="938057" y="220496"/>
                    <a:pt x="936532" y="220496"/>
                  </a:cubicBezTo>
                  <a:cubicBezTo>
                    <a:pt x="936532" y="218992"/>
                    <a:pt x="938057" y="218992"/>
                    <a:pt x="936532" y="215984"/>
                  </a:cubicBezTo>
                  <a:cubicBezTo>
                    <a:pt x="933481" y="214480"/>
                    <a:pt x="933481" y="212976"/>
                    <a:pt x="933481" y="212976"/>
                  </a:cubicBezTo>
                  <a:cubicBezTo>
                    <a:pt x="933481" y="211472"/>
                    <a:pt x="933481" y="211472"/>
                    <a:pt x="933481" y="211472"/>
                  </a:cubicBezTo>
                  <a:cubicBezTo>
                    <a:pt x="933481" y="211472"/>
                    <a:pt x="935007" y="211472"/>
                    <a:pt x="935007" y="211472"/>
                  </a:cubicBezTo>
                  <a:cubicBezTo>
                    <a:pt x="936532" y="211472"/>
                    <a:pt x="936532" y="211472"/>
                    <a:pt x="936532" y="212976"/>
                  </a:cubicBezTo>
                  <a:cubicBezTo>
                    <a:pt x="936532" y="212976"/>
                    <a:pt x="938057" y="212976"/>
                    <a:pt x="938057" y="212976"/>
                  </a:cubicBezTo>
                  <a:cubicBezTo>
                    <a:pt x="938057" y="214480"/>
                    <a:pt x="938057" y="214480"/>
                    <a:pt x="939583" y="212976"/>
                  </a:cubicBezTo>
                  <a:cubicBezTo>
                    <a:pt x="939583" y="212976"/>
                    <a:pt x="939583" y="211472"/>
                    <a:pt x="939583" y="211472"/>
                  </a:cubicBezTo>
                  <a:cubicBezTo>
                    <a:pt x="939583" y="211472"/>
                    <a:pt x="941108" y="206960"/>
                    <a:pt x="941108" y="205456"/>
                  </a:cubicBezTo>
                  <a:cubicBezTo>
                    <a:pt x="941108" y="205456"/>
                    <a:pt x="941108" y="203952"/>
                    <a:pt x="941108" y="203952"/>
                  </a:cubicBezTo>
                  <a:cubicBezTo>
                    <a:pt x="941108" y="203952"/>
                    <a:pt x="941108" y="199441"/>
                    <a:pt x="939583" y="197937"/>
                  </a:cubicBezTo>
                  <a:cubicBezTo>
                    <a:pt x="938057" y="196433"/>
                    <a:pt x="936532" y="194929"/>
                    <a:pt x="936532" y="194929"/>
                  </a:cubicBezTo>
                  <a:cubicBezTo>
                    <a:pt x="936532" y="194929"/>
                    <a:pt x="935007" y="194929"/>
                    <a:pt x="935007" y="196433"/>
                  </a:cubicBezTo>
                  <a:cubicBezTo>
                    <a:pt x="935007" y="196433"/>
                    <a:pt x="935007" y="196433"/>
                    <a:pt x="935007" y="197937"/>
                  </a:cubicBezTo>
                  <a:cubicBezTo>
                    <a:pt x="933481" y="197937"/>
                    <a:pt x="933481" y="197937"/>
                    <a:pt x="931956" y="199441"/>
                  </a:cubicBezTo>
                  <a:cubicBezTo>
                    <a:pt x="931956" y="199441"/>
                    <a:pt x="930431" y="200944"/>
                    <a:pt x="930431" y="202448"/>
                  </a:cubicBezTo>
                  <a:cubicBezTo>
                    <a:pt x="928906" y="202448"/>
                    <a:pt x="927380" y="205456"/>
                    <a:pt x="927380" y="206960"/>
                  </a:cubicBezTo>
                  <a:cubicBezTo>
                    <a:pt x="927380" y="206960"/>
                    <a:pt x="925855" y="209968"/>
                    <a:pt x="925855" y="209968"/>
                  </a:cubicBezTo>
                  <a:cubicBezTo>
                    <a:pt x="924330" y="211472"/>
                    <a:pt x="922805" y="214480"/>
                    <a:pt x="922805" y="214480"/>
                  </a:cubicBezTo>
                  <a:cubicBezTo>
                    <a:pt x="922805" y="215984"/>
                    <a:pt x="922805" y="217488"/>
                    <a:pt x="922805" y="218992"/>
                  </a:cubicBezTo>
                  <a:cubicBezTo>
                    <a:pt x="922805" y="218992"/>
                    <a:pt x="922805" y="220496"/>
                    <a:pt x="922805" y="222000"/>
                  </a:cubicBezTo>
                  <a:cubicBezTo>
                    <a:pt x="922805" y="222000"/>
                    <a:pt x="921279" y="225008"/>
                    <a:pt x="921279" y="225008"/>
                  </a:cubicBezTo>
                  <a:cubicBezTo>
                    <a:pt x="921279" y="225008"/>
                    <a:pt x="919754" y="225008"/>
                    <a:pt x="918229" y="225008"/>
                  </a:cubicBezTo>
                  <a:cubicBezTo>
                    <a:pt x="918229" y="225008"/>
                    <a:pt x="916704" y="225008"/>
                    <a:pt x="916704" y="225008"/>
                  </a:cubicBezTo>
                  <a:cubicBezTo>
                    <a:pt x="916704" y="225008"/>
                    <a:pt x="915178" y="226512"/>
                    <a:pt x="913653" y="226512"/>
                  </a:cubicBezTo>
                  <a:cubicBezTo>
                    <a:pt x="913653" y="226512"/>
                    <a:pt x="912128" y="226512"/>
                    <a:pt x="912128" y="226512"/>
                  </a:cubicBezTo>
                  <a:cubicBezTo>
                    <a:pt x="910603" y="226512"/>
                    <a:pt x="910603" y="226512"/>
                    <a:pt x="909077" y="228016"/>
                  </a:cubicBezTo>
                  <a:cubicBezTo>
                    <a:pt x="907552" y="228016"/>
                    <a:pt x="907552" y="228016"/>
                    <a:pt x="907552" y="228016"/>
                  </a:cubicBezTo>
                  <a:cubicBezTo>
                    <a:pt x="907552" y="228016"/>
                    <a:pt x="906027" y="226512"/>
                    <a:pt x="906027" y="226512"/>
                  </a:cubicBezTo>
                  <a:cubicBezTo>
                    <a:pt x="904502" y="225008"/>
                    <a:pt x="904502" y="225008"/>
                    <a:pt x="902976" y="226512"/>
                  </a:cubicBezTo>
                  <a:cubicBezTo>
                    <a:pt x="902976" y="226512"/>
                    <a:pt x="899926" y="225008"/>
                    <a:pt x="898401" y="225008"/>
                  </a:cubicBezTo>
                  <a:cubicBezTo>
                    <a:pt x="898401" y="223504"/>
                    <a:pt x="896875" y="223504"/>
                    <a:pt x="896875" y="223504"/>
                  </a:cubicBezTo>
                  <a:cubicBezTo>
                    <a:pt x="895350" y="223504"/>
                    <a:pt x="895350" y="223504"/>
                    <a:pt x="895350" y="223504"/>
                  </a:cubicBezTo>
                  <a:cubicBezTo>
                    <a:pt x="895350" y="222000"/>
                    <a:pt x="895350" y="223504"/>
                    <a:pt x="895350" y="222000"/>
                  </a:cubicBezTo>
                  <a:cubicBezTo>
                    <a:pt x="895350" y="220496"/>
                    <a:pt x="895350" y="220496"/>
                    <a:pt x="896875" y="220496"/>
                  </a:cubicBezTo>
                  <a:cubicBezTo>
                    <a:pt x="896875" y="218992"/>
                    <a:pt x="896875" y="218992"/>
                    <a:pt x="898401" y="218992"/>
                  </a:cubicBezTo>
                  <a:cubicBezTo>
                    <a:pt x="898401" y="217488"/>
                    <a:pt x="898401" y="217488"/>
                    <a:pt x="899926" y="217488"/>
                  </a:cubicBezTo>
                  <a:cubicBezTo>
                    <a:pt x="901451" y="215984"/>
                    <a:pt x="901451" y="215984"/>
                    <a:pt x="902976" y="215984"/>
                  </a:cubicBezTo>
                  <a:cubicBezTo>
                    <a:pt x="904502" y="215984"/>
                    <a:pt x="902976" y="215984"/>
                    <a:pt x="904502" y="215984"/>
                  </a:cubicBezTo>
                  <a:cubicBezTo>
                    <a:pt x="907552" y="214480"/>
                    <a:pt x="906027" y="215984"/>
                    <a:pt x="907552" y="214480"/>
                  </a:cubicBezTo>
                  <a:cubicBezTo>
                    <a:pt x="909077" y="214480"/>
                    <a:pt x="910603" y="214480"/>
                    <a:pt x="912128" y="212976"/>
                  </a:cubicBezTo>
                  <a:cubicBezTo>
                    <a:pt x="913653" y="212976"/>
                    <a:pt x="915178" y="212976"/>
                    <a:pt x="915178" y="211472"/>
                  </a:cubicBezTo>
                  <a:cubicBezTo>
                    <a:pt x="916704" y="209968"/>
                    <a:pt x="918229" y="208464"/>
                    <a:pt x="918229" y="206960"/>
                  </a:cubicBezTo>
                  <a:cubicBezTo>
                    <a:pt x="919754" y="205456"/>
                    <a:pt x="919754" y="205456"/>
                    <a:pt x="921279" y="203952"/>
                  </a:cubicBezTo>
                  <a:cubicBezTo>
                    <a:pt x="922805" y="202448"/>
                    <a:pt x="924330" y="199441"/>
                    <a:pt x="924330" y="199441"/>
                  </a:cubicBezTo>
                  <a:cubicBezTo>
                    <a:pt x="924330" y="199441"/>
                    <a:pt x="925855" y="197937"/>
                    <a:pt x="927380" y="196433"/>
                  </a:cubicBezTo>
                  <a:cubicBezTo>
                    <a:pt x="927380" y="196433"/>
                    <a:pt x="927380" y="196433"/>
                    <a:pt x="927380" y="194929"/>
                  </a:cubicBezTo>
                  <a:cubicBezTo>
                    <a:pt x="928906" y="193425"/>
                    <a:pt x="928906" y="193425"/>
                    <a:pt x="930431" y="191921"/>
                  </a:cubicBezTo>
                  <a:cubicBezTo>
                    <a:pt x="930431" y="191921"/>
                    <a:pt x="930431" y="191921"/>
                    <a:pt x="931956" y="190417"/>
                  </a:cubicBezTo>
                  <a:cubicBezTo>
                    <a:pt x="931956" y="190417"/>
                    <a:pt x="936532" y="185905"/>
                    <a:pt x="936532" y="185905"/>
                  </a:cubicBezTo>
                  <a:cubicBezTo>
                    <a:pt x="938057" y="185905"/>
                    <a:pt x="938057" y="184401"/>
                    <a:pt x="939583" y="184401"/>
                  </a:cubicBezTo>
                  <a:cubicBezTo>
                    <a:pt x="939583" y="182897"/>
                    <a:pt x="942633" y="179889"/>
                    <a:pt x="942633" y="179889"/>
                  </a:cubicBezTo>
                  <a:cubicBezTo>
                    <a:pt x="942633" y="179889"/>
                    <a:pt x="944158" y="178385"/>
                    <a:pt x="944158" y="178385"/>
                  </a:cubicBezTo>
                  <a:cubicBezTo>
                    <a:pt x="945684" y="176881"/>
                    <a:pt x="945684" y="176881"/>
                    <a:pt x="945684" y="176881"/>
                  </a:cubicBezTo>
                  <a:cubicBezTo>
                    <a:pt x="945684" y="175377"/>
                    <a:pt x="945684" y="175377"/>
                    <a:pt x="947209" y="175377"/>
                  </a:cubicBezTo>
                  <a:cubicBezTo>
                    <a:pt x="947209" y="175377"/>
                    <a:pt x="948734" y="173873"/>
                    <a:pt x="948734" y="173873"/>
                  </a:cubicBezTo>
                  <a:cubicBezTo>
                    <a:pt x="950259" y="173873"/>
                    <a:pt x="951785" y="172369"/>
                    <a:pt x="951785" y="172369"/>
                  </a:cubicBezTo>
                  <a:cubicBezTo>
                    <a:pt x="951785" y="172369"/>
                    <a:pt x="951785" y="172369"/>
                    <a:pt x="953310" y="172369"/>
                  </a:cubicBezTo>
                  <a:cubicBezTo>
                    <a:pt x="953310" y="172369"/>
                    <a:pt x="956360" y="170866"/>
                    <a:pt x="956360" y="170866"/>
                  </a:cubicBezTo>
                  <a:cubicBezTo>
                    <a:pt x="957886" y="169362"/>
                    <a:pt x="957886" y="169362"/>
                    <a:pt x="959411" y="169362"/>
                  </a:cubicBezTo>
                  <a:cubicBezTo>
                    <a:pt x="959411" y="167858"/>
                    <a:pt x="960936" y="166354"/>
                    <a:pt x="960936" y="164850"/>
                  </a:cubicBezTo>
                  <a:cubicBezTo>
                    <a:pt x="962461" y="164850"/>
                    <a:pt x="963987" y="163346"/>
                    <a:pt x="965512" y="163346"/>
                  </a:cubicBezTo>
                  <a:cubicBezTo>
                    <a:pt x="965512" y="163346"/>
                    <a:pt x="967037" y="161842"/>
                    <a:pt x="967037" y="161842"/>
                  </a:cubicBezTo>
                  <a:cubicBezTo>
                    <a:pt x="968562" y="161842"/>
                    <a:pt x="968562" y="160338"/>
                    <a:pt x="970088" y="160338"/>
                  </a:cubicBezTo>
                  <a:close/>
                  <a:moveTo>
                    <a:pt x="164465" y="144463"/>
                  </a:moveTo>
                  <a:cubicBezTo>
                    <a:pt x="164465" y="144463"/>
                    <a:pt x="164465" y="144463"/>
                    <a:pt x="165735" y="144463"/>
                  </a:cubicBezTo>
                  <a:cubicBezTo>
                    <a:pt x="165735" y="144463"/>
                    <a:pt x="165735" y="144463"/>
                    <a:pt x="167005" y="144463"/>
                  </a:cubicBezTo>
                  <a:cubicBezTo>
                    <a:pt x="167005" y="144463"/>
                    <a:pt x="168275" y="144463"/>
                    <a:pt x="168275" y="144463"/>
                  </a:cubicBezTo>
                  <a:cubicBezTo>
                    <a:pt x="168275" y="146050"/>
                    <a:pt x="168275" y="146050"/>
                    <a:pt x="167005" y="146050"/>
                  </a:cubicBezTo>
                  <a:cubicBezTo>
                    <a:pt x="167005" y="146050"/>
                    <a:pt x="167005" y="146050"/>
                    <a:pt x="165735" y="146050"/>
                  </a:cubicBezTo>
                  <a:cubicBezTo>
                    <a:pt x="165735" y="146050"/>
                    <a:pt x="164465" y="146050"/>
                    <a:pt x="164465" y="146050"/>
                  </a:cubicBezTo>
                  <a:cubicBezTo>
                    <a:pt x="164465" y="144463"/>
                    <a:pt x="164465" y="144463"/>
                    <a:pt x="164465" y="144463"/>
                  </a:cubicBezTo>
                  <a:close/>
                  <a:moveTo>
                    <a:pt x="163195" y="144463"/>
                  </a:moveTo>
                  <a:cubicBezTo>
                    <a:pt x="164465" y="146050"/>
                    <a:pt x="164465" y="146050"/>
                    <a:pt x="164465" y="146050"/>
                  </a:cubicBezTo>
                  <a:cubicBezTo>
                    <a:pt x="163195" y="146050"/>
                    <a:pt x="163195" y="146050"/>
                    <a:pt x="163195" y="147638"/>
                  </a:cubicBezTo>
                  <a:cubicBezTo>
                    <a:pt x="163195" y="147638"/>
                    <a:pt x="163195" y="147638"/>
                    <a:pt x="163195" y="146050"/>
                  </a:cubicBezTo>
                  <a:cubicBezTo>
                    <a:pt x="163195" y="146050"/>
                    <a:pt x="163195" y="146050"/>
                    <a:pt x="163195" y="144463"/>
                  </a:cubicBezTo>
                  <a:close/>
                  <a:moveTo>
                    <a:pt x="177951" y="141288"/>
                  </a:moveTo>
                  <a:cubicBezTo>
                    <a:pt x="177951" y="141288"/>
                    <a:pt x="179463" y="141288"/>
                    <a:pt x="179463" y="141288"/>
                  </a:cubicBezTo>
                  <a:cubicBezTo>
                    <a:pt x="179463" y="141288"/>
                    <a:pt x="180975" y="142779"/>
                    <a:pt x="180975" y="142779"/>
                  </a:cubicBezTo>
                  <a:cubicBezTo>
                    <a:pt x="180975" y="142779"/>
                    <a:pt x="180975" y="142779"/>
                    <a:pt x="182487" y="142779"/>
                  </a:cubicBezTo>
                  <a:cubicBezTo>
                    <a:pt x="182487" y="144270"/>
                    <a:pt x="183999" y="144270"/>
                    <a:pt x="183999" y="144270"/>
                  </a:cubicBezTo>
                  <a:cubicBezTo>
                    <a:pt x="183999" y="144270"/>
                    <a:pt x="183999" y="144270"/>
                    <a:pt x="183999" y="145762"/>
                  </a:cubicBezTo>
                  <a:cubicBezTo>
                    <a:pt x="183999" y="145762"/>
                    <a:pt x="185511" y="145762"/>
                    <a:pt x="185511" y="145762"/>
                  </a:cubicBezTo>
                  <a:cubicBezTo>
                    <a:pt x="185511" y="145762"/>
                    <a:pt x="187022" y="145762"/>
                    <a:pt x="187022" y="145762"/>
                  </a:cubicBezTo>
                  <a:cubicBezTo>
                    <a:pt x="187022" y="145762"/>
                    <a:pt x="188534" y="145762"/>
                    <a:pt x="188534" y="145762"/>
                  </a:cubicBezTo>
                  <a:cubicBezTo>
                    <a:pt x="188534" y="145762"/>
                    <a:pt x="190046" y="147253"/>
                    <a:pt x="190046" y="147253"/>
                  </a:cubicBezTo>
                  <a:cubicBezTo>
                    <a:pt x="191558" y="147253"/>
                    <a:pt x="193070" y="147253"/>
                    <a:pt x="193070" y="147253"/>
                  </a:cubicBezTo>
                  <a:cubicBezTo>
                    <a:pt x="193070" y="147253"/>
                    <a:pt x="193070" y="147253"/>
                    <a:pt x="194582" y="148744"/>
                  </a:cubicBezTo>
                  <a:cubicBezTo>
                    <a:pt x="196094" y="148744"/>
                    <a:pt x="196094" y="148744"/>
                    <a:pt x="196094" y="148744"/>
                  </a:cubicBezTo>
                  <a:cubicBezTo>
                    <a:pt x="197606" y="148744"/>
                    <a:pt x="197606" y="148744"/>
                    <a:pt x="199118" y="148744"/>
                  </a:cubicBezTo>
                  <a:cubicBezTo>
                    <a:pt x="199118" y="148744"/>
                    <a:pt x="199118" y="148744"/>
                    <a:pt x="200630" y="150236"/>
                  </a:cubicBezTo>
                  <a:cubicBezTo>
                    <a:pt x="202142" y="150236"/>
                    <a:pt x="202142" y="150236"/>
                    <a:pt x="203653" y="150236"/>
                  </a:cubicBezTo>
                  <a:cubicBezTo>
                    <a:pt x="205165" y="151727"/>
                    <a:pt x="205165" y="151727"/>
                    <a:pt x="205165" y="151727"/>
                  </a:cubicBezTo>
                  <a:cubicBezTo>
                    <a:pt x="206677" y="151727"/>
                    <a:pt x="206677" y="151727"/>
                    <a:pt x="208189" y="151727"/>
                  </a:cubicBezTo>
                  <a:cubicBezTo>
                    <a:pt x="208189" y="153218"/>
                    <a:pt x="209701" y="153218"/>
                    <a:pt x="209701" y="153218"/>
                  </a:cubicBezTo>
                  <a:cubicBezTo>
                    <a:pt x="211213" y="153218"/>
                    <a:pt x="211213" y="153218"/>
                    <a:pt x="211213" y="153218"/>
                  </a:cubicBezTo>
                  <a:cubicBezTo>
                    <a:pt x="212725" y="154710"/>
                    <a:pt x="212725" y="154710"/>
                    <a:pt x="212725" y="156201"/>
                  </a:cubicBezTo>
                  <a:cubicBezTo>
                    <a:pt x="212725" y="156201"/>
                    <a:pt x="212725" y="157692"/>
                    <a:pt x="212725" y="157692"/>
                  </a:cubicBezTo>
                  <a:cubicBezTo>
                    <a:pt x="212725" y="157692"/>
                    <a:pt x="212725" y="157692"/>
                    <a:pt x="211213" y="157692"/>
                  </a:cubicBezTo>
                  <a:cubicBezTo>
                    <a:pt x="211213" y="157692"/>
                    <a:pt x="211213" y="157692"/>
                    <a:pt x="209701" y="157692"/>
                  </a:cubicBezTo>
                  <a:cubicBezTo>
                    <a:pt x="209701" y="157692"/>
                    <a:pt x="209701" y="157692"/>
                    <a:pt x="208189" y="159184"/>
                  </a:cubicBezTo>
                  <a:cubicBezTo>
                    <a:pt x="206677" y="159184"/>
                    <a:pt x="206677" y="159184"/>
                    <a:pt x="206677" y="159184"/>
                  </a:cubicBezTo>
                  <a:cubicBezTo>
                    <a:pt x="206677" y="159184"/>
                    <a:pt x="205165" y="159184"/>
                    <a:pt x="205165" y="159184"/>
                  </a:cubicBezTo>
                  <a:cubicBezTo>
                    <a:pt x="203653" y="160675"/>
                    <a:pt x="203653" y="160675"/>
                    <a:pt x="202142" y="160675"/>
                  </a:cubicBezTo>
                  <a:cubicBezTo>
                    <a:pt x="202142" y="160675"/>
                    <a:pt x="200630" y="160675"/>
                    <a:pt x="200630" y="160675"/>
                  </a:cubicBezTo>
                  <a:cubicBezTo>
                    <a:pt x="199118" y="159184"/>
                    <a:pt x="199118" y="159184"/>
                    <a:pt x="199118" y="159184"/>
                  </a:cubicBezTo>
                  <a:cubicBezTo>
                    <a:pt x="199118" y="159184"/>
                    <a:pt x="199118" y="159184"/>
                    <a:pt x="197606" y="159184"/>
                  </a:cubicBezTo>
                  <a:cubicBezTo>
                    <a:pt x="197606" y="159184"/>
                    <a:pt x="197606" y="159184"/>
                    <a:pt x="196094" y="159184"/>
                  </a:cubicBezTo>
                  <a:cubicBezTo>
                    <a:pt x="196094" y="159184"/>
                    <a:pt x="196094" y="160675"/>
                    <a:pt x="196094" y="160675"/>
                  </a:cubicBezTo>
                  <a:cubicBezTo>
                    <a:pt x="196094" y="160675"/>
                    <a:pt x="194582" y="162166"/>
                    <a:pt x="194582" y="162166"/>
                  </a:cubicBezTo>
                  <a:cubicBezTo>
                    <a:pt x="194582" y="162166"/>
                    <a:pt x="191558" y="165149"/>
                    <a:pt x="191558" y="165149"/>
                  </a:cubicBezTo>
                  <a:cubicBezTo>
                    <a:pt x="191558" y="166640"/>
                    <a:pt x="190046" y="166640"/>
                    <a:pt x="190046" y="166640"/>
                  </a:cubicBezTo>
                  <a:cubicBezTo>
                    <a:pt x="188534" y="166640"/>
                    <a:pt x="188534" y="166640"/>
                    <a:pt x="188534" y="166640"/>
                  </a:cubicBezTo>
                  <a:cubicBezTo>
                    <a:pt x="188534" y="166640"/>
                    <a:pt x="188534" y="166640"/>
                    <a:pt x="187022" y="166640"/>
                  </a:cubicBezTo>
                  <a:cubicBezTo>
                    <a:pt x="185511" y="166640"/>
                    <a:pt x="185511" y="166640"/>
                    <a:pt x="185511" y="168131"/>
                  </a:cubicBezTo>
                  <a:cubicBezTo>
                    <a:pt x="185511" y="168131"/>
                    <a:pt x="185511" y="168131"/>
                    <a:pt x="185511" y="169623"/>
                  </a:cubicBezTo>
                  <a:cubicBezTo>
                    <a:pt x="185511" y="171114"/>
                    <a:pt x="185511" y="171114"/>
                    <a:pt x="187022" y="171114"/>
                  </a:cubicBezTo>
                  <a:cubicBezTo>
                    <a:pt x="187022" y="172605"/>
                    <a:pt x="187022" y="172605"/>
                    <a:pt x="187022" y="172605"/>
                  </a:cubicBezTo>
                  <a:cubicBezTo>
                    <a:pt x="188534" y="174097"/>
                    <a:pt x="188534" y="174097"/>
                    <a:pt x="188534" y="175588"/>
                  </a:cubicBezTo>
                  <a:cubicBezTo>
                    <a:pt x="188534" y="175588"/>
                    <a:pt x="190046" y="177079"/>
                    <a:pt x="190046" y="177079"/>
                  </a:cubicBezTo>
                  <a:cubicBezTo>
                    <a:pt x="190046" y="178570"/>
                    <a:pt x="190046" y="178570"/>
                    <a:pt x="190046" y="180062"/>
                  </a:cubicBezTo>
                  <a:cubicBezTo>
                    <a:pt x="191558" y="181553"/>
                    <a:pt x="191558" y="181553"/>
                    <a:pt x="193070" y="181553"/>
                  </a:cubicBezTo>
                  <a:cubicBezTo>
                    <a:pt x="193070" y="183044"/>
                    <a:pt x="193070" y="183044"/>
                    <a:pt x="193070" y="183044"/>
                  </a:cubicBezTo>
                  <a:cubicBezTo>
                    <a:pt x="193070" y="183044"/>
                    <a:pt x="193070" y="183044"/>
                    <a:pt x="194582" y="184536"/>
                  </a:cubicBezTo>
                  <a:cubicBezTo>
                    <a:pt x="194582" y="184536"/>
                    <a:pt x="194582" y="184536"/>
                    <a:pt x="196094" y="186027"/>
                  </a:cubicBezTo>
                  <a:cubicBezTo>
                    <a:pt x="196094" y="186027"/>
                    <a:pt x="196094" y="187518"/>
                    <a:pt x="194582" y="187518"/>
                  </a:cubicBezTo>
                  <a:cubicBezTo>
                    <a:pt x="193070" y="187518"/>
                    <a:pt x="193070" y="189010"/>
                    <a:pt x="193070" y="189010"/>
                  </a:cubicBezTo>
                  <a:cubicBezTo>
                    <a:pt x="191558" y="189010"/>
                    <a:pt x="190046" y="189010"/>
                    <a:pt x="188534" y="189010"/>
                  </a:cubicBezTo>
                  <a:cubicBezTo>
                    <a:pt x="187022" y="189010"/>
                    <a:pt x="187022" y="189010"/>
                    <a:pt x="187022" y="189010"/>
                  </a:cubicBezTo>
                  <a:cubicBezTo>
                    <a:pt x="185511" y="190501"/>
                    <a:pt x="185511" y="190501"/>
                    <a:pt x="183999" y="190501"/>
                  </a:cubicBezTo>
                  <a:cubicBezTo>
                    <a:pt x="182487" y="190501"/>
                    <a:pt x="182487" y="190501"/>
                    <a:pt x="182487" y="190501"/>
                  </a:cubicBezTo>
                  <a:cubicBezTo>
                    <a:pt x="180975" y="189010"/>
                    <a:pt x="180975" y="189010"/>
                    <a:pt x="179463" y="187518"/>
                  </a:cubicBezTo>
                  <a:cubicBezTo>
                    <a:pt x="179463" y="187518"/>
                    <a:pt x="177951" y="186027"/>
                    <a:pt x="177951" y="186027"/>
                  </a:cubicBezTo>
                  <a:cubicBezTo>
                    <a:pt x="176439" y="184536"/>
                    <a:pt x="176439" y="184536"/>
                    <a:pt x="176439" y="184536"/>
                  </a:cubicBezTo>
                  <a:cubicBezTo>
                    <a:pt x="174927" y="183044"/>
                    <a:pt x="174927" y="183044"/>
                    <a:pt x="173415" y="181553"/>
                  </a:cubicBezTo>
                  <a:cubicBezTo>
                    <a:pt x="171903" y="180062"/>
                    <a:pt x="171903" y="180062"/>
                    <a:pt x="171903" y="180062"/>
                  </a:cubicBezTo>
                  <a:cubicBezTo>
                    <a:pt x="171903" y="178570"/>
                    <a:pt x="168880" y="177079"/>
                    <a:pt x="168880" y="175588"/>
                  </a:cubicBezTo>
                  <a:cubicBezTo>
                    <a:pt x="167368" y="175588"/>
                    <a:pt x="165856" y="174097"/>
                    <a:pt x="165856" y="174097"/>
                  </a:cubicBezTo>
                  <a:cubicBezTo>
                    <a:pt x="164344" y="172605"/>
                    <a:pt x="162832" y="172605"/>
                    <a:pt x="162832" y="172605"/>
                  </a:cubicBezTo>
                  <a:cubicBezTo>
                    <a:pt x="161320" y="169623"/>
                    <a:pt x="159808" y="169623"/>
                    <a:pt x="158296" y="169623"/>
                  </a:cubicBezTo>
                  <a:cubicBezTo>
                    <a:pt x="156784" y="168131"/>
                    <a:pt x="153761" y="168131"/>
                    <a:pt x="153761" y="168131"/>
                  </a:cubicBezTo>
                  <a:cubicBezTo>
                    <a:pt x="153761" y="168131"/>
                    <a:pt x="152249" y="168131"/>
                    <a:pt x="150737" y="166640"/>
                  </a:cubicBezTo>
                  <a:cubicBezTo>
                    <a:pt x="149225" y="166640"/>
                    <a:pt x="149225" y="166640"/>
                    <a:pt x="149225" y="165149"/>
                  </a:cubicBezTo>
                  <a:cubicBezTo>
                    <a:pt x="149225" y="163657"/>
                    <a:pt x="149225" y="163657"/>
                    <a:pt x="149225" y="163657"/>
                  </a:cubicBezTo>
                  <a:cubicBezTo>
                    <a:pt x="149225" y="163657"/>
                    <a:pt x="149225" y="162166"/>
                    <a:pt x="149225" y="162166"/>
                  </a:cubicBezTo>
                  <a:cubicBezTo>
                    <a:pt x="150737" y="160675"/>
                    <a:pt x="150737" y="160675"/>
                    <a:pt x="150737" y="160675"/>
                  </a:cubicBezTo>
                  <a:cubicBezTo>
                    <a:pt x="150737" y="159184"/>
                    <a:pt x="150737" y="156201"/>
                    <a:pt x="150737" y="156201"/>
                  </a:cubicBezTo>
                  <a:cubicBezTo>
                    <a:pt x="150737" y="156201"/>
                    <a:pt x="150737" y="154710"/>
                    <a:pt x="150737" y="154710"/>
                  </a:cubicBezTo>
                  <a:cubicBezTo>
                    <a:pt x="150737" y="153218"/>
                    <a:pt x="152249" y="153218"/>
                    <a:pt x="152249" y="153218"/>
                  </a:cubicBezTo>
                  <a:cubicBezTo>
                    <a:pt x="152249" y="153218"/>
                    <a:pt x="153761" y="153218"/>
                    <a:pt x="153761" y="153218"/>
                  </a:cubicBezTo>
                  <a:cubicBezTo>
                    <a:pt x="155272" y="153218"/>
                    <a:pt x="155272" y="153218"/>
                    <a:pt x="155272" y="153218"/>
                  </a:cubicBezTo>
                  <a:cubicBezTo>
                    <a:pt x="155272" y="153218"/>
                    <a:pt x="156784" y="154710"/>
                    <a:pt x="156784" y="154710"/>
                  </a:cubicBezTo>
                  <a:cubicBezTo>
                    <a:pt x="156784" y="154710"/>
                    <a:pt x="156784" y="154710"/>
                    <a:pt x="158296" y="154710"/>
                  </a:cubicBezTo>
                  <a:cubicBezTo>
                    <a:pt x="158296" y="154710"/>
                    <a:pt x="159808" y="156201"/>
                    <a:pt x="159808" y="156201"/>
                  </a:cubicBezTo>
                  <a:cubicBezTo>
                    <a:pt x="159808" y="156201"/>
                    <a:pt x="161320" y="157692"/>
                    <a:pt x="162832" y="157692"/>
                  </a:cubicBezTo>
                  <a:cubicBezTo>
                    <a:pt x="162832" y="157692"/>
                    <a:pt x="164344" y="157692"/>
                    <a:pt x="164344" y="159184"/>
                  </a:cubicBezTo>
                  <a:cubicBezTo>
                    <a:pt x="164344" y="159184"/>
                    <a:pt x="165856" y="159184"/>
                    <a:pt x="165856" y="160675"/>
                  </a:cubicBezTo>
                  <a:cubicBezTo>
                    <a:pt x="165856" y="160675"/>
                    <a:pt x="167368" y="160675"/>
                    <a:pt x="167368" y="160675"/>
                  </a:cubicBezTo>
                  <a:cubicBezTo>
                    <a:pt x="167368" y="160675"/>
                    <a:pt x="167368" y="160675"/>
                    <a:pt x="168880" y="162166"/>
                  </a:cubicBezTo>
                  <a:cubicBezTo>
                    <a:pt x="168880" y="162166"/>
                    <a:pt x="168880" y="162166"/>
                    <a:pt x="170392" y="162166"/>
                  </a:cubicBezTo>
                  <a:cubicBezTo>
                    <a:pt x="170392" y="163657"/>
                    <a:pt x="170392" y="162166"/>
                    <a:pt x="171903" y="163657"/>
                  </a:cubicBezTo>
                  <a:cubicBezTo>
                    <a:pt x="171903" y="163657"/>
                    <a:pt x="171903" y="163657"/>
                    <a:pt x="171903" y="162166"/>
                  </a:cubicBezTo>
                  <a:cubicBezTo>
                    <a:pt x="171903" y="162166"/>
                    <a:pt x="171903" y="160675"/>
                    <a:pt x="171903" y="160675"/>
                  </a:cubicBezTo>
                  <a:cubicBezTo>
                    <a:pt x="171903" y="160675"/>
                    <a:pt x="171903" y="160675"/>
                    <a:pt x="171903" y="159184"/>
                  </a:cubicBezTo>
                  <a:cubicBezTo>
                    <a:pt x="170392" y="159184"/>
                    <a:pt x="173415" y="157692"/>
                    <a:pt x="173415" y="157692"/>
                  </a:cubicBezTo>
                  <a:cubicBezTo>
                    <a:pt x="173415" y="157692"/>
                    <a:pt x="174927" y="157692"/>
                    <a:pt x="174927" y="157692"/>
                  </a:cubicBezTo>
                  <a:cubicBezTo>
                    <a:pt x="174927" y="157692"/>
                    <a:pt x="176439" y="157692"/>
                    <a:pt x="176439" y="157692"/>
                  </a:cubicBezTo>
                  <a:cubicBezTo>
                    <a:pt x="176439" y="156201"/>
                    <a:pt x="177951" y="156201"/>
                    <a:pt x="177951" y="156201"/>
                  </a:cubicBezTo>
                  <a:cubicBezTo>
                    <a:pt x="177951" y="156201"/>
                    <a:pt x="177951" y="156201"/>
                    <a:pt x="179463" y="154710"/>
                  </a:cubicBezTo>
                  <a:cubicBezTo>
                    <a:pt x="179463" y="153218"/>
                    <a:pt x="179463" y="153218"/>
                    <a:pt x="179463" y="153218"/>
                  </a:cubicBezTo>
                  <a:cubicBezTo>
                    <a:pt x="179463" y="151727"/>
                    <a:pt x="179463" y="151727"/>
                    <a:pt x="177951" y="151727"/>
                  </a:cubicBezTo>
                  <a:cubicBezTo>
                    <a:pt x="177951" y="150236"/>
                    <a:pt x="177951" y="150236"/>
                    <a:pt x="177951" y="148744"/>
                  </a:cubicBezTo>
                  <a:cubicBezTo>
                    <a:pt x="176439" y="148744"/>
                    <a:pt x="176439" y="148744"/>
                    <a:pt x="176439" y="147253"/>
                  </a:cubicBezTo>
                  <a:cubicBezTo>
                    <a:pt x="176439" y="145762"/>
                    <a:pt x="176439" y="145762"/>
                    <a:pt x="176439" y="145762"/>
                  </a:cubicBezTo>
                  <a:cubicBezTo>
                    <a:pt x="174927" y="144270"/>
                    <a:pt x="176439" y="144270"/>
                    <a:pt x="176439" y="144270"/>
                  </a:cubicBezTo>
                  <a:cubicBezTo>
                    <a:pt x="176439" y="142779"/>
                    <a:pt x="176439" y="142779"/>
                    <a:pt x="176439" y="142779"/>
                  </a:cubicBezTo>
                  <a:cubicBezTo>
                    <a:pt x="177951" y="142779"/>
                    <a:pt x="177951" y="142779"/>
                    <a:pt x="177951" y="141288"/>
                  </a:cubicBezTo>
                  <a:close/>
                  <a:moveTo>
                    <a:pt x="1061617" y="138767"/>
                  </a:moveTo>
                  <a:cubicBezTo>
                    <a:pt x="1061617" y="138767"/>
                    <a:pt x="1060095" y="138767"/>
                    <a:pt x="1060095" y="140284"/>
                  </a:cubicBezTo>
                  <a:cubicBezTo>
                    <a:pt x="1058572" y="140284"/>
                    <a:pt x="1058572" y="140284"/>
                    <a:pt x="1058572" y="141802"/>
                  </a:cubicBezTo>
                  <a:cubicBezTo>
                    <a:pt x="1058572" y="143319"/>
                    <a:pt x="1058572" y="143319"/>
                    <a:pt x="1057049" y="144837"/>
                  </a:cubicBezTo>
                  <a:cubicBezTo>
                    <a:pt x="1057049" y="146354"/>
                    <a:pt x="1055526" y="147872"/>
                    <a:pt x="1055526" y="149389"/>
                  </a:cubicBezTo>
                  <a:cubicBezTo>
                    <a:pt x="1054004" y="150907"/>
                    <a:pt x="1054004" y="149389"/>
                    <a:pt x="1055526" y="150907"/>
                  </a:cubicBezTo>
                  <a:cubicBezTo>
                    <a:pt x="1055526" y="150907"/>
                    <a:pt x="1055526" y="150907"/>
                    <a:pt x="1057049" y="150907"/>
                  </a:cubicBezTo>
                  <a:cubicBezTo>
                    <a:pt x="1058572" y="150907"/>
                    <a:pt x="1060095" y="149389"/>
                    <a:pt x="1061617" y="149389"/>
                  </a:cubicBezTo>
                  <a:cubicBezTo>
                    <a:pt x="1061617" y="149389"/>
                    <a:pt x="1061617" y="147872"/>
                    <a:pt x="1063140" y="147872"/>
                  </a:cubicBezTo>
                  <a:cubicBezTo>
                    <a:pt x="1063140" y="146354"/>
                    <a:pt x="1063140" y="146354"/>
                    <a:pt x="1063140" y="144837"/>
                  </a:cubicBezTo>
                  <a:cubicBezTo>
                    <a:pt x="1063140" y="143319"/>
                    <a:pt x="1063140" y="143319"/>
                    <a:pt x="1063140" y="141802"/>
                  </a:cubicBezTo>
                  <a:cubicBezTo>
                    <a:pt x="1063140" y="140284"/>
                    <a:pt x="1063140" y="141802"/>
                    <a:pt x="1061617" y="140284"/>
                  </a:cubicBezTo>
                  <a:cubicBezTo>
                    <a:pt x="1061617" y="138767"/>
                    <a:pt x="1061617" y="138767"/>
                    <a:pt x="1061617" y="138767"/>
                  </a:cubicBezTo>
                  <a:close/>
                  <a:moveTo>
                    <a:pt x="1038777" y="123592"/>
                  </a:moveTo>
                  <a:cubicBezTo>
                    <a:pt x="1038777" y="125110"/>
                    <a:pt x="1038777" y="125110"/>
                    <a:pt x="1038777" y="125110"/>
                  </a:cubicBezTo>
                  <a:cubicBezTo>
                    <a:pt x="1038777" y="125110"/>
                    <a:pt x="1038777" y="126627"/>
                    <a:pt x="1038777" y="126627"/>
                  </a:cubicBezTo>
                  <a:cubicBezTo>
                    <a:pt x="1038777" y="128145"/>
                    <a:pt x="1038777" y="128145"/>
                    <a:pt x="1038777" y="129662"/>
                  </a:cubicBezTo>
                  <a:cubicBezTo>
                    <a:pt x="1040299" y="129662"/>
                    <a:pt x="1038777" y="129662"/>
                    <a:pt x="1040299" y="131179"/>
                  </a:cubicBezTo>
                  <a:cubicBezTo>
                    <a:pt x="1040299" y="132697"/>
                    <a:pt x="1040299" y="132697"/>
                    <a:pt x="1040299" y="132697"/>
                  </a:cubicBezTo>
                  <a:cubicBezTo>
                    <a:pt x="1040299" y="132697"/>
                    <a:pt x="1041822" y="132697"/>
                    <a:pt x="1043345" y="132697"/>
                  </a:cubicBezTo>
                  <a:cubicBezTo>
                    <a:pt x="1043345" y="132697"/>
                    <a:pt x="1044867" y="131179"/>
                    <a:pt x="1044867" y="131179"/>
                  </a:cubicBezTo>
                  <a:cubicBezTo>
                    <a:pt x="1044867" y="129662"/>
                    <a:pt x="1044867" y="129662"/>
                    <a:pt x="1046390" y="128145"/>
                  </a:cubicBezTo>
                  <a:cubicBezTo>
                    <a:pt x="1046390" y="128145"/>
                    <a:pt x="1046390" y="126627"/>
                    <a:pt x="1046390" y="126627"/>
                  </a:cubicBezTo>
                  <a:cubicBezTo>
                    <a:pt x="1047913" y="125110"/>
                    <a:pt x="1046390" y="125110"/>
                    <a:pt x="1044867" y="123592"/>
                  </a:cubicBezTo>
                  <a:cubicBezTo>
                    <a:pt x="1044867" y="123592"/>
                    <a:pt x="1044867" y="123592"/>
                    <a:pt x="1043345" y="123592"/>
                  </a:cubicBezTo>
                  <a:cubicBezTo>
                    <a:pt x="1041822" y="123592"/>
                    <a:pt x="1041822" y="123592"/>
                    <a:pt x="1041822" y="123592"/>
                  </a:cubicBezTo>
                  <a:cubicBezTo>
                    <a:pt x="1040299" y="123592"/>
                    <a:pt x="1040299" y="123592"/>
                    <a:pt x="1038777" y="123592"/>
                  </a:cubicBezTo>
                  <a:close/>
                  <a:moveTo>
                    <a:pt x="158883" y="122238"/>
                  </a:moveTo>
                  <a:cubicBezTo>
                    <a:pt x="158883" y="122238"/>
                    <a:pt x="158883" y="122238"/>
                    <a:pt x="160404" y="122238"/>
                  </a:cubicBezTo>
                  <a:cubicBezTo>
                    <a:pt x="160404" y="122238"/>
                    <a:pt x="160404" y="123746"/>
                    <a:pt x="160404" y="123746"/>
                  </a:cubicBezTo>
                  <a:cubicBezTo>
                    <a:pt x="160404" y="125254"/>
                    <a:pt x="160404" y="125254"/>
                    <a:pt x="160404" y="125254"/>
                  </a:cubicBezTo>
                  <a:cubicBezTo>
                    <a:pt x="160404" y="125254"/>
                    <a:pt x="160404" y="125254"/>
                    <a:pt x="160404" y="126762"/>
                  </a:cubicBezTo>
                  <a:cubicBezTo>
                    <a:pt x="158883" y="126762"/>
                    <a:pt x="160404" y="126762"/>
                    <a:pt x="158883" y="128270"/>
                  </a:cubicBezTo>
                  <a:cubicBezTo>
                    <a:pt x="158883" y="128270"/>
                    <a:pt x="158883" y="128270"/>
                    <a:pt x="158883" y="129779"/>
                  </a:cubicBezTo>
                  <a:cubicBezTo>
                    <a:pt x="158883" y="131287"/>
                    <a:pt x="158883" y="131287"/>
                    <a:pt x="158883" y="132795"/>
                  </a:cubicBezTo>
                  <a:cubicBezTo>
                    <a:pt x="157362" y="132795"/>
                    <a:pt x="157362" y="132795"/>
                    <a:pt x="157362" y="132795"/>
                  </a:cubicBezTo>
                  <a:cubicBezTo>
                    <a:pt x="157362" y="132795"/>
                    <a:pt x="157362" y="134303"/>
                    <a:pt x="157362" y="134303"/>
                  </a:cubicBezTo>
                  <a:cubicBezTo>
                    <a:pt x="155840" y="135811"/>
                    <a:pt x="155840" y="135811"/>
                    <a:pt x="152798" y="135811"/>
                  </a:cubicBezTo>
                  <a:cubicBezTo>
                    <a:pt x="152798" y="135811"/>
                    <a:pt x="151276" y="137319"/>
                    <a:pt x="151276" y="137319"/>
                  </a:cubicBezTo>
                  <a:cubicBezTo>
                    <a:pt x="151276" y="137319"/>
                    <a:pt x="148233" y="137319"/>
                    <a:pt x="148233" y="137319"/>
                  </a:cubicBezTo>
                  <a:cubicBezTo>
                    <a:pt x="148233" y="137319"/>
                    <a:pt x="146712" y="137319"/>
                    <a:pt x="145191" y="138828"/>
                  </a:cubicBezTo>
                  <a:cubicBezTo>
                    <a:pt x="143669" y="140336"/>
                    <a:pt x="142148" y="140336"/>
                    <a:pt x="142148" y="141844"/>
                  </a:cubicBezTo>
                  <a:cubicBezTo>
                    <a:pt x="142148" y="143352"/>
                    <a:pt x="142148" y="144860"/>
                    <a:pt x="143669" y="144860"/>
                  </a:cubicBezTo>
                  <a:cubicBezTo>
                    <a:pt x="143669" y="144860"/>
                    <a:pt x="143669" y="144860"/>
                    <a:pt x="145191" y="144860"/>
                  </a:cubicBezTo>
                  <a:cubicBezTo>
                    <a:pt x="146712" y="144860"/>
                    <a:pt x="146712" y="144860"/>
                    <a:pt x="148233" y="144860"/>
                  </a:cubicBezTo>
                  <a:cubicBezTo>
                    <a:pt x="148233" y="144860"/>
                    <a:pt x="149755" y="146368"/>
                    <a:pt x="149755" y="146368"/>
                  </a:cubicBezTo>
                  <a:cubicBezTo>
                    <a:pt x="149755" y="146368"/>
                    <a:pt x="151276" y="146368"/>
                    <a:pt x="151276" y="146368"/>
                  </a:cubicBezTo>
                  <a:cubicBezTo>
                    <a:pt x="152798" y="146368"/>
                    <a:pt x="154319" y="144860"/>
                    <a:pt x="154319" y="144860"/>
                  </a:cubicBezTo>
                  <a:cubicBezTo>
                    <a:pt x="154319" y="146368"/>
                    <a:pt x="155840" y="146368"/>
                    <a:pt x="155840" y="146368"/>
                  </a:cubicBezTo>
                  <a:cubicBezTo>
                    <a:pt x="155840" y="146368"/>
                    <a:pt x="157362" y="146368"/>
                    <a:pt x="158883" y="146368"/>
                  </a:cubicBezTo>
                  <a:cubicBezTo>
                    <a:pt x="158883" y="146368"/>
                    <a:pt x="158883" y="146368"/>
                    <a:pt x="160404" y="146368"/>
                  </a:cubicBezTo>
                  <a:cubicBezTo>
                    <a:pt x="161926" y="146368"/>
                    <a:pt x="161926" y="146368"/>
                    <a:pt x="161926" y="146368"/>
                  </a:cubicBezTo>
                  <a:cubicBezTo>
                    <a:pt x="161926" y="146368"/>
                    <a:pt x="160404" y="147876"/>
                    <a:pt x="160404" y="147876"/>
                  </a:cubicBezTo>
                  <a:cubicBezTo>
                    <a:pt x="160404" y="147876"/>
                    <a:pt x="158883" y="147876"/>
                    <a:pt x="158883" y="147876"/>
                  </a:cubicBezTo>
                  <a:cubicBezTo>
                    <a:pt x="157362" y="149385"/>
                    <a:pt x="157362" y="149385"/>
                    <a:pt x="155840" y="149385"/>
                  </a:cubicBezTo>
                  <a:cubicBezTo>
                    <a:pt x="155840" y="149385"/>
                    <a:pt x="154319" y="149385"/>
                    <a:pt x="154319" y="149385"/>
                  </a:cubicBezTo>
                  <a:cubicBezTo>
                    <a:pt x="152798" y="149385"/>
                    <a:pt x="152798" y="149385"/>
                    <a:pt x="152798" y="149385"/>
                  </a:cubicBezTo>
                  <a:cubicBezTo>
                    <a:pt x="152798" y="149385"/>
                    <a:pt x="152798" y="149385"/>
                    <a:pt x="151276" y="149385"/>
                  </a:cubicBezTo>
                  <a:cubicBezTo>
                    <a:pt x="149755" y="149385"/>
                    <a:pt x="149755" y="149385"/>
                    <a:pt x="149755" y="149385"/>
                  </a:cubicBezTo>
                  <a:cubicBezTo>
                    <a:pt x="148233" y="149385"/>
                    <a:pt x="148233" y="149385"/>
                    <a:pt x="148233" y="149385"/>
                  </a:cubicBezTo>
                  <a:cubicBezTo>
                    <a:pt x="148233" y="149385"/>
                    <a:pt x="146712" y="149385"/>
                    <a:pt x="145191" y="149385"/>
                  </a:cubicBezTo>
                  <a:cubicBezTo>
                    <a:pt x="142148" y="150893"/>
                    <a:pt x="139105" y="152401"/>
                    <a:pt x="137584" y="150893"/>
                  </a:cubicBezTo>
                  <a:cubicBezTo>
                    <a:pt x="136062" y="150893"/>
                    <a:pt x="134541" y="152401"/>
                    <a:pt x="134541" y="152401"/>
                  </a:cubicBezTo>
                  <a:cubicBezTo>
                    <a:pt x="133020" y="152401"/>
                    <a:pt x="129977" y="152401"/>
                    <a:pt x="128456" y="152401"/>
                  </a:cubicBezTo>
                  <a:cubicBezTo>
                    <a:pt x="128456" y="152401"/>
                    <a:pt x="126934" y="152401"/>
                    <a:pt x="126934" y="152401"/>
                  </a:cubicBezTo>
                  <a:cubicBezTo>
                    <a:pt x="126934" y="152401"/>
                    <a:pt x="125413" y="152401"/>
                    <a:pt x="125413" y="152401"/>
                  </a:cubicBezTo>
                  <a:cubicBezTo>
                    <a:pt x="125413" y="150893"/>
                    <a:pt x="125413" y="150893"/>
                    <a:pt x="125413" y="150893"/>
                  </a:cubicBezTo>
                  <a:cubicBezTo>
                    <a:pt x="125413" y="150893"/>
                    <a:pt x="125413" y="149385"/>
                    <a:pt x="125413" y="149385"/>
                  </a:cubicBezTo>
                  <a:cubicBezTo>
                    <a:pt x="125413" y="147876"/>
                    <a:pt x="125413" y="146368"/>
                    <a:pt x="126934" y="146368"/>
                  </a:cubicBezTo>
                  <a:cubicBezTo>
                    <a:pt x="126934" y="144860"/>
                    <a:pt x="126934" y="144860"/>
                    <a:pt x="126934" y="143352"/>
                  </a:cubicBezTo>
                  <a:cubicBezTo>
                    <a:pt x="126934" y="143352"/>
                    <a:pt x="128456" y="140336"/>
                    <a:pt x="128456" y="140336"/>
                  </a:cubicBezTo>
                  <a:cubicBezTo>
                    <a:pt x="128456" y="138828"/>
                    <a:pt x="128456" y="138828"/>
                    <a:pt x="129977" y="137319"/>
                  </a:cubicBezTo>
                  <a:cubicBezTo>
                    <a:pt x="131498" y="137319"/>
                    <a:pt x="131498" y="137319"/>
                    <a:pt x="133020" y="137319"/>
                  </a:cubicBezTo>
                  <a:cubicBezTo>
                    <a:pt x="133020" y="135811"/>
                    <a:pt x="134541" y="135811"/>
                    <a:pt x="134541" y="135811"/>
                  </a:cubicBezTo>
                  <a:cubicBezTo>
                    <a:pt x="136062" y="135811"/>
                    <a:pt x="136062" y="135811"/>
                    <a:pt x="136062" y="135811"/>
                  </a:cubicBezTo>
                  <a:cubicBezTo>
                    <a:pt x="137584" y="135811"/>
                    <a:pt x="140627" y="134303"/>
                    <a:pt x="140627" y="134303"/>
                  </a:cubicBezTo>
                  <a:cubicBezTo>
                    <a:pt x="140627" y="132795"/>
                    <a:pt x="142148" y="132795"/>
                    <a:pt x="143669" y="132795"/>
                  </a:cubicBezTo>
                  <a:cubicBezTo>
                    <a:pt x="143669" y="132795"/>
                    <a:pt x="143669" y="132795"/>
                    <a:pt x="145191" y="132795"/>
                  </a:cubicBezTo>
                  <a:cubicBezTo>
                    <a:pt x="146712" y="131287"/>
                    <a:pt x="146712" y="131287"/>
                    <a:pt x="148233" y="131287"/>
                  </a:cubicBezTo>
                  <a:cubicBezTo>
                    <a:pt x="148233" y="131287"/>
                    <a:pt x="149755" y="129779"/>
                    <a:pt x="149755" y="129779"/>
                  </a:cubicBezTo>
                  <a:cubicBezTo>
                    <a:pt x="149755" y="129779"/>
                    <a:pt x="151276" y="129779"/>
                    <a:pt x="151276" y="129779"/>
                  </a:cubicBezTo>
                  <a:cubicBezTo>
                    <a:pt x="151276" y="128270"/>
                    <a:pt x="151276" y="128270"/>
                    <a:pt x="151276" y="128270"/>
                  </a:cubicBezTo>
                  <a:cubicBezTo>
                    <a:pt x="152798" y="128270"/>
                    <a:pt x="152798" y="126762"/>
                    <a:pt x="152798" y="126762"/>
                  </a:cubicBezTo>
                  <a:cubicBezTo>
                    <a:pt x="152798" y="126762"/>
                    <a:pt x="154319" y="125254"/>
                    <a:pt x="154319" y="125254"/>
                  </a:cubicBezTo>
                  <a:cubicBezTo>
                    <a:pt x="154319" y="125254"/>
                    <a:pt x="155840" y="125254"/>
                    <a:pt x="155840" y="123746"/>
                  </a:cubicBezTo>
                  <a:cubicBezTo>
                    <a:pt x="155840" y="123746"/>
                    <a:pt x="157362" y="123746"/>
                    <a:pt x="157362" y="123746"/>
                  </a:cubicBezTo>
                  <a:cubicBezTo>
                    <a:pt x="157362" y="122238"/>
                    <a:pt x="157362" y="122238"/>
                    <a:pt x="158883" y="122238"/>
                  </a:cubicBezTo>
                  <a:close/>
                  <a:moveTo>
                    <a:pt x="174625" y="114300"/>
                  </a:moveTo>
                  <a:cubicBezTo>
                    <a:pt x="176213" y="114300"/>
                    <a:pt x="176213" y="114300"/>
                    <a:pt x="176213" y="114300"/>
                  </a:cubicBezTo>
                  <a:cubicBezTo>
                    <a:pt x="177800" y="114300"/>
                    <a:pt x="177800" y="115887"/>
                    <a:pt x="177800" y="115887"/>
                  </a:cubicBezTo>
                  <a:cubicBezTo>
                    <a:pt x="177800" y="115887"/>
                    <a:pt x="179388" y="115887"/>
                    <a:pt x="179388" y="115887"/>
                  </a:cubicBezTo>
                  <a:cubicBezTo>
                    <a:pt x="179388" y="117475"/>
                    <a:pt x="179388" y="117475"/>
                    <a:pt x="179388" y="117475"/>
                  </a:cubicBezTo>
                  <a:cubicBezTo>
                    <a:pt x="179388" y="117475"/>
                    <a:pt x="179388" y="119063"/>
                    <a:pt x="179388" y="119063"/>
                  </a:cubicBezTo>
                  <a:cubicBezTo>
                    <a:pt x="179388" y="119063"/>
                    <a:pt x="177800" y="120650"/>
                    <a:pt x="177800" y="120650"/>
                  </a:cubicBezTo>
                  <a:cubicBezTo>
                    <a:pt x="177800" y="122238"/>
                    <a:pt x="177800" y="122238"/>
                    <a:pt x="177800" y="122238"/>
                  </a:cubicBezTo>
                  <a:cubicBezTo>
                    <a:pt x="177800" y="123825"/>
                    <a:pt x="177800" y="123825"/>
                    <a:pt x="177800" y="123825"/>
                  </a:cubicBezTo>
                  <a:cubicBezTo>
                    <a:pt x="177800" y="123825"/>
                    <a:pt x="176213" y="125413"/>
                    <a:pt x="176213" y="125413"/>
                  </a:cubicBezTo>
                  <a:cubicBezTo>
                    <a:pt x="176213" y="125413"/>
                    <a:pt x="174625" y="125413"/>
                    <a:pt x="174625" y="125413"/>
                  </a:cubicBezTo>
                  <a:cubicBezTo>
                    <a:pt x="174625" y="125413"/>
                    <a:pt x="173037" y="125413"/>
                    <a:pt x="173037" y="125413"/>
                  </a:cubicBezTo>
                  <a:cubicBezTo>
                    <a:pt x="173037" y="123825"/>
                    <a:pt x="173037" y="123825"/>
                    <a:pt x="173037" y="123825"/>
                  </a:cubicBezTo>
                  <a:cubicBezTo>
                    <a:pt x="171450" y="123825"/>
                    <a:pt x="173037" y="122238"/>
                    <a:pt x="171450" y="122238"/>
                  </a:cubicBezTo>
                  <a:cubicBezTo>
                    <a:pt x="171450" y="122238"/>
                    <a:pt x="171450" y="120650"/>
                    <a:pt x="171450" y="120650"/>
                  </a:cubicBezTo>
                  <a:cubicBezTo>
                    <a:pt x="171450" y="120650"/>
                    <a:pt x="171450" y="120650"/>
                    <a:pt x="171450" y="119063"/>
                  </a:cubicBezTo>
                  <a:cubicBezTo>
                    <a:pt x="171450" y="119063"/>
                    <a:pt x="173037" y="117475"/>
                    <a:pt x="173037" y="117475"/>
                  </a:cubicBezTo>
                  <a:cubicBezTo>
                    <a:pt x="173037" y="117475"/>
                    <a:pt x="173037" y="115887"/>
                    <a:pt x="173037" y="115887"/>
                  </a:cubicBezTo>
                  <a:cubicBezTo>
                    <a:pt x="173037" y="115887"/>
                    <a:pt x="174625" y="115887"/>
                    <a:pt x="174625" y="115887"/>
                  </a:cubicBezTo>
                  <a:cubicBezTo>
                    <a:pt x="174625" y="115887"/>
                    <a:pt x="174625" y="114300"/>
                    <a:pt x="174625" y="114300"/>
                  </a:cubicBezTo>
                  <a:close/>
                  <a:moveTo>
                    <a:pt x="1050958" y="111452"/>
                  </a:moveTo>
                  <a:cubicBezTo>
                    <a:pt x="1049436" y="112970"/>
                    <a:pt x="1049436" y="112970"/>
                    <a:pt x="1049436" y="112970"/>
                  </a:cubicBezTo>
                  <a:cubicBezTo>
                    <a:pt x="1049436" y="114487"/>
                    <a:pt x="1049436" y="114487"/>
                    <a:pt x="1047913" y="114487"/>
                  </a:cubicBezTo>
                  <a:cubicBezTo>
                    <a:pt x="1046390" y="116005"/>
                    <a:pt x="1047913" y="116005"/>
                    <a:pt x="1047913" y="116005"/>
                  </a:cubicBezTo>
                  <a:cubicBezTo>
                    <a:pt x="1047913" y="117522"/>
                    <a:pt x="1047913" y="117522"/>
                    <a:pt x="1049436" y="117522"/>
                  </a:cubicBezTo>
                  <a:cubicBezTo>
                    <a:pt x="1049436" y="119040"/>
                    <a:pt x="1049436" y="119040"/>
                    <a:pt x="1049436" y="119040"/>
                  </a:cubicBezTo>
                  <a:cubicBezTo>
                    <a:pt x="1049436" y="120557"/>
                    <a:pt x="1049436" y="120557"/>
                    <a:pt x="1049436" y="120557"/>
                  </a:cubicBezTo>
                  <a:cubicBezTo>
                    <a:pt x="1049436" y="122075"/>
                    <a:pt x="1049436" y="122075"/>
                    <a:pt x="1049436" y="122075"/>
                  </a:cubicBezTo>
                  <a:cubicBezTo>
                    <a:pt x="1050958" y="122075"/>
                    <a:pt x="1050958" y="122075"/>
                    <a:pt x="1050958" y="122075"/>
                  </a:cubicBezTo>
                  <a:cubicBezTo>
                    <a:pt x="1050958" y="122075"/>
                    <a:pt x="1050958" y="120557"/>
                    <a:pt x="1052481" y="120557"/>
                  </a:cubicBezTo>
                  <a:cubicBezTo>
                    <a:pt x="1052481" y="120557"/>
                    <a:pt x="1052481" y="119040"/>
                    <a:pt x="1054004" y="119040"/>
                  </a:cubicBezTo>
                  <a:cubicBezTo>
                    <a:pt x="1054004" y="119040"/>
                    <a:pt x="1054004" y="119040"/>
                    <a:pt x="1054004" y="117522"/>
                  </a:cubicBezTo>
                  <a:cubicBezTo>
                    <a:pt x="1054004" y="117522"/>
                    <a:pt x="1054004" y="117522"/>
                    <a:pt x="1054004" y="116005"/>
                  </a:cubicBezTo>
                  <a:cubicBezTo>
                    <a:pt x="1055526" y="116005"/>
                    <a:pt x="1054004" y="116005"/>
                    <a:pt x="1054004" y="114487"/>
                  </a:cubicBezTo>
                  <a:cubicBezTo>
                    <a:pt x="1054004" y="112970"/>
                    <a:pt x="1054004" y="112970"/>
                    <a:pt x="1052481" y="112970"/>
                  </a:cubicBezTo>
                  <a:cubicBezTo>
                    <a:pt x="1052481" y="111452"/>
                    <a:pt x="1052481" y="111452"/>
                    <a:pt x="1052481" y="111452"/>
                  </a:cubicBezTo>
                  <a:cubicBezTo>
                    <a:pt x="1052481" y="109935"/>
                    <a:pt x="1050958" y="111452"/>
                    <a:pt x="1050958" y="111452"/>
                  </a:cubicBezTo>
                  <a:close/>
                  <a:moveTo>
                    <a:pt x="1046390" y="109935"/>
                  </a:moveTo>
                  <a:cubicBezTo>
                    <a:pt x="1046390" y="109935"/>
                    <a:pt x="1046390" y="109935"/>
                    <a:pt x="1046390" y="111452"/>
                  </a:cubicBezTo>
                  <a:cubicBezTo>
                    <a:pt x="1046390" y="111452"/>
                    <a:pt x="1046390" y="112970"/>
                    <a:pt x="1046390" y="112970"/>
                  </a:cubicBezTo>
                  <a:cubicBezTo>
                    <a:pt x="1047913" y="111452"/>
                    <a:pt x="1047913" y="111452"/>
                    <a:pt x="1047913" y="111452"/>
                  </a:cubicBezTo>
                  <a:cubicBezTo>
                    <a:pt x="1047913" y="109935"/>
                    <a:pt x="1047913" y="109935"/>
                    <a:pt x="1047913" y="109935"/>
                  </a:cubicBezTo>
                  <a:cubicBezTo>
                    <a:pt x="1047913" y="109935"/>
                    <a:pt x="1046390" y="109935"/>
                    <a:pt x="1046390" y="109935"/>
                  </a:cubicBezTo>
                  <a:close/>
                  <a:moveTo>
                    <a:pt x="1044867" y="93243"/>
                  </a:moveTo>
                  <a:cubicBezTo>
                    <a:pt x="1044867" y="93243"/>
                    <a:pt x="1044867" y="93243"/>
                    <a:pt x="1043345" y="94760"/>
                  </a:cubicBezTo>
                  <a:cubicBezTo>
                    <a:pt x="1043345" y="94760"/>
                    <a:pt x="1043345" y="94760"/>
                    <a:pt x="1041822" y="96278"/>
                  </a:cubicBezTo>
                  <a:cubicBezTo>
                    <a:pt x="1041822" y="96278"/>
                    <a:pt x="1041822" y="96278"/>
                    <a:pt x="1041822" y="97795"/>
                  </a:cubicBezTo>
                  <a:cubicBezTo>
                    <a:pt x="1041822" y="97795"/>
                    <a:pt x="1041822" y="97795"/>
                    <a:pt x="1041822" y="100830"/>
                  </a:cubicBezTo>
                  <a:cubicBezTo>
                    <a:pt x="1041822" y="102348"/>
                    <a:pt x="1041822" y="100830"/>
                    <a:pt x="1041822" y="102348"/>
                  </a:cubicBezTo>
                  <a:cubicBezTo>
                    <a:pt x="1041822" y="103865"/>
                    <a:pt x="1041822" y="102348"/>
                    <a:pt x="1043345" y="103865"/>
                  </a:cubicBezTo>
                  <a:cubicBezTo>
                    <a:pt x="1043345" y="105382"/>
                    <a:pt x="1043345" y="103865"/>
                    <a:pt x="1044867" y="105382"/>
                  </a:cubicBezTo>
                  <a:cubicBezTo>
                    <a:pt x="1044867" y="105382"/>
                    <a:pt x="1044867" y="105382"/>
                    <a:pt x="1046390" y="103865"/>
                  </a:cubicBezTo>
                  <a:cubicBezTo>
                    <a:pt x="1047913" y="103865"/>
                    <a:pt x="1049436" y="105382"/>
                    <a:pt x="1049436" y="105382"/>
                  </a:cubicBezTo>
                  <a:cubicBezTo>
                    <a:pt x="1049436" y="105382"/>
                    <a:pt x="1049436" y="105382"/>
                    <a:pt x="1050958" y="105382"/>
                  </a:cubicBezTo>
                  <a:cubicBezTo>
                    <a:pt x="1050958" y="105382"/>
                    <a:pt x="1050958" y="103865"/>
                    <a:pt x="1050958" y="103865"/>
                  </a:cubicBezTo>
                  <a:cubicBezTo>
                    <a:pt x="1050958" y="103865"/>
                    <a:pt x="1050958" y="102348"/>
                    <a:pt x="1050958" y="102348"/>
                  </a:cubicBezTo>
                  <a:cubicBezTo>
                    <a:pt x="1050958" y="100830"/>
                    <a:pt x="1049436" y="99313"/>
                    <a:pt x="1049436" y="99313"/>
                  </a:cubicBezTo>
                  <a:cubicBezTo>
                    <a:pt x="1049436" y="97795"/>
                    <a:pt x="1047913" y="96278"/>
                    <a:pt x="1047913" y="96278"/>
                  </a:cubicBezTo>
                  <a:cubicBezTo>
                    <a:pt x="1047913" y="96278"/>
                    <a:pt x="1047913" y="94760"/>
                    <a:pt x="1047913" y="94760"/>
                  </a:cubicBezTo>
                  <a:cubicBezTo>
                    <a:pt x="1047913" y="93243"/>
                    <a:pt x="1047913" y="93243"/>
                    <a:pt x="1046390" y="93243"/>
                  </a:cubicBezTo>
                  <a:cubicBezTo>
                    <a:pt x="1046390" y="93243"/>
                    <a:pt x="1046390" y="93243"/>
                    <a:pt x="1044867" y="93243"/>
                  </a:cubicBezTo>
                  <a:close/>
                  <a:moveTo>
                    <a:pt x="1035731" y="84138"/>
                  </a:moveTo>
                  <a:cubicBezTo>
                    <a:pt x="1035731" y="85655"/>
                    <a:pt x="1035731" y="85655"/>
                    <a:pt x="1034208" y="87173"/>
                  </a:cubicBezTo>
                  <a:cubicBezTo>
                    <a:pt x="1032686" y="88690"/>
                    <a:pt x="1032686" y="88690"/>
                    <a:pt x="1032686" y="90208"/>
                  </a:cubicBezTo>
                  <a:cubicBezTo>
                    <a:pt x="1032686" y="91725"/>
                    <a:pt x="1032686" y="93243"/>
                    <a:pt x="1032686" y="94760"/>
                  </a:cubicBezTo>
                  <a:cubicBezTo>
                    <a:pt x="1034208" y="96278"/>
                    <a:pt x="1035731" y="96278"/>
                    <a:pt x="1035731" y="96278"/>
                  </a:cubicBezTo>
                  <a:cubicBezTo>
                    <a:pt x="1037254" y="96278"/>
                    <a:pt x="1037254" y="96278"/>
                    <a:pt x="1037254" y="96278"/>
                  </a:cubicBezTo>
                  <a:cubicBezTo>
                    <a:pt x="1037254" y="96278"/>
                    <a:pt x="1037254" y="96278"/>
                    <a:pt x="1040299" y="94760"/>
                  </a:cubicBezTo>
                  <a:cubicBezTo>
                    <a:pt x="1041822" y="93243"/>
                    <a:pt x="1041822" y="93243"/>
                    <a:pt x="1041822" y="93243"/>
                  </a:cubicBezTo>
                  <a:cubicBezTo>
                    <a:pt x="1041822" y="93243"/>
                    <a:pt x="1041822" y="91725"/>
                    <a:pt x="1043345" y="90208"/>
                  </a:cubicBezTo>
                  <a:cubicBezTo>
                    <a:pt x="1044867" y="88690"/>
                    <a:pt x="1046390" y="88690"/>
                    <a:pt x="1047913" y="87173"/>
                  </a:cubicBezTo>
                  <a:cubicBezTo>
                    <a:pt x="1047913" y="87173"/>
                    <a:pt x="1049436" y="85655"/>
                    <a:pt x="1050958" y="87173"/>
                  </a:cubicBezTo>
                  <a:cubicBezTo>
                    <a:pt x="1052481" y="87173"/>
                    <a:pt x="1052481" y="87173"/>
                    <a:pt x="1054004" y="90208"/>
                  </a:cubicBezTo>
                  <a:cubicBezTo>
                    <a:pt x="1055526" y="91725"/>
                    <a:pt x="1055526" y="96278"/>
                    <a:pt x="1057049" y="99313"/>
                  </a:cubicBezTo>
                  <a:cubicBezTo>
                    <a:pt x="1057049" y="100830"/>
                    <a:pt x="1057049" y="102348"/>
                    <a:pt x="1058572" y="105382"/>
                  </a:cubicBezTo>
                  <a:cubicBezTo>
                    <a:pt x="1058572" y="108417"/>
                    <a:pt x="1060095" y="111452"/>
                    <a:pt x="1060095" y="111452"/>
                  </a:cubicBezTo>
                  <a:cubicBezTo>
                    <a:pt x="1061617" y="111452"/>
                    <a:pt x="1061617" y="111452"/>
                    <a:pt x="1064663" y="109935"/>
                  </a:cubicBezTo>
                  <a:cubicBezTo>
                    <a:pt x="1066185" y="108417"/>
                    <a:pt x="1064663" y="111452"/>
                    <a:pt x="1066185" y="108417"/>
                  </a:cubicBezTo>
                  <a:cubicBezTo>
                    <a:pt x="1069231" y="105382"/>
                    <a:pt x="1067708" y="105382"/>
                    <a:pt x="1069231" y="103865"/>
                  </a:cubicBezTo>
                  <a:cubicBezTo>
                    <a:pt x="1072276" y="102348"/>
                    <a:pt x="1070754" y="103865"/>
                    <a:pt x="1072276" y="102348"/>
                  </a:cubicBezTo>
                  <a:cubicBezTo>
                    <a:pt x="1075322" y="102348"/>
                    <a:pt x="1075322" y="100830"/>
                    <a:pt x="1078367" y="102348"/>
                  </a:cubicBezTo>
                  <a:cubicBezTo>
                    <a:pt x="1081413" y="102348"/>
                    <a:pt x="1081413" y="103865"/>
                    <a:pt x="1082935" y="103865"/>
                  </a:cubicBezTo>
                  <a:cubicBezTo>
                    <a:pt x="1082935" y="105382"/>
                    <a:pt x="1082935" y="109935"/>
                    <a:pt x="1081413" y="111452"/>
                  </a:cubicBezTo>
                  <a:cubicBezTo>
                    <a:pt x="1081413" y="111452"/>
                    <a:pt x="1081413" y="114487"/>
                    <a:pt x="1079890" y="116005"/>
                  </a:cubicBezTo>
                  <a:cubicBezTo>
                    <a:pt x="1079890" y="116005"/>
                    <a:pt x="1078367" y="117522"/>
                    <a:pt x="1078367" y="117522"/>
                  </a:cubicBezTo>
                  <a:cubicBezTo>
                    <a:pt x="1078367" y="117522"/>
                    <a:pt x="1075322" y="123592"/>
                    <a:pt x="1073799" y="125110"/>
                  </a:cubicBezTo>
                  <a:cubicBezTo>
                    <a:pt x="1073799" y="126627"/>
                    <a:pt x="1072276" y="128145"/>
                    <a:pt x="1070754" y="129662"/>
                  </a:cubicBezTo>
                  <a:cubicBezTo>
                    <a:pt x="1069231" y="129662"/>
                    <a:pt x="1069231" y="132697"/>
                    <a:pt x="1069231" y="132697"/>
                  </a:cubicBezTo>
                  <a:cubicBezTo>
                    <a:pt x="1069231" y="132697"/>
                    <a:pt x="1069231" y="134214"/>
                    <a:pt x="1069231" y="137249"/>
                  </a:cubicBezTo>
                  <a:cubicBezTo>
                    <a:pt x="1069231" y="138767"/>
                    <a:pt x="1069231" y="143319"/>
                    <a:pt x="1069231" y="143319"/>
                  </a:cubicBezTo>
                  <a:cubicBezTo>
                    <a:pt x="1069231" y="144837"/>
                    <a:pt x="1067708" y="146354"/>
                    <a:pt x="1067708" y="146354"/>
                  </a:cubicBezTo>
                  <a:cubicBezTo>
                    <a:pt x="1069231" y="147872"/>
                    <a:pt x="1067708" y="149389"/>
                    <a:pt x="1067708" y="149389"/>
                  </a:cubicBezTo>
                  <a:cubicBezTo>
                    <a:pt x="1067708" y="149389"/>
                    <a:pt x="1069231" y="150907"/>
                    <a:pt x="1070754" y="149389"/>
                  </a:cubicBezTo>
                  <a:cubicBezTo>
                    <a:pt x="1072276" y="147872"/>
                    <a:pt x="1072276" y="146354"/>
                    <a:pt x="1073799" y="144837"/>
                  </a:cubicBezTo>
                  <a:cubicBezTo>
                    <a:pt x="1075322" y="144837"/>
                    <a:pt x="1075322" y="141802"/>
                    <a:pt x="1076844" y="143319"/>
                  </a:cubicBezTo>
                  <a:cubicBezTo>
                    <a:pt x="1078367" y="143319"/>
                    <a:pt x="1079890" y="141802"/>
                    <a:pt x="1081413" y="141802"/>
                  </a:cubicBezTo>
                  <a:cubicBezTo>
                    <a:pt x="1082935" y="140284"/>
                    <a:pt x="1084458" y="140284"/>
                    <a:pt x="1085981" y="140284"/>
                  </a:cubicBezTo>
                  <a:cubicBezTo>
                    <a:pt x="1087503" y="140284"/>
                    <a:pt x="1089026" y="141802"/>
                    <a:pt x="1087503" y="143319"/>
                  </a:cubicBezTo>
                  <a:cubicBezTo>
                    <a:pt x="1087503" y="144837"/>
                    <a:pt x="1089026" y="149389"/>
                    <a:pt x="1087503" y="150907"/>
                  </a:cubicBezTo>
                  <a:cubicBezTo>
                    <a:pt x="1085981" y="152424"/>
                    <a:pt x="1085981" y="153942"/>
                    <a:pt x="1084458" y="153942"/>
                  </a:cubicBezTo>
                  <a:cubicBezTo>
                    <a:pt x="1081413" y="155459"/>
                    <a:pt x="1081413" y="153942"/>
                    <a:pt x="1081413" y="155459"/>
                  </a:cubicBezTo>
                  <a:cubicBezTo>
                    <a:pt x="1079890" y="155459"/>
                    <a:pt x="1076844" y="155459"/>
                    <a:pt x="1078367" y="156976"/>
                  </a:cubicBezTo>
                  <a:cubicBezTo>
                    <a:pt x="1079890" y="158494"/>
                    <a:pt x="1079890" y="161529"/>
                    <a:pt x="1081413" y="164564"/>
                  </a:cubicBezTo>
                  <a:cubicBezTo>
                    <a:pt x="1082935" y="166081"/>
                    <a:pt x="1082935" y="167599"/>
                    <a:pt x="1082935" y="169116"/>
                  </a:cubicBezTo>
                  <a:cubicBezTo>
                    <a:pt x="1084458" y="170634"/>
                    <a:pt x="1084458" y="173669"/>
                    <a:pt x="1084458" y="175186"/>
                  </a:cubicBezTo>
                  <a:cubicBezTo>
                    <a:pt x="1084458" y="176704"/>
                    <a:pt x="1082935" y="178221"/>
                    <a:pt x="1081413" y="179739"/>
                  </a:cubicBezTo>
                  <a:cubicBezTo>
                    <a:pt x="1078367" y="179739"/>
                    <a:pt x="1078367" y="181256"/>
                    <a:pt x="1076844" y="182773"/>
                  </a:cubicBezTo>
                  <a:cubicBezTo>
                    <a:pt x="1075322" y="182773"/>
                    <a:pt x="1073799" y="181256"/>
                    <a:pt x="1072276" y="179739"/>
                  </a:cubicBezTo>
                  <a:cubicBezTo>
                    <a:pt x="1070754" y="178221"/>
                    <a:pt x="1070754" y="179739"/>
                    <a:pt x="1069231" y="176704"/>
                  </a:cubicBezTo>
                  <a:cubicBezTo>
                    <a:pt x="1069231" y="173669"/>
                    <a:pt x="1069231" y="172151"/>
                    <a:pt x="1069231" y="170634"/>
                  </a:cubicBezTo>
                  <a:cubicBezTo>
                    <a:pt x="1069231" y="169116"/>
                    <a:pt x="1069231" y="167599"/>
                    <a:pt x="1067708" y="166081"/>
                  </a:cubicBezTo>
                  <a:cubicBezTo>
                    <a:pt x="1066185" y="166081"/>
                    <a:pt x="1063140" y="170634"/>
                    <a:pt x="1061617" y="172151"/>
                  </a:cubicBezTo>
                  <a:cubicBezTo>
                    <a:pt x="1060095" y="175186"/>
                    <a:pt x="1057049" y="176704"/>
                    <a:pt x="1057049" y="176704"/>
                  </a:cubicBezTo>
                  <a:cubicBezTo>
                    <a:pt x="1057049" y="176704"/>
                    <a:pt x="1050958" y="176704"/>
                    <a:pt x="1049436" y="175186"/>
                  </a:cubicBezTo>
                  <a:cubicBezTo>
                    <a:pt x="1049436" y="175186"/>
                    <a:pt x="1047913" y="175186"/>
                    <a:pt x="1049436" y="173669"/>
                  </a:cubicBezTo>
                  <a:cubicBezTo>
                    <a:pt x="1050958" y="172151"/>
                    <a:pt x="1050958" y="172151"/>
                    <a:pt x="1054004" y="170634"/>
                  </a:cubicBezTo>
                  <a:cubicBezTo>
                    <a:pt x="1055526" y="169116"/>
                    <a:pt x="1055526" y="169116"/>
                    <a:pt x="1057049" y="167599"/>
                  </a:cubicBezTo>
                  <a:cubicBezTo>
                    <a:pt x="1060095" y="164564"/>
                    <a:pt x="1061617" y="163046"/>
                    <a:pt x="1061617" y="163046"/>
                  </a:cubicBezTo>
                  <a:cubicBezTo>
                    <a:pt x="1061617" y="163046"/>
                    <a:pt x="1061617" y="160011"/>
                    <a:pt x="1060095" y="160011"/>
                  </a:cubicBezTo>
                  <a:cubicBezTo>
                    <a:pt x="1057049" y="160011"/>
                    <a:pt x="1057049" y="160011"/>
                    <a:pt x="1055526" y="158494"/>
                  </a:cubicBezTo>
                  <a:cubicBezTo>
                    <a:pt x="1055526" y="158494"/>
                    <a:pt x="1055526" y="156976"/>
                    <a:pt x="1054004" y="155459"/>
                  </a:cubicBezTo>
                  <a:cubicBezTo>
                    <a:pt x="1052481" y="153942"/>
                    <a:pt x="1050958" y="155459"/>
                    <a:pt x="1049436" y="155459"/>
                  </a:cubicBezTo>
                  <a:cubicBezTo>
                    <a:pt x="1047913" y="155459"/>
                    <a:pt x="1047913" y="152424"/>
                    <a:pt x="1047913" y="150907"/>
                  </a:cubicBezTo>
                  <a:cubicBezTo>
                    <a:pt x="1047913" y="149389"/>
                    <a:pt x="1049436" y="149389"/>
                    <a:pt x="1049436" y="147872"/>
                  </a:cubicBezTo>
                  <a:cubicBezTo>
                    <a:pt x="1050958" y="144837"/>
                    <a:pt x="1049436" y="144837"/>
                    <a:pt x="1052481" y="143319"/>
                  </a:cubicBezTo>
                  <a:cubicBezTo>
                    <a:pt x="1054004" y="141802"/>
                    <a:pt x="1055526" y="140284"/>
                    <a:pt x="1057049" y="138767"/>
                  </a:cubicBezTo>
                  <a:cubicBezTo>
                    <a:pt x="1057049" y="137249"/>
                    <a:pt x="1058572" y="137249"/>
                    <a:pt x="1060095" y="134214"/>
                  </a:cubicBezTo>
                  <a:cubicBezTo>
                    <a:pt x="1061617" y="132697"/>
                    <a:pt x="1063140" y="131179"/>
                    <a:pt x="1064663" y="131179"/>
                  </a:cubicBezTo>
                  <a:cubicBezTo>
                    <a:pt x="1066185" y="131179"/>
                    <a:pt x="1067708" y="132697"/>
                    <a:pt x="1067708" y="131179"/>
                  </a:cubicBezTo>
                  <a:cubicBezTo>
                    <a:pt x="1067708" y="131179"/>
                    <a:pt x="1067708" y="128145"/>
                    <a:pt x="1069231" y="126627"/>
                  </a:cubicBezTo>
                  <a:cubicBezTo>
                    <a:pt x="1069231" y="125110"/>
                    <a:pt x="1069231" y="123592"/>
                    <a:pt x="1070754" y="122075"/>
                  </a:cubicBezTo>
                  <a:cubicBezTo>
                    <a:pt x="1070754" y="119040"/>
                    <a:pt x="1072276" y="119040"/>
                    <a:pt x="1072276" y="117522"/>
                  </a:cubicBezTo>
                  <a:cubicBezTo>
                    <a:pt x="1072276" y="116005"/>
                    <a:pt x="1073799" y="116005"/>
                    <a:pt x="1073799" y="116005"/>
                  </a:cubicBezTo>
                  <a:cubicBezTo>
                    <a:pt x="1073799" y="114487"/>
                    <a:pt x="1070754" y="112970"/>
                    <a:pt x="1069231" y="111452"/>
                  </a:cubicBezTo>
                  <a:cubicBezTo>
                    <a:pt x="1069231" y="111452"/>
                    <a:pt x="1067708" y="112970"/>
                    <a:pt x="1066185" y="114487"/>
                  </a:cubicBezTo>
                  <a:cubicBezTo>
                    <a:pt x="1063140" y="116005"/>
                    <a:pt x="1063140" y="116005"/>
                    <a:pt x="1063140" y="117522"/>
                  </a:cubicBezTo>
                  <a:cubicBezTo>
                    <a:pt x="1061617" y="119040"/>
                    <a:pt x="1061617" y="120557"/>
                    <a:pt x="1061617" y="122075"/>
                  </a:cubicBezTo>
                  <a:cubicBezTo>
                    <a:pt x="1060095" y="123592"/>
                    <a:pt x="1060095" y="125110"/>
                    <a:pt x="1058572" y="125110"/>
                  </a:cubicBezTo>
                  <a:cubicBezTo>
                    <a:pt x="1057049" y="125110"/>
                    <a:pt x="1057049" y="125110"/>
                    <a:pt x="1055526" y="125110"/>
                  </a:cubicBezTo>
                  <a:cubicBezTo>
                    <a:pt x="1054004" y="126627"/>
                    <a:pt x="1052481" y="128145"/>
                    <a:pt x="1050958" y="129662"/>
                  </a:cubicBezTo>
                  <a:cubicBezTo>
                    <a:pt x="1049436" y="131179"/>
                    <a:pt x="1049436" y="132697"/>
                    <a:pt x="1047913" y="134214"/>
                  </a:cubicBezTo>
                  <a:cubicBezTo>
                    <a:pt x="1046390" y="135732"/>
                    <a:pt x="1046390" y="137249"/>
                    <a:pt x="1044867" y="138767"/>
                  </a:cubicBezTo>
                  <a:cubicBezTo>
                    <a:pt x="1043345" y="140284"/>
                    <a:pt x="1043345" y="138767"/>
                    <a:pt x="1041822" y="141802"/>
                  </a:cubicBezTo>
                  <a:cubicBezTo>
                    <a:pt x="1040299" y="144837"/>
                    <a:pt x="1040299" y="144837"/>
                    <a:pt x="1038777" y="146354"/>
                  </a:cubicBezTo>
                  <a:cubicBezTo>
                    <a:pt x="1037254" y="149389"/>
                    <a:pt x="1038777" y="147872"/>
                    <a:pt x="1035731" y="150907"/>
                  </a:cubicBezTo>
                  <a:cubicBezTo>
                    <a:pt x="1034208" y="153942"/>
                    <a:pt x="1031163" y="155459"/>
                    <a:pt x="1029640" y="156976"/>
                  </a:cubicBezTo>
                  <a:cubicBezTo>
                    <a:pt x="1029640" y="158494"/>
                    <a:pt x="1029640" y="156976"/>
                    <a:pt x="1029640" y="160011"/>
                  </a:cubicBezTo>
                  <a:cubicBezTo>
                    <a:pt x="1031163" y="161529"/>
                    <a:pt x="1032686" y="163046"/>
                    <a:pt x="1031163" y="164564"/>
                  </a:cubicBezTo>
                  <a:cubicBezTo>
                    <a:pt x="1029640" y="166081"/>
                    <a:pt x="1029640" y="167599"/>
                    <a:pt x="1029640" y="167599"/>
                  </a:cubicBezTo>
                  <a:cubicBezTo>
                    <a:pt x="1029640" y="167599"/>
                    <a:pt x="1031163" y="169116"/>
                    <a:pt x="1031163" y="170634"/>
                  </a:cubicBezTo>
                  <a:cubicBezTo>
                    <a:pt x="1032686" y="172151"/>
                    <a:pt x="1034208" y="173669"/>
                    <a:pt x="1032686" y="173669"/>
                  </a:cubicBezTo>
                  <a:cubicBezTo>
                    <a:pt x="1032686" y="175186"/>
                    <a:pt x="1031163" y="178221"/>
                    <a:pt x="1031163" y="178221"/>
                  </a:cubicBezTo>
                  <a:cubicBezTo>
                    <a:pt x="1031163" y="178221"/>
                    <a:pt x="1031163" y="182773"/>
                    <a:pt x="1029640" y="182773"/>
                  </a:cubicBezTo>
                  <a:cubicBezTo>
                    <a:pt x="1028118" y="184291"/>
                    <a:pt x="1025072" y="187326"/>
                    <a:pt x="1023549" y="185808"/>
                  </a:cubicBezTo>
                  <a:cubicBezTo>
                    <a:pt x="1023549" y="184291"/>
                    <a:pt x="1020504" y="182773"/>
                    <a:pt x="1020504" y="179739"/>
                  </a:cubicBezTo>
                  <a:cubicBezTo>
                    <a:pt x="1020504" y="178221"/>
                    <a:pt x="1018981" y="175186"/>
                    <a:pt x="1018981" y="173669"/>
                  </a:cubicBezTo>
                  <a:cubicBezTo>
                    <a:pt x="1017459" y="170634"/>
                    <a:pt x="1017459" y="166081"/>
                    <a:pt x="1015936" y="164564"/>
                  </a:cubicBezTo>
                  <a:cubicBezTo>
                    <a:pt x="1015936" y="163046"/>
                    <a:pt x="1015936" y="153942"/>
                    <a:pt x="1014413" y="152424"/>
                  </a:cubicBezTo>
                  <a:cubicBezTo>
                    <a:pt x="1014413" y="150907"/>
                    <a:pt x="1014413" y="150907"/>
                    <a:pt x="1015936" y="149389"/>
                  </a:cubicBezTo>
                  <a:cubicBezTo>
                    <a:pt x="1015936" y="149389"/>
                    <a:pt x="1017459" y="147872"/>
                    <a:pt x="1017459" y="149389"/>
                  </a:cubicBezTo>
                  <a:cubicBezTo>
                    <a:pt x="1018981" y="149389"/>
                    <a:pt x="1018981" y="152424"/>
                    <a:pt x="1020504" y="153942"/>
                  </a:cubicBezTo>
                  <a:cubicBezTo>
                    <a:pt x="1020504" y="155459"/>
                    <a:pt x="1022027" y="156976"/>
                    <a:pt x="1022027" y="156976"/>
                  </a:cubicBezTo>
                  <a:cubicBezTo>
                    <a:pt x="1023549" y="155459"/>
                    <a:pt x="1023549" y="155459"/>
                    <a:pt x="1025072" y="155459"/>
                  </a:cubicBezTo>
                  <a:cubicBezTo>
                    <a:pt x="1025072" y="153942"/>
                    <a:pt x="1025072" y="152424"/>
                    <a:pt x="1026595" y="150907"/>
                  </a:cubicBezTo>
                  <a:cubicBezTo>
                    <a:pt x="1028118" y="149389"/>
                    <a:pt x="1028118" y="147872"/>
                    <a:pt x="1029640" y="146354"/>
                  </a:cubicBezTo>
                  <a:cubicBezTo>
                    <a:pt x="1029640" y="143319"/>
                    <a:pt x="1031163" y="143319"/>
                    <a:pt x="1029640" y="143319"/>
                  </a:cubicBezTo>
                  <a:cubicBezTo>
                    <a:pt x="1029640" y="141802"/>
                    <a:pt x="1025072" y="134214"/>
                    <a:pt x="1023549" y="132697"/>
                  </a:cubicBezTo>
                  <a:cubicBezTo>
                    <a:pt x="1022027" y="129662"/>
                    <a:pt x="1020504" y="129662"/>
                    <a:pt x="1020504" y="129662"/>
                  </a:cubicBezTo>
                  <a:cubicBezTo>
                    <a:pt x="1020504" y="129662"/>
                    <a:pt x="1018981" y="126627"/>
                    <a:pt x="1017459" y="125110"/>
                  </a:cubicBezTo>
                  <a:cubicBezTo>
                    <a:pt x="1015936" y="123592"/>
                    <a:pt x="1015936" y="122075"/>
                    <a:pt x="1015936" y="120557"/>
                  </a:cubicBezTo>
                  <a:cubicBezTo>
                    <a:pt x="1014413" y="119040"/>
                    <a:pt x="1014413" y="117522"/>
                    <a:pt x="1014413" y="117522"/>
                  </a:cubicBezTo>
                  <a:cubicBezTo>
                    <a:pt x="1014413" y="117522"/>
                    <a:pt x="1014413" y="116005"/>
                    <a:pt x="1015936" y="116005"/>
                  </a:cubicBezTo>
                  <a:cubicBezTo>
                    <a:pt x="1015936" y="117522"/>
                    <a:pt x="1017459" y="116005"/>
                    <a:pt x="1018981" y="119040"/>
                  </a:cubicBezTo>
                  <a:cubicBezTo>
                    <a:pt x="1018981" y="120557"/>
                    <a:pt x="1020504" y="122075"/>
                    <a:pt x="1023549" y="125110"/>
                  </a:cubicBezTo>
                  <a:cubicBezTo>
                    <a:pt x="1025072" y="128145"/>
                    <a:pt x="1026595" y="128145"/>
                    <a:pt x="1026595" y="129662"/>
                  </a:cubicBezTo>
                  <a:cubicBezTo>
                    <a:pt x="1028118" y="129662"/>
                    <a:pt x="1028118" y="131179"/>
                    <a:pt x="1028118" y="134214"/>
                  </a:cubicBezTo>
                  <a:cubicBezTo>
                    <a:pt x="1029640" y="135732"/>
                    <a:pt x="1029640" y="135732"/>
                    <a:pt x="1029640" y="137249"/>
                  </a:cubicBezTo>
                  <a:cubicBezTo>
                    <a:pt x="1031163" y="138767"/>
                    <a:pt x="1032686" y="140284"/>
                    <a:pt x="1032686" y="140284"/>
                  </a:cubicBezTo>
                  <a:cubicBezTo>
                    <a:pt x="1032686" y="140284"/>
                    <a:pt x="1032686" y="141802"/>
                    <a:pt x="1034208" y="141802"/>
                  </a:cubicBezTo>
                  <a:cubicBezTo>
                    <a:pt x="1035731" y="140284"/>
                    <a:pt x="1037254" y="140284"/>
                    <a:pt x="1037254" y="138767"/>
                  </a:cubicBezTo>
                  <a:cubicBezTo>
                    <a:pt x="1038777" y="138767"/>
                    <a:pt x="1037254" y="135732"/>
                    <a:pt x="1037254" y="134214"/>
                  </a:cubicBezTo>
                  <a:cubicBezTo>
                    <a:pt x="1035731" y="132697"/>
                    <a:pt x="1034208" y="132697"/>
                    <a:pt x="1034208" y="129662"/>
                  </a:cubicBezTo>
                  <a:cubicBezTo>
                    <a:pt x="1032686" y="128145"/>
                    <a:pt x="1032686" y="125110"/>
                    <a:pt x="1031163" y="123592"/>
                  </a:cubicBezTo>
                  <a:cubicBezTo>
                    <a:pt x="1031163" y="122075"/>
                    <a:pt x="1029640" y="120557"/>
                    <a:pt x="1029640" y="119040"/>
                  </a:cubicBezTo>
                  <a:cubicBezTo>
                    <a:pt x="1028118" y="117522"/>
                    <a:pt x="1026595" y="114487"/>
                    <a:pt x="1025072" y="112970"/>
                  </a:cubicBezTo>
                  <a:cubicBezTo>
                    <a:pt x="1023549" y="111452"/>
                    <a:pt x="1023549" y="111452"/>
                    <a:pt x="1022027" y="108417"/>
                  </a:cubicBezTo>
                  <a:cubicBezTo>
                    <a:pt x="1022027" y="106900"/>
                    <a:pt x="1018981" y="106900"/>
                    <a:pt x="1018981" y="103865"/>
                  </a:cubicBezTo>
                  <a:cubicBezTo>
                    <a:pt x="1018981" y="100830"/>
                    <a:pt x="1020504" y="100830"/>
                    <a:pt x="1020504" y="100830"/>
                  </a:cubicBezTo>
                  <a:cubicBezTo>
                    <a:pt x="1020504" y="100830"/>
                    <a:pt x="1022027" y="100830"/>
                    <a:pt x="1023549" y="102348"/>
                  </a:cubicBezTo>
                  <a:cubicBezTo>
                    <a:pt x="1025072" y="103865"/>
                    <a:pt x="1026595" y="105382"/>
                    <a:pt x="1028118" y="106900"/>
                  </a:cubicBezTo>
                  <a:cubicBezTo>
                    <a:pt x="1028118" y="108417"/>
                    <a:pt x="1028118" y="108417"/>
                    <a:pt x="1029640" y="111452"/>
                  </a:cubicBezTo>
                  <a:cubicBezTo>
                    <a:pt x="1031163" y="112970"/>
                    <a:pt x="1031163" y="114487"/>
                    <a:pt x="1032686" y="116005"/>
                  </a:cubicBezTo>
                  <a:cubicBezTo>
                    <a:pt x="1034208" y="117522"/>
                    <a:pt x="1034208" y="119040"/>
                    <a:pt x="1034208" y="119040"/>
                  </a:cubicBezTo>
                  <a:cubicBezTo>
                    <a:pt x="1034208" y="119040"/>
                    <a:pt x="1034208" y="117522"/>
                    <a:pt x="1034208" y="116005"/>
                  </a:cubicBezTo>
                  <a:cubicBezTo>
                    <a:pt x="1035731" y="114487"/>
                    <a:pt x="1037254" y="112970"/>
                    <a:pt x="1035731" y="109935"/>
                  </a:cubicBezTo>
                  <a:cubicBezTo>
                    <a:pt x="1035731" y="106900"/>
                    <a:pt x="1037254" y="105382"/>
                    <a:pt x="1035731" y="103865"/>
                  </a:cubicBezTo>
                  <a:cubicBezTo>
                    <a:pt x="1035731" y="102348"/>
                    <a:pt x="1034208" y="105382"/>
                    <a:pt x="1032686" y="103865"/>
                  </a:cubicBezTo>
                  <a:cubicBezTo>
                    <a:pt x="1032686" y="102348"/>
                    <a:pt x="1032686" y="103865"/>
                    <a:pt x="1031163" y="100830"/>
                  </a:cubicBezTo>
                  <a:cubicBezTo>
                    <a:pt x="1031163" y="99313"/>
                    <a:pt x="1028118" y="97795"/>
                    <a:pt x="1028118" y="97795"/>
                  </a:cubicBezTo>
                  <a:cubicBezTo>
                    <a:pt x="1028118" y="97795"/>
                    <a:pt x="1028118" y="97795"/>
                    <a:pt x="1026595" y="99313"/>
                  </a:cubicBezTo>
                  <a:cubicBezTo>
                    <a:pt x="1025072" y="99313"/>
                    <a:pt x="1025072" y="100830"/>
                    <a:pt x="1025072" y="100830"/>
                  </a:cubicBezTo>
                  <a:cubicBezTo>
                    <a:pt x="1023549" y="99313"/>
                    <a:pt x="1023549" y="99313"/>
                    <a:pt x="1023549" y="99313"/>
                  </a:cubicBezTo>
                  <a:cubicBezTo>
                    <a:pt x="1025072" y="94760"/>
                    <a:pt x="1025072" y="94760"/>
                    <a:pt x="1025072" y="94760"/>
                  </a:cubicBezTo>
                  <a:cubicBezTo>
                    <a:pt x="1025072" y="94760"/>
                    <a:pt x="1025072" y="94760"/>
                    <a:pt x="1025072" y="93243"/>
                  </a:cubicBezTo>
                  <a:cubicBezTo>
                    <a:pt x="1025072" y="91725"/>
                    <a:pt x="1025072" y="91725"/>
                    <a:pt x="1023549" y="90208"/>
                  </a:cubicBezTo>
                  <a:cubicBezTo>
                    <a:pt x="1023549" y="90208"/>
                    <a:pt x="1022027" y="88690"/>
                    <a:pt x="1022027" y="88690"/>
                  </a:cubicBezTo>
                  <a:cubicBezTo>
                    <a:pt x="1022027" y="88690"/>
                    <a:pt x="1020504" y="88690"/>
                    <a:pt x="1022027" y="87173"/>
                  </a:cubicBezTo>
                  <a:cubicBezTo>
                    <a:pt x="1023549" y="85655"/>
                    <a:pt x="1025072" y="85655"/>
                    <a:pt x="1025072" y="85655"/>
                  </a:cubicBezTo>
                  <a:cubicBezTo>
                    <a:pt x="1025072" y="85655"/>
                    <a:pt x="1026595" y="85655"/>
                    <a:pt x="1028118" y="85655"/>
                  </a:cubicBezTo>
                  <a:cubicBezTo>
                    <a:pt x="1028118" y="87173"/>
                    <a:pt x="1029640" y="88690"/>
                    <a:pt x="1029640" y="87173"/>
                  </a:cubicBezTo>
                  <a:cubicBezTo>
                    <a:pt x="1031163" y="87173"/>
                    <a:pt x="1031163" y="85655"/>
                    <a:pt x="1032686" y="85655"/>
                  </a:cubicBezTo>
                  <a:cubicBezTo>
                    <a:pt x="1034208" y="84138"/>
                    <a:pt x="1034208" y="84138"/>
                    <a:pt x="1035731" y="84138"/>
                  </a:cubicBezTo>
                  <a:close/>
                  <a:moveTo>
                    <a:pt x="101186" y="60325"/>
                  </a:moveTo>
                  <a:cubicBezTo>
                    <a:pt x="101186" y="60325"/>
                    <a:pt x="101186" y="60325"/>
                    <a:pt x="102704" y="60325"/>
                  </a:cubicBezTo>
                  <a:cubicBezTo>
                    <a:pt x="104223" y="60325"/>
                    <a:pt x="104223" y="60325"/>
                    <a:pt x="104223" y="60325"/>
                  </a:cubicBezTo>
                  <a:cubicBezTo>
                    <a:pt x="104223" y="60325"/>
                    <a:pt x="104223" y="61833"/>
                    <a:pt x="105741" y="63341"/>
                  </a:cubicBezTo>
                  <a:cubicBezTo>
                    <a:pt x="105741" y="63341"/>
                    <a:pt x="105741" y="64849"/>
                    <a:pt x="105741" y="67865"/>
                  </a:cubicBezTo>
                  <a:cubicBezTo>
                    <a:pt x="105741" y="69374"/>
                    <a:pt x="104223" y="69374"/>
                    <a:pt x="104223" y="69374"/>
                  </a:cubicBezTo>
                  <a:cubicBezTo>
                    <a:pt x="104223" y="69374"/>
                    <a:pt x="104223" y="70882"/>
                    <a:pt x="104223" y="70882"/>
                  </a:cubicBezTo>
                  <a:cubicBezTo>
                    <a:pt x="104223" y="72390"/>
                    <a:pt x="104223" y="72390"/>
                    <a:pt x="102704" y="73898"/>
                  </a:cubicBezTo>
                  <a:cubicBezTo>
                    <a:pt x="102704" y="75406"/>
                    <a:pt x="102704" y="75406"/>
                    <a:pt x="102704" y="75406"/>
                  </a:cubicBezTo>
                  <a:cubicBezTo>
                    <a:pt x="102704" y="76914"/>
                    <a:pt x="104223" y="76914"/>
                    <a:pt x="104223" y="76914"/>
                  </a:cubicBezTo>
                  <a:cubicBezTo>
                    <a:pt x="105741" y="78422"/>
                    <a:pt x="110297" y="78422"/>
                    <a:pt x="110297" y="78422"/>
                  </a:cubicBezTo>
                  <a:cubicBezTo>
                    <a:pt x="111815" y="78422"/>
                    <a:pt x="116371" y="79930"/>
                    <a:pt x="116371" y="79930"/>
                  </a:cubicBezTo>
                  <a:cubicBezTo>
                    <a:pt x="116371" y="79930"/>
                    <a:pt x="117889" y="78422"/>
                    <a:pt x="117889" y="78422"/>
                  </a:cubicBezTo>
                  <a:cubicBezTo>
                    <a:pt x="119407" y="78422"/>
                    <a:pt x="119407" y="79930"/>
                    <a:pt x="120926" y="79930"/>
                  </a:cubicBezTo>
                  <a:cubicBezTo>
                    <a:pt x="120926" y="78422"/>
                    <a:pt x="122444" y="79930"/>
                    <a:pt x="122444" y="79930"/>
                  </a:cubicBezTo>
                  <a:cubicBezTo>
                    <a:pt x="123963" y="79930"/>
                    <a:pt x="123963" y="79930"/>
                    <a:pt x="123963" y="81439"/>
                  </a:cubicBezTo>
                  <a:cubicBezTo>
                    <a:pt x="125481" y="82947"/>
                    <a:pt x="127000" y="82947"/>
                    <a:pt x="125481" y="84455"/>
                  </a:cubicBezTo>
                  <a:cubicBezTo>
                    <a:pt x="125481" y="84455"/>
                    <a:pt x="123963" y="85963"/>
                    <a:pt x="123963" y="85963"/>
                  </a:cubicBezTo>
                  <a:cubicBezTo>
                    <a:pt x="123963" y="85963"/>
                    <a:pt x="122444" y="85963"/>
                    <a:pt x="120926" y="87471"/>
                  </a:cubicBezTo>
                  <a:cubicBezTo>
                    <a:pt x="120926" y="87471"/>
                    <a:pt x="119407" y="87471"/>
                    <a:pt x="119407" y="87471"/>
                  </a:cubicBezTo>
                  <a:cubicBezTo>
                    <a:pt x="119407" y="87471"/>
                    <a:pt x="119407" y="87471"/>
                    <a:pt x="117889" y="87471"/>
                  </a:cubicBezTo>
                  <a:cubicBezTo>
                    <a:pt x="116371" y="87471"/>
                    <a:pt x="113334" y="88979"/>
                    <a:pt x="113334" y="88979"/>
                  </a:cubicBezTo>
                  <a:cubicBezTo>
                    <a:pt x="113334" y="88979"/>
                    <a:pt x="111815" y="88979"/>
                    <a:pt x="111815" y="88979"/>
                  </a:cubicBezTo>
                  <a:cubicBezTo>
                    <a:pt x="111815" y="88979"/>
                    <a:pt x="110297" y="88979"/>
                    <a:pt x="110297" y="88979"/>
                  </a:cubicBezTo>
                  <a:cubicBezTo>
                    <a:pt x="110297" y="88979"/>
                    <a:pt x="108778" y="88979"/>
                    <a:pt x="108778" y="90487"/>
                  </a:cubicBezTo>
                  <a:cubicBezTo>
                    <a:pt x="108778" y="90487"/>
                    <a:pt x="107260" y="90487"/>
                    <a:pt x="107260" y="90487"/>
                  </a:cubicBezTo>
                  <a:cubicBezTo>
                    <a:pt x="107260" y="91995"/>
                    <a:pt x="105741" y="91995"/>
                    <a:pt x="107260" y="91995"/>
                  </a:cubicBezTo>
                  <a:cubicBezTo>
                    <a:pt x="107260" y="91995"/>
                    <a:pt x="107260" y="96520"/>
                    <a:pt x="107260" y="96520"/>
                  </a:cubicBezTo>
                  <a:cubicBezTo>
                    <a:pt x="107260" y="98028"/>
                    <a:pt x="105741" y="99536"/>
                    <a:pt x="105741" y="99536"/>
                  </a:cubicBezTo>
                  <a:cubicBezTo>
                    <a:pt x="105741" y="99536"/>
                    <a:pt x="105741" y="101044"/>
                    <a:pt x="104223" y="101044"/>
                  </a:cubicBezTo>
                  <a:cubicBezTo>
                    <a:pt x="104223" y="102552"/>
                    <a:pt x="104223" y="102552"/>
                    <a:pt x="104223" y="102552"/>
                  </a:cubicBezTo>
                  <a:cubicBezTo>
                    <a:pt x="104223" y="102552"/>
                    <a:pt x="104223" y="102552"/>
                    <a:pt x="102704" y="104060"/>
                  </a:cubicBezTo>
                  <a:cubicBezTo>
                    <a:pt x="102704" y="105569"/>
                    <a:pt x="96630" y="110093"/>
                    <a:pt x="96630" y="110093"/>
                  </a:cubicBezTo>
                  <a:cubicBezTo>
                    <a:pt x="95112" y="111601"/>
                    <a:pt x="95112" y="110093"/>
                    <a:pt x="95112" y="111601"/>
                  </a:cubicBezTo>
                  <a:cubicBezTo>
                    <a:pt x="93593" y="111601"/>
                    <a:pt x="92075" y="113109"/>
                    <a:pt x="90556" y="113109"/>
                  </a:cubicBezTo>
                  <a:cubicBezTo>
                    <a:pt x="90556" y="114617"/>
                    <a:pt x="89038" y="114617"/>
                    <a:pt x="89038" y="114617"/>
                  </a:cubicBezTo>
                  <a:cubicBezTo>
                    <a:pt x="89038" y="114617"/>
                    <a:pt x="87519" y="116125"/>
                    <a:pt x="87519" y="116125"/>
                  </a:cubicBezTo>
                  <a:cubicBezTo>
                    <a:pt x="87519" y="116125"/>
                    <a:pt x="86001" y="116125"/>
                    <a:pt x="86001" y="117634"/>
                  </a:cubicBezTo>
                  <a:cubicBezTo>
                    <a:pt x="84482" y="117634"/>
                    <a:pt x="82964" y="117634"/>
                    <a:pt x="82964" y="117634"/>
                  </a:cubicBezTo>
                  <a:cubicBezTo>
                    <a:pt x="81446" y="117634"/>
                    <a:pt x="79927" y="119142"/>
                    <a:pt x="79927" y="119142"/>
                  </a:cubicBezTo>
                  <a:cubicBezTo>
                    <a:pt x="79927" y="119142"/>
                    <a:pt x="76890" y="120650"/>
                    <a:pt x="76890" y="120650"/>
                  </a:cubicBezTo>
                  <a:cubicBezTo>
                    <a:pt x="75372" y="120650"/>
                    <a:pt x="73853" y="120650"/>
                    <a:pt x="73853" y="120650"/>
                  </a:cubicBezTo>
                  <a:cubicBezTo>
                    <a:pt x="72335" y="120650"/>
                    <a:pt x="72335" y="120650"/>
                    <a:pt x="72335" y="120650"/>
                  </a:cubicBezTo>
                  <a:cubicBezTo>
                    <a:pt x="70816" y="120650"/>
                    <a:pt x="70816" y="119142"/>
                    <a:pt x="70816" y="119142"/>
                  </a:cubicBezTo>
                  <a:cubicBezTo>
                    <a:pt x="70816" y="119142"/>
                    <a:pt x="70816" y="117634"/>
                    <a:pt x="70816" y="117634"/>
                  </a:cubicBezTo>
                  <a:cubicBezTo>
                    <a:pt x="70816" y="117634"/>
                    <a:pt x="72335" y="117634"/>
                    <a:pt x="72335" y="116125"/>
                  </a:cubicBezTo>
                  <a:cubicBezTo>
                    <a:pt x="72335" y="116125"/>
                    <a:pt x="72335" y="114617"/>
                    <a:pt x="73853" y="114617"/>
                  </a:cubicBezTo>
                  <a:cubicBezTo>
                    <a:pt x="73853" y="114617"/>
                    <a:pt x="75372" y="113109"/>
                    <a:pt x="75372" y="113109"/>
                  </a:cubicBezTo>
                  <a:cubicBezTo>
                    <a:pt x="75372" y="113109"/>
                    <a:pt x="78409" y="111601"/>
                    <a:pt x="78409" y="110093"/>
                  </a:cubicBezTo>
                  <a:cubicBezTo>
                    <a:pt x="78409" y="110093"/>
                    <a:pt x="79927" y="108585"/>
                    <a:pt x="79927" y="107077"/>
                  </a:cubicBezTo>
                  <a:cubicBezTo>
                    <a:pt x="81446" y="105569"/>
                    <a:pt x="82964" y="105569"/>
                    <a:pt x="82964" y="105569"/>
                  </a:cubicBezTo>
                  <a:cubicBezTo>
                    <a:pt x="82964" y="105569"/>
                    <a:pt x="82964" y="104060"/>
                    <a:pt x="82964" y="104060"/>
                  </a:cubicBezTo>
                  <a:cubicBezTo>
                    <a:pt x="82964" y="104060"/>
                    <a:pt x="84482" y="102552"/>
                    <a:pt x="84482" y="102552"/>
                  </a:cubicBezTo>
                  <a:cubicBezTo>
                    <a:pt x="86001" y="102552"/>
                    <a:pt x="87519" y="101044"/>
                    <a:pt x="87519" y="101044"/>
                  </a:cubicBezTo>
                  <a:cubicBezTo>
                    <a:pt x="87519" y="99536"/>
                    <a:pt x="89038" y="98028"/>
                    <a:pt x="90556" y="98028"/>
                  </a:cubicBezTo>
                  <a:cubicBezTo>
                    <a:pt x="90556" y="98028"/>
                    <a:pt x="90556" y="98028"/>
                    <a:pt x="90556" y="96520"/>
                  </a:cubicBezTo>
                  <a:cubicBezTo>
                    <a:pt x="92075" y="96520"/>
                    <a:pt x="93593" y="95012"/>
                    <a:pt x="93593" y="95012"/>
                  </a:cubicBezTo>
                  <a:cubicBezTo>
                    <a:pt x="93593" y="95012"/>
                    <a:pt x="93593" y="93504"/>
                    <a:pt x="95112" y="93504"/>
                  </a:cubicBezTo>
                  <a:cubicBezTo>
                    <a:pt x="95112" y="93504"/>
                    <a:pt x="95112" y="91995"/>
                    <a:pt x="95112" y="91995"/>
                  </a:cubicBezTo>
                  <a:cubicBezTo>
                    <a:pt x="95112" y="91995"/>
                    <a:pt x="96630" y="91995"/>
                    <a:pt x="96630" y="91995"/>
                  </a:cubicBezTo>
                  <a:cubicBezTo>
                    <a:pt x="96630" y="91995"/>
                    <a:pt x="96630" y="90487"/>
                    <a:pt x="98149" y="90487"/>
                  </a:cubicBezTo>
                  <a:cubicBezTo>
                    <a:pt x="98149" y="88979"/>
                    <a:pt x="98149" y="88979"/>
                    <a:pt x="98149" y="88979"/>
                  </a:cubicBezTo>
                  <a:cubicBezTo>
                    <a:pt x="98149" y="88979"/>
                    <a:pt x="98149" y="88979"/>
                    <a:pt x="98149" y="87471"/>
                  </a:cubicBezTo>
                  <a:cubicBezTo>
                    <a:pt x="98149" y="87471"/>
                    <a:pt x="98149" y="87471"/>
                    <a:pt x="98149" y="85963"/>
                  </a:cubicBezTo>
                  <a:cubicBezTo>
                    <a:pt x="98149" y="85963"/>
                    <a:pt x="98149" y="84455"/>
                    <a:pt x="98149" y="84455"/>
                  </a:cubicBezTo>
                  <a:cubicBezTo>
                    <a:pt x="98149" y="84455"/>
                    <a:pt x="98149" y="82947"/>
                    <a:pt x="98149" y="82947"/>
                  </a:cubicBezTo>
                  <a:cubicBezTo>
                    <a:pt x="98149" y="82947"/>
                    <a:pt x="98149" y="82947"/>
                    <a:pt x="96630" y="82947"/>
                  </a:cubicBezTo>
                  <a:cubicBezTo>
                    <a:pt x="96630" y="82947"/>
                    <a:pt x="96630" y="82947"/>
                    <a:pt x="95112" y="82947"/>
                  </a:cubicBezTo>
                  <a:cubicBezTo>
                    <a:pt x="95112" y="82947"/>
                    <a:pt x="95112" y="84455"/>
                    <a:pt x="95112" y="84455"/>
                  </a:cubicBezTo>
                  <a:cubicBezTo>
                    <a:pt x="93593" y="84455"/>
                    <a:pt x="93593" y="84455"/>
                    <a:pt x="93593" y="84455"/>
                  </a:cubicBezTo>
                  <a:cubicBezTo>
                    <a:pt x="93593" y="84455"/>
                    <a:pt x="92075" y="84455"/>
                    <a:pt x="92075" y="84455"/>
                  </a:cubicBezTo>
                  <a:cubicBezTo>
                    <a:pt x="92075" y="84455"/>
                    <a:pt x="89038" y="85963"/>
                    <a:pt x="89038" y="85963"/>
                  </a:cubicBezTo>
                  <a:cubicBezTo>
                    <a:pt x="89038" y="85963"/>
                    <a:pt x="89038" y="87471"/>
                    <a:pt x="87519" y="87471"/>
                  </a:cubicBezTo>
                  <a:cubicBezTo>
                    <a:pt x="86001" y="87471"/>
                    <a:pt x="86001" y="88979"/>
                    <a:pt x="86001" y="88979"/>
                  </a:cubicBezTo>
                  <a:cubicBezTo>
                    <a:pt x="84482" y="88979"/>
                    <a:pt x="84482" y="88979"/>
                    <a:pt x="84482" y="88979"/>
                  </a:cubicBezTo>
                  <a:cubicBezTo>
                    <a:pt x="84482" y="90487"/>
                    <a:pt x="82964" y="90487"/>
                    <a:pt x="81446" y="90487"/>
                  </a:cubicBezTo>
                  <a:cubicBezTo>
                    <a:pt x="79927" y="90487"/>
                    <a:pt x="79927" y="90487"/>
                    <a:pt x="79927" y="90487"/>
                  </a:cubicBezTo>
                  <a:cubicBezTo>
                    <a:pt x="79927" y="90487"/>
                    <a:pt x="76890" y="91995"/>
                    <a:pt x="76890" y="91995"/>
                  </a:cubicBezTo>
                  <a:cubicBezTo>
                    <a:pt x="75372" y="93504"/>
                    <a:pt x="75372" y="93504"/>
                    <a:pt x="73853" y="95012"/>
                  </a:cubicBezTo>
                  <a:cubicBezTo>
                    <a:pt x="73853" y="95012"/>
                    <a:pt x="70816" y="96520"/>
                    <a:pt x="70816" y="98028"/>
                  </a:cubicBezTo>
                  <a:cubicBezTo>
                    <a:pt x="70816" y="98028"/>
                    <a:pt x="69298" y="99536"/>
                    <a:pt x="69298" y="99536"/>
                  </a:cubicBezTo>
                  <a:cubicBezTo>
                    <a:pt x="67779" y="99536"/>
                    <a:pt x="67779" y="101044"/>
                    <a:pt x="66261" y="101044"/>
                  </a:cubicBezTo>
                  <a:cubicBezTo>
                    <a:pt x="66261" y="101044"/>
                    <a:pt x="64742" y="101044"/>
                    <a:pt x="64742" y="101044"/>
                  </a:cubicBezTo>
                  <a:cubicBezTo>
                    <a:pt x="63224" y="101044"/>
                    <a:pt x="63224" y="101044"/>
                    <a:pt x="63224" y="101044"/>
                  </a:cubicBezTo>
                  <a:cubicBezTo>
                    <a:pt x="61705" y="102552"/>
                    <a:pt x="61705" y="101044"/>
                    <a:pt x="61705" y="102552"/>
                  </a:cubicBezTo>
                  <a:cubicBezTo>
                    <a:pt x="60187" y="102552"/>
                    <a:pt x="60187" y="102552"/>
                    <a:pt x="60187" y="102552"/>
                  </a:cubicBezTo>
                  <a:cubicBezTo>
                    <a:pt x="58668" y="102552"/>
                    <a:pt x="58668" y="102552"/>
                    <a:pt x="58668" y="102552"/>
                  </a:cubicBezTo>
                  <a:cubicBezTo>
                    <a:pt x="58668" y="102552"/>
                    <a:pt x="58668" y="102552"/>
                    <a:pt x="57150" y="102552"/>
                  </a:cubicBezTo>
                  <a:cubicBezTo>
                    <a:pt x="57150" y="102552"/>
                    <a:pt x="57150" y="101044"/>
                    <a:pt x="57150" y="101044"/>
                  </a:cubicBezTo>
                  <a:cubicBezTo>
                    <a:pt x="57150" y="101044"/>
                    <a:pt x="58668" y="101044"/>
                    <a:pt x="58668" y="101044"/>
                  </a:cubicBezTo>
                  <a:cubicBezTo>
                    <a:pt x="58668" y="99536"/>
                    <a:pt x="58668" y="99536"/>
                    <a:pt x="58668" y="99536"/>
                  </a:cubicBezTo>
                  <a:cubicBezTo>
                    <a:pt x="58668" y="98028"/>
                    <a:pt x="57150" y="98028"/>
                    <a:pt x="57150" y="98028"/>
                  </a:cubicBezTo>
                  <a:cubicBezTo>
                    <a:pt x="58668" y="96520"/>
                    <a:pt x="58668" y="96520"/>
                    <a:pt x="58668" y="96520"/>
                  </a:cubicBezTo>
                  <a:cubicBezTo>
                    <a:pt x="58668" y="95012"/>
                    <a:pt x="58668" y="95012"/>
                    <a:pt x="58668" y="95012"/>
                  </a:cubicBezTo>
                  <a:cubicBezTo>
                    <a:pt x="60187" y="95012"/>
                    <a:pt x="60187" y="93504"/>
                    <a:pt x="60187" y="93504"/>
                  </a:cubicBezTo>
                  <a:cubicBezTo>
                    <a:pt x="60187" y="93504"/>
                    <a:pt x="61705" y="91995"/>
                    <a:pt x="61705" y="91995"/>
                  </a:cubicBezTo>
                  <a:cubicBezTo>
                    <a:pt x="63224" y="91995"/>
                    <a:pt x="63224" y="90487"/>
                    <a:pt x="63224" y="90487"/>
                  </a:cubicBezTo>
                  <a:cubicBezTo>
                    <a:pt x="64742" y="88979"/>
                    <a:pt x="66261" y="88979"/>
                    <a:pt x="66261" y="88979"/>
                  </a:cubicBezTo>
                  <a:cubicBezTo>
                    <a:pt x="66261" y="87471"/>
                    <a:pt x="67779" y="87471"/>
                    <a:pt x="67779" y="87471"/>
                  </a:cubicBezTo>
                  <a:cubicBezTo>
                    <a:pt x="67779" y="87471"/>
                    <a:pt x="69298" y="87471"/>
                    <a:pt x="69298" y="87471"/>
                  </a:cubicBezTo>
                  <a:cubicBezTo>
                    <a:pt x="69298" y="87471"/>
                    <a:pt x="70816" y="87471"/>
                    <a:pt x="70816" y="87471"/>
                  </a:cubicBezTo>
                  <a:cubicBezTo>
                    <a:pt x="70816" y="85963"/>
                    <a:pt x="72335" y="85963"/>
                    <a:pt x="72335" y="85963"/>
                  </a:cubicBezTo>
                  <a:cubicBezTo>
                    <a:pt x="72335" y="85963"/>
                    <a:pt x="75372" y="82947"/>
                    <a:pt x="75372" y="82947"/>
                  </a:cubicBezTo>
                  <a:cubicBezTo>
                    <a:pt x="75372" y="82947"/>
                    <a:pt x="76890" y="82947"/>
                    <a:pt x="76890" y="82947"/>
                  </a:cubicBezTo>
                  <a:cubicBezTo>
                    <a:pt x="76890" y="82947"/>
                    <a:pt x="76890" y="82947"/>
                    <a:pt x="78409" y="81439"/>
                  </a:cubicBezTo>
                  <a:cubicBezTo>
                    <a:pt x="78409" y="81439"/>
                    <a:pt x="78409" y="81439"/>
                    <a:pt x="81446" y="79930"/>
                  </a:cubicBezTo>
                  <a:cubicBezTo>
                    <a:pt x="81446" y="79930"/>
                    <a:pt x="82964" y="78422"/>
                    <a:pt x="82964" y="78422"/>
                  </a:cubicBezTo>
                  <a:cubicBezTo>
                    <a:pt x="82964" y="78422"/>
                    <a:pt x="84482" y="78422"/>
                    <a:pt x="86001" y="76914"/>
                  </a:cubicBezTo>
                  <a:cubicBezTo>
                    <a:pt x="86001" y="76914"/>
                    <a:pt x="87519" y="75406"/>
                    <a:pt x="87519" y="75406"/>
                  </a:cubicBezTo>
                  <a:cubicBezTo>
                    <a:pt x="87519" y="75406"/>
                    <a:pt x="87519" y="75406"/>
                    <a:pt x="87519" y="73898"/>
                  </a:cubicBezTo>
                  <a:cubicBezTo>
                    <a:pt x="89038" y="73898"/>
                    <a:pt x="90556" y="72390"/>
                    <a:pt x="90556" y="72390"/>
                  </a:cubicBezTo>
                  <a:cubicBezTo>
                    <a:pt x="92075" y="70882"/>
                    <a:pt x="92075" y="70882"/>
                    <a:pt x="92075" y="70882"/>
                  </a:cubicBezTo>
                  <a:cubicBezTo>
                    <a:pt x="92075" y="70882"/>
                    <a:pt x="93593" y="69374"/>
                    <a:pt x="93593" y="69374"/>
                  </a:cubicBezTo>
                  <a:cubicBezTo>
                    <a:pt x="93593" y="69374"/>
                    <a:pt x="95112" y="67865"/>
                    <a:pt x="95112" y="67865"/>
                  </a:cubicBezTo>
                  <a:cubicBezTo>
                    <a:pt x="95112" y="67865"/>
                    <a:pt x="96630" y="66357"/>
                    <a:pt x="96630" y="66357"/>
                  </a:cubicBezTo>
                  <a:cubicBezTo>
                    <a:pt x="96630" y="66357"/>
                    <a:pt x="98149" y="64849"/>
                    <a:pt x="98149" y="64849"/>
                  </a:cubicBezTo>
                  <a:cubicBezTo>
                    <a:pt x="98149" y="63341"/>
                    <a:pt x="98149" y="63341"/>
                    <a:pt x="98149" y="63341"/>
                  </a:cubicBezTo>
                  <a:cubicBezTo>
                    <a:pt x="98149" y="63341"/>
                    <a:pt x="98149" y="61833"/>
                    <a:pt x="98149" y="61833"/>
                  </a:cubicBezTo>
                  <a:cubicBezTo>
                    <a:pt x="98149" y="61833"/>
                    <a:pt x="99667" y="61833"/>
                    <a:pt x="99667" y="61833"/>
                  </a:cubicBezTo>
                  <a:cubicBezTo>
                    <a:pt x="99667" y="61833"/>
                    <a:pt x="99667" y="60325"/>
                    <a:pt x="101186" y="60325"/>
                  </a:cubicBezTo>
                  <a:close/>
                  <a:moveTo>
                    <a:pt x="103188" y="53975"/>
                  </a:moveTo>
                  <a:cubicBezTo>
                    <a:pt x="103188" y="53975"/>
                    <a:pt x="104643" y="53975"/>
                    <a:pt x="104643" y="53975"/>
                  </a:cubicBezTo>
                  <a:cubicBezTo>
                    <a:pt x="106098" y="53975"/>
                    <a:pt x="106098" y="53975"/>
                    <a:pt x="106098" y="53975"/>
                  </a:cubicBezTo>
                  <a:cubicBezTo>
                    <a:pt x="106098" y="53975"/>
                    <a:pt x="107553" y="53975"/>
                    <a:pt x="109009" y="53975"/>
                  </a:cubicBezTo>
                  <a:cubicBezTo>
                    <a:pt x="109009" y="53975"/>
                    <a:pt x="111919" y="53975"/>
                    <a:pt x="111919" y="53975"/>
                  </a:cubicBezTo>
                  <a:cubicBezTo>
                    <a:pt x="111919" y="53975"/>
                    <a:pt x="113374" y="53975"/>
                    <a:pt x="113374" y="53975"/>
                  </a:cubicBezTo>
                  <a:cubicBezTo>
                    <a:pt x="114830" y="53975"/>
                    <a:pt x="117740" y="53975"/>
                    <a:pt x="119195" y="53975"/>
                  </a:cubicBezTo>
                  <a:cubicBezTo>
                    <a:pt x="120650" y="55418"/>
                    <a:pt x="122106" y="55418"/>
                    <a:pt x="123561" y="55418"/>
                  </a:cubicBezTo>
                  <a:cubicBezTo>
                    <a:pt x="123561" y="55418"/>
                    <a:pt x="125016" y="55418"/>
                    <a:pt x="125016" y="55418"/>
                  </a:cubicBezTo>
                  <a:cubicBezTo>
                    <a:pt x="125016" y="55418"/>
                    <a:pt x="126471" y="55418"/>
                    <a:pt x="126471" y="55418"/>
                  </a:cubicBezTo>
                  <a:cubicBezTo>
                    <a:pt x="127926" y="55418"/>
                    <a:pt x="130837" y="55418"/>
                    <a:pt x="130837" y="55418"/>
                  </a:cubicBezTo>
                  <a:cubicBezTo>
                    <a:pt x="132292" y="55418"/>
                    <a:pt x="132292" y="56861"/>
                    <a:pt x="133747" y="56861"/>
                  </a:cubicBezTo>
                  <a:cubicBezTo>
                    <a:pt x="136658" y="59748"/>
                    <a:pt x="135202" y="58304"/>
                    <a:pt x="136658" y="59748"/>
                  </a:cubicBezTo>
                  <a:cubicBezTo>
                    <a:pt x="138113" y="61191"/>
                    <a:pt x="136658" y="61191"/>
                    <a:pt x="138113" y="62634"/>
                  </a:cubicBezTo>
                  <a:cubicBezTo>
                    <a:pt x="138113" y="64077"/>
                    <a:pt x="138113" y="65520"/>
                    <a:pt x="138113" y="65520"/>
                  </a:cubicBezTo>
                  <a:cubicBezTo>
                    <a:pt x="138113" y="65520"/>
                    <a:pt x="136658" y="66964"/>
                    <a:pt x="136658" y="66964"/>
                  </a:cubicBezTo>
                  <a:cubicBezTo>
                    <a:pt x="135202" y="66964"/>
                    <a:pt x="135202" y="68407"/>
                    <a:pt x="133747" y="68407"/>
                  </a:cubicBezTo>
                  <a:cubicBezTo>
                    <a:pt x="133747" y="68407"/>
                    <a:pt x="133747" y="69850"/>
                    <a:pt x="132292" y="69850"/>
                  </a:cubicBezTo>
                  <a:cubicBezTo>
                    <a:pt x="132292" y="69850"/>
                    <a:pt x="130837" y="69850"/>
                    <a:pt x="130837" y="69850"/>
                  </a:cubicBezTo>
                  <a:cubicBezTo>
                    <a:pt x="130837" y="68407"/>
                    <a:pt x="130837" y="68407"/>
                    <a:pt x="129382" y="68407"/>
                  </a:cubicBezTo>
                  <a:cubicBezTo>
                    <a:pt x="127926" y="66964"/>
                    <a:pt x="127926" y="65520"/>
                    <a:pt x="127926" y="65520"/>
                  </a:cubicBezTo>
                  <a:cubicBezTo>
                    <a:pt x="127926" y="65520"/>
                    <a:pt x="126471" y="64077"/>
                    <a:pt x="126471" y="64077"/>
                  </a:cubicBezTo>
                  <a:cubicBezTo>
                    <a:pt x="126471" y="64077"/>
                    <a:pt x="126471" y="62634"/>
                    <a:pt x="126471" y="62634"/>
                  </a:cubicBezTo>
                  <a:cubicBezTo>
                    <a:pt x="126471" y="62634"/>
                    <a:pt x="126471" y="61191"/>
                    <a:pt x="126471" y="61191"/>
                  </a:cubicBezTo>
                  <a:cubicBezTo>
                    <a:pt x="126471" y="61191"/>
                    <a:pt x="126471" y="61191"/>
                    <a:pt x="125016" y="59748"/>
                  </a:cubicBezTo>
                  <a:cubicBezTo>
                    <a:pt x="125016" y="58304"/>
                    <a:pt x="123561" y="59748"/>
                    <a:pt x="123561" y="58304"/>
                  </a:cubicBezTo>
                  <a:cubicBezTo>
                    <a:pt x="123561" y="58304"/>
                    <a:pt x="122106" y="58304"/>
                    <a:pt x="122106" y="58304"/>
                  </a:cubicBezTo>
                  <a:cubicBezTo>
                    <a:pt x="122106" y="58304"/>
                    <a:pt x="120650" y="58304"/>
                    <a:pt x="120650" y="58304"/>
                  </a:cubicBezTo>
                  <a:cubicBezTo>
                    <a:pt x="120650" y="58304"/>
                    <a:pt x="120650" y="58304"/>
                    <a:pt x="119195" y="58304"/>
                  </a:cubicBezTo>
                  <a:cubicBezTo>
                    <a:pt x="119195" y="56861"/>
                    <a:pt x="117740" y="58304"/>
                    <a:pt x="117740" y="58304"/>
                  </a:cubicBezTo>
                  <a:cubicBezTo>
                    <a:pt x="117740" y="58304"/>
                    <a:pt x="116285" y="58304"/>
                    <a:pt x="116285" y="58304"/>
                  </a:cubicBezTo>
                  <a:cubicBezTo>
                    <a:pt x="116285" y="58304"/>
                    <a:pt x="114830" y="58304"/>
                    <a:pt x="114830" y="58304"/>
                  </a:cubicBezTo>
                  <a:cubicBezTo>
                    <a:pt x="114830" y="58304"/>
                    <a:pt x="113374" y="58304"/>
                    <a:pt x="113374" y="58304"/>
                  </a:cubicBezTo>
                  <a:cubicBezTo>
                    <a:pt x="113374" y="59748"/>
                    <a:pt x="113374" y="59748"/>
                    <a:pt x="113374" y="59748"/>
                  </a:cubicBezTo>
                  <a:cubicBezTo>
                    <a:pt x="111919" y="59748"/>
                    <a:pt x="111919" y="59748"/>
                    <a:pt x="111919" y="59748"/>
                  </a:cubicBezTo>
                  <a:cubicBezTo>
                    <a:pt x="110464" y="59748"/>
                    <a:pt x="110464" y="59748"/>
                    <a:pt x="110464" y="59748"/>
                  </a:cubicBezTo>
                  <a:cubicBezTo>
                    <a:pt x="110464" y="59748"/>
                    <a:pt x="110464" y="58304"/>
                    <a:pt x="110464" y="58304"/>
                  </a:cubicBezTo>
                  <a:cubicBezTo>
                    <a:pt x="110464" y="58304"/>
                    <a:pt x="110464" y="58304"/>
                    <a:pt x="111919" y="58304"/>
                  </a:cubicBezTo>
                  <a:cubicBezTo>
                    <a:pt x="111919" y="58304"/>
                    <a:pt x="111919" y="58304"/>
                    <a:pt x="111919" y="56861"/>
                  </a:cubicBezTo>
                  <a:cubicBezTo>
                    <a:pt x="111919" y="56861"/>
                    <a:pt x="111919" y="56861"/>
                    <a:pt x="110464" y="56861"/>
                  </a:cubicBezTo>
                  <a:cubicBezTo>
                    <a:pt x="110464" y="55418"/>
                    <a:pt x="110464" y="55418"/>
                    <a:pt x="110464" y="55418"/>
                  </a:cubicBezTo>
                  <a:cubicBezTo>
                    <a:pt x="110464" y="55418"/>
                    <a:pt x="109009" y="55418"/>
                    <a:pt x="109009" y="55418"/>
                  </a:cubicBezTo>
                  <a:cubicBezTo>
                    <a:pt x="109009" y="55418"/>
                    <a:pt x="109009" y="55418"/>
                    <a:pt x="107553" y="55418"/>
                  </a:cubicBezTo>
                  <a:cubicBezTo>
                    <a:pt x="107553" y="55418"/>
                    <a:pt x="106098" y="55418"/>
                    <a:pt x="106098" y="55418"/>
                  </a:cubicBezTo>
                  <a:cubicBezTo>
                    <a:pt x="104643" y="55418"/>
                    <a:pt x="103188" y="55418"/>
                    <a:pt x="103188" y="55418"/>
                  </a:cubicBezTo>
                  <a:cubicBezTo>
                    <a:pt x="103188" y="55418"/>
                    <a:pt x="103188" y="53975"/>
                    <a:pt x="103188" y="53975"/>
                  </a:cubicBezTo>
                  <a:close/>
                  <a:moveTo>
                    <a:pt x="1103099" y="51752"/>
                  </a:moveTo>
                  <a:cubicBezTo>
                    <a:pt x="1103099" y="51752"/>
                    <a:pt x="1103099" y="50244"/>
                    <a:pt x="1104616" y="51752"/>
                  </a:cubicBezTo>
                  <a:cubicBezTo>
                    <a:pt x="1106132" y="53260"/>
                    <a:pt x="1107649" y="51752"/>
                    <a:pt x="1107649" y="53260"/>
                  </a:cubicBezTo>
                  <a:cubicBezTo>
                    <a:pt x="1107649" y="54769"/>
                    <a:pt x="1107649" y="56277"/>
                    <a:pt x="1107649" y="57785"/>
                  </a:cubicBezTo>
                  <a:cubicBezTo>
                    <a:pt x="1107649" y="57785"/>
                    <a:pt x="1107649" y="59293"/>
                    <a:pt x="1107649" y="59293"/>
                  </a:cubicBezTo>
                  <a:cubicBezTo>
                    <a:pt x="1109165" y="60801"/>
                    <a:pt x="1109165" y="60801"/>
                    <a:pt x="1110681" y="62309"/>
                  </a:cubicBezTo>
                  <a:cubicBezTo>
                    <a:pt x="1112198" y="63817"/>
                    <a:pt x="1112198" y="63817"/>
                    <a:pt x="1113714" y="65325"/>
                  </a:cubicBezTo>
                  <a:cubicBezTo>
                    <a:pt x="1115231" y="65325"/>
                    <a:pt x="1113714" y="65325"/>
                    <a:pt x="1115231" y="66834"/>
                  </a:cubicBezTo>
                  <a:cubicBezTo>
                    <a:pt x="1118264" y="66834"/>
                    <a:pt x="1118264" y="65325"/>
                    <a:pt x="1119780" y="68342"/>
                  </a:cubicBezTo>
                  <a:cubicBezTo>
                    <a:pt x="1122813" y="69850"/>
                    <a:pt x="1124329" y="71358"/>
                    <a:pt x="1124329" y="71358"/>
                  </a:cubicBezTo>
                  <a:cubicBezTo>
                    <a:pt x="1125846" y="71358"/>
                    <a:pt x="1127362" y="74374"/>
                    <a:pt x="1128878" y="75882"/>
                  </a:cubicBezTo>
                  <a:cubicBezTo>
                    <a:pt x="1128878" y="77390"/>
                    <a:pt x="1130395" y="77390"/>
                    <a:pt x="1130395" y="78899"/>
                  </a:cubicBezTo>
                  <a:cubicBezTo>
                    <a:pt x="1130395" y="80407"/>
                    <a:pt x="1130395" y="81915"/>
                    <a:pt x="1130395" y="81915"/>
                  </a:cubicBezTo>
                  <a:cubicBezTo>
                    <a:pt x="1130395" y="83423"/>
                    <a:pt x="1130395" y="83423"/>
                    <a:pt x="1128878" y="83423"/>
                  </a:cubicBezTo>
                  <a:cubicBezTo>
                    <a:pt x="1127362" y="84931"/>
                    <a:pt x="1127362" y="84931"/>
                    <a:pt x="1127362" y="84931"/>
                  </a:cubicBezTo>
                  <a:cubicBezTo>
                    <a:pt x="1127362" y="84931"/>
                    <a:pt x="1125846" y="84931"/>
                    <a:pt x="1124329" y="84931"/>
                  </a:cubicBezTo>
                  <a:cubicBezTo>
                    <a:pt x="1122813" y="84931"/>
                    <a:pt x="1121296" y="84931"/>
                    <a:pt x="1121296" y="84931"/>
                  </a:cubicBezTo>
                  <a:cubicBezTo>
                    <a:pt x="1121296" y="86439"/>
                    <a:pt x="1121296" y="86439"/>
                    <a:pt x="1121296" y="87947"/>
                  </a:cubicBezTo>
                  <a:cubicBezTo>
                    <a:pt x="1122813" y="89455"/>
                    <a:pt x="1121296" y="90964"/>
                    <a:pt x="1122813" y="92472"/>
                  </a:cubicBezTo>
                  <a:cubicBezTo>
                    <a:pt x="1124329" y="93980"/>
                    <a:pt x="1124329" y="93980"/>
                    <a:pt x="1127362" y="96996"/>
                  </a:cubicBezTo>
                  <a:cubicBezTo>
                    <a:pt x="1130395" y="100012"/>
                    <a:pt x="1136461" y="104537"/>
                    <a:pt x="1136461" y="104537"/>
                  </a:cubicBezTo>
                  <a:cubicBezTo>
                    <a:pt x="1136461" y="104537"/>
                    <a:pt x="1136461" y="106045"/>
                    <a:pt x="1137977" y="107553"/>
                  </a:cubicBezTo>
                  <a:cubicBezTo>
                    <a:pt x="1141010" y="109061"/>
                    <a:pt x="1141010" y="110569"/>
                    <a:pt x="1142526" y="112077"/>
                  </a:cubicBezTo>
                  <a:cubicBezTo>
                    <a:pt x="1142526" y="112077"/>
                    <a:pt x="1144043" y="113585"/>
                    <a:pt x="1145559" y="115094"/>
                  </a:cubicBezTo>
                  <a:cubicBezTo>
                    <a:pt x="1147076" y="116602"/>
                    <a:pt x="1148592" y="118110"/>
                    <a:pt x="1148592" y="118110"/>
                  </a:cubicBezTo>
                  <a:cubicBezTo>
                    <a:pt x="1150108" y="119618"/>
                    <a:pt x="1150108" y="119618"/>
                    <a:pt x="1151625" y="121126"/>
                  </a:cubicBezTo>
                  <a:cubicBezTo>
                    <a:pt x="1151625" y="124142"/>
                    <a:pt x="1153141" y="125650"/>
                    <a:pt x="1153141" y="125650"/>
                  </a:cubicBezTo>
                  <a:cubicBezTo>
                    <a:pt x="1151625" y="125650"/>
                    <a:pt x="1151625" y="127159"/>
                    <a:pt x="1150108" y="127159"/>
                  </a:cubicBezTo>
                  <a:cubicBezTo>
                    <a:pt x="1148592" y="128667"/>
                    <a:pt x="1148592" y="128667"/>
                    <a:pt x="1147076" y="128667"/>
                  </a:cubicBezTo>
                  <a:cubicBezTo>
                    <a:pt x="1145559" y="130175"/>
                    <a:pt x="1145559" y="130175"/>
                    <a:pt x="1145559" y="130175"/>
                  </a:cubicBezTo>
                  <a:cubicBezTo>
                    <a:pt x="1145559" y="130175"/>
                    <a:pt x="1145559" y="130175"/>
                    <a:pt x="1144043" y="128667"/>
                  </a:cubicBezTo>
                  <a:cubicBezTo>
                    <a:pt x="1142526" y="127159"/>
                    <a:pt x="1142526" y="127159"/>
                    <a:pt x="1142526" y="125650"/>
                  </a:cubicBezTo>
                  <a:cubicBezTo>
                    <a:pt x="1141010" y="124142"/>
                    <a:pt x="1142526" y="125650"/>
                    <a:pt x="1139493" y="124142"/>
                  </a:cubicBezTo>
                  <a:cubicBezTo>
                    <a:pt x="1137977" y="122634"/>
                    <a:pt x="1137977" y="122634"/>
                    <a:pt x="1136461" y="121126"/>
                  </a:cubicBezTo>
                  <a:cubicBezTo>
                    <a:pt x="1134944" y="119618"/>
                    <a:pt x="1133428" y="119618"/>
                    <a:pt x="1133428" y="118110"/>
                  </a:cubicBezTo>
                  <a:cubicBezTo>
                    <a:pt x="1133428" y="118110"/>
                    <a:pt x="1133428" y="116602"/>
                    <a:pt x="1133428" y="115094"/>
                  </a:cubicBezTo>
                  <a:cubicBezTo>
                    <a:pt x="1131911" y="113585"/>
                    <a:pt x="1130395" y="110569"/>
                    <a:pt x="1128878" y="109061"/>
                  </a:cubicBezTo>
                  <a:cubicBezTo>
                    <a:pt x="1127362" y="107553"/>
                    <a:pt x="1122813" y="104537"/>
                    <a:pt x="1122813" y="104537"/>
                  </a:cubicBezTo>
                  <a:cubicBezTo>
                    <a:pt x="1122813" y="103029"/>
                    <a:pt x="1118264" y="96996"/>
                    <a:pt x="1116747" y="95488"/>
                  </a:cubicBezTo>
                  <a:cubicBezTo>
                    <a:pt x="1115231" y="93980"/>
                    <a:pt x="1113714" y="89455"/>
                    <a:pt x="1112198" y="89455"/>
                  </a:cubicBezTo>
                  <a:cubicBezTo>
                    <a:pt x="1109165" y="87947"/>
                    <a:pt x="1109165" y="87947"/>
                    <a:pt x="1109165" y="86439"/>
                  </a:cubicBezTo>
                  <a:cubicBezTo>
                    <a:pt x="1109165" y="84931"/>
                    <a:pt x="1109165" y="84931"/>
                    <a:pt x="1110681" y="84931"/>
                  </a:cubicBezTo>
                  <a:cubicBezTo>
                    <a:pt x="1112198" y="83423"/>
                    <a:pt x="1113714" y="84931"/>
                    <a:pt x="1115231" y="83423"/>
                  </a:cubicBezTo>
                  <a:cubicBezTo>
                    <a:pt x="1115231" y="81915"/>
                    <a:pt x="1115231" y="80407"/>
                    <a:pt x="1115231" y="78899"/>
                  </a:cubicBezTo>
                  <a:cubicBezTo>
                    <a:pt x="1113714" y="77390"/>
                    <a:pt x="1112198" y="75882"/>
                    <a:pt x="1110681" y="72866"/>
                  </a:cubicBezTo>
                  <a:cubicBezTo>
                    <a:pt x="1109165" y="71358"/>
                    <a:pt x="1107649" y="69850"/>
                    <a:pt x="1106132" y="69850"/>
                  </a:cubicBezTo>
                  <a:cubicBezTo>
                    <a:pt x="1104616" y="68342"/>
                    <a:pt x="1103099" y="66834"/>
                    <a:pt x="1103099" y="66834"/>
                  </a:cubicBezTo>
                  <a:cubicBezTo>
                    <a:pt x="1101583" y="68342"/>
                    <a:pt x="1101583" y="68342"/>
                    <a:pt x="1101583" y="69850"/>
                  </a:cubicBezTo>
                  <a:cubicBezTo>
                    <a:pt x="1100067" y="69850"/>
                    <a:pt x="1101583" y="71358"/>
                    <a:pt x="1101583" y="71358"/>
                  </a:cubicBezTo>
                  <a:cubicBezTo>
                    <a:pt x="1100067" y="72866"/>
                    <a:pt x="1101583" y="72866"/>
                    <a:pt x="1100067" y="72866"/>
                  </a:cubicBezTo>
                  <a:cubicBezTo>
                    <a:pt x="1100067" y="72866"/>
                    <a:pt x="1098550" y="72866"/>
                    <a:pt x="1098550" y="72866"/>
                  </a:cubicBezTo>
                  <a:cubicBezTo>
                    <a:pt x="1098550" y="72866"/>
                    <a:pt x="1100067" y="69850"/>
                    <a:pt x="1098550" y="68342"/>
                  </a:cubicBezTo>
                  <a:cubicBezTo>
                    <a:pt x="1098550" y="66834"/>
                    <a:pt x="1100067" y="65325"/>
                    <a:pt x="1100067" y="62309"/>
                  </a:cubicBezTo>
                  <a:cubicBezTo>
                    <a:pt x="1098550" y="60801"/>
                    <a:pt x="1100067" y="60801"/>
                    <a:pt x="1100067" y="59293"/>
                  </a:cubicBezTo>
                  <a:cubicBezTo>
                    <a:pt x="1100067" y="57785"/>
                    <a:pt x="1101583" y="54769"/>
                    <a:pt x="1101583" y="53260"/>
                  </a:cubicBezTo>
                  <a:cubicBezTo>
                    <a:pt x="1101583" y="53260"/>
                    <a:pt x="1101583" y="51752"/>
                    <a:pt x="1103099" y="51752"/>
                  </a:cubicBezTo>
                  <a:close/>
                  <a:moveTo>
                    <a:pt x="1157690" y="42704"/>
                  </a:moveTo>
                  <a:cubicBezTo>
                    <a:pt x="1157690" y="41195"/>
                    <a:pt x="1157690" y="42704"/>
                    <a:pt x="1159207" y="42704"/>
                  </a:cubicBezTo>
                  <a:cubicBezTo>
                    <a:pt x="1160723" y="44212"/>
                    <a:pt x="1160723" y="45720"/>
                    <a:pt x="1160723" y="45720"/>
                  </a:cubicBezTo>
                  <a:cubicBezTo>
                    <a:pt x="1160723" y="45720"/>
                    <a:pt x="1160723" y="47228"/>
                    <a:pt x="1160723" y="48736"/>
                  </a:cubicBezTo>
                  <a:cubicBezTo>
                    <a:pt x="1160723" y="51752"/>
                    <a:pt x="1159207" y="51752"/>
                    <a:pt x="1159207" y="54769"/>
                  </a:cubicBezTo>
                  <a:cubicBezTo>
                    <a:pt x="1159207" y="56277"/>
                    <a:pt x="1159207" y="56277"/>
                    <a:pt x="1159207" y="57785"/>
                  </a:cubicBezTo>
                  <a:cubicBezTo>
                    <a:pt x="1157690" y="59293"/>
                    <a:pt x="1159207" y="60801"/>
                    <a:pt x="1159207" y="62309"/>
                  </a:cubicBezTo>
                  <a:cubicBezTo>
                    <a:pt x="1159207" y="63817"/>
                    <a:pt x="1159207" y="66834"/>
                    <a:pt x="1159207" y="69850"/>
                  </a:cubicBezTo>
                  <a:cubicBezTo>
                    <a:pt x="1159207" y="71358"/>
                    <a:pt x="1159207" y="72866"/>
                    <a:pt x="1159207" y="74374"/>
                  </a:cubicBezTo>
                  <a:cubicBezTo>
                    <a:pt x="1159207" y="75882"/>
                    <a:pt x="1159207" y="75882"/>
                    <a:pt x="1159207" y="78899"/>
                  </a:cubicBezTo>
                  <a:cubicBezTo>
                    <a:pt x="1159207" y="80407"/>
                    <a:pt x="1159207" y="80407"/>
                    <a:pt x="1159207" y="81915"/>
                  </a:cubicBezTo>
                  <a:cubicBezTo>
                    <a:pt x="1160723" y="83423"/>
                    <a:pt x="1160723" y="84931"/>
                    <a:pt x="1159207" y="84931"/>
                  </a:cubicBezTo>
                  <a:cubicBezTo>
                    <a:pt x="1159207" y="84931"/>
                    <a:pt x="1160723" y="89455"/>
                    <a:pt x="1160723" y="90964"/>
                  </a:cubicBezTo>
                  <a:cubicBezTo>
                    <a:pt x="1160723" y="93980"/>
                    <a:pt x="1160723" y="95488"/>
                    <a:pt x="1160723" y="96996"/>
                  </a:cubicBezTo>
                  <a:cubicBezTo>
                    <a:pt x="1160723" y="100012"/>
                    <a:pt x="1162240" y="103029"/>
                    <a:pt x="1162240" y="104537"/>
                  </a:cubicBezTo>
                  <a:cubicBezTo>
                    <a:pt x="1162240" y="107553"/>
                    <a:pt x="1162240" y="107553"/>
                    <a:pt x="1160723" y="107553"/>
                  </a:cubicBezTo>
                  <a:cubicBezTo>
                    <a:pt x="1159207" y="109061"/>
                    <a:pt x="1159207" y="109061"/>
                    <a:pt x="1159207" y="109061"/>
                  </a:cubicBezTo>
                  <a:cubicBezTo>
                    <a:pt x="1159207" y="109061"/>
                    <a:pt x="1157690" y="107553"/>
                    <a:pt x="1157690" y="106045"/>
                  </a:cubicBezTo>
                  <a:cubicBezTo>
                    <a:pt x="1157690" y="104537"/>
                    <a:pt x="1157690" y="106045"/>
                    <a:pt x="1156174" y="104537"/>
                  </a:cubicBezTo>
                  <a:cubicBezTo>
                    <a:pt x="1156174" y="104537"/>
                    <a:pt x="1156174" y="103029"/>
                    <a:pt x="1156174" y="103029"/>
                  </a:cubicBezTo>
                  <a:cubicBezTo>
                    <a:pt x="1156174" y="101520"/>
                    <a:pt x="1156174" y="100012"/>
                    <a:pt x="1154658" y="98504"/>
                  </a:cubicBezTo>
                  <a:cubicBezTo>
                    <a:pt x="1154658" y="96996"/>
                    <a:pt x="1154658" y="95488"/>
                    <a:pt x="1154658" y="95488"/>
                  </a:cubicBezTo>
                  <a:cubicBezTo>
                    <a:pt x="1154658" y="93980"/>
                    <a:pt x="1154658" y="92472"/>
                    <a:pt x="1154658" y="92472"/>
                  </a:cubicBezTo>
                  <a:cubicBezTo>
                    <a:pt x="1154658" y="92472"/>
                    <a:pt x="1156174" y="90964"/>
                    <a:pt x="1156174" y="89455"/>
                  </a:cubicBezTo>
                  <a:cubicBezTo>
                    <a:pt x="1154658" y="87947"/>
                    <a:pt x="1154658" y="87947"/>
                    <a:pt x="1154658" y="86439"/>
                  </a:cubicBezTo>
                  <a:cubicBezTo>
                    <a:pt x="1154658" y="84931"/>
                    <a:pt x="1154658" y="84931"/>
                    <a:pt x="1154658" y="83423"/>
                  </a:cubicBezTo>
                  <a:cubicBezTo>
                    <a:pt x="1156174" y="81915"/>
                    <a:pt x="1154658" y="81915"/>
                    <a:pt x="1154658" y="80407"/>
                  </a:cubicBezTo>
                  <a:cubicBezTo>
                    <a:pt x="1154658" y="80407"/>
                    <a:pt x="1153141" y="80407"/>
                    <a:pt x="1153141" y="78899"/>
                  </a:cubicBezTo>
                  <a:cubicBezTo>
                    <a:pt x="1151625" y="78899"/>
                    <a:pt x="1151625" y="80407"/>
                    <a:pt x="1151625" y="78899"/>
                  </a:cubicBezTo>
                  <a:cubicBezTo>
                    <a:pt x="1150108" y="78899"/>
                    <a:pt x="1150108" y="78899"/>
                    <a:pt x="1150108" y="78899"/>
                  </a:cubicBezTo>
                  <a:cubicBezTo>
                    <a:pt x="1148592" y="78899"/>
                    <a:pt x="1148592" y="78899"/>
                    <a:pt x="1148592" y="77390"/>
                  </a:cubicBezTo>
                  <a:cubicBezTo>
                    <a:pt x="1148592" y="77390"/>
                    <a:pt x="1148592" y="74374"/>
                    <a:pt x="1148592" y="72866"/>
                  </a:cubicBezTo>
                  <a:cubicBezTo>
                    <a:pt x="1150108" y="71358"/>
                    <a:pt x="1150108" y="71358"/>
                    <a:pt x="1150108" y="69850"/>
                  </a:cubicBezTo>
                  <a:cubicBezTo>
                    <a:pt x="1150108" y="68342"/>
                    <a:pt x="1150108" y="66834"/>
                    <a:pt x="1150108" y="66834"/>
                  </a:cubicBezTo>
                  <a:cubicBezTo>
                    <a:pt x="1150108" y="65325"/>
                    <a:pt x="1150108" y="63817"/>
                    <a:pt x="1150108" y="62309"/>
                  </a:cubicBezTo>
                  <a:cubicBezTo>
                    <a:pt x="1150108" y="62309"/>
                    <a:pt x="1151625" y="62309"/>
                    <a:pt x="1151625" y="60801"/>
                  </a:cubicBezTo>
                  <a:cubicBezTo>
                    <a:pt x="1153141" y="59293"/>
                    <a:pt x="1153141" y="59293"/>
                    <a:pt x="1153141" y="57785"/>
                  </a:cubicBezTo>
                  <a:cubicBezTo>
                    <a:pt x="1153141" y="57785"/>
                    <a:pt x="1153141" y="56277"/>
                    <a:pt x="1154658" y="56277"/>
                  </a:cubicBezTo>
                  <a:cubicBezTo>
                    <a:pt x="1154658" y="54769"/>
                    <a:pt x="1154658" y="54769"/>
                    <a:pt x="1154658" y="53260"/>
                  </a:cubicBezTo>
                  <a:cubicBezTo>
                    <a:pt x="1156174" y="51752"/>
                    <a:pt x="1154658" y="50244"/>
                    <a:pt x="1156174" y="50244"/>
                  </a:cubicBezTo>
                  <a:cubicBezTo>
                    <a:pt x="1156174" y="48736"/>
                    <a:pt x="1156174" y="48736"/>
                    <a:pt x="1156174" y="47228"/>
                  </a:cubicBezTo>
                  <a:cubicBezTo>
                    <a:pt x="1156174" y="45720"/>
                    <a:pt x="1156174" y="45720"/>
                    <a:pt x="1156174" y="44212"/>
                  </a:cubicBezTo>
                  <a:cubicBezTo>
                    <a:pt x="1156174" y="42704"/>
                    <a:pt x="1156174" y="42704"/>
                    <a:pt x="1157690" y="42704"/>
                  </a:cubicBezTo>
                  <a:close/>
                  <a:moveTo>
                    <a:pt x="1172855" y="30639"/>
                  </a:moveTo>
                  <a:cubicBezTo>
                    <a:pt x="1172855" y="30639"/>
                    <a:pt x="1172855" y="30639"/>
                    <a:pt x="1174371" y="30639"/>
                  </a:cubicBezTo>
                  <a:cubicBezTo>
                    <a:pt x="1175887" y="32147"/>
                    <a:pt x="1177404" y="33655"/>
                    <a:pt x="1177404" y="33655"/>
                  </a:cubicBezTo>
                  <a:cubicBezTo>
                    <a:pt x="1178920" y="35163"/>
                    <a:pt x="1178920" y="35163"/>
                    <a:pt x="1178920" y="36671"/>
                  </a:cubicBezTo>
                  <a:cubicBezTo>
                    <a:pt x="1180437" y="38179"/>
                    <a:pt x="1178920" y="38179"/>
                    <a:pt x="1180437" y="38179"/>
                  </a:cubicBezTo>
                  <a:cubicBezTo>
                    <a:pt x="1181953" y="39687"/>
                    <a:pt x="1183470" y="39687"/>
                    <a:pt x="1183470" y="41195"/>
                  </a:cubicBezTo>
                  <a:cubicBezTo>
                    <a:pt x="1184986" y="41195"/>
                    <a:pt x="1184986" y="41195"/>
                    <a:pt x="1186502" y="41195"/>
                  </a:cubicBezTo>
                  <a:cubicBezTo>
                    <a:pt x="1186502" y="42704"/>
                    <a:pt x="1189535" y="42704"/>
                    <a:pt x="1191052" y="45720"/>
                  </a:cubicBezTo>
                  <a:cubicBezTo>
                    <a:pt x="1194084" y="47228"/>
                    <a:pt x="1194084" y="47228"/>
                    <a:pt x="1195601" y="48736"/>
                  </a:cubicBezTo>
                  <a:cubicBezTo>
                    <a:pt x="1195601" y="48736"/>
                    <a:pt x="1197117" y="51752"/>
                    <a:pt x="1197117" y="53260"/>
                  </a:cubicBezTo>
                  <a:cubicBezTo>
                    <a:pt x="1197117" y="54769"/>
                    <a:pt x="1200150" y="56277"/>
                    <a:pt x="1200150" y="56277"/>
                  </a:cubicBezTo>
                  <a:cubicBezTo>
                    <a:pt x="1200150" y="57785"/>
                    <a:pt x="1198634" y="60801"/>
                    <a:pt x="1200150" y="62309"/>
                  </a:cubicBezTo>
                  <a:cubicBezTo>
                    <a:pt x="1200150" y="63817"/>
                    <a:pt x="1198634" y="65325"/>
                    <a:pt x="1198634" y="66834"/>
                  </a:cubicBezTo>
                  <a:cubicBezTo>
                    <a:pt x="1197117" y="68342"/>
                    <a:pt x="1197117" y="68342"/>
                    <a:pt x="1197117" y="69850"/>
                  </a:cubicBezTo>
                  <a:cubicBezTo>
                    <a:pt x="1195601" y="69850"/>
                    <a:pt x="1195601" y="72866"/>
                    <a:pt x="1194084" y="74374"/>
                  </a:cubicBezTo>
                  <a:cubicBezTo>
                    <a:pt x="1191052" y="77390"/>
                    <a:pt x="1191052" y="77390"/>
                    <a:pt x="1189535" y="78899"/>
                  </a:cubicBezTo>
                  <a:cubicBezTo>
                    <a:pt x="1188019" y="78899"/>
                    <a:pt x="1186502" y="80407"/>
                    <a:pt x="1186502" y="81915"/>
                  </a:cubicBezTo>
                  <a:cubicBezTo>
                    <a:pt x="1184986" y="83423"/>
                    <a:pt x="1183470" y="83423"/>
                    <a:pt x="1181953" y="83423"/>
                  </a:cubicBezTo>
                  <a:cubicBezTo>
                    <a:pt x="1180437" y="81915"/>
                    <a:pt x="1178920" y="83423"/>
                    <a:pt x="1178920" y="81915"/>
                  </a:cubicBezTo>
                  <a:cubicBezTo>
                    <a:pt x="1177404" y="80407"/>
                    <a:pt x="1175887" y="80407"/>
                    <a:pt x="1175887" y="80407"/>
                  </a:cubicBezTo>
                  <a:cubicBezTo>
                    <a:pt x="1175887" y="78899"/>
                    <a:pt x="1175887" y="80407"/>
                    <a:pt x="1174371" y="78899"/>
                  </a:cubicBezTo>
                  <a:cubicBezTo>
                    <a:pt x="1172855" y="77390"/>
                    <a:pt x="1171338" y="75882"/>
                    <a:pt x="1171338" y="74374"/>
                  </a:cubicBezTo>
                  <a:cubicBezTo>
                    <a:pt x="1171338" y="72866"/>
                    <a:pt x="1169822" y="71358"/>
                    <a:pt x="1169822" y="69850"/>
                  </a:cubicBezTo>
                  <a:cubicBezTo>
                    <a:pt x="1169822" y="68342"/>
                    <a:pt x="1169822" y="68342"/>
                    <a:pt x="1169822" y="66834"/>
                  </a:cubicBezTo>
                  <a:cubicBezTo>
                    <a:pt x="1169822" y="66834"/>
                    <a:pt x="1169822" y="65325"/>
                    <a:pt x="1168305" y="65325"/>
                  </a:cubicBezTo>
                  <a:cubicBezTo>
                    <a:pt x="1166789" y="65325"/>
                    <a:pt x="1166789" y="65325"/>
                    <a:pt x="1166789" y="65325"/>
                  </a:cubicBezTo>
                  <a:cubicBezTo>
                    <a:pt x="1166789" y="65325"/>
                    <a:pt x="1166789" y="65325"/>
                    <a:pt x="1166789" y="63817"/>
                  </a:cubicBezTo>
                  <a:cubicBezTo>
                    <a:pt x="1165273" y="60801"/>
                    <a:pt x="1166789" y="60801"/>
                    <a:pt x="1165273" y="59293"/>
                  </a:cubicBezTo>
                  <a:cubicBezTo>
                    <a:pt x="1165273" y="57785"/>
                    <a:pt x="1165273" y="56277"/>
                    <a:pt x="1165273" y="57785"/>
                  </a:cubicBezTo>
                  <a:cubicBezTo>
                    <a:pt x="1166789" y="57785"/>
                    <a:pt x="1166789" y="56277"/>
                    <a:pt x="1166789" y="56277"/>
                  </a:cubicBezTo>
                  <a:cubicBezTo>
                    <a:pt x="1168305" y="57785"/>
                    <a:pt x="1168305" y="57785"/>
                    <a:pt x="1169822" y="59293"/>
                  </a:cubicBezTo>
                  <a:cubicBezTo>
                    <a:pt x="1171338" y="60801"/>
                    <a:pt x="1171338" y="62309"/>
                    <a:pt x="1171338" y="62309"/>
                  </a:cubicBezTo>
                  <a:cubicBezTo>
                    <a:pt x="1172855" y="63817"/>
                    <a:pt x="1172855" y="65325"/>
                    <a:pt x="1174371" y="65325"/>
                  </a:cubicBezTo>
                  <a:cubicBezTo>
                    <a:pt x="1175887" y="66834"/>
                    <a:pt x="1177404" y="66834"/>
                    <a:pt x="1178920" y="68342"/>
                  </a:cubicBezTo>
                  <a:cubicBezTo>
                    <a:pt x="1178920" y="68342"/>
                    <a:pt x="1180437" y="69850"/>
                    <a:pt x="1180437" y="68342"/>
                  </a:cubicBezTo>
                  <a:cubicBezTo>
                    <a:pt x="1181953" y="68342"/>
                    <a:pt x="1181953" y="66834"/>
                    <a:pt x="1181953" y="65325"/>
                  </a:cubicBezTo>
                  <a:cubicBezTo>
                    <a:pt x="1183470" y="63817"/>
                    <a:pt x="1183470" y="63817"/>
                    <a:pt x="1184986" y="62309"/>
                  </a:cubicBezTo>
                  <a:cubicBezTo>
                    <a:pt x="1186502" y="59293"/>
                    <a:pt x="1186502" y="60801"/>
                    <a:pt x="1188019" y="59293"/>
                  </a:cubicBezTo>
                  <a:cubicBezTo>
                    <a:pt x="1188019" y="57785"/>
                    <a:pt x="1186502" y="56277"/>
                    <a:pt x="1186502" y="54769"/>
                  </a:cubicBezTo>
                  <a:cubicBezTo>
                    <a:pt x="1186502" y="53260"/>
                    <a:pt x="1186502" y="53260"/>
                    <a:pt x="1184986" y="53260"/>
                  </a:cubicBezTo>
                  <a:cubicBezTo>
                    <a:pt x="1183470" y="51752"/>
                    <a:pt x="1183470" y="51752"/>
                    <a:pt x="1183470" y="50244"/>
                  </a:cubicBezTo>
                  <a:cubicBezTo>
                    <a:pt x="1183470" y="47228"/>
                    <a:pt x="1183470" y="47228"/>
                    <a:pt x="1181953" y="45720"/>
                  </a:cubicBezTo>
                  <a:cubicBezTo>
                    <a:pt x="1180437" y="44212"/>
                    <a:pt x="1181953" y="44212"/>
                    <a:pt x="1180437" y="44212"/>
                  </a:cubicBezTo>
                  <a:cubicBezTo>
                    <a:pt x="1180437" y="42704"/>
                    <a:pt x="1178920" y="41195"/>
                    <a:pt x="1178920" y="39687"/>
                  </a:cubicBezTo>
                  <a:cubicBezTo>
                    <a:pt x="1177404" y="38179"/>
                    <a:pt x="1177404" y="36671"/>
                    <a:pt x="1175887" y="35163"/>
                  </a:cubicBezTo>
                  <a:cubicBezTo>
                    <a:pt x="1174371" y="33655"/>
                    <a:pt x="1174371" y="32147"/>
                    <a:pt x="1172855" y="32147"/>
                  </a:cubicBezTo>
                  <a:cubicBezTo>
                    <a:pt x="1172855" y="30639"/>
                    <a:pt x="1172855" y="30639"/>
                    <a:pt x="1172855" y="30639"/>
                  </a:cubicBezTo>
                  <a:close/>
                  <a:moveTo>
                    <a:pt x="48419" y="12700"/>
                  </a:moveTo>
                  <a:cubicBezTo>
                    <a:pt x="48419" y="14287"/>
                    <a:pt x="48419" y="14287"/>
                    <a:pt x="49808" y="14287"/>
                  </a:cubicBezTo>
                  <a:cubicBezTo>
                    <a:pt x="49808" y="15875"/>
                    <a:pt x="49808" y="15875"/>
                    <a:pt x="49808" y="15875"/>
                  </a:cubicBezTo>
                  <a:cubicBezTo>
                    <a:pt x="51198" y="17462"/>
                    <a:pt x="51198" y="17462"/>
                    <a:pt x="52587" y="17462"/>
                  </a:cubicBezTo>
                  <a:cubicBezTo>
                    <a:pt x="52587" y="17462"/>
                    <a:pt x="53976" y="17462"/>
                    <a:pt x="53976" y="19050"/>
                  </a:cubicBezTo>
                  <a:cubicBezTo>
                    <a:pt x="53976" y="19050"/>
                    <a:pt x="53976" y="20638"/>
                    <a:pt x="53976" y="20638"/>
                  </a:cubicBezTo>
                  <a:cubicBezTo>
                    <a:pt x="52587" y="22225"/>
                    <a:pt x="53976" y="22225"/>
                    <a:pt x="53976" y="23813"/>
                  </a:cubicBezTo>
                  <a:cubicBezTo>
                    <a:pt x="53976" y="23813"/>
                    <a:pt x="53976" y="25400"/>
                    <a:pt x="53976" y="25400"/>
                  </a:cubicBezTo>
                  <a:cubicBezTo>
                    <a:pt x="53976" y="26988"/>
                    <a:pt x="52587" y="26988"/>
                    <a:pt x="52587" y="28575"/>
                  </a:cubicBezTo>
                  <a:cubicBezTo>
                    <a:pt x="52587" y="28575"/>
                    <a:pt x="52587" y="30163"/>
                    <a:pt x="52587" y="30163"/>
                  </a:cubicBezTo>
                  <a:cubicBezTo>
                    <a:pt x="52587" y="31750"/>
                    <a:pt x="51198" y="31750"/>
                    <a:pt x="51198" y="33338"/>
                  </a:cubicBezTo>
                  <a:cubicBezTo>
                    <a:pt x="49808" y="33338"/>
                    <a:pt x="49808" y="33338"/>
                    <a:pt x="49808" y="33338"/>
                  </a:cubicBezTo>
                  <a:cubicBezTo>
                    <a:pt x="48419" y="33338"/>
                    <a:pt x="47030" y="33338"/>
                    <a:pt x="47030" y="33338"/>
                  </a:cubicBezTo>
                  <a:cubicBezTo>
                    <a:pt x="47030" y="33338"/>
                    <a:pt x="47030" y="33338"/>
                    <a:pt x="45641" y="33338"/>
                  </a:cubicBezTo>
                  <a:cubicBezTo>
                    <a:pt x="45641" y="31750"/>
                    <a:pt x="45641" y="31750"/>
                    <a:pt x="45641" y="30163"/>
                  </a:cubicBezTo>
                  <a:cubicBezTo>
                    <a:pt x="45641" y="30163"/>
                    <a:pt x="44252" y="28575"/>
                    <a:pt x="44252" y="26988"/>
                  </a:cubicBezTo>
                  <a:cubicBezTo>
                    <a:pt x="44252" y="26988"/>
                    <a:pt x="42863" y="23813"/>
                    <a:pt x="42863" y="23813"/>
                  </a:cubicBezTo>
                  <a:cubicBezTo>
                    <a:pt x="42863" y="22225"/>
                    <a:pt x="42863" y="22225"/>
                    <a:pt x="42863" y="20638"/>
                  </a:cubicBezTo>
                  <a:cubicBezTo>
                    <a:pt x="42863" y="20638"/>
                    <a:pt x="44252" y="20638"/>
                    <a:pt x="44252" y="19050"/>
                  </a:cubicBezTo>
                  <a:cubicBezTo>
                    <a:pt x="44252" y="19050"/>
                    <a:pt x="44252" y="19050"/>
                    <a:pt x="44252" y="17462"/>
                  </a:cubicBezTo>
                  <a:cubicBezTo>
                    <a:pt x="45641" y="17462"/>
                    <a:pt x="45641" y="17462"/>
                    <a:pt x="45641" y="15875"/>
                  </a:cubicBezTo>
                  <a:cubicBezTo>
                    <a:pt x="47030" y="14287"/>
                    <a:pt x="47030" y="14287"/>
                    <a:pt x="48419" y="12700"/>
                  </a:cubicBezTo>
                  <a:close/>
                  <a:moveTo>
                    <a:pt x="1145559" y="11033"/>
                  </a:moveTo>
                  <a:cubicBezTo>
                    <a:pt x="1145559" y="11033"/>
                    <a:pt x="1147076" y="11033"/>
                    <a:pt x="1148592" y="11033"/>
                  </a:cubicBezTo>
                  <a:cubicBezTo>
                    <a:pt x="1150108" y="9525"/>
                    <a:pt x="1151625" y="11033"/>
                    <a:pt x="1151625" y="12541"/>
                  </a:cubicBezTo>
                  <a:cubicBezTo>
                    <a:pt x="1151625" y="14049"/>
                    <a:pt x="1151625" y="14049"/>
                    <a:pt x="1153141" y="14049"/>
                  </a:cubicBezTo>
                  <a:cubicBezTo>
                    <a:pt x="1154658" y="15557"/>
                    <a:pt x="1154658" y="14049"/>
                    <a:pt x="1156174" y="15557"/>
                  </a:cubicBezTo>
                  <a:cubicBezTo>
                    <a:pt x="1157690" y="17065"/>
                    <a:pt x="1159207" y="18574"/>
                    <a:pt x="1159207" y="18574"/>
                  </a:cubicBezTo>
                  <a:cubicBezTo>
                    <a:pt x="1160723" y="20082"/>
                    <a:pt x="1159207" y="21590"/>
                    <a:pt x="1159207" y="23098"/>
                  </a:cubicBezTo>
                  <a:cubicBezTo>
                    <a:pt x="1159207" y="24606"/>
                    <a:pt x="1159207" y="23098"/>
                    <a:pt x="1157690" y="24606"/>
                  </a:cubicBezTo>
                  <a:cubicBezTo>
                    <a:pt x="1156174" y="26114"/>
                    <a:pt x="1156174" y="27622"/>
                    <a:pt x="1154658" y="29130"/>
                  </a:cubicBezTo>
                  <a:cubicBezTo>
                    <a:pt x="1153141" y="30639"/>
                    <a:pt x="1153141" y="30639"/>
                    <a:pt x="1151625" y="32147"/>
                  </a:cubicBezTo>
                  <a:cubicBezTo>
                    <a:pt x="1151625" y="33655"/>
                    <a:pt x="1151625" y="33655"/>
                    <a:pt x="1153141" y="35163"/>
                  </a:cubicBezTo>
                  <a:cubicBezTo>
                    <a:pt x="1153141" y="35163"/>
                    <a:pt x="1153141" y="36671"/>
                    <a:pt x="1151625" y="38179"/>
                  </a:cubicBezTo>
                  <a:cubicBezTo>
                    <a:pt x="1150108" y="39687"/>
                    <a:pt x="1150108" y="39687"/>
                    <a:pt x="1148592" y="38179"/>
                  </a:cubicBezTo>
                  <a:cubicBezTo>
                    <a:pt x="1147076" y="38179"/>
                    <a:pt x="1148592" y="39687"/>
                    <a:pt x="1148592" y="39687"/>
                  </a:cubicBezTo>
                  <a:cubicBezTo>
                    <a:pt x="1148592" y="41195"/>
                    <a:pt x="1148592" y="41195"/>
                    <a:pt x="1148592" y="42704"/>
                  </a:cubicBezTo>
                  <a:cubicBezTo>
                    <a:pt x="1150108" y="44212"/>
                    <a:pt x="1148592" y="45720"/>
                    <a:pt x="1148592" y="45720"/>
                  </a:cubicBezTo>
                  <a:cubicBezTo>
                    <a:pt x="1148592" y="47228"/>
                    <a:pt x="1148592" y="48736"/>
                    <a:pt x="1147076" y="50244"/>
                  </a:cubicBezTo>
                  <a:cubicBezTo>
                    <a:pt x="1147076" y="50244"/>
                    <a:pt x="1145559" y="51752"/>
                    <a:pt x="1145559" y="53260"/>
                  </a:cubicBezTo>
                  <a:cubicBezTo>
                    <a:pt x="1145559" y="54769"/>
                    <a:pt x="1145559" y="54769"/>
                    <a:pt x="1144043" y="54769"/>
                  </a:cubicBezTo>
                  <a:cubicBezTo>
                    <a:pt x="1144043" y="54769"/>
                    <a:pt x="1144043" y="54769"/>
                    <a:pt x="1142526" y="54769"/>
                  </a:cubicBezTo>
                  <a:cubicBezTo>
                    <a:pt x="1141010" y="53260"/>
                    <a:pt x="1142526" y="53260"/>
                    <a:pt x="1144043" y="51752"/>
                  </a:cubicBezTo>
                  <a:cubicBezTo>
                    <a:pt x="1144043" y="50244"/>
                    <a:pt x="1144043" y="48736"/>
                    <a:pt x="1144043" y="47228"/>
                  </a:cubicBezTo>
                  <a:cubicBezTo>
                    <a:pt x="1145559" y="45720"/>
                    <a:pt x="1145559" y="45720"/>
                    <a:pt x="1145559" y="44212"/>
                  </a:cubicBezTo>
                  <a:cubicBezTo>
                    <a:pt x="1145559" y="44212"/>
                    <a:pt x="1147076" y="42704"/>
                    <a:pt x="1147076" y="42704"/>
                  </a:cubicBezTo>
                  <a:cubicBezTo>
                    <a:pt x="1147076" y="42704"/>
                    <a:pt x="1145559" y="41195"/>
                    <a:pt x="1145559" y="39687"/>
                  </a:cubicBezTo>
                  <a:cubicBezTo>
                    <a:pt x="1145559" y="38179"/>
                    <a:pt x="1145559" y="35163"/>
                    <a:pt x="1145559" y="33655"/>
                  </a:cubicBezTo>
                  <a:cubicBezTo>
                    <a:pt x="1145559" y="32147"/>
                    <a:pt x="1145559" y="29130"/>
                    <a:pt x="1145559" y="27622"/>
                  </a:cubicBezTo>
                  <a:cubicBezTo>
                    <a:pt x="1145559" y="26114"/>
                    <a:pt x="1147076" y="21590"/>
                    <a:pt x="1147076" y="21590"/>
                  </a:cubicBezTo>
                  <a:cubicBezTo>
                    <a:pt x="1147076" y="20082"/>
                    <a:pt x="1147076" y="20082"/>
                    <a:pt x="1147076" y="20082"/>
                  </a:cubicBezTo>
                  <a:cubicBezTo>
                    <a:pt x="1147076" y="18574"/>
                    <a:pt x="1145559" y="18574"/>
                    <a:pt x="1145559" y="18574"/>
                  </a:cubicBezTo>
                  <a:cubicBezTo>
                    <a:pt x="1145559" y="17065"/>
                    <a:pt x="1144043" y="18574"/>
                    <a:pt x="1144043" y="18574"/>
                  </a:cubicBezTo>
                  <a:cubicBezTo>
                    <a:pt x="1144043" y="18574"/>
                    <a:pt x="1142526" y="20082"/>
                    <a:pt x="1141010" y="21590"/>
                  </a:cubicBezTo>
                  <a:cubicBezTo>
                    <a:pt x="1141010" y="24606"/>
                    <a:pt x="1139493" y="26114"/>
                    <a:pt x="1137977" y="27622"/>
                  </a:cubicBezTo>
                  <a:cubicBezTo>
                    <a:pt x="1137977" y="27622"/>
                    <a:pt x="1137977" y="30639"/>
                    <a:pt x="1137977" y="32147"/>
                  </a:cubicBezTo>
                  <a:cubicBezTo>
                    <a:pt x="1137977" y="33655"/>
                    <a:pt x="1137977" y="32147"/>
                    <a:pt x="1137977" y="33655"/>
                  </a:cubicBezTo>
                  <a:cubicBezTo>
                    <a:pt x="1136461" y="35163"/>
                    <a:pt x="1137977" y="35163"/>
                    <a:pt x="1137977" y="36671"/>
                  </a:cubicBezTo>
                  <a:cubicBezTo>
                    <a:pt x="1137977" y="38179"/>
                    <a:pt x="1137977" y="38179"/>
                    <a:pt x="1136461" y="39687"/>
                  </a:cubicBezTo>
                  <a:cubicBezTo>
                    <a:pt x="1134944" y="41195"/>
                    <a:pt x="1134944" y="41195"/>
                    <a:pt x="1133428" y="42704"/>
                  </a:cubicBezTo>
                  <a:cubicBezTo>
                    <a:pt x="1133428" y="42704"/>
                    <a:pt x="1133428" y="42704"/>
                    <a:pt x="1133428" y="44212"/>
                  </a:cubicBezTo>
                  <a:cubicBezTo>
                    <a:pt x="1133428" y="45720"/>
                    <a:pt x="1133428" y="45720"/>
                    <a:pt x="1133428" y="45720"/>
                  </a:cubicBezTo>
                  <a:cubicBezTo>
                    <a:pt x="1133428" y="47228"/>
                    <a:pt x="1133428" y="47228"/>
                    <a:pt x="1133428" y="48736"/>
                  </a:cubicBezTo>
                  <a:cubicBezTo>
                    <a:pt x="1133428" y="50244"/>
                    <a:pt x="1133428" y="50244"/>
                    <a:pt x="1131911" y="51752"/>
                  </a:cubicBezTo>
                  <a:cubicBezTo>
                    <a:pt x="1131911" y="51752"/>
                    <a:pt x="1131911" y="53260"/>
                    <a:pt x="1131911" y="53260"/>
                  </a:cubicBezTo>
                  <a:cubicBezTo>
                    <a:pt x="1131911" y="54769"/>
                    <a:pt x="1131911" y="54769"/>
                    <a:pt x="1133428" y="54769"/>
                  </a:cubicBezTo>
                  <a:cubicBezTo>
                    <a:pt x="1134944" y="56277"/>
                    <a:pt x="1134944" y="56277"/>
                    <a:pt x="1136461" y="57785"/>
                  </a:cubicBezTo>
                  <a:cubicBezTo>
                    <a:pt x="1136461" y="59293"/>
                    <a:pt x="1136461" y="57785"/>
                    <a:pt x="1137977" y="59293"/>
                  </a:cubicBezTo>
                  <a:cubicBezTo>
                    <a:pt x="1139493" y="59293"/>
                    <a:pt x="1139493" y="60801"/>
                    <a:pt x="1139493" y="60801"/>
                  </a:cubicBezTo>
                  <a:cubicBezTo>
                    <a:pt x="1141010" y="62309"/>
                    <a:pt x="1139493" y="62309"/>
                    <a:pt x="1141010" y="63817"/>
                  </a:cubicBezTo>
                  <a:cubicBezTo>
                    <a:pt x="1141010" y="65325"/>
                    <a:pt x="1141010" y="65325"/>
                    <a:pt x="1142526" y="66834"/>
                  </a:cubicBezTo>
                  <a:cubicBezTo>
                    <a:pt x="1142526" y="68342"/>
                    <a:pt x="1144043" y="69850"/>
                    <a:pt x="1144043" y="71358"/>
                  </a:cubicBezTo>
                  <a:cubicBezTo>
                    <a:pt x="1144043" y="72866"/>
                    <a:pt x="1142526" y="72866"/>
                    <a:pt x="1141010" y="72866"/>
                  </a:cubicBezTo>
                  <a:cubicBezTo>
                    <a:pt x="1139493" y="74374"/>
                    <a:pt x="1139493" y="74374"/>
                    <a:pt x="1139493" y="74374"/>
                  </a:cubicBezTo>
                  <a:cubicBezTo>
                    <a:pt x="1139493" y="75882"/>
                    <a:pt x="1137977" y="77390"/>
                    <a:pt x="1137977" y="77390"/>
                  </a:cubicBezTo>
                  <a:cubicBezTo>
                    <a:pt x="1137977" y="77390"/>
                    <a:pt x="1137977" y="77390"/>
                    <a:pt x="1134944" y="75882"/>
                  </a:cubicBezTo>
                  <a:cubicBezTo>
                    <a:pt x="1133428" y="74374"/>
                    <a:pt x="1134944" y="75882"/>
                    <a:pt x="1133428" y="74374"/>
                  </a:cubicBezTo>
                  <a:cubicBezTo>
                    <a:pt x="1133428" y="74374"/>
                    <a:pt x="1131911" y="74374"/>
                    <a:pt x="1131911" y="72866"/>
                  </a:cubicBezTo>
                  <a:cubicBezTo>
                    <a:pt x="1130395" y="72866"/>
                    <a:pt x="1130395" y="71358"/>
                    <a:pt x="1130395" y="69850"/>
                  </a:cubicBezTo>
                  <a:cubicBezTo>
                    <a:pt x="1130395" y="68342"/>
                    <a:pt x="1128878" y="68342"/>
                    <a:pt x="1128878" y="66834"/>
                  </a:cubicBezTo>
                  <a:cubicBezTo>
                    <a:pt x="1127362" y="66834"/>
                    <a:pt x="1127362" y="65325"/>
                    <a:pt x="1125846" y="65325"/>
                  </a:cubicBezTo>
                  <a:cubicBezTo>
                    <a:pt x="1124329" y="63817"/>
                    <a:pt x="1124329" y="63817"/>
                    <a:pt x="1124329" y="62309"/>
                  </a:cubicBezTo>
                  <a:cubicBezTo>
                    <a:pt x="1124329" y="60801"/>
                    <a:pt x="1122813" y="59293"/>
                    <a:pt x="1122813" y="57785"/>
                  </a:cubicBezTo>
                  <a:cubicBezTo>
                    <a:pt x="1122813" y="56277"/>
                    <a:pt x="1122813" y="56277"/>
                    <a:pt x="1122813" y="56277"/>
                  </a:cubicBezTo>
                  <a:cubicBezTo>
                    <a:pt x="1121296" y="54769"/>
                    <a:pt x="1121296" y="54769"/>
                    <a:pt x="1122813" y="54769"/>
                  </a:cubicBezTo>
                  <a:cubicBezTo>
                    <a:pt x="1124329" y="53260"/>
                    <a:pt x="1124329" y="53260"/>
                    <a:pt x="1125846" y="53260"/>
                  </a:cubicBezTo>
                  <a:cubicBezTo>
                    <a:pt x="1127362" y="53260"/>
                    <a:pt x="1127362" y="53260"/>
                    <a:pt x="1128878" y="53260"/>
                  </a:cubicBezTo>
                  <a:cubicBezTo>
                    <a:pt x="1128878" y="54769"/>
                    <a:pt x="1128878" y="53260"/>
                    <a:pt x="1130395" y="53260"/>
                  </a:cubicBezTo>
                  <a:cubicBezTo>
                    <a:pt x="1130395" y="51752"/>
                    <a:pt x="1130395" y="50244"/>
                    <a:pt x="1130395" y="50244"/>
                  </a:cubicBezTo>
                  <a:cubicBezTo>
                    <a:pt x="1130395" y="48736"/>
                    <a:pt x="1131911" y="47228"/>
                    <a:pt x="1131911" y="47228"/>
                  </a:cubicBezTo>
                  <a:cubicBezTo>
                    <a:pt x="1131911" y="47228"/>
                    <a:pt x="1131911" y="42704"/>
                    <a:pt x="1131911" y="42704"/>
                  </a:cubicBezTo>
                  <a:cubicBezTo>
                    <a:pt x="1133428" y="41195"/>
                    <a:pt x="1133428" y="38179"/>
                    <a:pt x="1133428" y="38179"/>
                  </a:cubicBezTo>
                  <a:cubicBezTo>
                    <a:pt x="1133428" y="38179"/>
                    <a:pt x="1131911" y="38179"/>
                    <a:pt x="1131911" y="36671"/>
                  </a:cubicBezTo>
                  <a:cubicBezTo>
                    <a:pt x="1131911" y="35163"/>
                    <a:pt x="1130395" y="35163"/>
                    <a:pt x="1130395" y="33655"/>
                  </a:cubicBezTo>
                  <a:cubicBezTo>
                    <a:pt x="1128878" y="33655"/>
                    <a:pt x="1128878" y="33655"/>
                    <a:pt x="1128878" y="32147"/>
                  </a:cubicBezTo>
                  <a:cubicBezTo>
                    <a:pt x="1127362" y="32147"/>
                    <a:pt x="1127362" y="30639"/>
                    <a:pt x="1127362" y="30639"/>
                  </a:cubicBezTo>
                  <a:cubicBezTo>
                    <a:pt x="1125846" y="30639"/>
                    <a:pt x="1125846" y="30639"/>
                    <a:pt x="1125846" y="29130"/>
                  </a:cubicBezTo>
                  <a:cubicBezTo>
                    <a:pt x="1125846" y="29130"/>
                    <a:pt x="1124329" y="27622"/>
                    <a:pt x="1124329" y="27622"/>
                  </a:cubicBezTo>
                  <a:cubicBezTo>
                    <a:pt x="1124329" y="27622"/>
                    <a:pt x="1124329" y="27622"/>
                    <a:pt x="1122813" y="26114"/>
                  </a:cubicBezTo>
                  <a:cubicBezTo>
                    <a:pt x="1122813" y="26114"/>
                    <a:pt x="1122813" y="26114"/>
                    <a:pt x="1125846" y="23098"/>
                  </a:cubicBezTo>
                  <a:cubicBezTo>
                    <a:pt x="1125846" y="23098"/>
                    <a:pt x="1125846" y="23098"/>
                    <a:pt x="1127362" y="23098"/>
                  </a:cubicBezTo>
                  <a:cubicBezTo>
                    <a:pt x="1127362" y="23098"/>
                    <a:pt x="1130395" y="21590"/>
                    <a:pt x="1131911" y="21590"/>
                  </a:cubicBezTo>
                  <a:cubicBezTo>
                    <a:pt x="1133428" y="21590"/>
                    <a:pt x="1133428" y="21590"/>
                    <a:pt x="1134944" y="23098"/>
                  </a:cubicBezTo>
                  <a:cubicBezTo>
                    <a:pt x="1134944" y="23098"/>
                    <a:pt x="1136461" y="23098"/>
                    <a:pt x="1136461" y="23098"/>
                  </a:cubicBezTo>
                  <a:cubicBezTo>
                    <a:pt x="1137977" y="24606"/>
                    <a:pt x="1137977" y="24606"/>
                    <a:pt x="1139493" y="23098"/>
                  </a:cubicBezTo>
                  <a:cubicBezTo>
                    <a:pt x="1139493" y="21590"/>
                    <a:pt x="1139493" y="21590"/>
                    <a:pt x="1139493" y="20082"/>
                  </a:cubicBezTo>
                  <a:cubicBezTo>
                    <a:pt x="1139493" y="20082"/>
                    <a:pt x="1139493" y="18574"/>
                    <a:pt x="1139493" y="17065"/>
                  </a:cubicBezTo>
                  <a:cubicBezTo>
                    <a:pt x="1139493" y="15557"/>
                    <a:pt x="1141010" y="15557"/>
                    <a:pt x="1141010" y="14049"/>
                  </a:cubicBezTo>
                  <a:cubicBezTo>
                    <a:pt x="1142526" y="12541"/>
                    <a:pt x="1144043" y="12541"/>
                    <a:pt x="1145559" y="11033"/>
                  </a:cubicBezTo>
                  <a:close/>
                  <a:moveTo>
                    <a:pt x="116201" y="9525"/>
                  </a:moveTo>
                  <a:cubicBezTo>
                    <a:pt x="117711" y="9525"/>
                    <a:pt x="119220" y="9525"/>
                    <a:pt x="119220" y="9525"/>
                  </a:cubicBezTo>
                  <a:cubicBezTo>
                    <a:pt x="120729" y="9525"/>
                    <a:pt x="120729" y="11026"/>
                    <a:pt x="122238" y="11026"/>
                  </a:cubicBezTo>
                  <a:cubicBezTo>
                    <a:pt x="122238" y="11026"/>
                    <a:pt x="122238" y="12527"/>
                    <a:pt x="122238" y="12527"/>
                  </a:cubicBezTo>
                  <a:cubicBezTo>
                    <a:pt x="122238" y="14028"/>
                    <a:pt x="122238" y="14028"/>
                    <a:pt x="122238" y="14028"/>
                  </a:cubicBezTo>
                  <a:cubicBezTo>
                    <a:pt x="122238" y="15529"/>
                    <a:pt x="122238" y="17029"/>
                    <a:pt x="122238" y="17029"/>
                  </a:cubicBezTo>
                  <a:cubicBezTo>
                    <a:pt x="122238" y="17029"/>
                    <a:pt x="122238" y="20031"/>
                    <a:pt x="122238" y="20031"/>
                  </a:cubicBezTo>
                  <a:cubicBezTo>
                    <a:pt x="122238" y="20031"/>
                    <a:pt x="120729" y="24534"/>
                    <a:pt x="120729" y="24534"/>
                  </a:cubicBezTo>
                  <a:cubicBezTo>
                    <a:pt x="120729" y="26035"/>
                    <a:pt x="120729" y="27536"/>
                    <a:pt x="120729" y="27536"/>
                  </a:cubicBezTo>
                  <a:cubicBezTo>
                    <a:pt x="120729" y="27536"/>
                    <a:pt x="116201" y="30538"/>
                    <a:pt x="116201" y="30538"/>
                  </a:cubicBezTo>
                  <a:cubicBezTo>
                    <a:pt x="116201" y="32039"/>
                    <a:pt x="111674" y="35040"/>
                    <a:pt x="111674" y="35040"/>
                  </a:cubicBezTo>
                  <a:cubicBezTo>
                    <a:pt x="111674" y="35040"/>
                    <a:pt x="110165" y="35040"/>
                    <a:pt x="110165" y="36541"/>
                  </a:cubicBezTo>
                  <a:cubicBezTo>
                    <a:pt x="110165" y="36541"/>
                    <a:pt x="108656" y="36541"/>
                    <a:pt x="108656" y="36541"/>
                  </a:cubicBezTo>
                  <a:cubicBezTo>
                    <a:pt x="108656" y="36541"/>
                    <a:pt x="105638" y="38042"/>
                    <a:pt x="105638" y="39543"/>
                  </a:cubicBezTo>
                  <a:cubicBezTo>
                    <a:pt x="104129" y="39543"/>
                    <a:pt x="104129" y="39543"/>
                    <a:pt x="104129" y="39543"/>
                  </a:cubicBezTo>
                  <a:cubicBezTo>
                    <a:pt x="104129" y="41044"/>
                    <a:pt x="102619" y="41044"/>
                    <a:pt x="102619" y="41044"/>
                  </a:cubicBezTo>
                  <a:cubicBezTo>
                    <a:pt x="102619" y="41044"/>
                    <a:pt x="102619" y="41044"/>
                    <a:pt x="101110" y="41044"/>
                  </a:cubicBezTo>
                  <a:cubicBezTo>
                    <a:pt x="101110" y="42545"/>
                    <a:pt x="99601" y="42545"/>
                    <a:pt x="99601" y="42545"/>
                  </a:cubicBezTo>
                  <a:cubicBezTo>
                    <a:pt x="99601" y="44046"/>
                    <a:pt x="99601" y="44046"/>
                    <a:pt x="99601" y="44046"/>
                  </a:cubicBezTo>
                  <a:cubicBezTo>
                    <a:pt x="99601" y="44046"/>
                    <a:pt x="99601" y="45547"/>
                    <a:pt x="99601" y="45547"/>
                  </a:cubicBezTo>
                  <a:cubicBezTo>
                    <a:pt x="99601" y="45547"/>
                    <a:pt x="99601" y="47048"/>
                    <a:pt x="99601" y="47048"/>
                  </a:cubicBezTo>
                  <a:cubicBezTo>
                    <a:pt x="99601" y="47048"/>
                    <a:pt x="99601" y="47048"/>
                    <a:pt x="99601" y="48549"/>
                  </a:cubicBezTo>
                  <a:cubicBezTo>
                    <a:pt x="99601" y="48549"/>
                    <a:pt x="101110" y="48549"/>
                    <a:pt x="101110" y="50049"/>
                  </a:cubicBezTo>
                  <a:cubicBezTo>
                    <a:pt x="101110" y="50049"/>
                    <a:pt x="101110" y="51550"/>
                    <a:pt x="99601" y="51550"/>
                  </a:cubicBezTo>
                  <a:cubicBezTo>
                    <a:pt x="99601" y="51550"/>
                    <a:pt x="99601" y="53051"/>
                    <a:pt x="99601" y="53051"/>
                  </a:cubicBezTo>
                  <a:cubicBezTo>
                    <a:pt x="98092" y="54552"/>
                    <a:pt x="98092" y="53051"/>
                    <a:pt x="96583" y="54552"/>
                  </a:cubicBezTo>
                  <a:cubicBezTo>
                    <a:pt x="96583" y="54552"/>
                    <a:pt x="92056" y="53051"/>
                    <a:pt x="92056" y="54552"/>
                  </a:cubicBezTo>
                  <a:cubicBezTo>
                    <a:pt x="90547" y="54552"/>
                    <a:pt x="90547" y="54552"/>
                    <a:pt x="90547" y="54552"/>
                  </a:cubicBezTo>
                  <a:cubicBezTo>
                    <a:pt x="90547" y="54552"/>
                    <a:pt x="92056" y="56053"/>
                    <a:pt x="90547" y="56053"/>
                  </a:cubicBezTo>
                  <a:cubicBezTo>
                    <a:pt x="87528" y="56053"/>
                    <a:pt x="87528" y="56053"/>
                    <a:pt x="87528" y="56053"/>
                  </a:cubicBezTo>
                  <a:cubicBezTo>
                    <a:pt x="87528" y="56053"/>
                    <a:pt x="87528" y="57554"/>
                    <a:pt x="86019" y="57554"/>
                  </a:cubicBezTo>
                  <a:cubicBezTo>
                    <a:pt x="84510" y="56053"/>
                    <a:pt x="83001" y="59055"/>
                    <a:pt x="83001" y="59055"/>
                  </a:cubicBezTo>
                  <a:cubicBezTo>
                    <a:pt x="81492" y="59055"/>
                    <a:pt x="81492" y="59055"/>
                    <a:pt x="79983" y="60556"/>
                  </a:cubicBezTo>
                  <a:cubicBezTo>
                    <a:pt x="79983" y="60556"/>
                    <a:pt x="78474" y="60556"/>
                    <a:pt x="78474" y="62057"/>
                  </a:cubicBezTo>
                  <a:cubicBezTo>
                    <a:pt x="76965" y="62057"/>
                    <a:pt x="76965" y="62057"/>
                    <a:pt x="76965" y="63558"/>
                  </a:cubicBezTo>
                  <a:cubicBezTo>
                    <a:pt x="75455" y="63558"/>
                    <a:pt x="75455" y="63558"/>
                    <a:pt x="73946" y="66559"/>
                  </a:cubicBezTo>
                  <a:cubicBezTo>
                    <a:pt x="72437" y="68060"/>
                    <a:pt x="72437" y="68060"/>
                    <a:pt x="70928" y="68060"/>
                  </a:cubicBezTo>
                  <a:cubicBezTo>
                    <a:pt x="70928" y="68060"/>
                    <a:pt x="70928" y="69561"/>
                    <a:pt x="69419" y="69561"/>
                  </a:cubicBezTo>
                  <a:cubicBezTo>
                    <a:pt x="69419" y="71062"/>
                    <a:pt x="69419" y="71062"/>
                    <a:pt x="67910" y="71062"/>
                  </a:cubicBezTo>
                  <a:cubicBezTo>
                    <a:pt x="66401" y="74064"/>
                    <a:pt x="64892" y="75565"/>
                    <a:pt x="64892" y="75565"/>
                  </a:cubicBezTo>
                  <a:cubicBezTo>
                    <a:pt x="63383" y="77066"/>
                    <a:pt x="61873" y="77066"/>
                    <a:pt x="61873" y="78567"/>
                  </a:cubicBezTo>
                  <a:cubicBezTo>
                    <a:pt x="60364" y="80068"/>
                    <a:pt x="60364" y="80068"/>
                    <a:pt x="58855" y="80068"/>
                  </a:cubicBezTo>
                  <a:cubicBezTo>
                    <a:pt x="58855" y="80068"/>
                    <a:pt x="57346" y="81569"/>
                    <a:pt x="57346" y="83069"/>
                  </a:cubicBezTo>
                  <a:cubicBezTo>
                    <a:pt x="55837" y="83069"/>
                    <a:pt x="51310" y="87572"/>
                    <a:pt x="49801" y="89073"/>
                  </a:cubicBezTo>
                  <a:cubicBezTo>
                    <a:pt x="48291" y="90574"/>
                    <a:pt x="45273" y="92075"/>
                    <a:pt x="43764" y="92075"/>
                  </a:cubicBezTo>
                  <a:cubicBezTo>
                    <a:pt x="42255" y="92075"/>
                    <a:pt x="42255" y="92075"/>
                    <a:pt x="39237" y="89073"/>
                  </a:cubicBezTo>
                  <a:cubicBezTo>
                    <a:pt x="39237" y="87572"/>
                    <a:pt x="39237" y="87572"/>
                    <a:pt x="39237" y="87572"/>
                  </a:cubicBezTo>
                  <a:cubicBezTo>
                    <a:pt x="37728" y="84570"/>
                    <a:pt x="37728" y="81569"/>
                    <a:pt x="37728" y="80068"/>
                  </a:cubicBezTo>
                  <a:cubicBezTo>
                    <a:pt x="37728" y="80068"/>
                    <a:pt x="39237" y="78567"/>
                    <a:pt x="39237" y="77066"/>
                  </a:cubicBezTo>
                  <a:cubicBezTo>
                    <a:pt x="39237" y="77066"/>
                    <a:pt x="40746" y="75565"/>
                    <a:pt x="40746" y="74064"/>
                  </a:cubicBezTo>
                  <a:cubicBezTo>
                    <a:pt x="40746" y="74064"/>
                    <a:pt x="45273" y="69561"/>
                    <a:pt x="46782" y="69561"/>
                  </a:cubicBezTo>
                  <a:cubicBezTo>
                    <a:pt x="46782" y="69561"/>
                    <a:pt x="48291" y="66559"/>
                    <a:pt x="48291" y="66559"/>
                  </a:cubicBezTo>
                  <a:cubicBezTo>
                    <a:pt x="49801" y="66559"/>
                    <a:pt x="49801" y="65059"/>
                    <a:pt x="49801" y="65059"/>
                  </a:cubicBezTo>
                  <a:cubicBezTo>
                    <a:pt x="48291" y="65059"/>
                    <a:pt x="46782" y="65059"/>
                    <a:pt x="46782" y="65059"/>
                  </a:cubicBezTo>
                  <a:cubicBezTo>
                    <a:pt x="45273" y="65059"/>
                    <a:pt x="45273" y="65059"/>
                    <a:pt x="43764" y="66559"/>
                  </a:cubicBezTo>
                  <a:cubicBezTo>
                    <a:pt x="42255" y="66559"/>
                    <a:pt x="39237" y="66559"/>
                    <a:pt x="39237" y="68060"/>
                  </a:cubicBezTo>
                  <a:cubicBezTo>
                    <a:pt x="39237" y="68060"/>
                    <a:pt x="36219" y="68060"/>
                    <a:pt x="34709" y="69561"/>
                  </a:cubicBezTo>
                  <a:cubicBezTo>
                    <a:pt x="34709" y="71062"/>
                    <a:pt x="33200" y="69561"/>
                    <a:pt x="33200" y="69561"/>
                  </a:cubicBezTo>
                  <a:cubicBezTo>
                    <a:pt x="31691" y="69561"/>
                    <a:pt x="30182" y="68060"/>
                    <a:pt x="30182" y="65059"/>
                  </a:cubicBezTo>
                  <a:cubicBezTo>
                    <a:pt x="30182" y="62057"/>
                    <a:pt x="30182" y="63558"/>
                    <a:pt x="30182" y="62057"/>
                  </a:cubicBezTo>
                  <a:cubicBezTo>
                    <a:pt x="30182" y="60556"/>
                    <a:pt x="28673" y="60556"/>
                    <a:pt x="27164" y="60556"/>
                  </a:cubicBezTo>
                  <a:cubicBezTo>
                    <a:pt x="27164" y="62057"/>
                    <a:pt x="24146" y="62057"/>
                    <a:pt x="24146" y="62057"/>
                  </a:cubicBezTo>
                  <a:cubicBezTo>
                    <a:pt x="22637" y="62057"/>
                    <a:pt x="21127" y="62057"/>
                    <a:pt x="21127" y="62057"/>
                  </a:cubicBezTo>
                  <a:cubicBezTo>
                    <a:pt x="19618" y="62057"/>
                    <a:pt x="19618" y="62057"/>
                    <a:pt x="18109" y="62057"/>
                  </a:cubicBezTo>
                  <a:cubicBezTo>
                    <a:pt x="18109" y="62057"/>
                    <a:pt x="16600" y="63558"/>
                    <a:pt x="16600" y="63558"/>
                  </a:cubicBezTo>
                  <a:cubicBezTo>
                    <a:pt x="16600" y="63558"/>
                    <a:pt x="15091" y="63558"/>
                    <a:pt x="15091" y="65059"/>
                  </a:cubicBezTo>
                  <a:cubicBezTo>
                    <a:pt x="13582" y="65059"/>
                    <a:pt x="13582" y="65059"/>
                    <a:pt x="12073" y="66559"/>
                  </a:cubicBezTo>
                  <a:cubicBezTo>
                    <a:pt x="12073" y="66559"/>
                    <a:pt x="9055" y="68060"/>
                    <a:pt x="9055" y="68060"/>
                  </a:cubicBezTo>
                  <a:cubicBezTo>
                    <a:pt x="7545" y="69561"/>
                    <a:pt x="6036" y="69561"/>
                    <a:pt x="6036" y="69561"/>
                  </a:cubicBezTo>
                  <a:cubicBezTo>
                    <a:pt x="4527" y="69561"/>
                    <a:pt x="3018" y="69561"/>
                    <a:pt x="1509" y="69561"/>
                  </a:cubicBezTo>
                  <a:cubicBezTo>
                    <a:pt x="0" y="68060"/>
                    <a:pt x="0" y="65059"/>
                    <a:pt x="0" y="63558"/>
                  </a:cubicBezTo>
                  <a:cubicBezTo>
                    <a:pt x="0" y="63558"/>
                    <a:pt x="1509" y="60556"/>
                    <a:pt x="1509" y="59055"/>
                  </a:cubicBezTo>
                  <a:cubicBezTo>
                    <a:pt x="1509" y="59055"/>
                    <a:pt x="1509" y="57554"/>
                    <a:pt x="1509" y="57554"/>
                  </a:cubicBezTo>
                  <a:cubicBezTo>
                    <a:pt x="1509" y="57554"/>
                    <a:pt x="1509" y="57554"/>
                    <a:pt x="1509" y="56053"/>
                  </a:cubicBezTo>
                  <a:cubicBezTo>
                    <a:pt x="3018" y="56053"/>
                    <a:pt x="3018" y="54552"/>
                    <a:pt x="3018" y="54552"/>
                  </a:cubicBezTo>
                  <a:cubicBezTo>
                    <a:pt x="4527" y="54552"/>
                    <a:pt x="4527" y="53051"/>
                    <a:pt x="4527" y="53051"/>
                  </a:cubicBezTo>
                  <a:cubicBezTo>
                    <a:pt x="6036" y="53051"/>
                    <a:pt x="6036" y="51550"/>
                    <a:pt x="6036" y="51550"/>
                  </a:cubicBezTo>
                  <a:cubicBezTo>
                    <a:pt x="7545" y="51550"/>
                    <a:pt x="7545" y="51550"/>
                    <a:pt x="7545" y="51550"/>
                  </a:cubicBezTo>
                  <a:cubicBezTo>
                    <a:pt x="7545" y="51550"/>
                    <a:pt x="7545" y="50049"/>
                    <a:pt x="7545" y="50049"/>
                  </a:cubicBezTo>
                  <a:cubicBezTo>
                    <a:pt x="7545" y="50049"/>
                    <a:pt x="9055" y="50049"/>
                    <a:pt x="9055" y="50049"/>
                  </a:cubicBezTo>
                  <a:cubicBezTo>
                    <a:pt x="10564" y="48549"/>
                    <a:pt x="10564" y="48549"/>
                    <a:pt x="10564" y="48549"/>
                  </a:cubicBezTo>
                  <a:cubicBezTo>
                    <a:pt x="10564" y="48549"/>
                    <a:pt x="13582" y="47048"/>
                    <a:pt x="15091" y="45547"/>
                  </a:cubicBezTo>
                  <a:cubicBezTo>
                    <a:pt x="15091" y="45547"/>
                    <a:pt x="15091" y="45547"/>
                    <a:pt x="15091" y="44046"/>
                  </a:cubicBezTo>
                  <a:cubicBezTo>
                    <a:pt x="16600" y="44046"/>
                    <a:pt x="16600" y="44046"/>
                    <a:pt x="16600" y="44046"/>
                  </a:cubicBezTo>
                  <a:cubicBezTo>
                    <a:pt x="16600" y="44046"/>
                    <a:pt x="18109" y="42545"/>
                    <a:pt x="18109" y="42545"/>
                  </a:cubicBezTo>
                  <a:cubicBezTo>
                    <a:pt x="19618" y="42545"/>
                    <a:pt x="19618" y="42545"/>
                    <a:pt x="19618" y="42545"/>
                  </a:cubicBezTo>
                  <a:cubicBezTo>
                    <a:pt x="19618" y="42545"/>
                    <a:pt x="19618" y="44046"/>
                    <a:pt x="19618" y="44046"/>
                  </a:cubicBezTo>
                  <a:cubicBezTo>
                    <a:pt x="19618" y="44046"/>
                    <a:pt x="19618" y="45547"/>
                    <a:pt x="19618" y="45547"/>
                  </a:cubicBezTo>
                  <a:cubicBezTo>
                    <a:pt x="19618" y="45547"/>
                    <a:pt x="18109" y="47048"/>
                    <a:pt x="18109" y="47048"/>
                  </a:cubicBezTo>
                  <a:cubicBezTo>
                    <a:pt x="18109" y="47048"/>
                    <a:pt x="16600" y="48549"/>
                    <a:pt x="16600" y="48549"/>
                  </a:cubicBezTo>
                  <a:cubicBezTo>
                    <a:pt x="16600" y="50049"/>
                    <a:pt x="15091" y="50049"/>
                    <a:pt x="15091" y="50049"/>
                  </a:cubicBezTo>
                  <a:cubicBezTo>
                    <a:pt x="15091" y="51550"/>
                    <a:pt x="15091" y="51550"/>
                    <a:pt x="13582" y="51550"/>
                  </a:cubicBezTo>
                  <a:cubicBezTo>
                    <a:pt x="13582" y="53051"/>
                    <a:pt x="13582" y="54552"/>
                    <a:pt x="13582" y="54552"/>
                  </a:cubicBezTo>
                  <a:cubicBezTo>
                    <a:pt x="15091" y="54552"/>
                    <a:pt x="15091" y="54552"/>
                    <a:pt x="15091" y="54552"/>
                  </a:cubicBezTo>
                  <a:cubicBezTo>
                    <a:pt x="16600" y="54552"/>
                    <a:pt x="16600" y="56053"/>
                    <a:pt x="16600" y="56053"/>
                  </a:cubicBezTo>
                  <a:cubicBezTo>
                    <a:pt x="16600" y="56053"/>
                    <a:pt x="19618" y="56053"/>
                    <a:pt x="19618" y="56053"/>
                  </a:cubicBezTo>
                  <a:cubicBezTo>
                    <a:pt x="21127" y="57554"/>
                    <a:pt x="19618" y="57554"/>
                    <a:pt x="21127" y="57554"/>
                  </a:cubicBezTo>
                  <a:cubicBezTo>
                    <a:pt x="21127" y="56053"/>
                    <a:pt x="21127" y="56053"/>
                    <a:pt x="21127" y="56053"/>
                  </a:cubicBezTo>
                  <a:cubicBezTo>
                    <a:pt x="21127" y="56053"/>
                    <a:pt x="22637" y="56053"/>
                    <a:pt x="22637" y="56053"/>
                  </a:cubicBezTo>
                  <a:cubicBezTo>
                    <a:pt x="22637" y="56053"/>
                    <a:pt x="24146" y="56053"/>
                    <a:pt x="24146" y="56053"/>
                  </a:cubicBezTo>
                  <a:cubicBezTo>
                    <a:pt x="24146" y="56053"/>
                    <a:pt x="25655" y="56053"/>
                    <a:pt x="25655" y="56053"/>
                  </a:cubicBezTo>
                  <a:cubicBezTo>
                    <a:pt x="27164" y="56053"/>
                    <a:pt x="28673" y="56053"/>
                    <a:pt x="28673" y="56053"/>
                  </a:cubicBezTo>
                  <a:cubicBezTo>
                    <a:pt x="28673" y="56053"/>
                    <a:pt x="30182" y="56053"/>
                    <a:pt x="30182" y="56053"/>
                  </a:cubicBezTo>
                  <a:cubicBezTo>
                    <a:pt x="30182" y="56053"/>
                    <a:pt x="30182" y="56053"/>
                    <a:pt x="31691" y="56053"/>
                  </a:cubicBezTo>
                  <a:cubicBezTo>
                    <a:pt x="31691" y="56053"/>
                    <a:pt x="31691" y="56053"/>
                    <a:pt x="31691" y="54552"/>
                  </a:cubicBezTo>
                  <a:cubicBezTo>
                    <a:pt x="33200" y="54552"/>
                    <a:pt x="33200" y="54552"/>
                    <a:pt x="33200" y="54552"/>
                  </a:cubicBezTo>
                  <a:cubicBezTo>
                    <a:pt x="34709" y="54552"/>
                    <a:pt x="34709" y="54552"/>
                    <a:pt x="34709" y="53051"/>
                  </a:cubicBezTo>
                  <a:cubicBezTo>
                    <a:pt x="34709" y="53051"/>
                    <a:pt x="36219" y="53051"/>
                    <a:pt x="36219" y="53051"/>
                  </a:cubicBezTo>
                  <a:cubicBezTo>
                    <a:pt x="36219" y="51550"/>
                    <a:pt x="36219" y="51550"/>
                    <a:pt x="37728" y="51550"/>
                  </a:cubicBezTo>
                  <a:cubicBezTo>
                    <a:pt x="37728" y="51550"/>
                    <a:pt x="39237" y="51550"/>
                    <a:pt x="39237" y="51550"/>
                  </a:cubicBezTo>
                  <a:cubicBezTo>
                    <a:pt x="39237" y="51550"/>
                    <a:pt x="39237" y="53051"/>
                    <a:pt x="40746" y="53051"/>
                  </a:cubicBezTo>
                  <a:cubicBezTo>
                    <a:pt x="40746" y="53051"/>
                    <a:pt x="40746" y="53051"/>
                    <a:pt x="40746" y="54552"/>
                  </a:cubicBezTo>
                  <a:cubicBezTo>
                    <a:pt x="42255" y="54552"/>
                    <a:pt x="42255" y="54552"/>
                    <a:pt x="42255" y="54552"/>
                  </a:cubicBezTo>
                  <a:cubicBezTo>
                    <a:pt x="43764" y="54552"/>
                    <a:pt x="43764" y="54552"/>
                    <a:pt x="43764" y="54552"/>
                  </a:cubicBezTo>
                  <a:cubicBezTo>
                    <a:pt x="43764" y="54552"/>
                    <a:pt x="45273" y="54552"/>
                    <a:pt x="45273" y="54552"/>
                  </a:cubicBezTo>
                  <a:cubicBezTo>
                    <a:pt x="45273" y="54552"/>
                    <a:pt x="46782" y="54552"/>
                    <a:pt x="46782" y="54552"/>
                  </a:cubicBezTo>
                  <a:cubicBezTo>
                    <a:pt x="46782" y="54552"/>
                    <a:pt x="51310" y="54552"/>
                    <a:pt x="51310" y="54552"/>
                  </a:cubicBezTo>
                  <a:cubicBezTo>
                    <a:pt x="51310" y="54552"/>
                    <a:pt x="52819" y="54552"/>
                    <a:pt x="54328" y="54552"/>
                  </a:cubicBezTo>
                  <a:cubicBezTo>
                    <a:pt x="55837" y="54552"/>
                    <a:pt x="57346" y="54552"/>
                    <a:pt x="58855" y="54552"/>
                  </a:cubicBezTo>
                  <a:cubicBezTo>
                    <a:pt x="60364" y="54552"/>
                    <a:pt x="61873" y="54552"/>
                    <a:pt x="61873" y="54552"/>
                  </a:cubicBezTo>
                  <a:cubicBezTo>
                    <a:pt x="63383" y="54552"/>
                    <a:pt x="63383" y="54552"/>
                    <a:pt x="64892" y="54552"/>
                  </a:cubicBezTo>
                  <a:cubicBezTo>
                    <a:pt x="64892" y="54552"/>
                    <a:pt x="64892" y="54552"/>
                    <a:pt x="66401" y="54552"/>
                  </a:cubicBezTo>
                  <a:cubicBezTo>
                    <a:pt x="66401" y="54552"/>
                    <a:pt x="66401" y="54552"/>
                    <a:pt x="67910" y="53051"/>
                  </a:cubicBezTo>
                  <a:cubicBezTo>
                    <a:pt x="67910" y="53051"/>
                    <a:pt x="67910" y="53051"/>
                    <a:pt x="69419" y="51550"/>
                  </a:cubicBezTo>
                  <a:cubicBezTo>
                    <a:pt x="69419" y="51550"/>
                    <a:pt x="70928" y="51550"/>
                    <a:pt x="70928" y="50049"/>
                  </a:cubicBezTo>
                  <a:cubicBezTo>
                    <a:pt x="72437" y="48549"/>
                    <a:pt x="70928" y="48549"/>
                    <a:pt x="72437" y="48549"/>
                  </a:cubicBezTo>
                  <a:cubicBezTo>
                    <a:pt x="72437" y="48549"/>
                    <a:pt x="72437" y="47048"/>
                    <a:pt x="72437" y="47048"/>
                  </a:cubicBezTo>
                  <a:cubicBezTo>
                    <a:pt x="72437" y="47048"/>
                    <a:pt x="73946" y="45547"/>
                    <a:pt x="73946" y="45547"/>
                  </a:cubicBezTo>
                  <a:cubicBezTo>
                    <a:pt x="73946" y="45547"/>
                    <a:pt x="72437" y="44046"/>
                    <a:pt x="72437" y="42545"/>
                  </a:cubicBezTo>
                  <a:cubicBezTo>
                    <a:pt x="70928" y="42545"/>
                    <a:pt x="70928" y="41044"/>
                    <a:pt x="69419" y="41044"/>
                  </a:cubicBezTo>
                  <a:cubicBezTo>
                    <a:pt x="69419" y="39543"/>
                    <a:pt x="67910" y="39543"/>
                    <a:pt x="67910" y="38042"/>
                  </a:cubicBezTo>
                  <a:cubicBezTo>
                    <a:pt x="67910" y="38042"/>
                    <a:pt x="66401" y="36541"/>
                    <a:pt x="66401" y="36541"/>
                  </a:cubicBezTo>
                  <a:cubicBezTo>
                    <a:pt x="66401" y="35040"/>
                    <a:pt x="66401" y="35040"/>
                    <a:pt x="67910" y="35040"/>
                  </a:cubicBezTo>
                  <a:cubicBezTo>
                    <a:pt x="67910" y="35040"/>
                    <a:pt x="67910" y="35040"/>
                    <a:pt x="69419" y="35040"/>
                  </a:cubicBezTo>
                  <a:cubicBezTo>
                    <a:pt x="70928" y="35040"/>
                    <a:pt x="72437" y="35040"/>
                    <a:pt x="72437" y="35040"/>
                  </a:cubicBezTo>
                  <a:cubicBezTo>
                    <a:pt x="73946" y="36541"/>
                    <a:pt x="75455" y="36541"/>
                    <a:pt x="76965" y="36541"/>
                  </a:cubicBezTo>
                  <a:cubicBezTo>
                    <a:pt x="78474" y="36541"/>
                    <a:pt x="83001" y="38042"/>
                    <a:pt x="83001" y="38042"/>
                  </a:cubicBezTo>
                  <a:cubicBezTo>
                    <a:pt x="83001" y="38042"/>
                    <a:pt x="84510" y="38042"/>
                    <a:pt x="84510" y="38042"/>
                  </a:cubicBezTo>
                  <a:cubicBezTo>
                    <a:pt x="84510" y="36541"/>
                    <a:pt x="86019" y="36541"/>
                    <a:pt x="86019" y="35040"/>
                  </a:cubicBezTo>
                  <a:cubicBezTo>
                    <a:pt x="87528" y="35040"/>
                    <a:pt x="87528" y="35040"/>
                    <a:pt x="89037" y="33539"/>
                  </a:cubicBezTo>
                  <a:cubicBezTo>
                    <a:pt x="89037" y="33539"/>
                    <a:pt x="90547" y="33539"/>
                    <a:pt x="90547" y="33539"/>
                  </a:cubicBezTo>
                  <a:cubicBezTo>
                    <a:pt x="90547" y="33539"/>
                    <a:pt x="93565" y="30538"/>
                    <a:pt x="93565" y="30538"/>
                  </a:cubicBezTo>
                  <a:cubicBezTo>
                    <a:pt x="93565" y="30538"/>
                    <a:pt x="96583" y="29037"/>
                    <a:pt x="96583" y="27536"/>
                  </a:cubicBezTo>
                  <a:cubicBezTo>
                    <a:pt x="96583" y="27536"/>
                    <a:pt x="98092" y="26035"/>
                    <a:pt x="99601" y="26035"/>
                  </a:cubicBezTo>
                  <a:cubicBezTo>
                    <a:pt x="101110" y="24534"/>
                    <a:pt x="101110" y="24534"/>
                    <a:pt x="101110" y="24534"/>
                  </a:cubicBezTo>
                  <a:cubicBezTo>
                    <a:pt x="102619" y="24534"/>
                    <a:pt x="107147" y="18530"/>
                    <a:pt x="108656" y="18530"/>
                  </a:cubicBezTo>
                  <a:cubicBezTo>
                    <a:pt x="108656" y="17029"/>
                    <a:pt x="110165" y="15529"/>
                    <a:pt x="110165" y="15529"/>
                  </a:cubicBezTo>
                  <a:cubicBezTo>
                    <a:pt x="110165" y="15529"/>
                    <a:pt x="111674" y="14028"/>
                    <a:pt x="111674" y="14028"/>
                  </a:cubicBezTo>
                  <a:cubicBezTo>
                    <a:pt x="111674" y="12527"/>
                    <a:pt x="111674" y="12527"/>
                    <a:pt x="113183" y="12527"/>
                  </a:cubicBezTo>
                  <a:cubicBezTo>
                    <a:pt x="113183" y="11026"/>
                    <a:pt x="114692" y="11026"/>
                    <a:pt x="114692" y="11026"/>
                  </a:cubicBezTo>
                  <a:cubicBezTo>
                    <a:pt x="114692" y="11026"/>
                    <a:pt x="114692" y="11026"/>
                    <a:pt x="116201" y="9525"/>
                  </a:cubicBezTo>
                  <a:close/>
                  <a:moveTo>
                    <a:pt x="72672" y="0"/>
                  </a:moveTo>
                  <a:cubicBezTo>
                    <a:pt x="72672" y="0"/>
                    <a:pt x="72672" y="0"/>
                    <a:pt x="74083" y="0"/>
                  </a:cubicBezTo>
                  <a:cubicBezTo>
                    <a:pt x="74083" y="1482"/>
                    <a:pt x="74083" y="1482"/>
                    <a:pt x="75494" y="1482"/>
                  </a:cubicBezTo>
                  <a:cubicBezTo>
                    <a:pt x="75494" y="2963"/>
                    <a:pt x="76905" y="2963"/>
                    <a:pt x="76905" y="4445"/>
                  </a:cubicBezTo>
                  <a:cubicBezTo>
                    <a:pt x="76905" y="4445"/>
                    <a:pt x="78317" y="5927"/>
                    <a:pt x="78317" y="5927"/>
                  </a:cubicBezTo>
                  <a:cubicBezTo>
                    <a:pt x="79728" y="5927"/>
                    <a:pt x="81139" y="8890"/>
                    <a:pt x="81139" y="10372"/>
                  </a:cubicBezTo>
                  <a:cubicBezTo>
                    <a:pt x="82550" y="11853"/>
                    <a:pt x="81139" y="10372"/>
                    <a:pt x="81139" y="11853"/>
                  </a:cubicBezTo>
                  <a:cubicBezTo>
                    <a:pt x="82550" y="13335"/>
                    <a:pt x="82550" y="13335"/>
                    <a:pt x="82550" y="14817"/>
                  </a:cubicBezTo>
                  <a:cubicBezTo>
                    <a:pt x="82550" y="14817"/>
                    <a:pt x="82550" y="14817"/>
                    <a:pt x="82550" y="16298"/>
                  </a:cubicBezTo>
                  <a:cubicBezTo>
                    <a:pt x="82550" y="17780"/>
                    <a:pt x="82550" y="17780"/>
                    <a:pt x="82550" y="19262"/>
                  </a:cubicBezTo>
                  <a:cubicBezTo>
                    <a:pt x="82550" y="20743"/>
                    <a:pt x="82550" y="20743"/>
                    <a:pt x="81139" y="22225"/>
                  </a:cubicBezTo>
                  <a:cubicBezTo>
                    <a:pt x="79728" y="22225"/>
                    <a:pt x="76905" y="22225"/>
                    <a:pt x="76905" y="22225"/>
                  </a:cubicBezTo>
                  <a:cubicBezTo>
                    <a:pt x="74083" y="20743"/>
                    <a:pt x="75494" y="22225"/>
                    <a:pt x="74083" y="20743"/>
                  </a:cubicBezTo>
                  <a:cubicBezTo>
                    <a:pt x="72672" y="19262"/>
                    <a:pt x="72672" y="19262"/>
                    <a:pt x="71261" y="17780"/>
                  </a:cubicBezTo>
                  <a:cubicBezTo>
                    <a:pt x="71261" y="14817"/>
                    <a:pt x="71261" y="16298"/>
                    <a:pt x="69850" y="14817"/>
                  </a:cubicBezTo>
                  <a:cubicBezTo>
                    <a:pt x="69850" y="13335"/>
                    <a:pt x="71261" y="13335"/>
                    <a:pt x="71261" y="11853"/>
                  </a:cubicBezTo>
                  <a:cubicBezTo>
                    <a:pt x="71261" y="10372"/>
                    <a:pt x="71261" y="7408"/>
                    <a:pt x="71261" y="5927"/>
                  </a:cubicBezTo>
                  <a:cubicBezTo>
                    <a:pt x="71261" y="4445"/>
                    <a:pt x="71261" y="4445"/>
                    <a:pt x="71261" y="4445"/>
                  </a:cubicBezTo>
                  <a:cubicBezTo>
                    <a:pt x="71261" y="4445"/>
                    <a:pt x="71261" y="2963"/>
                    <a:pt x="71261" y="2963"/>
                  </a:cubicBezTo>
                  <a:cubicBezTo>
                    <a:pt x="72672" y="1482"/>
                    <a:pt x="71261" y="1482"/>
                    <a:pt x="72672" y="0"/>
                  </a:cubicBez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11" name="组合 10">
            <a:extLst>
              <a:ext uri="{FF2B5EF4-FFF2-40B4-BE49-F238E27FC236}">
                <a16:creationId xmlns:a16="http://schemas.microsoft.com/office/drawing/2014/main" id="{CAA0B0CD-BB6A-4030-A7E3-41A23A038BAE}"/>
              </a:ext>
            </a:extLst>
          </p:cNvPr>
          <p:cNvGrpSpPr/>
          <p:nvPr/>
        </p:nvGrpSpPr>
        <p:grpSpPr>
          <a:xfrm>
            <a:off x="4849813" y="3039609"/>
            <a:ext cx="4940300" cy="776742"/>
            <a:chOff x="4849813" y="3039609"/>
            <a:chExt cx="4940300" cy="776742"/>
          </a:xfrm>
        </p:grpSpPr>
        <p:sp>
          <p:nvSpPr>
            <p:cNvPr id="8" name="î$ḷíďê">
              <a:extLst>
                <a:ext uri="{FF2B5EF4-FFF2-40B4-BE49-F238E27FC236}">
                  <a16:creationId xmlns:a16="http://schemas.microsoft.com/office/drawing/2014/main" id="{A82F1819-6731-4CC2-823B-9C3D147C4A6D}"/>
                </a:ext>
              </a:extLst>
            </p:cNvPr>
            <p:cNvSpPr/>
            <p:nvPr/>
          </p:nvSpPr>
          <p:spPr bwMode="auto">
            <a:xfrm>
              <a:off x="4852239" y="3039609"/>
              <a:ext cx="4937510" cy="500761"/>
            </a:xfrm>
            <a:custGeom>
              <a:avLst/>
              <a:gdLst>
                <a:gd name="connsiteX0" fmla="*/ 1584576 w 4937510"/>
                <a:gd name="connsiteY0" fmla="*/ 395678 h 500761"/>
                <a:gd name="connsiteX1" fmla="*/ 1587553 w 4937510"/>
                <a:gd name="connsiteY1" fmla="*/ 395678 h 500761"/>
                <a:gd name="connsiteX2" fmla="*/ 1590529 w 4937510"/>
                <a:gd name="connsiteY2" fmla="*/ 395678 h 500761"/>
                <a:gd name="connsiteX3" fmla="*/ 1593506 w 4937510"/>
                <a:gd name="connsiteY3" fmla="*/ 395678 h 500761"/>
                <a:gd name="connsiteX4" fmla="*/ 1593506 w 4937510"/>
                <a:gd name="connsiteY4" fmla="*/ 398726 h 500761"/>
                <a:gd name="connsiteX5" fmla="*/ 1597971 w 4937510"/>
                <a:gd name="connsiteY5" fmla="*/ 400250 h 500761"/>
                <a:gd name="connsiteX6" fmla="*/ 1602436 w 4937510"/>
                <a:gd name="connsiteY6" fmla="*/ 401774 h 500761"/>
                <a:gd name="connsiteX7" fmla="*/ 1608389 w 4937510"/>
                <a:gd name="connsiteY7" fmla="*/ 403298 h 500761"/>
                <a:gd name="connsiteX8" fmla="*/ 1611365 w 4937510"/>
                <a:gd name="connsiteY8" fmla="*/ 403298 h 500761"/>
                <a:gd name="connsiteX9" fmla="*/ 1617318 w 4937510"/>
                <a:gd name="connsiteY9" fmla="*/ 401774 h 500761"/>
                <a:gd name="connsiteX10" fmla="*/ 1620295 w 4937510"/>
                <a:gd name="connsiteY10" fmla="*/ 400250 h 500761"/>
                <a:gd name="connsiteX11" fmla="*/ 1623271 w 4937510"/>
                <a:gd name="connsiteY11" fmla="*/ 398726 h 500761"/>
                <a:gd name="connsiteX12" fmla="*/ 1624760 w 4937510"/>
                <a:gd name="connsiteY12" fmla="*/ 401774 h 500761"/>
                <a:gd name="connsiteX13" fmla="*/ 1623271 w 4937510"/>
                <a:gd name="connsiteY13" fmla="*/ 406346 h 500761"/>
                <a:gd name="connsiteX14" fmla="*/ 1621783 w 4937510"/>
                <a:gd name="connsiteY14" fmla="*/ 412442 h 500761"/>
                <a:gd name="connsiteX15" fmla="*/ 1618807 w 4937510"/>
                <a:gd name="connsiteY15" fmla="*/ 415490 h 500761"/>
                <a:gd name="connsiteX16" fmla="*/ 1615830 w 4937510"/>
                <a:gd name="connsiteY16" fmla="*/ 420062 h 500761"/>
                <a:gd name="connsiteX17" fmla="*/ 1612854 w 4937510"/>
                <a:gd name="connsiteY17" fmla="*/ 423110 h 500761"/>
                <a:gd name="connsiteX18" fmla="*/ 1609877 w 4937510"/>
                <a:gd name="connsiteY18" fmla="*/ 427682 h 500761"/>
                <a:gd name="connsiteX19" fmla="*/ 1605412 w 4937510"/>
                <a:gd name="connsiteY19" fmla="*/ 430730 h 500761"/>
                <a:gd name="connsiteX20" fmla="*/ 1602436 w 4937510"/>
                <a:gd name="connsiteY20" fmla="*/ 432254 h 500761"/>
                <a:gd name="connsiteX21" fmla="*/ 1594994 w 4937510"/>
                <a:gd name="connsiteY21" fmla="*/ 430730 h 500761"/>
                <a:gd name="connsiteX22" fmla="*/ 1589041 w 4937510"/>
                <a:gd name="connsiteY22" fmla="*/ 430730 h 500761"/>
                <a:gd name="connsiteX23" fmla="*/ 1584576 w 4937510"/>
                <a:gd name="connsiteY23" fmla="*/ 427682 h 500761"/>
                <a:gd name="connsiteX24" fmla="*/ 1581600 w 4937510"/>
                <a:gd name="connsiteY24" fmla="*/ 423110 h 500761"/>
                <a:gd name="connsiteX25" fmla="*/ 1580111 w 4937510"/>
                <a:gd name="connsiteY25" fmla="*/ 418538 h 500761"/>
                <a:gd name="connsiteX26" fmla="*/ 1578623 w 4937510"/>
                <a:gd name="connsiteY26" fmla="*/ 413966 h 500761"/>
                <a:gd name="connsiteX27" fmla="*/ 1578623 w 4937510"/>
                <a:gd name="connsiteY27" fmla="*/ 409394 h 500761"/>
                <a:gd name="connsiteX28" fmla="*/ 1577135 w 4937510"/>
                <a:gd name="connsiteY28" fmla="*/ 406346 h 500761"/>
                <a:gd name="connsiteX29" fmla="*/ 1577135 w 4937510"/>
                <a:gd name="connsiteY29" fmla="*/ 401774 h 500761"/>
                <a:gd name="connsiteX30" fmla="*/ 1578623 w 4937510"/>
                <a:gd name="connsiteY30" fmla="*/ 398726 h 500761"/>
                <a:gd name="connsiteX31" fmla="*/ 1581600 w 4937510"/>
                <a:gd name="connsiteY31" fmla="*/ 397202 h 500761"/>
                <a:gd name="connsiteX32" fmla="*/ 1584576 w 4937510"/>
                <a:gd name="connsiteY32" fmla="*/ 395678 h 500761"/>
                <a:gd name="connsiteX33" fmla="*/ 2841180 w 4937510"/>
                <a:gd name="connsiteY33" fmla="*/ 348471 h 500761"/>
                <a:gd name="connsiteX34" fmla="*/ 2836654 w 4937510"/>
                <a:gd name="connsiteY34" fmla="*/ 349978 h 500761"/>
                <a:gd name="connsiteX35" fmla="*/ 2829110 w 4937510"/>
                <a:gd name="connsiteY35" fmla="*/ 349978 h 500761"/>
                <a:gd name="connsiteX36" fmla="*/ 2821567 w 4937510"/>
                <a:gd name="connsiteY36" fmla="*/ 351486 h 500761"/>
                <a:gd name="connsiteX37" fmla="*/ 2815532 w 4937510"/>
                <a:gd name="connsiteY37" fmla="*/ 352993 h 500761"/>
                <a:gd name="connsiteX38" fmla="*/ 2811006 w 4937510"/>
                <a:gd name="connsiteY38" fmla="*/ 354501 h 500761"/>
                <a:gd name="connsiteX39" fmla="*/ 2798937 w 4937510"/>
                <a:gd name="connsiteY39" fmla="*/ 360531 h 500761"/>
                <a:gd name="connsiteX40" fmla="*/ 2794410 w 4937510"/>
                <a:gd name="connsiteY40" fmla="*/ 363546 h 500761"/>
                <a:gd name="connsiteX41" fmla="*/ 2791393 w 4937510"/>
                <a:gd name="connsiteY41" fmla="*/ 366561 h 500761"/>
                <a:gd name="connsiteX42" fmla="*/ 2789884 w 4937510"/>
                <a:gd name="connsiteY42" fmla="*/ 371084 h 500761"/>
                <a:gd name="connsiteX43" fmla="*/ 2788376 w 4937510"/>
                <a:gd name="connsiteY43" fmla="*/ 380129 h 500761"/>
                <a:gd name="connsiteX44" fmla="*/ 2786867 w 4937510"/>
                <a:gd name="connsiteY44" fmla="*/ 389175 h 500761"/>
                <a:gd name="connsiteX45" fmla="*/ 2788376 w 4937510"/>
                <a:gd name="connsiteY45" fmla="*/ 393697 h 500761"/>
                <a:gd name="connsiteX46" fmla="*/ 2791393 w 4937510"/>
                <a:gd name="connsiteY46" fmla="*/ 398220 h 500761"/>
                <a:gd name="connsiteX47" fmla="*/ 2792902 w 4937510"/>
                <a:gd name="connsiteY47" fmla="*/ 399728 h 500761"/>
                <a:gd name="connsiteX48" fmla="*/ 2801954 w 4937510"/>
                <a:gd name="connsiteY48" fmla="*/ 405758 h 500761"/>
                <a:gd name="connsiteX49" fmla="*/ 2804971 w 4937510"/>
                <a:gd name="connsiteY49" fmla="*/ 405758 h 500761"/>
                <a:gd name="connsiteX50" fmla="*/ 2807989 w 4937510"/>
                <a:gd name="connsiteY50" fmla="*/ 408773 h 500761"/>
                <a:gd name="connsiteX51" fmla="*/ 2812515 w 4937510"/>
                <a:gd name="connsiteY51" fmla="*/ 408773 h 500761"/>
                <a:gd name="connsiteX52" fmla="*/ 2820058 w 4937510"/>
                <a:gd name="connsiteY52" fmla="*/ 408773 h 500761"/>
                <a:gd name="connsiteX53" fmla="*/ 2826093 w 4937510"/>
                <a:gd name="connsiteY53" fmla="*/ 408773 h 500761"/>
                <a:gd name="connsiteX54" fmla="*/ 2829110 w 4937510"/>
                <a:gd name="connsiteY54" fmla="*/ 410280 h 500761"/>
                <a:gd name="connsiteX55" fmla="*/ 2835145 w 4937510"/>
                <a:gd name="connsiteY55" fmla="*/ 410280 h 500761"/>
                <a:gd name="connsiteX56" fmla="*/ 2845706 w 4937510"/>
                <a:gd name="connsiteY56" fmla="*/ 408773 h 500761"/>
                <a:gd name="connsiteX57" fmla="*/ 2859284 w 4937510"/>
                <a:gd name="connsiteY57" fmla="*/ 405758 h 500761"/>
                <a:gd name="connsiteX58" fmla="*/ 2869845 w 4937510"/>
                <a:gd name="connsiteY58" fmla="*/ 401235 h 500761"/>
                <a:gd name="connsiteX59" fmla="*/ 2877388 w 4937510"/>
                <a:gd name="connsiteY59" fmla="*/ 393697 h 500761"/>
                <a:gd name="connsiteX60" fmla="*/ 2880406 w 4937510"/>
                <a:gd name="connsiteY60" fmla="*/ 387667 h 500761"/>
                <a:gd name="connsiteX61" fmla="*/ 2880406 w 4937510"/>
                <a:gd name="connsiteY61" fmla="*/ 372592 h 500761"/>
                <a:gd name="connsiteX62" fmla="*/ 2878897 w 4937510"/>
                <a:gd name="connsiteY62" fmla="*/ 366561 h 500761"/>
                <a:gd name="connsiteX63" fmla="*/ 2872862 w 4937510"/>
                <a:gd name="connsiteY63" fmla="*/ 359024 h 500761"/>
                <a:gd name="connsiteX64" fmla="*/ 2869845 w 4937510"/>
                <a:gd name="connsiteY64" fmla="*/ 356008 h 500761"/>
                <a:gd name="connsiteX65" fmla="*/ 2866827 w 4937510"/>
                <a:gd name="connsiteY65" fmla="*/ 351486 h 500761"/>
                <a:gd name="connsiteX66" fmla="*/ 2860793 w 4937510"/>
                <a:gd name="connsiteY66" fmla="*/ 348471 h 500761"/>
                <a:gd name="connsiteX67" fmla="*/ 2854758 w 4937510"/>
                <a:gd name="connsiteY67" fmla="*/ 348471 h 500761"/>
                <a:gd name="connsiteX68" fmla="*/ 2847215 w 4937510"/>
                <a:gd name="connsiteY68" fmla="*/ 348471 h 500761"/>
                <a:gd name="connsiteX69" fmla="*/ 2841180 w 4937510"/>
                <a:gd name="connsiteY69" fmla="*/ 348471 h 500761"/>
                <a:gd name="connsiteX70" fmla="*/ 1178404 w 4937510"/>
                <a:gd name="connsiteY70" fmla="*/ 330923 h 500761"/>
                <a:gd name="connsiteX71" fmla="*/ 1173883 w 4937510"/>
                <a:gd name="connsiteY71" fmla="*/ 332430 h 500761"/>
                <a:gd name="connsiteX72" fmla="*/ 1167856 w 4937510"/>
                <a:gd name="connsiteY72" fmla="*/ 332430 h 500761"/>
                <a:gd name="connsiteX73" fmla="*/ 1164843 w 4937510"/>
                <a:gd name="connsiteY73" fmla="*/ 333937 h 500761"/>
                <a:gd name="connsiteX74" fmla="*/ 1161829 w 4937510"/>
                <a:gd name="connsiteY74" fmla="*/ 336950 h 500761"/>
                <a:gd name="connsiteX75" fmla="*/ 1160322 w 4937510"/>
                <a:gd name="connsiteY75" fmla="*/ 339964 h 500761"/>
                <a:gd name="connsiteX76" fmla="*/ 1158816 w 4937510"/>
                <a:gd name="connsiteY76" fmla="*/ 344484 h 500761"/>
                <a:gd name="connsiteX77" fmla="*/ 1155802 w 4937510"/>
                <a:gd name="connsiteY77" fmla="*/ 350511 h 500761"/>
                <a:gd name="connsiteX78" fmla="*/ 1154295 w 4937510"/>
                <a:gd name="connsiteY78" fmla="*/ 355032 h 500761"/>
                <a:gd name="connsiteX79" fmla="*/ 1155802 w 4937510"/>
                <a:gd name="connsiteY79" fmla="*/ 358045 h 500761"/>
                <a:gd name="connsiteX80" fmla="*/ 1160322 w 4937510"/>
                <a:gd name="connsiteY80" fmla="*/ 361059 h 500761"/>
                <a:gd name="connsiteX81" fmla="*/ 1163336 w 4937510"/>
                <a:gd name="connsiteY81" fmla="*/ 364072 h 500761"/>
                <a:gd name="connsiteX82" fmla="*/ 1166349 w 4937510"/>
                <a:gd name="connsiteY82" fmla="*/ 365579 h 500761"/>
                <a:gd name="connsiteX83" fmla="*/ 1170870 w 4937510"/>
                <a:gd name="connsiteY83" fmla="*/ 367086 h 500761"/>
                <a:gd name="connsiteX84" fmla="*/ 1173883 w 4937510"/>
                <a:gd name="connsiteY84" fmla="*/ 368593 h 500761"/>
                <a:gd name="connsiteX85" fmla="*/ 1179910 w 4937510"/>
                <a:gd name="connsiteY85" fmla="*/ 370099 h 500761"/>
                <a:gd name="connsiteX86" fmla="*/ 1184431 w 4937510"/>
                <a:gd name="connsiteY86" fmla="*/ 370099 h 500761"/>
                <a:gd name="connsiteX87" fmla="*/ 1184431 w 4937510"/>
                <a:gd name="connsiteY87" fmla="*/ 365579 h 500761"/>
                <a:gd name="connsiteX88" fmla="*/ 1182924 w 4937510"/>
                <a:gd name="connsiteY88" fmla="*/ 362566 h 500761"/>
                <a:gd name="connsiteX89" fmla="*/ 1179910 w 4937510"/>
                <a:gd name="connsiteY89" fmla="*/ 358045 h 500761"/>
                <a:gd name="connsiteX90" fmla="*/ 1179910 w 4937510"/>
                <a:gd name="connsiteY90" fmla="*/ 353525 h 500761"/>
                <a:gd name="connsiteX91" fmla="*/ 1181417 w 4937510"/>
                <a:gd name="connsiteY91" fmla="*/ 349005 h 500761"/>
                <a:gd name="connsiteX92" fmla="*/ 1184431 w 4937510"/>
                <a:gd name="connsiteY92" fmla="*/ 345991 h 500761"/>
                <a:gd name="connsiteX93" fmla="*/ 1185938 w 4937510"/>
                <a:gd name="connsiteY93" fmla="*/ 341471 h 500761"/>
                <a:gd name="connsiteX94" fmla="*/ 1185938 w 4937510"/>
                <a:gd name="connsiteY94" fmla="*/ 336950 h 500761"/>
                <a:gd name="connsiteX95" fmla="*/ 1184431 w 4937510"/>
                <a:gd name="connsiteY95" fmla="*/ 332430 h 500761"/>
                <a:gd name="connsiteX96" fmla="*/ 1181417 w 4937510"/>
                <a:gd name="connsiteY96" fmla="*/ 330923 h 500761"/>
                <a:gd name="connsiteX97" fmla="*/ 1178404 w 4937510"/>
                <a:gd name="connsiteY97" fmla="*/ 330923 h 500761"/>
                <a:gd name="connsiteX98" fmla="*/ 1738966 w 4937510"/>
                <a:gd name="connsiteY98" fmla="*/ 319541 h 500761"/>
                <a:gd name="connsiteX99" fmla="*/ 1745130 w 4937510"/>
                <a:gd name="connsiteY99" fmla="*/ 319541 h 500761"/>
                <a:gd name="connsiteX100" fmla="*/ 1754375 w 4937510"/>
                <a:gd name="connsiteY100" fmla="*/ 321068 h 500761"/>
                <a:gd name="connsiteX101" fmla="*/ 1757456 w 4937510"/>
                <a:gd name="connsiteY101" fmla="*/ 322594 h 500761"/>
                <a:gd name="connsiteX102" fmla="*/ 1763620 w 4937510"/>
                <a:gd name="connsiteY102" fmla="*/ 324121 h 500761"/>
                <a:gd name="connsiteX103" fmla="*/ 1768242 w 4937510"/>
                <a:gd name="connsiteY103" fmla="*/ 327173 h 500761"/>
                <a:gd name="connsiteX104" fmla="*/ 1772865 w 4937510"/>
                <a:gd name="connsiteY104" fmla="*/ 328700 h 500761"/>
                <a:gd name="connsiteX105" fmla="*/ 1775946 w 4937510"/>
                <a:gd name="connsiteY105" fmla="*/ 331753 h 500761"/>
                <a:gd name="connsiteX106" fmla="*/ 1780569 w 4937510"/>
                <a:gd name="connsiteY106" fmla="*/ 339385 h 500761"/>
                <a:gd name="connsiteX107" fmla="*/ 1785191 w 4937510"/>
                <a:gd name="connsiteY107" fmla="*/ 343965 h 500761"/>
                <a:gd name="connsiteX108" fmla="*/ 1786732 w 4937510"/>
                <a:gd name="connsiteY108" fmla="*/ 347017 h 500761"/>
                <a:gd name="connsiteX109" fmla="*/ 1785191 w 4937510"/>
                <a:gd name="connsiteY109" fmla="*/ 351597 h 500761"/>
                <a:gd name="connsiteX110" fmla="*/ 1782109 w 4937510"/>
                <a:gd name="connsiteY110" fmla="*/ 353123 h 500761"/>
                <a:gd name="connsiteX111" fmla="*/ 1777487 w 4937510"/>
                <a:gd name="connsiteY111" fmla="*/ 354650 h 500761"/>
                <a:gd name="connsiteX112" fmla="*/ 1771324 w 4937510"/>
                <a:gd name="connsiteY112" fmla="*/ 359229 h 500761"/>
                <a:gd name="connsiteX113" fmla="*/ 1766701 w 4937510"/>
                <a:gd name="connsiteY113" fmla="*/ 357703 h 500761"/>
                <a:gd name="connsiteX114" fmla="*/ 1762079 w 4937510"/>
                <a:gd name="connsiteY114" fmla="*/ 356176 h 500761"/>
                <a:gd name="connsiteX115" fmla="*/ 1754375 w 4937510"/>
                <a:gd name="connsiteY115" fmla="*/ 350070 h 500761"/>
                <a:gd name="connsiteX116" fmla="*/ 1746671 w 4937510"/>
                <a:gd name="connsiteY116" fmla="*/ 342438 h 500761"/>
                <a:gd name="connsiteX117" fmla="*/ 1742048 w 4937510"/>
                <a:gd name="connsiteY117" fmla="*/ 331753 h 500761"/>
                <a:gd name="connsiteX118" fmla="*/ 1738966 w 4937510"/>
                <a:gd name="connsiteY118" fmla="*/ 328700 h 500761"/>
                <a:gd name="connsiteX119" fmla="*/ 1737426 w 4937510"/>
                <a:gd name="connsiteY119" fmla="*/ 325647 h 500761"/>
                <a:gd name="connsiteX120" fmla="*/ 1735885 w 4937510"/>
                <a:gd name="connsiteY120" fmla="*/ 321068 h 500761"/>
                <a:gd name="connsiteX121" fmla="*/ 1738966 w 4937510"/>
                <a:gd name="connsiteY121" fmla="*/ 319541 h 500761"/>
                <a:gd name="connsiteX122" fmla="*/ 4290813 w 4937510"/>
                <a:gd name="connsiteY122" fmla="*/ 269867 h 500761"/>
                <a:gd name="connsiteX123" fmla="*/ 4284803 w 4937510"/>
                <a:gd name="connsiteY123" fmla="*/ 274393 h 500761"/>
                <a:gd name="connsiteX124" fmla="*/ 4274285 w 4937510"/>
                <a:gd name="connsiteY124" fmla="*/ 278919 h 500761"/>
                <a:gd name="connsiteX125" fmla="*/ 4259259 w 4937510"/>
                <a:gd name="connsiteY125" fmla="*/ 287971 h 500761"/>
                <a:gd name="connsiteX126" fmla="*/ 4254752 w 4937510"/>
                <a:gd name="connsiteY126" fmla="*/ 294006 h 500761"/>
                <a:gd name="connsiteX127" fmla="*/ 4260762 w 4937510"/>
                <a:gd name="connsiteY127" fmla="*/ 300041 h 500761"/>
                <a:gd name="connsiteX128" fmla="*/ 4275788 w 4937510"/>
                <a:gd name="connsiteY128" fmla="*/ 304567 h 500761"/>
                <a:gd name="connsiteX129" fmla="*/ 4284803 w 4937510"/>
                <a:gd name="connsiteY129" fmla="*/ 300041 h 500761"/>
                <a:gd name="connsiteX130" fmla="*/ 4292316 w 4937510"/>
                <a:gd name="connsiteY130" fmla="*/ 292497 h 500761"/>
                <a:gd name="connsiteX131" fmla="*/ 4298326 w 4937510"/>
                <a:gd name="connsiteY131" fmla="*/ 283445 h 500761"/>
                <a:gd name="connsiteX132" fmla="*/ 4299829 w 4937510"/>
                <a:gd name="connsiteY132" fmla="*/ 274393 h 500761"/>
                <a:gd name="connsiteX133" fmla="*/ 4300392 w 4937510"/>
                <a:gd name="connsiteY133" fmla="*/ 269867 h 500761"/>
                <a:gd name="connsiteX134" fmla="*/ 4299829 w 4937510"/>
                <a:gd name="connsiteY134" fmla="*/ 269867 h 500761"/>
                <a:gd name="connsiteX135" fmla="*/ 4290813 w 4937510"/>
                <a:gd name="connsiteY135" fmla="*/ 269867 h 500761"/>
                <a:gd name="connsiteX136" fmla="*/ 3841220 w 4937510"/>
                <a:gd name="connsiteY136" fmla="*/ 261965 h 500761"/>
                <a:gd name="connsiteX137" fmla="*/ 3827673 w 4937510"/>
                <a:gd name="connsiteY137" fmla="*/ 263475 h 500761"/>
                <a:gd name="connsiteX138" fmla="*/ 3818641 w 4937510"/>
                <a:gd name="connsiteY138" fmla="*/ 266495 h 500761"/>
                <a:gd name="connsiteX139" fmla="*/ 3812620 w 4937510"/>
                <a:gd name="connsiteY139" fmla="*/ 271026 h 500761"/>
                <a:gd name="connsiteX140" fmla="*/ 3808104 w 4937510"/>
                <a:gd name="connsiteY140" fmla="*/ 277066 h 500761"/>
                <a:gd name="connsiteX141" fmla="*/ 3803588 w 4937510"/>
                <a:gd name="connsiteY141" fmla="*/ 289146 h 500761"/>
                <a:gd name="connsiteX142" fmla="*/ 3796062 w 4937510"/>
                <a:gd name="connsiteY142" fmla="*/ 299717 h 500761"/>
                <a:gd name="connsiteX143" fmla="*/ 3790041 w 4937510"/>
                <a:gd name="connsiteY143" fmla="*/ 308777 h 500761"/>
                <a:gd name="connsiteX144" fmla="*/ 3787030 w 4937510"/>
                <a:gd name="connsiteY144" fmla="*/ 311797 h 500761"/>
                <a:gd name="connsiteX145" fmla="*/ 3784020 w 4937510"/>
                <a:gd name="connsiteY145" fmla="*/ 320858 h 500761"/>
                <a:gd name="connsiteX146" fmla="*/ 3777999 w 4937510"/>
                <a:gd name="connsiteY146" fmla="*/ 326898 h 500761"/>
                <a:gd name="connsiteX147" fmla="*/ 3773483 w 4937510"/>
                <a:gd name="connsiteY147" fmla="*/ 331428 h 500761"/>
                <a:gd name="connsiteX148" fmla="*/ 3770472 w 4937510"/>
                <a:gd name="connsiteY148" fmla="*/ 335958 h 500761"/>
                <a:gd name="connsiteX149" fmla="*/ 3770472 w 4937510"/>
                <a:gd name="connsiteY149" fmla="*/ 341998 h 500761"/>
                <a:gd name="connsiteX150" fmla="*/ 3776493 w 4937510"/>
                <a:gd name="connsiteY150" fmla="*/ 349549 h 500761"/>
                <a:gd name="connsiteX151" fmla="*/ 3785525 w 4937510"/>
                <a:gd name="connsiteY151" fmla="*/ 354079 h 500761"/>
                <a:gd name="connsiteX152" fmla="*/ 3794557 w 4937510"/>
                <a:gd name="connsiteY152" fmla="*/ 354079 h 500761"/>
                <a:gd name="connsiteX153" fmla="*/ 3803588 w 4937510"/>
                <a:gd name="connsiteY153" fmla="*/ 343509 h 500761"/>
                <a:gd name="connsiteX154" fmla="*/ 3811115 w 4937510"/>
                <a:gd name="connsiteY154" fmla="*/ 334448 h 500761"/>
                <a:gd name="connsiteX155" fmla="*/ 3818641 w 4937510"/>
                <a:gd name="connsiteY155" fmla="*/ 319348 h 500761"/>
                <a:gd name="connsiteX156" fmla="*/ 3826168 w 4937510"/>
                <a:gd name="connsiteY156" fmla="*/ 308777 h 500761"/>
                <a:gd name="connsiteX157" fmla="*/ 3833694 w 4937510"/>
                <a:gd name="connsiteY157" fmla="*/ 299717 h 500761"/>
                <a:gd name="connsiteX158" fmla="*/ 3839715 w 4937510"/>
                <a:gd name="connsiteY158" fmla="*/ 289146 h 500761"/>
                <a:gd name="connsiteX159" fmla="*/ 3842726 w 4937510"/>
                <a:gd name="connsiteY159" fmla="*/ 277066 h 500761"/>
                <a:gd name="connsiteX160" fmla="*/ 3844231 w 4937510"/>
                <a:gd name="connsiteY160" fmla="*/ 266495 h 500761"/>
                <a:gd name="connsiteX161" fmla="*/ 3841220 w 4937510"/>
                <a:gd name="connsiteY161" fmla="*/ 261965 h 500761"/>
                <a:gd name="connsiteX162" fmla="*/ 707450 w 4937510"/>
                <a:gd name="connsiteY162" fmla="*/ 256041 h 500761"/>
                <a:gd name="connsiteX163" fmla="*/ 708906 w 4937510"/>
                <a:gd name="connsiteY163" fmla="*/ 257535 h 500761"/>
                <a:gd name="connsiteX164" fmla="*/ 708906 w 4937510"/>
                <a:gd name="connsiteY164" fmla="*/ 260523 h 500761"/>
                <a:gd name="connsiteX165" fmla="*/ 708906 w 4937510"/>
                <a:gd name="connsiteY165" fmla="*/ 263512 h 500761"/>
                <a:gd name="connsiteX166" fmla="*/ 705995 w 4937510"/>
                <a:gd name="connsiteY166" fmla="*/ 266500 h 500761"/>
                <a:gd name="connsiteX167" fmla="*/ 704540 w 4937510"/>
                <a:gd name="connsiteY167" fmla="*/ 267994 h 500761"/>
                <a:gd name="connsiteX168" fmla="*/ 703085 w 4937510"/>
                <a:gd name="connsiteY168" fmla="*/ 269488 h 500761"/>
                <a:gd name="connsiteX169" fmla="*/ 701629 w 4937510"/>
                <a:gd name="connsiteY169" fmla="*/ 272476 h 500761"/>
                <a:gd name="connsiteX170" fmla="*/ 698719 w 4937510"/>
                <a:gd name="connsiteY170" fmla="*/ 276959 h 500761"/>
                <a:gd name="connsiteX171" fmla="*/ 698719 w 4937510"/>
                <a:gd name="connsiteY171" fmla="*/ 279947 h 500761"/>
                <a:gd name="connsiteX172" fmla="*/ 697264 w 4937510"/>
                <a:gd name="connsiteY172" fmla="*/ 279947 h 500761"/>
                <a:gd name="connsiteX173" fmla="*/ 694353 w 4937510"/>
                <a:gd name="connsiteY173" fmla="*/ 279947 h 500761"/>
                <a:gd name="connsiteX174" fmla="*/ 694353 w 4937510"/>
                <a:gd name="connsiteY174" fmla="*/ 278453 h 500761"/>
                <a:gd name="connsiteX175" fmla="*/ 694353 w 4937510"/>
                <a:gd name="connsiteY175" fmla="*/ 273971 h 500761"/>
                <a:gd name="connsiteX176" fmla="*/ 694353 w 4937510"/>
                <a:gd name="connsiteY176" fmla="*/ 272476 h 500761"/>
                <a:gd name="connsiteX177" fmla="*/ 697264 w 4937510"/>
                <a:gd name="connsiteY177" fmla="*/ 270982 h 500761"/>
                <a:gd name="connsiteX178" fmla="*/ 697264 w 4937510"/>
                <a:gd name="connsiteY178" fmla="*/ 267994 h 500761"/>
                <a:gd name="connsiteX179" fmla="*/ 698719 w 4937510"/>
                <a:gd name="connsiteY179" fmla="*/ 265006 h 500761"/>
                <a:gd name="connsiteX180" fmla="*/ 698719 w 4937510"/>
                <a:gd name="connsiteY180" fmla="*/ 262018 h 500761"/>
                <a:gd name="connsiteX181" fmla="*/ 701629 w 4937510"/>
                <a:gd name="connsiteY181" fmla="*/ 260523 h 500761"/>
                <a:gd name="connsiteX182" fmla="*/ 703085 w 4937510"/>
                <a:gd name="connsiteY182" fmla="*/ 257535 h 500761"/>
                <a:gd name="connsiteX183" fmla="*/ 704540 w 4937510"/>
                <a:gd name="connsiteY183" fmla="*/ 257535 h 500761"/>
                <a:gd name="connsiteX184" fmla="*/ 707450 w 4937510"/>
                <a:gd name="connsiteY184" fmla="*/ 256041 h 500761"/>
                <a:gd name="connsiteX185" fmla="*/ 4930432 w 4937510"/>
                <a:gd name="connsiteY185" fmla="*/ 236910 h 500761"/>
                <a:gd name="connsiteX186" fmla="*/ 4933442 w 4937510"/>
                <a:gd name="connsiteY186" fmla="*/ 242935 h 500761"/>
                <a:gd name="connsiteX187" fmla="*/ 4933442 w 4937510"/>
                <a:gd name="connsiteY187" fmla="*/ 257996 h 500761"/>
                <a:gd name="connsiteX188" fmla="*/ 4928927 w 4937510"/>
                <a:gd name="connsiteY188" fmla="*/ 270044 h 500761"/>
                <a:gd name="connsiteX189" fmla="*/ 4925918 w 4937510"/>
                <a:gd name="connsiteY189" fmla="*/ 279081 h 500761"/>
                <a:gd name="connsiteX190" fmla="*/ 4928927 w 4937510"/>
                <a:gd name="connsiteY190" fmla="*/ 294142 h 500761"/>
                <a:gd name="connsiteX191" fmla="*/ 4931937 w 4937510"/>
                <a:gd name="connsiteY191" fmla="*/ 303178 h 500761"/>
                <a:gd name="connsiteX192" fmla="*/ 4936451 w 4937510"/>
                <a:gd name="connsiteY192" fmla="*/ 327276 h 500761"/>
                <a:gd name="connsiteX193" fmla="*/ 4936451 w 4937510"/>
                <a:gd name="connsiteY193" fmla="*/ 345349 h 500761"/>
                <a:gd name="connsiteX194" fmla="*/ 4930432 w 4937510"/>
                <a:gd name="connsiteY194" fmla="*/ 364928 h 500761"/>
                <a:gd name="connsiteX195" fmla="*/ 4924413 w 4937510"/>
                <a:gd name="connsiteY195" fmla="*/ 383001 h 500761"/>
                <a:gd name="connsiteX196" fmla="*/ 4906355 w 4937510"/>
                <a:gd name="connsiteY196" fmla="*/ 396556 h 500761"/>
                <a:gd name="connsiteX197" fmla="*/ 4891307 w 4937510"/>
                <a:gd name="connsiteY197" fmla="*/ 402581 h 500761"/>
                <a:gd name="connsiteX198" fmla="*/ 4879268 w 4937510"/>
                <a:gd name="connsiteY198" fmla="*/ 408605 h 500761"/>
                <a:gd name="connsiteX199" fmla="*/ 4855191 w 4937510"/>
                <a:gd name="connsiteY199" fmla="*/ 410111 h 500761"/>
                <a:gd name="connsiteX200" fmla="*/ 4835628 w 4937510"/>
                <a:gd name="connsiteY200" fmla="*/ 408605 h 500761"/>
                <a:gd name="connsiteX201" fmla="*/ 4816066 w 4937510"/>
                <a:gd name="connsiteY201" fmla="*/ 408605 h 500761"/>
                <a:gd name="connsiteX202" fmla="*/ 4799512 w 4937510"/>
                <a:gd name="connsiteY202" fmla="*/ 398062 h 500761"/>
                <a:gd name="connsiteX203" fmla="*/ 4796503 w 4937510"/>
                <a:gd name="connsiteY203" fmla="*/ 386014 h 500761"/>
                <a:gd name="connsiteX204" fmla="*/ 4796503 w 4937510"/>
                <a:gd name="connsiteY204" fmla="*/ 376977 h 500761"/>
                <a:gd name="connsiteX205" fmla="*/ 4794998 w 4937510"/>
                <a:gd name="connsiteY205" fmla="*/ 363422 h 500761"/>
                <a:gd name="connsiteX206" fmla="*/ 4798008 w 4937510"/>
                <a:gd name="connsiteY206" fmla="*/ 345349 h 500761"/>
                <a:gd name="connsiteX207" fmla="*/ 4807037 w 4937510"/>
                <a:gd name="connsiteY207" fmla="*/ 330288 h 500761"/>
                <a:gd name="connsiteX208" fmla="*/ 4816066 w 4937510"/>
                <a:gd name="connsiteY208" fmla="*/ 321251 h 500761"/>
                <a:gd name="connsiteX209" fmla="*/ 4817570 w 4937510"/>
                <a:gd name="connsiteY209" fmla="*/ 313721 h 500761"/>
                <a:gd name="connsiteX210" fmla="*/ 4814561 w 4937510"/>
                <a:gd name="connsiteY210" fmla="*/ 307697 h 500761"/>
                <a:gd name="connsiteX211" fmla="*/ 4817570 w 4937510"/>
                <a:gd name="connsiteY211" fmla="*/ 301672 h 500761"/>
                <a:gd name="connsiteX212" fmla="*/ 4826599 w 4937510"/>
                <a:gd name="connsiteY212" fmla="*/ 291130 h 500761"/>
                <a:gd name="connsiteX213" fmla="*/ 4834123 w 4937510"/>
                <a:gd name="connsiteY213" fmla="*/ 285105 h 500761"/>
                <a:gd name="connsiteX214" fmla="*/ 4838638 w 4937510"/>
                <a:gd name="connsiteY214" fmla="*/ 288117 h 500761"/>
                <a:gd name="connsiteX215" fmla="*/ 4838638 w 4937510"/>
                <a:gd name="connsiteY215" fmla="*/ 301672 h 500761"/>
                <a:gd name="connsiteX216" fmla="*/ 4834123 w 4937510"/>
                <a:gd name="connsiteY216" fmla="*/ 316733 h 500761"/>
                <a:gd name="connsiteX217" fmla="*/ 4832619 w 4937510"/>
                <a:gd name="connsiteY217" fmla="*/ 331794 h 500761"/>
                <a:gd name="connsiteX218" fmla="*/ 4835628 w 4937510"/>
                <a:gd name="connsiteY218" fmla="*/ 348361 h 500761"/>
                <a:gd name="connsiteX219" fmla="*/ 4840143 w 4937510"/>
                <a:gd name="connsiteY219" fmla="*/ 357398 h 500761"/>
                <a:gd name="connsiteX220" fmla="*/ 4853686 w 4937510"/>
                <a:gd name="connsiteY220" fmla="*/ 354386 h 500761"/>
                <a:gd name="connsiteX221" fmla="*/ 4870239 w 4937510"/>
                <a:gd name="connsiteY221" fmla="*/ 351373 h 500761"/>
                <a:gd name="connsiteX222" fmla="*/ 4885287 w 4937510"/>
                <a:gd name="connsiteY222" fmla="*/ 351373 h 500761"/>
                <a:gd name="connsiteX223" fmla="*/ 4894316 w 4937510"/>
                <a:gd name="connsiteY223" fmla="*/ 337819 h 500761"/>
                <a:gd name="connsiteX224" fmla="*/ 4897326 w 4937510"/>
                <a:gd name="connsiteY224" fmla="*/ 327276 h 500761"/>
                <a:gd name="connsiteX225" fmla="*/ 4901840 w 4937510"/>
                <a:gd name="connsiteY225" fmla="*/ 316733 h 500761"/>
                <a:gd name="connsiteX226" fmla="*/ 4909365 w 4937510"/>
                <a:gd name="connsiteY226" fmla="*/ 303178 h 500761"/>
                <a:gd name="connsiteX227" fmla="*/ 4912374 w 4937510"/>
                <a:gd name="connsiteY227" fmla="*/ 292636 h 500761"/>
                <a:gd name="connsiteX228" fmla="*/ 4918393 w 4937510"/>
                <a:gd name="connsiteY228" fmla="*/ 274563 h 500761"/>
                <a:gd name="connsiteX229" fmla="*/ 4924413 w 4937510"/>
                <a:gd name="connsiteY229" fmla="*/ 256489 h 500761"/>
                <a:gd name="connsiteX230" fmla="*/ 4927422 w 4937510"/>
                <a:gd name="connsiteY230" fmla="*/ 239922 h 500761"/>
                <a:gd name="connsiteX231" fmla="*/ 4930432 w 4937510"/>
                <a:gd name="connsiteY231" fmla="*/ 236910 h 500761"/>
                <a:gd name="connsiteX232" fmla="*/ 3276862 w 4937510"/>
                <a:gd name="connsiteY232" fmla="*/ 233473 h 500761"/>
                <a:gd name="connsiteX233" fmla="*/ 3274982 w 4937510"/>
                <a:gd name="connsiteY233" fmla="*/ 234601 h 500761"/>
                <a:gd name="connsiteX234" fmla="*/ 3273479 w 4937510"/>
                <a:gd name="connsiteY234" fmla="*/ 237611 h 500761"/>
                <a:gd name="connsiteX235" fmla="*/ 3276486 w 4937510"/>
                <a:gd name="connsiteY235" fmla="*/ 240621 h 500761"/>
                <a:gd name="connsiteX236" fmla="*/ 3276486 w 4937510"/>
                <a:gd name="connsiteY236" fmla="*/ 246640 h 500761"/>
                <a:gd name="connsiteX237" fmla="*/ 3276486 w 4937510"/>
                <a:gd name="connsiteY237" fmla="*/ 252660 h 500761"/>
                <a:gd name="connsiteX238" fmla="*/ 3276486 w 4937510"/>
                <a:gd name="connsiteY238" fmla="*/ 258679 h 500761"/>
                <a:gd name="connsiteX239" fmla="*/ 3277990 w 4937510"/>
                <a:gd name="connsiteY239" fmla="*/ 260184 h 500761"/>
                <a:gd name="connsiteX240" fmla="*/ 3282500 w 4937510"/>
                <a:gd name="connsiteY240" fmla="*/ 260184 h 500761"/>
                <a:gd name="connsiteX241" fmla="*/ 3285507 w 4937510"/>
                <a:gd name="connsiteY241" fmla="*/ 257174 h 500761"/>
                <a:gd name="connsiteX242" fmla="*/ 3287011 w 4937510"/>
                <a:gd name="connsiteY242" fmla="*/ 254165 h 500761"/>
                <a:gd name="connsiteX243" fmla="*/ 3287011 w 4937510"/>
                <a:gd name="connsiteY243" fmla="*/ 248145 h 500761"/>
                <a:gd name="connsiteX244" fmla="*/ 3290018 w 4937510"/>
                <a:gd name="connsiteY244" fmla="*/ 245135 h 500761"/>
                <a:gd name="connsiteX245" fmla="*/ 3288514 w 4937510"/>
                <a:gd name="connsiteY245" fmla="*/ 239116 h 500761"/>
                <a:gd name="connsiteX246" fmla="*/ 3287011 w 4937510"/>
                <a:gd name="connsiteY246" fmla="*/ 234601 h 500761"/>
                <a:gd name="connsiteX247" fmla="*/ 3280997 w 4937510"/>
                <a:gd name="connsiteY247" fmla="*/ 234601 h 500761"/>
                <a:gd name="connsiteX248" fmla="*/ 3276862 w 4937510"/>
                <a:gd name="connsiteY248" fmla="*/ 233473 h 500761"/>
                <a:gd name="connsiteX249" fmla="*/ 4855473 w 4937510"/>
                <a:gd name="connsiteY249" fmla="*/ 221116 h 500761"/>
                <a:gd name="connsiteX250" fmla="*/ 4858498 w 4937510"/>
                <a:gd name="connsiteY250" fmla="*/ 228666 h 500761"/>
                <a:gd name="connsiteX251" fmla="*/ 4856986 w 4937510"/>
                <a:gd name="connsiteY251" fmla="*/ 237727 h 500761"/>
                <a:gd name="connsiteX252" fmla="*/ 4841860 w 4937510"/>
                <a:gd name="connsiteY252" fmla="*/ 246787 h 500761"/>
                <a:gd name="connsiteX253" fmla="*/ 4826735 w 4937510"/>
                <a:gd name="connsiteY253" fmla="*/ 257358 h 500761"/>
                <a:gd name="connsiteX254" fmla="*/ 4814635 w 4937510"/>
                <a:gd name="connsiteY254" fmla="*/ 264908 h 500761"/>
                <a:gd name="connsiteX255" fmla="*/ 4801023 w 4937510"/>
                <a:gd name="connsiteY255" fmla="*/ 275478 h 500761"/>
                <a:gd name="connsiteX256" fmla="*/ 4779848 w 4937510"/>
                <a:gd name="connsiteY256" fmla="*/ 296619 h 500761"/>
                <a:gd name="connsiteX257" fmla="*/ 4766235 w 4937510"/>
                <a:gd name="connsiteY257" fmla="*/ 310210 h 500761"/>
                <a:gd name="connsiteX258" fmla="*/ 4755648 w 4937510"/>
                <a:gd name="connsiteY258" fmla="*/ 322290 h 500761"/>
                <a:gd name="connsiteX259" fmla="*/ 4746573 w 4937510"/>
                <a:gd name="connsiteY259" fmla="*/ 332861 h 500761"/>
                <a:gd name="connsiteX260" fmla="*/ 4737498 w 4937510"/>
                <a:gd name="connsiteY260" fmla="*/ 338901 h 500761"/>
                <a:gd name="connsiteX261" fmla="*/ 4720860 w 4937510"/>
                <a:gd name="connsiteY261" fmla="*/ 358532 h 500761"/>
                <a:gd name="connsiteX262" fmla="*/ 4704223 w 4937510"/>
                <a:gd name="connsiteY262" fmla="*/ 376653 h 500761"/>
                <a:gd name="connsiteX263" fmla="*/ 4686073 w 4937510"/>
                <a:gd name="connsiteY263" fmla="*/ 400814 h 500761"/>
                <a:gd name="connsiteX264" fmla="*/ 4672460 w 4937510"/>
                <a:gd name="connsiteY264" fmla="*/ 403834 h 500761"/>
                <a:gd name="connsiteX265" fmla="*/ 4667923 w 4937510"/>
                <a:gd name="connsiteY265" fmla="*/ 402324 h 500761"/>
                <a:gd name="connsiteX266" fmla="*/ 4669435 w 4937510"/>
                <a:gd name="connsiteY266" fmla="*/ 391753 h 500761"/>
                <a:gd name="connsiteX267" fmla="*/ 4672460 w 4937510"/>
                <a:gd name="connsiteY267" fmla="*/ 382693 h 500761"/>
                <a:gd name="connsiteX268" fmla="*/ 4676998 w 4937510"/>
                <a:gd name="connsiteY268" fmla="*/ 375143 h 500761"/>
                <a:gd name="connsiteX269" fmla="*/ 4686073 w 4937510"/>
                <a:gd name="connsiteY269" fmla="*/ 363062 h 500761"/>
                <a:gd name="connsiteX270" fmla="*/ 4695148 w 4937510"/>
                <a:gd name="connsiteY270" fmla="*/ 350982 h 500761"/>
                <a:gd name="connsiteX271" fmla="*/ 4704223 w 4937510"/>
                <a:gd name="connsiteY271" fmla="*/ 346452 h 500761"/>
                <a:gd name="connsiteX272" fmla="*/ 4713298 w 4937510"/>
                <a:gd name="connsiteY272" fmla="*/ 338901 h 500761"/>
                <a:gd name="connsiteX273" fmla="*/ 4720860 w 4937510"/>
                <a:gd name="connsiteY273" fmla="*/ 329841 h 500761"/>
                <a:gd name="connsiteX274" fmla="*/ 4729935 w 4937510"/>
                <a:gd name="connsiteY274" fmla="*/ 322290 h 500761"/>
                <a:gd name="connsiteX275" fmla="*/ 4735985 w 4937510"/>
                <a:gd name="connsiteY275" fmla="*/ 314740 h 500761"/>
                <a:gd name="connsiteX276" fmla="*/ 4735985 w 4937510"/>
                <a:gd name="connsiteY276" fmla="*/ 304170 h 500761"/>
                <a:gd name="connsiteX277" fmla="*/ 4731448 w 4937510"/>
                <a:gd name="connsiteY277" fmla="*/ 299640 h 500761"/>
                <a:gd name="connsiteX278" fmla="*/ 4728423 w 4937510"/>
                <a:gd name="connsiteY278" fmla="*/ 295109 h 500761"/>
                <a:gd name="connsiteX279" fmla="*/ 4731448 w 4937510"/>
                <a:gd name="connsiteY279" fmla="*/ 286049 h 500761"/>
                <a:gd name="connsiteX280" fmla="*/ 4745060 w 4937510"/>
                <a:gd name="connsiteY280" fmla="*/ 278499 h 500761"/>
                <a:gd name="connsiteX281" fmla="*/ 4757160 w 4937510"/>
                <a:gd name="connsiteY281" fmla="*/ 270948 h 500761"/>
                <a:gd name="connsiteX282" fmla="*/ 4767748 w 4937510"/>
                <a:gd name="connsiteY282" fmla="*/ 263398 h 500761"/>
                <a:gd name="connsiteX283" fmla="*/ 4778335 w 4937510"/>
                <a:gd name="connsiteY283" fmla="*/ 255848 h 500761"/>
                <a:gd name="connsiteX284" fmla="*/ 4788923 w 4937510"/>
                <a:gd name="connsiteY284" fmla="*/ 252827 h 500761"/>
                <a:gd name="connsiteX285" fmla="*/ 4797998 w 4937510"/>
                <a:gd name="connsiteY285" fmla="*/ 251317 h 500761"/>
                <a:gd name="connsiteX286" fmla="*/ 4808585 w 4937510"/>
                <a:gd name="connsiteY286" fmla="*/ 245277 h 500761"/>
                <a:gd name="connsiteX287" fmla="*/ 4819173 w 4937510"/>
                <a:gd name="connsiteY287" fmla="*/ 242257 h 500761"/>
                <a:gd name="connsiteX288" fmla="*/ 4829760 w 4937510"/>
                <a:gd name="connsiteY288" fmla="*/ 234707 h 500761"/>
                <a:gd name="connsiteX289" fmla="*/ 4838835 w 4937510"/>
                <a:gd name="connsiteY289" fmla="*/ 228666 h 500761"/>
                <a:gd name="connsiteX290" fmla="*/ 4849423 w 4937510"/>
                <a:gd name="connsiteY290" fmla="*/ 224136 h 500761"/>
                <a:gd name="connsiteX291" fmla="*/ 4855473 w 4937510"/>
                <a:gd name="connsiteY291" fmla="*/ 221116 h 500761"/>
                <a:gd name="connsiteX292" fmla="*/ 28084 w 4937510"/>
                <a:gd name="connsiteY292" fmla="*/ 216354 h 500761"/>
                <a:gd name="connsiteX293" fmla="*/ 31104 w 4937510"/>
                <a:gd name="connsiteY293" fmla="*/ 216354 h 500761"/>
                <a:gd name="connsiteX294" fmla="*/ 35634 w 4937510"/>
                <a:gd name="connsiteY294" fmla="*/ 216354 h 500761"/>
                <a:gd name="connsiteX295" fmla="*/ 43185 w 4937510"/>
                <a:gd name="connsiteY295" fmla="*/ 223904 h 500761"/>
                <a:gd name="connsiteX296" fmla="*/ 47715 w 4937510"/>
                <a:gd name="connsiteY296" fmla="*/ 229945 h 500761"/>
                <a:gd name="connsiteX297" fmla="*/ 55265 w 4937510"/>
                <a:gd name="connsiteY297" fmla="*/ 235985 h 500761"/>
                <a:gd name="connsiteX298" fmla="*/ 59795 w 4937510"/>
                <a:gd name="connsiteY298" fmla="*/ 242025 h 500761"/>
                <a:gd name="connsiteX299" fmla="*/ 64326 w 4937510"/>
                <a:gd name="connsiteY299" fmla="*/ 251086 h 500761"/>
                <a:gd name="connsiteX300" fmla="*/ 64326 w 4937510"/>
                <a:gd name="connsiteY300" fmla="*/ 263166 h 500761"/>
                <a:gd name="connsiteX301" fmla="*/ 62816 w 4937510"/>
                <a:gd name="connsiteY301" fmla="*/ 269207 h 500761"/>
                <a:gd name="connsiteX302" fmla="*/ 59795 w 4937510"/>
                <a:gd name="connsiteY302" fmla="*/ 273737 h 500761"/>
                <a:gd name="connsiteX303" fmla="*/ 53755 w 4937510"/>
                <a:gd name="connsiteY303" fmla="*/ 276757 h 500761"/>
                <a:gd name="connsiteX304" fmla="*/ 44695 w 4937510"/>
                <a:gd name="connsiteY304" fmla="*/ 273737 h 500761"/>
                <a:gd name="connsiteX305" fmla="*/ 34124 w 4937510"/>
                <a:gd name="connsiteY305" fmla="*/ 269207 h 500761"/>
                <a:gd name="connsiteX306" fmla="*/ 19023 w 4937510"/>
                <a:gd name="connsiteY306" fmla="*/ 263166 h 500761"/>
                <a:gd name="connsiteX307" fmla="*/ 12983 w 4937510"/>
                <a:gd name="connsiteY307" fmla="*/ 255616 h 500761"/>
                <a:gd name="connsiteX308" fmla="*/ 8453 w 4937510"/>
                <a:gd name="connsiteY308" fmla="*/ 249576 h 500761"/>
                <a:gd name="connsiteX309" fmla="*/ 8453 w 4937510"/>
                <a:gd name="connsiteY309" fmla="*/ 243535 h 500761"/>
                <a:gd name="connsiteX310" fmla="*/ 6943 w 4937510"/>
                <a:gd name="connsiteY310" fmla="*/ 234475 h 500761"/>
                <a:gd name="connsiteX311" fmla="*/ 3923 w 4937510"/>
                <a:gd name="connsiteY311" fmla="*/ 220884 h 500761"/>
                <a:gd name="connsiteX312" fmla="*/ 12983 w 4937510"/>
                <a:gd name="connsiteY312" fmla="*/ 222394 h 500761"/>
                <a:gd name="connsiteX313" fmla="*/ 19023 w 4937510"/>
                <a:gd name="connsiteY313" fmla="*/ 222394 h 500761"/>
                <a:gd name="connsiteX314" fmla="*/ 28084 w 4937510"/>
                <a:gd name="connsiteY314" fmla="*/ 216354 h 500761"/>
                <a:gd name="connsiteX315" fmla="*/ 603619 w 4937510"/>
                <a:gd name="connsiteY315" fmla="*/ 214686 h 500761"/>
                <a:gd name="connsiteX316" fmla="*/ 606643 w 4937510"/>
                <a:gd name="connsiteY316" fmla="*/ 214686 h 500761"/>
                <a:gd name="connsiteX317" fmla="*/ 609667 w 4937510"/>
                <a:gd name="connsiteY317" fmla="*/ 216192 h 500761"/>
                <a:gd name="connsiteX318" fmla="*/ 612691 w 4937510"/>
                <a:gd name="connsiteY318" fmla="*/ 219205 h 500761"/>
                <a:gd name="connsiteX319" fmla="*/ 614203 w 4937510"/>
                <a:gd name="connsiteY319" fmla="*/ 220711 h 500761"/>
                <a:gd name="connsiteX320" fmla="*/ 614203 w 4937510"/>
                <a:gd name="connsiteY320" fmla="*/ 223724 h 500761"/>
                <a:gd name="connsiteX321" fmla="*/ 618738 w 4937510"/>
                <a:gd name="connsiteY321" fmla="*/ 228243 h 500761"/>
                <a:gd name="connsiteX322" fmla="*/ 624786 w 4937510"/>
                <a:gd name="connsiteY322" fmla="*/ 234269 h 500761"/>
                <a:gd name="connsiteX323" fmla="*/ 626298 w 4937510"/>
                <a:gd name="connsiteY323" fmla="*/ 238788 h 500761"/>
                <a:gd name="connsiteX324" fmla="*/ 629322 w 4937510"/>
                <a:gd name="connsiteY324" fmla="*/ 243307 h 500761"/>
                <a:gd name="connsiteX325" fmla="*/ 633857 w 4937510"/>
                <a:gd name="connsiteY325" fmla="*/ 250839 h 500761"/>
                <a:gd name="connsiteX326" fmla="*/ 635369 w 4937510"/>
                <a:gd name="connsiteY326" fmla="*/ 256864 h 500761"/>
                <a:gd name="connsiteX327" fmla="*/ 638393 w 4937510"/>
                <a:gd name="connsiteY327" fmla="*/ 261384 h 500761"/>
                <a:gd name="connsiteX328" fmla="*/ 632345 w 4937510"/>
                <a:gd name="connsiteY328" fmla="*/ 277954 h 500761"/>
                <a:gd name="connsiteX329" fmla="*/ 626298 w 4937510"/>
                <a:gd name="connsiteY329" fmla="*/ 288498 h 500761"/>
                <a:gd name="connsiteX330" fmla="*/ 620250 w 4937510"/>
                <a:gd name="connsiteY330" fmla="*/ 300550 h 500761"/>
                <a:gd name="connsiteX331" fmla="*/ 615715 w 4937510"/>
                <a:gd name="connsiteY331" fmla="*/ 315613 h 500761"/>
                <a:gd name="connsiteX332" fmla="*/ 617226 w 4937510"/>
                <a:gd name="connsiteY332" fmla="*/ 335196 h 500761"/>
                <a:gd name="connsiteX333" fmla="*/ 629322 w 4937510"/>
                <a:gd name="connsiteY333" fmla="*/ 336703 h 500761"/>
                <a:gd name="connsiteX334" fmla="*/ 636881 w 4937510"/>
                <a:gd name="connsiteY334" fmla="*/ 332184 h 500761"/>
                <a:gd name="connsiteX335" fmla="*/ 644441 w 4937510"/>
                <a:gd name="connsiteY335" fmla="*/ 326158 h 500761"/>
                <a:gd name="connsiteX336" fmla="*/ 652000 w 4937510"/>
                <a:gd name="connsiteY336" fmla="*/ 320133 h 500761"/>
                <a:gd name="connsiteX337" fmla="*/ 658048 w 4937510"/>
                <a:gd name="connsiteY337" fmla="*/ 312601 h 500761"/>
                <a:gd name="connsiteX338" fmla="*/ 665607 w 4937510"/>
                <a:gd name="connsiteY338" fmla="*/ 305069 h 500761"/>
                <a:gd name="connsiteX339" fmla="*/ 670143 w 4937510"/>
                <a:gd name="connsiteY339" fmla="*/ 300550 h 500761"/>
                <a:gd name="connsiteX340" fmla="*/ 679215 w 4937510"/>
                <a:gd name="connsiteY340" fmla="*/ 293018 h 500761"/>
                <a:gd name="connsiteX341" fmla="*/ 685262 w 4937510"/>
                <a:gd name="connsiteY341" fmla="*/ 288498 h 500761"/>
                <a:gd name="connsiteX342" fmla="*/ 686774 w 4937510"/>
                <a:gd name="connsiteY342" fmla="*/ 283979 h 500761"/>
                <a:gd name="connsiteX343" fmla="*/ 688286 w 4937510"/>
                <a:gd name="connsiteY343" fmla="*/ 282473 h 500761"/>
                <a:gd name="connsiteX344" fmla="*/ 689798 w 4937510"/>
                <a:gd name="connsiteY344" fmla="*/ 283979 h 500761"/>
                <a:gd name="connsiteX345" fmla="*/ 691310 w 4937510"/>
                <a:gd name="connsiteY345" fmla="*/ 282473 h 500761"/>
                <a:gd name="connsiteX346" fmla="*/ 691310 w 4937510"/>
                <a:gd name="connsiteY346" fmla="*/ 285486 h 500761"/>
                <a:gd name="connsiteX347" fmla="*/ 691310 w 4937510"/>
                <a:gd name="connsiteY347" fmla="*/ 290005 h 500761"/>
                <a:gd name="connsiteX348" fmla="*/ 688286 w 4937510"/>
                <a:gd name="connsiteY348" fmla="*/ 297537 h 500761"/>
                <a:gd name="connsiteX349" fmla="*/ 688286 w 4937510"/>
                <a:gd name="connsiteY349" fmla="*/ 300550 h 500761"/>
                <a:gd name="connsiteX350" fmla="*/ 683750 w 4937510"/>
                <a:gd name="connsiteY350" fmla="*/ 309588 h 500761"/>
                <a:gd name="connsiteX351" fmla="*/ 682238 w 4937510"/>
                <a:gd name="connsiteY351" fmla="*/ 312601 h 500761"/>
                <a:gd name="connsiteX352" fmla="*/ 679215 w 4937510"/>
                <a:gd name="connsiteY352" fmla="*/ 317120 h 500761"/>
                <a:gd name="connsiteX353" fmla="*/ 674679 w 4937510"/>
                <a:gd name="connsiteY353" fmla="*/ 321639 h 500761"/>
                <a:gd name="connsiteX354" fmla="*/ 671655 w 4937510"/>
                <a:gd name="connsiteY354" fmla="*/ 324652 h 500761"/>
                <a:gd name="connsiteX355" fmla="*/ 665607 w 4937510"/>
                <a:gd name="connsiteY355" fmla="*/ 327665 h 500761"/>
                <a:gd name="connsiteX356" fmla="*/ 661072 w 4937510"/>
                <a:gd name="connsiteY356" fmla="*/ 330677 h 500761"/>
                <a:gd name="connsiteX357" fmla="*/ 659560 w 4937510"/>
                <a:gd name="connsiteY357" fmla="*/ 335196 h 500761"/>
                <a:gd name="connsiteX358" fmla="*/ 652000 w 4937510"/>
                <a:gd name="connsiteY358" fmla="*/ 347248 h 500761"/>
                <a:gd name="connsiteX359" fmla="*/ 632345 w 4937510"/>
                <a:gd name="connsiteY359" fmla="*/ 378882 h 500761"/>
                <a:gd name="connsiteX360" fmla="*/ 624786 w 4937510"/>
                <a:gd name="connsiteY360" fmla="*/ 389426 h 500761"/>
                <a:gd name="connsiteX361" fmla="*/ 612691 w 4937510"/>
                <a:gd name="connsiteY361" fmla="*/ 409009 h 500761"/>
                <a:gd name="connsiteX362" fmla="*/ 605131 w 4937510"/>
                <a:gd name="connsiteY362" fmla="*/ 415035 h 500761"/>
                <a:gd name="connsiteX363" fmla="*/ 602107 w 4937510"/>
                <a:gd name="connsiteY363" fmla="*/ 419554 h 500761"/>
                <a:gd name="connsiteX364" fmla="*/ 600595 w 4937510"/>
                <a:gd name="connsiteY364" fmla="*/ 419554 h 500761"/>
                <a:gd name="connsiteX365" fmla="*/ 597572 w 4937510"/>
                <a:gd name="connsiteY365" fmla="*/ 418048 h 500761"/>
                <a:gd name="connsiteX366" fmla="*/ 594548 w 4937510"/>
                <a:gd name="connsiteY366" fmla="*/ 415035 h 500761"/>
                <a:gd name="connsiteX367" fmla="*/ 588500 w 4937510"/>
                <a:gd name="connsiteY367" fmla="*/ 407503 h 500761"/>
                <a:gd name="connsiteX368" fmla="*/ 582453 w 4937510"/>
                <a:gd name="connsiteY368" fmla="*/ 395452 h 500761"/>
                <a:gd name="connsiteX369" fmla="*/ 576405 w 4937510"/>
                <a:gd name="connsiteY369" fmla="*/ 386414 h 500761"/>
                <a:gd name="connsiteX370" fmla="*/ 567334 w 4937510"/>
                <a:gd name="connsiteY370" fmla="*/ 369843 h 500761"/>
                <a:gd name="connsiteX371" fmla="*/ 567334 w 4937510"/>
                <a:gd name="connsiteY371" fmla="*/ 359299 h 500761"/>
                <a:gd name="connsiteX372" fmla="*/ 571869 w 4937510"/>
                <a:gd name="connsiteY372" fmla="*/ 347248 h 500761"/>
                <a:gd name="connsiteX373" fmla="*/ 576405 w 4937510"/>
                <a:gd name="connsiteY373" fmla="*/ 338209 h 500761"/>
                <a:gd name="connsiteX374" fmla="*/ 579429 w 4937510"/>
                <a:gd name="connsiteY374" fmla="*/ 330677 h 500761"/>
                <a:gd name="connsiteX375" fmla="*/ 585476 w 4937510"/>
                <a:gd name="connsiteY375" fmla="*/ 312601 h 500761"/>
                <a:gd name="connsiteX376" fmla="*/ 590012 w 4937510"/>
                <a:gd name="connsiteY376" fmla="*/ 302056 h 500761"/>
                <a:gd name="connsiteX377" fmla="*/ 593036 w 4937510"/>
                <a:gd name="connsiteY377" fmla="*/ 296030 h 500761"/>
                <a:gd name="connsiteX378" fmla="*/ 594548 w 4937510"/>
                <a:gd name="connsiteY378" fmla="*/ 293018 h 500761"/>
                <a:gd name="connsiteX379" fmla="*/ 597572 w 4937510"/>
                <a:gd name="connsiteY379" fmla="*/ 280967 h 500761"/>
                <a:gd name="connsiteX380" fmla="*/ 600595 w 4937510"/>
                <a:gd name="connsiteY380" fmla="*/ 273435 h 500761"/>
                <a:gd name="connsiteX381" fmla="*/ 602107 w 4937510"/>
                <a:gd name="connsiteY381" fmla="*/ 264396 h 500761"/>
                <a:gd name="connsiteX382" fmla="*/ 600595 w 4937510"/>
                <a:gd name="connsiteY382" fmla="*/ 258371 h 500761"/>
                <a:gd name="connsiteX383" fmla="*/ 599084 w 4937510"/>
                <a:gd name="connsiteY383" fmla="*/ 250839 h 500761"/>
                <a:gd name="connsiteX384" fmla="*/ 599084 w 4937510"/>
                <a:gd name="connsiteY384" fmla="*/ 243307 h 500761"/>
                <a:gd name="connsiteX385" fmla="*/ 600595 w 4937510"/>
                <a:gd name="connsiteY385" fmla="*/ 235775 h 500761"/>
                <a:gd name="connsiteX386" fmla="*/ 600595 w 4937510"/>
                <a:gd name="connsiteY386" fmla="*/ 226737 h 500761"/>
                <a:gd name="connsiteX387" fmla="*/ 602107 w 4937510"/>
                <a:gd name="connsiteY387" fmla="*/ 222217 h 500761"/>
                <a:gd name="connsiteX388" fmla="*/ 602107 w 4937510"/>
                <a:gd name="connsiteY388" fmla="*/ 216192 h 500761"/>
                <a:gd name="connsiteX389" fmla="*/ 603619 w 4937510"/>
                <a:gd name="connsiteY389" fmla="*/ 214686 h 500761"/>
                <a:gd name="connsiteX390" fmla="*/ 409539 w 4937510"/>
                <a:gd name="connsiteY390" fmla="*/ 182608 h 500761"/>
                <a:gd name="connsiteX391" fmla="*/ 413498 w 4937510"/>
                <a:gd name="connsiteY391" fmla="*/ 190370 h 500761"/>
                <a:gd name="connsiteX392" fmla="*/ 413498 w 4937510"/>
                <a:gd name="connsiteY392" fmla="*/ 196428 h 500761"/>
                <a:gd name="connsiteX393" fmla="*/ 408973 w 4937510"/>
                <a:gd name="connsiteY393" fmla="*/ 208544 h 500761"/>
                <a:gd name="connsiteX394" fmla="*/ 404449 w 4937510"/>
                <a:gd name="connsiteY394" fmla="*/ 214602 h 500761"/>
                <a:gd name="connsiteX395" fmla="*/ 401433 w 4937510"/>
                <a:gd name="connsiteY395" fmla="*/ 222175 h 500761"/>
                <a:gd name="connsiteX396" fmla="*/ 390876 w 4937510"/>
                <a:gd name="connsiteY396" fmla="*/ 235806 h 500761"/>
                <a:gd name="connsiteX397" fmla="*/ 389368 w 4937510"/>
                <a:gd name="connsiteY397" fmla="*/ 240349 h 500761"/>
                <a:gd name="connsiteX398" fmla="*/ 384843 w 4937510"/>
                <a:gd name="connsiteY398" fmla="*/ 244893 h 500761"/>
                <a:gd name="connsiteX399" fmla="*/ 384843 w 4937510"/>
                <a:gd name="connsiteY399" fmla="*/ 252465 h 500761"/>
                <a:gd name="connsiteX400" fmla="*/ 383335 w 4937510"/>
                <a:gd name="connsiteY400" fmla="*/ 260038 h 500761"/>
                <a:gd name="connsiteX401" fmla="*/ 386351 w 4937510"/>
                <a:gd name="connsiteY401" fmla="*/ 264581 h 500761"/>
                <a:gd name="connsiteX402" fmla="*/ 399925 w 4937510"/>
                <a:gd name="connsiteY402" fmla="*/ 275183 h 500761"/>
                <a:gd name="connsiteX403" fmla="*/ 404449 w 4937510"/>
                <a:gd name="connsiteY403" fmla="*/ 287299 h 500761"/>
                <a:gd name="connsiteX404" fmla="*/ 407465 w 4937510"/>
                <a:gd name="connsiteY404" fmla="*/ 293357 h 500761"/>
                <a:gd name="connsiteX405" fmla="*/ 407465 w 4937510"/>
                <a:gd name="connsiteY405" fmla="*/ 299415 h 500761"/>
                <a:gd name="connsiteX406" fmla="*/ 410481 w 4937510"/>
                <a:gd name="connsiteY406" fmla="*/ 306988 h 500761"/>
                <a:gd name="connsiteX407" fmla="*/ 410481 w 4937510"/>
                <a:gd name="connsiteY407" fmla="*/ 341821 h 500761"/>
                <a:gd name="connsiteX408" fmla="*/ 405957 w 4937510"/>
                <a:gd name="connsiteY408" fmla="*/ 349394 h 500761"/>
                <a:gd name="connsiteX409" fmla="*/ 405957 w 4937510"/>
                <a:gd name="connsiteY409" fmla="*/ 366054 h 500761"/>
                <a:gd name="connsiteX410" fmla="*/ 402941 w 4937510"/>
                <a:gd name="connsiteY410" fmla="*/ 376655 h 500761"/>
                <a:gd name="connsiteX411" fmla="*/ 401433 w 4937510"/>
                <a:gd name="connsiteY411" fmla="*/ 382713 h 500761"/>
                <a:gd name="connsiteX412" fmla="*/ 398416 w 4937510"/>
                <a:gd name="connsiteY412" fmla="*/ 391800 h 500761"/>
                <a:gd name="connsiteX413" fmla="*/ 395400 w 4937510"/>
                <a:gd name="connsiteY413" fmla="*/ 402402 h 500761"/>
                <a:gd name="connsiteX414" fmla="*/ 390876 w 4937510"/>
                <a:gd name="connsiteY414" fmla="*/ 414518 h 500761"/>
                <a:gd name="connsiteX415" fmla="*/ 387860 w 4937510"/>
                <a:gd name="connsiteY415" fmla="*/ 426634 h 500761"/>
                <a:gd name="connsiteX416" fmla="*/ 378811 w 4937510"/>
                <a:gd name="connsiteY416" fmla="*/ 435721 h 500761"/>
                <a:gd name="connsiteX417" fmla="*/ 372778 w 4937510"/>
                <a:gd name="connsiteY417" fmla="*/ 440265 h 500761"/>
                <a:gd name="connsiteX418" fmla="*/ 366746 w 4937510"/>
                <a:gd name="connsiteY418" fmla="*/ 440265 h 500761"/>
                <a:gd name="connsiteX419" fmla="*/ 362221 w 4937510"/>
                <a:gd name="connsiteY419" fmla="*/ 435721 h 500761"/>
                <a:gd name="connsiteX420" fmla="*/ 362221 w 4937510"/>
                <a:gd name="connsiteY420" fmla="*/ 429663 h 500761"/>
                <a:gd name="connsiteX421" fmla="*/ 360713 w 4937510"/>
                <a:gd name="connsiteY421" fmla="*/ 420576 h 500761"/>
                <a:gd name="connsiteX422" fmla="*/ 360713 w 4937510"/>
                <a:gd name="connsiteY422" fmla="*/ 411489 h 500761"/>
                <a:gd name="connsiteX423" fmla="*/ 360713 w 4937510"/>
                <a:gd name="connsiteY423" fmla="*/ 394829 h 500761"/>
                <a:gd name="connsiteX424" fmla="*/ 357697 w 4937510"/>
                <a:gd name="connsiteY424" fmla="*/ 381199 h 500761"/>
                <a:gd name="connsiteX425" fmla="*/ 357697 w 4937510"/>
                <a:gd name="connsiteY425" fmla="*/ 369083 h 500761"/>
                <a:gd name="connsiteX426" fmla="*/ 357697 w 4937510"/>
                <a:gd name="connsiteY426" fmla="*/ 364539 h 500761"/>
                <a:gd name="connsiteX427" fmla="*/ 357697 w 4937510"/>
                <a:gd name="connsiteY427" fmla="*/ 353937 h 500761"/>
                <a:gd name="connsiteX428" fmla="*/ 357697 w 4937510"/>
                <a:gd name="connsiteY428" fmla="*/ 341821 h 500761"/>
                <a:gd name="connsiteX429" fmla="*/ 359205 w 4937510"/>
                <a:gd name="connsiteY429" fmla="*/ 328191 h 500761"/>
                <a:gd name="connsiteX430" fmla="*/ 357697 w 4937510"/>
                <a:gd name="connsiteY430" fmla="*/ 320618 h 500761"/>
                <a:gd name="connsiteX431" fmla="*/ 357697 w 4937510"/>
                <a:gd name="connsiteY431" fmla="*/ 310017 h 500761"/>
                <a:gd name="connsiteX432" fmla="*/ 354681 w 4937510"/>
                <a:gd name="connsiteY432" fmla="*/ 300930 h 500761"/>
                <a:gd name="connsiteX433" fmla="*/ 356189 w 4937510"/>
                <a:gd name="connsiteY433" fmla="*/ 296386 h 500761"/>
                <a:gd name="connsiteX434" fmla="*/ 356189 w 4937510"/>
                <a:gd name="connsiteY434" fmla="*/ 290328 h 500761"/>
                <a:gd name="connsiteX435" fmla="*/ 354681 w 4937510"/>
                <a:gd name="connsiteY435" fmla="*/ 285784 h 500761"/>
                <a:gd name="connsiteX436" fmla="*/ 353173 w 4937510"/>
                <a:gd name="connsiteY436" fmla="*/ 279726 h 500761"/>
                <a:gd name="connsiteX437" fmla="*/ 350156 w 4937510"/>
                <a:gd name="connsiteY437" fmla="*/ 275183 h 500761"/>
                <a:gd name="connsiteX438" fmla="*/ 348648 w 4937510"/>
                <a:gd name="connsiteY438" fmla="*/ 270639 h 500761"/>
                <a:gd name="connsiteX439" fmla="*/ 345632 w 4937510"/>
                <a:gd name="connsiteY439" fmla="*/ 267610 h 500761"/>
                <a:gd name="connsiteX440" fmla="*/ 341108 w 4937510"/>
                <a:gd name="connsiteY440" fmla="*/ 266096 h 500761"/>
                <a:gd name="connsiteX441" fmla="*/ 336583 w 4937510"/>
                <a:gd name="connsiteY441" fmla="*/ 266096 h 500761"/>
                <a:gd name="connsiteX442" fmla="*/ 333567 w 4937510"/>
                <a:gd name="connsiteY442" fmla="*/ 264581 h 500761"/>
                <a:gd name="connsiteX443" fmla="*/ 332059 w 4937510"/>
                <a:gd name="connsiteY443" fmla="*/ 266096 h 500761"/>
                <a:gd name="connsiteX444" fmla="*/ 330551 w 4937510"/>
                <a:gd name="connsiteY444" fmla="*/ 270639 h 500761"/>
                <a:gd name="connsiteX445" fmla="*/ 329042 w 4937510"/>
                <a:gd name="connsiteY445" fmla="*/ 275183 h 500761"/>
                <a:gd name="connsiteX446" fmla="*/ 327534 w 4937510"/>
                <a:gd name="connsiteY446" fmla="*/ 279726 h 500761"/>
                <a:gd name="connsiteX447" fmla="*/ 324518 w 4937510"/>
                <a:gd name="connsiteY447" fmla="*/ 287299 h 500761"/>
                <a:gd name="connsiteX448" fmla="*/ 321502 w 4937510"/>
                <a:gd name="connsiteY448" fmla="*/ 294872 h 500761"/>
                <a:gd name="connsiteX449" fmla="*/ 321502 w 4937510"/>
                <a:gd name="connsiteY449" fmla="*/ 302444 h 500761"/>
                <a:gd name="connsiteX450" fmla="*/ 319994 w 4937510"/>
                <a:gd name="connsiteY450" fmla="*/ 308502 h 500761"/>
                <a:gd name="connsiteX451" fmla="*/ 318486 w 4937510"/>
                <a:gd name="connsiteY451" fmla="*/ 316075 h 500761"/>
                <a:gd name="connsiteX452" fmla="*/ 318486 w 4937510"/>
                <a:gd name="connsiteY452" fmla="*/ 320618 h 500761"/>
                <a:gd name="connsiteX453" fmla="*/ 315469 w 4937510"/>
                <a:gd name="connsiteY453" fmla="*/ 329705 h 500761"/>
                <a:gd name="connsiteX454" fmla="*/ 312453 w 4937510"/>
                <a:gd name="connsiteY454" fmla="*/ 334249 h 500761"/>
                <a:gd name="connsiteX455" fmla="*/ 310945 w 4937510"/>
                <a:gd name="connsiteY455" fmla="*/ 337278 h 500761"/>
                <a:gd name="connsiteX456" fmla="*/ 306421 w 4937510"/>
                <a:gd name="connsiteY456" fmla="*/ 350908 h 500761"/>
                <a:gd name="connsiteX457" fmla="*/ 304912 w 4937510"/>
                <a:gd name="connsiteY457" fmla="*/ 363025 h 500761"/>
                <a:gd name="connsiteX458" fmla="*/ 304912 w 4937510"/>
                <a:gd name="connsiteY458" fmla="*/ 381199 h 500761"/>
                <a:gd name="connsiteX459" fmla="*/ 304912 w 4937510"/>
                <a:gd name="connsiteY459" fmla="*/ 391800 h 500761"/>
                <a:gd name="connsiteX460" fmla="*/ 301896 w 4937510"/>
                <a:gd name="connsiteY460" fmla="*/ 400887 h 500761"/>
                <a:gd name="connsiteX461" fmla="*/ 297372 w 4937510"/>
                <a:gd name="connsiteY461" fmla="*/ 408460 h 500761"/>
                <a:gd name="connsiteX462" fmla="*/ 294355 w 4937510"/>
                <a:gd name="connsiteY462" fmla="*/ 414518 h 500761"/>
                <a:gd name="connsiteX463" fmla="*/ 292847 w 4937510"/>
                <a:gd name="connsiteY463" fmla="*/ 419061 h 500761"/>
                <a:gd name="connsiteX464" fmla="*/ 289831 w 4937510"/>
                <a:gd name="connsiteY464" fmla="*/ 425120 h 500761"/>
                <a:gd name="connsiteX465" fmla="*/ 288323 w 4937510"/>
                <a:gd name="connsiteY465" fmla="*/ 428149 h 500761"/>
                <a:gd name="connsiteX466" fmla="*/ 282290 w 4937510"/>
                <a:gd name="connsiteY466" fmla="*/ 429663 h 500761"/>
                <a:gd name="connsiteX467" fmla="*/ 280782 w 4937510"/>
                <a:gd name="connsiteY467" fmla="*/ 428149 h 500761"/>
                <a:gd name="connsiteX468" fmla="*/ 279274 w 4937510"/>
                <a:gd name="connsiteY468" fmla="*/ 423605 h 500761"/>
                <a:gd name="connsiteX469" fmla="*/ 274750 w 4937510"/>
                <a:gd name="connsiteY469" fmla="*/ 420576 h 500761"/>
                <a:gd name="connsiteX470" fmla="*/ 271734 w 4937510"/>
                <a:gd name="connsiteY470" fmla="*/ 420576 h 500761"/>
                <a:gd name="connsiteX471" fmla="*/ 268717 w 4937510"/>
                <a:gd name="connsiteY471" fmla="*/ 417547 h 500761"/>
                <a:gd name="connsiteX472" fmla="*/ 267209 w 4937510"/>
                <a:gd name="connsiteY472" fmla="*/ 411489 h 500761"/>
                <a:gd name="connsiteX473" fmla="*/ 265701 w 4937510"/>
                <a:gd name="connsiteY473" fmla="*/ 406945 h 500761"/>
                <a:gd name="connsiteX474" fmla="*/ 265701 w 4937510"/>
                <a:gd name="connsiteY474" fmla="*/ 400887 h 500761"/>
                <a:gd name="connsiteX475" fmla="*/ 265701 w 4937510"/>
                <a:gd name="connsiteY475" fmla="*/ 396344 h 500761"/>
                <a:gd name="connsiteX476" fmla="*/ 265701 w 4937510"/>
                <a:gd name="connsiteY476" fmla="*/ 390286 h 500761"/>
                <a:gd name="connsiteX477" fmla="*/ 264193 w 4937510"/>
                <a:gd name="connsiteY477" fmla="*/ 382713 h 500761"/>
                <a:gd name="connsiteX478" fmla="*/ 267209 w 4937510"/>
                <a:gd name="connsiteY478" fmla="*/ 367568 h 500761"/>
                <a:gd name="connsiteX479" fmla="*/ 268717 w 4937510"/>
                <a:gd name="connsiteY479" fmla="*/ 361510 h 500761"/>
                <a:gd name="connsiteX480" fmla="*/ 271734 w 4937510"/>
                <a:gd name="connsiteY480" fmla="*/ 356966 h 500761"/>
                <a:gd name="connsiteX481" fmla="*/ 273242 w 4937510"/>
                <a:gd name="connsiteY481" fmla="*/ 352423 h 500761"/>
                <a:gd name="connsiteX482" fmla="*/ 274750 w 4937510"/>
                <a:gd name="connsiteY482" fmla="*/ 343336 h 500761"/>
                <a:gd name="connsiteX483" fmla="*/ 277766 w 4937510"/>
                <a:gd name="connsiteY483" fmla="*/ 328191 h 500761"/>
                <a:gd name="connsiteX484" fmla="*/ 279274 w 4937510"/>
                <a:gd name="connsiteY484" fmla="*/ 325162 h 500761"/>
                <a:gd name="connsiteX485" fmla="*/ 279274 w 4937510"/>
                <a:gd name="connsiteY485" fmla="*/ 319104 h 500761"/>
                <a:gd name="connsiteX486" fmla="*/ 282290 w 4937510"/>
                <a:gd name="connsiteY486" fmla="*/ 305473 h 500761"/>
                <a:gd name="connsiteX487" fmla="*/ 283799 w 4937510"/>
                <a:gd name="connsiteY487" fmla="*/ 300930 h 500761"/>
                <a:gd name="connsiteX488" fmla="*/ 283799 w 4937510"/>
                <a:gd name="connsiteY488" fmla="*/ 294872 h 500761"/>
                <a:gd name="connsiteX489" fmla="*/ 286815 w 4937510"/>
                <a:gd name="connsiteY489" fmla="*/ 284270 h 500761"/>
                <a:gd name="connsiteX490" fmla="*/ 286815 w 4937510"/>
                <a:gd name="connsiteY490" fmla="*/ 275183 h 500761"/>
                <a:gd name="connsiteX491" fmla="*/ 285307 w 4937510"/>
                <a:gd name="connsiteY491" fmla="*/ 269125 h 500761"/>
                <a:gd name="connsiteX492" fmla="*/ 285307 w 4937510"/>
                <a:gd name="connsiteY492" fmla="*/ 257009 h 500761"/>
                <a:gd name="connsiteX493" fmla="*/ 285307 w 4937510"/>
                <a:gd name="connsiteY493" fmla="*/ 252465 h 500761"/>
                <a:gd name="connsiteX494" fmla="*/ 285307 w 4937510"/>
                <a:gd name="connsiteY494" fmla="*/ 246407 h 500761"/>
                <a:gd name="connsiteX495" fmla="*/ 286815 w 4937510"/>
                <a:gd name="connsiteY495" fmla="*/ 240349 h 500761"/>
                <a:gd name="connsiteX496" fmla="*/ 285307 w 4937510"/>
                <a:gd name="connsiteY496" fmla="*/ 237320 h 500761"/>
                <a:gd name="connsiteX497" fmla="*/ 285307 w 4937510"/>
                <a:gd name="connsiteY497" fmla="*/ 231262 h 500761"/>
                <a:gd name="connsiteX498" fmla="*/ 283799 w 4937510"/>
                <a:gd name="connsiteY498" fmla="*/ 222175 h 500761"/>
                <a:gd name="connsiteX499" fmla="*/ 282290 w 4937510"/>
                <a:gd name="connsiteY499" fmla="*/ 216117 h 500761"/>
                <a:gd name="connsiteX500" fmla="*/ 282290 w 4937510"/>
                <a:gd name="connsiteY500" fmla="*/ 213088 h 500761"/>
                <a:gd name="connsiteX501" fmla="*/ 280782 w 4937510"/>
                <a:gd name="connsiteY501" fmla="*/ 211573 h 500761"/>
                <a:gd name="connsiteX502" fmla="*/ 279274 w 4937510"/>
                <a:gd name="connsiteY502" fmla="*/ 210059 h 500761"/>
                <a:gd name="connsiteX503" fmla="*/ 277766 w 4937510"/>
                <a:gd name="connsiteY503" fmla="*/ 205515 h 500761"/>
                <a:gd name="connsiteX504" fmla="*/ 277766 w 4937510"/>
                <a:gd name="connsiteY504" fmla="*/ 200972 h 500761"/>
                <a:gd name="connsiteX505" fmla="*/ 279274 w 4937510"/>
                <a:gd name="connsiteY505" fmla="*/ 196428 h 500761"/>
                <a:gd name="connsiteX506" fmla="*/ 283799 w 4937510"/>
                <a:gd name="connsiteY506" fmla="*/ 188856 h 500761"/>
                <a:gd name="connsiteX507" fmla="*/ 289831 w 4937510"/>
                <a:gd name="connsiteY507" fmla="*/ 187341 h 500761"/>
                <a:gd name="connsiteX508" fmla="*/ 297372 w 4937510"/>
                <a:gd name="connsiteY508" fmla="*/ 188856 h 500761"/>
                <a:gd name="connsiteX509" fmla="*/ 310945 w 4937510"/>
                <a:gd name="connsiteY509" fmla="*/ 199457 h 500761"/>
                <a:gd name="connsiteX510" fmla="*/ 315469 w 4937510"/>
                <a:gd name="connsiteY510" fmla="*/ 208544 h 500761"/>
                <a:gd name="connsiteX511" fmla="*/ 319994 w 4937510"/>
                <a:gd name="connsiteY511" fmla="*/ 214602 h 500761"/>
                <a:gd name="connsiteX512" fmla="*/ 324518 w 4937510"/>
                <a:gd name="connsiteY512" fmla="*/ 223689 h 500761"/>
                <a:gd name="connsiteX513" fmla="*/ 330551 w 4937510"/>
                <a:gd name="connsiteY513" fmla="*/ 231262 h 500761"/>
                <a:gd name="connsiteX514" fmla="*/ 338091 w 4937510"/>
                <a:gd name="connsiteY514" fmla="*/ 229748 h 500761"/>
                <a:gd name="connsiteX515" fmla="*/ 357697 w 4937510"/>
                <a:gd name="connsiteY515" fmla="*/ 216117 h 500761"/>
                <a:gd name="connsiteX516" fmla="*/ 375795 w 4937510"/>
                <a:gd name="connsiteY516" fmla="*/ 200972 h 500761"/>
                <a:gd name="connsiteX517" fmla="*/ 378811 w 4937510"/>
                <a:gd name="connsiteY517" fmla="*/ 194914 h 500761"/>
                <a:gd name="connsiteX518" fmla="*/ 384843 w 4937510"/>
                <a:gd name="connsiteY518" fmla="*/ 188856 h 500761"/>
                <a:gd name="connsiteX519" fmla="*/ 393892 w 4937510"/>
                <a:gd name="connsiteY519" fmla="*/ 184312 h 500761"/>
                <a:gd name="connsiteX520" fmla="*/ 399925 w 4937510"/>
                <a:gd name="connsiteY520" fmla="*/ 182798 h 500761"/>
                <a:gd name="connsiteX521" fmla="*/ 409539 w 4937510"/>
                <a:gd name="connsiteY521" fmla="*/ 182608 h 500761"/>
                <a:gd name="connsiteX522" fmla="*/ 3284004 w 4937510"/>
                <a:gd name="connsiteY522" fmla="*/ 180426 h 500761"/>
                <a:gd name="connsiteX523" fmla="*/ 3277990 w 4937510"/>
                <a:gd name="connsiteY523" fmla="*/ 183435 h 500761"/>
                <a:gd name="connsiteX524" fmla="*/ 3270472 w 4937510"/>
                <a:gd name="connsiteY524" fmla="*/ 184940 h 500761"/>
                <a:gd name="connsiteX525" fmla="*/ 3262954 w 4937510"/>
                <a:gd name="connsiteY525" fmla="*/ 190960 h 500761"/>
                <a:gd name="connsiteX526" fmla="*/ 3259947 w 4937510"/>
                <a:gd name="connsiteY526" fmla="*/ 196979 h 500761"/>
                <a:gd name="connsiteX527" fmla="*/ 3261450 w 4937510"/>
                <a:gd name="connsiteY527" fmla="*/ 204504 h 500761"/>
                <a:gd name="connsiteX528" fmla="*/ 3264458 w 4937510"/>
                <a:gd name="connsiteY528" fmla="*/ 213533 h 500761"/>
                <a:gd name="connsiteX529" fmla="*/ 3267465 w 4937510"/>
                <a:gd name="connsiteY529" fmla="*/ 221057 h 500761"/>
                <a:gd name="connsiteX530" fmla="*/ 3270472 w 4937510"/>
                <a:gd name="connsiteY530" fmla="*/ 221057 h 500761"/>
                <a:gd name="connsiteX531" fmla="*/ 3277990 w 4937510"/>
                <a:gd name="connsiteY531" fmla="*/ 221057 h 500761"/>
                <a:gd name="connsiteX532" fmla="*/ 3284004 w 4937510"/>
                <a:gd name="connsiteY532" fmla="*/ 218048 h 500761"/>
                <a:gd name="connsiteX533" fmla="*/ 3288514 w 4937510"/>
                <a:gd name="connsiteY533" fmla="*/ 216543 h 500761"/>
                <a:gd name="connsiteX534" fmla="*/ 3293025 w 4937510"/>
                <a:gd name="connsiteY534" fmla="*/ 212028 h 500761"/>
                <a:gd name="connsiteX535" fmla="*/ 3293025 w 4937510"/>
                <a:gd name="connsiteY535" fmla="*/ 202999 h 500761"/>
                <a:gd name="connsiteX536" fmla="*/ 3293025 w 4937510"/>
                <a:gd name="connsiteY536" fmla="*/ 192465 h 500761"/>
                <a:gd name="connsiteX537" fmla="*/ 3291521 w 4937510"/>
                <a:gd name="connsiteY537" fmla="*/ 181930 h 500761"/>
                <a:gd name="connsiteX538" fmla="*/ 3284004 w 4937510"/>
                <a:gd name="connsiteY538" fmla="*/ 180426 h 500761"/>
                <a:gd name="connsiteX539" fmla="*/ 4260762 w 4937510"/>
                <a:gd name="connsiteY539" fmla="*/ 173311 h 500761"/>
                <a:gd name="connsiteX540" fmla="*/ 4254752 w 4937510"/>
                <a:gd name="connsiteY540" fmla="*/ 174820 h 500761"/>
                <a:gd name="connsiteX541" fmla="*/ 4250244 w 4937510"/>
                <a:gd name="connsiteY541" fmla="*/ 180854 h 500761"/>
                <a:gd name="connsiteX542" fmla="*/ 4248741 w 4937510"/>
                <a:gd name="connsiteY542" fmla="*/ 189907 h 500761"/>
                <a:gd name="connsiteX543" fmla="*/ 4248741 w 4937510"/>
                <a:gd name="connsiteY543" fmla="*/ 198959 h 500761"/>
                <a:gd name="connsiteX544" fmla="*/ 4248741 w 4937510"/>
                <a:gd name="connsiteY544" fmla="*/ 203485 h 500761"/>
                <a:gd name="connsiteX545" fmla="*/ 4254752 w 4937510"/>
                <a:gd name="connsiteY545" fmla="*/ 208011 h 500761"/>
                <a:gd name="connsiteX546" fmla="*/ 4262264 w 4937510"/>
                <a:gd name="connsiteY546" fmla="*/ 206502 h 500761"/>
                <a:gd name="connsiteX547" fmla="*/ 4271280 w 4937510"/>
                <a:gd name="connsiteY547" fmla="*/ 201976 h 500761"/>
                <a:gd name="connsiteX548" fmla="*/ 4280295 w 4937510"/>
                <a:gd name="connsiteY548" fmla="*/ 197450 h 500761"/>
                <a:gd name="connsiteX549" fmla="*/ 4280295 w 4937510"/>
                <a:gd name="connsiteY549" fmla="*/ 186889 h 500761"/>
                <a:gd name="connsiteX550" fmla="*/ 4274285 w 4937510"/>
                <a:gd name="connsiteY550" fmla="*/ 177837 h 500761"/>
                <a:gd name="connsiteX551" fmla="*/ 4268275 w 4937510"/>
                <a:gd name="connsiteY551" fmla="*/ 176328 h 500761"/>
                <a:gd name="connsiteX552" fmla="*/ 4260762 w 4937510"/>
                <a:gd name="connsiteY552" fmla="*/ 173311 h 500761"/>
                <a:gd name="connsiteX553" fmla="*/ 3934548 w 4937510"/>
                <a:gd name="connsiteY553" fmla="*/ 162301 h 500761"/>
                <a:gd name="connsiteX554" fmla="*/ 3945085 w 4937510"/>
                <a:gd name="connsiteY554" fmla="*/ 162301 h 500761"/>
                <a:gd name="connsiteX555" fmla="*/ 3954116 w 4937510"/>
                <a:gd name="connsiteY555" fmla="*/ 163811 h 500761"/>
                <a:gd name="connsiteX556" fmla="*/ 3960137 w 4937510"/>
                <a:gd name="connsiteY556" fmla="*/ 165321 h 500761"/>
                <a:gd name="connsiteX557" fmla="*/ 3961643 w 4937510"/>
                <a:gd name="connsiteY557" fmla="*/ 172872 h 500761"/>
                <a:gd name="connsiteX558" fmla="*/ 3952611 w 4937510"/>
                <a:gd name="connsiteY558" fmla="*/ 184952 h 500761"/>
                <a:gd name="connsiteX559" fmla="*/ 3946590 w 4937510"/>
                <a:gd name="connsiteY559" fmla="*/ 194012 h 500761"/>
                <a:gd name="connsiteX560" fmla="*/ 3939064 w 4937510"/>
                <a:gd name="connsiteY560" fmla="*/ 200053 h 500761"/>
                <a:gd name="connsiteX561" fmla="*/ 3925516 w 4937510"/>
                <a:gd name="connsiteY561" fmla="*/ 200053 h 500761"/>
                <a:gd name="connsiteX562" fmla="*/ 3910463 w 4937510"/>
                <a:gd name="connsiteY562" fmla="*/ 198543 h 500761"/>
                <a:gd name="connsiteX563" fmla="*/ 3902937 w 4937510"/>
                <a:gd name="connsiteY563" fmla="*/ 197033 h 500761"/>
                <a:gd name="connsiteX564" fmla="*/ 3886379 w 4937510"/>
                <a:gd name="connsiteY564" fmla="*/ 197033 h 500761"/>
                <a:gd name="connsiteX565" fmla="*/ 3875842 w 4937510"/>
                <a:gd name="connsiteY565" fmla="*/ 200053 h 500761"/>
                <a:gd name="connsiteX566" fmla="*/ 3859284 w 4937510"/>
                <a:gd name="connsiteY566" fmla="*/ 200053 h 500761"/>
                <a:gd name="connsiteX567" fmla="*/ 3845736 w 4937510"/>
                <a:gd name="connsiteY567" fmla="*/ 198543 h 500761"/>
                <a:gd name="connsiteX568" fmla="*/ 3833694 w 4937510"/>
                <a:gd name="connsiteY568" fmla="*/ 201563 h 500761"/>
                <a:gd name="connsiteX569" fmla="*/ 3814125 w 4937510"/>
                <a:gd name="connsiteY569" fmla="*/ 210623 h 500761"/>
                <a:gd name="connsiteX570" fmla="*/ 3806599 w 4937510"/>
                <a:gd name="connsiteY570" fmla="*/ 213643 h 500761"/>
                <a:gd name="connsiteX571" fmla="*/ 3806599 w 4937510"/>
                <a:gd name="connsiteY571" fmla="*/ 216663 h 500761"/>
                <a:gd name="connsiteX572" fmla="*/ 3812620 w 4937510"/>
                <a:gd name="connsiteY572" fmla="*/ 225724 h 500761"/>
                <a:gd name="connsiteX573" fmla="*/ 3817136 w 4937510"/>
                <a:gd name="connsiteY573" fmla="*/ 231764 h 500761"/>
                <a:gd name="connsiteX574" fmla="*/ 3823157 w 4937510"/>
                <a:gd name="connsiteY574" fmla="*/ 234784 h 500761"/>
                <a:gd name="connsiteX575" fmla="*/ 3829178 w 4937510"/>
                <a:gd name="connsiteY575" fmla="*/ 239314 h 500761"/>
                <a:gd name="connsiteX576" fmla="*/ 3835199 w 4937510"/>
                <a:gd name="connsiteY576" fmla="*/ 239314 h 500761"/>
                <a:gd name="connsiteX577" fmla="*/ 3847242 w 4937510"/>
                <a:gd name="connsiteY577" fmla="*/ 239314 h 500761"/>
                <a:gd name="connsiteX578" fmla="*/ 3854768 w 4937510"/>
                <a:gd name="connsiteY578" fmla="*/ 237804 h 500761"/>
                <a:gd name="connsiteX579" fmla="*/ 3865305 w 4937510"/>
                <a:gd name="connsiteY579" fmla="*/ 237804 h 500761"/>
                <a:gd name="connsiteX580" fmla="*/ 3874337 w 4937510"/>
                <a:gd name="connsiteY580" fmla="*/ 237804 h 500761"/>
                <a:gd name="connsiteX581" fmla="*/ 3884874 w 4937510"/>
                <a:gd name="connsiteY581" fmla="*/ 242334 h 500761"/>
                <a:gd name="connsiteX582" fmla="*/ 3884874 w 4937510"/>
                <a:gd name="connsiteY582" fmla="*/ 248375 h 500761"/>
                <a:gd name="connsiteX583" fmla="*/ 3883368 w 4937510"/>
                <a:gd name="connsiteY583" fmla="*/ 255925 h 500761"/>
                <a:gd name="connsiteX584" fmla="*/ 3883368 w 4937510"/>
                <a:gd name="connsiteY584" fmla="*/ 263475 h 500761"/>
                <a:gd name="connsiteX585" fmla="*/ 3884874 w 4937510"/>
                <a:gd name="connsiteY585" fmla="*/ 268005 h 500761"/>
                <a:gd name="connsiteX586" fmla="*/ 3887884 w 4937510"/>
                <a:gd name="connsiteY586" fmla="*/ 278576 h 500761"/>
                <a:gd name="connsiteX587" fmla="*/ 3887884 w 4937510"/>
                <a:gd name="connsiteY587" fmla="*/ 292166 h 500761"/>
                <a:gd name="connsiteX588" fmla="*/ 3880358 w 4937510"/>
                <a:gd name="connsiteY588" fmla="*/ 307267 h 500761"/>
                <a:gd name="connsiteX589" fmla="*/ 3871326 w 4937510"/>
                <a:gd name="connsiteY589" fmla="*/ 313307 h 500761"/>
                <a:gd name="connsiteX590" fmla="*/ 3863800 w 4937510"/>
                <a:gd name="connsiteY590" fmla="*/ 320858 h 500761"/>
                <a:gd name="connsiteX591" fmla="*/ 3848747 w 4937510"/>
                <a:gd name="connsiteY591" fmla="*/ 338978 h 500761"/>
                <a:gd name="connsiteX592" fmla="*/ 3841220 w 4937510"/>
                <a:gd name="connsiteY592" fmla="*/ 351059 h 500761"/>
                <a:gd name="connsiteX593" fmla="*/ 3835199 w 4937510"/>
                <a:gd name="connsiteY593" fmla="*/ 357099 h 500761"/>
                <a:gd name="connsiteX594" fmla="*/ 3827673 w 4937510"/>
                <a:gd name="connsiteY594" fmla="*/ 370690 h 500761"/>
                <a:gd name="connsiteX595" fmla="*/ 3817136 w 4937510"/>
                <a:gd name="connsiteY595" fmla="*/ 382770 h 500761"/>
                <a:gd name="connsiteX596" fmla="*/ 3800578 w 4937510"/>
                <a:gd name="connsiteY596" fmla="*/ 400891 h 500761"/>
                <a:gd name="connsiteX597" fmla="*/ 3796062 w 4937510"/>
                <a:gd name="connsiteY597" fmla="*/ 406931 h 500761"/>
                <a:gd name="connsiteX598" fmla="*/ 3790041 w 4937510"/>
                <a:gd name="connsiteY598" fmla="*/ 406931 h 500761"/>
                <a:gd name="connsiteX599" fmla="*/ 3784020 w 4937510"/>
                <a:gd name="connsiteY599" fmla="*/ 403911 h 500761"/>
                <a:gd name="connsiteX600" fmla="*/ 3777999 w 4937510"/>
                <a:gd name="connsiteY600" fmla="*/ 399381 h 500761"/>
                <a:gd name="connsiteX601" fmla="*/ 3771978 w 4937510"/>
                <a:gd name="connsiteY601" fmla="*/ 394851 h 500761"/>
                <a:gd name="connsiteX602" fmla="*/ 3771978 w 4937510"/>
                <a:gd name="connsiteY602" fmla="*/ 385790 h 500761"/>
                <a:gd name="connsiteX603" fmla="*/ 3767462 w 4937510"/>
                <a:gd name="connsiteY603" fmla="*/ 375220 h 500761"/>
                <a:gd name="connsiteX604" fmla="*/ 3762946 w 4937510"/>
                <a:gd name="connsiteY604" fmla="*/ 361629 h 500761"/>
                <a:gd name="connsiteX605" fmla="*/ 3756925 w 4937510"/>
                <a:gd name="connsiteY605" fmla="*/ 354079 h 500761"/>
                <a:gd name="connsiteX606" fmla="*/ 3752409 w 4937510"/>
                <a:gd name="connsiteY606" fmla="*/ 352569 h 500761"/>
                <a:gd name="connsiteX607" fmla="*/ 3737356 w 4937510"/>
                <a:gd name="connsiteY607" fmla="*/ 361629 h 500761"/>
                <a:gd name="connsiteX608" fmla="*/ 3731335 w 4937510"/>
                <a:gd name="connsiteY608" fmla="*/ 367669 h 500761"/>
                <a:gd name="connsiteX609" fmla="*/ 3722303 w 4937510"/>
                <a:gd name="connsiteY609" fmla="*/ 373710 h 500761"/>
                <a:gd name="connsiteX610" fmla="*/ 3719293 w 4937510"/>
                <a:gd name="connsiteY610" fmla="*/ 376730 h 500761"/>
                <a:gd name="connsiteX611" fmla="*/ 3714777 w 4937510"/>
                <a:gd name="connsiteY611" fmla="*/ 376730 h 500761"/>
                <a:gd name="connsiteX612" fmla="*/ 3707251 w 4937510"/>
                <a:gd name="connsiteY612" fmla="*/ 378240 h 500761"/>
                <a:gd name="connsiteX613" fmla="*/ 3699724 w 4937510"/>
                <a:gd name="connsiteY613" fmla="*/ 378240 h 500761"/>
                <a:gd name="connsiteX614" fmla="*/ 3695208 w 4937510"/>
                <a:gd name="connsiteY614" fmla="*/ 379750 h 500761"/>
                <a:gd name="connsiteX615" fmla="*/ 3687682 w 4937510"/>
                <a:gd name="connsiteY615" fmla="*/ 382770 h 500761"/>
                <a:gd name="connsiteX616" fmla="*/ 3678650 w 4937510"/>
                <a:gd name="connsiteY616" fmla="*/ 387300 h 500761"/>
                <a:gd name="connsiteX617" fmla="*/ 3666608 w 4937510"/>
                <a:gd name="connsiteY617" fmla="*/ 387300 h 500761"/>
                <a:gd name="connsiteX618" fmla="*/ 3660587 w 4937510"/>
                <a:gd name="connsiteY618" fmla="*/ 384280 h 500761"/>
                <a:gd name="connsiteX619" fmla="*/ 3662092 w 4937510"/>
                <a:gd name="connsiteY619" fmla="*/ 382770 h 500761"/>
                <a:gd name="connsiteX620" fmla="*/ 3674134 w 4937510"/>
                <a:gd name="connsiteY620" fmla="*/ 367669 h 500761"/>
                <a:gd name="connsiteX621" fmla="*/ 3681661 w 4937510"/>
                <a:gd name="connsiteY621" fmla="*/ 355589 h 500761"/>
                <a:gd name="connsiteX622" fmla="*/ 3696714 w 4937510"/>
                <a:gd name="connsiteY622" fmla="*/ 345019 h 500761"/>
                <a:gd name="connsiteX623" fmla="*/ 3714777 w 4937510"/>
                <a:gd name="connsiteY623" fmla="*/ 329918 h 500761"/>
                <a:gd name="connsiteX624" fmla="*/ 3725314 w 4937510"/>
                <a:gd name="connsiteY624" fmla="*/ 314817 h 500761"/>
                <a:gd name="connsiteX625" fmla="*/ 3729830 w 4937510"/>
                <a:gd name="connsiteY625" fmla="*/ 304247 h 500761"/>
                <a:gd name="connsiteX626" fmla="*/ 3732840 w 4937510"/>
                <a:gd name="connsiteY626" fmla="*/ 290656 h 500761"/>
                <a:gd name="connsiteX627" fmla="*/ 3735851 w 4937510"/>
                <a:gd name="connsiteY627" fmla="*/ 272536 h 500761"/>
                <a:gd name="connsiteX628" fmla="*/ 3737356 w 4937510"/>
                <a:gd name="connsiteY628" fmla="*/ 269516 h 500761"/>
                <a:gd name="connsiteX629" fmla="*/ 3741872 w 4937510"/>
                <a:gd name="connsiteY629" fmla="*/ 271026 h 500761"/>
                <a:gd name="connsiteX630" fmla="*/ 3744883 w 4937510"/>
                <a:gd name="connsiteY630" fmla="*/ 277066 h 500761"/>
                <a:gd name="connsiteX631" fmla="*/ 3746388 w 4937510"/>
                <a:gd name="connsiteY631" fmla="*/ 284616 h 500761"/>
                <a:gd name="connsiteX632" fmla="*/ 3749398 w 4937510"/>
                <a:gd name="connsiteY632" fmla="*/ 284616 h 500761"/>
                <a:gd name="connsiteX633" fmla="*/ 3755420 w 4937510"/>
                <a:gd name="connsiteY633" fmla="*/ 277066 h 500761"/>
                <a:gd name="connsiteX634" fmla="*/ 3768967 w 4937510"/>
                <a:gd name="connsiteY634" fmla="*/ 263475 h 500761"/>
                <a:gd name="connsiteX635" fmla="*/ 3776493 w 4937510"/>
                <a:gd name="connsiteY635" fmla="*/ 254415 h 500761"/>
                <a:gd name="connsiteX636" fmla="*/ 3781009 w 4937510"/>
                <a:gd name="connsiteY636" fmla="*/ 231764 h 500761"/>
                <a:gd name="connsiteX637" fmla="*/ 3779504 w 4937510"/>
                <a:gd name="connsiteY637" fmla="*/ 218173 h 500761"/>
                <a:gd name="connsiteX638" fmla="*/ 3776493 w 4937510"/>
                <a:gd name="connsiteY638" fmla="*/ 216663 h 500761"/>
                <a:gd name="connsiteX639" fmla="*/ 3770472 w 4937510"/>
                <a:gd name="connsiteY639" fmla="*/ 219684 h 500761"/>
                <a:gd name="connsiteX640" fmla="*/ 3765956 w 4937510"/>
                <a:gd name="connsiteY640" fmla="*/ 221194 h 500761"/>
                <a:gd name="connsiteX641" fmla="*/ 3755420 w 4937510"/>
                <a:gd name="connsiteY641" fmla="*/ 224214 h 500761"/>
                <a:gd name="connsiteX642" fmla="*/ 3741872 w 4937510"/>
                <a:gd name="connsiteY642" fmla="*/ 230254 h 500761"/>
                <a:gd name="connsiteX643" fmla="*/ 3723809 w 4937510"/>
                <a:gd name="connsiteY643" fmla="*/ 239314 h 500761"/>
                <a:gd name="connsiteX644" fmla="*/ 3708756 w 4937510"/>
                <a:gd name="connsiteY644" fmla="*/ 248375 h 500761"/>
                <a:gd name="connsiteX645" fmla="*/ 3692198 w 4937510"/>
                <a:gd name="connsiteY645" fmla="*/ 258945 h 500761"/>
                <a:gd name="connsiteX646" fmla="*/ 3684671 w 4937510"/>
                <a:gd name="connsiteY646" fmla="*/ 272536 h 500761"/>
                <a:gd name="connsiteX647" fmla="*/ 3678650 w 4937510"/>
                <a:gd name="connsiteY647" fmla="*/ 281596 h 500761"/>
                <a:gd name="connsiteX648" fmla="*/ 3666608 w 4937510"/>
                <a:gd name="connsiteY648" fmla="*/ 290656 h 500761"/>
                <a:gd name="connsiteX649" fmla="*/ 3659082 w 4937510"/>
                <a:gd name="connsiteY649" fmla="*/ 289146 h 500761"/>
                <a:gd name="connsiteX650" fmla="*/ 3651555 w 4937510"/>
                <a:gd name="connsiteY650" fmla="*/ 283106 h 500761"/>
                <a:gd name="connsiteX651" fmla="*/ 3642524 w 4937510"/>
                <a:gd name="connsiteY651" fmla="*/ 281596 h 500761"/>
                <a:gd name="connsiteX652" fmla="*/ 3630481 w 4937510"/>
                <a:gd name="connsiteY652" fmla="*/ 278576 h 500761"/>
                <a:gd name="connsiteX653" fmla="*/ 3621450 w 4937510"/>
                <a:gd name="connsiteY653" fmla="*/ 277066 h 500761"/>
                <a:gd name="connsiteX654" fmla="*/ 3615429 w 4937510"/>
                <a:gd name="connsiteY654" fmla="*/ 274046 h 500761"/>
                <a:gd name="connsiteX655" fmla="*/ 3612418 w 4937510"/>
                <a:gd name="connsiteY655" fmla="*/ 264985 h 500761"/>
                <a:gd name="connsiteX656" fmla="*/ 3606397 w 4937510"/>
                <a:gd name="connsiteY656" fmla="*/ 260455 h 500761"/>
                <a:gd name="connsiteX657" fmla="*/ 3592849 w 4937510"/>
                <a:gd name="connsiteY657" fmla="*/ 248375 h 500761"/>
                <a:gd name="connsiteX658" fmla="*/ 3588334 w 4937510"/>
                <a:gd name="connsiteY658" fmla="*/ 239314 h 500761"/>
                <a:gd name="connsiteX659" fmla="*/ 3585323 w 4937510"/>
                <a:gd name="connsiteY659" fmla="*/ 234784 h 500761"/>
                <a:gd name="connsiteX660" fmla="*/ 3588334 w 4937510"/>
                <a:gd name="connsiteY660" fmla="*/ 231764 h 500761"/>
                <a:gd name="connsiteX661" fmla="*/ 3592849 w 4937510"/>
                <a:gd name="connsiteY661" fmla="*/ 225724 h 500761"/>
                <a:gd name="connsiteX662" fmla="*/ 3601881 w 4937510"/>
                <a:gd name="connsiteY662" fmla="*/ 224214 h 500761"/>
                <a:gd name="connsiteX663" fmla="*/ 3612418 w 4937510"/>
                <a:gd name="connsiteY663" fmla="*/ 224214 h 500761"/>
                <a:gd name="connsiteX664" fmla="*/ 3624460 w 4937510"/>
                <a:gd name="connsiteY664" fmla="*/ 225724 h 500761"/>
                <a:gd name="connsiteX665" fmla="*/ 3630481 w 4937510"/>
                <a:gd name="connsiteY665" fmla="*/ 227234 h 500761"/>
                <a:gd name="connsiteX666" fmla="*/ 3642524 w 4937510"/>
                <a:gd name="connsiteY666" fmla="*/ 231764 h 500761"/>
                <a:gd name="connsiteX667" fmla="*/ 3659082 w 4937510"/>
                <a:gd name="connsiteY667" fmla="*/ 234784 h 500761"/>
                <a:gd name="connsiteX668" fmla="*/ 3674134 w 4937510"/>
                <a:gd name="connsiteY668" fmla="*/ 233274 h 500761"/>
                <a:gd name="connsiteX669" fmla="*/ 3693703 w 4937510"/>
                <a:gd name="connsiteY669" fmla="*/ 225724 h 500761"/>
                <a:gd name="connsiteX670" fmla="*/ 3708756 w 4937510"/>
                <a:gd name="connsiteY670" fmla="*/ 218173 h 500761"/>
                <a:gd name="connsiteX671" fmla="*/ 3728324 w 4937510"/>
                <a:gd name="connsiteY671" fmla="*/ 209113 h 500761"/>
                <a:gd name="connsiteX672" fmla="*/ 3740367 w 4937510"/>
                <a:gd name="connsiteY672" fmla="*/ 206093 h 500761"/>
                <a:gd name="connsiteX673" fmla="*/ 3747893 w 4937510"/>
                <a:gd name="connsiteY673" fmla="*/ 201563 h 500761"/>
                <a:gd name="connsiteX674" fmla="*/ 3759935 w 4937510"/>
                <a:gd name="connsiteY674" fmla="*/ 197033 h 500761"/>
                <a:gd name="connsiteX675" fmla="*/ 3767462 w 4937510"/>
                <a:gd name="connsiteY675" fmla="*/ 194012 h 500761"/>
                <a:gd name="connsiteX676" fmla="*/ 3794557 w 4937510"/>
                <a:gd name="connsiteY676" fmla="*/ 189482 h 500761"/>
                <a:gd name="connsiteX677" fmla="*/ 3806599 w 4937510"/>
                <a:gd name="connsiteY677" fmla="*/ 184952 h 500761"/>
                <a:gd name="connsiteX678" fmla="*/ 3826168 w 4937510"/>
                <a:gd name="connsiteY678" fmla="*/ 177402 h 500761"/>
                <a:gd name="connsiteX679" fmla="*/ 3836705 w 4937510"/>
                <a:gd name="connsiteY679" fmla="*/ 174382 h 500761"/>
                <a:gd name="connsiteX680" fmla="*/ 3844231 w 4937510"/>
                <a:gd name="connsiteY680" fmla="*/ 171362 h 500761"/>
                <a:gd name="connsiteX681" fmla="*/ 3850252 w 4937510"/>
                <a:gd name="connsiteY681" fmla="*/ 169851 h 500761"/>
                <a:gd name="connsiteX682" fmla="*/ 3859284 w 4937510"/>
                <a:gd name="connsiteY682" fmla="*/ 169851 h 500761"/>
                <a:gd name="connsiteX683" fmla="*/ 3871326 w 4937510"/>
                <a:gd name="connsiteY683" fmla="*/ 169851 h 500761"/>
                <a:gd name="connsiteX684" fmla="*/ 3875842 w 4937510"/>
                <a:gd name="connsiteY684" fmla="*/ 171362 h 500761"/>
                <a:gd name="connsiteX685" fmla="*/ 3892400 w 4937510"/>
                <a:gd name="connsiteY685" fmla="*/ 171362 h 500761"/>
                <a:gd name="connsiteX686" fmla="*/ 3902937 w 4937510"/>
                <a:gd name="connsiteY686" fmla="*/ 169851 h 500761"/>
                <a:gd name="connsiteX687" fmla="*/ 3917990 w 4937510"/>
                <a:gd name="connsiteY687" fmla="*/ 163811 h 500761"/>
                <a:gd name="connsiteX688" fmla="*/ 3934548 w 4937510"/>
                <a:gd name="connsiteY688" fmla="*/ 162301 h 500761"/>
                <a:gd name="connsiteX689" fmla="*/ 2901527 w 4937510"/>
                <a:gd name="connsiteY689" fmla="*/ 157011 h 500761"/>
                <a:gd name="connsiteX690" fmla="*/ 2898510 w 4937510"/>
                <a:gd name="connsiteY690" fmla="*/ 160026 h 500761"/>
                <a:gd name="connsiteX691" fmla="*/ 2897001 w 4937510"/>
                <a:gd name="connsiteY691" fmla="*/ 161534 h 500761"/>
                <a:gd name="connsiteX692" fmla="*/ 2897001 w 4937510"/>
                <a:gd name="connsiteY692" fmla="*/ 164549 h 500761"/>
                <a:gd name="connsiteX693" fmla="*/ 2897001 w 4937510"/>
                <a:gd name="connsiteY693" fmla="*/ 166057 h 500761"/>
                <a:gd name="connsiteX694" fmla="*/ 2897001 w 4937510"/>
                <a:gd name="connsiteY694" fmla="*/ 167564 h 500761"/>
                <a:gd name="connsiteX695" fmla="*/ 2895493 w 4937510"/>
                <a:gd name="connsiteY695" fmla="*/ 170579 h 500761"/>
                <a:gd name="connsiteX696" fmla="*/ 2895493 w 4937510"/>
                <a:gd name="connsiteY696" fmla="*/ 175102 h 500761"/>
                <a:gd name="connsiteX697" fmla="*/ 2897001 w 4937510"/>
                <a:gd name="connsiteY697" fmla="*/ 176610 h 500761"/>
                <a:gd name="connsiteX698" fmla="*/ 2897001 w 4937510"/>
                <a:gd name="connsiteY698" fmla="*/ 178117 h 500761"/>
                <a:gd name="connsiteX699" fmla="*/ 2897001 w 4937510"/>
                <a:gd name="connsiteY699" fmla="*/ 179625 h 500761"/>
                <a:gd name="connsiteX700" fmla="*/ 2898510 w 4937510"/>
                <a:gd name="connsiteY700" fmla="*/ 179625 h 500761"/>
                <a:gd name="connsiteX701" fmla="*/ 2900019 w 4937510"/>
                <a:gd name="connsiteY701" fmla="*/ 181132 h 500761"/>
                <a:gd name="connsiteX702" fmla="*/ 2901527 w 4937510"/>
                <a:gd name="connsiteY702" fmla="*/ 181132 h 500761"/>
                <a:gd name="connsiteX703" fmla="*/ 2903036 w 4937510"/>
                <a:gd name="connsiteY703" fmla="*/ 181132 h 500761"/>
                <a:gd name="connsiteX704" fmla="*/ 2904545 w 4937510"/>
                <a:gd name="connsiteY704" fmla="*/ 181132 h 500761"/>
                <a:gd name="connsiteX705" fmla="*/ 2906053 w 4937510"/>
                <a:gd name="connsiteY705" fmla="*/ 181132 h 500761"/>
                <a:gd name="connsiteX706" fmla="*/ 2907562 w 4937510"/>
                <a:gd name="connsiteY706" fmla="*/ 181132 h 500761"/>
                <a:gd name="connsiteX707" fmla="*/ 2909071 w 4937510"/>
                <a:gd name="connsiteY707" fmla="*/ 181132 h 500761"/>
                <a:gd name="connsiteX708" fmla="*/ 2910579 w 4937510"/>
                <a:gd name="connsiteY708" fmla="*/ 179625 h 500761"/>
                <a:gd name="connsiteX709" fmla="*/ 2910579 w 4937510"/>
                <a:gd name="connsiteY709" fmla="*/ 178117 h 500761"/>
                <a:gd name="connsiteX710" fmla="*/ 2909071 w 4937510"/>
                <a:gd name="connsiteY710" fmla="*/ 176610 h 500761"/>
                <a:gd name="connsiteX711" fmla="*/ 2907562 w 4937510"/>
                <a:gd name="connsiteY711" fmla="*/ 175102 h 500761"/>
                <a:gd name="connsiteX712" fmla="*/ 2907562 w 4937510"/>
                <a:gd name="connsiteY712" fmla="*/ 173594 h 500761"/>
                <a:gd name="connsiteX713" fmla="*/ 2906053 w 4937510"/>
                <a:gd name="connsiteY713" fmla="*/ 172087 h 500761"/>
                <a:gd name="connsiteX714" fmla="*/ 2906053 w 4937510"/>
                <a:gd name="connsiteY714" fmla="*/ 169072 h 500761"/>
                <a:gd name="connsiteX715" fmla="*/ 2906053 w 4937510"/>
                <a:gd name="connsiteY715" fmla="*/ 166057 h 500761"/>
                <a:gd name="connsiteX716" fmla="*/ 2907562 w 4937510"/>
                <a:gd name="connsiteY716" fmla="*/ 166057 h 500761"/>
                <a:gd name="connsiteX717" fmla="*/ 2907562 w 4937510"/>
                <a:gd name="connsiteY717" fmla="*/ 164549 h 500761"/>
                <a:gd name="connsiteX718" fmla="*/ 2909071 w 4937510"/>
                <a:gd name="connsiteY718" fmla="*/ 163042 h 500761"/>
                <a:gd name="connsiteX719" fmla="*/ 2909071 w 4937510"/>
                <a:gd name="connsiteY719" fmla="*/ 160026 h 500761"/>
                <a:gd name="connsiteX720" fmla="*/ 2909071 w 4937510"/>
                <a:gd name="connsiteY720" fmla="*/ 158519 h 500761"/>
                <a:gd name="connsiteX721" fmla="*/ 2907562 w 4937510"/>
                <a:gd name="connsiteY721" fmla="*/ 158519 h 500761"/>
                <a:gd name="connsiteX722" fmla="*/ 2906053 w 4937510"/>
                <a:gd name="connsiteY722" fmla="*/ 157011 h 500761"/>
                <a:gd name="connsiteX723" fmla="*/ 2904545 w 4937510"/>
                <a:gd name="connsiteY723" fmla="*/ 157011 h 500761"/>
                <a:gd name="connsiteX724" fmla="*/ 2901527 w 4937510"/>
                <a:gd name="connsiteY724" fmla="*/ 157011 h 500761"/>
                <a:gd name="connsiteX725" fmla="*/ 4328378 w 4937510"/>
                <a:gd name="connsiteY725" fmla="*/ 156715 h 500761"/>
                <a:gd name="connsiteX726" fmla="*/ 4322367 w 4937510"/>
                <a:gd name="connsiteY726" fmla="*/ 158224 h 500761"/>
                <a:gd name="connsiteX727" fmla="*/ 4317860 w 4937510"/>
                <a:gd name="connsiteY727" fmla="*/ 162750 h 500761"/>
                <a:gd name="connsiteX728" fmla="*/ 4310347 w 4937510"/>
                <a:gd name="connsiteY728" fmla="*/ 162750 h 500761"/>
                <a:gd name="connsiteX729" fmla="*/ 4305839 w 4937510"/>
                <a:gd name="connsiteY729" fmla="*/ 162750 h 500761"/>
                <a:gd name="connsiteX730" fmla="*/ 4304336 w 4937510"/>
                <a:gd name="connsiteY730" fmla="*/ 167276 h 500761"/>
                <a:gd name="connsiteX731" fmla="*/ 4304336 w 4937510"/>
                <a:gd name="connsiteY731" fmla="*/ 174820 h 500761"/>
                <a:gd name="connsiteX732" fmla="*/ 4302834 w 4937510"/>
                <a:gd name="connsiteY732" fmla="*/ 179346 h 500761"/>
                <a:gd name="connsiteX733" fmla="*/ 4301331 w 4937510"/>
                <a:gd name="connsiteY733" fmla="*/ 182363 h 500761"/>
                <a:gd name="connsiteX734" fmla="*/ 4301331 w 4937510"/>
                <a:gd name="connsiteY734" fmla="*/ 188398 h 500761"/>
                <a:gd name="connsiteX735" fmla="*/ 4302834 w 4937510"/>
                <a:gd name="connsiteY735" fmla="*/ 189907 h 500761"/>
                <a:gd name="connsiteX736" fmla="*/ 4308844 w 4937510"/>
                <a:gd name="connsiteY736" fmla="*/ 189907 h 500761"/>
                <a:gd name="connsiteX737" fmla="*/ 4316357 w 4937510"/>
                <a:gd name="connsiteY737" fmla="*/ 188398 h 500761"/>
                <a:gd name="connsiteX738" fmla="*/ 4322367 w 4937510"/>
                <a:gd name="connsiteY738" fmla="*/ 186889 h 500761"/>
                <a:gd name="connsiteX739" fmla="*/ 4325372 w 4937510"/>
                <a:gd name="connsiteY739" fmla="*/ 182363 h 500761"/>
                <a:gd name="connsiteX740" fmla="*/ 4328378 w 4937510"/>
                <a:gd name="connsiteY740" fmla="*/ 176328 h 500761"/>
                <a:gd name="connsiteX741" fmla="*/ 4329880 w 4937510"/>
                <a:gd name="connsiteY741" fmla="*/ 171802 h 500761"/>
                <a:gd name="connsiteX742" fmla="*/ 4329880 w 4937510"/>
                <a:gd name="connsiteY742" fmla="*/ 164259 h 500761"/>
                <a:gd name="connsiteX743" fmla="*/ 4329880 w 4937510"/>
                <a:gd name="connsiteY743" fmla="*/ 158224 h 500761"/>
                <a:gd name="connsiteX744" fmla="*/ 4328378 w 4937510"/>
                <a:gd name="connsiteY744" fmla="*/ 156715 h 500761"/>
                <a:gd name="connsiteX745" fmla="*/ 3366699 w 4937510"/>
                <a:gd name="connsiteY745" fmla="*/ 151833 h 500761"/>
                <a:gd name="connsiteX746" fmla="*/ 3362188 w 4937510"/>
                <a:gd name="connsiteY746" fmla="*/ 153338 h 500761"/>
                <a:gd name="connsiteX747" fmla="*/ 3359181 w 4937510"/>
                <a:gd name="connsiteY747" fmla="*/ 159357 h 500761"/>
                <a:gd name="connsiteX748" fmla="*/ 3356174 w 4937510"/>
                <a:gd name="connsiteY748" fmla="*/ 162367 h 500761"/>
                <a:gd name="connsiteX749" fmla="*/ 3356174 w 4937510"/>
                <a:gd name="connsiteY749" fmla="*/ 166882 h 500761"/>
                <a:gd name="connsiteX750" fmla="*/ 3356174 w 4937510"/>
                <a:gd name="connsiteY750" fmla="*/ 174406 h 500761"/>
                <a:gd name="connsiteX751" fmla="*/ 3354670 w 4937510"/>
                <a:gd name="connsiteY751" fmla="*/ 183435 h 500761"/>
                <a:gd name="connsiteX752" fmla="*/ 3353167 w 4937510"/>
                <a:gd name="connsiteY752" fmla="*/ 190960 h 500761"/>
                <a:gd name="connsiteX753" fmla="*/ 3350160 w 4937510"/>
                <a:gd name="connsiteY753" fmla="*/ 198484 h 500761"/>
                <a:gd name="connsiteX754" fmla="*/ 3347153 w 4937510"/>
                <a:gd name="connsiteY754" fmla="*/ 202999 h 500761"/>
                <a:gd name="connsiteX755" fmla="*/ 3341139 w 4937510"/>
                <a:gd name="connsiteY755" fmla="*/ 207513 h 500761"/>
                <a:gd name="connsiteX756" fmla="*/ 3338131 w 4937510"/>
                <a:gd name="connsiteY756" fmla="*/ 213533 h 500761"/>
                <a:gd name="connsiteX757" fmla="*/ 3338131 w 4937510"/>
                <a:gd name="connsiteY757" fmla="*/ 219552 h 500761"/>
                <a:gd name="connsiteX758" fmla="*/ 3338131 w 4937510"/>
                <a:gd name="connsiteY758" fmla="*/ 230087 h 500761"/>
                <a:gd name="connsiteX759" fmla="*/ 3338131 w 4937510"/>
                <a:gd name="connsiteY759" fmla="*/ 236106 h 500761"/>
                <a:gd name="connsiteX760" fmla="*/ 3341139 w 4937510"/>
                <a:gd name="connsiteY760" fmla="*/ 237611 h 500761"/>
                <a:gd name="connsiteX761" fmla="*/ 3353167 w 4937510"/>
                <a:gd name="connsiteY761" fmla="*/ 237611 h 500761"/>
                <a:gd name="connsiteX762" fmla="*/ 3362188 w 4937510"/>
                <a:gd name="connsiteY762" fmla="*/ 236106 h 500761"/>
                <a:gd name="connsiteX763" fmla="*/ 3363692 w 4937510"/>
                <a:gd name="connsiteY763" fmla="*/ 227077 h 500761"/>
                <a:gd name="connsiteX764" fmla="*/ 3369706 w 4937510"/>
                <a:gd name="connsiteY764" fmla="*/ 216543 h 500761"/>
                <a:gd name="connsiteX765" fmla="*/ 3374217 w 4937510"/>
                <a:gd name="connsiteY765" fmla="*/ 204504 h 500761"/>
                <a:gd name="connsiteX766" fmla="*/ 3375720 w 4937510"/>
                <a:gd name="connsiteY766" fmla="*/ 195474 h 500761"/>
                <a:gd name="connsiteX767" fmla="*/ 3377224 w 4937510"/>
                <a:gd name="connsiteY767" fmla="*/ 186445 h 500761"/>
                <a:gd name="connsiteX768" fmla="*/ 3377224 w 4937510"/>
                <a:gd name="connsiteY768" fmla="*/ 171396 h 500761"/>
                <a:gd name="connsiteX769" fmla="*/ 3377224 w 4937510"/>
                <a:gd name="connsiteY769" fmla="*/ 162367 h 500761"/>
                <a:gd name="connsiteX770" fmla="*/ 3372713 w 4937510"/>
                <a:gd name="connsiteY770" fmla="*/ 154843 h 500761"/>
                <a:gd name="connsiteX771" fmla="*/ 3366699 w 4937510"/>
                <a:gd name="connsiteY771" fmla="*/ 151833 h 500761"/>
                <a:gd name="connsiteX772" fmla="*/ 866465 w 4937510"/>
                <a:gd name="connsiteY772" fmla="*/ 144837 h 500761"/>
                <a:gd name="connsiteX773" fmla="*/ 878459 w 4937510"/>
                <a:gd name="connsiteY773" fmla="*/ 146345 h 500761"/>
                <a:gd name="connsiteX774" fmla="*/ 884456 w 4937510"/>
                <a:gd name="connsiteY774" fmla="*/ 153886 h 500761"/>
                <a:gd name="connsiteX775" fmla="*/ 881458 w 4937510"/>
                <a:gd name="connsiteY775" fmla="*/ 158410 h 500761"/>
                <a:gd name="connsiteX776" fmla="*/ 878459 w 4937510"/>
                <a:gd name="connsiteY776" fmla="*/ 162935 h 500761"/>
                <a:gd name="connsiteX777" fmla="*/ 876960 w 4937510"/>
                <a:gd name="connsiteY777" fmla="*/ 167459 h 500761"/>
                <a:gd name="connsiteX778" fmla="*/ 873961 w 4937510"/>
                <a:gd name="connsiteY778" fmla="*/ 173492 h 500761"/>
                <a:gd name="connsiteX779" fmla="*/ 870963 w 4937510"/>
                <a:gd name="connsiteY779" fmla="*/ 178016 h 500761"/>
                <a:gd name="connsiteX780" fmla="*/ 867964 w 4937510"/>
                <a:gd name="connsiteY780" fmla="*/ 184049 h 500761"/>
                <a:gd name="connsiteX781" fmla="*/ 861967 w 4937510"/>
                <a:gd name="connsiteY781" fmla="*/ 196114 h 500761"/>
                <a:gd name="connsiteX782" fmla="*/ 855970 w 4937510"/>
                <a:gd name="connsiteY782" fmla="*/ 200638 h 500761"/>
                <a:gd name="connsiteX783" fmla="*/ 849972 w 4937510"/>
                <a:gd name="connsiteY783" fmla="*/ 202146 h 500761"/>
                <a:gd name="connsiteX784" fmla="*/ 843975 w 4937510"/>
                <a:gd name="connsiteY784" fmla="*/ 205162 h 500761"/>
                <a:gd name="connsiteX785" fmla="*/ 839477 w 4937510"/>
                <a:gd name="connsiteY785" fmla="*/ 209687 h 500761"/>
                <a:gd name="connsiteX786" fmla="*/ 839477 w 4937510"/>
                <a:gd name="connsiteY786" fmla="*/ 212703 h 500761"/>
                <a:gd name="connsiteX787" fmla="*/ 842476 w 4937510"/>
                <a:gd name="connsiteY787" fmla="*/ 217227 h 500761"/>
                <a:gd name="connsiteX788" fmla="*/ 843975 w 4937510"/>
                <a:gd name="connsiteY788" fmla="*/ 224768 h 500761"/>
                <a:gd name="connsiteX789" fmla="*/ 848473 w 4937510"/>
                <a:gd name="connsiteY789" fmla="*/ 244374 h 500761"/>
                <a:gd name="connsiteX790" fmla="*/ 845474 w 4937510"/>
                <a:gd name="connsiteY790" fmla="*/ 251914 h 500761"/>
                <a:gd name="connsiteX791" fmla="*/ 842476 w 4937510"/>
                <a:gd name="connsiteY791" fmla="*/ 254930 h 500761"/>
                <a:gd name="connsiteX792" fmla="*/ 842476 w 4937510"/>
                <a:gd name="connsiteY792" fmla="*/ 257947 h 500761"/>
                <a:gd name="connsiteX793" fmla="*/ 839477 w 4937510"/>
                <a:gd name="connsiteY793" fmla="*/ 262471 h 500761"/>
                <a:gd name="connsiteX794" fmla="*/ 836479 w 4937510"/>
                <a:gd name="connsiteY794" fmla="*/ 266995 h 500761"/>
                <a:gd name="connsiteX795" fmla="*/ 834979 w 4937510"/>
                <a:gd name="connsiteY795" fmla="*/ 271520 h 500761"/>
                <a:gd name="connsiteX796" fmla="*/ 836479 w 4937510"/>
                <a:gd name="connsiteY796" fmla="*/ 274536 h 500761"/>
                <a:gd name="connsiteX797" fmla="*/ 837978 w 4937510"/>
                <a:gd name="connsiteY797" fmla="*/ 276044 h 500761"/>
                <a:gd name="connsiteX798" fmla="*/ 843975 w 4937510"/>
                <a:gd name="connsiteY798" fmla="*/ 279060 h 500761"/>
                <a:gd name="connsiteX799" fmla="*/ 851472 w 4937510"/>
                <a:gd name="connsiteY799" fmla="*/ 280569 h 500761"/>
                <a:gd name="connsiteX800" fmla="*/ 860468 w 4937510"/>
                <a:gd name="connsiteY800" fmla="*/ 282077 h 500761"/>
                <a:gd name="connsiteX801" fmla="*/ 867964 w 4937510"/>
                <a:gd name="connsiteY801" fmla="*/ 283585 h 500761"/>
                <a:gd name="connsiteX802" fmla="*/ 878459 w 4937510"/>
                <a:gd name="connsiteY802" fmla="*/ 288109 h 500761"/>
                <a:gd name="connsiteX803" fmla="*/ 890454 w 4937510"/>
                <a:gd name="connsiteY803" fmla="*/ 291125 h 500761"/>
                <a:gd name="connsiteX804" fmla="*/ 903948 w 4937510"/>
                <a:gd name="connsiteY804" fmla="*/ 292634 h 500761"/>
                <a:gd name="connsiteX805" fmla="*/ 908445 w 4937510"/>
                <a:gd name="connsiteY805" fmla="*/ 294142 h 500761"/>
                <a:gd name="connsiteX806" fmla="*/ 915942 w 4937510"/>
                <a:gd name="connsiteY806" fmla="*/ 292634 h 500761"/>
                <a:gd name="connsiteX807" fmla="*/ 923439 w 4937510"/>
                <a:gd name="connsiteY807" fmla="*/ 292634 h 500761"/>
                <a:gd name="connsiteX808" fmla="*/ 929436 w 4937510"/>
                <a:gd name="connsiteY808" fmla="*/ 301682 h 500761"/>
                <a:gd name="connsiteX809" fmla="*/ 926437 w 4937510"/>
                <a:gd name="connsiteY809" fmla="*/ 306207 h 500761"/>
                <a:gd name="connsiteX810" fmla="*/ 923439 w 4937510"/>
                <a:gd name="connsiteY810" fmla="*/ 312239 h 500761"/>
                <a:gd name="connsiteX811" fmla="*/ 914443 w 4937510"/>
                <a:gd name="connsiteY811" fmla="*/ 327320 h 500761"/>
                <a:gd name="connsiteX812" fmla="*/ 911444 w 4937510"/>
                <a:gd name="connsiteY812" fmla="*/ 333353 h 500761"/>
                <a:gd name="connsiteX813" fmla="*/ 903948 w 4937510"/>
                <a:gd name="connsiteY813" fmla="*/ 349942 h 500761"/>
                <a:gd name="connsiteX814" fmla="*/ 897950 w 4937510"/>
                <a:gd name="connsiteY814" fmla="*/ 351450 h 500761"/>
                <a:gd name="connsiteX815" fmla="*/ 885956 w 4937510"/>
                <a:gd name="connsiteY815" fmla="*/ 352959 h 500761"/>
                <a:gd name="connsiteX816" fmla="*/ 870963 w 4937510"/>
                <a:gd name="connsiteY816" fmla="*/ 352959 h 500761"/>
                <a:gd name="connsiteX817" fmla="*/ 860468 w 4937510"/>
                <a:gd name="connsiteY817" fmla="*/ 352959 h 500761"/>
                <a:gd name="connsiteX818" fmla="*/ 845474 w 4937510"/>
                <a:gd name="connsiteY818" fmla="*/ 352959 h 500761"/>
                <a:gd name="connsiteX819" fmla="*/ 831981 w 4937510"/>
                <a:gd name="connsiteY819" fmla="*/ 352959 h 500761"/>
                <a:gd name="connsiteX820" fmla="*/ 809491 w 4937510"/>
                <a:gd name="connsiteY820" fmla="*/ 352959 h 500761"/>
                <a:gd name="connsiteX821" fmla="*/ 794498 w 4937510"/>
                <a:gd name="connsiteY821" fmla="*/ 355975 h 500761"/>
                <a:gd name="connsiteX822" fmla="*/ 781004 w 4937510"/>
                <a:gd name="connsiteY822" fmla="*/ 358991 h 500761"/>
                <a:gd name="connsiteX823" fmla="*/ 757015 w 4937510"/>
                <a:gd name="connsiteY823" fmla="*/ 366532 h 500761"/>
                <a:gd name="connsiteX824" fmla="*/ 740523 w 4937510"/>
                <a:gd name="connsiteY824" fmla="*/ 374072 h 500761"/>
                <a:gd name="connsiteX825" fmla="*/ 728528 w 4937510"/>
                <a:gd name="connsiteY825" fmla="*/ 380105 h 500761"/>
                <a:gd name="connsiteX826" fmla="*/ 718033 w 4937510"/>
                <a:gd name="connsiteY826" fmla="*/ 383121 h 500761"/>
                <a:gd name="connsiteX827" fmla="*/ 715035 w 4937510"/>
                <a:gd name="connsiteY827" fmla="*/ 381613 h 500761"/>
                <a:gd name="connsiteX828" fmla="*/ 712036 w 4937510"/>
                <a:gd name="connsiteY828" fmla="*/ 378597 h 500761"/>
                <a:gd name="connsiteX829" fmla="*/ 709037 w 4937510"/>
                <a:gd name="connsiteY829" fmla="*/ 369548 h 500761"/>
                <a:gd name="connsiteX830" fmla="*/ 703040 w 4937510"/>
                <a:gd name="connsiteY830" fmla="*/ 363515 h 500761"/>
                <a:gd name="connsiteX831" fmla="*/ 689546 w 4937510"/>
                <a:gd name="connsiteY831" fmla="*/ 349942 h 500761"/>
                <a:gd name="connsiteX832" fmla="*/ 688047 w 4937510"/>
                <a:gd name="connsiteY832" fmla="*/ 342402 h 500761"/>
                <a:gd name="connsiteX833" fmla="*/ 689546 w 4937510"/>
                <a:gd name="connsiteY833" fmla="*/ 336369 h 500761"/>
                <a:gd name="connsiteX834" fmla="*/ 694044 w 4937510"/>
                <a:gd name="connsiteY834" fmla="*/ 330337 h 500761"/>
                <a:gd name="connsiteX835" fmla="*/ 698542 w 4937510"/>
                <a:gd name="connsiteY835" fmla="*/ 325812 h 500761"/>
                <a:gd name="connsiteX836" fmla="*/ 704539 w 4937510"/>
                <a:gd name="connsiteY836" fmla="*/ 325812 h 500761"/>
                <a:gd name="connsiteX837" fmla="*/ 710537 w 4937510"/>
                <a:gd name="connsiteY837" fmla="*/ 321288 h 500761"/>
                <a:gd name="connsiteX838" fmla="*/ 721032 w 4937510"/>
                <a:gd name="connsiteY838" fmla="*/ 319780 h 500761"/>
                <a:gd name="connsiteX839" fmla="*/ 731527 w 4937510"/>
                <a:gd name="connsiteY839" fmla="*/ 316764 h 500761"/>
                <a:gd name="connsiteX840" fmla="*/ 742022 w 4937510"/>
                <a:gd name="connsiteY840" fmla="*/ 312239 h 500761"/>
                <a:gd name="connsiteX841" fmla="*/ 751018 w 4937510"/>
                <a:gd name="connsiteY841" fmla="*/ 310731 h 500761"/>
                <a:gd name="connsiteX842" fmla="*/ 758515 w 4937510"/>
                <a:gd name="connsiteY842" fmla="*/ 310731 h 500761"/>
                <a:gd name="connsiteX843" fmla="*/ 764512 w 4937510"/>
                <a:gd name="connsiteY843" fmla="*/ 307715 h 500761"/>
                <a:gd name="connsiteX844" fmla="*/ 772008 w 4937510"/>
                <a:gd name="connsiteY844" fmla="*/ 306207 h 500761"/>
                <a:gd name="connsiteX845" fmla="*/ 778006 w 4937510"/>
                <a:gd name="connsiteY845" fmla="*/ 304699 h 500761"/>
                <a:gd name="connsiteX846" fmla="*/ 779505 w 4937510"/>
                <a:gd name="connsiteY846" fmla="*/ 301682 h 500761"/>
                <a:gd name="connsiteX847" fmla="*/ 779505 w 4937510"/>
                <a:gd name="connsiteY847" fmla="*/ 300174 h 500761"/>
                <a:gd name="connsiteX848" fmla="*/ 775007 w 4937510"/>
                <a:gd name="connsiteY848" fmla="*/ 298666 h 500761"/>
                <a:gd name="connsiteX849" fmla="*/ 770509 w 4937510"/>
                <a:gd name="connsiteY849" fmla="*/ 295650 h 500761"/>
                <a:gd name="connsiteX850" fmla="*/ 767510 w 4937510"/>
                <a:gd name="connsiteY850" fmla="*/ 294142 h 500761"/>
                <a:gd name="connsiteX851" fmla="*/ 767510 w 4937510"/>
                <a:gd name="connsiteY851" fmla="*/ 283585 h 500761"/>
                <a:gd name="connsiteX852" fmla="*/ 770509 w 4937510"/>
                <a:gd name="connsiteY852" fmla="*/ 277552 h 500761"/>
                <a:gd name="connsiteX853" fmla="*/ 772008 w 4937510"/>
                <a:gd name="connsiteY853" fmla="*/ 268504 h 500761"/>
                <a:gd name="connsiteX854" fmla="*/ 776506 w 4937510"/>
                <a:gd name="connsiteY854" fmla="*/ 262471 h 500761"/>
                <a:gd name="connsiteX855" fmla="*/ 772008 w 4937510"/>
                <a:gd name="connsiteY855" fmla="*/ 253422 h 500761"/>
                <a:gd name="connsiteX856" fmla="*/ 766011 w 4937510"/>
                <a:gd name="connsiteY856" fmla="*/ 247390 h 500761"/>
                <a:gd name="connsiteX857" fmla="*/ 760014 w 4937510"/>
                <a:gd name="connsiteY857" fmla="*/ 244374 h 500761"/>
                <a:gd name="connsiteX858" fmla="*/ 749519 w 4937510"/>
                <a:gd name="connsiteY858" fmla="*/ 242865 h 500761"/>
                <a:gd name="connsiteX859" fmla="*/ 743521 w 4937510"/>
                <a:gd name="connsiteY859" fmla="*/ 239849 h 500761"/>
                <a:gd name="connsiteX860" fmla="*/ 737524 w 4937510"/>
                <a:gd name="connsiteY860" fmla="*/ 238341 h 500761"/>
                <a:gd name="connsiteX861" fmla="*/ 731527 w 4937510"/>
                <a:gd name="connsiteY861" fmla="*/ 233817 h 500761"/>
                <a:gd name="connsiteX862" fmla="*/ 728528 w 4937510"/>
                <a:gd name="connsiteY862" fmla="*/ 229292 h 500761"/>
                <a:gd name="connsiteX863" fmla="*/ 727029 w 4937510"/>
                <a:gd name="connsiteY863" fmla="*/ 223260 h 500761"/>
                <a:gd name="connsiteX864" fmla="*/ 728528 w 4937510"/>
                <a:gd name="connsiteY864" fmla="*/ 217227 h 500761"/>
                <a:gd name="connsiteX865" fmla="*/ 730028 w 4937510"/>
                <a:gd name="connsiteY865" fmla="*/ 212703 h 500761"/>
                <a:gd name="connsiteX866" fmla="*/ 734526 w 4937510"/>
                <a:gd name="connsiteY866" fmla="*/ 209687 h 500761"/>
                <a:gd name="connsiteX867" fmla="*/ 739024 w 4937510"/>
                <a:gd name="connsiteY867" fmla="*/ 208179 h 500761"/>
                <a:gd name="connsiteX868" fmla="*/ 742022 w 4937510"/>
                <a:gd name="connsiteY868" fmla="*/ 206670 h 500761"/>
                <a:gd name="connsiteX869" fmla="*/ 746520 w 4937510"/>
                <a:gd name="connsiteY869" fmla="*/ 206670 h 500761"/>
                <a:gd name="connsiteX870" fmla="*/ 752517 w 4937510"/>
                <a:gd name="connsiteY870" fmla="*/ 205162 h 500761"/>
                <a:gd name="connsiteX871" fmla="*/ 758515 w 4937510"/>
                <a:gd name="connsiteY871" fmla="*/ 205162 h 500761"/>
                <a:gd name="connsiteX872" fmla="*/ 761513 w 4937510"/>
                <a:gd name="connsiteY872" fmla="*/ 203654 h 500761"/>
                <a:gd name="connsiteX873" fmla="*/ 767510 w 4937510"/>
                <a:gd name="connsiteY873" fmla="*/ 199130 h 500761"/>
                <a:gd name="connsiteX874" fmla="*/ 775007 w 4937510"/>
                <a:gd name="connsiteY874" fmla="*/ 196114 h 500761"/>
                <a:gd name="connsiteX875" fmla="*/ 782504 w 4937510"/>
                <a:gd name="connsiteY875" fmla="*/ 190081 h 500761"/>
                <a:gd name="connsiteX876" fmla="*/ 790000 w 4937510"/>
                <a:gd name="connsiteY876" fmla="*/ 185557 h 500761"/>
                <a:gd name="connsiteX877" fmla="*/ 798996 w 4937510"/>
                <a:gd name="connsiteY877" fmla="*/ 179524 h 500761"/>
                <a:gd name="connsiteX878" fmla="*/ 806492 w 4937510"/>
                <a:gd name="connsiteY878" fmla="*/ 175000 h 500761"/>
                <a:gd name="connsiteX879" fmla="*/ 813989 w 4937510"/>
                <a:gd name="connsiteY879" fmla="*/ 170475 h 500761"/>
                <a:gd name="connsiteX880" fmla="*/ 821486 w 4937510"/>
                <a:gd name="connsiteY880" fmla="*/ 165951 h 500761"/>
                <a:gd name="connsiteX881" fmla="*/ 833480 w 4937510"/>
                <a:gd name="connsiteY881" fmla="*/ 161427 h 500761"/>
                <a:gd name="connsiteX882" fmla="*/ 843975 w 4937510"/>
                <a:gd name="connsiteY882" fmla="*/ 156902 h 500761"/>
                <a:gd name="connsiteX883" fmla="*/ 851472 w 4937510"/>
                <a:gd name="connsiteY883" fmla="*/ 152378 h 500761"/>
                <a:gd name="connsiteX884" fmla="*/ 860468 w 4937510"/>
                <a:gd name="connsiteY884" fmla="*/ 147854 h 500761"/>
                <a:gd name="connsiteX885" fmla="*/ 866465 w 4937510"/>
                <a:gd name="connsiteY885" fmla="*/ 144837 h 500761"/>
                <a:gd name="connsiteX886" fmla="*/ 4313352 w 4937510"/>
                <a:gd name="connsiteY886" fmla="*/ 140120 h 500761"/>
                <a:gd name="connsiteX887" fmla="*/ 4310347 w 4937510"/>
                <a:gd name="connsiteY887" fmla="*/ 144646 h 500761"/>
                <a:gd name="connsiteX888" fmla="*/ 4310347 w 4937510"/>
                <a:gd name="connsiteY888" fmla="*/ 147663 h 500761"/>
                <a:gd name="connsiteX889" fmla="*/ 4310347 w 4937510"/>
                <a:gd name="connsiteY889" fmla="*/ 152189 h 500761"/>
                <a:gd name="connsiteX890" fmla="*/ 4311849 w 4937510"/>
                <a:gd name="connsiteY890" fmla="*/ 152189 h 500761"/>
                <a:gd name="connsiteX891" fmla="*/ 4316357 w 4937510"/>
                <a:gd name="connsiteY891" fmla="*/ 149172 h 500761"/>
                <a:gd name="connsiteX892" fmla="*/ 4316357 w 4937510"/>
                <a:gd name="connsiteY892" fmla="*/ 146155 h 500761"/>
                <a:gd name="connsiteX893" fmla="*/ 4316357 w 4937510"/>
                <a:gd name="connsiteY893" fmla="*/ 143137 h 500761"/>
                <a:gd name="connsiteX894" fmla="*/ 4314854 w 4937510"/>
                <a:gd name="connsiteY894" fmla="*/ 140120 h 500761"/>
                <a:gd name="connsiteX895" fmla="*/ 4313352 w 4937510"/>
                <a:gd name="connsiteY895" fmla="*/ 140120 h 500761"/>
                <a:gd name="connsiteX896" fmla="*/ 639716 w 4937510"/>
                <a:gd name="connsiteY896" fmla="*/ 135391 h 500761"/>
                <a:gd name="connsiteX897" fmla="*/ 646992 w 4937510"/>
                <a:gd name="connsiteY897" fmla="*/ 136920 h 500761"/>
                <a:gd name="connsiteX898" fmla="*/ 651358 w 4937510"/>
                <a:gd name="connsiteY898" fmla="*/ 139977 h 500761"/>
                <a:gd name="connsiteX899" fmla="*/ 654268 w 4937510"/>
                <a:gd name="connsiteY899" fmla="*/ 141506 h 500761"/>
                <a:gd name="connsiteX900" fmla="*/ 655723 w 4937510"/>
                <a:gd name="connsiteY900" fmla="*/ 144563 h 500761"/>
                <a:gd name="connsiteX901" fmla="*/ 658634 w 4937510"/>
                <a:gd name="connsiteY901" fmla="*/ 149149 h 500761"/>
                <a:gd name="connsiteX902" fmla="*/ 660089 w 4937510"/>
                <a:gd name="connsiteY902" fmla="*/ 152207 h 500761"/>
                <a:gd name="connsiteX903" fmla="*/ 661544 w 4937510"/>
                <a:gd name="connsiteY903" fmla="*/ 153736 h 500761"/>
                <a:gd name="connsiteX904" fmla="*/ 664455 w 4937510"/>
                <a:gd name="connsiteY904" fmla="*/ 156793 h 500761"/>
                <a:gd name="connsiteX905" fmla="*/ 665910 w 4937510"/>
                <a:gd name="connsiteY905" fmla="*/ 161379 h 500761"/>
                <a:gd name="connsiteX906" fmla="*/ 664455 w 4937510"/>
                <a:gd name="connsiteY906" fmla="*/ 167494 h 500761"/>
                <a:gd name="connsiteX907" fmla="*/ 662999 w 4937510"/>
                <a:gd name="connsiteY907" fmla="*/ 172080 h 500761"/>
                <a:gd name="connsiteX908" fmla="*/ 661544 w 4937510"/>
                <a:gd name="connsiteY908" fmla="*/ 175137 h 500761"/>
                <a:gd name="connsiteX909" fmla="*/ 657179 w 4937510"/>
                <a:gd name="connsiteY909" fmla="*/ 176666 h 500761"/>
                <a:gd name="connsiteX910" fmla="*/ 649902 w 4937510"/>
                <a:gd name="connsiteY910" fmla="*/ 176666 h 500761"/>
                <a:gd name="connsiteX911" fmla="*/ 645537 w 4937510"/>
                <a:gd name="connsiteY911" fmla="*/ 173609 h 500761"/>
                <a:gd name="connsiteX912" fmla="*/ 639716 w 4937510"/>
                <a:gd name="connsiteY912" fmla="*/ 170551 h 500761"/>
                <a:gd name="connsiteX913" fmla="*/ 636806 w 4937510"/>
                <a:gd name="connsiteY913" fmla="*/ 165965 h 500761"/>
                <a:gd name="connsiteX914" fmla="*/ 632440 w 4937510"/>
                <a:gd name="connsiteY914" fmla="*/ 155264 h 500761"/>
                <a:gd name="connsiteX915" fmla="*/ 632440 w 4937510"/>
                <a:gd name="connsiteY915" fmla="*/ 150678 h 500761"/>
                <a:gd name="connsiteX916" fmla="*/ 630985 w 4937510"/>
                <a:gd name="connsiteY916" fmla="*/ 146092 h 500761"/>
                <a:gd name="connsiteX917" fmla="*/ 632440 w 4937510"/>
                <a:gd name="connsiteY917" fmla="*/ 141506 h 500761"/>
                <a:gd name="connsiteX918" fmla="*/ 633895 w 4937510"/>
                <a:gd name="connsiteY918" fmla="*/ 138449 h 500761"/>
                <a:gd name="connsiteX919" fmla="*/ 636806 w 4937510"/>
                <a:gd name="connsiteY919" fmla="*/ 136920 h 500761"/>
                <a:gd name="connsiteX920" fmla="*/ 639716 w 4937510"/>
                <a:gd name="connsiteY920" fmla="*/ 135391 h 500761"/>
                <a:gd name="connsiteX921" fmla="*/ 1176897 w 4937510"/>
                <a:gd name="connsiteY921" fmla="*/ 133535 h 500761"/>
                <a:gd name="connsiteX922" fmla="*/ 1170870 w 4937510"/>
                <a:gd name="connsiteY922" fmla="*/ 136549 h 500761"/>
                <a:gd name="connsiteX923" fmla="*/ 1166349 w 4937510"/>
                <a:gd name="connsiteY923" fmla="*/ 142576 h 500761"/>
                <a:gd name="connsiteX924" fmla="*/ 1163336 w 4937510"/>
                <a:gd name="connsiteY924" fmla="*/ 148603 h 500761"/>
                <a:gd name="connsiteX925" fmla="*/ 1160322 w 4937510"/>
                <a:gd name="connsiteY925" fmla="*/ 154630 h 500761"/>
                <a:gd name="connsiteX926" fmla="*/ 1154295 w 4937510"/>
                <a:gd name="connsiteY926" fmla="*/ 160657 h 500761"/>
                <a:gd name="connsiteX927" fmla="*/ 1151282 w 4937510"/>
                <a:gd name="connsiteY927" fmla="*/ 168191 h 500761"/>
                <a:gd name="connsiteX928" fmla="*/ 1148268 w 4937510"/>
                <a:gd name="connsiteY928" fmla="*/ 174218 h 500761"/>
                <a:gd name="connsiteX929" fmla="*/ 1148268 w 4937510"/>
                <a:gd name="connsiteY929" fmla="*/ 183259 h 500761"/>
                <a:gd name="connsiteX930" fmla="*/ 1149775 w 4937510"/>
                <a:gd name="connsiteY930" fmla="*/ 190793 h 500761"/>
                <a:gd name="connsiteX931" fmla="*/ 1151282 w 4937510"/>
                <a:gd name="connsiteY931" fmla="*/ 195313 h 500761"/>
                <a:gd name="connsiteX932" fmla="*/ 1152788 w 4937510"/>
                <a:gd name="connsiteY932" fmla="*/ 196820 h 500761"/>
                <a:gd name="connsiteX933" fmla="*/ 1158816 w 4937510"/>
                <a:gd name="connsiteY933" fmla="*/ 198327 h 500761"/>
                <a:gd name="connsiteX934" fmla="*/ 1161829 w 4937510"/>
                <a:gd name="connsiteY934" fmla="*/ 196820 h 500761"/>
                <a:gd name="connsiteX935" fmla="*/ 1166349 w 4937510"/>
                <a:gd name="connsiteY935" fmla="*/ 195313 h 500761"/>
                <a:gd name="connsiteX936" fmla="*/ 1169363 w 4937510"/>
                <a:gd name="connsiteY936" fmla="*/ 193806 h 500761"/>
                <a:gd name="connsiteX937" fmla="*/ 1169363 w 4937510"/>
                <a:gd name="connsiteY937" fmla="*/ 196820 h 500761"/>
                <a:gd name="connsiteX938" fmla="*/ 1167856 w 4937510"/>
                <a:gd name="connsiteY938" fmla="*/ 201340 h 500761"/>
                <a:gd name="connsiteX939" fmla="*/ 1164843 w 4937510"/>
                <a:gd name="connsiteY939" fmla="*/ 204354 h 500761"/>
                <a:gd name="connsiteX940" fmla="*/ 1163336 w 4937510"/>
                <a:gd name="connsiteY940" fmla="*/ 208874 h 500761"/>
                <a:gd name="connsiteX941" fmla="*/ 1160322 w 4937510"/>
                <a:gd name="connsiteY941" fmla="*/ 213394 h 500761"/>
                <a:gd name="connsiteX942" fmla="*/ 1154295 w 4937510"/>
                <a:gd name="connsiteY942" fmla="*/ 216408 h 500761"/>
                <a:gd name="connsiteX943" fmla="*/ 1146761 w 4937510"/>
                <a:gd name="connsiteY943" fmla="*/ 217915 h 500761"/>
                <a:gd name="connsiteX944" fmla="*/ 1140734 w 4937510"/>
                <a:gd name="connsiteY944" fmla="*/ 217915 h 500761"/>
                <a:gd name="connsiteX945" fmla="*/ 1137721 w 4937510"/>
                <a:gd name="connsiteY945" fmla="*/ 220928 h 500761"/>
                <a:gd name="connsiteX946" fmla="*/ 1134707 w 4937510"/>
                <a:gd name="connsiteY946" fmla="*/ 228462 h 500761"/>
                <a:gd name="connsiteX947" fmla="*/ 1130187 w 4937510"/>
                <a:gd name="connsiteY947" fmla="*/ 235996 h 500761"/>
                <a:gd name="connsiteX948" fmla="*/ 1128680 w 4937510"/>
                <a:gd name="connsiteY948" fmla="*/ 240516 h 500761"/>
                <a:gd name="connsiteX949" fmla="*/ 1128680 w 4937510"/>
                <a:gd name="connsiteY949" fmla="*/ 249557 h 500761"/>
                <a:gd name="connsiteX950" fmla="*/ 1127173 w 4937510"/>
                <a:gd name="connsiteY950" fmla="*/ 254077 h 500761"/>
                <a:gd name="connsiteX951" fmla="*/ 1125666 w 4937510"/>
                <a:gd name="connsiteY951" fmla="*/ 257091 h 500761"/>
                <a:gd name="connsiteX952" fmla="*/ 1127173 w 4937510"/>
                <a:gd name="connsiteY952" fmla="*/ 263118 h 500761"/>
                <a:gd name="connsiteX953" fmla="*/ 1133200 w 4937510"/>
                <a:gd name="connsiteY953" fmla="*/ 266132 h 500761"/>
                <a:gd name="connsiteX954" fmla="*/ 1137721 w 4937510"/>
                <a:gd name="connsiteY954" fmla="*/ 264625 h 500761"/>
                <a:gd name="connsiteX955" fmla="*/ 1142241 w 4937510"/>
                <a:gd name="connsiteY955" fmla="*/ 263118 h 500761"/>
                <a:gd name="connsiteX956" fmla="*/ 1146761 w 4937510"/>
                <a:gd name="connsiteY956" fmla="*/ 260105 h 500761"/>
                <a:gd name="connsiteX957" fmla="*/ 1151282 w 4937510"/>
                <a:gd name="connsiteY957" fmla="*/ 260105 h 500761"/>
                <a:gd name="connsiteX958" fmla="*/ 1152788 w 4937510"/>
                <a:gd name="connsiteY958" fmla="*/ 257091 h 500761"/>
                <a:gd name="connsiteX959" fmla="*/ 1157309 w 4937510"/>
                <a:gd name="connsiteY959" fmla="*/ 255584 h 500761"/>
                <a:gd name="connsiteX960" fmla="*/ 1160322 w 4937510"/>
                <a:gd name="connsiteY960" fmla="*/ 257091 h 500761"/>
                <a:gd name="connsiteX961" fmla="*/ 1163336 w 4937510"/>
                <a:gd name="connsiteY961" fmla="*/ 261611 h 500761"/>
                <a:gd name="connsiteX962" fmla="*/ 1160322 w 4937510"/>
                <a:gd name="connsiteY962" fmla="*/ 266132 h 500761"/>
                <a:gd name="connsiteX963" fmla="*/ 1155802 w 4937510"/>
                <a:gd name="connsiteY963" fmla="*/ 270652 h 500761"/>
                <a:gd name="connsiteX964" fmla="*/ 1149775 w 4937510"/>
                <a:gd name="connsiteY964" fmla="*/ 275172 h 500761"/>
                <a:gd name="connsiteX965" fmla="*/ 1142241 w 4937510"/>
                <a:gd name="connsiteY965" fmla="*/ 279693 h 500761"/>
                <a:gd name="connsiteX966" fmla="*/ 1136214 w 4937510"/>
                <a:gd name="connsiteY966" fmla="*/ 284213 h 500761"/>
                <a:gd name="connsiteX967" fmla="*/ 1127173 w 4937510"/>
                <a:gd name="connsiteY967" fmla="*/ 290240 h 500761"/>
                <a:gd name="connsiteX968" fmla="*/ 1122653 w 4937510"/>
                <a:gd name="connsiteY968" fmla="*/ 293254 h 500761"/>
                <a:gd name="connsiteX969" fmla="*/ 1122653 w 4937510"/>
                <a:gd name="connsiteY969" fmla="*/ 302294 h 500761"/>
                <a:gd name="connsiteX970" fmla="*/ 1122653 w 4937510"/>
                <a:gd name="connsiteY970" fmla="*/ 308322 h 500761"/>
                <a:gd name="connsiteX971" fmla="*/ 1122653 w 4937510"/>
                <a:gd name="connsiteY971" fmla="*/ 315855 h 500761"/>
                <a:gd name="connsiteX972" fmla="*/ 1121146 w 4937510"/>
                <a:gd name="connsiteY972" fmla="*/ 321883 h 500761"/>
                <a:gd name="connsiteX973" fmla="*/ 1122653 w 4937510"/>
                <a:gd name="connsiteY973" fmla="*/ 327910 h 500761"/>
                <a:gd name="connsiteX974" fmla="*/ 1125666 w 4937510"/>
                <a:gd name="connsiteY974" fmla="*/ 329416 h 500761"/>
                <a:gd name="connsiteX975" fmla="*/ 1131694 w 4937510"/>
                <a:gd name="connsiteY975" fmla="*/ 327910 h 500761"/>
                <a:gd name="connsiteX976" fmla="*/ 1139227 w 4937510"/>
                <a:gd name="connsiteY976" fmla="*/ 324896 h 500761"/>
                <a:gd name="connsiteX977" fmla="*/ 1145255 w 4937510"/>
                <a:gd name="connsiteY977" fmla="*/ 323389 h 500761"/>
                <a:gd name="connsiteX978" fmla="*/ 1154295 w 4937510"/>
                <a:gd name="connsiteY978" fmla="*/ 318869 h 500761"/>
                <a:gd name="connsiteX979" fmla="*/ 1158816 w 4937510"/>
                <a:gd name="connsiteY979" fmla="*/ 317362 h 500761"/>
                <a:gd name="connsiteX980" fmla="*/ 1169363 w 4937510"/>
                <a:gd name="connsiteY980" fmla="*/ 314349 h 500761"/>
                <a:gd name="connsiteX981" fmla="*/ 1181417 w 4937510"/>
                <a:gd name="connsiteY981" fmla="*/ 303801 h 500761"/>
                <a:gd name="connsiteX982" fmla="*/ 1184431 w 4937510"/>
                <a:gd name="connsiteY982" fmla="*/ 291747 h 500761"/>
                <a:gd name="connsiteX983" fmla="*/ 1185938 w 4937510"/>
                <a:gd name="connsiteY983" fmla="*/ 278186 h 500761"/>
                <a:gd name="connsiteX984" fmla="*/ 1187444 w 4937510"/>
                <a:gd name="connsiteY984" fmla="*/ 263118 h 500761"/>
                <a:gd name="connsiteX985" fmla="*/ 1185938 w 4937510"/>
                <a:gd name="connsiteY985" fmla="*/ 254077 h 500761"/>
                <a:gd name="connsiteX986" fmla="*/ 1185938 w 4937510"/>
                <a:gd name="connsiteY986" fmla="*/ 245037 h 500761"/>
                <a:gd name="connsiteX987" fmla="*/ 1187444 w 4937510"/>
                <a:gd name="connsiteY987" fmla="*/ 231476 h 500761"/>
                <a:gd name="connsiteX988" fmla="*/ 1187444 w 4937510"/>
                <a:gd name="connsiteY988" fmla="*/ 216408 h 500761"/>
                <a:gd name="connsiteX989" fmla="*/ 1188951 w 4937510"/>
                <a:gd name="connsiteY989" fmla="*/ 204354 h 500761"/>
                <a:gd name="connsiteX990" fmla="*/ 1190458 w 4937510"/>
                <a:gd name="connsiteY990" fmla="*/ 199833 h 500761"/>
                <a:gd name="connsiteX991" fmla="*/ 1191965 w 4937510"/>
                <a:gd name="connsiteY991" fmla="*/ 193806 h 500761"/>
                <a:gd name="connsiteX992" fmla="*/ 1191965 w 4937510"/>
                <a:gd name="connsiteY992" fmla="*/ 186272 h 500761"/>
                <a:gd name="connsiteX993" fmla="*/ 1191965 w 4937510"/>
                <a:gd name="connsiteY993" fmla="*/ 180245 h 500761"/>
                <a:gd name="connsiteX994" fmla="*/ 1193471 w 4937510"/>
                <a:gd name="connsiteY994" fmla="*/ 171205 h 500761"/>
                <a:gd name="connsiteX995" fmla="*/ 1193471 w 4937510"/>
                <a:gd name="connsiteY995" fmla="*/ 162164 h 500761"/>
                <a:gd name="connsiteX996" fmla="*/ 1193471 w 4937510"/>
                <a:gd name="connsiteY996" fmla="*/ 156137 h 500761"/>
                <a:gd name="connsiteX997" fmla="*/ 1193471 w 4937510"/>
                <a:gd name="connsiteY997" fmla="*/ 144083 h 500761"/>
                <a:gd name="connsiteX998" fmla="*/ 1190458 w 4937510"/>
                <a:gd name="connsiteY998" fmla="*/ 139562 h 500761"/>
                <a:gd name="connsiteX999" fmla="*/ 1187444 w 4937510"/>
                <a:gd name="connsiteY999" fmla="*/ 136549 h 500761"/>
                <a:gd name="connsiteX1000" fmla="*/ 1181417 w 4937510"/>
                <a:gd name="connsiteY1000" fmla="*/ 133535 h 500761"/>
                <a:gd name="connsiteX1001" fmla="*/ 1176897 w 4937510"/>
                <a:gd name="connsiteY1001" fmla="*/ 133535 h 500761"/>
                <a:gd name="connsiteX1002" fmla="*/ 2897001 w 4937510"/>
                <a:gd name="connsiteY1002" fmla="*/ 132890 h 500761"/>
                <a:gd name="connsiteX1003" fmla="*/ 2895493 w 4937510"/>
                <a:gd name="connsiteY1003" fmla="*/ 134398 h 500761"/>
                <a:gd name="connsiteX1004" fmla="*/ 2895493 w 4937510"/>
                <a:gd name="connsiteY1004" fmla="*/ 137413 h 500761"/>
                <a:gd name="connsiteX1005" fmla="*/ 2893984 w 4937510"/>
                <a:gd name="connsiteY1005" fmla="*/ 138921 h 500761"/>
                <a:gd name="connsiteX1006" fmla="*/ 2893984 w 4937510"/>
                <a:gd name="connsiteY1006" fmla="*/ 140428 h 500761"/>
                <a:gd name="connsiteX1007" fmla="*/ 2893984 w 4937510"/>
                <a:gd name="connsiteY1007" fmla="*/ 143443 h 500761"/>
                <a:gd name="connsiteX1008" fmla="*/ 2895493 w 4937510"/>
                <a:gd name="connsiteY1008" fmla="*/ 143443 h 500761"/>
                <a:gd name="connsiteX1009" fmla="*/ 2897001 w 4937510"/>
                <a:gd name="connsiteY1009" fmla="*/ 144951 h 500761"/>
                <a:gd name="connsiteX1010" fmla="*/ 2898510 w 4937510"/>
                <a:gd name="connsiteY1010" fmla="*/ 146458 h 500761"/>
                <a:gd name="connsiteX1011" fmla="*/ 2900019 w 4937510"/>
                <a:gd name="connsiteY1011" fmla="*/ 146458 h 500761"/>
                <a:gd name="connsiteX1012" fmla="*/ 2900019 w 4937510"/>
                <a:gd name="connsiteY1012" fmla="*/ 144951 h 500761"/>
                <a:gd name="connsiteX1013" fmla="*/ 2901527 w 4937510"/>
                <a:gd name="connsiteY1013" fmla="*/ 143443 h 500761"/>
                <a:gd name="connsiteX1014" fmla="*/ 2901527 w 4937510"/>
                <a:gd name="connsiteY1014" fmla="*/ 141936 h 500761"/>
                <a:gd name="connsiteX1015" fmla="*/ 2901527 w 4937510"/>
                <a:gd name="connsiteY1015" fmla="*/ 140428 h 500761"/>
                <a:gd name="connsiteX1016" fmla="*/ 2900019 w 4937510"/>
                <a:gd name="connsiteY1016" fmla="*/ 138921 h 500761"/>
                <a:gd name="connsiteX1017" fmla="*/ 2901527 w 4937510"/>
                <a:gd name="connsiteY1017" fmla="*/ 137413 h 500761"/>
                <a:gd name="connsiteX1018" fmla="*/ 2901527 w 4937510"/>
                <a:gd name="connsiteY1018" fmla="*/ 134398 h 500761"/>
                <a:gd name="connsiteX1019" fmla="*/ 2900019 w 4937510"/>
                <a:gd name="connsiteY1019" fmla="*/ 132890 h 500761"/>
                <a:gd name="connsiteX1020" fmla="*/ 2898510 w 4937510"/>
                <a:gd name="connsiteY1020" fmla="*/ 132890 h 500761"/>
                <a:gd name="connsiteX1021" fmla="*/ 2897001 w 4937510"/>
                <a:gd name="connsiteY1021" fmla="*/ 132890 h 500761"/>
                <a:gd name="connsiteX1022" fmla="*/ 36931 w 4937510"/>
                <a:gd name="connsiteY1022" fmla="*/ 109991 h 500761"/>
                <a:gd name="connsiteX1023" fmla="*/ 42953 w 4937510"/>
                <a:gd name="connsiteY1023" fmla="*/ 111495 h 500761"/>
                <a:gd name="connsiteX1024" fmla="*/ 54996 w 4937510"/>
                <a:gd name="connsiteY1024" fmla="*/ 111495 h 500761"/>
                <a:gd name="connsiteX1025" fmla="*/ 65534 w 4937510"/>
                <a:gd name="connsiteY1025" fmla="*/ 111495 h 500761"/>
                <a:gd name="connsiteX1026" fmla="*/ 83599 w 4937510"/>
                <a:gd name="connsiteY1026" fmla="*/ 114503 h 500761"/>
                <a:gd name="connsiteX1027" fmla="*/ 92631 w 4937510"/>
                <a:gd name="connsiteY1027" fmla="*/ 119015 h 500761"/>
                <a:gd name="connsiteX1028" fmla="*/ 100158 w 4937510"/>
                <a:gd name="connsiteY1028" fmla="*/ 125031 h 500761"/>
                <a:gd name="connsiteX1029" fmla="*/ 104674 w 4937510"/>
                <a:gd name="connsiteY1029" fmla="*/ 128038 h 500761"/>
                <a:gd name="connsiteX1030" fmla="*/ 106180 w 4937510"/>
                <a:gd name="connsiteY1030" fmla="*/ 129542 h 500761"/>
                <a:gd name="connsiteX1031" fmla="*/ 116717 w 4937510"/>
                <a:gd name="connsiteY1031" fmla="*/ 137062 h 500761"/>
                <a:gd name="connsiteX1032" fmla="*/ 116717 w 4937510"/>
                <a:gd name="connsiteY1032" fmla="*/ 149094 h 500761"/>
                <a:gd name="connsiteX1033" fmla="*/ 104674 w 4937510"/>
                <a:gd name="connsiteY1033" fmla="*/ 162629 h 500761"/>
                <a:gd name="connsiteX1034" fmla="*/ 95642 w 4937510"/>
                <a:gd name="connsiteY1034" fmla="*/ 165637 h 500761"/>
                <a:gd name="connsiteX1035" fmla="*/ 80588 w 4937510"/>
                <a:gd name="connsiteY1035" fmla="*/ 164133 h 500761"/>
                <a:gd name="connsiteX1036" fmla="*/ 68545 w 4937510"/>
                <a:gd name="connsiteY1036" fmla="*/ 161125 h 500761"/>
                <a:gd name="connsiteX1037" fmla="*/ 59512 w 4937510"/>
                <a:gd name="connsiteY1037" fmla="*/ 152102 h 500761"/>
                <a:gd name="connsiteX1038" fmla="*/ 42953 w 4937510"/>
                <a:gd name="connsiteY1038" fmla="*/ 134054 h 500761"/>
                <a:gd name="connsiteX1039" fmla="*/ 41448 w 4937510"/>
                <a:gd name="connsiteY1039" fmla="*/ 128038 h 500761"/>
                <a:gd name="connsiteX1040" fmla="*/ 36931 w 4937510"/>
                <a:gd name="connsiteY1040" fmla="*/ 123527 h 500761"/>
                <a:gd name="connsiteX1041" fmla="*/ 30910 w 4937510"/>
                <a:gd name="connsiteY1041" fmla="*/ 116007 h 500761"/>
                <a:gd name="connsiteX1042" fmla="*/ 36931 w 4937510"/>
                <a:gd name="connsiteY1042" fmla="*/ 109991 h 500761"/>
                <a:gd name="connsiteX1043" fmla="*/ 1196485 w 4937510"/>
                <a:gd name="connsiteY1043" fmla="*/ 98879 h 500761"/>
                <a:gd name="connsiteX1044" fmla="*/ 1204019 w 4937510"/>
                <a:gd name="connsiteY1044" fmla="*/ 98879 h 500761"/>
                <a:gd name="connsiteX1045" fmla="*/ 1210046 w 4937510"/>
                <a:gd name="connsiteY1045" fmla="*/ 100386 h 500761"/>
                <a:gd name="connsiteX1046" fmla="*/ 1216073 w 4937510"/>
                <a:gd name="connsiteY1046" fmla="*/ 104906 h 500761"/>
                <a:gd name="connsiteX1047" fmla="*/ 1219087 w 4937510"/>
                <a:gd name="connsiteY1047" fmla="*/ 110933 h 500761"/>
                <a:gd name="connsiteX1048" fmla="*/ 1220594 w 4937510"/>
                <a:gd name="connsiteY1048" fmla="*/ 118467 h 500761"/>
                <a:gd name="connsiteX1049" fmla="*/ 1222100 w 4937510"/>
                <a:gd name="connsiteY1049" fmla="*/ 130521 h 500761"/>
                <a:gd name="connsiteX1050" fmla="*/ 1222100 w 4937510"/>
                <a:gd name="connsiteY1050" fmla="*/ 138055 h 500761"/>
                <a:gd name="connsiteX1051" fmla="*/ 1225114 w 4937510"/>
                <a:gd name="connsiteY1051" fmla="*/ 147096 h 500761"/>
                <a:gd name="connsiteX1052" fmla="*/ 1225114 w 4937510"/>
                <a:gd name="connsiteY1052" fmla="*/ 156137 h 500761"/>
                <a:gd name="connsiteX1053" fmla="*/ 1225114 w 4937510"/>
                <a:gd name="connsiteY1053" fmla="*/ 162164 h 500761"/>
                <a:gd name="connsiteX1054" fmla="*/ 1225114 w 4937510"/>
                <a:gd name="connsiteY1054" fmla="*/ 172711 h 500761"/>
                <a:gd name="connsiteX1055" fmla="*/ 1223607 w 4937510"/>
                <a:gd name="connsiteY1055" fmla="*/ 180245 h 500761"/>
                <a:gd name="connsiteX1056" fmla="*/ 1222100 w 4937510"/>
                <a:gd name="connsiteY1056" fmla="*/ 187779 h 500761"/>
                <a:gd name="connsiteX1057" fmla="*/ 1220594 w 4937510"/>
                <a:gd name="connsiteY1057" fmla="*/ 195313 h 500761"/>
                <a:gd name="connsiteX1058" fmla="*/ 1219087 w 4937510"/>
                <a:gd name="connsiteY1058" fmla="*/ 213394 h 500761"/>
                <a:gd name="connsiteX1059" fmla="*/ 1219087 w 4937510"/>
                <a:gd name="connsiteY1059" fmla="*/ 225449 h 500761"/>
                <a:gd name="connsiteX1060" fmla="*/ 1220594 w 4937510"/>
                <a:gd name="connsiteY1060" fmla="*/ 231476 h 500761"/>
                <a:gd name="connsiteX1061" fmla="*/ 1222100 w 4937510"/>
                <a:gd name="connsiteY1061" fmla="*/ 240516 h 500761"/>
                <a:gd name="connsiteX1062" fmla="*/ 1225114 w 4937510"/>
                <a:gd name="connsiteY1062" fmla="*/ 245037 h 500761"/>
                <a:gd name="connsiteX1063" fmla="*/ 1225114 w 4937510"/>
                <a:gd name="connsiteY1063" fmla="*/ 273666 h 500761"/>
                <a:gd name="connsiteX1064" fmla="*/ 1226621 w 4937510"/>
                <a:gd name="connsiteY1064" fmla="*/ 291747 h 500761"/>
                <a:gd name="connsiteX1065" fmla="*/ 1226621 w 4937510"/>
                <a:gd name="connsiteY1065" fmla="*/ 308322 h 500761"/>
                <a:gd name="connsiteX1066" fmla="*/ 1225114 w 4937510"/>
                <a:gd name="connsiteY1066" fmla="*/ 330923 h 500761"/>
                <a:gd name="connsiteX1067" fmla="*/ 1223607 w 4937510"/>
                <a:gd name="connsiteY1067" fmla="*/ 342977 h 500761"/>
                <a:gd name="connsiteX1068" fmla="*/ 1225114 w 4937510"/>
                <a:gd name="connsiteY1068" fmla="*/ 350511 h 500761"/>
                <a:gd name="connsiteX1069" fmla="*/ 1223607 w 4937510"/>
                <a:gd name="connsiteY1069" fmla="*/ 355032 h 500761"/>
                <a:gd name="connsiteX1070" fmla="*/ 1222100 w 4937510"/>
                <a:gd name="connsiteY1070" fmla="*/ 359552 h 500761"/>
                <a:gd name="connsiteX1071" fmla="*/ 1220594 w 4937510"/>
                <a:gd name="connsiteY1071" fmla="*/ 365579 h 500761"/>
                <a:gd name="connsiteX1072" fmla="*/ 1219087 w 4937510"/>
                <a:gd name="connsiteY1072" fmla="*/ 370099 h 500761"/>
                <a:gd name="connsiteX1073" fmla="*/ 1222100 w 4937510"/>
                <a:gd name="connsiteY1073" fmla="*/ 373113 h 500761"/>
                <a:gd name="connsiteX1074" fmla="*/ 1228127 w 4937510"/>
                <a:gd name="connsiteY1074" fmla="*/ 374620 h 500761"/>
                <a:gd name="connsiteX1075" fmla="*/ 1231141 w 4937510"/>
                <a:gd name="connsiteY1075" fmla="*/ 376127 h 500761"/>
                <a:gd name="connsiteX1076" fmla="*/ 1231141 w 4937510"/>
                <a:gd name="connsiteY1076" fmla="*/ 385167 h 500761"/>
                <a:gd name="connsiteX1077" fmla="*/ 1231141 w 4937510"/>
                <a:gd name="connsiteY1077" fmla="*/ 392701 h 500761"/>
                <a:gd name="connsiteX1078" fmla="*/ 1228127 w 4937510"/>
                <a:gd name="connsiteY1078" fmla="*/ 397222 h 500761"/>
                <a:gd name="connsiteX1079" fmla="*/ 1226621 w 4937510"/>
                <a:gd name="connsiteY1079" fmla="*/ 406262 h 500761"/>
                <a:gd name="connsiteX1080" fmla="*/ 1226621 w 4937510"/>
                <a:gd name="connsiteY1080" fmla="*/ 413796 h 500761"/>
                <a:gd name="connsiteX1081" fmla="*/ 1228127 w 4937510"/>
                <a:gd name="connsiteY1081" fmla="*/ 421330 h 500761"/>
                <a:gd name="connsiteX1082" fmla="*/ 1226621 w 4937510"/>
                <a:gd name="connsiteY1082" fmla="*/ 425850 h 500761"/>
                <a:gd name="connsiteX1083" fmla="*/ 1219087 w 4937510"/>
                <a:gd name="connsiteY1083" fmla="*/ 427357 h 500761"/>
                <a:gd name="connsiteX1084" fmla="*/ 1213060 w 4937510"/>
                <a:gd name="connsiteY1084" fmla="*/ 428864 h 500761"/>
                <a:gd name="connsiteX1085" fmla="*/ 1207033 w 4937510"/>
                <a:gd name="connsiteY1085" fmla="*/ 431877 h 500761"/>
                <a:gd name="connsiteX1086" fmla="*/ 1201005 w 4937510"/>
                <a:gd name="connsiteY1086" fmla="*/ 431877 h 500761"/>
                <a:gd name="connsiteX1087" fmla="*/ 1196485 w 4937510"/>
                <a:gd name="connsiteY1087" fmla="*/ 428864 h 500761"/>
                <a:gd name="connsiteX1088" fmla="*/ 1190458 w 4937510"/>
                <a:gd name="connsiteY1088" fmla="*/ 424344 h 500761"/>
                <a:gd name="connsiteX1089" fmla="*/ 1185938 w 4937510"/>
                <a:gd name="connsiteY1089" fmla="*/ 418316 h 500761"/>
                <a:gd name="connsiteX1090" fmla="*/ 1176897 w 4937510"/>
                <a:gd name="connsiteY1090" fmla="*/ 410783 h 500761"/>
                <a:gd name="connsiteX1091" fmla="*/ 1167856 w 4937510"/>
                <a:gd name="connsiteY1091" fmla="*/ 401742 h 500761"/>
                <a:gd name="connsiteX1092" fmla="*/ 1160322 w 4937510"/>
                <a:gd name="connsiteY1092" fmla="*/ 397222 h 500761"/>
                <a:gd name="connsiteX1093" fmla="*/ 1155802 w 4937510"/>
                <a:gd name="connsiteY1093" fmla="*/ 394208 h 500761"/>
                <a:gd name="connsiteX1094" fmla="*/ 1151282 w 4937510"/>
                <a:gd name="connsiteY1094" fmla="*/ 389688 h 500761"/>
                <a:gd name="connsiteX1095" fmla="*/ 1148268 w 4937510"/>
                <a:gd name="connsiteY1095" fmla="*/ 389688 h 500761"/>
                <a:gd name="connsiteX1096" fmla="*/ 1140734 w 4937510"/>
                <a:gd name="connsiteY1096" fmla="*/ 389688 h 500761"/>
                <a:gd name="connsiteX1097" fmla="*/ 1133200 w 4937510"/>
                <a:gd name="connsiteY1097" fmla="*/ 389688 h 500761"/>
                <a:gd name="connsiteX1098" fmla="*/ 1128680 w 4937510"/>
                <a:gd name="connsiteY1098" fmla="*/ 392701 h 500761"/>
                <a:gd name="connsiteX1099" fmla="*/ 1124160 w 4937510"/>
                <a:gd name="connsiteY1099" fmla="*/ 397222 h 500761"/>
                <a:gd name="connsiteX1100" fmla="*/ 1118132 w 4937510"/>
                <a:gd name="connsiteY1100" fmla="*/ 404755 h 500761"/>
                <a:gd name="connsiteX1101" fmla="*/ 1115119 w 4937510"/>
                <a:gd name="connsiteY1101" fmla="*/ 409276 h 500761"/>
                <a:gd name="connsiteX1102" fmla="*/ 1110599 w 4937510"/>
                <a:gd name="connsiteY1102" fmla="*/ 421330 h 500761"/>
                <a:gd name="connsiteX1103" fmla="*/ 1103065 w 4937510"/>
                <a:gd name="connsiteY1103" fmla="*/ 427357 h 500761"/>
                <a:gd name="connsiteX1104" fmla="*/ 1098544 w 4937510"/>
                <a:gd name="connsiteY1104" fmla="*/ 433384 h 500761"/>
                <a:gd name="connsiteX1105" fmla="*/ 1092517 w 4937510"/>
                <a:gd name="connsiteY1105" fmla="*/ 442425 h 500761"/>
                <a:gd name="connsiteX1106" fmla="*/ 1089504 w 4937510"/>
                <a:gd name="connsiteY1106" fmla="*/ 446945 h 500761"/>
                <a:gd name="connsiteX1107" fmla="*/ 1078956 w 4937510"/>
                <a:gd name="connsiteY1107" fmla="*/ 454479 h 500761"/>
                <a:gd name="connsiteX1108" fmla="*/ 1074436 w 4937510"/>
                <a:gd name="connsiteY1108" fmla="*/ 451466 h 500761"/>
                <a:gd name="connsiteX1109" fmla="*/ 1074436 w 4937510"/>
                <a:gd name="connsiteY1109" fmla="*/ 445438 h 500761"/>
                <a:gd name="connsiteX1110" fmla="*/ 1077449 w 4937510"/>
                <a:gd name="connsiteY1110" fmla="*/ 434891 h 500761"/>
                <a:gd name="connsiteX1111" fmla="*/ 1080463 w 4937510"/>
                <a:gd name="connsiteY1111" fmla="*/ 416810 h 500761"/>
                <a:gd name="connsiteX1112" fmla="*/ 1077449 w 4937510"/>
                <a:gd name="connsiteY1112" fmla="*/ 401742 h 500761"/>
                <a:gd name="connsiteX1113" fmla="*/ 1074436 w 4937510"/>
                <a:gd name="connsiteY1113" fmla="*/ 395715 h 500761"/>
                <a:gd name="connsiteX1114" fmla="*/ 1071422 w 4937510"/>
                <a:gd name="connsiteY1114" fmla="*/ 388181 h 500761"/>
                <a:gd name="connsiteX1115" fmla="*/ 1068409 w 4937510"/>
                <a:gd name="connsiteY1115" fmla="*/ 377633 h 500761"/>
                <a:gd name="connsiteX1116" fmla="*/ 1066902 w 4937510"/>
                <a:gd name="connsiteY1116" fmla="*/ 370099 h 500761"/>
                <a:gd name="connsiteX1117" fmla="*/ 1062382 w 4937510"/>
                <a:gd name="connsiteY1117" fmla="*/ 368593 h 500761"/>
                <a:gd name="connsiteX1118" fmla="*/ 1054848 w 4937510"/>
                <a:gd name="connsiteY1118" fmla="*/ 361059 h 500761"/>
                <a:gd name="connsiteX1119" fmla="*/ 1057861 w 4937510"/>
                <a:gd name="connsiteY1119" fmla="*/ 347498 h 500761"/>
                <a:gd name="connsiteX1120" fmla="*/ 1062382 w 4937510"/>
                <a:gd name="connsiteY1120" fmla="*/ 336950 h 500761"/>
                <a:gd name="connsiteX1121" fmla="*/ 1065395 w 4937510"/>
                <a:gd name="connsiteY1121" fmla="*/ 330923 h 500761"/>
                <a:gd name="connsiteX1122" fmla="*/ 1065395 w 4937510"/>
                <a:gd name="connsiteY1122" fmla="*/ 317362 h 500761"/>
                <a:gd name="connsiteX1123" fmla="*/ 1066902 w 4937510"/>
                <a:gd name="connsiteY1123" fmla="*/ 309828 h 500761"/>
                <a:gd name="connsiteX1124" fmla="*/ 1069916 w 4937510"/>
                <a:gd name="connsiteY1124" fmla="*/ 297774 h 500761"/>
                <a:gd name="connsiteX1125" fmla="*/ 1071422 w 4937510"/>
                <a:gd name="connsiteY1125" fmla="*/ 285720 h 500761"/>
                <a:gd name="connsiteX1126" fmla="*/ 1072929 w 4937510"/>
                <a:gd name="connsiteY1126" fmla="*/ 267638 h 500761"/>
                <a:gd name="connsiteX1127" fmla="*/ 1074436 w 4937510"/>
                <a:gd name="connsiteY1127" fmla="*/ 258598 h 500761"/>
                <a:gd name="connsiteX1128" fmla="*/ 1077449 w 4937510"/>
                <a:gd name="connsiteY1128" fmla="*/ 239010 h 500761"/>
                <a:gd name="connsiteX1129" fmla="*/ 1080463 w 4937510"/>
                <a:gd name="connsiteY1129" fmla="*/ 226955 h 500761"/>
                <a:gd name="connsiteX1130" fmla="*/ 1084983 w 4937510"/>
                <a:gd name="connsiteY1130" fmla="*/ 202847 h 500761"/>
                <a:gd name="connsiteX1131" fmla="*/ 1084983 w 4937510"/>
                <a:gd name="connsiteY1131" fmla="*/ 195313 h 500761"/>
                <a:gd name="connsiteX1132" fmla="*/ 1086490 w 4937510"/>
                <a:gd name="connsiteY1132" fmla="*/ 190793 h 500761"/>
                <a:gd name="connsiteX1133" fmla="*/ 1091010 w 4937510"/>
                <a:gd name="connsiteY1133" fmla="*/ 186272 h 500761"/>
                <a:gd name="connsiteX1134" fmla="*/ 1092517 w 4937510"/>
                <a:gd name="connsiteY1134" fmla="*/ 181752 h 500761"/>
                <a:gd name="connsiteX1135" fmla="*/ 1094024 w 4937510"/>
                <a:gd name="connsiteY1135" fmla="*/ 178738 h 500761"/>
                <a:gd name="connsiteX1136" fmla="*/ 1095531 w 4937510"/>
                <a:gd name="connsiteY1136" fmla="*/ 172711 h 500761"/>
                <a:gd name="connsiteX1137" fmla="*/ 1097038 w 4937510"/>
                <a:gd name="connsiteY1137" fmla="*/ 163671 h 500761"/>
                <a:gd name="connsiteX1138" fmla="*/ 1097038 w 4937510"/>
                <a:gd name="connsiteY1138" fmla="*/ 159150 h 500761"/>
                <a:gd name="connsiteX1139" fmla="*/ 1098544 w 4937510"/>
                <a:gd name="connsiteY1139" fmla="*/ 156137 h 500761"/>
                <a:gd name="connsiteX1140" fmla="*/ 1098544 w 4937510"/>
                <a:gd name="connsiteY1140" fmla="*/ 150110 h 500761"/>
                <a:gd name="connsiteX1141" fmla="*/ 1098544 w 4937510"/>
                <a:gd name="connsiteY1141" fmla="*/ 142576 h 500761"/>
                <a:gd name="connsiteX1142" fmla="*/ 1110599 w 4937510"/>
                <a:gd name="connsiteY1142" fmla="*/ 136549 h 500761"/>
                <a:gd name="connsiteX1143" fmla="*/ 1112105 w 4937510"/>
                <a:gd name="connsiteY1143" fmla="*/ 133535 h 500761"/>
                <a:gd name="connsiteX1144" fmla="*/ 1118132 w 4937510"/>
                <a:gd name="connsiteY1144" fmla="*/ 130521 h 500761"/>
                <a:gd name="connsiteX1145" fmla="*/ 1124160 w 4937510"/>
                <a:gd name="connsiteY1145" fmla="*/ 132028 h 500761"/>
                <a:gd name="connsiteX1146" fmla="*/ 1127173 w 4937510"/>
                <a:gd name="connsiteY1146" fmla="*/ 136549 h 500761"/>
                <a:gd name="connsiteX1147" fmla="*/ 1130187 w 4937510"/>
                <a:gd name="connsiteY1147" fmla="*/ 139562 h 500761"/>
                <a:gd name="connsiteX1148" fmla="*/ 1133200 w 4937510"/>
                <a:gd name="connsiteY1148" fmla="*/ 147096 h 500761"/>
                <a:gd name="connsiteX1149" fmla="*/ 1137721 w 4937510"/>
                <a:gd name="connsiteY1149" fmla="*/ 151616 h 500761"/>
                <a:gd name="connsiteX1150" fmla="*/ 1142241 w 4937510"/>
                <a:gd name="connsiteY1150" fmla="*/ 151616 h 500761"/>
                <a:gd name="connsiteX1151" fmla="*/ 1148268 w 4937510"/>
                <a:gd name="connsiteY1151" fmla="*/ 147096 h 500761"/>
                <a:gd name="connsiteX1152" fmla="*/ 1152788 w 4937510"/>
                <a:gd name="connsiteY1152" fmla="*/ 141069 h 500761"/>
                <a:gd name="connsiteX1153" fmla="*/ 1157309 w 4937510"/>
                <a:gd name="connsiteY1153" fmla="*/ 136549 h 500761"/>
                <a:gd name="connsiteX1154" fmla="*/ 1160322 w 4937510"/>
                <a:gd name="connsiteY1154" fmla="*/ 130521 h 500761"/>
                <a:gd name="connsiteX1155" fmla="*/ 1164843 w 4937510"/>
                <a:gd name="connsiteY1155" fmla="*/ 124494 h 500761"/>
                <a:gd name="connsiteX1156" fmla="*/ 1169363 w 4937510"/>
                <a:gd name="connsiteY1156" fmla="*/ 118467 h 500761"/>
                <a:gd name="connsiteX1157" fmla="*/ 1173883 w 4937510"/>
                <a:gd name="connsiteY1157" fmla="*/ 112440 h 500761"/>
                <a:gd name="connsiteX1158" fmla="*/ 1181417 w 4937510"/>
                <a:gd name="connsiteY1158" fmla="*/ 104906 h 500761"/>
                <a:gd name="connsiteX1159" fmla="*/ 1188951 w 4937510"/>
                <a:gd name="connsiteY1159" fmla="*/ 100386 h 500761"/>
                <a:gd name="connsiteX1160" fmla="*/ 1196485 w 4937510"/>
                <a:gd name="connsiteY1160" fmla="*/ 98879 h 500761"/>
                <a:gd name="connsiteX1161" fmla="*/ 2930192 w 4937510"/>
                <a:gd name="connsiteY1161" fmla="*/ 98217 h 500761"/>
                <a:gd name="connsiteX1162" fmla="*/ 2930192 w 4937510"/>
                <a:gd name="connsiteY1162" fmla="*/ 99724 h 500761"/>
                <a:gd name="connsiteX1163" fmla="*/ 2930192 w 4937510"/>
                <a:gd name="connsiteY1163" fmla="*/ 101232 h 500761"/>
                <a:gd name="connsiteX1164" fmla="*/ 2928684 w 4937510"/>
                <a:gd name="connsiteY1164" fmla="*/ 102739 h 500761"/>
                <a:gd name="connsiteX1165" fmla="*/ 2927175 w 4937510"/>
                <a:gd name="connsiteY1165" fmla="*/ 102739 h 500761"/>
                <a:gd name="connsiteX1166" fmla="*/ 2924158 w 4937510"/>
                <a:gd name="connsiteY1166" fmla="*/ 102739 h 500761"/>
                <a:gd name="connsiteX1167" fmla="*/ 2922649 w 4937510"/>
                <a:gd name="connsiteY1167" fmla="*/ 104247 h 500761"/>
                <a:gd name="connsiteX1168" fmla="*/ 2921140 w 4937510"/>
                <a:gd name="connsiteY1168" fmla="*/ 105754 h 500761"/>
                <a:gd name="connsiteX1169" fmla="*/ 2919632 w 4937510"/>
                <a:gd name="connsiteY1169" fmla="*/ 107262 h 500761"/>
                <a:gd name="connsiteX1170" fmla="*/ 2918123 w 4937510"/>
                <a:gd name="connsiteY1170" fmla="*/ 107262 h 500761"/>
                <a:gd name="connsiteX1171" fmla="*/ 2916614 w 4937510"/>
                <a:gd name="connsiteY1171" fmla="*/ 108770 h 500761"/>
                <a:gd name="connsiteX1172" fmla="*/ 2915106 w 4937510"/>
                <a:gd name="connsiteY1172" fmla="*/ 110277 h 500761"/>
                <a:gd name="connsiteX1173" fmla="*/ 2913597 w 4937510"/>
                <a:gd name="connsiteY1173" fmla="*/ 111785 h 500761"/>
                <a:gd name="connsiteX1174" fmla="*/ 2912088 w 4937510"/>
                <a:gd name="connsiteY1174" fmla="*/ 113292 h 500761"/>
                <a:gd name="connsiteX1175" fmla="*/ 2910579 w 4937510"/>
                <a:gd name="connsiteY1175" fmla="*/ 113292 h 500761"/>
                <a:gd name="connsiteX1176" fmla="*/ 2909071 w 4937510"/>
                <a:gd name="connsiteY1176" fmla="*/ 113292 h 500761"/>
                <a:gd name="connsiteX1177" fmla="*/ 2909071 w 4937510"/>
                <a:gd name="connsiteY1177" fmla="*/ 114800 h 500761"/>
                <a:gd name="connsiteX1178" fmla="*/ 2909071 w 4937510"/>
                <a:gd name="connsiteY1178" fmla="*/ 116307 h 500761"/>
                <a:gd name="connsiteX1179" fmla="*/ 2910579 w 4937510"/>
                <a:gd name="connsiteY1179" fmla="*/ 117815 h 500761"/>
                <a:gd name="connsiteX1180" fmla="*/ 2912088 w 4937510"/>
                <a:gd name="connsiteY1180" fmla="*/ 117815 h 500761"/>
                <a:gd name="connsiteX1181" fmla="*/ 2912088 w 4937510"/>
                <a:gd name="connsiteY1181" fmla="*/ 119322 h 500761"/>
                <a:gd name="connsiteX1182" fmla="*/ 2913597 w 4937510"/>
                <a:gd name="connsiteY1182" fmla="*/ 119322 h 500761"/>
                <a:gd name="connsiteX1183" fmla="*/ 2913597 w 4937510"/>
                <a:gd name="connsiteY1183" fmla="*/ 120830 h 500761"/>
                <a:gd name="connsiteX1184" fmla="*/ 2915106 w 4937510"/>
                <a:gd name="connsiteY1184" fmla="*/ 120830 h 500761"/>
                <a:gd name="connsiteX1185" fmla="*/ 2916614 w 4937510"/>
                <a:gd name="connsiteY1185" fmla="*/ 122338 h 500761"/>
                <a:gd name="connsiteX1186" fmla="*/ 2918123 w 4937510"/>
                <a:gd name="connsiteY1186" fmla="*/ 122338 h 500761"/>
                <a:gd name="connsiteX1187" fmla="*/ 2921140 w 4937510"/>
                <a:gd name="connsiteY1187" fmla="*/ 126860 h 500761"/>
                <a:gd name="connsiteX1188" fmla="*/ 2922649 w 4937510"/>
                <a:gd name="connsiteY1188" fmla="*/ 126860 h 500761"/>
                <a:gd name="connsiteX1189" fmla="*/ 2922649 w 4937510"/>
                <a:gd name="connsiteY1189" fmla="*/ 128368 h 500761"/>
                <a:gd name="connsiteX1190" fmla="*/ 2924158 w 4937510"/>
                <a:gd name="connsiteY1190" fmla="*/ 128368 h 500761"/>
                <a:gd name="connsiteX1191" fmla="*/ 2924158 w 4937510"/>
                <a:gd name="connsiteY1191" fmla="*/ 126860 h 500761"/>
                <a:gd name="connsiteX1192" fmla="*/ 2925666 w 4937510"/>
                <a:gd name="connsiteY1192" fmla="*/ 126860 h 500761"/>
                <a:gd name="connsiteX1193" fmla="*/ 2927175 w 4937510"/>
                <a:gd name="connsiteY1193" fmla="*/ 125353 h 500761"/>
                <a:gd name="connsiteX1194" fmla="*/ 2927175 w 4937510"/>
                <a:gd name="connsiteY1194" fmla="*/ 123845 h 500761"/>
                <a:gd name="connsiteX1195" fmla="*/ 2928684 w 4937510"/>
                <a:gd name="connsiteY1195" fmla="*/ 122338 h 500761"/>
                <a:gd name="connsiteX1196" fmla="*/ 2927175 w 4937510"/>
                <a:gd name="connsiteY1196" fmla="*/ 120830 h 500761"/>
                <a:gd name="connsiteX1197" fmla="*/ 2928684 w 4937510"/>
                <a:gd name="connsiteY1197" fmla="*/ 119322 h 500761"/>
                <a:gd name="connsiteX1198" fmla="*/ 2928684 w 4937510"/>
                <a:gd name="connsiteY1198" fmla="*/ 114800 h 500761"/>
                <a:gd name="connsiteX1199" fmla="*/ 2930192 w 4937510"/>
                <a:gd name="connsiteY1199" fmla="*/ 113292 h 500761"/>
                <a:gd name="connsiteX1200" fmla="*/ 2930192 w 4937510"/>
                <a:gd name="connsiteY1200" fmla="*/ 111785 h 500761"/>
                <a:gd name="connsiteX1201" fmla="*/ 2930192 w 4937510"/>
                <a:gd name="connsiteY1201" fmla="*/ 108770 h 500761"/>
                <a:gd name="connsiteX1202" fmla="*/ 2931701 w 4937510"/>
                <a:gd name="connsiteY1202" fmla="*/ 107262 h 500761"/>
                <a:gd name="connsiteX1203" fmla="*/ 2931701 w 4937510"/>
                <a:gd name="connsiteY1203" fmla="*/ 104247 h 500761"/>
                <a:gd name="connsiteX1204" fmla="*/ 2931701 w 4937510"/>
                <a:gd name="connsiteY1204" fmla="*/ 101232 h 500761"/>
                <a:gd name="connsiteX1205" fmla="*/ 2931701 w 4937510"/>
                <a:gd name="connsiteY1205" fmla="*/ 99724 h 500761"/>
                <a:gd name="connsiteX1206" fmla="*/ 2933210 w 4937510"/>
                <a:gd name="connsiteY1206" fmla="*/ 99724 h 500761"/>
                <a:gd name="connsiteX1207" fmla="*/ 2933210 w 4937510"/>
                <a:gd name="connsiteY1207" fmla="*/ 98217 h 500761"/>
                <a:gd name="connsiteX1208" fmla="*/ 2931701 w 4937510"/>
                <a:gd name="connsiteY1208" fmla="*/ 98217 h 500761"/>
                <a:gd name="connsiteX1209" fmla="*/ 2930192 w 4937510"/>
                <a:gd name="connsiteY1209" fmla="*/ 98217 h 500761"/>
                <a:gd name="connsiteX1210" fmla="*/ 361348 w 4937510"/>
                <a:gd name="connsiteY1210" fmla="*/ 90941 h 500761"/>
                <a:gd name="connsiteX1211" fmla="*/ 364377 w 4937510"/>
                <a:gd name="connsiteY1211" fmla="*/ 90941 h 500761"/>
                <a:gd name="connsiteX1212" fmla="*/ 376493 w 4937510"/>
                <a:gd name="connsiteY1212" fmla="*/ 90941 h 500761"/>
                <a:gd name="connsiteX1213" fmla="*/ 390124 w 4937510"/>
                <a:gd name="connsiteY1213" fmla="*/ 94001 h 500761"/>
                <a:gd name="connsiteX1214" fmla="*/ 393153 w 4937510"/>
                <a:gd name="connsiteY1214" fmla="*/ 95530 h 500761"/>
                <a:gd name="connsiteX1215" fmla="*/ 397696 w 4937510"/>
                <a:gd name="connsiteY1215" fmla="*/ 101650 h 500761"/>
                <a:gd name="connsiteX1216" fmla="*/ 399211 w 4937510"/>
                <a:gd name="connsiteY1216" fmla="*/ 112358 h 500761"/>
                <a:gd name="connsiteX1217" fmla="*/ 397696 w 4937510"/>
                <a:gd name="connsiteY1217" fmla="*/ 121537 h 500761"/>
                <a:gd name="connsiteX1218" fmla="*/ 394667 w 4937510"/>
                <a:gd name="connsiteY1218" fmla="*/ 130715 h 500761"/>
                <a:gd name="connsiteX1219" fmla="*/ 390124 w 4937510"/>
                <a:gd name="connsiteY1219" fmla="*/ 133775 h 500761"/>
                <a:gd name="connsiteX1220" fmla="*/ 381037 w 4937510"/>
                <a:gd name="connsiteY1220" fmla="*/ 135305 h 500761"/>
                <a:gd name="connsiteX1221" fmla="*/ 371949 w 4937510"/>
                <a:gd name="connsiteY1221" fmla="*/ 135305 h 500761"/>
                <a:gd name="connsiteX1222" fmla="*/ 361348 w 4937510"/>
                <a:gd name="connsiteY1222" fmla="*/ 130715 h 500761"/>
                <a:gd name="connsiteX1223" fmla="*/ 359833 w 4937510"/>
                <a:gd name="connsiteY1223" fmla="*/ 129186 h 500761"/>
                <a:gd name="connsiteX1224" fmla="*/ 353775 w 4937510"/>
                <a:gd name="connsiteY1224" fmla="*/ 126126 h 500761"/>
                <a:gd name="connsiteX1225" fmla="*/ 347717 w 4937510"/>
                <a:gd name="connsiteY1225" fmla="*/ 124596 h 500761"/>
                <a:gd name="connsiteX1226" fmla="*/ 344688 w 4937510"/>
                <a:gd name="connsiteY1226" fmla="*/ 124596 h 500761"/>
                <a:gd name="connsiteX1227" fmla="*/ 340145 w 4937510"/>
                <a:gd name="connsiteY1227" fmla="*/ 126126 h 500761"/>
                <a:gd name="connsiteX1228" fmla="*/ 332572 w 4937510"/>
                <a:gd name="connsiteY1228" fmla="*/ 129186 h 500761"/>
                <a:gd name="connsiteX1229" fmla="*/ 328028 w 4937510"/>
                <a:gd name="connsiteY1229" fmla="*/ 132245 h 500761"/>
                <a:gd name="connsiteX1230" fmla="*/ 323485 w 4937510"/>
                <a:gd name="connsiteY1230" fmla="*/ 135305 h 500761"/>
                <a:gd name="connsiteX1231" fmla="*/ 320456 w 4937510"/>
                <a:gd name="connsiteY1231" fmla="*/ 141424 h 500761"/>
                <a:gd name="connsiteX1232" fmla="*/ 317427 w 4937510"/>
                <a:gd name="connsiteY1232" fmla="*/ 146013 h 500761"/>
                <a:gd name="connsiteX1233" fmla="*/ 312883 w 4937510"/>
                <a:gd name="connsiteY1233" fmla="*/ 153662 h 500761"/>
                <a:gd name="connsiteX1234" fmla="*/ 311369 w 4937510"/>
                <a:gd name="connsiteY1234" fmla="*/ 156722 h 500761"/>
                <a:gd name="connsiteX1235" fmla="*/ 309854 w 4937510"/>
                <a:gd name="connsiteY1235" fmla="*/ 161311 h 500761"/>
                <a:gd name="connsiteX1236" fmla="*/ 309854 w 4937510"/>
                <a:gd name="connsiteY1236" fmla="*/ 164371 h 500761"/>
                <a:gd name="connsiteX1237" fmla="*/ 306825 w 4937510"/>
                <a:gd name="connsiteY1237" fmla="*/ 165900 h 500761"/>
                <a:gd name="connsiteX1238" fmla="*/ 303796 w 4937510"/>
                <a:gd name="connsiteY1238" fmla="*/ 165900 h 500761"/>
                <a:gd name="connsiteX1239" fmla="*/ 302282 w 4937510"/>
                <a:gd name="connsiteY1239" fmla="*/ 165900 h 500761"/>
                <a:gd name="connsiteX1240" fmla="*/ 302282 w 4937510"/>
                <a:gd name="connsiteY1240" fmla="*/ 161311 h 500761"/>
                <a:gd name="connsiteX1241" fmla="*/ 302282 w 4937510"/>
                <a:gd name="connsiteY1241" fmla="*/ 158252 h 500761"/>
                <a:gd name="connsiteX1242" fmla="*/ 300767 w 4937510"/>
                <a:gd name="connsiteY1242" fmla="*/ 158252 h 500761"/>
                <a:gd name="connsiteX1243" fmla="*/ 296224 w 4937510"/>
                <a:gd name="connsiteY1243" fmla="*/ 156722 h 500761"/>
                <a:gd name="connsiteX1244" fmla="*/ 291680 w 4937510"/>
                <a:gd name="connsiteY1244" fmla="*/ 159781 h 500761"/>
                <a:gd name="connsiteX1245" fmla="*/ 288651 w 4937510"/>
                <a:gd name="connsiteY1245" fmla="*/ 162841 h 500761"/>
                <a:gd name="connsiteX1246" fmla="*/ 285622 w 4937510"/>
                <a:gd name="connsiteY1246" fmla="*/ 164371 h 500761"/>
                <a:gd name="connsiteX1247" fmla="*/ 282593 w 4937510"/>
                <a:gd name="connsiteY1247" fmla="*/ 167430 h 500761"/>
                <a:gd name="connsiteX1248" fmla="*/ 278049 w 4937510"/>
                <a:gd name="connsiteY1248" fmla="*/ 172020 h 500761"/>
                <a:gd name="connsiteX1249" fmla="*/ 271991 w 4937510"/>
                <a:gd name="connsiteY1249" fmla="*/ 175079 h 500761"/>
                <a:gd name="connsiteX1250" fmla="*/ 268962 w 4937510"/>
                <a:gd name="connsiteY1250" fmla="*/ 175079 h 500761"/>
                <a:gd name="connsiteX1251" fmla="*/ 268962 w 4937510"/>
                <a:gd name="connsiteY1251" fmla="*/ 172020 h 500761"/>
                <a:gd name="connsiteX1252" fmla="*/ 270477 w 4937510"/>
                <a:gd name="connsiteY1252" fmla="*/ 168960 h 500761"/>
                <a:gd name="connsiteX1253" fmla="*/ 275020 w 4937510"/>
                <a:gd name="connsiteY1253" fmla="*/ 164371 h 500761"/>
                <a:gd name="connsiteX1254" fmla="*/ 281078 w 4937510"/>
                <a:gd name="connsiteY1254" fmla="*/ 159781 h 500761"/>
                <a:gd name="connsiteX1255" fmla="*/ 291680 w 4937510"/>
                <a:gd name="connsiteY1255" fmla="*/ 149073 h 500761"/>
                <a:gd name="connsiteX1256" fmla="*/ 297738 w 4937510"/>
                <a:gd name="connsiteY1256" fmla="*/ 142954 h 500761"/>
                <a:gd name="connsiteX1257" fmla="*/ 311369 w 4937510"/>
                <a:gd name="connsiteY1257" fmla="*/ 130715 h 500761"/>
                <a:gd name="connsiteX1258" fmla="*/ 326514 w 4937510"/>
                <a:gd name="connsiteY1258" fmla="*/ 116947 h 500761"/>
                <a:gd name="connsiteX1259" fmla="*/ 332572 w 4937510"/>
                <a:gd name="connsiteY1259" fmla="*/ 110828 h 500761"/>
                <a:gd name="connsiteX1260" fmla="*/ 335601 w 4937510"/>
                <a:gd name="connsiteY1260" fmla="*/ 107769 h 500761"/>
                <a:gd name="connsiteX1261" fmla="*/ 350746 w 4937510"/>
                <a:gd name="connsiteY1261" fmla="*/ 95530 h 500761"/>
                <a:gd name="connsiteX1262" fmla="*/ 361348 w 4937510"/>
                <a:gd name="connsiteY1262" fmla="*/ 90941 h 500761"/>
                <a:gd name="connsiteX1263" fmla="*/ 3770560 w 4937510"/>
                <a:gd name="connsiteY1263" fmla="*/ 89354 h 500761"/>
                <a:gd name="connsiteX1264" fmla="*/ 3781064 w 4937510"/>
                <a:gd name="connsiteY1264" fmla="*/ 89354 h 500761"/>
                <a:gd name="connsiteX1265" fmla="*/ 3794569 w 4937510"/>
                <a:gd name="connsiteY1265" fmla="*/ 92385 h 500761"/>
                <a:gd name="connsiteX1266" fmla="*/ 3805072 w 4937510"/>
                <a:gd name="connsiteY1266" fmla="*/ 93900 h 500761"/>
                <a:gd name="connsiteX1267" fmla="*/ 3817077 w 4937510"/>
                <a:gd name="connsiteY1267" fmla="*/ 95415 h 500761"/>
                <a:gd name="connsiteX1268" fmla="*/ 3832082 w 4937510"/>
                <a:gd name="connsiteY1268" fmla="*/ 101477 h 500761"/>
                <a:gd name="connsiteX1269" fmla="*/ 3838084 w 4937510"/>
                <a:gd name="connsiteY1269" fmla="*/ 109054 h 500761"/>
                <a:gd name="connsiteX1270" fmla="*/ 3841085 w 4937510"/>
                <a:gd name="connsiteY1270" fmla="*/ 121176 h 500761"/>
                <a:gd name="connsiteX1271" fmla="*/ 3842585 w 4937510"/>
                <a:gd name="connsiteY1271" fmla="*/ 130268 h 500761"/>
                <a:gd name="connsiteX1272" fmla="*/ 3838084 w 4937510"/>
                <a:gd name="connsiteY1272" fmla="*/ 142391 h 500761"/>
                <a:gd name="connsiteX1273" fmla="*/ 3829081 w 4937510"/>
                <a:gd name="connsiteY1273" fmla="*/ 151483 h 500761"/>
                <a:gd name="connsiteX1274" fmla="*/ 3821578 w 4937510"/>
                <a:gd name="connsiteY1274" fmla="*/ 152998 h 500761"/>
                <a:gd name="connsiteX1275" fmla="*/ 3809574 w 4937510"/>
                <a:gd name="connsiteY1275" fmla="*/ 149968 h 500761"/>
                <a:gd name="connsiteX1276" fmla="*/ 3803572 w 4937510"/>
                <a:gd name="connsiteY1276" fmla="*/ 154514 h 500761"/>
                <a:gd name="connsiteX1277" fmla="*/ 3797570 w 4937510"/>
                <a:gd name="connsiteY1277" fmla="*/ 152998 h 500761"/>
                <a:gd name="connsiteX1278" fmla="*/ 3788567 w 4937510"/>
                <a:gd name="connsiteY1278" fmla="*/ 145422 h 500761"/>
                <a:gd name="connsiteX1279" fmla="*/ 3776563 w 4937510"/>
                <a:gd name="connsiteY1279" fmla="*/ 142391 h 500761"/>
                <a:gd name="connsiteX1280" fmla="*/ 3767559 w 4937510"/>
                <a:gd name="connsiteY1280" fmla="*/ 134814 h 500761"/>
                <a:gd name="connsiteX1281" fmla="*/ 3755555 w 4937510"/>
                <a:gd name="connsiteY1281" fmla="*/ 127238 h 500761"/>
                <a:gd name="connsiteX1282" fmla="*/ 3745052 w 4937510"/>
                <a:gd name="connsiteY1282" fmla="*/ 119661 h 500761"/>
                <a:gd name="connsiteX1283" fmla="*/ 3737549 w 4937510"/>
                <a:gd name="connsiteY1283" fmla="*/ 110569 h 500761"/>
                <a:gd name="connsiteX1284" fmla="*/ 3742051 w 4937510"/>
                <a:gd name="connsiteY1284" fmla="*/ 102992 h 500761"/>
                <a:gd name="connsiteX1285" fmla="*/ 3752554 w 4937510"/>
                <a:gd name="connsiteY1285" fmla="*/ 96931 h 500761"/>
                <a:gd name="connsiteX1286" fmla="*/ 3761557 w 4937510"/>
                <a:gd name="connsiteY1286" fmla="*/ 93900 h 500761"/>
                <a:gd name="connsiteX1287" fmla="*/ 3770560 w 4937510"/>
                <a:gd name="connsiteY1287" fmla="*/ 89354 h 500761"/>
                <a:gd name="connsiteX1288" fmla="*/ 4684433 w 4937510"/>
                <a:gd name="connsiteY1288" fmla="*/ 87766 h 500761"/>
                <a:gd name="connsiteX1289" fmla="*/ 4688916 w 4937510"/>
                <a:gd name="connsiteY1289" fmla="*/ 93779 h 500761"/>
                <a:gd name="connsiteX1290" fmla="*/ 4690410 w 4937510"/>
                <a:gd name="connsiteY1290" fmla="*/ 105805 h 500761"/>
                <a:gd name="connsiteX1291" fmla="*/ 4681445 w 4937510"/>
                <a:gd name="connsiteY1291" fmla="*/ 116327 h 500761"/>
                <a:gd name="connsiteX1292" fmla="*/ 4676963 w 4937510"/>
                <a:gd name="connsiteY1292" fmla="*/ 125346 h 500761"/>
                <a:gd name="connsiteX1293" fmla="*/ 4673974 w 4937510"/>
                <a:gd name="connsiteY1293" fmla="*/ 138875 h 500761"/>
                <a:gd name="connsiteX1294" fmla="*/ 4673974 w 4937510"/>
                <a:gd name="connsiteY1294" fmla="*/ 153907 h 500761"/>
                <a:gd name="connsiteX1295" fmla="*/ 4676963 w 4937510"/>
                <a:gd name="connsiteY1295" fmla="*/ 164430 h 500761"/>
                <a:gd name="connsiteX1296" fmla="*/ 4684433 w 4937510"/>
                <a:gd name="connsiteY1296" fmla="*/ 182468 h 500761"/>
                <a:gd name="connsiteX1297" fmla="*/ 4685927 w 4937510"/>
                <a:gd name="connsiteY1297" fmla="*/ 203513 h 500761"/>
                <a:gd name="connsiteX1298" fmla="*/ 4684433 w 4937510"/>
                <a:gd name="connsiteY1298" fmla="*/ 226061 h 500761"/>
                <a:gd name="connsiteX1299" fmla="*/ 4675469 w 4937510"/>
                <a:gd name="connsiteY1299" fmla="*/ 238087 h 500761"/>
                <a:gd name="connsiteX1300" fmla="*/ 4669492 w 4937510"/>
                <a:gd name="connsiteY1300" fmla="*/ 248609 h 500761"/>
                <a:gd name="connsiteX1301" fmla="*/ 4660527 w 4937510"/>
                <a:gd name="connsiteY1301" fmla="*/ 250113 h 500761"/>
                <a:gd name="connsiteX1302" fmla="*/ 4651563 w 4937510"/>
                <a:gd name="connsiteY1302" fmla="*/ 244100 h 500761"/>
                <a:gd name="connsiteX1303" fmla="*/ 4644092 w 4937510"/>
                <a:gd name="connsiteY1303" fmla="*/ 238087 h 500761"/>
                <a:gd name="connsiteX1304" fmla="*/ 4635127 w 4937510"/>
                <a:gd name="connsiteY1304" fmla="*/ 229068 h 500761"/>
                <a:gd name="connsiteX1305" fmla="*/ 4629151 w 4937510"/>
                <a:gd name="connsiteY1305" fmla="*/ 238087 h 500761"/>
                <a:gd name="connsiteX1306" fmla="*/ 4620186 w 4937510"/>
                <a:gd name="connsiteY1306" fmla="*/ 254622 h 500761"/>
                <a:gd name="connsiteX1307" fmla="*/ 4617198 w 4937510"/>
                <a:gd name="connsiteY1307" fmla="*/ 278674 h 500761"/>
                <a:gd name="connsiteX1308" fmla="*/ 4617198 w 4937510"/>
                <a:gd name="connsiteY1308" fmla="*/ 325273 h 500761"/>
                <a:gd name="connsiteX1309" fmla="*/ 4615704 w 4937510"/>
                <a:gd name="connsiteY1309" fmla="*/ 337299 h 500761"/>
                <a:gd name="connsiteX1310" fmla="*/ 4615704 w 4937510"/>
                <a:gd name="connsiteY1310" fmla="*/ 358344 h 500761"/>
                <a:gd name="connsiteX1311" fmla="*/ 4612716 w 4937510"/>
                <a:gd name="connsiteY1311" fmla="*/ 379388 h 500761"/>
                <a:gd name="connsiteX1312" fmla="*/ 4612716 w 4937510"/>
                <a:gd name="connsiteY1312" fmla="*/ 397427 h 500761"/>
                <a:gd name="connsiteX1313" fmla="*/ 4608233 w 4937510"/>
                <a:gd name="connsiteY1313" fmla="*/ 410956 h 500761"/>
                <a:gd name="connsiteX1314" fmla="*/ 4600763 w 4937510"/>
                <a:gd name="connsiteY1314" fmla="*/ 425988 h 500761"/>
                <a:gd name="connsiteX1315" fmla="*/ 4590304 w 4937510"/>
                <a:gd name="connsiteY1315" fmla="*/ 425988 h 500761"/>
                <a:gd name="connsiteX1316" fmla="*/ 4578351 w 4937510"/>
                <a:gd name="connsiteY1316" fmla="*/ 419975 h 500761"/>
                <a:gd name="connsiteX1317" fmla="*/ 4569386 w 4937510"/>
                <a:gd name="connsiteY1317" fmla="*/ 416969 h 500761"/>
                <a:gd name="connsiteX1318" fmla="*/ 4567892 w 4937510"/>
                <a:gd name="connsiteY1318" fmla="*/ 410956 h 500761"/>
                <a:gd name="connsiteX1319" fmla="*/ 4575363 w 4937510"/>
                <a:gd name="connsiteY1319" fmla="*/ 395924 h 500761"/>
                <a:gd name="connsiteX1320" fmla="*/ 4575363 w 4937510"/>
                <a:gd name="connsiteY1320" fmla="*/ 385401 h 500761"/>
                <a:gd name="connsiteX1321" fmla="*/ 4572374 w 4937510"/>
                <a:gd name="connsiteY1321" fmla="*/ 365860 h 500761"/>
                <a:gd name="connsiteX1322" fmla="*/ 4570880 w 4937510"/>
                <a:gd name="connsiteY1322" fmla="*/ 353834 h 500761"/>
                <a:gd name="connsiteX1323" fmla="*/ 4579845 w 4937510"/>
                <a:gd name="connsiteY1323" fmla="*/ 343311 h 500761"/>
                <a:gd name="connsiteX1324" fmla="*/ 4585822 w 4937510"/>
                <a:gd name="connsiteY1324" fmla="*/ 314751 h 500761"/>
                <a:gd name="connsiteX1325" fmla="*/ 4587316 w 4937510"/>
                <a:gd name="connsiteY1325" fmla="*/ 283183 h 500761"/>
                <a:gd name="connsiteX1326" fmla="*/ 4596280 w 4937510"/>
                <a:gd name="connsiteY1326" fmla="*/ 244100 h 500761"/>
                <a:gd name="connsiteX1327" fmla="*/ 4600763 w 4937510"/>
                <a:gd name="connsiteY1327" fmla="*/ 211029 h 500761"/>
                <a:gd name="connsiteX1328" fmla="*/ 4600763 w 4937510"/>
                <a:gd name="connsiteY1328" fmla="*/ 199004 h 500761"/>
                <a:gd name="connsiteX1329" fmla="*/ 4609727 w 4937510"/>
                <a:gd name="connsiteY1329" fmla="*/ 197500 h 500761"/>
                <a:gd name="connsiteX1330" fmla="*/ 4624669 w 4937510"/>
                <a:gd name="connsiteY1330" fmla="*/ 206520 h 500761"/>
                <a:gd name="connsiteX1331" fmla="*/ 4638116 w 4937510"/>
                <a:gd name="connsiteY1331" fmla="*/ 194494 h 500761"/>
                <a:gd name="connsiteX1332" fmla="*/ 4641104 w 4937510"/>
                <a:gd name="connsiteY1332" fmla="*/ 165933 h 500761"/>
                <a:gd name="connsiteX1333" fmla="*/ 4642598 w 4937510"/>
                <a:gd name="connsiteY1333" fmla="*/ 143385 h 500761"/>
                <a:gd name="connsiteX1334" fmla="*/ 4639610 w 4937510"/>
                <a:gd name="connsiteY1334" fmla="*/ 129856 h 500761"/>
                <a:gd name="connsiteX1335" fmla="*/ 4630645 w 4937510"/>
                <a:gd name="connsiteY1335" fmla="*/ 128353 h 500761"/>
                <a:gd name="connsiteX1336" fmla="*/ 4623174 w 4937510"/>
                <a:gd name="connsiteY1336" fmla="*/ 135869 h 500761"/>
                <a:gd name="connsiteX1337" fmla="*/ 4615704 w 4937510"/>
                <a:gd name="connsiteY1337" fmla="*/ 137372 h 500761"/>
                <a:gd name="connsiteX1338" fmla="*/ 4614210 w 4937510"/>
                <a:gd name="connsiteY1338" fmla="*/ 129856 h 500761"/>
                <a:gd name="connsiteX1339" fmla="*/ 4627657 w 4937510"/>
                <a:gd name="connsiteY1339" fmla="*/ 120837 h 500761"/>
                <a:gd name="connsiteX1340" fmla="*/ 4644092 w 4937510"/>
                <a:gd name="connsiteY1340" fmla="*/ 107308 h 500761"/>
                <a:gd name="connsiteX1341" fmla="*/ 4659033 w 4937510"/>
                <a:gd name="connsiteY1341" fmla="*/ 99792 h 500761"/>
                <a:gd name="connsiteX1342" fmla="*/ 4676963 w 4937510"/>
                <a:gd name="connsiteY1342" fmla="*/ 92276 h 500761"/>
                <a:gd name="connsiteX1343" fmla="*/ 4684433 w 4937510"/>
                <a:gd name="connsiteY1343" fmla="*/ 87766 h 500761"/>
                <a:gd name="connsiteX1344" fmla="*/ 4338896 w 4937510"/>
                <a:gd name="connsiteY1344" fmla="*/ 87316 h 500761"/>
                <a:gd name="connsiteX1345" fmla="*/ 4331383 w 4937510"/>
                <a:gd name="connsiteY1345" fmla="*/ 88824 h 500761"/>
                <a:gd name="connsiteX1346" fmla="*/ 4325372 w 4937510"/>
                <a:gd name="connsiteY1346" fmla="*/ 91842 h 500761"/>
                <a:gd name="connsiteX1347" fmla="*/ 4320865 w 4937510"/>
                <a:gd name="connsiteY1347" fmla="*/ 102403 h 500761"/>
                <a:gd name="connsiteX1348" fmla="*/ 4317860 w 4937510"/>
                <a:gd name="connsiteY1348" fmla="*/ 108437 h 500761"/>
                <a:gd name="connsiteX1349" fmla="*/ 4316357 w 4937510"/>
                <a:gd name="connsiteY1349" fmla="*/ 115981 h 500761"/>
                <a:gd name="connsiteX1350" fmla="*/ 4319362 w 4937510"/>
                <a:gd name="connsiteY1350" fmla="*/ 122016 h 500761"/>
                <a:gd name="connsiteX1351" fmla="*/ 4326875 w 4937510"/>
                <a:gd name="connsiteY1351" fmla="*/ 126542 h 500761"/>
                <a:gd name="connsiteX1352" fmla="*/ 4335890 w 4937510"/>
                <a:gd name="connsiteY1352" fmla="*/ 132576 h 500761"/>
                <a:gd name="connsiteX1353" fmla="*/ 4338896 w 4937510"/>
                <a:gd name="connsiteY1353" fmla="*/ 135594 h 500761"/>
                <a:gd name="connsiteX1354" fmla="*/ 4343403 w 4937510"/>
                <a:gd name="connsiteY1354" fmla="*/ 134085 h 500761"/>
                <a:gd name="connsiteX1355" fmla="*/ 4346408 w 4937510"/>
                <a:gd name="connsiteY1355" fmla="*/ 126542 h 500761"/>
                <a:gd name="connsiteX1356" fmla="*/ 4346408 w 4937510"/>
                <a:gd name="connsiteY1356" fmla="*/ 114472 h 500761"/>
                <a:gd name="connsiteX1357" fmla="*/ 4349414 w 4937510"/>
                <a:gd name="connsiteY1357" fmla="*/ 102403 h 500761"/>
                <a:gd name="connsiteX1358" fmla="*/ 4352419 w 4937510"/>
                <a:gd name="connsiteY1358" fmla="*/ 96368 h 500761"/>
                <a:gd name="connsiteX1359" fmla="*/ 4349414 w 4937510"/>
                <a:gd name="connsiteY1359" fmla="*/ 90333 h 500761"/>
                <a:gd name="connsiteX1360" fmla="*/ 4346408 w 4937510"/>
                <a:gd name="connsiteY1360" fmla="*/ 87316 h 500761"/>
                <a:gd name="connsiteX1361" fmla="*/ 4338896 w 4937510"/>
                <a:gd name="connsiteY1361" fmla="*/ 87316 h 500761"/>
                <a:gd name="connsiteX1362" fmla="*/ 4811036 w 4937510"/>
                <a:gd name="connsiteY1362" fmla="*/ 78241 h 500761"/>
                <a:gd name="connsiteX1363" fmla="*/ 4826097 w 4937510"/>
                <a:gd name="connsiteY1363" fmla="*/ 81257 h 500761"/>
                <a:gd name="connsiteX1364" fmla="*/ 4829109 w 4937510"/>
                <a:gd name="connsiteY1364" fmla="*/ 82766 h 500761"/>
                <a:gd name="connsiteX1365" fmla="*/ 4847182 w 4937510"/>
                <a:gd name="connsiteY1365" fmla="*/ 91814 h 500761"/>
                <a:gd name="connsiteX1366" fmla="*/ 4853206 w 4937510"/>
                <a:gd name="connsiteY1366" fmla="*/ 102371 h 500761"/>
                <a:gd name="connsiteX1367" fmla="*/ 4854712 w 4937510"/>
                <a:gd name="connsiteY1367" fmla="*/ 109912 h 500761"/>
                <a:gd name="connsiteX1368" fmla="*/ 4862243 w 4937510"/>
                <a:gd name="connsiteY1368" fmla="*/ 115944 h 500761"/>
                <a:gd name="connsiteX1369" fmla="*/ 4871279 w 4937510"/>
                <a:gd name="connsiteY1369" fmla="*/ 112928 h 500761"/>
                <a:gd name="connsiteX1370" fmla="*/ 4883328 w 4937510"/>
                <a:gd name="connsiteY1370" fmla="*/ 103879 h 500761"/>
                <a:gd name="connsiteX1371" fmla="*/ 4893871 w 4937510"/>
                <a:gd name="connsiteY1371" fmla="*/ 100863 h 500761"/>
                <a:gd name="connsiteX1372" fmla="*/ 4911944 w 4937510"/>
                <a:gd name="connsiteY1372" fmla="*/ 103879 h 500761"/>
                <a:gd name="connsiteX1373" fmla="*/ 4927005 w 4937510"/>
                <a:gd name="connsiteY1373" fmla="*/ 112928 h 500761"/>
                <a:gd name="connsiteX1374" fmla="*/ 4927005 w 4937510"/>
                <a:gd name="connsiteY1374" fmla="*/ 124993 h 500761"/>
                <a:gd name="connsiteX1375" fmla="*/ 4923993 w 4937510"/>
                <a:gd name="connsiteY1375" fmla="*/ 134042 h 500761"/>
                <a:gd name="connsiteX1376" fmla="*/ 4928511 w 4937510"/>
                <a:gd name="connsiteY1376" fmla="*/ 146107 h 500761"/>
                <a:gd name="connsiteX1377" fmla="*/ 4928511 w 4937510"/>
                <a:gd name="connsiteY1377" fmla="*/ 165712 h 500761"/>
                <a:gd name="connsiteX1378" fmla="*/ 4917968 w 4937510"/>
                <a:gd name="connsiteY1378" fmla="*/ 176269 h 500761"/>
                <a:gd name="connsiteX1379" fmla="*/ 4908932 w 4937510"/>
                <a:gd name="connsiteY1379" fmla="*/ 176269 h 500761"/>
                <a:gd name="connsiteX1380" fmla="*/ 4884834 w 4937510"/>
                <a:gd name="connsiteY1380" fmla="*/ 176269 h 500761"/>
                <a:gd name="connsiteX1381" fmla="*/ 4872786 w 4937510"/>
                <a:gd name="connsiteY1381" fmla="*/ 177777 h 500761"/>
                <a:gd name="connsiteX1382" fmla="*/ 4865255 w 4937510"/>
                <a:gd name="connsiteY1382" fmla="*/ 186826 h 500761"/>
                <a:gd name="connsiteX1383" fmla="*/ 4851700 w 4937510"/>
                <a:gd name="connsiteY1383" fmla="*/ 192859 h 500761"/>
                <a:gd name="connsiteX1384" fmla="*/ 4842664 w 4937510"/>
                <a:gd name="connsiteY1384" fmla="*/ 186826 h 500761"/>
                <a:gd name="connsiteX1385" fmla="*/ 4836639 w 4937510"/>
                <a:gd name="connsiteY1385" fmla="*/ 189842 h 500761"/>
                <a:gd name="connsiteX1386" fmla="*/ 4832121 w 4937510"/>
                <a:gd name="connsiteY1386" fmla="*/ 198891 h 500761"/>
                <a:gd name="connsiteX1387" fmla="*/ 4821578 w 4937510"/>
                <a:gd name="connsiteY1387" fmla="*/ 207940 h 500761"/>
                <a:gd name="connsiteX1388" fmla="*/ 4808024 w 4937510"/>
                <a:gd name="connsiteY1388" fmla="*/ 210956 h 500761"/>
                <a:gd name="connsiteX1389" fmla="*/ 4794469 w 4937510"/>
                <a:gd name="connsiteY1389" fmla="*/ 215481 h 500761"/>
                <a:gd name="connsiteX1390" fmla="*/ 4783926 w 4937510"/>
                <a:gd name="connsiteY1390" fmla="*/ 218497 h 500761"/>
                <a:gd name="connsiteX1391" fmla="*/ 4780914 w 4937510"/>
                <a:gd name="connsiteY1391" fmla="*/ 209448 h 500761"/>
                <a:gd name="connsiteX1392" fmla="*/ 4791457 w 4937510"/>
                <a:gd name="connsiteY1392" fmla="*/ 204924 h 500761"/>
                <a:gd name="connsiteX1393" fmla="*/ 4808024 w 4937510"/>
                <a:gd name="connsiteY1393" fmla="*/ 197383 h 500761"/>
                <a:gd name="connsiteX1394" fmla="*/ 4817060 w 4937510"/>
                <a:gd name="connsiteY1394" fmla="*/ 192859 h 500761"/>
                <a:gd name="connsiteX1395" fmla="*/ 4826097 w 4937510"/>
                <a:gd name="connsiteY1395" fmla="*/ 191351 h 500761"/>
                <a:gd name="connsiteX1396" fmla="*/ 4832121 w 4937510"/>
                <a:gd name="connsiteY1396" fmla="*/ 177777 h 500761"/>
                <a:gd name="connsiteX1397" fmla="*/ 4848688 w 4937510"/>
                <a:gd name="connsiteY1397" fmla="*/ 164204 h 500761"/>
                <a:gd name="connsiteX1398" fmla="*/ 4869773 w 4937510"/>
                <a:gd name="connsiteY1398" fmla="*/ 149123 h 500761"/>
                <a:gd name="connsiteX1399" fmla="*/ 4889352 w 4937510"/>
                <a:gd name="connsiteY1399" fmla="*/ 135550 h 500761"/>
                <a:gd name="connsiteX1400" fmla="*/ 4893871 w 4937510"/>
                <a:gd name="connsiteY1400" fmla="*/ 132534 h 500761"/>
                <a:gd name="connsiteX1401" fmla="*/ 4893871 w 4937510"/>
                <a:gd name="connsiteY1401" fmla="*/ 124993 h 500761"/>
                <a:gd name="connsiteX1402" fmla="*/ 4889352 w 4937510"/>
                <a:gd name="connsiteY1402" fmla="*/ 118961 h 500761"/>
                <a:gd name="connsiteX1403" fmla="*/ 4872786 w 4937510"/>
                <a:gd name="connsiteY1403" fmla="*/ 121977 h 500761"/>
                <a:gd name="connsiteX1404" fmla="*/ 4848688 w 4937510"/>
                <a:gd name="connsiteY1404" fmla="*/ 128009 h 500761"/>
                <a:gd name="connsiteX1405" fmla="*/ 4836639 w 4937510"/>
                <a:gd name="connsiteY1405" fmla="*/ 137058 h 500761"/>
                <a:gd name="connsiteX1406" fmla="*/ 4826097 w 4937510"/>
                <a:gd name="connsiteY1406" fmla="*/ 141582 h 500761"/>
                <a:gd name="connsiteX1407" fmla="*/ 4821578 w 4937510"/>
                <a:gd name="connsiteY1407" fmla="*/ 149123 h 500761"/>
                <a:gd name="connsiteX1408" fmla="*/ 4806518 w 4937510"/>
                <a:gd name="connsiteY1408" fmla="*/ 152139 h 500761"/>
                <a:gd name="connsiteX1409" fmla="*/ 4794469 w 4937510"/>
                <a:gd name="connsiteY1409" fmla="*/ 152139 h 500761"/>
                <a:gd name="connsiteX1410" fmla="*/ 4788444 w 4937510"/>
                <a:gd name="connsiteY1410" fmla="*/ 156664 h 500761"/>
                <a:gd name="connsiteX1411" fmla="*/ 4779408 w 4937510"/>
                <a:gd name="connsiteY1411" fmla="*/ 162696 h 500761"/>
                <a:gd name="connsiteX1412" fmla="*/ 4774890 w 4937510"/>
                <a:gd name="connsiteY1412" fmla="*/ 167221 h 500761"/>
                <a:gd name="connsiteX1413" fmla="*/ 4764347 w 4937510"/>
                <a:gd name="connsiteY1413" fmla="*/ 171745 h 500761"/>
                <a:gd name="connsiteX1414" fmla="*/ 4756817 w 4937510"/>
                <a:gd name="connsiteY1414" fmla="*/ 177777 h 500761"/>
                <a:gd name="connsiteX1415" fmla="*/ 4753804 w 4937510"/>
                <a:gd name="connsiteY1415" fmla="*/ 185318 h 500761"/>
                <a:gd name="connsiteX1416" fmla="*/ 4753804 w 4937510"/>
                <a:gd name="connsiteY1416" fmla="*/ 198891 h 500761"/>
                <a:gd name="connsiteX1417" fmla="*/ 4756817 w 4937510"/>
                <a:gd name="connsiteY1417" fmla="*/ 210956 h 500761"/>
                <a:gd name="connsiteX1418" fmla="*/ 4753804 w 4937510"/>
                <a:gd name="connsiteY1418" fmla="*/ 221513 h 500761"/>
                <a:gd name="connsiteX1419" fmla="*/ 4749286 w 4937510"/>
                <a:gd name="connsiteY1419" fmla="*/ 229054 h 500761"/>
                <a:gd name="connsiteX1420" fmla="*/ 4743262 w 4937510"/>
                <a:gd name="connsiteY1420" fmla="*/ 241119 h 500761"/>
                <a:gd name="connsiteX1421" fmla="*/ 4734225 w 4937510"/>
                <a:gd name="connsiteY1421" fmla="*/ 256200 h 500761"/>
                <a:gd name="connsiteX1422" fmla="*/ 4722177 w 4937510"/>
                <a:gd name="connsiteY1422" fmla="*/ 254692 h 500761"/>
                <a:gd name="connsiteX1423" fmla="*/ 4714646 w 4937510"/>
                <a:gd name="connsiteY1423" fmla="*/ 254692 h 500761"/>
                <a:gd name="connsiteX1424" fmla="*/ 4704103 w 4937510"/>
                <a:gd name="connsiteY1424" fmla="*/ 256200 h 500761"/>
                <a:gd name="connsiteX1425" fmla="*/ 4702597 w 4937510"/>
                <a:gd name="connsiteY1425" fmla="*/ 245643 h 500761"/>
                <a:gd name="connsiteX1426" fmla="*/ 4699585 w 4937510"/>
                <a:gd name="connsiteY1426" fmla="*/ 238102 h 500761"/>
                <a:gd name="connsiteX1427" fmla="*/ 4696573 w 4937510"/>
                <a:gd name="connsiteY1427" fmla="*/ 227546 h 500761"/>
                <a:gd name="connsiteX1428" fmla="*/ 4704103 w 4937510"/>
                <a:gd name="connsiteY1428" fmla="*/ 215481 h 500761"/>
                <a:gd name="connsiteX1429" fmla="*/ 4707116 w 4937510"/>
                <a:gd name="connsiteY1429" fmla="*/ 204924 h 500761"/>
                <a:gd name="connsiteX1430" fmla="*/ 4707116 w 4937510"/>
                <a:gd name="connsiteY1430" fmla="*/ 188334 h 500761"/>
                <a:gd name="connsiteX1431" fmla="*/ 4711634 w 4937510"/>
                <a:gd name="connsiteY1431" fmla="*/ 176269 h 500761"/>
                <a:gd name="connsiteX1432" fmla="*/ 4720670 w 4937510"/>
                <a:gd name="connsiteY1432" fmla="*/ 162696 h 500761"/>
                <a:gd name="connsiteX1433" fmla="*/ 4725189 w 4937510"/>
                <a:gd name="connsiteY1433" fmla="*/ 155156 h 500761"/>
                <a:gd name="connsiteX1434" fmla="*/ 4731213 w 4937510"/>
                <a:gd name="connsiteY1434" fmla="*/ 152139 h 500761"/>
                <a:gd name="connsiteX1435" fmla="*/ 4738744 w 4937510"/>
                <a:gd name="connsiteY1435" fmla="*/ 159680 h 500761"/>
                <a:gd name="connsiteX1436" fmla="*/ 4746274 w 4937510"/>
                <a:gd name="connsiteY1436" fmla="*/ 167221 h 500761"/>
                <a:gd name="connsiteX1437" fmla="*/ 4752298 w 4937510"/>
                <a:gd name="connsiteY1437" fmla="*/ 170237 h 500761"/>
                <a:gd name="connsiteX1438" fmla="*/ 4764347 w 4937510"/>
                <a:gd name="connsiteY1438" fmla="*/ 164204 h 500761"/>
                <a:gd name="connsiteX1439" fmla="*/ 4776396 w 4937510"/>
                <a:gd name="connsiteY1439" fmla="*/ 158172 h 500761"/>
                <a:gd name="connsiteX1440" fmla="*/ 4789951 w 4937510"/>
                <a:gd name="connsiteY1440" fmla="*/ 147615 h 500761"/>
                <a:gd name="connsiteX1441" fmla="*/ 4805011 w 4937510"/>
                <a:gd name="connsiteY1441" fmla="*/ 140074 h 500761"/>
                <a:gd name="connsiteX1442" fmla="*/ 4806518 w 4937510"/>
                <a:gd name="connsiteY1442" fmla="*/ 134042 h 500761"/>
                <a:gd name="connsiteX1443" fmla="*/ 4808024 w 4937510"/>
                <a:gd name="connsiteY1443" fmla="*/ 120469 h 500761"/>
                <a:gd name="connsiteX1444" fmla="*/ 4808024 w 4937510"/>
                <a:gd name="connsiteY1444" fmla="*/ 111420 h 500761"/>
                <a:gd name="connsiteX1445" fmla="*/ 4808024 w 4937510"/>
                <a:gd name="connsiteY1445" fmla="*/ 102371 h 500761"/>
                <a:gd name="connsiteX1446" fmla="*/ 4809530 w 4937510"/>
                <a:gd name="connsiteY1446" fmla="*/ 94831 h 500761"/>
                <a:gd name="connsiteX1447" fmla="*/ 4808024 w 4937510"/>
                <a:gd name="connsiteY1447" fmla="*/ 85782 h 500761"/>
                <a:gd name="connsiteX1448" fmla="*/ 4811036 w 4937510"/>
                <a:gd name="connsiteY1448" fmla="*/ 78241 h 500761"/>
                <a:gd name="connsiteX1449" fmla="*/ 1918922 w 4937510"/>
                <a:gd name="connsiteY1449" fmla="*/ 75066 h 500761"/>
                <a:gd name="connsiteX1450" fmla="*/ 1923442 w 4937510"/>
                <a:gd name="connsiteY1450" fmla="*/ 79591 h 500761"/>
                <a:gd name="connsiteX1451" fmla="*/ 1924948 w 4937510"/>
                <a:gd name="connsiteY1451" fmla="*/ 82607 h 500761"/>
                <a:gd name="connsiteX1452" fmla="*/ 1926454 w 4937510"/>
                <a:gd name="connsiteY1452" fmla="*/ 87131 h 500761"/>
                <a:gd name="connsiteX1453" fmla="*/ 1923442 w 4937510"/>
                <a:gd name="connsiteY1453" fmla="*/ 94672 h 500761"/>
                <a:gd name="connsiteX1454" fmla="*/ 1921935 w 4937510"/>
                <a:gd name="connsiteY1454" fmla="*/ 100704 h 500761"/>
                <a:gd name="connsiteX1455" fmla="*/ 1918922 w 4937510"/>
                <a:gd name="connsiteY1455" fmla="*/ 106737 h 500761"/>
                <a:gd name="connsiteX1456" fmla="*/ 1917416 w 4937510"/>
                <a:gd name="connsiteY1456" fmla="*/ 111261 h 500761"/>
                <a:gd name="connsiteX1457" fmla="*/ 1914403 w 4937510"/>
                <a:gd name="connsiteY1457" fmla="*/ 115786 h 500761"/>
                <a:gd name="connsiteX1458" fmla="*/ 1912897 w 4937510"/>
                <a:gd name="connsiteY1458" fmla="*/ 121818 h 500761"/>
                <a:gd name="connsiteX1459" fmla="*/ 1908378 w 4937510"/>
                <a:gd name="connsiteY1459" fmla="*/ 127851 h 500761"/>
                <a:gd name="connsiteX1460" fmla="*/ 1903858 w 4937510"/>
                <a:gd name="connsiteY1460" fmla="*/ 132375 h 500761"/>
                <a:gd name="connsiteX1461" fmla="*/ 1902352 w 4937510"/>
                <a:gd name="connsiteY1461" fmla="*/ 138407 h 500761"/>
                <a:gd name="connsiteX1462" fmla="*/ 1899339 w 4937510"/>
                <a:gd name="connsiteY1462" fmla="*/ 142932 h 500761"/>
                <a:gd name="connsiteX1463" fmla="*/ 1896327 w 4937510"/>
                <a:gd name="connsiteY1463" fmla="*/ 150472 h 500761"/>
                <a:gd name="connsiteX1464" fmla="*/ 1897833 w 4937510"/>
                <a:gd name="connsiteY1464" fmla="*/ 158013 h 500761"/>
                <a:gd name="connsiteX1465" fmla="*/ 1899339 w 4937510"/>
                <a:gd name="connsiteY1465" fmla="*/ 162538 h 500761"/>
                <a:gd name="connsiteX1466" fmla="*/ 1903858 w 4937510"/>
                <a:gd name="connsiteY1466" fmla="*/ 165554 h 500761"/>
                <a:gd name="connsiteX1467" fmla="*/ 1911390 w 4937510"/>
                <a:gd name="connsiteY1467" fmla="*/ 167062 h 500761"/>
                <a:gd name="connsiteX1468" fmla="*/ 1921935 w 4937510"/>
                <a:gd name="connsiteY1468" fmla="*/ 168570 h 500761"/>
                <a:gd name="connsiteX1469" fmla="*/ 1932480 w 4937510"/>
                <a:gd name="connsiteY1469" fmla="*/ 170078 h 500761"/>
                <a:gd name="connsiteX1470" fmla="*/ 1944531 w 4937510"/>
                <a:gd name="connsiteY1470" fmla="*/ 170078 h 500761"/>
                <a:gd name="connsiteX1471" fmla="*/ 1953569 w 4937510"/>
                <a:gd name="connsiteY1471" fmla="*/ 168570 h 500761"/>
                <a:gd name="connsiteX1472" fmla="*/ 1961101 w 4937510"/>
                <a:gd name="connsiteY1472" fmla="*/ 168570 h 500761"/>
                <a:gd name="connsiteX1473" fmla="*/ 1968633 w 4937510"/>
                <a:gd name="connsiteY1473" fmla="*/ 170078 h 500761"/>
                <a:gd name="connsiteX1474" fmla="*/ 1974659 w 4937510"/>
                <a:gd name="connsiteY1474" fmla="*/ 171586 h 500761"/>
                <a:gd name="connsiteX1475" fmla="*/ 1980684 w 4937510"/>
                <a:gd name="connsiteY1475" fmla="*/ 174603 h 500761"/>
                <a:gd name="connsiteX1476" fmla="*/ 1985203 w 4937510"/>
                <a:gd name="connsiteY1476" fmla="*/ 180635 h 500761"/>
                <a:gd name="connsiteX1477" fmla="*/ 1986710 w 4937510"/>
                <a:gd name="connsiteY1477" fmla="*/ 188176 h 500761"/>
                <a:gd name="connsiteX1478" fmla="*/ 1985203 w 4937510"/>
                <a:gd name="connsiteY1478" fmla="*/ 195716 h 500761"/>
                <a:gd name="connsiteX1479" fmla="*/ 1983697 w 4937510"/>
                <a:gd name="connsiteY1479" fmla="*/ 198733 h 500761"/>
                <a:gd name="connsiteX1480" fmla="*/ 1979178 w 4937510"/>
                <a:gd name="connsiteY1480" fmla="*/ 201749 h 500761"/>
                <a:gd name="connsiteX1481" fmla="*/ 1974659 w 4937510"/>
                <a:gd name="connsiteY1481" fmla="*/ 204765 h 500761"/>
                <a:gd name="connsiteX1482" fmla="*/ 1967127 w 4937510"/>
                <a:gd name="connsiteY1482" fmla="*/ 203257 h 500761"/>
                <a:gd name="connsiteX1483" fmla="*/ 1959595 w 4937510"/>
                <a:gd name="connsiteY1483" fmla="*/ 201749 h 500761"/>
                <a:gd name="connsiteX1484" fmla="*/ 1955076 w 4937510"/>
                <a:gd name="connsiteY1484" fmla="*/ 198733 h 500761"/>
                <a:gd name="connsiteX1485" fmla="*/ 1947544 w 4937510"/>
                <a:gd name="connsiteY1485" fmla="*/ 197224 h 500761"/>
                <a:gd name="connsiteX1486" fmla="*/ 1941518 w 4937510"/>
                <a:gd name="connsiteY1486" fmla="*/ 194208 h 500761"/>
                <a:gd name="connsiteX1487" fmla="*/ 1932480 w 4937510"/>
                <a:gd name="connsiteY1487" fmla="*/ 194208 h 500761"/>
                <a:gd name="connsiteX1488" fmla="*/ 1926454 w 4937510"/>
                <a:gd name="connsiteY1488" fmla="*/ 197224 h 500761"/>
                <a:gd name="connsiteX1489" fmla="*/ 1921935 w 4937510"/>
                <a:gd name="connsiteY1489" fmla="*/ 201749 h 500761"/>
                <a:gd name="connsiteX1490" fmla="*/ 1920429 w 4937510"/>
                <a:gd name="connsiteY1490" fmla="*/ 215322 h 500761"/>
                <a:gd name="connsiteX1491" fmla="*/ 1920429 w 4937510"/>
                <a:gd name="connsiteY1491" fmla="*/ 221354 h 500761"/>
                <a:gd name="connsiteX1492" fmla="*/ 1917416 w 4937510"/>
                <a:gd name="connsiteY1492" fmla="*/ 236436 h 500761"/>
                <a:gd name="connsiteX1493" fmla="*/ 1921935 w 4937510"/>
                <a:gd name="connsiteY1493" fmla="*/ 248501 h 500761"/>
                <a:gd name="connsiteX1494" fmla="*/ 1929467 w 4937510"/>
                <a:gd name="connsiteY1494" fmla="*/ 256041 h 500761"/>
                <a:gd name="connsiteX1495" fmla="*/ 1935493 w 4937510"/>
                <a:gd name="connsiteY1495" fmla="*/ 259058 h 500761"/>
                <a:gd name="connsiteX1496" fmla="*/ 1935493 w 4937510"/>
                <a:gd name="connsiteY1496" fmla="*/ 265090 h 500761"/>
                <a:gd name="connsiteX1497" fmla="*/ 1933986 w 4937510"/>
                <a:gd name="connsiteY1497" fmla="*/ 271123 h 500761"/>
                <a:gd name="connsiteX1498" fmla="*/ 1929467 w 4937510"/>
                <a:gd name="connsiteY1498" fmla="*/ 277155 h 500761"/>
                <a:gd name="connsiteX1499" fmla="*/ 1923442 w 4937510"/>
                <a:gd name="connsiteY1499" fmla="*/ 284696 h 500761"/>
                <a:gd name="connsiteX1500" fmla="*/ 1920429 w 4937510"/>
                <a:gd name="connsiteY1500" fmla="*/ 290728 h 500761"/>
                <a:gd name="connsiteX1501" fmla="*/ 1917416 w 4937510"/>
                <a:gd name="connsiteY1501" fmla="*/ 296761 h 500761"/>
                <a:gd name="connsiteX1502" fmla="*/ 1915910 w 4937510"/>
                <a:gd name="connsiteY1502" fmla="*/ 302793 h 500761"/>
                <a:gd name="connsiteX1503" fmla="*/ 1914403 w 4937510"/>
                <a:gd name="connsiteY1503" fmla="*/ 307318 h 500761"/>
                <a:gd name="connsiteX1504" fmla="*/ 1914403 w 4937510"/>
                <a:gd name="connsiteY1504" fmla="*/ 314858 h 500761"/>
                <a:gd name="connsiteX1505" fmla="*/ 1920429 w 4937510"/>
                <a:gd name="connsiteY1505" fmla="*/ 317875 h 500761"/>
                <a:gd name="connsiteX1506" fmla="*/ 1924948 w 4937510"/>
                <a:gd name="connsiteY1506" fmla="*/ 323907 h 500761"/>
                <a:gd name="connsiteX1507" fmla="*/ 1935493 w 4937510"/>
                <a:gd name="connsiteY1507" fmla="*/ 329940 h 500761"/>
                <a:gd name="connsiteX1508" fmla="*/ 1950556 w 4937510"/>
                <a:gd name="connsiteY1508" fmla="*/ 338988 h 500761"/>
                <a:gd name="connsiteX1509" fmla="*/ 1955076 w 4937510"/>
                <a:gd name="connsiteY1509" fmla="*/ 338988 h 500761"/>
                <a:gd name="connsiteX1510" fmla="*/ 1958088 w 4937510"/>
                <a:gd name="connsiteY1510" fmla="*/ 346529 h 500761"/>
                <a:gd name="connsiteX1511" fmla="*/ 1959595 w 4937510"/>
                <a:gd name="connsiteY1511" fmla="*/ 355578 h 500761"/>
                <a:gd name="connsiteX1512" fmla="*/ 1958088 w 4937510"/>
                <a:gd name="connsiteY1512" fmla="*/ 363118 h 500761"/>
                <a:gd name="connsiteX1513" fmla="*/ 1950556 w 4937510"/>
                <a:gd name="connsiteY1513" fmla="*/ 369151 h 500761"/>
                <a:gd name="connsiteX1514" fmla="*/ 1943025 w 4937510"/>
                <a:gd name="connsiteY1514" fmla="*/ 375183 h 500761"/>
                <a:gd name="connsiteX1515" fmla="*/ 1938505 w 4937510"/>
                <a:gd name="connsiteY1515" fmla="*/ 375183 h 500761"/>
                <a:gd name="connsiteX1516" fmla="*/ 1932480 w 4937510"/>
                <a:gd name="connsiteY1516" fmla="*/ 379708 h 500761"/>
                <a:gd name="connsiteX1517" fmla="*/ 1920429 w 4937510"/>
                <a:gd name="connsiteY1517" fmla="*/ 388757 h 500761"/>
                <a:gd name="connsiteX1518" fmla="*/ 1912897 w 4937510"/>
                <a:gd name="connsiteY1518" fmla="*/ 390265 h 500761"/>
                <a:gd name="connsiteX1519" fmla="*/ 1905365 w 4937510"/>
                <a:gd name="connsiteY1519" fmla="*/ 390265 h 500761"/>
                <a:gd name="connsiteX1520" fmla="*/ 1899339 w 4937510"/>
                <a:gd name="connsiteY1520" fmla="*/ 390265 h 500761"/>
                <a:gd name="connsiteX1521" fmla="*/ 1891807 w 4937510"/>
                <a:gd name="connsiteY1521" fmla="*/ 393281 h 500761"/>
                <a:gd name="connsiteX1522" fmla="*/ 1879756 w 4937510"/>
                <a:gd name="connsiteY1522" fmla="*/ 399314 h 500761"/>
                <a:gd name="connsiteX1523" fmla="*/ 1869212 w 4937510"/>
                <a:gd name="connsiteY1523" fmla="*/ 400822 h 500761"/>
                <a:gd name="connsiteX1524" fmla="*/ 1860173 w 4937510"/>
                <a:gd name="connsiteY1524" fmla="*/ 400822 h 500761"/>
                <a:gd name="connsiteX1525" fmla="*/ 1855654 w 4937510"/>
                <a:gd name="connsiteY1525" fmla="*/ 405346 h 500761"/>
                <a:gd name="connsiteX1526" fmla="*/ 1845109 w 4937510"/>
                <a:gd name="connsiteY1526" fmla="*/ 405346 h 500761"/>
                <a:gd name="connsiteX1527" fmla="*/ 1839084 w 4937510"/>
                <a:gd name="connsiteY1527" fmla="*/ 403838 h 500761"/>
                <a:gd name="connsiteX1528" fmla="*/ 1831552 w 4937510"/>
                <a:gd name="connsiteY1528" fmla="*/ 399314 h 500761"/>
                <a:gd name="connsiteX1529" fmla="*/ 1825526 w 4937510"/>
                <a:gd name="connsiteY1529" fmla="*/ 394789 h 500761"/>
                <a:gd name="connsiteX1530" fmla="*/ 1821007 w 4937510"/>
                <a:gd name="connsiteY1530" fmla="*/ 390265 h 500761"/>
                <a:gd name="connsiteX1531" fmla="*/ 1814982 w 4937510"/>
                <a:gd name="connsiteY1531" fmla="*/ 388757 h 500761"/>
                <a:gd name="connsiteX1532" fmla="*/ 1813475 w 4937510"/>
                <a:gd name="connsiteY1532" fmla="*/ 382724 h 500761"/>
                <a:gd name="connsiteX1533" fmla="*/ 1813475 w 4937510"/>
                <a:gd name="connsiteY1533" fmla="*/ 375183 h 500761"/>
                <a:gd name="connsiteX1534" fmla="*/ 1813475 w 4937510"/>
                <a:gd name="connsiteY1534" fmla="*/ 370659 h 500761"/>
                <a:gd name="connsiteX1535" fmla="*/ 1813475 w 4937510"/>
                <a:gd name="connsiteY1535" fmla="*/ 366135 h 500761"/>
                <a:gd name="connsiteX1536" fmla="*/ 1814982 w 4937510"/>
                <a:gd name="connsiteY1536" fmla="*/ 358594 h 500761"/>
                <a:gd name="connsiteX1537" fmla="*/ 1811969 w 4937510"/>
                <a:gd name="connsiteY1537" fmla="*/ 352562 h 500761"/>
                <a:gd name="connsiteX1538" fmla="*/ 1807450 w 4937510"/>
                <a:gd name="connsiteY1538" fmla="*/ 348037 h 500761"/>
                <a:gd name="connsiteX1539" fmla="*/ 1807450 w 4937510"/>
                <a:gd name="connsiteY1539" fmla="*/ 340497 h 500761"/>
                <a:gd name="connsiteX1540" fmla="*/ 1807450 w 4937510"/>
                <a:gd name="connsiteY1540" fmla="*/ 334464 h 500761"/>
                <a:gd name="connsiteX1541" fmla="*/ 1802931 w 4937510"/>
                <a:gd name="connsiteY1541" fmla="*/ 326923 h 500761"/>
                <a:gd name="connsiteX1542" fmla="*/ 1801424 w 4937510"/>
                <a:gd name="connsiteY1542" fmla="*/ 323907 h 500761"/>
                <a:gd name="connsiteX1543" fmla="*/ 1798411 w 4937510"/>
                <a:gd name="connsiteY1543" fmla="*/ 319383 h 500761"/>
                <a:gd name="connsiteX1544" fmla="*/ 1795399 w 4937510"/>
                <a:gd name="connsiteY1544" fmla="*/ 316366 h 500761"/>
                <a:gd name="connsiteX1545" fmla="*/ 1792386 w 4937510"/>
                <a:gd name="connsiteY1545" fmla="*/ 311842 h 500761"/>
                <a:gd name="connsiteX1546" fmla="*/ 1793892 w 4937510"/>
                <a:gd name="connsiteY1546" fmla="*/ 308826 h 500761"/>
                <a:gd name="connsiteX1547" fmla="*/ 1798411 w 4937510"/>
                <a:gd name="connsiteY1547" fmla="*/ 302793 h 500761"/>
                <a:gd name="connsiteX1548" fmla="*/ 1804437 w 4937510"/>
                <a:gd name="connsiteY1548" fmla="*/ 299777 h 500761"/>
                <a:gd name="connsiteX1549" fmla="*/ 1807450 w 4937510"/>
                <a:gd name="connsiteY1549" fmla="*/ 293745 h 500761"/>
                <a:gd name="connsiteX1550" fmla="*/ 1811969 w 4937510"/>
                <a:gd name="connsiteY1550" fmla="*/ 287712 h 500761"/>
                <a:gd name="connsiteX1551" fmla="*/ 1817994 w 4937510"/>
                <a:gd name="connsiteY1551" fmla="*/ 281680 h 500761"/>
                <a:gd name="connsiteX1552" fmla="*/ 1821007 w 4937510"/>
                <a:gd name="connsiteY1552" fmla="*/ 277155 h 500761"/>
                <a:gd name="connsiteX1553" fmla="*/ 1822514 w 4937510"/>
                <a:gd name="connsiteY1553" fmla="*/ 274139 h 500761"/>
                <a:gd name="connsiteX1554" fmla="*/ 1827033 w 4937510"/>
                <a:gd name="connsiteY1554" fmla="*/ 268106 h 500761"/>
                <a:gd name="connsiteX1555" fmla="*/ 1830046 w 4937510"/>
                <a:gd name="connsiteY1555" fmla="*/ 266598 h 500761"/>
                <a:gd name="connsiteX1556" fmla="*/ 1834565 w 4937510"/>
                <a:gd name="connsiteY1556" fmla="*/ 263582 h 500761"/>
                <a:gd name="connsiteX1557" fmla="*/ 1842097 w 4937510"/>
                <a:gd name="connsiteY1557" fmla="*/ 259058 h 500761"/>
                <a:gd name="connsiteX1558" fmla="*/ 1843603 w 4937510"/>
                <a:gd name="connsiteY1558" fmla="*/ 254533 h 500761"/>
                <a:gd name="connsiteX1559" fmla="*/ 1845109 w 4937510"/>
                <a:gd name="connsiteY1559" fmla="*/ 248501 h 500761"/>
                <a:gd name="connsiteX1560" fmla="*/ 1851135 w 4937510"/>
                <a:gd name="connsiteY1560" fmla="*/ 245485 h 500761"/>
                <a:gd name="connsiteX1561" fmla="*/ 1855654 w 4937510"/>
                <a:gd name="connsiteY1561" fmla="*/ 240960 h 500761"/>
                <a:gd name="connsiteX1562" fmla="*/ 1857160 w 4937510"/>
                <a:gd name="connsiteY1562" fmla="*/ 236436 h 500761"/>
                <a:gd name="connsiteX1563" fmla="*/ 1855654 w 4937510"/>
                <a:gd name="connsiteY1563" fmla="*/ 230403 h 500761"/>
                <a:gd name="connsiteX1564" fmla="*/ 1855654 w 4937510"/>
                <a:gd name="connsiteY1564" fmla="*/ 227387 h 500761"/>
                <a:gd name="connsiteX1565" fmla="*/ 1855654 w 4937510"/>
                <a:gd name="connsiteY1565" fmla="*/ 224371 h 500761"/>
                <a:gd name="connsiteX1566" fmla="*/ 1855654 w 4937510"/>
                <a:gd name="connsiteY1566" fmla="*/ 219846 h 500761"/>
                <a:gd name="connsiteX1567" fmla="*/ 1852641 w 4937510"/>
                <a:gd name="connsiteY1567" fmla="*/ 216830 h 500761"/>
                <a:gd name="connsiteX1568" fmla="*/ 1849629 w 4937510"/>
                <a:gd name="connsiteY1568" fmla="*/ 215322 h 500761"/>
                <a:gd name="connsiteX1569" fmla="*/ 1845109 w 4937510"/>
                <a:gd name="connsiteY1569" fmla="*/ 216830 h 500761"/>
                <a:gd name="connsiteX1570" fmla="*/ 1842097 w 4937510"/>
                <a:gd name="connsiteY1570" fmla="*/ 221354 h 500761"/>
                <a:gd name="connsiteX1571" fmla="*/ 1839084 w 4937510"/>
                <a:gd name="connsiteY1571" fmla="*/ 225879 h 500761"/>
                <a:gd name="connsiteX1572" fmla="*/ 1834565 w 4937510"/>
                <a:gd name="connsiteY1572" fmla="*/ 228895 h 500761"/>
                <a:gd name="connsiteX1573" fmla="*/ 1831552 w 4937510"/>
                <a:gd name="connsiteY1573" fmla="*/ 231911 h 500761"/>
                <a:gd name="connsiteX1574" fmla="*/ 1828539 w 4937510"/>
                <a:gd name="connsiteY1574" fmla="*/ 237944 h 500761"/>
                <a:gd name="connsiteX1575" fmla="*/ 1825526 w 4937510"/>
                <a:gd name="connsiteY1575" fmla="*/ 242468 h 500761"/>
                <a:gd name="connsiteX1576" fmla="*/ 1817994 w 4937510"/>
                <a:gd name="connsiteY1576" fmla="*/ 250009 h 500761"/>
                <a:gd name="connsiteX1577" fmla="*/ 1808956 w 4937510"/>
                <a:gd name="connsiteY1577" fmla="*/ 251517 h 500761"/>
                <a:gd name="connsiteX1578" fmla="*/ 1805943 w 4937510"/>
                <a:gd name="connsiteY1578" fmla="*/ 254533 h 500761"/>
                <a:gd name="connsiteX1579" fmla="*/ 1799918 w 4937510"/>
                <a:gd name="connsiteY1579" fmla="*/ 257550 h 500761"/>
                <a:gd name="connsiteX1580" fmla="*/ 1793892 w 4937510"/>
                <a:gd name="connsiteY1580" fmla="*/ 259058 h 500761"/>
                <a:gd name="connsiteX1581" fmla="*/ 1789373 w 4937510"/>
                <a:gd name="connsiteY1581" fmla="*/ 260566 h 500761"/>
                <a:gd name="connsiteX1582" fmla="*/ 1784854 w 4937510"/>
                <a:gd name="connsiteY1582" fmla="*/ 259058 h 500761"/>
                <a:gd name="connsiteX1583" fmla="*/ 1780335 w 4937510"/>
                <a:gd name="connsiteY1583" fmla="*/ 254533 h 500761"/>
                <a:gd name="connsiteX1584" fmla="*/ 1783348 w 4937510"/>
                <a:gd name="connsiteY1584" fmla="*/ 251517 h 500761"/>
                <a:gd name="connsiteX1585" fmla="*/ 1787867 w 4937510"/>
                <a:gd name="connsiteY1585" fmla="*/ 245485 h 500761"/>
                <a:gd name="connsiteX1586" fmla="*/ 1790879 w 4937510"/>
                <a:gd name="connsiteY1586" fmla="*/ 239452 h 500761"/>
                <a:gd name="connsiteX1587" fmla="*/ 1801424 w 4937510"/>
                <a:gd name="connsiteY1587" fmla="*/ 230403 h 500761"/>
                <a:gd name="connsiteX1588" fmla="*/ 1807450 w 4937510"/>
                <a:gd name="connsiteY1588" fmla="*/ 222863 h 500761"/>
                <a:gd name="connsiteX1589" fmla="*/ 1817994 w 4937510"/>
                <a:gd name="connsiteY1589" fmla="*/ 215322 h 500761"/>
                <a:gd name="connsiteX1590" fmla="*/ 1827033 w 4937510"/>
                <a:gd name="connsiteY1590" fmla="*/ 200241 h 500761"/>
                <a:gd name="connsiteX1591" fmla="*/ 1834565 w 4937510"/>
                <a:gd name="connsiteY1591" fmla="*/ 194208 h 500761"/>
                <a:gd name="connsiteX1592" fmla="*/ 1839084 w 4937510"/>
                <a:gd name="connsiteY1592" fmla="*/ 191192 h 500761"/>
                <a:gd name="connsiteX1593" fmla="*/ 1842097 w 4937510"/>
                <a:gd name="connsiteY1593" fmla="*/ 186668 h 500761"/>
                <a:gd name="connsiteX1594" fmla="*/ 1845109 w 4937510"/>
                <a:gd name="connsiteY1594" fmla="*/ 177619 h 500761"/>
                <a:gd name="connsiteX1595" fmla="*/ 1860173 w 4937510"/>
                <a:gd name="connsiteY1595" fmla="*/ 164046 h 500761"/>
                <a:gd name="connsiteX1596" fmla="*/ 1866199 w 4937510"/>
                <a:gd name="connsiteY1596" fmla="*/ 156505 h 500761"/>
                <a:gd name="connsiteX1597" fmla="*/ 1869212 w 4937510"/>
                <a:gd name="connsiteY1597" fmla="*/ 151981 h 500761"/>
                <a:gd name="connsiteX1598" fmla="*/ 1876744 w 4937510"/>
                <a:gd name="connsiteY1598" fmla="*/ 142932 h 500761"/>
                <a:gd name="connsiteX1599" fmla="*/ 1882769 w 4937510"/>
                <a:gd name="connsiteY1599" fmla="*/ 136899 h 500761"/>
                <a:gd name="connsiteX1600" fmla="*/ 1885782 w 4937510"/>
                <a:gd name="connsiteY1600" fmla="*/ 130867 h 500761"/>
                <a:gd name="connsiteX1601" fmla="*/ 1888795 w 4937510"/>
                <a:gd name="connsiteY1601" fmla="*/ 123326 h 500761"/>
                <a:gd name="connsiteX1602" fmla="*/ 1890301 w 4937510"/>
                <a:gd name="connsiteY1602" fmla="*/ 120310 h 500761"/>
                <a:gd name="connsiteX1603" fmla="*/ 1891807 w 4937510"/>
                <a:gd name="connsiteY1603" fmla="*/ 115786 h 500761"/>
                <a:gd name="connsiteX1604" fmla="*/ 1893314 w 4937510"/>
                <a:gd name="connsiteY1604" fmla="*/ 111261 h 500761"/>
                <a:gd name="connsiteX1605" fmla="*/ 1893314 w 4937510"/>
                <a:gd name="connsiteY1605" fmla="*/ 106737 h 500761"/>
                <a:gd name="connsiteX1606" fmla="*/ 1890301 w 4937510"/>
                <a:gd name="connsiteY1606" fmla="*/ 105229 h 500761"/>
                <a:gd name="connsiteX1607" fmla="*/ 1885782 w 4937510"/>
                <a:gd name="connsiteY1607" fmla="*/ 106737 h 500761"/>
                <a:gd name="connsiteX1608" fmla="*/ 1881263 w 4937510"/>
                <a:gd name="connsiteY1608" fmla="*/ 111261 h 500761"/>
                <a:gd name="connsiteX1609" fmla="*/ 1876744 w 4937510"/>
                <a:gd name="connsiteY1609" fmla="*/ 115786 h 500761"/>
                <a:gd name="connsiteX1610" fmla="*/ 1870718 w 4937510"/>
                <a:gd name="connsiteY1610" fmla="*/ 120310 h 500761"/>
                <a:gd name="connsiteX1611" fmla="*/ 1864692 w 4937510"/>
                <a:gd name="connsiteY1611" fmla="*/ 124834 h 500761"/>
                <a:gd name="connsiteX1612" fmla="*/ 1860173 w 4937510"/>
                <a:gd name="connsiteY1612" fmla="*/ 129359 h 500761"/>
                <a:gd name="connsiteX1613" fmla="*/ 1854148 w 4937510"/>
                <a:gd name="connsiteY1613" fmla="*/ 132375 h 500761"/>
                <a:gd name="connsiteX1614" fmla="*/ 1851135 w 4937510"/>
                <a:gd name="connsiteY1614" fmla="*/ 136899 h 500761"/>
                <a:gd name="connsiteX1615" fmla="*/ 1846616 w 4937510"/>
                <a:gd name="connsiteY1615" fmla="*/ 139916 h 500761"/>
                <a:gd name="connsiteX1616" fmla="*/ 1843603 w 4937510"/>
                <a:gd name="connsiteY1616" fmla="*/ 145948 h 500761"/>
                <a:gd name="connsiteX1617" fmla="*/ 1842097 w 4937510"/>
                <a:gd name="connsiteY1617" fmla="*/ 150472 h 500761"/>
                <a:gd name="connsiteX1618" fmla="*/ 1840590 w 4937510"/>
                <a:gd name="connsiteY1618" fmla="*/ 153489 h 500761"/>
                <a:gd name="connsiteX1619" fmla="*/ 1839084 w 4937510"/>
                <a:gd name="connsiteY1619" fmla="*/ 158013 h 500761"/>
                <a:gd name="connsiteX1620" fmla="*/ 1836071 w 4937510"/>
                <a:gd name="connsiteY1620" fmla="*/ 164046 h 500761"/>
                <a:gd name="connsiteX1621" fmla="*/ 1833058 w 4937510"/>
                <a:gd name="connsiteY1621" fmla="*/ 164046 h 500761"/>
                <a:gd name="connsiteX1622" fmla="*/ 1824020 w 4937510"/>
                <a:gd name="connsiteY1622" fmla="*/ 161029 h 500761"/>
                <a:gd name="connsiteX1623" fmla="*/ 1819501 w 4937510"/>
                <a:gd name="connsiteY1623" fmla="*/ 154997 h 500761"/>
                <a:gd name="connsiteX1624" fmla="*/ 1817994 w 4937510"/>
                <a:gd name="connsiteY1624" fmla="*/ 150472 h 500761"/>
                <a:gd name="connsiteX1625" fmla="*/ 1817994 w 4937510"/>
                <a:gd name="connsiteY1625" fmla="*/ 142932 h 500761"/>
                <a:gd name="connsiteX1626" fmla="*/ 1824020 w 4937510"/>
                <a:gd name="connsiteY1626" fmla="*/ 138407 h 500761"/>
                <a:gd name="connsiteX1627" fmla="*/ 1825526 w 4937510"/>
                <a:gd name="connsiteY1627" fmla="*/ 135391 h 500761"/>
                <a:gd name="connsiteX1628" fmla="*/ 1828539 w 4937510"/>
                <a:gd name="connsiteY1628" fmla="*/ 132375 h 500761"/>
                <a:gd name="connsiteX1629" fmla="*/ 1833058 w 4937510"/>
                <a:gd name="connsiteY1629" fmla="*/ 129359 h 500761"/>
                <a:gd name="connsiteX1630" fmla="*/ 1840590 w 4937510"/>
                <a:gd name="connsiteY1630" fmla="*/ 124834 h 500761"/>
                <a:gd name="connsiteX1631" fmla="*/ 1848122 w 4937510"/>
                <a:gd name="connsiteY1631" fmla="*/ 120310 h 500761"/>
                <a:gd name="connsiteX1632" fmla="*/ 1852641 w 4937510"/>
                <a:gd name="connsiteY1632" fmla="*/ 117294 h 500761"/>
                <a:gd name="connsiteX1633" fmla="*/ 1860173 w 4937510"/>
                <a:gd name="connsiteY1633" fmla="*/ 111261 h 500761"/>
                <a:gd name="connsiteX1634" fmla="*/ 1864692 w 4937510"/>
                <a:gd name="connsiteY1634" fmla="*/ 105229 h 500761"/>
                <a:gd name="connsiteX1635" fmla="*/ 1869212 w 4937510"/>
                <a:gd name="connsiteY1635" fmla="*/ 100704 h 500761"/>
                <a:gd name="connsiteX1636" fmla="*/ 1875237 w 4937510"/>
                <a:gd name="connsiteY1636" fmla="*/ 97688 h 500761"/>
                <a:gd name="connsiteX1637" fmla="*/ 1893314 w 4937510"/>
                <a:gd name="connsiteY1637" fmla="*/ 84115 h 500761"/>
                <a:gd name="connsiteX1638" fmla="*/ 1899339 w 4937510"/>
                <a:gd name="connsiteY1638" fmla="*/ 81099 h 500761"/>
                <a:gd name="connsiteX1639" fmla="*/ 1903858 w 4937510"/>
                <a:gd name="connsiteY1639" fmla="*/ 79591 h 500761"/>
                <a:gd name="connsiteX1640" fmla="*/ 1908378 w 4937510"/>
                <a:gd name="connsiteY1640" fmla="*/ 76574 h 500761"/>
                <a:gd name="connsiteX1641" fmla="*/ 1912897 w 4937510"/>
                <a:gd name="connsiteY1641" fmla="*/ 76574 h 500761"/>
                <a:gd name="connsiteX1642" fmla="*/ 1918922 w 4937510"/>
                <a:gd name="connsiteY1642" fmla="*/ 75066 h 500761"/>
                <a:gd name="connsiteX1643" fmla="*/ 2303542 w 4937510"/>
                <a:gd name="connsiteY1643" fmla="*/ 57604 h 500761"/>
                <a:gd name="connsiteX1644" fmla="*/ 2305046 w 4937510"/>
                <a:gd name="connsiteY1644" fmla="*/ 59108 h 500761"/>
                <a:gd name="connsiteX1645" fmla="*/ 2311062 w 4937510"/>
                <a:gd name="connsiteY1645" fmla="*/ 60612 h 500761"/>
                <a:gd name="connsiteX1646" fmla="*/ 2312566 w 4937510"/>
                <a:gd name="connsiteY1646" fmla="*/ 62116 h 500761"/>
                <a:gd name="connsiteX1647" fmla="*/ 2315573 w 4937510"/>
                <a:gd name="connsiteY1647" fmla="*/ 65124 h 500761"/>
                <a:gd name="connsiteX1648" fmla="*/ 2317077 w 4937510"/>
                <a:gd name="connsiteY1648" fmla="*/ 66628 h 500761"/>
                <a:gd name="connsiteX1649" fmla="*/ 2321589 w 4937510"/>
                <a:gd name="connsiteY1649" fmla="*/ 69636 h 500761"/>
                <a:gd name="connsiteX1650" fmla="*/ 2324597 w 4937510"/>
                <a:gd name="connsiteY1650" fmla="*/ 74148 h 500761"/>
                <a:gd name="connsiteX1651" fmla="*/ 2324597 w 4937510"/>
                <a:gd name="connsiteY1651" fmla="*/ 78659 h 500761"/>
                <a:gd name="connsiteX1652" fmla="*/ 2324597 w 4937510"/>
                <a:gd name="connsiteY1652" fmla="*/ 84675 h 500761"/>
                <a:gd name="connsiteX1653" fmla="*/ 2323093 w 4937510"/>
                <a:gd name="connsiteY1653" fmla="*/ 90691 h 500761"/>
                <a:gd name="connsiteX1654" fmla="*/ 2323093 w 4937510"/>
                <a:gd name="connsiteY1654" fmla="*/ 93699 h 500761"/>
                <a:gd name="connsiteX1655" fmla="*/ 2321589 w 4937510"/>
                <a:gd name="connsiteY1655" fmla="*/ 99715 h 500761"/>
                <a:gd name="connsiteX1656" fmla="*/ 2321589 w 4937510"/>
                <a:gd name="connsiteY1656" fmla="*/ 101219 h 500761"/>
                <a:gd name="connsiteX1657" fmla="*/ 2321589 w 4937510"/>
                <a:gd name="connsiteY1657" fmla="*/ 105730 h 500761"/>
                <a:gd name="connsiteX1658" fmla="*/ 2321589 w 4937510"/>
                <a:gd name="connsiteY1658" fmla="*/ 110242 h 500761"/>
                <a:gd name="connsiteX1659" fmla="*/ 2320085 w 4937510"/>
                <a:gd name="connsiteY1659" fmla="*/ 119266 h 500761"/>
                <a:gd name="connsiteX1660" fmla="*/ 2317077 w 4937510"/>
                <a:gd name="connsiteY1660" fmla="*/ 126786 h 500761"/>
                <a:gd name="connsiteX1661" fmla="*/ 2317077 w 4937510"/>
                <a:gd name="connsiteY1661" fmla="*/ 131298 h 500761"/>
                <a:gd name="connsiteX1662" fmla="*/ 2315573 w 4937510"/>
                <a:gd name="connsiteY1662" fmla="*/ 140321 h 500761"/>
                <a:gd name="connsiteX1663" fmla="*/ 2314069 w 4937510"/>
                <a:gd name="connsiteY1663" fmla="*/ 147841 h 500761"/>
                <a:gd name="connsiteX1664" fmla="*/ 2312566 w 4937510"/>
                <a:gd name="connsiteY1664" fmla="*/ 156865 h 500761"/>
                <a:gd name="connsiteX1665" fmla="*/ 2311062 w 4937510"/>
                <a:gd name="connsiteY1665" fmla="*/ 165888 h 500761"/>
                <a:gd name="connsiteX1666" fmla="*/ 2308054 w 4937510"/>
                <a:gd name="connsiteY1666" fmla="*/ 171904 h 500761"/>
                <a:gd name="connsiteX1667" fmla="*/ 2305046 w 4937510"/>
                <a:gd name="connsiteY1667" fmla="*/ 182432 h 500761"/>
                <a:gd name="connsiteX1668" fmla="*/ 2303542 w 4937510"/>
                <a:gd name="connsiteY1668" fmla="*/ 192959 h 500761"/>
                <a:gd name="connsiteX1669" fmla="*/ 2303542 w 4937510"/>
                <a:gd name="connsiteY1669" fmla="*/ 197471 h 500761"/>
                <a:gd name="connsiteX1670" fmla="*/ 2303542 w 4937510"/>
                <a:gd name="connsiteY1670" fmla="*/ 204991 h 500761"/>
                <a:gd name="connsiteX1671" fmla="*/ 2303542 w 4937510"/>
                <a:gd name="connsiteY1671" fmla="*/ 206495 h 500761"/>
                <a:gd name="connsiteX1672" fmla="*/ 2305046 w 4937510"/>
                <a:gd name="connsiteY1672" fmla="*/ 207999 h 500761"/>
                <a:gd name="connsiteX1673" fmla="*/ 2308054 w 4937510"/>
                <a:gd name="connsiteY1673" fmla="*/ 207999 h 500761"/>
                <a:gd name="connsiteX1674" fmla="*/ 2314069 w 4937510"/>
                <a:gd name="connsiteY1674" fmla="*/ 206495 h 500761"/>
                <a:gd name="connsiteX1675" fmla="*/ 2320085 w 4937510"/>
                <a:gd name="connsiteY1675" fmla="*/ 204991 h 500761"/>
                <a:gd name="connsiteX1676" fmla="*/ 2324597 w 4937510"/>
                <a:gd name="connsiteY1676" fmla="*/ 204991 h 500761"/>
                <a:gd name="connsiteX1677" fmla="*/ 2330613 w 4937510"/>
                <a:gd name="connsiteY1677" fmla="*/ 201983 h 500761"/>
                <a:gd name="connsiteX1678" fmla="*/ 2339637 w 4937510"/>
                <a:gd name="connsiteY1678" fmla="*/ 200479 h 500761"/>
                <a:gd name="connsiteX1679" fmla="*/ 2342644 w 4937510"/>
                <a:gd name="connsiteY1679" fmla="*/ 197471 h 500761"/>
                <a:gd name="connsiteX1680" fmla="*/ 2347156 w 4937510"/>
                <a:gd name="connsiteY1680" fmla="*/ 195967 h 500761"/>
                <a:gd name="connsiteX1681" fmla="*/ 2354676 w 4937510"/>
                <a:gd name="connsiteY1681" fmla="*/ 192959 h 500761"/>
                <a:gd name="connsiteX1682" fmla="*/ 2362196 w 4937510"/>
                <a:gd name="connsiteY1682" fmla="*/ 189952 h 500761"/>
                <a:gd name="connsiteX1683" fmla="*/ 2369715 w 4937510"/>
                <a:gd name="connsiteY1683" fmla="*/ 186944 h 500761"/>
                <a:gd name="connsiteX1684" fmla="*/ 2371219 w 4937510"/>
                <a:gd name="connsiteY1684" fmla="*/ 186944 h 500761"/>
                <a:gd name="connsiteX1685" fmla="*/ 2375731 w 4937510"/>
                <a:gd name="connsiteY1685" fmla="*/ 185440 h 500761"/>
                <a:gd name="connsiteX1686" fmla="*/ 2378739 w 4937510"/>
                <a:gd name="connsiteY1686" fmla="*/ 185440 h 500761"/>
                <a:gd name="connsiteX1687" fmla="*/ 2383251 w 4937510"/>
                <a:gd name="connsiteY1687" fmla="*/ 185440 h 500761"/>
                <a:gd name="connsiteX1688" fmla="*/ 2386259 w 4937510"/>
                <a:gd name="connsiteY1688" fmla="*/ 186944 h 500761"/>
                <a:gd name="connsiteX1689" fmla="*/ 2389267 w 4937510"/>
                <a:gd name="connsiteY1689" fmla="*/ 188448 h 500761"/>
                <a:gd name="connsiteX1690" fmla="*/ 2392275 w 4937510"/>
                <a:gd name="connsiteY1690" fmla="*/ 188448 h 500761"/>
                <a:gd name="connsiteX1691" fmla="*/ 2395283 w 4937510"/>
                <a:gd name="connsiteY1691" fmla="*/ 189952 h 500761"/>
                <a:gd name="connsiteX1692" fmla="*/ 2396787 w 4937510"/>
                <a:gd name="connsiteY1692" fmla="*/ 192959 h 500761"/>
                <a:gd name="connsiteX1693" fmla="*/ 2399794 w 4937510"/>
                <a:gd name="connsiteY1693" fmla="*/ 194463 h 500761"/>
                <a:gd name="connsiteX1694" fmla="*/ 2402802 w 4937510"/>
                <a:gd name="connsiteY1694" fmla="*/ 198975 h 500761"/>
                <a:gd name="connsiteX1695" fmla="*/ 2405810 w 4937510"/>
                <a:gd name="connsiteY1695" fmla="*/ 200479 h 500761"/>
                <a:gd name="connsiteX1696" fmla="*/ 2407314 w 4937510"/>
                <a:gd name="connsiteY1696" fmla="*/ 203487 h 500761"/>
                <a:gd name="connsiteX1697" fmla="*/ 2408818 w 4937510"/>
                <a:gd name="connsiteY1697" fmla="*/ 207999 h 500761"/>
                <a:gd name="connsiteX1698" fmla="*/ 2411826 w 4937510"/>
                <a:gd name="connsiteY1698" fmla="*/ 209503 h 500761"/>
                <a:gd name="connsiteX1699" fmla="*/ 2411826 w 4937510"/>
                <a:gd name="connsiteY1699" fmla="*/ 214015 h 500761"/>
                <a:gd name="connsiteX1700" fmla="*/ 2413330 w 4937510"/>
                <a:gd name="connsiteY1700" fmla="*/ 215519 h 500761"/>
                <a:gd name="connsiteX1701" fmla="*/ 2410322 w 4937510"/>
                <a:gd name="connsiteY1701" fmla="*/ 218527 h 500761"/>
                <a:gd name="connsiteX1702" fmla="*/ 2408818 w 4937510"/>
                <a:gd name="connsiteY1702" fmla="*/ 220030 h 500761"/>
                <a:gd name="connsiteX1703" fmla="*/ 2407314 w 4937510"/>
                <a:gd name="connsiteY1703" fmla="*/ 223038 h 500761"/>
                <a:gd name="connsiteX1704" fmla="*/ 2405810 w 4937510"/>
                <a:gd name="connsiteY1704" fmla="*/ 226046 h 500761"/>
                <a:gd name="connsiteX1705" fmla="*/ 2404306 w 4937510"/>
                <a:gd name="connsiteY1705" fmla="*/ 229054 h 500761"/>
                <a:gd name="connsiteX1706" fmla="*/ 2402802 w 4937510"/>
                <a:gd name="connsiteY1706" fmla="*/ 232062 h 500761"/>
                <a:gd name="connsiteX1707" fmla="*/ 2399794 w 4937510"/>
                <a:gd name="connsiteY1707" fmla="*/ 233566 h 500761"/>
                <a:gd name="connsiteX1708" fmla="*/ 2395283 w 4937510"/>
                <a:gd name="connsiteY1708" fmla="*/ 236574 h 500761"/>
                <a:gd name="connsiteX1709" fmla="*/ 2390771 w 4937510"/>
                <a:gd name="connsiteY1709" fmla="*/ 239582 h 500761"/>
                <a:gd name="connsiteX1710" fmla="*/ 2386259 w 4937510"/>
                <a:gd name="connsiteY1710" fmla="*/ 241086 h 500761"/>
                <a:gd name="connsiteX1711" fmla="*/ 2383251 w 4937510"/>
                <a:gd name="connsiteY1711" fmla="*/ 244094 h 500761"/>
                <a:gd name="connsiteX1712" fmla="*/ 2378739 w 4937510"/>
                <a:gd name="connsiteY1712" fmla="*/ 245598 h 500761"/>
                <a:gd name="connsiteX1713" fmla="*/ 2374227 w 4937510"/>
                <a:gd name="connsiteY1713" fmla="*/ 245598 h 500761"/>
                <a:gd name="connsiteX1714" fmla="*/ 2369715 w 4937510"/>
                <a:gd name="connsiteY1714" fmla="*/ 247102 h 500761"/>
                <a:gd name="connsiteX1715" fmla="*/ 2368212 w 4937510"/>
                <a:gd name="connsiteY1715" fmla="*/ 250109 h 500761"/>
                <a:gd name="connsiteX1716" fmla="*/ 2363700 w 4937510"/>
                <a:gd name="connsiteY1716" fmla="*/ 251613 h 500761"/>
                <a:gd name="connsiteX1717" fmla="*/ 2357684 w 4937510"/>
                <a:gd name="connsiteY1717" fmla="*/ 251613 h 500761"/>
                <a:gd name="connsiteX1718" fmla="*/ 2353172 w 4937510"/>
                <a:gd name="connsiteY1718" fmla="*/ 253117 h 500761"/>
                <a:gd name="connsiteX1719" fmla="*/ 2350164 w 4937510"/>
                <a:gd name="connsiteY1719" fmla="*/ 254621 h 500761"/>
                <a:gd name="connsiteX1720" fmla="*/ 2347156 w 4937510"/>
                <a:gd name="connsiteY1720" fmla="*/ 256125 h 500761"/>
                <a:gd name="connsiteX1721" fmla="*/ 2345652 w 4937510"/>
                <a:gd name="connsiteY1721" fmla="*/ 257629 h 500761"/>
                <a:gd name="connsiteX1722" fmla="*/ 2338133 w 4937510"/>
                <a:gd name="connsiteY1722" fmla="*/ 259133 h 500761"/>
                <a:gd name="connsiteX1723" fmla="*/ 2335125 w 4937510"/>
                <a:gd name="connsiteY1723" fmla="*/ 260637 h 500761"/>
                <a:gd name="connsiteX1724" fmla="*/ 2330613 w 4937510"/>
                <a:gd name="connsiteY1724" fmla="*/ 262141 h 500761"/>
                <a:gd name="connsiteX1725" fmla="*/ 2306550 w 4937510"/>
                <a:gd name="connsiteY1725" fmla="*/ 269661 h 500761"/>
                <a:gd name="connsiteX1726" fmla="*/ 2302038 w 4937510"/>
                <a:gd name="connsiteY1726" fmla="*/ 271165 h 500761"/>
                <a:gd name="connsiteX1727" fmla="*/ 2297526 w 4937510"/>
                <a:gd name="connsiteY1727" fmla="*/ 272669 h 500761"/>
                <a:gd name="connsiteX1728" fmla="*/ 2293014 w 4937510"/>
                <a:gd name="connsiteY1728" fmla="*/ 275677 h 500761"/>
                <a:gd name="connsiteX1729" fmla="*/ 2291510 w 4937510"/>
                <a:gd name="connsiteY1729" fmla="*/ 277180 h 500761"/>
                <a:gd name="connsiteX1730" fmla="*/ 2291510 w 4937510"/>
                <a:gd name="connsiteY1730" fmla="*/ 280188 h 500761"/>
                <a:gd name="connsiteX1731" fmla="*/ 2293014 w 4937510"/>
                <a:gd name="connsiteY1731" fmla="*/ 281692 h 500761"/>
                <a:gd name="connsiteX1732" fmla="*/ 2294518 w 4937510"/>
                <a:gd name="connsiteY1732" fmla="*/ 283196 h 500761"/>
                <a:gd name="connsiteX1733" fmla="*/ 2297526 w 4937510"/>
                <a:gd name="connsiteY1733" fmla="*/ 284700 h 500761"/>
                <a:gd name="connsiteX1734" fmla="*/ 2300534 w 4937510"/>
                <a:gd name="connsiteY1734" fmla="*/ 286204 h 500761"/>
                <a:gd name="connsiteX1735" fmla="*/ 2303542 w 4937510"/>
                <a:gd name="connsiteY1735" fmla="*/ 289212 h 500761"/>
                <a:gd name="connsiteX1736" fmla="*/ 2308054 w 4937510"/>
                <a:gd name="connsiteY1736" fmla="*/ 293724 h 500761"/>
                <a:gd name="connsiteX1737" fmla="*/ 2312566 w 4937510"/>
                <a:gd name="connsiteY1737" fmla="*/ 296732 h 500761"/>
                <a:gd name="connsiteX1738" fmla="*/ 2317077 w 4937510"/>
                <a:gd name="connsiteY1738" fmla="*/ 301244 h 500761"/>
                <a:gd name="connsiteX1739" fmla="*/ 2321589 w 4937510"/>
                <a:gd name="connsiteY1739" fmla="*/ 304252 h 500761"/>
                <a:gd name="connsiteX1740" fmla="*/ 2327605 w 4937510"/>
                <a:gd name="connsiteY1740" fmla="*/ 308763 h 500761"/>
                <a:gd name="connsiteX1741" fmla="*/ 2330613 w 4937510"/>
                <a:gd name="connsiteY1741" fmla="*/ 310267 h 500761"/>
                <a:gd name="connsiteX1742" fmla="*/ 2335125 w 4937510"/>
                <a:gd name="connsiteY1742" fmla="*/ 314779 h 500761"/>
                <a:gd name="connsiteX1743" fmla="*/ 2341141 w 4937510"/>
                <a:gd name="connsiteY1743" fmla="*/ 320795 h 500761"/>
                <a:gd name="connsiteX1744" fmla="*/ 2350164 w 4937510"/>
                <a:gd name="connsiteY1744" fmla="*/ 326811 h 500761"/>
                <a:gd name="connsiteX1745" fmla="*/ 2359188 w 4937510"/>
                <a:gd name="connsiteY1745" fmla="*/ 331323 h 500761"/>
                <a:gd name="connsiteX1746" fmla="*/ 2366708 w 4937510"/>
                <a:gd name="connsiteY1746" fmla="*/ 335834 h 500761"/>
                <a:gd name="connsiteX1747" fmla="*/ 2377235 w 4937510"/>
                <a:gd name="connsiteY1747" fmla="*/ 340346 h 500761"/>
                <a:gd name="connsiteX1748" fmla="*/ 2383251 w 4937510"/>
                <a:gd name="connsiteY1748" fmla="*/ 343354 h 500761"/>
                <a:gd name="connsiteX1749" fmla="*/ 2386259 w 4937510"/>
                <a:gd name="connsiteY1749" fmla="*/ 344858 h 500761"/>
                <a:gd name="connsiteX1750" fmla="*/ 2392275 w 4937510"/>
                <a:gd name="connsiteY1750" fmla="*/ 346362 h 500761"/>
                <a:gd name="connsiteX1751" fmla="*/ 2399794 w 4937510"/>
                <a:gd name="connsiteY1751" fmla="*/ 346362 h 500761"/>
                <a:gd name="connsiteX1752" fmla="*/ 2411826 w 4937510"/>
                <a:gd name="connsiteY1752" fmla="*/ 347866 h 500761"/>
                <a:gd name="connsiteX1753" fmla="*/ 2420850 w 4937510"/>
                <a:gd name="connsiteY1753" fmla="*/ 347866 h 500761"/>
                <a:gd name="connsiteX1754" fmla="*/ 2437393 w 4937510"/>
                <a:gd name="connsiteY1754" fmla="*/ 350874 h 500761"/>
                <a:gd name="connsiteX1755" fmla="*/ 2453937 w 4937510"/>
                <a:gd name="connsiteY1755" fmla="*/ 352378 h 500761"/>
                <a:gd name="connsiteX1756" fmla="*/ 2462960 w 4937510"/>
                <a:gd name="connsiteY1756" fmla="*/ 355386 h 500761"/>
                <a:gd name="connsiteX1757" fmla="*/ 2470480 w 4937510"/>
                <a:gd name="connsiteY1757" fmla="*/ 356890 h 500761"/>
                <a:gd name="connsiteX1758" fmla="*/ 2479504 w 4937510"/>
                <a:gd name="connsiteY1758" fmla="*/ 359898 h 500761"/>
                <a:gd name="connsiteX1759" fmla="*/ 2485519 w 4937510"/>
                <a:gd name="connsiteY1759" fmla="*/ 361402 h 500761"/>
                <a:gd name="connsiteX1760" fmla="*/ 2493039 w 4937510"/>
                <a:gd name="connsiteY1760" fmla="*/ 362905 h 500761"/>
                <a:gd name="connsiteX1761" fmla="*/ 2505071 w 4937510"/>
                <a:gd name="connsiteY1761" fmla="*/ 365913 h 500761"/>
                <a:gd name="connsiteX1762" fmla="*/ 2515598 w 4937510"/>
                <a:gd name="connsiteY1762" fmla="*/ 368921 h 500761"/>
                <a:gd name="connsiteX1763" fmla="*/ 2518606 w 4937510"/>
                <a:gd name="connsiteY1763" fmla="*/ 371929 h 500761"/>
                <a:gd name="connsiteX1764" fmla="*/ 2520110 w 4937510"/>
                <a:gd name="connsiteY1764" fmla="*/ 374937 h 500761"/>
                <a:gd name="connsiteX1765" fmla="*/ 2517102 w 4937510"/>
                <a:gd name="connsiteY1765" fmla="*/ 377945 h 500761"/>
                <a:gd name="connsiteX1766" fmla="*/ 2514094 w 4937510"/>
                <a:gd name="connsiteY1766" fmla="*/ 379449 h 500761"/>
                <a:gd name="connsiteX1767" fmla="*/ 2511087 w 4937510"/>
                <a:gd name="connsiteY1767" fmla="*/ 380953 h 500761"/>
                <a:gd name="connsiteX1768" fmla="*/ 2506575 w 4937510"/>
                <a:gd name="connsiteY1768" fmla="*/ 382457 h 500761"/>
                <a:gd name="connsiteX1769" fmla="*/ 2499055 w 4937510"/>
                <a:gd name="connsiteY1769" fmla="*/ 385465 h 500761"/>
                <a:gd name="connsiteX1770" fmla="*/ 2491535 w 4937510"/>
                <a:gd name="connsiteY1770" fmla="*/ 389977 h 500761"/>
                <a:gd name="connsiteX1771" fmla="*/ 2485519 w 4937510"/>
                <a:gd name="connsiteY1771" fmla="*/ 392984 h 500761"/>
                <a:gd name="connsiteX1772" fmla="*/ 2478000 w 4937510"/>
                <a:gd name="connsiteY1772" fmla="*/ 397496 h 500761"/>
                <a:gd name="connsiteX1773" fmla="*/ 2467472 w 4937510"/>
                <a:gd name="connsiteY1773" fmla="*/ 402008 h 500761"/>
                <a:gd name="connsiteX1774" fmla="*/ 2459952 w 4937510"/>
                <a:gd name="connsiteY1774" fmla="*/ 405016 h 500761"/>
                <a:gd name="connsiteX1775" fmla="*/ 2453937 w 4937510"/>
                <a:gd name="connsiteY1775" fmla="*/ 405016 h 500761"/>
                <a:gd name="connsiteX1776" fmla="*/ 2441905 w 4937510"/>
                <a:gd name="connsiteY1776" fmla="*/ 408024 h 500761"/>
                <a:gd name="connsiteX1777" fmla="*/ 2434385 w 4937510"/>
                <a:gd name="connsiteY1777" fmla="*/ 408024 h 500761"/>
                <a:gd name="connsiteX1778" fmla="*/ 2431377 w 4937510"/>
                <a:gd name="connsiteY1778" fmla="*/ 408024 h 500761"/>
                <a:gd name="connsiteX1779" fmla="*/ 2425362 w 4937510"/>
                <a:gd name="connsiteY1779" fmla="*/ 408024 h 500761"/>
                <a:gd name="connsiteX1780" fmla="*/ 2417842 w 4937510"/>
                <a:gd name="connsiteY1780" fmla="*/ 408024 h 500761"/>
                <a:gd name="connsiteX1781" fmla="*/ 2408818 w 4937510"/>
                <a:gd name="connsiteY1781" fmla="*/ 408024 h 500761"/>
                <a:gd name="connsiteX1782" fmla="*/ 2401298 w 4937510"/>
                <a:gd name="connsiteY1782" fmla="*/ 408024 h 500761"/>
                <a:gd name="connsiteX1783" fmla="*/ 2396787 w 4937510"/>
                <a:gd name="connsiteY1783" fmla="*/ 408024 h 500761"/>
                <a:gd name="connsiteX1784" fmla="*/ 2389267 w 4937510"/>
                <a:gd name="connsiteY1784" fmla="*/ 408024 h 500761"/>
                <a:gd name="connsiteX1785" fmla="*/ 2378739 w 4937510"/>
                <a:gd name="connsiteY1785" fmla="*/ 408024 h 500761"/>
                <a:gd name="connsiteX1786" fmla="*/ 2362196 w 4937510"/>
                <a:gd name="connsiteY1786" fmla="*/ 408024 h 500761"/>
                <a:gd name="connsiteX1787" fmla="*/ 2354676 w 4937510"/>
                <a:gd name="connsiteY1787" fmla="*/ 408024 h 500761"/>
                <a:gd name="connsiteX1788" fmla="*/ 2351668 w 4937510"/>
                <a:gd name="connsiteY1788" fmla="*/ 406520 h 500761"/>
                <a:gd name="connsiteX1789" fmla="*/ 2347156 w 4937510"/>
                <a:gd name="connsiteY1789" fmla="*/ 403512 h 500761"/>
                <a:gd name="connsiteX1790" fmla="*/ 2341141 w 4937510"/>
                <a:gd name="connsiteY1790" fmla="*/ 402008 h 500761"/>
                <a:gd name="connsiteX1791" fmla="*/ 2336629 w 4937510"/>
                <a:gd name="connsiteY1791" fmla="*/ 399000 h 500761"/>
                <a:gd name="connsiteX1792" fmla="*/ 2327605 w 4937510"/>
                <a:gd name="connsiteY1792" fmla="*/ 392984 h 500761"/>
                <a:gd name="connsiteX1793" fmla="*/ 2324597 w 4937510"/>
                <a:gd name="connsiteY1793" fmla="*/ 389977 h 500761"/>
                <a:gd name="connsiteX1794" fmla="*/ 2321589 w 4937510"/>
                <a:gd name="connsiteY1794" fmla="*/ 385465 h 500761"/>
                <a:gd name="connsiteX1795" fmla="*/ 2317077 w 4937510"/>
                <a:gd name="connsiteY1795" fmla="*/ 382457 h 500761"/>
                <a:gd name="connsiteX1796" fmla="*/ 2314069 w 4937510"/>
                <a:gd name="connsiteY1796" fmla="*/ 379449 h 500761"/>
                <a:gd name="connsiteX1797" fmla="*/ 2312566 w 4937510"/>
                <a:gd name="connsiteY1797" fmla="*/ 377945 h 500761"/>
                <a:gd name="connsiteX1798" fmla="*/ 2309558 w 4937510"/>
                <a:gd name="connsiteY1798" fmla="*/ 377945 h 500761"/>
                <a:gd name="connsiteX1799" fmla="*/ 2306550 w 4937510"/>
                <a:gd name="connsiteY1799" fmla="*/ 374937 h 500761"/>
                <a:gd name="connsiteX1800" fmla="*/ 2303542 w 4937510"/>
                <a:gd name="connsiteY1800" fmla="*/ 373433 h 500761"/>
                <a:gd name="connsiteX1801" fmla="*/ 2302038 w 4937510"/>
                <a:gd name="connsiteY1801" fmla="*/ 371929 h 500761"/>
                <a:gd name="connsiteX1802" fmla="*/ 2299030 w 4937510"/>
                <a:gd name="connsiteY1802" fmla="*/ 368921 h 500761"/>
                <a:gd name="connsiteX1803" fmla="*/ 2297526 w 4937510"/>
                <a:gd name="connsiteY1803" fmla="*/ 367417 h 500761"/>
                <a:gd name="connsiteX1804" fmla="*/ 2293014 w 4937510"/>
                <a:gd name="connsiteY1804" fmla="*/ 362905 h 500761"/>
                <a:gd name="connsiteX1805" fmla="*/ 2286998 w 4937510"/>
                <a:gd name="connsiteY1805" fmla="*/ 358394 h 500761"/>
                <a:gd name="connsiteX1806" fmla="*/ 2280983 w 4937510"/>
                <a:gd name="connsiteY1806" fmla="*/ 353882 h 500761"/>
                <a:gd name="connsiteX1807" fmla="*/ 2273463 w 4937510"/>
                <a:gd name="connsiteY1807" fmla="*/ 346362 h 500761"/>
                <a:gd name="connsiteX1808" fmla="*/ 2268951 w 4937510"/>
                <a:gd name="connsiteY1808" fmla="*/ 341850 h 500761"/>
                <a:gd name="connsiteX1809" fmla="*/ 2267447 w 4937510"/>
                <a:gd name="connsiteY1809" fmla="*/ 343354 h 500761"/>
                <a:gd name="connsiteX1810" fmla="*/ 2264439 w 4937510"/>
                <a:gd name="connsiteY1810" fmla="*/ 346362 h 500761"/>
                <a:gd name="connsiteX1811" fmla="*/ 2259927 w 4937510"/>
                <a:gd name="connsiteY1811" fmla="*/ 352378 h 500761"/>
                <a:gd name="connsiteX1812" fmla="*/ 2258423 w 4937510"/>
                <a:gd name="connsiteY1812" fmla="*/ 358394 h 500761"/>
                <a:gd name="connsiteX1813" fmla="*/ 2253912 w 4937510"/>
                <a:gd name="connsiteY1813" fmla="*/ 367417 h 500761"/>
                <a:gd name="connsiteX1814" fmla="*/ 2250904 w 4937510"/>
                <a:gd name="connsiteY1814" fmla="*/ 373433 h 500761"/>
                <a:gd name="connsiteX1815" fmla="*/ 2246392 w 4937510"/>
                <a:gd name="connsiteY1815" fmla="*/ 382457 h 500761"/>
                <a:gd name="connsiteX1816" fmla="*/ 2240376 w 4937510"/>
                <a:gd name="connsiteY1816" fmla="*/ 389977 h 500761"/>
                <a:gd name="connsiteX1817" fmla="*/ 2237368 w 4937510"/>
                <a:gd name="connsiteY1817" fmla="*/ 392984 h 500761"/>
                <a:gd name="connsiteX1818" fmla="*/ 2232856 w 4937510"/>
                <a:gd name="connsiteY1818" fmla="*/ 397496 h 500761"/>
                <a:gd name="connsiteX1819" fmla="*/ 2226841 w 4937510"/>
                <a:gd name="connsiteY1819" fmla="*/ 403512 h 500761"/>
                <a:gd name="connsiteX1820" fmla="*/ 2220825 w 4937510"/>
                <a:gd name="connsiteY1820" fmla="*/ 408024 h 500761"/>
                <a:gd name="connsiteX1821" fmla="*/ 2214809 w 4937510"/>
                <a:gd name="connsiteY1821" fmla="*/ 412536 h 500761"/>
                <a:gd name="connsiteX1822" fmla="*/ 2208793 w 4937510"/>
                <a:gd name="connsiteY1822" fmla="*/ 415544 h 500761"/>
                <a:gd name="connsiteX1823" fmla="*/ 2205785 w 4937510"/>
                <a:gd name="connsiteY1823" fmla="*/ 417048 h 500761"/>
                <a:gd name="connsiteX1824" fmla="*/ 2198266 w 4937510"/>
                <a:gd name="connsiteY1824" fmla="*/ 420055 h 500761"/>
                <a:gd name="connsiteX1825" fmla="*/ 2193754 w 4937510"/>
                <a:gd name="connsiteY1825" fmla="*/ 421559 h 500761"/>
                <a:gd name="connsiteX1826" fmla="*/ 2186234 w 4937510"/>
                <a:gd name="connsiteY1826" fmla="*/ 423063 h 500761"/>
                <a:gd name="connsiteX1827" fmla="*/ 2181722 w 4937510"/>
                <a:gd name="connsiteY1827" fmla="*/ 424567 h 500761"/>
                <a:gd name="connsiteX1828" fmla="*/ 2175706 w 4937510"/>
                <a:gd name="connsiteY1828" fmla="*/ 424567 h 500761"/>
                <a:gd name="connsiteX1829" fmla="*/ 2166683 w 4937510"/>
                <a:gd name="connsiteY1829" fmla="*/ 427575 h 500761"/>
                <a:gd name="connsiteX1830" fmla="*/ 2159163 w 4937510"/>
                <a:gd name="connsiteY1830" fmla="*/ 427575 h 500761"/>
                <a:gd name="connsiteX1831" fmla="*/ 2147131 w 4937510"/>
                <a:gd name="connsiteY1831" fmla="*/ 429079 h 500761"/>
                <a:gd name="connsiteX1832" fmla="*/ 2141116 w 4937510"/>
                <a:gd name="connsiteY1832" fmla="*/ 427575 h 500761"/>
                <a:gd name="connsiteX1833" fmla="*/ 2133596 w 4937510"/>
                <a:gd name="connsiteY1833" fmla="*/ 427575 h 500761"/>
                <a:gd name="connsiteX1834" fmla="*/ 2129084 w 4937510"/>
                <a:gd name="connsiteY1834" fmla="*/ 426071 h 500761"/>
                <a:gd name="connsiteX1835" fmla="*/ 2124572 w 4937510"/>
                <a:gd name="connsiteY1835" fmla="*/ 424567 h 500761"/>
                <a:gd name="connsiteX1836" fmla="*/ 2118556 w 4937510"/>
                <a:gd name="connsiteY1836" fmla="*/ 424567 h 500761"/>
                <a:gd name="connsiteX1837" fmla="*/ 2111037 w 4937510"/>
                <a:gd name="connsiteY1837" fmla="*/ 420055 h 500761"/>
                <a:gd name="connsiteX1838" fmla="*/ 2111037 w 4937510"/>
                <a:gd name="connsiteY1838" fmla="*/ 418552 h 500761"/>
                <a:gd name="connsiteX1839" fmla="*/ 2115548 w 4937510"/>
                <a:gd name="connsiteY1839" fmla="*/ 417048 h 500761"/>
                <a:gd name="connsiteX1840" fmla="*/ 2121564 w 4937510"/>
                <a:gd name="connsiteY1840" fmla="*/ 414040 h 500761"/>
                <a:gd name="connsiteX1841" fmla="*/ 2123068 w 4937510"/>
                <a:gd name="connsiteY1841" fmla="*/ 411032 h 500761"/>
                <a:gd name="connsiteX1842" fmla="*/ 2123068 w 4937510"/>
                <a:gd name="connsiteY1842" fmla="*/ 408024 h 500761"/>
                <a:gd name="connsiteX1843" fmla="*/ 2118556 w 4937510"/>
                <a:gd name="connsiteY1843" fmla="*/ 403512 h 500761"/>
                <a:gd name="connsiteX1844" fmla="*/ 2114044 w 4937510"/>
                <a:gd name="connsiteY1844" fmla="*/ 400504 h 500761"/>
                <a:gd name="connsiteX1845" fmla="*/ 2111037 w 4937510"/>
                <a:gd name="connsiteY1845" fmla="*/ 399000 h 500761"/>
                <a:gd name="connsiteX1846" fmla="*/ 2106525 w 4937510"/>
                <a:gd name="connsiteY1846" fmla="*/ 395992 h 500761"/>
                <a:gd name="connsiteX1847" fmla="*/ 2103517 w 4937510"/>
                <a:gd name="connsiteY1847" fmla="*/ 392984 h 500761"/>
                <a:gd name="connsiteX1848" fmla="*/ 2099005 w 4937510"/>
                <a:gd name="connsiteY1848" fmla="*/ 391480 h 500761"/>
                <a:gd name="connsiteX1849" fmla="*/ 2094493 w 4937510"/>
                <a:gd name="connsiteY1849" fmla="*/ 389977 h 500761"/>
                <a:gd name="connsiteX1850" fmla="*/ 2091485 w 4937510"/>
                <a:gd name="connsiteY1850" fmla="*/ 386969 h 500761"/>
                <a:gd name="connsiteX1851" fmla="*/ 2092989 w 4937510"/>
                <a:gd name="connsiteY1851" fmla="*/ 380953 h 500761"/>
                <a:gd name="connsiteX1852" fmla="*/ 2095997 w 4937510"/>
                <a:gd name="connsiteY1852" fmla="*/ 379449 h 500761"/>
                <a:gd name="connsiteX1853" fmla="*/ 2105021 w 4937510"/>
                <a:gd name="connsiteY1853" fmla="*/ 379449 h 500761"/>
                <a:gd name="connsiteX1854" fmla="*/ 2115548 w 4937510"/>
                <a:gd name="connsiteY1854" fmla="*/ 379449 h 500761"/>
                <a:gd name="connsiteX1855" fmla="*/ 2127580 w 4937510"/>
                <a:gd name="connsiteY1855" fmla="*/ 379449 h 500761"/>
                <a:gd name="connsiteX1856" fmla="*/ 2135100 w 4937510"/>
                <a:gd name="connsiteY1856" fmla="*/ 377945 h 500761"/>
                <a:gd name="connsiteX1857" fmla="*/ 2139612 w 4937510"/>
                <a:gd name="connsiteY1857" fmla="*/ 377945 h 500761"/>
                <a:gd name="connsiteX1858" fmla="*/ 2153147 w 4937510"/>
                <a:gd name="connsiteY1858" fmla="*/ 377945 h 500761"/>
                <a:gd name="connsiteX1859" fmla="*/ 2163675 w 4937510"/>
                <a:gd name="connsiteY1859" fmla="*/ 376441 h 500761"/>
                <a:gd name="connsiteX1860" fmla="*/ 2169691 w 4937510"/>
                <a:gd name="connsiteY1860" fmla="*/ 374937 h 500761"/>
                <a:gd name="connsiteX1861" fmla="*/ 2177210 w 4937510"/>
                <a:gd name="connsiteY1861" fmla="*/ 373433 h 500761"/>
                <a:gd name="connsiteX1862" fmla="*/ 2187738 w 4937510"/>
                <a:gd name="connsiteY1862" fmla="*/ 368921 h 500761"/>
                <a:gd name="connsiteX1863" fmla="*/ 2196762 w 4937510"/>
                <a:gd name="connsiteY1863" fmla="*/ 358394 h 500761"/>
                <a:gd name="connsiteX1864" fmla="*/ 2201273 w 4937510"/>
                <a:gd name="connsiteY1864" fmla="*/ 355386 h 500761"/>
                <a:gd name="connsiteX1865" fmla="*/ 2205785 w 4937510"/>
                <a:gd name="connsiteY1865" fmla="*/ 350874 h 500761"/>
                <a:gd name="connsiteX1866" fmla="*/ 2214809 w 4937510"/>
                <a:gd name="connsiteY1866" fmla="*/ 334330 h 500761"/>
                <a:gd name="connsiteX1867" fmla="*/ 2217817 w 4937510"/>
                <a:gd name="connsiteY1867" fmla="*/ 328315 h 500761"/>
                <a:gd name="connsiteX1868" fmla="*/ 2220825 w 4937510"/>
                <a:gd name="connsiteY1868" fmla="*/ 323803 h 500761"/>
                <a:gd name="connsiteX1869" fmla="*/ 2222329 w 4937510"/>
                <a:gd name="connsiteY1869" fmla="*/ 319291 h 500761"/>
                <a:gd name="connsiteX1870" fmla="*/ 2225337 w 4937510"/>
                <a:gd name="connsiteY1870" fmla="*/ 316283 h 500761"/>
                <a:gd name="connsiteX1871" fmla="*/ 2229848 w 4937510"/>
                <a:gd name="connsiteY1871" fmla="*/ 307259 h 500761"/>
                <a:gd name="connsiteX1872" fmla="*/ 2231352 w 4937510"/>
                <a:gd name="connsiteY1872" fmla="*/ 302748 h 500761"/>
                <a:gd name="connsiteX1873" fmla="*/ 2235864 w 4937510"/>
                <a:gd name="connsiteY1873" fmla="*/ 293724 h 500761"/>
                <a:gd name="connsiteX1874" fmla="*/ 2237368 w 4937510"/>
                <a:gd name="connsiteY1874" fmla="*/ 292220 h 500761"/>
                <a:gd name="connsiteX1875" fmla="*/ 2237368 w 4937510"/>
                <a:gd name="connsiteY1875" fmla="*/ 287708 h 500761"/>
                <a:gd name="connsiteX1876" fmla="*/ 2238872 w 4937510"/>
                <a:gd name="connsiteY1876" fmla="*/ 283196 h 500761"/>
                <a:gd name="connsiteX1877" fmla="*/ 2237368 w 4937510"/>
                <a:gd name="connsiteY1877" fmla="*/ 283196 h 500761"/>
                <a:gd name="connsiteX1878" fmla="*/ 2234360 w 4937510"/>
                <a:gd name="connsiteY1878" fmla="*/ 283196 h 500761"/>
                <a:gd name="connsiteX1879" fmla="*/ 2231352 w 4937510"/>
                <a:gd name="connsiteY1879" fmla="*/ 283196 h 500761"/>
                <a:gd name="connsiteX1880" fmla="*/ 2229848 w 4937510"/>
                <a:gd name="connsiteY1880" fmla="*/ 283196 h 500761"/>
                <a:gd name="connsiteX1881" fmla="*/ 2226841 w 4937510"/>
                <a:gd name="connsiteY1881" fmla="*/ 283196 h 500761"/>
                <a:gd name="connsiteX1882" fmla="*/ 2220825 w 4937510"/>
                <a:gd name="connsiteY1882" fmla="*/ 283196 h 500761"/>
                <a:gd name="connsiteX1883" fmla="*/ 2216313 w 4937510"/>
                <a:gd name="connsiteY1883" fmla="*/ 284700 h 500761"/>
                <a:gd name="connsiteX1884" fmla="*/ 2210297 w 4937510"/>
                <a:gd name="connsiteY1884" fmla="*/ 284700 h 500761"/>
                <a:gd name="connsiteX1885" fmla="*/ 2205785 w 4937510"/>
                <a:gd name="connsiteY1885" fmla="*/ 284700 h 500761"/>
                <a:gd name="connsiteX1886" fmla="*/ 2202777 w 4937510"/>
                <a:gd name="connsiteY1886" fmla="*/ 284700 h 500761"/>
                <a:gd name="connsiteX1887" fmla="*/ 2199769 w 4937510"/>
                <a:gd name="connsiteY1887" fmla="*/ 284700 h 500761"/>
                <a:gd name="connsiteX1888" fmla="*/ 2192250 w 4937510"/>
                <a:gd name="connsiteY1888" fmla="*/ 283196 h 500761"/>
                <a:gd name="connsiteX1889" fmla="*/ 2187738 w 4937510"/>
                <a:gd name="connsiteY1889" fmla="*/ 281692 h 500761"/>
                <a:gd name="connsiteX1890" fmla="*/ 2181722 w 4937510"/>
                <a:gd name="connsiteY1890" fmla="*/ 278684 h 500761"/>
                <a:gd name="connsiteX1891" fmla="*/ 2178714 w 4937510"/>
                <a:gd name="connsiteY1891" fmla="*/ 275677 h 500761"/>
                <a:gd name="connsiteX1892" fmla="*/ 2172698 w 4937510"/>
                <a:gd name="connsiteY1892" fmla="*/ 274173 h 500761"/>
                <a:gd name="connsiteX1893" fmla="*/ 2165179 w 4937510"/>
                <a:gd name="connsiteY1893" fmla="*/ 266653 h 500761"/>
                <a:gd name="connsiteX1894" fmla="*/ 2166683 w 4937510"/>
                <a:gd name="connsiteY1894" fmla="*/ 262141 h 500761"/>
                <a:gd name="connsiteX1895" fmla="*/ 2168187 w 4937510"/>
                <a:gd name="connsiteY1895" fmla="*/ 260637 h 500761"/>
                <a:gd name="connsiteX1896" fmla="*/ 2171194 w 4937510"/>
                <a:gd name="connsiteY1896" fmla="*/ 260637 h 500761"/>
                <a:gd name="connsiteX1897" fmla="*/ 2172698 w 4937510"/>
                <a:gd name="connsiteY1897" fmla="*/ 259133 h 500761"/>
                <a:gd name="connsiteX1898" fmla="*/ 2175706 w 4937510"/>
                <a:gd name="connsiteY1898" fmla="*/ 257629 h 500761"/>
                <a:gd name="connsiteX1899" fmla="*/ 2177210 w 4937510"/>
                <a:gd name="connsiteY1899" fmla="*/ 257629 h 500761"/>
                <a:gd name="connsiteX1900" fmla="*/ 2180218 w 4937510"/>
                <a:gd name="connsiteY1900" fmla="*/ 256125 h 500761"/>
                <a:gd name="connsiteX1901" fmla="*/ 2184730 w 4937510"/>
                <a:gd name="connsiteY1901" fmla="*/ 254621 h 500761"/>
                <a:gd name="connsiteX1902" fmla="*/ 2187738 w 4937510"/>
                <a:gd name="connsiteY1902" fmla="*/ 253117 h 500761"/>
                <a:gd name="connsiteX1903" fmla="*/ 2190746 w 4937510"/>
                <a:gd name="connsiteY1903" fmla="*/ 251613 h 500761"/>
                <a:gd name="connsiteX1904" fmla="*/ 2195258 w 4937510"/>
                <a:gd name="connsiteY1904" fmla="*/ 248605 h 500761"/>
                <a:gd name="connsiteX1905" fmla="*/ 2202777 w 4937510"/>
                <a:gd name="connsiteY1905" fmla="*/ 247102 h 500761"/>
                <a:gd name="connsiteX1906" fmla="*/ 2211801 w 4937510"/>
                <a:gd name="connsiteY1906" fmla="*/ 244094 h 500761"/>
                <a:gd name="connsiteX1907" fmla="*/ 2222329 w 4937510"/>
                <a:gd name="connsiteY1907" fmla="*/ 241086 h 500761"/>
                <a:gd name="connsiteX1908" fmla="*/ 2231352 w 4937510"/>
                <a:gd name="connsiteY1908" fmla="*/ 235070 h 500761"/>
                <a:gd name="connsiteX1909" fmla="*/ 2237368 w 4937510"/>
                <a:gd name="connsiteY1909" fmla="*/ 233566 h 500761"/>
                <a:gd name="connsiteX1910" fmla="*/ 2253912 w 4937510"/>
                <a:gd name="connsiteY1910" fmla="*/ 227550 h 500761"/>
                <a:gd name="connsiteX1911" fmla="*/ 2258423 w 4937510"/>
                <a:gd name="connsiteY1911" fmla="*/ 226046 h 500761"/>
                <a:gd name="connsiteX1912" fmla="*/ 2259927 w 4937510"/>
                <a:gd name="connsiteY1912" fmla="*/ 223038 h 500761"/>
                <a:gd name="connsiteX1913" fmla="*/ 2261431 w 4937510"/>
                <a:gd name="connsiteY1913" fmla="*/ 212511 h 500761"/>
                <a:gd name="connsiteX1914" fmla="*/ 2262935 w 4937510"/>
                <a:gd name="connsiteY1914" fmla="*/ 203487 h 500761"/>
                <a:gd name="connsiteX1915" fmla="*/ 2262935 w 4937510"/>
                <a:gd name="connsiteY1915" fmla="*/ 195967 h 500761"/>
                <a:gd name="connsiteX1916" fmla="*/ 2262935 w 4937510"/>
                <a:gd name="connsiteY1916" fmla="*/ 185440 h 500761"/>
                <a:gd name="connsiteX1917" fmla="*/ 2264439 w 4937510"/>
                <a:gd name="connsiteY1917" fmla="*/ 162880 h 500761"/>
                <a:gd name="connsiteX1918" fmla="*/ 2264439 w 4937510"/>
                <a:gd name="connsiteY1918" fmla="*/ 153857 h 500761"/>
                <a:gd name="connsiteX1919" fmla="*/ 2265943 w 4937510"/>
                <a:gd name="connsiteY1919" fmla="*/ 144833 h 500761"/>
                <a:gd name="connsiteX1920" fmla="*/ 2267447 w 4937510"/>
                <a:gd name="connsiteY1920" fmla="*/ 123778 h 500761"/>
                <a:gd name="connsiteX1921" fmla="*/ 2267447 w 4937510"/>
                <a:gd name="connsiteY1921" fmla="*/ 119266 h 500761"/>
                <a:gd name="connsiteX1922" fmla="*/ 2268951 w 4937510"/>
                <a:gd name="connsiteY1922" fmla="*/ 114754 h 500761"/>
                <a:gd name="connsiteX1923" fmla="*/ 2271959 w 4937510"/>
                <a:gd name="connsiteY1923" fmla="*/ 104226 h 500761"/>
                <a:gd name="connsiteX1924" fmla="*/ 2271959 w 4937510"/>
                <a:gd name="connsiteY1924" fmla="*/ 101219 h 500761"/>
                <a:gd name="connsiteX1925" fmla="*/ 2271959 w 4937510"/>
                <a:gd name="connsiteY1925" fmla="*/ 98211 h 500761"/>
                <a:gd name="connsiteX1926" fmla="*/ 2273463 w 4937510"/>
                <a:gd name="connsiteY1926" fmla="*/ 95203 h 500761"/>
                <a:gd name="connsiteX1927" fmla="*/ 2273463 w 4937510"/>
                <a:gd name="connsiteY1927" fmla="*/ 92195 h 500761"/>
                <a:gd name="connsiteX1928" fmla="*/ 2274967 w 4937510"/>
                <a:gd name="connsiteY1928" fmla="*/ 89187 h 500761"/>
                <a:gd name="connsiteX1929" fmla="*/ 2276471 w 4937510"/>
                <a:gd name="connsiteY1929" fmla="*/ 83171 h 500761"/>
                <a:gd name="connsiteX1930" fmla="*/ 2277975 w 4937510"/>
                <a:gd name="connsiteY1930" fmla="*/ 78659 h 500761"/>
                <a:gd name="connsiteX1931" fmla="*/ 2279479 w 4937510"/>
                <a:gd name="connsiteY1931" fmla="*/ 74148 h 500761"/>
                <a:gd name="connsiteX1932" fmla="*/ 2283991 w 4937510"/>
                <a:gd name="connsiteY1932" fmla="*/ 68132 h 500761"/>
                <a:gd name="connsiteX1933" fmla="*/ 2290006 w 4937510"/>
                <a:gd name="connsiteY1933" fmla="*/ 65124 h 500761"/>
                <a:gd name="connsiteX1934" fmla="*/ 2291510 w 4937510"/>
                <a:gd name="connsiteY1934" fmla="*/ 62116 h 500761"/>
                <a:gd name="connsiteX1935" fmla="*/ 2293014 w 4937510"/>
                <a:gd name="connsiteY1935" fmla="*/ 59108 h 500761"/>
                <a:gd name="connsiteX1936" fmla="*/ 2297526 w 4937510"/>
                <a:gd name="connsiteY1936" fmla="*/ 59108 h 500761"/>
                <a:gd name="connsiteX1937" fmla="*/ 2303542 w 4937510"/>
                <a:gd name="connsiteY1937" fmla="*/ 57604 h 500761"/>
                <a:gd name="connsiteX1938" fmla="*/ 1734062 w 4937510"/>
                <a:gd name="connsiteY1938" fmla="*/ 52841 h 500761"/>
                <a:gd name="connsiteX1939" fmla="*/ 1741577 w 4937510"/>
                <a:gd name="connsiteY1939" fmla="*/ 54350 h 500761"/>
                <a:gd name="connsiteX1940" fmla="*/ 1744583 w 4937510"/>
                <a:gd name="connsiteY1940" fmla="*/ 55859 h 500761"/>
                <a:gd name="connsiteX1941" fmla="*/ 1749092 w 4937510"/>
                <a:gd name="connsiteY1941" fmla="*/ 60386 h 500761"/>
                <a:gd name="connsiteX1942" fmla="*/ 1750595 w 4937510"/>
                <a:gd name="connsiteY1942" fmla="*/ 64913 h 500761"/>
                <a:gd name="connsiteX1943" fmla="*/ 1752099 w 4937510"/>
                <a:gd name="connsiteY1943" fmla="*/ 69440 h 500761"/>
                <a:gd name="connsiteX1944" fmla="*/ 1756608 w 4937510"/>
                <a:gd name="connsiteY1944" fmla="*/ 76986 h 500761"/>
                <a:gd name="connsiteX1945" fmla="*/ 1758111 w 4937510"/>
                <a:gd name="connsiteY1945" fmla="*/ 89058 h 500761"/>
                <a:gd name="connsiteX1946" fmla="*/ 1758111 w 4937510"/>
                <a:gd name="connsiteY1946" fmla="*/ 95094 h 500761"/>
                <a:gd name="connsiteX1947" fmla="*/ 1756608 w 4937510"/>
                <a:gd name="connsiteY1947" fmla="*/ 99621 h 500761"/>
                <a:gd name="connsiteX1948" fmla="*/ 1747589 w 4937510"/>
                <a:gd name="connsiteY1948" fmla="*/ 105657 h 500761"/>
                <a:gd name="connsiteX1949" fmla="*/ 1743080 w 4937510"/>
                <a:gd name="connsiteY1949" fmla="*/ 108675 h 500761"/>
                <a:gd name="connsiteX1950" fmla="*/ 1738571 w 4937510"/>
                <a:gd name="connsiteY1950" fmla="*/ 111693 h 500761"/>
                <a:gd name="connsiteX1951" fmla="*/ 1735565 w 4937510"/>
                <a:gd name="connsiteY1951" fmla="*/ 114711 h 500761"/>
                <a:gd name="connsiteX1952" fmla="*/ 1732559 w 4937510"/>
                <a:gd name="connsiteY1952" fmla="*/ 119238 h 500761"/>
                <a:gd name="connsiteX1953" fmla="*/ 1729553 w 4937510"/>
                <a:gd name="connsiteY1953" fmla="*/ 120747 h 500761"/>
                <a:gd name="connsiteX1954" fmla="*/ 1728049 w 4937510"/>
                <a:gd name="connsiteY1954" fmla="*/ 123766 h 500761"/>
                <a:gd name="connsiteX1955" fmla="*/ 1725043 w 4937510"/>
                <a:gd name="connsiteY1955" fmla="*/ 134329 h 500761"/>
                <a:gd name="connsiteX1956" fmla="*/ 1722037 w 4937510"/>
                <a:gd name="connsiteY1956" fmla="*/ 138856 h 500761"/>
                <a:gd name="connsiteX1957" fmla="*/ 1720534 w 4937510"/>
                <a:gd name="connsiteY1957" fmla="*/ 143383 h 500761"/>
                <a:gd name="connsiteX1958" fmla="*/ 1720534 w 4937510"/>
                <a:gd name="connsiteY1958" fmla="*/ 147910 h 500761"/>
                <a:gd name="connsiteX1959" fmla="*/ 1722037 w 4937510"/>
                <a:gd name="connsiteY1959" fmla="*/ 152437 h 500761"/>
                <a:gd name="connsiteX1960" fmla="*/ 1728049 w 4937510"/>
                <a:gd name="connsiteY1960" fmla="*/ 153946 h 500761"/>
                <a:gd name="connsiteX1961" fmla="*/ 1738571 w 4937510"/>
                <a:gd name="connsiteY1961" fmla="*/ 153946 h 500761"/>
                <a:gd name="connsiteX1962" fmla="*/ 1746086 w 4937510"/>
                <a:gd name="connsiteY1962" fmla="*/ 156964 h 500761"/>
                <a:gd name="connsiteX1963" fmla="*/ 1753602 w 4937510"/>
                <a:gd name="connsiteY1963" fmla="*/ 169036 h 500761"/>
                <a:gd name="connsiteX1964" fmla="*/ 1753602 w 4937510"/>
                <a:gd name="connsiteY1964" fmla="*/ 175073 h 500761"/>
                <a:gd name="connsiteX1965" fmla="*/ 1749092 w 4937510"/>
                <a:gd name="connsiteY1965" fmla="*/ 185636 h 500761"/>
                <a:gd name="connsiteX1966" fmla="*/ 1744583 w 4937510"/>
                <a:gd name="connsiteY1966" fmla="*/ 190163 h 500761"/>
                <a:gd name="connsiteX1967" fmla="*/ 1738571 w 4937510"/>
                <a:gd name="connsiteY1967" fmla="*/ 202235 h 500761"/>
                <a:gd name="connsiteX1968" fmla="*/ 1734062 w 4937510"/>
                <a:gd name="connsiteY1968" fmla="*/ 208271 h 500761"/>
                <a:gd name="connsiteX1969" fmla="*/ 1729553 w 4937510"/>
                <a:gd name="connsiteY1969" fmla="*/ 215816 h 500761"/>
                <a:gd name="connsiteX1970" fmla="*/ 1725043 w 4937510"/>
                <a:gd name="connsiteY1970" fmla="*/ 223362 h 500761"/>
                <a:gd name="connsiteX1971" fmla="*/ 1719031 w 4937510"/>
                <a:gd name="connsiteY1971" fmla="*/ 230907 h 500761"/>
                <a:gd name="connsiteX1972" fmla="*/ 1713019 w 4937510"/>
                <a:gd name="connsiteY1972" fmla="*/ 236943 h 500761"/>
                <a:gd name="connsiteX1973" fmla="*/ 1708510 w 4937510"/>
                <a:gd name="connsiteY1973" fmla="*/ 241470 h 500761"/>
                <a:gd name="connsiteX1974" fmla="*/ 1705504 w 4937510"/>
                <a:gd name="connsiteY1974" fmla="*/ 247506 h 500761"/>
                <a:gd name="connsiteX1975" fmla="*/ 1702497 w 4937510"/>
                <a:gd name="connsiteY1975" fmla="*/ 250524 h 500761"/>
                <a:gd name="connsiteX1976" fmla="*/ 1702497 w 4937510"/>
                <a:gd name="connsiteY1976" fmla="*/ 253542 h 500761"/>
                <a:gd name="connsiteX1977" fmla="*/ 1705504 w 4937510"/>
                <a:gd name="connsiteY1977" fmla="*/ 258069 h 500761"/>
                <a:gd name="connsiteX1978" fmla="*/ 1705504 w 4937510"/>
                <a:gd name="connsiteY1978" fmla="*/ 262596 h 500761"/>
                <a:gd name="connsiteX1979" fmla="*/ 1710013 w 4937510"/>
                <a:gd name="connsiteY1979" fmla="*/ 264105 h 500761"/>
                <a:gd name="connsiteX1980" fmla="*/ 1714522 w 4937510"/>
                <a:gd name="connsiteY1980" fmla="*/ 261087 h 500761"/>
                <a:gd name="connsiteX1981" fmla="*/ 1719031 w 4937510"/>
                <a:gd name="connsiteY1981" fmla="*/ 259578 h 500761"/>
                <a:gd name="connsiteX1982" fmla="*/ 1726546 w 4937510"/>
                <a:gd name="connsiteY1982" fmla="*/ 255051 h 500761"/>
                <a:gd name="connsiteX1983" fmla="*/ 1729553 w 4937510"/>
                <a:gd name="connsiteY1983" fmla="*/ 250524 h 500761"/>
                <a:gd name="connsiteX1984" fmla="*/ 1734062 w 4937510"/>
                <a:gd name="connsiteY1984" fmla="*/ 247506 h 500761"/>
                <a:gd name="connsiteX1985" fmla="*/ 1737068 w 4937510"/>
                <a:gd name="connsiteY1985" fmla="*/ 244488 h 500761"/>
                <a:gd name="connsiteX1986" fmla="*/ 1741577 w 4937510"/>
                <a:gd name="connsiteY1986" fmla="*/ 241470 h 500761"/>
                <a:gd name="connsiteX1987" fmla="*/ 1744583 w 4937510"/>
                <a:gd name="connsiteY1987" fmla="*/ 239961 h 500761"/>
                <a:gd name="connsiteX1988" fmla="*/ 1747589 w 4937510"/>
                <a:gd name="connsiteY1988" fmla="*/ 241470 h 500761"/>
                <a:gd name="connsiteX1989" fmla="*/ 1749092 w 4937510"/>
                <a:gd name="connsiteY1989" fmla="*/ 245997 h 500761"/>
                <a:gd name="connsiteX1990" fmla="*/ 1749092 w 4937510"/>
                <a:gd name="connsiteY1990" fmla="*/ 253542 h 500761"/>
                <a:gd name="connsiteX1991" fmla="*/ 1747589 w 4937510"/>
                <a:gd name="connsiteY1991" fmla="*/ 261087 h 500761"/>
                <a:gd name="connsiteX1992" fmla="*/ 1747589 w 4937510"/>
                <a:gd name="connsiteY1992" fmla="*/ 265614 h 500761"/>
                <a:gd name="connsiteX1993" fmla="*/ 1744583 w 4937510"/>
                <a:gd name="connsiteY1993" fmla="*/ 271651 h 500761"/>
                <a:gd name="connsiteX1994" fmla="*/ 1741577 w 4937510"/>
                <a:gd name="connsiteY1994" fmla="*/ 274669 h 500761"/>
                <a:gd name="connsiteX1995" fmla="*/ 1738571 w 4937510"/>
                <a:gd name="connsiteY1995" fmla="*/ 276178 h 500761"/>
                <a:gd name="connsiteX1996" fmla="*/ 1735565 w 4937510"/>
                <a:gd name="connsiteY1996" fmla="*/ 279196 h 500761"/>
                <a:gd name="connsiteX1997" fmla="*/ 1729553 w 4937510"/>
                <a:gd name="connsiteY1997" fmla="*/ 282214 h 500761"/>
                <a:gd name="connsiteX1998" fmla="*/ 1723540 w 4937510"/>
                <a:gd name="connsiteY1998" fmla="*/ 289759 h 500761"/>
                <a:gd name="connsiteX1999" fmla="*/ 1716025 w 4937510"/>
                <a:gd name="connsiteY1999" fmla="*/ 295795 h 500761"/>
                <a:gd name="connsiteX2000" fmla="*/ 1710013 w 4937510"/>
                <a:gd name="connsiteY2000" fmla="*/ 300322 h 500761"/>
                <a:gd name="connsiteX2001" fmla="*/ 1705504 w 4937510"/>
                <a:gd name="connsiteY2001" fmla="*/ 300322 h 500761"/>
                <a:gd name="connsiteX2002" fmla="*/ 1704000 w 4937510"/>
                <a:gd name="connsiteY2002" fmla="*/ 303340 h 500761"/>
                <a:gd name="connsiteX2003" fmla="*/ 1704000 w 4937510"/>
                <a:gd name="connsiteY2003" fmla="*/ 307867 h 500761"/>
                <a:gd name="connsiteX2004" fmla="*/ 1708510 w 4937510"/>
                <a:gd name="connsiteY2004" fmla="*/ 309376 h 500761"/>
                <a:gd name="connsiteX2005" fmla="*/ 1713019 w 4937510"/>
                <a:gd name="connsiteY2005" fmla="*/ 312394 h 500761"/>
                <a:gd name="connsiteX2006" fmla="*/ 1717528 w 4937510"/>
                <a:gd name="connsiteY2006" fmla="*/ 318430 h 500761"/>
                <a:gd name="connsiteX2007" fmla="*/ 1720534 w 4937510"/>
                <a:gd name="connsiteY2007" fmla="*/ 327485 h 500761"/>
                <a:gd name="connsiteX2008" fmla="*/ 1720534 w 4937510"/>
                <a:gd name="connsiteY2008" fmla="*/ 330503 h 500761"/>
                <a:gd name="connsiteX2009" fmla="*/ 1722037 w 4937510"/>
                <a:gd name="connsiteY2009" fmla="*/ 335030 h 500761"/>
                <a:gd name="connsiteX2010" fmla="*/ 1720534 w 4937510"/>
                <a:gd name="connsiteY2010" fmla="*/ 342575 h 500761"/>
                <a:gd name="connsiteX2011" fmla="*/ 1719031 w 4937510"/>
                <a:gd name="connsiteY2011" fmla="*/ 354647 h 500761"/>
                <a:gd name="connsiteX2012" fmla="*/ 1720534 w 4937510"/>
                <a:gd name="connsiteY2012" fmla="*/ 362192 h 500761"/>
                <a:gd name="connsiteX2013" fmla="*/ 1720534 w 4937510"/>
                <a:gd name="connsiteY2013" fmla="*/ 369738 h 500761"/>
                <a:gd name="connsiteX2014" fmla="*/ 1720534 w 4937510"/>
                <a:gd name="connsiteY2014" fmla="*/ 374265 h 500761"/>
                <a:gd name="connsiteX2015" fmla="*/ 1717528 w 4937510"/>
                <a:gd name="connsiteY2015" fmla="*/ 380301 h 500761"/>
                <a:gd name="connsiteX2016" fmla="*/ 1719031 w 4937510"/>
                <a:gd name="connsiteY2016" fmla="*/ 386337 h 500761"/>
                <a:gd name="connsiteX2017" fmla="*/ 1720534 w 4937510"/>
                <a:gd name="connsiteY2017" fmla="*/ 390864 h 500761"/>
                <a:gd name="connsiteX2018" fmla="*/ 1719031 w 4937510"/>
                <a:gd name="connsiteY2018" fmla="*/ 398409 h 500761"/>
                <a:gd name="connsiteX2019" fmla="*/ 1719031 w 4937510"/>
                <a:gd name="connsiteY2019" fmla="*/ 405954 h 500761"/>
                <a:gd name="connsiteX2020" fmla="*/ 1716025 w 4937510"/>
                <a:gd name="connsiteY2020" fmla="*/ 416517 h 500761"/>
                <a:gd name="connsiteX2021" fmla="*/ 1713019 w 4937510"/>
                <a:gd name="connsiteY2021" fmla="*/ 422554 h 500761"/>
                <a:gd name="connsiteX2022" fmla="*/ 1711516 w 4937510"/>
                <a:gd name="connsiteY2022" fmla="*/ 428590 h 500761"/>
                <a:gd name="connsiteX2023" fmla="*/ 1710013 w 4937510"/>
                <a:gd name="connsiteY2023" fmla="*/ 434626 h 500761"/>
                <a:gd name="connsiteX2024" fmla="*/ 1705504 w 4937510"/>
                <a:gd name="connsiteY2024" fmla="*/ 440662 h 500761"/>
                <a:gd name="connsiteX2025" fmla="*/ 1697988 w 4937510"/>
                <a:gd name="connsiteY2025" fmla="*/ 446698 h 500761"/>
                <a:gd name="connsiteX2026" fmla="*/ 1691976 w 4937510"/>
                <a:gd name="connsiteY2026" fmla="*/ 448207 h 500761"/>
                <a:gd name="connsiteX2027" fmla="*/ 1682958 w 4937510"/>
                <a:gd name="connsiteY2027" fmla="*/ 449716 h 500761"/>
                <a:gd name="connsiteX2028" fmla="*/ 1678448 w 4937510"/>
                <a:gd name="connsiteY2028" fmla="*/ 448207 h 500761"/>
                <a:gd name="connsiteX2029" fmla="*/ 1672436 w 4937510"/>
                <a:gd name="connsiteY2029" fmla="*/ 443680 h 500761"/>
                <a:gd name="connsiteX2030" fmla="*/ 1669430 w 4937510"/>
                <a:gd name="connsiteY2030" fmla="*/ 440662 h 500761"/>
                <a:gd name="connsiteX2031" fmla="*/ 1669430 w 4937510"/>
                <a:gd name="connsiteY2031" fmla="*/ 434626 h 500761"/>
                <a:gd name="connsiteX2032" fmla="*/ 1667927 w 4937510"/>
                <a:gd name="connsiteY2032" fmla="*/ 430099 h 500761"/>
                <a:gd name="connsiteX2033" fmla="*/ 1664921 w 4937510"/>
                <a:gd name="connsiteY2033" fmla="*/ 422554 h 500761"/>
                <a:gd name="connsiteX2034" fmla="*/ 1661915 w 4937510"/>
                <a:gd name="connsiteY2034" fmla="*/ 419536 h 500761"/>
                <a:gd name="connsiteX2035" fmla="*/ 1657405 w 4937510"/>
                <a:gd name="connsiteY2035" fmla="*/ 416517 h 500761"/>
                <a:gd name="connsiteX2036" fmla="*/ 1652896 w 4937510"/>
                <a:gd name="connsiteY2036" fmla="*/ 413499 h 500761"/>
                <a:gd name="connsiteX2037" fmla="*/ 1652896 w 4937510"/>
                <a:gd name="connsiteY2037" fmla="*/ 408972 h 500761"/>
                <a:gd name="connsiteX2038" fmla="*/ 1654399 w 4937510"/>
                <a:gd name="connsiteY2038" fmla="*/ 404445 h 500761"/>
                <a:gd name="connsiteX2039" fmla="*/ 1654399 w 4937510"/>
                <a:gd name="connsiteY2039" fmla="*/ 398409 h 500761"/>
                <a:gd name="connsiteX2040" fmla="*/ 1654399 w 4937510"/>
                <a:gd name="connsiteY2040" fmla="*/ 395391 h 500761"/>
                <a:gd name="connsiteX2041" fmla="*/ 1654399 w 4937510"/>
                <a:gd name="connsiteY2041" fmla="*/ 392373 h 500761"/>
                <a:gd name="connsiteX2042" fmla="*/ 1657405 w 4937510"/>
                <a:gd name="connsiteY2042" fmla="*/ 390864 h 500761"/>
                <a:gd name="connsiteX2043" fmla="*/ 1658909 w 4937510"/>
                <a:gd name="connsiteY2043" fmla="*/ 387846 h 500761"/>
                <a:gd name="connsiteX2044" fmla="*/ 1661915 w 4937510"/>
                <a:gd name="connsiteY2044" fmla="*/ 381810 h 500761"/>
                <a:gd name="connsiteX2045" fmla="*/ 1661915 w 4937510"/>
                <a:gd name="connsiteY2045" fmla="*/ 372756 h 500761"/>
                <a:gd name="connsiteX2046" fmla="*/ 1661915 w 4937510"/>
                <a:gd name="connsiteY2046" fmla="*/ 365210 h 500761"/>
                <a:gd name="connsiteX2047" fmla="*/ 1661915 w 4937510"/>
                <a:gd name="connsiteY2047" fmla="*/ 357665 h 500761"/>
                <a:gd name="connsiteX2048" fmla="*/ 1660412 w 4937510"/>
                <a:gd name="connsiteY2048" fmla="*/ 351629 h 500761"/>
                <a:gd name="connsiteX2049" fmla="*/ 1655902 w 4937510"/>
                <a:gd name="connsiteY2049" fmla="*/ 350120 h 500761"/>
                <a:gd name="connsiteX2050" fmla="*/ 1651393 w 4937510"/>
                <a:gd name="connsiteY2050" fmla="*/ 354647 h 500761"/>
                <a:gd name="connsiteX2051" fmla="*/ 1642375 w 4937510"/>
                <a:gd name="connsiteY2051" fmla="*/ 354647 h 500761"/>
                <a:gd name="connsiteX2052" fmla="*/ 1636363 w 4937510"/>
                <a:gd name="connsiteY2052" fmla="*/ 353138 h 500761"/>
                <a:gd name="connsiteX2053" fmla="*/ 1633356 w 4937510"/>
                <a:gd name="connsiteY2053" fmla="*/ 347102 h 500761"/>
                <a:gd name="connsiteX2054" fmla="*/ 1630350 w 4937510"/>
                <a:gd name="connsiteY2054" fmla="*/ 339557 h 500761"/>
                <a:gd name="connsiteX2055" fmla="*/ 1625841 w 4937510"/>
                <a:gd name="connsiteY2055" fmla="*/ 333521 h 500761"/>
                <a:gd name="connsiteX2056" fmla="*/ 1624338 w 4937510"/>
                <a:gd name="connsiteY2056" fmla="*/ 324467 h 500761"/>
                <a:gd name="connsiteX2057" fmla="*/ 1622835 w 4937510"/>
                <a:gd name="connsiteY2057" fmla="*/ 310885 h 500761"/>
                <a:gd name="connsiteX2058" fmla="*/ 1624338 w 4937510"/>
                <a:gd name="connsiteY2058" fmla="*/ 301831 h 500761"/>
                <a:gd name="connsiteX2059" fmla="*/ 1627344 w 4937510"/>
                <a:gd name="connsiteY2059" fmla="*/ 295795 h 500761"/>
                <a:gd name="connsiteX2060" fmla="*/ 1630350 w 4937510"/>
                <a:gd name="connsiteY2060" fmla="*/ 291268 h 500761"/>
                <a:gd name="connsiteX2061" fmla="*/ 1637866 w 4937510"/>
                <a:gd name="connsiteY2061" fmla="*/ 283723 h 500761"/>
                <a:gd name="connsiteX2062" fmla="*/ 1637866 w 4937510"/>
                <a:gd name="connsiteY2062" fmla="*/ 279196 h 500761"/>
                <a:gd name="connsiteX2063" fmla="*/ 1636363 w 4937510"/>
                <a:gd name="connsiteY2063" fmla="*/ 274669 h 500761"/>
                <a:gd name="connsiteX2064" fmla="*/ 1633356 w 4937510"/>
                <a:gd name="connsiteY2064" fmla="*/ 270142 h 500761"/>
                <a:gd name="connsiteX2065" fmla="*/ 1628847 w 4937510"/>
                <a:gd name="connsiteY2065" fmla="*/ 261087 h 500761"/>
                <a:gd name="connsiteX2066" fmla="*/ 1624338 w 4937510"/>
                <a:gd name="connsiteY2066" fmla="*/ 255051 h 500761"/>
                <a:gd name="connsiteX2067" fmla="*/ 1619829 w 4937510"/>
                <a:gd name="connsiteY2067" fmla="*/ 249015 h 500761"/>
                <a:gd name="connsiteX2068" fmla="*/ 1616823 w 4937510"/>
                <a:gd name="connsiteY2068" fmla="*/ 239961 h 500761"/>
                <a:gd name="connsiteX2069" fmla="*/ 1618326 w 4937510"/>
                <a:gd name="connsiteY2069" fmla="*/ 230907 h 500761"/>
                <a:gd name="connsiteX2070" fmla="*/ 1621332 w 4937510"/>
                <a:gd name="connsiteY2070" fmla="*/ 226380 h 500761"/>
                <a:gd name="connsiteX2071" fmla="*/ 1622835 w 4937510"/>
                <a:gd name="connsiteY2071" fmla="*/ 218834 h 500761"/>
                <a:gd name="connsiteX2072" fmla="*/ 1625841 w 4937510"/>
                <a:gd name="connsiteY2072" fmla="*/ 212798 h 500761"/>
                <a:gd name="connsiteX2073" fmla="*/ 1628847 w 4937510"/>
                <a:gd name="connsiteY2073" fmla="*/ 209780 h 500761"/>
                <a:gd name="connsiteX2074" fmla="*/ 1631853 w 4937510"/>
                <a:gd name="connsiteY2074" fmla="*/ 202235 h 500761"/>
                <a:gd name="connsiteX2075" fmla="*/ 1636363 w 4937510"/>
                <a:gd name="connsiteY2075" fmla="*/ 199217 h 500761"/>
                <a:gd name="connsiteX2076" fmla="*/ 1639369 w 4937510"/>
                <a:gd name="connsiteY2076" fmla="*/ 196199 h 500761"/>
                <a:gd name="connsiteX2077" fmla="*/ 1643878 w 4937510"/>
                <a:gd name="connsiteY2077" fmla="*/ 191672 h 500761"/>
                <a:gd name="connsiteX2078" fmla="*/ 1648387 w 4937510"/>
                <a:gd name="connsiteY2078" fmla="*/ 188654 h 500761"/>
                <a:gd name="connsiteX2079" fmla="*/ 1651393 w 4937510"/>
                <a:gd name="connsiteY2079" fmla="*/ 184127 h 500761"/>
                <a:gd name="connsiteX2080" fmla="*/ 1652896 w 4937510"/>
                <a:gd name="connsiteY2080" fmla="*/ 178091 h 500761"/>
                <a:gd name="connsiteX2081" fmla="*/ 1655902 w 4937510"/>
                <a:gd name="connsiteY2081" fmla="*/ 173564 h 500761"/>
                <a:gd name="connsiteX2082" fmla="*/ 1661915 w 4937510"/>
                <a:gd name="connsiteY2082" fmla="*/ 166018 h 500761"/>
                <a:gd name="connsiteX2083" fmla="*/ 1667927 w 4937510"/>
                <a:gd name="connsiteY2083" fmla="*/ 161491 h 500761"/>
                <a:gd name="connsiteX2084" fmla="*/ 1672436 w 4937510"/>
                <a:gd name="connsiteY2084" fmla="*/ 155455 h 500761"/>
                <a:gd name="connsiteX2085" fmla="*/ 1675442 w 4937510"/>
                <a:gd name="connsiteY2085" fmla="*/ 150928 h 500761"/>
                <a:gd name="connsiteX2086" fmla="*/ 1681454 w 4937510"/>
                <a:gd name="connsiteY2086" fmla="*/ 143383 h 500761"/>
                <a:gd name="connsiteX2087" fmla="*/ 1685964 w 4937510"/>
                <a:gd name="connsiteY2087" fmla="*/ 137347 h 500761"/>
                <a:gd name="connsiteX2088" fmla="*/ 1691976 w 4937510"/>
                <a:gd name="connsiteY2088" fmla="*/ 129802 h 500761"/>
                <a:gd name="connsiteX2089" fmla="*/ 1697988 w 4937510"/>
                <a:gd name="connsiteY2089" fmla="*/ 120747 h 500761"/>
                <a:gd name="connsiteX2090" fmla="*/ 1702497 w 4937510"/>
                <a:gd name="connsiteY2090" fmla="*/ 114711 h 500761"/>
                <a:gd name="connsiteX2091" fmla="*/ 1707007 w 4937510"/>
                <a:gd name="connsiteY2091" fmla="*/ 107166 h 500761"/>
                <a:gd name="connsiteX2092" fmla="*/ 1717528 w 4937510"/>
                <a:gd name="connsiteY2092" fmla="*/ 92076 h 500761"/>
                <a:gd name="connsiteX2093" fmla="*/ 1723540 w 4937510"/>
                <a:gd name="connsiteY2093" fmla="*/ 78495 h 500761"/>
                <a:gd name="connsiteX2094" fmla="*/ 1728049 w 4937510"/>
                <a:gd name="connsiteY2094" fmla="*/ 66422 h 500761"/>
                <a:gd name="connsiteX2095" fmla="*/ 1734062 w 4937510"/>
                <a:gd name="connsiteY2095" fmla="*/ 52841 h 500761"/>
                <a:gd name="connsiteX2096" fmla="*/ 3321592 w 4937510"/>
                <a:gd name="connsiteY2096" fmla="*/ 46491 h 500761"/>
                <a:gd name="connsiteX2097" fmla="*/ 3332117 w 4937510"/>
                <a:gd name="connsiteY2097" fmla="*/ 51006 h 500761"/>
                <a:gd name="connsiteX2098" fmla="*/ 3342642 w 4937510"/>
                <a:gd name="connsiteY2098" fmla="*/ 58530 h 500761"/>
                <a:gd name="connsiteX2099" fmla="*/ 3351663 w 4937510"/>
                <a:gd name="connsiteY2099" fmla="*/ 67559 h 500761"/>
                <a:gd name="connsiteX2100" fmla="*/ 3362188 w 4937510"/>
                <a:gd name="connsiteY2100" fmla="*/ 70569 h 500761"/>
                <a:gd name="connsiteX2101" fmla="*/ 3371209 w 4937510"/>
                <a:gd name="connsiteY2101" fmla="*/ 69064 h 500761"/>
                <a:gd name="connsiteX2102" fmla="*/ 3381734 w 4937510"/>
                <a:gd name="connsiteY2102" fmla="*/ 67559 h 500761"/>
                <a:gd name="connsiteX2103" fmla="*/ 3390756 w 4937510"/>
                <a:gd name="connsiteY2103" fmla="*/ 67559 h 500761"/>
                <a:gd name="connsiteX2104" fmla="*/ 3389252 w 4937510"/>
                <a:gd name="connsiteY2104" fmla="*/ 70569 h 500761"/>
                <a:gd name="connsiteX2105" fmla="*/ 3384741 w 4937510"/>
                <a:gd name="connsiteY2105" fmla="*/ 79599 h 500761"/>
                <a:gd name="connsiteX2106" fmla="*/ 3368202 w 4937510"/>
                <a:gd name="connsiteY2106" fmla="*/ 91638 h 500761"/>
                <a:gd name="connsiteX2107" fmla="*/ 3357678 w 4937510"/>
                <a:gd name="connsiteY2107" fmla="*/ 97657 h 500761"/>
                <a:gd name="connsiteX2108" fmla="*/ 3353167 w 4937510"/>
                <a:gd name="connsiteY2108" fmla="*/ 102172 h 500761"/>
                <a:gd name="connsiteX2109" fmla="*/ 3350160 w 4937510"/>
                <a:gd name="connsiteY2109" fmla="*/ 111201 h 500761"/>
                <a:gd name="connsiteX2110" fmla="*/ 3350160 w 4937510"/>
                <a:gd name="connsiteY2110" fmla="*/ 124745 h 500761"/>
                <a:gd name="connsiteX2111" fmla="*/ 3356174 w 4937510"/>
                <a:gd name="connsiteY2111" fmla="*/ 135279 h 500761"/>
                <a:gd name="connsiteX2112" fmla="*/ 3360685 w 4937510"/>
                <a:gd name="connsiteY2112" fmla="*/ 142804 h 500761"/>
                <a:gd name="connsiteX2113" fmla="*/ 3372713 w 4937510"/>
                <a:gd name="connsiteY2113" fmla="*/ 139794 h 500761"/>
                <a:gd name="connsiteX2114" fmla="*/ 3383238 w 4937510"/>
                <a:gd name="connsiteY2114" fmla="*/ 136784 h 500761"/>
                <a:gd name="connsiteX2115" fmla="*/ 3395266 w 4937510"/>
                <a:gd name="connsiteY2115" fmla="*/ 136784 h 500761"/>
                <a:gd name="connsiteX2116" fmla="*/ 3408798 w 4937510"/>
                <a:gd name="connsiteY2116" fmla="*/ 142804 h 500761"/>
                <a:gd name="connsiteX2117" fmla="*/ 3417819 w 4937510"/>
                <a:gd name="connsiteY2117" fmla="*/ 145813 h 500761"/>
                <a:gd name="connsiteX2118" fmla="*/ 3417819 w 4937510"/>
                <a:gd name="connsiteY2118" fmla="*/ 156347 h 500761"/>
                <a:gd name="connsiteX2119" fmla="*/ 3417819 w 4937510"/>
                <a:gd name="connsiteY2119" fmla="*/ 168386 h 500761"/>
                <a:gd name="connsiteX2120" fmla="*/ 3407295 w 4937510"/>
                <a:gd name="connsiteY2120" fmla="*/ 206009 h 500761"/>
                <a:gd name="connsiteX2121" fmla="*/ 3396770 w 4937510"/>
                <a:gd name="connsiteY2121" fmla="*/ 227077 h 500761"/>
                <a:gd name="connsiteX2122" fmla="*/ 3390756 w 4937510"/>
                <a:gd name="connsiteY2122" fmla="*/ 233096 h 500761"/>
                <a:gd name="connsiteX2123" fmla="*/ 3386245 w 4937510"/>
                <a:gd name="connsiteY2123" fmla="*/ 243631 h 500761"/>
                <a:gd name="connsiteX2124" fmla="*/ 3383238 w 4937510"/>
                <a:gd name="connsiteY2124" fmla="*/ 254165 h 500761"/>
                <a:gd name="connsiteX2125" fmla="*/ 3359181 w 4937510"/>
                <a:gd name="connsiteY2125" fmla="*/ 261689 h 500761"/>
                <a:gd name="connsiteX2126" fmla="*/ 3348656 w 4937510"/>
                <a:gd name="connsiteY2126" fmla="*/ 267709 h 500761"/>
                <a:gd name="connsiteX2127" fmla="*/ 3339635 w 4937510"/>
                <a:gd name="connsiteY2127" fmla="*/ 281253 h 500761"/>
                <a:gd name="connsiteX2128" fmla="*/ 3341139 w 4937510"/>
                <a:gd name="connsiteY2128" fmla="*/ 299311 h 500761"/>
                <a:gd name="connsiteX2129" fmla="*/ 3353167 w 4937510"/>
                <a:gd name="connsiteY2129" fmla="*/ 311350 h 500761"/>
                <a:gd name="connsiteX2130" fmla="*/ 3390756 w 4937510"/>
                <a:gd name="connsiteY2130" fmla="*/ 309845 h 500761"/>
                <a:gd name="connsiteX2131" fmla="*/ 3411805 w 4937510"/>
                <a:gd name="connsiteY2131" fmla="*/ 318875 h 500761"/>
                <a:gd name="connsiteX2132" fmla="*/ 3432855 w 4937510"/>
                <a:gd name="connsiteY2132" fmla="*/ 330914 h 500761"/>
                <a:gd name="connsiteX2133" fmla="*/ 3458415 w 4937510"/>
                <a:gd name="connsiteY2133" fmla="*/ 345962 h 500761"/>
                <a:gd name="connsiteX2134" fmla="*/ 3470444 w 4937510"/>
                <a:gd name="connsiteY2134" fmla="*/ 354992 h 500761"/>
                <a:gd name="connsiteX2135" fmla="*/ 3477961 w 4937510"/>
                <a:gd name="connsiteY2135" fmla="*/ 362516 h 500761"/>
                <a:gd name="connsiteX2136" fmla="*/ 3488486 w 4937510"/>
                <a:gd name="connsiteY2136" fmla="*/ 382080 h 500761"/>
                <a:gd name="connsiteX2137" fmla="*/ 3480968 w 4937510"/>
                <a:gd name="connsiteY2137" fmla="*/ 401643 h 500761"/>
                <a:gd name="connsiteX2138" fmla="*/ 3465933 w 4937510"/>
                <a:gd name="connsiteY2138" fmla="*/ 404653 h 500761"/>
                <a:gd name="connsiteX2139" fmla="*/ 3422330 w 4937510"/>
                <a:gd name="connsiteY2139" fmla="*/ 373050 h 500761"/>
                <a:gd name="connsiteX2140" fmla="*/ 3405791 w 4937510"/>
                <a:gd name="connsiteY2140" fmla="*/ 361011 h 500761"/>
                <a:gd name="connsiteX2141" fmla="*/ 3387749 w 4937510"/>
                <a:gd name="connsiteY2141" fmla="*/ 345962 h 500761"/>
                <a:gd name="connsiteX2142" fmla="*/ 3380231 w 4937510"/>
                <a:gd name="connsiteY2142" fmla="*/ 341448 h 500761"/>
                <a:gd name="connsiteX2143" fmla="*/ 3365195 w 4937510"/>
                <a:gd name="connsiteY2143" fmla="*/ 341448 h 500761"/>
                <a:gd name="connsiteX2144" fmla="*/ 3353167 w 4937510"/>
                <a:gd name="connsiteY2144" fmla="*/ 336933 h 500761"/>
                <a:gd name="connsiteX2145" fmla="*/ 3338131 w 4937510"/>
                <a:gd name="connsiteY2145" fmla="*/ 336933 h 500761"/>
                <a:gd name="connsiteX2146" fmla="*/ 3335124 w 4937510"/>
                <a:gd name="connsiteY2146" fmla="*/ 341448 h 500761"/>
                <a:gd name="connsiteX2147" fmla="*/ 3335124 w 4937510"/>
                <a:gd name="connsiteY2147" fmla="*/ 348972 h 500761"/>
                <a:gd name="connsiteX2148" fmla="*/ 3336628 w 4937510"/>
                <a:gd name="connsiteY2148" fmla="*/ 356497 h 500761"/>
                <a:gd name="connsiteX2149" fmla="*/ 3338131 w 4937510"/>
                <a:gd name="connsiteY2149" fmla="*/ 370041 h 500761"/>
                <a:gd name="connsiteX2150" fmla="*/ 3339635 w 4937510"/>
                <a:gd name="connsiteY2150" fmla="*/ 391109 h 500761"/>
                <a:gd name="connsiteX2151" fmla="*/ 3339635 w 4937510"/>
                <a:gd name="connsiteY2151" fmla="*/ 419702 h 500761"/>
                <a:gd name="connsiteX2152" fmla="*/ 3329110 w 4937510"/>
                <a:gd name="connsiteY2152" fmla="*/ 440770 h 500761"/>
                <a:gd name="connsiteX2153" fmla="*/ 3308060 w 4937510"/>
                <a:gd name="connsiteY2153" fmla="*/ 449799 h 500761"/>
                <a:gd name="connsiteX2154" fmla="*/ 3293025 w 4937510"/>
                <a:gd name="connsiteY2154" fmla="*/ 448294 h 500761"/>
                <a:gd name="connsiteX2155" fmla="*/ 3287011 w 4937510"/>
                <a:gd name="connsiteY2155" fmla="*/ 445285 h 500761"/>
                <a:gd name="connsiteX2156" fmla="*/ 3282500 w 4937510"/>
                <a:gd name="connsiteY2156" fmla="*/ 436255 h 500761"/>
                <a:gd name="connsiteX2157" fmla="*/ 3279493 w 4937510"/>
                <a:gd name="connsiteY2157" fmla="*/ 428731 h 500761"/>
                <a:gd name="connsiteX2158" fmla="*/ 3276486 w 4937510"/>
                <a:gd name="connsiteY2158" fmla="*/ 425721 h 500761"/>
                <a:gd name="connsiteX2159" fmla="*/ 3273479 w 4937510"/>
                <a:gd name="connsiteY2159" fmla="*/ 419702 h 500761"/>
                <a:gd name="connsiteX2160" fmla="*/ 3274982 w 4937510"/>
                <a:gd name="connsiteY2160" fmla="*/ 409167 h 500761"/>
                <a:gd name="connsiteX2161" fmla="*/ 3274982 w 4937510"/>
                <a:gd name="connsiteY2161" fmla="*/ 394119 h 500761"/>
                <a:gd name="connsiteX2162" fmla="*/ 3279493 w 4937510"/>
                <a:gd name="connsiteY2162" fmla="*/ 380575 h 500761"/>
                <a:gd name="connsiteX2163" fmla="*/ 3280997 w 4937510"/>
                <a:gd name="connsiteY2163" fmla="*/ 368536 h 500761"/>
                <a:gd name="connsiteX2164" fmla="*/ 3280997 w 4937510"/>
                <a:gd name="connsiteY2164" fmla="*/ 348972 h 500761"/>
                <a:gd name="connsiteX2165" fmla="*/ 3279493 w 4937510"/>
                <a:gd name="connsiteY2165" fmla="*/ 341448 h 500761"/>
                <a:gd name="connsiteX2166" fmla="*/ 3273479 w 4937510"/>
                <a:gd name="connsiteY2166" fmla="*/ 338438 h 500761"/>
                <a:gd name="connsiteX2167" fmla="*/ 3265961 w 4937510"/>
                <a:gd name="connsiteY2167" fmla="*/ 342953 h 500761"/>
                <a:gd name="connsiteX2168" fmla="*/ 3258443 w 4937510"/>
                <a:gd name="connsiteY2168" fmla="*/ 351982 h 500761"/>
                <a:gd name="connsiteX2169" fmla="*/ 3250926 w 4937510"/>
                <a:gd name="connsiteY2169" fmla="*/ 361011 h 500761"/>
                <a:gd name="connsiteX2170" fmla="*/ 3240401 w 4937510"/>
                <a:gd name="connsiteY2170" fmla="*/ 373050 h 500761"/>
                <a:gd name="connsiteX2171" fmla="*/ 3229876 w 4937510"/>
                <a:gd name="connsiteY2171" fmla="*/ 382080 h 500761"/>
                <a:gd name="connsiteX2172" fmla="*/ 3225365 w 4937510"/>
                <a:gd name="connsiteY2172" fmla="*/ 388099 h 500761"/>
                <a:gd name="connsiteX2173" fmla="*/ 3220855 w 4937510"/>
                <a:gd name="connsiteY2173" fmla="*/ 394119 h 500761"/>
                <a:gd name="connsiteX2174" fmla="*/ 3216344 w 4937510"/>
                <a:gd name="connsiteY2174" fmla="*/ 401643 h 500761"/>
                <a:gd name="connsiteX2175" fmla="*/ 3207323 w 4937510"/>
                <a:gd name="connsiteY2175" fmla="*/ 406158 h 500761"/>
                <a:gd name="connsiteX2176" fmla="*/ 3198301 w 4937510"/>
                <a:gd name="connsiteY2176" fmla="*/ 412177 h 500761"/>
                <a:gd name="connsiteX2177" fmla="*/ 3186273 w 4937510"/>
                <a:gd name="connsiteY2177" fmla="*/ 421207 h 500761"/>
                <a:gd name="connsiteX2178" fmla="*/ 3177252 w 4937510"/>
                <a:gd name="connsiteY2178" fmla="*/ 413682 h 500761"/>
                <a:gd name="connsiteX2179" fmla="*/ 3177252 w 4937510"/>
                <a:gd name="connsiteY2179" fmla="*/ 400138 h 500761"/>
                <a:gd name="connsiteX2180" fmla="*/ 3180259 w 4937510"/>
                <a:gd name="connsiteY2180" fmla="*/ 392614 h 500761"/>
                <a:gd name="connsiteX2181" fmla="*/ 3187777 w 4937510"/>
                <a:gd name="connsiteY2181" fmla="*/ 389604 h 500761"/>
                <a:gd name="connsiteX2182" fmla="*/ 3196798 w 4937510"/>
                <a:gd name="connsiteY2182" fmla="*/ 386594 h 500761"/>
                <a:gd name="connsiteX2183" fmla="*/ 3202812 w 4937510"/>
                <a:gd name="connsiteY2183" fmla="*/ 385089 h 500761"/>
                <a:gd name="connsiteX2184" fmla="*/ 3208826 w 4937510"/>
                <a:gd name="connsiteY2184" fmla="*/ 382080 h 500761"/>
                <a:gd name="connsiteX2185" fmla="*/ 3222358 w 4937510"/>
                <a:gd name="connsiteY2185" fmla="*/ 365526 h 500761"/>
                <a:gd name="connsiteX2186" fmla="*/ 3231380 w 4937510"/>
                <a:gd name="connsiteY2186" fmla="*/ 356497 h 500761"/>
                <a:gd name="connsiteX2187" fmla="*/ 3235890 w 4937510"/>
                <a:gd name="connsiteY2187" fmla="*/ 351982 h 500761"/>
                <a:gd name="connsiteX2188" fmla="*/ 3238897 w 4937510"/>
                <a:gd name="connsiteY2188" fmla="*/ 345962 h 500761"/>
                <a:gd name="connsiteX2189" fmla="*/ 3246415 w 4937510"/>
                <a:gd name="connsiteY2189" fmla="*/ 336933 h 500761"/>
                <a:gd name="connsiteX2190" fmla="*/ 3255436 w 4937510"/>
                <a:gd name="connsiteY2190" fmla="*/ 330914 h 500761"/>
                <a:gd name="connsiteX2191" fmla="*/ 3262954 w 4937510"/>
                <a:gd name="connsiteY2191" fmla="*/ 324894 h 500761"/>
                <a:gd name="connsiteX2192" fmla="*/ 3267465 w 4937510"/>
                <a:gd name="connsiteY2192" fmla="*/ 318875 h 500761"/>
                <a:gd name="connsiteX2193" fmla="*/ 3267465 w 4937510"/>
                <a:gd name="connsiteY2193" fmla="*/ 314360 h 500761"/>
                <a:gd name="connsiteX2194" fmla="*/ 3264458 w 4937510"/>
                <a:gd name="connsiteY2194" fmla="*/ 308340 h 500761"/>
                <a:gd name="connsiteX2195" fmla="*/ 3253933 w 4937510"/>
                <a:gd name="connsiteY2195" fmla="*/ 308340 h 500761"/>
                <a:gd name="connsiteX2196" fmla="*/ 3247919 w 4937510"/>
                <a:gd name="connsiteY2196" fmla="*/ 306836 h 500761"/>
                <a:gd name="connsiteX2197" fmla="*/ 3241904 w 4937510"/>
                <a:gd name="connsiteY2197" fmla="*/ 297806 h 500761"/>
                <a:gd name="connsiteX2198" fmla="*/ 3232883 w 4937510"/>
                <a:gd name="connsiteY2198" fmla="*/ 300816 h 500761"/>
                <a:gd name="connsiteX2199" fmla="*/ 3223862 w 4937510"/>
                <a:gd name="connsiteY2199" fmla="*/ 305331 h 500761"/>
                <a:gd name="connsiteX2200" fmla="*/ 3214840 w 4937510"/>
                <a:gd name="connsiteY2200" fmla="*/ 305331 h 500761"/>
                <a:gd name="connsiteX2201" fmla="*/ 3207323 w 4937510"/>
                <a:gd name="connsiteY2201" fmla="*/ 302321 h 500761"/>
                <a:gd name="connsiteX2202" fmla="*/ 3201309 w 4937510"/>
                <a:gd name="connsiteY2202" fmla="*/ 296301 h 500761"/>
                <a:gd name="connsiteX2203" fmla="*/ 3199805 w 4937510"/>
                <a:gd name="connsiteY2203" fmla="*/ 290282 h 500761"/>
                <a:gd name="connsiteX2204" fmla="*/ 3199805 w 4937510"/>
                <a:gd name="connsiteY2204" fmla="*/ 281253 h 500761"/>
                <a:gd name="connsiteX2205" fmla="*/ 3201309 w 4937510"/>
                <a:gd name="connsiteY2205" fmla="*/ 266204 h 500761"/>
                <a:gd name="connsiteX2206" fmla="*/ 3198301 w 4937510"/>
                <a:gd name="connsiteY2206" fmla="*/ 246640 h 500761"/>
                <a:gd name="connsiteX2207" fmla="*/ 3198301 w 4937510"/>
                <a:gd name="connsiteY2207" fmla="*/ 233096 h 500761"/>
                <a:gd name="connsiteX2208" fmla="*/ 3201309 w 4937510"/>
                <a:gd name="connsiteY2208" fmla="*/ 221057 h 500761"/>
                <a:gd name="connsiteX2209" fmla="*/ 3201309 w 4937510"/>
                <a:gd name="connsiteY2209" fmla="*/ 212028 h 500761"/>
                <a:gd name="connsiteX2210" fmla="*/ 3196798 w 4937510"/>
                <a:gd name="connsiteY2210" fmla="*/ 201494 h 500761"/>
                <a:gd name="connsiteX2211" fmla="*/ 3193791 w 4937510"/>
                <a:gd name="connsiteY2211" fmla="*/ 190960 h 500761"/>
                <a:gd name="connsiteX2212" fmla="*/ 3196798 w 4937510"/>
                <a:gd name="connsiteY2212" fmla="*/ 186445 h 500761"/>
                <a:gd name="connsiteX2213" fmla="*/ 3202812 w 4937510"/>
                <a:gd name="connsiteY2213" fmla="*/ 181930 h 500761"/>
                <a:gd name="connsiteX2214" fmla="*/ 3213337 w 4937510"/>
                <a:gd name="connsiteY2214" fmla="*/ 181930 h 500761"/>
                <a:gd name="connsiteX2215" fmla="*/ 3226869 w 4937510"/>
                <a:gd name="connsiteY2215" fmla="*/ 181930 h 500761"/>
                <a:gd name="connsiteX2216" fmla="*/ 3232883 w 4937510"/>
                <a:gd name="connsiteY2216" fmla="*/ 181930 h 500761"/>
                <a:gd name="connsiteX2217" fmla="*/ 3241904 w 4937510"/>
                <a:gd name="connsiteY2217" fmla="*/ 181930 h 500761"/>
                <a:gd name="connsiteX2218" fmla="*/ 3246415 w 4937510"/>
                <a:gd name="connsiteY2218" fmla="*/ 184940 h 500761"/>
                <a:gd name="connsiteX2219" fmla="*/ 3253933 w 4937510"/>
                <a:gd name="connsiteY2219" fmla="*/ 187950 h 500761"/>
                <a:gd name="connsiteX2220" fmla="*/ 3270472 w 4937510"/>
                <a:gd name="connsiteY2220" fmla="*/ 178921 h 500761"/>
                <a:gd name="connsiteX2221" fmla="*/ 3291521 w 4937510"/>
                <a:gd name="connsiteY2221" fmla="*/ 165377 h 500761"/>
                <a:gd name="connsiteX2222" fmla="*/ 3294529 w 4937510"/>
                <a:gd name="connsiteY2222" fmla="*/ 147318 h 500761"/>
                <a:gd name="connsiteX2223" fmla="*/ 3297536 w 4937510"/>
                <a:gd name="connsiteY2223" fmla="*/ 127755 h 500761"/>
                <a:gd name="connsiteX2224" fmla="*/ 3294529 w 4937510"/>
                <a:gd name="connsiteY2224" fmla="*/ 111201 h 500761"/>
                <a:gd name="connsiteX2225" fmla="*/ 3279493 w 4937510"/>
                <a:gd name="connsiteY2225" fmla="*/ 102172 h 500761"/>
                <a:gd name="connsiteX2226" fmla="*/ 3270472 w 4937510"/>
                <a:gd name="connsiteY2226" fmla="*/ 96152 h 500761"/>
                <a:gd name="connsiteX2227" fmla="*/ 3277990 w 4937510"/>
                <a:gd name="connsiteY2227" fmla="*/ 91638 h 500761"/>
                <a:gd name="connsiteX2228" fmla="*/ 3287011 w 4937510"/>
                <a:gd name="connsiteY2228" fmla="*/ 88628 h 500761"/>
                <a:gd name="connsiteX2229" fmla="*/ 3294529 w 4937510"/>
                <a:gd name="connsiteY2229" fmla="*/ 85618 h 500761"/>
                <a:gd name="connsiteX2230" fmla="*/ 3297536 w 4937510"/>
                <a:gd name="connsiteY2230" fmla="*/ 73579 h 500761"/>
                <a:gd name="connsiteX2231" fmla="*/ 3296032 w 4937510"/>
                <a:gd name="connsiteY2231" fmla="*/ 60035 h 500761"/>
                <a:gd name="connsiteX2232" fmla="*/ 3296032 w 4937510"/>
                <a:gd name="connsiteY2232" fmla="*/ 54015 h 500761"/>
                <a:gd name="connsiteX2233" fmla="*/ 3300543 w 4937510"/>
                <a:gd name="connsiteY2233" fmla="*/ 49501 h 500761"/>
                <a:gd name="connsiteX2234" fmla="*/ 3311068 w 4937510"/>
                <a:gd name="connsiteY2234" fmla="*/ 47996 h 500761"/>
                <a:gd name="connsiteX2235" fmla="*/ 3321592 w 4937510"/>
                <a:gd name="connsiteY2235" fmla="*/ 46491 h 500761"/>
                <a:gd name="connsiteX2236" fmla="*/ 1375688 w 4937510"/>
                <a:gd name="connsiteY2236" fmla="*/ 46414 h 500761"/>
                <a:gd name="connsiteX2237" fmla="*/ 1381754 w 4937510"/>
                <a:gd name="connsiteY2237" fmla="*/ 47924 h 500761"/>
                <a:gd name="connsiteX2238" fmla="*/ 1386303 w 4937510"/>
                <a:gd name="connsiteY2238" fmla="*/ 52453 h 500761"/>
                <a:gd name="connsiteX2239" fmla="*/ 1389336 w 4937510"/>
                <a:gd name="connsiteY2239" fmla="*/ 58493 h 500761"/>
                <a:gd name="connsiteX2240" fmla="*/ 1393885 w 4937510"/>
                <a:gd name="connsiteY2240" fmla="*/ 64533 h 500761"/>
                <a:gd name="connsiteX2241" fmla="*/ 1396918 w 4937510"/>
                <a:gd name="connsiteY2241" fmla="*/ 73593 h 500761"/>
                <a:gd name="connsiteX2242" fmla="*/ 1399951 w 4937510"/>
                <a:gd name="connsiteY2242" fmla="*/ 81142 h 500761"/>
                <a:gd name="connsiteX2243" fmla="*/ 1401467 w 4937510"/>
                <a:gd name="connsiteY2243" fmla="*/ 87182 h 500761"/>
                <a:gd name="connsiteX2244" fmla="*/ 1399951 w 4937510"/>
                <a:gd name="connsiteY2244" fmla="*/ 91712 h 500761"/>
                <a:gd name="connsiteX2245" fmla="*/ 1398434 w 4937510"/>
                <a:gd name="connsiteY2245" fmla="*/ 97751 h 500761"/>
                <a:gd name="connsiteX2246" fmla="*/ 1396918 w 4937510"/>
                <a:gd name="connsiteY2246" fmla="*/ 111340 h 500761"/>
                <a:gd name="connsiteX2247" fmla="*/ 1393885 w 4937510"/>
                <a:gd name="connsiteY2247" fmla="*/ 129459 h 500761"/>
                <a:gd name="connsiteX2248" fmla="*/ 1393885 w 4937510"/>
                <a:gd name="connsiteY2248" fmla="*/ 137009 h 500761"/>
                <a:gd name="connsiteX2249" fmla="*/ 1393885 w 4937510"/>
                <a:gd name="connsiteY2249" fmla="*/ 150598 h 500761"/>
                <a:gd name="connsiteX2250" fmla="*/ 1393885 w 4937510"/>
                <a:gd name="connsiteY2250" fmla="*/ 158148 h 500761"/>
                <a:gd name="connsiteX2251" fmla="*/ 1395402 w 4937510"/>
                <a:gd name="connsiteY2251" fmla="*/ 162678 h 500761"/>
                <a:gd name="connsiteX2252" fmla="*/ 1398434 w 4937510"/>
                <a:gd name="connsiteY2252" fmla="*/ 162678 h 500761"/>
                <a:gd name="connsiteX2253" fmla="*/ 1404500 w 4937510"/>
                <a:gd name="connsiteY2253" fmla="*/ 159658 h 500761"/>
                <a:gd name="connsiteX2254" fmla="*/ 1409049 w 4937510"/>
                <a:gd name="connsiteY2254" fmla="*/ 155128 h 500761"/>
                <a:gd name="connsiteX2255" fmla="*/ 1415115 w 4937510"/>
                <a:gd name="connsiteY2255" fmla="*/ 153618 h 500761"/>
                <a:gd name="connsiteX2256" fmla="*/ 1421181 w 4937510"/>
                <a:gd name="connsiteY2256" fmla="*/ 153618 h 500761"/>
                <a:gd name="connsiteX2257" fmla="*/ 1427246 w 4937510"/>
                <a:gd name="connsiteY2257" fmla="*/ 152108 h 500761"/>
                <a:gd name="connsiteX2258" fmla="*/ 1433312 w 4937510"/>
                <a:gd name="connsiteY2258" fmla="*/ 152108 h 500761"/>
                <a:gd name="connsiteX2259" fmla="*/ 1440894 w 4937510"/>
                <a:gd name="connsiteY2259" fmla="*/ 152108 h 500761"/>
                <a:gd name="connsiteX2260" fmla="*/ 1445443 w 4937510"/>
                <a:gd name="connsiteY2260" fmla="*/ 152108 h 500761"/>
                <a:gd name="connsiteX2261" fmla="*/ 1446960 w 4937510"/>
                <a:gd name="connsiteY2261" fmla="*/ 158148 h 500761"/>
                <a:gd name="connsiteX2262" fmla="*/ 1443927 w 4937510"/>
                <a:gd name="connsiteY2262" fmla="*/ 164188 h 500761"/>
                <a:gd name="connsiteX2263" fmla="*/ 1439378 w 4937510"/>
                <a:gd name="connsiteY2263" fmla="*/ 168717 h 500761"/>
                <a:gd name="connsiteX2264" fmla="*/ 1430279 w 4937510"/>
                <a:gd name="connsiteY2264" fmla="*/ 174757 h 500761"/>
                <a:gd name="connsiteX2265" fmla="*/ 1425730 w 4937510"/>
                <a:gd name="connsiteY2265" fmla="*/ 177777 h 500761"/>
                <a:gd name="connsiteX2266" fmla="*/ 1421181 w 4937510"/>
                <a:gd name="connsiteY2266" fmla="*/ 182307 h 500761"/>
                <a:gd name="connsiteX2267" fmla="*/ 1413599 w 4937510"/>
                <a:gd name="connsiteY2267" fmla="*/ 188346 h 500761"/>
                <a:gd name="connsiteX2268" fmla="*/ 1407533 w 4937510"/>
                <a:gd name="connsiteY2268" fmla="*/ 191366 h 500761"/>
                <a:gd name="connsiteX2269" fmla="*/ 1401467 w 4937510"/>
                <a:gd name="connsiteY2269" fmla="*/ 197406 h 500761"/>
                <a:gd name="connsiteX2270" fmla="*/ 1395402 w 4937510"/>
                <a:gd name="connsiteY2270" fmla="*/ 200426 h 500761"/>
                <a:gd name="connsiteX2271" fmla="*/ 1393885 w 4937510"/>
                <a:gd name="connsiteY2271" fmla="*/ 203445 h 500761"/>
                <a:gd name="connsiteX2272" fmla="*/ 1393885 w 4937510"/>
                <a:gd name="connsiteY2272" fmla="*/ 209485 h 500761"/>
                <a:gd name="connsiteX2273" fmla="*/ 1393885 w 4937510"/>
                <a:gd name="connsiteY2273" fmla="*/ 214015 h 500761"/>
                <a:gd name="connsiteX2274" fmla="*/ 1398434 w 4937510"/>
                <a:gd name="connsiteY2274" fmla="*/ 218545 h 500761"/>
                <a:gd name="connsiteX2275" fmla="*/ 1402984 w 4937510"/>
                <a:gd name="connsiteY2275" fmla="*/ 220055 h 500761"/>
                <a:gd name="connsiteX2276" fmla="*/ 1404500 w 4937510"/>
                <a:gd name="connsiteY2276" fmla="*/ 218545 h 500761"/>
                <a:gd name="connsiteX2277" fmla="*/ 1409049 w 4937510"/>
                <a:gd name="connsiteY2277" fmla="*/ 214015 h 500761"/>
                <a:gd name="connsiteX2278" fmla="*/ 1410566 w 4937510"/>
                <a:gd name="connsiteY2278" fmla="*/ 209485 h 500761"/>
                <a:gd name="connsiteX2279" fmla="*/ 1413599 w 4937510"/>
                <a:gd name="connsiteY2279" fmla="*/ 204955 h 500761"/>
                <a:gd name="connsiteX2280" fmla="*/ 1418148 w 4937510"/>
                <a:gd name="connsiteY2280" fmla="*/ 201936 h 500761"/>
                <a:gd name="connsiteX2281" fmla="*/ 1424213 w 4937510"/>
                <a:gd name="connsiteY2281" fmla="*/ 200426 h 500761"/>
                <a:gd name="connsiteX2282" fmla="*/ 1428763 w 4937510"/>
                <a:gd name="connsiteY2282" fmla="*/ 201936 h 500761"/>
                <a:gd name="connsiteX2283" fmla="*/ 1431796 w 4937510"/>
                <a:gd name="connsiteY2283" fmla="*/ 204955 h 500761"/>
                <a:gd name="connsiteX2284" fmla="*/ 1433312 w 4937510"/>
                <a:gd name="connsiteY2284" fmla="*/ 210995 h 500761"/>
                <a:gd name="connsiteX2285" fmla="*/ 1434828 w 4937510"/>
                <a:gd name="connsiteY2285" fmla="*/ 218545 h 500761"/>
                <a:gd name="connsiteX2286" fmla="*/ 1433312 w 4937510"/>
                <a:gd name="connsiteY2286" fmla="*/ 230624 h 500761"/>
                <a:gd name="connsiteX2287" fmla="*/ 1430279 w 4937510"/>
                <a:gd name="connsiteY2287" fmla="*/ 235154 h 500761"/>
                <a:gd name="connsiteX2288" fmla="*/ 1427246 w 4937510"/>
                <a:gd name="connsiteY2288" fmla="*/ 241193 h 500761"/>
                <a:gd name="connsiteX2289" fmla="*/ 1425730 w 4937510"/>
                <a:gd name="connsiteY2289" fmla="*/ 245723 h 500761"/>
                <a:gd name="connsiteX2290" fmla="*/ 1419664 w 4937510"/>
                <a:gd name="connsiteY2290" fmla="*/ 256293 h 500761"/>
                <a:gd name="connsiteX2291" fmla="*/ 1416631 w 4937510"/>
                <a:gd name="connsiteY2291" fmla="*/ 262332 h 500761"/>
                <a:gd name="connsiteX2292" fmla="*/ 1413599 w 4937510"/>
                <a:gd name="connsiteY2292" fmla="*/ 268372 h 500761"/>
                <a:gd name="connsiteX2293" fmla="*/ 1409049 w 4937510"/>
                <a:gd name="connsiteY2293" fmla="*/ 272902 h 500761"/>
                <a:gd name="connsiteX2294" fmla="*/ 1402984 w 4937510"/>
                <a:gd name="connsiteY2294" fmla="*/ 275921 h 500761"/>
                <a:gd name="connsiteX2295" fmla="*/ 1398434 w 4937510"/>
                <a:gd name="connsiteY2295" fmla="*/ 280451 h 500761"/>
                <a:gd name="connsiteX2296" fmla="*/ 1395402 w 4937510"/>
                <a:gd name="connsiteY2296" fmla="*/ 286491 h 500761"/>
                <a:gd name="connsiteX2297" fmla="*/ 1393885 w 4937510"/>
                <a:gd name="connsiteY2297" fmla="*/ 292531 h 500761"/>
                <a:gd name="connsiteX2298" fmla="*/ 1390852 w 4937510"/>
                <a:gd name="connsiteY2298" fmla="*/ 297060 h 500761"/>
                <a:gd name="connsiteX2299" fmla="*/ 1389336 w 4937510"/>
                <a:gd name="connsiteY2299" fmla="*/ 301590 h 500761"/>
                <a:gd name="connsiteX2300" fmla="*/ 1387819 w 4937510"/>
                <a:gd name="connsiteY2300" fmla="*/ 307630 h 500761"/>
                <a:gd name="connsiteX2301" fmla="*/ 1387819 w 4937510"/>
                <a:gd name="connsiteY2301" fmla="*/ 316689 h 500761"/>
                <a:gd name="connsiteX2302" fmla="*/ 1386303 w 4937510"/>
                <a:gd name="connsiteY2302" fmla="*/ 333298 h 500761"/>
                <a:gd name="connsiteX2303" fmla="*/ 1387819 w 4937510"/>
                <a:gd name="connsiteY2303" fmla="*/ 337828 h 500761"/>
                <a:gd name="connsiteX2304" fmla="*/ 1389336 w 4937510"/>
                <a:gd name="connsiteY2304" fmla="*/ 342358 h 500761"/>
                <a:gd name="connsiteX2305" fmla="*/ 1389336 w 4937510"/>
                <a:gd name="connsiteY2305" fmla="*/ 368026 h 500761"/>
                <a:gd name="connsiteX2306" fmla="*/ 1387819 w 4937510"/>
                <a:gd name="connsiteY2306" fmla="*/ 378596 h 500761"/>
                <a:gd name="connsiteX2307" fmla="*/ 1387819 w 4937510"/>
                <a:gd name="connsiteY2307" fmla="*/ 392185 h 500761"/>
                <a:gd name="connsiteX2308" fmla="*/ 1386303 w 4937510"/>
                <a:gd name="connsiteY2308" fmla="*/ 405774 h 500761"/>
                <a:gd name="connsiteX2309" fmla="*/ 1387819 w 4937510"/>
                <a:gd name="connsiteY2309" fmla="*/ 417854 h 500761"/>
                <a:gd name="connsiteX2310" fmla="*/ 1387819 w 4937510"/>
                <a:gd name="connsiteY2310" fmla="*/ 431443 h 500761"/>
                <a:gd name="connsiteX2311" fmla="*/ 1386303 w 4937510"/>
                <a:gd name="connsiteY2311" fmla="*/ 437483 h 500761"/>
                <a:gd name="connsiteX2312" fmla="*/ 1386303 w 4937510"/>
                <a:gd name="connsiteY2312" fmla="*/ 442012 h 500761"/>
                <a:gd name="connsiteX2313" fmla="*/ 1380237 w 4937510"/>
                <a:gd name="connsiteY2313" fmla="*/ 445032 h 500761"/>
                <a:gd name="connsiteX2314" fmla="*/ 1372655 w 4937510"/>
                <a:gd name="connsiteY2314" fmla="*/ 443522 h 500761"/>
                <a:gd name="connsiteX2315" fmla="*/ 1366590 w 4937510"/>
                <a:gd name="connsiteY2315" fmla="*/ 437483 h 500761"/>
                <a:gd name="connsiteX2316" fmla="*/ 1357491 w 4937510"/>
                <a:gd name="connsiteY2316" fmla="*/ 417854 h 500761"/>
                <a:gd name="connsiteX2317" fmla="*/ 1352942 w 4937510"/>
                <a:gd name="connsiteY2317" fmla="*/ 410304 h 500761"/>
                <a:gd name="connsiteX2318" fmla="*/ 1351425 w 4937510"/>
                <a:gd name="connsiteY2318" fmla="*/ 404264 h 500761"/>
                <a:gd name="connsiteX2319" fmla="*/ 1352942 w 4937510"/>
                <a:gd name="connsiteY2319" fmla="*/ 389165 h 500761"/>
                <a:gd name="connsiteX2320" fmla="*/ 1351425 w 4937510"/>
                <a:gd name="connsiteY2320" fmla="*/ 371046 h 500761"/>
                <a:gd name="connsiteX2321" fmla="*/ 1352942 w 4937510"/>
                <a:gd name="connsiteY2321" fmla="*/ 361987 h 500761"/>
                <a:gd name="connsiteX2322" fmla="*/ 1352942 w 4937510"/>
                <a:gd name="connsiteY2322" fmla="*/ 354437 h 500761"/>
                <a:gd name="connsiteX2323" fmla="*/ 1349909 w 4937510"/>
                <a:gd name="connsiteY2323" fmla="*/ 345378 h 500761"/>
                <a:gd name="connsiteX2324" fmla="*/ 1346876 w 4937510"/>
                <a:gd name="connsiteY2324" fmla="*/ 340848 h 500761"/>
                <a:gd name="connsiteX2325" fmla="*/ 1339294 w 4937510"/>
                <a:gd name="connsiteY2325" fmla="*/ 339338 h 500761"/>
                <a:gd name="connsiteX2326" fmla="*/ 1331712 w 4937510"/>
                <a:gd name="connsiteY2326" fmla="*/ 343868 h 500761"/>
                <a:gd name="connsiteX2327" fmla="*/ 1325646 w 4937510"/>
                <a:gd name="connsiteY2327" fmla="*/ 348398 h 500761"/>
                <a:gd name="connsiteX2328" fmla="*/ 1322613 w 4937510"/>
                <a:gd name="connsiteY2328" fmla="*/ 352927 h 500761"/>
                <a:gd name="connsiteX2329" fmla="*/ 1311999 w 4937510"/>
                <a:gd name="connsiteY2329" fmla="*/ 358967 h 500761"/>
                <a:gd name="connsiteX2330" fmla="*/ 1307449 w 4937510"/>
                <a:gd name="connsiteY2330" fmla="*/ 360477 h 500761"/>
                <a:gd name="connsiteX2331" fmla="*/ 1298351 w 4937510"/>
                <a:gd name="connsiteY2331" fmla="*/ 363497 h 500761"/>
                <a:gd name="connsiteX2332" fmla="*/ 1287736 w 4937510"/>
                <a:gd name="connsiteY2332" fmla="*/ 365007 h 500761"/>
                <a:gd name="connsiteX2333" fmla="*/ 1274088 w 4937510"/>
                <a:gd name="connsiteY2333" fmla="*/ 365007 h 500761"/>
                <a:gd name="connsiteX2334" fmla="*/ 1263473 w 4937510"/>
                <a:gd name="connsiteY2334" fmla="*/ 365007 h 500761"/>
                <a:gd name="connsiteX2335" fmla="*/ 1260440 w 4937510"/>
                <a:gd name="connsiteY2335" fmla="*/ 363497 h 500761"/>
                <a:gd name="connsiteX2336" fmla="*/ 1258924 w 4937510"/>
                <a:gd name="connsiteY2336" fmla="*/ 361987 h 500761"/>
                <a:gd name="connsiteX2337" fmla="*/ 1251342 w 4937510"/>
                <a:gd name="connsiteY2337" fmla="*/ 360477 h 500761"/>
                <a:gd name="connsiteX2338" fmla="*/ 1245276 w 4937510"/>
                <a:gd name="connsiteY2338" fmla="*/ 360477 h 500761"/>
                <a:gd name="connsiteX2339" fmla="*/ 1243760 w 4937510"/>
                <a:gd name="connsiteY2339" fmla="*/ 357457 h 500761"/>
                <a:gd name="connsiteX2340" fmla="*/ 1249825 w 4937510"/>
                <a:gd name="connsiteY2340" fmla="*/ 352927 h 500761"/>
                <a:gd name="connsiteX2341" fmla="*/ 1257408 w 4937510"/>
                <a:gd name="connsiteY2341" fmla="*/ 348398 h 500761"/>
                <a:gd name="connsiteX2342" fmla="*/ 1266506 w 4937510"/>
                <a:gd name="connsiteY2342" fmla="*/ 345378 h 500761"/>
                <a:gd name="connsiteX2343" fmla="*/ 1277121 w 4937510"/>
                <a:gd name="connsiteY2343" fmla="*/ 340848 h 500761"/>
                <a:gd name="connsiteX2344" fmla="*/ 1289252 w 4937510"/>
                <a:gd name="connsiteY2344" fmla="*/ 336318 h 500761"/>
                <a:gd name="connsiteX2345" fmla="*/ 1295318 w 4937510"/>
                <a:gd name="connsiteY2345" fmla="*/ 333298 h 500761"/>
                <a:gd name="connsiteX2346" fmla="*/ 1301384 w 4937510"/>
                <a:gd name="connsiteY2346" fmla="*/ 330279 h 500761"/>
                <a:gd name="connsiteX2347" fmla="*/ 1305933 w 4937510"/>
                <a:gd name="connsiteY2347" fmla="*/ 327259 h 500761"/>
                <a:gd name="connsiteX2348" fmla="*/ 1310482 w 4937510"/>
                <a:gd name="connsiteY2348" fmla="*/ 319709 h 500761"/>
                <a:gd name="connsiteX2349" fmla="*/ 1319581 w 4937510"/>
                <a:gd name="connsiteY2349" fmla="*/ 315179 h 500761"/>
                <a:gd name="connsiteX2350" fmla="*/ 1325646 w 4937510"/>
                <a:gd name="connsiteY2350" fmla="*/ 309140 h 500761"/>
                <a:gd name="connsiteX2351" fmla="*/ 1331712 w 4937510"/>
                <a:gd name="connsiteY2351" fmla="*/ 306120 h 500761"/>
                <a:gd name="connsiteX2352" fmla="*/ 1336261 w 4937510"/>
                <a:gd name="connsiteY2352" fmla="*/ 300080 h 500761"/>
                <a:gd name="connsiteX2353" fmla="*/ 1342327 w 4937510"/>
                <a:gd name="connsiteY2353" fmla="*/ 292531 h 500761"/>
                <a:gd name="connsiteX2354" fmla="*/ 1346876 w 4937510"/>
                <a:gd name="connsiteY2354" fmla="*/ 289511 h 500761"/>
                <a:gd name="connsiteX2355" fmla="*/ 1352942 w 4937510"/>
                <a:gd name="connsiteY2355" fmla="*/ 283471 h 500761"/>
                <a:gd name="connsiteX2356" fmla="*/ 1355975 w 4937510"/>
                <a:gd name="connsiteY2356" fmla="*/ 269882 h 500761"/>
                <a:gd name="connsiteX2357" fmla="*/ 1355975 w 4937510"/>
                <a:gd name="connsiteY2357" fmla="*/ 262332 h 500761"/>
                <a:gd name="connsiteX2358" fmla="*/ 1357491 w 4937510"/>
                <a:gd name="connsiteY2358" fmla="*/ 256293 h 500761"/>
                <a:gd name="connsiteX2359" fmla="*/ 1357491 w 4937510"/>
                <a:gd name="connsiteY2359" fmla="*/ 248743 h 500761"/>
                <a:gd name="connsiteX2360" fmla="*/ 1357491 w 4937510"/>
                <a:gd name="connsiteY2360" fmla="*/ 241193 h 500761"/>
                <a:gd name="connsiteX2361" fmla="*/ 1359008 w 4937510"/>
                <a:gd name="connsiteY2361" fmla="*/ 235154 h 500761"/>
                <a:gd name="connsiteX2362" fmla="*/ 1359008 w 4937510"/>
                <a:gd name="connsiteY2362" fmla="*/ 227604 h 500761"/>
                <a:gd name="connsiteX2363" fmla="*/ 1355975 w 4937510"/>
                <a:gd name="connsiteY2363" fmla="*/ 223074 h 500761"/>
                <a:gd name="connsiteX2364" fmla="*/ 1349909 w 4937510"/>
                <a:gd name="connsiteY2364" fmla="*/ 221564 h 500761"/>
                <a:gd name="connsiteX2365" fmla="*/ 1342327 w 4937510"/>
                <a:gd name="connsiteY2365" fmla="*/ 224584 h 500761"/>
                <a:gd name="connsiteX2366" fmla="*/ 1337778 w 4937510"/>
                <a:gd name="connsiteY2366" fmla="*/ 227604 h 500761"/>
                <a:gd name="connsiteX2367" fmla="*/ 1334745 w 4937510"/>
                <a:gd name="connsiteY2367" fmla="*/ 232134 h 500761"/>
                <a:gd name="connsiteX2368" fmla="*/ 1330196 w 4937510"/>
                <a:gd name="connsiteY2368" fmla="*/ 233644 h 500761"/>
                <a:gd name="connsiteX2369" fmla="*/ 1324130 w 4937510"/>
                <a:gd name="connsiteY2369" fmla="*/ 236664 h 500761"/>
                <a:gd name="connsiteX2370" fmla="*/ 1319581 w 4937510"/>
                <a:gd name="connsiteY2370" fmla="*/ 241193 h 500761"/>
                <a:gd name="connsiteX2371" fmla="*/ 1313515 w 4937510"/>
                <a:gd name="connsiteY2371" fmla="*/ 244213 h 500761"/>
                <a:gd name="connsiteX2372" fmla="*/ 1307449 w 4937510"/>
                <a:gd name="connsiteY2372" fmla="*/ 248743 h 500761"/>
                <a:gd name="connsiteX2373" fmla="*/ 1304416 w 4937510"/>
                <a:gd name="connsiteY2373" fmla="*/ 251763 h 500761"/>
                <a:gd name="connsiteX2374" fmla="*/ 1301384 w 4937510"/>
                <a:gd name="connsiteY2374" fmla="*/ 254783 h 500761"/>
                <a:gd name="connsiteX2375" fmla="*/ 1296834 w 4937510"/>
                <a:gd name="connsiteY2375" fmla="*/ 254783 h 500761"/>
                <a:gd name="connsiteX2376" fmla="*/ 1292285 w 4937510"/>
                <a:gd name="connsiteY2376" fmla="*/ 250253 h 500761"/>
                <a:gd name="connsiteX2377" fmla="*/ 1289252 w 4937510"/>
                <a:gd name="connsiteY2377" fmla="*/ 245723 h 500761"/>
                <a:gd name="connsiteX2378" fmla="*/ 1287736 w 4937510"/>
                <a:gd name="connsiteY2378" fmla="*/ 241193 h 500761"/>
                <a:gd name="connsiteX2379" fmla="*/ 1284703 w 4937510"/>
                <a:gd name="connsiteY2379" fmla="*/ 239683 h 500761"/>
                <a:gd name="connsiteX2380" fmla="*/ 1281670 w 4937510"/>
                <a:gd name="connsiteY2380" fmla="*/ 238174 h 500761"/>
                <a:gd name="connsiteX2381" fmla="*/ 1275605 w 4937510"/>
                <a:gd name="connsiteY2381" fmla="*/ 235154 h 500761"/>
                <a:gd name="connsiteX2382" fmla="*/ 1271055 w 4937510"/>
                <a:gd name="connsiteY2382" fmla="*/ 232134 h 500761"/>
                <a:gd name="connsiteX2383" fmla="*/ 1271055 w 4937510"/>
                <a:gd name="connsiteY2383" fmla="*/ 227604 h 500761"/>
                <a:gd name="connsiteX2384" fmla="*/ 1272572 w 4937510"/>
                <a:gd name="connsiteY2384" fmla="*/ 220055 h 500761"/>
                <a:gd name="connsiteX2385" fmla="*/ 1277121 w 4937510"/>
                <a:gd name="connsiteY2385" fmla="*/ 214015 h 500761"/>
                <a:gd name="connsiteX2386" fmla="*/ 1278637 w 4937510"/>
                <a:gd name="connsiteY2386" fmla="*/ 209485 h 500761"/>
                <a:gd name="connsiteX2387" fmla="*/ 1280154 w 4937510"/>
                <a:gd name="connsiteY2387" fmla="*/ 204955 h 500761"/>
                <a:gd name="connsiteX2388" fmla="*/ 1284703 w 4937510"/>
                <a:gd name="connsiteY2388" fmla="*/ 204955 h 500761"/>
                <a:gd name="connsiteX2389" fmla="*/ 1292285 w 4937510"/>
                <a:gd name="connsiteY2389" fmla="*/ 204955 h 500761"/>
                <a:gd name="connsiteX2390" fmla="*/ 1299867 w 4937510"/>
                <a:gd name="connsiteY2390" fmla="*/ 206465 h 500761"/>
                <a:gd name="connsiteX2391" fmla="*/ 1305933 w 4937510"/>
                <a:gd name="connsiteY2391" fmla="*/ 204955 h 500761"/>
                <a:gd name="connsiteX2392" fmla="*/ 1311999 w 4937510"/>
                <a:gd name="connsiteY2392" fmla="*/ 201936 h 500761"/>
                <a:gd name="connsiteX2393" fmla="*/ 1319581 w 4937510"/>
                <a:gd name="connsiteY2393" fmla="*/ 206465 h 500761"/>
                <a:gd name="connsiteX2394" fmla="*/ 1325646 w 4937510"/>
                <a:gd name="connsiteY2394" fmla="*/ 204955 h 500761"/>
                <a:gd name="connsiteX2395" fmla="*/ 1333228 w 4937510"/>
                <a:gd name="connsiteY2395" fmla="*/ 203445 h 500761"/>
                <a:gd name="connsiteX2396" fmla="*/ 1340811 w 4937510"/>
                <a:gd name="connsiteY2396" fmla="*/ 201936 h 500761"/>
                <a:gd name="connsiteX2397" fmla="*/ 1348393 w 4937510"/>
                <a:gd name="connsiteY2397" fmla="*/ 200426 h 500761"/>
                <a:gd name="connsiteX2398" fmla="*/ 1351425 w 4937510"/>
                <a:gd name="connsiteY2398" fmla="*/ 198916 h 500761"/>
                <a:gd name="connsiteX2399" fmla="*/ 1357491 w 4937510"/>
                <a:gd name="connsiteY2399" fmla="*/ 194386 h 500761"/>
                <a:gd name="connsiteX2400" fmla="*/ 1357491 w 4937510"/>
                <a:gd name="connsiteY2400" fmla="*/ 188346 h 500761"/>
                <a:gd name="connsiteX2401" fmla="*/ 1360524 w 4937510"/>
                <a:gd name="connsiteY2401" fmla="*/ 182307 h 500761"/>
                <a:gd name="connsiteX2402" fmla="*/ 1363557 w 4937510"/>
                <a:gd name="connsiteY2402" fmla="*/ 177777 h 500761"/>
                <a:gd name="connsiteX2403" fmla="*/ 1363557 w 4937510"/>
                <a:gd name="connsiteY2403" fmla="*/ 168717 h 500761"/>
                <a:gd name="connsiteX2404" fmla="*/ 1365073 w 4937510"/>
                <a:gd name="connsiteY2404" fmla="*/ 164188 h 500761"/>
                <a:gd name="connsiteX2405" fmla="*/ 1366590 w 4937510"/>
                <a:gd name="connsiteY2405" fmla="*/ 153618 h 500761"/>
                <a:gd name="connsiteX2406" fmla="*/ 1368106 w 4937510"/>
                <a:gd name="connsiteY2406" fmla="*/ 140029 h 500761"/>
                <a:gd name="connsiteX2407" fmla="*/ 1368106 w 4937510"/>
                <a:gd name="connsiteY2407" fmla="*/ 129459 h 500761"/>
                <a:gd name="connsiteX2408" fmla="*/ 1371139 w 4937510"/>
                <a:gd name="connsiteY2408" fmla="*/ 106811 h 500761"/>
                <a:gd name="connsiteX2409" fmla="*/ 1372655 w 4937510"/>
                <a:gd name="connsiteY2409" fmla="*/ 90202 h 500761"/>
                <a:gd name="connsiteX2410" fmla="*/ 1372655 w 4937510"/>
                <a:gd name="connsiteY2410" fmla="*/ 73593 h 500761"/>
                <a:gd name="connsiteX2411" fmla="*/ 1368106 w 4937510"/>
                <a:gd name="connsiteY2411" fmla="*/ 66043 h 500761"/>
                <a:gd name="connsiteX2412" fmla="*/ 1365073 w 4937510"/>
                <a:gd name="connsiteY2412" fmla="*/ 60003 h 500761"/>
                <a:gd name="connsiteX2413" fmla="*/ 1363557 w 4937510"/>
                <a:gd name="connsiteY2413" fmla="*/ 55473 h 500761"/>
                <a:gd name="connsiteX2414" fmla="*/ 1366590 w 4937510"/>
                <a:gd name="connsiteY2414" fmla="*/ 52453 h 500761"/>
                <a:gd name="connsiteX2415" fmla="*/ 1369622 w 4937510"/>
                <a:gd name="connsiteY2415" fmla="*/ 47924 h 500761"/>
                <a:gd name="connsiteX2416" fmla="*/ 1375688 w 4937510"/>
                <a:gd name="connsiteY2416" fmla="*/ 46414 h 500761"/>
                <a:gd name="connsiteX2417" fmla="*/ 2869845 w 4937510"/>
                <a:gd name="connsiteY2417" fmla="*/ 27361 h 500761"/>
                <a:gd name="connsiteX2418" fmla="*/ 2877388 w 4937510"/>
                <a:gd name="connsiteY2418" fmla="*/ 27361 h 500761"/>
                <a:gd name="connsiteX2419" fmla="*/ 2881914 w 4937510"/>
                <a:gd name="connsiteY2419" fmla="*/ 31884 h 500761"/>
                <a:gd name="connsiteX2420" fmla="*/ 2883423 w 4937510"/>
                <a:gd name="connsiteY2420" fmla="*/ 34899 h 500761"/>
                <a:gd name="connsiteX2421" fmla="*/ 2884932 w 4937510"/>
                <a:gd name="connsiteY2421" fmla="*/ 37914 h 500761"/>
                <a:gd name="connsiteX2422" fmla="*/ 2886440 w 4937510"/>
                <a:gd name="connsiteY2422" fmla="*/ 39422 h 500761"/>
                <a:gd name="connsiteX2423" fmla="*/ 2886440 w 4937510"/>
                <a:gd name="connsiteY2423" fmla="*/ 46960 h 500761"/>
                <a:gd name="connsiteX2424" fmla="*/ 2886440 w 4937510"/>
                <a:gd name="connsiteY2424" fmla="*/ 52990 h 500761"/>
                <a:gd name="connsiteX2425" fmla="*/ 2886440 w 4937510"/>
                <a:gd name="connsiteY2425" fmla="*/ 56005 h 500761"/>
                <a:gd name="connsiteX2426" fmla="*/ 2886440 w 4937510"/>
                <a:gd name="connsiteY2426" fmla="*/ 59020 h 500761"/>
                <a:gd name="connsiteX2427" fmla="*/ 2884932 w 4937510"/>
                <a:gd name="connsiteY2427" fmla="*/ 60528 h 500761"/>
                <a:gd name="connsiteX2428" fmla="*/ 2886440 w 4937510"/>
                <a:gd name="connsiteY2428" fmla="*/ 63543 h 500761"/>
                <a:gd name="connsiteX2429" fmla="*/ 2887949 w 4937510"/>
                <a:gd name="connsiteY2429" fmla="*/ 63543 h 500761"/>
                <a:gd name="connsiteX2430" fmla="*/ 2895493 w 4937510"/>
                <a:gd name="connsiteY2430" fmla="*/ 63543 h 500761"/>
                <a:gd name="connsiteX2431" fmla="*/ 2900019 w 4937510"/>
                <a:gd name="connsiteY2431" fmla="*/ 62035 h 500761"/>
                <a:gd name="connsiteX2432" fmla="*/ 2903036 w 4937510"/>
                <a:gd name="connsiteY2432" fmla="*/ 62035 h 500761"/>
                <a:gd name="connsiteX2433" fmla="*/ 2906053 w 4937510"/>
                <a:gd name="connsiteY2433" fmla="*/ 65051 h 500761"/>
                <a:gd name="connsiteX2434" fmla="*/ 2904545 w 4937510"/>
                <a:gd name="connsiteY2434" fmla="*/ 69573 h 500761"/>
                <a:gd name="connsiteX2435" fmla="*/ 2903036 w 4937510"/>
                <a:gd name="connsiteY2435" fmla="*/ 72588 h 500761"/>
                <a:gd name="connsiteX2436" fmla="*/ 2903036 w 4937510"/>
                <a:gd name="connsiteY2436" fmla="*/ 77111 h 500761"/>
                <a:gd name="connsiteX2437" fmla="*/ 2901527 w 4937510"/>
                <a:gd name="connsiteY2437" fmla="*/ 78619 h 500761"/>
                <a:gd name="connsiteX2438" fmla="*/ 2900019 w 4937510"/>
                <a:gd name="connsiteY2438" fmla="*/ 80126 h 500761"/>
                <a:gd name="connsiteX2439" fmla="*/ 2898510 w 4937510"/>
                <a:gd name="connsiteY2439" fmla="*/ 80126 h 500761"/>
                <a:gd name="connsiteX2440" fmla="*/ 2897001 w 4937510"/>
                <a:gd name="connsiteY2440" fmla="*/ 80126 h 500761"/>
                <a:gd name="connsiteX2441" fmla="*/ 2893984 w 4937510"/>
                <a:gd name="connsiteY2441" fmla="*/ 78619 h 500761"/>
                <a:gd name="connsiteX2442" fmla="*/ 2889458 w 4937510"/>
                <a:gd name="connsiteY2442" fmla="*/ 78619 h 500761"/>
                <a:gd name="connsiteX2443" fmla="*/ 2884932 w 4937510"/>
                <a:gd name="connsiteY2443" fmla="*/ 78619 h 500761"/>
                <a:gd name="connsiteX2444" fmla="*/ 2881914 w 4937510"/>
                <a:gd name="connsiteY2444" fmla="*/ 81634 h 500761"/>
                <a:gd name="connsiteX2445" fmla="*/ 2878897 w 4937510"/>
                <a:gd name="connsiteY2445" fmla="*/ 86156 h 500761"/>
                <a:gd name="connsiteX2446" fmla="*/ 2877388 w 4937510"/>
                <a:gd name="connsiteY2446" fmla="*/ 89171 h 500761"/>
                <a:gd name="connsiteX2447" fmla="*/ 2877388 w 4937510"/>
                <a:gd name="connsiteY2447" fmla="*/ 92187 h 500761"/>
                <a:gd name="connsiteX2448" fmla="*/ 2877388 w 4937510"/>
                <a:gd name="connsiteY2448" fmla="*/ 95202 h 500761"/>
                <a:gd name="connsiteX2449" fmla="*/ 2877388 w 4937510"/>
                <a:gd name="connsiteY2449" fmla="*/ 98217 h 500761"/>
                <a:gd name="connsiteX2450" fmla="*/ 2877388 w 4937510"/>
                <a:gd name="connsiteY2450" fmla="*/ 102739 h 500761"/>
                <a:gd name="connsiteX2451" fmla="*/ 2878897 w 4937510"/>
                <a:gd name="connsiteY2451" fmla="*/ 105754 h 500761"/>
                <a:gd name="connsiteX2452" fmla="*/ 2880406 w 4937510"/>
                <a:gd name="connsiteY2452" fmla="*/ 107262 h 500761"/>
                <a:gd name="connsiteX2453" fmla="*/ 2883423 w 4937510"/>
                <a:gd name="connsiteY2453" fmla="*/ 108770 h 500761"/>
                <a:gd name="connsiteX2454" fmla="*/ 2886440 w 4937510"/>
                <a:gd name="connsiteY2454" fmla="*/ 110277 h 500761"/>
                <a:gd name="connsiteX2455" fmla="*/ 2890967 w 4937510"/>
                <a:gd name="connsiteY2455" fmla="*/ 108770 h 500761"/>
                <a:gd name="connsiteX2456" fmla="*/ 2893984 w 4937510"/>
                <a:gd name="connsiteY2456" fmla="*/ 107262 h 500761"/>
                <a:gd name="connsiteX2457" fmla="*/ 2897001 w 4937510"/>
                <a:gd name="connsiteY2457" fmla="*/ 104247 h 500761"/>
                <a:gd name="connsiteX2458" fmla="*/ 2901527 w 4937510"/>
                <a:gd name="connsiteY2458" fmla="*/ 99724 h 500761"/>
                <a:gd name="connsiteX2459" fmla="*/ 2904545 w 4937510"/>
                <a:gd name="connsiteY2459" fmla="*/ 96709 h 500761"/>
                <a:gd name="connsiteX2460" fmla="*/ 2906053 w 4937510"/>
                <a:gd name="connsiteY2460" fmla="*/ 95202 h 500761"/>
                <a:gd name="connsiteX2461" fmla="*/ 2907562 w 4937510"/>
                <a:gd name="connsiteY2461" fmla="*/ 93694 h 500761"/>
                <a:gd name="connsiteX2462" fmla="*/ 2909071 w 4937510"/>
                <a:gd name="connsiteY2462" fmla="*/ 92187 h 500761"/>
                <a:gd name="connsiteX2463" fmla="*/ 2912088 w 4937510"/>
                <a:gd name="connsiteY2463" fmla="*/ 90679 h 500761"/>
                <a:gd name="connsiteX2464" fmla="*/ 2913597 w 4937510"/>
                <a:gd name="connsiteY2464" fmla="*/ 89171 h 500761"/>
                <a:gd name="connsiteX2465" fmla="*/ 2915106 w 4937510"/>
                <a:gd name="connsiteY2465" fmla="*/ 87664 h 500761"/>
                <a:gd name="connsiteX2466" fmla="*/ 2916614 w 4937510"/>
                <a:gd name="connsiteY2466" fmla="*/ 78619 h 500761"/>
                <a:gd name="connsiteX2467" fmla="*/ 2916614 w 4937510"/>
                <a:gd name="connsiteY2467" fmla="*/ 75603 h 500761"/>
                <a:gd name="connsiteX2468" fmla="*/ 2918123 w 4937510"/>
                <a:gd name="connsiteY2468" fmla="*/ 72588 h 500761"/>
                <a:gd name="connsiteX2469" fmla="*/ 2921140 w 4937510"/>
                <a:gd name="connsiteY2469" fmla="*/ 68066 h 500761"/>
                <a:gd name="connsiteX2470" fmla="*/ 2924158 w 4937510"/>
                <a:gd name="connsiteY2470" fmla="*/ 65051 h 500761"/>
                <a:gd name="connsiteX2471" fmla="*/ 2927175 w 4937510"/>
                <a:gd name="connsiteY2471" fmla="*/ 63543 h 500761"/>
                <a:gd name="connsiteX2472" fmla="*/ 2928684 w 4937510"/>
                <a:gd name="connsiteY2472" fmla="*/ 62035 h 500761"/>
                <a:gd name="connsiteX2473" fmla="*/ 2930192 w 4937510"/>
                <a:gd name="connsiteY2473" fmla="*/ 60528 h 500761"/>
                <a:gd name="connsiteX2474" fmla="*/ 2931701 w 4937510"/>
                <a:gd name="connsiteY2474" fmla="*/ 60528 h 500761"/>
                <a:gd name="connsiteX2475" fmla="*/ 2934718 w 4937510"/>
                <a:gd name="connsiteY2475" fmla="*/ 59020 h 500761"/>
                <a:gd name="connsiteX2476" fmla="*/ 2939245 w 4937510"/>
                <a:gd name="connsiteY2476" fmla="*/ 59020 h 500761"/>
                <a:gd name="connsiteX2477" fmla="*/ 2939245 w 4937510"/>
                <a:gd name="connsiteY2477" fmla="*/ 62035 h 500761"/>
                <a:gd name="connsiteX2478" fmla="*/ 2942262 w 4937510"/>
                <a:gd name="connsiteY2478" fmla="*/ 62035 h 500761"/>
                <a:gd name="connsiteX2479" fmla="*/ 2943771 w 4937510"/>
                <a:gd name="connsiteY2479" fmla="*/ 63543 h 500761"/>
                <a:gd name="connsiteX2480" fmla="*/ 2946788 w 4937510"/>
                <a:gd name="connsiteY2480" fmla="*/ 66558 h 500761"/>
                <a:gd name="connsiteX2481" fmla="*/ 2948297 w 4937510"/>
                <a:gd name="connsiteY2481" fmla="*/ 71081 h 500761"/>
                <a:gd name="connsiteX2482" fmla="*/ 2951314 w 4937510"/>
                <a:gd name="connsiteY2482" fmla="*/ 78619 h 500761"/>
                <a:gd name="connsiteX2483" fmla="*/ 2951314 w 4937510"/>
                <a:gd name="connsiteY2483" fmla="*/ 86156 h 500761"/>
                <a:gd name="connsiteX2484" fmla="*/ 2952823 w 4937510"/>
                <a:gd name="connsiteY2484" fmla="*/ 90679 h 500761"/>
                <a:gd name="connsiteX2485" fmla="*/ 2952823 w 4937510"/>
                <a:gd name="connsiteY2485" fmla="*/ 92187 h 500761"/>
                <a:gd name="connsiteX2486" fmla="*/ 2954331 w 4937510"/>
                <a:gd name="connsiteY2486" fmla="*/ 98217 h 500761"/>
                <a:gd name="connsiteX2487" fmla="*/ 2955840 w 4937510"/>
                <a:gd name="connsiteY2487" fmla="*/ 102739 h 500761"/>
                <a:gd name="connsiteX2488" fmla="*/ 2955840 w 4937510"/>
                <a:gd name="connsiteY2488" fmla="*/ 113292 h 500761"/>
                <a:gd name="connsiteX2489" fmla="*/ 2954331 w 4937510"/>
                <a:gd name="connsiteY2489" fmla="*/ 117815 h 500761"/>
                <a:gd name="connsiteX2490" fmla="*/ 2951314 w 4937510"/>
                <a:gd name="connsiteY2490" fmla="*/ 125353 h 500761"/>
                <a:gd name="connsiteX2491" fmla="*/ 2951314 w 4937510"/>
                <a:gd name="connsiteY2491" fmla="*/ 132890 h 500761"/>
                <a:gd name="connsiteX2492" fmla="*/ 2948297 w 4937510"/>
                <a:gd name="connsiteY2492" fmla="*/ 135906 h 500761"/>
                <a:gd name="connsiteX2493" fmla="*/ 2948297 w 4937510"/>
                <a:gd name="connsiteY2493" fmla="*/ 143443 h 500761"/>
                <a:gd name="connsiteX2494" fmla="*/ 2943771 w 4937510"/>
                <a:gd name="connsiteY2494" fmla="*/ 152489 h 500761"/>
                <a:gd name="connsiteX2495" fmla="*/ 2943771 w 4937510"/>
                <a:gd name="connsiteY2495" fmla="*/ 153996 h 500761"/>
                <a:gd name="connsiteX2496" fmla="*/ 2942262 w 4937510"/>
                <a:gd name="connsiteY2496" fmla="*/ 157011 h 500761"/>
                <a:gd name="connsiteX2497" fmla="*/ 2940753 w 4937510"/>
                <a:gd name="connsiteY2497" fmla="*/ 160026 h 500761"/>
                <a:gd name="connsiteX2498" fmla="*/ 2939245 w 4937510"/>
                <a:gd name="connsiteY2498" fmla="*/ 163042 h 500761"/>
                <a:gd name="connsiteX2499" fmla="*/ 2939245 w 4937510"/>
                <a:gd name="connsiteY2499" fmla="*/ 173594 h 500761"/>
                <a:gd name="connsiteX2500" fmla="*/ 2940753 w 4937510"/>
                <a:gd name="connsiteY2500" fmla="*/ 175102 h 500761"/>
                <a:gd name="connsiteX2501" fmla="*/ 2943771 w 4937510"/>
                <a:gd name="connsiteY2501" fmla="*/ 176610 h 500761"/>
                <a:gd name="connsiteX2502" fmla="*/ 2945279 w 4937510"/>
                <a:gd name="connsiteY2502" fmla="*/ 176610 h 500761"/>
                <a:gd name="connsiteX2503" fmla="*/ 2951314 w 4937510"/>
                <a:gd name="connsiteY2503" fmla="*/ 178117 h 500761"/>
                <a:gd name="connsiteX2504" fmla="*/ 2958857 w 4937510"/>
                <a:gd name="connsiteY2504" fmla="*/ 179625 h 500761"/>
                <a:gd name="connsiteX2505" fmla="*/ 2972436 w 4937510"/>
                <a:gd name="connsiteY2505" fmla="*/ 182640 h 500761"/>
                <a:gd name="connsiteX2506" fmla="*/ 2976962 w 4937510"/>
                <a:gd name="connsiteY2506" fmla="*/ 185655 h 500761"/>
                <a:gd name="connsiteX2507" fmla="*/ 2987523 w 4937510"/>
                <a:gd name="connsiteY2507" fmla="*/ 187162 h 500761"/>
                <a:gd name="connsiteX2508" fmla="*/ 2993557 w 4937510"/>
                <a:gd name="connsiteY2508" fmla="*/ 188670 h 500761"/>
                <a:gd name="connsiteX2509" fmla="*/ 3004118 w 4937510"/>
                <a:gd name="connsiteY2509" fmla="*/ 191685 h 500761"/>
                <a:gd name="connsiteX2510" fmla="*/ 3022222 w 4937510"/>
                <a:gd name="connsiteY2510" fmla="*/ 196208 h 500761"/>
                <a:gd name="connsiteX2511" fmla="*/ 3023731 w 4937510"/>
                <a:gd name="connsiteY2511" fmla="*/ 197715 h 500761"/>
                <a:gd name="connsiteX2512" fmla="*/ 3031274 w 4937510"/>
                <a:gd name="connsiteY2512" fmla="*/ 199223 h 500761"/>
                <a:gd name="connsiteX2513" fmla="*/ 3035801 w 4937510"/>
                <a:gd name="connsiteY2513" fmla="*/ 199223 h 500761"/>
                <a:gd name="connsiteX2514" fmla="*/ 3037309 w 4937510"/>
                <a:gd name="connsiteY2514" fmla="*/ 200730 h 500761"/>
                <a:gd name="connsiteX2515" fmla="*/ 3044853 w 4937510"/>
                <a:gd name="connsiteY2515" fmla="*/ 205253 h 500761"/>
                <a:gd name="connsiteX2516" fmla="*/ 3050887 w 4937510"/>
                <a:gd name="connsiteY2516" fmla="*/ 208268 h 500761"/>
                <a:gd name="connsiteX2517" fmla="*/ 3056922 w 4937510"/>
                <a:gd name="connsiteY2517" fmla="*/ 215806 h 500761"/>
                <a:gd name="connsiteX2518" fmla="*/ 3059940 w 4937510"/>
                <a:gd name="connsiteY2518" fmla="*/ 218821 h 500761"/>
                <a:gd name="connsiteX2519" fmla="*/ 3061448 w 4937510"/>
                <a:gd name="connsiteY2519" fmla="*/ 221836 h 500761"/>
                <a:gd name="connsiteX2520" fmla="*/ 3061448 w 4937510"/>
                <a:gd name="connsiteY2520" fmla="*/ 227866 h 500761"/>
                <a:gd name="connsiteX2521" fmla="*/ 3058431 w 4937510"/>
                <a:gd name="connsiteY2521" fmla="*/ 230881 h 500761"/>
                <a:gd name="connsiteX2522" fmla="*/ 3056922 w 4937510"/>
                <a:gd name="connsiteY2522" fmla="*/ 233897 h 500761"/>
                <a:gd name="connsiteX2523" fmla="*/ 3050887 w 4937510"/>
                <a:gd name="connsiteY2523" fmla="*/ 241434 h 500761"/>
                <a:gd name="connsiteX2524" fmla="*/ 3043344 w 4937510"/>
                <a:gd name="connsiteY2524" fmla="*/ 244449 h 500761"/>
                <a:gd name="connsiteX2525" fmla="*/ 3038818 w 4937510"/>
                <a:gd name="connsiteY2525" fmla="*/ 244449 h 500761"/>
                <a:gd name="connsiteX2526" fmla="*/ 3031274 w 4937510"/>
                <a:gd name="connsiteY2526" fmla="*/ 245957 h 500761"/>
                <a:gd name="connsiteX2527" fmla="*/ 3020714 w 4937510"/>
                <a:gd name="connsiteY2527" fmla="*/ 245957 h 500761"/>
                <a:gd name="connsiteX2528" fmla="*/ 3019205 w 4937510"/>
                <a:gd name="connsiteY2528" fmla="*/ 247465 h 500761"/>
                <a:gd name="connsiteX2529" fmla="*/ 3010153 w 4937510"/>
                <a:gd name="connsiteY2529" fmla="*/ 247465 h 500761"/>
                <a:gd name="connsiteX2530" fmla="*/ 2998083 w 4937510"/>
                <a:gd name="connsiteY2530" fmla="*/ 247465 h 500761"/>
                <a:gd name="connsiteX2531" fmla="*/ 2992049 w 4937510"/>
                <a:gd name="connsiteY2531" fmla="*/ 248972 h 500761"/>
                <a:gd name="connsiteX2532" fmla="*/ 2982996 w 4937510"/>
                <a:gd name="connsiteY2532" fmla="*/ 253495 h 500761"/>
                <a:gd name="connsiteX2533" fmla="*/ 2972436 w 4937510"/>
                <a:gd name="connsiteY2533" fmla="*/ 258017 h 500761"/>
                <a:gd name="connsiteX2534" fmla="*/ 2966401 w 4937510"/>
                <a:gd name="connsiteY2534" fmla="*/ 258017 h 500761"/>
                <a:gd name="connsiteX2535" fmla="*/ 2961875 w 4937510"/>
                <a:gd name="connsiteY2535" fmla="*/ 259525 h 500761"/>
                <a:gd name="connsiteX2536" fmla="*/ 2954331 w 4937510"/>
                <a:gd name="connsiteY2536" fmla="*/ 262540 h 500761"/>
                <a:gd name="connsiteX2537" fmla="*/ 2949805 w 4937510"/>
                <a:gd name="connsiteY2537" fmla="*/ 262540 h 500761"/>
                <a:gd name="connsiteX2538" fmla="*/ 2943771 w 4937510"/>
                <a:gd name="connsiteY2538" fmla="*/ 264048 h 500761"/>
                <a:gd name="connsiteX2539" fmla="*/ 2942262 w 4937510"/>
                <a:gd name="connsiteY2539" fmla="*/ 265555 h 500761"/>
                <a:gd name="connsiteX2540" fmla="*/ 2934718 w 4937510"/>
                <a:gd name="connsiteY2540" fmla="*/ 267063 h 500761"/>
                <a:gd name="connsiteX2541" fmla="*/ 2931701 w 4937510"/>
                <a:gd name="connsiteY2541" fmla="*/ 267063 h 500761"/>
                <a:gd name="connsiteX2542" fmla="*/ 2918123 w 4937510"/>
                <a:gd name="connsiteY2542" fmla="*/ 270078 h 500761"/>
                <a:gd name="connsiteX2543" fmla="*/ 2910579 w 4937510"/>
                <a:gd name="connsiteY2543" fmla="*/ 271585 h 500761"/>
                <a:gd name="connsiteX2544" fmla="*/ 2909071 w 4937510"/>
                <a:gd name="connsiteY2544" fmla="*/ 271585 h 500761"/>
                <a:gd name="connsiteX2545" fmla="*/ 2904545 w 4937510"/>
                <a:gd name="connsiteY2545" fmla="*/ 276108 h 500761"/>
                <a:gd name="connsiteX2546" fmla="*/ 2903036 w 4937510"/>
                <a:gd name="connsiteY2546" fmla="*/ 280631 h 500761"/>
                <a:gd name="connsiteX2547" fmla="*/ 2901527 w 4937510"/>
                <a:gd name="connsiteY2547" fmla="*/ 283646 h 500761"/>
                <a:gd name="connsiteX2548" fmla="*/ 2900019 w 4937510"/>
                <a:gd name="connsiteY2548" fmla="*/ 286661 h 500761"/>
                <a:gd name="connsiteX2549" fmla="*/ 2897001 w 4937510"/>
                <a:gd name="connsiteY2549" fmla="*/ 291184 h 500761"/>
                <a:gd name="connsiteX2550" fmla="*/ 2893984 w 4937510"/>
                <a:gd name="connsiteY2550" fmla="*/ 292691 h 500761"/>
                <a:gd name="connsiteX2551" fmla="*/ 2890967 w 4937510"/>
                <a:gd name="connsiteY2551" fmla="*/ 295706 h 500761"/>
                <a:gd name="connsiteX2552" fmla="*/ 2880406 w 4937510"/>
                <a:gd name="connsiteY2552" fmla="*/ 297214 h 500761"/>
                <a:gd name="connsiteX2553" fmla="*/ 2874371 w 4937510"/>
                <a:gd name="connsiteY2553" fmla="*/ 298721 h 500761"/>
                <a:gd name="connsiteX2554" fmla="*/ 2872862 w 4937510"/>
                <a:gd name="connsiteY2554" fmla="*/ 301737 h 500761"/>
                <a:gd name="connsiteX2555" fmla="*/ 2872862 w 4937510"/>
                <a:gd name="connsiteY2555" fmla="*/ 303244 h 500761"/>
                <a:gd name="connsiteX2556" fmla="*/ 2872862 w 4937510"/>
                <a:gd name="connsiteY2556" fmla="*/ 307767 h 500761"/>
                <a:gd name="connsiteX2557" fmla="*/ 2872862 w 4937510"/>
                <a:gd name="connsiteY2557" fmla="*/ 313797 h 500761"/>
                <a:gd name="connsiteX2558" fmla="*/ 2872862 w 4937510"/>
                <a:gd name="connsiteY2558" fmla="*/ 319827 h 500761"/>
                <a:gd name="connsiteX2559" fmla="*/ 2874371 w 4937510"/>
                <a:gd name="connsiteY2559" fmla="*/ 321335 h 500761"/>
                <a:gd name="connsiteX2560" fmla="*/ 2880406 w 4937510"/>
                <a:gd name="connsiteY2560" fmla="*/ 318320 h 500761"/>
                <a:gd name="connsiteX2561" fmla="*/ 2883423 w 4937510"/>
                <a:gd name="connsiteY2561" fmla="*/ 318320 h 500761"/>
                <a:gd name="connsiteX2562" fmla="*/ 2887949 w 4937510"/>
                <a:gd name="connsiteY2562" fmla="*/ 316812 h 500761"/>
                <a:gd name="connsiteX2563" fmla="*/ 2889458 w 4937510"/>
                <a:gd name="connsiteY2563" fmla="*/ 315305 h 500761"/>
                <a:gd name="connsiteX2564" fmla="*/ 2893984 w 4937510"/>
                <a:gd name="connsiteY2564" fmla="*/ 312289 h 500761"/>
                <a:gd name="connsiteX2565" fmla="*/ 2901527 w 4937510"/>
                <a:gd name="connsiteY2565" fmla="*/ 310782 h 500761"/>
                <a:gd name="connsiteX2566" fmla="*/ 2907562 w 4937510"/>
                <a:gd name="connsiteY2566" fmla="*/ 310782 h 500761"/>
                <a:gd name="connsiteX2567" fmla="*/ 2912088 w 4937510"/>
                <a:gd name="connsiteY2567" fmla="*/ 310782 h 500761"/>
                <a:gd name="connsiteX2568" fmla="*/ 2918123 w 4937510"/>
                <a:gd name="connsiteY2568" fmla="*/ 313797 h 500761"/>
                <a:gd name="connsiteX2569" fmla="*/ 2924158 w 4937510"/>
                <a:gd name="connsiteY2569" fmla="*/ 315305 h 500761"/>
                <a:gd name="connsiteX2570" fmla="*/ 2928684 w 4937510"/>
                <a:gd name="connsiteY2570" fmla="*/ 316812 h 500761"/>
                <a:gd name="connsiteX2571" fmla="*/ 2936227 w 4937510"/>
                <a:gd name="connsiteY2571" fmla="*/ 319827 h 500761"/>
                <a:gd name="connsiteX2572" fmla="*/ 2946788 w 4937510"/>
                <a:gd name="connsiteY2572" fmla="*/ 324350 h 500761"/>
                <a:gd name="connsiteX2573" fmla="*/ 2949805 w 4937510"/>
                <a:gd name="connsiteY2573" fmla="*/ 325857 h 500761"/>
                <a:gd name="connsiteX2574" fmla="*/ 2954331 w 4937510"/>
                <a:gd name="connsiteY2574" fmla="*/ 327365 h 500761"/>
                <a:gd name="connsiteX2575" fmla="*/ 2963384 w 4937510"/>
                <a:gd name="connsiteY2575" fmla="*/ 330380 h 500761"/>
                <a:gd name="connsiteX2576" fmla="*/ 2966401 w 4937510"/>
                <a:gd name="connsiteY2576" fmla="*/ 331888 h 500761"/>
                <a:gd name="connsiteX2577" fmla="*/ 2969418 w 4937510"/>
                <a:gd name="connsiteY2577" fmla="*/ 333395 h 500761"/>
                <a:gd name="connsiteX2578" fmla="*/ 2972436 w 4937510"/>
                <a:gd name="connsiteY2578" fmla="*/ 337918 h 500761"/>
                <a:gd name="connsiteX2579" fmla="*/ 2973944 w 4937510"/>
                <a:gd name="connsiteY2579" fmla="*/ 339425 h 500761"/>
                <a:gd name="connsiteX2580" fmla="*/ 2975453 w 4937510"/>
                <a:gd name="connsiteY2580" fmla="*/ 340933 h 500761"/>
                <a:gd name="connsiteX2581" fmla="*/ 2975453 w 4937510"/>
                <a:gd name="connsiteY2581" fmla="*/ 343948 h 500761"/>
                <a:gd name="connsiteX2582" fmla="*/ 2975453 w 4937510"/>
                <a:gd name="connsiteY2582" fmla="*/ 348471 h 500761"/>
                <a:gd name="connsiteX2583" fmla="*/ 2972436 w 4937510"/>
                <a:gd name="connsiteY2583" fmla="*/ 354501 h 500761"/>
                <a:gd name="connsiteX2584" fmla="*/ 2967910 w 4937510"/>
                <a:gd name="connsiteY2584" fmla="*/ 360531 h 500761"/>
                <a:gd name="connsiteX2585" fmla="*/ 2963384 w 4937510"/>
                <a:gd name="connsiteY2585" fmla="*/ 368069 h 500761"/>
                <a:gd name="connsiteX2586" fmla="*/ 2960366 w 4937510"/>
                <a:gd name="connsiteY2586" fmla="*/ 372592 h 500761"/>
                <a:gd name="connsiteX2587" fmla="*/ 2957349 w 4937510"/>
                <a:gd name="connsiteY2587" fmla="*/ 375607 h 500761"/>
                <a:gd name="connsiteX2588" fmla="*/ 2949805 w 4937510"/>
                <a:gd name="connsiteY2588" fmla="*/ 374099 h 500761"/>
                <a:gd name="connsiteX2589" fmla="*/ 2943771 w 4937510"/>
                <a:gd name="connsiteY2589" fmla="*/ 368069 h 500761"/>
                <a:gd name="connsiteX2590" fmla="*/ 2942262 w 4937510"/>
                <a:gd name="connsiteY2590" fmla="*/ 366561 h 500761"/>
                <a:gd name="connsiteX2591" fmla="*/ 2937736 w 4937510"/>
                <a:gd name="connsiteY2591" fmla="*/ 363546 h 500761"/>
                <a:gd name="connsiteX2592" fmla="*/ 2934718 w 4937510"/>
                <a:gd name="connsiteY2592" fmla="*/ 362039 h 500761"/>
                <a:gd name="connsiteX2593" fmla="*/ 2930192 w 4937510"/>
                <a:gd name="connsiteY2593" fmla="*/ 359024 h 500761"/>
                <a:gd name="connsiteX2594" fmla="*/ 2924158 w 4937510"/>
                <a:gd name="connsiteY2594" fmla="*/ 359024 h 500761"/>
                <a:gd name="connsiteX2595" fmla="*/ 2916614 w 4937510"/>
                <a:gd name="connsiteY2595" fmla="*/ 359024 h 500761"/>
                <a:gd name="connsiteX2596" fmla="*/ 2910579 w 4937510"/>
                <a:gd name="connsiteY2596" fmla="*/ 359024 h 500761"/>
                <a:gd name="connsiteX2597" fmla="*/ 2910579 w 4937510"/>
                <a:gd name="connsiteY2597" fmla="*/ 360531 h 500761"/>
                <a:gd name="connsiteX2598" fmla="*/ 2912088 w 4937510"/>
                <a:gd name="connsiteY2598" fmla="*/ 363546 h 500761"/>
                <a:gd name="connsiteX2599" fmla="*/ 2915106 w 4937510"/>
                <a:gd name="connsiteY2599" fmla="*/ 365054 h 500761"/>
                <a:gd name="connsiteX2600" fmla="*/ 2915106 w 4937510"/>
                <a:gd name="connsiteY2600" fmla="*/ 368069 h 500761"/>
                <a:gd name="connsiteX2601" fmla="*/ 2916614 w 4937510"/>
                <a:gd name="connsiteY2601" fmla="*/ 369576 h 500761"/>
                <a:gd name="connsiteX2602" fmla="*/ 2916614 w 4937510"/>
                <a:gd name="connsiteY2602" fmla="*/ 372592 h 500761"/>
                <a:gd name="connsiteX2603" fmla="*/ 2916614 w 4937510"/>
                <a:gd name="connsiteY2603" fmla="*/ 378622 h 500761"/>
                <a:gd name="connsiteX2604" fmla="*/ 2916614 w 4937510"/>
                <a:gd name="connsiteY2604" fmla="*/ 380129 h 500761"/>
                <a:gd name="connsiteX2605" fmla="*/ 2916614 w 4937510"/>
                <a:gd name="connsiteY2605" fmla="*/ 384652 h 500761"/>
                <a:gd name="connsiteX2606" fmla="*/ 2916614 w 4937510"/>
                <a:gd name="connsiteY2606" fmla="*/ 386160 h 500761"/>
                <a:gd name="connsiteX2607" fmla="*/ 2915106 w 4937510"/>
                <a:gd name="connsiteY2607" fmla="*/ 393697 h 500761"/>
                <a:gd name="connsiteX2608" fmla="*/ 2915106 w 4937510"/>
                <a:gd name="connsiteY2608" fmla="*/ 398220 h 500761"/>
                <a:gd name="connsiteX2609" fmla="*/ 2915106 w 4937510"/>
                <a:gd name="connsiteY2609" fmla="*/ 408773 h 500761"/>
                <a:gd name="connsiteX2610" fmla="*/ 2913597 w 4937510"/>
                <a:gd name="connsiteY2610" fmla="*/ 411788 h 500761"/>
                <a:gd name="connsiteX2611" fmla="*/ 2912088 w 4937510"/>
                <a:gd name="connsiteY2611" fmla="*/ 414803 h 500761"/>
                <a:gd name="connsiteX2612" fmla="*/ 2910579 w 4937510"/>
                <a:gd name="connsiteY2612" fmla="*/ 417818 h 500761"/>
                <a:gd name="connsiteX2613" fmla="*/ 2909071 w 4937510"/>
                <a:gd name="connsiteY2613" fmla="*/ 420833 h 500761"/>
                <a:gd name="connsiteX2614" fmla="*/ 2907562 w 4937510"/>
                <a:gd name="connsiteY2614" fmla="*/ 423848 h 500761"/>
                <a:gd name="connsiteX2615" fmla="*/ 2906053 w 4937510"/>
                <a:gd name="connsiteY2615" fmla="*/ 425356 h 500761"/>
                <a:gd name="connsiteX2616" fmla="*/ 2906053 w 4937510"/>
                <a:gd name="connsiteY2616" fmla="*/ 429879 h 500761"/>
                <a:gd name="connsiteX2617" fmla="*/ 2903036 w 4937510"/>
                <a:gd name="connsiteY2617" fmla="*/ 432894 h 500761"/>
                <a:gd name="connsiteX2618" fmla="*/ 2901527 w 4937510"/>
                <a:gd name="connsiteY2618" fmla="*/ 438924 h 500761"/>
                <a:gd name="connsiteX2619" fmla="*/ 2895493 w 4937510"/>
                <a:gd name="connsiteY2619" fmla="*/ 441939 h 500761"/>
                <a:gd name="connsiteX2620" fmla="*/ 2889458 w 4937510"/>
                <a:gd name="connsiteY2620" fmla="*/ 441939 h 500761"/>
                <a:gd name="connsiteX2621" fmla="*/ 2883423 w 4937510"/>
                <a:gd name="connsiteY2621" fmla="*/ 441939 h 500761"/>
                <a:gd name="connsiteX2622" fmla="*/ 2878897 w 4937510"/>
                <a:gd name="connsiteY2622" fmla="*/ 438924 h 500761"/>
                <a:gd name="connsiteX2623" fmla="*/ 2877388 w 4937510"/>
                <a:gd name="connsiteY2623" fmla="*/ 438924 h 500761"/>
                <a:gd name="connsiteX2624" fmla="*/ 2874371 w 4937510"/>
                <a:gd name="connsiteY2624" fmla="*/ 437416 h 500761"/>
                <a:gd name="connsiteX2625" fmla="*/ 2872862 w 4937510"/>
                <a:gd name="connsiteY2625" fmla="*/ 435909 h 500761"/>
                <a:gd name="connsiteX2626" fmla="*/ 2869845 w 4937510"/>
                <a:gd name="connsiteY2626" fmla="*/ 434401 h 500761"/>
                <a:gd name="connsiteX2627" fmla="*/ 2865319 w 4937510"/>
                <a:gd name="connsiteY2627" fmla="*/ 432894 h 500761"/>
                <a:gd name="connsiteX2628" fmla="*/ 2862301 w 4937510"/>
                <a:gd name="connsiteY2628" fmla="*/ 432894 h 500761"/>
                <a:gd name="connsiteX2629" fmla="*/ 2848723 w 4937510"/>
                <a:gd name="connsiteY2629" fmla="*/ 432894 h 500761"/>
                <a:gd name="connsiteX2630" fmla="*/ 2839671 w 4937510"/>
                <a:gd name="connsiteY2630" fmla="*/ 432894 h 500761"/>
                <a:gd name="connsiteX2631" fmla="*/ 2830619 w 4937510"/>
                <a:gd name="connsiteY2631" fmla="*/ 434401 h 500761"/>
                <a:gd name="connsiteX2632" fmla="*/ 2823076 w 4937510"/>
                <a:gd name="connsiteY2632" fmla="*/ 434401 h 500761"/>
                <a:gd name="connsiteX2633" fmla="*/ 2815532 w 4937510"/>
                <a:gd name="connsiteY2633" fmla="*/ 434401 h 500761"/>
                <a:gd name="connsiteX2634" fmla="*/ 2809497 w 4937510"/>
                <a:gd name="connsiteY2634" fmla="*/ 434401 h 500761"/>
                <a:gd name="connsiteX2635" fmla="*/ 2806480 w 4937510"/>
                <a:gd name="connsiteY2635" fmla="*/ 434401 h 500761"/>
                <a:gd name="connsiteX2636" fmla="*/ 2803463 w 4937510"/>
                <a:gd name="connsiteY2636" fmla="*/ 434401 h 500761"/>
                <a:gd name="connsiteX2637" fmla="*/ 2800445 w 4937510"/>
                <a:gd name="connsiteY2637" fmla="*/ 434401 h 500761"/>
                <a:gd name="connsiteX2638" fmla="*/ 2794410 w 4937510"/>
                <a:gd name="connsiteY2638" fmla="*/ 432894 h 500761"/>
                <a:gd name="connsiteX2639" fmla="*/ 2791393 w 4937510"/>
                <a:gd name="connsiteY2639" fmla="*/ 432894 h 500761"/>
                <a:gd name="connsiteX2640" fmla="*/ 2783850 w 4937510"/>
                <a:gd name="connsiteY2640" fmla="*/ 432894 h 500761"/>
                <a:gd name="connsiteX2641" fmla="*/ 2779324 w 4937510"/>
                <a:gd name="connsiteY2641" fmla="*/ 432894 h 500761"/>
                <a:gd name="connsiteX2642" fmla="*/ 2777815 w 4937510"/>
                <a:gd name="connsiteY2642" fmla="*/ 429879 h 500761"/>
                <a:gd name="connsiteX2643" fmla="*/ 2774798 w 4937510"/>
                <a:gd name="connsiteY2643" fmla="*/ 429879 h 500761"/>
                <a:gd name="connsiteX2644" fmla="*/ 2771780 w 4937510"/>
                <a:gd name="connsiteY2644" fmla="*/ 428371 h 500761"/>
                <a:gd name="connsiteX2645" fmla="*/ 2770271 w 4937510"/>
                <a:gd name="connsiteY2645" fmla="*/ 428371 h 500761"/>
                <a:gd name="connsiteX2646" fmla="*/ 2768763 w 4937510"/>
                <a:gd name="connsiteY2646" fmla="*/ 426863 h 500761"/>
                <a:gd name="connsiteX2647" fmla="*/ 2764237 w 4937510"/>
                <a:gd name="connsiteY2647" fmla="*/ 422341 h 500761"/>
                <a:gd name="connsiteX2648" fmla="*/ 2762728 w 4937510"/>
                <a:gd name="connsiteY2648" fmla="*/ 417818 h 500761"/>
                <a:gd name="connsiteX2649" fmla="*/ 2761219 w 4937510"/>
                <a:gd name="connsiteY2649" fmla="*/ 416311 h 500761"/>
                <a:gd name="connsiteX2650" fmla="*/ 2759711 w 4937510"/>
                <a:gd name="connsiteY2650" fmla="*/ 413296 h 500761"/>
                <a:gd name="connsiteX2651" fmla="*/ 2759711 w 4937510"/>
                <a:gd name="connsiteY2651" fmla="*/ 410280 h 500761"/>
                <a:gd name="connsiteX2652" fmla="*/ 2758202 w 4937510"/>
                <a:gd name="connsiteY2652" fmla="*/ 408773 h 500761"/>
                <a:gd name="connsiteX2653" fmla="*/ 2756693 w 4937510"/>
                <a:gd name="connsiteY2653" fmla="*/ 407265 h 500761"/>
                <a:gd name="connsiteX2654" fmla="*/ 2755185 w 4937510"/>
                <a:gd name="connsiteY2654" fmla="*/ 401235 h 500761"/>
                <a:gd name="connsiteX2655" fmla="*/ 2755185 w 4937510"/>
                <a:gd name="connsiteY2655" fmla="*/ 395205 h 500761"/>
                <a:gd name="connsiteX2656" fmla="*/ 2755185 w 4937510"/>
                <a:gd name="connsiteY2656" fmla="*/ 390682 h 500761"/>
                <a:gd name="connsiteX2657" fmla="*/ 2755185 w 4937510"/>
                <a:gd name="connsiteY2657" fmla="*/ 386160 h 500761"/>
                <a:gd name="connsiteX2658" fmla="*/ 2753676 w 4937510"/>
                <a:gd name="connsiteY2658" fmla="*/ 378622 h 500761"/>
                <a:gd name="connsiteX2659" fmla="*/ 2753676 w 4937510"/>
                <a:gd name="connsiteY2659" fmla="*/ 375607 h 500761"/>
                <a:gd name="connsiteX2660" fmla="*/ 2752167 w 4937510"/>
                <a:gd name="connsiteY2660" fmla="*/ 372592 h 500761"/>
                <a:gd name="connsiteX2661" fmla="*/ 2750659 w 4937510"/>
                <a:gd name="connsiteY2661" fmla="*/ 369576 h 500761"/>
                <a:gd name="connsiteX2662" fmla="*/ 2750659 w 4937510"/>
                <a:gd name="connsiteY2662" fmla="*/ 365054 h 500761"/>
                <a:gd name="connsiteX2663" fmla="*/ 2750659 w 4937510"/>
                <a:gd name="connsiteY2663" fmla="*/ 357516 h 500761"/>
                <a:gd name="connsiteX2664" fmla="*/ 2750659 w 4937510"/>
                <a:gd name="connsiteY2664" fmla="*/ 354501 h 500761"/>
                <a:gd name="connsiteX2665" fmla="*/ 2752167 w 4937510"/>
                <a:gd name="connsiteY2665" fmla="*/ 351486 h 500761"/>
                <a:gd name="connsiteX2666" fmla="*/ 2755185 w 4937510"/>
                <a:gd name="connsiteY2666" fmla="*/ 348471 h 500761"/>
                <a:gd name="connsiteX2667" fmla="*/ 2764237 w 4937510"/>
                <a:gd name="connsiteY2667" fmla="*/ 345456 h 500761"/>
                <a:gd name="connsiteX2668" fmla="*/ 2770271 w 4937510"/>
                <a:gd name="connsiteY2668" fmla="*/ 342440 h 500761"/>
                <a:gd name="connsiteX2669" fmla="*/ 2776306 w 4937510"/>
                <a:gd name="connsiteY2669" fmla="*/ 339425 h 500761"/>
                <a:gd name="connsiteX2670" fmla="*/ 2783850 w 4937510"/>
                <a:gd name="connsiteY2670" fmla="*/ 337918 h 500761"/>
                <a:gd name="connsiteX2671" fmla="*/ 2791393 w 4937510"/>
                <a:gd name="connsiteY2671" fmla="*/ 336410 h 500761"/>
                <a:gd name="connsiteX2672" fmla="*/ 2801954 w 4937510"/>
                <a:gd name="connsiteY2672" fmla="*/ 333395 h 500761"/>
                <a:gd name="connsiteX2673" fmla="*/ 2806480 w 4937510"/>
                <a:gd name="connsiteY2673" fmla="*/ 333395 h 500761"/>
                <a:gd name="connsiteX2674" fmla="*/ 2812515 w 4937510"/>
                <a:gd name="connsiteY2674" fmla="*/ 328872 h 500761"/>
                <a:gd name="connsiteX2675" fmla="*/ 2812515 w 4937510"/>
                <a:gd name="connsiteY2675" fmla="*/ 322842 h 500761"/>
                <a:gd name="connsiteX2676" fmla="*/ 2812515 w 4937510"/>
                <a:gd name="connsiteY2676" fmla="*/ 316812 h 500761"/>
                <a:gd name="connsiteX2677" fmla="*/ 2812515 w 4937510"/>
                <a:gd name="connsiteY2677" fmla="*/ 313797 h 500761"/>
                <a:gd name="connsiteX2678" fmla="*/ 2814023 w 4937510"/>
                <a:gd name="connsiteY2678" fmla="*/ 310782 h 500761"/>
                <a:gd name="connsiteX2679" fmla="*/ 2815532 w 4937510"/>
                <a:gd name="connsiteY2679" fmla="*/ 309274 h 500761"/>
                <a:gd name="connsiteX2680" fmla="*/ 2817041 w 4937510"/>
                <a:gd name="connsiteY2680" fmla="*/ 307767 h 500761"/>
                <a:gd name="connsiteX2681" fmla="*/ 2817041 w 4937510"/>
                <a:gd name="connsiteY2681" fmla="*/ 304752 h 500761"/>
                <a:gd name="connsiteX2682" fmla="*/ 2818549 w 4937510"/>
                <a:gd name="connsiteY2682" fmla="*/ 303244 h 500761"/>
                <a:gd name="connsiteX2683" fmla="*/ 2820058 w 4937510"/>
                <a:gd name="connsiteY2683" fmla="*/ 301737 h 500761"/>
                <a:gd name="connsiteX2684" fmla="*/ 2821567 w 4937510"/>
                <a:gd name="connsiteY2684" fmla="*/ 300229 h 500761"/>
                <a:gd name="connsiteX2685" fmla="*/ 2823076 w 4937510"/>
                <a:gd name="connsiteY2685" fmla="*/ 300229 h 500761"/>
                <a:gd name="connsiteX2686" fmla="*/ 2824584 w 4937510"/>
                <a:gd name="connsiteY2686" fmla="*/ 298721 h 500761"/>
                <a:gd name="connsiteX2687" fmla="*/ 2829110 w 4937510"/>
                <a:gd name="connsiteY2687" fmla="*/ 298721 h 500761"/>
                <a:gd name="connsiteX2688" fmla="*/ 2832128 w 4937510"/>
                <a:gd name="connsiteY2688" fmla="*/ 295706 h 500761"/>
                <a:gd name="connsiteX2689" fmla="*/ 2833636 w 4937510"/>
                <a:gd name="connsiteY2689" fmla="*/ 294199 h 500761"/>
                <a:gd name="connsiteX2690" fmla="*/ 2836654 w 4937510"/>
                <a:gd name="connsiteY2690" fmla="*/ 291184 h 500761"/>
                <a:gd name="connsiteX2691" fmla="*/ 2836654 w 4937510"/>
                <a:gd name="connsiteY2691" fmla="*/ 289676 h 500761"/>
                <a:gd name="connsiteX2692" fmla="*/ 2838162 w 4937510"/>
                <a:gd name="connsiteY2692" fmla="*/ 288169 h 500761"/>
                <a:gd name="connsiteX2693" fmla="*/ 2832128 w 4937510"/>
                <a:gd name="connsiteY2693" fmla="*/ 285153 h 500761"/>
                <a:gd name="connsiteX2694" fmla="*/ 2827602 w 4937510"/>
                <a:gd name="connsiteY2694" fmla="*/ 283646 h 500761"/>
                <a:gd name="connsiteX2695" fmla="*/ 2821567 w 4937510"/>
                <a:gd name="connsiteY2695" fmla="*/ 285153 h 500761"/>
                <a:gd name="connsiteX2696" fmla="*/ 2817041 w 4937510"/>
                <a:gd name="connsiteY2696" fmla="*/ 285153 h 500761"/>
                <a:gd name="connsiteX2697" fmla="*/ 2812515 w 4937510"/>
                <a:gd name="connsiteY2697" fmla="*/ 286661 h 500761"/>
                <a:gd name="connsiteX2698" fmla="*/ 2804971 w 4937510"/>
                <a:gd name="connsiteY2698" fmla="*/ 286661 h 500761"/>
                <a:gd name="connsiteX2699" fmla="*/ 2798937 w 4937510"/>
                <a:gd name="connsiteY2699" fmla="*/ 286661 h 500761"/>
                <a:gd name="connsiteX2700" fmla="*/ 2794410 w 4937510"/>
                <a:gd name="connsiteY2700" fmla="*/ 286661 h 500761"/>
                <a:gd name="connsiteX2701" fmla="*/ 2791393 w 4937510"/>
                <a:gd name="connsiteY2701" fmla="*/ 285153 h 500761"/>
                <a:gd name="connsiteX2702" fmla="*/ 2794410 w 4937510"/>
                <a:gd name="connsiteY2702" fmla="*/ 282138 h 500761"/>
                <a:gd name="connsiteX2703" fmla="*/ 2795919 w 4937510"/>
                <a:gd name="connsiteY2703" fmla="*/ 280631 h 500761"/>
                <a:gd name="connsiteX2704" fmla="*/ 2800445 w 4937510"/>
                <a:gd name="connsiteY2704" fmla="*/ 277616 h 500761"/>
                <a:gd name="connsiteX2705" fmla="*/ 2804971 w 4937510"/>
                <a:gd name="connsiteY2705" fmla="*/ 276108 h 500761"/>
                <a:gd name="connsiteX2706" fmla="*/ 2807989 w 4937510"/>
                <a:gd name="connsiteY2706" fmla="*/ 276108 h 500761"/>
                <a:gd name="connsiteX2707" fmla="*/ 2807989 w 4937510"/>
                <a:gd name="connsiteY2707" fmla="*/ 274601 h 500761"/>
                <a:gd name="connsiteX2708" fmla="*/ 2811006 w 4937510"/>
                <a:gd name="connsiteY2708" fmla="*/ 271585 h 500761"/>
                <a:gd name="connsiteX2709" fmla="*/ 2815532 w 4937510"/>
                <a:gd name="connsiteY2709" fmla="*/ 268570 h 500761"/>
                <a:gd name="connsiteX2710" fmla="*/ 2820058 w 4937510"/>
                <a:gd name="connsiteY2710" fmla="*/ 265555 h 500761"/>
                <a:gd name="connsiteX2711" fmla="*/ 2821567 w 4937510"/>
                <a:gd name="connsiteY2711" fmla="*/ 262540 h 500761"/>
                <a:gd name="connsiteX2712" fmla="*/ 2827602 w 4937510"/>
                <a:gd name="connsiteY2712" fmla="*/ 258017 h 500761"/>
                <a:gd name="connsiteX2713" fmla="*/ 2833636 w 4937510"/>
                <a:gd name="connsiteY2713" fmla="*/ 255002 h 500761"/>
                <a:gd name="connsiteX2714" fmla="*/ 2839671 w 4937510"/>
                <a:gd name="connsiteY2714" fmla="*/ 255002 h 500761"/>
                <a:gd name="connsiteX2715" fmla="*/ 2847215 w 4937510"/>
                <a:gd name="connsiteY2715" fmla="*/ 253495 h 500761"/>
                <a:gd name="connsiteX2716" fmla="*/ 2853249 w 4937510"/>
                <a:gd name="connsiteY2716" fmla="*/ 255002 h 500761"/>
                <a:gd name="connsiteX2717" fmla="*/ 2860793 w 4937510"/>
                <a:gd name="connsiteY2717" fmla="*/ 256510 h 500761"/>
                <a:gd name="connsiteX2718" fmla="*/ 2871354 w 4937510"/>
                <a:gd name="connsiteY2718" fmla="*/ 256510 h 500761"/>
                <a:gd name="connsiteX2719" fmla="*/ 2878897 w 4937510"/>
                <a:gd name="connsiteY2719" fmla="*/ 258017 h 500761"/>
                <a:gd name="connsiteX2720" fmla="*/ 2884932 w 4937510"/>
                <a:gd name="connsiteY2720" fmla="*/ 258017 h 500761"/>
                <a:gd name="connsiteX2721" fmla="*/ 2889458 w 4937510"/>
                <a:gd name="connsiteY2721" fmla="*/ 258017 h 500761"/>
                <a:gd name="connsiteX2722" fmla="*/ 2900019 w 4937510"/>
                <a:gd name="connsiteY2722" fmla="*/ 259525 h 500761"/>
                <a:gd name="connsiteX2723" fmla="*/ 2904545 w 4937510"/>
                <a:gd name="connsiteY2723" fmla="*/ 261033 h 500761"/>
                <a:gd name="connsiteX2724" fmla="*/ 2910579 w 4937510"/>
                <a:gd name="connsiteY2724" fmla="*/ 262540 h 500761"/>
                <a:gd name="connsiteX2725" fmla="*/ 2912088 w 4937510"/>
                <a:gd name="connsiteY2725" fmla="*/ 262540 h 500761"/>
                <a:gd name="connsiteX2726" fmla="*/ 2915106 w 4937510"/>
                <a:gd name="connsiteY2726" fmla="*/ 262540 h 500761"/>
                <a:gd name="connsiteX2727" fmla="*/ 2918123 w 4937510"/>
                <a:gd name="connsiteY2727" fmla="*/ 262540 h 500761"/>
                <a:gd name="connsiteX2728" fmla="*/ 2924158 w 4937510"/>
                <a:gd name="connsiteY2728" fmla="*/ 262540 h 500761"/>
                <a:gd name="connsiteX2729" fmla="*/ 2933210 w 4937510"/>
                <a:gd name="connsiteY2729" fmla="*/ 261033 h 500761"/>
                <a:gd name="connsiteX2730" fmla="*/ 2943771 w 4937510"/>
                <a:gd name="connsiteY2730" fmla="*/ 258017 h 500761"/>
                <a:gd name="connsiteX2731" fmla="*/ 2951314 w 4937510"/>
                <a:gd name="connsiteY2731" fmla="*/ 255002 h 500761"/>
                <a:gd name="connsiteX2732" fmla="*/ 2958857 w 4937510"/>
                <a:gd name="connsiteY2732" fmla="*/ 253495 h 500761"/>
                <a:gd name="connsiteX2733" fmla="*/ 2967910 w 4937510"/>
                <a:gd name="connsiteY2733" fmla="*/ 250480 h 500761"/>
                <a:gd name="connsiteX2734" fmla="*/ 2973944 w 4937510"/>
                <a:gd name="connsiteY2734" fmla="*/ 248972 h 500761"/>
                <a:gd name="connsiteX2735" fmla="*/ 2981488 w 4937510"/>
                <a:gd name="connsiteY2735" fmla="*/ 245957 h 500761"/>
                <a:gd name="connsiteX2736" fmla="*/ 2982996 w 4937510"/>
                <a:gd name="connsiteY2736" fmla="*/ 245957 h 500761"/>
                <a:gd name="connsiteX2737" fmla="*/ 2987523 w 4937510"/>
                <a:gd name="connsiteY2737" fmla="*/ 244449 h 500761"/>
                <a:gd name="connsiteX2738" fmla="*/ 2990540 w 4937510"/>
                <a:gd name="connsiteY2738" fmla="*/ 241434 h 500761"/>
                <a:gd name="connsiteX2739" fmla="*/ 2996575 w 4937510"/>
                <a:gd name="connsiteY2739" fmla="*/ 239927 h 500761"/>
                <a:gd name="connsiteX2740" fmla="*/ 2998083 w 4937510"/>
                <a:gd name="connsiteY2740" fmla="*/ 239927 h 500761"/>
                <a:gd name="connsiteX2741" fmla="*/ 3005627 w 4937510"/>
                <a:gd name="connsiteY2741" fmla="*/ 238419 h 500761"/>
                <a:gd name="connsiteX2742" fmla="*/ 3010153 w 4937510"/>
                <a:gd name="connsiteY2742" fmla="*/ 235404 h 500761"/>
                <a:gd name="connsiteX2743" fmla="*/ 3016188 w 4937510"/>
                <a:gd name="connsiteY2743" fmla="*/ 235404 h 500761"/>
                <a:gd name="connsiteX2744" fmla="*/ 3017696 w 4937510"/>
                <a:gd name="connsiteY2744" fmla="*/ 235404 h 500761"/>
                <a:gd name="connsiteX2745" fmla="*/ 3020714 w 4937510"/>
                <a:gd name="connsiteY2745" fmla="*/ 233897 h 500761"/>
                <a:gd name="connsiteX2746" fmla="*/ 3022222 w 4937510"/>
                <a:gd name="connsiteY2746" fmla="*/ 230881 h 500761"/>
                <a:gd name="connsiteX2747" fmla="*/ 3022222 w 4937510"/>
                <a:gd name="connsiteY2747" fmla="*/ 229374 h 500761"/>
                <a:gd name="connsiteX2748" fmla="*/ 3022222 w 4937510"/>
                <a:gd name="connsiteY2748" fmla="*/ 226359 h 500761"/>
                <a:gd name="connsiteX2749" fmla="*/ 3017696 w 4937510"/>
                <a:gd name="connsiteY2749" fmla="*/ 220329 h 500761"/>
                <a:gd name="connsiteX2750" fmla="*/ 3008644 w 4937510"/>
                <a:gd name="connsiteY2750" fmla="*/ 214298 h 500761"/>
                <a:gd name="connsiteX2751" fmla="*/ 3001101 w 4937510"/>
                <a:gd name="connsiteY2751" fmla="*/ 211283 h 500761"/>
                <a:gd name="connsiteX2752" fmla="*/ 2989031 w 4937510"/>
                <a:gd name="connsiteY2752" fmla="*/ 206761 h 500761"/>
                <a:gd name="connsiteX2753" fmla="*/ 2978470 w 4937510"/>
                <a:gd name="connsiteY2753" fmla="*/ 205253 h 500761"/>
                <a:gd name="connsiteX2754" fmla="*/ 2961875 w 4937510"/>
                <a:gd name="connsiteY2754" fmla="*/ 203745 h 500761"/>
                <a:gd name="connsiteX2755" fmla="*/ 2946788 w 4937510"/>
                <a:gd name="connsiteY2755" fmla="*/ 202238 h 500761"/>
                <a:gd name="connsiteX2756" fmla="*/ 2928684 w 4937510"/>
                <a:gd name="connsiteY2756" fmla="*/ 202238 h 500761"/>
                <a:gd name="connsiteX2757" fmla="*/ 2916614 w 4937510"/>
                <a:gd name="connsiteY2757" fmla="*/ 202238 h 500761"/>
                <a:gd name="connsiteX2758" fmla="*/ 2907562 w 4937510"/>
                <a:gd name="connsiteY2758" fmla="*/ 203745 h 500761"/>
                <a:gd name="connsiteX2759" fmla="*/ 2901527 w 4937510"/>
                <a:gd name="connsiteY2759" fmla="*/ 205253 h 500761"/>
                <a:gd name="connsiteX2760" fmla="*/ 2892475 w 4937510"/>
                <a:gd name="connsiteY2760" fmla="*/ 208268 h 500761"/>
                <a:gd name="connsiteX2761" fmla="*/ 2886440 w 4937510"/>
                <a:gd name="connsiteY2761" fmla="*/ 212791 h 500761"/>
                <a:gd name="connsiteX2762" fmla="*/ 2881914 w 4937510"/>
                <a:gd name="connsiteY2762" fmla="*/ 215806 h 500761"/>
                <a:gd name="connsiteX2763" fmla="*/ 2878897 w 4937510"/>
                <a:gd name="connsiteY2763" fmla="*/ 217313 h 500761"/>
                <a:gd name="connsiteX2764" fmla="*/ 2865319 w 4937510"/>
                <a:gd name="connsiteY2764" fmla="*/ 223344 h 500761"/>
                <a:gd name="connsiteX2765" fmla="*/ 2859284 w 4937510"/>
                <a:gd name="connsiteY2765" fmla="*/ 224851 h 500761"/>
                <a:gd name="connsiteX2766" fmla="*/ 2853249 w 4937510"/>
                <a:gd name="connsiteY2766" fmla="*/ 224851 h 500761"/>
                <a:gd name="connsiteX2767" fmla="*/ 2847215 w 4937510"/>
                <a:gd name="connsiteY2767" fmla="*/ 226359 h 500761"/>
                <a:gd name="connsiteX2768" fmla="*/ 2842688 w 4937510"/>
                <a:gd name="connsiteY2768" fmla="*/ 226359 h 500761"/>
                <a:gd name="connsiteX2769" fmla="*/ 2832128 w 4937510"/>
                <a:gd name="connsiteY2769" fmla="*/ 227866 h 500761"/>
                <a:gd name="connsiteX2770" fmla="*/ 2817041 w 4937510"/>
                <a:gd name="connsiteY2770" fmla="*/ 232389 h 500761"/>
                <a:gd name="connsiteX2771" fmla="*/ 2804971 w 4937510"/>
                <a:gd name="connsiteY2771" fmla="*/ 235404 h 500761"/>
                <a:gd name="connsiteX2772" fmla="*/ 2792902 w 4937510"/>
                <a:gd name="connsiteY2772" fmla="*/ 241434 h 500761"/>
                <a:gd name="connsiteX2773" fmla="*/ 2777815 w 4937510"/>
                <a:gd name="connsiteY2773" fmla="*/ 248972 h 500761"/>
                <a:gd name="connsiteX2774" fmla="*/ 2770271 w 4937510"/>
                <a:gd name="connsiteY2774" fmla="*/ 255002 h 500761"/>
                <a:gd name="connsiteX2775" fmla="*/ 2761219 w 4937510"/>
                <a:gd name="connsiteY2775" fmla="*/ 264048 h 500761"/>
                <a:gd name="connsiteX2776" fmla="*/ 2753676 w 4937510"/>
                <a:gd name="connsiteY2776" fmla="*/ 270078 h 500761"/>
                <a:gd name="connsiteX2777" fmla="*/ 2752167 w 4937510"/>
                <a:gd name="connsiteY2777" fmla="*/ 271585 h 500761"/>
                <a:gd name="connsiteX2778" fmla="*/ 2743115 w 4937510"/>
                <a:gd name="connsiteY2778" fmla="*/ 271585 h 500761"/>
                <a:gd name="connsiteX2779" fmla="*/ 2741606 w 4937510"/>
                <a:gd name="connsiteY2779" fmla="*/ 270078 h 500761"/>
                <a:gd name="connsiteX2780" fmla="*/ 2741606 w 4937510"/>
                <a:gd name="connsiteY2780" fmla="*/ 268570 h 500761"/>
                <a:gd name="connsiteX2781" fmla="*/ 2740098 w 4937510"/>
                <a:gd name="connsiteY2781" fmla="*/ 268570 h 500761"/>
                <a:gd name="connsiteX2782" fmla="*/ 2735572 w 4937510"/>
                <a:gd name="connsiteY2782" fmla="*/ 265555 h 500761"/>
                <a:gd name="connsiteX2783" fmla="*/ 2732554 w 4937510"/>
                <a:gd name="connsiteY2783" fmla="*/ 264048 h 500761"/>
                <a:gd name="connsiteX2784" fmla="*/ 2732554 w 4937510"/>
                <a:gd name="connsiteY2784" fmla="*/ 262540 h 500761"/>
                <a:gd name="connsiteX2785" fmla="*/ 2731046 w 4937510"/>
                <a:gd name="connsiteY2785" fmla="*/ 261033 h 500761"/>
                <a:gd name="connsiteX2786" fmla="*/ 2726520 w 4937510"/>
                <a:gd name="connsiteY2786" fmla="*/ 256510 h 500761"/>
                <a:gd name="connsiteX2787" fmla="*/ 2721993 w 4937510"/>
                <a:gd name="connsiteY2787" fmla="*/ 258017 h 500761"/>
                <a:gd name="connsiteX2788" fmla="*/ 2720485 w 4937510"/>
                <a:gd name="connsiteY2788" fmla="*/ 273093 h 500761"/>
                <a:gd name="connsiteX2789" fmla="*/ 2717467 w 4937510"/>
                <a:gd name="connsiteY2789" fmla="*/ 285153 h 500761"/>
                <a:gd name="connsiteX2790" fmla="*/ 2714450 w 4937510"/>
                <a:gd name="connsiteY2790" fmla="*/ 300229 h 500761"/>
                <a:gd name="connsiteX2791" fmla="*/ 2714450 w 4937510"/>
                <a:gd name="connsiteY2791" fmla="*/ 307767 h 500761"/>
                <a:gd name="connsiteX2792" fmla="*/ 2712941 w 4937510"/>
                <a:gd name="connsiteY2792" fmla="*/ 316812 h 500761"/>
                <a:gd name="connsiteX2793" fmla="*/ 2712941 w 4937510"/>
                <a:gd name="connsiteY2793" fmla="*/ 324350 h 500761"/>
                <a:gd name="connsiteX2794" fmla="*/ 2711433 w 4937510"/>
                <a:gd name="connsiteY2794" fmla="*/ 333395 h 500761"/>
                <a:gd name="connsiteX2795" fmla="*/ 2708415 w 4937510"/>
                <a:gd name="connsiteY2795" fmla="*/ 342440 h 500761"/>
                <a:gd name="connsiteX2796" fmla="*/ 2706907 w 4937510"/>
                <a:gd name="connsiteY2796" fmla="*/ 359024 h 500761"/>
                <a:gd name="connsiteX2797" fmla="*/ 2705398 w 4937510"/>
                <a:gd name="connsiteY2797" fmla="*/ 362039 h 500761"/>
                <a:gd name="connsiteX2798" fmla="*/ 2705398 w 4937510"/>
                <a:gd name="connsiteY2798" fmla="*/ 368069 h 500761"/>
                <a:gd name="connsiteX2799" fmla="*/ 2705398 w 4937510"/>
                <a:gd name="connsiteY2799" fmla="*/ 381637 h 500761"/>
                <a:gd name="connsiteX2800" fmla="*/ 2702381 w 4937510"/>
                <a:gd name="connsiteY2800" fmla="*/ 384652 h 500761"/>
                <a:gd name="connsiteX2801" fmla="*/ 2699363 w 4937510"/>
                <a:gd name="connsiteY2801" fmla="*/ 389175 h 500761"/>
                <a:gd name="connsiteX2802" fmla="*/ 2696346 w 4937510"/>
                <a:gd name="connsiteY2802" fmla="*/ 390682 h 500761"/>
                <a:gd name="connsiteX2803" fmla="*/ 2693328 w 4937510"/>
                <a:gd name="connsiteY2803" fmla="*/ 396712 h 500761"/>
                <a:gd name="connsiteX2804" fmla="*/ 2684276 w 4937510"/>
                <a:gd name="connsiteY2804" fmla="*/ 402743 h 500761"/>
                <a:gd name="connsiteX2805" fmla="*/ 2682768 w 4937510"/>
                <a:gd name="connsiteY2805" fmla="*/ 404250 h 500761"/>
                <a:gd name="connsiteX2806" fmla="*/ 2673715 w 4937510"/>
                <a:gd name="connsiteY2806" fmla="*/ 404250 h 500761"/>
                <a:gd name="connsiteX2807" fmla="*/ 2663155 w 4937510"/>
                <a:gd name="connsiteY2807" fmla="*/ 404250 h 500761"/>
                <a:gd name="connsiteX2808" fmla="*/ 2657120 w 4937510"/>
                <a:gd name="connsiteY2808" fmla="*/ 404250 h 500761"/>
                <a:gd name="connsiteX2809" fmla="*/ 2649576 w 4937510"/>
                <a:gd name="connsiteY2809" fmla="*/ 402743 h 500761"/>
                <a:gd name="connsiteX2810" fmla="*/ 2648068 w 4937510"/>
                <a:gd name="connsiteY2810" fmla="*/ 402743 h 500761"/>
                <a:gd name="connsiteX2811" fmla="*/ 2643542 w 4937510"/>
                <a:gd name="connsiteY2811" fmla="*/ 402743 h 500761"/>
                <a:gd name="connsiteX2812" fmla="*/ 2637507 w 4937510"/>
                <a:gd name="connsiteY2812" fmla="*/ 396712 h 500761"/>
                <a:gd name="connsiteX2813" fmla="*/ 2637507 w 4937510"/>
                <a:gd name="connsiteY2813" fmla="*/ 392190 h 500761"/>
                <a:gd name="connsiteX2814" fmla="*/ 2635998 w 4937510"/>
                <a:gd name="connsiteY2814" fmla="*/ 381637 h 500761"/>
                <a:gd name="connsiteX2815" fmla="*/ 2635998 w 4937510"/>
                <a:gd name="connsiteY2815" fmla="*/ 372592 h 500761"/>
                <a:gd name="connsiteX2816" fmla="*/ 2635998 w 4937510"/>
                <a:gd name="connsiteY2816" fmla="*/ 362039 h 500761"/>
                <a:gd name="connsiteX2817" fmla="*/ 2640524 w 4937510"/>
                <a:gd name="connsiteY2817" fmla="*/ 349978 h 500761"/>
                <a:gd name="connsiteX2818" fmla="*/ 2642033 w 4937510"/>
                <a:gd name="connsiteY2818" fmla="*/ 343948 h 500761"/>
                <a:gd name="connsiteX2819" fmla="*/ 2643542 w 4937510"/>
                <a:gd name="connsiteY2819" fmla="*/ 337918 h 500761"/>
                <a:gd name="connsiteX2820" fmla="*/ 2645050 w 4937510"/>
                <a:gd name="connsiteY2820" fmla="*/ 333395 h 500761"/>
                <a:gd name="connsiteX2821" fmla="*/ 2646559 w 4937510"/>
                <a:gd name="connsiteY2821" fmla="*/ 330380 h 500761"/>
                <a:gd name="connsiteX2822" fmla="*/ 2648068 w 4937510"/>
                <a:gd name="connsiteY2822" fmla="*/ 324350 h 500761"/>
                <a:gd name="connsiteX2823" fmla="*/ 2651085 w 4937510"/>
                <a:gd name="connsiteY2823" fmla="*/ 319827 h 500761"/>
                <a:gd name="connsiteX2824" fmla="*/ 2652594 w 4937510"/>
                <a:gd name="connsiteY2824" fmla="*/ 315305 h 500761"/>
                <a:gd name="connsiteX2825" fmla="*/ 2655611 w 4937510"/>
                <a:gd name="connsiteY2825" fmla="*/ 309274 h 500761"/>
                <a:gd name="connsiteX2826" fmla="*/ 2657120 w 4937510"/>
                <a:gd name="connsiteY2826" fmla="*/ 306259 h 500761"/>
                <a:gd name="connsiteX2827" fmla="*/ 2657120 w 4937510"/>
                <a:gd name="connsiteY2827" fmla="*/ 303244 h 500761"/>
                <a:gd name="connsiteX2828" fmla="*/ 2660137 w 4937510"/>
                <a:gd name="connsiteY2828" fmla="*/ 298721 h 500761"/>
                <a:gd name="connsiteX2829" fmla="*/ 2660137 w 4937510"/>
                <a:gd name="connsiteY2829" fmla="*/ 295706 h 500761"/>
                <a:gd name="connsiteX2830" fmla="*/ 2661646 w 4937510"/>
                <a:gd name="connsiteY2830" fmla="*/ 292691 h 500761"/>
                <a:gd name="connsiteX2831" fmla="*/ 2661646 w 4937510"/>
                <a:gd name="connsiteY2831" fmla="*/ 291184 h 500761"/>
                <a:gd name="connsiteX2832" fmla="*/ 2664663 w 4937510"/>
                <a:gd name="connsiteY2832" fmla="*/ 285153 h 500761"/>
                <a:gd name="connsiteX2833" fmla="*/ 2666172 w 4937510"/>
                <a:gd name="connsiteY2833" fmla="*/ 280631 h 500761"/>
                <a:gd name="connsiteX2834" fmla="*/ 2666172 w 4937510"/>
                <a:gd name="connsiteY2834" fmla="*/ 279123 h 500761"/>
                <a:gd name="connsiteX2835" fmla="*/ 2669189 w 4937510"/>
                <a:gd name="connsiteY2835" fmla="*/ 268570 h 500761"/>
                <a:gd name="connsiteX2836" fmla="*/ 2678242 w 4937510"/>
                <a:gd name="connsiteY2836" fmla="*/ 258017 h 500761"/>
                <a:gd name="connsiteX2837" fmla="*/ 2682768 w 4937510"/>
                <a:gd name="connsiteY2837" fmla="*/ 250480 h 500761"/>
                <a:gd name="connsiteX2838" fmla="*/ 2685785 w 4937510"/>
                <a:gd name="connsiteY2838" fmla="*/ 245957 h 500761"/>
                <a:gd name="connsiteX2839" fmla="*/ 2691820 w 4937510"/>
                <a:gd name="connsiteY2839" fmla="*/ 238419 h 500761"/>
                <a:gd name="connsiteX2840" fmla="*/ 2694837 w 4937510"/>
                <a:gd name="connsiteY2840" fmla="*/ 235404 h 500761"/>
                <a:gd name="connsiteX2841" fmla="*/ 2699363 w 4937510"/>
                <a:gd name="connsiteY2841" fmla="*/ 229374 h 500761"/>
                <a:gd name="connsiteX2842" fmla="*/ 2705398 w 4937510"/>
                <a:gd name="connsiteY2842" fmla="*/ 230881 h 500761"/>
                <a:gd name="connsiteX2843" fmla="*/ 2708415 w 4937510"/>
                <a:gd name="connsiteY2843" fmla="*/ 233897 h 500761"/>
                <a:gd name="connsiteX2844" fmla="*/ 2715959 w 4937510"/>
                <a:gd name="connsiteY2844" fmla="*/ 239927 h 500761"/>
                <a:gd name="connsiteX2845" fmla="*/ 2717467 w 4937510"/>
                <a:gd name="connsiteY2845" fmla="*/ 241434 h 500761"/>
                <a:gd name="connsiteX2846" fmla="*/ 2725011 w 4937510"/>
                <a:gd name="connsiteY2846" fmla="*/ 238419 h 500761"/>
                <a:gd name="connsiteX2847" fmla="*/ 2732554 w 4937510"/>
                <a:gd name="connsiteY2847" fmla="*/ 233897 h 500761"/>
                <a:gd name="connsiteX2848" fmla="*/ 2737080 w 4937510"/>
                <a:gd name="connsiteY2848" fmla="*/ 233897 h 500761"/>
                <a:gd name="connsiteX2849" fmla="*/ 2743115 w 4937510"/>
                <a:gd name="connsiteY2849" fmla="*/ 232389 h 500761"/>
                <a:gd name="connsiteX2850" fmla="*/ 2750659 w 4937510"/>
                <a:gd name="connsiteY2850" fmla="*/ 232389 h 500761"/>
                <a:gd name="connsiteX2851" fmla="*/ 2756693 w 4937510"/>
                <a:gd name="connsiteY2851" fmla="*/ 235404 h 500761"/>
                <a:gd name="connsiteX2852" fmla="*/ 2759711 w 4937510"/>
                <a:gd name="connsiteY2852" fmla="*/ 232389 h 500761"/>
                <a:gd name="connsiteX2853" fmla="*/ 2770271 w 4937510"/>
                <a:gd name="connsiteY2853" fmla="*/ 229374 h 500761"/>
                <a:gd name="connsiteX2854" fmla="*/ 2777815 w 4937510"/>
                <a:gd name="connsiteY2854" fmla="*/ 226359 h 500761"/>
                <a:gd name="connsiteX2855" fmla="*/ 2776306 w 4937510"/>
                <a:gd name="connsiteY2855" fmla="*/ 224851 h 500761"/>
                <a:gd name="connsiteX2856" fmla="*/ 2771780 w 4937510"/>
                <a:gd name="connsiteY2856" fmla="*/ 223344 h 500761"/>
                <a:gd name="connsiteX2857" fmla="*/ 2771780 w 4937510"/>
                <a:gd name="connsiteY2857" fmla="*/ 221836 h 500761"/>
                <a:gd name="connsiteX2858" fmla="*/ 2770271 w 4937510"/>
                <a:gd name="connsiteY2858" fmla="*/ 220329 h 500761"/>
                <a:gd name="connsiteX2859" fmla="*/ 2767254 w 4937510"/>
                <a:gd name="connsiteY2859" fmla="*/ 218821 h 500761"/>
                <a:gd name="connsiteX2860" fmla="*/ 2767254 w 4937510"/>
                <a:gd name="connsiteY2860" fmla="*/ 217313 h 500761"/>
                <a:gd name="connsiteX2861" fmla="*/ 2762728 w 4937510"/>
                <a:gd name="connsiteY2861" fmla="*/ 214298 h 500761"/>
                <a:gd name="connsiteX2862" fmla="*/ 2762728 w 4937510"/>
                <a:gd name="connsiteY2862" fmla="*/ 211283 h 500761"/>
                <a:gd name="connsiteX2863" fmla="*/ 2762728 w 4937510"/>
                <a:gd name="connsiteY2863" fmla="*/ 208268 h 500761"/>
                <a:gd name="connsiteX2864" fmla="*/ 2761219 w 4937510"/>
                <a:gd name="connsiteY2864" fmla="*/ 205253 h 500761"/>
                <a:gd name="connsiteX2865" fmla="*/ 2759711 w 4937510"/>
                <a:gd name="connsiteY2865" fmla="*/ 202238 h 500761"/>
                <a:gd name="connsiteX2866" fmla="*/ 2761219 w 4937510"/>
                <a:gd name="connsiteY2866" fmla="*/ 200730 h 500761"/>
                <a:gd name="connsiteX2867" fmla="*/ 2759711 w 4937510"/>
                <a:gd name="connsiteY2867" fmla="*/ 197715 h 500761"/>
                <a:gd name="connsiteX2868" fmla="*/ 2758202 w 4937510"/>
                <a:gd name="connsiteY2868" fmla="*/ 178117 h 500761"/>
                <a:gd name="connsiteX2869" fmla="*/ 2759711 w 4937510"/>
                <a:gd name="connsiteY2869" fmla="*/ 172087 h 500761"/>
                <a:gd name="connsiteX2870" fmla="*/ 2759711 w 4937510"/>
                <a:gd name="connsiteY2870" fmla="*/ 152489 h 500761"/>
                <a:gd name="connsiteX2871" fmla="*/ 2759711 w 4937510"/>
                <a:gd name="connsiteY2871" fmla="*/ 125353 h 500761"/>
                <a:gd name="connsiteX2872" fmla="*/ 2761219 w 4937510"/>
                <a:gd name="connsiteY2872" fmla="*/ 122338 h 500761"/>
                <a:gd name="connsiteX2873" fmla="*/ 2764237 w 4937510"/>
                <a:gd name="connsiteY2873" fmla="*/ 119322 h 500761"/>
                <a:gd name="connsiteX2874" fmla="*/ 2767254 w 4937510"/>
                <a:gd name="connsiteY2874" fmla="*/ 114800 h 500761"/>
                <a:gd name="connsiteX2875" fmla="*/ 2770271 w 4937510"/>
                <a:gd name="connsiteY2875" fmla="*/ 114800 h 500761"/>
                <a:gd name="connsiteX2876" fmla="*/ 2776306 w 4937510"/>
                <a:gd name="connsiteY2876" fmla="*/ 114800 h 500761"/>
                <a:gd name="connsiteX2877" fmla="*/ 2779324 w 4937510"/>
                <a:gd name="connsiteY2877" fmla="*/ 119322 h 500761"/>
                <a:gd name="connsiteX2878" fmla="*/ 2782341 w 4937510"/>
                <a:gd name="connsiteY2878" fmla="*/ 120830 h 500761"/>
                <a:gd name="connsiteX2879" fmla="*/ 2782341 w 4937510"/>
                <a:gd name="connsiteY2879" fmla="*/ 125353 h 500761"/>
                <a:gd name="connsiteX2880" fmla="*/ 2782341 w 4937510"/>
                <a:gd name="connsiteY2880" fmla="*/ 126860 h 500761"/>
                <a:gd name="connsiteX2881" fmla="*/ 2783850 w 4937510"/>
                <a:gd name="connsiteY2881" fmla="*/ 146458 h 500761"/>
                <a:gd name="connsiteX2882" fmla="*/ 2783850 w 4937510"/>
                <a:gd name="connsiteY2882" fmla="*/ 160026 h 500761"/>
                <a:gd name="connsiteX2883" fmla="*/ 2789884 w 4937510"/>
                <a:gd name="connsiteY2883" fmla="*/ 170579 h 500761"/>
                <a:gd name="connsiteX2884" fmla="*/ 2791393 w 4937510"/>
                <a:gd name="connsiteY2884" fmla="*/ 200730 h 500761"/>
                <a:gd name="connsiteX2885" fmla="*/ 2795919 w 4937510"/>
                <a:gd name="connsiteY2885" fmla="*/ 203745 h 500761"/>
                <a:gd name="connsiteX2886" fmla="*/ 2797428 w 4937510"/>
                <a:gd name="connsiteY2886" fmla="*/ 205253 h 500761"/>
                <a:gd name="connsiteX2887" fmla="*/ 2797428 w 4937510"/>
                <a:gd name="connsiteY2887" fmla="*/ 209776 h 500761"/>
                <a:gd name="connsiteX2888" fmla="*/ 2800445 w 4937510"/>
                <a:gd name="connsiteY2888" fmla="*/ 211283 h 500761"/>
                <a:gd name="connsiteX2889" fmla="*/ 2803463 w 4937510"/>
                <a:gd name="connsiteY2889" fmla="*/ 212791 h 500761"/>
                <a:gd name="connsiteX2890" fmla="*/ 2804971 w 4937510"/>
                <a:gd name="connsiteY2890" fmla="*/ 211283 h 500761"/>
                <a:gd name="connsiteX2891" fmla="*/ 2806480 w 4937510"/>
                <a:gd name="connsiteY2891" fmla="*/ 211283 h 500761"/>
                <a:gd name="connsiteX2892" fmla="*/ 2806480 w 4937510"/>
                <a:gd name="connsiteY2892" fmla="*/ 208268 h 500761"/>
                <a:gd name="connsiteX2893" fmla="*/ 2806480 w 4937510"/>
                <a:gd name="connsiteY2893" fmla="*/ 200730 h 500761"/>
                <a:gd name="connsiteX2894" fmla="*/ 2806480 w 4937510"/>
                <a:gd name="connsiteY2894" fmla="*/ 188670 h 500761"/>
                <a:gd name="connsiteX2895" fmla="*/ 2806480 w 4937510"/>
                <a:gd name="connsiteY2895" fmla="*/ 185655 h 500761"/>
                <a:gd name="connsiteX2896" fmla="*/ 2804971 w 4937510"/>
                <a:gd name="connsiteY2896" fmla="*/ 172087 h 500761"/>
                <a:gd name="connsiteX2897" fmla="*/ 2807989 w 4937510"/>
                <a:gd name="connsiteY2897" fmla="*/ 160026 h 500761"/>
                <a:gd name="connsiteX2898" fmla="*/ 2809497 w 4937510"/>
                <a:gd name="connsiteY2898" fmla="*/ 153996 h 500761"/>
                <a:gd name="connsiteX2899" fmla="*/ 2811006 w 4937510"/>
                <a:gd name="connsiteY2899" fmla="*/ 152489 h 500761"/>
                <a:gd name="connsiteX2900" fmla="*/ 2814023 w 4937510"/>
                <a:gd name="connsiteY2900" fmla="*/ 141936 h 500761"/>
                <a:gd name="connsiteX2901" fmla="*/ 2817041 w 4937510"/>
                <a:gd name="connsiteY2901" fmla="*/ 126860 h 500761"/>
                <a:gd name="connsiteX2902" fmla="*/ 2818549 w 4937510"/>
                <a:gd name="connsiteY2902" fmla="*/ 120830 h 500761"/>
                <a:gd name="connsiteX2903" fmla="*/ 2817041 w 4937510"/>
                <a:gd name="connsiteY2903" fmla="*/ 119322 h 500761"/>
                <a:gd name="connsiteX2904" fmla="*/ 2818549 w 4937510"/>
                <a:gd name="connsiteY2904" fmla="*/ 116307 h 500761"/>
                <a:gd name="connsiteX2905" fmla="*/ 2823076 w 4937510"/>
                <a:gd name="connsiteY2905" fmla="*/ 113292 h 500761"/>
                <a:gd name="connsiteX2906" fmla="*/ 2827602 w 4937510"/>
                <a:gd name="connsiteY2906" fmla="*/ 114800 h 500761"/>
                <a:gd name="connsiteX2907" fmla="*/ 2829110 w 4937510"/>
                <a:gd name="connsiteY2907" fmla="*/ 116307 h 500761"/>
                <a:gd name="connsiteX2908" fmla="*/ 2830619 w 4937510"/>
                <a:gd name="connsiteY2908" fmla="*/ 119322 h 500761"/>
                <a:gd name="connsiteX2909" fmla="*/ 2832128 w 4937510"/>
                <a:gd name="connsiteY2909" fmla="*/ 120830 h 500761"/>
                <a:gd name="connsiteX2910" fmla="*/ 2833636 w 4937510"/>
                <a:gd name="connsiteY2910" fmla="*/ 122338 h 500761"/>
                <a:gd name="connsiteX2911" fmla="*/ 2835145 w 4937510"/>
                <a:gd name="connsiteY2911" fmla="*/ 123845 h 500761"/>
                <a:gd name="connsiteX2912" fmla="*/ 2835145 w 4937510"/>
                <a:gd name="connsiteY2912" fmla="*/ 125353 h 500761"/>
                <a:gd name="connsiteX2913" fmla="*/ 2836654 w 4937510"/>
                <a:gd name="connsiteY2913" fmla="*/ 126860 h 500761"/>
                <a:gd name="connsiteX2914" fmla="*/ 2836654 w 4937510"/>
                <a:gd name="connsiteY2914" fmla="*/ 131383 h 500761"/>
                <a:gd name="connsiteX2915" fmla="*/ 2835145 w 4937510"/>
                <a:gd name="connsiteY2915" fmla="*/ 132890 h 500761"/>
                <a:gd name="connsiteX2916" fmla="*/ 2835145 w 4937510"/>
                <a:gd name="connsiteY2916" fmla="*/ 138921 h 500761"/>
                <a:gd name="connsiteX2917" fmla="*/ 2835145 w 4937510"/>
                <a:gd name="connsiteY2917" fmla="*/ 143443 h 500761"/>
                <a:gd name="connsiteX2918" fmla="*/ 2836654 w 4937510"/>
                <a:gd name="connsiteY2918" fmla="*/ 146458 h 500761"/>
                <a:gd name="connsiteX2919" fmla="*/ 2835145 w 4937510"/>
                <a:gd name="connsiteY2919" fmla="*/ 152489 h 500761"/>
                <a:gd name="connsiteX2920" fmla="*/ 2836654 w 4937510"/>
                <a:gd name="connsiteY2920" fmla="*/ 164549 h 500761"/>
                <a:gd name="connsiteX2921" fmla="*/ 2835145 w 4937510"/>
                <a:gd name="connsiteY2921" fmla="*/ 170579 h 500761"/>
                <a:gd name="connsiteX2922" fmla="*/ 2836654 w 4937510"/>
                <a:gd name="connsiteY2922" fmla="*/ 176610 h 500761"/>
                <a:gd name="connsiteX2923" fmla="*/ 2835145 w 4937510"/>
                <a:gd name="connsiteY2923" fmla="*/ 182640 h 500761"/>
                <a:gd name="connsiteX2924" fmla="*/ 2835145 w 4937510"/>
                <a:gd name="connsiteY2924" fmla="*/ 190178 h 500761"/>
                <a:gd name="connsiteX2925" fmla="*/ 2838162 w 4937510"/>
                <a:gd name="connsiteY2925" fmla="*/ 197715 h 500761"/>
                <a:gd name="connsiteX2926" fmla="*/ 2838162 w 4937510"/>
                <a:gd name="connsiteY2926" fmla="*/ 200730 h 500761"/>
                <a:gd name="connsiteX2927" fmla="*/ 2841180 w 4937510"/>
                <a:gd name="connsiteY2927" fmla="*/ 200730 h 500761"/>
                <a:gd name="connsiteX2928" fmla="*/ 2844197 w 4937510"/>
                <a:gd name="connsiteY2928" fmla="*/ 200730 h 500761"/>
                <a:gd name="connsiteX2929" fmla="*/ 2848723 w 4937510"/>
                <a:gd name="connsiteY2929" fmla="*/ 200730 h 500761"/>
                <a:gd name="connsiteX2930" fmla="*/ 2853249 w 4937510"/>
                <a:gd name="connsiteY2930" fmla="*/ 199223 h 500761"/>
                <a:gd name="connsiteX2931" fmla="*/ 2856267 w 4937510"/>
                <a:gd name="connsiteY2931" fmla="*/ 196208 h 500761"/>
                <a:gd name="connsiteX2932" fmla="*/ 2859284 w 4937510"/>
                <a:gd name="connsiteY2932" fmla="*/ 194700 h 500761"/>
                <a:gd name="connsiteX2933" fmla="*/ 2862301 w 4937510"/>
                <a:gd name="connsiteY2933" fmla="*/ 193193 h 500761"/>
                <a:gd name="connsiteX2934" fmla="*/ 2863810 w 4937510"/>
                <a:gd name="connsiteY2934" fmla="*/ 190178 h 500761"/>
                <a:gd name="connsiteX2935" fmla="*/ 2860793 w 4937510"/>
                <a:gd name="connsiteY2935" fmla="*/ 190178 h 500761"/>
                <a:gd name="connsiteX2936" fmla="*/ 2857775 w 4937510"/>
                <a:gd name="connsiteY2936" fmla="*/ 188670 h 500761"/>
                <a:gd name="connsiteX2937" fmla="*/ 2856267 w 4937510"/>
                <a:gd name="connsiteY2937" fmla="*/ 185655 h 500761"/>
                <a:gd name="connsiteX2938" fmla="*/ 2854758 w 4937510"/>
                <a:gd name="connsiteY2938" fmla="*/ 181132 h 500761"/>
                <a:gd name="connsiteX2939" fmla="*/ 2854758 w 4937510"/>
                <a:gd name="connsiteY2939" fmla="*/ 172087 h 500761"/>
                <a:gd name="connsiteX2940" fmla="*/ 2854758 w 4937510"/>
                <a:gd name="connsiteY2940" fmla="*/ 167564 h 500761"/>
                <a:gd name="connsiteX2941" fmla="*/ 2856267 w 4937510"/>
                <a:gd name="connsiteY2941" fmla="*/ 161534 h 500761"/>
                <a:gd name="connsiteX2942" fmla="*/ 2857775 w 4937510"/>
                <a:gd name="connsiteY2942" fmla="*/ 157011 h 500761"/>
                <a:gd name="connsiteX2943" fmla="*/ 2860793 w 4937510"/>
                <a:gd name="connsiteY2943" fmla="*/ 150981 h 500761"/>
                <a:gd name="connsiteX2944" fmla="*/ 2865319 w 4937510"/>
                <a:gd name="connsiteY2944" fmla="*/ 144951 h 500761"/>
                <a:gd name="connsiteX2945" fmla="*/ 2868336 w 4937510"/>
                <a:gd name="connsiteY2945" fmla="*/ 140428 h 500761"/>
                <a:gd name="connsiteX2946" fmla="*/ 2869845 w 4937510"/>
                <a:gd name="connsiteY2946" fmla="*/ 135906 h 500761"/>
                <a:gd name="connsiteX2947" fmla="*/ 2869845 w 4937510"/>
                <a:gd name="connsiteY2947" fmla="*/ 134398 h 500761"/>
                <a:gd name="connsiteX2948" fmla="*/ 2866827 w 4937510"/>
                <a:gd name="connsiteY2948" fmla="*/ 132890 h 500761"/>
                <a:gd name="connsiteX2949" fmla="*/ 2860793 w 4937510"/>
                <a:gd name="connsiteY2949" fmla="*/ 128368 h 500761"/>
                <a:gd name="connsiteX2950" fmla="*/ 2853249 w 4937510"/>
                <a:gd name="connsiteY2950" fmla="*/ 123845 h 500761"/>
                <a:gd name="connsiteX2951" fmla="*/ 2850232 w 4937510"/>
                <a:gd name="connsiteY2951" fmla="*/ 120830 h 500761"/>
                <a:gd name="connsiteX2952" fmla="*/ 2848723 w 4937510"/>
                <a:gd name="connsiteY2952" fmla="*/ 114800 h 500761"/>
                <a:gd name="connsiteX2953" fmla="*/ 2848723 w 4937510"/>
                <a:gd name="connsiteY2953" fmla="*/ 96709 h 500761"/>
                <a:gd name="connsiteX2954" fmla="*/ 2851741 w 4937510"/>
                <a:gd name="connsiteY2954" fmla="*/ 86156 h 500761"/>
                <a:gd name="connsiteX2955" fmla="*/ 2854758 w 4937510"/>
                <a:gd name="connsiteY2955" fmla="*/ 63543 h 500761"/>
                <a:gd name="connsiteX2956" fmla="*/ 2856267 w 4937510"/>
                <a:gd name="connsiteY2956" fmla="*/ 52990 h 500761"/>
                <a:gd name="connsiteX2957" fmla="*/ 2857775 w 4937510"/>
                <a:gd name="connsiteY2957" fmla="*/ 45452 h 500761"/>
                <a:gd name="connsiteX2958" fmla="*/ 2862301 w 4937510"/>
                <a:gd name="connsiteY2958" fmla="*/ 39422 h 500761"/>
                <a:gd name="connsiteX2959" fmla="*/ 2863810 w 4937510"/>
                <a:gd name="connsiteY2959" fmla="*/ 34899 h 500761"/>
                <a:gd name="connsiteX2960" fmla="*/ 2866827 w 4937510"/>
                <a:gd name="connsiteY2960" fmla="*/ 31884 h 500761"/>
                <a:gd name="connsiteX2961" fmla="*/ 2869845 w 4937510"/>
                <a:gd name="connsiteY2961" fmla="*/ 27361 h 500761"/>
                <a:gd name="connsiteX2962" fmla="*/ 4286306 w 4937510"/>
                <a:gd name="connsiteY2962" fmla="*/ 17916 h 500761"/>
                <a:gd name="connsiteX2963" fmla="*/ 4298326 w 4937510"/>
                <a:gd name="connsiteY2963" fmla="*/ 17916 h 500761"/>
                <a:gd name="connsiteX2964" fmla="*/ 4304336 w 4937510"/>
                <a:gd name="connsiteY2964" fmla="*/ 25459 h 500761"/>
                <a:gd name="connsiteX2965" fmla="*/ 4310347 w 4937510"/>
                <a:gd name="connsiteY2965" fmla="*/ 36020 h 500761"/>
                <a:gd name="connsiteX2966" fmla="*/ 4322367 w 4937510"/>
                <a:gd name="connsiteY2966" fmla="*/ 33003 h 500761"/>
                <a:gd name="connsiteX2967" fmla="*/ 4332885 w 4937510"/>
                <a:gd name="connsiteY2967" fmla="*/ 37529 h 500761"/>
                <a:gd name="connsiteX2968" fmla="*/ 4323870 w 4937510"/>
                <a:gd name="connsiteY2968" fmla="*/ 43564 h 500761"/>
                <a:gd name="connsiteX2969" fmla="*/ 4311849 w 4937510"/>
                <a:gd name="connsiteY2969" fmla="*/ 52616 h 500761"/>
                <a:gd name="connsiteX2970" fmla="*/ 4304336 w 4937510"/>
                <a:gd name="connsiteY2970" fmla="*/ 63177 h 500761"/>
                <a:gd name="connsiteX2971" fmla="*/ 4307342 w 4937510"/>
                <a:gd name="connsiteY2971" fmla="*/ 75246 h 500761"/>
                <a:gd name="connsiteX2972" fmla="*/ 4316357 w 4937510"/>
                <a:gd name="connsiteY2972" fmla="*/ 76755 h 500761"/>
                <a:gd name="connsiteX2973" fmla="*/ 4323870 w 4937510"/>
                <a:gd name="connsiteY2973" fmla="*/ 79772 h 500761"/>
                <a:gd name="connsiteX2974" fmla="*/ 4334388 w 4937510"/>
                <a:gd name="connsiteY2974" fmla="*/ 75246 h 500761"/>
                <a:gd name="connsiteX2975" fmla="*/ 4347911 w 4937510"/>
                <a:gd name="connsiteY2975" fmla="*/ 73738 h 500761"/>
                <a:gd name="connsiteX2976" fmla="*/ 4364439 w 4937510"/>
                <a:gd name="connsiteY2976" fmla="*/ 73738 h 500761"/>
                <a:gd name="connsiteX2977" fmla="*/ 4376460 w 4937510"/>
                <a:gd name="connsiteY2977" fmla="*/ 76755 h 500761"/>
                <a:gd name="connsiteX2978" fmla="*/ 4380968 w 4937510"/>
                <a:gd name="connsiteY2978" fmla="*/ 93351 h 500761"/>
                <a:gd name="connsiteX2979" fmla="*/ 4371952 w 4937510"/>
                <a:gd name="connsiteY2979" fmla="*/ 129559 h 500761"/>
                <a:gd name="connsiteX2980" fmla="*/ 4361434 w 4937510"/>
                <a:gd name="connsiteY2980" fmla="*/ 152189 h 500761"/>
                <a:gd name="connsiteX2981" fmla="*/ 4356926 w 4937510"/>
                <a:gd name="connsiteY2981" fmla="*/ 177837 h 500761"/>
                <a:gd name="connsiteX2982" fmla="*/ 4370450 w 4937510"/>
                <a:gd name="connsiteY2982" fmla="*/ 180854 h 500761"/>
                <a:gd name="connsiteX2983" fmla="*/ 4383973 w 4937510"/>
                <a:gd name="connsiteY2983" fmla="*/ 180854 h 500761"/>
                <a:gd name="connsiteX2984" fmla="*/ 4400501 w 4937510"/>
                <a:gd name="connsiteY2984" fmla="*/ 174820 h 500761"/>
                <a:gd name="connsiteX2985" fmla="*/ 4415527 w 4937510"/>
                <a:gd name="connsiteY2985" fmla="*/ 176328 h 500761"/>
                <a:gd name="connsiteX2986" fmla="*/ 4435060 w 4937510"/>
                <a:gd name="connsiteY2986" fmla="*/ 185380 h 500761"/>
                <a:gd name="connsiteX2987" fmla="*/ 4441070 w 4937510"/>
                <a:gd name="connsiteY2987" fmla="*/ 201976 h 500761"/>
                <a:gd name="connsiteX2988" fmla="*/ 4427547 w 4937510"/>
                <a:gd name="connsiteY2988" fmla="*/ 223098 h 500761"/>
                <a:gd name="connsiteX2989" fmla="*/ 4409516 w 4937510"/>
                <a:gd name="connsiteY2989" fmla="*/ 233659 h 500761"/>
                <a:gd name="connsiteX2990" fmla="*/ 4398998 w 4937510"/>
                <a:gd name="connsiteY2990" fmla="*/ 235167 h 500761"/>
                <a:gd name="connsiteX2991" fmla="*/ 4371952 w 4937510"/>
                <a:gd name="connsiteY2991" fmla="*/ 251763 h 500761"/>
                <a:gd name="connsiteX2992" fmla="*/ 4350916 w 4937510"/>
                <a:gd name="connsiteY2992" fmla="*/ 256289 h 500761"/>
                <a:gd name="connsiteX2993" fmla="*/ 4337393 w 4937510"/>
                <a:gd name="connsiteY2993" fmla="*/ 265341 h 500761"/>
                <a:gd name="connsiteX2994" fmla="*/ 4331383 w 4937510"/>
                <a:gd name="connsiteY2994" fmla="*/ 280428 h 500761"/>
                <a:gd name="connsiteX2995" fmla="*/ 4316357 w 4937510"/>
                <a:gd name="connsiteY2995" fmla="*/ 303058 h 500761"/>
                <a:gd name="connsiteX2996" fmla="*/ 4305839 w 4937510"/>
                <a:gd name="connsiteY2996" fmla="*/ 310602 h 500761"/>
                <a:gd name="connsiteX2997" fmla="*/ 4299829 w 4937510"/>
                <a:gd name="connsiteY2997" fmla="*/ 316636 h 500761"/>
                <a:gd name="connsiteX2998" fmla="*/ 4308844 w 4937510"/>
                <a:gd name="connsiteY2998" fmla="*/ 322671 h 500761"/>
                <a:gd name="connsiteX2999" fmla="*/ 4325372 w 4937510"/>
                <a:gd name="connsiteY2999" fmla="*/ 316636 h 500761"/>
                <a:gd name="connsiteX3000" fmla="*/ 4344906 w 4937510"/>
                <a:gd name="connsiteY3000" fmla="*/ 316636 h 500761"/>
                <a:gd name="connsiteX3001" fmla="*/ 4359932 w 4937510"/>
                <a:gd name="connsiteY3001" fmla="*/ 319654 h 500761"/>
                <a:gd name="connsiteX3002" fmla="*/ 4374957 w 4937510"/>
                <a:gd name="connsiteY3002" fmla="*/ 327197 h 500761"/>
                <a:gd name="connsiteX3003" fmla="*/ 4377962 w 4937510"/>
                <a:gd name="connsiteY3003" fmla="*/ 339267 h 500761"/>
                <a:gd name="connsiteX3004" fmla="*/ 4359932 w 4937510"/>
                <a:gd name="connsiteY3004" fmla="*/ 364914 h 500761"/>
                <a:gd name="connsiteX3005" fmla="*/ 4340398 w 4937510"/>
                <a:gd name="connsiteY3005" fmla="*/ 366423 h 500761"/>
                <a:gd name="connsiteX3006" fmla="*/ 4329880 w 4937510"/>
                <a:gd name="connsiteY3006" fmla="*/ 363406 h 500761"/>
                <a:gd name="connsiteX3007" fmla="*/ 4316357 w 4937510"/>
                <a:gd name="connsiteY3007" fmla="*/ 364914 h 500761"/>
                <a:gd name="connsiteX3008" fmla="*/ 4310347 w 4937510"/>
                <a:gd name="connsiteY3008" fmla="*/ 395088 h 500761"/>
                <a:gd name="connsiteX3009" fmla="*/ 4307342 w 4937510"/>
                <a:gd name="connsiteY3009" fmla="*/ 416210 h 500761"/>
                <a:gd name="connsiteX3010" fmla="*/ 4295321 w 4937510"/>
                <a:gd name="connsiteY3010" fmla="*/ 435823 h 500761"/>
                <a:gd name="connsiteX3011" fmla="*/ 4275788 w 4937510"/>
                <a:gd name="connsiteY3011" fmla="*/ 441857 h 500761"/>
                <a:gd name="connsiteX3012" fmla="*/ 4256254 w 4937510"/>
                <a:gd name="connsiteY3012" fmla="*/ 441857 h 500761"/>
                <a:gd name="connsiteX3013" fmla="*/ 4247239 w 4937510"/>
                <a:gd name="connsiteY3013" fmla="*/ 426771 h 500761"/>
                <a:gd name="connsiteX3014" fmla="*/ 4244234 w 4937510"/>
                <a:gd name="connsiteY3014" fmla="*/ 410175 h 500761"/>
                <a:gd name="connsiteX3015" fmla="*/ 4257757 w 4937510"/>
                <a:gd name="connsiteY3015" fmla="*/ 389053 h 500761"/>
                <a:gd name="connsiteX3016" fmla="*/ 4260762 w 4937510"/>
                <a:gd name="connsiteY3016" fmla="*/ 370949 h 500761"/>
                <a:gd name="connsiteX3017" fmla="*/ 4227705 w 4937510"/>
                <a:gd name="connsiteY3017" fmla="*/ 380001 h 500761"/>
                <a:gd name="connsiteX3018" fmla="*/ 4208172 w 4937510"/>
                <a:gd name="connsiteY3018" fmla="*/ 384527 h 500761"/>
                <a:gd name="connsiteX3019" fmla="*/ 4184131 w 4937510"/>
                <a:gd name="connsiteY3019" fmla="*/ 364914 h 500761"/>
                <a:gd name="connsiteX3020" fmla="*/ 4187136 w 4937510"/>
                <a:gd name="connsiteY3020" fmla="*/ 357371 h 500761"/>
                <a:gd name="connsiteX3021" fmla="*/ 4208172 w 4937510"/>
                <a:gd name="connsiteY3021" fmla="*/ 355862 h 500761"/>
                <a:gd name="connsiteX3022" fmla="*/ 4227705 w 4937510"/>
                <a:gd name="connsiteY3022" fmla="*/ 352845 h 500761"/>
                <a:gd name="connsiteX3023" fmla="*/ 4248741 w 4937510"/>
                <a:gd name="connsiteY3023" fmla="*/ 346810 h 500761"/>
                <a:gd name="connsiteX3024" fmla="*/ 4250244 w 4937510"/>
                <a:gd name="connsiteY3024" fmla="*/ 334741 h 500761"/>
                <a:gd name="connsiteX3025" fmla="*/ 4241228 w 4937510"/>
                <a:gd name="connsiteY3025" fmla="*/ 322671 h 500761"/>
                <a:gd name="connsiteX3026" fmla="*/ 4238223 w 4937510"/>
                <a:gd name="connsiteY3026" fmla="*/ 309093 h 500761"/>
                <a:gd name="connsiteX3027" fmla="*/ 4226203 w 4937510"/>
                <a:gd name="connsiteY3027" fmla="*/ 295515 h 500761"/>
                <a:gd name="connsiteX3028" fmla="*/ 4230710 w 4937510"/>
                <a:gd name="connsiteY3028" fmla="*/ 278919 h 500761"/>
                <a:gd name="connsiteX3029" fmla="*/ 4244234 w 4937510"/>
                <a:gd name="connsiteY3029" fmla="*/ 271376 h 500761"/>
                <a:gd name="connsiteX3030" fmla="*/ 4260762 w 4937510"/>
                <a:gd name="connsiteY3030" fmla="*/ 263832 h 500761"/>
                <a:gd name="connsiteX3031" fmla="*/ 4283300 w 4937510"/>
                <a:gd name="connsiteY3031" fmla="*/ 260815 h 500761"/>
                <a:gd name="connsiteX3032" fmla="*/ 4304336 w 4937510"/>
                <a:gd name="connsiteY3032" fmla="*/ 253271 h 500761"/>
                <a:gd name="connsiteX3033" fmla="*/ 4329880 w 4937510"/>
                <a:gd name="connsiteY3033" fmla="*/ 251763 h 500761"/>
                <a:gd name="connsiteX3034" fmla="*/ 4335890 w 4937510"/>
                <a:gd name="connsiteY3034" fmla="*/ 257798 h 500761"/>
                <a:gd name="connsiteX3035" fmla="*/ 4350916 w 4937510"/>
                <a:gd name="connsiteY3035" fmla="*/ 244219 h 500761"/>
                <a:gd name="connsiteX3036" fmla="*/ 4365942 w 4937510"/>
                <a:gd name="connsiteY3036" fmla="*/ 232150 h 500761"/>
                <a:gd name="connsiteX3037" fmla="*/ 4380968 w 4937510"/>
                <a:gd name="connsiteY3037" fmla="*/ 224606 h 500761"/>
                <a:gd name="connsiteX3038" fmla="*/ 4389983 w 4937510"/>
                <a:gd name="connsiteY3038" fmla="*/ 218572 h 500761"/>
                <a:gd name="connsiteX3039" fmla="*/ 4385475 w 4937510"/>
                <a:gd name="connsiteY3039" fmla="*/ 200467 h 500761"/>
                <a:gd name="connsiteX3040" fmla="*/ 4365942 w 4937510"/>
                <a:gd name="connsiteY3040" fmla="*/ 198959 h 500761"/>
                <a:gd name="connsiteX3041" fmla="*/ 4349414 w 4937510"/>
                <a:gd name="connsiteY3041" fmla="*/ 203485 h 500761"/>
                <a:gd name="connsiteX3042" fmla="*/ 4334388 w 4937510"/>
                <a:gd name="connsiteY3042" fmla="*/ 217063 h 500761"/>
                <a:gd name="connsiteX3043" fmla="*/ 4319362 w 4937510"/>
                <a:gd name="connsiteY3043" fmla="*/ 217063 h 500761"/>
                <a:gd name="connsiteX3044" fmla="*/ 4308844 w 4937510"/>
                <a:gd name="connsiteY3044" fmla="*/ 214046 h 500761"/>
                <a:gd name="connsiteX3045" fmla="*/ 4284803 w 4937510"/>
                <a:gd name="connsiteY3045" fmla="*/ 217063 h 500761"/>
                <a:gd name="connsiteX3046" fmla="*/ 4266772 w 4937510"/>
                <a:gd name="connsiteY3046" fmla="*/ 226115 h 500761"/>
                <a:gd name="connsiteX3047" fmla="*/ 4248741 w 4937510"/>
                <a:gd name="connsiteY3047" fmla="*/ 233659 h 500761"/>
                <a:gd name="connsiteX3048" fmla="*/ 4230710 w 4937510"/>
                <a:gd name="connsiteY3048" fmla="*/ 236676 h 500761"/>
                <a:gd name="connsiteX3049" fmla="*/ 4209674 w 4937510"/>
                <a:gd name="connsiteY3049" fmla="*/ 245728 h 500761"/>
                <a:gd name="connsiteX3050" fmla="*/ 4194649 w 4937510"/>
                <a:gd name="connsiteY3050" fmla="*/ 251763 h 500761"/>
                <a:gd name="connsiteX3051" fmla="*/ 4161592 w 4937510"/>
                <a:gd name="connsiteY3051" fmla="*/ 260815 h 500761"/>
                <a:gd name="connsiteX3052" fmla="*/ 4155582 w 4937510"/>
                <a:gd name="connsiteY3052" fmla="*/ 269867 h 500761"/>
                <a:gd name="connsiteX3053" fmla="*/ 4146566 w 4937510"/>
                <a:gd name="connsiteY3053" fmla="*/ 287971 h 500761"/>
                <a:gd name="connsiteX3054" fmla="*/ 4137551 w 4937510"/>
                <a:gd name="connsiteY3054" fmla="*/ 297023 h 500761"/>
                <a:gd name="connsiteX3055" fmla="*/ 4136048 w 4937510"/>
                <a:gd name="connsiteY3055" fmla="*/ 310602 h 500761"/>
                <a:gd name="connsiteX3056" fmla="*/ 4133043 w 4937510"/>
                <a:gd name="connsiteY3056" fmla="*/ 324180 h 500761"/>
                <a:gd name="connsiteX3057" fmla="*/ 4118017 w 4937510"/>
                <a:gd name="connsiteY3057" fmla="*/ 336249 h 500761"/>
                <a:gd name="connsiteX3058" fmla="*/ 4102992 w 4937510"/>
                <a:gd name="connsiteY3058" fmla="*/ 346810 h 500761"/>
                <a:gd name="connsiteX3059" fmla="*/ 4080453 w 4937510"/>
                <a:gd name="connsiteY3059" fmla="*/ 340775 h 500761"/>
                <a:gd name="connsiteX3060" fmla="*/ 4080453 w 4937510"/>
                <a:gd name="connsiteY3060" fmla="*/ 316636 h 500761"/>
                <a:gd name="connsiteX3061" fmla="*/ 4087966 w 4937510"/>
                <a:gd name="connsiteY3061" fmla="*/ 289480 h 500761"/>
                <a:gd name="connsiteX3062" fmla="*/ 4099987 w 4937510"/>
                <a:gd name="connsiteY3062" fmla="*/ 254780 h 500761"/>
                <a:gd name="connsiteX3063" fmla="*/ 4121023 w 4937510"/>
                <a:gd name="connsiteY3063" fmla="*/ 215554 h 500761"/>
                <a:gd name="connsiteX3064" fmla="*/ 4128535 w 4937510"/>
                <a:gd name="connsiteY3064" fmla="*/ 206502 h 500761"/>
                <a:gd name="connsiteX3065" fmla="*/ 4137551 w 4937510"/>
                <a:gd name="connsiteY3065" fmla="*/ 209520 h 500761"/>
                <a:gd name="connsiteX3066" fmla="*/ 4136048 w 4937510"/>
                <a:gd name="connsiteY3066" fmla="*/ 230641 h 500761"/>
                <a:gd name="connsiteX3067" fmla="*/ 4136048 w 4937510"/>
                <a:gd name="connsiteY3067" fmla="*/ 244219 h 500761"/>
                <a:gd name="connsiteX3068" fmla="*/ 4148069 w 4937510"/>
                <a:gd name="connsiteY3068" fmla="*/ 242711 h 500761"/>
                <a:gd name="connsiteX3069" fmla="*/ 4161592 w 4937510"/>
                <a:gd name="connsiteY3069" fmla="*/ 235167 h 500761"/>
                <a:gd name="connsiteX3070" fmla="*/ 4182628 w 4937510"/>
                <a:gd name="connsiteY3070" fmla="*/ 221589 h 500761"/>
                <a:gd name="connsiteX3071" fmla="*/ 4190141 w 4937510"/>
                <a:gd name="connsiteY3071" fmla="*/ 214046 h 500761"/>
                <a:gd name="connsiteX3072" fmla="*/ 4190141 w 4937510"/>
                <a:gd name="connsiteY3072" fmla="*/ 165768 h 500761"/>
                <a:gd name="connsiteX3073" fmla="*/ 4187136 w 4937510"/>
                <a:gd name="connsiteY3073" fmla="*/ 150681 h 500761"/>
                <a:gd name="connsiteX3074" fmla="*/ 4187136 w 4937510"/>
                <a:gd name="connsiteY3074" fmla="*/ 131068 h 500761"/>
                <a:gd name="connsiteX3075" fmla="*/ 4190141 w 4937510"/>
                <a:gd name="connsiteY3075" fmla="*/ 111455 h 500761"/>
                <a:gd name="connsiteX3076" fmla="*/ 4191643 w 4937510"/>
                <a:gd name="connsiteY3076" fmla="*/ 97877 h 500761"/>
                <a:gd name="connsiteX3077" fmla="*/ 4200659 w 4937510"/>
                <a:gd name="connsiteY3077" fmla="*/ 96368 h 500761"/>
                <a:gd name="connsiteX3078" fmla="*/ 4205167 w 4937510"/>
                <a:gd name="connsiteY3078" fmla="*/ 109946 h 500761"/>
                <a:gd name="connsiteX3079" fmla="*/ 4205167 w 4937510"/>
                <a:gd name="connsiteY3079" fmla="*/ 143137 h 500761"/>
                <a:gd name="connsiteX3080" fmla="*/ 4209674 w 4937510"/>
                <a:gd name="connsiteY3080" fmla="*/ 162750 h 500761"/>
                <a:gd name="connsiteX3081" fmla="*/ 4206669 w 4937510"/>
                <a:gd name="connsiteY3081" fmla="*/ 182363 h 500761"/>
                <a:gd name="connsiteX3082" fmla="*/ 4202161 w 4937510"/>
                <a:gd name="connsiteY3082" fmla="*/ 198959 h 500761"/>
                <a:gd name="connsiteX3083" fmla="*/ 4203664 w 4937510"/>
                <a:gd name="connsiteY3083" fmla="*/ 212537 h 500761"/>
                <a:gd name="connsiteX3084" fmla="*/ 4206669 w 4937510"/>
                <a:gd name="connsiteY3084" fmla="*/ 220080 h 500761"/>
                <a:gd name="connsiteX3085" fmla="*/ 4223197 w 4937510"/>
                <a:gd name="connsiteY3085" fmla="*/ 218572 h 500761"/>
                <a:gd name="connsiteX3086" fmla="*/ 4230710 w 4937510"/>
                <a:gd name="connsiteY3086" fmla="*/ 200467 h 500761"/>
                <a:gd name="connsiteX3087" fmla="*/ 4229208 w 4937510"/>
                <a:gd name="connsiteY3087" fmla="*/ 182363 h 500761"/>
                <a:gd name="connsiteX3088" fmla="*/ 4235218 w 4937510"/>
                <a:gd name="connsiteY3088" fmla="*/ 156715 h 500761"/>
                <a:gd name="connsiteX3089" fmla="*/ 4238223 w 4937510"/>
                <a:gd name="connsiteY3089" fmla="*/ 135594 h 500761"/>
                <a:gd name="connsiteX3090" fmla="*/ 4238223 w 4937510"/>
                <a:gd name="connsiteY3090" fmla="*/ 106929 h 500761"/>
                <a:gd name="connsiteX3091" fmla="*/ 4239726 w 4937510"/>
                <a:gd name="connsiteY3091" fmla="*/ 88824 h 500761"/>
                <a:gd name="connsiteX3092" fmla="*/ 4239726 w 4937510"/>
                <a:gd name="connsiteY3092" fmla="*/ 63177 h 500761"/>
                <a:gd name="connsiteX3093" fmla="*/ 4248741 w 4937510"/>
                <a:gd name="connsiteY3093" fmla="*/ 58651 h 500761"/>
                <a:gd name="connsiteX3094" fmla="*/ 4257757 w 4937510"/>
                <a:gd name="connsiteY3094" fmla="*/ 67703 h 500761"/>
                <a:gd name="connsiteX3095" fmla="*/ 4259259 w 4937510"/>
                <a:gd name="connsiteY3095" fmla="*/ 93351 h 500761"/>
                <a:gd name="connsiteX3096" fmla="*/ 4259259 w 4937510"/>
                <a:gd name="connsiteY3096" fmla="*/ 111455 h 500761"/>
                <a:gd name="connsiteX3097" fmla="*/ 4257757 w 4937510"/>
                <a:gd name="connsiteY3097" fmla="*/ 132576 h 500761"/>
                <a:gd name="connsiteX3098" fmla="*/ 4254752 w 4937510"/>
                <a:gd name="connsiteY3098" fmla="*/ 147663 h 500761"/>
                <a:gd name="connsiteX3099" fmla="*/ 4263767 w 4937510"/>
                <a:gd name="connsiteY3099" fmla="*/ 138611 h 500761"/>
                <a:gd name="connsiteX3100" fmla="*/ 4278793 w 4937510"/>
                <a:gd name="connsiteY3100" fmla="*/ 122016 h 500761"/>
                <a:gd name="connsiteX3101" fmla="*/ 4293818 w 4937510"/>
                <a:gd name="connsiteY3101" fmla="*/ 100894 h 500761"/>
                <a:gd name="connsiteX3102" fmla="*/ 4284803 w 4937510"/>
                <a:gd name="connsiteY3102" fmla="*/ 94859 h 500761"/>
                <a:gd name="connsiteX3103" fmla="*/ 4283300 w 4937510"/>
                <a:gd name="connsiteY3103" fmla="*/ 82790 h 500761"/>
                <a:gd name="connsiteX3104" fmla="*/ 4283300 w 4937510"/>
                <a:gd name="connsiteY3104" fmla="*/ 66194 h 500761"/>
                <a:gd name="connsiteX3105" fmla="*/ 4274285 w 4937510"/>
                <a:gd name="connsiteY3105" fmla="*/ 64685 h 500761"/>
                <a:gd name="connsiteX3106" fmla="*/ 4263767 w 4937510"/>
                <a:gd name="connsiteY3106" fmla="*/ 67703 h 500761"/>
                <a:gd name="connsiteX3107" fmla="*/ 4265270 w 4937510"/>
                <a:gd name="connsiteY3107" fmla="*/ 58651 h 500761"/>
                <a:gd name="connsiteX3108" fmla="*/ 4278793 w 4937510"/>
                <a:gd name="connsiteY3108" fmla="*/ 51107 h 500761"/>
                <a:gd name="connsiteX3109" fmla="*/ 4283300 w 4937510"/>
                <a:gd name="connsiteY3109" fmla="*/ 42055 h 500761"/>
                <a:gd name="connsiteX3110" fmla="*/ 4283300 w 4937510"/>
                <a:gd name="connsiteY3110" fmla="*/ 31494 h 500761"/>
                <a:gd name="connsiteX3111" fmla="*/ 4281798 w 4937510"/>
                <a:gd name="connsiteY3111" fmla="*/ 22442 h 500761"/>
                <a:gd name="connsiteX3112" fmla="*/ 4286306 w 4937510"/>
                <a:gd name="connsiteY3112" fmla="*/ 17916 h 500761"/>
                <a:gd name="connsiteX3113" fmla="*/ 192741 w 4937510"/>
                <a:gd name="connsiteY3113" fmla="*/ 377 h 500761"/>
                <a:gd name="connsiteX3114" fmla="*/ 201815 w 4937510"/>
                <a:gd name="connsiteY3114" fmla="*/ 3400 h 500761"/>
                <a:gd name="connsiteX3115" fmla="*/ 206352 w 4937510"/>
                <a:gd name="connsiteY3115" fmla="*/ 9444 h 500761"/>
                <a:gd name="connsiteX3116" fmla="*/ 212402 w 4937510"/>
                <a:gd name="connsiteY3116" fmla="*/ 17001 h 500761"/>
                <a:gd name="connsiteX3117" fmla="*/ 219964 w 4937510"/>
                <a:gd name="connsiteY3117" fmla="*/ 26068 h 500761"/>
                <a:gd name="connsiteX3118" fmla="*/ 233575 w 4937510"/>
                <a:gd name="connsiteY3118" fmla="*/ 39669 h 500761"/>
                <a:gd name="connsiteX3119" fmla="*/ 236599 w 4937510"/>
                <a:gd name="connsiteY3119" fmla="*/ 48736 h 500761"/>
                <a:gd name="connsiteX3120" fmla="*/ 236599 w 4937510"/>
                <a:gd name="connsiteY3120" fmla="*/ 71405 h 500761"/>
                <a:gd name="connsiteX3121" fmla="*/ 235087 w 4937510"/>
                <a:gd name="connsiteY3121" fmla="*/ 94073 h 500761"/>
                <a:gd name="connsiteX3122" fmla="*/ 235087 w 4937510"/>
                <a:gd name="connsiteY3122" fmla="*/ 101629 h 500761"/>
                <a:gd name="connsiteX3123" fmla="*/ 232062 w 4937510"/>
                <a:gd name="connsiteY3123" fmla="*/ 107674 h 500761"/>
                <a:gd name="connsiteX3124" fmla="*/ 230550 w 4937510"/>
                <a:gd name="connsiteY3124" fmla="*/ 125809 h 500761"/>
                <a:gd name="connsiteX3125" fmla="*/ 230550 w 4937510"/>
                <a:gd name="connsiteY3125" fmla="*/ 130343 h 500761"/>
                <a:gd name="connsiteX3126" fmla="*/ 230550 w 4937510"/>
                <a:gd name="connsiteY3126" fmla="*/ 134876 h 500761"/>
                <a:gd name="connsiteX3127" fmla="*/ 229038 w 4937510"/>
                <a:gd name="connsiteY3127" fmla="*/ 140921 h 500761"/>
                <a:gd name="connsiteX3128" fmla="*/ 226013 w 4937510"/>
                <a:gd name="connsiteY3128" fmla="*/ 146966 h 500761"/>
                <a:gd name="connsiteX3129" fmla="*/ 227525 w 4937510"/>
                <a:gd name="connsiteY3129" fmla="*/ 151500 h 500761"/>
                <a:gd name="connsiteX3130" fmla="*/ 229038 w 4937510"/>
                <a:gd name="connsiteY3130" fmla="*/ 153011 h 500761"/>
                <a:gd name="connsiteX3131" fmla="*/ 233575 w 4937510"/>
                <a:gd name="connsiteY3131" fmla="*/ 156034 h 500761"/>
                <a:gd name="connsiteX3132" fmla="*/ 238112 w 4937510"/>
                <a:gd name="connsiteY3132" fmla="*/ 159056 h 500761"/>
                <a:gd name="connsiteX3133" fmla="*/ 241137 w 4937510"/>
                <a:gd name="connsiteY3133" fmla="*/ 162078 h 500761"/>
                <a:gd name="connsiteX3134" fmla="*/ 248698 w 4937510"/>
                <a:gd name="connsiteY3134" fmla="*/ 165101 h 500761"/>
                <a:gd name="connsiteX3135" fmla="*/ 254748 w 4937510"/>
                <a:gd name="connsiteY3135" fmla="*/ 172657 h 500761"/>
                <a:gd name="connsiteX3136" fmla="*/ 254748 w 4937510"/>
                <a:gd name="connsiteY3136" fmla="*/ 180213 h 500761"/>
                <a:gd name="connsiteX3137" fmla="*/ 251723 w 4937510"/>
                <a:gd name="connsiteY3137" fmla="*/ 187769 h 500761"/>
                <a:gd name="connsiteX3138" fmla="*/ 236599 w 4937510"/>
                <a:gd name="connsiteY3138" fmla="*/ 202882 h 500761"/>
                <a:gd name="connsiteX3139" fmla="*/ 236599 w 4937510"/>
                <a:gd name="connsiteY3139" fmla="*/ 207415 h 500761"/>
                <a:gd name="connsiteX3140" fmla="*/ 239624 w 4937510"/>
                <a:gd name="connsiteY3140" fmla="*/ 207415 h 500761"/>
                <a:gd name="connsiteX3141" fmla="*/ 241137 w 4937510"/>
                <a:gd name="connsiteY3141" fmla="*/ 211949 h 500761"/>
                <a:gd name="connsiteX3142" fmla="*/ 241137 w 4937510"/>
                <a:gd name="connsiteY3142" fmla="*/ 213460 h 500761"/>
                <a:gd name="connsiteX3143" fmla="*/ 233575 w 4937510"/>
                <a:gd name="connsiteY3143" fmla="*/ 222527 h 500761"/>
                <a:gd name="connsiteX3144" fmla="*/ 232062 w 4937510"/>
                <a:gd name="connsiteY3144" fmla="*/ 225550 h 500761"/>
                <a:gd name="connsiteX3145" fmla="*/ 224501 w 4937510"/>
                <a:gd name="connsiteY3145" fmla="*/ 242173 h 500761"/>
                <a:gd name="connsiteX3146" fmla="*/ 222988 w 4937510"/>
                <a:gd name="connsiteY3146" fmla="*/ 251241 h 500761"/>
                <a:gd name="connsiteX3147" fmla="*/ 222988 w 4937510"/>
                <a:gd name="connsiteY3147" fmla="*/ 261819 h 500761"/>
                <a:gd name="connsiteX3148" fmla="*/ 222988 w 4937510"/>
                <a:gd name="connsiteY3148" fmla="*/ 270887 h 500761"/>
                <a:gd name="connsiteX3149" fmla="*/ 222988 w 4937510"/>
                <a:gd name="connsiteY3149" fmla="*/ 285999 h 500761"/>
                <a:gd name="connsiteX3150" fmla="*/ 222988 w 4937510"/>
                <a:gd name="connsiteY3150" fmla="*/ 299600 h 500761"/>
                <a:gd name="connsiteX3151" fmla="*/ 222988 w 4937510"/>
                <a:gd name="connsiteY3151" fmla="*/ 310179 h 500761"/>
                <a:gd name="connsiteX3152" fmla="*/ 224501 w 4937510"/>
                <a:gd name="connsiteY3152" fmla="*/ 316223 h 500761"/>
                <a:gd name="connsiteX3153" fmla="*/ 226013 w 4937510"/>
                <a:gd name="connsiteY3153" fmla="*/ 341914 h 500761"/>
                <a:gd name="connsiteX3154" fmla="*/ 226013 w 4937510"/>
                <a:gd name="connsiteY3154" fmla="*/ 357027 h 500761"/>
                <a:gd name="connsiteX3155" fmla="*/ 226013 w 4937510"/>
                <a:gd name="connsiteY3155" fmla="*/ 366094 h 500761"/>
                <a:gd name="connsiteX3156" fmla="*/ 224501 w 4937510"/>
                <a:gd name="connsiteY3156" fmla="*/ 379695 h 500761"/>
                <a:gd name="connsiteX3157" fmla="*/ 224501 w 4937510"/>
                <a:gd name="connsiteY3157" fmla="*/ 418987 h 500761"/>
                <a:gd name="connsiteX3158" fmla="*/ 215427 w 4937510"/>
                <a:gd name="connsiteY3158" fmla="*/ 443166 h 500761"/>
                <a:gd name="connsiteX3159" fmla="*/ 195766 w 4937510"/>
                <a:gd name="connsiteY3159" fmla="*/ 446189 h 500761"/>
                <a:gd name="connsiteX3160" fmla="*/ 189716 w 4937510"/>
                <a:gd name="connsiteY3160" fmla="*/ 443166 h 500761"/>
                <a:gd name="connsiteX3161" fmla="*/ 168544 w 4937510"/>
                <a:gd name="connsiteY3161" fmla="*/ 428054 h 500761"/>
                <a:gd name="connsiteX3162" fmla="*/ 164006 w 4937510"/>
                <a:gd name="connsiteY3162" fmla="*/ 415964 h 500761"/>
                <a:gd name="connsiteX3163" fmla="*/ 159469 w 4937510"/>
                <a:gd name="connsiteY3163" fmla="*/ 403875 h 500761"/>
                <a:gd name="connsiteX3164" fmla="*/ 157957 w 4937510"/>
                <a:gd name="connsiteY3164" fmla="*/ 375161 h 500761"/>
                <a:gd name="connsiteX3165" fmla="*/ 157957 w 4937510"/>
                <a:gd name="connsiteY3165" fmla="*/ 360049 h 500761"/>
                <a:gd name="connsiteX3166" fmla="*/ 156445 w 4937510"/>
                <a:gd name="connsiteY3166" fmla="*/ 350982 h 500761"/>
                <a:gd name="connsiteX3167" fmla="*/ 153420 w 4937510"/>
                <a:gd name="connsiteY3167" fmla="*/ 354004 h 500761"/>
                <a:gd name="connsiteX3168" fmla="*/ 145858 w 4937510"/>
                <a:gd name="connsiteY3168" fmla="*/ 363071 h 500761"/>
                <a:gd name="connsiteX3169" fmla="*/ 142833 w 4937510"/>
                <a:gd name="connsiteY3169" fmla="*/ 370628 h 500761"/>
                <a:gd name="connsiteX3170" fmla="*/ 135272 w 4937510"/>
                <a:gd name="connsiteY3170" fmla="*/ 388762 h 500761"/>
                <a:gd name="connsiteX3171" fmla="*/ 129222 w 4937510"/>
                <a:gd name="connsiteY3171" fmla="*/ 405386 h 500761"/>
                <a:gd name="connsiteX3172" fmla="*/ 121661 w 4937510"/>
                <a:gd name="connsiteY3172" fmla="*/ 414453 h 500761"/>
                <a:gd name="connsiteX3173" fmla="*/ 103512 w 4937510"/>
                <a:gd name="connsiteY3173" fmla="*/ 408408 h 500761"/>
                <a:gd name="connsiteX3174" fmla="*/ 94438 w 4937510"/>
                <a:gd name="connsiteY3174" fmla="*/ 400852 h 500761"/>
                <a:gd name="connsiteX3175" fmla="*/ 85364 w 4937510"/>
                <a:gd name="connsiteY3175" fmla="*/ 405386 h 500761"/>
                <a:gd name="connsiteX3176" fmla="*/ 74778 w 4937510"/>
                <a:gd name="connsiteY3176" fmla="*/ 418987 h 500761"/>
                <a:gd name="connsiteX3177" fmla="*/ 70240 w 4937510"/>
                <a:gd name="connsiteY3177" fmla="*/ 429565 h 500761"/>
                <a:gd name="connsiteX3178" fmla="*/ 64191 w 4937510"/>
                <a:gd name="connsiteY3178" fmla="*/ 434099 h 500761"/>
                <a:gd name="connsiteX3179" fmla="*/ 62679 w 4937510"/>
                <a:gd name="connsiteY3179" fmla="*/ 441655 h 500761"/>
                <a:gd name="connsiteX3180" fmla="*/ 59654 w 4937510"/>
                <a:gd name="connsiteY3180" fmla="*/ 450722 h 500761"/>
                <a:gd name="connsiteX3181" fmla="*/ 58142 w 4937510"/>
                <a:gd name="connsiteY3181" fmla="*/ 462812 h 500761"/>
                <a:gd name="connsiteX3182" fmla="*/ 53605 w 4937510"/>
                <a:gd name="connsiteY3182" fmla="*/ 479436 h 500761"/>
                <a:gd name="connsiteX3183" fmla="*/ 50580 w 4937510"/>
                <a:gd name="connsiteY3183" fmla="*/ 491526 h 500761"/>
                <a:gd name="connsiteX3184" fmla="*/ 39993 w 4937510"/>
                <a:gd name="connsiteY3184" fmla="*/ 500593 h 500761"/>
                <a:gd name="connsiteX3185" fmla="*/ 18820 w 4937510"/>
                <a:gd name="connsiteY3185" fmla="*/ 490014 h 500761"/>
                <a:gd name="connsiteX3186" fmla="*/ 8234 w 4937510"/>
                <a:gd name="connsiteY3186" fmla="*/ 474902 h 500761"/>
                <a:gd name="connsiteX3187" fmla="*/ 5209 w 4937510"/>
                <a:gd name="connsiteY3187" fmla="*/ 470368 h 500761"/>
                <a:gd name="connsiteX3188" fmla="*/ 3697 w 4937510"/>
                <a:gd name="connsiteY3188" fmla="*/ 465835 h 500761"/>
                <a:gd name="connsiteX3189" fmla="*/ 672 w 4937510"/>
                <a:gd name="connsiteY3189" fmla="*/ 455256 h 500761"/>
                <a:gd name="connsiteX3190" fmla="*/ 672 w 4937510"/>
                <a:gd name="connsiteY3190" fmla="*/ 447700 h 500761"/>
                <a:gd name="connsiteX3191" fmla="*/ 672 w 4937510"/>
                <a:gd name="connsiteY3191" fmla="*/ 440144 h 500761"/>
                <a:gd name="connsiteX3192" fmla="*/ 2184 w 4937510"/>
                <a:gd name="connsiteY3192" fmla="*/ 437121 h 500761"/>
                <a:gd name="connsiteX3193" fmla="*/ 672 w 4937510"/>
                <a:gd name="connsiteY3193" fmla="*/ 432588 h 500761"/>
                <a:gd name="connsiteX3194" fmla="*/ 672 w 4937510"/>
                <a:gd name="connsiteY3194" fmla="*/ 425032 h 500761"/>
                <a:gd name="connsiteX3195" fmla="*/ 5209 w 4937510"/>
                <a:gd name="connsiteY3195" fmla="*/ 420498 h 500761"/>
                <a:gd name="connsiteX3196" fmla="*/ 5209 w 4937510"/>
                <a:gd name="connsiteY3196" fmla="*/ 402363 h 500761"/>
                <a:gd name="connsiteX3197" fmla="*/ 5209 w 4937510"/>
                <a:gd name="connsiteY3197" fmla="*/ 397830 h 500761"/>
                <a:gd name="connsiteX3198" fmla="*/ 5209 w 4937510"/>
                <a:gd name="connsiteY3198" fmla="*/ 393296 h 500761"/>
                <a:gd name="connsiteX3199" fmla="*/ 5209 w 4937510"/>
                <a:gd name="connsiteY3199" fmla="*/ 388762 h 500761"/>
                <a:gd name="connsiteX3200" fmla="*/ 5209 w 4937510"/>
                <a:gd name="connsiteY3200" fmla="*/ 384229 h 500761"/>
                <a:gd name="connsiteX3201" fmla="*/ 5209 w 4937510"/>
                <a:gd name="connsiteY3201" fmla="*/ 379695 h 500761"/>
                <a:gd name="connsiteX3202" fmla="*/ 9746 w 4937510"/>
                <a:gd name="connsiteY3202" fmla="*/ 378184 h 500761"/>
                <a:gd name="connsiteX3203" fmla="*/ 14283 w 4937510"/>
                <a:gd name="connsiteY3203" fmla="*/ 381206 h 500761"/>
                <a:gd name="connsiteX3204" fmla="*/ 17308 w 4937510"/>
                <a:gd name="connsiteY3204" fmla="*/ 385740 h 500761"/>
                <a:gd name="connsiteX3205" fmla="*/ 18820 w 4937510"/>
                <a:gd name="connsiteY3205" fmla="*/ 394807 h 500761"/>
                <a:gd name="connsiteX3206" fmla="*/ 18820 w 4937510"/>
                <a:gd name="connsiteY3206" fmla="*/ 400852 h 500761"/>
                <a:gd name="connsiteX3207" fmla="*/ 18820 w 4937510"/>
                <a:gd name="connsiteY3207" fmla="*/ 403875 h 500761"/>
                <a:gd name="connsiteX3208" fmla="*/ 20333 w 4937510"/>
                <a:gd name="connsiteY3208" fmla="*/ 409919 h 500761"/>
                <a:gd name="connsiteX3209" fmla="*/ 21845 w 4937510"/>
                <a:gd name="connsiteY3209" fmla="*/ 420498 h 500761"/>
                <a:gd name="connsiteX3210" fmla="*/ 27894 w 4937510"/>
                <a:gd name="connsiteY3210" fmla="*/ 425032 h 500761"/>
                <a:gd name="connsiteX3211" fmla="*/ 33944 w 4937510"/>
                <a:gd name="connsiteY3211" fmla="*/ 422009 h 500761"/>
                <a:gd name="connsiteX3212" fmla="*/ 39993 w 4937510"/>
                <a:gd name="connsiteY3212" fmla="*/ 420498 h 500761"/>
                <a:gd name="connsiteX3213" fmla="*/ 50580 w 4937510"/>
                <a:gd name="connsiteY3213" fmla="*/ 415964 h 500761"/>
                <a:gd name="connsiteX3214" fmla="*/ 53605 w 4937510"/>
                <a:gd name="connsiteY3214" fmla="*/ 412942 h 500761"/>
                <a:gd name="connsiteX3215" fmla="*/ 53605 w 4937510"/>
                <a:gd name="connsiteY3215" fmla="*/ 409919 h 500761"/>
                <a:gd name="connsiteX3216" fmla="*/ 56629 w 4937510"/>
                <a:gd name="connsiteY3216" fmla="*/ 405386 h 500761"/>
                <a:gd name="connsiteX3217" fmla="*/ 59654 w 4937510"/>
                <a:gd name="connsiteY3217" fmla="*/ 400852 h 500761"/>
                <a:gd name="connsiteX3218" fmla="*/ 67216 w 4937510"/>
                <a:gd name="connsiteY3218" fmla="*/ 396318 h 500761"/>
                <a:gd name="connsiteX3219" fmla="*/ 73265 w 4937510"/>
                <a:gd name="connsiteY3219" fmla="*/ 388762 h 500761"/>
                <a:gd name="connsiteX3220" fmla="*/ 77802 w 4937510"/>
                <a:gd name="connsiteY3220" fmla="*/ 385740 h 500761"/>
                <a:gd name="connsiteX3221" fmla="*/ 79315 w 4937510"/>
                <a:gd name="connsiteY3221" fmla="*/ 381206 h 500761"/>
                <a:gd name="connsiteX3222" fmla="*/ 79315 w 4937510"/>
                <a:gd name="connsiteY3222" fmla="*/ 375161 h 500761"/>
                <a:gd name="connsiteX3223" fmla="*/ 82339 w 4937510"/>
                <a:gd name="connsiteY3223" fmla="*/ 369116 h 500761"/>
                <a:gd name="connsiteX3224" fmla="*/ 82339 w 4937510"/>
                <a:gd name="connsiteY3224" fmla="*/ 363071 h 500761"/>
                <a:gd name="connsiteX3225" fmla="*/ 82339 w 4937510"/>
                <a:gd name="connsiteY3225" fmla="*/ 357027 h 500761"/>
                <a:gd name="connsiteX3226" fmla="*/ 83852 w 4937510"/>
                <a:gd name="connsiteY3226" fmla="*/ 350982 h 500761"/>
                <a:gd name="connsiteX3227" fmla="*/ 86876 w 4937510"/>
                <a:gd name="connsiteY3227" fmla="*/ 347959 h 500761"/>
                <a:gd name="connsiteX3228" fmla="*/ 94438 w 4937510"/>
                <a:gd name="connsiteY3228" fmla="*/ 347959 h 500761"/>
                <a:gd name="connsiteX3229" fmla="*/ 100488 w 4937510"/>
                <a:gd name="connsiteY3229" fmla="*/ 346448 h 500761"/>
                <a:gd name="connsiteX3230" fmla="*/ 105025 w 4937510"/>
                <a:gd name="connsiteY3230" fmla="*/ 343425 h 500761"/>
                <a:gd name="connsiteX3231" fmla="*/ 108049 w 4937510"/>
                <a:gd name="connsiteY3231" fmla="*/ 340403 h 500761"/>
                <a:gd name="connsiteX3232" fmla="*/ 111074 w 4937510"/>
                <a:gd name="connsiteY3232" fmla="*/ 337381 h 500761"/>
                <a:gd name="connsiteX3233" fmla="*/ 117123 w 4937510"/>
                <a:gd name="connsiteY3233" fmla="*/ 334358 h 500761"/>
                <a:gd name="connsiteX3234" fmla="*/ 129222 w 4937510"/>
                <a:gd name="connsiteY3234" fmla="*/ 319246 h 500761"/>
                <a:gd name="connsiteX3235" fmla="*/ 135272 w 4937510"/>
                <a:gd name="connsiteY3235" fmla="*/ 313201 h 500761"/>
                <a:gd name="connsiteX3236" fmla="*/ 151908 w 4937510"/>
                <a:gd name="connsiteY3236" fmla="*/ 298089 h 500761"/>
                <a:gd name="connsiteX3237" fmla="*/ 160982 w 4937510"/>
                <a:gd name="connsiteY3237" fmla="*/ 289021 h 500761"/>
                <a:gd name="connsiteX3238" fmla="*/ 165519 w 4937510"/>
                <a:gd name="connsiteY3238" fmla="*/ 281465 h 500761"/>
                <a:gd name="connsiteX3239" fmla="*/ 168544 w 4937510"/>
                <a:gd name="connsiteY3239" fmla="*/ 276932 h 500761"/>
                <a:gd name="connsiteX3240" fmla="*/ 170056 w 4937510"/>
                <a:gd name="connsiteY3240" fmla="*/ 272398 h 500761"/>
                <a:gd name="connsiteX3241" fmla="*/ 170056 w 4937510"/>
                <a:gd name="connsiteY3241" fmla="*/ 267864 h 500761"/>
                <a:gd name="connsiteX3242" fmla="*/ 170056 w 4937510"/>
                <a:gd name="connsiteY3242" fmla="*/ 261819 h 500761"/>
                <a:gd name="connsiteX3243" fmla="*/ 170056 w 4937510"/>
                <a:gd name="connsiteY3243" fmla="*/ 254263 h 500761"/>
                <a:gd name="connsiteX3244" fmla="*/ 168544 w 4937510"/>
                <a:gd name="connsiteY3244" fmla="*/ 248218 h 500761"/>
                <a:gd name="connsiteX3245" fmla="*/ 167031 w 4937510"/>
                <a:gd name="connsiteY3245" fmla="*/ 245196 h 500761"/>
                <a:gd name="connsiteX3246" fmla="*/ 167031 w 4937510"/>
                <a:gd name="connsiteY3246" fmla="*/ 242173 h 500761"/>
                <a:gd name="connsiteX3247" fmla="*/ 165519 w 4937510"/>
                <a:gd name="connsiteY3247" fmla="*/ 237640 h 500761"/>
                <a:gd name="connsiteX3248" fmla="*/ 162494 w 4937510"/>
                <a:gd name="connsiteY3248" fmla="*/ 231595 h 500761"/>
                <a:gd name="connsiteX3249" fmla="*/ 151908 w 4937510"/>
                <a:gd name="connsiteY3249" fmla="*/ 230084 h 500761"/>
                <a:gd name="connsiteX3250" fmla="*/ 138296 w 4937510"/>
                <a:gd name="connsiteY3250" fmla="*/ 228572 h 500761"/>
                <a:gd name="connsiteX3251" fmla="*/ 129222 w 4937510"/>
                <a:gd name="connsiteY3251" fmla="*/ 228572 h 500761"/>
                <a:gd name="connsiteX3252" fmla="*/ 121661 w 4937510"/>
                <a:gd name="connsiteY3252" fmla="*/ 227061 h 500761"/>
                <a:gd name="connsiteX3253" fmla="*/ 117123 w 4937510"/>
                <a:gd name="connsiteY3253" fmla="*/ 224039 h 500761"/>
                <a:gd name="connsiteX3254" fmla="*/ 115611 w 4937510"/>
                <a:gd name="connsiteY3254" fmla="*/ 221016 h 500761"/>
                <a:gd name="connsiteX3255" fmla="*/ 121661 w 4937510"/>
                <a:gd name="connsiteY3255" fmla="*/ 213460 h 500761"/>
                <a:gd name="connsiteX3256" fmla="*/ 133759 w 4937510"/>
                <a:gd name="connsiteY3256" fmla="*/ 207415 h 500761"/>
                <a:gd name="connsiteX3257" fmla="*/ 145858 w 4937510"/>
                <a:gd name="connsiteY3257" fmla="*/ 198348 h 500761"/>
                <a:gd name="connsiteX3258" fmla="*/ 147371 w 4937510"/>
                <a:gd name="connsiteY3258" fmla="*/ 196837 h 500761"/>
                <a:gd name="connsiteX3259" fmla="*/ 170056 w 4937510"/>
                <a:gd name="connsiteY3259" fmla="*/ 183236 h 500761"/>
                <a:gd name="connsiteX3260" fmla="*/ 170056 w 4937510"/>
                <a:gd name="connsiteY3260" fmla="*/ 178702 h 500761"/>
                <a:gd name="connsiteX3261" fmla="*/ 170056 w 4937510"/>
                <a:gd name="connsiteY3261" fmla="*/ 166612 h 500761"/>
                <a:gd name="connsiteX3262" fmla="*/ 170056 w 4937510"/>
                <a:gd name="connsiteY3262" fmla="*/ 156034 h 500761"/>
                <a:gd name="connsiteX3263" fmla="*/ 174593 w 4937510"/>
                <a:gd name="connsiteY3263" fmla="*/ 149989 h 500761"/>
                <a:gd name="connsiteX3264" fmla="*/ 176105 w 4937510"/>
                <a:gd name="connsiteY3264" fmla="*/ 134876 h 500761"/>
                <a:gd name="connsiteX3265" fmla="*/ 174593 w 4937510"/>
                <a:gd name="connsiteY3265" fmla="*/ 118253 h 500761"/>
                <a:gd name="connsiteX3266" fmla="*/ 177618 w 4937510"/>
                <a:gd name="connsiteY3266" fmla="*/ 103141 h 500761"/>
                <a:gd name="connsiteX3267" fmla="*/ 177618 w 4937510"/>
                <a:gd name="connsiteY3267" fmla="*/ 92562 h 500761"/>
                <a:gd name="connsiteX3268" fmla="*/ 176105 w 4937510"/>
                <a:gd name="connsiteY3268" fmla="*/ 57804 h 500761"/>
                <a:gd name="connsiteX3269" fmla="*/ 174593 w 4937510"/>
                <a:gd name="connsiteY3269" fmla="*/ 45714 h 500761"/>
                <a:gd name="connsiteX3270" fmla="*/ 173081 w 4937510"/>
                <a:gd name="connsiteY3270" fmla="*/ 36647 h 500761"/>
                <a:gd name="connsiteX3271" fmla="*/ 173081 w 4937510"/>
                <a:gd name="connsiteY3271" fmla="*/ 29090 h 500761"/>
                <a:gd name="connsiteX3272" fmla="*/ 173081 w 4937510"/>
                <a:gd name="connsiteY3272" fmla="*/ 20023 h 500761"/>
                <a:gd name="connsiteX3273" fmla="*/ 176105 w 4937510"/>
                <a:gd name="connsiteY3273" fmla="*/ 15489 h 500761"/>
                <a:gd name="connsiteX3274" fmla="*/ 176105 w 4937510"/>
                <a:gd name="connsiteY3274" fmla="*/ 10956 h 500761"/>
                <a:gd name="connsiteX3275" fmla="*/ 182155 w 4937510"/>
                <a:gd name="connsiteY3275" fmla="*/ 1888 h 500761"/>
                <a:gd name="connsiteX3276" fmla="*/ 192741 w 4937510"/>
                <a:gd name="connsiteY3276" fmla="*/ 377 h 500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Lst>
              <a:rect l="l" t="t" r="r" b="b"/>
              <a:pathLst>
                <a:path w="4937510" h="500761">
                  <a:moveTo>
                    <a:pt x="1584576" y="395678"/>
                  </a:moveTo>
                  <a:cubicBezTo>
                    <a:pt x="1586064" y="395678"/>
                    <a:pt x="1587553" y="395678"/>
                    <a:pt x="1587553" y="395678"/>
                  </a:cubicBezTo>
                  <a:cubicBezTo>
                    <a:pt x="1589041" y="394154"/>
                    <a:pt x="1590529" y="395678"/>
                    <a:pt x="1590529" y="395678"/>
                  </a:cubicBezTo>
                  <a:cubicBezTo>
                    <a:pt x="1592018" y="395678"/>
                    <a:pt x="1593506" y="395678"/>
                    <a:pt x="1593506" y="395678"/>
                  </a:cubicBezTo>
                  <a:cubicBezTo>
                    <a:pt x="1593506" y="395678"/>
                    <a:pt x="1593506" y="397202"/>
                    <a:pt x="1593506" y="398726"/>
                  </a:cubicBezTo>
                  <a:cubicBezTo>
                    <a:pt x="1594994" y="400250"/>
                    <a:pt x="1596482" y="398726"/>
                    <a:pt x="1597971" y="400250"/>
                  </a:cubicBezTo>
                  <a:cubicBezTo>
                    <a:pt x="1599459" y="401774"/>
                    <a:pt x="1600947" y="401774"/>
                    <a:pt x="1602436" y="401774"/>
                  </a:cubicBezTo>
                  <a:cubicBezTo>
                    <a:pt x="1603924" y="401774"/>
                    <a:pt x="1605412" y="401774"/>
                    <a:pt x="1608389" y="403298"/>
                  </a:cubicBezTo>
                  <a:cubicBezTo>
                    <a:pt x="1609877" y="403298"/>
                    <a:pt x="1609877" y="403298"/>
                    <a:pt x="1611365" y="403298"/>
                  </a:cubicBezTo>
                  <a:cubicBezTo>
                    <a:pt x="1612854" y="403298"/>
                    <a:pt x="1614342" y="403298"/>
                    <a:pt x="1617318" y="401774"/>
                  </a:cubicBezTo>
                  <a:cubicBezTo>
                    <a:pt x="1620295" y="400250"/>
                    <a:pt x="1618807" y="401774"/>
                    <a:pt x="1620295" y="400250"/>
                  </a:cubicBezTo>
                  <a:cubicBezTo>
                    <a:pt x="1621783" y="400250"/>
                    <a:pt x="1623271" y="398726"/>
                    <a:pt x="1623271" y="398726"/>
                  </a:cubicBezTo>
                  <a:cubicBezTo>
                    <a:pt x="1623271" y="398726"/>
                    <a:pt x="1623271" y="400250"/>
                    <a:pt x="1624760" y="401774"/>
                  </a:cubicBezTo>
                  <a:cubicBezTo>
                    <a:pt x="1624760" y="403298"/>
                    <a:pt x="1624760" y="404822"/>
                    <a:pt x="1623271" y="406346"/>
                  </a:cubicBezTo>
                  <a:cubicBezTo>
                    <a:pt x="1623271" y="409394"/>
                    <a:pt x="1623271" y="409394"/>
                    <a:pt x="1621783" y="412442"/>
                  </a:cubicBezTo>
                  <a:cubicBezTo>
                    <a:pt x="1620295" y="415490"/>
                    <a:pt x="1620295" y="413966"/>
                    <a:pt x="1618807" y="415490"/>
                  </a:cubicBezTo>
                  <a:cubicBezTo>
                    <a:pt x="1618807" y="417014"/>
                    <a:pt x="1615830" y="418538"/>
                    <a:pt x="1615830" y="420062"/>
                  </a:cubicBezTo>
                  <a:cubicBezTo>
                    <a:pt x="1614342" y="421586"/>
                    <a:pt x="1614342" y="421586"/>
                    <a:pt x="1612854" y="423110"/>
                  </a:cubicBezTo>
                  <a:cubicBezTo>
                    <a:pt x="1612854" y="426158"/>
                    <a:pt x="1611365" y="426158"/>
                    <a:pt x="1609877" y="427682"/>
                  </a:cubicBezTo>
                  <a:cubicBezTo>
                    <a:pt x="1609877" y="429206"/>
                    <a:pt x="1606900" y="429206"/>
                    <a:pt x="1605412" y="430730"/>
                  </a:cubicBezTo>
                  <a:cubicBezTo>
                    <a:pt x="1603924" y="432254"/>
                    <a:pt x="1603924" y="430730"/>
                    <a:pt x="1602436" y="432254"/>
                  </a:cubicBezTo>
                  <a:cubicBezTo>
                    <a:pt x="1600947" y="432254"/>
                    <a:pt x="1597971" y="430730"/>
                    <a:pt x="1594994" y="430730"/>
                  </a:cubicBezTo>
                  <a:cubicBezTo>
                    <a:pt x="1592018" y="432254"/>
                    <a:pt x="1592018" y="430730"/>
                    <a:pt x="1589041" y="430730"/>
                  </a:cubicBezTo>
                  <a:cubicBezTo>
                    <a:pt x="1586064" y="429206"/>
                    <a:pt x="1586064" y="429206"/>
                    <a:pt x="1584576" y="427682"/>
                  </a:cubicBezTo>
                  <a:cubicBezTo>
                    <a:pt x="1583088" y="426158"/>
                    <a:pt x="1583088" y="424634"/>
                    <a:pt x="1581600" y="423110"/>
                  </a:cubicBezTo>
                  <a:cubicBezTo>
                    <a:pt x="1581600" y="421586"/>
                    <a:pt x="1581600" y="420062"/>
                    <a:pt x="1580111" y="418538"/>
                  </a:cubicBezTo>
                  <a:cubicBezTo>
                    <a:pt x="1580111" y="415490"/>
                    <a:pt x="1580111" y="415490"/>
                    <a:pt x="1578623" y="413966"/>
                  </a:cubicBezTo>
                  <a:cubicBezTo>
                    <a:pt x="1577135" y="412442"/>
                    <a:pt x="1578623" y="410918"/>
                    <a:pt x="1578623" y="409394"/>
                  </a:cubicBezTo>
                  <a:cubicBezTo>
                    <a:pt x="1578623" y="409394"/>
                    <a:pt x="1577135" y="406346"/>
                    <a:pt x="1577135" y="406346"/>
                  </a:cubicBezTo>
                  <a:cubicBezTo>
                    <a:pt x="1577135" y="404822"/>
                    <a:pt x="1577135" y="403298"/>
                    <a:pt x="1577135" y="401774"/>
                  </a:cubicBezTo>
                  <a:cubicBezTo>
                    <a:pt x="1577135" y="400250"/>
                    <a:pt x="1577135" y="400250"/>
                    <a:pt x="1578623" y="398726"/>
                  </a:cubicBezTo>
                  <a:cubicBezTo>
                    <a:pt x="1578623" y="398726"/>
                    <a:pt x="1580111" y="397202"/>
                    <a:pt x="1581600" y="397202"/>
                  </a:cubicBezTo>
                  <a:cubicBezTo>
                    <a:pt x="1581600" y="395678"/>
                    <a:pt x="1583088" y="395678"/>
                    <a:pt x="1584576" y="395678"/>
                  </a:cubicBezTo>
                  <a:close/>
                  <a:moveTo>
                    <a:pt x="2841180" y="348471"/>
                  </a:moveTo>
                  <a:cubicBezTo>
                    <a:pt x="2838162" y="348471"/>
                    <a:pt x="2838162" y="348471"/>
                    <a:pt x="2836654" y="349978"/>
                  </a:cubicBezTo>
                  <a:cubicBezTo>
                    <a:pt x="2835145" y="349978"/>
                    <a:pt x="2832128" y="349978"/>
                    <a:pt x="2829110" y="349978"/>
                  </a:cubicBezTo>
                  <a:cubicBezTo>
                    <a:pt x="2827602" y="351486"/>
                    <a:pt x="2823076" y="352993"/>
                    <a:pt x="2821567" y="351486"/>
                  </a:cubicBezTo>
                  <a:cubicBezTo>
                    <a:pt x="2820058" y="351486"/>
                    <a:pt x="2818549" y="352993"/>
                    <a:pt x="2815532" y="352993"/>
                  </a:cubicBezTo>
                  <a:cubicBezTo>
                    <a:pt x="2815532" y="354501"/>
                    <a:pt x="2812515" y="354501"/>
                    <a:pt x="2811006" y="354501"/>
                  </a:cubicBezTo>
                  <a:cubicBezTo>
                    <a:pt x="2806480" y="357516"/>
                    <a:pt x="2803463" y="357516"/>
                    <a:pt x="2798937" y="360531"/>
                  </a:cubicBezTo>
                  <a:cubicBezTo>
                    <a:pt x="2798937" y="362039"/>
                    <a:pt x="2797428" y="360531"/>
                    <a:pt x="2794410" y="363546"/>
                  </a:cubicBezTo>
                  <a:cubicBezTo>
                    <a:pt x="2794410" y="365054"/>
                    <a:pt x="2792902" y="365054"/>
                    <a:pt x="2791393" y="366561"/>
                  </a:cubicBezTo>
                  <a:cubicBezTo>
                    <a:pt x="2791393" y="368069"/>
                    <a:pt x="2791393" y="369576"/>
                    <a:pt x="2789884" y="371084"/>
                  </a:cubicBezTo>
                  <a:cubicBezTo>
                    <a:pt x="2788376" y="375607"/>
                    <a:pt x="2789884" y="374099"/>
                    <a:pt x="2788376" y="380129"/>
                  </a:cubicBezTo>
                  <a:cubicBezTo>
                    <a:pt x="2785358" y="387667"/>
                    <a:pt x="2786867" y="386160"/>
                    <a:pt x="2786867" y="389175"/>
                  </a:cubicBezTo>
                  <a:cubicBezTo>
                    <a:pt x="2786867" y="390682"/>
                    <a:pt x="2786867" y="392190"/>
                    <a:pt x="2788376" y="393697"/>
                  </a:cubicBezTo>
                  <a:cubicBezTo>
                    <a:pt x="2789884" y="396712"/>
                    <a:pt x="2789884" y="396712"/>
                    <a:pt x="2791393" y="398220"/>
                  </a:cubicBezTo>
                  <a:cubicBezTo>
                    <a:pt x="2791393" y="398220"/>
                    <a:pt x="2791393" y="399728"/>
                    <a:pt x="2792902" y="399728"/>
                  </a:cubicBezTo>
                  <a:cubicBezTo>
                    <a:pt x="2794410" y="401235"/>
                    <a:pt x="2797428" y="402743"/>
                    <a:pt x="2801954" y="405758"/>
                  </a:cubicBezTo>
                  <a:cubicBezTo>
                    <a:pt x="2801954" y="405758"/>
                    <a:pt x="2803463" y="405758"/>
                    <a:pt x="2804971" y="405758"/>
                  </a:cubicBezTo>
                  <a:cubicBezTo>
                    <a:pt x="2807989" y="407265"/>
                    <a:pt x="2806480" y="407265"/>
                    <a:pt x="2807989" y="408773"/>
                  </a:cubicBezTo>
                  <a:cubicBezTo>
                    <a:pt x="2809497" y="408773"/>
                    <a:pt x="2811006" y="408773"/>
                    <a:pt x="2812515" y="408773"/>
                  </a:cubicBezTo>
                  <a:cubicBezTo>
                    <a:pt x="2815532" y="408773"/>
                    <a:pt x="2817041" y="408773"/>
                    <a:pt x="2820058" y="408773"/>
                  </a:cubicBezTo>
                  <a:cubicBezTo>
                    <a:pt x="2821567" y="408773"/>
                    <a:pt x="2823076" y="408773"/>
                    <a:pt x="2826093" y="408773"/>
                  </a:cubicBezTo>
                  <a:cubicBezTo>
                    <a:pt x="2827602" y="408773"/>
                    <a:pt x="2829110" y="410280"/>
                    <a:pt x="2829110" y="410280"/>
                  </a:cubicBezTo>
                  <a:cubicBezTo>
                    <a:pt x="2833636" y="410280"/>
                    <a:pt x="2833636" y="410280"/>
                    <a:pt x="2835145" y="410280"/>
                  </a:cubicBezTo>
                  <a:cubicBezTo>
                    <a:pt x="2839671" y="408773"/>
                    <a:pt x="2842688" y="408773"/>
                    <a:pt x="2845706" y="408773"/>
                  </a:cubicBezTo>
                  <a:cubicBezTo>
                    <a:pt x="2848723" y="408773"/>
                    <a:pt x="2854758" y="408773"/>
                    <a:pt x="2859284" y="405758"/>
                  </a:cubicBezTo>
                  <a:cubicBezTo>
                    <a:pt x="2863810" y="404250"/>
                    <a:pt x="2865319" y="404250"/>
                    <a:pt x="2869845" y="401235"/>
                  </a:cubicBezTo>
                  <a:cubicBezTo>
                    <a:pt x="2874371" y="399728"/>
                    <a:pt x="2875880" y="396712"/>
                    <a:pt x="2877388" y="393697"/>
                  </a:cubicBezTo>
                  <a:cubicBezTo>
                    <a:pt x="2878897" y="390682"/>
                    <a:pt x="2878897" y="392190"/>
                    <a:pt x="2880406" y="387667"/>
                  </a:cubicBezTo>
                  <a:cubicBezTo>
                    <a:pt x="2880406" y="384652"/>
                    <a:pt x="2881914" y="375607"/>
                    <a:pt x="2880406" y="372592"/>
                  </a:cubicBezTo>
                  <a:cubicBezTo>
                    <a:pt x="2880406" y="369576"/>
                    <a:pt x="2880406" y="369576"/>
                    <a:pt x="2878897" y="366561"/>
                  </a:cubicBezTo>
                  <a:cubicBezTo>
                    <a:pt x="2877388" y="362039"/>
                    <a:pt x="2874371" y="360531"/>
                    <a:pt x="2872862" y="359024"/>
                  </a:cubicBezTo>
                  <a:cubicBezTo>
                    <a:pt x="2872862" y="359024"/>
                    <a:pt x="2872862" y="359024"/>
                    <a:pt x="2869845" y="356008"/>
                  </a:cubicBezTo>
                  <a:cubicBezTo>
                    <a:pt x="2869845" y="356008"/>
                    <a:pt x="2869845" y="356008"/>
                    <a:pt x="2866827" y="351486"/>
                  </a:cubicBezTo>
                  <a:cubicBezTo>
                    <a:pt x="2866827" y="351486"/>
                    <a:pt x="2863810" y="348471"/>
                    <a:pt x="2860793" y="348471"/>
                  </a:cubicBezTo>
                  <a:cubicBezTo>
                    <a:pt x="2859284" y="346963"/>
                    <a:pt x="2859284" y="348471"/>
                    <a:pt x="2854758" y="348471"/>
                  </a:cubicBezTo>
                  <a:cubicBezTo>
                    <a:pt x="2850232" y="346963"/>
                    <a:pt x="2850232" y="348471"/>
                    <a:pt x="2847215" y="348471"/>
                  </a:cubicBezTo>
                  <a:cubicBezTo>
                    <a:pt x="2844197" y="348471"/>
                    <a:pt x="2844197" y="348471"/>
                    <a:pt x="2841180" y="348471"/>
                  </a:cubicBezTo>
                  <a:close/>
                  <a:moveTo>
                    <a:pt x="1178404" y="330923"/>
                  </a:moveTo>
                  <a:cubicBezTo>
                    <a:pt x="1175390" y="330923"/>
                    <a:pt x="1175390" y="330923"/>
                    <a:pt x="1173883" y="332430"/>
                  </a:cubicBezTo>
                  <a:cubicBezTo>
                    <a:pt x="1170870" y="332430"/>
                    <a:pt x="1169363" y="332430"/>
                    <a:pt x="1167856" y="332430"/>
                  </a:cubicBezTo>
                  <a:cubicBezTo>
                    <a:pt x="1167856" y="332430"/>
                    <a:pt x="1166349" y="332430"/>
                    <a:pt x="1164843" y="333937"/>
                  </a:cubicBezTo>
                  <a:cubicBezTo>
                    <a:pt x="1161829" y="335444"/>
                    <a:pt x="1161829" y="335444"/>
                    <a:pt x="1161829" y="336950"/>
                  </a:cubicBezTo>
                  <a:cubicBezTo>
                    <a:pt x="1160322" y="338457"/>
                    <a:pt x="1160322" y="338457"/>
                    <a:pt x="1160322" y="339964"/>
                  </a:cubicBezTo>
                  <a:cubicBezTo>
                    <a:pt x="1158816" y="342977"/>
                    <a:pt x="1158816" y="342977"/>
                    <a:pt x="1158816" y="344484"/>
                  </a:cubicBezTo>
                  <a:cubicBezTo>
                    <a:pt x="1157309" y="347498"/>
                    <a:pt x="1157309" y="350511"/>
                    <a:pt x="1155802" y="350511"/>
                  </a:cubicBezTo>
                  <a:cubicBezTo>
                    <a:pt x="1154295" y="352018"/>
                    <a:pt x="1154295" y="352018"/>
                    <a:pt x="1154295" y="355032"/>
                  </a:cubicBezTo>
                  <a:cubicBezTo>
                    <a:pt x="1155802" y="356538"/>
                    <a:pt x="1154295" y="356538"/>
                    <a:pt x="1155802" y="358045"/>
                  </a:cubicBezTo>
                  <a:cubicBezTo>
                    <a:pt x="1157309" y="359552"/>
                    <a:pt x="1158816" y="361059"/>
                    <a:pt x="1160322" y="361059"/>
                  </a:cubicBezTo>
                  <a:cubicBezTo>
                    <a:pt x="1160322" y="361059"/>
                    <a:pt x="1161829" y="362566"/>
                    <a:pt x="1163336" y="364072"/>
                  </a:cubicBezTo>
                  <a:cubicBezTo>
                    <a:pt x="1164843" y="365579"/>
                    <a:pt x="1164843" y="365579"/>
                    <a:pt x="1166349" y="365579"/>
                  </a:cubicBezTo>
                  <a:cubicBezTo>
                    <a:pt x="1167856" y="365579"/>
                    <a:pt x="1169363" y="365579"/>
                    <a:pt x="1170870" y="367086"/>
                  </a:cubicBezTo>
                  <a:cubicBezTo>
                    <a:pt x="1172377" y="367086"/>
                    <a:pt x="1172377" y="367086"/>
                    <a:pt x="1173883" y="368593"/>
                  </a:cubicBezTo>
                  <a:cubicBezTo>
                    <a:pt x="1176897" y="370099"/>
                    <a:pt x="1176897" y="370099"/>
                    <a:pt x="1179910" y="370099"/>
                  </a:cubicBezTo>
                  <a:cubicBezTo>
                    <a:pt x="1181417" y="370099"/>
                    <a:pt x="1184431" y="370099"/>
                    <a:pt x="1184431" y="370099"/>
                  </a:cubicBezTo>
                  <a:cubicBezTo>
                    <a:pt x="1184431" y="370099"/>
                    <a:pt x="1185938" y="367086"/>
                    <a:pt x="1184431" y="365579"/>
                  </a:cubicBezTo>
                  <a:cubicBezTo>
                    <a:pt x="1184431" y="364072"/>
                    <a:pt x="1182924" y="364072"/>
                    <a:pt x="1182924" y="362566"/>
                  </a:cubicBezTo>
                  <a:cubicBezTo>
                    <a:pt x="1182924" y="361059"/>
                    <a:pt x="1181417" y="361059"/>
                    <a:pt x="1179910" y="358045"/>
                  </a:cubicBezTo>
                  <a:cubicBezTo>
                    <a:pt x="1179910" y="356538"/>
                    <a:pt x="1179910" y="355032"/>
                    <a:pt x="1179910" y="353525"/>
                  </a:cubicBezTo>
                  <a:cubicBezTo>
                    <a:pt x="1181417" y="352018"/>
                    <a:pt x="1181417" y="350511"/>
                    <a:pt x="1181417" y="349005"/>
                  </a:cubicBezTo>
                  <a:cubicBezTo>
                    <a:pt x="1182924" y="347498"/>
                    <a:pt x="1184431" y="349005"/>
                    <a:pt x="1184431" y="345991"/>
                  </a:cubicBezTo>
                  <a:cubicBezTo>
                    <a:pt x="1184431" y="344484"/>
                    <a:pt x="1185938" y="344484"/>
                    <a:pt x="1185938" y="341471"/>
                  </a:cubicBezTo>
                  <a:cubicBezTo>
                    <a:pt x="1185938" y="339964"/>
                    <a:pt x="1185938" y="336950"/>
                    <a:pt x="1185938" y="336950"/>
                  </a:cubicBezTo>
                  <a:cubicBezTo>
                    <a:pt x="1185938" y="335444"/>
                    <a:pt x="1185938" y="333937"/>
                    <a:pt x="1184431" y="332430"/>
                  </a:cubicBezTo>
                  <a:cubicBezTo>
                    <a:pt x="1182924" y="332430"/>
                    <a:pt x="1182924" y="330923"/>
                    <a:pt x="1181417" y="330923"/>
                  </a:cubicBezTo>
                  <a:cubicBezTo>
                    <a:pt x="1181417" y="330923"/>
                    <a:pt x="1179910" y="330923"/>
                    <a:pt x="1178404" y="330923"/>
                  </a:cubicBezTo>
                  <a:close/>
                  <a:moveTo>
                    <a:pt x="1738966" y="319541"/>
                  </a:moveTo>
                  <a:cubicBezTo>
                    <a:pt x="1738966" y="319541"/>
                    <a:pt x="1743589" y="319541"/>
                    <a:pt x="1745130" y="319541"/>
                  </a:cubicBezTo>
                  <a:cubicBezTo>
                    <a:pt x="1746671" y="319541"/>
                    <a:pt x="1754375" y="321068"/>
                    <a:pt x="1754375" y="321068"/>
                  </a:cubicBezTo>
                  <a:cubicBezTo>
                    <a:pt x="1754375" y="321068"/>
                    <a:pt x="1755915" y="322594"/>
                    <a:pt x="1757456" y="322594"/>
                  </a:cubicBezTo>
                  <a:cubicBezTo>
                    <a:pt x="1758997" y="322594"/>
                    <a:pt x="1762079" y="324121"/>
                    <a:pt x="1763620" y="324121"/>
                  </a:cubicBezTo>
                  <a:cubicBezTo>
                    <a:pt x="1765160" y="324121"/>
                    <a:pt x="1766701" y="325647"/>
                    <a:pt x="1768242" y="327173"/>
                  </a:cubicBezTo>
                  <a:cubicBezTo>
                    <a:pt x="1771324" y="328700"/>
                    <a:pt x="1772865" y="328700"/>
                    <a:pt x="1772865" y="328700"/>
                  </a:cubicBezTo>
                  <a:cubicBezTo>
                    <a:pt x="1772865" y="330226"/>
                    <a:pt x="1774405" y="331753"/>
                    <a:pt x="1775946" y="331753"/>
                  </a:cubicBezTo>
                  <a:cubicBezTo>
                    <a:pt x="1779028" y="334806"/>
                    <a:pt x="1779028" y="336332"/>
                    <a:pt x="1780569" y="339385"/>
                  </a:cubicBezTo>
                  <a:cubicBezTo>
                    <a:pt x="1783650" y="342438"/>
                    <a:pt x="1783650" y="342438"/>
                    <a:pt x="1785191" y="343965"/>
                  </a:cubicBezTo>
                  <a:cubicBezTo>
                    <a:pt x="1786732" y="343965"/>
                    <a:pt x="1786732" y="343965"/>
                    <a:pt x="1786732" y="347017"/>
                  </a:cubicBezTo>
                  <a:cubicBezTo>
                    <a:pt x="1786732" y="348544"/>
                    <a:pt x="1788273" y="351597"/>
                    <a:pt x="1785191" y="351597"/>
                  </a:cubicBezTo>
                  <a:cubicBezTo>
                    <a:pt x="1783650" y="353123"/>
                    <a:pt x="1783650" y="351597"/>
                    <a:pt x="1782109" y="353123"/>
                  </a:cubicBezTo>
                  <a:cubicBezTo>
                    <a:pt x="1780569" y="353123"/>
                    <a:pt x="1779028" y="354650"/>
                    <a:pt x="1777487" y="354650"/>
                  </a:cubicBezTo>
                  <a:cubicBezTo>
                    <a:pt x="1774405" y="356176"/>
                    <a:pt x="1772865" y="359229"/>
                    <a:pt x="1771324" y="359229"/>
                  </a:cubicBezTo>
                  <a:cubicBezTo>
                    <a:pt x="1768242" y="359229"/>
                    <a:pt x="1768242" y="359229"/>
                    <a:pt x="1766701" y="357703"/>
                  </a:cubicBezTo>
                  <a:cubicBezTo>
                    <a:pt x="1763620" y="356176"/>
                    <a:pt x="1763620" y="356176"/>
                    <a:pt x="1762079" y="356176"/>
                  </a:cubicBezTo>
                  <a:cubicBezTo>
                    <a:pt x="1757456" y="354650"/>
                    <a:pt x="1757456" y="353123"/>
                    <a:pt x="1754375" y="350070"/>
                  </a:cubicBezTo>
                  <a:cubicBezTo>
                    <a:pt x="1751293" y="348544"/>
                    <a:pt x="1748211" y="345491"/>
                    <a:pt x="1746671" y="342438"/>
                  </a:cubicBezTo>
                  <a:cubicBezTo>
                    <a:pt x="1743589" y="337859"/>
                    <a:pt x="1743589" y="336332"/>
                    <a:pt x="1742048" y="331753"/>
                  </a:cubicBezTo>
                  <a:cubicBezTo>
                    <a:pt x="1740507" y="330226"/>
                    <a:pt x="1742048" y="331753"/>
                    <a:pt x="1738966" y="328700"/>
                  </a:cubicBezTo>
                  <a:cubicBezTo>
                    <a:pt x="1737426" y="327173"/>
                    <a:pt x="1737426" y="327173"/>
                    <a:pt x="1737426" y="325647"/>
                  </a:cubicBezTo>
                  <a:cubicBezTo>
                    <a:pt x="1735885" y="322594"/>
                    <a:pt x="1735885" y="321068"/>
                    <a:pt x="1735885" y="321068"/>
                  </a:cubicBezTo>
                  <a:cubicBezTo>
                    <a:pt x="1735885" y="321068"/>
                    <a:pt x="1737426" y="319541"/>
                    <a:pt x="1738966" y="319541"/>
                  </a:cubicBezTo>
                  <a:close/>
                  <a:moveTo>
                    <a:pt x="4290813" y="269867"/>
                  </a:moveTo>
                  <a:cubicBezTo>
                    <a:pt x="4284803" y="269867"/>
                    <a:pt x="4287808" y="271376"/>
                    <a:pt x="4284803" y="274393"/>
                  </a:cubicBezTo>
                  <a:cubicBezTo>
                    <a:pt x="4281798" y="277410"/>
                    <a:pt x="4280295" y="275902"/>
                    <a:pt x="4274285" y="278919"/>
                  </a:cubicBezTo>
                  <a:cubicBezTo>
                    <a:pt x="4269777" y="280428"/>
                    <a:pt x="4263767" y="283445"/>
                    <a:pt x="4259259" y="287971"/>
                  </a:cubicBezTo>
                  <a:cubicBezTo>
                    <a:pt x="4253249" y="290989"/>
                    <a:pt x="4254752" y="290989"/>
                    <a:pt x="4254752" y="294006"/>
                  </a:cubicBezTo>
                  <a:cubicBezTo>
                    <a:pt x="4254752" y="298532"/>
                    <a:pt x="4257757" y="297023"/>
                    <a:pt x="4260762" y="300041"/>
                  </a:cubicBezTo>
                  <a:cubicBezTo>
                    <a:pt x="4265270" y="303058"/>
                    <a:pt x="4274285" y="304567"/>
                    <a:pt x="4275788" y="304567"/>
                  </a:cubicBezTo>
                  <a:cubicBezTo>
                    <a:pt x="4275788" y="304567"/>
                    <a:pt x="4281798" y="303058"/>
                    <a:pt x="4284803" y="300041"/>
                  </a:cubicBezTo>
                  <a:cubicBezTo>
                    <a:pt x="4287808" y="298532"/>
                    <a:pt x="4290813" y="295515"/>
                    <a:pt x="4292316" y="292497"/>
                  </a:cubicBezTo>
                  <a:cubicBezTo>
                    <a:pt x="4293818" y="287971"/>
                    <a:pt x="4293818" y="286463"/>
                    <a:pt x="4298326" y="283445"/>
                  </a:cubicBezTo>
                  <a:cubicBezTo>
                    <a:pt x="4302834" y="280428"/>
                    <a:pt x="4299829" y="280428"/>
                    <a:pt x="4299829" y="274393"/>
                  </a:cubicBezTo>
                  <a:cubicBezTo>
                    <a:pt x="4300580" y="271376"/>
                    <a:pt x="4300580" y="270244"/>
                    <a:pt x="4300392" y="269867"/>
                  </a:cubicBezTo>
                  <a:cubicBezTo>
                    <a:pt x="4300204" y="269490"/>
                    <a:pt x="4299829" y="269867"/>
                    <a:pt x="4299829" y="269867"/>
                  </a:cubicBezTo>
                  <a:cubicBezTo>
                    <a:pt x="4299829" y="269867"/>
                    <a:pt x="4296824" y="269867"/>
                    <a:pt x="4290813" y="269867"/>
                  </a:cubicBezTo>
                  <a:close/>
                  <a:moveTo>
                    <a:pt x="3841220" y="261965"/>
                  </a:moveTo>
                  <a:cubicBezTo>
                    <a:pt x="3833694" y="261965"/>
                    <a:pt x="3830683" y="261965"/>
                    <a:pt x="3827673" y="263475"/>
                  </a:cubicBezTo>
                  <a:cubicBezTo>
                    <a:pt x="3824662" y="264985"/>
                    <a:pt x="3821652" y="264985"/>
                    <a:pt x="3818641" y="266495"/>
                  </a:cubicBezTo>
                  <a:cubicBezTo>
                    <a:pt x="3815631" y="269516"/>
                    <a:pt x="3812620" y="271026"/>
                    <a:pt x="3812620" y="271026"/>
                  </a:cubicBezTo>
                  <a:cubicBezTo>
                    <a:pt x="3812620" y="271026"/>
                    <a:pt x="3809610" y="272536"/>
                    <a:pt x="3808104" y="277066"/>
                  </a:cubicBezTo>
                  <a:cubicBezTo>
                    <a:pt x="3808104" y="281596"/>
                    <a:pt x="3805094" y="284616"/>
                    <a:pt x="3803588" y="289146"/>
                  </a:cubicBezTo>
                  <a:cubicBezTo>
                    <a:pt x="3802083" y="295187"/>
                    <a:pt x="3797567" y="298207"/>
                    <a:pt x="3796062" y="299717"/>
                  </a:cubicBezTo>
                  <a:cubicBezTo>
                    <a:pt x="3796062" y="302737"/>
                    <a:pt x="3793051" y="307267"/>
                    <a:pt x="3790041" y="308777"/>
                  </a:cubicBezTo>
                  <a:cubicBezTo>
                    <a:pt x="3788536" y="308777"/>
                    <a:pt x="3788536" y="307267"/>
                    <a:pt x="3787030" y="311797"/>
                  </a:cubicBezTo>
                  <a:cubicBezTo>
                    <a:pt x="3784020" y="317837"/>
                    <a:pt x="3785525" y="316327"/>
                    <a:pt x="3784020" y="320858"/>
                  </a:cubicBezTo>
                  <a:cubicBezTo>
                    <a:pt x="3781009" y="323878"/>
                    <a:pt x="3777999" y="326898"/>
                    <a:pt x="3777999" y="326898"/>
                  </a:cubicBezTo>
                  <a:cubicBezTo>
                    <a:pt x="3777999" y="326898"/>
                    <a:pt x="3777999" y="326898"/>
                    <a:pt x="3773483" y="331428"/>
                  </a:cubicBezTo>
                  <a:cubicBezTo>
                    <a:pt x="3773483" y="331428"/>
                    <a:pt x="3773483" y="331428"/>
                    <a:pt x="3770472" y="335958"/>
                  </a:cubicBezTo>
                  <a:cubicBezTo>
                    <a:pt x="3770472" y="338978"/>
                    <a:pt x="3768967" y="340488"/>
                    <a:pt x="3770472" y="341998"/>
                  </a:cubicBezTo>
                  <a:cubicBezTo>
                    <a:pt x="3770472" y="345019"/>
                    <a:pt x="3773483" y="348039"/>
                    <a:pt x="3776493" y="349549"/>
                  </a:cubicBezTo>
                  <a:cubicBezTo>
                    <a:pt x="3779504" y="349549"/>
                    <a:pt x="3781009" y="352569"/>
                    <a:pt x="3785525" y="354079"/>
                  </a:cubicBezTo>
                  <a:cubicBezTo>
                    <a:pt x="3790041" y="355589"/>
                    <a:pt x="3793051" y="357099"/>
                    <a:pt x="3794557" y="354079"/>
                  </a:cubicBezTo>
                  <a:cubicBezTo>
                    <a:pt x="3797567" y="352569"/>
                    <a:pt x="3800578" y="349549"/>
                    <a:pt x="3803588" y="343509"/>
                  </a:cubicBezTo>
                  <a:cubicBezTo>
                    <a:pt x="3805094" y="338978"/>
                    <a:pt x="3811115" y="334448"/>
                    <a:pt x="3811115" y="334448"/>
                  </a:cubicBezTo>
                  <a:cubicBezTo>
                    <a:pt x="3811115" y="334448"/>
                    <a:pt x="3817136" y="322368"/>
                    <a:pt x="3818641" y="319348"/>
                  </a:cubicBezTo>
                  <a:cubicBezTo>
                    <a:pt x="3821652" y="317837"/>
                    <a:pt x="3824662" y="311797"/>
                    <a:pt x="3826168" y="308777"/>
                  </a:cubicBezTo>
                  <a:cubicBezTo>
                    <a:pt x="3829178" y="305757"/>
                    <a:pt x="3832189" y="304247"/>
                    <a:pt x="3833694" y="299717"/>
                  </a:cubicBezTo>
                  <a:cubicBezTo>
                    <a:pt x="3836705" y="296697"/>
                    <a:pt x="3839715" y="293676"/>
                    <a:pt x="3839715" y="289146"/>
                  </a:cubicBezTo>
                  <a:cubicBezTo>
                    <a:pt x="3841220" y="284616"/>
                    <a:pt x="3842726" y="281596"/>
                    <a:pt x="3842726" y="277066"/>
                  </a:cubicBezTo>
                  <a:cubicBezTo>
                    <a:pt x="3844231" y="272536"/>
                    <a:pt x="3844231" y="271026"/>
                    <a:pt x="3844231" y="266495"/>
                  </a:cubicBezTo>
                  <a:cubicBezTo>
                    <a:pt x="3844231" y="261965"/>
                    <a:pt x="3847242" y="261965"/>
                    <a:pt x="3841220" y="261965"/>
                  </a:cubicBezTo>
                  <a:close/>
                  <a:moveTo>
                    <a:pt x="707450" y="256041"/>
                  </a:moveTo>
                  <a:cubicBezTo>
                    <a:pt x="708906" y="256041"/>
                    <a:pt x="708906" y="257535"/>
                    <a:pt x="708906" y="257535"/>
                  </a:cubicBezTo>
                  <a:cubicBezTo>
                    <a:pt x="708906" y="257535"/>
                    <a:pt x="710361" y="259029"/>
                    <a:pt x="708906" y="260523"/>
                  </a:cubicBezTo>
                  <a:cubicBezTo>
                    <a:pt x="708906" y="263512"/>
                    <a:pt x="708906" y="263512"/>
                    <a:pt x="708906" y="263512"/>
                  </a:cubicBezTo>
                  <a:cubicBezTo>
                    <a:pt x="708906" y="263512"/>
                    <a:pt x="707450" y="265006"/>
                    <a:pt x="705995" y="266500"/>
                  </a:cubicBezTo>
                  <a:cubicBezTo>
                    <a:pt x="705995" y="266500"/>
                    <a:pt x="705995" y="266500"/>
                    <a:pt x="704540" y="267994"/>
                  </a:cubicBezTo>
                  <a:cubicBezTo>
                    <a:pt x="703085" y="267994"/>
                    <a:pt x="703085" y="267994"/>
                    <a:pt x="703085" y="269488"/>
                  </a:cubicBezTo>
                  <a:cubicBezTo>
                    <a:pt x="703085" y="270982"/>
                    <a:pt x="701629" y="272476"/>
                    <a:pt x="701629" y="272476"/>
                  </a:cubicBezTo>
                  <a:cubicBezTo>
                    <a:pt x="701629" y="275465"/>
                    <a:pt x="700174" y="273971"/>
                    <a:pt x="698719" y="276959"/>
                  </a:cubicBezTo>
                  <a:cubicBezTo>
                    <a:pt x="698719" y="276959"/>
                    <a:pt x="698719" y="278453"/>
                    <a:pt x="698719" y="279947"/>
                  </a:cubicBezTo>
                  <a:cubicBezTo>
                    <a:pt x="698719" y="281441"/>
                    <a:pt x="697264" y="279947"/>
                    <a:pt x="697264" y="279947"/>
                  </a:cubicBezTo>
                  <a:cubicBezTo>
                    <a:pt x="697264" y="279947"/>
                    <a:pt x="695808" y="281441"/>
                    <a:pt x="694353" y="279947"/>
                  </a:cubicBezTo>
                  <a:cubicBezTo>
                    <a:pt x="692898" y="279947"/>
                    <a:pt x="694353" y="278453"/>
                    <a:pt x="694353" y="278453"/>
                  </a:cubicBezTo>
                  <a:cubicBezTo>
                    <a:pt x="694353" y="276959"/>
                    <a:pt x="694353" y="275465"/>
                    <a:pt x="694353" y="273971"/>
                  </a:cubicBezTo>
                  <a:cubicBezTo>
                    <a:pt x="694353" y="272476"/>
                    <a:pt x="694353" y="272476"/>
                    <a:pt x="694353" y="272476"/>
                  </a:cubicBezTo>
                  <a:cubicBezTo>
                    <a:pt x="695808" y="272476"/>
                    <a:pt x="695808" y="272476"/>
                    <a:pt x="697264" y="270982"/>
                  </a:cubicBezTo>
                  <a:cubicBezTo>
                    <a:pt x="697264" y="270982"/>
                    <a:pt x="697264" y="269488"/>
                    <a:pt x="697264" y="267994"/>
                  </a:cubicBezTo>
                  <a:cubicBezTo>
                    <a:pt x="697264" y="266500"/>
                    <a:pt x="697264" y="266500"/>
                    <a:pt x="698719" y="265006"/>
                  </a:cubicBezTo>
                  <a:cubicBezTo>
                    <a:pt x="698719" y="263512"/>
                    <a:pt x="698719" y="263512"/>
                    <a:pt x="698719" y="262018"/>
                  </a:cubicBezTo>
                  <a:cubicBezTo>
                    <a:pt x="700174" y="262018"/>
                    <a:pt x="700174" y="260523"/>
                    <a:pt x="701629" y="260523"/>
                  </a:cubicBezTo>
                  <a:cubicBezTo>
                    <a:pt x="703085" y="259029"/>
                    <a:pt x="703085" y="259029"/>
                    <a:pt x="703085" y="257535"/>
                  </a:cubicBezTo>
                  <a:cubicBezTo>
                    <a:pt x="703085" y="257535"/>
                    <a:pt x="703085" y="257535"/>
                    <a:pt x="704540" y="257535"/>
                  </a:cubicBezTo>
                  <a:cubicBezTo>
                    <a:pt x="704540" y="257535"/>
                    <a:pt x="707450" y="256041"/>
                    <a:pt x="707450" y="256041"/>
                  </a:cubicBezTo>
                  <a:close/>
                  <a:moveTo>
                    <a:pt x="4930432" y="236910"/>
                  </a:moveTo>
                  <a:cubicBezTo>
                    <a:pt x="4930432" y="236910"/>
                    <a:pt x="4933442" y="235404"/>
                    <a:pt x="4933442" y="242935"/>
                  </a:cubicBezTo>
                  <a:cubicBezTo>
                    <a:pt x="4933442" y="250465"/>
                    <a:pt x="4933442" y="253477"/>
                    <a:pt x="4933442" y="257996"/>
                  </a:cubicBezTo>
                  <a:cubicBezTo>
                    <a:pt x="4933442" y="262514"/>
                    <a:pt x="4930432" y="267032"/>
                    <a:pt x="4928927" y="270044"/>
                  </a:cubicBezTo>
                  <a:cubicBezTo>
                    <a:pt x="4927422" y="274563"/>
                    <a:pt x="4925918" y="274563"/>
                    <a:pt x="4925918" y="279081"/>
                  </a:cubicBezTo>
                  <a:cubicBezTo>
                    <a:pt x="4925918" y="283599"/>
                    <a:pt x="4928927" y="289624"/>
                    <a:pt x="4928927" y="294142"/>
                  </a:cubicBezTo>
                  <a:cubicBezTo>
                    <a:pt x="4928927" y="300166"/>
                    <a:pt x="4928927" y="298660"/>
                    <a:pt x="4931937" y="303178"/>
                  </a:cubicBezTo>
                  <a:cubicBezTo>
                    <a:pt x="4933442" y="306191"/>
                    <a:pt x="4936451" y="313721"/>
                    <a:pt x="4936451" y="327276"/>
                  </a:cubicBezTo>
                  <a:cubicBezTo>
                    <a:pt x="4934947" y="342337"/>
                    <a:pt x="4939461" y="339325"/>
                    <a:pt x="4936451" y="345349"/>
                  </a:cubicBezTo>
                  <a:cubicBezTo>
                    <a:pt x="4934947" y="349867"/>
                    <a:pt x="4934947" y="360410"/>
                    <a:pt x="4930432" y="364928"/>
                  </a:cubicBezTo>
                  <a:cubicBezTo>
                    <a:pt x="4925918" y="369447"/>
                    <a:pt x="4928927" y="378483"/>
                    <a:pt x="4924413" y="383001"/>
                  </a:cubicBezTo>
                  <a:cubicBezTo>
                    <a:pt x="4921403" y="387520"/>
                    <a:pt x="4910869" y="389026"/>
                    <a:pt x="4906355" y="396556"/>
                  </a:cubicBezTo>
                  <a:cubicBezTo>
                    <a:pt x="4903345" y="402581"/>
                    <a:pt x="4897326" y="402581"/>
                    <a:pt x="4891307" y="402581"/>
                  </a:cubicBezTo>
                  <a:cubicBezTo>
                    <a:pt x="4883783" y="402581"/>
                    <a:pt x="4883783" y="408605"/>
                    <a:pt x="4879268" y="408605"/>
                  </a:cubicBezTo>
                  <a:cubicBezTo>
                    <a:pt x="4874754" y="408605"/>
                    <a:pt x="4865725" y="410111"/>
                    <a:pt x="4855191" y="410111"/>
                  </a:cubicBezTo>
                  <a:cubicBezTo>
                    <a:pt x="4844657" y="411617"/>
                    <a:pt x="4838638" y="410111"/>
                    <a:pt x="4835628" y="408605"/>
                  </a:cubicBezTo>
                  <a:cubicBezTo>
                    <a:pt x="4831114" y="407099"/>
                    <a:pt x="4822085" y="408605"/>
                    <a:pt x="4816066" y="408605"/>
                  </a:cubicBezTo>
                  <a:cubicBezTo>
                    <a:pt x="4811551" y="410111"/>
                    <a:pt x="4802522" y="404087"/>
                    <a:pt x="4799512" y="398062"/>
                  </a:cubicBezTo>
                  <a:cubicBezTo>
                    <a:pt x="4798008" y="392038"/>
                    <a:pt x="4794998" y="389026"/>
                    <a:pt x="4796503" y="386014"/>
                  </a:cubicBezTo>
                  <a:cubicBezTo>
                    <a:pt x="4798008" y="383001"/>
                    <a:pt x="4796503" y="376977"/>
                    <a:pt x="4796503" y="376977"/>
                  </a:cubicBezTo>
                  <a:cubicBezTo>
                    <a:pt x="4794998" y="370953"/>
                    <a:pt x="4794998" y="372459"/>
                    <a:pt x="4794998" y="363422"/>
                  </a:cubicBezTo>
                  <a:cubicBezTo>
                    <a:pt x="4794998" y="355892"/>
                    <a:pt x="4794998" y="349867"/>
                    <a:pt x="4798008" y="345349"/>
                  </a:cubicBezTo>
                  <a:cubicBezTo>
                    <a:pt x="4801017" y="342337"/>
                    <a:pt x="4805532" y="334806"/>
                    <a:pt x="4807037" y="330288"/>
                  </a:cubicBezTo>
                  <a:cubicBezTo>
                    <a:pt x="4808541" y="325770"/>
                    <a:pt x="4814561" y="325770"/>
                    <a:pt x="4816066" y="321251"/>
                  </a:cubicBezTo>
                  <a:cubicBezTo>
                    <a:pt x="4817570" y="318239"/>
                    <a:pt x="4822085" y="318239"/>
                    <a:pt x="4817570" y="313721"/>
                  </a:cubicBezTo>
                  <a:cubicBezTo>
                    <a:pt x="4813056" y="309203"/>
                    <a:pt x="4814561" y="307697"/>
                    <a:pt x="4814561" y="307697"/>
                  </a:cubicBezTo>
                  <a:cubicBezTo>
                    <a:pt x="4814561" y="307697"/>
                    <a:pt x="4813056" y="307697"/>
                    <a:pt x="4817570" y="301672"/>
                  </a:cubicBezTo>
                  <a:cubicBezTo>
                    <a:pt x="4822085" y="295648"/>
                    <a:pt x="4823590" y="295648"/>
                    <a:pt x="4826599" y="291130"/>
                  </a:cubicBezTo>
                  <a:cubicBezTo>
                    <a:pt x="4831114" y="288117"/>
                    <a:pt x="4834123" y="279081"/>
                    <a:pt x="4834123" y="285105"/>
                  </a:cubicBezTo>
                  <a:cubicBezTo>
                    <a:pt x="4832619" y="289624"/>
                    <a:pt x="4838638" y="282093"/>
                    <a:pt x="4838638" y="288117"/>
                  </a:cubicBezTo>
                  <a:cubicBezTo>
                    <a:pt x="4838638" y="292636"/>
                    <a:pt x="4838638" y="295648"/>
                    <a:pt x="4838638" y="301672"/>
                  </a:cubicBezTo>
                  <a:cubicBezTo>
                    <a:pt x="4838638" y="307697"/>
                    <a:pt x="4835628" y="310709"/>
                    <a:pt x="4834123" y="316733"/>
                  </a:cubicBezTo>
                  <a:cubicBezTo>
                    <a:pt x="4832619" y="322758"/>
                    <a:pt x="4831114" y="327276"/>
                    <a:pt x="4832619" y="331794"/>
                  </a:cubicBezTo>
                  <a:cubicBezTo>
                    <a:pt x="4832619" y="336312"/>
                    <a:pt x="4834123" y="343843"/>
                    <a:pt x="4835628" y="348361"/>
                  </a:cubicBezTo>
                  <a:cubicBezTo>
                    <a:pt x="4837133" y="352879"/>
                    <a:pt x="4834123" y="357398"/>
                    <a:pt x="4840143" y="357398"/>
                  </a:cubicBezTo>
                  <a:cubicBezTo>
                    <a:pt x="4844657" y="357398"/>
                    <a:pt x="4849172" y="357398"/>
                    <a:pt x="4853686" y="354386"/>
                  </a:cubicBezTo>
                  <a:cubicBezTo>
                    <a:pt x="4859705" y="351373"/>
                    <a:pt x="4861210" y="351373"/>
                    <a:pt x="4870239" y="351373"/>
                  </a:cubicBezTo>
                  <a:cubicBezTo>
                    <a:pt x="4880773" y="351373"/>
                    <a:pt x="4882278" y="354386"/>
                    <a:pt x="4885287" y="351373"/>
                  </a:cubicBezTo>
                  <a:cubicBezTo>
                    <a:pt x="4889802" y="348361"/>
                    <a:pt x="4891307" y="342337"/>
                    <a:pt x="4894316" y="337819"/>
                  </a:cubicBezTo>
                  <a:cubicBezTo>
                    <a:pt x="4898831" y="331794"/>
                    <a:pt x="4897326" y="334806"/>
                    <a:pt x="4897326" y="327276"/>
                  </a:cubicBezTo>
                  <a:cubicBezTo>
                    <a:pt x="4897326" y="321251"/>
                    <a:pt x="4895821" y="322758"/>
                    <a:pt x="4901840" y="316733"/>
                  </a:cubicBezTo>
                  <a:cubicBezTo>
                    <a:pt x="4909365" y="310709"/>
                    <a:pt x="4909365" y="312215"/>
                    <a:pt x="4909365" y="303178"/>
                  </a:cubicBezTo>
                  <a:cubicBezTo>
                    <a:pt x="4909365" y="294142"/>
                    <a:pt x="4912374" y="297154"/>
                    <a:pt x="4912374" y="292636"/>
                  </a:cubicBezTo>
                  <a:cubicBezTo>
                    <a:pt x="4913879" y="289624"/>
                    <a:pt x="4915384" y="283599"/>
                    <a:pt x="4918393" y="274563"/>
                  </a:cubicBezTo>
                  <a:cubicBezTo>
                    <a:pt x="4919898" y="267032"/>
                    <a:pt x="4922908" y="262514"/>
                    <a:pt x="4924413" y="256489"/>
                  </a:cubicBezTo>
                  <a:cubicBezTo>
                    <a:pt x="4924413" y="248959"/>
                    <a:pt x="4925918" y="242935"/>
                    <a:pt x="4927422" y="239922"/>
                  </a:cubicBezTo>
                  <a:cubicBezTo>
                    <a:pt x="4928927" y="236910"/>
                    <a:pt x="4930432" y="236910"/>
                    <a:pt x="4930432" y="236910"/>
                  </a:cubicBezTo>
                  <a:close/>
                  <a:moveTo>
                    <a:pt x="3276862" y="233473"/>
                  </a:moveTo>
                  <a:cubicBezTo>
                    <a:pt x="3276110" y="233096"/>
                    <a:pt x="3275734" y="233096"/>
                    <a:pt x="3274982" y="234601"/>
                  </a:cubicBezTo>
                  <a:cubicBezTo>
                    <a:pt x="3273479" y="236106"/>
                    <a:pt x="3273479" y="236106"/>
                    <a:pt x="3273479" y="237611"/>
                  </a:cubicBezTo>
                  <a:cubicBezTo>
                    <a:pt x="3273479" y="239116"/>
                    <a:pt x="3276486" y="237611"/>
                    <a:pt x="3276486" y="240621"/>
                  </a:cubicBezTo>
                  <a:cubicBezTo>
                    <a:pt x="3276486" y="242126"/>
                    <a:pt x="3277990" y="243631"/>
                    <a:pt x="3276486" y="246640"/>
                  </a:cubicBezTo>
                  <a:cubicBezTo>
                    <a:pt x="3276486" y="249650"/>
                    <a:pt x="3276486" y="249650"/>
                    <a:pt x="3276486" y="252660"/>
                  </a:cubicBezTo>
                  <a:cubicBezTo>
                    <a:pt x="3276486" y="255670"/>
                    <a:pt x="3274982" y="257174"/>
                    <a:pt x="3276486" y="258679"/>
                  </a:cubicBezTo>
                  <a:cubicBezTo>
                    <a:pt x="3276486" y="260184"/>
                    <a:pt x="3276486" y="260184"/>
                    <a:pt x="3277990" y="260184"/>
                  </a:cubicBezTo>
                  <a:cubicBezTo>
                    <a:pt x="3279493" y="260184"/>
                    <a:pt x="3279493" y="260184"/>
                    <a:pt x="3282500" y="260184"/>
                  </a:cubicBezTo>
                  <a:cubicBezTo>
                    <a:pt x="3284004" y="260184"/>
                    <a:pt x="3285507" y="260184"/>
                    <a:pt x="3285507" y="257174"/>
                  </a:cubicBezTo>
                  <a:cubicBezTo>
                    <a:pt x="3285507" y="255670"/>
                    <a:pt x="3285507" y="258679"/>
                    <a:pt x="3287011" y="254165"/>
                  </a:cubicBezTo>
                  <a:cubicBezTo>
                    <a:pt x="3287011" y="249650"/>
                    <a:pt x="3285507" y="251155"/>
                    <a:pt x="3287011" y="248145"/>
                  </a:cubicBezTo>
                  <a:cubicBezTo>
                    <a:pt x="3290018" y="245135"/>
                    <a:pt x="3290018" y="246640"/>
                    <a:pt x="3290018" y="245135"/>
                  </a:cubicBezTo>
                  <a:cubicBezTo>
                    <a:pt x="3290018" y="243631"/>
                    <a:pt x="3288514" y="239116"/>
                    <a:pt x="3288514" y="239116"/>
                  </a:cubicBezTo>
                  <a:cubicBezTo>
                    <a:pt x="3288514" y="239116"/>
                    <a:pt x="3288514" y="239116"/>
                    <a:pt x="3287011" y="234601"/>
                  </a:cubicBezTo>
                  <a:cubicBezTo>
                    <a:pt x="3287011" y="234601"/>
                    <a:pt x="3285507" y="234601"/>
                    <a:pt x="3280997" y="234601"/>
                  </a:cubicBezTo>
                  <a:cubicBezTo>
                    <a:pt x="3278741" y="234601"/>
                    <a:pt x="3277613" y="233849"/>
                    <a:pt x="3276862" y="233473"/>
                  </a:cubicBezTo>
                  <a:close/>
                  <a:moveTo>
                    <a:pt x="4855473" y="221116"/>
                  </a:moveTo>
                  <a:cubicBezTo>
                    <a:pt x="4858498" y="221116"/>
                    <a:pt x="4856986" y="222626"/>
                    <a:pt x="4858498" y="228666"/>
                  </a:cubicBezTo>
                  <a:cubicBezTo>
                    <a:pt x="4858498" y="233197"/>
                    <a:pt x="4856986" y="237727"/>
                    <a:pt x="4856986" y="237727"/>
                  </a:cubicBezTo>
                  <a:cubicBezTo>
                    <a:pt x="4856986" y="237727"/>
                    <a:pt x="4846398" y="242257"/>
                    <a:pt x="4841860" y="246787"/>
                  </a:cubicBezTo>
                  <a:cubicBezTo>
                    <a:pt x="4838835" y="252827"/>
                    <a:pt x="4832785" y="254338"/>
                    <a:pt x="4826735" y="257358"/>
                  </a:cubicBezTo>
                  <a:cubicBezTo>
                    <a:pt x="4820685" y="260378"/>
                    <a:pt x="4819173" y="261888"/>
                    <a:pt x="4814635" y="264908"/>
                  </a:cubicBezTo>
                  <a:cubicBezTo>
                    <a:pt x="4810098" y="267928"/>
                    <a:pt x="4805560" y="272458"/>
                    <a:pt x="4801023" y="275478"/>
                  </a:cubicBezTo>
                  <a:cubicBezTo>
                    <a:pt x="4796485" y="280009"/>
                    <a:pt x="4787410" y="292089"/>
                    <a:pt x="4779848" y="296619"/>
                  </a:cubicBezTo>
                  <a:cubicBezTo>
                    <a:pt x="4773798" y="302660"/>
                    <a:pt x="4770773" y="307190"/>
                    <a:pt x="4766235" y="310210"/>
                  </a:cubicBezTo>
                  <a:cubicBezTo>
                    <a:pt x="4761698" y="313230"/>
                    <a:pt x="4760185" y="316250"/>
                    <a:pt x="4755648" y="322290"/>
                  </a:cubicBezTo>
                  <a:cubicBezTo>
                    <a:pt x="4749598" y="328331"/>
                    <a:pt x="4749598" y="329841"/>
                    <a:pt x="4746573" y="332861"/>
                  </a:cubicBezTo>
                  <a:cubicBezTo>
                    <a:pt x="4743548" y="337391"/>
                    <a:pt x="4740523" y="338901"/>
                    <a:pt x="4737498" y="338901"/>
                  </a:cubicBezTo>
                  <a:cubicBezTo>
                    <a:pt x="4735985" y="340411"/>
                    <a:pt x="4726910" y="352492"/>
                    <a:pt x="4720860" y="358532"/>
                  </a:cubicBezTo>
                  <a:cubicBezTo>
                    <a:pt x="4714810" y="364572"/>
                    <a:pt x="4710273" y="372123"/>
                    <a:pt x="4704223" y="376653"/>
                  </a:cubicBezTo>
                  <a:cubicBezTo>
                    <a:pt x="4699685" y="382693"/>
                    <a:pt x="4690610" y="393264"/>
                    <a:pt x="4686073" y="400814"/>
                  </a:cubicBezTo>
                  <a:cubicBezTo>
                    <a:pt x="4681535" y="406854"/>
                    <a:pt x="4678510" y="403834"/>
                    <a:pt x="4672460" y="403834"/>
                  </a:cubicBezTo>
                  <a:cubicBezTo>
                    <a:pt x="4667923" y="403834"/>
                    <a:pt x="4667923" y="402324"/>
                    <a:pt x="4667923" y="402324"/>
                  </a:cubicBezTo>
                  <a:cubicBezTo>
                    <a:pt x="4667923" y="402324"/>
                    <a:pt x="4666410" y="396284"/>
                    <a:pt x="4669435" y="391753"/>
                  </a:cubicBezTo>
                  <a:cubicBezTo>
                    <a:pt x="4672460" y="385713"/>
                    <a:pt x="4672460" y="387223"/>
                    <a:pt x="4672460" y="382693"/>
                  </a:cubicBezTo>
                  <a:cubicBezTo>
                    <a:pt x="4672460" y="378163"/>
                    <a:pt x="4675485" y="378163"/>
                    <a:pt x="4676998" y="375143"/>
                  </a:cubicBezTo>
                  <a:cubicBezTo>
                    <a:pt x="4680023" y="373633"/>
                    <a:pt x="4683048" y="367592"/>
                    <a:pt x="4686073" y="363062"/>
                  </a:cubicBezTo>
                  <a:cubicBezTo>
                    <a:pt x="4690610" y="357022"/>
                    <a:pt x="4693635" y="352492"/>
                    <a:pt x="4695148" y="350982"/>
                  </a:cubicBezTo>
                  <a:cubicBezTo>
                    <a:pt x="4696660" y="347962"/>
                    <a:pt x="4704223" y="346452"/>
                    <a:pt x="4704223" y="346452"/>
                  </a:cubicBezTo>
                  <a:cubicBezTo>
                    <a:pt x="4704223" y="346452"/>
                    <a:pt x="4710273" y="343431"/>
                    <a:pt x="4713298" y="338901"/>
                  </a:cubicBezTo>
                  <a:cubicBezTo>
                    <a:pt x="4716323" y="335881"/>
                    <a:pt x="4717835" y="331351"/>
                    <a:pt x="4720860" y="329841"/>
                  </a:cubicBezTo>
                  <a:cubicBezTo>
                    <a:pt x="4722373" y="326821"/>
                    <a:pt x="4723885" y="325311"/>
                    <a:pt x="4729935" y="322290"/>
                  </a:cubicBezTo>
                  <a:cubicBezTo>
                    <a:pt x="4735985" y="319270"/>
                    <a:pt x="4734473" y="317760"/>
                    <a:pt x="4735985" y="314740"/>
                  </a:cubicBezTo>
                  <a:cubicBezTo>
                    <a:pt x="4737498" y="311720"/>
                    <a:pt x="4735985" y="310210"/>
                    <a:pt x="4735985" y="304170"/>
                  </a:cubicBezTo>
                  <a:cubicBezTo>
                    <a:pt x="4735985" y="298129"/>
                    <a:pt x="4731448" y="302660"/>
                    <a:pt x="4731448" y="299640"/>
                  </a:cubicBezTo>
                  <a:cubicBezTo>
                    <a:pt x="4731448" y="296619"/>
                    <a:pt x="4728423" y="298129"/>
                    <a:pt x="4728423" y="295109"/>
                  </a:cubicBezTo>
                  <a:cubicBezTo>
                    <a:pt x="4726910" y="292089"/>
                    <a:pt x="4728423" y="290579"/>
                    <a:pt x="4731448" y="286049"/>
                  </a:cubicBezTo>
                  <a:cubicBezTo>
                    <a:pt x="4731448" y="286049"/>
                    <a:pt x="4740523" y="281519"/>
                    <a:pt x="4745060" y="278499"/>
                  </a:cubicBezTo>
                  <a:cubicBezTo>
                    <a:pt x="4749598" y="275478"/>
                    <a:pt x="4752623" y="272458"/>
                    <a:pt x="4757160" y="270948"/>
                  </a:cubicBezTo>
                  <a:cubicBezTo>
                    <a:pt x="4760185" y="269438"/>
                    <a:pt x="4763210" y="266418"/>
                    <a:pt x="4767748" y="263398"/>
                  </a:cubicBezTo>
                  <a:cubicBezTo>
                    <a:pt x="4772285" y="260378"/>
                    <a:pt x="4775310" y="257358"/>
                    <a:pt x="4778335" y="255848"/>
                  </a:cubicBezTo>
                  <a:cubicBezTo>
                    <a:pt x="4781360" y="254338"/>
                    <a:pt x="4782873" y="252827"/>
                    <a:pt x="4788923" y="252827"/>
                  </a:cubicBezTo>
                  <a:cubicBezTo>
                    <a:pt x="4793460" y="252827"/>
                    <a:pt x="4794973" y="252827"/>
                    <a:pt x="4797998" y="251317"/>
                  </a:cubicBezTo>
                  <a:cubicBezTo>
                    <a:pt x="4801023" y="249807"/>
                    <a:pt x="4804048" y="246787"/>
                    <a:pt x="4808585" y="245277"/>
                  </a:cubicBezTo>
                  <a:cubicBezTo>
                    <a:pt x="4813123" y="243767"/>
                    <a:pt x="4813123" y="243767"/>
                    <a:pt x="4819173" y="242257"/>
                  </a:cubicBezTo>
                  <a:cubicBezTo>
                    <a:pt x="4825223" y="240747"/>
                    <a:pt x="4825223" y="237727"/>
                    <a:pt x="4829760" y="234707"/>
                  </a:cubicBezTo>
                  <a:cubicBezTo>
                    <a:pt x="4834298" y="231687"/>
                    <a:pt x="4834298" y="231687"/>
                    <a:pt x="4838835" y="228666"/>
                  </a:cubicBezTo>
                  <a:cubicBezTo>
                    <a:pt x="4841860" y="224136"/>
                    <a:pt x="4844885" y="227156"/>
                    <a:pt x="4849423" y="224136"/>
                  </a:cubicBezTo>
                  <a:cubicBezTo>
                    <a:pt x="4852448" y="221116"/>
                    <a:pt x="4852448" y="221116"/>
                    <a:pt x="4855473" y="221116"/>
                  </a:cubicBezTo>
                  <a:close/>
                  <a:moveTo>
                    <a:pt x="28084" y="216354"/>
                  </a:moveTo>
                  <a:cubicBezTo>
                    <a:pt x="29594" y="216354"/>
                    <a:pt x="29594" y="216354"/>
                    <a:pt x="31104" y="216354"/>
                  </a:cubicBezTo>
                  <a:cubicBezTo>
                    <a:pt x="32614" y="216354"/>
                    <a:pt x="32614" y="216354"/>
                    <a:pt x="35634" y="216354"/>
                  </a:cubicBezTo>
                  <a:cubicBezTo>
                    <a:pt x="38654" y="217864"/>
                    <a:pt x="41675" y="222394"/>
                    <a:pt x="43185" y="223904"/>
                  </a:cubicBezTo>
                  <a:cubicBezTo>
                    <a:pt x="43185" y="226925"/>
                    <a:pt x="46205" y="228435"/>
                    <a:pt x="47715" y="229945"/>
                  </a:cubicBezTo>
                  <a:cubicBezTo>
                    <a:pt x="50735" y="231455"/>
                    <a:pt x="52245" y="232965"/>
                    <a:pt x="55265" y="235985"/>
                  </a:cubicBezTo>
                  <a:cubicBezTo>
                    <a:pt x="56775" y="237495"/>
                    <a:pt x="58285" y="240515"/>
                    <a:pt x="59795" y="242025"/>
                  </a:cubicBezTo>
                  <a:cubicBezTo>
                    <a:pt x="59795" y="242025"/>
                    <a:pt x="64326" y="246556"/>
                    <a:pt x="64326" y="251086"/>
                  </a:cubicBezTo>
                  <a:cubicBezTo>
                    <a:pt x="64326" y="254106"/>
                    <a:pt x="65836" y="260146"/>
                    <a:pt x="64326" y="263166"/>
                  </a:cubicBezTo>
                  <a:cubicBezTo>
                    <a:pt x="64326" y="266187"/>
                    <a:pt x="62816" y="266187"/>
                    <a:pt x="62816" y="269207"/>
                  </a:cubicBezTo>
                  <a:cubicBezTo>
                    <a:pt x="62816" y="270717"/>
                    <a:pt x="59795" y="273737"/>
                    <a:pt x="59795" y="273737"/>
                  </a:cubicBezTo>
                  <a:cubicBezTo>
                    <a:pt x="59795" y="273737"/>
                    <a:pt x="56775" y="278267"/>
                    <a:pt x="53755" y="276757"/>
                  </a:cubicBezTo>
                  <a:cubicBezTo>
                    <a:pt x="49225" y="275247"/>
                    <a:pt x="49225" y="275247"/>
                    <a:pt x="44695" y="273737"/>
                  </a:cubicBezTo>
                  <a:cubicBezTo>
                    <a:pt x="41675" y="270717"/>
                    <a:pt x="35634" y="269207"/>
                    <a:pt x="34124" y="269207"/>
                  </a:cubicBezTo>
                  <a:cubicBezTo>
                    <a:pt x="32614" y="267697"/>
                    <a:pt x="20534" y="264676"/>
                    <a:pt x="19023" y="263166"/>
                  </a:cubicBezTo>
                  <a:cubicBezTo>
                    <a:pt x="16003" y="260146"/>
                    <a:pt x="14493" y="257126"/>
                    <a:pt x="12983" y="255616"/>
                  </a:cubicBezTo>
                  <a:cubicBezTo>
                    <a:pt x="12983" y="254106"/>
                    <a:pt x="9963" y="251086"/>
                    <a:pt x="8453" y="249576"/>
                  </a:cubicBezTo>
                  <a:cubicBezTo>
                    <a:pt x="8453" y="246556"/>
                    <a:pt x="8453" y="245046"/>
                    <a:pt x="8453" y="243535"/>
                  </a:cubicBezTo>
                  <a:cubicBezTo>
                    <a:pt x="8453" y="240515"/>
                    <a:pt x="8453" y="237495"/>
                    <a:pt x="6943" y="234475"/>
                  </a:cubicBezTo>
                  <a:cubicBezTo>
                    <a:pt x="3923" y="228435"/>
                    <a:pt x="3923" y="228435"/>
                    <a:pt x="3923" y="220884"/>
                  </a:cubicBezTo>
                  <a:cubicBezTo>
                    <a:pt x="8453" y="219374"/>
                    <a:pt x="11473" y="222394"/>
                    <a:pt x="12983" y="222394"/>
                  </a:cubicBezTo>
                  <a:cubicBezTo>
                    <a:pt x="14493" y="222394"/>
                    <a:pt x="16003" y="222394"/>
                    <a:pt x="19023" y="222394"/>
                  </a:cubicBezTo>
                  <a:cubicBezTo>
                    <a:pt x="25064" y="220884"/>
                    <a:pt x="25064" y="220884"/>
                    <a:pt x="28084" y="216354"/>
                  </a:cubicBezTo>
                  <a:close/>
                  <a:moveTo>
                    <a:pt x="603619" y="214686"/>
                  </a:moveTo>
                  <a:cubicBezTo>
                    <a:pt x="603619" y="214686"/>
                    <a:pt x="606643" y="213179"/>
                    <a:pt x="606643" y="214686"/>
                  </a:cubicBezTo>
                  <a:cubicBezTo>
                    <a:pt x="608155" y="214686"/>
                    <a:pt x="609667" y="216192"/>
                    <a:pt x="609667" y="216192"/>
                  </a:cubicBezTo>
                  <a:cubicBezTo>
                    <a:pt x="611179" y="216192"/>
                    <a:pt x="612691" y="217698"/>
                    <a:pt x="612691" y="219205"/>
                  </a:cubicBezTo>
                  <a:cubicBezTo>
                    <a:pt x="612691" y="219205"/>
                    <a:pt x="614203" y="220711"/>
                    <a:pt x="614203" y="220711"/>
                  </a:cubicBezTo>
                  <a:cubicBezTo>
                    <a:pt x="614203" y="222217"/>
                    <a:pt x="614203" y="223724"/>
                    <a:pt x="614203" y="223724"/>
                  </a:cubicBezTo>
                  <a:cubicBezTo>
                    <a:pt x="615715" y="223724"/>
                    <a:pt x="617226" y="226737"/>
                    <a:pt x="618738" y="228243"/>
                  </a:cubicBezTo>
                  <a:cubicBezTo>
                    <a:pt x="618738" y="229749"/>
                    <a:pt x="623274" y="231256"/>
                    <a:pt x="624786" y="234269"/>
                  </a:cubicBezTo>
                  <a:cubicBezTo>
                    <a:pt x="624786" y="235775"/>
                    <a:pt x="624786" y="237281"/>
                    <a:pt x="626298" y="238788"/>
                  </a:cubicBezTo>
                  <a:cubicBezTo>
                    <a:pt x="626298" y="238788"/>
                    <a:pt x="629322" y="241800"/>
                    <a:pt x="629322" y="243307"/>
                  </a:cubicBezTo>
                  <a:cubicBezTo>
                    <a:pt x="630834" y="246320"/>
                    <a:pt x="633857" y="249332"/>
                    <a:pt x="633857" y="250839"/>
                  </a:cubicBezTo>
                  <a:cubicBezTo>
                    <a:pt x="633857" y="253852"/>
                    <a:pt x="635369" y="256864"/>
                    <a:pt x="635369" y="256864"/>
                  </a:cubicBezTo>
                  <a:cubicBezTo>
                    <a:pt x="635369" y="256864"/>
                    <a:pt x="638393" y="259877"/>
                    <a:pt x="638393" y="261384"/>
                  </a:cubicBezTo>
                  <a:cubicBezTo>
                    <a:pt x="636881" y="270422"/>
                    <a:pt x="635369" y="271928"/>
                    <a:pt x="632345" y="277954"/>
                  </a:cubicBezTo>
                  <a:cubicBezTo>
                    <a:pt x="632345" y="277954"/>
                    <a:pt x="626298" y="288498"/>
                    <a:pt x="626298" y="288498"/>
                  </a:cubicBezTo>
                  <a:cubicBezTo>
                    <a:pt x="626298" y="290005"/>
                    <a:pt x="620250" y="300550"/>
                    <a:pt x="620250" y="300550"/>
                  </a:cubicBezTo>
                  <a:cubicBezTo>
                    <a:pt x="618738" y="302056"/>
                    <a:pt x="615715" y="308082"/>
                    <a:pt x="615715" y="315613"/>
                  </a:cubicBezTo>
                  <a:cubicBezTo>
                    <a:pt x="614203" y="323145"/>
                    <a:pt x="612691" y="329171"/>
                    <a:pt x="617226" y="335196"/>
                  </a:cubicBezTo>
                  <a:cubicBezTo>
                    <a:pt x="618738" y="338209"/>
                    <a:pt x="626298" y="336703"/>
                    <a:pt x="629322" y="336703"/>
                  </a:cubicBezTo>
                  <a:cubicBezTo>
                    <a:pt x="630834" y="336703"/>
                    <a:pt x="632345" y="336703"/>
                    <a:pt x="636881" y="332184"/>
                  </a:cubicBezTo>
                  <a:cubicBezTo>
                    <a:pt x="641417" y="326158"/>
                    <a:pt x="642929" y="327665"/>
                    <a:pt x="644441" y="326158"/>
                  </a:cubicBezTo>
                  <a:cubicBezTo>
                    <a:pt x="645953" y="323145"/>
                    <a:pt x="650488" y="320133"/>
                    <a:pt x="652000" y="320133"/>
                  </a:cubicBezTo>
                  <a:cubicBezTo>
                    <a:pt x="653512" y="318626"/>
                    <a:pt x="658048" y="315613"/>
                    <a:pt x="658048" y="312601"/>
                  </a:cubicBezTo>
                  <a:cubicBezTo>
                    <a:pt x="659560" y="311094"/>
                    <a:pt x="664095" y="305069"/>
                    <a:pt x="665607" y="305069"/>
                  </a:cubicBezTo>
                  <a:cubicBezTo>
                    <a:pt x="667119" y="303562"/>
                    <a:pt x="670143" y="302056"/>
                    <a:pt x="670143" y="300550"/>
                  </a:cubicBezTo>
                  <a:cubicBezTo>
                    <a:pt x="671655" y="299043"/>
                    <a:pt x="676191" y="293018"/>
                    <a:pt x="679215" y="293018"/>
                  </a:cubicBezTo>
                  <a:cubicBezTo>
                    <a:pt x="682238" y="293018"/>
                    <a:pt x="682238" y="288498"/>
                    <a:pt x="685262" y="288498"/>
                  </a:cubicBezTo>
                  <a:cubicBezTo>
                    <a:pt x="685262" y="286992"/>
                    <a:pt x="685262" y="285486"/>
                    <a:pt x="686774" y="283979"/>
                  </a:cubicBezTo>
                  <a:cubicBezTo>
                    <a:pt x="686774" y="282473"/>
                    <a:pt x="688286" y="282473"/>
                    <a:pt x="688286" y="282473"/>
                  </a:cubicBezTo>
                  <a:cubicBezTo>
                    <a:pt x="689798" y="282473"/>
                    <a:pt x="689798" y="282473"/>
                    <a:pt x="689798" y="283979"/>
                  </a:cubicBezTo>
                  <a:cubicBezTo>
                    <a:pt x="689798" y="283979"/>
                    <a:pt x="691310" y="282473"/>
                    <a:pt x="691310" y="282473"/>
                  </a:cubicBezTo>
                  <a:cubicBezTo>
                    <a:pt x="691310" y="283979"/>
                    <a:pt x="691310" y="283979"/>
                    <a:pt x="691310" y="285486"/>
                  </a:cubicBezTo>
                  <a:cubicBezTo>
                    <a:pt x="691310" y="285486"/>
                    <a:pt x="691310" y="288498"/>
                    <a:pt x="691310" y="290005"/>
                  </a:cubicBezTo>
                  <a:cubicBezTo>
                    <a:pt x="689798" y="291511"/>
                    <a:pt x="689798" y="296030"/>
                    <a:pt x="688286" y="297537"/>
                  </a:cubicBezTo>
                  <a:cubicBezTo>
                    <a:pt x="688286" y="297537"/>
                    <a:pt x="688286" y="299043"/>
                    <a:pt x="688286" y="300550"/>
                  </a:cubicBezTo>
                  <a:cubicBezTo>
                    <a:pt x="686774" y="303562"/>
                    <a:pt x="686774" y="306575"/>
                    <a:pt x="683750" y="309588"/>
                  </a:cubicBezTo>
                  <a:cubicBezTo>
                    <a:pt x="683750" y="309588"/>
                    <a:pt x="682238" y="312601"/>
                    <a:pt x="682238" y="312601"/>
                  </a:cubicBezTo>
                  <a:cubicBezTo>
                    <a:pt x="682238" y="314107"/>
                    <a:pt x="680726" y="317120"/>
                    <a:pt x="679215" y="317120"/>
                  </a:cubicBezTo>
                  <a:cubicBezTo>
                    <a:pt x="676191" y="318626"/>
                    <a:pt x="676191" y="321639"/>
                    <a:pt x="674679" y="321639"/>
                  </a:cubicBezTo>
                  <a:cubicBezTo>
                    <a:pt x="673167" y="323145"/>
                    <a:pt x="671655" y="323145"/>
                    <a:pt x="671655" y="324652"/>
                  </a:cubicBezTo>
                  <a:cubicBezTo>
                    <a:pt x="670143" y="324652"/>
                    <a:pt x="668631" y="326158"/>
                    <a:pt x="665607" y="327665"/>
                  </a:cubicBezTo>
                  <a:cubicBezTo>
                    <a:pt x="664095" y="327665"/>
                    <a:pt x="661072" y="329171"/>
                    <a:pt x="661072" y="330677"/>
                  </a:cubicBezTo>
                  <a:cubicBezTo>
                    <a:pt x="659560" y="332184"/>
                    <a:pt x="659560" y="333690"/>
                    <a:pt x="659560" y="335196"/>
                  </a:cubicBezTo>
                  <a:cubicBezTo>
                    <a:pt x="659560" y="336703"/>
                    <a:pt x="656536" y="342728"/>
                    <a:pt x="652000" y="347248"/>
                  </a:cubicBezTo>
                  <a:cubicBezTo>
                    <a:pt x="645953" y="354779"/>
                    <a:pt x="639905" y="374363"/>
                    <a:pt x="632345" y="378882"/>
                  </a:cubicBezTo>
                  <a:cubicBezTo>
                    <a:pt x="630834" y="378882"/>
                    <a:pt x="624786" y="387920"/>
                    <a:pt x="624786" y="389426"/>
                  </a:cubicBezTo>
                  <a:cubicBezTo>
                    <a:pt x="624786" y="390933"/>
                    <a:pt x="614203" y="407503"/>
                    <a:pt x="612691" y="409009"/>
                  </a:cubicBezTo>
                  <a:cubicBezTo>
                    <a:pt x="609667" y="410516"/>
                    <a:pt x="606643" y="413529"/>
                    <a:pt x="605131" y="415035"/>
                  </a:cubicBezTo>
                  <a:cubicBezTo>
                    <a:pt x="605131" y="416541"/>
                    <a:pt x="603619" y="418048"/>
                    <a:pt x="602107" y="419554"/>
                  </a:cubicBezTo>
                  <a:cubicBezTo>
                    <a:pt x="600595" y="419554"/>
                    <a:pt x="600595" y="419554"/>
                    <a:pt x="600595" y="419554"/>
                  </a:cubicBezTo>
                  <a:cubicBezTo>
                    <a:pt x="600595" y="419554"/>
                    <a:pt x="599084" y="419554"/>
                    <a:pt x="597572" y="418048"/>
                  </a:cubicBezTo>
                  <a:cubicBezTo>
                    <a:pt x="596060" y="416541"/>
                    <a:pt x="594548" y="415035"/>
                    <a:pt x="594548" y="415035"/>
                  </a:cubicBezTo>
                  <a:cubicBezTo>
                    <a:pt x="594548" y="413529"/>
                    <a:pt x="590012" y="409009"/>
                    <a:pt x="588500" y="407503"/>
                  </a:cubicBezTo>
                  <a:cubicBezTo>
                    <a:pt x="586988" y="404490"/>
                    <a:pt x="582453" y="396958"/>
                    <a:pt x="582453" y="395452"/>
                  </a:cubicBezTo>
                  <a:cubicBezTo>
                    <a:pt x="582453" y="392439"/>
                    <a:pt x="577917" y="389426"/>
                    <a:pt x="576405" y="386414"/>
                  </a:cubicBezTo>
                  <a:cubicBezTo>
                    <a:pt x="574893" y="383401"/>
                    <a:pt x="568845" y="371350"/>
                    <a:pt x="567334" y="369843"/>
                  </a:cubicBezTo>
                  <a:cubicBezTo>
                    <a:pt x="567334" y="366831"/>
                    <a:pt x="564310" y="365324"/>
                    <a:pt x="567334" y="359299"/>
                  </a:cubicBezTo>
                  <a:cubicBezTo>
                    <a:pt x="568845" y="354779"/>
                    <a:pt x="571869" y="350260"/>
                    <a:pt x="571869" y="347248"/>
                  </a:cubicBezTo>
                  <a:cubicBezTo>
                    <a:pt x="573381" y="344235"/>
                    <a:pt x="576405" y="339716"/>
                    <a:pt x="576405" y="338209"/>
                  </a:cubicBezTo>
                  <a:cubicBezTo>
                    <a:pt x="577917" y="336703"/>
                    <a:pt x="579429" y="333690"/>
                    <a:pt x="579429" y="330677"/>
                  </a:cubicBezTo>
                  <a:cubicBezTo>
                    <a:pt x="580941" y="329171"/>
                    <a:pt x="585476" y="315613"/>
                    <a:pt x="585476" y="312601"/>
                  </a:cubicBezTo>
                  <a:cubicBezTo>
                    <a:pt x="585476" y="309588"/>
                    <a:pt x="590012" y="303562"/>
                    <a:pt x="590012" y="302056"/>
                  </a:cubicBezTo>
                  <a:cubicBezTo>
                    <a:pt x="591524" y="302056"/>
                    <a:pt x="591524" y="297537"/>
                    <a:pt x="593036" y="296030"/>
                  </a:cubicBezTo>
                  <a:cubicBezTo>
                    <a:pt x="593036" y="294524"/>
                    <a:pt x="593036" y="296030"/>
                    <a:pt x="594548" y="293018"/>
                  </a:cubicBezTo>
                  <a:cubicBezTo>
                    <a:pt x="596060" y="290005"/>
                    <a:pt x="594548" y="285486"/>
                    <a:pt x="597572" y="280967"/>
                  </a:cubicBezTo>
                  <a:cubicBezTo>
                    <a:pt x="599084" y="276447"/>
                    <a:pt x="600595" y="274941"/>
                    <a:pt x="600595" y="273435"/>
                  </a:cubicBezTo>
                  <a:cubicBezTo>
                    <a:pt x="600595" y="271928"/>
                    <a:pt x="600595" y="265903"/>
                    <a:pt x="602107" y="264396"/>
                  </a:cubicBezTo>
                  <a:cubicBezTo>
                    <a:pt x="602107" y="262890"/>
                    <a:pt x="602107" y="261384"/>
                    <a:pt x="600595" y="258371"/>
                  </a:cubicBezTo>
                  <a:cubicBezTo>
                    <a:pt x="600595" y="256864"/>
                    <a:pt x="599084" y="252345"/>
                    <a:pt x="599084" y="250839"/>
                  </a:cubicBezTo>
                  <a:cubicBezTo>
                    <a:pt x="599084" y="249332"/>
                    <a:pt x="599084" y="244813"/>
                    <a:pt x="599084" y="243307"/>
                  </a:cubicBezTo>
                  <a:cubicBezTo>
                    <a:pt x="599084" y="243307"/>
                    <a:pt x="599084" y="237281"/>
                    <a:pt x="600595" y="235775"/>
                  </a:cubicBezTo>
                  <a:cubicBezTo>
                    <a:pt x="600595" y="234269"/>
                    <a:pt x="600595" y="228243"/>
                    <a:pt x="600595" y="226737"/>
                  </a:cubicBezTo>
                  <a:cubicBezTo>
                    <a:pt x="600595" y="225230"/>
                    <a:pt x="602107" y="223724"/>
                    <a:pt x="602107" y="222217"/>
                  </a:cubicBezTo>
                  <a:cubicBezTo>
                    <a:pt x="602107" y="220711"/>
                    <a:pt x="602107" y="216192"/>
                    <a:pt x="602107" y="216192"/>
                  </a:cubicBezTo>
                  <a:cubicBezTo>
                    <a:pt x="603619" y="216192"/>
                    <a:pt x="603619" y="216192"/>
                    <a:pt x="603619" y="214686"/>
                  </a:cubicBezTo>
                  <a:close/>
                  <a:moveTo>
                    <a:pt x="409539" y="182608"/>
                  </a:moveTo>
                  <a:cubicBezTo>
                    <a:pt x="411990" y="182798"/>
                    <a:pt x="413498" y="184312"/>
                    <a:pt x="413498" y="190370"/>
                  </a:cubicBezTo>
                  <a:cubicBezTo>
                    <a:pt x="413498" y="191885"/>
                    <a:pt x="413498" y="194914"/>
                    <a:pt x="413498" y="196428"/>
                  </a:cubicBezTo>
                  <a:cubicBezTo>
                    <a:pt x="413498" y="199457"/>
                    <a:pt x="410481" y="205515"/>
                    <a:pt x="408973" y="208544"/>
                  </a:cubicBezTo>
                  <a:cubicBezTo>
                    <a:pt x="407465" y="211573"/>
                    <a:pt x="404449" y="214602"/>
                    <a:pt x="404449" y="214602"/>
                  </a:cubicBezTo>
                  <a:cubicBezTo>
                    <a:pt x="404449" y="214602"/>
                    <a:pt x="404449" y="216117"/>
                    <a:pt x="401433" y="222175"/>
                  </a:cubicBezTo>
                  <a:cubicBezTo>
                    <a:pt x="398416" y="226718"/>
                    <a:pt x="390876" y="235806"/>
                    <a:pt x="390876" y="235806"/>
                  </a:cubicBezTo>
                  <a:cubicBezTo>
                    <a:pt x="392384" y="235806"/>
                    <a:pt x="390876" y="238835"/>
                    <a:pt x="389368" y="240349"/>
                  </a:cubicBezTo>
                  <a:cubicBezTo>
                    <a:pt x="387860" y="241864"/>
                    <a:pt x="386351" y="243378"/>
                    <a:pt x="384843" y="244893"/>
                  </a:cubicBezTo>
                  <a:cubicBezTo>
                    <a:pt x="384843" y="246407"/>
                    <a:pt x="384843" y="247922"/>
                    <a:pt x="384843" y="252465"/>
                  </a:cubicBezTo>
                  <a:cubicBezTo>
                    <a:pt x="384843" y="255494"/>
                    <a:pt x="383335" y="258523"/>
                    <a:pt x="383335" y="260038"/>
                  </a:cubicBezTo>
                  <a:cubicBezTo>
                    <a:pt x="383335" y="261552"/>
                    <a:pt x="384843" y="264581"/>
                    <a:pt x="386351" y="264581"/>
                  </a:cubicBezTo>
                  <a:cubicBezTo>
                    <a:pt x="387860" y="264581"/>
                    <a:pt x="396908" y="272154"/>
                    <a:pt x="399925" y="275183"/>
                  </a:cubicBezTo>
                  <a:cubicBezTo>
                    <a:pt x="401433" y="278212"/>
                    <a:pt x="404449" y="287299"/>
                    <a:pt x="404449" y="287299"/>
                  </a:cubicBezTo>
                  <a:cubicBezTo>
                    <a:pt x="404449" y="288813"/>
                    <a:pt x="405957" y="290328"/>
                    <a:pt x="407465" y="293357"/>
                  </a:cubicBezTo>
                  <a:cubicBezTo>
                    <a:pt x="407465" y="296386"/>
                    <a:pt x="405957" y="297901"/>
                    <a:pt x="407465" y="299415"/>
                  </a:cubicBezTo>
                  <a:cubicBezTo>
                    <a:pt x="407465" y="300930"/>
                    <a:pt x="408973" y="302444"/>
                    <a:pt x="410481" y="306988"/>
                  </a:cubicBezTo>
                  <a:cubicBezTo>
                    <a:pt x="411990" y="311531"/>
                    <a:pt x="410481" y="338792"/>
                    <a:pt x="410481" y="341821"/>
                  </a:cubicBezTo>
                  <a:cubicBezTo>
                    <a:pt x="410481" y="344850"/>
                    <a:pt x="405957" y="346365"/>
                    <a:pt x="405957" y="349394"/>
                  </a:cubicBezTo>
                  <a:cubicBezTo>
                    <a:pt x="407465" y="353937"/>
                    <a:pt x="404449" y="363025"/>
                    <a:pt x="405957" y="366054"/>
                  </a:cubicBezTo>
                  <a:cubicBezTo>
                    <a:pt x="405957" y="367568"/>
                    <a:pt x="402941" y="376655"/>
                    <a:pt x="402941" y="376655"/>
                  </a:cubicBezTo>
                  <a:cubicBezTo>
                    <a:pt x="402941" y="376655"/>
                    <a:pt x="401433" y="381199"/>
                    <a:pt x="401433" y="382713"/>
                  </a:cubicBezTo>
                  <a:cubicBezTo>
                    <a:pt x="402941" y="385742"/>
                    <a:pt x="399925" y="390286"/>
                    <a:pt x="398416" y="391800"/>
                  </a:cubicBezTo>
                  <a:cubicBezTo>
                    <a:pt x="398416" y="394829"/>
                    <a:pt x="395400" y="400887"/>
                    <a:pt x="395400" y="402402"/>
                  </a:cubicBezTo>
                  <a:cubicBezTo>
                    <a:pt x="393892" y="405431"/>
                    <a:pt x="390876" y="413003"/>
                    <a:pt x="390876" y="414518"/>
                  </a:cubicBezTo>
                  <a:cubicBezTo>
                    <a:pt x="389368" y="416032"/>
                    <a:pt x="387860" y="423605"/>
                    <a:pt x="387860" y="426634"/>
                  </a:cubicBezTo>
                  <a:cubicBezTo>
                    <a:pt x="386351" y="429663"/>
                    <a:pt x="378811" y="434207"/>
                    <a:pt x="378811" y="435721"/>
                  </a:cubicBezTo>
                  <a:cubicBezTo>
                    <a:pt x="377303" y="437236"/>
                    <a:pt x="374286" y="437236"/>
                    <a:pt x="372778" y="440265"/>
                  </a:cubicBezTo>
                  <a:cubicBezTo>
                    <a:pt x="369762" y="441779"/>
                    <a:pt x="366746" y="440265"/>
                    <a:pt x="366746" y="440265"/>
                  </a:cubicBezTo>
                  <a:cubicBezTo>
                    <a:pt x="365238" y="438750"/>
                    <a:pt x="363729" y="435721"/>
                    <a:pt x="362221" y="435721"/>
                  </a:cubicBezTo>
                  <a:cubicBezTo>
                    <a:pt x="362221" y="434207"/>
                    <a:pt x="363729" y="432692"/>
                    <a:pt x="362221" y="429663"/>
                  </a:cubicBezTo>
                  <a:cubicBezTo>
                    <a:pt x="360713" y="426634"/>
                    <a:pt x="360713" y="422090"/>
                    <a:pt x="360713" y="420576"/>
                  </a:cubicBezTo>
                  <a:cubicBezTo>
                    <a:pt x="360713" y="419061"/>
                    <a:pt x="360713" y="411489"/>
                    <a:pt x="360713" y="411489"/>
                  </a:cubicBezTo>
                  <a:cubicBezTo>
                    <a:pt x="360713" y="411489"/>
                    <a:pt x="362221" y="396344"/>
                    <a:pt x="360713" y="394829"/>
                  </a:cubicBezTo>
                  <a:cubicBezTo>
                    <a:pt x="359205" y="393315"/>
                    <a:pt x="359205" y="387257"/>
                    <a:pt x="357697" y="381199"/>
                  </a:cubicBezTo>
                  <a:cubicBezTo>
                    <a:pt x="356189" y="375141"/>
                    <a:pt x="357697" y="369083"/>
                    <a:pt x="357697" y="369083"/>
                  </a:cubicBezTo>
                  <a:cubicBezTo>
                    <a:pt x="357697" y="367568"/>
                    <a:pt x="357697" y="366054"/>
                    <a:pt x="357697" y="364539"/>
                  </a:cubicBezTo>
                  <a:cubicBezTo>
                    <a:pt x="357697" y="364539"/>
                    <a:pt x="357697" y="356966"/>
                    <a:pt x="357697" y="353937"/>
                  </a:cubicBezTo>
                  <a:cubicBezTo>
                    <a:pt x="357697" y="352423"/>
                    <a:pt x="357697" y="343336"/>
                    <a:pt x="357697" y="341821"/>
                  </a:cubicBezTo>
                  <a:cubicBezTo>
                    <a:pt x="357697" y="338792"/>
                    <a:pt x="357697" y="329705"/>
                    <a:pt x="359205" y="328191"/>
                  </a:cubicBezTo>
                  <a:cubicBezTo>
                    <a:pt x="359205" y="326676"/>
                    <a:pt x="357697" y="323647"/>
                    <a:pt x="357697" y="320618"/>
                  </a:cubicBezTo>
                  <a:cubicBezTo>
                    <a:pt x="357697" y="317589"/>
                    <a:pt x="357697" y="311531"/>
                    <a:pt x="357697" y="310017"/>
                  </a:cubicBezTo>
                  <a:cubicBezTo>
                    <a:pt x="357697" y="306988"/>
                    <a:pt x="356189" y="302444"/>
                    <a:pt x="354681" y="300930"/>
                  </a:cubicBezTo>
                  <a:cubicBezTo>
                    <a:pt x="354681" y="300930"/>
                    <a:pt x="356189" y="297901"/>
                    <a:pt x="356189" y="296386"/>
                  </a:cubicBezTo>
                  <a:cubicBezTo>
                    <a:pt x="356189" y="294872"/>
                    <a:pt x="356189" y="290328"/>
                    <a:pt x="356189" y="290328"/>
                  </a:cubicBezTo>
                  <a:cubicBezTo>
                    <a:pt x="356189" y="290328"/>
                    <a:pt x="356189" y="288813"/>
                    <a:pt x="354681" y="285784"/>
                  </a:cubicBezTo>
                  <a:cubicBezTo>
                    <a:pt x="354681" y="282755"/>
                    <a:pt x="353173" y="282755"/>
                    <a:pt x="353173" y="279726"/>
                  </a:cubicBezTo>
                  <a:cubicBezTo>
                    <a:pt x="353173" y="276697"/>
                    <a:pt x="351664" y="278212"/>
                    <a:pt x="350156" y="275183"/>
                  </a:cubicBezTo>
                  <a:cubicBezTo>
                    <a:pt x="350156" y="272154"/>
                    <a:pt x="348648" y="272154"/>
                    <a:pt x="348648" y="270639"/>
                  </a:cubicBezTo>
                  <a:cubicBezTo>
                    <a:pt x="347140" y="267610"/>
                    <a:pt x="345632" y="267610"/>
                    <a:pt x="345632" y="267610"/>
                  </a:cubicBezTo>
                  <a:cubicBezTo>
                    <a:pt x="345632" y="267610"/>
                    <a:pt x="342616" y="267610"/>
                    <a:pt x="341108" y="266096"/>
                  </a:cubicBezTo>
                  <a:cubicBezTo>
                    <a:pt x="341108" y="266096"/>
                    <a:pt x="336583" y="266096"/>
                    <a:pt x="336583" y="266096"/>
                  </a:cubicBezTo>
                  <a:cubicBezTo>
                    <a:pt x="336583" y="266096"/>
                    <a:pt x="335075" y="264581"/>
                    <a:pt x="333567" y="264581"/>
                  </a:cubicBezTo>
                  <a:cubicBezTo>
                    <a:pt x="330551" y="264581"/>
                    <a:pt x="332059" y="266096"/>
                    <a:pt x="332059" y="266096"/>
                  </a:cubicBezTo>
                  <a:cubicBezTo>
                    <a:pt x="332059" y="266096"/>
                    <a:pt x="330551" y="267610"/>
                    <a:pt x="330551" y="270639"/>
                  </a:cubicBezTo>
                  <a:cubicBezTo>
                    <a:pt x="329042" y="272154"/>
                    <a:pt x="329042" y="275183"/>
                    <a:pt x="329042" y="275183"/>
                  </a:cubicBezTo>
                  <a:cubicBezTo>
                    <a:pt x="329042" y="276697"/>
                    <a:pt x="327534" y="278212"/>
                    <a:pt x="327534" y="279726"/>
                  </a:cubicBezTo>
                  <a:cubicBezTo>
                    <a:pt x="327534" y="279726"/>
                    <a:pt x="326026" y="284270"/>
                    <a:pt x="324518" y="287299"/>
                  </a:cubicBezTo>
                  <a:cubicBezTo>
                    <a:pt x="324518" y="288813"/>
                    <a:pt x="321502" y="294872"/>
                    <a:pt x="321502" y="294872"/>
                  </a:cubicBezTo>
                  <a:cubicBezTo>
                    <a:pt x="321502" y="294872"/>
                    <a:pt x="321502" y="300930"/>
                    <a:pt x="321502" y="302444"/>
                  </a:cubicBezTo>
                  <a:cubicBezTo>
                    <a:pt x="321502" y="303959"/>
                    <a:pt x="319994" y="306988"/>
                    <a:pt x="319994" y="308502"/>
                  </a:cubicBezTo>
                  <a:cubicBezTo>
                    <a:pt x="319994" y="308502"/>
                    <a:pt x="318486" y="314560"/>
                    <a:pt x="318486" y="316075"/>
                  </a:cubicBezTo>
                  <a:cubicBezTo>
                    <a:pt x="318486" y="316075"/>
                    <a:pt x="318486" y="319104"/>
                    <a:pt x="318486" y="320618"/>
                  </a:cubicBezTo>
                  <a:cubicBezTo>
                    <a:pt x="318486" y="322133"/>
                    <a:pt x="316977" y="326676"/>
                    <a:pt x="315469" y="329705"/>
                  </a:cubicBezTo>
                  <a:cubicBezTo>
                    <a:pt x="313961" y="332734"/>
                    <a:pt x="313961" y="332734"/>
                    <a:pt x="312453" y="334249"/>
                  </a:cubicBezTo>
                  <a:cubicBezTo>
                    <a:pt x="312453" y="335763"/>
                    <a:pt x="312453" y="335763"/>
                    <a:pt x="310945" y="337278"/>
                  </a:cubicBezTo>
                  <a:cubicBezTo>
                    <a:pt x="309437" y="338792"/>
                    <a:pt x="306421" y="349394"/>
                    <a:pt x="306421" y="350908"/>
                  </a:cubicBezTo>
                  <a:cubicBezTo>
                    <a:pt x="306421" y="355452"/>
                    <a:pt x="306421" y="358481"/>
                    <a:pt x="304912" y="363025"/>
                  </a:cubicBezTo>
                  <a:cubicBezTo>
                    <a:pt x="303404" y="364539"/>
                    <a:pt x="304912" y="378170"/>
                    <a:pt x="304912" y="381199"/>
                  </a:cubicBezTo>
                  <a:cubicBezTo>
                    <a:pt x="306421" y="384228"/>
                    <a:pt x="304912" y="388771"/>
                    <a:pt x="304912" y="391800"/>
                  </a:cubicBezTo>
                  <a:cubicBezTo>
                    <a:pt x="304912" y="394829"/>
                    <a:pt x="303404" y="397858"/>
                    <a:pt x="301896" y="400887"/>
                  </a:cubicBezTo>
                  <a:cubicBezTo>
                    <a:pt x="300388" y="402402"/>
                    <a:pt x="300388" y="405431"/>
                    <a:pt x="297372" y="408460"/>
                  </a:cubicBezTo>
                  <a:cubicBezTo>
                    <a:pt x="295864" y="411489"/>
                    <a:pt x="295864" y="411489"/>
                    <a:pt x="294355" y="414518"/>
                  </a:cubicBezTo>
                  <a:cubicBezTo>
                    <a:pt x="294355" y="416032"/>
                    <a:pt x="292847" y="417547"/>
                    <a:pt x="292847" y="419061"/>
                  </a:cubicBezTo>
                  <a:cubicBezTo>
                    <a:pt x="291339" y="420576"/>
                    <a:pt x="289831" y="423605"/>
                    <a:pt x="289831" y="425120"/>
                  </a:cubicBezTo>
                  <a:cubicBezTo>
                    <a:pt x="288323" y="426634"/>
                    <a:pt x="288323" y="426634"/>
                    <a:pt x="288323" y="428149"/>
                  </a:cubicBezTo>
                  <a:cubicBezTo>
                    <a:pt x="288323" y="429663"/>
                    <a:pt x="283799" y="429663"/>
                    <a:pt x="282290" y="429663"/>
                  </a:cubicBezTo>
                  <a:cubicBezTo>
                    <a:pt x="280782" y="429663"/>
                    <a:pt x="280782" y="428149"/>
                    <a:pt x="280782" y="428149"/>
                  </a:cubicBezTo>
                  <a:cubicBezTo>
                    <a:pt x="280782" y="428149"/>
                    <a:pt x="280782" y="425120"/>
                    <a:pt x="279274" y="423605"/>
                  </a:cubicBezTo>
                  <a:cubicBezTo>
                    <a:pt x="277766" y="422090"/>
                    <a:pt x="276258" y="422090"/>
                    <a:pt x="274750" y="420576"/>
                  </a:cubicBezTo>
                  <a:cubicBezTo>
                    <a:pt x="273242" y="419061"/>
                    <a:pt x="271734" y="420576"/>
                    <a:pt x="271734" y="420576"/>
                  </a:cubicBezTo>
                  <a:cubicBezTo>
                    <a:pt x="270225" y="420576"/>
                    <a:pt x="268717" y="419061"/>
                    <a:pt x="268717" y="417547"/>
                  </a:cubicBezTo>
                  <a:cubicBezTo>
                    <a:pt x="268717" y="414518"/>
                    <a:pt x="268717" y="413003"/>
                    <a:pt x="267209" y="411489"/>
                  </a:cubicBezTo>
                  <a:cubicBezTo>
                    <a:pt x="267209" y="408460"/>
                    <a:pt x="267209" y="408460"/>
                    <a:pt x="265701" y="406945"/>
                  </a:cubicBezTo>
                  <a:cubicBezTo>
                    <a:pt x="265701" y="403916"/>
                    <a:pt x="265701" y="402402"/>
                    <a:pt x="265701" y="400887"/>
                  </a:cubicBezTo>
                  <a:cubicBezTo>
                    <a:pt x="265701" y="399373"/>
                    <a:pt x="265701" y="396344"/>
                    <a:pt x="265701" y="396344"/>
                  </a:cubicBezTo>
                  <a:cubicBezTo>
                    <a:pt x="265701" y="396344"/>
                    <a:pt x="264193" y="391800"/>
                    <a:pt x="265701" y="390286"/>
                  </a:cubicBezTo>
                  <a:cubicBezTo>
                    <a:pt x="267209" y="387257"/>
                    <a:pt x="264193" y="385742"/>
                    <a:pt x="264193" y="382713"/>
                  </a:cubicBezTo>
                  <a:cubicBezTo>
                    <a:pt x="262685" y="378170"/>
                    <a:pt x="267209" y="369083"/>
                    <a:pt x="267209" y="367568"/>
                  </a:cubicBezTo>
                  <a:cubicBezTo>
                    <a:pt x="267209" y="366054"/>
                    <a:pt x="268717" y="363025"/>
                    <a:pt x="268717" y="361510"/>
                  </a:cubicBezTo>
                  <a:cubicBezTo>
                    <a:pt x="268717" y="359996"/>
                    <a:pt x="271734" y="356966"/>
                    <a:pt x="271734" y="356966"/>
                  </a:cubicBezTo>
                  <a:cubicBezTo>
                    <a:pt x="271734" y="356966"/>
                    <a:pt x="273242" y="352423"/>
                    <a:pt x="273242" y="352423"/>
                  </a:cubicBezTo>
                  <a:cubicBezTo>
                    <a:pt x="273242" y="350908"/>
                    <a:pt x="274750" y="344850"/>
                    <a:pt x="274750" y="343336"/>
                  </a:cubicBezTo>
                  <a:cubicBezTo>
                    <a:pt x="276258" y="341821"/>
                    <a:pt x="277766" y="329705"/>
                    <a:pt x="277766" y="328191"/>
                  </a:cubicBezTo>
                  <a:cubicBezTo>
                    <a:pt x="277766" y="326676"/>
                    <a:pt x="279274" y="326676"/>
                    <a:pt x="279274" y="325162"/>
                  </a:cubicBezTo>
                  <a:cubicBezTo>
                    <a:pt x="280782" y="323647"/>
                    <a:pt x="279274" y="322133"/>
                    <a:pt x="279274" y="319104"/>
                  </a:cubicBezTo>
                  <a:cubicBezTo>
                    <a:pt x="279274" y="311531"/>
                    <a:pt x="279274" y="311531"/>
                    <a:pt x="282290" y="305473"/>
                  </a:cubicBezTo>
                  <a:cubicBezTo>
                    <a:pt x="282290" y="303959"/>
                    <a:pt x="282290" y="302444"/>
                    <a:pt x="283799" y="300930"/>
                  </a:cubicBezTo>
                  <a:cubicBezTo>
                    <a:pt x="283799" y="299415"/>
                    <a:pt x="283799" y="294872"/>
                    <a:pt x="283799" y="294872"/>
                  </a:cubicBezTo>
                  <a:cubicBezTo>
                    <a:pt x="283799" y="294872"/>
                    <a:pt x="285307" y="287299"/>
                    <a:pt x="286815" y="284270"/>
                  </a:cubicBezTo>
                  <a:cubicBezTo>
                    <a:pt x="286815" y="281241"/>
                    <a:pt x="286815" y="276697"/>
                    <a:pt x="286815" y="275183"/>
                  </a:cubicBezTo>
                  <a:cubicBezTo>
                    <a:pt x="286815" y="272154"/>
                    <a:pt x="285307" y="270639"/>
                    <a:pt x="285307" y="269125"/>
                  </a:cubicBezTo>
                  <a:cubicBezTo>
                    <a:pt x="285307" y="266096"/>
                    <a:pt x="285307" y="258523"/>
                    <a:pt x="285307" y="257009"/>
                  </a:cubicBezTo>
                  <a:cubicBezTo>
                    <a:pt x="285307" y="257009"/>
                    <a:pt x="286815" y="253980"/>
                    <a:pt x="285307" y="252465"/>
                  </a:cubicBezTo>
                  <a:cubicBezTo>
                    <a:pt x="285307" y="250951"/>
                    <a:pt x="285307" y="246407"/>
                    <a:pt x="285307" y="246407"/>
                  </a:cubicBezTo>
                  <a:cubicBezTo>
                    <a:pt x="285307" y="244893"/>
                    <a:pt x="286815" y="241864"/>
                    <a:pt x="286815" y="240349"/>
                  </a:cubicBezTo>
                  <a:cubicBezTo>
                    <a:pt x="286815" y="238835"/>
                    <a:pt x="285307" y="237320"/>
                    <a:pt x="285307" y="237320"/>
                  </a:cubicBezTo>
                  <a:cubicBezTo>
                    <a:pt x="285307" y="237320"/>
                    <a:pt x="285307" y="232777"/>
                    <a:pt x="285307" y="231262"/>
                  </a:cubicBezTo>
                  <a:cubicBezTo>
                    <a:pt x="285307" y="229748"/>
                    <a:pt x="283799" y="222175"/>
                    <a:pt x="283799" y="222175"/>
                  </a:cubicBezTo>
                  <a:cubicBezTo>
                    <a:pt x="283799" y="220660"/>
                    <a:pt x="282290" y="216117"/>
                    <a:pt x="282290" y="216117"/>
                  </a:cubicBezTo>
                  <a:cubicBezTo>
                    <a:pt x="282290" y="214602"/>
                    <a:pt x="282290" y="214602"/>
                    <a:pt x="282290" y="213088"/>
                  </a:cubicBezTo>
                  <a:cubicBezTo>
                    <a:pt x="282290" y="213088"/>
                    <a:pt x="282290" y="213088"/>
                    <a:pt x="280782" y="211573"/>
                  </a:cubicBezTo>
                  <a:cubicBezTo>
                    <a:pt x="280782" y="211573"/>
                    <a:pt x="279274" y="210059"/>
                    <a:pt x="279274" y="210059"/>
                  </a:cubicBezTo>
                  <a:cubicBezTo>
                    <a:pt x="279274" y="210059"/>
                    <a:pt x="277766" y="207030"/>
                    <a:pt x="277766" y="205515"/>
                  </a:cubicBezTo>
                  <a:cubicBezTo>
                    <a:pt x="277766" y="204001"/>
                    <a:pt x="277766" y="200972"/>
                    <a:pt x="277766" y="200972"/>
                  </a:cubicBezTo>
                  <a:cubicBezTo>
                    <a:pt x="279274" y="199457"/>
                    <a:pt x="279274" y="197943"/>
                    <a:pt x="279274" y="196428"/>
                  </a:cubicBezTo>
                  <a:cubicBezTo>
                    <a:pt x="279274" y="196428"/>
                    <a:pt x="282290" y="191885"/>
                    <a:pt x="283799" y="188856"/>
                  </a:cubicBezTo>
                  <a:cubicBezTo>
                    <a:pt x="286815" y="185827"/>
                    <a:pt x="289831" y="187341"/>
                    <a:pt x="289831" y="187341"/>
                  </a:cubicBezTo>
                  <a:cubicBezTo>
                    <a:pt x="289831" y="187341"/>
                    <a:pt x="289831" y="188856"/>
                    <a:pt x="297372" y="188856"/>
                  </a:cubicBezTo>
                  <a:cubicBezTo>
                    <a:pt x="303404" y="188856"/>
                    <a:pt x="306421" y="194914"/>
                    <a:pt x="310945" y="199457"/>
                  </a:cubicBezTo>
                  <a:cubicBezTo>
                    <a:pt x="315469" y="205515"/>
                    <a:pt x="315469" y="207030"/>
                    <a:pt x="315469" y="208544"/>
                  </a:cubicBezTo>
                  <a:cubicBezTo>
                    <a:pt x="316977" y="208544"/>
                    <a:pt x="318486" y="211573"/>
                    <a:pt x="319994" y="214602"/>
                  </a:cubicBezTo>
                  <a:cubicBezTo>
                    <a:pt x="321502" y="216117"/>
                    <a:pt x="323010" y="219146"/>
                    <a:pt x="324518" y="223689"/>
                  </a:cubicBezTo>
                  <a:cubicBezTo>
                    <a:pt x="326026" y="228233"/>
                    <a:pt x="327534" y="229748"/>
                    <a:pt x="330551" y="231262"/>
                  </a:cubicBezTo>
                  <a:cubicBezTo>
                    <a:pt x="332059" y="232777"/>
                    <a:pt x="336583" y="229748"/>
                    <a:pt x="338091" y="229748"/>
                  </a:cubicBezTo>
                  <a:cubicBezTo>
                    <a:pt x="339599" y="229748"/>
                    <a:pt x="356189" y="217631"/>
                    <a:pt x="357697" y="216117"/>
                  </a:cubicBezTo>
                  <a:cubicBezTo>
                    <a:pt x="360713" y="214602"/>
                    <a:pt x="374286" y="202486"/>
                    <a:pt x="375795" y="200972"/>
                  </a:cubicBezTo>
                  <a:cubicBezTo>
                    <a:pt x="375795" y="200972"/>
                    <a:pt x="377303" y="197943"/>
                    <a:pt x="378811" y="194914"/>
                  </a:cubicBezTo>
                  <a:cubicBezTo>
                    <a:pt x="380319" y="193399"/>
                    <a:pt x="384843" y="190370"/>
                    <a:pt x="384843" y="188856"/>
                  </a:cubicBezTo>
                  <a:cubicBezTo>
                    <a:pt x="386351" y="187341"/>
                    <a:pt x="390876" y="184312"/>
                    <a:pt x="393892" y="184312"/>
                  </a:cubicBezTo>
                  <a:cubicBezTo>
                    <a:pt x="398416" y="184312"/>
                    <a:pt x="398416" y="182798"/>
                    <a:pt x="399925" y="182798"/>
                  </a:cubicBezTo>
                  <a:cubicBezTo>
                    <a:pt x="403695" y="183555"/>
                    <a:pt x="407088" y="182419"/>
                    <a:pt x="409539" y="182608"/>
                  </a:cubicBezTo>
                  <a:close/>
                  <a:moveTo>
                    <a:pt x="3284004" y="180426"/>
                  </a:moveTo>
                  <a:cubicBezTo>
                    <a:pt x="3282500" y="180426"/>
                    <a:pt x="3280997" y="181930"/>
                    <a:pt x="3277990" y="183435"/>
                  </a:cubicBezTo>
                  <a:cubicBezTo>
                    <a:pt x="3274982" y="184940"/>
                    <a:pt x="3273479" y="184940"/>
                    <a:pt x="3270472" y="184940"/>
                  </a:cubicBezTo>
                  <a:cubicBezTo>
                    <a:pt x="3265961" y="186445"/>
                    <a:pt x="3264458" y="189455"/>
                    <a:pt x="3262954" y="190960"/>
                  </a:cubicBezTo>
                  <a:cubicBezTo>
                    <a:pt x="3259947" y="193969"/>
                    <a:pt x="3259947" y="193969"/>
                    <a:pt x="3259947" y="196979"/>
                  </a:cubicBezTo>
                  <a:cubicBezTo>
                    <a:pt x="3259947" y="199989"/>
                    <a:pt x="3261450" y="201494"/>
                    <a:pt x="3261450" y="204504"/>
                  </a:cubicBezTo>
                  <a:cubicBezTo>
                    <a:pt x="3262954" y="209018"/>
                    <a:pt x="3264458" y="209018"/>
                    <a:pt x="3264458" y="213533"/>
                  </a:cubicBezTo>
                  <a:cubicBezTo>
                    <a:pt x="3264458" y="216543"/>
                    <a:pt x="3267465" y="221057"/>
                    <a:pt x="3267465" y="221057"/>
                  </a:cubicBezTo>
                  <a:cubicBezTo>
                    <a:pt x="3267465" y="221057"/>
                    <a:pt x="3267465" y="221057"/>
                    <a:pt x="3270472" y="221057"/>
                  </a:cubicBezTo>
                  <a:cubicBezTo>
                    <a:pt x="3270472" y="221057"/>
                    <a:pt x="3274982" y="221057"/>
                    <a:pt x="3277990" y="221057"/>
                  </a:cubicBezTo>
                  <a:cubicBezTo>
                    <a:pt x="3279493" y="221057"/>
                    <a:pt x="3282500" y="219552"/>
                    <a:pt x="3284004" y="218048"/>
                  </a:cubicBezTo>
                  <a:cubicBezTo>
                    <a:pt x="3285507" y="218048"/>
                    <a:pt x="3287011" y="216543"/>
                    <a:pt x="3288514" y="216543"/>
                  </a:cubicBezTo>
                  <a:cubicBezTo>
                    <a:pt x="3291521" y="216543"/>
                    <a:pt x="3293025" y="212028"/>
                    <a:pt x="3293025" y="212028"/>
                  </a:cubicBezTo>
                  <a:cubicBezTo>
                    <a:pt x="3293025" y="212028"/>
                    <a:pt x="3293025" y="206009"/>
                    <a:pt x="3293025" y="202999"/>
                  </a:cubicBezTo>
                  <a:cubicBezTo>
                    <a:pt x="3293025" y="201494"/>
                    <a:pt x="3293025" y="196979"/>
                    <a:pt x="3293025" y="192465"/>
                  </a:cubicBezTo>
                  <a:cubicBezTo>
                    <a:pt x="3293025" y="186445"/>
                    <a:pt x="3291521" y="184940"/>
                    <a:pt x="3291521" y="181930"/>
                  </a:cubicBezTo>
                  <a:cubicBezTo>
                    <a:pt x="3291521" y="180426"/>
                    <a:pt x="3287011" y="180426"/>
                    <a:pt x="3284004" y="180426"/>
                  </a:cubicBezTo>
                  <a:close/>
                  <a:moveTo>
                    <a:pt x="4260762" y="173311"/>
                  </a:moveTo>
                  <a:cubicBezTo>
                    <a:pt x="4256254" y="173311"/>
                    <a:pt x="4254752" y="174820"/>
                    <a:pt x="4254752" y="174820"/>
                  </a:cubicBezTo>
                  <a:cubicBezTo>
                    <a:pt x="4254752" y="174820"/>
                    <a:pt x="4251746" y="177837"/>
                    <a:pt x="4250244" y="180854"/>
                  </a:cubicBezTo>
                  <a:cubicBezTo>
                    <a:pt x="4248741" y="185380"/>
                    <a:pt x="4248741" y="183872"/>
                    <a:pt x="4248741" y="189907"/>
                  </a:cubicBezTo>
                  <a:cubicBezTo>
                    <a:pt x="4248741" y="194433"/>
                    <a:pt x="4248741" y="194433"/>
                    <a:pt x="4248741" y="198959"/>
                  </a:cubicBezTo>
                  <a:cubicBezTo>
                    <a:pt x="4248741" y="203485"/>
                    <a:pt x="4248741" y="204993"/>
                    <a:pt x="4248741" y="203485"/>
                  </a:cubicBezTo>
                  <a:cubicBezTo>
                    <a:pt x="4248741" y="203485"/>
                    <a:pt x="4250244" y="206502"/>
                    <a:pt x="4254752" y="208011"/>
                  </a:cubicBezTo>
                  <a:cubicBezTo>
                    <a:pt x="4257757" y="209520"/>
                    <a:pt x="4259259" y="209520"/>
                    <a:pt x="4262264" y="206502"/>
                  </a:cubicBezTo>
                  <a:cubicBezTo>
                    <a:pt x="4263767" y="204993"/>
                    <a:pt x="4266772" y="201976"/>
                    <a:pt x="4271280" y="201976"/>
                  </a:cubicBezTo>
                  <a:cubicBezTo>
                    <a:pt x="4275788" y="201976"/>
                    <a:pt x="4275788" y="197450"/>
                    <a:pt x="4280295" y="197450"/>
                  </a:cubicBezTo>
                  <a:cubicBezTo>
                    <a:pt x="4284803" y="195941"/>
                    <a:pt x="4281798" y="192924"/>
                    <a:pt x="4280295" y="186889"/>
                  </a:cubicBezTo>
                  <a:cubicBezTo>
                    <a:pt x="4278793" y="180854"/>
                    <a:pt x="4278793" y="182363"/>
                    <a:pt x="4274285" y="177837"/>
                  </a:cubicBezTo>
                  <a:cubicBezTo>
                    <a:pt x="4269777" y="174820"/>
                    <a:pt x="4269777" y="176328"/>
                    <a:pt x="4268275" y="176328"/>
                  </a:cubicBezTo>
                  <a:cubicBezTo>
                    <a:pt x="4266772" y="176328"/>
                    <a:pt x="4266772" y="174820"/>
                    <a:pt x="4260762" y="173311"/>
                  </a:cubicBezTo>
                  <a:close/>
                  <a:moveTo>
                    <a:pt x="3934548" y="162301"/>
                  </a:moveTo>
                  <a:cubicBezTo>
                    <a:pt x="3937558" y="163811"/>
                    <a:pt x="3943579" y="162301"/>
                    <a:pt x="3945085" y="162301"/>
                  </a:cubicBezTo>
                  <a:cubicBezTo>
                    <a:pt x="3948095" y="162301"/>
                    <a:pt x="3952611" y="163811"/>
                    <a:pt x="3954116" y="163811"/>
                  </a:cubicBezTo>
                  <a:cubicBezTo>
                    <a:pt x="3957127" y="163811"/>
                    <a:pt x="3960137" y="163811"/>
                    <a:pt x="3960137" y="165321"/>
                  </a:cubicBezTo>
                  <a:cubicBezTo>
                    <a:pt x="3961643" y="168341"/>
                    <a:pt x="3963148" y="169851"/>
                    <a:pt x="3961643" y="172872"/>
                  </a:cubicBezTo>
                  <a:cubicBezTo>
                    <a:pt x="3960137" y="175892"/>
                    <a:pt x="3954116" y="180422"/>
                    <a:pt x="3952611" y="184952"/>
                  </a:cubicBezTo>
                  <a:cubicBezTo>
                    <a:pt x="3949600" y="189482"/>
                    <a:pt x="3948095" y="189482"/>
                    <a:pt x="3946590" y="194012"/>
                  </a:cubicBezTo>
                  <a:cubicBezTo>
                    <a:pt x="3943579" y="197033"/>
                    <a:pt x="3942074" y="198543"/>
                    <a:pt x="3939064" y="200053"/>
                  </a:cubicBezTo>
                  <a:cubicBezTo>
                    <a:pt x="3936053" y="200053"/>
                    <a:pt x="3928527" y="200053"/>
                    <a:pt x="3925516" y="200053"/>
                  </a:cubicBezTo>
                  <a:cubicBezTo>
                    <a:pt x="3922505" y="200053"/>
                    <a:pt x="3914979" y="200053"/>
                    <a:pt x="3910463" y="198543"/>
                  </a:cubicBezTo>
                  <a:cubicBezTo>
                    <a:pt x="3905947" y="197033"/>
                    <a:pt x="3907453" y="197033"/>
                    <a:pt x="3902937" y="197033"/>
                  </a:cubicBezTo>
                  <a:cubicBezTo>
                    <a:pt x="3898421" y="197033"/>
                    <a:pt x="3890895" y="195523"/>
                    <a:pt x="3886379" y="197033"/>
                  </a:cubicBezTo>
                  <a:cubicBezTo>
                    <a:pt x="3881863" y="198543"/>
                    <a:pt x="3877347" y="200053"/>
                    <a:pt x="3875842" y="200053"/>
                  </a:cubicBezTo>
                  <a:cubicBezTo>
                    <a:pt x="3872831" y="200053"/>
                    <a:pt x="3865305" y="200053"/>
                    <a:pt x="3859284" y="200053"/>
                  </a:cubicBezTo>
                  <a:cubicBezTo>
                    <a:pt x="3853263" y="200053"/>
                    <a:pt x="3850252" y="198543"/>
                    <a:pt x="3845736" y="198543"/>
                  </a:cubicBezTo>
                  <a:cubicBezTo>
                    <a:pt x="3842726" y="198543"/>
                    <a:pt x="3839715" y="200053"/>
                    <a:pt x="3833694" y="201563"/>
                  </a:cubicBezTo>
                  <a:cubicBezTo>
                    <a:pt x="3827673" y="204583"/>
                    <a:pt x="3817136" y="210623"/>
                    <a:pt x="3814125" y="210623"/>
                  </a:cubicBezTo>
                  <a:cubicBezTo>
                    <a:pt x="3811115" y="210623"/>
                    <a:pt x="3806599" y="212133"/>
                    <a:pt x="3806599" y="213643"/>
                  </a:cubicBezTo>
                  <a:cubicBezTo>
                    <a:pt x="3806599" y="215153"/>
                    <a:pt x="3805094" y="215153"/>
                    <a:pt x="3806599" y="216663"/>
                  </a:cubicBezTo>
                  <a:cubicBezTo>
                    <a:pt x="3808104" y="219684"/>
                    <a:pt x="3812620" y="222704"/>
                    <a:pt x="3812620" y="225724"/>
                  </a:cubicBezTo>
                  <a:cubicBezTo>
                    <a:pt x="3812620" y="228744"/>
                    <a:pt x="3817136" y="231764"/>
                    <a:pt x="3817136" y="231764"/>
                  </a:cubicBezTo>
                  <a:cubicBezTo>
                    <a:pt x="3817136" y="231764"/>
                    <a:pt x="3821652" y="234784"/>
                    <a:pt x="3823157" y="234784"/>
                  </a:cubicBezTo>
                  <a:cubicBezTo>
                    <a:pt x="3824662" y="234784"/>
                    <a:pt x="3826168" y="239314"/>
                    <a:pt x="3829178" y="239314"/>
                  </a:cubicBezTo>
                  <a:cubicBezTo>
                    <a:pt x="3830683" y="239314"/>
                    <a:pt x="3829178" y="239314"/>
                    <a:pt x="3835199" y="239314"/>
                  </a:cubicBezTo>
                  <a:cubicBezTo>
                    <a:pt x="3842726" y="239314"/>
                    <a:pt x="3844231" y="240824"/>
                    <a:pt x="3847242" y="239314"/>
                  </a:cubicBezTo>
                  <a:cubicBezTo>
                    <a:pt x="3848747" y="237804"/>
                    <a:pt x="3848747" y="237804"/>
                    <a:pt x="3854768" y="237804"/>
                  </a:cubicBezTo>
                  <a:cubicBezTo>
                    <a:pt x="3859284" y="237804"/>
                    <a:pt x="3860789" y="237804"/>
                    <a:pt x="3865305" y="237804"/>
                  </a:cubicBezTo>
                  <a:cubicBezTo>
                    <a:pt x="3868315" y="237804"/>
                    <a:pt x="3871326" y="236294"/>
                    <a:pt x="3874337" y="237804"/>
                  </a:cubicBezTo>
                  <a:cubicBezTo>
                    <a:pt x="3877347" y="239314"/>
                    <a:pt x="3884874" y="239314"/>
                    <a:pt x="3884874" y="242334"/>
                  </a:cubicBezTo>
                  <a:cubicBezTo>
                    <a:pt x="3884874" y="243844"/>
                    <a:pt x="3884874" y="243844"/>
                    <a:pt x="3884874" y="248375"/>
                  </a:cubicBezTo>
                  <a:cubicBezTo>
                    <a:pt x="3884874" y="251395"/>
                    <a:pt x="3883368" y="252905"/>
                    <a:pt x="3883368" y="255925"/>
                  </a:cubicBezTo>
                  <a:cubicBezTo>
                    <a:pt x="3883368" y="260455"/>
                    <a:pt x="3883368" y="260455"/>
                    <a:pt x="3883368" y="263475"/>
                  </a:cubicBezTo>
                  <a:cubicBezTo>
                    <a:pt x="3883368" y="266495"/>
                    <a:pt x="3884874" y="264985"/>
                    <a:pt x="3884874" y="268005"/>
                  </a:cubicBezTo>
                  <a:cubicBezTo>
                    <a:pt x="3884874" y="272536"/>
                    <a:pt x="3887884" y="274046"/>
                    <a:pt x="3887884" y="278576"/>
                  </a:cubicBezTo>
                  <a:cubicBezTo>
                    <a:pt x="3887884" y="283106"/>
                    <a:pt x="3889389" y="287636"/>
                    <a:pt x="3887884" y="292166"/>
                  </a:cubicBezTo>
                  <a:cubicBezTo>
                    <a:pt x="3884874" y="295187"/>
                    <a:pt x="3883368" y="304247"/>
                    <a:pt x="3880358" y="307267"/>
                  </a:cubicBezTo>
                  <a:cubicBezTo>
                    <a:pt x="3877347" y="310287"/>
                    <a:pt x="3872831" y="310287"/>
                    <a:pt x="3871326" y="313307"/>
                  </a:cubicBezTo>
                  <a:cubicBezTo>
                    <a:pt x="3868315" y="316327"/>
                    <a:pt x="3863800" y="320858"/>
                    <a:pt x="3863800" y="320858"/>
                  </a:cubicBezTo>
                  <a:cubicBezTo>
                    <a:pt x="3863800" y="320858"/>
                    <a:pt x="3850252" y="335958"/>
                    <a:pt x="3848747" y="338978"/>
                  </a:cubicBezTo>
                  <a:cubicBezTo>
                    <a:pt x="3848747" y="340488"/>
                    <a:pt x="3844231" y="348039"/>
                    <a:pt x="3841220" y="351059"/>
                  </a:cubicBezTo>
                  <a:cubicBezTo>
                    <a:pt x="3839715" y="354079"/>
                    <a:pt x="3838210" y="354079"/>
                    <a:pt x="3835199" y="357099"/>
                  </a:cubicBezTo>
                  <a:cubicBezTo>
                    <a:pt x="3833694" y="361629"/>
                    <a:pt x="3829178" y="366159"/>
                    <a:pt x="3827673" y="370690"/>
                  </a:cubicBezTo>
                  <a:cubicBezTo>
                    <a:pt x="3824662" y="373710"/>
                    <a:pt x="3818641" y="381260"/>
                    <a:pt x="3817136" y="382770"/>
                  </a:cubicBezTo>
                  <a:cubicBezTo>
                    <a:pt x="3815631" y="385790"/>
                    <a:pt x="3802083" y="399381"/>
                    <a:pt x="3800578" y="400891"/>
                  </a:cubicBezTo>
                  <a:cubicBezTo>
                    <a:pt x="3800578" y="400891"/>
                    <a:pt x="3799073" y="405421"/>
                    <a:pt x="3796062" y="406931"/>
                  </a:cubicBezTo>
                  <a:cubicBezTo>
                    <a:pt x="3794557" y="406931"/>
                    <a:pt x="3793051" y="408441"/>
                    <a:pt x="3790041" y="406931"/>
                  </a:cubicBezTo>
                  <a:cubicBezTo>
                    <a:pt x="3788536" y="405421"/>
                    <a:pt x="3788536" y="406931"/>
                    <a:pt x="3784020" y="403911"/>
                  </a:cubicBezTo>
                  <a:cubicBezTo>
                    <a:pt x="3781009" y="402401"/>
                    <a:pt x="3779504" y="402401"/>
                    <a:pt x="3777999" y="399381"/>
                  </a:cubicBezTo>
                  <a:cubicBezTo>
                    <a:pt x="3774988" y="397871"/>
                    <a:pt x="3771978" y="399381"/>
                    <a:pt x="3771978" y="394851"/>
                  </a:cubicBezTo>
                  <a:cubicBezTo>
                    <a:pt x="3771978" y="390320"/>
                    <a:pt x="3771978" y="388810"/>
                    <a:pt x="3771978" y="385790"/>
                  </a:cubicBezTo>
                  <a:cubicBezTo>
                    <a:pt x="3770472" y="381260"/>
                    <a:pt x="3770472" y="379750"/>
                    <a:pt x="3767462" y="375220"/>
                  </a:cubicBezTo>
                  <a:cubicBezTo>
                    <a:pt x="3765956" y="370690"/>
                    <a:pt x="3765956" y="366159"/>
                    <a:pt x="3762946" y="361629"/>
                  </a:cubicBezTo>
                  <a:cubicBezTo>
                    <a:pt x="3759935" y="357099"/>
                    <a:pt x="3759935" y="355589"/>
                    <a:pt x="3756925" y="354079"/>
                  </a:cubicBezTo>
                  <a:cubicBezTo>
                    <a:pt x="3755420" y="352569"/>
                    <a:pt x="3753914" y="352569"/>
                    <a:pt x="3752409" y="352569"/>
                  </a:cubicBezTo>
                  <a:cubicBezTo>
                    <a:pt x="3750904" y="351059"/>
                    <a:pt x="3738861" y="361629"/>
                    <a:pt x="3737356" y="361629"/>
                  </a:cubicBezTo>
                  <a:cubicBezTo>
                    <a:pt x="3735851" y="363139"/>
                    <a:pt x="3732840" y="366159"/>
                    <a:pt x="3731335" y="367669"/>
                  </a:cubicBezTo>
                  <a:cubicBezTo>
                    <a:pt x="3728324" y="369180"/>
                    <a:pt x="3722303" y="373710"/>
                    <a:pt x="3722303" y="373710"/>
                  </a:cubicBezTo>
                  <a:cubicBezTo>
                    <a:pt x="3722303" y="373710"/>
                    <a:pt x="3722303" y="376730"/>
                    <a:pt x="3719293" y="376730"/>
                  </a:cubicBezTo>
                  <a:cubicBezTo>
                    <a:pt x="3716282" y="376730"/>
                    <a:pt x="3717788" y="376730"/>
                    <a:pt x="3714777" y="376730"/>
                  </a:cubicBezTo>
                  <a:cubicBezTo>
                    <a:pt x="3710261" y="376730"/>
                    <a:pt x="3711766" y="378240"/>
                    <a:pt x="3707251" y="378240"/>
                  </a:cubicBezTo>
                  <a:cubicBezTo>
                    <a:pt x="3702735" y="378240"/>
                    <a:pt x="3702735" y="378240"/>
                    <a:pt x="3699724" y="378240"/>
                  </a:cubicBezTo>
                  <a:cubicBezTo>
                    <a:pt x="3696714" y="379750"/>
                    <a:pt x="3698219" y="379750"/>
                    <a:pt x="3695208" y="379750"/>
                  </a:cubicBezTo>
                  <a:cubicBezTo>
                    <a:pt x="3690693" y="379750"/>
                    <a:pt x="3690693" y="382770"/>
                    <a:pt x="3687682" y="382770"/>
                  </a:cubicBezTo>
                  <a:cubicBezTo>
                    <a:pt x="3684671" y="382770"/>
                    <a:pt x="3680156" y="387300"/>
                    <a:pt x="3678650" y="387300"/>
                  </a:cubicBezTo>
                  <a:cubicBezTo>
                    <a:pt x="3675640" y="387300"/>
                    <a:pt x="3668113" y="387300"/>
                    <a:pt x="3666608" y="387300"/>
                  </a:cubicBezTo>
                  <a:cubicBezTo>
                    <a:pt x="3663598" y="387300"/>
                    <a:pt x="3660587" y="384280"/>
                    <a:pt x="3660587" y="384280"/>
                  </a:cubicBezTo>
                  <a:cubicBezTo>
                    <a:pt x="3660587" y="384280"/>
                    <a:pt x="3660587" y="384280"/>
                    <a:pt x="3662092" y="382770"/>
                  </a:cubicBezTo>
                  <a:cubicBezTo>
                    <a:pt x="3662092" y="382770"/>
                    <a:pt x="3672629" y="370690"/>
                    <a:pt x="3674134" y="367669"/>
                  </a:cubicBezTo>
                  <a:cubicBezTo>
                    <a:pt x="3677145" y="364649"/>
                    <a:pt x="3680156" y="357099"/>
                    <a:pt x="3681661" y="355589"/>
                  </a:cubicBezTo>
                  <a:cubicBezTo>
                    <a:pt x="3684671" y="354079"/>
                    <a:pt x="3693703" y="346529"/>
                    <a:pt x="3696714" y="345019"/>
                  </a:cubicBezTo>
                  <a:cubicBezTo>
                    <a:pt x="3698219" y="341998"/>
                    <a:pt x="3713272" y="331428"/>
                    <a:pt x="3714777" y="329918"/>
                  </a:cubicBezTo>
                  <a:cubicBezTo>
                    <a:pt x="3716282" y="326898"/>
                    <a:pt x="3723809" y="317837"/>
                    <a:pt x="3725314" y="314817"/>
                  </a:cubicBezTo>
                  <a:cubicBezTo>
                    <a:pt x="3726819" y="310287"/>
                    <a:pt x="3729830" y="308777"/>
                    <a:pt x="3729830" y="304247"/>
                  </a:cubicBezTo>
                  <a:cubicBezTo>
                    <a:pt x="3731335" y="301227"/>
                    <a:pt x="3734346" y="304247"/>
                    <a:pt x="3732840" y="290656"/>
                  </a:cubicBezTo>
                  <a:cubicBezTo>
                    <a:pt x="3732840" y="277066"/>
                    <a:pt x="3735851" y="274046"/>
                    <a:pt x="3735851" y="272536"/>
                  </a:cubicBezTo>
                  <a:cubicBezTo>
                    <a:pt x="3735851" y="271026"/>
                    <a:pt x="3737356" y="269516"/>
                    <a:pt x="3737356" y="269516"/>
                  </a:cubicBezTo>
                  <a:cubicBezTo>
                    <a:pt x="3737356" y="269516"/>
                    <a:pt x="3740367" y="269516"/>
                    <a:pt x="3741872" y="271026"/>
                  </a:cubicBezTo>
                  <a:cubicBezTo>
                    <a:pt x="3741872" y="274046"/>
                    <a:pt x="3744883" y="275556"/>
                    <a:pt x="3744883" y="277066"/>
                  </a:cubicBezTo>
                  <a:cubicBezTo>
                    <a:pt x="3744883" y="280086"/>
                    <a:pt x="3744883" y="281596"/>
                    <a:pt x="3746388" y="284616"/>
                  </a:cubicBezTo>
                  <a:cubicBezTo>
                    <a:pt x="3747893" y="286126"/>
                    <a:pt x="3747893" y="287636"/>
                    <a:pt x="3749398" y="284616"/>
                  </a:cubicBezTo>
                  <a:cubicBezTo>
                    <a:pt x="3752409" y="283106"/>
                    <a:pt x="3755420" y="277066"/>
                    <a:pt x="3755420" y="277066"/>
                  </a:cubicBezTo>
                  <a:cubicBezTo>
                    <a:pt x="3755420" y="277066"/>
                    <a:pt x="3768967" y="264985"/>
                    <a:pt x="3768967" y="263475"/>
                  </a:cubicBezTo>
                  <a:cubicBezTo>
                    <a:pt x="3770472" y="261965"/>
                    <a:pt x="3776493" y="254415"/>
                    <a:pt x="3776493" y="254415"/>
                  </a:cubicBezTo>
                  <a:cubicBezTo>
                    <a:pt x="3776493" y="254415"/>
                    <a:pt x="3782515" y="239314"/>
                    <a:pt x="3781009" y="231764"/>
                  </a:cubicBezTo>
                  <a:cubicBezTo>
                    <a:pt x="3781009" y="224214"/>
                    <a:pt x="3779504" y="218173"/>
                    <a:pt x="3779504" y="218173"/>
                  </a:cubicBezTo>
                  <a:cubicBezTo>
                    <a:pt x="3779504" y="218173"/>
                    <a:pt x="3777999" y="216663"/>
                    <a:pt x="3776493" y="216663"/>
                  </a:cubicBezTo>
                  <a:cubicBezTo>
                    <a:pt x="3774988" y="216663"/>
                    <a:pt x="3773483" y="218173"/>
                    <a:pt x="3770472" y="219684"/>
                  </a:cubicBezTo>
                  <a:cubicBezTo>
                    <a:pt x="3768967" y="219684"/>
                    <a:pt x="3767462" y="221194"/>
                    <a:pt x="3765956" y="221194"/>
                  </a:cubicBezTo>
                  <a:cubicBezTo>
                    <a:pt x="3762946" y="222704"/>
                    <a:pt x="3758430" y="224214"/>
                    <a:pt x="3755420" y="224214"/>
                  </a:cubicBezTo>
                  <a:cubicBezTo>
                    <a:pt x="3752409" y="224214"/>
                    <a:pt x="3744883" y="228744"/>
                    <a:pt x="3741872" y="230254"/>
                  </a:cubicBezTo>
                  <a:cubicBezTo>
                    <a:pt x="3738861" y="231764"/>
                    <a:pt x="3726819" y="237804"/>
                    <a:pt x="3723809" y="239314"/>
                  </a:cubicBezTo>
                  <a:cubicBezTo>
                    <a:pt x="3720798" y="239314"/>
                    <a:pt x="3711766" y="246865"/>
                    <a:pt x="3708756" y="248375"/>
                  </a:cubicBezTo>
                  <a:cubicBezTo>
                    <a:pt x="3705745" y="251395"/>
                    <a:pt x="3693703" y="257435"/>
                    <a:pt x="3692198" y="258945"/>
                  </a:cubicBezTo>
                  <a:cubicBezTo>
                    <a:pt x="3692198" y="261965"/>
                    <a:pt x="3684671" y="271026"/>
                    <a:pt x="3684671" y="272536"/>
                  </a:cubicBezTo>
                  <a:cubicBezTo>
                    <a:pt x="3684671" y="274046"/>
                    <a:pt x="3680156" y="275556"/>
                    <a:pt x="3678650" y="281596"/>
                  </a:cubicBezTo>
                  <a:cubicBezTo>
                    <a:pt x="3677145" y="286126"/>
                    <a:pt x="3668113" y="289146"/>
                    <a:pt x="3666608" y="290656"/>
                  </a:cubicBezTo>
                  <a:cubicBezTo>
                    <a:pt x="3666608" y="290656"/>
                    <a:pt x="3660587" y="290656"/>
                    <a:pt x="3659082" y="289146"/>
                  </a:cubicBezTo>
                  <a:cubicBezTo>
                    <a:pt x="3656071" y="287636"/>
                    <a:pt x="3653061" y="284616"/>
                    <a:pt x="3651555" y="283106"/>
                  </a:cubicBezTo>
                  <a:cubicBezTo>
                    <a:pt x="3650050" y="281596"/>
                    <a:pt x="3645534" y="281596"/>
                    <a:pt x="3642524" y="281596"/>
                  </a:cubicBezTo>
                  <a:cubicBezTo>
                    <a:pt x="3638008" y="281596"/>
                    <a:pt x="3633492" y="280086"/>
                    <a:pt x="3630481" y="278576"/>
                  </a:cubicBezTo>
                  <a:cubicBezTo>
                    <a:pt x="3628976" y="278576"/>
                    <a:pt x="3627471" y="277066"/>
                    <a:pt x="3621450" y="277066"/>
                  </a:cubicBezTo>
                  <a:cubicBezTo>
                    <a:pt x="3615429" y="275556"/>
                    <a:pt x="3615429" y="275556"/>
                    <a:pt x="3615429" y="274046"/>
                  </a:cubicBezTo>
                  <a:cubicBezTo>
                    <a:pt x="3615429" y="271026"/>
                    <a:pt x="3613923" y="268005"/>
                    <a:pt x="3612418" y="264985"/>
                  </a:cubicBezTo>
                  <a:cubicBezTo>
                    <a:pt x="3612418" y="261965"/>
                    <a:pt x="3609407" y="261965"/>
                    <a:pt x="3606397" y="260455"/>
                  </a:cubicBezTo>
                  <a:cubicBezTo>
                    <a:pt x="3603386" y="258945"/>
                    <a:pt x="3595860" y="252905"/>
                    <a:pt x="3592849" y="248375"/>
                  </a:cubicBezTo>
                  <a:cubicBezTo>
                    <a:pt x="3591344" y="242334"/>
                    <a:pt x="3591344" y="240824"/>
                    <a:pt x="3588334" y="239314"/>
                  </a:cubicBezTo>
                  <a:cubicBezTo>
                    <a:pt x="3585323" y="236294"/>
                    <a:pt x="3585323" y="237804"/>
                    <a:pt x="3585323" y="234784"/>
                  </a:cubicBezTo>
                  <a:cubicBezTo>
                    <a:pt x="3585323" y="231764"/>
                    <a:pt x="3585323" y="234784"/>
                    <a:pt x="3588334" y="231764"/>
                  </a:cubicBezTo>
                  <a:cubicBezTo>
                    <a:pt x="3589839" y="228744"/>
                    <a:pt x="3591344" y="227234"/>
                    <a:pt x="3592849" y="225724"/>
                  </a:cubicBezTo>
                  <a:cubicBezTo>
                    <a:pt x="3595860" y="224214"/>
                    <a:pt x="3595860" y="224214"/>
                    <a:pt x="3601881" y="224214"/>
                  </a:cubicBezTo>
                  <a:cubicBezTo>
                    <a:pt x="3606397" y="224214"/>
                    <a:pt x="3606397" y="222704"/>
                    <a:pt x="3612418" y="224214"/>
                  </a:cubicBezTo>
                  <a:cubicBezTo>
                    <a:pt x="3618439" y="225724"/>
                    <a:pt x="3619944" y="225724"/>
                    <a:pt x="3624460" y="225724"/>
                  </a:cubicBezTo>
                  <a:cubicBezTo>
                    <a:pt x="3627471" y="225724"/>
                    <a:pt x="3624460" y="224214"/>
                    <a:pt x="3630481" y="227234"/>
                  </a:cubicBezTo>
                  <a:cubicBezTo>
                    <a:pt x="3638008" y="230254"/>
                    <a:pt x="3633492" y="230254"/>
                    <a:pt x="3642524" y="231764"/>
                  </a:cubicBezTo>
                  <a:cubicBezTo>
                    <a:pt x="3650050" y="233274"/>
                    <a:pt x="3651555" y="234784"/>
                    <a:pt x="3659082" y="234784"/>
                  </a:cubicBezTo>
                  <a:cubicBezTo>
                    <a:pt x="3666608" y="233274"/>
                    <a:pt x="3668113" y="236294"/>
                    <a:pt x="3674134" y="233274"/>
                  </a:cubicBezTo>
                  <a:cubicBezTo>
                    <a:pt x="3680156" y="230254"/>
                    <a:pt x="3687682" y="228744"/>
                    <a:pt x="3693703" y="225724"/>
                  </a:cubicBezTo>
                  <a:cubicBezTo>
                    <a:pt x="3698219" y="222704"/>
                    <a:pt x="3702735" y="221194"/>
                    <a:pt x="3708756" y="218173"/>
                  </a:cubicBezTo>
                  <a:cubicBezTo>
                    <a:pt x="3713272" y="215153"/>
                    <a:pt x="3728324" y="209113"/>
                    <a:pt x="3728324" y="209113"/>
                  </a:cubicBezTo>
                  <a:cubicBezTo>
                    <a:pt x="3728324" y="209113"/>
                    <a:pt x="3738861" y="207603"/>
                    <a:pt x="3740367" y="206093"/>
                  </a:cubicBezTo>
                  <a:cubicBezTo>
                    <a:pt x="3743377" y="206093"/>
                    <a:pt x="3744883" y="203073"/>
                    <a:pt x="3747893" y="201563"/>
                  </a:cubicBezTo>
                  <a:cubicBezTo>
                    <a:pt x="3752409" y="200053"/>
                    <a:pt x="3756925" y="197033"/>
                    <a:pt x="3759935" y="197033"/>
                  </a:cubicBezTo>
                  <a:cubicBezTo>
                    <a:pt x="3762946" y="197033"/>
                    <a:pt x="3765956" y="194012"/>
                    <a:pt x="3767462" y="194012"/>
                  </a:cubicBezTo>
                  <a:cubicBezTo>
                    <a:pt x="3770472" y="194012"/>
                    <a:pt x="3793051" y="187972"/>
                    <a:pt x="3794557" y="189482"/>
                  </a:cubicBezTo>
                  <a:cubicBezTo>
                    <a:pt x="3796062" y="189482"/>
                    <a:pt x="3802083" y="186462"/>
                    <a:pt x="3806599" y="184952"/>
                  </a:cubicBezTo>
                  <a:cubicBezTo>
                    <a:pt x="3812620" y="183442"/>
                    <a:pt x="3826168" y="177402"/>
                    <a:pt x="3826168" y="177402"/>
                  </a:cubicBezTo>
                  <a:cubicBezTo>
                    <a:pt x="3826168" y="177402"/>
                    <a:pt x="3835199" y="174382"/>
                    <a:pt x="3836705" y="174382"/>
                  </a:cubicBezTo>
                  <a:cubicBezTo>
                    <a:pt x="3839715" y="172872"/>
                    <a:pt x="3841220" y="172872"/>
                    <a:pt x="3844231" y="171362"/>
                  </a:cubicBezTo>
                  <a:cubicBezTo>
                    <a:pt x="3847242" y="169851"/>
                    <a:pt x="3844231" y="169851"/>
                    <a:pt x="3850252" y="169851"/>
                  </a:cubicBezTo>
                  <a:cubicBezTo>
                    <a:pt x="3854768" y="169851"/>
                    <a:pt x="3856273" y="169851"/>
                    <a:pt x="3859284" y="169851"/>
                  </a:cubicBezTo>
                  <a:cubicBezTo>
                    <a:pt x="3862294" y="169851"/>
                    <a:pt x="3871326" y="169851"/>
                    <a:pt x="3871326" y="169851"/>
                  </a:cubicBezTo>
                  <a:cubicBezTo>
                    <a:pt x="3871326" y="169851"/>
                    <a:pt x="3872831" y="171362"/>
                    <a:pt x="3875842" y="171362"/>
                  </a:cubicBezTo>
                  <a:cubicBezTo>
                    <a:pt x="3878852" y="171362"/>
                    <a:pt x="3887884" y="171362"/>
                    <a:pt x="3892400" y="171362"/>
                  </a:cubicBezTo>
                  <a:cubicBezTo>
                    <a:pt x="3895410" y="171362"/>
                    <a:pt x="3899926" y="171362"/>
                    <a:pt x="3902937" y="169851"/>
                  </a:cubicBezTo>
                  <a:cubicBezTo>
                    <a:pt x="3905947" y="169851"/>
                    <a:pt x="3913474" y="165321"/>
                    <a:pt x="3917990" y="163811"/>
                  </a:cubicBezTo>
                  <a:cubicBezTo>
                    <a:pt x="3922505" y="162301"/>
                    <a:pt x="3931537" y="160791"/>
                    <a:pt x="3934548" y="162301"/>
                  </a:cubicBezTo>
                  <a:close/>
                  <a:moveTo>
                    <a:pt x="2901527" y="157011"/>
                  </a:moveTo>
                  <a:cubicBezTo>
                    <a:pt x="2901527" y="157011"/>
                    <a:pt x="2901527" y="157011"/>
                    <a:pt x="2898510" y="160026"/>
                  </a:cubicBezTo>
                  <a:cubicBezTo>
                    <a:pt x="2898510" y="160026"/>
                    <a:pt x="2898510" y="160026"/>
                    <a:pt x="2897001" y="161534"/>
                  </a:cubicBezTo>
                  <a:cubicBezTo>
                    <a:pt x="2897001" y="161534"/>
                    <a:pt x="2897001" y="161534"/>
                    <a:pt x="2897001" y="164549"/>
                  </a:cubicBezTo>
                  <a:cubicBezTo>
                    <a:pt x="2897001" y="164549"/>
                    <a:pt x="2897001" y="164549"/>
                    <a:pt x="2897001" y="166057"/>
                  </a:cubicBezTo>
                  <a:cubicBezTo>
                    <a:pt x="2897001" y="166057"/>
                    <a:pt x="2897001" y="166057"/>
                    <a:pt x="2897001" y="167564"/>
                  </a:cubicBezTo>
                  <a:cubicBezTo>
                    <a:pt x="2897001" y="167564"/>
                    <a:pt x="2897001" y="167564"/>
                    <a:pt x="2895493" y="170579"/>
                  </a:cubicBezTo>
                  <a:cubicBezTo>
                    <a:pt x="2895493" y="170579"/>
                    <a:pt x="2895493" y="170579"/>
                    <a:pt x="2895493" y="175102"/>
                  </a:cubicBezTo>
                  <a:cubicBezTo>
                    <a:pt x="2895493" y="175102"/>
                    <a:pt x="2895493" y="175102"/>
                    <a:pt x="2897001" y="176610"/>
                  </a:cubicBezTo>
                  <a:cubicBezTo>
                    <a:pt x="2897001" y="176610"/>
                    <a:pt x="2897001" y="176610"/>
                    <a:pt x="2897001" y="178117"/>
                  </a:cubicBezTo>
                  <a:cubicBezTo>
                    <a:pt x="2897001" y="178117"/>
                    <a:pt x="2897001" y="178117"/>
                    <a:pt x="2897001" y="179625"/>
                  </a:cubicBezTo>
                  <a:cubicBezTo>
                    <a:pt x="2897001" y="179625"/>
                    <a:pt x="2897001" y="179625"/>
                    <a:pt x="2898510" y="179625"/>
                  </a:cubicBezTo>
                  <a:cubicBezTo>
                    <a:pt x="2898510" y="179625"/>
                    <a:pt x="2900019" y="181132"/>
                    <a:pt x="2900019" y="181132"/>
                  </a:cubicBezTo>
                  <a:cubicBezTo>
                    <a:pt x="2900019" y="181132"/>
                    <a:pt x="2901527" y="181132"/>
                    <a:pt x="2901527" y="181132"/>
                  </a:cubicBezTo>
                  <a:cubicBezTo>
                    <a:pt x="2901527" y="181132"/>
                    <a:pt x="2901527" y="181132"/>
                    <a:pt x="2903036" y="181132"/>
                  </a:cubicBezTo>
                  <a:cubicBezTo>
                    <a:pt x="2903036" y="181132"/>
                    <a:pt x="2903036" y="181132"/>
                    <a:pt x="2904545" y="181132"/>
                  </a:cubicBezTo>
                  <a:cubicBezTo>
                    <a:pt x="2904545" y="181132"/>
                    <a:pt x="2904545" y="181132"/>
                    <a:pt x="2906053" y="181132"/>
                  </a:cubicBezTo>
                  <a:cubicBezTo>
                    <a:pt x="2906053" y="181132"/>
                    <a:pt x="2906053" y="181132"/>
                    <a:pt x="2907562" y="181132"/>
                  </a:cubicBezTo>
                  <a:cubicBezTo>
                    <a:pt x="2907562" y="181132"/>
                    <a:pt x="2907562" y="181132"/>
                    <a:pt x="2909071" y="181132"/>
                  </a:cubicBezTo>
                  <a:cubicBezTo>
                    <a:pt x="2909071" y="181132"/>
                    <a:pt x="2909071" y="181132"/>
                    <a:pt x="2910579" y="179625"/>
                  </a:cubicBezTo>
                  <a:lnTo>
                    <a:pt x="2910579" y="178117"/>
                  </a:lnTo>
                  <a:cubicBezTo>
                    <a:pt x="2910579" y="178117"/>
                    <a:pt x="2910579" y="178117"/>
                    <a:pt x="2909071" y="176610"/>
                  </a:cubicBezTo>
                  <a:cubicBezTo>
                    <a:pt x="2909071" y="176610"/>
                    <a:pt x="2909071" y="176610"/>
                    <a:pt x="2907562" y="175102"/>
                  </a:cubicBezTo>
                  <a:cubicBezTo>
                    <a:pt x="2907562" y="175102"/>
                    <a:pt x="2907562" y="175102"/>
                    <a:pt x="2907562" y="173594"/>
                  </a:cubicBezTo>
                  <a:cubicBezTo>
                    <a:pt x="2907562" y="173594"/>
                    <a:pt x="2907562" y="173594"/>
                    <a:pt x="2906053" y="172087"/>
                  </a:cubicBezTo>
                  <a:cubicBezTo>
                    <a:pt x="2906053" y="172087"/>
                    <a:pt x="2906053" y="172087"/>
                    <a:pt x="2906053" y="169072"/>
                  </a:cubicBezTo>
                  <a:cubicBezTo>
                    <a:pt x="2906053" y="169072"/>
                    <a:pt x="2906053" y="169072"/>
                    <a:pt x="2906053" y="166057"/>
                  </a:cubicBezTo>
                  <a:cubicBezTo>
                    <a:pt x="2906053" y="166057"/>
                    <a:pt x="2906053" y="166057"/>
                    <a:pt x="2907562" y="166057"/>
                  </a:cubicBezTo>
                  <a:cubicBezTo>
                    <a:pt x="2907562" y="166057"/>
                    <a:pt x="2907562" y="166057"/>
                    <a:pt x="2907562" y="164549"/>
                  </a:cubicBezTo>
                  <a:cubicBezTo>
                    <a:pt x="2907562" y="164549"/>
                    <a:pt x="2907562" y="164549"/>
                    <a:pt x="2909071" y="163042"/>
                  </a:cubicBezTo>
                  <a:cubicBezTo>
                    <a:pt x="2909071" y="163042"/>
                    <a:pt x="2909071" y="163042"/>
                    <a:pt x="2909071" y="160026"/>
                  </a:cubicBezTo>
                  <a:cubicBezTo>
                    <a:pt x="2909071" y="160026"/>
                    <a:pt x="2909071" y="160026"/>
                    <a:pt x="2909071" y="158519"/>
                  </a:cubicBezTo>
                  <a:cubicBezTo>
                    <a:pt x="2909071" y="158519"/>
                    <a:pt x="2909071" y="158519"/>
                    <a:pt x="2907562" y="158519"/>
                  </a:cubicBezTo>
                  <a:cubicBezTo>
                    <a:pt x="2907562" y="158519"/>
                    <a:pt x="2907562" y="158519"/>
                    <a:pt x="2906053" y="157011"/>
                  </a:cubicBezTo>
                  <a:cubicBezTo>
                    <a:pt x="2906053" y="157011"/>
                    <a:pt x="2906053" y="157011"/>
                    <a:pt x="2904545" y="157011"/>
                  </a:cubicBezTo>
                  <a:cubicBezTo>
                    <a:pt x="2904545" y="157011"/>
                    <a:pt x="2904545" y="157011"/>
                    <a:pt x="2901527" y="157011"/>
                  </a:cubicBezTo>
                  <a:close/>
                  <a:moveTo>
                    <a:pt x="4328378" y="156715"/>
                  </a:moveTo>
                  <a:cubicBezTo>
                    <a:pt x="4328378" y="156715"/>
                    <a:pt x="4325372" y="156715"/>
                    <a:pt x="4322367" y="158224"/>
                  </a:cubicBezTo>
                  <a:cubicBezTo>
                    <a:pt x="4320865" y="158224"/>
                    <a:pt x="4319362" y="159733"/>
                    <a:pt x="4317860" y="162750"/>
                  </a:cubicBezTo>
                  <a:cubicBezTo>
                    <a:pt x="4316357" y="164259"/>
                    <a:pt x="4311849" y="162750"/>
                    <a:pt x="4310347" y="162750"/>
                  </a:cubicBezTo>
                  <a:cubicBezTo>
                    <a:pt x="4308844" y="162750"/>
                    <a:pt x="4308844" y="162750"/>
                    <a:pt x="4305839" y="162750"/>
                  </a:cubicBezTo>
                  <a:cubicBezTo>
                    <a:pt x="4302834" y="161241"/>
                    <a:pt x="4305839" y="162750"/>
                    <a:pt x="4304336" y="167276"/>
                  </a:cubicBezTo>
                  <a:cubicBezTo>
                    <a:pt x="4302834" y="170294"/>
                    <a:pt x="4304336" y="170294"/>
                    <a:pt x="4304336" y="174820"/>
                  </a:cubicBezTo>
                  <a:cubicBezTo>
                    <a:pt x="4304336" y="179346"/>
                    <a:pt x="4304336" y="176328"/>
                    <a:pt x="4302834" y="179346"/>
                  </a:cubicBezTo>
                  <a:cubicBezTo>
                    <a:pt x="4301331" y="182363"/>
                    <a:pt x="4301331" y="182363"/>
                    <a:pt x="4301331" y="182363"/>
                  </a:cubicBezTo>
                  <a:cubicBezTo>
                    <a:pt x="4301331" y="182363"/>
                    <a:pt x="4301331" y="182363"/>
                    <a:pt x="4301331" y="188398"/>
                  </a:cubicBezTo>
                  <a:cubicBezTo>
                    <a:pt x="4301331" y="188398"/>
                    <a:pt x="4301331" y="188398"/>
                    <a:pt x="4302834" y="189907"/>
                  </a:cubicBezTo>
                  <a:cubicBezTo>
                    <a:pt x="4302834" y="189907"/>
                    <a:pt x="4305839" y="189907"/>
                    <a:pt x="4308844" y="189907"/>
                  </a:cubicBezTo>
                  <a:cubicBezTo>
                    <a:pt x="4311849" y="189907"/>
                    <a:pt x="4314854" y="188398"/>
                    <a:pt x="4316357" y="188398"/>
                  </a:cubicBezTo>
                  <a:cubicBezTo>
                    <a:pt x="4317860" y="188398"/>
                    <a:pt x="4319362" y="186889"/>
                    <a:pt x="4322367" y="186889"/>
                  </a:cubicBezTo>
                  <a:cubicBezTo>
                    <a:pt x="4323870" y="185380"/>
                    <a:pt x="4323870" y="183872"/>
                    <a:pt x="4325372" y="182363"/>
                  </a:cubicBezTo>
                  <a:cubicBezTo>
                    <a:pt x="4328378" y="179346"/>
                    <a:pt x="4328378" y="179346"/>
                    <a:pt x="4328378" y="176328"/>
                  </a:cubicBezTo>
                  <a:cubicBezTo>
                    <a:pt x="4328378" y="174820"/>
                    <a:pt x="4328378" y="173311"/>
                    <a:pt x="4329880" y="171802"/>
                  </a:cubicBezTo>
                  <a:cubicBezTo>
                    <a:pt x="4329880" y="168785"/>
                    <a:pt x="4329880" y="167276"/>
                    <a:pt x="4329880" y="164259"/>
                  </a:cubicBezTo>
                  <a:cubicBezTo>
                    <a:pt x="4329880" y="161241"/>
                    <a:pt x="4329880" y="159733"/>
                    <a:pt x="4329880" y="158224"/>
                  </a:cubicBezTo>
                  <a:cubicBezTo>
                    <a:pt x="4329880" y="156715"/>
                    <a:pt x="4328378" y="156715"/>
                    <a:pt x="4328378" y="156715"/>
                  </a:cubicBezTo>
                  <a:close/>
                  <a:moveTo>
                    <a:pt x="3366699" y="151833"/>
                  </a:moveTo>
                  <a:cubicBezTo>
                    <a:pt x="3366699" y="151833"/>
                    <a:pt x="3366699" y="151833"/>
                    <a:pt x="3362188" y="153338"/>
                  </a:cubicBezTo>
                  <a:cubicBezTo>
                    <a:pt x="3362188" y="153338"/>
                    <a:pt x="3362188" y="153338"/>
                    <a:pt x="3359181" y="159357"/>
                  </a:cubicBezTo>
                  <a:cubicBezTo>
                    <a:pt x="3359181" y="159357"/>
                    <a:pt x="3359181" y="159357"/>
                    <a:pt x="3356174" y="162367"/>
                  </a:cubicBezTo>
                  <a:cubicBezTo>
                    <a:pt x="3356174" y="162367"/>
                    <a:pt x="3356174" y="162367"/>
                    <a:pt x="3356174" y="166882"/>
                  </a:cubicBezTo>
                  <a:cubicBezTo>
                    <a:pt x="3356174" y="166882"/>
                    <a:pt x="3356174" y="166882"/>
                    <a:pt x="3356174" y="174406"/>
                  </a:cubicBezTo>
                  <a:cubicBezTo>
                    <a:pt x="3356174" y="174406"/>
                    <a:pt x="3356174" y="174406"/>
                    <a:pt x="3354670" y="183435"/>
                  </a:cubicBezTo>
                  <a:cubicBezTo>
                    <a:pt x="3354670" y="183435"/>
                    <a:pt x="3354670" y="183435"/>
                    <a:pt x="3353167" y="190960"/>
                  </a:cubicBezTo>
                  <a:cubicBezTo>
                    <a:pt x="3353167" y="190960"/>
                    <a:pt x="3353167" y="190960"/>
                    <a:pt x="3350160" y="198484"/>
                  </a:cubicBezTo>
                  <a:cubicBezTo>
                    <a:pt x="3350160" y="198484"/>
                    <a:pt x="3350160" y="201494"/>
                    <a:pt x="3347153" y="202999"/>
                  </a:cubicBezTo>
                  <a:cubicBezTo>
                    <a:pt x="3345649" y="206009"/>
                    <a:pt x="3341139" y="207513"/>
                    <a:pt x="3341139" y="207513"/>
                  </a:cubicBezTo>
                  <a:cubicBezTo>
                    <a:pt x="3341139" y="207513"/>
                    <a:pt x="3341139" y="207513"/>
                    <a:pt x="3338131" y="213533"/>
                  </a:cubicBezTo>
                  <a:cubicBezTo>
                    <a:pt x="3338131" y="213533"/>
                    <a:pt x="3338131" y="213533"/>
                    <a:pt x="3338131" y="219552"/>
                  </a:cubicBezTo>
                  <a:cubicBezTo>
                    <a:pt x="3338131" y="225572"/>
                    <a:pt x="3338131" y="225572"/>
                    <a:pt x="3338131" y="230087"/>
                  </a:cubicBezTo>
                  <a:cubicBezTo>
                    <a:pt x="3338131" y="233096"/>
                    <a:pt x="3338131" y="236106"/>
                    <a:pt x="3338131" y="236106"/>
                  </a:cubicBezTo>
                  <a:cubicBezTo>
                    <a:pt x="3338131" y="236106"/>
                    <a:pt x="3336628" y="236106"/>
                    <a:pt x="3341139" y="237611"/>
                  </a:cubicBezTo>
                  <a:cubicBezTo>
                    <a:pt x="3344146" y="237611"/>
                    <a:pt x="3348656" y="237611"/>
                    <a:pt x="3353167" y="237611"/>
                  </a:cubicBezTo>
                  <a:cubicBezTo>
                    <a:pt x="3356174" y="237611"/>
                    <a:pt x="3360685" y="239116"/>
                    <a:pt x="3362188" y="236106"/>
                  </a:cubicBezTo>
                  <a:cubicBezTo>
                    <a:pt x="3362188" y="233096"/>
                    <a:pt x="3360685" y="230087"/>
                    <a:pt x="3363692" y="227077"/>
                  </a:cubicBezTo>
                  <a:cubicBezTo>
                    <a:pt x="3366699" y="224067"/>
                    <a:pt x="3369706" y="219552"/>
                    <a:pt x="3369706" y="216543"/>
                  </a:cubicBezTo>
                  <a:cubicBezTo>
                    <a:pt x="3369706" y="213533"/>
                    <a:pt x="3374217" y="204504"/>
                    <a:pt x="3374217" y="204504"/>
                  </a:cubicBezTo>
                  <a:cubicBezTo>
                    <a:pt x="3374217" y="204504"/>
                    <a:pt x="3374217" y="198484"/>
                    <a:pt x="3375720" y="195474"/>
                  </a:cubicBezTo>
                  <a:cubicBezTo>
                    <a:pt x="3375720" y="192465"/>
                    <a:pt x="3377224" y="190960"/>
                    <a:pt x="3377224" y="186445"/>
                  </a:cubicBezTo>
                  <a:cubicBezTo>
                    <a:pt x="3377224" y="181930"/>
                    <a:pt x="3377224" y="175911"/>
                    <a:pt x="3377224" y="171396"/>
                  </a:cubicBezTo>
                  <a:cubicBezTo>
                    <a:pt x="3377224" y="165377"/>
                    <a:pt x="3380231" y="166882"/>
                    <a:pt x="3377224" y="162367"/>
                  </a:cubicBezTo>
                  <a:cubicBezTo>
                    <a:pt x="3374217" y="157852"/>
                    <a:pt x="3375720" y="156347"/>
                    <a:pt x="3372713" y="154843"/>
                  </a:cubicBezTo>
                  <a:cubicBezTo>
                    <a:pt x="3369706" y="153338"/>
                    <a:pt x="3366699" y="151833"/>
                    <a:pt x="3366699" y="151833"/>
                  </a:cubicBezTo>
                  <a:close/>
                  <a:moveTo>
                    <a:pt x="866465" y="144837"/>
                  </a:moveTo>
                  <a:cubicBezTo>
                    <a:pt x="872462" y="143329"/>
                    <a:pt x="873961" y="144837"/>
                    <a:pt x="878459" y="146345"/>
                  </a:cubicBezTo>
                  <a:cubicBezTo>
                    <a:pt x="879959" y="147854"/>
                    <a:pt x="884456" y="150870"/>
                    <a:pt x="884456" y="153886"/>
                  </a:cubicBezTo>
                  <a:cubicBezTo>
                    <a:pt x="884456" y="153886"/>
                    <a:pt x="884456" y="155394"/>
                    <a:pt x="881458" y="158410"/>
                  </a:cubicBezTo>
                  <a:cubicBezTo>
                    <a:pt x="879959" y="161427"/>
                    <a:pt x="879959" y="158410"/>
                    <a:pt x="878459" y="162935"/>
                  </a:cubicBezTo>
                  <a:cubicBezTo>
                    <a:pt x="875461" y="165951"/>
                    <a:pt x="876960" y="164443"/>
                    <a:pt x="876960" y="167459"/>
                  </a:cubicBezTo>
                  <a:cubicBezTo>
                    <a:pt x="875461" y="171984"/>
                    <a:pt x="875461" y="170475"/>
                    <a:pt x="873961" y="173492"/>
                  </a:cubicBezTo>
                  <a:cubicBezTo>
                    <a:pt x="872462" y="176508"/>
                    <a:pt x="872462" y="176508"/>
                    <a:pt x="870963" y="178016"/>
                  </a:cubicBezTo>
                  <a:cubicBezTo>
                    <a:pt x="870963" y="178016"/>
                    <a:pt x="869463" y="181032"/>
                    <a:pt x="867964" y="184049"/>
                  </a:cubicBezTo>
                  <a:cubicBezTo>
                    <a:pt x="866465" y="188573"/>
                    <a:pt x="863466" y="191589"/>
                    <a:pt x="861967" y="196114"/>
                  </a:cubicBezTo>
                  <a:cubicBezTo>
                    <a:pt x="861967" y="196114"/>
                    <a:pt x="858968" y="199130"/>
                    <a:pt x="855970" y="200638"/>
                  </a:cubicBezTo>
                  <a:cubicBezTo>
                    <a:pt x="852971" y="200638"/>
                    <a:pt x="851472" y="200638"/>
                    <a:pt x="849972" y="202146"/>
                  </a:cubicBezTo>
                  <a:cubicBezTo>
                    <a:pt x="846974" y="202146"/>
                    <a:pt x="846974" y="203654"/>
                    <a:pt x="843975" y="205162"/>
                  </a:cubicBezTo>
                  <a:cubicBezTo>
                    <a:pt x="840977" y="206670"/>
                    <a:pt x="840977" y="208179"/>
                    <a:pt x="839477" y="209687"/>
                  </a:cubicBezTo>
                  <a:cubicBezTo>
                    <a:pt x="837978" y="211195"/>
                    <a:pt x="839477" y="211195"/>
                    <a:pt x="839477" y="212703"/>
                  </a:cubicBezTo>
                  <a:cubicBezTo>
                    <a:pt x="839477" y="214211"/>
                    <a:pt x="842476" y="215719"/>
                    <a:pt x="842476" y="217227"/>
                  </a:cubicBezTo>
                  <a:cubicBezTo>
                    <a:pt x="843975" y="218735"/>
                    <a:pt x="843975" y="221752"/>
                    <a:pt x="843975" y="224768"/>
                  </a:cubicBezTo>
                  <a:cubicBezTo>
                    <a:pt x="843975" y="227784"/>
                    <a:pt x="846974" y="241357"/>
                    <a:pt x="848473" y="244374"/>
                  </a:cubicBezTo>
                  <a:cubicBezTo>
                    <a:pt x="848473" y="248898"/>
                    <a:pt x="845474" y="251914"/>
                    <a:pt x="845474" y="251914"/>
                  </a:cubicBezTo>
                  <a:cubicBezTo>
                    <a:pt x="843975" y="253422"/>
                    <a:pt x="843975" y="254930"/>
                    <a:pt x="842476" y="254930"/>
                  </a:cubicBezTo>
                  <a:cubicBezTo>
                    <a:pt x="842476" y="256439"/>
                    <a:pt x="842476" y="257947"/>
                    <a:pt x="842476" y="257947"/>
                  </a:cubicBezTo>
                  <a:cubicBezTo>
                    <a:pt x="842476" y="259455"/>
                    <a:pt x="840977" y="260963"/>
                    <a:pt x="839477" y="262471"/>
                  </a:cubicBezTo>
                  <a:cubicBezTo>
                    <a:pt x="839477" y="262471"/>
                    <a:pt x="837978" y="265487"/>
                    <a:pt x="836479" y="266995"/>
                  </a:cubicBezTo>
                  <a:cubicBezTo>
                    <a:pt x="834979" y="268504"/>
                    <a:pt x="836479" y="268504"/>
                    <a:pt x="834979" y="271520"/>
                  </a:cubicBezTo>
                  <a:cubicBezTo>
                    <a:pt x="834979" y="274536"/>
                    <a:pt x="834979" y="273028"/>
                    <a:pt x="836479" y="274536"/>
                  </a:cubicBezTo>
                  <a:cubicBezTo>
                    <a:pt x="836479" y="276044"/>
                    <a:pt x="837978" y="276044"/>
                    <a:pt x="837978" y="276044"/>
                  </a:cubicBezTo>
                  <a:cubicBezTo>
                    <a:pt x="839477" y="277552"/>
                    <a:pt x="840977" y="277552"/>
                    <a:pt x="843975" y="279060"/>
                  </a:cubicBezTo>
                  <a:cubicBezTo>
                    <a:pt x="846974" y="280569"/>
                    <a:pt x="848473" y="279060"/>
                    <a:pt x="851472" y="280569"/>
                  </a:cubicBezTo>
                  <a:cubicBezTo>
                    <a:pt x="855970" y="282077"/>
                    <a:pt x="857469" y="280569"/>
                    <a:pt x="860468" y="282077"/>
                  </a:cubicBezTo>
                  <a:cubicBezTo>
                    <a:pt x="861967" y="282077"/>
                    <a:pt x="866465" y="282077"/>
                    <a:pt x="867964" y="283585"/>
                  </a:cubicBezTo>
                  <a:cubicBezTo>
                    <a:pt x="870963" y="285093"/>
                    <a:pt x="875461" y="286601"/>
                    <a:pt x="878459" y="288109"/>
                  </a:cubicBezTo>
                  <a:cubicBezTo>
                    <a:pt x="881458" y="289617"/>
                    <a:pt x="884456" y="289617"/>
                    <a:pt x="890454" y="291125"/>
                  </a:cubicBezTo>
                  <a:cubicBezTo>
                    <a:pt x="894952" y="294142"/>
                    <a:pt x="899450" y="291125"/>
                    <a:pt x="903948" y="292634"/>
                  </a:cubicBezTo>
                  <a:cubicBezTo>
                    <a:pt x="906946" y="292634"/>
                    <a:pt x="906946" y="292634"/>
                    <a:pt x="908445" y="294142"/>
                  </a:cubicBezTo>
                  <a:cubicBezTo>
                    <a:pt x="911444" y="294142"/>
                    <a:pt x="911444" y="292634"/>
                    <a:pt x="915942" y="292634"/>
                  </a:cubicBezTo>
                  <a:cubicBezTo>
                    <a:pt x="920440" y="292634"/>
                    <a:pt x="920440" y="291125"/>
                    <a:pt x="923439" y="292634"/>
                  </a:cubicBezTo>
                  <a:cubicBezTo>
                    <a:pt x="927936" y="294142"/>
                    <a:pt x="929436" y="298666"/>
                    <a:pt x="929436" y="301682"/>
                  </a:cubicBezTo>
                  <a:cubicBezTo>
                    <a:pt x="929436" y="303190"/>
                    <a:pt x="927936" y="304699"/>
                    <a:pt x="926437" y="306207"/>
                  </a:cubicBezTo>
                  <a:cubicBezTo>
                    <a:pt x="926437" y="307715"/>
                    <a:pt x="923439" y="312239"/>
                    <a:pt x="923439" y="312239"/>
                  </a:cubicBezTo>
                  <a:cubicBezTo>
                    <a:pt x="921939" y="319780"/>
                    <a:pt x="918941" y="321288"/>
                    <a:pt x="914443" y="327320"/>
                  </a:cubicBezTo>
                  <a:cubicBezTo>
                    <a:pt x="912943" y="330337"/>
                    <a:pt x="912943" y="330337"/>
                    <a:pt x="911444" y="333353"/>
                  </a:cubicBezTo>
                  <a:cubicBezTo>
                    <a:pt x="909945" y="340894"/>
                    <a:pt x="908445" y="343910"/>
                    <a:pt x="903948" y="349942"/>
                  </a:cubicBezTo>
                  <a:cubicBezTo>
                    <a:pt x="903948" y="351450"/>
                    <a:pt x="900949" y="351450"/>
                    <a:pt x="897950" y="351450"/>
                  </a:cubicBezTo>
                  <a:cubicBezTo>
                    <a:pt x="894952" y="351450"/>
                    <a:pt x="887455" y="352959"/>
                    <a:pt x="885956" y="352959"/>
                  </a:cubicBezTo>
                  <a:cubicBezTo>
                    <a:pt x="882957" y="352959"/>
                    <a:pt x="875461" y="352959"/>
                    <a:pt x="870963" y="352959"/>
                  </a:cubicBezTo>
                  <a:cubicBezTo>
                    <a:pt x="867964" y="352959"/>
                    <a:pt x="866465" y="352959"/>
                    <a:pt x="860468" y="352959"/>
                  </a:cubicBezTo>
                  <a:cubicBezTo>
                    <a:pt x="852971" y="351450"/>
                    <a:pt x="852971" y="352959"/>
                    <a:pt x="845474" y="352959"/>
                  </a:cubicBezTo>
                  <a:cubicBezTo>
                    <a:pt x="836479" y="352959"/>
                    <a:pt x="833480" y="354467"/>
                    <a:pt x="831981" y="352959"/>
                  </a:cubicBezTo>
                  <a:cubicBezTo>
                    <a:pt x="827483" y="349942"/>
                    <a:pt x="813989" y="352959"/>
                    <a:pt x="809491" y="352959"/>
                  </a:cubicBezTo>
                  <a:cubicBezTo>
                    <a:pt x="804993" y="352959"/>
                    <a:pt x="797497" y="354467"/>
                    <a:pt x="794498" y="355975"/>
                  </a:cubicBezTo>
                  <a:cubicBezTo>
                    <a:pt x="791499" y="355975"/>
                    <a:pt x="785502" y="358991"/>
                    <a:pt x="781004" y="358991"/>
                  </a:cubicBezTo>
                  <a:cubicBezTo>
                    <a:pt x="770509" y="358991"/>
                    <a:pt x="764512" y="362007"/>
                    <a:pt x="757015" y="366532"/>
                  </a:cubicBezTo>
                  <a:cubicBezTo>
                    <a:pt x="754017" y="366532"/>
                    <a:pt x="742022" y="372564"/>
                    <a:pt x="740523" y="374072"/>
                  </a:cubicBezTo>
                  <a:cubicBezTo>
                    <a:pt x="739024" y="374072"/>
                    <a:pt x="736025" y="377089"/>
                    <a:pt x="728528" y="380105"/>
                  </a:cubicBezTo>
                  <a:cubicBezTo>
                    <a:pt x="721032" y="384629"/>
                    <a:pt x="721032" y="384629"/>
                    <a:pt x="718033" y="383121"/>
                  </a:cubicBezTo>
                  <a:cubicBezTo>
                    <a:pt x="715035" y="383121"/>
                    <a:pt x="715035" y="381613"/>
                    <a:pt x="715035" y="381613"/>
                  </a:cubicBezTo>
                  <a:cubicBezTo>
                    <a:pt x="713535" y="380105"/>
                    <a:pt x="712036" y="378597"/>
                    <a:pt x="712036" y="378597"/>
                  </a:cubicBezTo>
                  <a:cubicBezTo>
                    <a:pt x="712036" y="377089"/>
                    <a:pt x="710537" y="371056"/>
                    <a:pt x="709037" y="369548"/>
                  </a:cubicBezTo>
                  <a:cubicBezTo>
                    <a:pt x="707538" y="366532"/>
                    <a:pt x="706039" y="366532"/>
                    <a:pt x="703040" y="363515"/>
                  </a:cubicBezTo>
                  <a:cubicBezTo>
                    <a:pt x="700042" y="358991"/>
                    <a:pt x="691046" y="351450"/>
                    <a:pt x="689546" y="349942"/>
                  </a:cubicBezTo>
                  <a:cubicBezTo>
                    <a:pt x="688047" y="349942"/>
                    <a:pt x="688047" y="345418"/>
                    <a:pt x="688047" y="342402"/>
                  </a:cubicBezTo>
                  <a:cubicBezTo>
                    <a:pt x="686548" y="340894"/>
                    <a:pt x="689546" y="336369"/>
                    <a:pt x="689546" y="336369"/>
                  </a:cubicBezTo>
                  <a:cubicBezTo>
                    <a:pt x="689546" y="336369"/>
                    <a:pt x="692545" y="333353"/>
                    <a:pt x="694044" y="330337"/>
                  </a:cubicBezTo>
                  <a:cubicBezTo>
                    <a:pt x="695544" y="325812"/>
                    <a:pt x="697043" y="325812"/>
                    <a:pt x="698542" y="325812"/>
                  </a:cubicBezTo>
                  <a:cubicBezTo>
                    <a:pt x="700042" y="325812"/>
                    <a:pt x="704539" y="325812"/>
                    <a:pt x="704539" y="325812"/>
                  </a:cubicBezTo>
                  <a:cubicBezTo>
                    <a:pt x="706039" y="325812"/>
                    <a:pt x="709037" y="324304"/>
                    <a:pt x="710537" y="321288"/>
                  </a:cubicBezTo>
                  <a:cubicBezTo>
                    <a:pt x="713535" y="319780"/>
                    <a:pt x="719533" y="319780"/>
                    <a:pt x="721032" y="319780"/>
                  </a:cubicBezTo>
                  <a:cubicBezTo>
                    <a:pt x="722531" y="319780"/>
                    <a:pt x="728528" y="316764"/>
                    <a:pt x="731527" y="316764"/>
                  </a:cubicBezTo>
                  <a:cubicBezTo>
                    <a:pt x="734526" y="315255"/>
                    <a:pt x="739024" y="313747"/>
                    <a:pt x="742022" y="312239"/>
                  </a:cubicBezTo>
                  <a:cubicBezTo>
                    <a:pt x="743521" y="312239"/>
                    <a:pt x="749519" y="310731"/>
                    <a:pt x="751018" y="310731"/>
                  </a:cubicBezTo>
                  <a:cubicBezTo>
                    <a:pt x="752517" y="310731"/>
                    <a:pt x="755516" y="310731"/>
                    <a:pt x="758515" y="310731"/>
                  </a:cubicBezTo>
                  <a:cubicBezTo>
                    <a:pt x="760014" y="310731"/>
                    <a:pt x="761513" y="307715"/>
                    <a:pt x="764512" y="307715"/>
                  </a:cubicBezTo>
                  <a:cubicBezTo>
                    <a:pt x="769010" y="309223"/>
                    <a:pt x="769010" y="307715"/>
                    <a:pt x="772008" y="306207"/>
                  </a:cubicBezTo>
                  <a:cubicBezTo>
                    <a:pt x="775007" y="306207"/>
                    <a:pt x="775007" y="304699"/>
                    <a:pt x="778006" y="304699"/>
                  </a:cubicBezTo>
                  <a:cubicBezTo>
                    <a:pt x="781004" y="304699"/>
                    <a:pt x="779505" y="303190"/>
                    <a:pt x="779505" y="301682"/>
                  </a:cubicBezTo>
                  <a:cubicBezTo>
                    <a:pt x="781004" y="300174"/>
                    <a:pt x="781004" y="300174"/>
                    <a:pt x="779505" y="300174"/>
                  </a:cubicBezTo>
                  <a:cubicBezTo>
                    <a:pt x="778006" y="300174"/>
                    <a:pt x="776506" y="300174"/>
                    <a:pt x="775007" y="298666"/>
                  </a:cubicBezTo>
                  <a:cubicBezTo>
                    <a:pt x="773508" y="298666"/>
                    <a:pt x="772008" y="297158"/>
                    <a:pt x="770509" y="295650"/>
                  </a:cubicBezTo>
                  <a:cubicBezTo>
                    <a:pt x="769010" y="294142"/>
                    <a:pt x="769010" y="294142"/>
                    <a:pt x="767510" y="294142"/>
                  </a:cubicBezTo>
                  <a:cubicBezTo>
                    <a:pt x="763012" y="294142"/>
                    <a:pt x="766011" y="283585"/>
                    <a:pt x="767510" y="283585"/>
                  </a:cubicBezTo>
                  <a:cubicBezTo>
                    <a:pt x="769010" y="282077"/>
                    <a:pt x="769010" y="279060"/>
                    <a:pt x="770509" y="277552"/>
                  </a:cubicBezTo>
                  <a:cubicBezTo>
                    <a:pt x="770509" y="276044"/>
                    <a:pt x="772008" y="270012"/>
                    <a:pt x="772008" y="268504"/>
                  </a:cubicBezTo>
                  <a:cubicBezTo>
                    <a:pt x="773508" y="268504"/>
                    <a:pt x="776506" y="263979"/>
                    <a:pt x="776506" y="262471"/>
                  </a:cubicBezTo>
                  <a:cubicBezTo>
                    <a:pt x="776506" y="260963"/>
                    <a:pt x="773508" y="257947"/>
                    <a:pt x="772008" y="253422"/>
                  </a:cubicBezTo>
                  <a:cubicBezTo>
                    <a:pt x="770509" y="248898"/>
                    <a:pt x="767510" y="248898"/>
                    <a:pt x="766011" y="247390"/>
                  </a:cubicBezTo>
                  <a:cubicBezTo>
                    <a:pt x="764512" y="245882"/>
                    <a:pt x="763012" y="245882"/>
                    <a:pt x="760014" y="244374"/>
                  </a:cubicBezTo>
                  <a:cubicBezTo>
                    <a:pt x="755516" y="244374"/>
                    <a:pt x="752517" y="242865"/>
                    <a:pt x="749519" y="242865"/>
                  </a:cubicBezTo>
                  <a:cubicBezTo>
                    <a:pt x="746520" y="241357"/>
                    <a:pt x="746520" y="239849"/>
                    <a:pt x="743521" y="239849"/>
                  </a:cubicBezTo>
                  <a:cubicBezTo>
                    <a:pt x="742022" y="239849"/>
                    <a:pt x="737524" y="238341"/>
                    <a:pt x="737524" y="238341"/>
                  </a:cubicBezTo>
                  <a:cubicBezTo>
                    <a:pt x="736025" y="238341"/>
                    <a:pt x="734526" y="236833"/>
                    <a:pt x="731527" y="233817"/>
                  </a:cubicBezTo>
                  <a:cubicBezTo>
                    <a:pt x="728528" y="232309"/>
                    <a:pt x="731527" y="233817"/>
                    <a:pt x="728528" y="229292"/>
                  </a:cubicBezTo>
                  <a:cubicBezTo>
                    <a:pt x="727029" y="224768"/>
                    <a:pt x="727029" y="224768"/>
                    <a:pt x="727029" y="223260"/>
                  </a:cubicBezTo>
                  <a:cubicBezTo>
                    <a:pt x="727029" y="220244"/>
                    <a:pt x="728528" y="218735"/>
                    <a:pt x="728528" y="217227"/>
                  </a:cubicBezTo>
                  <a:cubicBezTo>
                    <a:pt x="728528" y="215719"/>
                    <a:pt x="730028" y="212703"/>
                    <a:pt x="730028" y="212703"/>
                  </a:cubicBezTo>
                  <a:cubicBezTo>
                    <a:pt x="731527" y="211195"/>
                    <a:pt x="734526" y="209687"/>
                    <a:pt x="734526" y="209687"/>
                  </a:cubicBezTo>
                  <a:cubicBezTo>
                    <a:pt x="734526" y="209687"/>
                    <a:pt x="737524" y="208179"/>
                    <a:pt x="739024" y="208179"/>
                  </a:cubicBezTo>
                  <a:cubicBezTo>
                    <a:pt x="740523" y="208179"/>
                    <a:pt x="740523" y="206670"/>
                    <a:pt x="742022" y="206670"/>
                  </a:cubicBezTo>
                  <a:cubicBezTo>
                    <a:pt x="742022" y="206670"/>
                    <a:pt x="743521" y="206670"/>
                    <a:pt x="746520" y="206670"/>
                  </a:cubicBezTo>
                  <a:cubicBezTo>
                    <a:pt x="749519" y="206670"/>
                    <a:pt x="751018" y="205162"/>
                    <a:pt x="752517" y="205162"/>
                  </a:cubicBezTo>
                  <a:cubicBezTo>
                    <a:pt x="752517" y="206670"/>
                    <a:pt x="755516" y="205162"/>
                    <a:pt x="758515" y="205162"/>
                  </a:cubicBezTo>
                  <a:cubicBezTo>
                    <a:pt x="758515" y="205162"/>
                    <a:pt x="760014" y="203654"/>
                    <a:pt x="761513" y="203654"/>
                  </a:cubicBezTo>
                  <a:cubicBezTo>
                    <a:pt x="763012" y="203654"/>
                    <a:pt x="766011" y="200638"/>
                    <a:pt x="767510" y="199130"/>
                  </a:cubicBezTo>
                  <a:cubicBezTo>
                    <a:pt x="769010" y="197622"/>
                    <a:pt x="773508" y="197622"/>
                    <a:pt x="775007" y="196114"/>
                  </a:cubicBezTo>
                  <a:cubicBezTo>
                    <a:pt x="775007" y="194605"/>
                    <a:pt x="781004" y="191589"/>
                    <a:pt x="782504" y="190081"/>
                  </a:cubicBezTo>
                  <a:cubicBezTo>
                    <a:pt x="782504" y="190081"/>
                    <a:pt x="788501" y="187065"/>
                    <a:pt x="790000" y="185557"/>
                  </a:cubicBezTo>
                  <a:cubicBezTo>
                    <a:pt x="791499" y="184049"/>
                    <a:pt x="792999" y="184049"/>
                    <a:pt x="798996" y="179524"/>
                  </a:cubicBezTo>
                  <a:cubicBezTo>
                    <a:pt x="804993" y="176508"/>
                    <a:pt x="801995" y="178016"/>
                    <a:pt x="806492" y="175000"/>
                  </a:cubicBezTo>
                  <a:cubicBezTo>
                    <a:pt x="809491" y="171984"/>
                    <a:pt x="810990" y="171984"/>
                    <a:pt x="813989" y="170475"/>
                  </a:cubicBezTo>
                  <a:cubicBezTo>
                    <a:pt x="816988" y="168967"/>
                    <a:pt x="816988" y="168967"/>
                    <a:pt x="821486" y="165951"/>
                  </a:cubicBezTo>
                  <a:cubicBezTo>
                    <a:pt x="827483" y="164443"/>
                    <a:pt x="828982" y="162935"/>
                    <a:pt x="833480" y="161427"/>
                  </a:cubicBezTo>
                  <a:cubicBezTo>
                    <a:pt x="839477" y="158410"/>
                    <a:pt x="840977" y="158410"/>
                    <a:pt x="843975" y="156902"/>
                  </a:cubicBezTo>
                  <a:cubicBezTo>
                    <a:pt x="846974" y="153886"/>
                    <a:pt x="848473" y="153886"/>
                    <a:pt x="851472" y="152378"/>
                  </a:cubicBezTo>
                  <a:cubicBezTo>
                    <a:pt x="855970" y="150870"/>
                    <a:pt x="857469" y="149362"/>
                    <a:pt x="860468" y="147854"/>
                  </a:cubicBezTo>
                  <a:cubicBezTo>
                    <a:pt x="863466" y="146345"/>
                    <a:pt x="863466" y="144837"/>
                    <a:pt x="866465" y="144837"/>
                  </a:cubicBezTo>
                  <a:close/>
                  <a:moveTo>
                    <a:pt x="4313352" y="140120"/>
                  </a:moveTo>
                  <a:cubicBezTo>
                    <a:pt x="4313352" y="140120"/>
                    <a:pt x="4311849" y="143137"/>
                    <a:pt x="4310347" y="144646"/>
                  </a:cubicBezTo>
                  <a:cubicBezTo>
                    <a:pt x="4310347" y="146155"/>
                    <a:pt x="4310347" y="146155"/>
                    <a:pt x="4310347" y="147663"/>
                  </a:cubicBezTo>
                  <a:cubicBezTo>
                    <a:pt x="4308844" y="149172"/>
                    <a:pt x="4310347" y="152189"/>
                    <a:pt x="4310347" y="152189"/>
                  </a:cubicBezTo>
                  <a:cubicBezTo>
                    <a:pt x="4310347" y="152189"/>
                    <a:pt x="4310347" y="152189"/>
                    <a:pt x="4311849" y="152189"/>
                  </a:cubicBezTo>
                  <a:cubicBezTo>
                    <a:pt x="4311849" y="152189"/>
                    <a:pt x="4316357" y="150681"/>
                    <a:pt x="4316357" y="149172"/>
                  </a:cubicBezTo>
                  <a:cubicBezTo>
                    <a:pt x="4316357" y="149172"/>
                    <a:pt x="4316357" y="149172"/>
                    <a:pt x="4316357" y="146155"/>
                  </a:cubicBezTo>
                  <a:cubicBezTo>
                    <a:pt x="4316357" y="146155"/>
                    <a:pt x="4316357" y="144646"/>
                    <a:pt x="4316357" y="143137"/>
                  </a:cubicBezTo>
                  <a:cubicBezTo>
                    <a:pt x="4316357" y="141629"/>
                    <a:pt x="4314854" y="140120"/>
                    <a:pt x="4314854" y="140120"/>
                  </a:cubicBezTo>
                  <a:cubicBezTo>
                    <a:pt x="4314854" y="140120"/>
                    <a:pt x="4314854" y="140120"/>
                    <a:pt x="4313352" y="140120"/>
                  </a:cubicBezTo>
                  <a:close/>
                  <a:moveTo>
                    <a:pt x="639716" y="135391"/>
                  </a:moveTo>
                  <a:cubicBezTo>
                    <a:pt x="639716" y="135391"/>
                    <a:pt x="646992" y="135391"/>
                    <a:pt x="646992" y="136920"/>
                  </a:cubicBezTo>
                  <a:cubicBezTo>
                    <a:pt x="648447" y="136920"/>
                    <a:pt x="651358" y="138449"/>
                    <a:pt x="651358" y="139977"/>
                  </a:cubicBezTo>
                  <a:cubicBezTo>
                    <a:pt x="651358" y="139977"/>
                    <a:pt x="652813" y="141506"/>
                    <a:pt x="654268" y="141506"/>
                  </a:cubicBezTo>
                  <a:cubicBezTo>
                    <a:pt x="654268" y="143035"/>
                    <a:pt x="655723" y="144563"/>
                    <a:pt x="655723" y="144563"/>
                  </a:cubicBezTo>
                  <a:cubicBezTo>
                    <a:pt x="655723" y="146092"/>
                    <a:pt x="657179" y="147621"/>
                    <a:pt x="658634" y="149149"/>
                  </a:cubicBezTo>
                  <a:cubicBezTo>
                    <a:pt x="658634" y="149149"/>
                    <a:pt x="658634" y="150678"/>
                    <a:pt x="660089" y="152207"/>
                  </a:cubicBezTo>
                  <a:cubicBezTo>
                    <a:pt x="661544" y="152207"/>
                    <a:pt x="661544" y="153736"/>
                    <a:pt x="661544" y="153736"/>
                  </a:cubicBezTo>
                  <a:cubicBezTo>
                    <a:pt x="661544" y="153736"/>
                    <a:pt x="662999" y="156793"/>
                    <a:pt x="664455" y="156793"/>
                  </a:cubicBezTo>
                  <a:cubicBezTo>
                    <a:pt x="664455" y="158322"/>
                    <a:pt x="664455" y="159850"/>
                    <a:pt x="665910" y="161379"/>
                  </a:cubicBezTo>
                  <a:cubicBezTo>
                    <a:pt x="665910" y="162908"/>
                    <a:pt x="665910" y="167494"/>
                    <a:pt x="664455" y="167494"/>
                  </a:cubicBezTo>
                  <a:cubicBezTo>
                    <a:pt x="664455" y="169023"/>
                    <a:pt x="662999" y="172080"/>
                    <a:pt x="662999" y="172080"/>
                  </a:cubicBezTo>
                  <a:cubicBezTo>
                    <a:pt x="662999" y="172080"/>
                    <a:pt x="661544" y="173609"/>
                    <a:pt x="661544" y="175137"/>
                  </a:cubicBezTo>
                  <a:cubicBezTo>
                    <a:pt x="660089" y="175137"/>
                    <a:pt x="658634" y="176666"/>
                    <a:pt x="657179" y="176666"/>
                  </a:cubicBezTo>
                  <a:cubicBezTo>
                    <a:pt x="655723" y="176666"/>
                    <a:pt x="651358" y="176666"/>
                    <a:pt x="649902" y="176666"/>
                  </a:cubicBezTo>
                  <a:cubicBezTo>
                    <a:pt x="648447" y="175137"/>
                    <a:pt x="648447" y="175137"/>
                    <a:pt x="645537" y="173609"/>
                  </a:cubicBezTo>
                  <a:cubicBezTo>
                    <a:pt x="644082" y="172080"/>
                    <a:pt x="641171" y="170551"/>
                    <a:pt x="639716" y="170551"/>
                  </a:cubicBezTo>
                  <a:cubicBezTo>
                    <a:pt x="639716" y="169023"/>
                    <a:pt x="636806" y="167494"/>
                    <a:pt x="636806" y="165965"/>
                  </a:cubicBezTo>
                  <a:cubicBezTo>
                    <a:pt x="633895" y="162908"/>
                    <a:pt x="633895" y="159850"/>
                    <a:pt x="632440" y="155264"/>
                  </a:cubicBezTo>
                  <a:cubicBezTo>
                    <a:pt x="632440" y="155264"/>
                    <a:pt x="632440" y="152207"/>
                    <a:pt x="632440" y="150678"/>
                  </a:cubicBezTo>
                  <a:cubicBezTo>
                    <a:pt x="632440" y="150678"/>
                    <a:pt x="630985" y="147621"/>
                    <a:pt x="630985" y="146092"/>
                  </a:cubicBezTo>
                  <a:cubicBezTo>
                    <a:pt x="632440" y="144563"/>
                    <a:pt x="630985" y="143035"/>
                    <a:pt x="632440" y="141506"/>
                  </a:cubicBezTo>
                  <a:cubicBezTo>
                    <a:pt x="632440" y="141506"/>
                    <a:pt x="633895" y="138449"/>
                    <a:pt x="633895" y="138449"/>
                  </a:cubicBezTo>
                  <a:cubicBezTo>
                    <a:pt x="633895" y="138449"/>
                    <a:pt x="635350" y="136920"/>
                    <a:pt x="636806" y="136920"/>
                  </a:cubicBezTo>
                  <a:cubicBezTo>
                    <a:pt x="638261" y="135391"/>
                    <a:pt x="639716" y="135391"/>
                    <a:pt x="639716" y="135391"/>
                  </a:cubicBezTo>
                  <a:close/>
                  <a:moveTo>
                    <a:pt x="1176897" y="133535"/>
                  </a:moveTo>
                  <a:cubicBezTo>
                    <a:pt x="1173883" y="133535"/>
                    <a:pt x="1173883" y="135042"/>
                    <a:pt x="1170870" y="136549"/>
                  </a:cubicBezTo>
                  <a:cubicBezTo>
                    <a:pt x="1169363" y="138055"/>
                    <a:pt x="1169363" y="139562"/>
                    <a:pt x="1166349" y="142576"/>
                  </a:cubicBezTo>
                  <a:cubicBezTo>
                    <a:pt x="1164843" y="144083"/>
                    <a:pt x="1164843" y="145589"/>
                    <a:pt x="1163336" y="148603"/>
                  </a:cubicBezTo>
                  <a:cubicBezTo>
                    <a:pt x="1161829" y="151616"/>
                    <a:pt x="1161829" y="151616"/>
                    <a:pt x="1160322" y="154630"/>
                  </a:cubicBezTo>
                  <a:cubicBezTo>
                    <a:pt x="1158816" y="157644"/>
                    <a:pt x="1155802" y="159150"/>
                    <a:pt x="1154295" y="160657"/>
                  </a:cubicBezTo>
                  <a:cubicBezTo>
                    <a:pt x="1152788" y="163671"/>
                    <a:pt x="1154295" y="163671"/>
                    <a:pt x="1151282" y="168191"/>
                  </a:cubicBezTo>
                  <a:cubicBezTo>
                    <a:pt x="1149775" y="172711"/>
                    <a:pt x="1149775" y="172711"/>
                    <a:pt x="1148268" y="174218"/>
                  </a:cubicBezTo>
                  <a:cubicBezTo>
                    <a:pt x="1148268" y="175725"/>
                    <a:pt x="1148268" y="180245"/>
                    <a:pt x="1148268" y="183259"/>
                  </a:cubicBezTo>
                  <a:cubicBezTo>
                    <a:pt x="1146761" y="184766"/>
                    <a:pt x="1149775" y="187779"/>
                    <a:pt x="1149775" y="190793"/>
                  </a:cubicBezTo>
                  <a:cubicBezTo>
                    <a:pt x="1151282" y="192299"/>
                    <a:pt x="1149775" y="195313"/>
                    <a:pt x="1151282" y="195313"/>
                  </a:cubicBezTo>
                  <a:cubicBezTo>
                    <a:pt x="1151282" y="195313"/>
                    <a:pt x="1152788" y="196820"/>
                    <a:pt x="1152788" y="196820"/>
                  </a:cubicBezTo>
                  <a:cubicBezTo>
                    <a:pt x="1154295" y="198327"/>
                    <a:pt x="1157309" y="198327"/>
                    <a:pt x="1158816" y="198327"/>
                  </a:cubicBezTo>
                  <a:cubicBezTo>
                    <a:pt x="1160322" y="196820"/>
                    <a:pt x="1160322" y="196820"/>
                    <a:pt x="1161829" y="196820"/>
                  </a:cubicBezTo>
                  <a:cubicBezTo>
                    <a:pt x="1163336" y="195313"/>
                    <a:pt x="1164843" y="195313"/>
                    <a:pt x="1166349" y="195313"/>
                  </a:cubicBezTo>
                  <a:cubicBezTo>
                    <a:pt x="1167856" y="195313"/>
                    <a:pt x="1169363" y="193806"/>
                    <a:pt x="1169363" y="193806"/>
                  </a:cubicBezTo>
                  <a:cubicBezTo>
                    <a:pt x="1169363" y="193806"/>
                    <a:pt x="1170870" y="195313"/>
                    <a:pt x="1169363" y="196820"/>
                  </a:cubicBezTo>
                  <a:cubicBezTo>
                    <a:pt x="1169363" y="199833"/>
                    <a:pt x="1167856" y="199833"/>
                    <a:pt x="1167856" y="201340"/>
                  </a:cubicBezTo>
                  <a:cubicBezTo>
                    <a:pt x="1166349" y="202847"/>
                    <a:pt x="1166349" y="202847"/>
                    <a:pt x="1164843" y="204354"/>
                  </a:cubicBezTo>
                  <a:cubicBezTo>
                    <a:pt x="1163336" y="205860"/>
                    <a:pt x="1163336" y="207367"/>
                    <a:pt x="1163336" y="208874"/>
                  </a:cubicBezTo>
                  <a:cubicBezTo>
                    <a:pt x="1161829" y="210381"/>
                    <a:pt x="1161829" y="211888"/>
                    <a:pt x="1160322" y="213394"/>
                  </a:cubicBezTo>
                  <a:cubicBezTo>
                    <a:pt x="1158816" y="214901"/>
                    <a:pt x="1155802" y="214901"/>
                    <a:pt x="1154295" y="216408"/>
                  </a:cubicBezTo>
                  <a:cubicBezTo>
                    <a:pt x="1152788" y="217915"/>
                    <a:pt x="1149775" y="217915"/>
                    <a:pt x="1146761" y="217915"/>
                  </a:cubicBezTo>
                  <a:cubicBezTo>
                    <a:pt x="1143748" y="217915"/>
                    <a:pt x="1143748" y="217915"/>
                    <a:pt x="1140734" y="217915"/>
                  </a:cubicBezTo>
                  <a:cubicBezTo>
                    <a:pt x="1137721" y="217915"/>
                    <a:pt x="1139227" y="219422"/>
                    <a:pt x="1137721" y="220928"/>
                  </a:cubicBezTo>
                  <a:cubicBezTo>
                    <a:pt x="1137721" y="222435"/>
                    <a:pt x="1136214" y="225449"/>
                    <a:pt x="1134707" y="228462"/>
                  </a:cubicBezTo>
                  <a:cubicBezTo>
                    <a:pt x="1133200" y="231476"/>
                    <a:pt x="1133200" y="231476"/>
                    <a:pt x="1130187" y="235996"/>
                  </a:cubicBezTo>
                  <a:cubicBezTo>
                    <a:pt x="1127173" y="240516"/>
                    <a:pt x="1128680" y="239010"/>
                    <a:pt x="1128680" y="240516"/>
                  </a:cubicBezTo>
                  <a:cubicBezTo>
                    <a:pt x="1128680" y="243530"/>
                    <a:pt x="1128680" y="246544"/>
                    <a:pt x="1128680" y="249557"/>
                  </a:cubicBezTo>
                  <a:cubicBezTo>
                    <a:pt x="1128680" y="252571"/>
                    <a:pt x="1128680" y="252571"/>
                    <a:pt x="1127173" y="254077"/>
                  </a:cubicBezTo>
                  <a:cubicBezTo>
                    <a:pt x="1125666" y="255584"/>
                    <a:pt x="1125666" y="255584"/>
                    <a:pt x="1125666" y="257091"/>
                  </a:cubicBezTo>
                  <a:cubicBezTo>
                    <a:pt x="1125666" y="260105"/>
                    <a:pt x="1127173" y="260105"/>
                    <a:pt x="1127173" y="263118"/>
                  </a:cubicBezTo>
                  <a:cubicBezTo>
                    <a:pt x="1128680" y="266132"/>
                    <a:pt x="1128680" y="266132"/>
                    <a:pt x="1133200" y="266132"/>
                  </a:cubicBezTo>
                  <a:cubicBezTo>
                    <a:pt x="1136214" y="267638"/>
                    <a:pt x="1136214" y="266132"/>
                    <a:pt x="1137721" y="264625"/>
                  </a:cubicBezTo>
                  <a:cubicBezTo>
                    <a:pt x="1140734" y="264625"/>
                    <a:pt x="1140734" y="264625"/>
                    <a:pt x="1142241" y="263118"/>
                  </a:cubicBezTo>
                  <a:cubicBezTo>
                    <a:pt x="1143748" y="263118"/>
                    <a:pt x="1145255" y="261611"/>
                    <a:pt x="1146761" y="260105"/>
                  </a:cubicBezTo>
                  <a:cubicBezTo>
                    <a:pt x="1146761" y="258598"/>
                    <a:pt x="1148268" y="260105"/>
                    <a:pt x="1151282" y="260105"/>
                  </a:cubicBezTo>
                  <a:cubicBezTo>
                    <a:pt x="1154295" y="260105"/>
                    <a:pt x="1152788" y="258598"/>
                    <a:pt x="1152788" y="257091"/>
                  </a:cubicBezTo>
                  <a:cubicBezTo>
                    <a:pt x="1154295" y="255584"/>
                    <a:pt x="1155802" y="257091"/>
                    <a:pt x="1157309" y="255584"/>
                  </a:cubicBezTo>
                  <a:cubicBezTo>
                    <a:pt x="1158816" y="255584"/>
                    <a:pt x="1158816" y="255584"/>
                    <a:pt x="1160322" y="257091"/>
                  </a:cubicBezTo>
                  <a:cubicBezTo>
                    <a:pt x="1163336" y="260105"/>
                    <a:pt x="1163336" y="258598"/>
                    <a:pt x="1163336" y="261611"/>
                  </a:cubicBezTo>
                  <a:cubicBezTo>
                    <a:pt x="1163336" y="264625"/>
                    <a:pt x="1161829" y="263118"/>
                    <a:pt x="1160322" y="266132"/>
                  </a:cubicBezTo>
                  <a:cubicBezTo>
                    <a:pt x="1160322" y="269145"/>
                    <a:pt x="1158816" y="267638"/>
                    <a:pt x="1155802" y="270652"/>
                  </a:cubicBezTo>
                  <a:cubicBezTo>
                    <a:pt x="1152788" y="273666"/>
                    <a:pt x="1151282" y="273666"/>
                    <a:pt x="1149775" y="275172"/>
                  </a:cubicBezTo>
                  <a:cubicBezTo>
                    <a:pt x="1148268" y="275172"/>
                    <a:pt x="1145255" y="278186"/>
                    <a:pt x="1142241" y="279693"/>
                  </a:cubicBezTo>
                  <a:cubicBezTo>
                    <a:pt x="1139227" y="281199"/>
                    <a:pt x="1139227" y="282706"/>
                    <a:pt x="1136214" y="284213"/>
                  </a:cubicBezTo>
                  <a:cubicBezTo>
                    <a:pt x="1133200" y="285720"/>
                    <a:pt x="1130187" y="287227"/>
                    <a:pt x="1127173" y="290240"/>
                  </a:cubicBezTo>
                  <a:cubicBezTo>
                    <a:pt x="1124160" y="291747"/>
                    <a:pt x="1124160" y="291747"/>
                    <a:pt x="1122653" y="293254"/>
                  </a:cubicBezTo>
                  <a:cubicBezTo>
                    <a:pt x="1119639" y="296267"/>
                    <a:pt x="1121146" y="296267"/>
                    <a:pt x="1122653" y="302294"/>
                  </a:cubicBezTo>
                  <a:cubicBezTo>
                    <a:pt x="1122653" y="306815"/>
                    <a:pt x="1122653" y="303801"/>
                    <a:pt x="1122653" y="308322"/>
                  </a:cubicBezTo>
                  <a:cubicBezTo>
                    <a:pt x="1122653" y="311335"/>
                    <a:pt x="1122653" y="312842"/>
                    <a:pt x="1122653" y="315855"/>
                  </a:cubicBezTo>
                  <a:cubicBezTo>
                    <a:pt x="1122653" y="318869"/>
                    <a:pt x="1122653" y="318869"/>
                    <a:pt x="1121146" y="321883"/>
                  </a:cubicBezTo>
                  <a:cubicBezTo>
                    <a:pt x="1121146" y="324896"/>
                    <a:pt x="1122653" y="327910"/>
                    <a:pt x="1122653" y="327910"/>
                  </a:cubicBezTo>
                  <a:cubicBezTo>
                    <a:pt x="1122653" y="327910"/>
                    <a:pt x="1125666" y="329416"/>
                    <a:pt x="1125666" y="329416"/>
                  </a:cubicBezTo>
                  <a:cubicBezTo>
                    <a:pt x="1127173" y="329416"/>
                    <a:pt x="1128680" y="329416"/>
                    <a:pt x="1131694" y="327910"/>
                  </a:cubicBezTo>
                  <a:cubicBezTo>
                    <a:pt x="1134707" y="327910"/>
                    <a:pt x="1134707" y="326403"/>
                    <a:pt x="1139227" y="324896"/>
                  </a:cubicBezTo>
                  <a:cubicBezTo>
                    <a:pt x="1142241" y="323389"/>
                    <a:pt x="1142241" y="324896"/>
                    <a:pt x="1145255" y="323389"/>
                  </a:cubicBezTo>
                  <a:cubicBezTo>
                    <a:pt x="1148268" y="320376"/>
                    <a:pt x="1151282" y="320376"/>
                    <a:pt x="1154295" y="318869"/>
                  </a:cubicBezTo>
                  <a:cubicBezTo>
                    <a:pt x="1157309" y="318869"/>
                    <a:pt x="1155802" y="318869"/>
                    <a:pt x="1158816" y="317362"/>
                  </a:cubicBezTo>
                  <a:cubicBezTo>
                    <a:pt x="1163336" y="314349"/>
                    <a:pt x="1167856" y="314349"/>
                    <a:pt x="1169363" y="314349"/>
                  </a:cubicBezTo>
                  <a:cubicBezTo>
                    <a:pt x="1170870" y="312842"/>
                    <a:pt x="1181417" y="305308"/>
                    <a:pt x="1181417" y="303801"/>
                  </a:cubicBezTo>
                  <a:cubicBezTo>
                    <a:pt x="1182924" y="302294"/>
                    <a:pt x="1184431" y="296267"/>
                    <a:pt x="1184431" y="291747"/>
                  </a:cubicBezTo>
                  <a:cubicBezTo>
                    <a:pt x="1184431" y="287227"/>
                    <a:pt x="1185938" y="278186"/>
                    <a:pt x="1185938" y="278186"/>
                  </a:cubicBezTo>
                  <a:cubicBezTo>
                    <a:pt x="1185938" y="278186"/>
                    <a:pt x="1187444" y="264625"/>
                    <a:pt x="1187444" y="263118"/>
                  </a:cubicBezTo>
                  <a:cubicBezTo>
                    <a:pt x="1187444" y="260105"/>
                    <a:pt x="1187444" y="258598"/>
                    <a:pt x="1185938" y="254077"/>
                  </a:cubicBezTo>
                  <a:cubicBezTo>
                    <a:pt x="1185938" y="251064"/>
                    <a:pt x="1185938" y="246544"/>
                    <a:pt x="1185938" y="245037"/>
                  </a:cubicBezTo>
                  <a:cubicBezTo>
                    <a:pt x="1185938" y="243530"/>
                    <a:pt x="1187444" y="234489"/>
                    <a:pt x="1187444" y="231476"/>
                  </a:cubicBezTo>
                  <a:cubicBezTo>
                    <a:pt x="1187444" y="226955"/>
                    <a:pt x="1187444" y="217915"/>
                    <a:pt x="1187444" y="216408"/>
                  </a:cubicBezTo>
                  <a:cubicBezTo>
                    <a:pt x="1187444" y="214901"/>
                    <a:pt x="1187444" y="208874"/>
                    <a:pt x="1188951" y="204354"/>
                  </a:cubicBezTo>
                  <a:cubicBezTo>
                    <a:pt x="1188951" y="201340"/>
                    <a:pt x="1188951" y="201340"/>
                    <a:pt x="1190458" y="199833"/>
                  </a:cubicBezTo>
                  <a:cubicBezTo>
                    <a:pt x="1191965" y="198327"/>
                    <a:pt x="1191965" y="196820"/>
                    <a:pt x="1191965" y="193806"/>
                  </a:cubicBezTo>
                  <a:cubicBezTo>
                    <a:pt x="1193471" y="190793"/>
                    <a:pt x="1193471" y="190793"/>
                    <a:pt x="1191965" y="186272"/>
                  </a:cubicBezTo>
                  <a:cubicBezTo>
                    <a:pt x="1191965" y="181752"/>
                    <a:pt x="1191965" y="181752"/>
                    <a:pt x="1191965" y="180245"/>
                  </a:cubicBezTo>
                  <a:cubicBezTo>
                    <a:pt x="1191965" y="177232"/>
                    <a:pt x="1191965" y="175725"/>
                    <a:pt x="1193471" y="171205"/>
                  </a:cubicBezTo>
                  <a:cubicBezTo>
                    <a:pt x="1193471" y="168191"/>
                    <a:pt x="1193471" y="165177"/>
                    <a:pt x="1193471" y="162164"/>
                  </a:cubicBezTo>
                  <a:cubicBezTo>
                    <a:pt x="1193471" y="160657"/>
                    <a:pt x="1191965" y="157644"/>
                    <a:pt x="1193471" y="156137"/>
                  </a:cubicBezTo>
                  <a:cubicBezTo>
                    <a:pt x="1193471" y="153123"/>
                    <a:pt x="1193471" y="147096"/>
                    <a:pt x="1193471" y="144083"/>
                  </a:cubicBezTo>
                  <a:cubicBezTo>
                    <a:pt x="1193471" y="141069"/>
                    <a:pt x="1191965" y="141069"/>
                    <a:pt x="1190458" y="139562"/>
                  </a:cubicBezTo>
                  <a:cubicBezTo>
                    <a:pt x="1190458" y="136549"/>
                    <a:pt x="1187444" y="136549"/>
                    <a:pt x="1187444" y="136549"/>
                  </a:cubicBezTo>
                  <a:cubicBezTo>
                    <a:pt x="1187444" y="136549"/>
                    <a:pt x="1187444" y="135042"/>
                    <a:pt x="1181417" y="133535"/>
                  </a:cubicBezTo>
                  <a:cubicBezTo>
                    <a:pt x="1176897" y="133535"/>
                    <a:pt x="1178404" y="133535"/>
                    <a:pt x="1176897" y="133535"/>
                  </a:cubicBezTo>
                  <a:close/>
                  <a:moveTo>
                    <a:pt x="2897001" y="132890"/>
                  </a:moveTo>
                  <a:cubicBezTo>
                    <a:pt x="2897001" y="132890"/>
                    <a:pt x="2897001" y="132890"/>
                    <a:pt x="2895493" y="134398"/>
                  </a:cubicBezTo>
                  <a:cubicBezTo>
                    <a:pt x="2895493" y="134398"/>
                    <a:pt x="2895493" y="134398"/>
                    <a:pt x="2895493" y="137413"/>
                  </a:cubicBezTo>
                  <a:cubicBezTo>
                    <a:pt x="2895493" y="137413"/>
                    <a:pt x="2895493" y="137413"/>
                    <a:pt x="2893984" y="138921"/>
                  </a:cubicBezTo>
                  <a:cubicBezTo>
                    <a:pt x="2893984" y="138921"/>
                    <a:pt x="2893984" y="138921"/>
                    <a:pt x="2893984" y="140428"/>
                  </a:cubicBezTo>
                  <a:cubicBezTo>
                    <a:pt x="2893984" y="140428"/>
                    <a:pt x="2893984" y="140428"/>
                    <a:pt x="2893984" y="143443"/>
                  </a:cubicBezTo>
                  <a:lnTo>
                    <a:pt x="2895493" y="143443"/>
                  </a:lnTo>
                  <a:cubicBezTo>
                    <a:pt x="2895493" y="143443"/>
                    <a:pt x="2895493" y="143443"/>
                    <a:pt x="2897001" y="144951"/>
                  </a:cubicBezTo>
                  <a:cubicBezTo>
                    <a:pt x="2897001" y="144951"/>
                    <a:pt x="2897001" y="144951"/>
                    <a:pt x="2898510" y="146458"/>
                  </a:cubicBezTo>
                  <a:cubicBezTo>
                    <a:pt x="2898510" y="146458"/>
                    <a:pt x="2898510" y="146458"/>
                    <a:pt x="2900019" y="146458"/>
                  </a:cubicBezTo>
                  <a:cubicBezTo>
                    <a:pt x="2900019" y="146458"/>
                    <a:pt x="2900019" y="144951"/>
                    <a:pt x="2900019" y="144951"/>
                  </a:cubicBezTo>
                  <a:cubicBezTo>
                    <a:pt x="2900019" y="144951"/>
                    <a:pt x="2901527" y="143443"/>
                    <a:pt x="2901527" y="143443"/>
                  </a:cubicBezTo>
                  <a:cubicBezTo>
                    <a:pt x="2901527" y="143443"/>
                    <a:pt x="2901527" y="143443"/>
                    <a:pt x="2901527" y="141936"/>
                  </a:cubicBezTo>
                  <a:cubicBezTo>
                    <a:pt x="2901527" y="141936"/>
                    <a:pt x="2901527" y="141936"/>
                    <a:pt x="2901527" y="140428"/>
                  </a:cubicBezTo>
                  <a:cubicBezTo>
                    <a:pt x="2901527" y="140428"/>
                    <a:pt x="2901527" y="140428"/>
                    <a:pt x="2900019" y="138921"/>
                  </a:cubicBezTo>
                  <a:cubicBezTo>
                    <a:pt x="2900019" y="138921"/>
                    <a:pt x="2900019" y="138921"/>
                    <a:pt x="2901527" y="137413"/>
                  </a:cubicBezTo>
                  <a:cubicBezTo>
                    <a:pt x="2901527" y="137413"/>
                    <a:pt x="2901527" y="137413"/>
                    <a:pt x="2901527" y="134398"/>
                  </a:cubicBezTo>
                  <a:cubicBezTo>
                    <a:pt x="2901527" y="134398"/>
                    <a:pt x="2901527" y="134398"/>
                    <a:pt x="2900019" y="132890"/>
                  </a:cubicBezTo>
                  <a:cubicBezTo>
                    <a:pt x="2900019" y="132890"/>
                    <a:pt x="2900019" y="132890"/>
                    <a:pt x="2898510" y="132890"/>
                  </a:cubicBezTo>
                  <a:cubicBezTo>
                    <a:pt x="2898510" y="132890"/>
                    <a:pt x="2898510" y="132890"/>
                    <a:pt x="2897001" y="132890"/>
                  </a:cubicBezTo>
                  <a:close/>
                  <a:moveTo>
                    <a:pt x="36931" y="109991"/>
                  </a:moveTo>
                  <a:cubicBezTo>
                    <a:pt x="38437" y="109991"/>
                    <a:pt x="39942" y="111495"/>
                    <a:pt x="42953" y="111495"/>
                  </a:cubicBezTo>
                  <a:cubicBezTo>
                    <a:pt x="45964" y="112999"/>
                    <a:pt x="50480" y="111495"/>
                    <a:pt x="54996" y="111495"/>
                  </a:cubicBezTo>
                  <a:cubicBezTo>
                    <a:pt x="58007" y="111495"/>
                    <a:pt x="62523" y="111495"/>
                    <a:pt x="65534" y="111495"/>
                  </a:cubicBezTo>
                  <a:cubicBezTo>
                    <a:pt x="68545" y="109991"/>
                    <a:pt x="77577" y="112999"/>
                    <a:pt x="83599" y="114503"/>
                  </a:cubicBezTo>
                  <a:cubicBezTo>
                    <a:pt x="89620" y="116007"/>
                    <a:pt x="88115" y="116007"/>
                    <a:pt x="92631" y="119015"/>
                  </a:cubicBezTo>
                  <a:cubicBezTo>
                    <a:pt x="97147" y="123527"/>
                    <a:pt x="97147" y="122023"/>
                    <a:pt x="100158" y="125031"/>
                  </a:cubicBezTo>
                  <a:cubicBezTo>
                    <a:pt x="100158" y="125031"/>
                    <a:pt x="103169" y="128038"/>
                    <a:pt x="104674" y="128038"/>
                  </a:cubicBezTo>
                  <a:cubicBezTo>
                    <a:pt x="104674" y="129542"/>
                    <a:pt x="106180" y="129542"/>
                    <a:pt x="106180" y="129542"/>
                  </a:cubicBezTo>
                  <a:cubicBezTo>
                    <a:pt x="112201" y="132550"/>
                    <a:pt x="113707" y="132550"/>
                    <a:pt x="116717" y="137062"/>
                  </a:cubicBezTo>
                  <a:cubicBezTo>
                    <a:pt x="118223" y="140070"/>
                    <a:pt x="118223" y="141574"/>
                    <a:pt x="116717" y="149094"/>
                  </a:cubicBezTo>
                  <a:cubicBezTo>
                    <a:pt x="115212" y="153606"/>
                    <a:pt x="109190" y="159621"/>
                    <a:pt x="104674" y="162629"/>
                  </a:cubicBezTo>
                  <a:cubicBezTo>
                    <a:pt x="97147" y="167141"/>
                    <a:pt x="101663" y="165637"/>
                    <a:pt x="95642" y="165637"/>
                  </a:cubicBezTo>
                  <a:cubicBezTo>
                    <a:pt x="88115" y="167141"/>
                    <a:pt x="89620" y="165637"/>
                    <a:pt x="80588" y="164133"/>
                  </a:cubicBezTo>
                  <a:cubicBezTo>
                    <a:pt x="70050" y="162629"/>
                    <a:pt x="74566" y="164133"/>
                    <a:pt x="68545" y="161125"/>
                  </a:cubicBezTo>
                  <a:cubicBezTo>
                    <a:pt x="62523" y="159621"/>
                    <a:pt x="64028" y="155110"/>
                    <a:pt x="59512" y="152102"/>
                  </a:cubicBezTo>
                  <a:cubicBezTo>
                    <a:pt x="53491" y="146086"/>
                    <a:pt x="48975" y="141574"/>
                    <a:pt x="42953" y="134054"/>
                  </a:cubicBezTo>
                  <a:cubicBezTo>
                    <a:pt x="39942" y="129542"/>
                    <a:pt x="41448" y="128038"/>
                    <a:pt x="41448" y="128038"/>
                  </a:cubicBezTo>
                  <a:cubicBezTo>
                    <a:pt x="41448" y="128038"/>
                    <a:pt x="38437" y="126535"/>
                    <a:pt x="36931" y="123527"/>
                  </a:cubicBezTo>
                  <a:cubicBezTo>
                    <a:pt x="35426" y="120519"/>
                    <a:pt x="32415" y="119015"/>
                    <a:pt x="30910" y="116007"/>
                  </a:cubicBezTo>
                  <a:cubicBezTo>
                    <a:pt x="30910" y="112999"/>
                    <a:pt x="30910" y="109991"/>
                    <a:pt x="36931" y="109991"/>
                  </a:cubicBezTo>
                  <a:close/>
                  <a:moveTo>
                    <a:pt x="1196485" y="98879"/>
                  </a:moveTo>
                  <a:cubicBezTo>
                    <a:pt x="1197992" y="98879"/>
                    <a:pt x="1201005" y="98879"/>
                    <a:pt x="1204019" y="98879"/>
                  </a:cubicBezTo>
                  <a:cubicBezTo>
                    <a:pt x="1205526" y="100386"/>
                    <a:pt x="1208539" y="100386"/>
                    <a:pt x="1210046" y="100386"/>
                  </a:cubicBezTo>
                  <a:cubicBezTo>
                    <a:pt x="1210046" y="100386"/>
                    <a:pt x="1213060" y="103399"/>
                    <a:pt x="1216073" y="104906"/>
                  </a:cubicBezTo>
                  <a:cubicBezTo>
                    <a:pt x="1217580" y="107920"/>
                    <a:pt x="1219087" y="110933"/>
                    <a:pt x="1219087" y="110933"/>
                  </a:cubicBezTo>
                  <a:cubicBezTo>
                    <a:pt x="1219087" y="110933"/>
                    <a:pt x="1220594" y="116960"/>
                    <a:pt x="1220594" y="118467"/>
                  </a:cubicBezTo>
                  <a:cubicBezTo>
                    <a:pt x="1220594" y="121481"/>
                    <a:pt x="1222100" y="129015"/>
                    <a:pt x="1222100" y="130521"/>
                  </a:cubicBezTo>
                  <a:cubicBezTo>
                    <a:pt x="1222100" y="130521"/>
                    <a:pt x="1222100" y="138055"/>
                    <a:pt x="1222100" y="138055"/>
                  </a:cubicBezTo>
                  <a:cubicBezTo>
                    <a:pt x="1223607" y="141069"/>
                    <a:pt x="1223607" y="144083"/>
                    <a:pt x="1225114" y="147096"/>
                  </a:cubicBezTo>
                  <a:cubicBezTo>
                    <a:pt x="1225114" y="150110"/>
                    <a:pt x="1225114" y="153123"/>
                    <a:pt x="1225114" y="156137"/>
                  </a:cubicBezTo>
                  <a:cubicBezTo>
                    <a:pt x="1225114" y="156137"/>
                    <a:pt x="1225114" y="157644"/>
                    <a:pt x="1225114" y="162164"/>
                  </a:cubicBezTo>
                  <a:cubicBezTo>
                    <a:pt x="1225114" y="165177"/>
                    <a:pt x="1226621" y="169698"/>
                    <a:pt x="1225114" y="172711"/>
                  </a:cubicBezTo>
                  <a:cubicBezTo>
                    <a:pt x="1223607" y="177232"/>
                    <a:pt x="1223607" y="175725"/>
                    <a:pt x="1223607" y="180245"/>
                  </a:cubicBezTo>
                  <a:cubicBezTo>
                    <a:pt x="1223607" y="183259"/>
                    <a:pt x="1222100" y="184766"/>
                    <a:pt x="1222100" y="187779"/>
                  </a:cubicBezTo>
                  <a:cubicBezTo>
                    <a:pt x="1222100" y="189286"/>
                    <a:pt x="1220594" y="192299"/>
                    <a:pt x="1220594" y="195313"/>
                  </a:cubicBezTo>
                  <a:cubicBezTo>
                    <a:pt x="1219087" y="199833"/>
                    <a:pt x="1219087" y="208874"/>
                    <a:pt x="1219087" y="213394"/>
                  </a:cubicBezTo>
                  <a:cubicBezTo>
                    <a:pt x="1217580" y="217915"/>
                    <a:pt x="1219087" y="220928"/>
                    <a:pt x="1219087" y="225449"/>
                  </a:cubicBezTo>
                  <a:cubicBezTo>
                    <a:pt x="1219087" y="228462"/>
                    <a:pt x="1219087" y="228462"/>
                    <a:pt x="1220594" y="231476"/>
                  </a:cubicBezTo>
                  <a:cubicBezTo>
                    <a:pt x="1222100" y="235996"/>
                    <a:pt x="1222100" y="240516"/>
                    <a:pt x="1222100" y="240516"/>
                  </a:cubicBezTo>
                  <a:cubicBezTo>
                    <a:pt x="1222100" y="242023"/>
                    <a:pt x="1225114" y="242023"/>
                    <a:pt x="1225114" y="245037"/>
                  </a:cubicBezTo>
                  <a:cubicBezTo>
                    <a:pt x="1226621" y="254077"/>
                    <a:pt x="1223607" y="264625"/>
                    <a:pt x="1225114" y="273666"/>
                  </a:cubicBezTo>
                  <a:cubicBezTo>
                    <a:pt x="1226621" y="279693"/>
                    <a:pt x="1225114" y="285720"/>
                    <a:pt x="1226621" y="291747"/>
                  </a:cubicBezTo>
                  <a:cubicBezTo>
                    <a:pt x="1226621" y="293254"/>
                    <a:pt x="1226621" y="306815"/>
                    <a:pt x="1226621" y="308322"/>
                  </a:cubicBezTo>
                  <a:cubicBezTo>
                    <a:pt x="1223607" y="315855"/>
                    <a:pt x="1225114" y="323389"/>
                    <a:pt x="1225114" y="330923"/>
                  </a:cubicBezTo>
                  <a:cubicBezTo>
                    <a:pt x="1223607" y="335444"/>
                    <a:pt x="1223607" y="338457"/>
                    <a:pt x="1223607" y="342977"/>
                  </a:cubicBezTo>
                  <a:cubicBezTo>
                    <a:pt x="1223607" y="347498"/>
                    <a:pt x="1225114" y="347498"/>
                    <a:pt x="1225114" y="350511"/>
                  </a:cubicBezTo>
                  <a:cubicBezTo>
                    <a:pt x="1225114" y="353525"/>
                    <a:pt x="1225114" y="353525"/>
                    <a:pt x="1223607" y="355032"/>
                  </a:cubicBezTo>
                  <a:cubicBezTo>
                    <a:pt x="1223607" y="356538"/>
                    <a:pt x="1222100" y="359552"/>
                    <a:pt x="1222100" y="359552"/>
                  </a:cubicBezTo>
                  <a:cubicBezTo>
                    <a:pt x="1222100" y="359552"/>
                    <a:pt x="1220594" y="362566"/>
                    <a:pt x="1220594" y="365579"/>
                  </a:cubicBezTo>
                  <a:cubicBezTo>
                    <a:pt x="1219087" y="367086"/>
                    <a:pt x="1219087" y="367086"/>
                    <a:pt x="1219087" y="370099"/>
                  </a:cubicBezTo>
                  <a:cubicBezTo>
                    <a:pt x="1217580" y="373113"/>
                    <a:pt x="1220594" y="371606"/>
                    <a:pt x="1222100" y="373113"/>
                  </a:cubicBezTo>
                  <a:cubicBezTo>
                    <a:pt x="1223607" y="374620"/>
                    <a:pt x="1225114" y="374620"/>
                    <a:pt x="1228127" y="374620"/>
                  </a:cubicBezTo>
                  <a:cubicBezTo>
                    <a:pt x="1229634" y="374620"/>
                    <a:pt x="1229634" y="376127"/>
                    <a:pt x="1231141" y="376127"/>
                  </a:cubicBezTo>
                  <a:cubicBezTo>
                    <a:pt x="1232648" y="379140"/>
                    <a:pt x="1231141" y="383660"/>
                    <a:pt x="1231141" y="385167"/>
                  </a:cubicBezTo>
                  <a:cubicBezTo>
                    <a:pt x="1229634" y="388181"/>
                    <a:pt x="1231141" y="388181"/>
                    <a:pt x="1231141" y="392701"/>
                  </a:cubicBezTo>
                  <a:cubicBezTo>
                    <a:pt x="1231141" y="397222"/>
                    <a:pt x="1229634" y="394208"/>
                    <a:pt x="1228127" y="397222"/>
                  </a:cubicBezTo>
                  <a:cubicBezTo>
                    <a:pt x="1226621" y="398728"/>
                    <a:pt x="1228127" y="401742"/>
                    <a:pt x="1226621" y="406262"/>
                  </a:cubicBezTo>
                  <a:cubicBezTo>
                    <a:pt x="1225114" y="410783"/>
                    <a:pt x="1226621" y="410783"/>
                    <a:pt x="1226621" y="413796"/>
                  </a:cubicBezTo>
                  <a:cubicBezTo>
                    <a:pt x="1226621" y="418316"/>
                    <a:pt x="1228127" y="418316"/>
                    <a:pt x="1228127" y="421330"/>
                  </a:cubicBezTo>
                  <a:cubicBezTo>
                    <a:pt x="1228127" y="424344"/>
                    <a:pt x="1226621" y="425850"/>
                    <a:pt x="1226621" y="425850"/>
                  </a:cubicBezTo>
                  <a:cubicBezTo>
                    <a:pt x="1226621" y="425850"/>
                    <a:pt x="1222100" y="427357"/>
                    <a:pt x="1219087" y="427357"/>
                  </a:cubicBezTo>
                  <a:cubicBezTo>
                    <a:pt x="1216073" y="427357"/>
                    <a:pt x="1216073" y="428864"/>
                    <a:pt x="1213060" y="428864"/>
                  </a:cubicBezTo>
                  <a:cubicBezTo>
                    <a:pt x="1208539" y="428864"/>
                    <a:pt x="1210046" y="428864"/>
                    <a:pt x="1207033" y="431877"/>
                  </a:cubicBezTo>
                  <a:cubicBezTo>
                    <a:pt x="1202512" y="433384"/>
                    <a:pt x="1201005" y="431877"/>
                    <a:pt x="1201005" y="431877"/>
                  </a:cubicBezTo>
                  <a:cubicBezTo>
                    <a:pt x="1201005" y="431877"/>
                    <a:pt x="1197992" y="428864"/>
                    <a:pt x="1196485" y="428864"/>
                  </a:cubicBezTo>
                  <a:cubicBezTo>
                    <a:pt x="1196485" y="428864"/>
                    <a:pt x="1193471" y="427357"/>
                    <a:pt x="1190458" y="424344"/>
                  </a:cubicBezTo>
                  <a:cubicBezTo>
                    <a:pt x="1188951" y="422837"/>
                    <a:pt x="1190458" y="421330"/>
                    <a:pt x="1185938" y="418316"/>
                  </a:cubicBezTo>
                  <a:cubicBezTo>
                    <a:pt x="1182924" y="415303"/>
                    <a:pt x="1178404" y="412289"/>
                    <a:pt x="1176897" y="410783"/>
                  </a:cubicBezTo>
                  <a:cubicBezTo>
                    <a:pt x="1173883" y="407769"/>
                    <a:pt x="1170870" y="401742"/>
                    <a:pt x="1167856" y="401742"/>
                  </a:cubicBezTo>
                  <a:cubicBezTo>
                    <a:pt x="1164843" y="401742"/>
                    <a:pt x="1161829" y="397222"/>
                    <a:pt x="1160322" y="397222"/>
                  </a:cubicBezTo>
                  <a:cubicBezTo>
                    <a:pt x="1158816" y="397222"/>
                    <a:pt x="1157309" y="395715"/>
                    <a:pt x="1155802" y="394208"/>
                  </a:cubicBezTo>
                  <a:cubicBezTo>
                    <a:pt x="1154295" y="394208"/>
                    <a:pt x="1152788" y="392701"/>
                    <a:pt x="1151282" y="389688"/>
                  </a:cubicBezTo>
                  <a:cubicBezTo>
                    <a:pt x="1148268" y="388181"/>
                    <a:pt x="1148268" y="388181"/>
                    <a:pt x="1148268" y="389688"/>
                  </a:cubicBezTo>
                  <a:cubicBezTo>
                    <a:pt x="1146761" y="389688"/>
                    <a:pt x="1143748" y="389688"/>
                    <a:pt x="1140734" y="389688"/>
                  </a:cubicBezTo>
                  <a:cubicBezTo>
                    <a:pt x="1139227" y="389688"/>
                    <a:pt x="1136214" y="389688"/>
                    <a:pt x="1133200" y="389688"/>
                  </a:cubicBezTo>
                  <a:cubicBezTo>
                    <a:pt x="1130187" y="389688"/>
                    <a:pt x="1130187" y="392701"/>
                    <a:pt x="1128680" y="392701"/>
                  </a:cubicBezTo>
                  <a:cubicBezTo>
                    <a:pt x="1127173" y="394208"/>
                    <a:pt x="1125666" y="395715"/>
                    <a:pt x="1124160" y="397222"/>
                  </a:cubicBezTo>
                  <a:cubicBezTo>
                    <a:pt x="1124160" y="398728"/>
                    <a:pt x="1121146" y="403249"/>
                    <a:pt x="1118132" y="404755"/>
                  </a:cubicBezTo>
                  <a:cubicBezTo>
                    <a:pt x="1116626" y="406262"/>
                    <a:pt x="1116626" y="407769"/>
                    <a:pt x="1115119" y="409276"/>
                  </a:cubicBezTo>
                  <a:cubicBezTo>
                    <a:pt x="1113612" y="410783"/>
                    <a:pt x="1112105" y="419823"/>
                    <a:pt x="1110599" y="421330"/>
                  </a:cubicBezTo>
                  <a:cubicBezTo>
                    <a:pt x="1107585" y="422837"/>
                    <a:pt x="1104571" y="424344"/>
                    <a:pt x="1103065" y="427357"/>
                  </a:cubicBezTo>
                  <a:cubicBezTo>
                    <a:pt x="1101558" y="428864"/>
                    <a:pt x="1100051" y="430371"/>
                    <a:pt x="1098544" y="433384"/>
                  </a:cubicBezTo>
                  <a:cubicBezTo>
                    <a:pt x="1098544" y="437905"/>
                    <a:pt x="1094024" y="442425"/>
                    <a:pt x="1092517" y="442425"/>
                  </a:cubicBezTo>
                  <a:cubicBezTo>
                    <a:pt x="1091010" y="443932"/>
                    <a:pt x="1089504" y="445438"/>
                    <a:pt x="1089504" y="446945"/>
                  </a:cubicBezTo>
                  <a:cubicBezTo>
                    <a:pt x="1087997" y="448452"/>
                    <a:pt x="1080463" y="452972"/>
                    <a:pt x="1078956" y="454479"/>
                  </a:cubicBezTo>
                  <a:cubicBezTo>
                    <a:pt x="1077449" y="454479"/>
                    <a:pt x="1074436" y="452972"/>
                    <a:pt x="1074436" y="451466"/>
                  </a:cubicBezTo>
                  <a:cubicBezTo>
                    <a:pt x="1074436" y="449959"/>
                    <a:pt x="1074436" y="446945"/>
                    <a:pt x="1074436" y="445438"/>
                  </a:cubicBezTo>
                  <a:cubicBezTo>
                    <a:pt x="1074436" y="443932"/>
                    <a:pt x="1077449" y="437905"/>
                    <a:pt x="1077449" y="434891"/>
                  </a:cubicBezTo>
                  <a:cubicBezTo>
                    <a:pt x="1078956" y="433384"/>
                    <a:pt x="1080463" y="421330"/>
                    <a:pt x="1080463" y="416810"/>
                  </a:cubicBezTo>
                  <a:cubicBezTo>
                    <a:pt x="1081970" y="412289"/>
                    <a:pt x="1081970" y="403249"/>
                    <a:pt x="1077449" y="401742"/>
                  </a:cubicBezTo>
                  <a:cubicBezTo>
                    <a:pt x="1077449" y="401742"/>
                    <a:pt x="1074436" y="398728"/>
                    <a:pt x="1074436" y="395715"/>
                  </a:cubicBezTo>
                  <a:cubicBezTo>
                    <a:pt x="1072929" y="394208"/>
                    <a:pt x="1069916" y="392701"/>
                    <a:pt x="1071422" y="388181"/>
                  </a:cubicBezTo>
                  <a:cubicBezTo>
                    <a:pt x="1072929" y="382154"/>
                    <a:pt x="1068409" y="377633"/>
                    <a:pt x="1068409" y="377633"/>
                  </a:cubicBezTo>
                  <a:cubicBezTo>
                    <a:pt x="1069916" y="376127"/>
                    <a:pt x="1068409" y="370099"/>
                    <a:pt x="1066902" y="370099"/>
                  </a:cubicBezTo>
                  <a:cubicBezTo>
                    <a:pt x="1065395" y="370099"/>
                    <a:pt x="1065395" y="368593"/>
                    <a:pt x="1062382" y="368593"/>
                  </a:cubicBezTo>
                  <a:cubicBezTo>
                    <a:pt x="1059368" y="370099"/>
                    <a:pt x="1056355" y="364072"/>
                    <a:pt x="1054848" y="361059"/>
                  </a:cubicBezTo>
                  <a:cubicBezTo>
                    <a:pt x="1054848" y="358045"/>
                    <a:pt x="1057861" y="350511"/>
                    <a:pt x="1057861" y="347498"/>
                  </a:cubicBezTo>
                  <a:cubicBezTo>
                    <a:pt x="1059368" y="344484"/>
                    <a:pt x="1062382" y="338457"/>
                    <a:pt x="1062382" y="336950"/>
                  </a:cubicBezTo>
                  <a:cubicBezTo>
                    <a:pt x="1062382" y="335444"/>
                    <a:pt x="1063888" y="330923"/>
                    <a:pt x="1065395" y="330923"/>
                  </a:cubicBezTo>
                  <a:cubicBezTo>
                    <a:pt x="1065395" y="329416"/>
                    <a:pt x="1065395" y="318869"/>
                    <a:pt x="1065395" y="317362"/>
                  </a:cubicBezTo>
                  <a:cubicBezTo>
                    <a:pt x="1065395" y="317362"/>
                    <a:pt x="1066902" y="312842"/>
                    <a:pt x="1066902" y="309828"/>
                  </a:cubicBezTo>
                  <a:cubicBezTo>
                    <a:pt x="1066902" y="305308"/>
                    <a:pt x="1068409" y="299281"/>
                    <a:pt x="1069916" y="297774"/>
                  </a:cubicBezTo>
                  <a:cubicBezTo>
                    <a:pt x="1069916" y="296267"/>
                    <a:pt x="1069916" y="288733"/>
                    <a:pt x="1071422" y="285720"/>
                  </a:cubicBezTo>
                  <a:cubicBezTo>
                    <a:pt x="1071422" y="282706"/>
                    <a:pt x="1072929" y="267638"/>
                    <a:pt x="1072929" y="267638"/>
                  </a:cubicBezTo>
                  <a:cubicBezTo>
                    <a:pt x="1072929" y="267638"/>
                    <a:pt x="1074436" y="261611"/>
                    <a:pt x="1074436" y="258598"/>
                  </a:cubicBezTo>
                  <a:cubicBezTo>
                    <a:pt x="1075943" y="257091"/>
                    <a:pt x="1077449" y="240516"/>
                    <a:pt x="1077449" y="239010"/>
                  </a:cubicBezTo>
                  <a:cubicBezTo>
                    <a:pt x="1078956" y="235996"/>
                    <a:pt x="1080463" y="228462"/>
                    <a:pt x="1080463" y="226955"/>
                  </a:cubicBezTo>
                  <a:cubicBezTo>
                    <a:pt x="1080463" y="219422"/>
                    <a:pt x="1084983" y="208874"/>
                    <a:pt x="1084983" y="202847"/>
                  </a:cubicBezTo>
                  <a:cubicBezTo>
                    <a:pt x="1083477" y="201340"/>
                    <a:pt x="1084983" y="196820"/>
                    <a:pt x="1084983" y="195313"/>
                  </a:cubicBezTo>
                  <a:cubicBezTo>
                    <a:pt x="1084983" y="193806"/>
                    <a:pt x="1086490" y="190793"/>
                    <a:pt x="1086490" y="190793"/>
                  </a:cubicBezTo>
                  <a:cubicBezTo>
                    <a:pt x="1086490" y="190793"/>
                    <a:pt x="1089504" y="187779"/>
                    <a:pt x="1091010" y="186272"/>
                  </a:cubicBezTo>
                  <a:cubicBezTo>
                    <a:pt x="1091010" y="184766"/>
                    <a:pt x="1091010" y="183259"/>
                    <a:pt x="1092517" y="181752"/>
                  </a:cubicBezTo>
                  <a:cubicBezTo>
                    <a:pt x="1094024" y="180245"/>
                    <a:pt x="1094024" y="180245"/>
                    <a:pt x="1094024" y="178738"/>
                  </a:cubicBezTo>
                  <a:cubicBezTo>
                    <a:pt x="1094024" y="175725"/>
                    <a:pt x="1094024" y="174218"/>
                    <a:pt x="1095531" y="172711"/>
                  </a:cubicBezTo>
                  <a:cubicBezTo>
                    <a:pt x="1095531" y="169698"/>
                    <a:pt x="1097038" y="163671"/>
                    <a:pt x="1097038" y="163671"/>
                  </a:cubicBezTo>
                  <a:cubicBezTo>
                    <a:pt x="1097038" y="162164"/>
                    <a:pt x="1097038" y="160657"/>
                    <a:pt x="1097038" y="159150"/>
                  </a:cubicBezTo>
                  <a:cubicBezTo>
                    <a:pt x="1097038" y="157644"/>
                    <a:pt x="1098544" y="157644"/>
                    <a:pt x="1098544" y="156137"/>
                  </a:cubicBezTo>
                  <a:cubicBezTo>
                    <a:pt x="1098544" y="154630"/>
                    <a:pt x="1098544" y="153123"/>
                    <a:pt x="1098544" y="150110"/>
                  </a:cubicBezTo>
                  <a:cubicBezTo>
                    <a:pt x="1098544" y="148603"/>
                    <a:pt x="1098544" y="145589"/>
                    <a:pt x="1098544" y="142576"/>
                  </a:cubicBezTo>
                  <a:cubicBezTo>
                    <a:pt x="1101558" y="138055"/>
                    <a:pt x="1106078" y="138055"/>
                    <a:pt x="1110599" y="136549"/>
                  </a:cubicBezTo>
                  <a:cubicBezTo>
                    <a:pt x="1110599" y="136549"/>
                    <a:pt x="1110599" y="135042"/>
                    <a:pt x="1112105" y="133535"/>
                  </a:cubicBezTo>
                  <a:cubicBezTo>
                    <a:pt x="1113612" y="130521"/>
                    <a:pt x="1115119" y="132028"/>
                    <a:pt x="1118132" y="130521"/>
                  </a:cubicBezTo>
                  <a:cubicBezTo>
                    <a:pt x="1119639" y="130521"/>
                    <a:pt x="1124160" y="132028"/>
                    <a:pt x="1124160" y="132028"/>
                  </a:cubicBezTo>
                  <a:cubicBezTo>
                    <a:pt x="1124160" y="132028"/>
                    <a:pt x="1125666" y="133535"/>
                    <a:pt x="1127173" y="136549"/>
                  </a:cubicBezTo>
                  <a:cubicBezTo>
                    <a:pt x="1127173" y="139562"/>
                    <a:pt x="1128680" y="138055"/>
                    <a:pt x="1130187" y="139562"/>
                  </a:cubicBezTo>
                  <a:cubicBezTo>
                    <a:pt x="1131694" y="142576"/>
                    <a:pt x="1133200" y="145589"/>
                    <a:pt x="1133200" y="147096"/>
                  </a:cubicBezTo>
                  <a:cubicBezTo>
                    <a:pt x="1134707" y="150110"/>
                    <a:pt x="1137721" y="151616"/>
                    <a:pt x="1137721" y="151616"/>
                  </a:cubicBezTo>
                  <a:cubicBezTo>
                    <a:pt x="1137721" y="151616"/>
                    <a:pt x="1140734" y="153123"/>
                    <a:pt x="1142241" y="151616"/>
                  </a:cubicBezTo>
                  <a:cubicBezTo>
                    <a:pt x="1143748" y="151616"/>
                    <a:pt x="1146761" y="150110"/>
                    <a:pt x="1148268" y="147096"/>
                  </a:cubicBezTo>
                  <a:cubicBezTo>
                    <a:pt x="1149775" y="145589"/>
                    <a:pt x="1151282" y="142576"/>
                    <a:pt x="1152788" y="141069"/>
                  </a:cubicBezTo>
                  <a:cubicBezTo>
                    <a:pt x="1154295" y="138055"/>
                    <a:pt x="1155802" y="138055"/>
                    <a:pt x="1157309" y="136549"/>
                  </a:cubicBezTo>
                  <a:cubicBezTo>
                    <a:pt x="1158816" y="133535"/>
                    <a:pt x="1158816" y="132028"/>
                    <a:pt x="1160322" y="130521"/>
                  </a:cubicBezTo>
                  <a:cubicBezTo>
                    <a:pt x="1161829" y="129015"/>
                    <a:pt x="1163336" y="126001"/>
                    <a:pt x="1164843" y="124494"/>
                  </a:cubicBezTo>
                  <a:cubicBezTo>
                    <a:pt x="1166349" y="122988"/>
                    <a:pt x="1167856" y="119974"/>
                    <a:pt x="1169363" y="118467"/>
                  </a:cubicBezTo>
                  <a:cubicBezTo>
                    <a:pt x="1169363" y="116960"/>
                    <a:pt x="1173883" y="113947"/>
                    <a:pt x="1173883" y="112440"/>
                  </a:cubicBezTo>
                  <a:cubicBezTo>
                    <a:pt x="1175390" y="109427"/>
                    <a:pt x="1179910" y="106413"/>
                    <a:pt x="1181417" y="104906"/>
                  </a:cubicBezTo>
                  <a:cubicBezTo>
                    <a:pt x="1181417" y="103399"/>
                    <a:pt x="1187444" y="101893"/>
                    <a:pt x="1188951" y="100386"/>
                  </a:cubicBezTo>
                  <a:cubicBezTo>
                    <a:pt x="1191965" y="98879"/>
                    <a:pt x="1193471" y="100386"/>
                    <a:pt x="1196485" y="98879"/>
                  </a:cubicBezTo>
                  <a:close/>
                  <a:moveTo>
                    <a:pt x="2930192" y="98217"/>
                  </a:moveTo>
                  <a:cubicBezTo>
                    <a:pt x="2930192" y="98217"/>
                    <a:pt x="2930192" y="98217"/>
                    <a:pt x="2930192" y="99724"/>
                  </a:cubicBezTo>
                  <a:cubicBezTo>
                    <a:pt x="2930192" y="99724"/>
                    <a:pt x="2930192" y="99724"/>
                    <a:pt x="2930192" y="101232"/>
                  </a:cubicBezTo>
                  <a:cubicBezTo>
                    <a:pt x="2930192" y="101232"/>
                    <a:pt x="2930192" y="101232"/>
                    <a:pt x="2928684" y="102739"/>
                  </a:cubicBezTo>
                  <a:cubicBezTo>
                    <a:pt x="2928684" y="102739"/>
                    <a:pt x="2928684" y="102739"/>
                    <a:pt x="2927175" y="102739"/>
                  </a:cubicBezTo>
                  <a:cubicBezTo>
                    <a:pt x="2927175" y="102739"/>
                    <a:pt x="2927175" y="102739"/>
                    <a:pt x="2924158" y="102739"/>
                  </a:cubicBezTo>
                  <a:cubicBezTo>
                    <a:pt x="2924158" y="102739"/>
                    <a:pt x="2924158" y="102739"/>
                    <a:pt x="2922649" y="104247"/>
                  </a:cubicBezTo>
                  <a:cubicBezTo>
                    <a:pt x="2922649" y="104247"/>
                    <a:pt x="2922649" y="104247"/>
                    <a:pt x="2921140" y="105754"/>
                  </a:cubicBezTo>
                  <a:cubicBezTo>
                    <a:pt x="2921140" y="105754"/>
                    <a:pt x="2921140" y="105754"/>
                    <a:pt x="2919632" y="107262"/>
                  </a:cubicBezTo>
                  <a:cubicBezTo>
                    <a:pt x="2919632" y="107262"/>
                    <a:pt x="2919632" y="107262"/>
                    <a:pt x="2918123" y="107262"/>
                  </a:cubicBezTo>
                  <a:cubicBezTo>
                    <a:pt x="2916614" y="107262"/>
                    <a:pt x="2916614" y="108770"/>
                    <a:pt x="2916614" y="108770"/>
                  </a:cubicBezTo>
                  <a:cubicBezTo>
                    <a:pt x="2916614" y="108770"/>
                    <a:pt x="2916614" y="108770"/>
                    <a:pt x="2915106" y="110277"/>
                  </a:cubicBezTo>
                  <a:cubicBezTo>
                    <a:pt x="2915106" y="110277"/>
                    <a:pt x="2915106" y="110277"/>
                    <a:pt x="2913597" y="111785"/>
                  </a:cubicBezTo>
                  <a:cubicBezTo>
                    <a:pt x="2913597" y="111785"/>
                    <a:pt x="2913597" y="111785"/>
                    <a:pt x="2912088" y="113292"/>
                  </a:cubicBezTo>
                  <a:cubicBezTo>
                    <a:pt x="2912088" y="113292"/>
                    <a:pt x="2912088" y="113292"/>
                    <a:pt x="2910579" y="113292"/>
                  </a:cubicBezTo>
                  <a:cubicBezTo>
                    <a:pt x="2910579" y="113292"/>
                    <a:pt x="2910579" y="113292"/>
                    <a:pt x="2909071" y="113292"/>
                  </a:cubicBezTo>
                  <a:cubicBezTo>
                    <a:pt x="2909071" y="113292"/>
                    <a:pt x="2909071" y="113292"/>
                    <a:pt x="2909071" y="114800"/>
                  </a:cubicBezTo>
                  <a:cubicBezTo>
                    <a:pt x="2909071" y="114800"/>
                    <a:pt x="2909071" y="114800"/>
                    <a:pt x="2909071" y="116307"/>
                  </a:cubicBezTo>
                  <a:cubicBezTo>
                    <a:pt x="2909071" y="116307"/>
                    <a:pt x="2909071" y="116307"/>
                    <a:pt x="2910579" y="117815"/>
                  </a:cubicBezTo>
                  <a:cubicBezTo>
                    <a:pt x="2910579" y="117815"/>
                    <a:pt x="2910579" y="117815"/>
                    <a:pt x="2912088" y="117815"/>
                  </a:cubicBezTo>
                  <a:cubicBezTo>
                    <a:pt x="2912088" y="117815"/>
                    <a:pt x="2912088" y="117815"/>
                    <a:pt x="2912088" y="119322"/>
                  </a:cubicBezTo>
                  <a:cubicBezTo>
                    <a:pt x="2912088" y="119322"/>
                    <a:pt x="2912088" y="119322"/>
                    <a:pt x="2913597" y="119322"/>
                  </a:cubicBezTo>
                  <a:cubicBezTo>
                    <a:pt x="2913597" y="119322"/>
                    <a:pt x="2913597" y="119322"/>
                    <a:pt x="2913597" y="120830"/>
                  </a:cubicBezTo>
                  <a:cubicBezTo>
                    <a:pt x="2913597" y="120830"/>
                    <a:pt x="2913597" y="120830"/>
                    <a:pt x="2915106" y="120830"/>
                  </a:cubicBezTo>
                  <a:cubicBezTo>
                    <a:pt x="2915106" y="120830"/>
                    <a:pt x="2915106" y="120830"/>
                    <a:pt x="2916614" y="122338"/>
                  </a:cubicBezTo>
                  <a:cubicBezTo>
                    <a:pt x="2916614" y="122338"/>
                    <a:pt x="2916614" y="122338"/>
                    <a:pt x="2918123" y="122338"/>
                  </a:cubicBezTo>
                  <a:cubicBezTo>
                    <a:pt x="2918123" y="122338"/>
                    <a:pt x="2918123" y="122338"/>
                    <a:pt x="2921140" y="126860"/>
                  </a:cubicBezTo>
                  <a:cubicBezTo>
                    <a:pt x="2921140" y="126860"/>
                    <a:pt x="2921140" y="126860"/>
                    <a:pt x="2922649" y="126860"/>
                  </a:cubicBezTo>
                  <a:cubicBezTo>
                    <a:pt x="2922649" y="126860"/>
                    <a:pt x="2922649" y="126860"/>
                    <a:pt x="2922649" y="128368"/>
                  </a:cubicBezTo>
                  <a:cubicBezTo>
                    <a:pt x="2922649" y="128368"/>
                    <a:pt x="2922649" y="128368"/>
                    <a:pt x="2924158" y="128368"/>
                  </a:cubicBezTo>
                  <a:cubicBezTo>
                    <a:pt x="2924158" y="128368"/>
                    <a:pt x="2924158" y="128368"/>
                    <a:pt x="2924158" y="126860"/>
                  </a:cubicBezTo>
                  <a:cubicBezTo>
                    <a:pt x="2924158" y="126860"/>
                    <a:pt x="2924158" y="126860"/>
                    <a:pt x="2925666" y="126860"/>
                  </a:cubicBezTo>
                  <a:cubicBezTo>
                    <a:pt x="2925666" y="126860"/>
                    <a:pt x="2925666" y="126860"/>
                    <a:pt x="2927175" y="125353"/>
                  </a:cubicBezTo>
                  <a:cubicBezTo>
                    <a:pt x="2927175" y="125353"/>
                    <a:pt x="2927175" y="125353"/>
                    <a:pt x="2927175" y="123845"/>
                  </a:cubicBezTo>
                  <a:cubicBezTo>
                    <a:pt x="2927175" y="123845"/>
                    <a:pt x="2927175" y="123845"/>
                    <a:pt x="2928684" y="122338"/>
                  </a:cubicBezTo>
                  <a:cubicBezTo>
                    <a:pt x="2928684" y="122338"/>
                    <a:pt x="2928684" y="122338"/>
                    <a:pt x="2927175" y="120830"/>
                  </a:cubicBezTo>
                  <a:cubicBezTo>
                    <a:pt x="2927175" y="120830"/>
                    <a:pt x="2927175" y="120830"/>
                    <a:pt x="2928684" y="119322"/>
                  </a:cubicBezTo>
                  <a:cubicBezTo>
                    <a:pt x="2928684" y="119322"/>
                    <a:pt x="2928684" y="119322"/>
                    <a:pt x="2928684" y="114800"/>
                  </a:cubicBezTo>
                  <a:cubicBezTo>
                    <a:pt x="2928684" y="114800"/>
                    <a:pt x="2928684" y="114800"/>
                    <a:pt x="2930192" y="113292"/>
                  </a:cubicBezTo>
                  <a:cubicBezTo>
                    <a:pt x="2930192" y="113292"/>
                    <a:pt x="2930192" y="113292"/>
                    <a:pt x="2930192" y="111785"/>
                  </a:cubicBezTo>
                  <a:cubicBezTo>
                    <a:pt x="2930192" y="111785"/>
                    <a:pt x="2930192" y="111785"/>
                    <a:pt x="2930192" y="108770"/>
                  </a:cubicBezTo>
                  <a:cubicBezTo>
                    <a:pt x="2930192" y="108770"/>
                    <a:pt x="2930192" y="108770"/>
                    <a:pt x="2931701" y="107262"/>
                  </a:cubicBezTo>
                  <a:cubicBezTo>
                    <a:pt x="2931701" y="107262"/>
                    <a:pt x="2931701" y="107262"/>
                    <a:pt x="2931701" y="104247"/>
                  </a:cubicBezTo>
                  <a:cubicBezTo>
                    <a:pt x="2931701" y="104247"/>
                    <a:pt x="2931701" y="104247"/>
                    <a:pt x="2931701" y="101232"/>
                  </a:cubicBezTo>
                  <a:cubicBezTo>
                    <a:pt x="2931701" y="101232"/>
                    <a:pt x="2931701" y="101232"/>
                    <a:pt x="2931701" y="99724"/>
                  </a:cubicBezTo>
                  <a:cubicBezTo>
                    <a:pt x="2931701" y="99724"/>
                    <a:pt x="2931701" y="99724"/>
                    <a:pt x="2933210" y="99724"/>
                  </a:cubicBezTo>
                  <a:lnTo>
                    <a:pt x="2933210" y="98217"/>
                  </a:lnTo>
                  <a:cubicBezTo>
                    <a:pt x="2933210" y="98217"/>
                    <a:pt x="2933210" y="98217"/>
                    <a:pt x="2931701" y="98217"/>
                  </a:cubicBezTo>
                  <a:cubicBezTo>
                    <a:pt x="2931701" y="98217"/>
                    <a:pt x="2931701" y="98217"/>
                    <a:pt x="2930192" y="98217"/>
                  </a:cubicBezTo>
                  <a:close/>
                  <a:moveTo>
                    <a:pt x="361348" y="90941"/>
                  </a:moveTo>
                  <a:cubicBezTo>
                    <a:pt x="361348" y="90941"/>
                    <a:pt x="364377" y="90941"/>
                    <a:pt x="364377" y="90941"/>
                  </a:cubicBezTo>
                  <a:cubicBezTo>
                    <a:pt x="376493" y="92471"/>
                    <a:pt x="370435" y="90941"/>
                    <a:pt x="376493" y="90941"/>
                  </a:cubicBezTo>
                  <a:cubicBezTo>
                    <a:pt x="384066" y="90941"/>
                    <a:pt x="385580" y="94001"/>
                    <a:pt x="390124" y="94001"/>
                  </a:cubicBezTo>
                  <a:cubicBezTo>
                    <a:pt x="391638" y="94001"/>
                    <a:pt x="391638" y="95530"/>
                    <a:pt x="393153" y="95530"/>
                  </a:cubicBezTo>
                  <a:cubicBezTo>
                    <a:pt x="396182" y="97060"/>
                    <a:pt x="397696" y="101650"/>
                    <a:pt x="397696" y="101650"/>
                  </a:cubicBezTo>
                  <a:cubicBezTo>
                    <a:pt x="399211" y="104709"/>
                    <a:pt x="399211" y="109299"/>
                    <a:pt x="399211" y="112358"/>
                  </a:cubicBezTo>
                  <a:cubicBezTo>
                    <a:pt x="399211" y="115418"/>
                    <a:pt x="399211" y="121537"/>
                    <a:pt x="397696" y="121537"/>
                  </a:cubicBezTo>
                  <a:cubicBezTo>
                    <a:pt x="397696" y="123067"/>
                    <a:pt x="396182" y="127656"/>
                    <a:pt x="394667" y="130715"/>
                  </a:cubicBezTo>
                  <a:cubicBezTo>
                    <a:pt x="391638" y="132245"/>
                    <a:pt x="393153" y="133775"/>
                    <a:pt x="390124" y="133775"/>
                  </a:cubicBezTo>
                  <a:cubicBezTo>
                    <a:pt x="388609" y="135305"/>
                    <a:pt x="390124" y="132245"/>
                    <a:pt x="381037" y="135305"/>
                  </a:cubicBezTo>
                  <a:cubicBezTo>
                    <a:pt x="371949" y="138364"/>
                    <a:pt x="371949" y="135305"/>
                    <a:pt x="371949" y="135305"/>
                  </a:cubicBezTo>
                  <a:cubicBezTo>
                    <a:pt x="370435" y="135305"/>
                    <a:pt x="362862" y="132245"/>
                    <a:pt x="361348" y="130715"/>
                  </a:cubicBezTo>
                  <a:cubicBezTo>
                    <a:pt x="361348" y="130715"/>
                    <a:pt x="359833" y="129186"/>
                    <a:pt x="359833" y="129186"/>
                  </a:cubicBezTo>
                  <a:cubicBezTo>
                    <a:pt x="356804" y="127656"/>
                    <a:pt x="353775" y="126126"/>
                    <a:pt x="353775" y="126126"/>
                  </a:cubicBezTo>
                  <a:cubicBezTo>
                    <a:pt x="352261" y="126126"/>
                    <a:pt x="350746" y="124596"/>
                    <a:pt x="347717" y="124596"/>
                  </a:cubicBezTo>
                  <a:cubicBezTo>
                    <a:pt x="347717" y="124596"/>
                    <a:pt x="346203" y="124596"/>
                    <a:pt x="344688" y="124596"/>
                  </a:cubicBezTo>
                  <a:cubicBezTo>
                    <a:pt x="341659" y="124596"/>
                    <a:pt x="341659" y="127656"/>
                    <a:pt x="340145" y="126126"/>
                  </a:cubicBezTo>
                  <a:cubicBezTo>
                    <a:pt x="338630" y="126126"/>
                    <a:pt x="335601" y="129186"/>
                    <a:pt x="332572" y="129186"/>
                  </a:cubicBezTo>
                  <a:cubicBezTo>
                    <a:pt x="331057" y="129186"/>
                    <a:pt x="329543" y="130715"/>
                    <a:pt x="328028" y="132245"/>
                  </a:cubicBezTo>
                  <a:cubicBezTo>
                    <a:pt x="328028" y="132245"/>
                    <a:pt x="324999" y="135305"/>
                    <a:pt x="323485" y="135305"/>
                  </a:cubicBezTo>
                  <a:cubicBezTo>
                    <a:pt x="321970" y="136835"/>
                    <a:pt x="321970" y="139894"/>
                    <a:pt x="320456" y="141424"/>
                  </a:cubicBezTo>
                  <a:cubicBezTo>
                    <a:pt x="320456" y="142954"/>
                    <a:pt x="317427" y="146013"/>
                    <a:pt x="317427" y="146013"/>
                  </a:cubicBezTo>
                  <a:cubicBezTo>
                    <a:pt x="315912" y="147543"/>
                    <a:pt x="314398" y="153662"/>
                    <a:pt x="312883" y="153662"/>
                  </a:cubicBezTo>
                  <a:cubicBezTo>
                    <a:pt x="312883" y="153662"/>
                    <a:pt x="311369" y="156722"/>
                    <a:pt x="311369" y="156722"/>
                  </a:cubicBezTo>
                  <a:cubicBezTo>
                    <a:pt x="311369" y="158252"/>
                    <a:pt x="311369" y="159781"/>
                    <a:pt x="309854" y="161311"/>
                  </a:cubicBezTo>
                  <a:cubicBezTo>
                    <a:pt x="309854" y="161311"/>
                    <a:pt x="309854" y="162841"/>
                    <a:pt x="309854" y="164371"/>
                  </a:cubicBezTo>
                  <a:cubicBezTo>
                    <a:pt x="308340" y="164371"/>
                    <a:pt x="308340" y="165900"/>
                    <a:pt x="306825" y="165900"/>
                  </a:cubicBezTo>
                  <a:cubicBezTo>
                    <a:pt x="305311" y="165900"/>
                    <a:pt x="305311" y="165900"/>
                    <a:pt x="303796" y="165900"/>
                  </a:cubicBezTo>
                  <a:cubicBezTo>
                    <a:pt x="303796" y="165900"/>
                    <a:pt x="303796" y="165900"/>
                    <a:pt x="302282" y="165900"/>
                  </a:cubicBezTo>
                  <a:cubicBezTo>
                    <a:pt x="302282" y="165900"/>
                    <a:pt x="302282" y="164371"/>
                    <a:pt x="302282" y="161311"/>
                  </a:cubicBezTo>
                  <a:cubicBezTo>
                    <a:pt x="302282" y="161311"/>
                    <a:pt x="302282" y="159781"/>
                    <a:pt x="302282" y="158252"/>
                  </a:cubicBezTo>
                  <a:cubicBezTo>
                    <a:pt x="302282" y="158252"/>
                    <a:pt x="300767" y="158252"/>
                    <a:pt x="300767" y="158252"/>
                  </a:cubicBezTo>
                  <a:cubicBezTo>
                    <a:pt x="299253" y="156722"/>
                    <a:pt x="297738" y="156722"/>
                    <a:pt x="296224" y="156722"/>
                  </a:cubicBezTo>
                  <a:cubicBezTo>
                    <a:pt x="294709" y="156722"/>
                    <a:pt x="293195" y="158252"/>
                    <a:pt x="291680" y="159781"/>
                  </a:cubicBezTo>
                  <a:cubicBezTo>
                    <a:pt x="291680" y="159781"/>
                    <a:pt x="288651" y="161311"/>
                    <a:pt x="288651" y="162841"/>
                  </a:cubicBezTo>
                  <a:cubicBezTo>
                    <a:pt x="287136" y="162841"/>
                    <a:pt x="287136" y="164371"/>
                    <a:pt x="285622" y="164371"/>
                  </a:cubicBezTo>
                  <a:cubicBezTo>
                    <a:pt x="284107" y="165900"/>
                    <a:pt x="282593" y="167430"/>
                    <a:pt x="282593" y="167430"/>
                  </a:cubicBezTo>
                  <a:cubicBezTo>
                    <a:pt x="282593" y="167430"/>
                    <a:pt x="279564" y="170490"/>
                    <a:pt x="278049" y="172020"/>
                  </a:cubicBezTo>
                  <a:cubicBezTo>
                    <a:pt x="276535" y="173549"/>
                    <a:pt x="271991" y="175079"/>
                    <a:pt x="271991" y="175079"/>
                  </a:cubicBezTo>
                  <a:cubicBezTo>
                    <a:pt x="271991" y="175079"/>
                    <a:pt x="270477" y="175079"/>
                    <a:pt x="268962" y="175079"/>
                  </a:cubicBezTo>
                  <a:cubicBezTo>
                    <a:pt x="267448" y="175079"/>
                    <a:pt x="267448" y="173549"/>
                    <a:pt x="268962" y="172020"/>
                  </a:cubicBezTo>
                  <a:cubicBezTo>
                    <a:pt x="268962" y="172020"/>
                    <a:pt x="268962" y="170490"/>
                    <a:pt x="270477" y="168960"/>
                  </a:cubicBezTo>
                  <a:cubicBezTo>
                    <a:pt x="273506" y="167430"/>
                    <a:pt x="275020" y="164371"/>
                    <a:pt x="275020" y="164371"/>
                  </a:cubicBezTo>
                  <a:cubicBezTo>
                    <a:pt x="276535" y="162841"/>
                    <a:pt x="281078" y="159781"/>
                    <a:pt x="281078" y="159781"/>
                  </a:cubicBezTo>
                  <a:cubicBezTo>
                    <a:pt x="282593" y="158252"/>
                    <a:pt x="291680" y="149073"/>
                    <a:pt x="291680" y="149073"/>
                  </a:cubicBezTo>
                  <a:cubicBezTo>
                    <a:pt x="293195" y="147543"/>
                    <a:pt x="296224" y="146013"/>
                    <a:pt x="297738" y="142954"/>
                  </a:cubicBezTo>
                  <a:cubicBezTo>
                    <a:pt x="302282" y="138364"/>
                    <a:pt x="306825" y="133775"/>
                    <a:pt x="311369" y="130715"/>
                  </a:cubicBezTo>
                  <a:cubicBezTo>
                    <a:pt x="317427" y="126126"/>
                    <a:pt x="323485" y="118477"/>
                    <a:pt x="326514" y="116947"/>
                  </a:cubicBezTo>
                  <a:cubicBezTo>
                    <a:pt x="328028" y="115418"/>
                    <a:pt x="329543" y="112358"/>
                    <a:pt x="332572" y="110828"/>
                  </a:cubicBezTo>
                  <a:cubicBezTo>
                    <a:pt x="334087" y="109299"/>
                    <a:pt x="335601" y="107769"/>
                    <a:pt x="335601" y="107769"/>
                  </a:cubicBezTo>
                  <a:cubicBezTo>
                    <a:pt x="338630" y="104709"/>
                    <a:pt x="349232" y="97060"/>
                    <a:pt x="350746" y="95530"/>
                  </a:cubicBezTo>
                  <a:cubicBezTo>
                    <a:pt x="352261" y="94001"/>
                    <a:pt x="358319" y="92471"/>
                    <a:pt x="361348" y="90941"/>
                  </a:cubicBezTo>
                  <a:close/>
                  <a:moveTo>
                    <a:pt x="3770560" y="89354"/>
                  </a:moveTo>
                  <a:cubicBezTo>
                    <a:pt x="3776563" y="89354"/>
                    <a:pt x="3781064" y="89354"/>
                    <a:pt x="3781064" y="89354"/>
                  </a:cubicBezTo>
                  <a:cubicBezTo>
                    <a:pt x="3781064" y="89354"/>
                    <a:pt x="3788567" y="90869"/>
                    <a:pt x="3794569" y="92385"/>
                  </a:cubicBezTo>
                  <a:cubicBezTo>
                    <a:pt x="3799070" y="92385"/>
                    <a:pt x="3800571" y="93900"/>
                    <a:pt x="3805072" y="93900"/>
                  </a:cubicBezTo>
                  <a:cubicBezTo>
                    <a:pt x="3809574" y="95415"/>
                    <a:pt x="3812575" y="93900"/>
                    <a:pt x="3817077" y="95415"/>
                  </a:cubicBezTo>
                  <a:cubicBezTo>
                    <a:pt x="3821578" y="95415"/>
                    <a:pt x="3827580" y="98446"/>
                    <a:pt x="3832082" y="101477"/>
                  </a:cubicBezTo>
                  <a:cubicBezTo>
                    <a:pt x="3835083" y="104508"/>
                    <a:pt x="3838084" y="101477"/>
                    <a:pt x="3838084" y="109054"/>
                  </a:cubicBezTo>
                  <a:cubicBezTo>
                    <a:pt x="3838084" y="116630"/>
                    <a:pt x="3839584" y="118146"/>
                    <a:pt x="3841085" y="121176"/>
                  </a:cubicBezTo>
                  <a:cubicBezTo>
                    <a:pt x="3842585" y="125722"/>
                    <a:pt x="3844086" y="125722"/>
                    <a:pt x="3842585" y="130268"/>
                  </a:cubicBezTo>
                  <a:cubicBezTo>
                    <a:pt x="3841085" y="136330"/>
                    <a:pt x="3838084" y="142391"/>
                    <a:pt x="3838084" y="142391"/>
                  </a:cubicBezTo>
                  <a:cubicBezTo>
                    <a:pt x="3838084" y="142391"/>
                    <a:pt x="3833582" y="149968"/>
                    <a:pt x="3829081" y="151483"/>
                  </a:cubicBezTo>
                  <a:cubicBezTo>
                    <a:pt x="3824579" y="151483"/>
                    <a:pt x="3821578" y="152998"/>
                    <a:pt x="3821578" y="152998"/>
                  </a:cubicBezTo>
                  <a:cubicBezTo>
                    <a:pt x="3821578" y="152998"/>
                    <a:pt x="3821578" y="152998"/>
                    <a:pt x="3809574" y="149968"/>
                  </a:cubicBezTo>
                  <a:cubicBezTo>
                    <a:pt x="3809574" y="149968"/>
                    <a:pt x="3809574" y="149968"/>
                    <a:pt x="3803572" y="154514"/>
                  </a:cubicBezTo>
                  <a:cubicBezTo>
                    <a:pt x="3803572" y="154514"/>
                    <a:pt x="3800571" y="156029"/>
                    <a:pt x="3797570" y="152998"/>
                  </a:cubicBezTo>
                  <a:cubicBezTo>
                    <a:pt x="3794569" y="148452"/>
                    <a:pt x="3796069" y="146937"/>
                    <a:pt x="3788567" y="145422"/>
                  </a:cubicBezTo>
                  <a:cubicBezTo>
                    <a:pt x="3782565" y="143906"/>
                    <a:pt x="3776563" y="142391"/>
                    <a:pt x="3776563" y="142391"/>
                  </a:cubicBezTo>
                  <a:cubicBezTo>
                    <a:pt x="3776563" y="142391"/>
                    <a:pt x="3776563" y="142391"/>
                    <a:pt x="3767559" y="134814"/>
                  </a:cubicBezTo>
                  <a:cubicBezTo>
                    <a:pt x="3767559" y="134814"/>
                    <a:pt x="3758556" y="128753"/>
                    <a:pt x="3755555" y="127238"/>
                  </a:cubicBezTo>
                  <a:cubicBezTo>
                    <a:pt x="3751054" y="125722"/>
                    <a:pt x="3748053" y="121176"/>
                    <a:pt x="3745052" y="119661"/>
                  </a:cubicBezTo>
                  <a:cubicBezTo>
                    <a:pt x="3742051" y="118146"/>
                    <a:pt x="3739050" y="113600"/>
                    <a:pt x="3737549" y="110569"/>
                  </a:cubicBezTo>
                  <a:cubicBezTo>
                    <a:pt x="3737549" y="107538"/>
                    <a:pt x="3734548" y="106023"/>
                    <a:pt x="3742051" y="102992"/>
                  </a:cubicBezTo>
                  <a:cubicBezTo>
                    <a:pt x="3748053" y="101477"/>
                    <a:pt x="3752554" y="98446"/>
                    <a:pt x="3752554" y="96931"/>
                  </a:cubicBezTo>
                  <a:cubicBezTo>
                    <a:pt x="3752554" y="96931"/>
                    <a:pt x="3752554" y="96931"/>
                    <a:pt x="3761557" y="93900"/>
                  </a:cubicBezTo>
                  <a:cubicBezTo>
                    <a:pt x="3761557" y="93900"/>
                    <a:pt x="3766059" y="90869"/>
                    <a:pt x="3770560" y="89354"/>
                  </a:cubicBezTo>
                  <a:close/>
                  <a:moveTo>
                    <a:pt x="4684433" y="87766"/>
                  </a:moveTo>
                  <a:cubicBezTo>
                    <a:pt x="4685927" y="87766"/>
                    <a:pt x="4688916" y="87766"/>
                    <a:pt x="4688916" y="93779"/>
                  </a:cubicBezTo>
                  <a:cubicBezTo>
                    <a:pt x="4688916" y="101295"/>
                    <a:pt x="4693398" y="102798"/>
                    <a:pt x="4690410" y="105805"/>
                  </a:cubicBezTo>
                  <a:cubicBezTo>
                    <a:pt x="4687422" y="110314"/>
                    <a:pt x="4684433" y="114824"/>
                    <a:pt x="4681445" y="116327"/>
                  </a:cubicBezTo>
                  <a:cubicBezTo>
                    <a:pt x="4678457" y="119333"/>
                    <a:pt x="4676963" y="122340"/>
                    <a:pt x="4676963" y="125346"/>
                  </a:cubicBezTo>
                  <a:cubicBezTo>
                    <a:pt x="4676963" y="128353"/>
                    <a:pt x="4673974" y="132862"/>
                    <a:pt x="4673974" y="138875"/>
                  </a:cubicBezTo>
                  <a:cubicBezTo>
                    <a:pt x="4673974" y="146391"/>
                    <a:pt x="4673974" y="147894"/>
                    <a:pt x="4673974" y="153907"/>
                  </a:cubicBezTo>
                  <a:cubicBezTo>
                    <a:pt x="4673974" y="159920"/>
                    <a:pt x="4673974" y="156914"/>
                    <a:pt x="4676963" y="164430"/>
                  </a:cubicBezTo>
                  <a:cubicBezTo>
                    <a:pt x="4679951" y="170443"/>
                    <a:pt x="4684433" y="170443"/>
                    <a:pt x="4684433" y="182468"/>
                  </a:cubicBezTo>
                  <a:cubicBezTo>
                    <a:pt x="4684433" y="192991"/>
                    <a:pt x="4685927" y="200507"/>
                    <a:pt x="4685927" y="203513"/>
                  </a:cubicBezTo>
                  <a:cubicBezTo>
                    <a:pt x="4685927" y="208023"/>
                    <a:pt x="4685927" y="220048"/>
                    <a:pt x="4684433" y="226061"/>
                  </a:cubicBezTo>
                  <a:cubicBezTo>
                    <a:pt x="4682939" y="230571"/>
                    <a:pt x="4679951" y="235081"/>
                    <a:pt x="4675469" y="238087"/>
                  </a:cubicBezTo>
                  <a:cubicBezTo>
                    <a:pt x="4672480" y="242597"/>
                    <a:pt x="4670986" y="247106"/>
                    <a:pt x="4669492" y="248609"/>
                  </a:cubicBezTo>
                  <a:cubicBezTo>
                    <a:pt x="4667998" y="251616"/>
                    <a:pt x="4666504" y="254622"/>
                    <a:pt x="4660527" y="250113"/>
                  </a:cubicBezTo>
                  <a:cubicBezTo>
                    <a:pt x="4656045" y="245603"/>
                    <a:pt x="4651563" y="244100"/>
                    <a:pt x="4651563" y="244100"/>
                  </a:cubicBezTo>
                  <a:cubicBezTo>
                    <a:pt x="4651563" y="244100"/>
                    <a:pt x="4648574" y="244100"/>
                    <a:pt x="4644092" y="238087"/>
                  </a:cubicBezTo>
                  <a:cubicBezTo>
                    <a:pt x="4638116" y="232074"/>
                    <a:pt x="4638116" y="226061"/>
                    <a:pt x="4635127" y="229068"/>
                  </a:cubicBezTo>
                  <a:cubicBezTo>
                    <a:pt x="4632139" y="233577"/>
                    <a:pt x="4632139" y="232074"/>
                    <a:pt x="4629151" y="238087"/>
                  </a:cubicBezTo>
                  <a:cubicBezTo>
                    <a:pt x="4626163" y="245603"/>
                    <a:pt x="4621680" y="247106"/>
                    <a:pt x="4620186" y="254622"/>
                  </a:cubicBezTo>
                  <a:cubicBezTo>
                    <a:pt x="4618692" y="262138"/>
                    <a:pt x="4617198" y="262138"/>
                    <a:pt x="4617198" y="278674"/>
                  </a:cubicBezTo>
                  <a:cubicBezTo>
                    <a:pt x="4617198" y="296712"/>
                    <a:pt x="4617198" y="325273"/>
                    <a:pt x="4617198" y="325273"/>
                  </a:cubicBezTo>
                  <a:cubicBezTo>
                    <a:pt x="4617198" y="325273"/>
                    <a:pt x="4614210" y="328279"/>
                    <a:pt x="4615704" y="337299"/>
                  </a:cubicBezTo>
                  <a:cubicBezTo>
                    <a:pt x="4617198" y="346318"/>
                    <a:pt x="4615704" y="353834"/>
                    <a:pt x="4615704" y="358344"/>
                  </a:cubicBezTo>
                  <a:cubicBezTo>
                    <a:pt x="4615704" y="362853"/>
                    <a:pt x="4612716" y="370369"/>
                    <a:pt x="4612716" y="379388"/>
                  </a:cubicBezTo>
                  <a:cubicBezTo>
                    <a:pt x="4612716" y="386905"/>
                    <a:pt x="4612716" y="391414"/>
                    <a:pt x="4612716" y="397427"/>
                  </a:cubicBezTo>
                  <a:cubicBezTo>
                    <a:pt x="4612716" y="403440"/>
                    <a:pt x="4612716" y="403440"/>
                    <a:pt x="4608233" y="410956"/>
                  </a:cubicBezTo>
                  <a:cubicBezTo>
                    <a:pt x="4603751" y="418472"/>
                    <a:pt x="4603751" y="425988"/>
                    <a:pt x="4600763" y="425988"/>
                  </a:cubicBezTo>
                  <a:cubicBezTo>
                    <a:pt x="4599269" y="427491"/>
                    <a:pt x="4596280" y="427491"/>
                    <a:pt x="4590304" y="425988"/>
                  </a:cubicBezTo>
                  <a:cubicBezTo>
                    <a:pt x="4584327" y="422982"/>
                    <a:pt x="4582833" y="421478"/>
                    <a:pt x="4578351" y="419975"/>
                  </a:cubicBezTo>
                  <a:cubicBezTo>
                    <a:pt x="4572374" y="416969"/>
                    <a:pt x="4569386" y="416969"/>
                    <a:pt x="4569386" y="416969"/>
                  </a:cubicBezTo>
                  <a:cubicBezTo>
                    <a:pt x="4569386" y="416969"/>
                    <a:pt x="4566398" y="418472"/>
                    <a:pt x="4567892" y="410956"/>
                  </a:cubicBezTo>
                  <a:cubicBezTo>
                    <a:pt x="4570880" y="403440"/>
                    <a:pt x="4575363" y="400433"/>
                    <a:pt x="4575363" y="395924"/>
                  </a:cubicBezTo>
                  <a:cubicBezTo>
                    <a:pt x="4575363" y="389911"/>
                    <a:pt x="4575363" y="394421"/>
                    <a:pt x="4575363" y="385401"/>
                  </a:cubicBezTo>
                  <a:cubicBezTo>
                    <a:pt x="4575363" y="376382"/>
                    <a:pt x="4572374" y="373376"/>
                    <a:pt x="4572374" y="365860"/>
                  </a:cubicBezTo>
                  <a:cubicBezTo>
                    <a:pt x="4570880" y="356840"/>
                    <a:pt x="4570880" y="356840"/>
                    <a:pt x="4570880" y="353834"/>
                  </a:cubicBezTo>
                  <a:cubicBezTo>
                    <a:pt x="4572374" y="349324"/>
                    <a:pt x="4576857" y="350828"/>
                    <a:pt x="4579845" y="343311"/>
                  </a:cubicBezTo>
                  <a:cubicBezTo>
                    <a:pt x="4582833" y="335795"/>
                    <a:pt x="4585822" y="323770"/>
                    <a:pt x="4585822" y="314751"/>
                  </a:cubicBezTo>
                  <a:cubicBezTo>
                    <a:pt x="4585822" y="307234"/>
                    <a:pt x="4587316" y="286190"/>
                    <a:pt x="4587316" y="283183"/>
                  </a:cubicBezTo>
                  <a:cubicBezTo>
                    <a:pt x="4587316" y="281680"/>
                    <a:pt x="4596280" y="251616"/>
                    <a:pt x="4596280" y="244100"/>
                  </a:cubicBezTo>
                  <a:cubicBezTo>
                    <a:pt x="4596280" y="236584"/>
                    <a:pt x="4603751" y="218545"/>
                    <a:pt x="4600763" y="211029"/>
                  </a:cubicBezTo>
                  <a:cubicBezTo>
                    <a:pt x="4597774" y="203513"/>
                    <a:pt x="4597774" y="202010"/>
                    <a:pt x="4600763" y="199004"/>
                  </a:cubicBezTo>
                  <a:cubicBezTo>
                    <a:pt x="4605245" y="194494"/>
                    <a:pt x="4605245" y="195997"/>
                    <a:pt x="4609727" y="197500"/>
                  </a:cubicBezTo>
                  <a:cubicBezTo>
                    <a:pt x="4614210" y="199004"/>
                    <a:pt x="4620186" y="206520"/>
                    <a:pt x="4624669" y="206520"/>
                  </a:cubicBezTo>
                  <a:cubicBezTo>
                    <a:pt x="4630645" y="206520"/>
                    <a:pt x="4636622" y="199004"/>
                    <a:pt x="4638116" y="194494"/>
                  </a:cubicBezTo>
                  <a:cubicBezTo>
                    <a:pt x="4639610" y="189984"/>
                    <a:pt x="4641104" y="176455"/>
                    <a:pt x="4641104" y="165933"/>
                  </a:cubicBezTo>
                  <a:cubicBezTo>
                    <a:pt x="4642598" y="156914"/>
                    <a:pt x="4644092" y="150901"/>
                    <a:pt x="4642598" y="143385"/>
                  </a:cubicBezTo>
                  <a:cubicBezTo>
                    <a:pt x="4642598" y="135869"/>
                    <a:pt x="4644092" y="129856"/>
                    <a:pt x="4639610" y="129856"/>
                  </a:cubicBezTo>
                  <a:cubicBezTo>
                    <a:pt x="4635127" y="128353"/>
                    <a:pt x="4633633" y="126850"/>
                    <a:pt x="4630645" y="128353"/>
                  </a:cubicBezTo>
                  <a:cubicBezTo>
                    <a:pt x="4626163" y="129856"/>
                    <a:pt x="4626163" y="134366"/>
                    <a:pt x="4623174" y="135869"/>
                  </a:cubicBezTo>
                  <a:cubicBezTo>
                    <a:pt x="4618692" y="135869"/>
                    <a:pt x="4617198" y="140378"/>
                    <a:pt x="4615704" y="137372"/>
                  </a:cubicBezTo>
                  <a:cubicBezTo>
                    <a:pt x="4615704" y="135869"/>
                    <a:pt x="4614210" y="129856"/>
                    <a:pt x="4614210" y="129856"/>
                  </a:cubicBezTo>
                  <a:cubicBezTo>
                    <a:pt x="4614210" y="129856"/>
                    <a:pt x="4624669" y="125346"/>
                    <a:pt x="4627657" y="120837"/>
                  </a:cubicBezTo>
                  <a:cubicBezTo>
                    <a:pt x="4632139" y="114824"/>
                    <a:pt x="4639610" y="113321"/>
                    <a:pt x="4644092" y="107308"/>
                  </a:cubicBezTo>
                  <a:cubicBezTo>
                    <a:pt x="4648574" y="102798"/>
                    <a:pt x="4654551" y="104301"/>
                    <a:pt x="4659033" y="99792"/>
                  </a:cubicBezTo>
                  <a:cubicBezTo>
                    <a:pt x="4663516" y="95282"/>
                    <a:pt x="4673974" y="95282"/>
                    <a:pt x="4676963" y="92276"/>
                  </a:cubicBezTo>
                  <a:cubicBezTo>
                    <a:pt x="4679951" y="87766"/>
                    <a:pt x="4681445" y="87766"/>
                    <a:pt x="4684433" y="87766"/>
                  </a:cubicBezTo>
                  <a:close/>
                  <a:moveTo>
                    <a:pt x="4338896" y="87316"/>
                  </a:moveTo>
                  <a:cubicBezTo>
                    <a:pt x="4335890" y="87316"/>
                    <a:pt x="4337393" y="88824"/>
                    <a:pt x="4331383" y="88824"/>
                  </a:cubicBezTo>
                  <a:cubicBezTo>
                    <a:pt x="4325372" y="88824"/>
                    <a:pt x="4328378" y="88824"/>
                    <a:pt x="4325372" y="91842"/>
                  </a:cubicBezTo>
                  <a:cubicBezTo>
                    <a:pt x="4323870" y="93351"/>
                    <a:pt x="4323870" y="96368"/>
                    <a:pt x="4320865" y="102403"/>
                  </a:cubicBezTo>
                  <a:cubicBezTo>
                    <a:pt x="4317860" y="108437"/>
                    <a:pt x="4319362" y="105420"/>
                    <a:pt x="4317860" y="108437"/>
                  </a:cubicBezTo>
                  <a:cubicBezTo>
                    <a:pt x="4316357" y="112963"/>
                    <a:pt x="4316357" y="109946"/>
                    <a:pt x="4316357" y="115981"/>
                  </a:cubicBezTo>
                  <a:cubicBezTo>
                    <a:pt x="4316357" y="122016"/>
                    <a:pt x="4316357" y="118998"/>
                    <a:pt x="4319362" y="122016"/>
                  </a:cubicBezTo>
                  <a:cubicBezTo>
                    <a:pt x="4320865" y="125033"/>
                    <a:pt x="4320865" y="123524"/>
                    <a:pt x="4326875" y="126542"/>
                  </a:cubicBezTo>
                  <a:cubicBezTo>
                    <a:pt x="4332885" y="129559"/>
                    <a:pt x="4335890" y="132576"/>
                    <a:pt x="4335890" y="132576"/>
                  </a:cubicBezTo>
                  <a:cubicBezTo>
                    <a:pt x="4335890" y="132576"/>
                    <a:pt x="4337393" y="134085"/>
                    <a:pt x="4338896" y="135594"/>
                  </a:cubicBezTo>
                  <a:cubicBezTo>
                    <a:pt x="4340398" y="137102"/>
                    <a:pt x="4340398" y="135594"/>
                    <a:pt x="4343403" y="134085"/>
                  </a:cubicBezTo>
                  <a:cubicBezTo>
                    <a:pt x="4344906" y="131068"/>
                    <a:pt x="4346408" y="131068"/>
                    <a:pt x="4346408" y="126542"/>
                  </a:cubicBezTo>
                  <a:cubicBezTo>
                    <a:pt x="4346408" y="123524"/>
                    <a:pt x="4346408" y="117490"/>
                    <a:pt x="4346408" y="114472"/>
                  </a:cubicBezTo>
                  <a:cubicBezTo>
                    <a:pt x="4346408" y="109946"/>
                    <a:pt x="4349414" y="105420"/>
                    <a:pt x="4349414" y="102403"/>
                  </a:cubicBezTo>
                  <a:cubicBezTo>
                    <a:pt x="4349414" y="99385"/>
                    <a:pt x="4349414" y="97877"/>
                    <a:pt x="4352419" y="96368"/>
                  </a:cubicBezTo>
                  <a:cubicBezTo>
                    <a:pt x="4353921" y="94859"/>
                    <a:pt x="4352419" y="91842"/>
                    <a:pt x="4349414" y="90333"/>
                  </a:cubicBezTo>
                  <a:cubicBezTo>
                    <a:pt x="4347911" y="88824"/>
                    <a:pt x="4347911" y="87316"/>
                    <a:pt x="4346408" y="87316"/>
                  </a:cubicBezTo>
                  <a:cubicBezTo>
                    <a:pt x="4343403" y="87316"/>
                    <a:pt x="4343403" y="87316"/>
                    <a:pt x="4338896" y="87316"/>
                  </a:cubicBezTo>
                  <a:close/>
                  <a:moveTo>
                    <a:pt x="4811036" y="78241"/>
                  </a:moveTo>
                  <a:cubicBezTo>
                    <a:pt x="4811036" y="78241"/>
                    <a:pt x="4811036" y="78241"/>
                    <a:pt x="4826097" y="81257"/>
                  </a:cubicBezTo>
                  <a:cubicBezTo>
                    <a:pt x="4826097" y="81257"/>
                    <a:pt x="4826097" y="81257"/>
                    <a:pt x="4829109" y="82766"/>
                  </a:cubicBezTo>
                  <a:cubicBezTo>
                    <a:pt x="4829109" y="82766"/>
                    <a:pt x="4842664" y="87290"/>
                    <a:pt x="4847182" y="91814"/>
                  </a:cubicBezTo>
                  <a:cubicBezTo>
                    <a:pt x="4851700" y="94831"/>
                    <a:pt x="4851700" y="97847"/>
                    <a:pt x="4853206" y="102371"/>
                  </a:cubicBezTo>
                  <a:cubicBezTo>
                    <a:pt x="4853206" y="105387"/>
                    <a:pt x="4854712" y="106896"/>
                    <a:pt x="4854712" y="109912"/>
                  </a:cubicBezTo>
                  <a:cubicBezTo>
                    <a:pt x="4856219" y="117452"/>
                    <a:pt x="4857725" y="115944"/>
                    <a:pt x="4862243" y="115944"/>
                  </a:cubicBezTo>
                  <a:cubicBezTo>
                    <a:pt x="4868267" y="115944"/>
                    <a:pt x="4866761" y="114436"/>
                    <a:pt x="4871279" y="112928"/>
                  </a:cubicBezTo>
                  <a:cubicBezTo>
                    <a:pt x="4875798" y="111420"/>
                    <a:pt x="4880316" y="106896"/>
                    <a:pt x="4883328" y="103879"/>
                  </a:cubicBezTo>
                  <a:cubicBezTo>
                    <a:pt x="4884834" y="100863"/>
                    <a:pt x="4889352" y="100863"/>
                    <a:pt x="4893871" y="100863"/>
                  </a:cubicBezTo>
                  <a:cubicBezTo>
                    <a:pt x="4899895" y="100863"/>
                    <a:pt x="4905919" y="102371"/>
                    <a:pt x="4911944" y="103879"/>
                  </a:cubicBezTo>
                  <a:cubicBezTo>
                    <a:pt x="4917968" y="105387"/>
                    <a:pt x="4920980" y="108404"/>
                    <a:pt x="4927005" y="112928"/>
                  </a:cubicBezTo>
                  <a:cubicBezTo>
                    <a:pt x="4931523" y="117452"/>
                    <a:pt x="4928511" y="121977"/>
                    <a:pt x="4927005" y="124993"/>
                  </a:cubicBezTo>
                  <a:cubicBezTo>
                    <a:pt x="4925499" y="128009"/>
                    <a:pt x="4923993" y="129517"/>
                    <a:pt x="4923993" y="134042"/>
                  </a:cubicBezTo>
                  <a:cubicBezTo>
                    <a:pt x="4923993" y="140074"/>
                    <a:pt x="4928511" y="140074"/>
                    <a:pt x="4928511" y="146107"/>
                  </a:cubicBezTo>
                  <a:cubicBezTo>
                    <a:pt x="4928511" y="153647"/>
                    <a:pt x="4928511" y="159680"/>
                    <a:pt x="4928511" y="165712"/>
                  </a:cubicBezTo>
                  <a:cubicBezTo>
                    <a:pt x="4928511" y="170237"/>
                    <a:pt x="4923993" y="171745"/>
                    <a:pt x="4917968" y="176269"/>
                  </a:cubicBezTo>
                  <a:cubicBezTo>
                    <a:pt x="4913450" y="179286"/>
                    <a:pt x="4916462" y="176269"/>
                    <a:pt x="4908932" y="176269"/>
                  </a:cubicBezTo>
                  <a:cubicBezTo>
                    <a:pt x="4899895" y="176269"/>
                    <a:pt x="4893871" y="176269"/>
                    <a:pt x="4884834" y="176269"/>
                  </a:cubicBezTo>
                  <a:cubicBezTo>
                    <a:pt x="4875798" y="176269"/>
                    <a:pt x="4877304" y="176269"/>
                    <a:pt x="4872786" y="177777"/>
                  </a:cubicBezTo>
                  <a:cubicBezTo>
                    <a:pt x="4866761" y="179286"/>
                    <a:pt x="4866761" y="182302"/>
                    <a:pt x="4865255" y="186826"/>
                  </a:cubicBezTo>
                  <a:cubicBezTo>
                    <a:pt x="4863749" y="189842"/>
                    <a:pt x="4859231" y="194367"/>
                    <a:pt x="4851700" y="192859"/>
                  </a:cubicBezTo>
                  <a:cubicBezTo>
                    <a:pt x="4845676" y="192859"/>
                    <a:pt x="4845676" y="189842"/>
                    <a:pt x="4842664" y="186826"/>
                  </a:cubicBezTo>
                  <a:cubicBezTo>
                    <a:pt x="4839652" y="183810"/>
                    <a:pt x="4839652" y="186826"/>
                    <a:pt x="4836639" y="189842"/>
                  </a:cubicBezTo>
                  <a:cubicBezTo>
                    <a:pt x="4835133" y="192859"/>
                    <a:pt x="4833627" y="194367"/>
                    <a:pt x="4832121" y="198891"/>
                  </a:cubicBezTo>
                  <a:cubicBezTo>
                    <a:pt x="4832121" y="203416"/>
                    <a:pt x="4826097" y="204924"/>
                    <a:pt x="4821578" y="207940"/>
                  </a:cubicBezTo>
                  <a:cubicBezTo>
                    <a:pt x="4818566" y="210956"/>
                    <a:pt x="4814048" y="210956"/>
                    <a:pt x="4808024" y="210956"/>
                  </a:cubicBezTo>
                  <a:cubicBezTo>
                    <a:pt x="4800493" y="210956"/>
                    <a:pt x="4798987" y="213972"/>
                    <a:pt x="4794469" y="215481"/>
                  </a:cubicBezTo>
                  <a:cubicBezTo>
                    <a:pt x="4789951" y="216989"/>
                    <a:pt x="4786938" y="220005"/>
                    <a:pt x="4783926" y="218497"/>
                  </a:cubicBezTo>
                  <a:cubicBezTo>
                    <a:pt x="4780914" y="215481"/>
                    <a:pt x="4780914" y="215481"/>
                    <a:pt x="4780914" y="209448"/>
                  </a:cubicBezTo>
                  <a:cubicBezTo>
                    <a:pt x="4780914" y="204924"/>
                    <a:pt x="4788444" y="207940"/>
                    <a:pt x="4791457" y="204924"/>
                  </a:cubicBezTo>
                  <a:cubicBezTo>
                    <a:pt x="4795975" y="201907"/>
                    <a:pt x="4803505" y="200399"/>
                    <a:pt x="4808024" y="197383"/>
                  </a:cubicBezTo>
                  <a:cubicBezTo>
                    <a:pt x="4812542" y="192859"/>
                    <a:pt x="4812542" y="194367"/>
                    <a:pt x="4817060" y="192859"/>
                  </a:cubicBezTo>
                  <a:cubicBezTo>
                    <a:pt x="4823085" y="191351"/>
                    <a:pt x="4826097" y="191351"/>
                    <a:pt x="4826097" y="191351"/>
                  </a:cubicBezTo>
                  <a:cubicBezTo>
                    <a:pt x="4826097" y="191351"/>
                    <a:pt x="4829109" y="183810"/>
                    <a:pt x="4832121" y="177777"/>
                  </a:cubicBezTo>
                  <a:cubicBezTo>
                    <a:pt x="4835133" y="171745"/>
                    <a:pt x="4844170" y="167221"/>
                    <a:pt x="4848688" y="164204"/>
                  </a:cubicBezTo>
                  <a:cubicBezTo>
                    <a:pt x="4851700" y="161188"/>
                    <a:pt x="4865255" y="152139"/>
                    <a:pt x="4869773" y="149123"/>
                  </a:cubicBezTo>
                  <a:cubicBezTo>
                    <a:pt x="4874292" y="146107"/>
                    <a:pt x="4886340" y="137058"/>
                    <a:pt x="4889352" y="135550"/>
                  </a:cubicBezTo>
                  <a:cubicBezTo>
                    <a:pt x="4890859" y="134042"/>
                    <a:pt x="4893871" y="134042"/>
                    <a:pt x="4893871" y="132534"/>
                  </a:cubicBezTo>
                  <a:cubicBezTo>
                    <a:pt x="4893871" y="128009"/>
                    <a:pt x="4892365" y="128009"/>
                    <a:pt x="4893871" y="124993"/>
                  </a:cubicBezTo>
                  <a:cubicBezTo>
                    <a:pt x="4893871" y="120469"/>
                    <a:pt x="4890859" y="120469"/>
                    <a:pt x="4889352" y="118961"/>
                  </a:cubicBezTo>
                  <a:cubicBezTo>
                    <a:pt x="4886340" y="118961"/>
                    <a:pt x="4880316" y="117452"/>
                    <a:pt x="4872786" y="121977"/>
                  </a:cubicBezTo>
                  <a:cubicBezTo>
                    <a:pt x="4866761" y="126501"/>
                    <a:pt x="4851700" y="126501"/>
                    <a:pt x="4848688" y="128009"/>
                  </a:cubicBezTo>
                  <a:cubicBezTo>
                    <a:pt x="4847182" y="128009"/>
                    <a:pt x="4841158" y="134042"/>
                    <a:pt x="4836639" y="137058"/>
                  </a:cubicBezTo>
                  <a:cubicBezTo>
                    <a:pt x="4832121" y="141582"/>
                    <a:pt x="4832121" y="138566"/>
                    <a:pt x="4826097" y="141582"/>
                  </a:cubicBezTo>
                  <a:cubicBezTo>
                    <a:pt x="4821578" y="144599"/>
                    <a:pt x="4824591" y="144599"/>
                    <a:pt x="4821578" y="149123"/>
                  </a:cubicBezTo>
                  <a:cubicBezTo>
                    <a:pt x="4817060" y="153647"/>
                    <a:pt x="4815554" y="150631"/>
                    <a:pt x="4806518" y="152139"/>
                  </a:cubicBezTo>
                  <a:cubicBezTo>
                    <a:pt x="4798987" y="153647"/>
                    <a:pt x="4798987" y="152139"/>
                    <a:pt x="4794469" y="152139"/>
                  </a:cubicBezTo>
                  <a:cubicBezTo>
                    <a:pt x="4789951" y="153647"/>
                    <a:pt x="4789951" y="153647"/>
                    <a:pt x="4788444" y="156664"/>
                  </a:cubicBezTo>
                  <a:cubicBezTo>
                    <a:pt x="4785432" y="161188"/>
                    <a:pt x="4783926" y="159680"/>
                    <a:pt x="4779408" y="162696"/>
                  </a:cubicBezTo>
                  <a:cubicBezTo>
                    <a:pt x="4776396" y="164204"/>
                    <a:pt x="4779408" y="165712"/>
                    <a:pt x="4774890" y="167221"/>
                  </a:cubicBezTo>
                  <a:cubicBezTo>
                    <a:pt x="4770371" y="170237"/>
                    <a:pt x="4768865" y="170237"/>
                    <a:pt x="4764347" y="171745"/>
                  </a:cubicBezTo>
                  <a:cubicBezTo>
                    <a:pt x="4759829" y="171745"/>
                    <a:pt x="4758323" y="174761"/>
                    <a:pt x="4756817" y="177777"/>
                  </a:cubicBezTo>
                  <a:cubicBezTo>
                    <a:pt x="4753804" y="180794"/>
                    <a:pt x="4753804" y="179286"/>
                    <a:pt x="4753804" y="185318"/>
                  </a:cubicBezTo>
                  <a:cubicBezTo>
                    <a:pt x="4753804" y="191351"/>
                    <a:pt x="4753804" y="192859"/>
                    <a:pt x="4753804" y="198891"/>
                  </a:cubicBezTo>
                  <a:cubicBezTo>
                    <a:pt x="4753804" y="204924"/>
                    <a:pt x="4753804" y="203416"/>
                    <a:pt x="4756817" y="210956"/>
                  </a:cubicBezTo>
                  <a:cubicBezTo>
                    <a:pt x="4758323" y="216989"/>
                    <a:pt x="4756817" y="216989"/>
                    <a:pt x="4753804" y="221513"/>
                  </a:cubicBezTo>
                  <a:cubicBezTo>
                    <a:pt x="4752298" y="224529"/>
                    <a:pt x="4752298" y="224529"/>
                    <a:pt x="4749286" y="229054"/>
                  </a:cubicBezTo>
                  <a:cubicBezTo>
                    <a:pt x="4746274" y="233578"/>
                    <a:pt x="4743262" y="235086"/>
                    <a:pt x="4743262" y="241119"/>
                  </a:cubicBezTo>
                  <a:cubicBezTo>
                    <a:pt x="4741756" y="247151"/>
                    <a:pt x="4738744" y="253184"/>
                    <a:pt x="4734225" y="256200"/>
                  </a:cubicBezTo>
                  <a:cubicBezTo>
                    <a:pt x="4731213" y="259216"/>
                    <a:pt x="4728201" y="256200"/>
                    <a:pt x="4722177" y="254692"/>
                  </a:cubicBezTo>
                  <a:cubicBezTo>
                    <a:pt x="4717658" y="254692"/>
                    <a:pt x="4717658" y="254692"/>
                    <a:pt x="4714646" y="254692"/>
                  </a:cubicBezTo>
                  <a:cubicBezTo>
                    <a:pt x="4711634" y="253184"/>
                    <a:pt x="4704103" y="256200"/>
                    <a:pt x="4704103" y="256200"/>
                  </a:cubicBezTo>
                  <a:cubicBezTo>
                    <a:pt x="4704103" y="256200"/>
                    <a:pt x="4702597" y="253184"/>
                    <a:pt x="4702597" y="245643"/>
                  </a:cubicBezTo>
                  <a:cubicBezTo>
                    <a:pt x="4702597" y="236594"/>
                    <a:pt x="4699585" y="242627"/>
                    <a:pt x="4699585" y="238102"/>
                  </a:cubicBezTo>
                  <a:cubicBezTo>
                    <a:pt x="4698079" y="235086"/>
                    <a:pt x="4696573" y="233578"/>
                    <a:pt x="4696573" y="227546"/>
                  </a:cubicBezTo>
                  <a:cubicBezTo>
                    <a:pt x="4696573" y="223021"/>
                    <a:pt x="4699585" y="218497"/>
                    <a:pt x="4704103" y="215481"/>
                  </a:cubicBezTo>
                  <a:cubicBezTo>
                    <a:pt x="4708622" y="210956"/>
                    <a:pt x="4705610" y="209448"/>
                    <a:pt x="4707116" y="204924"/>
                  </a:cubicBezTo>
                  <a:cubicBezTo>
                    <a:pt x="4707116" y="198891"/>
                    <a:pt x="4707116" y="195875"/>
                    <a:pt x="4707116" y="188334"/>
                  </a:cubicBezTo>
                  <a:cubicBezTo>
                    <a:pt x="4707116" y="182302"/>
                    <a:pt x="4708622" y="182302"/>
                    <a:pt x="4711634" y="176269"/>
                  </a:cubicBezTo>
                  <a:cubicBezTo>
                    <a:pt x="4716152" y="171745"/>
                    <a:pt x="4717658" y="164204"/>
                    <a:pt x="4720670" y="162696"/>
                  </a:cubicBezTo>
                  <a:cubicBezTo>
                    <a:pt x="4725189" y="161188"/>
                    <a:pt x="4725189" y="159680"/>
                    <a:pt x="4725189" y="155156"/>
                  </a:cubicBezTo>
                  <a:cubicBezTo>
                    <a:pt x="4725189" y="150631"/>
                    <a:pt x="4725189" y="152139"/>
                    <a:pt x="4731213" y="152139"/>
                  </a:cubicBezTo>
                  <a:cubicBezTo>
                    <a:pt x="4735731" y="153647"/>
                    <a:pt x="4737237" y="155156"/>
                    <a:pt x="4738744" y="159680"/>
                  </a:cubicBezTo>
                  <a:cubicBezTo>
                    <a:pt x="4741756" y="164204"/>
                    <a:pt x="4744768" y="164204"/>
                    <a:pt x="4746274" y="167221"/>
                  </a:cubicBezTo>
                  <a:cubicBezTo>
                    <a:pt x="4746274" y="170237"/>
                    <a:pt x="4747780" y="170237"/>
                    <a:pt x="4752298" y="170237"/>
                  </a:cubicBezTo>
                  <a:cubicBezTo>
                    <a:pt x="4756817" y="170237"/>
                    <a:pt x="4761335" y="167221"/>
                    <a:pt x="4764347" y="164204"/>
                  </a:cubicBezTo>
                  <a:cubicBezTo>
                    <a:pt x="4768865" y="159680"/>
                    <a:pt x="4776396" y="158172"/>
                    <a:pt x="4776396" y="158172"/>
                  </a:cubicBezTo>
                  <a:cubicBezTo>
                    <a:pt x="4776396" y="158172"/>
                    <a:pt x="4785432" y="150631"/>
                    <a:pt x="4789951" y="147615"/>
                  </a:cubicBezTo>
                  <a:cubicBezTo>
                    <a:pt x="4794469" y="146107"/>
                    <a:pt x="4805011" y="140074"/>
                    <a:pt x="4805011" y="140074"/>
                  </a:cubicBezTo>
                  <a:cubicBezTo>
                    <a:pt x="4805011" y="141582"/>
                    <a:pt x="4803505" y="137058"/>
                    <a:pt x="4806518" y="134042"/>
                  </a:cubicBezTo>
                  <a:cubicBezTo>
                    <a:pt x="4808024" y="129517"/>
                    <a:pt x="4808024" y="124993"/>
                    <a:pt x="4808024" y="120469"/>
                  </a:cubicBezTo>
                  <a:cubicBezTo>
                    <a:pt x="4808024" y="115944"/>
                    <a:pt x="4808024" y="114436"/>
                    <a:pt x="4808024" y="111420"/>
                  </a:cubicBezTo>
                  <a:cubicBezTo>
                    <a:pt x="4808024" y="106896"/>
                    <a:pt x="4808024" y="103879"/>
                    <a:pt x="4808024" y="102371"/>
                  </a:cubicBezTo>
                  <a:cubicBezTo>
                    <a:pt x="4809530" y="99355"/>
                    <a:pt x="4808024" y="97847"/>
                    <a:pt x="4809530" y="94831"/>
                  </a:cubicBezTo>
                  <a:cubicBezTo>
                    <a:pt x="4811036" y="91814"/>
                    <a:pt x="4808024" y="85782"/>
                    <a:pt x="4808024" y="85782"/>
                  </a:cubicBezTo>
                  <a:cubicBezTo>
                    <a:pt x="4808024" y="85782"/>
                    <a:pt x="4808024" y="85782"/>
                    <a:pt x="4811036" y="78241"/>
                  </a:cubicBezTo>
                  <a:close/>
                  <a:moveTo>
                    <a:pt x="1918922" y="75066"/>
                  </a:moveTo>
                  <a:cubicBezTo>
                    <a:pt x="1923442" y="75066"/>
                    <a:pt x="1923442" y="79591"/>
                    <a:pt x="1923442" y="79591"/>
                  </a:cubicBezTo>
                  <a:cubicBezTo>
                    <a:pt x="1923442" y="79591"/>
                    <a:pt x="1923442" y="81099"/>
                    <a:pt x="1924948" y="82607"/>
                  </a:cubicBezTo>
                  <a:cubicBezTo>
                    <a:pt x="1926454" y="84115"/>
                    <a:pt x="1926454" y="85623"/>
                    <a:pt x="1926454" y="87131"/>
                  </a:cubicBezTo>
                  <a:cubicBezTo>
                    <a:pt x="1926454" y="93164"/>
                    <a:pt x="1924948" y="91656"/>
                    <a:pt x="1923442" y="94672"/>
                  </a:cubicBezTo>
                  <a:cubicBezTo>
                    <a:pt x="1921935" y="97688"/>
                    <a:pt x="1921935" y="100704"/>
                    <a:pt x="1921935" y="100704"/>
                  </a:cubicBezTo>
                  <a:cubicBezTo>
                    <a:pt x="1921935" y="100704"/>
                    <a:pt x="1920429" y="105229"/>
                    <a:pt x="1918922" y="106737"/>
                  </a:cubicBezTo>
                  <a:cubicBezTo>
                    <a:pt x="1918922" y="106737"/>
                    <a:pt x="1918922" y="109753"/>
                    <a:pt x="1917416" y="111261"/>
                  </a:cubicBezTo>
                  <a:cubicBezTo>
                    <a:pt x="1915910" y="114277"/>
                    <a:pt x="1915910" y="114277"/>
                    <a:pt x="1914403" y="115786"/>
                  </a:cubicBezTo>
                  <a:cubicBezTo>
                    <a:pt x="1912897" y="118802"/>
                    <a:pt x="1912897" y="120310"/>
                    <a:pt x="1912897" y="121818"/>
                  </a:cubicBezTo>
                  <a:cubicBezTo>
                    <a:pt x="1912897" y="123326"/>
                    <a:pt x="1909884" y="126342"/>
                    <a:pt x="1908378" y="127851"/>
                  </a:cubicBezTo>
                  <a:cubicBezTo>
                    <a:pt x="1906871" y="129359"/>
                    <a:pt x="1905365" y="132375"/>
                    <a:pt x="1903858" y="132375"/>
                  </a:cubicBezTo>
                  <a:cubicBezTo>
                    <a:pt x="1902352" y="133883"/>
                    <a:pt x="1903858" y="136899"/>
                    <a:pt x="1902352" y="138407"/>
                  </a:cubicBezTo>
                  <a:cubicBezTo>
                    <a:pt x="1902352" y="139916"/>
                    <a:pt x="1900846" y="141424"/>
                    <a:pt x="1899339" y="142932"/>
                  </a:cubicBezTo>
                  <a:cubicBezTo>
                    <a:pt x="1897833" y="145948"/>
                    <a:pt x="1897833" y="147456"/>
                    <a:pt x="1896327" y="150472"/>
                  </a:cubicBezTo>
                  <a:cubicBezTo>
                    <a:pt x="1896327" y="151981"/>
                    <a:pt x="1896327" y="156505"/>
                    <a:pt x="1897833" y="158013"/>
                  </a:cubicBezTo>
                  <a:cubicBezTo>
                    <a:pt x="1897833" y="161029"/>
                    <a:pt x="1899339" y="162538"/>
                    <a:pt x="1899339" y="162538"/>
                  </a:cubicBezTo>
                  <a:cubicBezTo>
                    <a:pt x="1899339" y="162538"/>
                    <a:pt x="1899339" y="162538"/>
                    <a:pt x="1903858" y="165554"/>
                  </a:cubicBezTo>
                  <a:cubicBezTo>
                    <a:pt x="1903858" y="165554"/>
                    <a:pt x="1903858" y="165554"/>
                    <a:pt x="1911390" y="167062"/>
                  </a:cubicBezTo>
                  <a:cubicBezTo>
                    <a:pt x="1911390" y="167062"/>
                    <a:pt x="1920429" y="168570"/>
                    <a:pt x="1921935" y="168570"/>
                  </a:cubicBezTo>
                  <a:cubicBezTo>
                    <a:pt x="1923442" y="168570"/>
                    <a:pt x="1932480" y="170078"/>
                    <a:pt x="1932480" y="170078"/>
                  </a:cubicBezTo>
                  <a:cubicBezTo>
                    <a:pt x="1933986" y="170078"/>
                    <a:pt x="1941518" y="168570"/>
                    <a:pt x="1944531" y="170078"/>
                  </a:cubicBezTo>
                  <a:cubicBezTo>
                    <a:pt x="1947544" y="170078"/>
                    <a:pt x="1950556" y="168570"/>
                    <a:pt x="1953569" y="168570"/>
                  </a:cubicBezTo>
                  <a:cubicBezTo>
                    <a:pt x="1955076" y="168570"/>
                    <a:pt x="1959595" y="168570"/>
                    <a:pt x="1961101" y="168570"/>
                  </a:cubicBezTo>
                  <a:cubicBezTo>
                    <a:pt x="1962608" y="168570"/>
                    <a:pt x="1968633" y="170078"/>
                    <a:pt x="1968633" y="170078"/>
                  </a:cubicBezTo>
                  <a:cubicBezTo>
                    <a:pt x="1968633" y="170078"/>
                    <a:pt x="1973152" y="171586"/>
                    <a:pt x="1974659" y="171586"/>
                  </a:cubicBezTo>
                  <a:cubicBezTo>
                    <a:pt x="1977671" y="173094"/>
                    <a:pt x="1980684" y="173094"/>
                    <a:pt x="1980684" y="174603"/>
                  </a:cubicBezTo>
                  <a:cubicBezTo>
                    <a:pt x="1982191" y="176111"/>
                    <a:pt x="1985203" y="179127"/>
                    <a:pt x="1985203" y="180635"/>
                  </a:cubicBezTo>
                  <a:cubicBezTo>
                    <a:pt x="1986710" y="182143"/>
                    <a:pt x="1986710" y="185159"/>
                    <a:pt x="1986710" y="188176"/>
                  </a:cubicBezTo>
                  <a:cubicBezTo>
                    <a:pt x="1985203" y="191192"/>
                    <a:pt x="1985203" y="192700"/>
                    <a:pt x="1985203" y="195716"/>
                  </a:cubicBezTo>
                  <a:cubicBezTo>
                    <a:pt x="1985203" y="198733"/>
                    <a:pt x="1985203" y="198733"/>
                    <a:pt x="1983697" y="198733"/>
                  </a:cubicBezTo>
                  <a:cubicBezTo>
                    <a:pt x="1982191" y="200241"/>
                    <a:pt x="1980684" y="201749"/>
                    <a:pt x="1979178" y="201749"/>
                  </a:cubicBezTo>
                  <a:cubicBezTo>
                    <a:pt x="1977671" y="203257"/>
                    <a:pt x="1976165" y="204765"/>
                    <a:pt x="1974659" y="204765"/>
                  </a:cubicBezTo>
                  <a:cubicBezTo>
                    <a:pt x="1971646" y="204765"/>
                    <a:pt x="1968633" y="204765"/>
                    <a:pt x="1967127" y="203257"/>
                  </a:cubicBezTo>
                  <a:cubicBezTo>
                    <a:pt x="1965620" y="203257"/>
                    <a:pt x="1962608" y="203257"/>
                    <a:pt x="1959595" y="201749"/>
                  </a:cubicBezTo>
                  <a:cubicBezTo>
                    <a:pt x="1958088" y="200241"/>
                    <a:pt x="1956582" y="198733"/>
                    <a:pt x="1955076" y="198733"/>
                  </a:cubicBezTo>
                  <a:cubicBezTo>
                    <a:pt x="1953569" y="198733"/>
                    <a:pt x="1950556" y="197224"/>
                    <a:pt x="1947544" y="197224"/>
                  </a:cubicBezTo>
                  <a:cubicBezTo>
                    <a:pt x="1944531" y="195716"/>
                    <a:pt x="1943025" y="194208"/>
                    <a:pt x="1941518" y="194208"/>
                  </a:cubicBezTo>
                  <a:cubicBezTo>
                    <a:pt x="1938505" y="194208"/>
                    <a:pt x="1935493" y="192700"/>
                    <a:pt x="1932480" y="194208"/>
                  </a:cubicBezTo>
                  <a:cubicBezTo>
                    <a:pt x="1929467" y="194208"/>
                    <a:pt x="1927961" y="195716"/>
                    <a:pt x="1926454" y="197224"/>
                  </a:cubicBezTo>
                  <a:cubicBezTo>
                    <a:pt x="1923442" y="198733"/>
                    <a:pt x="1924948" y="198733"/>
                    <a:pt x="1921935" y="201749"/>
                  </a:cubicBezTo>
                  <a:cubicBezTo>
                    <a:pt x="1920429" y="204765"/>
                    <a:pt x="1920429" y="213814"/>
                    <a:pt x="1920429" y="215322"/>
                  </a:cubicBezTo>
                  <a:cubicBezTo>
                    <a:pt x="1920429" y="216830"/>
                    <a:pt x="1920429" y="218338"/>
                    <a:pt x="1920429" y="221354"/>
                  </a:cubicBezTo>
                  <a:cubicBezTo>
                    <a:pt x="1918922" y="224371"/>
                    <a:pt x="1920429" y="228895"/>
                    <a:pt x="1917416" y="236436"/>
                  </a:cubicBezTo>
                  <a:cubicBezTo>
                    <a:pt x="1915910" y="242468"/>
                    <a:pt x="1920429" y="242468"/>
                    <a:pt x="1921935" y="248501"/>
                  </a:cubicBezTo>
                  <a:cubicBezTo>
                    <a:pt x="1923442" y="250009"/>
                    <a:pt x="1926454" y="253025"/>
                    <a:pt x="1929467" y="256041"/>
                  </a:cubicBezTo>
                  <a:cubicBezTo>
                    <a:pt x="1932480" y="257550"/>
                    <a:pt x="1935493" y="259058"/>
                    <a:pt x="1935493" y="259058"/>
                  </a:cubicBezTo>
                  <a:cubicBezTo>
                    <a:pt x="1935493" y="259058"/>
                    <a:pt x="1935493" y="262074"/>
                    <a:pt x="1935493" y="265090"/>
                  </a:cubicBezTo>
                  <a:cubicBezTo>
                    <a:pt x="1935493" y="266598"/>
                    <a:pt x="1935493" y="268106"/>
                    <a:pt x="1933986" y="271123"/>
                  </a:cubicBezTo>
                  <a:cubicBezTo>
                    <a:pt x="1932480" y="274139"/>
                    <a:pt x="1932480" y="274139"/>
                    <a:pt x="1929467" y="277155"/>
                  </a:cubicBezTo>
                  <a:cubicBezTo>
                    <a:pt x="1926454" y="280171"/>
                    <a:pt x="1924948" y="281680"/>
                    <a:pt x="1923442" y="284696"/>
                  </a:cubicBezTo>
                  <a:cubicBezTo>
                    <a:pt x="1923442" y="286204"/>
                    <a:pt x="1920429" y="289220"/>
                    <a:pt x="1920429" y="290728"/>
                  </a:cubicBezTo>
                  <a:cubicBezTo>
                    <a:pt x="1918922" y="290728"/>
                    <a:pt x="1917416" y="295253"/>
                    <a:pt x="1917416" y="296761"/>
                  </a:cubicBezTo>
                  <a:cubicBezTo>
                    <a:pt x="1917416" y="298269"/>
                    <a:pt x="1915910" y="301285"/>
                    <a:pt x="1915910" y="302793"/>
                  </a:cubicBezTo>
                  <a:cubicBezTo>
                    <a:pt x="1914403" y="304301"/>
                    <a:pt x="1914403" y="305810"/>
                    <a:pt x="1914403" y="307318"/>
                  </a:cubicBezTo>
                  <a:cubicBezTo>
                    <a:pt x="1912897" y="308826"/>
                    <a:pt x="1912897" y="310334"/>
                    <a:pt x="1914403" y="314858"/>
                  </a:cubicBezTo>
                  <a:cubicBezTo>
                    <a:pt x="1917416" y="317875"/>
                    <a:pt x="1917416" y="316366"/>
                    <a:pt x="1920429" y="317875"/>
                  </a:cubicBezTo>
                  <a:cubicBezTo>
                    <a:pt x="1921935" y="319383"/>
                    <a:pt x="1924948" y="323907"/>
                    <a:pt x="1924948" y="323907"/>
                  </a:cubicBezTo>
                  <a:cubicBezTo>
                    <a:pt x="1924948" y="323907"/>
                    <a:pt x="1932480" y="328432"/>
                    <a:pt x="1935493" y="329940"/>
                  </a:cubicBezTo>
                  <a:cubicBezTo>
                    <a:pt x="1938505" y="331448"/>
                    <a:pt x="1950556" y="338988"/>
                    <a:pt x="1950556" y="338988"/>
                  </a:cubicBezTo>
                  <a:cubicBezTo>
                    <a:pt x="1950556" y="338988"/>
                    <a:pt x="1953569" y="338988"/>
                    <a:pt x="1955076" y="338988"/>
                  </a:cubicBezTo>
                  <a:cubicBezTo>
                    <a:pt x="1956582" y="338988"/>
                    <a:pt x="1956582" y="343513"/>
                    <a:pt x="1958088" y="346529"/>
                  </a:cubicBezTo>
                  <a:cubicBezTo>
                    <a:pt x="1959595" y="348037"/>
                    <a:pt x="1959595" y="352562"/>
                    <a:pt x="1959595" y="355578"/>
                  </a:cubicBezTo>
                  <a:cubicBezTo>
                    <a:pt x="1958088" y="358594"/>
                    <a:pt x="1958088" y="361610"/>
                    <a:pt x="1958088" y="363118"/>
                  </a:cubicBezTo>
                  <a:cubicBezTo>
                    <a:pt x="1956582" y="364627"/>
                    <a:pt x="1953569" y="366135"/>
                    <a:pt x="1950556" y="369151"/>
                  </a:cubicBezTo>
                  <a:cubicBezTo>
                    <a:pt x="1947544" y="370659"/>
                    <a:pt x="1946037" y="372167"/>
                    <a:pt x="1943025" y="375183"/>
                  </a:cubicBezTo>
                  <a:cubicBezTo>
                    <a:pt x="1940012" y="376692"/>
                    <a:pt x="1940012" y="375183"/>
                    <a:pt x="1938505" y="375183"/>
                  </a:cubicBezTo>
                  <a:cubicBezTo>
                    <a:pt x="1935493" y="376692"/>
                    <a:pt x="1933986" y="378200"/>
                    <a:pt x="1932480" y="379708"/>
                  </a:cubicBezTo>
                  <a:cubicBezTo>
                    <a:pt x="1930973" y="382724"/>
                    <a:pt x="1921935" y="387248"/>
                    <a:pt x="1920429" y="388757"/>
                  </a:cubicBezTo>
                  <a:cubicBezTo>
                    <a:pt x="1917416" y="390265"/>
                    <a:pt x="1915910" y="390265"/>
                    <a:pt x="1912897" y="390265"/>
                  </a:cubicBezTo>
                  <a:cubicBezTo>
                    <a:pt x="1909884" y="391773"/>
                    <a:pt x="1911390" y="391773"/>
                    <a:pt x="1905365" y="390265"/>
                  </a:cubicBezTo>
                  <a:cubicBezTo>
                    <a:pt x="1900846" y="388757"/>
                    <a:pt x="1903858" y="390265"/>
                    <a:pt x="1899339" y="390265"/>
                  </a:cubicBezTo>
                  <a:cubicBezTo>
                    <a:pt x="1894820" y="391773"/>
                    <a:pt x="1894820" y="391773"/>
                    <a:pt x="1891807" y="393281"/>
                  </a:cubicBezTo>
                  <a:cubicBezTo>
                    <a:pt x="1888795" y="394789"/>
                    <a:pt x="1881263" y="397805"/>
                    <a:pt x="1879756" y="399314"/>
                  </a:cubicBezTo>
                  <a:cubicBezTo>
                    <a:pt x="1876744" y="400822"/>
                    <a:pt x="1875237" y="397805"/>
                    <a:pt x="1869212" y="400822"/>
                  </a:cubicBezTo>
                  <a:cubicBezTo>
                    <a:pt x="1863186" y="402330"/>
                    <a:pt x="1864692" y="400822"/>
                    <a:pt x="1860173" y="400822"/>
                  </a:cubicBezTo>
                  <a:cubicBezTo>
                    <a:pt x="1857160" y="402330"/>
                    <a:pt x="1857160" y="403838"/>
                    <a:pt x="1855654" y="405346"/>
                  </a:cubicBezTo>
                  <a:cubicBezTo>
                    <a:pt x="1854148" y="406854"/>
                    <a:pt x="1849629" y="405346"/>
                    <a:pt x="1845109" y="405346"/>
                  </a:cubicBezTo>
                  <a:cubicBezTo>
                    <a:pt x="1840590" y="405346"/>
                    <a:pt x="1842097" y="403838"/>
                    <a:pt x="1839084" y="403838"/>
                  </a:cubicBezTo>
                  <a:cubicBezTo>
                    <a:pt x="1837577" y="403838"/>
                    <a:pt x="1834565" y="400822"/>
                    <a:pt x="1831552" y="399314"/>
                  </a:cubicBezTo>
                  <a:cubicBezTo>
                    <a:pt x="1830046" y="396297"/>
                    <a:pt x="1828539" y="397805"/>
                    <a:pt x="1825526" y="394789"/>
                  </a:cubicBezTo>
                  <a:cubicBezTo>
                    <a:pt x="1822514" y="393281"/>
                    <a:pt x="1822514" y="391773"/>
                    <a:pt x="1821007" y="390265"/>
                  </a:cubicBezTo>
                  <a:cubicBezTo>
                    <a:pt x="1817994" y="390265"/>
                    <a:pt x="1816488" y="390265"/>
                    <a:pt x="1814982" y="388757"/>
                  </a:cubicBezTo>
                  <a:cubicBezTo>
                    <a:pt x="1813475" y="387248"/>
                    <a:pt x="1811969" y="385740"/>
                    <a:pt x="1813475" y="382724"/>
                  </a:cubicBezTo>
                  <a:cubicBezTo>
                    <a:pt x="1813475" y="381216"/>
                    <a:pt x="1811969" y="376692"/>
                    <a:pt x="1813475" y="375183"/>
                  </a:cubicBezTo>
                  <a:cubicBezTo>
                    <a:pt x="1813475" y="373675"/>
                    <a:pt x="1813475" y="372167"/>
                    <a:pt x="1813475" y="370659"/>
                  </a:cubicBezTo>
                  <a:cubicBezTo>
                    <a:pt x="1813475" y="367643"/>
                    <a:pt x="1813475" y="367643"/>
                    <a:pt x="1813475" y="366135"/>
                  </a:cubicBezTo>
                  <a:cubicBezTo>
                    <a:pt x="1814982" y="364627"/>
                    <a:pt x="1814982" y="361610"/>
                    <a:pt x="1814982" y="358594"/>
                  </a:cubicBezTo>
                  <a:cubicBezTo>
                    <a:pt x="1814982" y="355578"/>
                    <a:pt x="1813475" y="355578"/>
                    <a:pt x="1811969" y="352562"/>
                  </a:cubicBezTo>
                  <a:cubicBezTo>
                    <a:pt x="1810462" y="351053"/>
                    <a:pt x="1810462" y="351053"/>
                    <a:pt x="1807450" y="348037"/>
                  </a:cubicBezTo>
                  <a:cubicBezTo>
                    <a:pt x="1805943" y="343513"/>
                    <a:pt x="1807450" y="343513"/>
                    <a:pt x="1807450" y="340497"/>
                  </a:cubicBezTo>
                  <a:cubicBezTo>
                    <a:pt x="1807450" y="338988"/>
                    <a:pt x="1807450" y="338988"/>
                    <a:pt x="1807450" y="334464"/>
                  </a:cubicBezTo>
                  <a:cubicBezTo>
                    <a:pt x="1805943" y="329940"/>
                    <a:pt x="1804437" y="331448"/>
                    <a:pt x="1802931" y="326923"/>
                  </a:cubicBezTo>
                  <a:cubicBezTo>
                    <a:pt x="1802931" y="322399"/>
                    <a:pt x="1802931" y="325415"/>
                    <a:pt x="1801424" y="323907"/>
                  </a:cubicBezTo>
                  <a:cubicBezTo>
                    <a:pt x="1799918" y="320891"/>
                    <a:pt x="1799918" y="320891"/>
                    <a:pt x="1798411" y="319383"/>
                  </a:cubicBezTo>
                  <a:cubicBezTo>
                    <a:pt x="1796905" y="316366"/>
                    <a:pt x="1796905" y="316366"/>
                    <a:pt x="1795399" y="316366"/>
                  </a:cubicBezTo>
                  <a:cubicBezTo>
                    <a:pt x="1793892" y="314858"/>
                    <a:pt x="1792386" y="314858"/>
                    <a:pt x="1792386" y="311842"/>
                  </a:cubicBezTo>
                  <a:cubicBezTo>
                    <a:pt x="1790879" y="310334"/>
                    <a:pt x="1792386" y="310334"/>
                    <a:pt x="1793892" y="308826"/>
                  </a:cubicBezTo>
                  <a:cubicBezTo>
                    <a:pt x="1793892" y="307318"/>
                    <a:pt x="1798411" y="304301"/>
                    <a:pt x="1798411" y="302793"/>
                  </a:cubicBezTo>
                  <a:cubicBezTo>
                    <a:pt x="1799918" y="301285"/>
                    <a:pt x="1801424" y="301285"/>
                    <a:pt x="1804437" y="299777"/>
                  </a:cubicBezTo>
                  <a:cubicBezTo>
                    <a:pt x="1805943" y="298269"/>
                    <a:pt x="1805943" y="296761"/>
                    <a:pt x="1807450" y="293745"/>
                  </a:cubicBezTo>
                  <a:cubicBezTo>
                    <a:pt x="1810462" y="289220"/>
                    <a:pt x="1808956" y="290728"/>
                    <a:pt x="1811969" y="287712"/>
                  </a:cubicBezTo>
                  <a:cubicBezTo>
                    <a:pt x="1814982" y="284696"/>
                    <a:pt x="1813475" y="286204"/>
                    <a:pt x="1817994" y="281680"/>
                  </a:cubicBezTo>
                  <a:cubicBezTo>
                    <a:pt x="1822514" y="278663"/>
                    <a:pt x="1819501" y="280171"/>
                    <a:pt x="1821007" y="277155"/>
                  </a:cubicBezTo>
                  <a:cubicBezTo>
                    <a:pt x="1821007" y="274139"/>
                    <a:pt x="1821007" y="274139"/>
                    <a:pt x="1822514" y="274139"/>
                  </a:cubicBezTo>
                  <a:cubicBezTo>
                    <a:pt x="1824020" y="272631"/>
                    <a:pt x="1825526" y="269615"/>
                    <a:pt x="1827033" y="268106"/>
                  </a:cubicBezTo>
                  <a:cubicBezTo>
                    <a:pt x="1827033" y="268106"/>
                    <a:pt x="1828539" y="268106"/>
                    <a:pt x="1830046" y="266598"/>
                  </a:cubicBezTo>
                  <a:cubicBezTo>
                    <a:pt x="1830046" y="266598"/>
                    <a:pt x="1831552" y="265090"/>
                    <a:pt x="1834565" y="263582"/>
                  </a:cubicBezTo>
                  <a:cubicBezTo>
                    <a:pt x="1837577" y="262074"/>
                    <a:pt x="1839084" y="262074"/>
                    <a:pt x="1842097" y="259058"/>
                  </a:cubicBezTo>
                  <a:cubicBezTo>
                    <a:pt x="1845109" y="257550"/>
                    <a:pt x="1843603" y="257550"/>
                    <a:pt x="1843603" y="254533"/>
                  </a:cubicBezTo>
                  <a:cubicBezTo>
                    <a:pt x="1845109" y="253025"/>
                    <a:pt x="1843603" y="253025"/>
                    <a:pt x="1845109" y="248501"/>
                  </a:cubicBezTo>
                  <a:cubicBezTo>
                    <a:pt x="1848122" y="245485"/>
                    <a:pt x="1848122" y="248501"/>
                    <a:pt x="1851135" y="245485"/>
                  </a:cubicBezTo>
                  <a:cubicBezTo>
                    <a:pt x="1854148" y="243976"/>
                    <a:pt x="1852641" y="243976"/>
                    <a:pt x="1855654" y="240960"/>
                  </a:cubicBezTo>
                  <a:cubicBezTo>
                    <a:pt x="1857160" y="237944"/>
                    <a:pt x="1857160" y="239452"/>
                    <a:pt x="1857160" y="236436"/>
                  </a:cubicBezTo>
                  <a:cubicBezTo>
                    <a:pt x="1855654" y="231911"/>
                    <a:pt x="1857160" y="231911"/>
                    <a:pt x="1855654" y="230403"/>
                  </a:cubicBezTo>
                  <a:cubicBezTo>
                    <a:pt x="1855654" y="228895"/>
                    <a:pt x="1855654" y="227387"/>
                    <a:pt x="1855654" y="227387"/>
                  </a:cubicBezTo>
                  <a:cubicBezTo>
                    <a:pt x="1855654" y="227387"/>
                    <a:pt x="1855654" y="225879"/>
                    <a:pt x="1855654" y="224371"/>
                  </a:cubicBezTo>
                  <a:cubicBezTo>
                    <a:pt x="1857160" y="222863"/>
                    <a:pt x="1855654" y="222863"/>
                    <a:pt x="1855654" y="219846"/>
                  </a:cubicBezTo>
                  <a:cubicBezTo>
                    <a:pt x="1855654" y="218338"/>
                    <a:pt x="1854148" y="218338"/>
                    <a:pt x="1852641" y="216830"/>
                  </a:cubicBezTo>
                  <a:cubicBezTo>
                    <a:pt x="1851135" y="216830"/>
                    <a:pt x="1851135" y="216830"/>
                    <a:pt x="1849629" y="215322"/>
                  </a:cubicBezTo>
                  <a:cubicBezTo>
                    <a:pt x="1848122" y="215322"/>
                    <a:pt x="1846616" y="215322"/>
                    <a:pt x="1845109" y="216830"/>
                  </a:cubicBezTo>
                  <a:cubicBezTo>
                    <a:pt x="1843603" y="218338"/>
                    <a:pt x="1843603" y="219846"/>
                    <a:pt x="1842097" y="221354"/>
                  </a:cubicBezTo>
                  <a:cubicBezTo>
                    <a:pt x="1842097" y="222863"/>
                    <a:pt x="1842097" y="222863"/>
                    <a:pt x="1839084" y="225879"/>
                  </a:cubicBezTo>
                  <a:cubicBezTo>
                    <a:pt x="1837577" y="228895"/>
                    <a:pt x="1836071" y="227387"/>
                    <a:pt x="1834565" y="228895"/>
                  </a:cubicBezTo>
                  <a:cubicBezTo>
                    <a:pt x="1833058" y="228895"/>
                    <a:pt x="1833058" y="228895"/>
                    <a:pt x="1831552" y="231911"/>
                  </a:cubicBezTo>
                  <a:cubicBezTo>
                    <a:pt x="1831552" y="233419"/>
                    <a:pt x="1830046" y="234928"/>
                    <a:pt x="1828539" y="237944"/>
                  </a:cubicBezTo>
                  <a:cubicBezTo>
                    <a:pt x="1827033" y="240960"/>
                    <a:pt x="1827033" y="239452"/>
                    <a:pt x="1825526" y="242468"/>
                  </a:cubicBezTo>
                  <a:cubicBezTo>
                    <a:pt x="1824020" y="245485"/>
                    <a:pt x="1821007" y="246993"/>
                    <a:pt x="1817994" y="250009"/>
                  </a:cubicBezTo>
                  <a:cubicBezTo>
                    <a:pt x="1814982" y="251517"/>
                    <a:pt x="1813475" y="251517"/>
                    <a:pt x="1808956" y="251517"/>
                  </a:cubicBezTo>
                  <a:cubicBezTo>
                    <a:pt x="1805943" y="253025"/>
                    <a:pt x="1807450" y="253025"/>
                    <a:pt x="1805943" y="254533"/>
                  </a:cubicBezTo>
                  <a:cubicBezTo>
                    <a:pt x="1804437" y="256041"/>
                    <a:pt x="1801424" y="257550"/>
                    <a:pt x="1799918" y="257550"/>
                  </a:cubicBezTo>
                  <a:cubicBezTo>
                    <a:pt x="1796905" y="257550"/>
                    <a:pt x="1796905" y="257550"/>
                    <a:pt x="1793892" y="259058"/>
                  </a:cubicBezTo>
                  <a:cubicBezTo>
                    <a:pt x="1792386" y="260566"/>
                    <a:pt x="1792386" y="260566"/>
                    <a:pt x="1789373" y="260566"/>
                  </a:cubicBezTo>
                  <a:cubicBezTo>
                    <a:pt x="1787867" y="260566"/>
                    <a:pt x="1786360" y="260566"/>
                    <a:pt x="1784854" y="259058"/>
                  </a:cubicBezTo>
                  <a:cubicBezTo>
                    <a:pt x="1781841" y="259058"/>
                    <a:pt x="1780335" y="256041"/>
                    <a:pt x="1780335" y="254533"/>
                  </a:cubicBezTo>
                  <a:cubicBezTo>
                    <a:pt x="1780335" y="254533"/>
                    <a:pt x="1783348" y="251517"/>
                    <a:pt x="1783348" y="251517"/>
                  </a:cubicBezTo>
                  <a:cubicBezTo>
                    <a:pt x="1783348" y="251517"/>
                    <a:pt x="1786360" y="246993"/>
                    <a:pt x="1787867" y="245485"/>
                  </a:cubicBezTo>
                  <a:cubicBezTo>
                    <a:pt x="1787867" y="245485"/>
                    <a:pt x="1790879" y="239452"/>
                    <a:pt x="1790879" y="239452"/>
                  </a:cubicBezTo>
                  <a:cubicBezTo>
                    <a:pt x="1790879" y="239452"/>
                    <a:pt x="1799918" y="230403"/>
                    <a:pt x="1801424" y="230403"/>
                  </a:cubicBezTo>
                  <a:cubicBezTo>
                    <a:pt x="1802931" y="228895"/>
                    <a:pt x="1805943" y="222863"/>
                    <a:pt x="1807450" y="222863"/>
                  </a:cubicBezTo>
                  <a:cubicBezTo>
                    <a:pt x="1810462" y="222863"/>
                    <a:pt x="1813475" y="221354"/>
                    <a:pt x="1817994" y="215322"/>
                  </a:cubicBezTo>
                  <a:cubicBezTo>
                    <a:pt x="1822514" y="209289"/>
                    <a:pt x="1827033" y="200241"/>
                    <a:pt x="1827033" y="200241"/>
                  </a:cubicBezTo>
                  <a:cubicBezTo>
                    <a:pt x="1827033" y="200241"/>
                    <a:pt x="1831552" y="197224"/>
                    <a:pt x="1834565" y="194208"/>
                  </a:cubicBezTo>
                  <a:cubicBezTo>
                    <a:pt x="1836071" y="191192"/>
                    <a:pt x="1839084" y="192700"/>
                    <a:pt x="1839084" y="191192"/>
                  </a:cubicBezTo>
                  <a:cubicBezTo>
                    <a:pt x="1840590" y="191192"/>
                    <a:pt x="1842097" y="188176"/>
                    <a:pt x="1842097" y="186668"/>
                  </a:cubicBezTo>
                  <a:cubicBezTo>
                    <a:pt x="1842097" y="185159"/>
                    <a:pt x="1845109" y="179127"/>
                    <a:pt x="1845109" y="177619"/>
                  </a:cubicBezTo>
                  <a:cubicBezTo>
                    <a:pt x="1846616" y="176111"/>
                    <a:pt x="1858667" y="164046"/>
                    <a:pt x="1860173" y="164046"/>
                  </a:cubicBezTo>
                  <a:cubicBezTo>
                    <a:pt x="1860173" y="162538"/>
                    <a:pt x="1864692" y="158013"/>
                    <a:pt x="1866199" y="156505"/>
                  </a:cubicBezTo>
                  <a:cubicBezTo>
                    <a:pt x="1867705" y="154997"/>
                    <a:pt x="1869212" y="153489"/>
                    <a:pt x="1869212" y="151981"/>
                  </a:cubicBezTo>
                  <a:cubicBezTo>
                    <a:pt x="1870718" y="150472"/>
                    <a:pt x="1873731" y="144440"/>
                    <a:pt x="1876744" y="142932"/>
                  </a:cubicBezTo>
                  <a:cubicBezTo>
                    <a:pt x="1878250" y="141424"/>
                    <a:pt x="1881263" y="139916"/>
                    <a:pt x="1882769" y="136899"/>
                  </a:cubicBezTo>
                  <a:cubicBezTo>
                    <a:pt x="1884275" y="135391"/>
                    <a:pt x="1884275" y="132375"/>
                    <a:pt x="1885782" y="130867"/>
                  </a:cubicBezTo>
                  <a:cubicBezTo>
                    <a:pt x="1887288" y="127851"/>
                    <a:pt x="1887288" y="126342"/>
                    <a:pt x="1888795" y="123326"/>
                  </a:cubicBezTo>
                  <a:cubicBezTo>
                    <a:pt x="1890301" y="121818"/>
                    <a:pt x="1890301" y="121818"/>
                    <a:pt x="1890301" y="120310"/>
                  </a:cubicBezTo>
                  <a:cubicBezTo>
                    <a:pt x="1891807" y="118802"/>
                    <a:pt x="1891807" y="117294"/>
                    <a:pt x="1891807" y="115786"/>
                  </a:cubicBezTo>
                  <a:cubicBezTo>
                    <a:pt x="1891807" y="114277"/>
                    <a:pt x="1893314" y="111261"/>
                    <a:pt x="1893314" y="111261"/>
                  </a:cubicBezTo>
                  <a:cubicBezTo>
                    <a:pt x="1893314" y="109753"/>
                    <a:pt x="1893314" y="109753"/>
                    <a:pt x="1893314" y="106737"/>
                  </a:cubicBezTo>
                  <a:cubicBezTo>
                    <a:pt x="1893314" y="105229"/>
                    <a:pt x="1891807" y="106737"/>
                    <a:pt x="1890301" y="105229"/>
                  </a:cubicBezTo>
                  <a:cubicBezTo>
                    <a:pt x="1887288" y="105229"/>
                    <a:pt x="1887288" y="106737"/>
                    <a:pt x="1885782" y="106737"/>
                  </a:cubicBezTo>
                  <a:cubicBezTo>
                    <a:pt x="1884275" y="108245"/>
                    <a:pt x="1884275" y="109753"/>
                    <a:pt x="1881263" y="111261"/>
                  </a:cubicBezTo>
                  <a:cubicBezTo>
                    <a:pt x="1879756" y="114277"/>
                    <a:pt x="1878250" y="114277"/>
                    <a:pt x="1876744" y="115786"/>
                  </a:cubicBezTo>
                  <a:cubicBezTo>
                    <a:pt x="1875237" y="117294"/>
                    <a:pt x="1872224" y="118802"/>
                    <a:pt x="1870718" y="120310"/>
                  </a:cubicBezTo>
                  <a:cubicBezTo>
                    <a:pt x="1869212" y="121818"/>
                    <a:pt x="1866199" y="123326"/>
                    <a:pt x="1864692" y="124834"/>
                  </a:cubicBezTo>
                  <a:cubicBezTo>
                    <a:pt x="1863186" y="126342"/>
                    <a:pt x="1863186" y="127851"/>
                    <a:pt x="1860173" y="129359"/>
                  </a:cubicBezTo>
                  <a:cubicBezTo>
                    <a:pt x="1857160" y="130867"/>
                    <a:pt x="1855654" y="132375"/>
                    <a:pt x="1854148" y="132375"/>
                  </a:cubicBezTo>
                  <a:cubicBezTo>
                    <a:pt x="1854148" y="133883"/>
                    <a:pt x="1852641" y="135391"/>
                    <a:pt x="1851135" y="136899"/>
                  </a:cubicBezTo>
                  <a:cubicBezTo>
                    <a:pt x="1849629" y="136899"/>
                    <a:pt x="1848122" y="138407"/>
                    <a:pt x="1846616" y="139916"/>
                  </a:cubicBezTo>
                  <a:cubicBezTo>
                    <a:pt x="1846616" y="141424"/>
                    <a:pt x="1845109" y="142932"/>
                    <a:pt x="1843603" y="145948"/>
                  </a:cubicBezTo>
                  <a:cubicBezTo>
                    <a:pt x="1842097" y="147456"/>
                    <a:pt x="1842097" y="147456"/>
                    <a:pt x="1842097" y="150472"/>
                  </a:cubicBezTo>
                  <a:cubicBezTo>
                    <a:pt x="1842097" y="151981"/>
                    <a:pt x="1840590" y="151981"/>
                    <a:pt x="1840590" y="153489"/>
                  </a:cubicBezTo>
                  <a:cubicBezTo>
                    <a:pt x="1839084" y="154997"/>
                    <a:pt x="1837577" y="154997"/>
                    <a:pt x="1839084" y="158013"/>
                  </a:cubicBezTo>
                  <a:cubicBezTo>
                    <a:pt x="1839084" y="162538"/>
                    <a:pt x="1836071" y="164046"/>
                    <a:pt x="1836071" y="164046"/>
                  </a:cubicBezTo>
                  <a:cubicBezTo>
                    <a:pt x="1836071" y="164046"/>
                    <a:pt x="1836071" y="164046"/>
                    <a:pt x="1833058" y="164046"/>
                  </a:cubicBezTo>
                  <a:cubicBezTo>
                    <a:pt x="1833058" y="164046"/>
                    <a:pt x="1833058" y="164046"/>
                    <a:pt x="1824020" y="161029"/>
                  </a:cubicBezTo>
                  <a:cubicBezTo>
                    <a:pt x="1824020" y="161029"/>
                    <a:pt x="1824020" y="161029"/>
                    <a:pt x="1819501" y="154997"/>
                  </a:cubicBezTo>
                  <a:cubicBezTo>
                    <a:pt x="1819501" y="154997"/>
                    <a:pt x="1819501" y="154997"/>
                    <a:pt x="1817994" y="150472"/>
                  </a:cubicBezTo>
                  <a:cubicBezTo>
                    <a:pt x="1817994" y="150472"/>
                    <a:pt x="1817994" y="150472"/>
                    <a:pt x="1817994" y="142932"/>
                  </a:cubicBezTo>
                  <a:cubicBezTo>
                    <a:pt x="1817994" y="142932"/>
                    <a:pt x="1817994" y="142932"/>
                    <a:pt x="1824020" y="138407"/>
                  </a:cubicBezTo>
                  <a:cubicBezTo>
                    <a:pt x="1824020" y="138407"/>
                    <a:pt x="1825526" y="136899"/>
                    <a:pt x="1825526" y="135391"/>
                  </a:cubicBezTo>
                  <a:cubicBezTo>
                    <a:pt x="1827033" y="135391"/>
                    <a:pt x="1828539" y="133883"/>
                    <a:pt x="1828539" y="132375"/>
                  </a:cubicBezTo>
                  <a:cubicBezTo>
                    <a:pt x="1828539" y="132375"/>
                    <a:pt x="1833058" y="130867"/>
                    <a:pt x="1833058" y="129359"/>
                  </a:cubicBezTo>
                  <a:cubicBezTo>
                    <a:pt x="1834565" y="129359"/>
                    <a:pt x="1840590" y="124834"/>
                    <a:pt x="1840590" y="124834"/>
                  </a:cubicBezTo>
                  <a:cubicBezTo>
                    <a:pt x="1842097" y="123326"/>
                    <a:pt x="1848122" y="120310"/>
                    <a:pt x="1848122" y="120310"/>
                  </a:cubicBezTo>
                  <a:cubicBezTo>
                    <a:pt x="1848122" y="120310"/>
                    <a:pt x="1851135" y="117294"/>
                    <a:pt x="1852641" y="117294"/>
                  </a:cubicBezTo>
                  <a:cubicBezTo>
                    <a:pt x="1854148" y="115786"/>
                    <a:pt x="1857160" y="112769"/>
                    <a:pt x="1860173" y="111261"/>
                  </a:cubicBezTo>
                  <a:cubicBezTo>
                    <a:pt x="1861680" y="109753"/>
                    <a:pt x="1863186" y="106737"/>
                    <a:pt x="1864692" y="105229"/>
                  </a:cubicBezTo>
                  <a:cubicBezTo>
                    <a:pt x="1867705" y="102212"/>
                    <a:pt x="1867705" y="102212"/>
                    <a:pt x="1869212" y="100704"/>
                  </a:cubicBezTo>
                  <a:cubicBezTo>
                    <a:pt x="1870718" y="99196"/>
                    <a:pt x="1873731" y="97688"/>
                    <a:pt x="1875237" y="97688"/>
                  </a:cubicBezTo>
                  <a:cubicBezTo>
                    <a:pt x="1875237" y="96180"/>
                    <a:pt x="1891807" y="85623"/>
                    <a:pt x="1893314" y="84115"/>
                  </a:cubicBezTo>
                  <a:cubicBezTo>
                    <a:pt x="1896327" y="82607"/>
                    <a:pt x="1896327" y="82607"/>
                    <a:pt x="1899339" y="81099"/>
                  </a:cubicBezTo>
                  <a:cubicBezTo>
                    <a:pt x="1902352" y="81099"/>
                    <a:pt x="1902352" y="81099"/>
                    <a:pt x="1903858" y="79591"/>
                  </a:cubicBezTo>
                  <a:cubicBezTo>
                    <a:pt x="1905365" y="78082"/>
                    <a:pt x="1905365" y="78082"/>
                    <a:pt x="1908378" y="76574"/>
                  </a:cubicBezTo>
                  <a:cubicBezTo>
                    <a:pt x="1909884" y="76574"/>
                    <a:pt x="1911390" y="76574"/>
                    <a:pt x="1912897" y="76574"/>
                  </a:cubicBezTo>
                  <a:cubicBezTo>
                    <a:pt x="1915910" y="75066"/>
                    <a:pt x="1915910" y="76574"/>
                    <a:pt x="1918922" y="75066"/>
                  </a:cubicBezTo>
                  <a:close/>
                  <a:moveTo>
                    <a:pt x="2303542" y="57604"/>
                  </a:moveTo>
                  <a:cubicBezTo>
                    <a:pt x="2303542" y="57604"/>
                    <a:pt x="2303542" y="57604"/>
                    <a:pt x="2305046" y="59108"/>
                  </a:cubicBezTo>
                  <a:cubicBezTo>
                    <a:pt x="2305046" y="59108"/>
                    <a:pt x="2305046" y="59108"/>
                    <a:pt x="2311062" y="60612"/>
                  </a:cubicBezTo>
                  <a:cubicBezTo>
                    <a:pt x="2311062" y="60612"/>
                    <a:pt x="2311062" y="60612"/>
                    <a:pt x="2312566" y="62116"/>
                  </a:cubicBezTo>
                  <a:cubicBezTo>
                    <a:pt x="2312566" y="62116"/>
                    <a:pt x="2312566" y="62116"/>
                    <a:pt x="2315573" y="65124"/>
                  </a:cubicBezTo>
                  <a:cubicBezTo>
                    <a:pt x="2315573" y="65124"/>
                    <a:pt x="2315573" y="65124"/>
                    <a:pt x="2317077" y="66628"/>
                  </a:cubicBezTo>
                  <a:cubicBezTo>
                    <a:pt x="2317077" y="66628"/>
                    <a:pt x="2317077" y="66628"/>
                    <a:pt x="2321589" y="69636"/>
                  </a:cubicBezTo>
                  <a:cubicBezTo>
                    <a:pt x="2321589" y="69636"/>
                    <a:pt x="2321589" y="69636"/>
                    <a:pt x="2324597" y="74148"/>
                  </a:cubicBezTo>
                  <a:cubicBezTo>
                    <a:pt x="2324597" y="74148"/>
                    <a:pt x="2324597" y="74148"/>
                    <a:pt x="2324597" y="78659"/>
                  </a:cubicBezTo>
                  <a:cubicBezTo>
                    <a:pt x="2324597" y="78659"/>
                    <a:pt x="2324597" y="78659"/>
                    <a:pt x="2324597" y="84675"/>
                  </a:cubicBezTo>
                  <a:cubicBezTo>
                    <a:pt x="2324597" y="84675"/>
                    <a:pt x="2324597" y="84675"/>
                    <a:pt x="2323093" y="90691"/>
                  </a:cubicBezTo>
                  <a:cubicBezTo>
                    <a:pt x="2323093" y="90691"/>
                    <a:pt x="2323093" y="90691"/>
                    <a:pt x="2323093" y="93699"/>
                  </a:cubicBezTo>
                  <a:cubicBezTo>
                    <a:pt x="2323093" y="93699"/>
                    <a:pt x="2323093" y="93699"/>
                    <a:pt x="2321589" y="99715"/>
                  </a:cubicBezTo>
                  <a:cubicBezTo>
                    <a:pt x="2321589" y="99715"/>
                    <a:pt x="2321589" y="99715"/>
                    <a:pt x="2321589" y="101219"/>
                  </a:cubicBezTo>
                  <a:cubicBezTo>
                    <a:pt x="2321589" y="101219"/>
                    <a:pt x="2321589" y="101219"/>
                    <a:pt x="2321589" y="105730"/>
                  </a:cubicBezTo>
                  <a:cubicBezTo>
                    <a:pt x="2321589" y="105730"/>
                    <a:pt x="2321589" y="105730"/>
                    <a:pt x="2321589" y="110242"/>
                  </a:cubicBezTo>
                  <a:cubicBezTo>
                    <a:pt x="2321589" y="110242"/>
                    <a:pt x="2321589" y="110242"/>
                    <a:pt x="2320085" y="119266"/>
                  </a:cubicBezTo>
                  <a:cubicBezTo>
                    <a:pt x="2320085" y="119266"/>
                    <a:pt x="2320085" y="119266"/>
                    <a:pt x="2317077" y="126786"/>
                  </a:cubicBezTo>
                  <a:cubicBezTo>
                    <a:pt x="2317077" y="126786"/>
                    <a:pt x="2317077" y="126786"/>
                    <a:pt x="2317077" y="131298"/>
                  </a:cubicBezTo>
                  <a:cubicBezTo>
                    <a:pt x="2317077" y="131298"/>
                    <a:pt x="2317077" y="131298"/>
                    <a:pt x="2315573" y="140321"/>
                  </a:cubicBezTo>
                  <a:cubicBezTo>
                    <a:pt x="2315573" y="140321"/>
                    <a:pt x="2315573" y="140321"/>
                    <a:pt x="2314069" y="147841"/>
                  </a:cubicBezTo>
                  <a:cubicBezTo>
                    <a:pt x="2314069" y="147841"/>
                    <a:pt x="2314069" y="147841"/>
                    <a:pt x="2312566" y="156865"/>
                  </a:cubicBezTo>
                  <a:cubicBezTo>
                    <a:pt x="2312566" y="156865"/>
                    <a:pt x="2312566" y="156865"/>
                    <a:pt x="2311062" y="165888"/>
                  </a:cubicBezTo>
                  <a:cubicBezTo>
                    <a:pt x="2311062" y="165888"/>
                    <a:pt x="2311062" y="165888"/>
                    <a:pt x="2308054" y="171904"/>
                  </a:cubicBezTo>
                  <a:cubicBezTo>
                    <a:pt x="2308054" y="171904"/>
                    <a:pt x="2308054" y="171904"/>
                    <a:pt x="2305046" y="182432"/>
                  </a:cubicBezTo>
                  <a:cubicBezTo>
                    <a:pt x="2305046" y="182432"/>
                    <a:pt x="2305046" y="182432"/>
                    <a:pt x="2303542" y="192959"/>
                  </a:cubicBezTo>
                  <a:cubicBezTo>
                    <a:pt x="2303542" y="192959"/>
                    <a:pt x="2303542" y="192959"/>
                    <a:pt x="2303542" y="197471"/>
                  </a:cubicBezTo>
                  <a:cubicBezTo>
                    <a:pt x="2303542" y="197471"/>
                    <a:pt x="2303542" y="197471"/>
                    <a:pt x="2303542" y="204991"/>
                  </a:cubicBezTo>
                  <a:cubicBezTo>
                    <a:pt x="2303542" y="204991"/>
                    <a:pt x="2303542" y="204991"/>
                    <a:pt x="2303542" y="206495"/>
                  </a:cubicBezTo>
                  <a:cubicBezTo>
                    <a:pt x="2303542" y="206495"/>
                    <a:pt x="2303542" y="206495"/>
                    <a:pt x="2305046" y="207999"/>
                  </a:cubicBezTo>
                  <a:cubicBezTo>
                    <a:pt x="2305046" y="207999"/>
                    <a:pt x="2305046" y="207999"/>
                    <a:pt x="2308054" y="207999"/>
                  </a:cubicBezTo>
                  <a:cubicBezTo>
                    <a:pt x="2308054" y="207999"/>
                    <a:pt x="2308054" y="207999"/>
                    <a:pt x="2314069" y="206495"/>
                  </a:cubicBezTo>
                  <a:cubicBezTo>
                    <a:pt x="2314069" y="206495"/>
                    <a:pt x="2314069" y="206495"/>
                    <a:pt x="2320085" y="204991"/>
                  </a:cubicBezTo>
                  <a:cubicBezTo>
                    <a:pt x="2320085" y="204991"/>
                    <a:pt x="2320085" y="204991"/>
                    <a:pt x="2324597" y="204991"/>
                  </a:cubicBezTo>
                  <a:cubicBezTo>
                    <a:pt x="2324597" y="204991"/>
                    <a:pt x="2324597" y="204991"/>
                    <a:pt x="2330613" y="201983"/>
                  </a:cubicBezTo>
                  <a:cubicBezTo>
                    <a:pt x="2330613" y="201983"/>
                    <a:pt x="2330613" y="201983"/>
                    <a:pt x="2339637" y="200479"/>
                  </a:cubicBezTo>
                  <a:cubicBezTo>
                    <a:pt x="2339637" y="200479"/>
                    <a:pt x="2339637" y="200479"/>
                    <a:pt x="2342644" y="197471"/>
                  </a:cubicBezTo>
                  <a:cubicBezTo>
                    <a:pt x="2342644" y="197471"/>
                    <a:pt x="2342644" y="197471"/>
                    <a:pt x="2347156" y="195967"/>
                  </a:cubicBezTo>
                  <a:cubicBezTo>
                    <a:pt x="2347156" y="195967"/>
                    <a:pt x="2347156" y="195967"/>
                    <a:pt x="2354676" y="192959"/>
                  </a:cubicBezTo>
                  <a:cubicBezTo>
                    <a:pt x="2354676" y="192959"/>
                    <a:pt x="2354676" y="192959"/>
                    <a:pt x="2362196" y="189952"/>
                  </a:cubicBezTo>
                  <a:cubicBezTo>
                    <a:pt x="2362196" y="189952"/>
                    <a:pt x="2362196" y="189952"/>
                    <a:pt x="2369715" y="186944"/>
                  </a:cubicBezTo>
                  <a:cubicBezTo>
                    <a:pt x="2369715" y="186944"/>
                    <a:pt x="2369715" y="186944"/>
                    <a:pt x="2371219" y="186944"/>
                  </a:cubicBezTo>
                  <a:cubicBezTo>
                    <a:pt x="2371219" y="186944"/>
                    <a:pt x="2371219" y="186944"/>
                    <a:pt x="2375731" y="185440"/>
                  </a:cubicBezTo>
                  <a:cubicBezTo>
                    <a:pt x="2375731" y="185440"/>
                    <a:pt x="2375731" y="185440"/>
                    <a:pt x="2378739" y="185440"/>
                  </a:cubicBezTo>
                  <a:cubicBezTo>
                    <a:pt x="2378739" y="185440"/>
                    <a:pt x="2378739" y="185440"/>
                    <a:pt x="2383251" y="185440"/>
                  </a:cubicBezTo>
                  <a:cubicBezTo>
                    <a:pt x="2383251" y="185440"/>
                    <a:pt x="2383251" y="185440"/>
                    <a:pt x="2386259" y="186944"/>
                  </a:cubicBezTo>
                  <a:cubicBezTo>
                    <a:pt x="2386259" y="186944"/>
                    <a:pt x="2386259" y="186944"/>
                    <a:pt x="2389267" y="188448"/>
                  </a:cubicBezTo>
                  <a:cubicBezTo>
                    <a:pt x="2389267" y="188448"/>
                    <a:pt x="2389267" y="188448"/>
                    <a:pt x="2392275" y="188448"/>
                  </a:cubicBezTo>
                  <a:cubicBezTo>
                    <a:pt x="2392275" y="188448"/>
                    <a:pt x="2392275" y="188448"/>
                    <a:pt x="2395283" y="189952"/>
                  </a:cubicBezTo>
                  <a:cubicBezTo>
                    <a:pt x="2395283" y="189952"/>
                    <a:pt x="2395283" y="189952"/>
                    <a:pt x="2396787" y="192959"/>
                  </a:cubicBezTo>
                  <a:cubicBezTo>
                    <a:pt x="2396787" y="192959"/>
                    <a:pt x="2396787" y="192959"/>
                    <a:pt x="2399794" y="194463"/>
                  </a:cubicBezTo>
                  <a:cubicBezTo>
                    <a:pt x="2399794" y="194463"/>
                    <a:pt x="2399794" y="194463"/>
                    <a:pt x="2402802" y="198975"/>
                  </a:cubicBezTo>
                  <a:cubicBezTo>
                    <a:pt x="2402802" y="198975"/>
                    <a:pt x="2402802" y="198975"/>
                    <a:pt x="2405810" y="200479"/>
                  </a:cubicBezTo>
                  <a:cubicBezTo>
                    <a:pt x="2405810" y="200479"/>
                    <a:pt x="2405810" y="200479"/>
                    <a:pt x="2407314" y="203487"/>
                  </a:cubicBezTo>
                  <a:cubicBezTo>
                    <a:pt x="2407314" y="203487"/>
                    <a:pt x="2407314" y="203487"/>
                    <a:pt x="2408818" y="207999"/>
                  </a:cubicBezTo>
                  <a:cubicBezTo>
                    <a:pt x="2408818" y="207999"/>
                    <a:pt x="2408818" y="207999"/>
                    <a:pt x="2411826" y="209503"/>
                  </a:cubicBezTo>
                  <a:cubicBezTo>
                    <a:pt x="2411826" y="209503"/>
                    <a:pt x="2411826" y="209503"/>
                    <a:pt x="2411826" y="214015"/>
                  </a:cubicBezTo>
                  <a:cubicBezTo>
                    <a:pt x="2411826" y="214015"/>
                    <a:pt x="2411826" y="214015"/>
                    <a:pt x="2413330" y="215519"/>
                  </a:cubicBezTo>
                  <a:cubicBezTo>
                    <a:pt x="2413330" y="215519"/>
                    <a:pt x="2413330" y="215519"/>
                    <a:pt x="2410322" y="218527"/>
                  </a:cubicBezTo>
                  <a:cubicBezTo>
                    <a:pt x="2410322" y="218527"/>
                    <a:pt x="2410322" y="218527"/>
                    <a:pt x="2408818" y="220030"/>
                  </a:cubicBezTo>
                  <a:cubicBezTo>
                    <a:pt x="2408818" y="220030"/>
                    <a:pt x="2408818" y="220030"/>
                    <a:pt x="2407314" y="223038"/>
                  </a:cubicBezTo>
                  <a:cubicBezTo>
                    <a:pt x="2407314" y="223038"/>
                    <a:pt x="2407314" y="223038"/>
                    <a:pt x="2405810" y="226046"/>
                  </a:cubicBezTo>
                  <a:cubicBezTo>
                    <a:pt x="2405810" y="226046"/>
                    <a:pt x="2405810" y="226046"/>
                    <a:pt x="2404306" y="229054"/>
                  </a:cubicBezTo>
                  <a:cubicBezTo>
                    <a:pt x="2404306" y="229054"/>
                    <a:pt x="2404306" y="229054"/>
                    <a:pt x="2402802" y="232062"/>
                  </a:cubicBezTo>
                  <a:cubicBezTo>
                    <a:pt x="2402802" y="232062"/>
                    <a:pt x="2402802" y="232062"/>
                    <a:pt x="2399794" y="233566"/>
                  </a:cubicBezTo>
                  <a:cubicBezTo>
                    <a:pt x="2399794" y="233566"/>
                    <a:pt x="2399794" y="233566"/>
                    <a:pt x="2395283" y="236574"/>
                  </a:cubicBezTo>
                  <a:cubicBezTo>
                    <a:pt x="2395283" y="236574"/>
                    <a:pt x="2395283" y="236574"/>
                    <a:pt x="2390771" y="239582"/>
                  </a:cubicBezTo>
                  <a:cubicBezTo>
                    <a:pt x="2390771" y="239582"/>
                    <a:pt x="2390771" y="239582"/>
                    <a:pt x="2386259" y="241086"/>
                  </a:cubicBezTo>
                  <a:cubicBezTo>
                    <a:pt x="2386259" y="241086"/>
                    <a:pt x="2386259" y="241086"/>
                    <a:pt x="2383251" y="244094"/>
                  </a:cubicBezTo>
                  <a:cubicBezTo>
                    <a:pt x="2383251" y="244094"/>
                    <a:pt x="2383251" y="244094"/>
                    <a:pt x="2378739" y="245598"/>
                  </a:cubicBezTo>
                  <a:cubicBezTo>
                    <a:pt x="2378739" y="245598"/>
                    <a:pt x="2378739" y="245598"/>
                    <a:pt x="2374227" y="245598"/>
                  </a:cubicBezTo>
                  <a:cubicBezTo>
                    <a:pt x="2374227" y="245598"/>
                    <a:pt x="2374227" y="245598"/>
                    <a:pt x="2369715" y="247102"/>
                  </a:cubicBezTo>
                  <a:cubicBezTo>
                    <a:pt x="2369715" y="247102"/>
                    <a:pt x="2369715" y="247102"/>
                    <a:pt x="2368212" y="250109"/>
                  </a:cubicBezTo>
                  <a:cubicBezTo>
                    <a:pt x="2368212" y="250109"/>
                    <a:pt x="2368212" y="250109"/>
                    <a:pt x="2363700" y="251613"/>
                  </a:cubicBezTo>
                  <a:cubicBezTo>
                    <a:pt x="2363700" y="251613"/>
                    <a:pt x="2363700" y="251613"/>
                    <a:pt x="2357684" y="251613"/>
                  </a:cubicBezTo>
                  <a:cubicBezTo>
                    <a:pt x="2357684" y="251613"/>
                    <a:pt x="2357684" y="251613"/>
                    <a:pt x="2353172" y="253117"/>
                  </a:cubicBezTo>
                  <a:cubicBezTo>
                    <a:pt x="2353172" y="253117"/>
                    <a:pt x="2353172" y="253117"/>
                    <a:pt x="2350164" y="254621"/>
                  </a:cubicBezTo>
                  <a:cubicBezTo>
                    <a:pt x="2350164" y="254621"/>
                    <a:pt x="2350164" y="254621"/>
                    <a:pt x="2347156" y="256125"/>
                  </a:cubicBezTo>
                  <a:cubicBezTo>
                    <a:pt x="2347156" y="256125"/>
                    <a:pt x="2347156" y="256125"/>
                    <a:pt x="2345652" y="257629"/>
                  </a:cubicBezTo>
                  <a:cubicBezTo>
                    <a:pt x="2345652" y="257629"/>
                    <a:pt x="2339637" y="259133"/>
                    <a:pt x="2338133" y="259133"/>
                  </a:cubicBezTo>
                  <a:cubicBezTo>
                    <a:pt x="2338133" y="259133"/>
                    <a:pt x="2335125" y="260637"/>
                    <a:pt x="2335125" y="260637"/>
                  </a:cubicBezTo>
                  <a:cubicBezTo>
                    <a:pt x="2335125" y="260637"/>
                    <a:pt x="2335125" y="260637"/>
                    <a:pt x="2330613" y="262141"/>
                  </a:cubicBezTo>
                  <a:cubicBezTo>
                    <a:pt x="2330613" y="262141"/>
                    <a:pt x="2330613" y="262141"/>
                    <a:pt x="2306550" y="269661"/>
                  </a:cubicBezTo>
                  <a:cubicBezTo>
                    <a:pt x="2306550" y="269661"/>
                    <a:pt x="2306550" y="269661"/>
                    <a:pt x="2302038" y="271165"/>
                  </a:cubicBezTo>
                  <a:cubicBezTo>
                    <a:pt x="2302038" y="271165"/>
                    <a:pt x="2302038" y="271165"/>
                    <a:pt x="2297526" y="272669"/>
                  </a:cubicBezTo>
                  <a:cubicBezTo>
                    <a:pt x="2297526" y="272669"/>
                    <a:pt x="2297526" y="272669"/>
                    <a:pt x="2293014" y="275677"/>
                  </a:cubicBezTo>
                  <a:cubicBezTo>
                    <a:pt x="2293014" y="275677"/>
                    <a:pt x="2293014" y="275677"/>
                    <a:pt x="2291510" y="277180"/>
                  </a:cubicBezTo>
                  <a:cubicBezTo>
                    <a:pt x="2291510" y="277180"/>
                    <a:pt x="2291510" y="277180"/>
                    <a:pt x="2291510" y="280188"/>
                  </a:cubicBezTo>
                  <a:cubicBezTo>
                    <a:pt x="2291510" y="280188"/>
                    <a:pt x="2291510" y="280188"/>
                    <a:pt x="2293014" y="281692"/>
                  </a:cubicBezTo>
                  <a:cubicBezTo>
                    <a:pt x="2293014" y="281692"/>
                    <a:pt x="2293014" y="281692"/>
                    <a:pt x="2294518" y="283196"/>
                  </a:cubicBezTo>
                  <a:cubicBezTo>
                    <a:pt x="2294518" y="283196"/>
                    <a:pt x="2294518" y="283196"/>
                    <a:pt x="2297526" y="284700"/>
                  </a:cubicBezTo>
                  <a:cubicBezTo>
                    <a:pt x="2297526" y="284700"/>
                    <a:pt x="2297526" y="284700"/>
                    <a:pt x="2300534" y="286204"/>
                  </a:cubicBezTo>
                  <a:cubicBezTo>
                    <a:pt x="2300534" y="286204"/>
                    <a:pt x="2303542" y="289212"/>
                    <a:pt x="2303542" y="289212"/>
                  </a:cubicBezTo>
                  <a:cubicBezTo>
                    <a:pt x="2303542" y="290716"/>
                    <a:pt x="2308054" y="293724"/>
                    <a:pt x="2308054" y="293724"/>
                  </a:cubicBezTo>
                  <a:cubicBezTo>
                    <a:pt x="2308054" y="293724"/>
                    <a:pt x="2308054" y="293724"/>
                    <a:pt x="2312566" y="296732"/>
                  </a:cubicBezTo>
                  <a:cubicBezTo>
                    <a:pt x="2312566" y="296732"/>
                    <a:pt x="2312566" y="296732"/>
                    <a:pt x="2317077" y="301244"/>
                  </a:cubicBezTo>
                  <a:cubicBezTo>
                    <a:pt x="2317077" y="301244"/>
                    <a:pt x="2317077" y="301244"/>
                    <a:pt x="2321589" y="304252"/>
                  </a:cubicBezTo>
                  <a:cubicBezTo>
                    <a:pt x="2321589" y="304252"/>
                    <a:pt x="2321589" y="304252"/>
                    <a:pt x="2327605" y="308763"/>
                  </a:cubicBezTo>
                  <a:cubicBezTo>
                    <a:pt x="2327605" y="308763"/>
                    <a:pt x="2327605" y="308763"/>
                    <a:pt x="2330613" y="310267"/>
                  </a:cubicBezTo>
                  <a:cubicBezTo>
                    <a:pt x="2330613" y="310267"/>
                    <a:pt x="2330613" y="310267"/>
                    <a:pt x="2335125" y="314779"/>
                  </a:cubicBezTo>
                  <a:cubicBezTo>
                    <a:pt x="2335125" y="314779"/>
                    <a:pt x="2335125" y="314779"/>
                    <a:pt x="2341141" y="320795"/>
                  </a:cubicBezTo>
                  <a:cubicBezTo>
                    <a:pt x="2341141" y="320795"/>
                    <a:pt x="2341141" y="320795"/>
                    <a:pt x="2350164" y="326811"/>
                  </a:cubicBezTo>
                  <a:cubicBezTo>
                    <a:pt x="2350164" y="326811"/>
                    <a:pt x="2350164" y="326811"/>
                    <a:pt x="2359188" y="331323"/>
                  </a:cubicBezTo>
                  <a:cubicBezTo>
                    <a:pt x="2359188" y="331323"/>
                    <a:pt x="2359188" y="331323"/>
                    <a:pt x="2366708" y="335834"/>
                  </a:cubicBezTo>
                  <a:cubicBezTo>
                    <a:pt x="2366708" y="335834"/>
                    <a:pt x="2366708" y="335834"/>
                    <a:pt x="2377235" y="340346"/>
                  </a:cubicBezTo>
                  <a:cubicBezTo>
                    <a:pt x="2377235" y="340346"/>
                    <a:pt x="2381747" y="343354"/>
                    <a:pt x="2383251" y="343354"/>
                  </a:cubicBezTo>
                  <a:cubicBezTo>
                    <a:pt x="2384755" y="344858"/>
                    <a:pt x="2386259" y="344858"/>
                    <a:pt x="2386259" y="344858"/>
                  </a:cubicBezTo>
                  <a:cubicBezTo>
                    <a:pt x="2386259" y="344858"/>
                    <a:pt x="2386259" y="344858"/>
                    <a:pt x="2392275" y="346362"/>
                  </a:cubicBezTo>
                  <a:cubicBezTo>
                    <a:pt x="2392275" y="346362"/>
                    <a:pt x="2392275" y="346362"/>
                    <a:pt x="2399794" y="346362"/>
                  </a:cubicBezTo>
                  <a:cubicBezTo>
                    <a:pt x="2399794" y="346362"/>
                    <a:pt x="2399794" y="346362"/>
                    <a:pt x="2411826" y="347866"/>
                  </a:cubicBezTo>
                  <a:cubicBezTo>
                    <a:pt x="2411826" y="347866"/>
                    <a:pt x="2411826" y="347866"/>
                    <a:pt x="2420850" y="347866"/>
                  </a:cubicBezTo>
                  <a:cubicBezTo>
                    <a:pt x="2420850" y="347866"/>
                    <a:pt x="2420850" y="347866"/>
                    <a:pt x="2437393" y="350874"/>
                  </a:cubicBezTo>
                  <a:cubicBezTo>
                    <a:pt x="2437393" y="350874"/>
                    <a:pt x="2437393" y="350874"/>
                    <a:pt x="2453937" y="352378"/>
                  </a:cubicBezTo>
                  <a:cubicBezTo>
                    <a:pt x="2453937" y="352378"/>
                    <a:pt x="2453937" y="352378"/>
                    <a:pt x="2462960" y="355386"/>
                  </a:cubicBezTo>
                  <a:cubicBezTo>
                    <a:pt x="2462960" y="355386"/>
                    <a:pt x="2462960" y="355386"/>
                    <a:pt x="2470480" y="356890"/>
                  </a:cubicBezTo>
                  <a:cubicBezTo>
                    <a:pt x="2470480" y="356890"/>
                    <a:pt x="2470480" y="356890"/>
                    <a:pt x="2479504" y="359898"/>
                  </a:cubicBezTo>
                  <a:cubicBezTo>
                    <a:pt x="2479504" y="359898"/>
                    <a:pt x="2479504" y="359898"/>
                    <a:pt x="2485519" y="361402"/>
                  </a:cubicBezTo>
                  <a:cubicBezTo>
                    <a:pt x="2485519" y="361402"/>
                    <a:pt x="2485519" y="361402"/>
                    <a:pt x="2493039" y="362905"/>
                  </a:cubicBezTo>
                  <a:cubicBezTo>
                    <a:pt x="2493039" y="362905"/>
                    <a:pt x="2493039" y="362905"/>
                    <a:pt x="2505071" y="365913"/>
                  </a:cubicBezTo>
                  <a:cubicBezTo>
                    <a:pt x="2505071" y="365913"/>
                    <a:pt x="2505071" y="365913"/>
                    <a:pt x="2515598" y="368921"/>
                  </a:cubicBezTo>
                  <a:lnTo>
                    <a:pt x="2518606" y="371929"/>
                  </a:lnTo>
                  <a:cubicBezTo>
                    <a:pt x="2518606" y="371929"/>
                    <a:pt x="2518606" y="371929"/>
                    <a:pt x="2520110" y="374937"/>
                  </a:cubicBezTo>
                  <a:cubicBezTo>
                    <a:pt x="2520110" y="374937"/>
                    <a:pt x="2520110" y="374937"/>
                    <a:pt x="2517102" y="377945"/>
                  </a:cubicBezTo>
                  <a:cubicBezTo>
                    <a:pt x="2517102" y="377945"/>
                    <a:pt x="2515598" y="379449"/>
                    <a:pt x="2514094" y="379449"/>
                  </a:cubicBezTo>
                  <a:cubicBezTo>
                    <a:pt x="2514094" y="379449"/>
                    <a:pt x="2511087" y="380953"/>
                    <a:pt x="2511087" y="380953"/>
                  </a:cubicBezTo>
                  <a:cubicBezTo>
                    <a:pt x="2511087" y="380953"/>
                    <a:pt x="2511087" y="380953"/>
                    <a:pt x="2506575" y="382457"/>
                  </a:cubicBezTo>
                  <a:cubicBezTo>
                    <a:pt x="2506575" y="382457"/>
                    <a:pt x="2506575" y="382457"/>
                    <a:pt x="2499055" y="385465"/>
                  </a:cubicBezTo>
                  <a:cubicBezTo>
                    <a:pt x="2499055" y="385465"/>
                    <a:pt x="2499055" y="385465"/>
                    <a:pt x="2491535" y="389977"/>
                  </a:cubicBezTo>
                  <a:cubicBezTo>
                    <a:pt x="2491535" y="389977"/>
                    <a:pt x="2491535" y="389977"/>
                    <a:pt x="2485519" y="392984"/>
                  </a:cubicBezTo>
                  <a:cubicBezTo>
                    <a:pt x="2485519" y="392984"/>
                    <a:pt x="2485519" y="392984"/>
                    <a:pt x="2478000" y="397496"/>
                  </a:cubicBezTo>
                  <a:cubicBezTo>
                    <a:pt x="2478000" y="397496"/>
                    <a:pt x="2478000" y="397496"/>
                    <a:pt x="2467472" y="402008"/>
                  </a:cubicBezTo>
                  <a:cubicBezTo>
                    <a:pt x="2467472" y="402008"/>
                    <a:pt x="2467472" y="402008"/>
                    <a:pt x="2459952" y="405016"/>
                  </a:cubicBezTo>
                  <a:cubicBezTo>
                    <a:pt x="2459952" y="405016"/>
                    <a:pt x="2459952" y="405016"/>
                    <a:pt x="2453937" y="405016"/>
                  </a:cubicBezTo>
                  <a:cubicBezTo>
                    <a:pt x="2453937" y="405016"/>
                    <a:pt x="2453937" y="405016"/>
                    <a:pt x="2441905" y="408024"/>
                  </a:cubicBezTo>
                  <a:cubicBezTo>
                    <a:pt x="2441905" y="408024"/>
                    <a:pt x="2441905" y="408024"/>
                    <a:pt x="2434385" y="408024"/>
                  </a:cubicBezTo>
                  <a:cubicBezTo>
                    <a:pt x="2434385" y="408024"/>
                    <a:pt x="2434385" y="408024"/>
                    <a:pt x="2431377" y="408024"/>
                  </a:cubicBezTo>
                  <a:cubicBezTo>
                    <a:pt x="2431377" y="408024"/>
                    <a:pt x="2431377" y="408024"/>
                    <a:pt x="2425362" y="408024"/>
                  </a:cubicBezTo>
                  <a:cubicBezTo>
                    <a:pt x="2425362" y="408024"/>
                    <a:pt x="2425362" y="408024"/>
                    <a:pt x="2417842" y="408024"/>
                  </a:cubicBezTo>
                  <a:cubicBezTo>
                    <a:pt x="2417842" y="408024"/>
                    <a:pt x="2417842" y="408024"/>
                    <a:pt x="2408818" y="408024"/>
                  </a:cubicBezTo>
                  <a:cubicBezTo>
                    <a:pt x="2408818" y="408024"/>
                    <a:pt x="2408818" y="408024"/>
                    <a:pt x="2401298" y="408024"/>
                  </a:cubicBezTo>
                  <a:cubicBezTo>
                    <a:pt x="2401298" y="408024"/>
                    <a:pt x="2401298" y="408024"/>
                    <a:pt x="2396787" y="408024"/>
                  </a:cubicBezTo>
                  <a:cubicBezTo>
                    <a:pt x="2396787" y="408024"/>
                    <a:pt x="2396787" y="408024"/>
                    <a:pt x="2389267" y="408024"/>
                  </a:cubicBezTo>
                  <a:cubicBezTo>
                    <a:pt x="2389267" y="408024"/>
                    <a:pt x="2389267" y="408024"/>
                    <a:pt x="2378739" y="408024"/>
                  </a:cubicBezTo>
                  <a:cubicBezTo>
                    <a:pt x="2378739" y="408024"/>
                    <a:pt x="2378739" y="408024"/>
                    <a:pt x="2362196" y="408024"/>
                  </a:cubicBezTo>
                  <a:cubicBezTo>
                    <a:pt x="2362196" y="408024"/>
                    <a:pt x="2356180" y="408024"/>
                    <a:pt x="2354676" y="408024"/>
                  </a:cubicBezTo>
                  <a:cubicBezTo>
                    <a:pt x="2354676" y="408024"/>
                    <a:pt x="2351668" y="406520"/>
                    <a:pt x="2351668" y="406520"/>
                  </a:cubicBezTo>
                  <a:cubicBezTo>
                    <a:pt x="2351668" y="406520"/>
                    <a:pt x="2351668" y="406520"/>
                    <a:pt x="2347156" y="403512"/>
                  </a:cubicBezTo>
                  <a:cubicBezTo>
                    <a:pt x="2347156" y="403512"/>
                    <a:pt x="2347156" y="403512"/>
                    <a:pt x="2341141" y="402008"/>
                  </a:cubicBezTo>
                  <a:cubicBezTo>
                    <a:pt x="2341141" y="402008"/>
                    <a:pt x="2341141" y="402008"/>
                    <a:pt x="2336629" y="399000"/>
                  </a:cubicBezTo>
                  <a:cubicBezTo>
                    <a:pt x="2336629" y="399000"/>
                    <a:pt x="2329109" y="392984"/>
                    <a:pt x="2327605" y="392984"/>
                  </a:cubicBezTo>
                  <a:cubicBezTo>
                    <a:pt x="2327605" y="392984"/>
                    <a:pt x="2324597" y="389977"/>
                    <a:pt x="2324597" y="389977"/>
                  </a:cubicBezTo>
                  <a:cubicBezTo>
                    <a:pt x="2324597" y="389977"/>
                    <a:pt x="2324597" y="389977"/>
                    <a:pt x="2321589" y="385465"/>
                  </a:cubicBezTo>
                  <a:cubicBezTo>
                    <a:pt x="2321589" y="385465"/>
                    <a:pt x="2321589" y="385465"/>
                    <a:pt x="2317077" y="382457"/>
                  </a:cubicBezTo>
                  <a:cubicBezTo>
                    <a:pt x="2317077" y="382457"/>
                    <a:pt x="2317077" y="382457"/>
                    <a:pt x="2314069" y="379449"/>
                  </a:cubicBezTo>
                  <a:cubicBezTo>
                    <a:pt x="2314069" y="379449"/>
                    <a:pt x="2314069" y="379449"/>
                    <a:pt x="2312566" y="377945"/>
                  </a:cubicBezTo>
                  <a:cubicBezTo>
                    <a:pt x="2312566" y="377945"/>
                    <a:pt x="2312566" y="377945"/>
                    <a:pt x="2309558" y="377945"/>
                  </a:cubicBezTo>
                  <a:cubicBezTo>
                    <a:pt x="2309558" y="377945"/>
                    <a:pt x="2309558" y="377945"/>
                    <a:pt x="2306550" y="374937"/>
                  </a:cubicBezTo>
                  <a:cubicBezTo>
                    <a:pt x="2306550" y="374937"/>
                    <a:pt x="2306550" y="374937"/>
                    <a:pt x="2303542" y="373433"/>
                  </a:cubicBezTo>
                  <a:cubicBezTo>
                    <a:pt x="2303542" y="373433"/>
                    <a:pt x="2303542" y="373433"/>
                    <a:pt x="2302038" y="371929"/>
                  </a:cubicBezTo>
                  <a:cubicBezTo>
                    <a:pt x="2302038" y="371929"/>
                    <a:pt x="2302038" y="371929"/>
                    <a:pt x="2299030" y="368921"/>
                  </a:cubicBezTo>
                  <a:cubicBezTo>
                    <a:pt x="2299030" y="368921"/>
                    <a:pt x="2299030" y="368921"/>
                    <a:pt x="2297526" y="367417"/>
                  </a:cubicBezTo>
                  <a:cubicBezTo>
                    <a:pt x="2297526" y="367417"/>
                    <a:pt x="2297526" y="367417"/>
                    <a:pt x="2293014" y="362905"/>
                  </a:cubicBezTo>
                  <a:cubicBezTo>
                    <a:pt x="2293014" y="362905"/>
                    <a:pt x="2293014" y="362905"/>
                    <a:pt x="2286998" y="358394"/>
                  </a:cubicBezTo>
                  <a:cubicBezTo>
                    <a:pt x="2286998" y="358394"/>
                    <a:pt x="2286998" y="358394"/>
                    <a:pt x="2280983" y="353882"/>
                  </a:cubicBezTo>
                  <a:cubicBezTo>
                    <a:pt x="2280983" y="353882"/>
                    <a:pt x="2280983" y="353882"/>
                    <a:pt x="2273463" y="346362"/>
                  </a:cubicBezTo>
                  <a:cubicBezTo>
                    <a:pt x="2273463" y="346362"/>
                    <a:pt x="2273463" y="346362"/>
                    <a:pt x="2268951" y="341850"/>
                  </a:cubicBezTo>
                  <a:cubicBezTo>
                    <a:pt x="2268951" y="341850"/>
                    <a:pt x="2268951" y="341850"/>
                    <a:pt x="2267447" y="343354"/>
                  </a:cubicBezTo>
                  <a:cubicBezTo>
                    <a:pt x="2267447" y="343354"/>
                    <a:pt x="2267447" y="343354"/>
                    <a:pt x="2264439" y="346362"/>
                  </a:cubicBezTo>
                  <a:cubicBezTo>
                    <a:pt x="2264439" y="346362"/>
                    <a:pt x="2264439" y="346362"/>
                    <a:pt x="2259927" y="352378"/>
                  </a:cubicBezTo>
                  <a:cubicBezTo>
                    <a:pt x="2259927" y="352378"/>
                    <a:pt x="2259927" y="352378"/>
                    <a:pt x="2258423" y="358394"/>
                  </a:cubicBezTo>
                  <a:cubicBezTo>
                    <a:pt x="2258423" y="358394"/>
                    <a:pt x="2258423" y="358394"/>
                    <a:pt x="2253912" y="367417"/>
                  </a:cubicBezTo>
                  <a:cubicBezTo>
                    <a:pt x="2253912" y="367417"/>
                    <a:pt x="2253912" y="367417"/>
                    <a:pt x="2250904" y="373433"/>
                  </a:cubicBezTo>
                  <a:cubicBezTo>
                    <a:pt x="2250904" y="373433"/>
                    <a:pt x="2250904" y="373433"/>
                    <a:pt x="2246392" y="382457"/>
                  </a:cubicBezTo>
                  <a:cubicBezTo>
                    <a:pt x="2246392" y="382457"/>
                    <a:pt x="2246392" y="382457"/>
                    <a:pt x="2240376" y="389977"/>
                  </a:cubicBezTo>
                  <a:cubicBezTo>
                    <a:pt x="2240376" y="389977"/>
                    <a:pt x="2240376" y="389977"/>
                    <a:pt x="2237368" y="392984"/>
                  </a:cubicBezTo>
                  <a:cubicBezTo>
                    <a:pt x="2237368" y="392984"/>
                    <a:pt x="2237368" y="392984"/>
                    <a:pt x="2232856" y="397496"/>
                  </a:cubicBezTo>
                  <a:cubicBezTo>
                    <a:pt x="2232856" y="397496"/>
                    <a:pt x="2232856" y="397496"/>
                    <a:pt x="2226841" y="403512"/>
                  </a:cubicBezTo>
                  <a:cubicBezTo>
                    <a:pt x="2226841" y="403512"/>
                    <a:pt x="2226841" y="403512"/>
                    <a:pt x="2220825" y="408024"/>
                  </a:cubicBezTo>
                  <a:cubicBezTo>
                    <a:pt x="2220825" y="408024"/>
                    <a:pt x="2220825" y="408024"/>
                    <a:pt x="2214809" y="412536"/>
                  </a:cubicBezTo>
                  <a:cubicBezTo>
                    <a:pt x="2214809" y="412536"/>
                    <a:pt x="2208793" y="415544"/>
                    <a:pt x="2208793" y="415544"/>
                  </a:cubicBezTo>
                  <a:cubicBezTo>
                    <a:pt x="2210297" y="415544"/>
                    <a:pt x="2205785" y="417048"/>
                    <a:pt x="2205785" y="417048"/>
                  </a:cubicBezTo>
                  <a:cubicBezTo>
                    <a:pt x="2205785" y="417048"/>
                    <a:pt x="2205785" y="417048"/>
                    <a:pt x="2198266" y="420055"/>
                  </a:cubicBezTo>
                  <a:cubicBezTo>
                    <a:pt x="2198266" y="420055"/>
                    <a:pt x="2198266" y="420055"/>
                    <a:pt x="2193754" y="421559"/>
                  </a:cubicBezTo>
                  <a:cubicBezTo>
                    <a:pt x="2193754" y="421559"/>
                    <a:pt x="2193754" y="421559"/>
                    <a:pt x="2186234" y="423063"/>
                  </a:cubicBezTo>
                  <a:cubicBezTo>
                    <a:pt x="2186234" y="423063"/>
                    <a:pt x="2186234" y="423063"/>
                    <a:pt x="2181722" y="424567"/>
                  </a:cubicBezTo>
                  <a:cubicBezTo>
                    <a:pt x="2181722" y="424567"/>
                    <a:pt x="2181722" y="424567"/>
                    <a:pt x="2175706" y="424567"/>
                  </a:cubicBezTo>
                  <a:cubicBezTo>
                    <a:pt x="2175706" y="424567"/>
                    <a:pt x="2175706" y="424567"/>
                    <a:pt x="2166683" y="427575"/>
                  </a:cubicBezTo>
                  <a:cubicBezTo>
                    <a:pt x="2166683" y="427575"/>
                    <a:pt x="2166683" y="427575"/>
                    <a:pt x="2159163" y="427575"/>
                  </a:cubicBezTo>
                  <a:cubicBezTo>
                    <a:pt x="2159163" y="427575"/>
                    <a:pt x="2159163" y="427575"/>
                    <a:pt x="2147131" y="429079"/>
                  </a:cubicBezTo>
                  <a:cubicBezTo>
                    <a:pt x="2147131" y="429079"/>
                    <a:pt x="2147131" y="429079"/>
                    <a:pt x="2141116" y="427575"/>
                  </a:cubicBezTo>
                  <a:cubicBezTo>
                    <a:pt x="2141116" y="427575"/>
                    <a:pt x="2141116" y="427575"/>
                    <a:pt x="2133596" y="427575"/>
                  </a:cubicBezTo>
                  <a:cubicBezTo>
                    <a:pt x="2133596" y="427575"/>
                    <a:pt x="2133596" y="427575"/>
                    <a:pt x="2129084" y="426071"/>
                  </a:cubicBezTo>
                  <a:cubicBezTo>
                    <a:pt x="2129084" y="426071"/>
                    <a:pt x="2129084" y="426071"/>
                    <a:pt x="2124572" y="424567"/>
                  </a:cubicBezTo>
                  <a:cubicBezTo>
                    <a:pt x="2124572" y="424567"/>
                    <a:pt x="2124572" y="424567"/>
                    <a:pt x="2118556" y="424567"/>
                  </a:cubicBezTo>
                  <a:cubicBezTo>
                    <a:pt x="2118556" y="424567"/>
                    <a:pt x="2118556" y="424567"/>
                    <a:pt x="2111037" y="420055"/>
                  </a:cubicBezTo>
                  <a:cubicBezTo>
                    <a:pt x="2111037" y="420055"/>
                    <a:pt x="2111037" y="420055"/>
                    <a:pt x="2111037" y="418552"/>
                  </a:cubicBezTo>
                  <a:cubicBezTo>
                    <a:pt x="2111037" y="418552"/>
                    <a:pt x="2111037" y="418552"/>
                    <a:pt x="2115548" y="417048"/>
                  </a:cubicBezTo>
                  <a:cubicBezTo>
                    <a:pt x="2115548" y="417048"/>
                    <a:pt x="2115548" y="417048"/>
                    <a:pt x="2121564" y="414040"/>
                  </a:cubicBezTo>
                  <a:cubicBezTo>
                    <a:pt x="2121564" y="414040"/>
                    <a:pt x="2121564" y="414040"/>
                    <a:pt x="2123068" y="411032"/>
                  </a:cubicBezTo>
                  <a:cubicBezTo>
                    <a:pt x="2123068" y="411032"/>
                    <a:pt x="2123068" y="411032"/>
                    <a:pt x="2123068" y="408024"/>
                  </a:cubicBezTo>
                  <a:cubicBezTo>
                    <a:pt x="2123068" y="408024"/>
                    <a:pt x="2123068" y="408024"/>
                    <a:pt x="2118556" y="403512"/>
                  </a:cubicBezTo>
                  <a:cubicBezTo>
                    <a:pt x="2118556" y="403512"/>
                    <a:pt x="2118556" y="403512"/>
                    <a:pt x="2114044" y="400504"/>
                  </a:cubicBezTo>
                  <a:cubicBezTo>
                    <a:pt x="2114044" y="400504"/>
                    <a:pt x="2112541" y="399000"/>
                    <a:pt x="2111037" y="399000"/>
                  </a:cubicBezTo>
                  <a:cubicBezTo>
                    <a:pt x="2109533" y="399000"/>
                    <a:pt x="2106525" y="395992"/>
                    <a:pt x="2106525" y="395992"/>
                  </a:cubicBezTo>
                  <a:cubicBezTo>
                    <a:pt x="2106525" y="395992"/>
                    <a:pt x="2106525" y="395992"/>
                    <a:pt x="2103517" y="392984"/>
                  </a:cubicBezTo>
                  <a:cubicBezTo>
                    <a:pt x="2103517" y="392984"/>
                    <a:pt x="2103517" y="392984"/>
                    <a:pt x="2099005" y="391480"/>
                  </a:cubicBezTo>
                  <a:cubicBezTo>
                    <a:pt x="2099005" y="391480"/>
                    <a:pt x="2099005" y="391480"/>
                    <a:pt x="2094493" y="389977"/>
                  </a:cubicBezTo>
                  <a:cubicBezTo>
                    <a:pt x="2094493" y="389977"/>
                    <a:pt x="2094493" y="389977"/>
                    <a:pt x="2091485" y="386969"/>
                  </a:cubicBezTo>
                  <a:cubicBezTo>
                    <a:pt x="2091485" y="386969"/>
                    <a:pt x="2091485" y="386969"/>
                    <a:pt x="2092989" y="380953"/>
                  </a:cubicBezTo>
                  <a:cubicBezTo>
                    <a:pt x="2092989" y="380953"/>
                    <a:pt x="2092989" y="380953"/>
                    <a:pt x="2095997" y="379449"/>
                  </a:cubicBezTo>
                  <a:cubicBezTo>
                    <a:pt x="2095997" y="379449"/>
                    <a:pt x="2095997" y="379449"/>
                    <a:pt x="2105021" y="379449"/>
                  </a:cubicBezTo>
                  <a:cubicBezTo>
                    <a:pt x="2105021" y="379449"/>
                    <a:pt x="2105021" y="379449"/>
                    <a:pt x="2115548" y="379449"/>
                  </a:cubicBezTo>
                  <a:cubicBezTo>
                    <a:pt x="2115548" y="379449"/>
                    <a:pt x="2115548" y="379449"/>
                    <a:pt x="2127580" y="379449"/>
                  </a:cubicBezTo>
                  <a:cubicBezTo>
                    <a:pt x="2127580" y="379449"/>
                    <a:pt x="2127580" y="379449"/>
                    <a:pt x="2135100" y="377945"/>
                  </a:cubicBezTo>
                  <a:cubicBezTo>
                    <a:pt x="2135100" y="377945"/>
                    <a:pt x="2135100" y="377945"/>
                    <a:pt x="2139612" y="377945"/>
                  </a:cubicBezTo>
                  <a:cubicBezTo>
                    <a:pt x="2139612" y="377945"/>
                    <a:pt x="2139612" y="377945"/>
                    <a:pt x="2153147" y="377945"/>
                  </a:cubicBezTo>
                  <a:cubicBezTo>
                    <a:pt x="2153147" y="377945"/>
                    <a:pt x="2153147" y="377945"/>
                    <a:pt x="2163675" y="376441"/>
                  </a:cubicBezTo>
                  <a:cubicBezTo>
                    <a:pt x="2163675" y="376441"/>
                    <a:pt x="2163675" y="376441"/>
                    <a:pt x="2169691" y="374937"/>
                  </a:cubicBezTo>
                  <a:cubicBezTo>
                    <a:pt x="2169691" y="374937"/>
                    <a:pt x="2169691" y="374937"/>
                    <a:pt x="2177210" y="373433"/>
                  </a:cubicBezTo>
                  <a:cubicBezTo>
                    <a:pt x="2177210" y="373433"/>
                    <a:pt x="2177210" y="373433"/>
                    <a:pt x="2187738" y="368921"/>
                  </a:cubicBezTo>
                  <a:cubicBezTo>
                    <a:pt x="2187738" y="368921"/>
                    <a:pt x="2187738" y="368921"/>
                    <a:pt x="2196762" y="358394"/>
                  </a:cubicBezTo>
                  <a:cubicBezTo>
                    <a:pt x="2196762" y="358394"/>
                    <a:pt x="2196762" y="358394"/>
                    <a:pt x="2201273" y="355386"/>
                  </a:cubicBezTo>
                  <a:cubicBezTo>
                    <a:pt x="2201273" y="355386"/>
                    <a:pt x="2201273" y="355386"/>
                    <a:pt x="2205785" y="350874"/>
                  </a:cubicBezTo>
                  <a:cubicBezTo>
                    <a:pt x="2205785" y="350874"/>
                    <a:pt x="2205785" y="350874"/>
                    <a:pt x="2214809" y="334330"/>
                  </a:cubicBezTo>
                  <a:cubicBezTo>
                    <a:pt x="2214809" y="334330"/>
                    <a:pt x="2214809" y="334330"/>
                    <a:pt x="2217817" y="328315"/>
                  </a:cubicBezTo>
                  <a:cubicBezTo>
                    <a:pt x="2217817" y="328315"/>
                    <a:pt x="2217817" y="328315"/>
                    <a:pt x="2220825" y="323803"/>
                  </a:cubicBezTo>
                  <a:cubicBezTo>
                    <a:pt x="2220825" y="323803"/>
                    <a:pt x="2222329" y="320795"/>
                    <a:pt x="2222329" y="319291"/>
                  </a:cubicBezTo>
                  <a:cubicBezTo>
                    <a:pt x="2220825" y="317787"/>
                    <a:pt x="2225337" y="316283"/>
                    <a:pt x="2225337" y="316283"/>
                  </a:cubicBezTo>
                  <a:cubicBezTo>
                    <a:pt x="2225337" y="316283"/>
                    <a:pt x="2229848" y="307259"/>
                    <a:pt x="2229848" y="307259"/>
                  </a:cubicBezTo>
                  <a:cubicBezTo>
                    <a:pt x="2228344" y="305755"/>
                    <a:pt x="2231352" y="302748"/>
                    <a:pt x="2231352" y="302748"/>
                  </a:cubicBezTo>
                  <a:cubicBezTo>
                    <a:pt x="2231352" y="302748"/>
                    <a:pt x="2231352" y="302748"/>
                    <a:pt x="2235864" y="293724"/>
                  </a:cubicBezTo>
                  <a:cubicBezTo>
                    <a:pt x="2235864" y="293724"/>
                    <a:pt x="2235864" y="293724"/>
                    <a:pt x="2237368" y="292220"/>
                  </a:cubicBezTo>
                  <a:cubicBezTo>
                    <a:pt x="2237368" y="292220"/>
                    <a:pt x="2237368" y="292220"/>
                    <a:pt x="2237368" y="287708"/>
                  </a:cubicBezTo>
                  <a:cubicBezTo>
                    <a:pt x="2237368" y="287708"/>
                    <a:pt x="2237368" y="287708"/>
                    <a:pt x="2238872" y="283196"/>
                  </a:cubicBezTo>
                  <a:cubicBezTo>
                    <a:pt x="2238872" y="283196"/>
                    <a:pt x="2238872" y="283196"/>
                    <a:pt x="2237368" y="283196"/>
                  </a:cubicBezTo>
                  <a:cubicBezTo>
                    <a:pt x="2237368" y="283196"/>
                    <a:pt x="2237368" y="283196"/>
                    <a:pt x="2234360" y="283196"/>
                  </a:cubicBezTo>
                  <a:cubicBezTo>
                    <a:pt x="2234360" y="283196"/>
                    <a:pt x="2234360" y="283196"/>
                    <a:pt x="2231352" y="283196"/>
                  </a:cubicBezTo>
                  <a:cubicBezTo>
                    <a:pt x="2231352" y="283196"/>
                    <a:pt x="2231352" y="283196"/>
                    <a:pt x="2229848" y="283196"/>
                  </a:cubicBezTo>
                  <a:cubicBezTo>
                    <a:pt x="2229848" y="283196"/>
                    <a:pt x="2229848" y="283196"/>
                    <a:pt x="2226841" y="283196"/>
                  </a:cubicBezTo>
                  <a:cubicBezTo>
                    <a:pt x="2226841" y="283196"/>
                    <a:pt x="2226841" y="283196"/>
                    <a:pt x="2220825" y="283196"/>
                  </a:cubicBezTo>
                  <a:cubicBezTo>
                    <a:pt x="2220825" y="283196"/>
                    <a:pt x="2220825" y="283196"/>
                    <a:pt x="2216313" y="284700"/>
                  </a:cubicBezTo>
                  <a:cubicBezTo>
                    <a:pt x="2216313" y="284700"/>
                    <a:pt x="2216313" y="284700"/>
                    <a:pt x="2210297" y="284700"/>
                  </a:cubicBezTo>
                  <a:cubicBezTo>
                    <a:pt x="2210297" y="284700"/>
                    <a:pt x="2210297" y="284700"/>
                    <a:pt x="2205785" y="284700"/>
                  </a:cubicBezTo>
                  <a:cubicBezTo>
                    <a:pt x="2205785" y="284700"/>
                    <a:pt x="2205785" y="284700"/>
                    <a:pt x="2202777" y="284700"/>
                  </a:cubicBezTo>
                  <a:cubicBezTo>
                    <a:pt x="2202777" y="284700"/>
                    <a:pt x="2202777" y="284700"/>
                    <a:pt x="2199769" y="284700"/>
                  </a:cubicBezTo>
                  <a:cubicBezTo>
                    <a:pt x="2199769" y="284700"/>
                    <a:pt x="2199769" y="284700"/>
                    <a:pt x="2192250" y="283196"/>
                  </a:cubicBezTo>
                  <a:cubicBezTo>
                    <a:pt x="2192250" y="283196"/>
                    <a:pt x="2192250" y="283196"/>
                    <a:pt x="2187738" y="281692"/>
                  </a:cubicBezTo>
                  <a:cubicBezTo>
                    <a:pt x="2187738" y="281692"/>
                    <a:pt x="2187738" y="281692"/>
                    <a:pt x="2181722" y="278684"/>
                  </a:cubicBezTo>
                  <a:cubicBezTo>
                    <a:pt x="2181722" y="278684"/>
                    <a:pt x="2181722" y="278684"/>
                    <a:pt x="2178714" y="275677"/>
                  </a:cubicBezTo>
                  <a:cubicBezTo>
                    <a:pt x="2178714" y="275677"/>
                    <a:pt x="2178714" y="275677"/>
                    <a:pt x="2172698" y="274173"/>
                  </a:cubicBezTo>
                  <a:cubicBezTo>
                    <a:pt x="2172698" y="274173"/>
                    <a:pt x="2172698" y="274173"/>
                    <a:pt x="2165179" y="266653"/>
                  </a:cubicBezTo>
                  <a:cubicBezTo>
                    <a:pt x="2165179" y="266653"/>
                    <a:pt x="2165179" y="266653"/>
                    <a:pt x="2166683" y="262141"/>
                  </a:cubicBezTo>
                  <a:cubicBezTo>
                    <a:pt x="2166683" y="262141"/>
                    <a:pt x="2166683" y="262141"/>
                    <a:pt x="2168187" y="260637"/>
                  </a:cubicBezTo>
                  <a:cubicBezTo>
                    <a:pt x="2168187" y="260637"/>
                    <a:pt x="2168187" y="260637"/>
                    <a:pt x="2171194" y="260637"/>
                  </a:cubicBezTo>
                  <a:cubicBezTo>
                    <a:pt x="2171194" y="260637"/>
                    <a:pt x="2171194" y="260637"/>
                    <a:pt x="2172698" y="259133"/>
                  </a:cubicBezTo>
                  <a:cubicBezTo>
                    <a:pt x="2172698" y="259133"/>
                    <a:pt x="2172698" y="259133"/>
                    <a:pt x="2175706" y="257629"/>
                  </a:cubicBezTo>
                  <a:cubicBezTo>
                    <a:pt x="2175706" y="257629"/>
                    <a:pt x="2175706" y="257629"/>
                    <a:pt x="2177210" y="257629"/>
                  </a:cubicBezTo>
                  <a:cubicBezTo>
                    <a:pt x="2177210" y="257629"/>
                    <a:pt x="2177210" y="257629"/>
                    <a:pt x="2180218" y="256125"/>
                  </a:cubicBezTo>
                  <a:cubicBezTo>
                    <a:pt x="2180218" y="256125"/>
                    <a:pt x="2180218" y="256125"/>
                    <a:pt x="2184730" y="254621"/>
                  </a:cubicBezTo>
                  <a:cubicBezTo>
                    <a:pt x="2184730" y="254621"/>
                    <a:pt x="2184730" y="254621"/>
                    <a:pt x="2187738" y="253117"/>
                  </a:cubicBezTo>
                  <a:cubicBezTo>
                    <a:pt x="2187738" y="253117"/>
                    <a:pt x="2187738" y="253117"/>
                    <a:pt x="2190746" y="251613"/>
                  </a:cubicBezTo>
                  <a:cubicBezTo>
                    <a:pt x="2190746" y="251613"/>
                    <a:pt x="2190746" y="251613"/>
                    <a:pt x="2195258" y="248605"/>
                  </a:cubicBezTo>
                  <a:cubicBezTo>
                    <a:pt x="2195258" y="248605"/>
                    <a:pt x="2195258" y="248605"/>
                    <a:pt x="2202777" y="247102"/>
                  </a:cubicBezTo>
                  <a:cubicBezTo>
                    <a:pt x="2202777" y="247102"/>
                    <a:pt x="2202777" y="247102"/>
                    <a:pt x="2211801" y="244094"/>
                  </a:cubicBezTo>
                  <a:cubicBezTo>
                    <a:pt x="2211801" y="244094"/>
                    <a:pt x="2211801" y="244094"/>
                    <a:pt x="2222329" y="241086"/>
                  </a:cubicBezTo>
                  <a:cubicBezTo>
                    <a:pt x="2222329" y="241086"/>
                    <a:pt x="2222329" y="241086"/>
                    <a:pt x="2231352" y="235070"/>
                  </a:cubicBezTo>
                  <a:cubicBezTo>
                    <a:pt x="2231352" y="235070"/>
                    <a:pt x="2231352" y="235070"/>
                    <a:pt x="2237368" y="233566"/>
                  </a:cubicBezTo>
                  <a:cubicBezTo>
                    <a:pt x="2237368" y="233566"/>
                    <a:pt x="2237368" y="233566"/>
                    <a:pt x="2253912" y="227550"/>
                  </a:cubicBezTo>
                  <a:cubicBezTo>
                    <a:pt x="2253912" y="227550"/>
                    <a:pt x="2253912" y="227550"/>
                    <a:pt x="2258423" y="226046"/>
                  </a:cubicBezTo>
                  <a:cubicBezTo>
                    <a:pt x="2258423" y="226046"/>
                    <a:pt x="2258423" y="226046"/>
                    <a:pt x="2259927" y="223038"/>
                  </a:cubicBezTo>
                  <a:cubicBezTo>
                    <a:pt x="2259927" y="223038"/>
                    <a:pt x="2259927" y="223038"/>
                    <a:pt x="2261431" y="212511"/>
                  </a:cubicBezTo>
                  <a:cubicBezTo>
                    <a:pt x="2261431" y="212511"/>
                    <a:pt x="2261431" y="212511"/>
                    <a:pt x="2262935" y="203487"/>
                  </a:cubicBezTo>
                  <a:cubicBezTo>
                    <a:pt x="2262935" y="203487"/>
                    <a:pt x="2262935" y="203487"/>
                    <a:pt x="2262935" y="195967"/>
                  </a:cubicBezTo>
                  <a:cubicBezTo>
                    <a:pt x="2262935" y="195967"/>
                    <a:pt x="2262935" y="195967"/>
                    <a:pt x="2262935" y="185440"/>
                  </a:cubicBezTo>
                  <a:cubicBezTo>
                    <a:pt x="2262935" y="185440"/>
                    <a:pt x="2262935" y="185440"/>
                    <a:pt x="2264439" y="162880"/>
                  </a:cubicBezTo>
                  <a:cubicBezTo>
                    <a:pt x="2264439" y="162880"/>
                    <a:pt x="2264439" y="162880"/>
                    <a:pt x="2264439" y="153857"/>
                  </a:cubicBezTo>
                  <a:cubicBezTo>
                    <a:pt x="2264439" y="153857"/>
                    <a:pt x="2264439" y="153857"/>
                    <a:pt x="2265943" y="144833"/>
                  </a:cubicBezTo>
                  <a:cubicBezTo>
                    <a:pt x="2265943" y="144833"/>
                    <a:pt x="2265943" y="144833"/>
                    <a:pt x="2267447" y="123778"/>
                  </a:cubicBezTo>
                  <a:cubicBezTo>
                    <a:pt x="2267447" y="123778"/>
                    <a:pt x="2267447" y="123778"/>
                    <a:pt x="2267447" y="119266"/>
                  </a:cubicBezTo>
                  <a:cubicBezTo>
                    <a:pt x="2267447" y="119266"/>
                    <a:pt x="2267447" y="119266"/>
                    <a:pt x="2268951" y="114754"/>
                  </a:cubicBezTo>
                  <a:cubicBezTo>
                    <a:pt x="2268951" y="114754"/>
                    <a:pt x="2268951" y="114754"/>
                    <a:pt x="2271959" y="104226"/>
                  </a:cubicBezTo>
                  <a:cubicBezTo>
                    <a:pt x="2271959" y="104226"/>
                    <a:pt x="2271959" y="104226"/>
                    <a:pt x="2271959" y="101219"/>
                  </a:cubicBezTo>
                  <a:cubicBezTo>
                    <a:pt x="2271959" y="101219"/>
                    <a:pt x="2271959" y="101219"/>
                    <a:pt x="2271959" y="98211"/>
                  </a:cubicBezTo>
                  <a:cubicBezTo>
                    <a:pt x="2271959" y="98211"/>
                    <a:pt x="2271959" y="98211"/>
                    <a:pt x="2273463" y="95203"/>
                  </a:cubicBezTo>
                  <a:cubicBezTo>
                    <a:pt x="2273463" y="95203"/>
                    <a:pt x="2273463" y="95203"/>
                    <a:pt x="2273463" y="92195"/>
                  </a:cubicBezTo>
                  <a:cubicBezTo>
                    <a:pt x="2273463" y="92195"/>
                    <a:pt x="2273463" y="92195"/>
                    <a:pt x="2274967" y="89187"/>
                  </a:cubicBezTo>
                  <a:cubicBezTo>
                    <a:pt x="2274967" y="89187"/>
                    <a:pt x="2274967" y="89187"/>
                    <a:pt x="2276471" y="83171"/>
                  </a:cubicBezTo>
                  <a:cubicBezTo>
                    <a:pt x="2276471" y="83171"/>
                    <a:pt x="2276471" y="83171"/>
                    <a:pt x="2277975" y="78659"/>
                  </a:cubicBezTo>
                  <a:cubicBezTo>
                    <a:pt x="2277975" y="78659"/>
                    <a:pt x="2277975" y="78659"/>
                    <a:pt x="2279479" y="74148"/>
                  </a:cubicBezTo>
                  <a:cubicBezTo>
                    <a:pt x="2279479" y="74148"/>
                    <a:pt x="2279479" y="74148"/>
                    <a:pt x="2283991" y="68132"/>
                  </a:cubicBezTo>
                  <a:cubicBezTo>
                    <a:pt x="2283991" y="68132"/>
                    <a:pt x="2283991" y="68132"/>
                    <a:pt x="2290006" y="65124"/>
                  </a:cubicBezTo>
                  <a:cubicBezTo>
                    <a:pt x="2290006" y="65124"/>
                    <a:pt x="2290006" y="65124"/>
                    <a:pt x="2291510" y="62116"/>
                  </a:cubicBezTo>
                  <a:cubicBezTo>
                    <a:pt x="2291510" y="62116"/>
                    <a:pt x="2291510" y="62116"/>
                    <a:pt x="2293014" y="59108"/>
                  </a:cubicBezTo>
                  <a:cubicBezTo>
                    <a:pt x="2293014" y="59108"/>
                    <a:pt x="2293014" y="59108"/>
                    <a:pt x="2297526" y="59108"/>
                  </a:cubicBezTo>
                  <a:cubicBezTo>
                    <a:pt x="2297526" y="59108"/>
                    <a:pt x="2297526" y="59108"/>
                    <a:pt x="2303542" y="57604"/>
                  </a:cubicBezTo>
                  <a:close/>
                  <a:moveTo>
                    <a:pt x="1734062" y="52841"/>
                  </a:moveTo>
                  <a:cubicBezTo>
                    <a:pt x="1735565" y="52841"/>
                    <a:pt x="1741577" y="54350"/>
                    <a:pt x="1741577" y="54350"/>
                  </a:cubicBezTo>
                  <a:cubicBezTo>
                    <a:pt x="1743080" y="55859"/>
                    <a:pt x="1744583" y="55859"/>
                    <a:pt x="1744583" y="55859"/>
                  </a:cubicBezTo>
                  <a:cubicBezTo>
                    <a:pt x="1744583" y="55859"/>
                    <a:pt x="1747589" y="58877"/>
                    <a:pt x="1749092" y="60386"/>
                  </a:cubicBezTo>
                  <a:cubicBezTo>
                    <a:pt x="1749092" y="61895"/>
                    <a:pt x="1750595" y="63404"/>
                    <a:pt x="1750595" y="64913"/>
                  </a:cubicBezTo>
                  <a:cubicBezTo>
                    <a:pt x="1750595" y="66422"/>
                    <a:pt x="1752099" y="67931"/>
                    <a:pt x="1752099" y="69440"/>
                  </a:cubicBezTo>
                  <a:cubicBezTo>
                    <a:pt x="1753602" y="69440"/>
                    <a:pt x="1756608" y="76986"/>
                    <a:pt x="1756608" y="76986"/>
                  </a:cubicBezTo>
                  <a:cubicBezTo>
                    <a:pt x="1756608" y="81513"/>
                    <a:pt x="1758111" y="84531"/>
                    <a:pt x="1758111" y="89058"/>
                  </a:cubicBezTo>
                  <a:cubicBezTo>
                    <a:pt x="1758111" y="92076"/>
                    <a:pt x="1758111" y="93585"/>
                    <a:pt x="1758111" y="95094"/>
                  </a:cubicBezTo>
                  <a:cubicBezTo>
                    <a:pt x="1758111" y="96603"/>
                    <a:pt x="1756608" y="98112"/>
                    <a:pt x="1756608" y="99621"/>
                  </a:cubicBezTo>
                  <a:cubicBezTo>
                    <a:pt x="1755105" y="102639"/>
                    <a:pt x="1749092" y="104148"/>
                    <a:pt x="1747589" y="105657"/>
                  </a:cubicBezTo>
                  <a:cubicBezTo>
                    <a:pt x="1746086" y="105657"/>
                    <a:pt x="1746086" y="107166"/>
                    <a:pt x="1743080" y="108675"/>
                  </a:cubicBezTo>
                  <a:cubicBezTo>
                    <a:pt x="1740074" y="110184"/>
                    <a:pt x="1740074" y="110184"/>
                    <a:pt x="1738571" y="111693"/>
                  </a:cubicBezTo>
                  <a:cubicBezTo>
                    <a:pt x="1735565" y="113202"/>
                    <a:pt x="1737068" y="113202"/>
                    <a:pt x="1735565" y="114711"/>
                  </a:cubicBezTo>
                  <a:cubicBezTo>
                    <a:pt x="1734062" y="116220"/>
                    <a:pt x="1734062" y="116220"/>
                    <a:pt x="1732559" y="119238"/>
                  </a:cubicBezTo>
                  <a:cubicBezTo>
                    <a:pt x="1731056" y="120747"/>
                    <a:pt x="1731056" y="119238"/>
                    <a:pt x="1729553" y="120747"/>
                  </a:cubicBezTo>
                  <a:cubicBezTo>
                    <a:pt x="1728049" y="120747"/>
                    <a:pt x="1729553" y="122257"/>
                    <a:pt x="1728049" y="123766"/>
                  </a:cubicBezTo>
                  <a:cubicBezTo>
                    <a:pt x="1728049" y="125275"/>
                    <a:pt x="1725043" y="134329"/>
                    <a:pt x="1725043" y="134329"/>
                  </a:cubicBezTo>
                  <a:cubicBezTo>
                    <a:pt x="1725043" y="134329"/>
                    <a:pt x="1723540" y="137347"/>
                    <a:pt x="1722037" y="138856"/>
                  </a:cubicBezTo>
                  <a:cubicBezTo>
                    <a:pt x="1720534" y="140365"/>
                    <a:pt x="1720534" y="141874"/>
                    <a:pt x="1720534" y="143383"/>
                  </a:cubicBezTo>
                  <a:cubicBezTo>
                    <a:pt x="1720534" y="144892"/>
                    <a:pt x="1720534" y="146401"/>
                    <a:pt x="1720534" y="147910"/>
                  </a:cubicBezTo>
                  <a:cubicBezTo>
                    <a:pt x="1720534" y="149419"/>
                    <a:pt x="1722037" y="150928"/>
                    <a:pt x="1722037" y="152437"/>
                  </a:cubicBezTo>
                  <a:cubicBezTo>
                    <a:pt x="1723540" y="153946"/>
                    <a:pt x="1726546" y="152437"/>
                    <a:pt x="1728049" y="153946"/>
                  </a:cubicBezTo>
                  <a:cubicBezTo>
                    <a:pt x="1729553" y="153946"/>
                    <a:pt x="1731056" y="152437"/>
                    <a:pt x="1738571" y="153946"/>
                  </a:cubicBezTo>
                  <a:cubicBezTo>
                    <a:pt x="1746086" y="155455"/>
                    <a:pt x="1741577" y="153946"/>
                    <a:pt x="1746086" y="156964"/>
                  </a:cubicBezTo>
                  <a:cubicBezTo>
                    <a:pt x="1750595" y="158473"/>
                    <a:pt x="1755105" y="169036"/>
                    <a:pt x="1753602" y="169036"/>
                  </a:cubicBezTo>
                  <a:cubicBezTo>
                    <a:pt x="1753602" y="170546"/>
                    <a:pt x="1755105" y="173564"/>
                    <a:pt x="1753602" y="175073"/>
                  </a:cubicBezTo>
                  <a:cubicBezTo>
                    <a:pt x="1752099" y="176582"/>
                    <a:pt x="1750595" y="182618"/>
                    <a:pt x="1749092" y="185636"/>
                  </a:cubicBezTo>
                  <a:cubicBezTo>
                    <a:pt x="1747589" y="187145"/>
                    <a:pt x="1747589" y="188654"/>
                    <a:pt x="1744583" y="190163"/>
                  </a:cubicBezTo>
                  <a:cubicBezTo>
                    <a:pt x="1743080" y="193181"/>
                    <a:pt x="1740074" y="199217"/>
                    <a:pt x="1738571" y="202235"/>
                  </a:cubicBezTo>
                  <a:cubicBezTo>
                    <a:pt x="1735565" y="205253"/>
                    <a:pt x="1737068" y="203744"/>
                    <a:pt x="1734062" y="208271"/>
                  </a:cubicBezTo>
                  <a:cubicBezTo>
                    <a:pt x="1731056" y="211289"/>
                    <a:pt x="1732559" y="211289"/>
                    <a:pt x="1729553" y="215816"/>
                  </a:cubicBezTo>
                  <a:cubicBezTo>
                    <a:pt x="1726546" y="221853"/>
                    <a:pt x="1726546" y="220344"/>
                    <a:pt x="1725043" y="223362"/>
                  </a:cubicBezTo>
                  <a:cubicBezTo>
                    <a:pt x="1723540" y="226380"/>
                    <a:pt x="1720534" y="227889"/>
                    <a:pt x="1719031" y="230907"/>
                  </a:cubicBezTo>
                  <a:cubicBezTo>
                    <a:pt x="1716025" y="233925"/>
                    <a:pt x="1714522" y="235434"/>
                    <a:pt x="1713019" y="236943"/>
                  </a:cubicBezTo>
                  <a:cubicBezTo>
                    <a:pt x="1713019" y="238452"/>
                    <a:pt x="1710013" y="239961"/>
                    <a:pt x="1708510" y="241470"/>
                  </a:cubicBezTo>
                  <a:cubicBezTo>
                    <a:pt x="1707007" y="242979"/>
                    <a:pt x="1707007" y="244488"/>
                    <a:pt x="1705504" y="247506"/>
                  </a:cubicBezTo>
                  <a:cubicBezTo>
                    <a:pt x="1704000" y="250524"/>
                    <a:pt x="1702497" y="249015"/>
                    <a:pt x="1702497" y="250524"/>
                  </a:cubicBezTo>
                  <a:cubicBezTo>
                    <a:pt x="1700994" y="250524"/>
                    <a:pt x="1702497" y="252033"/>
                    <a:pt x="1702497" y="253542"/>
                  </a:cubicBezTo>
                  <a:cubicBezTo>
                    <a:pt x="1704000" y="256560"/>
                    <a:pt x="1704000" y="255051"/>
                    <a:pt x="1705504" y="258069"/>
                  </a:cubicBezTo>
                  <a:cubicBezTo>
                    <a:pt x="1705504" y="259578"/>
                    <a:pt x="1705504" y="259578"/>
                    <a:pt x="1705504" y="262596"/>
                  </a:cubicBezTo>
                  <a:cubicBezTo>
                    <a:pt x="1707007" y="264105"/>
                    <a:pt x="1707007" y="262596"/>
                    <a:pt x="1710013" y="264105"/>
                  </a:cubicBezTo>
                  <a:cubicBezTo>
                    <a:pt x="1713019" y="264105"/>
                    <a:pt x="1713019" y="262596"/>
                    <a:pt x="1714522" y="261087"/>
                  </a:cubicBezTo>
                  <a:cubicBezTo>
                    <a:pt x="1716025" y="261087"/>
                    <a:pt x="1717528" y="259578"/>
                    <a:pt x="1719031" y="259578"/>
                  </a:cubicBezTo>
                  <a:cubicBezTo>
                    <a:pt x="1722037" y="258069"/>
                    <a:pt x="1723540" y="256560"/>
                    <a:pt x="1726546" y="255051"/>
                  </a:cubicBezTo>
                  <a:cubicBezTo>
                    <a:pt x="1728049" y="253542"/>
                    <a:pt x="1729553" y="250524"/>
                    <a:pt x="1729553" y="250524"/>
                  </a:cubicBezTo>
                  <a:cubicBezTo>
                    <a:pt x="1729553" y="250524"/>
                    <a:pt x="1732559" y="249015"/>
                    <a:pt x="1734062" y="247506"/>
                  </a:cubicBezTo>
                  <a:cubicBezTo>
                    <a:pt x="1735565" y="245997"/>
                    <a:pt x="1737068" y="245997"/>
                    <a:pt x="1737068" y="244488"/>
                  </a:cubicBezTo>
                  <a:cubicBezTo>
                    <a:pt x="1738571" y="242979"/>
                    <a:pt x="1740074" y="242979"/>
                    <a:pt x="1741577" y="241470"/>
                  </a:cubicBezTo>
                  <a:cubicBezTo>
                    <a:pt x="1741577" y="241470"/>
                    <a:pt x="1743080" y="241470"/>
                    <a:pt x="1744583" y="239961"/>
                  </a:cubicBezTo>
                  <a:cubicBezTo>
                    <a:pt x="1746086" y="239961"/>
                    <a:pt x="1746086" y="239961"/>
                    <a:pt x="1747589" y="241470"/>
                  </a:cubicBezTo>
                  <a:cubicBezTo>
                    <a:pt x="1747589" y="241470"/>
                    <a:pt x="1747589" y="242979"/>
                    <a:pt x="1749092" y="245997"/>
                  </a:cubicBezTo>
                  <a:cubicBezTo>
                    <a:pt x="1749092" y="247506"/>
                    <a:pt x="1749092" y="249015"/>
                    <a:pt x="1749092" y="253542"/>
                  </a:cubicBezTo>
                  <a:cubicBezTo>
                    <a:pt x="1749092" y="256560"/>
                    <a:pt x="1749092" y="261087"/>
                    <a:pt x="1747589" y="261087"/>
                  </a:cubicBezTo>
                  <a:cubicBezTo>
                    <a:pt x="1746086" y="262596"/>
                    <a:pt x="1747589" y="264105"/>
                    <a:pt x="1747589" y="265614"/>
                  </a:cubicBezTo>
                  <a:cubicBezTo>
                    <a:pt x="1746086" y="268632"/>
                    <a:pt x="1746086" y="268632"/>
                    <a:pt x="1744583" y="271651"/>
                  </a:cubicBezTo>
                  <a:cubicBezTo>
                    <a:pt x="1744583" y="274669"/>
                    <a:pt x="1743080" y="274669"/>
                    <a:pt x="1741577" y="274669"/>
                  </a:cubicBezTo>
                  <a:cubicBezTo>
                    <a:pt x="1741577" y="274669"/>
                    <a:pt x="1740074" y="274669"/>
                    <a:pt x="1738571" y="276178"/>
                  </a:cubicBezTo>
                  <a:cubicBezTo>
                    <a:pt x="1738571" y="276178"/>
                    <a:pt x="1737068" y="279196"/>
                    <a:pt x="1735565" y="279196"/>
                  </a:cubicBezTo>
                  <a:cubicBezTo>
                    <a:pt x="1732559" y="279196"/>
                    <a:pt x="1731056" y="280705"/>
                    <a:pt x="1729553" y="282214"/>
                  </a:cubicBezTo>
                  <a:cubicBezTo>
                    <a:pt x="1729553" y="283723"/>
                    <a:pt x="1726546" y="286741"/>
                    <a:pt x="1723540" y="289759"/>
                  </a:cubicBezTo>
                  <a:cubicBezTo>
                    <a:pt x="1720534" y="292777"/>
                    <a:pt x="1719031" y="292777"/>
                    <a:pt x="1716025" y="295795"/>
                  </a:cubicBezTo>
                  <a:cubicBezTo>
                    <a:pt x="1714522" y="298813"/>
                    <a:pt x="1713019" y="298813"/>
                    <a:pt x="1710013" y="300322"/>
                  </a:cubicBezTo>
                  <a:cubicBezTo>
                    <a:pt x="1708510" y="301831"/>
                    <a:pt x="1707007" y="300322"/>
                    <a:pt x="1705504" y="300322"/>
                  </a:cubicBezTo>
                  <a:cubicBezTo>
                    <a:pt x="1704000" y="301831"/>
                    <a:pt x="1704000" y="301831"/>
                    <a:pt x="1704000" y="303340"/>
                  </a:cubicBezTo>
                  <a:cubicBezTo>
                    <a:pt x="1702497" y="304849"/>
                    <a:pt x="1704000" y="304849"/>
                    <a:pt x="1704000" y="307867"/>
                  </a:cubicBezTo>
                  <a:cubicBezTo>
                    <a:pt x="1704000" y="309376"/>
                    <a:pt x="1708510" y="309376"/>
                    <a:pt x="1708510" y="309376"/>
                  </a:cubicBezTo>
                  <a:cubicBezTo>
                    <a:pt x="1708510" y="309376"/>
                    <a:pt x="1711516" y="312394"/>
                    <a:pt x="1713019" y="312394"/>
                  </a:cubicBezTo>
                  <a:cubicBezTo>
                    <a:pt x="1714522" y="312394"/>
                    <a:pt x="1717528" y="315412"/>
                    <a:pt x="1717528" y="318430"/>
                  </a:cubicBezTo>
                  <a:cubicBezTo>
                    <a:pt x="1717528" y="322958"/>
                    <a:pt x="1720534" y="324467"/>
                    <a:pt x="1720534" y="327485"/>
                  </a:cubicBezTo>
                  <a:cubicBezTo>
                    <a:pt x="1720534" y="328994"/>
                    <a:pt x="1720534" y="330503"/>
                    <a:pt x="1720534" y="330503"/>
                  </a:cubicBezTo>
                  <a:cubicBezTo>
                    <a:pt x="1722037" y="332012"/>
                    <a:pt x="1722037" y="333521"/>
                    <a:pt x="1722037" y="335030"/>
                  </a:cubicBezTo>
                  <a:cubicBezTo>
                    <a:pt x="1722037" y="336539"/>
                    <a:pt x="1722037" y="339557"/>
                    <a:pt x="1720534" y="342575"/>
                  </a:cubicBezTo>
                  <a:cubicBezTo>
                    <a:pt x="1719031" y="345593"/>
                    <a:pt x="1719031" y="351629"/>
                    <a:pt x="1719031" y="354647"/>
                  </a:cubicBezTo>
                  <a:cubicBezTo>
                    <a:pt x="1719031" y="356156"/>
                    <a:pt x="1720534" y="360683"/>
                    <a:pt x="1720534" y="362192"/>
                  </a:cubicBezTo>
                  <a:cubicBezTo>
                    <a:pt x="1720534" y="362192"/>
                    <a:pt x="1720534" y="366719"/>
                    <a:pt x="1720534" y="369738"/>
                  </a:cubicBezTo>
                  <a:cubicBezTo>
                    <a:pt x="1720534" y="372756"/>
                    <a:pt x="1720534" y="372756"/>
                    <a:pt x="1720534" y="374265"/>
                  </a:cubicBezTo>
                  <a:cubicBezTo>
                    <a:pt x="1720534" y="375774"/>
                    <a:pt x="1719031" y="378792"/>
                    <a:pt x="1717528" y="380301"/>
                  </a:cubicBezTo>
                  <a:cubicBezTo>
                    <a:pt x="1717528" y="383319"/>
                    <a:pt x="1719031" y="383319"/>
                    <a:pt x="1719031" y="386337"/>
                  </a:cubicBezTo>
                  <a:cubicBezTo>
                    <a:pt x="1720534" y="387846"/>
                    <a:pt x="1720534" y="389355"/>
                    <a:pt x="1720534" y="390864"/>
                  </a:cubicBezTo>
                  <a:cubicBezTo>
                    <a:pt x="1720534" y="393882"/>
                    <a:pt x="1719031" y="395391"/>
                    <a:pt x="1719031" y="398409"/>
                  </a:cubicBezTo>
                  <a:cubicBezTo>
                    <a:pt x="1719031" y="401427"/>
                    <a:pt x="1719031" y="404445"/>
                    <a:pt x="1719031" y="405954"/>
                  </a:cubicBezTo>
                  <a:cubicBezTo>
                    <a:pt x="1717528" y="408972"/>
                    <a:pt x="1716025" y="413499"/>
                    <a:pt x="1716025" y="416517"/>
                  </a:cubicBezTo>
                  <a:cubicBezTo>
                    <a:pt x="1714522" y="419536"/>
                    <a:pt x="1714522" y="421045"/>
                    <a:pt x="1713019" y="422554"/>
                  </a:cubicBezTo>
                  <a:cubicBezTo>
                    <a:pt x="1713019" y="424063"/>
                    <a:pt x="1711516" y="425572"/>
                    <a:pt x="1711516" y="428590"/>
                  </a:cubicBezTo>
                  <a:cubicBezTo>
                    <a:pt x="1711516" y="430099"/>
                    <a:pt x="1711516" y="431608"/>
                    <a:pt x="1710013" y="434626"/>
                  </a:cubicBezTo>
                  <a:cubicBezTo>
                    <a:pt x="1708510" y="439153"/>
                    <a:pt x="1708510" y="437644"/>
                    <a:pt x="1705504" y="440662"/>
                  </a:cubicBezTo>
                  <a:cubicBezTo>
                    <a:pt x="1704000" y="445189"/>
                    <a:pt x="1700994" y="443680"/>
                    <a:pt x="1697988" y="446698"/>
                  </a:cubicBezTo>
                  <a:cubicBezTo>
                    <a:pt x="1694982" y="448207"/>
                    <a:pt x="1694982" y="446698"/>
                    <a:pt x="1691976" y="448207"/>
                  </a:cubicBezTo>
                  <a:cubicBezTo>
                    <a:pt x="1687467" y="449716"/>
                    <a:pt x="1685964" y="448207"/>
                    <a:pt x="1682958" y="449716"/>
                  </a:cubicBezTo>
                  <a:cubicBezTo>
                    <a:pt x="1679951" y="449716"/>
                    <a:pt x="1679951" y="449716"/>
                    <a:pt x="1678448" y="448207"/>
                  </a:cubicBezTo>
                  <a:cubicBezTo>
                    <a:pt x="1676945" y="448207"/>
                    <a:pt x="1672436" y="445189"/>
                    <a:pt x="1672436" y="443680"/>
                  </a:cubicBezTo>
                  <a:cubicBezTo>
                    <a:pt x="1672436" y="443680"/>
                    <a:pt x="1670933" y="440662"/>
                    <a:pt x="1669430" y="440662"/>
                  </a:cubicBezTo>
                  <a:cubicBezTo>
                    <a:pt x="1669430" y="439153"/>
                    <a:pt x="1669430" y="436135"/>
                    <a:pt x="1669430" y="434626"/>
                  </a:cubicBezTo>
                  <a:cubicBezTo>
                    <a:pt x="1669430" y="433117"/>
                    <a:pt x="1667927" y="431608"/>
                    <a:pt x="1667927" y="430099"/>
                  </a:cubicBezTo>
                  <a:cubicBezTo>
                    <a:pt x="1667927" y="428590"/>
                    <a:pt x="1664921" y="422554"/>
                    <a:pt x="1664921" y="422554"/>
                  </a:cubicBezTo>
                  <a:cubicBezTo>
                    <a:pt x="1664921" y="422554"/>
                    <a:pt x="1663418" y="421045"/>
                    <a:pt x="1661915" y="419536"/>
                  </a:cubicBezTo>
                  <a:cubicBezTo>
                    <a:pt x="1660412" y="416517"/>
                    <a:pt x="1658909" y="418027"/>
                    <a:pt x="1657405" y="416517"/>
                  </a:cubicBezTo>
                  <a:cubicBezTo>
                    <a:pt x="1655902" y="416517"/>
                    <a:pt x="1654399" y="415008"/>
                    <a:pt x="1652896" y="413499"/>
                  </a:cubicBezTo>
                  <a:cubicBezTo>
                    <a:pt x="1651393" y="411990"/>
                    <a:pt x="1652896" y="410481"/>
                    <a:pt x="1652896" y="408972"/>
                  </a:cubicBezTo>
                  <a:cubicBezTo>
                    <a:pt x="1652896" y="408972"/>
                    <a:pt x="1652896" y="405954"/>
                    <a:pt x="1654399" y="404445"/>
                  </a:cubicBezTo>
                  <a:cubicBezTo>
                    <a:pt x="1654399" y="402936"/>
                    <a:pt x="1654399" y="399918"/>
                    <a:pt x="1654399" y="398409"/>
                  </a:cubicBezTo>
                  <a:cubicBezTo>
                    <a:pt x="1654399" y="396900"/>
                    <a:pt x="1654399" y="395391"/>
                    <a:pt x="1654399" y="395391"/>
                  </a:cubicBezTo>
                  <a:cubicBezTo>
                    <a:pt x="1654399" y="395391"/>
                    <a:pt x="1654399" y="393882"/>
                    <a:pt x="1654399" y="392373"/>
                  </a:cubicBezTo>
                  <a:cubicBezTo>
                    <a:pt x="1655902" y="392373"/>
                    <a:pt x="1655902" y="390864"/>
                    <a:pt x="1657405" y="390864"/>
                  </a:cubicBezTo>
                  <a:cubicBezTo>
                    <a:pt x="1657405" y="389355"/>
                    <a:pt x="1657405" y="387846"/>
                    <a:pt x="1658909" y="387846"/>
                  </a:cubicBezTo>
                  <a:cubicBezTo>
                    <a:pt x="1658909" y="386337"/>
                    <a:pt x="1660412" y="383319"/>
                    <a:pt x="1661915" y="381810"/>
                  </a:cubicBezTo>
                  <a:cubicBezTo>
                    <a:pt x="1661915" y="378792"/>
                    <a:pt x="1661915" y="375774"/>
                    <a:pt x="1661915" y="372756"/>
                  </a:cubicBezTo>
                  <a:cubicBezTo>
                    <a:pt x="1661915" y="369738"/>
                    <a:pt x="1661915" y="368228"/>
                    <a:pt x="1661915" y="365210"/>
                  </a:cubicBezTo>
                  <a:cubicBezTo>
                    <a:pt x="1661915" y="362192"/>
                    <a:pt x="1661915" y="359174"/>
                    <a:pt x="1661915" y="357665"/>
                  </a:cubicBezTo>
                  <a:cubicBezTo>
                    <a:pt x="1661915" y="357665"/>
                    <a:pt x="1661915" y="354647"/>
                    <a:pt x="1660412" y="351629"/>
                  </a:cubicBezTo>
                  <a:cubicBezTo>
                    <a:pt x="1657405" y="350120"/>
                    <a:pt x="1658909" y="350120"/>
                    <a:pt x="1655902" y="350120"/>
                  </a:cubicBezTo>
                  <a:cubicBezTo>
                    <a:pt x="1652896" y="350120"/>
                    <a:pt x="1654399" y="353138"/>
                    <a:pt x="1651393" y="354647"/>
                  </a:cubicBezTo>
                  <a:cubicBezTo>
                    <a:pt x="1648387" y="356156"/>
                    <a:pt x="1645381" y="356156"/>
                    <a:pt x="1642375" y="354647"/>
                  </a:cubicBezTo>
                  <a:cubicBezTo>
                    <a:pt x="1639369" y="354647"/>
                    <a:pt x="1636363" y="353138"/>
                    <a:pt x="1636363" y="353138"/>
                  </a:cubicBezTo>
                  <a:cubicBezTo>
                    <a:pt x="1636363" y="353138"/>
                    <a:pt x="1633356" y="350120"/>
                    <a:pt x="1633356" y="347102"/>
                  </a:cubicBezTo>
                  <a:cubicBezTo>
                    <a:pt x="1631853" y="345593"/>
                    <a:pt x="1631853" y="342575"/>
                    <a:pt x="1630350" y="339557"/>
                  </a:cubicBezTo>
                  <a:cubicBezTo>
                    <a:pt x="1628847" y="336539"/>
                    <a:pt x="1627344" y="335030"/>
                    <a:pt x="1625841" y="333521"/>
                  </a:cubicBezTo>
                  <a:cubicBezTo>
                    <a:pt x="1624338" y="332012"/>
                    <a:pt x="1624338" y="325976"/>
                    <a:pt x="1624338" y="324467"/>
                  </a:cubicBezTo>
                  <a:cubicBezTo>
                    <a:pt x="1622835" y="322958"/>
                    <a:pt x="1622835" y="310885"/>
                    <a:pt x="1622835" y="310885"/>
                  </a:cubicBezTo>
                  <a:cubicBezTo>
                    <a:pt x="1622835" y="310885"/>
                    <a:pt x="1624338" y="303340"/>
                    <a:pt x="1624338" y="301831"/>
                  </a:cubicBezTo>
                  <a:cubicBezTo>
                    <a:pt x="1624338" y="298813"/>
                    <a:pt x="1625841" y="295795"/>
                    <a:pt x="1627344" y="295795"/>
                  </a:cubicBezTo>
                  <a:cubicBezTo>
                    <a:pt x="1627344" y="295795"/>
                    <a:pt x="1630350" y="292777"/>
                    <a:pt x="1630350" y="291268"/>
                  </a:cubicBezTo>
                  <a:cubicBezTo>
                    <a:pt x="1633356" y="288250"/>
                    <a:pt x="1634860" y="286741"/>
                    <a:pt x="1637866" y="283723"/>
                  </a:cubicBezTo>
                  <a:cubicBezTo>
                    <a:pt x="1637866" y="283723"/>
                    <a:pt x="1637866" y="280705"/>
                    <a:pt x="1637866" y="279196"/>
                  </a:cubicBezTo>
                  <a:cubicBezTo>
                    <a:pt x="1637866" y="277687"/>
                    <a:pt x="1636363" y="276178"/>
                    <a:pt x="1636363" y="274669"/>
                  </a:cubicBezTo>
                  <a:cubicBezTo>
                    <a:pt x="1636363" y="271651"/>
                    <a:pt x="1633356" y="270142"/>
                    <a:pt x="1633356" y="270142"/>
                  </a:cubicBezTo>
                  <a:cubicBezTo>
                    <a:pt x="1633356" y="270142"/>
                    <a:pt x="1630350" y="264105"/>
                    <a:pt x="1628847" y="261087"/>
                  </a:cubicBezTo>
                  <a:cubicBezTo>
                    <a:pt x="1627344" y="259578"/>
                    <a:pt x="1625841" y="258069"/>
                    <a:pt x="1624338" y="255051"/>
                  </a:cubicBezTo>
                  <a:cubicBezTo>
                    <a:pt x="1622835" y="252033"/>
                    <a:pt x="1621332" y="250524"/>
                    <a:pt x="1619829" y="249015"/>
                  </a:cubicBezTo>
                  <a:cubicBezTo>
                    <a:pt x="1619829" y="247506"/>
                    <a:pt x="1616823" y="241470"/>
                    <a:pt x="1616823" y="239961"/>
                  </a:cubicBezTo>
                  <a:cubicBezTo>
                    <a:pt x="1616823" y="238452"/>
                    <a:pt x="1618326" y="233925"/>
                    <a:pt x="1618326" y="230907"/>
                  </a:cubicBezTo>
                  <a:cubicBezTo>
                    <a:pt x="1618326" y="230907"/>
                    <a:pt x="1619829" y="227889"/>
                    <a:pt x="1621332" y="226380"/>
                  </a:cubicBezTo>
                  <a:cubicBezTo>
                    <a:pt x="1621332" y="223362"/>
                    <a:pt x="1621332" y="221853"/>
                    <a:pt x="1622835" y="218834"/>
                  </a:cubicBezTo>
                  <a:cubicBezTo>
                    <a:pt x="1624338" y="215816"/>
                    <a:pt x="1624338" y="215816"/>
                    <a:pt x="1625841" y="212798"/>
                  </a:cubicBezTo>
                  <a:cubicBezTo>
                    <a:pt x="1627344" y="211289"/>
                    <a:pt x="1627344" y="211289"/>
                    <a:pt x="1628847" y="209780"/>
                  </a:cubicBezTo>
                  <a:cubicBezTo>
                    <a:pt x="1628847" y="208271"/>
                    <a:pt x="1631853" y="205253"/>
                    <a:pt x="1631853" y="202235"/>
                  </a:cubicBezTo>
                  <a:cubicBezTo>
                    <a:pt x="1631853" y="202235"/>
                    <a:pt x="1634860" y="199217"/>
                    <a:pt x="1636363" y="199217"/>
                  </a:cubicBezTo>
                  <a:cubicBezTo>
                    <a:pt x="1637866" y="197708"/>
                    <a:pt x="1639369" y="196199"/>
                    <a:pt x="1639369" y="196199"/>
                  </a:cubicBezTo>
                  <a:cubicBezTo>
                    <a:pt x="1639369" y="196199"/>
                    <a:pt x="1642375" y="193181"/>
                    <a:pt x="1643878" y="191672"/>
                  </a:cubicBezTo>
                  <a:cubicBezTo>
                    <a:pt x="1645381" y="190163"/>
                    <a:pt x="1648387" y="188654"/>
                    <a:pt x="1648387" y="188654"/>
                  </a:cubicBezTo>
                  <a:cubicBezTo>
                    <a:pt x="1648387" y="187145"/>
                    <a:pt x="1649890" y="185636"/>
                    <a:pt x="1651393" y="184127"/>
                  </a:cubicBezTo>
                  <a:cubicBezTo>
                    <a:pt x="1651393" y="184127"/>
                    <a:pt x="1652896" y="181109"/>
                    <a:pt x="1652896" y="178091"/>
                  </a:cubicBezTo>
                  <a:cubicBezTo>
                    <a:pt x="1652896" y="176582"/>
                    <a:pt x="1655902" y="173564"/>
                    <a:pt x="1655902" y="173564"/>
                  </a:cubicBezTo>
                  <a:cubicBezTo>
                    <a:pt x="1655902" y="173564"/>
                    <a:pt x="1660412" y="167527"/>
                    <a:pt x="1661915" y="166018"/>
                  </a:cubicBezTo>
                  <a:cubicBezTo>
                    <a:pt x="1663418" y="164509"/>
                    <a:pt x="1666424" y="163000"/>
                    <a:pt x="1667927" y="161491"/>
                  </a:cubicBezTo>
                  <a:cubicBezTo>
                    <a:pt x="1670933" y="158473"/>
                    <a:pt x="1670933" y="156964"/>
                    <a:pt x="1672436" y="155455"/>
                  </a:cubicBezTo>
                  <a:cubicBezTo>
                    <a:pt x="1673939" y="152437"/>
                    <a:pt x="1673939" y="152437"/>
                    <a:pt x="1675442" y="150928"/>
                  </a:cubicBezTo>
                  <a:cubicBezTo>
                    <a:pt x="1676945" y="149419"/>
                    <a:pt x="1679951" y="144892"/>
                    <a:pt x="1681454" y="143383"/>
                  </a:cubicBezTo>
                  <a:cubicBezTo>
                    <a:pt x="1682958" y="140365"/>
                    <a:pt x="1684461" y="138856"/>
                    <a:pt x="1685964" y="137347"/>
                  </a:cubicBezTo>
                  <a:cubicBezTo>
                    <a:pt x="1687467" y="137347"/>
                    <a:pt x="1691976" y="131311"/>
                    <a:pt x="1691976" y="129802"/>
                  </a:cubicBezTo>
                  <a:cubicBezTo>
                    <a:pt x="1693479" y="128293"/>
                    <a:pt x="1697988" y="120747"/>
                    <a:pt x="1697988" y="120747"/>
                  </a:cubicBezTo>
                  <a:cubicBezTo>
                    <a:pt x="1697988" y="120747"/>
                    <a:pt x="1700994" y="116220"/>
                    <a:pt x="1702497" y="114711"/>
                  </a:cubicBezTo>
                  <a:cubicBezTo>
                    <a:pt x="1702497" y="114711"/>
                    <a:pt x="1707007" y="107166"/>
                    <a:pt x="1707007" y="107166"/>
                  </a:cubicBezTo>
                  <a:cubicBezTo>
                    <a:pt x="1710013" y="102639"/>
                    <a:pt x="1713019" y="96603"/>
                    <a:pt x="1717528" y="92076"/>
                  </a:cubicBezTo>
                  <a:cubicBezTo>
                    <a:pt x="1719031" y="87549"/>
                    <a:pt x="1722037" y="83022"/>
                    <a:pt x="1723540" y="78495"/>
                  </a:cubicBezTo>
                  <a:cubicBezTo>
                    <a:pt x="1725043" y="73968"/>
                    <a:pt x="1726546" y="70949"/>
                    <a:pt x="1728049" y="66422"/>
                  </a:cubicBezTo>
                  <a:cubicBezTo>
                    <a:pt x="1729553" y="61895"/>
                    <a:pt x="1729553" y="54350"/>
                    <a:pt x="1734062" y="52841"/>
                  </a:cubicBezTo>
                  <a:close/>
                  <a:moveTo>
                    <a:pt x="3321592" y="46491"/>
                  </a:moveTo>
                  <a:cubicBezTo>
                    <a:pt x="3324600" y="47996"/>
                    <a:pt x="3329110" y="51006"/>
                    <a:pt x="3332117" y="51006"/>
                  </a:cubicBezTo>
                  <a:cubicBezTo>
                    <a:pt x="3333621" y="51006"/>
                    <a:pt x="3342642" y="58530"/>
                    <a:pt x="3342642" y="58530"/>
                  </a:cubicBezTo>
                  <a:cubicBezTo>
                    <a:pt x="3342642" y="58530"/>
                    <a:pt x="3347153" y="66055"/>
                    <a:pt x="3351663" y="67559"/>
                  </a:cubicBezTo>
                  <a:cubicBezTo>
                    <a:pt x="3354670" y="67559"/>
                    <a:pt x="3357678" y="70569"/>
                    <a:pt x="3362188" y="70569"/>
                  </a:cubicBezTo>
                  <a:cubicBezTo>
                    <a:pt x="3365195" y="70569"/>
                    <a:pt x="3368202" y="70569"/>
                    <a:pt x="3371209" y="69064"/>
                  </a:cubicBezTo>
                  <a:cubicBezTo>
                    <a:pt x="3374217" y="67559"/>
                    <a:pt x="3377224" y="67559"/>
                    <a:pt x="3381734" y="67559"/>
                  </a:cubicBezTo>
                  <a:cubicBezTo>
                    <a:pt x="3384741" y="67559"/>
                    <a:pt x="3390756" y="67559"/>
                    <a:pt x="3390756" y="67559"/>
                  </a:cubicBezTo>
                  <a:cubicBezTo>
                    <a:pt x="3390756" y="67559"/>
                    <a:pt x="3390756" y="67559"/>
                    <a:pt x="3389252" y="70569"/>
                  </a:cubicBezTo>
                  <a:cubicBezTo>
                    <a:pt x="3387749" y="75084"/>
                    <a:pt x="3387749" y="78094"/>
                    <a:pt x="3384741" y="79599"/>
                  </a:cubicBezTo>
                  <a:cubicBezTo>
                    <a:pt x="3380231" y="82608"/>
                    <a:pt x="3371209" y="91638"/>
                    <a:pt x="3368202" y="91638"/>
                  </a:cubicBezTo>
                  <a:cubicBezTo>
                    <a:pt x="3365195" y="91638"/>
                    <a:pt x="3357678" y="97657"/>
                    <a:pt x="3357678" y="97657"/>
                  </a:cubicBezTo>
                  <a:cubicBezTo>
                    <a:pt x="3357678" y="97657"/>
                    <a:pt x="3357678" y="97657"/>
                    <a:pt x="3353167" y="102172"/>
                  </a:cubicBezTo>
                  <a:cubicBezTo>
                    <a:pt x="3353167" y="102172"/>
                    <a:pt x="3350160" y="103677"/>
                    <a:pt x="3350160" y="111201"/>
                  </a:cubicBezTo>
                  <a:cubicBezTo>
                    <a:pt x="3350160" y="117221"/>
                    <a:pt x="3350160" y="123240"/>
                    <a:pt x="3350160" y="124745"/>
                  </a:cubicBezTo>
                  <a:cubicBezTo>
                    <a:pt x="3350160" y="127755"/>
                    <a:pt x="3354670" y="132269"/>
                    <a:pt x="3356174" y="135279"/>
                  </a:cubicBezTo>
                  <a:cubicBezTo>
                    <a:pt x="3359181" y="138289"/>
                    <a:pt x="3357678" y="142804"/>
                    <a:pt x="3360685" y="142804"/>
                  </a:cubicBezTo>
                  <a:cubicBezTo>
                    <a:pt x="3365195" y="142804"/>
                    <a:pt x="3372713" y="139794"/>
                    <a:pt x="3372713" y="139794"/>
                  </a:cubicBezTo>
                  <a:cubicBezTo>
                    <a:pt x="3372713" y="139794"/>
                    <a:pt x="3378727" y="136784"/>
                    <a:pt x="3383238" y="136784"/>
                  </a:cubicBezTo>
                  <a:cubicBezTo>
                    <a:pt x="3387749" y="136784"/>
                    <a:pt x="3392259" y="136784"/>
                    <a:pt x="3395266" y="136784"/>
                  </a:cubicBezTo>
                  <a:cubicBezTo>
                    <a:pt x="3398273" y="136784"/>
                    <a:pt x="3408798" y="142804"/>
                    <a:pt x="3408798" y="142804"/>
                  </a:cubicBezTo>
                  <a:cubicBezTo>
                    <a:pt x="3408798" y="142804"/>
                    <a:pt x="3416316" y="142804"/>
                    <a:pt x="3417819" y="145813"/>
                  </a:cubicBezTo>
                  <a:cubicBezTo>
                    <a:pt x="3417819" y="148823"/>
                    <a:pt x="3417819" y="153338"/>
                    <a:pt x="3417819" y="156347"/>
                  </a:cubicBezTo>
                  <a:cubicBezTo>
                    <a:pt x="3417819" y="159357"/>
                    <a:pt x="3417819" y="165377"/>
                    <a:pt x="3417819" y="168386"/>
                  </a:cubicBezTo>
                  <a:cubicBezTo>
                    <a:pt x="3417819" y="171396"/>
                    <a:pt x="3410302" y="201494"/>
                    <a:pt x="3407295" y="206009"/>
                  </a:cubicBezTo>
                  <a:cubicBezTo>
                    <a:pt x="3402784" y="210523"/>
                    <a:pt x="3396770" y="227077"/>
                    <a:pt x="3396770" y="227077"/>
                  </a:cubicBezTo>
                  <a:cubicBezTo>
                    <a:pt x="3396770" y="227077"/>
                    <a:pt x="3392259" y="231592"/>
                    <a:pt x="3390756" y="233096"/>
                  </a:cubicBezTo>
                  <a:cubicBezTo>
                    <a:pt x="3387749" y="234601"/>
                    <a:pt x="3386245" y="239116"/>
                    <a:pt x="3386245" y="243631"/>
                  </a:cubicBezTo>
                  <a:cubicBezTo>
                    <a:pt x="3384741" y="248145"/>
                    <a:pt x="3383238" y="254165"/>
                    <a:pt x="3383238" y="254165"/>
                  </a:cubicBezTo>
                  <a:cubicBezTo>
                    <a:pt x="3383238" y="254165"/>
                    <a:pt x="3360685" y="263194"/>
                    <a:pt x="3359181" y="261689"/>
                  </a:cubicBezTo>
                  <a:cubicBezTo>
                    <a:pt x="3356174" y="261689"/>
                    <a:pt x="3350160" y="266204"/>
                    <a:pt x="3348656" y="267709"/>
                  </a:cubicBezTo>
                  <a:cubicBezTo>
                    <a:pt x="3345649" y="269214"/>
                    <a:pt x="3339635" y="270718"/>
                    <a:pt x="3339635" y="281253"/>
                  </a:cubicBezTo>
                  <a:cubicBezTo>
                    <a:pt x="3339635" y="293292"/>
                    <a:pt x="3338131" y="297806"/>
                    <a:pt x="3341139" y="299311"/>
                  </a:cubicBezTo>
                  <a:cubicBezTo>
                    <a:pt x="3342642" y="302321"/>
                    <a:pt x="3347153" y="311350"/>
                    <a:pt x="3353167" y="311350"/>
                  </a:cubicBezTo>
                  <a:cubicBezTo>
                    <a:pt x="3359181" y="311350"/>
                    <a:pt x="3383238" y="306836"/>
                    <a:pt x="3390756" y="309845"/>
                  </a:cubicBezTo>
                  <a:cubicBezTo>
                    <a:pt x="3398273" y="312855"/>
                    <a:pt x="3408798" y="315865"/>
                    <a:pt x="3411805" y="318875"/>
                  </a:cubicBezTo>
                  <a:cubicBezTo>
                    <a:pt x="3414812" y="320379"/>
                    <a:pt x="3431351" y="332419"/>
                    <a:pt x="3432855" y="330914"/>
                  </a:cubicBezTo>
                  <a:cubicBezTo>
                    <a:pt x="3435862" y="329409"/>
                    <a:pt x="3453905" y="345962"/>
                    <a:pt x="3458415" y="345962"/>
                  </a:cubicBezTo>
                  <a:cubicBezTo>
                    <a:pt x="3459919" y="345962"/>
                    <a:pt x="3462926" y="351982"/>
                    <a:pt x="3470444" y="354992"/>
                  </a:cubicBezTo>
                  <a:cubicBezTo>
                    <a:pt x="3474954" y="358002"/>
                    <a:pt x="3480968" y="362516"/>
                    <a:pt x="3477961" y="362516"/>
                  </a:cubicBezTo>
                  <a:cubicBezTo>
                    <a:pt x="3477961" y="362516"/>
                    <a:pt x="3488486" y="374555"/>
                    <a:pt x="3488486" y="382080"/>
                  </a:cubicBezTo>
                  <a:cubicBezTo>
                    <a:pt x="3488486" y="389604"/>
                    <a:pt x="3483976" y="401643"/>
                    <a:pt x="3480968" y="401643"/>
                  </a:cubicBezTo>
                  <a:cubicBezTo>
                    <a:pt x="3476458" y="401643"/>
                    <a:pt x="3470444" y="406158"/>
                    <a:pt x="3465933" y="404653"/>
                  </a:cubicBezTo>
                  <a:cubicBezTo>
                    <a:pt x="3461422" y="403148"/>
                    <a:pt x="3425337" y="376060"/>
                    <a:pt x="3422330" y="373050"/>
                  </a:cubicBezTo>
                  <a:cubicBezTo>
                    <a:pt x="3419323" y="368536"/>
                    <a:pt x="3408798" y="364021"/>
                    <a:pt x="3405791" y="361011"/>
                  </a:cubicBezTo>
                  <a:cubicBezTo>
                    <a:pt x="3402784" y="356497"/>
                    <a:pt x="3390756" y="350477"/>
                    <a:pt x="3387749" y="345962"/>
                  </a:cubicBezTo>
                  <a:cubicBezTo>
                    <a:pt x="3384741" y="342953"/>
                    <a:pt x="3384741" y="341448"/>
                    <a:pt x="3380231" y="341448"/>
                  </a:cubicBezTo>
                  <a:cubicBezTo>
                    <a:pt x="3374217" y="341448"/>
                    <a:pt x="3371209" y="341448"/>
                    <a:pt x="3365195" y="341448"/>
                  </a:cubicBezTo>
                  <a:cubicBezTo>
                    <a:pt x="3360685" y="339943"/>
                    <a:pt x="3357678" y="338438"/>
                    <a:pt x="3353167" y="336933"/>
                  </a:cubicBezTo>
                  <a:cubicBezTo>
                    <a:pt x="3348656" y="336933"/>
                    <a:pt x="3341139" y="335428"/>
                    <a:pt x="3338131" y="336933"/>
                  </a:cubicBezTo>
                  <a:cubicBezTo>
                    <a:pt x="3336628" y="338438"/>
                    <a:pt x="3335124" y="335428"/>
                    <a:pt x="3335124" y="341448"/>
                  </a:cubicBezTo>
                  <a:cubicBezTo>
                    <a:pt x="3335124" y="345962"/>
                    <a:pt x="3335124" y="345962"/>
                    <a:pt x="3335124" y="348972"/>
                  </a:cubicBezTo>
                  <a:cubicBezTo>
                    <a:pt x="3335124" y="353487"/>
                    <a:pt x="3336628" y="351982"/>
                    <a:pt x="3336628" y="356497"/>
                  </a:cubicBezTo>
                  <a:cubicBezTo>
                    <a:pt x="3336628" y="361011"/>
                    <a:pt x="3338131" y="364021"/>
                    <a:pt x="3338131" y="370041"/>
                  </a:cubicBezTo>
                  <a:cubicBezTo>
                    <a:pt x="3338131" y="377565"/>
                    <a:pt x="3341139" y="385089"/>
                    <a:pt x="3339635" y="391109"/>
                  </a:cubicBezTo>
                  <a:cubicBezTo>
                    <a:pt x="3339635" y="397128"/>
                    <a:pt x="3342642" y="413682"/>
                    <a:pt x="3339635" y="419702"/>
                  </a:cubicBezTo>
                  <a:cubicBezTo>
                    <a:pt x="3335124" y="425721"/>
                    <a:pt x="3333621" y="436255"/>
                    <a:pt x="3329110" y="440770"/>
                  </a:cubicBezTo>
                  <a:cubicBezTo>
                    <a:pt x="3326103" y="445285"/>
                    <a:pt x="3312571" y="449799"/>
                    <a:pt x="3308060" y="449799"/>
                  </a:cubicBezTo>
                  <a:cubicBezTo>
                    <a:pt x="3303550" y="449799"/>
                    <a:pt x="3296032" y="451304"/>
                    <a:pt x="3293025" y="448294"/>
                  </a:cubicBezTo>
                  <a:cubicBezTo>
                    <a:pt x="3288514" y="446789"/>
                    <a:pt x="3287011" y="445285"/>
                    <a:pt x="3287011" y="445285"/>
                  </a:cubicBezTo>
                  <a:cubicBezTo>
                    <a:pt x="3287011" y="445285"/>
                    <a:pt x="3287011" y="445285"/>
                    <a:pt x="3282500" y="436255"/>
                  </a:cubicBezTo>
                  <a:cubicBezTo>
                    <a:pt x="3282500" y="436255"/>
                    <a:pt x="3282500" y="436255"/>
                    <a:pt x="3279493" y="428731"/>
                  </a:cubicBezTo>
                  <a:cubicBezTo>
                    <a:pt x="3279493" y="428731"/>
                    <a:pt x="3279493" y="430236"/>
                    <a:pt x="3276486" y="425721"/>
                  </a:cubicBezTo>
                  <a:cubicBezTo>
                    <a:pt x="3273479" y="422711"/>
                    <a:pt x="3271975" y="425721"/>
                    <a:pt x="3273479" y="419702"/>
                  </a:cubicBezTo>
                  <a:cubicBezTo>
                    <a:pt x="3274982" y="413682"/>
                    <a:pt x="3274982" y="412177"/>
                    <a:pt x="3274982" y="409167"/>
                  </a:cubicBezTo>
                  <a:cubicBezTo>
                    <a:pt x="3274982" y="406158"/>
                    <a:pt x="3274982" y="398633"/>
                    <a:pt x="3274982" y="394119"/>
                  </a:cubicBezTo>
                  <a:cubicBezTo>
                    <a:pt x="3274982" y="389604"/>
                    <a:pt x="3277990" y="385089"/>
                    <a:pt x="3279493" y="380575"/>
                  </a:cubicBezTo>
                  <a:cubicBezTo>
                    <a:pt x="3279493" y="377565"/>
                    <a:pt x="3280997" y="373050"/>
                    <a:pt x="3280997" y="368536"/>
                  </a:cubicBezTo>
                  <a:cubicBezTo>
                    <a:pt x="3280997" y="362516"/>
                    <a:pt x="3280997" y="353487"/>
                    <a:pt x="3280997" y="348972"/>
                  </a:cubicBezTo>
                  <a:cubicBezTo>
                    <a:pt x="3280997" y="344458"/>
                    <a:pt x="3282500" y="341448"/>
                    <a:pt x="3279493" y="341448"/>
                  </a:cubicBezTo>
                  <a:cubicBezTo>
                    <a:pt x="3276486" y="339943"/>
                    <a:pt x="3276486" y="338438"/>
                    <a:pt x="3273479" y="338438"/>
                  </a:cubicBezTo>
                  <a:cubicBezTo>
                    <a:pt x="3270472" y="338438"/>
                    <a:pt x="3268968" y="341448"/>
                    <a:pt x="3265961" y="342953"/>
                  </a:cubicBezTo>
                  <a:cubicBezTo>
                    <a:pt x="3264458" y="345962"/>
                    <a:pt x="3259947" y="347467"/>
                    <a:pt x="3258443" y="351982"/>
                  </a:cubicBezTo>
                  <a:cubicBezTo>
                    <a:pt x="3255436" y="356497"/>
                    <a:pt x="3253933" y="359506"/>
                    <a:pt x="3250926" y="361011"/>
                  </a:cubicBezTo>
                  <a:cubicBezTo>
                    <a:pt x="3249422" y="362516"/>
                    <a:pt x="3241904" y="368536"/>
                    <a:pt x="3240401" y="373050"/>
                  </a:cubicBezTo>
                  <a:cubicBezTo>
                    <a:pt x="3237394" y="377565"/>
                    <a:pt x="3232883" y="379070"/>
                    <a:pt x="3229876" y="382080"/>
                  </a:cubicBezTo>
                  <a:cubicBezTo>
                    <a:pt x="3228372" y="385089"/>
                    <a:pt x="3226869" y="383584"/>
                    <a:pt x="3225365" y="388099"/>
                  </a:cubicBezTo>
                  <a:cubicBezTo>
                    <a:pt x="3223862" y="391109"/>
                    <a:pt x="3222358" y="391109"/>
                    <a:pt x="3220855" y="394119"/>
                  </a:cubicBezTo>
                  <a:cubicBezTo>
                    <a:pt x="3219351" y="397128"/>
                    <a:pt x="3219351" y="398633"/>
                    <a:pt x="3216344" y="401643"/>
                  </a:cubicBezTo>
                  <a:cubicBezTo>
                    <a:pt x="3213337" y="403148"/>
                    <a:pt x="3211833" y="404653"/>
                    <a:pt x="3207323" y="406158"/>
                  </a:cubicBezTo>
                  <a:cubicBezTo>
                    <a:pt x="3202812" y="409167"/>
                    <a:pt x="3201309" y="412177"/>
                    <a:pt x="3198301" y="412177"/>
                  </a:cubicBezTo>
                  <a:cubicBezTo>
                    <a:pt x="3195294" y="412177"/>
                    <a:pt x="3187777" y="422711"/>
                    <a:pt x="3186273" y="421207"/>
                  </a:cubicBezTo>
                  <a:cubicBezTo>
                    <a:pt x="3183266" y="421207"/>
                    <a:pt x="3178755" y="419702"/>
                    <a:pt x="3177252" y="413682"/>
                  </a:cubicBezTo>
                  <a:cubicBezTo>
                    <a:pt x="3175748" y="409167"/>
                    <a:pt x="3175748" y="403148"/>
                    <a:pt x="3177252" y="400138"/>
                  </a:cubicBezTo>
                  <a:cubicBezTo>
                    <a:pt x="3177252" y="398633"/>
                    <a:pt x="3177252" y="394119"/>
                    <a:pt x="3180259" y="392614"/>
                  </a:cubicBezTo>
                  <a:cubicBezTo>
                    <a:pt x="3183266" y="392614"/>
                    <a:pt x="3184770" y="389604"/>
                    <a:pt x="3187777" y="389604"/>
                  </a:cubicBezTo>
                  <a:cubicBezTo>
                    <a:pt x="3192287" y="389604"/>
                    <a:pt x="3196798" y="386594"/>
                    <a:pt x="3196798" y="386594"/>
                  </a:cubicBezTo>
                  <a:cubicBezTo>
                    <a:pt x="3196798" y="386594"/>
                    <a:pt x="3198301" y="385089"/>
                    <a:pt x="3202812" y="385089"/>
                  </a:cubicBezTo>
                  <a:cubicBezTo>
                    <a:pt x="3207323" y="385089"/>
                    <a:pt x="3207323" y="386594"/>
                    <a:pt x="3208826" y="382080"/>
                  </a:cubicBezTo>
                  <a:cubicBezTo>
                    <a:pt x="3210330" y="379070"/>
                    <a:pt x="3219351" y="370041"/>
                    <a:pt x="3222358" y="365526"/>
                  </a:cubicBezTo>
                  <a:cubicBezTo>
                    <a:pt x="3225365" y="361011"/>
                    <a:pt x="3229876" y="359506"/>
                    <a:pt x="3231380" y="356497"/>
                  </a:cubicBezTo>
                  <a:cubicBezTo>
                    <a:pt x="3231380" y="353487"/>
                    <a:pt x="3234387" y="356497"/>
                    <a:pt x="3235890" y="351982"/>
                  </a:cubicBezTo>
                  <a:cubicBezTo>
                    <a:pt x="3237394" y="347467"/>
                    <a:pt x="3235890" y="351982"/>
                    <a:pt x="3238897" y="345962"/>
                  </a:cubicBezTo>
                  <a:cubicBezTo>
                    <a:pt x="3241904" y="339943"/>
                    <a:pt x="3241904" y="339943"/>
                    <a:pt x="3246415" y="336933"/>
                  </a:cubicBezTo>
                  <a:cubicBezTo>
                    <a:pt x="3250926" y="335428"/>
                    <a:pt x="3247919" y="333923"/>
                    <a:pt x="3255436" y="330914"/>
                  </a:cubicBezTo>
                  <a:cubicBezTo>
                    <a:pt x="3261450" y="326399"/>
                    <a:pt x="3261450" y="326399"/>
                    <a:pt x="3262954" y="324894"/>
                  </a:cubicBezTo>
                  <a:cubicBezTo>
                    <a:pt x="3264458" y="321884"/>
                    <a:pt x="3267465" y="323389"/>
                    <a:pt x="3267465" y="318875"/>
                  </a:cubicBezTo>
                  <a:cubicBezTo>
                    <a:pt x="3267465" y="315865"/>
                    <a:pt x="3268968" y="317370"/>
                    <a:pt x="3267465" y="314360"/>
                  </a:cubicBezTo>
                  <a:cubicBezTo>
                    <a:pt x="3264458" y="309845"/>
                    <a:pt x="3267465" y="308340"/>
                    <a:pt x="3264458" y="308340"/>
                  </a:cubicBezTo>
                  <a:cubicBezTo>
                    <a:pt x="3259947" y="308340"/>
                    <a:pt x="3256940" y="309845"/>
                    <a:pt x="3253933" y="308340"/>
                  </a:cubicBezTo>
                  <a:cubicBezTo>
                    <a:pt x="3250926" y="308340"/>
                    <a:pt x="3250926" y="309845"/>
                    <a:pt x="3247919" y="306836"/>
                  </a:cubicBezTo>
                  <a:cubicBezTo>
                    <a:pt x="3246415" y="302321"/>
                    <a:pt x="3243408" y="303826"/>
                    <a:pt x="3241904" y="297806"/>
                  </a:cubicBezTo>
                  <a:cubicBezTo>
                    <a:pt x="3240401" y="291787"/>
                    <a:pt x="3232883" y="300816"/>
                    <a:pt x="3232883" y="300816"/>
                  </a:cubicBezTo>
                  <a:cubicBezTo>
                    <a:pt x="3232883" y="300816"/>
                    <a:pt x="3226869" y="305331"/>
                    <a:pt x="3223862" y="305331"/>
                  </a:cubicBezTo>
                  <a:cubicBezTo>
                    <a:pt x="3220855" y="305331"/>
                    <a:pt x="3216344" y="306836"/>
                    <a:pt x="3214840" y="305331"/>
                  </a:cubicBezTo>
                  <a:cubicBezTo>
                    <a:pt x="3211833" y="302321"/>
                    <a:pt x="3211833" y="303826"/>
                    <a:pt x="3207323" y="302321"/>
                  </a:cubicBezTo>
                  <a:cubicBezTo>
                    <a:pt x="3204316" y="299311"/>
                    <a:pt x="3201309" y="296301"/>
                    <a:pt x="3201309" y="296301"/>
                  </a:cubicBezTo>
                  <a:cubicBezTo>
                    <a:pt x="3201309" y="296301"/>
                    <a:pt x="3199805" y="296301"/>
                    <a:pt x="3199805" y="290282"/>
                  </a:cubicBezTo>
                  <a:cubicBezTo>
                    <a:pt x="3199805" y="284262"/>
                    <a:pt x="3198301" y="288777"/>
                    <a:pt x="3199805" y="281253"/>
                  </a:cubicBezTo>
                  <a:cubicBezTo>
                    <a:pt x="3201309" y="273728"/>
                    <a:pt x="3201309" y="270718"/>
                    <a:pt x="3201309" y="266204"/>
                  </a:cubicBezTo>
                  <a:cubicBezTo>
                    <a:pt x="3201309" y="261689"/>
                    <a:pt x="3196798" y="254165"/>
                    <a:pt x="3198301" y="246640"/>
                  </a:cubicBezTo>
                  <a:cubicBezTo>
                    <a:pt x="3198301" y="240621"/>
                    <a:pt x="3198301" y="237611"/>
                    <a:pt x="3198301" y="233096"/>
                  </a:cubicBezTo>
                  <a:cubicBezTo>
                    <a:pt x="3198301" y="227077"/>
                    <a:pt x="3201309" y="224067"/>
                    <a:pt x="3201309" y="221057"/>
                  </a:cubicBezTo>
                  <a:cubicBezTo>
                    <a:pt x="3201309" y="216543"/>
                    <a:pt x="3202812" y="216543"/>
                    <a:pt x="3201309" y="212028"/>
                  </a:cubicBezTo>
                  <a:cubicBezTo>
                    <a:pt x="3199805" y="209018"/>
                    <a:pt x="3198301" y="207513"/>
                    <a:pt x="3196798" y="201494"/>
                  </a:cubicBezTo>
                  <a:cubicBezTo>
                    <a:pt x="3196798" y="196979"/>
                    <a:pt x="3193791" y="195474"/>
                    <a:pt x="3193791" y="190960"/>
                  </a:cubicBezTo>
                  <a:cubicBezTo>
                    <a:pt x="3193791" y="187950"/>
                    <a:pt x="3193791" y="187950"/>
                    <a:pt x="3196798" y="186445"/>
                  </a:cubicBezTo>
                  <a:cubicBezTo>
                    <a:pt x="3199805" y="183435"/>
                    <a:pt x="3198301" y="181930"/>
                    <a:pt x="3202812" y="181930"/>
                  </a:cubicBezTo>
                  <a:cubicBezTo>
                    <a:pt x="3207323" y="181930"/>
                    <a:pt x="3204316" y="181930"/>
                    <a:pt x="3213337" y="181930"/>
                  </a:cubicBezTo>
                  <a:cubicBezTo>
                    <a:pt x="3220855" y="181930"/>
                    <a:pt x="3223862" y="180426"/>
                    <a:pt x="3226869" y="181930"/>
                  </a:cubicBezTo>
                  <a:cubicBezTo>
                    <a:pt x="3229876" y="181930"/>
                    <a:pt x="3229876" y="181930"/>
                    <a:pt x="3232883" y="181930"/>
                  </a:cubicBezTo>
                  <a:cubicBezTo>
                    <a:pt x="3237394" y="181930"/>
                    <a:pt x="3241904" y="181930"/>
                    <a:pt x="3241904" y="181930"/>
                  </a:cubicBezTo>
                  <a:cubicBezTo>
                    <a:pt x="3241904" y="181930"/>
                    <a:pt x="3241904" y="183435"/>
                    <a:pt x="3246415" y="184940"/>
                  </a:cubicBezTo>
                  <a:cubicBezTo>
                    <a:pt x="3250926" y="186445"/>
                    <a:pt x="3249422" y="187950"/>
                    <a:pt x="3253933" y="187950"/>
                  </a:cubicBezTo>
                  <a:cubicBezTo>
                    <a:pt x="3256940" y="187950"/>
                    <a:pt x="3264458" y="181930"/>
                    <a:pt x="3270472" y="178921"/>
                  </a:cubicBezTo>
                  <a:cubicBezTo>
                    <a:pt x="3274982" y="175911"/>
                    <a:pt x="3287011" y="166882"/>
                    <a:pt x="3291521" y="165377"/>
                  </a:cubicBezTo>
                  <a:cubicBezTo>
                    <a:pt x="3296032" y="163872"/>
                    <a:pt x="3293025" y="153338"/>
                    <a:pt x="3294529" y="147318"/>
                  </a:cubicBezTo>
                  <a:cubicBezTo>
                    <a:pt x="3296032" y="142804"/>
                    <a:pt x="3297536" y="135279"/>
                    <a:pt x="3297536" y="127755"/>
                  </a:cubicBezTo>
                  <a:cubicBezTo>
                    <a:pt x="3296032" y="118725"/>
                    <a:pt x="3297536" y="112706"/>
                    <a:pt x="3294529" y="111201"/>
                  </a:cubicBezTo>
                  <a:cubicBezTo>
                    <a:pt x="3291521" y="109696"/>
                    <a:pt x="3282500" y="108191"/>
                    <a:pt x="3279493" y="102172"/>
                  </a:cubicBezTo>
                  <a:cubicBezTo>
                    <a:pt x="3276486" y="97657"/>
                    <a:pt x="3271975" y="99162"/>
                    <a:pt x="3270472" y="96152"/>
                  </a:cubicBezTo>
                  <a:cubicBezTo>
                    <a:pt x="3270472" y="93142"/>
                    <a:pt x="3276486" y="91638"/>
                    <a:pt x="3277990" y="91638"/>
                  </a:cubicBezTo>
                  <a:cubicBezTo>
                    <a:pt x="3280997" y="91638"/>
                    <a:pt x="3284004" y="88628"/>
                    <a:pt x="3287011" y="88628"/>
                  </a:cubicBezTo>
                  <a:cubicBezTo>
                    <a:pt x="3290018" y="87123"/>
                    <a:pt x="3293025" y="85618"/>
                    <a:pt x="3294529" y="85618"/>
                  </a:cubicBezTo>
                  <a:cubicBezTo>
                    <a:pt x="3296032" y="84113"/>
                    <a:pt x="3299039" y="78094"/>
                    <a:pt x="3297536" y="73579"/>
                  </a:cubicBezTo>
                  <a:cubicBezTo>
                    <a:pt x="3297536" y="67559"/>
                    <a:pt x="3296032" y="63045"/>
                    <a:pt x="3296032" y="60035"/>
                  </a:cubicBezTo>
                  <a:cubicBezTo>
                    <a:pt x="3296032" y="58530"/>
                    <a:pt x="3296032" y="57025"/>
                    <a:pt x="3296032" y="54015"/>
                  </a:cubicBezTo>
                  <a:cubicBezTo>
                    <a:pt x="3296032" y="52510"/>
                    <a:pt x="3297536" y="51006"/>
                    <a:pt x="3300543" y="49501"/>
                  </a:cubicBezTo>
                  <a:cubicBezTo>
                    <a:pt x="3303550" y="47996"/>
                    <a:pt x="3305053" y="47996"/>
                    <a:pt x="3311068" y="47996"/>
                  </a:cubicBezTo>
                  <a:cubicBezTo>
                    <a:pt x="3315578" y="46491"/>
                    <a:pt x="3318585" y="46491"/>
                    <a:pt x="3321592" y="46491"/>
                  </a:cubicBezTo>
                  <a:close/>
                  <a:moveTo>
                    <a:pt x="1375688" y="46414"/>
                  </a:moveTo>
                  <a:cubicBezTo>
                    <a:pt x="1377205" y="44904"/>
                    <a:pt x="1378721" y="46414"/>
                    <a:pt x="1381754" y="47924"/>
                  </a:cubicBezTo>
                  <a:cubicBezTo>
                    <a:pt x="1383270" y="47924"/>
                    <a:pt x="1386303" y="50944"/>
                    <a:pt x="1386303" y="52453"/>
                  </a:cubicBezTo>
                  <a:cubicBezTo>
                    <a:pt x="1387819" y="53963"/>
                    <a:pt x="1389336" y="58493"/>
                    <a:pt x="1389336" y="58493"/>
                  </a:cubicBezTo>
                  <a:cubicBezTo>
                    <a:pt x="1389336" y="58493"/>
                    <a:pt x="1392369" y="63023"/>
                    <a:pt x="1393885" y="64533"/>
                  </a:cubicBezTo>
                  <a:cubicBezTo>
                    <a:pt x="1395402" y="67553"/>
                    <a:pt x="1396918" y="70573"/>
                    <a:pt x="1396918" y="73593"/>
                  </a:cubicBezTo>
                  <a:cubicBezTo>
                    <a:pt x="1398434" y="75102"/>
                    <a:pt x="1399951" y="78122"/>
                    <a:pt x="1399951" y="81142"/>
                  </a:cubicBezTo>
                  <a:cubicBezTo>
                    <a:pt x="1401467" y="82652"/>
                    <a:pt x="1401467" y="85672"/>
                    <a:pt x="1401467" y="87182"/>
                  </a:cubicBezTo>
                  <a:cubicBezTo>
                    <a:pt x="1401467" y="88692"/>
                    <a:pt x="1399951" y="90202"/>
                    <a:pt x="1399951" y="91712"/>
                  </a:cubicBezTo>
                  <a:cubicBezTo>
                    <a:pt x="1398434" y="93221"/>
                    <a:pt x="1398434" y="96241"/>
                    <a:pt x="1398434" y="97751"/>
                  </a:cubicBezTo>
                  <a:cubicBezTo>
                    <a:pt x="1398434" y="99261"/>
                    <a:pt x="1395402" y="102281"/>
                    <a:pt x="1396918" y="111340"/>
                  </a:cubicBezTo>
                  <a:cubicBezTo>
                    <a:pt x="1396918" y="117380"/>
                    <a:pt x="1395402" y="123420"/>
                    <a:pt x="1393885" y="129459"/>
                  </a:cubicBezTo>
                  <a:cubicBezTo>
                    <a:pt x="1393885" y="130969"/>
                    <a:pt x="1393885" y="133989"/>
                    <a:pt x="1393885" y="137009"/>
                  </a:cubicBezTo>
                  <a:cubicBezTo>
                    <a:pt x="1393885" y="138519"/>
                    <a:pt x="1393885" y="150598"/>
                    <a:pt x="1393885" y="150598"/>
                  </a:cubicBezTo>
                  <a:cubicBezTo>
                    <a:pt x="1393885" y="150598"/>
                    <a:pt x="1393885" y="155128"/>
                    <a:pt x="1393885" y="158148"/>
                  </a:cubicBezTo>
                  <a:cubicBezTo>
                    <a:pt x="1393885" y="159658"/>
                    <a:pt x="1395402" y="161168"/>
                    <a:pt x="1395402" y="162678"/>
                  </a:cubicBezTo>
                  <a:cubicBezTo>
                    <a:pt x="1396918" y="162678"/>
                    <a:pt x="1398434" y="162678"/>
                    <a:pt x="1398434" y="162678"/>
                  </a:cubicBezTo>
                  <a:cubicBezTo>
                    <a:pt x="1398434" y="162678"/>
                    <a:pt x="1402984" y="161168"/>
                    <a:pt x="1404500" y="159658"/>
                  </a:cubicBezTo>
                  <a:cubicBezTo>
                    <a:pt x="1404500" y="158148"/>
                    <a:pt x="1409049" y="156638"/>
                    <a:pt x="1409049" y="155128"/>
                  </a:cubicBezTo>
                  <a:cubicBezTo>
                    <a:pt x="1410566" y="153618"/>
                    <a:pt x="1412082" y="155128"/>
                    <a:pt x="1415115" y="153618"/>
                  </a:cubicBezTo>
                  <a:cubicBezTo>
                    <a:pt x="1418148" y="153618"/>
                    <a:pt x="1418148" y="153618"/>
                    <a:pt x="1421181" y="153618"/>
                  </a:cubicBezTo>
                  <a:cubicBezTo>
                    <a:pt x="1425730" y="153618"/>
                    <a:pt x="1425730" y="152108"/>
                    <a:pt x="1427246" y="152108"/>
                  </a:cubicBezTo>
                  <a:cubicBezTo>
                    <a:pt x="1428763" y="152108"/>
                    <a:pt x="1433312" y="152108"/>
                    <a:pt x="1433312" y="152108"/>
                  </a:cubicBezTo>
                  <a:cubicBezTo>
                    <a:pt x="1433312" y="152108"/>
                    <a:pt x="1439378" y="150598"/>
                    <a:pt x="1440894" y="152108"/>
                  </a:cubicBezTo>
                  <a:cubicBezTo>
                    <a:pt x="1442411" y="152108"/>
                    <a:pt x="1445443" y="152108"/>
                    <a:pt x="1445443" y="152108"/>
                  </a:cubicBezTo>
                  <a:cubicBezTo>
                    <a:pt x="1445443" y="153618"/>
                    <a:pt x="1446960" y="156638"/>
                    <a:pt x="1446960" y="158148"/>
                  </a:cubicBezTo>
                  <a:cubicBezTo>
                    <a:pt x="1445443" y="159658"/>
                    <a:pt x="1445443" y="162678"/>
                    <a:pt x="1443927" y="164188"/>
                  </a:cubicBezTo>
                  <a:cubicBezTo>
                    <a:pt x="1442411" y="165698"/>
                    <a:pt x="1440894" y="167207"/>
                    <a:pt x="1439378" y="168717"/>
                  </a:cubicBezTo>
                  <a:cubicBezTo>
                    <a:pt x="1439378" y="168717"/>
                    <a:pt x="1431796" y="173247"/>
                    <a:pt x="1430279" y="174757"/>
                  </a:cubicBezTo>
                  <a:cubicBezTo>
                    <a:pt x="1428763" y="174757"/>
                    <a:pt x="1427246" y="176267"/>
                    <a:pt x="1425730" y="177777"/>
                  </a:cubicBezTo>
                  <a:cubicBezTo>
                    <a:pt x="1422697" y="179287"/>
                    <a:pt x="1422697" y="180797"/>
                    <a:pt x="1421181" y="182307"/>
                  </a:cubicBezTo>
                  <a:cubicBezTo>
                    <a:pt x="1418148" y="185326"/>
                    <a:pt x="1413599" y="188346"/>
                    <a:pt x="1413599" y="188346"/>
                  </a:cubicBezTo>
                  <a:cubicBezTo>
                    <a:pt x="1412082" y="188346"/>
                    <a:pt x="1410566" y="189856"/>
                    <a:pt x="1407533" y="191366"/>
                  </a:cubicBezTo>
                  <a:cubicBezTo>
                    <a:pt x="1407533" y="191366"/>
                    <a:pt x="1402984" y="195896"/>
                    <a:pt x="1401467" y="197406"/>
                  </a:cubicBezTo>
                  <a:cubicBezTo>
                    <a:pt x="1398434" y="198916"/>
                    <a:pt x="1396918" y="200426"/>
                    <a:pt x="1395402" y="200426"/>
                  </a:cubicBezTo>
                  <a:cubicBezTo>
                    <a:pt x="1393885" y="201936"/>
                    <a:pt x="1393885" y="201936"/>
                    <a:pt x="1393885" y="203445"/>
                  </a:cubicBezTo>
                  <a:cubicBezTo>
                    <a:pt x="1392369" y="204955"/>
                    <a:pt x="1393885" y="204955"/>
                    <a:pt x="1393885" y="209485"/>
                  </a:cubicBezTo>
                  <a:cubicBezTo>
                    <a:pt x="1393885" y="214015"/>
                    <a:pt x="1393885" y="212505"/>
                    <a:pt x="1393885" y="214015"/>
                  </a:cubicBezTo>
                  <a:cubicBezTo>
                    <a:pt x="1395402" y="217035"/>
                    <a:pt x="1396918" y="217035"/>
                    <a:pt x="1398434" y="218545"/>
                  </a:cubicBezTo>
                  <a:cubicBezTo>
                    <a:pt x="1399951" y="220055"/>
                    <a:pt x="1399951" y="220055"/>
                    <a:pt x="1402984" y="220055"/>
                  </a:cubicBezTo>
                  <a:cubicBezTo>
                    <a:pt x="1404500" y="221564"/>
                    <a:pt x="1404500" y="220055"/>
                    <a:pt x="1404500" y="218545"/>
                  </a:cubicBezTo>
                  <a:cubicBezTo>
                    <a:pt x="1406016" y="217035"/>
                    <a:pt x="1409049" y="214015"/>
                    <a:pt x="1409049" y="214015"/>
                  </a:cubicBezTo>
                  <a:cubicBezTo>
                    <a:pt x="1409049" y="214015"/>
                    <a:pt x="1410566" y="210995"/>
                    <a:pt x="1410566" y="209485"/>
                  </a:cubicBezTo>
                  <a:cubicBezTo>
                    <a:pt x="1412082" y="207975"/>
                    <a:pt x="1412082" y="206465"/>
                    <a:pt x="1413599" y="204955"/>
                  </a:cubicBezTo>
                  <a:cubicBezTo>
                    <a:pt x="1413599" y="201936"/>
                    <a:pt x="1416631" y="201936"/>
                    <a:pt x="1418148" y="201936"/>
                  </a:cubicBezTo>
                  <a:cubicBezTo>
                    <a:pt x="1419664" y="200426"/>
                    <a:pt x="1421181" y="200426"/>
                    <a:pt x="1424213" y="200426"/>
                  </a:cubicBezTo>
                  <a:cubicBezTo>
                    <a:pt x="1427246" y="200426"/>
                    <a:pt x="1427246" y="200426"/>
                    <a:pt x="1428763" y="201936"/>
                  </a:cubicBezTo>
                  <a:cubicBezTo>
                    <a:pt x="1430279" y="201936"/>
                    <a:pt x="1430279" y="203445"/>
                    <a:pt x="1431796" y="204955"/>
                  </a:cubicBezTo>
                  <a:cubicBezTo>
                    <a:pt x="1431796" y="207975"/>
                    <a:pt x="1431796" y="207975"/>
                    <a:pt x="1433312" y="210995"/>
                  </a:cubicBezTo>
                  <a:cubicBezTo>
                    <a:pt x="1434828" y="214015"/>
                    <a:pt x="1434828" y="217035"/>
                    <a:pt x="1434828" y="218545"/>
                  </a:cubicBezTo>
                  <a:cubicBezTo>
                    <a:pt x="1434828" y="220055"/>
                    <a:pt x="1433312" y="229114"/>
                    <a:pt x="1433312" y="230624"/>
                  </a:cubicBezTo>
                  <a:cubicBezTo>
                    <a:pt x="1433312" y="232134"/>
                    <a:pt x="1431796" y="233644"/>
                    <a:pt x="1430279" y="235154"/>
                  </a:cubicBezTo>
                  <a:cubicBezTo>
                    <a:pt x="1428763" y="238174"/>
                    <a:pt x="1428763" y="239683"/>
                    <a:pt x="1427246" y="241193"/>
                  </a:cubicBezTo>
                  <a:cubicBezTo>
                    <a:pt x="1425730" y="244213"/>
                    <a:pt x="1425730" y="244213"/>
                    <a:pt x="1425730" y="245723"/>
                  </a:cubicBezTo>
                  <a:cubicBezTo>
                    <a:pt x="1424213" y="248743"/>
                    <a:pt x="1421181" y="253273"/>
                    <a:pt x="1419664" y="256293"/>
                  </a:cubicBezTo>
                  <a:cubicBezTo>
                    <a:pt x="1419664" y="256293"/>
                    <a:pt x="1418148" y="260822"/>
                    <a:pt x="1416631" y="262332"/>
                  </a:cubicBezTo>
                  <a:cubicBezTo>
                    <a:pt x="1416631" y="263842"/>
                    <a:pt x="1415115" y="265352"/>
                    <a:pt x="1413599" y="268372"/>
                  </a:cubicBezTo>
                  <a:cubicBezTo>
                    <a:pt x="1412082" y="271392"/>
                    <a:pt x="1410566" y="272902"/>
                    <a:pt x="1409049" y="272902"/>
                  </a:cubicBezTo>
                  <a:cubicBezTo>
                    <a:pt x="1407533" y="274412"/>
                    <a:pt x="1404500" y="275921"/>
                    <a:pt x="1402984" y="275921"/>
                  </a:cubicBezTo>
                  <a:cubicBezTo>
                    <a:pt x="1401467" y="275921"/>
                    <a:pt x="1399951" y="278941"/>
                    <a:pt x="1398434" y="280451"/>
                  </a:cubicBezTo>
                  <a:cubicBezTo>
                    <a:pt x="1396918" y="281961"/>
                    <a:pt x="1395402" y="283471"/>
                    <a:pt x="1395402" y="286491"/>
                  </a:cubicBezTo>
                  <a:cubicBezTo>
                    <a:pt x="1393885" y="289511"/>
                    <a:pt x="1393885" y="291021"/>
                    <a:pt x="1393885" y="292531"/>
                  </a:cubicBezTo>
                  <a:cubicBezTo>
                    <a:pt x="1392369" y="294040"/>
                    <a:pt x="1390852" y="297060"/>
                    <a:pt x="1390852" y="297060"/>
                  </a:cubicBezTo>
                  <a:cubicBezTo>
                    <a:pt x="1390852" y="298570"/>
                    <a:pt x="1389336" y="301590"/>
                    <a:pt x="1389336" y="301590"/>
                  </a:cubicBezTo>
                  <a:cubicBezTo>
                    <a:pt x="1389336" y="301590"/>
                    <a:pt x="1387819" y="307630"/>
                    <a:pt x="1387819" y="307630"/>
                  </a:cubicBezTo>
                  <a:cubicBezTo>
                    <a:pt x="1387819" y="309140"/>
                    <a:pt x="1387819" y="315179"/>
                    <a:pt x="1387819" y="316689"/>
                  </a:cubicBezTo>
                  <a:cubicBezTo>
                    <a:pt x="1387819" y="319709"/>
                    <a:pt x="1386303" y="328769"/>
                    <a:pt x="1386303" y="333298"/>
                  </a:cubicBezTo>
                  <a:cubicBezTo>
                    <a:pt x="1386303" y="336318"/>
                    <a:pt x="1387819" y="336318"/>
                    <a:pt x="1387819" y="337828"/>
                  </a:cubicBezTo>
                  <a:cubicBezTo>
                    <a:pt x="1389336" y="339338"/>
                    <a:pt x="1389336" y="342358"/>
                    <a:pt x="1389336" y="342358"/>
                  </a:cubicBezTo>
                  <a:cubicBezTo>
                    <a:pt x="1389336" y="342358"/>
                    <a:pt x="1390852" y="365007"/>
                    <a:pt x="1389336" y="368026"/>
                  </a:cubicBezTo>
                  <a:cubicBezTo>
                    <a:pt x="1389336" y="371046"/>
                    <a:pt x="1389336" y="375576"/>
                    <a:pt x="1387819" y="378596"/>
                  </a:cubicBezTo>
                  <a:cubicBezTo>
                    <a:pt x="1386303" y="383126"/>
                    <a:pt x="1387819" y="390675"/>
                    <a:pt x="1387819" y="392185"/>
                  </a:cubicBezTo>
                  <a:cubicBezTo>
                    <a:pt x="1387819" y="393695"/>
                    <a:pt x="1386303" y="405774"/>
                    <a:pt x="1386303" y="405774"/>
                  </a:cubicBezTo>
                  <a:cubicBezTo>
                    <a:pt x="1386303" y="410304"/>
                    <a:pt x="1387819" y="414834"/>
                    <a:pt x="1387819" y="417854"/>
                  </a:cubicBezTo>
                  <a:cubicBezTo>
                    <a:pt x="1387819" y="417854"/>
                    <a:pt x="1387819" y="429933"/>
                    <a:pt x="1387819" y="431443"/>
                  </a:cubicBezTo>
                  <a:cubicBezTo>
                    <a:pt x="1387819" y="434463"/>
                    <a:pt x="1386303" y="435973"/>
                    <a:pt x="1386303" y="437483"/>
                  </a:cubicBezTo>
                  <a:cubicBezTo>
                    <a:pt x="1386303" y="438993"/>
                    <a:pt x="1386303" y="440502"/>
                    <a:pt x="1386303" y="442012"/>
                  </a:cubicBezTo>
                  <a:cubicBezTo>
                    <a:pt x="1384787" y="443522"/>
                    <a:pt x="1383270" y="445032"/>
                    <a:pt x="1380237" y="445032"/>
                  </a:cubicBezTo>
                  <a:cubicBezTo>
                    <a:pt x="1378721" y="446542"/>
                    <a:pt x="1374172" y="443522"/>
                    <a:pt x="1372655" y="443522"/>
                  </a:cubicBezTo>
                  <a:cubicBezTo>
                    <a:pt x="1371139" y="443522"/>
                    <a:pt x="1366590" y="440502"/>
                    <a:pt x="1366590" y="437483"/>
                  </a:cubicBezTo>
                  <a:cubicBezTo>
                    <a:pt x="1365073" y="434463"/>
                    <a:pt x="1359008" y="420874"/>
                    <a:pt x="1357491" y="417854"/>
                  </a:cubicBezTo>
                  <a:cubicBezTo>
                    <a:pt x="1355975" y="414834"/>
                    <a:pt x="1354458" y="413324"/>
                    <a:pt x="1352942" y="410304"/>
                  </a:cubicBezTo>
                  <a:cubicBezTo>
                    <a:pt x="1351425" y="408794"/>
                    <a:pt x="1351425" y="405774"/>
                    <a:pt x="1351425" y="404264"/>
                  </a:cubicBezTo>
                  <a:cubicBezTo>
                    <a:pt x="1351425" y="402755"/>
                    <a:pt x="1351425" y="390675"/>
                    <a:pt x="1352942" y="389165"/>
                  </a:cubicBezTo>
                  <a:cubicBezTo>
                    <a:pt x="1352942" y="386145"/>
                    <a:pt x="1351425" y="371046"/>
                    <a:pt x="1351425" y="371046"/>
                  </a:cubicBezTo>
                  <a:cubicBezTo>
                    <a:pt x="1351425" y="371046"/>
                    <a:pt x="1352942" y="365007"/>
                    <a:pt x="1352942" y="361987"/>
                  </a:cubicBezTo>
                  <a:cubicBezTo>
                    <a:pt x="1351425" y="358967"/>
                    <a:pt x="1351425" y="357457"/>
                    <a:pt x="1352942" y="354437"/>
                  </a:cubicBezTo>
                  <a:cubicBezTo>
                    <a:pt x="1352942" y="349907"/>
                    <a:pt x="1351425" y="348398"/>
                    <a:pt x="1349909" y="345378"/>
                  </a:cubicBezTo>
                  <a:cubicBezTo>
                    <a:pt x="1348393" y="340848"/>
                    <a:pt x="1346876" y="340848"/>
                    <a:pt x="1346876" y="340848"/>
                  </a:cubicBezTo>
                  <a:cubicBezTo>
                    <a:pt x="1346876" y="340848"/>
                    <a:pt x="1342327" y="339338"/>
                    <a:pt x="1339294" y="339338"/>
                  </a:cubicBezTo>
                  <a:cubicBezTo>
                    <a:pt x="1337778" y="339338"/>
                    <a:pt x="1334745" y="340848"/>
                    <a:pt x="1331712" y="343868"/>
                  </a:cubicBezTo>
                  <a:cubicBezTo>
                    <a:pt x="1327163" y="345378"/>
                    <a:pt x="1328679" y="345378"/>
                    <a:pt x="1325646" y="348398"/>
                  </a:cubicBezTo>
                  <a:cubicBezTo>
                    <a:pt x="1322613" y="351417"/>
                    <a:pt x="1324130" y="351417"/>
                    <a:pt x="1322613" y="352927"/>
                  </a:cubicBezTo>
                  <a:cubicBezTo>
                    <a:pt x="1319581" y="358967"/>
                    <a:pt x="1318064" y="357457"/>
                    <a:pt x="1311999" y="358967"/>
                  </a:cubicBezTo>
                  <a:cubicBezTo>
                    <a:pt x="1310482" y="358967"/>
                    <a:pt x="1310482" y="360477"/>
                    <a:pt x="1307449" y="360477"/>
                  </a:cubicBezTo>
                  <a:cubicBezTo>
                    <a:pt x="1304416" y="360477"/>
                    <a:pt x="1301384" y="360477"/>
                    <a:pt x="1298351" y="363497"/>
                  </a:cubicBezTo>
                  <a:cubicBezTo>
                    <a:pt x="1293802" y="365007"/>
                    <a:pt x="1290769" y="365007"/>
                    <a:pt x="1287736" y="365007"/>
                  </a:cubicBezTo>
                  <a:cubicBezTo>
                    <a:pt x="1283187" y="365007"/>
                    <a:pt x="1277121" y="365007"/>
                    <a:pt x="1274088" y="365007"/>
                  </a:cubicBezTo>
                  <a:cubicBezTo>
                    <a:pt x="1271055" y="365007"/>
                    <a:pt x="1266506" y="365007"/>
                    <a:pt x="1263473" y="365007"/>
                  </a:cubicBezTo>
                  <a:cubicBezTo>
                    <a:pt x="1260440" y="365007"/>
                    <a:pt x="1260440" y="363497"/>
                    <a:pt x="1260440" y="363497"/>
                  </a:cubicBezTo>
                  <a:cubicBezTo>
                    <a:pt x="1260440" y="363497"/>
                    <a:pt x="1258924" y="361987"/>
                    <a:pt x="1258924" y="361987"/>
                  </a:cubicBezTo>
                  <a:cubicBezTo>
                    <a:pt x="1258924" y="360477"/>
                    <a:pt x="1254375" y="360477"/>
                    <a:pt x="1251342" y="360477"/>
                  </a:cubicBezTo>
                  <a:cubicBezTo>
                    <a:pt x="1249825" y="360477"/>
                    <a:pt x="1245276" y="360477"/>
                    <a:pt x="1245276" y="360477"/>
                  </a:cubicBezTo>
                  <a:cubicBezTo>
                    <a:pt x="1243760" y="358967"/>
                    <a:pt x="1243760" y="358967"/>
                    <a:pt x="1243760" y="357457"/>
                  </a:cubicBezTo>
                  <a:cubicBezTo>
                    <a:pt x="1243760" y="355947"/>
                    <a:pt x="1249825" y="352927"/>
                    <a:pt x="1249825" y="352927"/>
                  </a:cubicBezTo>
                  <a:cubicBezTo>
                    <a:pt x="1251342" y="351417"/>
                    <a:pt x="1254375" y="349907"/>
                    <a:pt x="1257408" y="348398"/>
                  </a:cubicBezTo>
                  <a:cubicBezTo>
                    <a:pt x="1260440" y="348398"/>
                    <a:pt x="1264990" y="345378"/>
                    <a:pt x="1266506" y="345378"/>
                  </a:cubicBezTo>
                  <a:cubicBezTo>
                    <a:pt x="1268022" y="345378"/>
                    <a:pt x="1275605" y="342358"/>
                    <a:pt x="1277121" y="340848"/>
                  </a:cubicBezTo>
                  <a:cubicBezTo>
                    <a:pt x="1278637" y="340848"/>
                    <a:pt x="1284703" y="337828"/>
                    <a:pt x="1289252" y="336318"/>
                  </a:cubicBezTo>
                  <a:cubicBezTo>
                    <a:pt x="1293802" y="334808"/>
                    <a:pt x="1293802" y="333298"/>
                    <a:pt x="1295318" y="333298"/>
                  </a:cubicBezTo>
                  <a:cubicBezTo>
                    <a:pt x="1298351" y="331788"/>
                    <a:pt x="1301384" y="330279"/>
                    <a:pt x="1301384" y="330279"/>
                  </a:cubicBezTo>
                  <a:cubicBezTo>
                    <a:pt x="1301384" y="330279"/>
                    <a:pt x="1305933" y="327259"/>
                    <a:pt x="1305933" y="327259"/>
                  </a:cubicBezTo>
                  <a:cubicBezTo>
                    <a:pt x="1307449" y="325749"/>
                    <a:pt x="1310482" y="321219"/>
                    <a:pt x="1310482" y="319709"/>
                  </a:cubicBezTo>
                  <a:cubicBezTo>
                    <a:pt x="1311999" y="318199"/>
                    <a:pt x="1316548" y="318199"/>
                    <a:pt x="1319581" y="315179"/>
                  </a:cubicBezTo>
                  <a:cubicBezTo>
                    <a:pt x="1322613" y="312160"/>
                    <a:pt x="1324130" y="312160"/>
                    <a:pt x="1325646" y="309140"/>
                  </a:cubicBezTo>
                  <a:cubicBezTo>
                    <a:pt x="1327163" y="307630"/>
                    <a:pt x="1328679" y="307630"/>
                    <a:pt x="1331712" y="306120"/>
                  </a:cubicBezTo>
                  <a:cubicBezTo>
                    <a:pt x="1333228" y="304610"/>
                    <a:pt x="1334745" y="301590"/>
                    <a:pt x="1336261" y="300080"/>
                  </a:cubicBezTo>
                  <a:cubicBezTo>
                    <a:pt x="1337778" y="298570"/>
                    <a:pt x="1340811" y="295550"/>
                    <a:pt x="1342327" y="292531"/>
                  </a:cubicBezTo>
                  <a:cubicBezTo>
                    <a:pt x="1343843" y="292531"/>
                    <a:pt x="1346876" y="289511"/>
                    <a:pt x="1346876" y="289511"/>
                  </a:cubicBezTo>
                  <a:cubicBezTo>
                    <a:pt x="1348393" y="289511"/>
                    <a:pt x="1349909" y="284981"/>
                    <a:pt x="1352942" y="283471"/>
                  </a:cubicBezTo>
                  <a:cubicBezTo>
                    <a:pt x="1354458" y="281961"/>
                    <a:pt x="1355975" y="272902"/>
                    <a:pt x="1355975" y="269882"/>
                  </a:cubicBezTo>
                  <a:cubicBezTo>
                    <a:pt x="1355975" y="268372"/>
                    <a:pt x="1355975" y="265352"/>
                    <a:pt x="1355975" y="262332"/>
                  </a:cubicBezTo>
                  <a:cubicBezTo>
                    <a:pt x="1355975" y="260822"/>
                    <a:pt x="1357491" y="257802"/>
                    <a:pt x="1357491" y="256293"/>
                  </a:cubicBezTo>
                  <a:cubicBezTo>
                    <a:pt x="1357491" y="254783"/>
                    <a:pt x="1357491" y="251763"/>
                    <a:pt x="1357491" y="248743"/>
                  </a:cubicBezTo>
                  <a:cubicBezTo>
                    <a:pt x="1357491" y="245723"/>
                    <a:pt x="1357491" y="244213"/>
                    <a:pt x="1357491" y="241193"/>
                  </a:cubicBezTo>
                  <a:cubicBezTo>
                    <a:pt x="1357491" y="239683"/>
                    <a:pt x="1357491" y="238174"/>
                    <a:pt x="1359008" y="235154"/>
                  </a:cubicBezTo>
                  <a:cubicBezTo>
                    <a:pt x="1359008" y="233644"/>
                    <a:pt x="1359008" y="230624"/>
                    <a:pt x="1359008" y="227604"/>
                  </a:cubicBezTo>
                  <a:cubicBezTo>
                    <a:pt x="1359008" y="226094"/>
                    <a:pt x="1357491" y="226094"/>
                    <a:pt x="1355975" y="223074"/>
                  </a:cubicBezTo>
                  <a:cubicBezTo>
                    <a:pt x="1354458" y="221564"/>
                    <a:pt x="1351425" y="221564"/>
                    <a:pt x="1349909" y="221564"/>
                  </a:cubicBezTo>
                  <a:cubicBezTo>
                    <a:pt x="1346876" y="221564"/>
                    <a:pt x="1343843" y="223074"/>
                    <a:pt x="1342327" y="224584"/>
                  </a:cubicBezTo>
                  <a:cubicBezTo>
                    <a:pt x="1340811" y="224584"/>
                    <a:pt x="1337778" y="227604"/>
                    <a:pt x="1337778" y="227604"/>
                  </a:cubicBezTo>
                  <a:cubicBezTo>
                    <a:pt x="1336261" y="229114"/>
                    <a:pt x="1334745" y="230624"/>
                    <a:pt x="1334745" y="232134"/>
                  </a:cubicBezTo>
                  <a:cubicBezTo>
                    <a:pt x="1333228" y="232134"/>
                    <a:pt x="1331712" y="232134"/>
                    <a:pt x="1330196" y="233644"/>
                  </a:cubicBezTo>
                  <a:cubicBezTo>
                    <a:pt x="1330196" y="233644"/>
                    <a:pt x="1324130" y="236664"/>
                    <a:pt x="1324130" y="236664"/>
                  </a:cubicBezTo>
                  <a:cubicBezTo>
                    <a:pt x="1322613" y="238174"/>
                    <a:pt x="1321097" y="239683"/>
                    <a:pt x="1319581" y="241193"/>
                  </a:cubicBezTo>
                  <a:cubicBezTo>
                    <a:pt x="1318064" y="241193"/>
                    <a:pt x="1315031" y="242703"/>
                    <a:pt x="1313515" y="244213"/>
                  </a:cubicBezTo>
                  <a:cubicBezTo>
                    <a:pt x="1311999" y="244213"/>
                    <a:pt x="1308966" y="245723"/>
                    <a:pt x="1307449" y="248743"/>
                  </a:cubicBezTo>
                  <a:cubicBezTo>
                    <a:pt x="1305933" y="250253"/>
                    <a:pt x="1305933" y="250253"/>
                    <a:pt x="1304416" y="251763"/>
                  </a:cubicBezTo>
                  <a:cubicBezTo>
                    <a:pt x="1302900" y="251763"/>
                    <a:pt x="1302900" y="254783"/>
                    <a:pt x="1301384" y="254783"/>
                  </a:cubicBezTo>
                  <a:cubicBezTo>
                    <a:pt x="1299867" y="256293"/>
                    <a:pt x="1296834" y="254783"/>
                    <a:pt x="1296834" y="254783"/>
                  </a:cubicBezTo>
                  <a:cubicBezTo>
                    <a:pt x="1295318" y="253273"/>
                    <a:pt x="1293802" y="251763"/>
                    <a:pt x="1292285" y="250253"/>
                  </a:cubicBezTo>
                  <a:cubicBezTo>
                    <a:pt x="1290769" y="248743"/>
                    <a:pt x="1290769" y="247233"/>
                    <a:pt x="1289252" y="245723"/>
                  </a:cubicBezTo>
                  <a:cubicBezTo>
                    <a:pt x="1289252" y="244213"/>
                    <a:pt x="1289252" y="242703"/>
                    <a:pt x="1287736" y="241193"/>
                  </a:cubicBezTo>
                  <a:cubicBezTo>
                    <a:pt x="1287736" y="241193"/>
                    <a:pt x="1286219" y="239683"/>
                    <a:pt x="1284703" y="239683"/>
                  </a:cubicBezTo>
                  <a:cubicBezTo>
                    <a:pt x="1283187" y="239683"/>
                    <a:pt x="1281670" y="238174"/>
                    <a:pt x="1281670" y="238174"/>
                  </a:cubicBezTo>
                  <a:cubicBezTo>
                    <a:pt x="1280154" y="238174"/>
                    <a:pt x="1277121" y="236664"/>
                    <a:pt x="1275605" y="235154"/>
                  </a:cubicBezTo>
                  <a:cubicBezTo>
                    <a:pt x="1275605" y="235154"/>
                    <a:pt x="1272572" y="233644"/>
                    <a:pt x="1271055" y="232134"/>
                  </a:cubicBezTo>
                  <a:cubicBezTo>
                    <a:pt x="1271055" y="230624"/>
                    <a:pt x="1271055" y="227604"/>
                    <a:pt x="1271055" y="227604"/>
                  </a:cubicBezTo>
                  <a:cubicBezTo>
                    <a:pt x="1272572" y="224584"/>
                    <a:pt x="1272572" y="223074"/>
                    <a:pt x="1272572" y="220055"/>
                  </a:cubicBezTo>
                  <a:cubicBezTo>
                    <a:pt x="1274088" y="218545"/>
                    <a:pt x="1275605" y="215525"/>
                    <a:pt x="1277121" y="214015"/>
                  </a:cubicBezTo>
                  <a:cubicBezTo>
                    <a:pt x="1277121" y="214015"/>
                    <a:pt x="1278637" y="210995"/>
                    <a:pt x="1278637" y="209485"/>
                  </a:cubicBezTo>
                  <a:cubicBezTo>
                    <a:pt x="1278637" y="207975"/>
                    <a:pt x="1280154" y="204955"/>
                    <a:pt x="1280154" y="204955"/>
                  </a:cubicBezTo>
                  <a:cubicBezTo>
                    <a:pt x="1280154" y="204955"/>
                    <a:pt x="1283187" y="204955"/>
                    <a:pt x="1284703" y="204955"/>
                  </a:cubicBezTo>
                  <a:cubicBezTo>
                    <a:pt x="1286219" y="204955"/>
                    <a:pt x="1289252" y="204955"/>
                    <a:pt x="1292285" y="204955"/>
                  </a:cubicBezTo>
                  <a:cubicBezTo>
                    <a:pt x="1293802" y="204955"/>
                    <a:pt x="1296834" y="206465"/>
                    <a:pt x="1299867" y="206465"/>
                  </a:cubicBezTo>
                  <a:cubicBezTo>
                    <a:pt x="1302900" y="204955"/>
                    <a:pt x="1305933" y="204955"/>
                    <a:pt x="1305933" y="204955"/>
                  </a:cubicBezTo>
                  <a:cubicBezTo>
                    <a:pt x="1307449" y="203445"/>
                    <a:pt x="1308966" y="201936"/>
                    <a:pt x="1311999" y="201936"/>
                  </a:cubicBezTo>
                  <a:cubicBezTo>
                    <a:pt x="1316548" y="201936"/>
                    <a:pt x="1315031" y="204955"/>
                    <a:pt x="1319581" y="206465"/>
                  </a:cubicBezTo>
                  <a:cubicBezTo>
                    <a:pt x="1321097" y="206465"/>
                    <a:pt x="1322613" y="206465"/>
                    <a:pt x="1325646" y="204955"/>
                  </a:cubicBezTo>
                  <a:cubicBezTo>
                    <a:pt x="1328679" y="204955"/>
                    <a:pt x="1330196" y="204955"/>
                    <a:pt x="1333228" y="203445"/>
                  </a:cubicBezTo>
                  <a:cubicBezTo>
                    <a:pt x="1336261" y="203445"/>
                    <a:pt x="1337778" y="203445"/>
                    <a:pt x="1340811" y="201936"/>
                  </a:cubicBezTo>
                  <a:cubicBezTo>
                    <a:pt x="1342327" y="201936"/>
                    <a:pt x="1345360" y="200426"/>
                    <a:pt x="1348393" y="200426"/>
                  </a:cubicBezTo>
                  <a:cubicBezTo>
                    <a:pt x="1351425" y="200426"/>
                    <a:pt x="1351425" y="198916"/>
                    <a:pt x="1351425" y="198916"/>
                  </a:cubicBezTo>
                  <a:cubicBezTo>
                    <a:pt x="1351425" y="198916"/>
                    <a:pt x="1355975" y="194386"/>
                    <a:pt x="1357491" y="194386"/>
                  </a:cubicBezTo>
                  <a:cubicBezTo>
                    <a:pt x="1359008" y="192876"/>
                    <a:pt x="1357491" y="189856"/>
                    <a:pt x="1357491" y="188346"/>
                  </a:cubicBezTo>
                  <a:cubicBezTo>
                    <a:pt x="1357491" y="186836"/>
                    <a:pt x="1359008" y="183817"/>
                    <a:pt x="1360524" y="182307"/>
                  </a:cubicBezTo>
                  <a:cubicBezTo>
                    <a:pt x="1362040" y="179287"/>
                    <a:pt x="1363557" y="177777"/>
                    <a:pt x="1363557" y="177777"/>
                  </a:cubicBezTo>
                  <a:cubicBezTo>
                    <a:pt x="1363557" y="174757"/>
                    <a:pt x="1363557" y="171737"/>
                    <a:pt x="1363557" y="168717"/>
                  </a:cubicBezTo>
                  <a:cubicBezTo>
                    <a:pt x="1363557" y="167207"/>
                    <a:pt x="1363557" y="165698"/>
                    <a:pt x="1365073" y="164188"/>
                  </a:cubicBezTo>
                  <a:cubicBezTo>
                    <a:pt x="1365073" y="164188"/>
                    <a:pt x="1366590" y="155128"/>
                    <a:pt x="1366590" y="153618"/>
                  </a:cubicBezTo>
                  <a:cubicBezTo>
                    <a:pt x="1366590" y="152108"/>
                    <a:pt x="1368106" y="143049"/>
                    <a:pt x="1368106" y="140029"/>
                  </a:cubicBezTo>
                  <a:cubicBezTo>
                    <a:pt x="1368106" y="138519"/>
                    <a:pt x="1369622" y="130969"/>
                    <a:pt x="1368106" y="129459"/>
                  </a:cubicBezTo>
                  <a:cubicBezTo>
                    <a:pt x="1368106" y="127950"/>
                    <a:pt x="1371139" y="109831"/>
                    <a:pt x="1371139" y="106811"/>
                  </a:cubicBezTo>
                  <a:cubicBezTo>
                    <a:pt x="1371139" y="103791"/>
                    <a:pt x="1372655" y="93221"/>
                    <a:pt x="1372655" y="90202"/>
                  </a:cubicBezTo>
                  <a:cubicBezTo>
                    <a:pt x="1372655" y="85672"/>
                    <a:pt x="1372655" y="78122"/>
                    <a:pt x="1372655" y="73593"/>
                  </a:cubicBezTo>
                  <a:cubicBezTo>
                    <a:pt x="1371139" y="69063"/>
                    <a:pt x="1368106" y="67553"/>
                    <a:pt x="1368106" y="66043"/>
                  </a:cubicBezTo>
                  <a:cubicBezTo>
                    <a:pt x="1366590" y="64533"/>
                    <a:pt x="1366590" y="61513"/>
                    <a:pt x="1365073" y="60003"/>
                  </a:cubicBezTo>
                  <a:cubicBezTo>
                    <a:pt x="1365073" y="58493"/>
                    <a:pt x="1363557" y="56983"/>
                    <a:pt x="1363557" y="55473"/>
                  </a:cubicBezTo>
                  <a:cubicBezTo>
                    <a:pt x="1362040" y="53963"/>
                    <a:pt x="1365073" y="53963"/>
                    <a:pt x="1366590" y="52453"/>
                  </a:cubicBezTo>
                  <a:cubicBezTo>
                    <a:pt x="1366590" y="50944"/>
                    <a:pt x="1368106" y="49434"/>
                    <a:pt x="1369622" y="47924"/>
                  </a:cubicBezTo>
                  <a:cubicBezTo>
                    <a:pt x="1372655" y="46414"/>
                    <a:pt x="1372655" y="47924"/>
                    <a:pt x="1375688" y="46414"/>
                  </a:cubicBezTo>
                  <a:close/>
                  <a:moveTo>
                    <a:pt x="2869845" y="27361"/>
                  </a:moveTo>
                  <a:cubicBezTo>
                    <a:pt x="2871354" y="25854"/>
                    <a:pt x="2874371" y="25854"/>
                    <a:pt x="2877388" y="27361"/>
                  </a:cubicBezTo>
                  <a:cubicBezTo>
                    <a:pt x="2878897" y="28869"/>
                    <a:pt x="2880406" y="30377"/>
                    <a:pt x="2881914" y="31884"/>
                  </a:cubicBezTo>
                  <a:cubicBezTo>
                    <a:pt x="2881914" y="33392"/>
                    <a:pt x="2883423" y="33392"/>
                    <a:pt x="2883423" y="34899"/>
                  </a:cubicBezTo>
                  <a:cubicBezTo>
                    <a:pt x="2883423" y="34899"/>
                    <a:pt x="2883423" y="36407"/>
                    <a:pt x="2884932" y="37914"/>
                  </a:cubicBezTo>
                  <a:cubicBezTo>
                    <a:pt x="2884932" y="37914"/>
                    <a:pt x="2886440" y="37914"/>
                    <a:pt x="2886440" y="39422"/>
                  </a:cubicBezTo>
                  <a:cubicBezTo>
                    <a:pt x="2886440" y="40929"/>
                    <a:pt x="2886440" y="43945"/>
                    <a:pt x="2886440" y="46960"/>
                  </a:cubicBezTo>
                  <a:cubicBezTo>
                    <a:pt x="2886440" y="48467"/>
                    <a:pt x="2886440" y="51482"/>
                    <a:pt x="2886440" y="52990"/>
                  </a:cubicBezTo>
                  <a:cubicBezTo>
                    <a:pt x="2886440" y="54497"/>
                    <a:pt x="2886440" y="54497"/>
                    <a:pt x="2886440" y="56005"/>
                  </a:cubicBezTo>
                  <a:cubicBezTo>
                    <a:pt x="2886440" y="56005"/>
                    <a:pt x="2886440" y="57513"/>
                    <a:pt x="2886440" y="59020"/>
                  </a:cubicBezTo>
                  <a:cubicBezTo>
                    <a:pt x="2886440" y="59020"/>
                    <a:pt x="2884932" y="60528"/>
                    <a:pt x="2884932" y="60528"/>
                  </a:cubicBezTo>
                  <a:cubicBezTo>
                    <a:pt x="2884932" y="62035"/>
                    <a:pt x="2884932" y="62035"/>
                    <a:pt x="2886440" y="63543"/>
                  </a:cubicBezTo>
                  <a:cubicBezTo>
                    <a:pt x="2886440" y="63543"/>
                    <a:pt x="2886440" y="63543"/>
                    <a:pt x="2887949" y="63543"/>
                  </a:cubicBezTo>
                  <a:cubicBezTo>
                    <a:pt x="2889458" y="63543"/>
                    <a:pt x="2893984" y="63543"/>
                    <a:pt x="2895493" y="63543"/>
                  </a:cubicBezTo>
                  <a:cubicBezTo>
                    <a:pt x="2897001" y="63543"/>
                    <a:pt x="2898510" y="62035"/>
                    <a:pt x="2900019" y="62035"/>
                  </a:cubicBezTo>
                  <a:cubicBezTo>
                    <a:pt x="2901527" y="62035"/>
                    <a:pt x="2903036" y="62035"/>
                    <a:pt x="2903036" y="62035"/>
                  </a:cubicBezTo>
                  <a:cubicBezTo>
                    <a:pt x="2904545" y="62035"/>
                    <a:pt x="2906053" y="65051"/>
                    <a:pt x="2906053" y="65051"/>
                  </a:cubicBezTo>
                  <a:cubicBezTo>
                    <a:pt x="2906053" y="66558"/>
                    <a:pt x="2904545" y="68066"/>
                    <a:pt x="2904545" y="69573"/>
                  </a:cubicBezTo>
                  <a:cubicBezTo>
                    <a:pt x="2904545" y="71081"/>
                    <a:pt x="2904545" y="72588"/>
                    <a:pt x="2903036" y="72588"/>
                  </a:cubicBezTo>
                  <a:cubicBezTo>
                    <a:pt x="2903036" y="74096"/>
                    <a:pt x="2903036" y="75603"/>
                    <a:pt x="2903036" y="77111"/>
                  </a:cubicBezTo>
                  <a:cubicBezTo>
                    <a:pt x="2903036" y="77111"/>
                    <a:pt x="2901527" y="78619"/>
                    <a:pt x="2901527" y="78619"/>
                  </a:cubicBezTo>
                  <a:cubicBezTo>
                    <a:pt x="2901527" y="80126"/>
                    <a:pt x="2901527" y="80126"/>
                    <a:pt x="2900019" y="80126"/>
                  </a:cubicBezTo>
                  <a:cubicBezTo>
                    <a:pt x="2900019" y="80126"/>
                    <a:pt x="2900019" y="80126"/>
                    <a:pt x="2898510" y="80126"/>
                  </a:cubicBezTo>
                  <a:cubicBezTo>
                    <a:pt x="2898510" y="80126"/>
                    <a:pt x="2897001" y="81634"/>
                    <a:pt x="2897001" y="80126"/>
                  </a:cubicBezTo>
                  <a:cubicBezTo>
                    <a:pt x="2895493" y="80126"/>
                    <a:pt x="2895493" y="78619"/>
                    <a:pt x="2893984" y="78619"/>
                  </a:cubicBezTo>
                  <a:cubicBezTo>
                    <a:pt x="2892475" y="78619"/>
                    <a:pt x="2890967" y="78619"/>
                    <a:pt x="2889458" y="78619"/>
                  </a:cubicBezTo>
                  <a:cubicBezTo>
                    <a:pt x="2886440" y="78619"/>
                    <a:pt x="2884932" y="78619"/>
                    <a:pt x="2884932" y="78619"/>
                  </a:cubicBezTo>
                  <a:cubicBezTo>
                    <a:pt x="2884932" y="78619"/>
                    <a:pt x="2883423" y="80126"/>
                    <a:pt x="2881914" y="81634"/>
                  </a:cubicBezTo>
                  <a:cubicBezTo>
                    <a:pt x="2880406" y="83141"/>
                    <a:pt x="2878897" y="83141"/>
                    <a:pt x="2878897" y="86156"/>
                  </a:cubicBezTo>
                  <a:cubicBezTo>
                    <a:pt x="2878897" y="87664"/>
                    <a:pt x="2877388" y="87664"/>
                    <a:pt x="2877388" y="89171"/>
                  </a:cubicBezTo>
                  <a:cubicBezTo>
                    <a:pt x="2877388" y="90679"/>
                    <a:pt x="2877388" y="90679"/>
                    <a:pt x="2877388" y="92187"/>
                  </a:cubicBezTo>
                  <a:cubicBezTo>
                    <a:pt x="2877388" y="92187"/>
                    <a:pt x="2877388" y="93694"/>
                    <a:pt x="2877388" y="95202"/>
                  </a:cubicBezTo>
                  <a:cubicBezTo>
                    <a:pt x="2877388" y="96709"/>
                    <a:pt x="2877388" y="96709"/>
                    <a:pt x="2877388" y="98217"/>
                  </a:cubicBezTo>
                  <a:cubicBezTo>
                    <a:pt x="2877388" y="99724"/>
                    <a:pt x="2877388" y="101232"/>
                    <a:pt x="2877388" y="102739"/>
                  </a:cubicBezTo>
                  <a:cubicBezTo>
                    <a:pt x="2877388" y="105754"/>
                    <a:pt x="2878897" y="104247"/>
                    <a:pt x="2878897" y="105754"/>
                  </a:cubicBezTo>
                  <a:cubicBezTo>
                    <a:pt x="2880406" y="107262"/>
                    <a:pt x="2878897" y="107262"/>
                    <a:pt x="2880406" y="107262"/>
                  </a:cubicBezTo>
                  <a:cubicBezTo>
                    <a:pt x="2881914" y="108770"/>
                    <a:pt x="2881914" y="108770"/>
                    <a:pt x="2883423" y="108770"/>
                  </a:cubicBezTo>
                  <a:cubicBezTo>
                    <a:pt x="2884932" y="108770"/>
                    <a:pt x="2886440" y="108770"/>
                    <a:pt x="2886440" y="110277"/>
                  </a:cubicBezTo>
                  <a:cubicBezTo>
                    <a:pt x="2889458" y="110277"/>
                    <a:pt x="2889458" y="110277"/>
                    <a:pt x="2890967" y="108770"/>
                  </a:cubicBezTo>
                  <a:cubicBezTo>
                    <a:pt x="2892475" y="108770"/>
                    <a:pt x="2893984" y="107262"/>
                    <a:pt x="2893984" y="107262"/>
                  </a:cubicBezTo>
                  <a:cubicBezTo>
                    <a:pt x="2895493" y="107262"/>
                    <a:pt x="2895493" y="105754"/>
                    <a:pt x="2897001" y="104247"/>
                  </a:cubicBezTo>
                  <a:cubicBezTo>
                    <a:pt x="2898510" y="102739"/>
                    <a:pt x="2900019" y="102739"/>
                    <a:pt x="2901527" y="99724"/>
                  </a:cubicBezTo>
                  <a:cubicBezTo>
                    <a:pt x="2903036" y="98217"/>
                    <a:pt x="2903036" y="98217"/>
                    <a:pt x="2904545" y="96709"/>
                  </a:cubicBezTo>
                  <a:cubicBezTo>
                    <a:pt x="2904545" y="96709"/>
                    <a:pt x="2906053" y="96709"/>
                    <a:pt x="2906053" y="95202"/>
                  </a:cubicBezTo>
                  <a:cubicBezTo>
                    <a:pt x="2906053" y="95202"/>
                    <a:pt x="2907562" y="95202"/>
                    <a:pt x="2907562" y="93694"/>
                  </a:cubicBezTo>
                  <a:cubicBezTo>
                    <a:pt x="2909071" y="93694"/>
                    <a:pt x="2909071" y="93694"/>
                    <a:pt x="2909071" y="92187"/>
                  </a:cubicBezTo>
                  <a:cubicBezTo>
                    <a:pt x="2910579" y="90679"/>
                    <a:pt x="2910579" y="92187"/>
                    <a:pt x="2912088" y="90679"/>
                  </a:cubicBezTo>
                  <a:cubicBezTo>
                    <a:pt x="2912088" y="89171"/>
                    <a:pt x="2912088" y="89171"/>
                    <a:pt x="2913597" y="89171"/>
                  </a:cubicBezTo>
                  <a:cubicBezTo>
                    <a:pt x="2915106" y="87664"/>
                    <a:pt x="2913597" y="87664"/>
                    <a:pt x="2915106" y="87664"/>
                  </a:cubicBezTo>
                  <a:cubicBezTo>
                    <a:pt x="2915106" y="87664"/>
                    <a:pt x="2916614" y="80126"/>
                    <a:pt x="2916614" y="78619"/>
                  </a:cubicBezTo>
                  <a:cubicBezTo>
                    <a:pt x="2916614" y="77111"/>
                    <a:pt x="2916614" y="77111"/>
                    <a:pt x="2916614" y="75603"/>
                  </a:cubicBezTo>
                  <a:cubicBezTo>
                    <a:pt x="2918123" y="74096"/>
                    <a:pt x="2918123" y="74096"/>
                    <a:pt x="2918123" y="72588"/>
                  </a:cubicBezTo>
                  <a:cubicBezTo>
                    <a:pt x="2918123" y="71081"/>
                    <a:pt x="2919632" y="71081"/>
                    <a:pt x="2921140" y="68066"/>
                  </a:cubicBezTo>
                  <a:cubicBezTo>
                    <a:pt x="2921140" y="66558"/>
                    <a:pt x="2924158" y="66558"/>
                    <a:pt x="2924158" y="65051"/>
                  </a:cubicBezTo>
                  <a:cubicBezTo>
                    <a:pt x="2925666" y="63543"/>
                    <a:pt x="2927175" y="65051"/>
                    <a:pt x="2927175" y="63543"/>
                  </a:cubicBezTo>
                  <a:cubicBezTo>
                    <a:pt x="2927175" y="62035"/>
                    <a:pt x="2928684" y="63543"/>
                    <a:pt x="2928684" y="62035"/>
                  </a:cubicBezTo>
                  <a:cubicBezTo>
                    <a:pt x="2930192" y="60528"/>
                    <a:pt x="2930192" y="60528"/>
                    <a:pt x="2930192" y="60528"/>
                  </a:cubicBezTo>
                  <a:cubicBezTo>
                    <a:pt x="2930192" y="60528"/>
                    <a:pt x="2931701" y="60528"/>
                    <a:pt x="2931701" y="60528"/>
                  </a:cubicBezTo>
                  <a:cubicBezTo>
                    <a:pt x="2933210" y="59020"/>
                    <a:pt x="2934718" y="59020"/>
                    <a:pt x="2934718" y="59020"/>
                  </a:cubicBezTo>
                  <a:cubicBezTo>
                    <a:pt x="2936227" y="60528"/>
                    <a:pt x="2937736" y="59020"/>
                    <a:pt x="2939245" y="59020"/>
                  </a:cubicBezTo>
                  <a:cubicBezTo>
                    <a:pt x="2939245" y="59020"/>
                    <a:pt x="2939245" y="60528"/>
                    <a:pt x="2939245" y="62035"/>
                  </a:cubicBezTo>
                  <a:cubicBezTo>
                    <a:pt x="2940753" y="62035"/>
                    <a:pt x="2940753" y="62035"/>
                    <a:pt x="2942262" y="62035"/>
                  </a:cubicBezTo>
                  <a:cubicBezTo>
                    <a:pt x="2942262" y="62035"/>
                    <a:pt x="2942262" y="63543"/>
                    <a:pt x="2943771" y="63543"/>
                  </a:cubicBezTo>
                  <a:cubicBezTo>
                    <a:pt x="2943771" y="65051"/>
                    <a:pt x="2945279" y="65051"/>
                    <a:pt x="2946788" y="66558"/>
                  </a:cubicBezTo>
                  <a:cubicBezTo>
                    <a:pt x="2946788" y="68066"/>
                    <a:pt x="2948297" y="69573"/>
                    <a:pt x="2948297" y="71081"/>
                  </a:cubicBezTo>
                  <a:cubicBezTo>
                    <a:pt x="2949805" y="74096"/>
                    <a:pt x="2949805" y="77111"/>
                    <a:pt x="2951314" y="78619"/>
                  </a:cubicBezTo>
                  <a:cubicBezTo>
                    <a:pt x="2952823" y="80126"/>
                    <a:pt x="2951314" y="83141"/>
                    <a:pt x="2951314" y="86156"/>
                  </a:cubicBezTo>
                  <a:cubicBezTo>
                    <a:pt x="2952823" y="86156"/>
                    <a:pt x="2952823" y="87664"/>
                    <a:pt x="2952823" y="90679"/>
                  </a:cubicBezTo>
                  <a:cubicBezTo>
                    <a:pt x="2952823" y="90679"/>
                    <a:pt x="2952823" y="92187"/>
                    <a:pt x="2952823" y="92187"/>
                  </a:cubicBezTo>
                  <a:cubicBezTo>
                    <a:pt x="2952823" y="93694"/>
                    <a:pt x="2954331" y="95202"/>
                    <a:pt x="2954331" y="98217"/>
                  </a:cubicBezTo>
                  <a:cubicBezTo>
                    <a:pt x="2954331" y="99724"/>
                    <a:pt x="2954331" y="101232"/>
                    <a:pt x="2955840" y="102739"/>
                  </a:cubicBezTo>
                  <a:cubicBezTo>
                    <a:pt x="2955840" y="107262"/>
                    <a:pt x="2955840" y="108770"/>
                    <a:pt x="2955840" y="113292"/>
                  </a:cubicBezTo>
                  <a:cubicBezTo>
                    <a:pt x="2955840" y="114800"/>
                    <a:pt x="2954331" y="116307"/>
                    <a:pt x="2954331" y="117815"/>
                  </a:cubicBezTo>
                  <a:cubicBezTo>
                    <a:pt x="2954331" y="120830"/>
                    <a:pt x="2951314" y="122338"/>
                    <a:pt x="2951314" y="125353"/>
                  </a:cubicBezTo>
                  <a:cubicBezTo>
                    <a:pt x="2951314" y="126860"/>
                    <a:pt x="2951314" y="131383"/>
                    <a:pt x="2951314" y="132890"/>
                  </a:cubicBezTo>
                  <a:cubicBezTo>
                    <a:pt x="2949805" y="134398"/>
                    <a:pt x="2949805" y="135906"/>
                    <a:pt x="2948297" y="135906"/>
                  </a:cubicBezTo>
                  <a:cubicBezTo>
                    <a:pt x="2948297" y="138921"/>
                    <a:pt x="2948297" y="141936"/>
                    <a:pt x="2948297" y="143443"/>
                  </a:cubicBezTo>
                  <a:cubicBezTo>
                    <a:pt x="2946788" y="149474"/>
                    <a:pt x="2943771" y="149474"/>
                    <a:pt x="2943771" y="152489"/>
                  </a:cubicBezTo>
                  <a:cubicBezTo>
                    <a:pt x="2943771" y="153996"/>
                    <a:pt x="2943771" y="153996"/>
                    <a:pt x="2943771" y="153996"/>
                  </a:cubicBezTo>
                  <a:cubicBezTo>
                    <a:pt x="2943771" y="155504"/>
                    <a:pt x="2942262" y="157011"/>
                    <a:pt x="2942262" y="157011"/>
                  </a:cubicBezTo>
                  <a:cubicBezTo>
                    <a:pt x="2940753" y="158519"/>
                    <a:pt x="2940753" y="158519"/>
                    <a:pt x="2940753" y="160026"/>
                  </a:cubicBezTo>
                  <a:cubicBezTo>
                    <a:pt x="2939245" y="160026"/>
                    <a:pt x="2940753" y="161534"/>
                    <a:pt x="2939245" y="163042"/>
                  </a:cubicBezTo>
                  <a:cubicBezTo>
                    <a:pt x="2939245" y="167564"/>
                    <a:pt x="2937736" y="173594"/>
                    <a:pt x="2939245" y="173594"/>
                  </a:cubicBezTo>
                  <a:cubicBezTo>
                    <a:pt x="2940753" y="173594"/>
                    <a:pt x="2940753" y="173594"/>
                    <a:pt x="2940753" y="175102"/>
                  </a:cubicBezTo>
                  <a:cubicBezTo>
                    <a:pt x="2942262" y="175102"/>
                    <a:pt x="2942262" y="175102"/>
                    <a:pt x="2943771" y="176610"/>
                  </a:cubicBezTo>
                  <a:cubicBezTo>
                    <a:pt x="2943771" y="176610"/>
                    <a:pt x="2945279" y="176610"/>
                    <a:pt x="2945279" y="176610"/>
                  </a:cubicBezTo>
                  <a:cubicBezTo>
                    <a:pt x="2946788" y="178117"/>
                    <a:pt x="2948297" y="178117"/>
                    <a:pt x="2951314" y="178117"/>
                  </a:cubicBezTo>
                  <a:cubicBezTo>
                    <a:pt x="2952823" y="179625"/>
                    <a:pt x="2955840" y="178117"/>
                    <a:pt x="2958857" y="179625"/>
                  </a:cubicBezTo>
                  <a:cubicBezTo>
                    <a:pt x="2963384" y="181132"/>
                    <a:pt x="2966401" y="182640"/>
                    <a:pt x="2972436" y="182640"/>
                  </a:cubicBezTo>
                  <a:cubicBezTo>
                    <a:pt x="2973944" y="182640"/>
                    <a:pt x="2975453" y="184147"/>
                    <a:pt x="2976962" y="185655"/>
                  </a:cubicBezTo>
                  <a:cubicBezTo>
                    <a:pt x="2981488" y="185655"/>
                    <a:pt x="2984505" y="187162"/>
                    <a:pt x="2987523" y="187162"/>
                  </a:cubicBezTo>
                  <a:cubicBezTo>
                    <a:pt x="2987523" y="187162"/>
                    <a:pt x="2990540" y="188670"/>
                    <a:pt x="2993557" y="188670"/>
                  </a:cubicBezTo>
                  <a:cubicBezTo>
                    <a:pt x="2998083" y="190178"/>
                    <a:pt x="3004118" y="191685"/>
                    <a:pt x="3004118" y="191685"/>
                  </a:cubicBezTo>
                  <a:cubicBezTo>
                    <a:pt x="3004118" y="191685"/>
                    <a:pt x="3016188" y="194700"/>
                    <a:pt x="3022222" y="196208"/>
                  </a:cubicBezTo>
                  <a:cubicBezTo>
                    <a:pt x="3022222" y="197715"/>
                    <a:pt x="3023731" y="196208"/>
                    <a:pt x="3023731" y="197715"/>
                  </a:cubicBezTo>
                  <a:cubicBezTo>
                    <a:pt x="3026748" y="197715"/>
                    <a:pt x="3028257" y="199223"/>
                    <a:pt x="3031274" y="199223"/>
                  </a:cubicBezTo>
                  <a:cubicBezTo>
                    <a:pt x="3032783" y="199223"/>
                    <a:pt x="3035801" y="199223"/>
                    <a:pt x="3035801" y="199223"/>
                  </a:cubicBezTo>
                  <a:cubicBezTo>
                    <a:pt x="3037309" y="200730"/>
                    <a:pt x="3037309" y="200730"/>
                    <a:pt x="3037309" y="200730"/>
                  </a:cubicBezTo>
                  <a:cubicBezTo>
                    <a:pt x="3040327" y="202238"/>
                    <a:pt x="3041835" y="202238"/>
                    <a:pt x="3044853" y="205253"/>
                  </a:cubicBezTo>
                  <a:cubicBezTo>
                    <a:pt x="3047870" y="206761"/>
                    <a:pt x="3050887" y="208268"/>
                    <a:pt x="3050887" y="208268"/>
                  </a:cubicBezTo>
                  <a:cubicBezTo>
                    <a:pt x="3050887" y="208268"/>
                    <a:pt x="3055413" y="214298"/>
                    <a:pt x="3056922" y="215806"/>
                  </a:cubicBezTo>
                  <a:cubicBezTo>
                    <a:pt x="3056922" y="217313"/>
                    <a:pt x="3058431" y="218821"/>
                    <a:pt x="3059940" y="218821"/>
                  </a:cubicBezTo>
                  <a:cubicBezTo>
                    <a:pt x="3059940" y="220329"/>
                    <a:pt x="3061448" y="220329"/>
                    <a:pt x="3061448" y="221836"/>
                  </a:cubicBezTo>
                  <a:cubicBezTo>
                    <a:pt x="3061448" y="223344"/>
                    <a:pt x="3061448" y="227866"/>
                    <a:pt x="3061448" y="227866"/>
                  </a:cubicBezTo>
                  <a:cubicBezTo>
                    <a:pt x="3059940" y="229374"/>
                    <a:pt x="3059940" y="229374"/>
                    <a:pt x="3058431" y="230881"/>
                  </a:cubicBezTo>
                  <a:cubicBezTo>
                    <a:pt x="3058431" y="232389"/>
                    <a:pt x="3058431" y="233897"/>
                    <a:pt x="3056922" y="233897"/>
                  </a:cubicBezTo>
                  <a:cubicBezTo>
                    <a:pt x="3055413" y="235404"/>
                    <a:pt x="3052396" y="239927"/>
                    <a:pt x="3050887" y="241434"/>
                  </a:cubicBezTo>
                  <a:cubicBezTo>
                    <a:pt x="3047870" y="241434"/>
                    <a:pt x="3044853" y="242942"/>
                    <a:pt x="3043344" y="244449"/>
                  </a:cubicBezTo>
                  <a:cubicBezTo>
                    <a:pt x="3043344" y="244449"/>
                    <a:pt x="3040327" y="244449"/>
                    <a:pt x="3038818" y="244449"/>
                  </a:cubicBezTo>
                  <a:cubicBezTo>
                    <a:pt x="3035801" y="244449"/>
                    <a:pt x="3034292" y="244449"/>
                    <a:pt x="3031274" y="245957"/>
                  </a:cubicBezTo>
                  <a:cubicBezTo>
                    <a:pt x="3028257" y="245957"/>
                    <a:pt x="3023731" y="245957"/>
                    <a:pt x="3020714" y="245957"/>
                  </a:cubicBezTo>
                  <a:cubicBezTo>
                    <a:pt x="3020714" y="245957"/>
                    <a:pt x="3020714" y="245957"/>
                    <a:pt x="3019205" y="247465"/>
                  </a:cubicBezTo>
                  <a:cubicBezTo>
                    <a:pt x="3019205" y="247465"/>
                    <a:pt x="3014679" y="247465"/>
                    <a:pt x="3010153" y="247465"/>
                  </a:cubicBezTo>
                  <a:cubicBezTo>
                    <a:pt x="3007135" y="247465"/>
                    <a:pt x="2999592" y="247465"/>
                    <a:pt x="2998083" y="247465"/>
                  </a:cubicBezTo>
                  <a:cubicBezTo>
                    <a:pt x="2996575" y="247465"/>
                    <a:pt x="2995066" y="248972"/>
                    <a:pt x="2992049" y="248972"/>
                  </a:cubicBezTo>
                  <a:cubicBezTo>
                    <a:pt x="2989031" y="250480"/>
                    <a:pt x="2986014" y="251987"/>
                    <a:pt x="2982996" y="253495"/>
                  </a:cubicBezTo>
                  <a:cubicBezTo>
                    <a:pt x="2979979" y="253495"/>
                    <a:pt x="2975453" y="256510"/>
                    <a:pt x="2972436" y="258017"/>
                  </a:cubicBezTo>
                  <a:cubicBezTo>
                    <a:pt x="2970927" y="258017"/>
                    <a:pt x="2966401" y="258017"/>
                    <a:pt x="2966401" y="258017"/>
                  </a:cubicBezTo>
                  <a:cubicBezTo>
                    <a:pt x="2964892" y="258017"/>
                    <a:pt x="2963384" y="259525"/>
                    <a:pt x="2961875" y="259525"/>
                  </a:cubicBezTo>
                  <a:cubicBezTo>
                    <a:pt x="2960366" y="261033"/>
                    <a:pt x="2957349" y="262540"/>
                    <a:pt x="2954331" y="262540"/>
                  </a:cubicBezTo>
                  <a:cubicBezTo>
                    <a:pt x="2952823" y="262540"/>
                    <a:pt x="2951314" y="262540"/>
                    <a:pt x="2949805" y="262540"/>
                  </a:cubicBezTo>
                  <a:cubicBezTo>
                    <a:pt x="2949805" y="262540"/>
                    <a:pt x="2946788" y="264048"/>
                    <a:pt x="2943771" y="264048"/>
                  </a:cubicBezTo>
                  <a:cubicBezTo>
                    <a:pt x="2943771" y="264048"/>
                    <a:pt x="2942262" y="265555"/>
                    <a:pt x="2942262" y="265555"/>
                  </a:cubicBezTo>
                  <a:cubicBezTo>
                    <a:pt x="2939245" y="267063"/>
                    <a:pt x="2937736" y="267063"/>
                    <a:pt x="2934718" y="267063"/>
                  </a:cubicBezTo>
                  <a:cubicBezTo>
                    <a:pt x="2934718" y="267063"/>
                    <a:pt x="2931701" y="267063"/>
                    <a:pt x="2931701" y="267063"/>
                  </a:cubicBezTo>
                  <a:cubicBezTo>
                    <a:pt x="2927175" y="268570"/>
                    <a:pt x="2919632" y="270078"/>
                    <a:pt x="2918123" y="270078"/>
                  </a:cubicBezTo>
                  <a:cubicBezTo>
                    <a:pt x="2913597" y="270078"/>
                    <a:pt x="2910579" y="271585"/>
                    <a:pt x="2910579" y="271585"/>
                  </a:cubicBezTo>
                  <a:cubicBezTo>
                    <a:pt x="2910579" y="271585"/>
                    <a:pt x="2909071" y="271585"/>
                    <a:pt x="2909071" y="271585"/>
                  </a:cubicBezTo>
                  <a:cubicBezTo>
                    <a:pt x="2907562" y="273093"/>
                    <a:pt x="2904545" y="276108"/>
                    <a:pt x="2904545" y="276108"/>
                  </a:cubicBezTo>
                  <a:cubicBezTo>
                    <a:pt x="2904545" y="276108"/>
                    <a:pt x="2904545" y="276108"/>
                    <a:pt x="2903036" y="280631"/>
                  </a:cubicBezTo>
                  <a:cubicBezTo>
                    <a:pt x="2903036" y="280631"/>
                    <a:pt x="2901527" y="280631"/>
                    <a:pt x="2901527" y="283646"/>
                  </a:cubicBezTo>
                  <a:cubicBezTo>
                    <a:pt x="2900019" y="285153"/>
                    <a:pt x="2900019" y="285153"/>
                    <a:pt x="2900019" y="286661"/>
                  </a:cubicBezTo>
                  <a:cubicBezTo>
                    <a:pt x="2898510" y="288169"/>
                    <a:pt x="2897001" y="289676"/>
                    <a:pt x="2897001" y="291184"/>
                  </a:cubicBezTo>
                  <a:cubicBezTo>
                    <a:pt x="2895493" y="292691"/>
                    <a:pt x="2895493" y="292691"/>
                    <a:pt x="2893984" y="292691"/>
                  </a:cubicBezTo>
                  <a:cubicBezTo>
                    <a:pt x="2893984" y="294199"/>
                    <a:pt x="2892475" y="295706"/>
                    <a:pt x="2890967" y="295706"/>
                  </a:cubicBezTo>
                  <a:cubicBezTo>
                    <a:pt x="2886440" y="297214"/>
                    <a:pt x="2880406" y="297214"/>
                    <a:pt x="2880406" y="297214"/>
                  </a:cubicBezTo>
                  <a:cubicBezTo>
                    <a:pt x="2878897" y="297214"/>
                    <a:pt x="2875880" y="297214"/>
                    <a:pt x="2874371" y="298721"/>
                  </a:cubicBezTo>
                  <a:cubicBezTo>
                    <a:pt x="2874371" y="298721"/>
                    <a:pt x="2872862" y="298721"/>
                    <a:pt x="2872862" y="301737"/>
                  </a:cubicBezTo>
                  <a:cubicBezTo>
                    <a:pt x="2872862" y="303244"/>
                    <a:pt x="2872862" y="303244"/>
                    <a:pt x="2872862" y="303244"/>
                  </a:cubicBezTo>
                  <a:cubicBezTo>
                    <a:pt x="2872862" y="304752"/>
                    <a:pt x="2872862" y="306259"/>
                    <a:pt x="2872862" y="307767"/>
                  </a:cubicBezTo>
                  <a:cubicBezTo>
                    <a:pt x="2872862" y="310782"/>
                    <a:pt x="2872862" y="310782"/>
                    <a:pt x="2872862" y="313797"/>
                  </a:cubicBezTo>
                  <a:cubicBezTo>
                    <a:pt x="2872862" y="315305"/>
                    <a:pt x="2872862" y="319827"/>
                    <a:pt x="2872862" y="319827"/>
                  </a:cubicBezTo>
                  <a:cubicBezTo>
                    <a:pt x="2872862" y="321335"/>
                    <a:pt x="2874371" y="321335"/>
                    <a:pt x="2874371" y="321335"/>
                  </a:cubicBezTo>
                  <a:cubicBezTo>
                    <a:pt x="2875880" y="322842"/>
                    <a:pt x="2878897" y="319827"/>
                    <a:pt x="2880406" y="318320"/>
                  </a:cubicBezTo>
                  <a:cubicBezTo>
                    <a:pt x="2880406" y="318320"/>
                    <a:pt x="2881914" y="318320"/>
                    <a:pt x="2883423" y="318320"/>
                  </a:cubicBezTo>
                  <a:cubicBezTo>
                    <a:pt x="2884932" y="318320"/>
                    <a:pt x="2886440" y="316812"/>
                    <a:pt x="2887949" y="316812"/>
                  </a:cubicBezTo>
                  <a:cubicBezTo>
                    <a:pt x="2887949" y="316812"/>
                    <a:pt x="2889458" y="315305"/>
                    <a:pt x="2889458" y="315305"/>
                  </a:cubicBezTo>
                  <a:cubicBezTo>
                    <a:pt x="2889458" y="313797"/>
                    <a:pt x="2890967" y="315305"/>
                    <a:pt x="2893984" y="312289"/>
                  </a:cubicBezTo>
                  <a:cubicBezTo>
                    <a:pt x="2895493" y="310782"/>
                    <a:pt x="2898510" y="310782"/>
                    <a:pt x="2901527" y="310782"/>
                  </a:cubicBezTo>
                  <a:cubicBezTo>
                    <a:pt x="2904545" y="309274"/>
                    <a:pt x="2904545" y="309274"/>
                    <a:pt x="2907562" y="310782"/>
                  </a:cubicBezTo>
                  <a:cubicBezTo>
                    <a:pt x="2909071" y="310782"/>
                    <a:pt x="2912088" y="310782"/>
                    <a:pt x="2912088" y="310782"/>
                  </a:cubicBezTo>
                  <a:cubicBezTo>
                    <a:pt x="2916614" y="313797"/>
                    <a:pt x="2918123" y="313797"/>
                    <a:pt x="2918123" y="313797"/>
                  </a:cubicBezTo>
                  <a:cubicBezTo>
                    <a:pt x="2918123" y="313797"/>
                    <a:pt x="2922649" y="313797"/>
                    <a:pt x="2924158" y="315305"/>
                  </a:cubicBezTo>
                  <a:cubicBezTo>
                    <a:pt x="2925666" y="315305"/>
                    <a:pt x="2928684" y="316812"/>
                    <a:pt x="2928684" y="316812"/>
                  </a:cubicBezTo>
                  <a:cubicBezTo>
                    <a:pt x="2930192" y="316812"/>
                    <a:pt x="2933210" y="318320"/>
                    <a:pt x="2936227" y="319827"/>
                  </a:cubicBezTo>
                  <a:cubicBezTo>
                    <a:pt x="2940753" y="321335"/>
                    <a:pt x="2945279" y="322842"/>
                    <a:pt x="2946788" y="324350"/>
                  </a:cubicBezTo>
                  <a:cubicBezTo>
                    <a:pt x="2948297" y="324350"/>
                    <a:pt x="2948297" y="324350"/>
                    <a:pt x="2949805" y="325857"/>
                  </a:cubicBezTo>
                  <a:cubicBezTo>
                    <a:pt x="2951314" y="325857"/>
                    <a:pt x="2952823" y="325857"/>
                    <a:pt x="2954331" y="327365"/>
                  </a:cubicBezTo>
                  <a:cubicBezTo>
                    <a:pt x="2958857" y="328872"/>
                    <a:pt x="2961875" y="330380"/>
                    <a:pt x="2963384" y="330380"/>
                  </a:cubicBezTo>
                  <a:cubicBezTo>
                    <a:pt x="2964892" y="330380"/>
                    <a:pt x="2966401" y="331888"/>
                    <a:pt x="2966401" y="331888"/>
                  </a:cubicBezTo>
                  <a:cubicBezTo>
                    <a:pt x="2966401" y="331888"/>
                    <a:pt x="2966401" y="331888"/>
                    <a:pt x="2969418" y="333395"/>
                  </a:cubicBezTo>
                  <a:cubicBezTo>
                    <a:pt x="2969418" y="333395"/>
                    <a:pt x="2970927" y="334903"/>
                    <a:pt x="2972436" y="337918"/>
                  </a:cubicBezTo>
                  <a:cubicBezTo>
                    <a:pt x="2972436" y="337918"/>
                    <a:pt x="2973944" y="337918"/>
                    <a:pt x="2973944" y="339425"/>
                  </a:cubicBezTo>
                  <a:cubicBezTo>
                    <a:pt x="2975453" y="339425"/>
                    <a:pt x="2975453" y="339425"/>
                    <a:pt x="2975453" y="340933"/>
                  </a:cubicBezTo>
                  <a:cubicBezTo>
                    <a:pt x="2976962" y="342440"/>
                    <a:pt x="2975453" y="343948"/>
                    <a:pt x="2975453" y="343948"/>
                  </a:cubicBezTo>
                  <a:cubicBezTo>
                    <a:pt x="2975453" y="343948"/>
                    <a:pt x="2975453" y="346963"/>
                    <a:pt x="2975453" y="348471"/>
                  </a:cubicBezTo>
                  <a:cubicBezTo>
                    <a:pt x="2975453" y="349978"/>
                    <a:pt x="2973944" y="352993"/>
                    <a:pt x="2972436" y="354501"/>
                  </a:cubicBezTo>
                  <a:cubicBezTo>
                    <a:pt x="2972436" y="356008"/>
                    <a:pt x="2969418" y="357516"/>
                    <a:pt x="2967910" y="360531"/>
                  </a:cubicBezTo>
                  <a:cubicBezTo>
                    <a:pt x="2966401" y="363546"/>
                    <a:pt x="2964892" y="365054"/>
                    <a:pt x="2963384" y="368069"/>
                  </a:cubicBezTo>
                  <a:cubicBezTo>
                    <a:pt x="2961875" y="371084"/>
                    <a:pt x="2961875" y="371084"/>
                    <a:pt x="2960366" y="372592"/>
                  </a:cubicBezTo>
                  <a:cubicBezTo>
                    <a:pt x="2958857" y="374099"/>
                    <a:pt x="2958857" y="375607"/>
                    <a:pt x="2957349" y="375607"/>
                  </a:cubicBezTo>
                  <a:cubicBezTo>
                    <a:pt x="2954331" y="375607"/>
                    <a:pt x="2954331" y="377114"/>
                    <a:pt x="2949805" y="374099"/>
                  </a:cubicBezTo>
                  <a:cubicBezTo>
                    <a:pt x="2946788" y="371084"/>
                    <a:pt x="2943771" y="369576"/>
                    <a:pt x="2943771" y="368069"/>
                  </a:cubicBezTo>
                  <a:cubicBezTo>
                    <a:pt x="2943771" y="368069"/>
                    <a:pt x="2945279" y="368069"/>
                    <a:pt x="2942262" y="366561"/>
                  </a:cubicBezTo>
                  <a:cubicBezTo>
                    <a:pt x="2939245" y="365054"/>
                    <a:pt x="2942262" y="365054"/>
                    <a:pt x="2937736" y="363546"/>
                  </a:cubicBezTo>
                  <a:cubicBezTo>
                    <a:pt x="2936227" y="363546"/>
                    <a:pt x="2936227" y="362039"/>
                    <a:pt x="2934718" y="362039"/>
                  </a:cubicBezTo>
                  <a:cubicBezTo>
                    <a:pt x="2931701" y="360531"/>
                    <a:pt x="2930192" y="360531"/>
                    <a:pt x="2930192" y="359024"/>
                  </a:cubicBezTo>
                  <a:cubicBezTo>
                    <a:pt x="2927175" y="359024"/>
                    <a:pt x="2927175" y="359024"/>
                    <a:pt x="2924158" y="359024"/>
                  </a:cubicBezTo>
                  <a:cubicBezTo>
                    <a:pt x="2921140" y="359024"/>
                    <a:pt x="2919632" y="357516"/>
                    <a:pt x="2916614" y="359024"/>
                  </a:cubicBezTo>
                  <a:cubicBezTo>
                    <a:pt x="2915106" y="359024"/>
                    <a:pt x="2912088" y="359024"/>
                    <a:pt x="2910579" y="359024"/>
                  </a:cubicBezTo>
                  <a:cubicBezTo>
                    <a:pt x="2910579" y="360531"/>
                    <a:pt x="2910579" y="360531"/>
                    <a:pt x="2910579" y="360531"/>
                  </a:cubicBezTo>
                  <a:cubicBezTo>
                    <a:pt x="2910579" y="362039"/>
                    <a:pt x="2910579" y="362039"/>
                    <a:pt x="2912088" y="363546"/>
                  </a:cubicBezTo>
                  <a:cubicBezTo>
                    <a:pt x="2912088" y="363546"/>
                    <a:pt x="2913597" y="365054"/>
                    <a:pt x="2915106" y="365054"/>
                  </a:cubicBezTo>
                  <a:cubicBezTo>
                    <a:pt x="2915106" y="365054"/>
                    <a:pt x="2915106" y="368069"/>
                    <a:pt x="2915106" y="368069"/>
                  </a:cubicBezTo>
                  <a:cubicBezTo>
                    <a:pt x="2915106" y="368069"/>
                    <a:pt x="2916614" y="369576"/>
                    <a:pt x="2916614" y="369576"/>
                  </a:cubicBezTo>
                  <a:cubicBezTo>
                    <a:pt x="2916614" y="371084"/>
                    <a:pt x="2916614" y="371084"/>
                    <a:pt x="2916614" y="372592"/>
                  </a:cubicBezTo>
                  <a:cubicBezTo>
                    <a:pt x="2916614" y="375607"/>
                    <a:pt x="2916614" y="377114"/>
                    <a:pt x="2916614" y="378622"/>
                  </a:cubicBezTo>
                  <a:cubicBezTo>
                    <a:pt x="2916614" y="378622"/>
                    <a:pt x="2916614" y="378622"/>
                    <a:pt x="2916614" y="380129"/>
                  </a:cubicBezTo>
                  <a:cubicBezTo>
                    <a:pt x="2916614" y="381637"/>
                    <a:pt x="2916614" y="383144"/>
                    <a:pt x="2916614" y="384652"/>
                  </a:cubicBezTo>
                  <a:cubicBezTo>
                    <a:pt x="2916614" y="384652"/>
                    <a:pt x="2916614" y="386160"/>
                    <a:pt x="2916614" y="386160"/>
                  </a:cubicBezTo>
                  <a:cubicBezTo>
                    <a:pt x="2916614" y="387667"/>
                    <a:pt x="2916614" y="392190"/>
                    <a:pt x="2915106" y="393697"/>
                  </a:cubicBezTo>
                  <a:cubicBezTo>
                    <a:pt x="2915106" y="393697"/>
                    <a:pt x="2915106" y="395205"/>
                    <a:pt x="2915106" y="398220"/>
                  </a:cubicBezTo>
                  <a:cubicBezTo>
                    <a:pt x="2915106" y="402743"/>
                    <a:pt x="2915106" y="408773"/>
                    <a:pt x="2915106" y="408773"/>
                  </a:cubicBezTo>
                  <a:cubicBezTo>
                    <a:pt x="2913597" y="410280"/>
                    <a:pt x="2913597" y="411788"/>
                    <a:pt x="2913597" y="411788"/>
                  </a:cubicBezTo>
                  <a:cubicBezTo>
                    <a:pt x="2913597" y="413296"/>
                    <a:pt x="2912088" y="413296"/>
                    <a:pt x="2912088" y="414803"/>
                  </a:cubicBezTo>
                  <a:cubicBezTo>
                    <a:pt x="2912088" y="416311"/>
                    <a:pt x="2912088" y="416311"/>
                    <a:pt x="2910579" y="417818"/>
                  </a:cubicBezTo>
                  <a:cubicBezTo>
                    <a:pt x="2910579" y="419326"/>
                    <a:pt x="2909071" y="420833"/>
                    <a:pt x="2909071" y="420833"/>
                  </a:cubicBezTo>
                  <a:cubicBezTo>
                    <a:pt x="2907562" y="422341"/>
                    <a:pt x="2907562" y="423848"/>
                    <a:pt x="2907562" y="423848"/>
                  </a:cubicBezTo>
                  <a:cubicBezTo>
                    <a:pt x="2907562" y="425356"/>
                    <a:pt x="2906053" y="425356"/>
                    <a:pt x="2906053" y="425356"/>
                  </a:cubicBezTo>
                  <a:cubicBezTo>
                    <a:pt x="2906053" y="428371"/>
                    <a:pt x="2906053" y="429879"/>
                    <a:pt x="2906053" y="429879"/>
                  </a:cubicBezTo>
                  <a:cubicBezTo>
                    <a:pt x="2906053" y="429879"/>
                    <a:pt x="2906053" y="429879"/>
                    <a:pt x="2903036" y="432894"/>
                  </a:cubicBezTo>
                  <a:cubicBezTo>
                    <a:pt x="2903036" y="432894"/>
                    <a:pt x="2901527" y="435909"/>
                    <a:pt x="2901527" y="438924"/>
                  </a:cubicBezTo>
                  <a:cubicBezTo>
                    <a:pt x="2900019" y="440431"/>
                    <a:pt x="2895493" y="440431"/>
                    <a:pt x="2895493" y="441939"/>
                  </a:cubicBezTo>
                  <a:cubicBezTo>
                    <a:pt x="2893984" y="443447"/>
                    <a:pt x="2890967" y="443447"/>
                    <a:pt x="2889458" y="441939"/>
                  </a:cubicBezTo>
                  <a:cubicBezTo>
                    <a:pt x="2887949" y="441939"/>
                    <a:pt x="2886440" y="444954"/>
                    <a:pt x="2883423" y="441939"/>
                  </a:cubicBezTo>
                  <a:cubicBezTo>
                    <a:pt x="2881914" y="441939"/>
                    <a:pt x="2880406" y="440431"/>
                    <a:pt x="2878897" y="438924"/>
                  </a:cubicBezTo>
                  <a:cubicBezTo>
                    <a:pt x="2878897" y="438924"/>
                    <a:pt x="2877388" y="438924"/>
                    <a:pt x="2877388" y="438924"/>
                  </a:cubicBezTo>
                  <a:cubicBezTo>
                    <a:pt x="2875880" y="438924"/>
                    <a:pt x="2875880" y="437416"/>
                    <a:pt x="2874371" y="437416"/>
                  </a:cubicBezTo>
                  <a:cubicBezTo>
                    <a:pt x="2872862" y="437416"/>
                    <a:pt x="2872862" y="435909"/>
                    <a:pt x="2872862" y="435909"/>
                  </a:cubicBezTo>
                  <a:cubicBezTo>
                    <a:pt x="2871354" y="435909"/>
                    <a:pt x="2871354" y="434401"/>
                    <a:pt x="2869845" y="434401"/>
                  </a:cubicBezTo>
                  <a:cubicBezTo>
                    <a:pt x="2868336" y="434401"/>
                    <a:pt x="2866827" y="432894"/>
                    <a:pt x="2865319" y="432894"/>
                  </a:cubicBezTo>
                  <a:cubicBezTo>
                    <a:pt x="2865319" y="432894"/>
                    <a:pt x="2863810" y="432894"/>
                    <a:pt x="2862301" y="432894"/>
                  </a:cubicBezTo>
                  <a:cubicBezTo>
                    <a:pt x="2859284" y="432894"/>
                    <a:pt x="2850232" y="432894"/>
                    <a:pt x="2848723" y="432894"/>
                  </a:cubicBezTo>
                  <a:cubicBezTo>
                    <a:pt x="2847215" y="432894"/>
                    <a:pt x="2844197" y="432894"/>
                    <a:pt x="2839671" y="432894"/>
                  </a:cubicBezTo>
                  <a:cubicBezTo>
                    <a:pt x="2836654" y="432894"/>
                    <a:pt x="2835145" y="434401"/>
                    <a:pt x="2830619" y="434401"/>
                  </a:cubicBezTo>
                  <a:cubicBezTo>
                    <a:pt x="2827602" y="434401"/>
                    <a:pt x="2826093" y="434401"/>
                    <a:pt x="2823076" y="434401"/>
                  </a:cubicBezTo>
                  <a:cubicBezTo>
                    <a:pt x="2820058" y="434401"/>
                    <a:pt x="2818549" y="432894"/>
                    <a:pt x="2815532" y="434401"/>
                  </a:cubicBezTo>
                  <a:cubicBezTo>
                    <a:pt x="2812515" y="434401"/>
                    <a:pt x="2812515" y="432894"/>
                    <a:pt x="2809497" y="434401"/>
                  </a:cubicBezTo>
                  <a:cubicBezTo>
                    <a:pt x="2809497" y="434401"/>
                    <a:pt x="2807989" y="434401"/>
                    <a:pt x="2806480" y="434401"/>
                  </a:cubicBezTo>
                  <a:cubicBezTo>
                    <a:pt x="2806480" y="434401"/>
                    <a:pt x="2804971" y="434401"/>
                    <a:pt x="2803463" y="434401"/>
                  </a:cubicBezTo>
                  <a:cubicBezTo>
                    <a:pt x="2803463" y="434401"/>
                    <a:pt x="2801954" y="434401"/>
                    <a:pt x="2800445" y="434401"/>
                  </a:cubicBezTo>
                  <a:cubicBezTo>
                    <a:pt x="2798937" y="432894"/>
                    <a:pt x="2795919" y="432894"/>
                    <a:pt x="2794410" y="432894"/>
                  </a:cubicBezTo>
                  <a:cubicBezTo>
                    <a:pt x="2794410" y="432894"/>
                    <a:pt x="2792902" y="432894"/>
                    <a:pt x="2791393" y="432894"/>
                  </a:cubicBezTo>
                  <a:cubicBezTo>
                    <a:pt x="2788376" y="432894"/>
                    <a:pt x="2785358" y="432894"/>
                    <a:pt x="2783850" y="432894"/>
                  </a:cubicBezTo>
                  <a:cubicBezTo>
                    <a:pt x="2782341" y="432894"/>
                    <a:pt x="2782341" y="432894"/>
                    <a:pt x="2779324" y="432894"/>
                  </a:cubicBezTo>
                  <a:cubicBezTo>
                    <a:pt x="2779324" y="431386"/>
                    <a:pt x="2779324" y="431386"/>
                    <a:pt x="2777815" y="429879"/>
                  </a:cubicBezTo>
                  <a:cubicBezTo>
                    <a:pt x="2776306" y="429879"/>
                    <a:pt x="2776306" y="429879"/>
                    <a:pt x="2774798" y="429879"/>
                  </a:cubicBezTo>
                  <a:cubicBezTo>
                    <a:pt x="2774798" y="428371"/>
                    <a:pt x="2773289" y="429879"/>
                    <a:pt x="2771780" y="428371"/>
                  </a:cubicBezTo>
                  <a:cubicBezTo>
                    <a:pt x="2771780" y="428371"/>
                    <a:pt x="2771780" y="428371"/>
                    <a:pt x="2770271" y="428371"/>
                  </a:cubicBezTo>
                  <a:cubicBezTo>
                    <a:pt x="2770271" y="426863"/>
                    <a:pt x="2770271" y="428371"/>
                    <a:pt x="2768763" y="426863"/>
                  </a:cubicBezTo>
                  <a:cubicBezTo>
                    <a:pt x="2767254" y="425356"/>
                    <a:pt x="2764237" y="422341"/>
                    <a:pt x="2764237" y="422341"/>
                  </a:cubicBezTo>
                  <a:cubicBezTo>
                    <a:pt x="2762728" y="420833"/>
                    <a:pt x="2762728" y="420833"/>
                    <a:pt x="2762728" y="417818"/>
                  </a:cubicBezTo>
                  <a:cubicBezTo>
                    <a:pt x="2761219" y="417818"/>
                    <a:pt x="2761219" y="417818"/>
                    <a:pt x="2761219" y="416311"/>
                  </a:cubicBezTo>
                  <a:cubicBezTo>
                    <a:pt x="2759711" y="414803"/>
                    <a:pt x="2759711" y="414803"/>
                    <a:pt x="2759711" y="413296"/>
                  </a:cubicBezTo>
                  <a:cubicBezTo>
                    <a:pt x="2759711" y="411788"/>
                    <a:pt x="2759711" y="411788"/>
                    <a:pt x="2759711" y="410280"/>
                  </a:cubicBezTo>
                  <a:cubicBezTo>
                    <a:pt x="2759711" y="410280"/>
                    <a:pt x="2758202" y="410280"/>
                    <a:pt x="2758202" y="408773"/>
                  </a:cubicBezTo>
                  <a:cubicBezTo>
                    <a:pt x="2758202" y="408773"/>
                    <a:pt x="2756693" y="407265"/>
                    <a:pt x="2756693" y="407265"/>
                  </a:cubicBezTo>
                  <a:cubicBezTo>
                    <a:pt x="2756693" y="405758"/>
                    <a:pt x="2755185" y="402743"/>
                    <a:pt x="2755185" y="401235"/>
                  </a:cubicBezTo>
                  <a:cubicBezTo>
                    <a:pt x="2755185" y="399728"/>
                    <a:pt x="2756693" y="396712"/>
                    <a:pt x="2755185" y="395205"/>
                  </a:cubicBezTo>
                  <a:cubicBezTo>
                    <a:pt x="2755185" y="395205"/>
                    <a:pt x="2755185" y="392190"/>
                    <a:pt x="2755185" y="390682"/>
                  </a:cubicBezTo>
                  <a:cubicBezTo>
                    <a:pt x="2755185" y="389175"/>
                    <a:pt x="2755185" y="387667"/>
                    <a:pt x="2755185" y="386160"/>
                  </a:cubicBezTo>
                  <a:cubicBezTo>
                    <a:pt x="2753676" y="384652"/>
                    <a:pt x="2753676" y="381637"/>
                    <a:pt x="2753676" y="378622"/>
                  </a:cubicBezTo>
                  <a:cubicBezTo>
                    <a:pt x="2753676" y="378622"/>
                    <a:pt x="2753676" y="377114"/>
                    <a:pt x="2753676" y="375607"/>
                  </a:cubicBezTo>
                  <a:cubicBezTo>
                    <a:pt x="2752167" y="375607"/>
                    <a:pt x="2752167" y="374099"/>
                    <a:pt x="2752167" y="372592"/>
                  </a:cubicBezTo>
                  <a:cubicBezTo>
                    <a:pt x="2752167" y="372592"/>
                    <a:pt x="2752167" y="371084"/>
                    <a:pt x="2750659" y="369576"/>
                  </a:cubicBezTo>
                  <a:cubicBezTo>
                    <a:pt x="2750659" y="369576"/>
                    <a:pt x="2750659" y="366561"/>
                    <a:pt x="2750659" y="365054"/>
                  </a:cubicBezTo>
                  <a:cubicBezTo>
                    <a:pt x="2750659" y="362039"/>
                    <a:pt x="2750659" y="360531"/>
                    <a:pt x="2750659" y="357516"/>
                  </a:cubicBezTo>
                  <a:cubicBezTo>
                    <a:pt x="2750659" y="356008"/>
                    <a:pt x="2749150" y="354501"/>
                    <a:pt x="2750659" y="354501"/>
                  </a:cubicBezTo>
                  <a:cubicBezTo>
                    <a:pt x="2752167" y="351486"/>
                    <a:pt x="2750659" y="352993"/>
                    <a:pt x="2752167" y="351486"/>
                  </a:cubicBezTo>
                  <a:cubicBezTo>
                    <a:pt x="2753676" y="349978"/>
                    <a:pt x="2753676" y="348471"/>
                    <a:pt x="2755185" y="348471"/>
                  </a:cubicBezTo>
                  <a:cubicBezTo>
                    <a:pt x="2756693" y="346963"/>
                    <a:pt x="2762728" y="345456"/>
                    <a:pt x="2764237" y="345456"/>
                  </a:cubicBezTo>
                  <a:cubicBezTo>
                    <a:pt x="2764237" y="345456"/>
                    <a:pt x="2768763" y="342440"/>
                    <a:pt x="2770271" y="342440"/>
                  </a:cubicBezTo>
                  <a:cubicBezTo>
                    <a:pt x="2773289" y="342440"/>
                    <a:pt x="2773289" y="340933"/>
                    <a:pt x="2776306" y="339425"/>
                  </a:cubicBezTo>
                  <a:cubicBezTo>
                    <a:pt x="2779324" y="337918"/>
                    <a:pt x="2779324" y="337918"/>
                    <a:pt x="2783850" y="337918"/>
                  </a:cubicBezTo>
                  <a:cubicBezTo>
                    <a:pt x="2786867" y="337918"/>
                    <a:pt x="2789884" y="337918"/>
                    <a:pt x="2791393" y="336410"/>
                  </a:cubicBezTo>
                  <a:cubicBezTo>
                    <a:pt x="2795919" y="336410"/>
                    <a:pt x="2800445" y="334903"/>
                    <a:pt x="2801954" y="333395"/>
                  </a:cubicBezTo>
                  <a:cubicBezTo>
                    <a:pt x="2803463" y="333395"/>
                    <a:pt x="2804971" y="333395"/>
                    <a:pt x="2806480" y="333395"/>
                  </a:cubicBezTo>
                  <a:cubicBezTo>
                    <a:pt x="2809497" y="331888"/>
                    <a:pt x="2811006" y="330380"/>
                    <a:pt x="2812515" y="328872"/>
                  </a:cubicBezTo>
                  <a:cubicBezTo>
                    <a:pt x="2812515" y="327365"/>
                    <a:pt x="2812515" y="325857"/>
                    <a:pt x="2812515" y="322842"/>
                  </a:cubicBezTo>
                  <a:cubicBezTo>
                    <a:pt x="2812515" y="321335"/>
                    <a:pt x="2812515" y="318320"/>
                    <a:pt x="2812515" y="316812"/>
                  </a:cubicBezTo>
                  <a:cubicBezTo>
                    <a:pt x="2812515" y="313797"/>
                    <a:pt x="2812515" y="316812"/>
                    <a:pt x="2812515" y="313797"/>
                  </a:cubicBezTo>
                  <a:cubicBezTo>
                    <a:pt x="2812515" y="312289"/>
                    <a:pt x="2814023" y="312289"/>
                    <a:pt x="2814023" y="310782"/>
                  </a:cubicBezTo>
                  <a:cubicBezTo>
                    <a:pt x="2815532" y="310782"/>
                    <a:pt x="2814023" y="310782"/>
                    <a:pt x="2815532" y="309274"/>
                  </a:cubicBezTo>
                  <a:cubicBezTo>
                    <a:pt x="2815532" y="309274"/>
                    <a:pt x="2815532" y="309274"/>
                    <a:pt x="2817041" y="307767"/>
                  </a:cubicBezTo>
                  <a:cubicBezTo>
                    <a:pt x="2817041" y="307767"/>
                    <a:pt x="2817041" y="306259"/>
                    <a:pt x="2817041" y="304752"/>
                  </a:cubicBezTo>
                  <a:cubicBezTo>
                    <a:pt x="2818549" y="304752"/>
                    <a:pt x="2818549" y="304752"/>
                    <a:pt x="2818549" y="303244"/>
                  </a:cubicBezTo>
                  <a:cubicBezTo>
                    <a:pt x="2820058" y="303244"/>
                    <a:pt x="2820058" y="303244"/>
                    <a:pt x="2820058" y="301737"/>
                  </a:cubicBezTo>
                  <a:cubicBezTo>
                    <a:pt x="2820058" y="301737"/>
                    <a:pt x="2820058" y="300229"/>
                    <a:pt x="2821567" y="300229"/>
                  </a:cubicBezTo>
                  <a:cubicBezTo>
                    <a:pt x="2821567" y="300229"/>
                    <a:pt x="2823076" y="300229"/>
                    <a:pt x="2823076" y="300229"/>
                  </a:cubicBezTo>
                  <a:cubicBezTo>
                    <a:pt x="2824584" y="298721"/>
                    <a:pt x="2823076" y="300229"/>
                    <a:pt x="2824584" y="298721"/>
                  </a:cubicBezTo>
                  <a:cubicBezTo>
                    <a:pt x="2824584" y="297214"/>
                    <a:pt x="2827602" y="298721"/>
                    <a:pt x="2829110" y="298721"/>
                  </a:cubicBezTo>
                  <a:cubicBezTo>
                    <a:pt x="2830619" y="297214"/>
                    <a:pt x="2832128" y="297214"/>
                    <a:pt x="2832128" y="295706"/>
                  </a:cubicBezTo>
                  <a:cubicBezTo>
                    <a:pt x="2832128" y="295706"/>
                    <a:pt x="2833636" y="295706"/>
                    <a:pt x="2833636" y="294199"/>
                  </a:cubicBezTo>
                  <a:cubicBezTo>
                    <a:pt x="2835145" y="294199"/>
                    <a:pt x="2835145" y="292691"/>
                    <a:pt x="2836654" y="291184"/>
                  </a:cubicBezTo>
                  <a:cubicBezTo>
                    <a:pt x="2836654" y="291184"/>
                    <a:pt x="2836654" y="291184"/>
                    <a:pt x="2836654" y="289676"/>
                  </a:cubicBezTo>
                  <a:cubicBezTo>
                    <a:pt x="2838162" y="288169"/>
                    <a:pt x="2838162" y="288169"/>
                    <a:pt x="2838162" y="288169"/>
                  </a:cubicBezTo>
                  <a:cubicBezTo>
                    <a:pt x="2838162" y="286661"/>
                    <a:pt x="2835145" y="285153"/>
                    <a:pt x="2832128" y="285153"/>
                  </a:cubicBezTo>
                  <a:cubicBezTo>
                    <a:pt x="2832128" y="285153"/>
                    <a:pt x="2830619" y="283646"/>
                    <a:pt x="2827602" y="283646"/>
                  </a:cubicBezTo>
                  <a:cubicBezTo>
                    <a:pt x="2826093" y="283646"/>
                    <a:pt x="2823076" y="285153"/>
                    <a:pt x="2821567" y="285153"/>
                  </a:cubicBezTo>
                  <a:cubicBezTo>
                    <a:pt x="2820058" y="285153"/>
                    <a:pt x="2818549" y="285153"/>
                    <a:pt x="2817041" y="285153"/>
                  </a:cubicBezTo>
                  <a:cubicBezTo>
                    <a:pt x="2815532" y="286661"/>
                    <a:pt x="2815532" y="286661"/>
                    <a:pt x="2812515" y="286661"/>
                  </a:cubicBezTo>
                  <a:cubicBezTo>
                    <a:pt x="2811006" y="285153"/>
                    <a:pt x="2807989" y="286661"/>
                    <a:pt x="2804971" y="286661"/>
                  </a:cubicBezTo>
                  <a:cubicBezTo>
                    <a:pt x="2801954" y="286661"/>
                    <a:pt x="2798937" y="286661"/>
                    <a:pt x="2798937" y="286661"/>
                  </a:cubicBezTo>
                  <a:cubicBezTo>
                    <a:pt x="2798937" y="286661"/>
                    <a:pt x="2795919" y="286661"/>
                    <a:pt x="2794410" y="286661"/>
                  </a:cubicBezTo>
                  <a:cubicBezTo>
                    <a:pt x="2792902" y="286661"/>
                    <a:pt x="2789884" y="286661"/>
                    <a:pt x="2791393" y="285153"/>
                  </a:cubicBezTo>
                  <a:cubicBezTo>
                    <a:pt x="2791393" y="285153"/>
                    <a:pt x="2792902" y="283646"/>
                    <a:pt x="2794410" y="282138"/>
                  </a:cubicBezTo>
                  <a:cubicBezTo>
                    <a:pt x="2795919" y="282138"/>
                    <a:pt x="2795919" y="280631"/>
                    <a:pt x="2795919" y="280631"/>
                  </a:cubicBezTo>
                  <a:cubicBezTo>
                    <a:pt x="2797428" y="279123"/>
                    <a:pt x="2798937" y="279123"/>
                    <a:pt x="2800445" y="277616"/>
                  </a:cubicBezTo>
                  <a:cubicBezTo>
                    <a:pt x="2801954" y="277616"/>
                    <a:pt x="2803463" y="276108"/>
                    <a:pt x="2804971" y="276108"/>
                  </a:cubicBezTo>
                  <a:cubicBezTo>
                    <a:pt x="2804971" y="274601"/>
                    <a:pt x="2806480" y="276108"/>
                    <a:pt x="2807989" y="276108"/>
                  </a:cubicBezTo>
                  <a:cubicBezTo>
                    <a:pt x="2807989" y="274601"/>
                    <a:pt x="2807989" y="274601"/>
                    <a:pt x="2807989" y="274601"/>
                  </a:cubicBezTo>
                  <a:cubicBezTo>
                    <a:pt x="2809497" y="273093"/>
                    <a:pt x="2811006" y="271585"/>
                    <a:pt x="2811006" y="271585"/>
                  </a:cubicBezTo>
                  <a:cubicBezTo>
                    <a:pt x="2812515" y="270078"/>
                    <a:pt x="2815532" y="268570"/>
                    <a:pt x="2815532" y="268570"/>
                  </a:cubicBezTo>
                  <a:cubicBezTo>
                    <a:pt x="2817041" y="268570"/>
                    <a:pt x="2818549" y="265555"/>
                    <a:pt x="2820058" y="265555"/>
                  </a:cubicBezTo>
                  <a:cubicBezTo>
                    <a:pt x="2820058" y="265555"/>
                    <a:pt x="2820058" y="265555"/>
                    <a:pt x="2821567" y="262540"/>
                  </a:cubicBezTo>
                  <a:cubicBezTo>
                    <a:pt x="2821567" y="262540"/>
                    <a:pt x="2821567" y="262540"/>
                    <a:pt x="2827602" y="258017"/>
                  </a:cubicBezTo>
                  <a:cubicBezTo>
                    <a:pt x="2827602" y="258017"/>
                    <a:pt x="2827602" y="258017"/>
                    <a:pt x="2833636" y="255002"/>
                  </a:cubicBezTo>
                  <a:cubicBezTo>
                    <a:pt x="2833636" y="255002"/>
                    <a:pt x="2836654" y="253495"/>
                    <a:pt x="2839671" y="255002"/>
                  </a:cubicBezTo>
                  <a:cubicBezTo>
                    <a:pt x="2842688" y="255002"/>
                    <a:pt x="2842688" y="255002"/>
                    <a:pt x="2847215" y="253495"/>
                  </a:cubicBezTo>
                  <a:cubicBezTo>
                    <a:pt x="2850232" y="253495"/>
                    <a:pt x="2850232" y="255002"/>
                    <a:pt x="2853249" y="255002"/>
                  </a:cubicBezTo>
                  <a:cubicBezTo>
                    <a:pt x="2854758" y="256510"/>
                    <a:pt x="2857775" y="256510"/>
                    <a:pt x="2860793" y="256510"/>
                  </a:cubicBezTo>
                  <a:cubicBezTo>
                    <a:pt x="2863810" y="255002"/>
                    <a:pt x="2865319" y="256510"/>
                    <a:pt x="2871354" y="256510"/>
                  </a:cubicBezTo>
                  <a:cubicBezTo>
                    <a:pt x="2875880" y="258017"/>
                    <a:pt x="2875880" y="256510"/>
                    <a:pt x="2878897" y="258017"/>
                  </a:cubicBezTo>
                  <a:cubicBezTo>
                    <a:pt x="2880406" y="258017"/>
                    <a:pt x="2881914" y="256510"/>
                    <a:pt x="2884932" y="258017"/>
                  </a:cubicBezTo>
                  <a:cubicBezTo>
                    <a:pt x="2886440" y="258017"/>
                    <a:pt x="2884932" y="258017"/>
                    <a:pt x="2889458" y="258017"/>
                  </a:cubicBezTo>
                  <a:cubicBezTo>
                    <a:pt x="2893984" y="259525"/>
                    <a:pt x="2898510" y="259525"/>
                    <a:pt x="2900019" y="259525"/>
                  </a:cubicBezTo>
                  <a:cubicBezTo>
                    <a:pt x="2901527" y="259525"/>
                    <a:pt x="2904545" y="261033"/>
                    <a:pt x="2904545" y="261033"/>
                  </a:cubicBezTo>
                  <a:cubicBezTo>
                    <a:pt x="2906053" y="262540"/>
                    <a:pt x="2909071" y="262540"/>
                    <a:pt x="2910579" y="262540"/>
                  </a:cubicBezTo>
                  <a:cubicBezTo>
                    <a:pt x="2910579" y="262540"/>
                    <a:pt x="2912088" y="262540"/>
                    <a:pt x="2912088" y="262540"/>
                  </a:cubicBezTo>
                  <a:cubicBezTo>
                    <a:pt x="2913597" y="262540"/>
                    <a:pt x="2913597" y="264048"/>
                    <a:pt x="2915106" y="262540"/>
                  </a:cubicBezTo>
                  <a:cubicBezTo>
                    <a:pt x="2915106" y="262540"/>
                    <a:pt x="2918123" y="262540"/>
                    <a:pt x="2918123" y="262540"/>
                  </a:cubicBezTo>
                  <a:cubicBezTo>
                    <a:pt x="2919632" y="264048"/>
                    <a:pt x="2921140" y="262540"/>
                    <a:pt x="2924158" y="262540"/>
                  </a:cubicBezTo>
                  <a:cubicBezTo>
                    <a:pt x="2927175" y="261033"/>
                    <a:pt x="2930192" y="261033"/>
                    <a:pt x="2933210" y="261033"/>
                  </a:cubicBezTo>
                  <a:cubicBezTo>
                    <a:pt x="2936227" y="259525"/>
                    <a:pt x="2939245" y="259525"/>
                    <a:pt x="2943771" y="258017"/>
                  </a:cubicBezTo>
                  <a:cubicBezTo>
                    <a:pt x="2948297" y="256510"/>
                    <a:pt x="2951314" y="255002"/>
                    <a:pt x="2951314" y="255002"/>
                  </a:cubicBezTo>
                  <a:cubicBezTo>
                    <a:pt x="2951314" y="255002"/>
                    <a:pt x="2955840" y="253495"/>
                    <a:pt x="2958857" y="253495"/>
                  </a:cubicBezTo>
                  <a:cubicBezTo>
                    <a:pt x="2963384" y="253495"/>
                    <a:pt x="2964892" y="251987"/>
                    <a:pt x="2967910" y="250480"/>
                  </a:cubicBezTo>
                  <a:cubicBezTo>
                    <a:pt x="2969418" y="250480"/>
                    <a:pt x="2970927" y="248972"/>
                    <a:pt x="2973944" y="248972"/>
                  </a:cubicBezTo>
                  <a:cubicBezTo>
                    <a:pt x="2975453" y="247465"/>
                    <a:pt x="2978470" y="245957"/>
                    <a:pt x="2981488" y="245957"/>
                  </a:cubicBezTo>
                  <a:cubicBezTo>
                    <a:pt x="2981488" y="245957"/>
                    <a:pt x="2982996" y="245957"/>
                    <a:pt x="2982996" y="245957"/>
                  </a:cubicBezTo>
                  <a:cubicBezTo>
                    <a:pt x="2984505" y="244449"/>
                    <a:pt x="2986014" y="244449"/>
                    <a:pt x="2987523" y="244449"/>
                  </a:cubicBezTo>
                  <a:cubicBezTo>
                    <a:pt x="2987523" y="244449"/>
                    <a:pt x="2987523" y="244449"/>
                    <a:pt x="2990540" y="241434"/>
                  </a:cubicBezTo>
                  <a:cubicBezTo>
                    <a:pt x="2992049" y="241434"/>
                    <a:pt x="2995066" y="241434"/>
                    <a:pt x="2996575" y="239927"/>
                  </a:cubicBezTo>
                  <a:cubicBezTo>
                    <a:pt x="2996575" y="239927"/>
                    <a:pt x="2998083" y="239927"/>
                    <a:pt x="2998083" y="239927"/>
                  </a:cubicBezTo>
                  <a:cubicBezTo>
                    <a:pt x="3001101" y="239927"/>
                    <a:pt x="3004118" y="238419"/>
                    <a:pt x="3005627" y="238419"/>
                  </a:cubicBezTo>
                  <a:cubicBezTo>
                    <a:pt x="3008644" y="236912"/>
                    <a:pt x="3008644" y="236912"/>
                    <a:pt x="3010153" y="235404"/>
                  </a:cubicBezTo>
                  <a:cubicBezTo>
                    <a:pt x="3013170" y="235404"/>
                    <a:pt x="3014679" y="235404"/>
                    <a:pt x="3016188" y="235404"/>
                  </a:cubicBezTo>
                  <a:cubicBezTo>
                    <a:pt x="3016188" y="235404"/>
                    <a:pt x="3016188" y="235404"/>
                    <a:pt x="3017696" y="235404"/>
                  </a:cubicBezTo>
                  <a:cubicBezTo>
                    <a:pt x="3017696" y="235404"/>
                    <a:pt x="3019205" y="233897"/>
                    <a:pt x="3020714" y="233897"/>
                  </a:cubicBezTo>
                  <a:cubicBezTo>
                    <a:pt x="3022222" y="233897"/>
                    <a:pt x="3022222" y="230881"/>
                    <a:pt x="3022222" y="230881"/>
                  </a:cubicBezTo>
                  <a:cubicBezTo>
                    <a:pt x="3022222" y="230881"/>
                    <a:pt x="3022222" y="230881"/>
                    <a:pt x="3022222" y="229374"/>
                  </a:cubicBezTo>
                  <a:cubicBezTo>
                    <a:pt x="3023731" y="229374"/>
                    <a:pt x="3022222" y="226359"/>
                    <a:pt x="3022222" y="226359"/>
                  </a:cubicBezTo>
                  <a:cubicBezTo>
                    <a:pt x="3020714" y="223344"/>
                    <a:pt x="3019205" y="223344"/>
                    <a:pt x="3017696" y="220329"/>
                  </a:cubicBezTo>
                  <a:cubicBezTo>
                    <a:pt x="3016188" y="218821"/>
                    <a:pt x="3013170" y="217313"/>
                    <a:pt x="3008644" y="214298"/>
                  </a:cubicBezTo>
                  <a:cubicBezTo>
                    <a:pt x="3005627" y="212791"/>
                    <a:pt x="3004118" y="212791"/>
                    <a:pt x="3001101" y="211283"/>
                  </a:cubicBezTo>
                  <a:cubicBezTo>
                    <a:pt x="2996575" y="209776"/>
                    <a:pt x="2993557" y="208268"/>
                    <a:pt x="2989031" y="206761"/>
                  </a:cubicBezTo>
                  <a:cubicBezTo>
                    <a:pt x="2982996" y="206761"/>
                    <a:pt x="2982996" y="205253"/>
                    <a:pt x="2978470" y="205253"/>
                  </a:cubicBezTo>
                  <a:cubicBezTo>
                    <a:pt x="2973944" y="203745"/>
                    <a:pt x="2973944" y="205253"/>
                    <a:pt x="2961875" y="203745"/>
                  </a:cubicBezTo>
                  <a:cubicBezTo>
                    <a:pt x="2958857" y="203745"/>
                    <a:pt x="2951314" y="203745"/>
                    <a:pt x="2946788" y="202238"/>
                  </a:cubicBezTo>
                  <a:cubicBezTo>
                    <a:pt x="2942262" y="202238"/>
                    <a:pt x="2931701" y="200730"/>
                    <a:pt x="2928684" y="202238"/>
                  </a:cubicBezTo>
                  <a:cubicBezTo>
                    <a:pt x="2924158" y="202238"/>
                    <a:pt x="2919632" y="202238"/>
                    <a:pt x="2916614" y="202238"/>
                  </a:cubicBezTo>
                  <a:cubicBezTo>
                    <a:pt x="2915106" y="202238"/>
                    <a:pt x="2912088" y="202238"/>
                    <a:pt x="2907562" y="203745"/>
                  </a:cubicBezTo>
                  <a:cubicBezTo>
                    <a:pt x="2906053" y="203745"/>
                    <a:pt x="2904545" y="203745"/>
                    <a:pt x="2901527" y="205253"/>
                  </a:cubicBezTo>
                  <a:cubicBezTo>
                    <a:pt x="2898510" y="205253"/>
                    <a:pt x="2895493" y="208268"/>
                    <a:pt x="2892475" y="208268"/>
                  </a:cubicBezTo>
                  <a:cubicBezTo>
                    <a:pt x="2889458" y="209776"/>
                    <a:pt x="2887949" y="211283"/>
                    <a:pt x="2886440" y="212791"/>
                  </a:cubicBezTo>
                  <a:cubicBezTo>
                    <a:pt x="2884932" y="212791"/>
                    <a:pt x="2883423" y="214298"/>
                    <a:pt x="2881914" y="215806"/>
                  </a:cubicBezTo>
                  <a:cubicBezTo>
                    <a:pt x="2880406" y="215806"/>
                    <a:pt x="2878897" y="217313"/>
                    <a:pt x="2878897" y="217313"/>
                  </a:cubicBezTo>
                  <a:cubicBezTo>
                    <a:pt x="2877388" y="220329"/>
                    <a:pt x="2868336" y="223344"/>
                    <a:pt x="2865319" y="223344"/>
                  </a:cubicBezTo>
                  <a:cubicBezTo>
                    <a:pt x="2862301" y="223344"/>
                    <a:pt x="2860793" y="224851"/>
                    <a:pt x="2859284" y="224851"/>
                  </a:cubicBezTo>
                  <a:cubicBezTo>
                    <a:pt x="2857775" y="224851"/>
                    <a:pt x="2854758" y="224851"/>
                    <a:pt x="2853249" y="224851"/>
                  </a:cubicBezTo>
                  <a:cubicBezTo>
                    <a:pt x="2850232" y="226359"/>
                    <a:pt x="2848723" y="226359"/>
                    <a:pt x="2847215" y="226359"/>
                  </a:cubicBezTo>
                  <a:cubicBezTo>
                    <a:pt x="2845706" y="226359"/>
                    <a:pt x="2844197" y="226359"/>
                    <a:pt x="2842688" y="226359"/>
                  </a:cubicBezTo>
                  <a:cubicBezTo>
                    <a:pt x="2841180" y="227866"/>
                    <a:pt x="2833636" y="227866"/>
                    <a:pt x="2832128" y="227866"/>
                  </a:cubicBezTo>
                  <a:cubicBezTo>
                    <a:pt x="2830619" y="227866"/>
                    <a:pt x="2821567" y="232389"/>
                    <a:pt x="2817041" y="232389"/>
                  </a:cubicBezTo>
                  <a:cubicBezTo>
                    <a:pt x="2812515" y="233897"/>
                    <a:pt x="2809497" y="233897"/>
                    <a:pt x="2804971" y="235404"/>
                  </a:cubicBezTo>
                  <a:cubicBezTo>
                    <a:pt x="2800445" y="236912"/>
                    <a:pt x="2792902" y="241434"/>
                    <a:pt x="2792902" y="241434"/>
                  </a:cubicBezTo>
                  <a:cubicBezTo>
                    <a:pt x="2792902" y="241434"/>
                    <a:pt x="2783850" y="244449"/>
                    <a:pt x="2777815" y="248972"/>
                  </a:cubicBezTo>
                  <a:cubicBezTo>
                    <a:pt x="2773289" y="251987"/>
                    <a:pt x="2771780" y="255002"/>
                    <a:pt x="2770271" y="255002"/>
                  </a:cubicBezTo>
                  <a:cubicBezTo>
                    <a:pt x="2770271" y="255002"/>
                    <a:pt x="2765745" y="259525"/>
                    <a:pt x="2761219" y="264048"/>
                  </a:cubicBezTo>
                  <a:cubicBezTo>
                    <a:pt x="2759711" y="267063"/>
                    <a:pt x="2756693" y="268570"/>
                    <a:pt x="2753676" y="270078"/>
                  </a:cubicBezTo>
                  <a:cubicBezTo>
                    <a:pt x="2753676" y="270078"/>
                    <a:pt x="2753676" y="271585"/>
                    <a:pt x="2752167" y="271585"/>
                  </a:cubicBezTo>
                  <a:cubicBezTo>
                    <a:pt x="2750659" y="271585"/>
                    <a:pt x="2746132" y="271585"/>
                    <a:pt x="2743115" y="271585"/>
                  </a:cubicBezTo>
                  <a:cubicBezTo>
                    <a:pt x="2743115" y="271585"/>
                    <a:pt x="2743115" y="271585"/>
                    <a:pt x="2741606" y="270078"/>
                  </a:cubicBezTo>
                  <a:cubicBezTo>
                    <a:pt x="2741606" y="270078"/>
                    <a:pt x="2741606" y="268570"/>
                    <a:pt x="2741606" y="268570"/>
                  </a:cubicBezTo>
                  <a:cubicBezTo>
                    <a:pt x="2740098" y="268570"/>
                    <a:pt x="2740098" y="268570"/>
                    <a:pt x="2740098" y="268570"/>
                  </a:cubicBezTo>
                  <a:cubicBezTo>
                    <a:pt x="2738589" y="268570"/>
                    <a:pt x="2737080" y="267063"/>
                    <a:pt x="2735572" y="265555"/>
                  </a:cubicBezTo>
                  <a:cubicBezTo>
                    <a:pt x="2735572" y="265555"/>
                    <a:pt x="2734063" y="264048"/>
                    <a:pt x="2732554" y="264048"/>
                  </a:cubicBezTo>
                  <a:cubicBezTo>
                    <a:pt x="2732554" y="264048"/>
                    <a:pt x="2732554" y="262540"/>
                    <a:pt x="2732554" y="262540"/>
                  </a:cubicBezTo>
                  <a:cubicBezTo>
                    <a:pt x="2731046" y="262540"/>
                    <a:pt x="2731046" y="261033"/>
                    <a:pt x="2731046" y="261033"/>
                  </a:cubicBezTo>
                  <a:cubicBezTo>
                    <a:pt x="2728028" y="258017"/>
                    <a:pt x="2726520" y="256510"/>
                    <a:pt x="2726520" y="256510"/>
                  </a:cubicBezTo>
                  <a:cubicBezTo>
                    <a:pt x="2725011" y="258017"/>
                    <a:pt x="2721993" y="256510"/>
                    <a:pt x="2721993" y="258017"/>
                  </a:cubicBezTo>
                  <a:cubicBezTo>
                    <a:pt x="2721993" y="259525"/>
                    <a:pt x="2723502" y="268570"/>
                    <a:pt x="2720485" y="273093"/>
                  </a:cubicBezTo>
                  <a:cubicBezTo>
                    <a:pt x="2718976" y="277616"/>
                    <a:pt x="2717467" y="282138"/>
                    <a:pt x="2717467" y="285153"/>
                  </a:cubicBezTo>
                  <a:cubicBezTo>
                    <a:pt x="2717467" y="288169"/>
                    <a:pt x="2714450" y="300229"/>
                    <a:pt x="2714450" y="300229"/>
                  </a:cubicBezTo>
                  <a:cubicBezTo>
                    <a:pt x="2714450" y="300229"/>
                    <a:pt x="2714450" y="303244"/>
                    <a:pt x="2714450" y="307767"/>
                  </a:cubicBezTo>
                  <a:cubicBezTo>
                    <a:pt x="2714450" y="310782"/>
                    <a:pt x="2712941" y="313797"/>
                    <a:pt x="2712941" y="316812"/>
                  </a:cubicBezTo>
                  <a:cubicBezTo>
                    <a:pt x="2712941" y="321335"/>
                    <a:pt x="2714450" y="324350"/>
                    <a:pt x="2712941" y="324350"/>
                  </a:cubicBezTo>
                  <a:cubicBezTo>
                    <a:pt x="2712941" y="327365"/>
                    <a:pt x="2711433" y="331888"/>
                    <a:pt x="2711433" y="333395"/>
                  </a:cubicBezTo>
                  <a:cubicBezTo>
                    <a:pt x="2709924" y="336410"/>
                    <a:pt x="2708415" y="339425"/>
                    <a:pt x="2708415" y="342440"/>
                  </a:cubicBezTo>
                  <a:cubicBezTo>
                    <a:pt x="2708415" y="343948"/>
                    <a:pt x="2706907" y="351486"/>
                    <a:pt x="2706907" y="359024"/>
                  </a:cubicBezTo>
                  <a:cubicBezTo>
                    <a:pt x="2705398" y="359024"/>
                    <a:pt x="2705398" y="362039"/>
                    <a:pt x="2705398" y="362039"/>
                  </a:cubicBezTo>
                  <a:cubicBezTo>
                    <a:pt x="2705398" y="363546"/>
                    <a:pt x="2705398" y="366561"/>
                    <a:pt x="2705398" y="368069"/>
                  </a:cubicBezTo>
                  <a:cubicBezTo>
                    <a:pt x="2706907" y="371084"/>
                    <a:pt x="2705398" y="380129"/>
                    <a:pt x="2705398" y="381637"/>
                  </a:cubicBezTo>
                  <a:cubicBezTo>
                    <a:pt x="2705398" y="381637"/>
                    <a:pt x="2702381" y="383144"/>
                    <a:pt x="2702381" y="384652"/>
                  </a:cubicBezTo>
                  <a:cubicBezTo>
                    <a:pt x="2700872" y="387667"/>
                    <a:pt x="2699363" y="389175"/>
                    <a:pt x="2699363" y="389175"/>
                  </a:cubicBezTo>
                  <a:cubicBezTo>
                    <a:pt x="2699363" y="389175"/>
                    <a:pt x="2699363" y="389175"/>
                    <a:pt x="2696346" y="390682"/>
                  </a:cubicBezTo>
                  <a:cubicBezTo>
                    <a:pt x="2696346" y="390682"/>
                    <a:pt x="2694837" y="393697"/>
                    <a:pt x="2693328" y="396712"/>
                  </a:cubicBezTo>
                  <a:cubicBezTo>
                    <a:pt x="2690311" y="399728"/>
                    <a:pt x="2687294" y="401235"/>
                    <a:pt x="2684276" y="402743"/>
                  </a:cubicBezTo>
                  <a:cubicBezTo>
                    <a:pt x="2682768" y="402743"/>
                    <a:pt x="2682768" y="402743"/>
                    <a:pt x="2682768" y="404250"/>
                  </a:cubicBezTo>
                  <a:cubicBezTo>
                    <a:pt x="2679750" y="404250"/>
                    <a:pt x="2676733" y="404250"/>
                    <a:pt x="2673715" y="404250"/>
                  </a:cubicBezTo>
                  <a:cubicBezTo>
                    <a:pt x="2670698" y="404250"/>
                    <a:pt x="2666172" y="404250"/>
                    <a:pt x="2663155" y="404250"/>
                  </a:cubicBezTo>
                  <a:cubicBezTo>
                    <a:pt x="2661646" y="404250"/>
                    <a:pt x="2658629" y="404250"/>
                    <a:pt x="2657120" y="404250"/>
                  </a:cubicBezTo>
                  <a:cubicBezTo>
                    <a:pt x="2654103" y="404250"/>
                    <a:pt x="2651085" y="404250"/>
                    <a:pt x="2649576" y="402743"/>
                  </a:cubicBezTo>
                  <a:cubicBezTo>
                    <a:pt x="2648068" y="402743"/>
                    <a:pt x="2649576" y="402743"/>
                    <a:pt x="2648068" y="402743"/>
                  </a:cubicBezTo>
                  <a:cubicBezTo>
                    <a:pt x="2646559" y="402743"/>
                    <a:pt x="2645050" y="402743"/>
                    <a:pt x="2643542" y="402743"/>
                  </a:cubicBezTo>
                  <a:cubicBezTo>
                    <a:pt x="2643542" y="402743"/>
                    <a:pt x="2639016" y="398220"/>
                    <a:pt x="2637507" y="396712"/>
                  </a:cubicBezTo>
                  <a:cubicBezTo>
                    <a:pt x="2635998" y="395205"/>
                    <a:pt x="2637507" y="395205"/>
                    <a:pt x="2637507" y="392190"/>
                  </a:cubicBezTo>
                  <a:cubicBezTo>
                    <a:pt x="2635998" y="390682"/>
                    <a:pt x="2637507" y="384652"/>
                    <a:pt x="2635998" y="381637"/>
                  </a:cubicBezTo>
                  <a:cubicBezTo>
                    <a:pt x="2635998" y="378622"/>
                    <a:pt x="2637507" y="377114"/>
                    <a:pt x="2635998" y="372592"/>
                  </a:cubicBezTo>
                  <a:cubicBezTo>
                    <a:pt x="2635998" y="369576"/>
                    <a:pt x="2635998" y="363546"/>
                    <a:pt x="2635998" y="362039"/>
                  </a:cubicBezTo>
                  <a:cubicBezTo>
                    <a:pt x="2637507" y="360531"/>
                    <a:pt x="2640524" y="352993"/>
                    <a:pt x="2640524" y="349978"/>
                  </a:cubicBezTo>
                  <a:cubicBezTo>
                    <a:pt x="2640524" y="348471"/>
                    <a:pt x="2640524" y="345456"/>
                    <a:pt x="2642033" y="343948"/>
                  </a:cubicBezTo>
                  <a:cubicBezTo>
                    <a:pt x="2643542" y="342440"/>
                    <a:pt x="2643542" y="337918"/>
                    <a:pt x="2643542" y="337918"/>
                  </a:cubicBezTo>
                  <a:cubicBezTo>
                    <a:pt x="2643542" y="336410"/>
                    <a:pt x="2643542" y="336410"/>
                    <a:pt x="2645050" y="333395"/>
                  </a:cubicBezTo>
                  <a:cubicBezTo>
                    <a:pt x="2645050" y="331888"/>
                    <a:pt x="2646559" y="330380"/>
                    <a:pt x="2646559" y="330380"/>
                  </a:cubicBezTo>
                  <a:cubicBezTo>
                    <a:pt x="2646559" y="330380"/>
                    <a:pt x="2648068" y="327365"/>
                    <a:pt x="2648068" y="324350"/>
                  </a:cubicBezTo>
                  <a:cubicBezTo>
                    <a:pt x="2649576" y="322842"/>
                    <a:pt x="2649576" y="322842"/>
                    <a:pt x="2651085" y="319827"/>
                  </a:cubicBezTo>
                  <a:cubicBezTo>
                    <a:pt x="2651085" y="316812"/>
                    <a:pt x="2651085" y="318320"/>
                    <a:pt x="2652594" y="315305"/>
                  </a:cubicBezTo>
                  <a:cubicBezTo>
                    <a:pt x="2652594" y="312289"/>
                    <a:pt x="2654103" y="310782"/>
                    <a:pt x="2655611" y="309274"/>
                  </a:cubicBezTo>
                  <a:cubicBezTo>
                    <a:pt x="2655611" y="309274"/>
                    <a:pt x="2655611" y="307767"/>
                    <a:pt x="2657120" y="306259"/>
                  </a:cubicBezTo>
                  <a:cubicBezTo>
                    <a:pt x="2657120" y="304752"/>
                    <a:pt x="2657120" y="304752"/>
                    <a:pt x="2657120" y="303244"/>
                  </a:cubicBezTo>
                  <a:cubicBezTo>
                    <a:pt x="2657120" y="301737"/>
                    <a:pt x="2658629" y="300229"/>
                    <a:pt x="2660137" y="298721"/>
                  </a:cubicBezTo>
                  <a:cubicBezTo>
                    <a:pt x="2660137" y="298721"/>
                    <a:pt x="2658629" y="297214"/>
                    <a:pt x="2660137" y="295706"/>
                  </a:cubicBezTo>
                  <a:cubicBezTo>
                    <a:pt x="2660137" y="295706"/>
                    <a:pt x="2660137" y="295706"/>
                    <a:pt x="2661646" y="292691"/>
                  </a:cubicBezTo>
                  <a:cubicBezTo>
                    <a:pt x="2661646" y="292691"/>
                    <a:pt x="2661646" y="291184"/>
                    <a:pt x="2661646" y="291184"/>
                  </a:cubicBezTo>
                  <a:cubicBezTo>
                    <a:pt x="2663155" y="288169"/>
                    <a:pt x="2664663" y="286661"/>
                    <a:pt x="2664663" y="285153"/>
                  </a:cubicBezTo>
                  <a:cubicBezTo>
                    <a:pt x="2664663" y="283646"/>
                    <a:pt x="2664663" y="283646"/>
                    <a:pt x="2666172" y="280631"/>
                  </a:cubicBezTo>
                  <a:cubicBezTo>
                    <a:pt x="2666172" y="280631"/>
                    <a:pt x="2666172" y="280631"/>
                    <a:pt x="2666172" y="279123"/>
                  </a:cubicBezTo>
                  <a:cubicBezTo>
                    <a:pt x="2667681" y="276108"/>
                    <a:pt x="2667681" y="274601"/>
                    <a:pt x="2669189" y="268570"/>
                  </a:cubicBezTo>
                  <a:cubicBezTo>
                    <a:pt x="2672207" y="264048"/>
                    <a:pt x="2676733" y="259525"/>
                    <a:pt x="2678242" y="258017"/>
                  </a:cubicBezTo>
                  <a:cubicBezTo>
                    <a:pt x="2679750" y="258017"/>
                    <a:pt x="2681259" y="251987"/>
                    <a:pt x="2682768" y="250480"/>
                  </a:cubicBezTo>
                  <a:cubicBezTo>
                    <a:pt x="2684276" y="248972"/>
                    <a:pt x="2682768" y="247465"/>
                    <a:pt x="2685785" y="245957"/>
                  </a:cubicBezTo>
                  <a:cubicBezTo>
                    <a:pt x="2688802" y="242942"/>
                    <a:pt x="2690311" y="241434"/>
                    <a:pt x="2691820" y="238419"/>
                  </a:cubicBezTo>
                  <a:cubicBezTo>
                    <a:pt x="2693328" y="235404"/>
                    <a:pt x="2693328" y="236912"/>
                    <a:pt x="2694837" y="235404"/>
                  </a:cubicBezTo>
                  <a:cubicBezTo>
                    <a:pt x="2696346" y="232389"/>
                    <a:pt x="2697854" y="229374"/>
                    <a:pt x="2699363" y="229374"/>
                  </a:cubicBezTo>
                  <a:cubicBezTo>
                    <a:pt x="2703889" y="229374"/>
                    <a:pt x="2703889" y="230881"/>
                    <a:pt x="2705398" y="230881"/>
                  </a:cubicBezTo>
                  <a:cubicBezTo>
                    <a:pt x="2706907" y="232389"/>
                    <a:pt x="2706907" y="232389"/>
                    <a:pt x="2708415" y="233897"/>
                  </a:cubicBezTo>
                  <a:cubicBezTo>
                    <a:pt x="2709924" y="235404"/>
                    <a:pt x="2712941" y="238419"/>
                    <a:pt x="2715959" y="239927"/>
                  </a:cubicBezTo>
                  <a:cubicBezTo>
                    <a:pt x="2715959" y="239927"/>
                    <a:pt x="2717467" y="241434"/>
                    <a:pt x="2717467" y="241434"/>
                  </a:cubicBezTo>
                  <a:cubicBezTo>
                    <a:pt x="2720485" y="241434"/>
                    <a:pt x="2723502" y="238419"/>
                    <a:pt x="2725011" y="238419"/>
                  </a:cubicBezTo>
                  <a:cubicBezTo>
                    <a:pt x="2728028" y="236912"/>
                    <a:pt x="2732554" y="233897"/>
                    <a:pt x="2732554" y="233897"/>
                  </a:cubicBezTo>
                  <a:cubicBezTo>
                    <a:pt x="2732554" y="233897"/>
                    <a:pt x="2732554" y="233897"/>
                    <a:pt x="2737080" y="233897"/>
                  </a:cubicBezTo>
                  <a:cubicBezTo>
                    <a:pt x="2737080" y="233897"/>
                    <a:pt x="2738589" y="232389"/>
                    <a:pt x="2743115" y="232389"/>
                  </a:cubicBezTo>
                  <a:cubicBezTo>
                    <a:pt x="2746132" y="230881"/>
                    <a:pt x="2747641" y="232389"/>
                    <a:pt x="2750659" y="232389"/>
                  </a:cubicBezTo>
                  <a:cubicBezTo>
                    <a:pt x="2753676" y="233897"/>
                    <a:pt x="2753676" y="235404"/>
                    <a:pt x="2756693" y="235404"/>
                  </a:cubicBezTo>
                  <a:cubicBezTo>
                    <a:pt x="2761219" y="235404"/>
                    <a:pt x="2758202" y="233897"/>
                    <a:pt x="2759711" y="232389"/>
                  </a:cubicBezTo>
                  <a:cubicBezTo>
                    <a:pt x="2762728" y="232389"/>
                    <a:pt x="2768763" y="229374"/>
                    <a:pt x="2770271" y="229374"/>
                  </a:cubicBezTo>
                  <a:cubicBezTo>
                    <a:pt x="2773289" y="229374"/>
                    <a:pt x="2776306" y="226359"/>
                    <a:pt x="2777815" y="226359"/>
                  </a:cubicBezTo>
                  <a:cubicBezTo>
                    <a:pt x="2777815" y="226359"/>
                    <a:pt x="2777815" y="226359"/>
                    <a:pt x="2776306" y="224851"/>
                  </a:cubicBezTo>
                  <a:cubicBezTo>
                    <a:pt x="2774798" y="224851"/>
                    <a:pt x="2773289" y="223344"/>
                    <a:pt x="2771780" y="223344"/>
                  </a:cubicBezTo>
                  <a:cubicBezTo>
                    <a:pt x="2771780" y="223344"/>
                    <a:pt x="2771780" y="221836"/>
                    <a:pt x="2771780" y="221836"/>
                  </a:cubicBezTo>
                  <a:cubicBezTo>
                    <a:pt x="2770271" y="221836"/>
                    <a:pt x="2770271" y="221836"/>
                    <a:pt x="2770271" y="220329"/>
                  </a:cubicBezTo>
                  <a:cubicBezTo>
                    <a:pt x="2768763" y="220329"/>
                    <a:pt x="2768763" y="218821"/>
                    <a:pt x="2767254" y="218821"/>
                  </a:cubicBezTo>
                  <a:cubicBezTo>
                    <a:pt x="2767254" y="218821"/>
                    <a:pt x="2767254" y="217313"/>
                    <a:pt x="2767254" y="217313"/>
                  </a:cubicBezTo>
                  <a:cubicBezTo>
                    <a:pt x="2765745" y="217313"/>
                    <a:pt x="2764237" y="215806"/>
                    <a:pt x="2762728" y="214298"/>
                  </a:cubicBezTo>
                  <a:cubicBezTo>
                    <a:pt x="2762728" y="212791"/>
                    <a:pt x="2762728" y="211283"/>
                    <a:pt x="2762728" y="211283"/>
                  </a:cubicBezTo>
                  <a:cubicBezTo>
                    <a:pt x="2762728" y="209776"/>
                    <a:pt x="2762728" y="209776"/>
                    <a:pt x="2762728" y="208268"/>
                  </a:cubicBezTo>
                  <a:cubicBezTo>
                    <a:pt x="2762728" y="208268"/>
                    <a:pt x="2761219" y="206761"/>
                    <a:pt x="2761219" y="205253"/>
                  </a:cubicBezTo>
                  <a:cubicBezTo>
                    <a:pt x="2761219" y="203745"/>
                    <a:pt x="2761219" y="203745"/>
                    <a:pt x="2759711" y="202238"/>
                  </a:cubicBezTo>
                  <a:cubicBezTo>
                    <a:pt x="2759711" y="200730"/>
                    <a:pt x="2761219" y="200730"/>
                    <a:pt x="2761219" y="200730"/>
                  </a:cubicBezTo>
                  <a:cubicBezTo>
                    <a:pt x="2759711" y="199223"/>
                    <a:pt x="2759711" y="197715"/>
                    <a:pt x="2759711" y="197715"/>
                  </a:cubicBezTo>
                  <a:cubicBezTo>
                    <a:pt x="2759711" y="196208"/>
                    <a:pt x="2758202" y="188670"/>
                    <a:pt x="2758202" y="178117"/>
                  </a:cubicBezTo>
                  <a:cubicBezTo>
                    <a:pt x="2758202" y="175102"/>
                    <a:pt x="2758202" y="173594"/>
                    <a:pt x="2759711" y="172087"/>
                  </a:cubicBezTo>
                  <a:cubicBezTo>
                    <a:pt x="2759711" y="166057"/>
                    <a:pt x="2759711" y="158519"/>
                    <a:pt x="2759711" y="152489"/>
                  </a:cubicBezTo>
                  <a:cubicBezTo>
                    <a:pt x="2759711" y="141936"/>
                    <a:pt x="2758202" y="132890"/>
                    <a:pt x="2759711" y="125353"/>
                  </a:cubicBezTo>
                  <a:cubicBezTo>
                    <a:pt x="2759711" y="125353"/>
                    <a:pt x="2759711" y="123845"/>
                    <a:pt x="2761219" y="122338"/>
                  </a:cubicBezTo>
                  <a:cubicBezTo>
                    <a:pt x="2761219" y="122338"/>
                    <a:pt x="2762728" y="120830"/>
                    <a:pt x="2764237" y="119322"/>
                  </a:cubicBezTo>
                  <a:cubicBezTo>
                    <a:pt x="2765745" y="117815"/>
                    <a:pt x="2765745" y="116307"/>
                    <a:pt x="2767254" y="114800"/>
                  </a:cubicBezTo>
                  <a:cubicBezTo>
                    <a:pt x="2768763" y="114800"/>
                    <a:pt x="2768763" y="114800"/>
                    <a:pt x="2770271" y="114800"/>
                  </a:cubicBezTo>
                  <a:cubicBezTo>
                    <a:pt x="2771780" y="114800"/>
                    <a:pt x="2774798" y="113292"/>
                    <a:pt x="2776306" y="114800"/>
                  </a:cubicBezTo>
                  <a:cubicBezTo>
                    <a:pt x="2776306" y="116307"/>
                    <a:pt x="2776306" y="117815"/>
                    <a:pt x="2779324" y="119322"/>
                  </a:cubicBezTo>
                  <a:cubicBezTo>
                    <a:pt x="2780832" y="119322"/>
                    <a:pt x="2782341" y="120830"/>
                    <a:pt x="2782341" y="120830"/>
                  </a:cubicBezTo>
                  <a:cubicBezTo>
                    <a:pt x="2782341" y="122338"/>
                    <a:pt x="2782341" y="123845"/>
                    <a:pt x="2782341" y="125353"/>
                  </a:cubicBezTo>
                  <a:cubicBezTo>
                    <a:pt x="2782341" y="125353"/>
                    <a:pt x="2782341" y="126860"/>
                    <a:pt x="2782341" y="126860"/>
                  </a:cubicBezTo>
                  <a:cubicBezTo>
                    <a:pt x="2782341" y="132890"/>
                    <a:pt x="2783850" y="138921"/>
                    <a:pt x="2783850" y="146458"/>
                  </a:cubicBezTo>
                  <a:cubicBezTo>
                    <a:pt x="2783850" y="153996"/>
                    <a:pt x="2782341" y="152489"/>
                    <a:pt x="2783850" y="160026"/>
                  </a:cubicBezTo>
                  <a:cubicBezTo>
                    <a:pt x="2785358" y="167564"/>
                    <a:pt x="2788376" y="161534"/>
                    <a:pt x="2789884" y="170579"/>
                  </a:cubicBezTo>
                  <a:cubicBezTo>
                    <a:pt x="2789884" y="176610"/>
                    <a:pt x="2789884" y="196208"/>
                    <a:pt x="2791393" y="200730"/>
                  </a:cubicBezTo>
                  <a:cubicBezTo>
                    <a:pt x="2791393" y="202238"/>
                    <a:pt x="2794410" y="202238"/>
                    <a:pt x="2795919" y="203745"/>
                  </a:cubicBezTo>
                  <a:cubicBezTo>
                    <a:pt x="2795919" y="203745"/>
                    <a:pt x="2797428" y="203745"/>
                    <a:pt x="2797428" y="205253"/>
                  </a:cubicBezTo>
                  <a:cubicBezTo>
                    <a:pt x="2797428" y="205253"/>
                    <a:pt x="2797428" y="208268"/>
                    <a:pt x="2797428" y="209776"/>
                  </a:cubicBezTo>
                  <a:cubicBezTo>
                    <a:pt x="2797428" y="211283"/>
                    <a:pt x="2798937" y="209776"/>
                    <a:pt x="2800445" y="211283"/>
                  </a:cubicBezTo>
                  <a:cubicBezTo>
                    <a:pt x="2801954" y="211283"/>
                    <a:pt x="2801954" y="211283"/>
                    <a:pt x="2803463" y="212791"/>
                  </a:cubicBezTo>
                  <a:cubicBezTo>
                    <a:pt x="2804971" y="212791"/>
                    <a:pt x="2804971" y="212791"/>
                    <a:pt x="2804971" y="211283"/>
                  </a:cubicBezTo>
                  <a:cubicBezTo>
                    <a:pt x="2806480" y="211283"/>
                    <a:pt x="2806480" y="211283"/>
                    <a:pt x="2806480" y="211283"/>
                  </a:cubicBezTo>
                  <a:cubicBezTo>
                    <a:pt x="2806480" y="209776"/>
                    <a:pt x="2806480" y="208268"/>
                    <a:pt x="2806480" y="208268"/>
                  </a:cubicBezTo>
                  <a:cubicBezTo>
                    <a:pt x="2806480" y="203745"/>
                    <a:pt x="2806480" y="203745"/>
                    <a:pt x="2806480" y="200730"/>
                  </a:cubicBezTo>
                  <a:cubicBezTo>
                    <a:pt x="2806480" y="199223"/>
                    <a:pt x="2806480" y="194700"/>
                    <a:pt x="2806480" y="188670"/>
                  </a:cubicBezTo>
                  <a:cubicBezTo>
                    <a:pt x="2806480" y="187162"/>
                    <a:pt x="2806480" y="187162"/>
                    <a:pt x="2806480" y="185655"/>
                  </a:cubicBezTo>
                  <a:cubicBezTo>
                    <a:pt x="2804971" y="181132"/>
                    <a:pt x="2804971" y="176610"/>
                    <a:pt x="2804971" y="172087"/>
                  </a:cubicBezTo>
                  <a:cubicBezTo>
                    <a:pt x="2806480" y="167564"/>
                    <a:pt x="2806480" y="164549"/>
                    <a:pt x="2807989" y="160026"/>
                  </a:cubicBezTo>
                  <a:cubicBezTo>
                    <a:pt x="2807989" y="158519"/>
                    <a:pt x="2809497" y="155504"/>
                    <a:pt x="2809497" y="153996"/>
                  </a:cubicBezTo>
                  <a:cubicBezTo>
                    <a:pt x="2809497" y="153996"/>
                    <a:pt x="2811006" y="153996"/>
                    <a:pt x="2811006" y="152489"/>
                  </a:cubicBezTo>
                  <a:cubicBezTo>
                    <a:pt x="2811006" y="147966"/>
                    <a:pt x="2812515" y="146458"/>
                    <a:pt x="2814023" y="141936"/>
                  </a:cubicBezTo>
                  <a:cubicBezTo>
                    <a:pt x="2815532" y="134398"/>
                    <a:pt x="2815532" y="132890"/>
                    <a:pt x="2817041" y="126860"/>
                  </a:cubicBezTo>
                  <a:cubicBezTo>
                    <a:pt x="2817041" y="126860"/>
                    <a:pt x="2818549" y="122338"/>
                    <a:pt x="2818549" y="120830"/>
                  </a:cubicBezTo>
                  <a:cubicBezTo>
                    <a:pt x="2818549" y="120830"/>
                    <a:pt x="2817041" y="119322"/>
                    <a:pt x="2817041" y="119322"/>
                  </a:cubicBezTo>
                  <a:cubicBezTo>
                    <a:pt x="2817041" y="117815"/>
                    <a:pt x="2818549" y="117815"/>
                    <a:pt x="2818549" y="116307"/>
                  </a:cubicBezTo>
                  <a:cubicBezTo>
                    <a:pt x="2820058" y="114800"/>
                    <a:pt x="2823076" y="114800"/>
                    <a:pt x="2823076" y="113292"/>
                  </a:cubicBezTo>
                  <a:cubicBezTo>
                    <a:pt x="2824584" y="113292"/>
                    <a:pt x="2826093" y="114800"/>
                    <a:pt x="2827602" y="114800"/>
                  </a:cubicBezTo>
                  <a:cubicBezTo>
                    <a:pt x="2827602" y="116307"/>
                    <a:pt x="2829110" y="116307"/>
                    <a:pt x="2829110" y="116307"/>
                  </a:cubicBezTo>
                  <a:cubicBezTo>
                    <a:pt x="2830619" y="117815"/>
                    <a:pt x="2830619" y="117815"/>
                    <a:pt x="2830619" y="119322"/>
                  </a:cubicBezTo>
                  <a:cubicBezTo>
                    <a:pt x="2830619" y="120830"/>
                    <a:pt x="2830619" y="120830"/>
                    <a:pt x="2832128" y="120830"/>
                  </a:cubicBezTo>
                  <a:cubicBezTo>
                    <a:pt x="2832128" y="120830"/>
                    <a:pt x="2833636" y="120830"/>
                    <a:pt x="2833636" y="122338"/>
                  </a:cubicBezTo>
                  <a:cubicBezTo>
                    <a:pt x="2833636" y="122338"/>
                    <a:pt x="2833636" y="122338"/>
                    <a:pt x="2835145" y="123845"/>
                  </a:cubicBezTo>
                  <a:cubicBezTo>
                    <a:pt x="2835145" y="123845"/>
                    <a:pt x="2835145" y="123845"/>
                    <a:pt x="2835145" y="125353"/>
                  </a:cubicBezTo>
                  <a:cubicBezTo>
                    <a:pt x="2835145" y="125353"/>
                    <a:pt x="2836654" y="125353"/>
                    <a:pt x="2836654" y="126860"/>
                  </a:cubicBezTo>
                  <a:cubicBezTo>
                    <a:pt x="2836654" y="128368"/>
                    <a:pt x="2835145" y="129875"/>
                    <a:pt x="2836654" y="131383"/>
                  </a:cubicBezTo>
                  <a:cubicBezTo>
                    <a:pt x="2836654" y="132890"/>
                    <a:pt x="2835145" y="132890"/>
                    <a:pt x="2835145" y="132890"/>
                  </a:cubicBezTo>
                  <a:cubicBezTo>
                    <a:pt x="2835145" y="135906"/>
                    <a:pt x="2835145" y="137413"/>
                    <a:pt x="2835145" y="138921"/>
                  </a:cubicBezTo>
                  <a:cubicBezTo>
                    <a:pt x="2835145" y="140428"/>
                    <a:pt x="2835145" y="141936"/>
                    <a:pt x="2835145" y="143443"/>
                  </a:cubicBezTo>
                  <a:cubicBezTo>
                    <a:pt x="2835145" y="144951"/>
                    <a:pt x="2836654" y="144951"/>
                    <a:pt x="2836654" y="146458"/>
                  </a:cubicBezTo>
                  <a:cubicBezTo>
                    <a:pt x="2836654" y="149474"/>
                    <a:pt x="2835145" y="150981"/>
                    <a:pt x="2835145" y="152489"/>
                  </a:cubicBezTo>
                  <a:cubicBezTo>
                    <a:pt x="2835145" y="157011"/>
                    <a:pt x="2836654" y="161534"/>
                    <a:pt x="2836654" y="164549"/>
                  </a:cubicBezTo>
                  <a:cubicBezTo>
                    <a:pt x="2836654" y="167564"/>
                    <a:pt x="2835145" y="169072"/>
                    <a:pt x="2835145" y="170579"/>
                  </a:cubicBezTo>
                  <a:cubicBezTo>
                    <a:pt x="2835145" y="172087"/>
                    <a:pt x="2836654" y="175102"/>
                    <a:pt x="2836654" y="176610"/>
                  </a:cubicBezTo>
                  <a:cubicBezTo>
                    <a:pt x="2836654" y="178117"/>
                    <a:pt x="2835145" y="181132"/>
                    <a:pt x="2835145" y="182640"/>
                  </a:cubicBezTo>
                  <a:cubicBezTo>
                    <a:pt x="2835145" y="185655"/>
                    <a:pt x="2835145" y="187162"/>
                    <a:pt x="2835145" y="190178"/>
                  </a:cubicBezTo>
                  <a:cubicBezTo>
                    <a:pt x="2835145" y="196208"/>
                    <a:pt x="2838162" y="197715"/>
                    <a:pt x="2838162" y="197715"/>
                  </a:cubicBezTo>
                  <a:cubicBezTo>
                    <a:pt x="2838162" y="199223"/>
                    <a:pt x="2838162" y="199223"/>
                    <a:pt x="2838162" y="200730"/>
                  </a:cubicBezTo>
                  <a:cubicBezTo>
                    <a:pt x="2839671" y="202238"/>
                    <a:pt x="2839671" y="202238"/>
                    <a:pt x="2841180" y="200730"/>
                  </a:cubicBezTo>
                  <a:cubicBezTo>
                    <a:pt x="2842688" y="200730"/>
                    <a:pt x="2844197" y="200730"/>
                    <a:pt x="2844197" y="200730"/>
                  </a:cubicBezTo>
                  <a:cubicBezTo>
                    <a:pt x="2845706" y="200730"/>
                    <a:pt x="2847215" y="200730"/>
                    <a:pt x="2848723" y="200730"/>
                  </a:cubicBezTo>
                  <a:cubicBezTo>
                    <a:pt x="2848723" y="199223"/>
                    <a:pt x="2850232" y="199223"/>
                    <a:pt x="2853249" y="199223"/>
                  </a:cubicBezTo>
                  <a:cubicBezTo>
                    <a:pt x="2854758" y="197715"/>
                    <a:pt x="2854758" y="197715"/>
                    <a:pt x="2856267" y="196208"/>
                  </a:cubicBezTo>
                  <a:cubicBezTo>
                    <a:pt x="2857775" y="196208"/>
                    <a:pt x="2859284" y="196208"/>
                    <a:pt x="2859284" y="194700"/>
                  </a:cubicBezTo>
                  <a:cubicBezTo>
                    <a:pt x="2860793" y="194700"/>
                    <a:pt x="2862301" y="193193"/>
                    <a:pt x="2862301" y="193193"/>
                  </a:cubicBezTo>
                  <a:cubicBezTo>
                    <a:pt x="2862301" y="191685"/>
                    <a:pt x="2863810" y="191685"/>
                    <a:pt x="2863810" y="190178"/>
                  </a:cubicBezTo>
                  <a:cubicBezTo>
                    <a:pt x="2863810" y="190178"/>
                    <a:pt x="2862301" y="190178"/>
                    <a:pt x="2860793" y="190178"/>
                  </a:cubicBezTo>
                  <a:cubicBezTo>
                    <a:pt x="2859284" y="190178"/>
                    <a:pt x="2859284" y="190178"/>
                    <a:pt x="2857775" y="188670"/>
                  </a:cubicBezTo>
                  <a:cubicBezTo>
                    <a:pt x="2857775" y="187162"/>
                    <a:pt x="2856267" y="187162"/>
                    <a:pt x="2856267" y="185655"/>
                  </a:cubicBezTo>
                  <a:cubicBezTo>
                    <a:pt x="2856267" y="184147"/>
                    <a:pt x="2854758" y="182640"/>
                    <a:pt x="2854758" y="181132"/>
                  </a:cubicBezTo>
                  <a:cubicBezTo>
                    <a:pt x="2854758" y="176610"/>
                    <a:pt x="2853249" y="173594"/>
                    <a:pt x="2854758" y="172087"/>
                  </a:cubicBezTo>
                  <a:cubicBezTo>
                    <a:pt x="2854758" y="170579"/>
                    <a:pt x="2854758" y="169072"/>
                    <a:pt x="2854758" y="167564"/>
                  </a:cubicBezTo>
                  <a:cubicBezTo>
                    <a:pt x="2854758" y="164549"/>
                    <a:pt x="2856267" y="163042"/>
                    <a:pt x="2856267" y="161534"/>
                  </a:cubicBezTo>
                  <a:cubicBezTo>
                    <a:pt x="2856267" y="161534"/>
                    <a:pt x="2856267" y="160026"/>
                    <a:pt x="2857775" y="157011"/>
                  </a:cubicBezTo>
                  <a:cubicBezTo>
                    <a:pt x="2857775" y="153996"/>
                    <a:pt x="2859284" y="152489"/>
                    <a:pt x="2860793" y="150981"/>
                  </a:cubicBezTo>
                  <a:cubicBezTo>
                    <a:pt x="2862301" y="149474"/>
                    <a:pt x="2863810" y="146458"/>
                    <a:pt x="2865319" y="144951"/>
                  </a:cubicBezTo>
                  <a:cubicBezTo>
                    <a:pt x="2865319" y="144951"/>
                    <a:pt x="2865319" y="141936"/>
                    <a:pt x="2868336" y="140428"/>
                  </a:cubicBezTo>
                  <a:cubicBezTo>
                    <a:pt x="2869845" y="138921"/>
                    <a:pt x="2869845" y="137413"/>
                    <a:pt x="2869845" y="135906"/>
                  </a:cubicBezTo>
                  <a:cubicBezTo>
                    <a:pt x="2869845" y="135906"/>
                    <a:pt x="2869845" y="135906"/>
                    <a:pt x="2869845" y="134398"/>
                  </a:cubicBezTo>
                  <a:cubicBezTo>
                    <a:pt x="2868336" y="134398"/>
                    <a:pt x="2866827" y="132890"/>
                    <a:pt x="2866827" y="132890"/>
                  </a:cubicBezTo>
                  <a:cubicBezTo>
                    <a:pt x="2865319" y="131383"/>
                    <a:pt x="2862301" y="129875"/>
                    <a:pt x="2860793" y="128368"/>
                  </a:cubicBezTo>
                  <a:cubicBezTo>
                    <a:pt x="2857775" y="126860"/>
                    <a:pt x="2856267" y="125353"/>
                    <a:pt x="2853249" y="123845"/>
                  </a:cubicBezTo>
                  <a:cubicBezTo>
                    <a:pt x="2851741" y="122338"/>
                    <a:pt x="2850232" y="122338"/>
                    <a:pt x="2850232" y="120830"/>
                  </a:cubicBezTo>
                  <a:cubicBezTo>
                    <a:pt x="2848723" y="119322"/>
                    <a:pt x="2848723" y="117815"/>
                    <a:pt x="2848723" y="114800"/>
                  </a:cubicBezTo>
                  <a:cubicBezTo>
                    <a:pt x="2848723" y="111785"/>
                    <a:pt x="2848723" y="102739"/>
                    <a:pt x="2848723" y="96709"/>
                  </a:cubicBezTo>
                  <a:cubicBezTo>
                    <a:pt x="2850232" y="93694"/>
                    <a:pt x="2850232" y="89171"/>
                    <a:pt x="2851741" y="86156"/>
                  </a:cubicBezTo>
                  <a:cubicBezTo>
                    <a:pt x="2851741" y="77111"/>
                    <a:pt x="2853249" y="66558"/>
                    <a:pt x="2854758" y="63543"/>
                  </a:cubicBezTo>
                  <a:cubicBezTo>
                    <a:pt x="2854758" y="62035"/>
                    <a:pt x="2854758" y="57513"/>
                    <a:pt x="2856267" y="52990"/>
                  </a:cubicBezTo>
                  <a:cubicBezTo>
                    <a:pt x="2856267" y="51482"/>
                    <a:pt x="2856267" y="48467"/>
                    <a:pt x="2857775" y="45452"/>
                  </a:cubicBezTo>
                  <a:cubicBezTo>
                    <a:pt x="2857775" y="42437"/>
                    <a:pt x="2859284" y="40929"/>
                    <a:pt x="2862301" y="39422"/>
                  </a:cubicBezTo>
                  <a:cubicBezTo>
                    <a:pt x="2862301" y="37914"/>
                    <a:pt x="2863810" y="36407"/>
                    <a:pt x="2863810" y="34899"/>
                  </a:cubicBezTo>
                  <a:cubicBezTo>
                    <a:pt x="2865319" y="31884"/>
                    <a:pt x="2865319" y="31884"/>
                    <a:pt x="2866827" y="31884"/>
                  </a:cubicBezTo>
                  <a:cubicBezTo>
                    <a:pt x="2868336" y="28869"/>
                    <a:pt x="2869845" y="27361"/>
                    <a:pt x="2869845" y="27361"/>
                  </a:cubicBezTo>
                  <a:close/>
                  <a:moveTo>
                    <a:pt x="4286306" y="17916"/>
                  </a:moveTo>
                  <a:cubicBezTo>
                    <a:pt x="4292316" y="17916"/>
                    <a:pt x="4298326" y="17916"/>
                    <a:pt x="4298326" y="17916"/>
                  </a:cubicBezTo>
                  <a:cubicBezTo>
                    <a:pt x="4298326" y="17916"/>
                    <a:pt x="4302834" y="19425"/>
                    <a:pt x="4304336" y="25459"/>
                  </a:cubicBezTo>
                  <a:cubicBezTo>
                    <a:pt x="4304336" y="31494"/>
                    <a:pt x="4304336" y="36020"/>
                    <a:pt x="4310347" y="36020"/>
                  </a:cubicBezTo>
                  <a:cubicBezTo>
                    <a:pt x="4314854" y="36020"/>
                    <a:pt x="4316357" y="33003"/>
                    <a:pt x="4322367" y="33003"/>
                  </a:cubicBezTo>
                  <a:cubicBezTo>
                    <a:pt x="4328378" y="33003"/>
                    <a:pt x="4332885" y="33003"/>
                    <a:pt x="4332885" y="37529"/>
                  </a:cubicBezTo>
                  <a:cubicBezTo>
                    <a:pt x="4332885" y="43564"/>
                    <a:pt x="4331383" y="39038"/>
                    <a:pt x="4323870" y="43564"/>
                  </a:cubicBezTo>
                  <a:cubicBezTo>
                    <a:pt x="4316357" y="46581"/>
                    <a:pt x="4314854" y="46581"/>
                    <a:pt x="4311849" y="52616"/>
                  </a:cubicBezTo>
                  <a:cubicBezTo>
                    <a:pt x="4308844" y="57142"/>
                    <a:pt x="4304336" y="57142"/>
                    <a:pt x="4304336" y="63177"/>
                  </a:cubicBezTo>
                  <a:cubicBezTo>
                    <a:pt x="4304336" y="70720"/>
                    <a:pt x="4307342" y="75246"/>
                    <a:pt x="4307342" y="75246"/>
                  </a:cubicBezTo>
                  <a:cubicBezTo>
                    <a:pt x="4307342" y="75246"/>
                    <a:pt x="4307342" y="75246"/>
                    <a:pt x="4316357" y="76755"/>
                  </a:cubicBezTo>
                  <a:cubicBezTo>
                    <a:pt x="4316357" y="76755"/>
                    <a:pt x="4316357" y="79772"/>
                    <a:pt x="4323870" y="79772"/>
                  </a:cubicBezTo>
                  <a:cubicBezTo>
                    <a:pt x="4331383" y="79772"/>
                    <a:pt x="4334388" y="75246"/>
                    <a:pt x="4334388" y="75246"/>
                  </a:cubicBezTo>
                  <a:cubicBezTo>
                    <a:pt x="4334388" y="75246"/>
                    <a:pt x="4340398" y="73738"/>
                    <a:pt x="4347911" y="73738"/>
                  </a:cubicBezTo>
                  <a:cubicBezTo>
                    <a:pt x="4355424" y="73738"/>
                    <a:pt x="4359932" y="72229"/>
                    <a:pt x="4364439" y="73738"/>
                  </a:cubicBezTo>
                  <a:cubicBezTo>
                    <a:pt x="4368947" y="73738"/>
                    <a:pt x="4371952" y="70720"/>
                    <a:pt x="4376460" y="76755"/>
                  </a:cubicBezTo>
                  <a:cubicBezTo>
                    <a:pt x="4382470" y="81281"/>
                    <a:pt x="4382470" y="85807"/>
                    <a:pt x="4380968" y="93351"/>
                  </a:cubicBezTo>
                  <a:cubicBezTo>
                    <a:pt x="4380968" y="102403"/>
                    <a:pt x="4374957" y="120507"/>
                    <a:pt x="4371952" y="129559"/>
                  </a:cubicBezTo>
                  <a:cubicBezTo>
                    <a:pt x="4368947" y="138611"/>
                    <a:pt x="4364439" y="143137"/>
                    <a:pt x="4361434" y="152189"/>
                  </a:cubicBezTo>
                  <a:cubicBezTo>
                    <a:pt x="4356926" y="162750"/>
                    <a:pt x="4355424" y="174820"/>
                    <a:pt x="4356926" y="177837"/>
                  </a:cubicBezTo>
                  <a:cubicBezTo>
                    <a:pt x="4359932" y="182363"/>
                    <a:pt x="4361434" y="180854"/>
                    <a:pt x="4370450" y="180854"/>
                  </a:cubicBezTo>
                  <a:cubicBezTo>
                    <a:pt x="4379465" y="180854"/>
                    <a:pt x="4371952" y="185380"/>
                    <a:pt x="4383973" y="180854"/>
                  </a:cubicBezTo>
                  <a:cubicBezTo>
                    <a:pt x="4395993" y="174820"/>
                    <a:pt x="4391486" y="174820"/>
                    <a:pt x="4400501" y="174820"/>
                  </a:cubicBezTo>
                  <a:cubicBezTo>
                    <a:pt x="4411019" y="174820"/>
                    <a:pt x="4405009" y="171802"/>
                    <a:pt x="4415527" y="176328"/>
                  </a:cubicBezTo>
                  <a:cubicBezTo>
                    <a:pt x="4424542" y="180854"/>
                    <a:pt x="4427547" y="177837"/>
                    <a:pt x="4435060" y="185380"/>
                  </a:cubicBezTo>
                  <a:cubicBezTo>
                    <a:pt x="4442573" y="192924"/>
                    <a:pt x="4441070" y="197450"/>
                    <a:pt x="4441070" y="201976"/>
                  </a:cubicBezTo>
                  <a:cubicBezTo>
                    <a:pt x="4441070" y="208011"/>
                    <a:pt x="4432055" y="221589"/>
                    <a:pt x="4427547" y="223098"/>
                  </a:cubicBezTo>
                  <a:cubicBezTo>
                    <a:pt x="4421537" y="224606"/>
                    <a:pt x="4414024" y="232150"/>
                    <a:pt x="4409516" y="233659"/>
                  </a:cubicBezTo>
                  <a:cubicBezTo>
                    <a:pt x="4406511" y="235167"/>
                    <a:pt x="4398998" y="235167"/>
                    <a:pt x="4398998" y="235167"/>
                  </a:cubicBezTo>
                  <a:cubicBezTo>
                    <a:pt x="4398998" y="235167"/>
                    <a:pt x="4379465" y="251763"/>
                    <a:pt x="4371952" y="251763"/>
                  </a:cubicBezTo>
                  <a:cubicBezTo>
                    <a:pt x="4365942" y="253271"/>
                    <a:pt x="4356926" y="256289"/>
                    <a:pt x="4350916" y="256289"/>
                  </a:cubicBezTo>
                  <a:cubicBezTo>
                    <a:pt x="4346408" y="257798"/>
                    <a:pt x="4337393" y="265341"/>
                    <a:pt x="4337393" y="265341"/>
                  </a:cubicBezTo>
                  <a:cubicBezTo>
                    <a:pt x="4337393" y="265341"/>
                    <a:pt x="4335890" y="274393"/>
                    <a:pt x="4331383" y="280428"/>
                  </a:cubicBezTo>
                  <a:cubicBezTo>
                    <a:pt x="4326875" y="287971"/>
                    <a:pt x="4319362" y="300041"/>
                    <a:pt x="4316357" y="303058"/>
                  </a:cubicBezTo>
                  <a:cubicBezTo>
                    <a:pt x="4313352" y="306076"/>
                    <a:pt x="4307342" y="306076"/>
                    <a:pt x="4305839" y="310602"/>
                  </a:cubicBezTo>
                  <a:cubicBezTo>
                    <a:pt x="4304336" y="315128"/>
                    <a:pt x="4299829" y="316636"/>
                    <a:pt x="4299829" y="316636"/>
                  </a:cubicBezTo>
                  <a:cubicBezTo>
                    <a:pt x="4299829" y="316636"/>
                    <a:pt x="4299829" y="324180"/>
                    <a:pt x="4308844" y="322671"/>
                  </a:cubicBezTo>
                  <a:cubicBezTo>
                    <a:pt x="4316357" y="321162"/>
                    <a:pt x="4317860" y="316636"/>
                    <a:pt x="4325372" y="316636"/>
                  </a:cubicBezTo>
                  <a:cubicBezTo>
                    <a:pt x="4334388" y="316636"/>
                    <a:pt x="4340398" y="312110"/>
                    <a:pt x="4344906" y="316636"/>
                  </a:cubicBezTo>
                  <a:cubicBezTo>
                    <a:pt x="4349414" y="319654"/>
                    <a:pt x="4352419" y="319654"/>
                    <a:pt x="4359932" y="319654"/>
                  </a:cubicBezTo>
                  <a:cubicBezTo>
                    <a:pt x="4367444" y="319654"/>
                    <a:pt x="4368947" y="324180"/>
                    <a:pt x="4374957" y="327197"/>
                  </a:cubicBezTo>
                  <a:cubicBezTo>
                    <a:pt x="4379465" y="328706"/>
                    <a:pt x="4382470" y="334741"/>
                    <a:pt x="4377962" y="339267"/>
                  </a:cubicBezTo>
                  <a:cubicBezTo>
                    <a:pt x="4373455" y="343793"/>
                    <a:pt x="4364439" y="363406"/>
                    <a:pt x="4359932" y="364914"/>
                  </a:cubicBezTo>
                  <a:cubicBezTo>
                    <a:pt x="4353921" y="364914"/>
                    <a:pt x="4346408" y="369440"/>
                    <a:pt x="4340398" y="366423"/>
                  </a:cubicBezTo>
                  <a:cubicBezTo>
                    <a:pt x="4332885" y="364914"/>
                    <a:pt x="4331383" y="363406"/>
                    <a:pt x="4329880" y="363406"/>
                  </a:cubicBezTo>
                  <a:cubicBezTo>
                    <a:pt x="4326875" y="363406"/>
                    <a:pt x="4314854" y="355862"/>
                    <a:pt x="4316357" y="364914"/>
                  </a:cubicBezTo>
                  <a:cubicBezTo>
                    <a:pt x="4316357" y="372458"/>
                    <a:pt x="4310347" y="383019"/>
                    <a:pt x="4310347" y="395088"/>
                  </a:cubicBezTo>
                  <a:cubicBezTo>
                    <a:pt x="4310347" y="405649"/>
                    <a:pt x="4308844" y="411684"/>
                    <a:pt x="4307342" y="416210"/>
                  </a:cubicBezTo>
                  <a:cubicBezTo>
                    <a:pt x="4304336" y="420736"/>
                    <a:pt x="4298326" y="431297"/>
                    <a:pt x="4295321" y="435823"/>
                  </a:cubicBezTo>
                  <a:cubicBezTo>
                    <a:pt x="4290813" y="441857"/>
                    <a:pt x="4284803" y="441857"/>
                    <a:pt x="4275788" y="441857"/>
                  </a:cubicBezTo>
                  <a:cubicBezTo>
                    <a:pt x="4268275" y="441857"/>
                    <a:pt x="4260762" y="443366"/>
                    <a:pt x="4256254" y="441857"/>
                  </a:cubicBezTo>
                  <a:cubicBezTo>
                    <a:pt x="4251746" y="440349"/>
                    <a:pt x="4250244" y="437331"/>
                    <a:pt x="4247239" y="426771"/>
                  </a:cubicBezTo>
                  <a:cubicBezTo>
                    <a:pt x="4244234" y="416210"/>
                    <a:pt x="4241228" y="419227"/>
                    <a:pt x="4244234" y="410175"/>
                  </a:cubicBezTo>
                  <a:cubicBezTo>
                    <a:pt x="4248741" y="399614"/>
                    <a:pt x="4251746" y="393579"/>
                    <a:pt x="4257757" y="389053"/>
                  </a:cubicBezTo>
                  <a:cubicBezTo>
                    <a:pt x="4262264" y="384527"/>
                    <a:pt x="4263767" y="376984"/>
                    <a:pt x="4260762" y="370949"/>
                  </a:cubicBezTo>
                  <a:cubicBezTo>
                    <a:pt x="4257757" y="364914"/>
                    <a:pt x="4236721" y="375475"/>
                    <a:pt x="4227705" y="380001"/>
                  </a:cubicBezTo>
                  <a:cubicBezTo>
                    <a:pt x="4217187" y="383019"/>
                    <a:pt x="4206669" y="384527"/>
                    <a:pt x="4208172" y="384527"/>
                  </a:cubicBezTo>
                  <a:cubicBezTo>
                    <a:pt x="4208172" y="383019"/>
                    <a:pt x="4187136" y="372458"/>
                    <a:pt x="4184131" y="364914"/>
                  </a:cubicBezTo>
                  <a:cubicBezTo>
                    <a:pt x="4182628" y="358880"/>
                    <a:pt x="4178120" y="358880"/>
                    <a:pt x="4187136" y="357371"/>
                  </a:cubicBezTo>
                  <a:cubicBezTo>
                    <a:pt x="4196151" y="355862"/>
                    <a:pt x="4197654" y="355862"/>
                    <a:pt x="4208172" y="355862"/>
                  </a:cubicBezTo>
                  <a:cubicBezTo>
                    <a:pt x="4218690" y="355862"/>
                    <a:pt x="4215685" y="355862"/>
                    <a:pt x="4227705" y="352845"/>
                  </a:cubicBezTo>
                  <a:cubicBezTo>
                    <a:pt x="4239726" y="349827"/>
                    <a:pt x="4248741" y="346810"/>
                    <a:pt x="4248741" y="346810"/>
                  </a:cubicBezTo>
                  <a:cubicBezTo>
                    <a:pt x="4248741" y="346810"/>
                    <a:pt x="4256254" y="342284"/>
                    <a:pt x="4250244" y="334741"/>
                  </a:cubicBezTo>
                  <a:cubicBezTo>
                    <a:pt x="4244234" y="328706"/>
                    <a:pt x="4244234" y="327197"/>
                    <a:pt x="4241228" y="322671"/>
                  </a:cubicBezTo>
                  <a:cubicBezTo>
                    <a:pt x="4238223" y="319654"/>
                    <a:pt x="4239726" y="316636"/>
                    <a:pt x="4238223" y="309093"/>
                  </a:cubicBezTo>
                  <a:cubicBezTo>
                    <a:pt x="4236721" y="300041"/>
                    <a:pt x="4230710" y="298532"/>
                    <a:pt x="4226203" y="295515"/>
                  </a:cubicBezTo>
                  <a:cubicBezTo>
                    <a:pt x="4221695" y="290989"/>
                    <a:pt x="4226203" y="284954"/>
                    <a:pt x="4230710" y="278919"/>
                  </a:cubicBezTo>
                  <a:cubicBezTo>
                    <a:pt x="4233715" y="272884"/>
                    <a:pt x="4236721" y="277410"/>
                    <a:pt x="4244234" y="271376"/>
                  </a:cubicBezTo>
                  <a:cubicBezTo>
                    <a:pt x="4253249" y="266850"/>
                    <a:pt x="4250244" y="265341"/>
                    <a:pt x="4260762" y="263832"/>
                  </a:cubicBezTo>
                  <a:cubicBezTo>
                    <a:pt x="4272782" y="262324"/>
                    <a:pt x="4277290" y="263832"/>
                    <a:pt x="4283300" y="260815"/>
                  </a:cubicBezTo>
                  <a:cubicBezTo>
                    <a:pt x="4290813" y="256289"/>
                    <a:pt x="4293818" y="256289"/>
                    <a:pt x="4304336" y="253271"/>
                  </a:cubicBezTo>
                  <a:cubicBezTo>
                    <a:pt x="4314854" y="250254"/>
                    <a:pt x="4323870" y="250254"/>
                    <a:pt x="4329880" y="251763"/>
                  </a:cubicBezTo>
                  <a:cubicBezTo>
                    <a:pt x="4334388" y="254780"/>
                    <a:pt x="4332885" y="259306"/>
                    <a:pt x="4335890" y="257798"/>
                  </a:cubicBezTo>
                  <a:cubicBezTo>
                    <a:pt x="4338896" y="254780"/>
                    <a:pt x="4346408" y="247237"/>
                    <a:pt x="4350916" y="244219"/>
                  </a:cubicBezTo>
                  <a:cubicBezTo>
                    <a:pt x="4356926" y="239693"/>
                    <a:pt x="4358429" y="238185"/>
                    <a:pt x="4365942" y="232150"/>
                  </a:cubicBezTo>
                  <a:cubicBezTo>
                    <a:pt x="4373455" y="227624"/>
                    <a:pt x="4376460" y="229132"/>
                    <a:pt x="4380968" y="224606"/>
                  </a:cubicBezTo>
                  <a:cubicBezTo>
                    <a:pt x="4385475" y="220080"/>
                    <a:pt x="4388480" y="221589"/>
                    <a:pt x="4389983" y="218572"/>
                  </a:cubicBezTo>
                  <a:cubicBezTo>
                    <a:pt x="4389983" y="215554"/>
                    <a:pt x="4388480" y="203485"/>
                    <a:pt x="4385475" y="200467"/>
                  </a:cubicBezTo>
                  <a:cubicBezTo>
                    <a:pt x="4382470" y="195941"/>
                    <a:pt x="4376460" y="198959"/>
                    <a:pt x="4365942" y="198959"/>
                  </a:cubicBezTo>
                  <a:cubicBezTo>
                    <a:pt x="4356926" y="198959"/>
                    <a:pt x="4355424" y="197450"/>
                    <a:pt x="4349414" y="203485"/>
                  </a:cubicBezTo>
                  <a:cubicBezTo>
                    <a:pt x="4343403" y="209520"/>
                    <a:pt x="4341901" y="214046"/>
                    <a:pt x="4334388" y="217063"/>
                  </a:cubicBezTo>
                  <a:cubicBezTo>
                    <a:pt x="4328378" y="218572"/>
                    <a:pt x="4325372" y="220080"/>
                    <a:pt x="4319362" y="217063"/>
                  </a:cubicBezTo>
                  <a:cubicBezTo>
                    <a:pt x="4314854" y="214046"/>
                    <a:pt x="4316357" y="212537"/>
                    <a:pt x="4308844" y="214046"/>
                  </a:cubicBezTo>
                  <a:cubicBezTo>
                    <a:pt x="4301331" y="215554"/>
                    <a:pt x="4290813" y="215554"/>
                    <a:pt x="4284803" y="217063"/>
                  </a:cubicBezTo>
                  <a:cubicBezTo>
                    <a:pt x="4278793" y="220080"/>
                    <a:pt x="4275788" y="224606"/>
                    <a:pt x="4266772" y="226115"/>
                  </a:cubicBezTo>
                  <a:cubicBezTo>
                    <a:pt x="4257757" y="227624"/>
                    <a:pt x="4254752" y="233659"/>
                    <a:pt x="4248741" y="233659"/>
                  </a:cubicBezTo>
                  <a:cubicBezTo>
                    <a:pt x="4242731" y="233659"/>
                    <a:pt x="4242731" y="233659"/>
                    <a:pt x="4230710" y="236676"/>
                  </a:cubicBezTo>
                  <a:cubicBezTo>
                    <a:pt x="4218690" y="241202"/>
                    <a:pt x="4220192" y="241202"/>
                    <a:pt x="4209674" y="245728"/>
                  </a:cubicBezTo>
                  <a:cubicBezTo>
                    <a:pt x="4200659" y="250254"/>
                    <a:pt x="4209674" y="248745"/>
                    <a:pt x="4194649" y="251763"/>
                  </a:cubicBezTo>
                  <a:cubicBezTo>
                    <a:pt x="4179623" y="256289"/>
                    <a:pt x="4166100" y="256289"/>
                    <a:pt x="4161592" y="260815"/>
                  </a:cubicBezTo>
                  <a:cubicBezTo>
                    <a:pt x="4158587" y="263832"/>
                    <a:pt x="4157084" y="260815"/>
                    <a:pt x="4155582" y="269867"/>
                  </a:cubicBezTo>
                  <a:cubicBezTo>
                    <a:pt x="4154079" y="277410"/>
                    <a:pt x="4152577" y="286463"/>
                    <a:pt x="4146566" y="287971"/>
                  </a:cubicBezTo>
                  <a:cubicBezTo>
                    <a:pt x="4140556" y="289480"/>
                    <a:pt x="4137551" y="297023"/>
                    <a:pt x="4137551" y="297023"/>
                  </a:cubicBezTo>
                  <a:cubicBezTo>
                    <a:pt x="4137551" y="297023"/>
                    <a:pt x="4136048" y="303058"/>
                    <a:pt x="4136048" y="310602"/>
                  </a:cubicBezTo>
                  <a:cubicBezTo>
                    <a:pt x="4136048" y="316636"/>
                    <a:pt x="4137551" y="321162"/>
                    <a:pt x="4133043" y="324180"/>
                  </a:cubicBezTo>
                  <a:cubicBezTo>
                    <a:pt x="4128535" y="325688"/>
                    <a:pt x="4118017" y="336249"/>
                    <a:pt x="4118017" y="336249"/>
                  </a:cubicBezTo>
                  <a:cubicBezTo>
                    <a:pt x="4118017" y="336249"/>
                    <a:pt x="4109002" y="346810"/>
                    <a:pt x="4102992" y="346810"/>
                  </a:cubicBezTo>
                  <a:cubicBezTo>
                    <a:pt x="4095479" y="346810"/>
                    <a:pt x="4080453" y="345301"/>
                    <a:pt x="4080453" y="340775"/>
                  </a:cubicBezTo>
                  <a:cubicBezTo>
                    <a:pt x="4080453" y="334741"/>
                    <a:pt x="4077448" y="324180"/>
                    <a:pt x="4080453" y="316636"/>
                  </a:cubicBezTo>
                  <a:cubicBezTo>
                    <a:pt x="4083458" y="310602"/>
                    <a:pt x="4083458" y="297023"/>
                    <a:pt x="4087966" y="289480"/>
                  </a:cubicBezTo>
                  <a:cubicBezTo>
                    <a:pt x="4090971" y="281937"/>
                    <a:pt x="4098484" y="262324"/>
                    <a:pt x="4099987" y="254780"/>
                  </a:cubicBezTo>
                  <a:cubicBezTo>
                    <a:pt x="4102992" y="247237"/>
                    <a:pt x="4119520" y="220080"/>
                    <a:pt x="4121023" y="215554"/>
                  </a:cubicBezTo>
                  <a:cubicBezTo>
                    <a:pt x="4122525" y="209520"/>
                    <a:pt x="4124028" y="206502"/>
                    <a:pt x="4128535" y="206502"/>
                  </a:cubicBezTo>
                  <a:cubicBezTo>
                    <a:pt x="4133043" y="206502"/>
                    <a:pt x="4136048" y="203485"/>
                    <a:pt x="4137551" y="209520"/>
                  </a:cubicBezTo>
                  <a:cubicBezTo>
                    <a:pt x="4139053" y="214046"/>
                    <a:pt x="4136048" y="224606"/>
                    <a:pt x="4136048" y="230641"/>
                  </a:cubicBezTo>
                  <a:cubicBezTo>
                    <a:pt x="4136048" y="235167"/>
                    <a:pt x="4131541" y="244219"/>
                    <a:pt x="4136048" y="244219"/>
                  </a:cubicBezTo>
                  <a:cubicBezTo>
                    <a:pt x="4142059" y="244219"/>
                    <a:pt x="4142059" y="245728"/>
                    <a:pt x="4148069" y="242711"/>
                  </a:cubicBezTo>
                  <a:cubicBezTo>
                    <a:pt x="4152577" y="239693"/>
                    <a:pt x="4154079" y="238185"/>
                    <a:pt x="4161592" y="235167"/>
                  </a:cubicBezTo>
                  <a:cubicBezTo>
                    <a:pt x="4169105" y="230641"/>
                    <a:pt x="4175115" y="226115"/>
                    <a:pt x="4182628" y="221589"/>
                  </a:cubicBezTo>
                  <a:cubicBezTo>
                    <a:pt x="4188638" y="218572"/>
                    <a:pt x="4190141" y="218572"/>
                    <a:pt x="4190141" y="214046"/>
                  </a:cubicBezTo>
                  <a:cubicBezTo>
                    <a:pt x="4190141" y="209520"/>
                    <a:pt x="4190141" y="176328"/>
                    <a:pt x="4190141" y="165768"/>
                  </a:cubicBezTo>
                  <a:cubicBezTo>
                    <a:pt x="4190141" y="153698"/>
                    <a:pt x="4187136" y="150681"/>
                    <a:pt x="4187136" y="150681"/>
                  </a:cubicBezTo>
                  <a:cubicBezTo>
                    <a:pt x="4187136" y="150681"/>
                    <a:pt x="4187136" y="140120"/>
                    <a:pt x="4187136" y="131068"/>
                  </a:cubicBezTo>
                  <a:cubicBezTo>
                    <a:pt x="4187136" y="123524"/>
                    <a:pt x="4190141" y="117490"/>
                    <a:pt x="4190141" y="111455"/>
                  </a:cubicBezTo>
                  <a:cubicBezTo>
                    <a:pt x="4190141" y="106929"/>
                    <a:pt x="4191643" y="97877"/>
                    <a:pt x="4191643" y="97877"/>
                  </a:cubicBezTo>
                  <a:cubicBezTo>
                    <a:pt x="4191643" y="97877"/>
                    <a:pt x="4199156" y="91842"/>
                    <a:pt x="4200659" y="96368"/>
                  </a:cubicBezTo>
                  <a:cubicBezTo>
                    <a:pt x="4202161" y="100894"/>
                    <a:pt x="4205167" y="100894"/>
                    <a:pt x="4205167" y="109946"/>
                  </a:cubicBezTo>
                  <a:cubicBezTo>
                    <a:pt x="4205167" y="120507"/>
                    <a:pt x="4205167" y="129559"/>
                    <a:pt x="4205167" y="143137"/>
                  </a:cubicBezTo>
                  <a:cubicBezTo>
                    <a:pt x="4205167" y="158224"/>
                    <a:pt x="4209674" y="156715"/>
                    <a:pt x="4209674" y="162750"/>
                  </a:cubicBezTo>
                  <a:cubicBezTo>
                    <a:pt x="4209674" y="167276"/>
                    <a:pt x="4209674" y="174820"/>
                    <a:pt x="4206669" y="182363"/>
                  </a:cubicBezTo>
                  <a:cubicBezTo>
                    <a:pt x="4202161" y="191415"/>
                    <a:pt x="4202161" y="191415"/>
                    <a:pt x="4202161" y="198959"/>
                  </a:cubicBezTo>
                  <a:cubicBezTo>
                    <a:pt x="4202161" y="206502"/>
                    <a:pt x="4203664" y="212537"/>
                    <a:pt x="4203664" y="212537"/>
                  </a:cubicBezTo>
                  <a:cubicBezTo>
                    <a:pt x="4203664" y="212537"/>
                    <a:pt x="4202161" y="220080"/>
                    <a:pt x="4206669" y="220080"/>
                  </a:cubicBezTo>
                  <a:cubicBezTo>
                    <a:pt x="4212679" y="220080"/>
                    <a:pt x="4218690" y="218572"/>
                    <a:pt x="4223197" y="218572"/>
                  </a:cubicBezTo>
                  <a:cubicBezTo>
                    <a:pt x="4229208" y="218572"/>
                    <a:pt x="4230710" y="206502"/>
                    <a:pt x="4230710" y="200467"/>
                  </a:cubicBezTo>
                  <a:cubicBezTo>
                    <a:pt x="4229208" y="192924"/>
                    <a:pt x="4229208" y="189907"/>
                    <a:pt x="4229208" y="182363"/>
                  </a:cubicBezTo>
                  <a:cubicBezTo>
                    <a:pt x="4229208" y="174820"/>
                    <a:pt x="4235218" y="162750"/>
                    <a:pt x="4235218" y="156715"/>
                  </a:cubicBezTo>
                  <a:cubicBezTo>
                    <a:pt x="4236721" y="152189"/>
                    <a:pt x="4238223" y="143137"/>
                    <a:pt x="4238223" y="135594"/>
                  </a:cubicBezTo>
                  <a:cubicBezTo>
                    <a:pt x="4238223" y="128050"/>
                    <a:pt x="4238223" y="115981"/>
                    <a:pt x="4238223" y="106929"/>
                  </a:cubicBezTo>
                  <a:cubicBezTo>
                    <a:pt x="4238223" y="97877"/>
                    <a:pt x="4238223" y="100894"/>
                    <a:pt x="4239726" y="88824"/>
                  </a:cubicBezTo>
                  <a:cubicBezTo>
                    <a:pt x="4239726" y="78264"/>
                    <a:pt x="4235218" y="73738"/>
                    <a:pt x="4239726" y="63177"/>
                  </a:cubicBezTo>
                  <a:cubicBezTo>
                    <a:pt x="4244234" y="54124"/>
                    <a:pt x="4248741" y="58651"/>
                    <a:pt x="4248741" y="58651"/>
                  </a:cubicBezTo>
                  <a:cubicBezTo>
                    <a:pt x="4248741" y="58651"/>
                    <a:pt x="4257757" y="60159"/>
                    <a:pt x="4257757" y="67703"/>
                  </a:cubicBezTo>
                  <a:cubicBezTo>
                    <a:pt x="4257757" y="76755"/>
                    <a:pt x="4259259" y="87316"/>
                    <a:pt x="4259259" y="93351"/>
                  </a:cubicBezTo>
                  <a:cubicBezTo>
                    <a:pt x="4259259" y="97877"/>
                    <a:pt x="4259259" y="100894"/>
                    <a:pt x="4259259" y="111455"/>
                  </a:cubicBezTo>
                  <a:cubicBezTo>
                    <a:pt x="4257757" y="122016"/>
                    <a:pt x="4257757" y="123524"/>
                    <a:pt x="4257757" y="132576"/>
                  </a:cubicBezTo>
                  <a:cubicBezTo>
                    <a:pt x="4257757" y="141629"/>
                    <a:pt x="4254752" y="147663"/>
                    <a:pt x="4254752" y="147663"/>
                  </a:cubicBezTo>
                  <a:cubicBezTo>
                    <a:pt x="4254752" y="147663"/>
                    <a:pt x="4257757" y="144646"/>
                    <a:pt x="4263767" y="138611"/>
                  </a:cubicBezTo>
                  <a:cubicBezTo>
                    <a:pt x="4268275" y="132576"/>
                    <a:pt x="4274285" y="132576"/>
                    <a:pt x="4278793" y="122016"/>
                  </a:cubicBezTo>
                  <a:cubicBezTo>
                    <a:pt x="4283300" y="111455"/>
                    <a:pt x="4295321" y="105420"/>
                    <a:pt x="4293818" y="100894"/>
                  </a:cubicBezTo>
                  <a:cubicBezTo>
                    <a:pt x="4293818" y="94859"/>
                    <a:pt x="4286306" y="102403"/>
                    <a:pt x="4284803" y="94859"/>
                  </a:cubicBezTo>
                  <a:cubicBezTo>
                    <a:pt x="4283300" y="87316"/>
                    <a:pt x="4281798" y="90333"/>
                    <a:pt x="4283300" y="82790"/>
                  </a:cubicBezTo>
                  <a:cubicBezTo>
                    <a:pt x="4284803" y="76755"/>
                    <a:pt x="4283300" y="66194"/>
                    <a:pt x="4283300" y="66194"/>
                  </a:cubicBezTo>
                  <a:cubicBezTo>
                    <a:pt x="4283300" y="66194"/>
                    <a:pt x="4278793" y="63177"/>
                    <a:pt x="4274285" y="64685"/>
                  </a:cubicBezTo>
                  <a:cubicBezTo>
                    <a:pt x="4269777" y="66194"/>
                    <a:pt x="4263767" y="67703"/>
                    <a:pt x="4263767" y="67703"/>
                  </a:cubicBezTo>
                  <a:cubicBezTo>
                    <a:pt x="4263767" y="67703"/>
                    <a:pt x="4263767" y="67703"/>
                    <a:pt x="4265270" y="58651"/>
                  </a:cubicBezTo>
                  <a:cubicBezTo>
                    <a:pt x="4265270" y="58651"/>
                    <a:pt x="4265270" y="58651"/>
                    <a:pt x="4278793" y="51107"/>
                  </a:cubicBezTo>
                  <a:cubicBezTo>
                    <a:pt x="4278793" y="51107"/>
                    <a:pt x="4280295" y="48090"/>
                    <a:pt x="4283300" y="42055"/>
                  </a:cubicBezTo>
                  <a:cubicBezTo>
                    <a:pt x="4284803" y="37529"/>
                    <a:pt x="4284803" y="36020"/>
                    <a:pt x="4283300" y="31494"/>
                  </a:cubicBezTo>
                  <a:cubicBezTo>
                    <a:pt x="4283300" y="26968"/>
                    <a:pt x="4281798" y="22442"/>
                    <a:pt x="4281798" y="22442"/>
                  </a:cubicBezTo>
                  <a:cubicBezTo>
                    <a:pt x="4281798" y="22442"/>
                    <a:pt x="4280295" y="17916"/>
                    <a:pt x="4286306" y="17916"/>
                  </a:cubicBezTo>
                  <a:close/>
                  <a:moveTo>
                    <a:pt x="192741" y="377"/>
                  </a:moveTo>
                  <a:cubicBezTo>
                    <a:pt x="194254" y="377"/>
                    <a:pt x="200303" y="1888"/>
                    <a:pt x="201815" y="3400"/>
                  </a:cubicBezTo>
                  <a:cubicBezTo>
                    <a:pt x="204840" y="4911"/>
                    <a:pt x="204840" y="6422"/>
                    <a:pt x="206352" y="9444"/>
                  </a:cubicBezTo>
                  <a:cubicBezTo>
                    <a:pt x="207865" y="10956"/>
                    <a:pt x="210889" y="13978"/>
                    <a:pt x="212402" y="17001"/>
                  </a:cubicBezTo>
                  <a:cubicBezTo>
                    <a:pt x="212402" y="18512"/>
                    <a:pt x="218451" y="24557"/>
                    <a:pt x="219964" y="26068"/>
                  </a:cubicBezTo>
                  <a:cubicBezTo>
                    <a:pt x="221476" y="27579"/>
                    <a:pt x="230550" y="36647"/>
                    <a:pt x="233575" y="39669"/>
                  </a:cubicBezTo>
                  <a:cubicBezTo>
                    <a:pt x="235087" y="42691"/>
                    <a:pt x="236599" y="48736"/>
                    <a:pt x="236599" y="48736"/>
                  </a:cubicBezTo>
                  <a:cubicBezTo>
                    <a:pt x="236599" y="48736"/>
                    <a:pt x="236599" y="68382"/>
                    <a:pt x="236599" y="71405"/>
                  </a:cubicBezTo>
                  <a:cubicBezTo>
                    <a:pt x="238112" y="74427"/>
                    <a:pt x="235087" y="91051"/>
                    <a:pt x="235087" y="94073"/>
                  </a:cubicBezTo>
                  <a:cubicBezTo>
                    <a:pt x="235087" y="95585"/>
                    <a:pt x="235087" y="100118"/>
                    <a:pt x="235087" y="101629"/>
                  </a:cubicBezTo>
                  <a:cubicBezTo>
                    <a:pt x="235087" y="103141"/>
                    <a:pt x="233575" y="106163"/>
                    <a:pt x="232062" y="107674"/>
                  </a:cubicBezTo>
                  <a:cubicBezTo>
                    <a:pt x="230550" y="107674"/>
                    <a:pt x="230550" y="121275"/>
                    <a:pt x="230550" y="125809"/>
                  </a:cubicBezTo>
                  <a:cubicBezTo>
                    <a:pt x="230550" y="130343"/>
                    <a:pt x="230550" y="127320"/>
                    <a:pt x="230550" y="130343"/>
                  </a:cubicBezTo>
                  <a:cubicBezTo>
                    <a:pt x="232062" y="131854"/>
                    <a:pt x="232062" y="134876"/>
                    <a:pt x="230550" y="134876"/>
                  </a:cubicBezTo>
                  <a:cubicBezTo>
                    <a:pt x="230550" y="136388"/>
                    <a:pt x="229038" y="139410"/>
                    <a:pt x="229038" y="140921"/>
                  </a:cubicBezTo>
                  <a:cubicBezTo>
                    <a:pt x="229038" y="142433"/>
                    <a:pt x="226013" y="146966"/>
                    <a:pt x="226013" y="146966"/>
                  </a:cubicBezTo>
                  <a:cubicBezTo>
                    <a:pt x="226013" y="148477"/>
                    <a:pt x="227525" y="149989"/>
                    <a:pt x="227525" y="151500"/>
                  </a:cubicBezTo>
                  <a:cubicBezTo>
                    <a:pt x="227525" y="151500"/>
                    <a:pt x="229038" y="153011"/>
                    <a:pt x="229038" y="153011"/>
                  </a:cubicBezTo>
                  <a:cubicBezTo>
                    <a:pt x="230550" y="154522"/>
                    <a:pt x="232062" y="154522"/>
                    <a:pt x="233575" y="156034"/>
                  </a:cubicBezTo>
                  <a:cubicBezTo>
                    <a:pt x="233575" y="156034"/>
                    <a:pt x="236599" y="160567"/>
                    <a:pt x="238112" y="159056"/>
                  </a:cubicBezTo>
                  <a:cubicBezTo>
                    <a:pt x="239624" y="159056"/>
                    <a:pt x="239624" y="160567"/>
                    <a:pt x="241137" y="162078"/>
                  </a:cubicBezTo>
                  <a:cubicBezTo>
                    <a:pt x="242649" y="163590"/>
                    <a:pt x="245674" y="163590"/>
                    <a:pt x="248698" y="165101"/>
                  </a:cubicBezTo>
                  <a:cubicBezTo>
                    <a:pt x="253235" y="166612"/>
                    <a:pt x="254748" y="172657"/>
                    <a:pt x="254748" y="172657"/>
                  </a:cubicBezTo>
                  <a:cubicBezTo>
                    <a:pt x="254748" y="174168"/>
                    <a:pt x="254748" y="178702"/>
                    <a:pt x="254748" y="180213"/>
                  </a:cubicBezTo>
                  <a:cubicBezTo>
                    <a:pt x="254748" y="183236"/>
                    <a:pt x="251723" y="184747"/>
                    <a:pt x="251723" y="187769"/>
                  </a:cubicBezTo>
                  <a:cubicBezTo>
                    <a:pt x="250211" y="189281"/>
                    <a:pt x="236599" y="199859"/>
                    <a:pt x="236599" y="202882"/>
                  </a:cubicBezTo>
                  <a:cubicBezTo>
                    <a:pt x="235087" y="204393"/>
                    <a:pt x="235087" y="207415"/>
                    <a:pt x="236599" y="207415"/>
                  </a:cubicBezTo>
                  <a:cubicBezTo>
                    <a:pt x="236599" y="208926"/>
                    <a:pt x="239624" y="207415"/>
                    <a:pt x="239624" y="207415"/>
                  </a:cubicBezTo>
                  <a:cubicBezTo>
                    <a:pt x="239624" y="208926"/>
                    <a:pt x="241137" y="208926"/>
                    <a:pt x="241137" y="211949"/>
                  </a:cubicBezTo>
                  <a:cubicBezTo>
                    <a:pt x="239624" y="211949"/>
                    <a:pt x="241137" y="213460"/>
                    <a:pt x="241137" y="213460"/>
                  </a:cubicBezTo>
                  <a:cubicBezTo>
                    <a:pt x="235087" y="219505"/>
                    <a:pt x="233575" y="219505"/>
                    <a:pt x="233575" y="222527"/>
                  </a:cubicBezTo>
                  <a:cubicBezTo>
                    <a:pt x="232062" y="222527"/>
                    <a:pt x="233575" y="225550"/>
                    <a:pt x="232062" y="225550"/>
                  </a:cubicBezTo>
                  <a:cubicBezTo>
                    <a:pt x="227525" y="228572"/>
                    <a:pt x="226013" y="239151"/>
                    <a:pt x="224501" y="242173"/>
                  </a:cubicBezTo>
                  <a:cubicBezTo>
                    <a:pt x="224501" y="245196"/>
                    <a:pt x="222988" y="246707"/>
                    <a:pt x="222988" y="251241"/>
                  </a:cubicBezTo>
                  <a:cubicBezTo>
                    <a:pt x="222988" y="255774"/>
                    <a:pt x="222988" y="257286"/>
                    <a:pt x="222988" y="261819"/>
                  </a:cubicBezTo>
                  <a:cubicBezTo>
                    <a:pt x="222988" y="266353"/>
                    <a:pt x="222988" y="267864"/>
                    <a:pt x="222988" y="270887"/>
                  </a:cubicBezTo>
                  <a:cubicBezTo>
                    <a:pt x="222988" y="275420"/>
                    <a:pt x="222988" y="275420"/>
                    <a:pt x="222988" y="285999"/>
                  </a:cubicBezTo>
                  <a:cubicBezTo>
                    <a:pt x="224501" y="298089"/>
                    <a:pt x="222988" y="295066"/>
                    <a:pt x="222988" y="299600"/>
                  </a:cubicBezTo>
                  <a:cubicBezTo>
                    <a:pt x="222988" y="301111"/>
                    <a:pt x="222988" y="305645"/>
                    <a:pt x="222988" y="310179"/>
                  </a:cubicBezTo>
                  <a:cubicBezTo>
                    <a:pt x="222988" y="311690"/>
                    <a:pt x="224501" y="313201"/>
                    <a:pt x="224501" y="316223"/>
                  </a:cubicBezTo>
                  <a:cubicBezTo>
                    <a:pt x="224501" y="326802"/>
                    <a:pt x="226013" y="340403"/>
                    <a:pt x="226013" y="341914"/>
                  </a:cubicBezTo>
                  <a:cubicBezTo>
                    <a:pt x="226013" y="343425"/>
                    <a:pt x="226013" y="350982"/>
                    <a:pt x="226013" y="357027"/>
                  </a:cubicBezTo>
                  <a:cubicBezTo>
                    <a:pt x="226013" y="361560"/>
                    <a:pt x="226013" y="366094"/>
                    <a:pt x="226013" y="366094"/>
                  </a:cubicBezTo>
                  <a:cubicBezTo>
                    <a:pt x="226013" y="369116"/>
                    <a:pt x="224501" y="375161"/>
                    <a:pt x="224501" y="379695"/>
                  </a:cubicBezTo>
                  <a:cubicBezTo>
                    <a:pt x="226013" y="385740"/>
                    <a:pt x="226013" y="411431"/>
                    <a:pt x="224501" y="418987"/>
                  </a:cubicBezTo>
                  <a:cubicBezTo>
                    <a:pt x="224501" y="426543"/>
                    <a:pt x="222988" y="438633"/>
                    <a:pt x="215427" y="443166"/>
                  </a:cubicBezTo>
                  <a:cubicBezTo>
                    <a:pt x="210889" y="446189"/>
                    <a:pt x="215427" y="447700"/>
                    <a:pt x="195766" y="446189"/>
                  </a:cubicBezTo>
                  <a:cubicBezTo>
                    <a:pt x="194254" y="444678"/>
                    <a:pt x="191229" y="443166"/>
                    <a:pt x="189716" y="443166"/>
                  </a:cubicBezTo>
                  <a:cubicBezTo>
                    <a:pt x="176105" y="438633"/>
                    <a:pt x="170056" y="429565"/>
                    <a:pt x="168544" y="428054"/>
                  </a:cubicBezTo>
                  <a:cubicBezTo>
                    <a:pt x="167031" y="428054"/>
                    <a:pt x="165519" y="417476"/>
                    <a:pt x="164006" y="415964"/>
                  </a:cubicBezTo>
                  <a:cubicBezTo>
                    <a:pt x="162494" y="414453"/>
                    <a:pt x="160982" y="405386"/>
                    <a:pt x="159469" y="403875"/>
                  </a:cubicBezTo>
                  <a:cubicBezTo>
                    <a:pt x="157957" y="402363"/>
                    <a:pt x="159469" y="376672"/>
                    <a:pt x="157957" y="375161"/>
                  </a:cubicBezTo>
                  <a:cubicBezTo>
                    <a:pt x="157957" y="373650"/>
                    <a:pt x="156445" y="361560"/>
                    <a:pt x="157957" y="360049"/>
                  </a:cubicBezTo>
                  <a:cubicBezTo>
                    <a:pt x="157957" y="358538"/>
                    <a:pt x="157957" y="352493"/>
                    <a:pt x="156445" y="350982"/>
                  </a:cubicBezTo>
                  <a:cubicBezTo>
                    <a:pt x="156445" y="347959"/>
                    <a:pt x="153420" y="352493"/>
                    <a:pt x="153420" y="354004"/>
                  </a:cubicBezTo>
                  <a:cubicBezTo>
                    <a:pt x="153420" y="357027"/>
                    <a:pt x="145858" y="360049"/>
                    <a:pt x="145858" y="363071"/>
                  </a:cubicBezTo>
                  <a:cubicBezTo>
                    <a:pt x="145858" y="364583"/>
                    <a:pt x="144346" y="367605"/>
                    <a:pt x="142833" y="370628"/>
                  </a:cubicBezTo>
                  <a:cubicBezTo>
                    <a:pt x="138296" y="378184"/>
                    <a:pt x="135272" y="387251"/>
                    <a:pt x="135272" y="388762"/>
                  </a:cubicBezTo>
                  <a:cubicBezTo>
                    <a:pt x="136784" y="390273"/>
                    <a:pt x="129222" y="399341"/>
                    <a:pt x="129222" y="405386"/>
                  </a:cubicBezTo>
                  <a:cubicBezTo>
                    <a:pt x="127710" y="412942"/>
                    <a:pt x="124685" y="412942"/>
                    <a:pt x="121661" y="414453"/>
                  </a:cubicBezTo>
                  <a:cubicBezTo>
                    <a:pt x="120148" y="415964"/>
                    <a:pt x="109562" y="417476"/>
                    <a:pt x="103512" y="408408"/>
                  </a:cubicBezTo>
                  <a:cubicBezTo>
                    <a:pt x="97463" y="400852"/>
                    <a:pt x="97463" y="403875"/>
                    <a:pt x="94438" y="400852"/>
                  </a:cubicBezTo>
                  <a:cubicBezTo>
                    <a:pt x="89901" y="399341"/>
                    <a:pt x="86876" y="400852"/>
                    <a:pt x="85364" y="405386"/>
                  </a:cubicBezTo>
                  <a:cubicBezTo>
                    <a:pt x="83852" y="409919"/>
                    <a:pt x="76290" y="415964"/>
                    <a:pt x="74778" y="418987"/>
                  </a:cubicBezTo>
                  <a:cubicBezTo>
                    <a:pt x="73265" y="420498"/>
                    <a:pt x="71753" y="428054"/>
                    <a:pt x="70240" y="429565"/>
                  </a:cubicBezTo>
                  <a:cubicBezTo>
                    <a:pt x="68728" y="431077"/>
                    <a:pt x="65703" y="432588"/>
                    <a:pt x="64191" y="434099"/>
                  </a:cubicBezTo>
                  <a:cubicBezTo>
                    <a:pt x="62679" y="437121"/>
                    <a:pt x="61166" y="440144"/>
                    <a:pt x="62679" y="441655"/>
                  </a:cubicBezTo>
                  <a:cubicBezTo>
                    <a:pt x="62679" y="444678"/>
                    <a:pt x="59654" y="449211"/>
                    <a:pt x="59654" y="450722"/>
                  </a:cubicBezTo>
                  <a:cubicBezTo>
                    <a:pt x="59654" y="453745"/>
                    <a:pt x="58142" y="458279"/>
                    <a:pt x="58142" y="462812"/>
                  </a:cubicBezTo>
                  <a:cubicBezTo>
                    <a:pt x="56629" y="465835"/>
                    <a:pt x="53605" y="474902"/>
                    <a:pt x="53605" y="479436"/>
                  </a:cubicBezTo>
                  <a:cubicBezTo>
                    <a:pt x="53605" y="482458"/>
                    <a:pt x="50580" y="488503"/>
                    <a:pt x="50580" y="491526"/>
                  </a:cubicBezTo>
                  <a:cubicBezTo>
                    <a:pt x="49067" y="493037"/>
                    <a:pt x="46043" y="499082"/>
                    <a:pt x="39993" y="500593"/>
                  </a:cubicBezTo>
                  <a:cubicBezTo>
                    <a:pt x="32432" y="502104"/>
                    <a:pt x="23357" y="493037"/>
                    <a:pt x="18820" y="490014"/>
                  </a:cubicBezTo>
                  <a:cubicBezTo>
                    <a:pt x="15796" y="486992"/>
                    <a:pt x="11259" y="477925"/>
                    <a:pt x="8234" y="474902"/>
                  </a:cubicBezTo>
                  <a:cubicBezTo>
                    <a:pt x="6722" y="471880"/>
                    <a:pt x="5209" y="471880"/>
                    <a:pt x="5209" y="470368"/>
                  </a:cubicBezTo>
                  <a:cubicBezTo>
                    <a:pt x="5209" y="470368"/>
                    <a:pt x="3697" y="467346"/>
                    <a:pt x="3697" y="465835"/>
                  </a:cubicBezTo>
                  <a:cubicBezTo>
                    <a:pt x="2184" y="462812"/>
                    <a:pt x="672" y="459790"/>
                    <a:pt x="672" y="455256"/>
                  </a:cubicBezTo>
                  <a:cubicBezTo>
                    <a:pt x="-840" y="452234"/>
                    <a:pt x="672" y="449211"/>
                    <a:pt x="672" y="447700"/>
                  </a:cubicBezTo>
                  <a:cubicBezTo>
                    <a:pt x="672" y="446189"/>
                    <a:pt x="672" y="443166"/>
                    <a:pt x="672" y="440144"/>
                  </a:cubicBezTo>
                  <a:cubicBezTo>
                    <a:pt x="672" y="438633"/>
                    <a:pt x="672" y="438633"/>
                    <a:pt x="2184" y="437121"/>
                  </a:cubicBezTo>
                  <a:cubicBezTo>
                    <a:pt x="2184" y="435610"/>
                    <a:pt x="672" y="434099"/>
                    <a:pt x="672" y="432588"/>
                  </a:cubicBezTo>
                  <a:cubicBezTo>
                    <a:pt x="672" y="431077"/>
                    <a:pt x="672" y="428054"/>
                    <a:pt x="672" y="425032"/>
                  </a:cubicBezTo>
                  <a:cubicBezTo>
                    <a:pt x="2184" y="423520"/>
                    <a:pt x="3697" y="422009"/>
                    <a:pt x="5209" y="420498"/>
                  </a:cubicBezTo>
                  <a:cubicBezTo>
                    <a:pt x="5209" y="418987"/>
                    <a:pt x="5209" y="405386"/>
                    <a:pt x="5209" y="402363"/>
                  </a:cubicBezTo>
                  <a:cubicBezTo>
                    <a:pt x="6722" y="399341"/>
                    <a:pt x="5209" y="399341"/>
                    <a:pt x="5209" y="397830"/>
                  </a:cubicBezTo>
                  <a:cubicBezTo>
                    <a:pt x="5209" y="396318"/>
                    <a:pt x="5209" y="396318"/>
                    <a:pt x="5209" y="393296"/>
                  </a:cubicBezTo>
                  <a:cubicBezTo>
                    <a:pt x="3697" y="391785"/>
                    <a:pt x="5209" y="390273"/>
                    <a:pt x="5209" y="388762"/>
                  </a:cubicBezTo>
                  <a:cubicBezTo>
                    <a:pt x="3697" y="387251"/>
                    <a:pt x="5209" y="384229"/>
                    <a:pt x="5209" y="384229"/>
                  </a:cubicBezTo>
                  <a:cubicBezTo>
                    <a:pt x="5209" y="382717"/>
                    <a:pt x="5209" y="379695"/>
                    <a:pt x="5209" y="379695"/>
                  </a:cubicBezTo>
                  <a:cubicBezTo>
                    <a:pt x="6722" y="379695"/>
                    <a:pt x="8234" y="378184"/>
                    <a:pt x="9746" y="378184"/>
                  </a:cubicBezTo>
                  <a:cubicBezTo>
                    <a:pt x="12771" y="378184"/>
                    <a:pt x="14283" y="379695"/>
                    <a:pt x="14283" y="381206"/>
                  </a:cubicBezTo>
                  <a:cubicBezTo>
                    <a:pt x="14283" y="381206"/>
                    <a:pt x="15796" y="384229"/>
                    <a:pt x="17308" y="385740"/>
                  </a:cubicBezTo>
                  <a:cubicBezTo>
                    <a:pt x="17308" y="387251"/>
                    <a:pt x="18820" y="391785"/>
                    <a:pt x="18820" y="394807"/>
                  </a:cubicBezTo>
                  <a:cubicBezTo>
                    <a:pt x="18820" y="397830"/>
                    <a:pt x="18820" y="399341"/>
                    <a:pt x="18820" y="400852"/>
                  </a:cubicBezTo>
                  <a:cubicBezTo>
                    <a:pt x="17308" y="400852"/>
                    <a:pt x="18820" y="402363"/>
                    <a:pt x="18820" y="403875"/>
                  </a:cubicBezTo>
                  <a:cubicBezTo>
                    <a:pt x="18820" y="406897"/>
                    <a:pt x="20333" y="408408"/>
                    <a:pt x="20333" y="409919"/>
                  </a:cubicBezTo>
                  <a:cubicBezTo>
                    <a:pt x="20333" y="412942"/>
                    <a:pt x="21845" y="417476"/>
                    <a:pt x="21845" y="420498"/>
                  </a:cubicBezTo>
                  <a:cubicBezTo>
                    <a:pt x="21845" y="422009"/>
                    <a:pt x="26382" y="425032"/>
                    <a:pt x="27894" y="425032"/>
                  </a:cubicBezTo>
                  <a:cubicBezTo>
                    <a:pt x="29407" y="423520"/>
                    <a:pt x="33944" y="423520"/>
                    <a:pt x="33944" y="422009"/>
                  </a:cubicBezTo>
                  <a:cubicBezTo>
                    <a:pt x="35456" y="420498"/>
                    <a:pt x="39993" y="420498"/>
                    <a:pt x="39993" y="420498"/>
                  </a:cubicBezTo>
                  <a:cubicBezTo>
                    <a:pt x="39993" y="420498"/>
                    <a:pt x="47555" y="417476"/>
                    <a:pt x="50580" y="415964"/>
                  </a:cubicBezTo>
                  <a:cubicBezTo>
                    <a:pt x="53605" y="414453"/>
                    <a:pt x="52092" y="414453"/>
                    <a:pt x="53605" y="412942"/>
                  </a:cubicBezTo>
                  <a:cubicBezTo>
                    <a:pt x="53605" y="412942"/>
                    <a:pt x="53605" y="411431"/>
                    <a:pt x="53605" y="409919"/>
                  </a:cubicBezTo>
                  <a:cubicBezTo>
                    <a:pt x="53605" y="408408"/>
                    <a:pt x="55117" y="406897"/>
                    <a:pt x="56629" y="405386"/>
                  </a:cubicBezTo>
                  <a:cubicBezTo>
                    <a:pt x="56629" y="403875"/>
                    <a:pt x="58142" y="402363"/>
                    <a:pt x="59654" y="400852"/>
                  </a:cubicBezTo>
                  <a:cubicBezTo>
                    <a:pt x="61166" y="399341"/>
                    <a:pt x="64191" y="397830"/>
                    <a:pt x="67216" y="396318"/>
                  </a:cubicBezTo>
                  <a:cubicBezTo>
                    <a:pt x="70240" y="396318"/>
                    <a:pt x="73265" y="390273"/>
                    <a:pt x="73265" y="388762"/>
                  </a:cubicBezTo>
                  <a:cubicBezTo>
                    <a:pt x="74778" y="387251"/>
                    <a:pt x="76290" y="387251"/>
                    <a:pt x="77802" y="385740"/>
                  </a:cubicBezTo>
                  <a:cubicBezTo>
                    <a:pt x="79315" y="382717"/>
                    <a:pt x="79315" y="382717"/>
                    <a:pt x="79315" y="381206"/>
                  </a:cubicBezTo>
                  <a:cubicBezTo>
                    <a:pt x="79315" y="378184"/>
                    <a:pt x="79315" y="378184"/>
                    <a:pt x="79315" y="375161"/>
                  </a:cubicBezTo>
                  <a:cubicBezTo>
                    <a:pt x="79315" y="373650"/>
                    <a:pt x="80827" y="372139"/>
                    <a:pt x="82339" y="369116"/>
                  </a:cubicBezTo>
                  <a:cubicBezTo>
                    <a:pt x="83852" y="366094"/>
                    <a:pt x="82339" y="366094"/>
                    <a:pt x="82339" y="363071"/>
                  </a:cubicBezTo>
                  <a:cubicBezTo>
                    <a:pt x="82339" y="361560"/>
                    <a:pt x="82339" y="360049"/>
                    <a:pt x="82339" y="357027"/>
                  </a:cubicBezTo>
                  <a:cubicBezTo>
                    <a:pt x="82339" y="355515"/>
                    <a:pt x="82339" y="354004"/>
                    <a:pt x="83852" y="350982"/>
                  </a:cubicBezTo>
                  <a:cubicBezTo>
                    <a:pt x="83852" y="349470"/>
                    <a:pt x="86876" y="347959"/>
                    <a:pt x="86876" y="347959"/>
                  </a:cubicBezTo>
                  <a:cubicBezTo>
                    <a:pt x="86876" y="347959"/>
                    <a:pt x="91413" y="347959"/>
                    <a:pt x="94438" y="347959"/>
                  </a:cubicBezTo>
                  <a:cubicBezTo>
                    <a:pt x="97463" y="346448"/>
                    <a:pt x="97463" y="346448"/>
                    <a:pt x="100488" y="346448"/>
                  </a:cubicBezTo>
                  <a:cubicBezTo>
                    <a:pt x="103512" y="344937"/>
                    <a:pt x="103512" y="344937"/>
                    <a:pt x="105025" y="343425"/>
                  </a:cubicBezTo>
                  <a:cubicBezTo>
                    <a:pt x="108049" y="341914"/>
                    <a:pt x="108049" y="343425"/>
                    <a:pt x="108049" y="340403"/>
                  </a:cubicBezTo>
                  <a:cubicBezTo>
                    <a:pt x="109562" y="338892"/>
                    <a:pt x="109562" y="337381"/>
                    <a:pt x="111074" y="337381"/>
                  </a:cubicBezTo>
                  <a:cubicBezTo>
                    <a:pt x="112586" y="337381"/>
                    <a:pt x="117123" y="334358"/>
                    <a:pt x="117123" y="334358"/>
                  </a:cubicBezTo>
                  <a:cubicBezTo>
                    <a:pt x="118636" y="332847"/>
                    <a:pt x="127710" y="320757"/>
                    <a:pt x="129222" y="319246"/>
                  </a:cubicBezTo>
                  <a:cubicBezTo>
                    <a:pt x="129222" y="316223"/>
                    <a:pt x="133759" y="314712"/>
                    <a:pt x="135272" y="313201"/>
                  </a:cubicBezTo>
                  <a:cubicBezTo>
                    <a:pt x="141321" y="308667"/>
                    <a:pt x="147371" y="302622"/>
                    <a:pt x="151908" y="298089"/>
                  </a:cubicBezTo>
                  <a:cubicBezTo>
                    <a:pt x="154932" y="295066"/>
                    <a:pt x="157957" y="292044"/>
                    <a:pt x="160982" y="289021"/>
                  </a:cubicBezTo>
                  <a:cubicBezTo>
                    <a:pt x="164006" y="285999"/>
                    <a:pt x="162494" y="284488"/>
                    <a:pt x="165519" y="281465"/>
                  </a:cubicBezTo>
                  <a:cubicBezTo>
                    <a:pt x="167031" y="279954"/>
                    <a:pt x="167031" y="278443"/>
                    <a:pt x="168544" y="276932"/>
                  </a:cubicBezTo>
                  <a:cubicBezTo>
                    <a:pt x="170056" y="273909"/>
                    <a:pt x="170056" y="275420"/>
                    <a:pt x="170056" y="272398"/>
                  </a:cubicBezTo>
                  <a:cubicBezTo>
                    <a:pt x="170056" y="269375"/>
                    <a:pt x="171568" y="269375"/>
                    <a:pt x="170056" y="267864"/>
                  </a:cubicBezTo>
                  <a:cubicBezTo>
                    <a:pt x="168544" y="266353"/>
                    <a:pt x="170056" y="264842"/>
                    <a:pt x="170056" y="261819"/>
                  </a:cubicBezTo>
                  <a:cubicBezTo>
                    <a:pt x="170056" y="258797"/>
                    <a:pt x="170056" y="255774"/>
                    <a:pt x="170056" y="254263"/>
                  </a:cubicBezTo>
                  <a:cubicBezTo>
                    <a:pt x="170056" y="251241"/>
                    <a:pt x="170056" y="252752"/>
                    <a:pt x="168544" y="248218"/>
                  </a:cubicBezTo>
                  <a:cubicBezTo>
                    <a:pt x="168544" y="245196"/>
                    <a:pt x="168544" y="246707"/>
                    <a:pt x="167031" y="245196"/>
                  </a:cubicBezTo>
                  <a:cubicBezTo>
                    <a:pt x="167031" y="245196"/>
                    <a:pt x="167031" y="243685"/>
                    <a:pt x="167031" y="242173"/>
                  </a:cubicBezTo>
                  <a:cubicBezTo>
                    <a:pt x="167031" y="240662"/>
                    <a:pt x="167031" y="239151"/>
                    <a:pt x="165519" y="237640"/>
                  </a:cubicBezTo>
                  <a:cubicBezTo>
                    <a:pt x="165519" y="236128"/>
                    <a:pt x="164006" y="231595"/>
                    <a:pt x="162494" y="231595"/>
                  </a:cubicBezTo>
                  <a:cubicBezTo>
                    <a:pt x="160982" y="230084"/>
                    <a:pt x="153420" y="231595"/>
                    <a:pt x="151908" y="230084"/>
                  </a:cubicBezTo>
                  <a:cubicBezTo>
                    <a:pt x="148883" y="228572"/>
                    <a:pt x="141321" y="228572"/>
                    <a:pt x="138296" y="228572"/>
                  </a:cubicBezTo>
                  <a:cubicBezTo>
                    <a:pt x="135272" y="228572"/>
                    <a:pt x="130735" y="228572"/>
                    <a:pt x="129222" y="228572"/>
                  </a:cubicBezTo>
                  <a:cubicBezTo>
                    <a:pt x="127710" y="228572"/>
                    <a:pt x="121661" y="227061"/>
                    <a:pt x="121661" y="227061"/>
                  </a:cubicBezTo>
                  <a:cubicBezTo>
                    <a:pt x="121661" y="227061"/>
                    <a:pt x="118636" y="225550"/>
                    <a:pt x="117123" y="224039"/>
                  </a:cubicBezTo>
                  <a:cubicBezTo>
                    <a:pt x="117123" y="224039"/>
                    <a:pt x="115611" y="222527"/>
                    <a:pt x="115611" y="221016"/>
                  </a:cubicBezTo>
                  <a:cubicBezTo>
                    <a:pt x="115611" y="221016"/>
                    <a:pt x="118636" y="216483"/>
                    <a:pt x="121661" y="213460"/>
                  </a:cubicBezTo>
                  <a:cubicBezTo>
                    <a:pt x="124685" y="211949"/>
                    <a:pt x="130735" y="208926"/>
                    <a:pt x="133759" y="207415"/>
                  </a:cubicBezTo>
                  <a:cubicBezTo>
                    <a:pt x="135272" y="205904"/>
                    <a:pt x="141321" y="199859"/>
                    <a:pt x="145858" y="198348"/>
                  </a:cubicBezTo>
                  <a:cubicBezTo>
                    <a:pt x="145858" y="198348"/>
                    <a:pt x="147371" y="196837"/>
                    <a:pt x="147371" y="196837"/>
                  </a:cubicBezTo>
                  <a:cubicBezTo>
                    <a:pt x="151908" y="193814"/>
                    <a:pt x="170056" y="183236"/>
                    <a:pt x="170056" y="183236"/>
                  </a:cubicBezTo>
                  <a:cubicBezTo>
                    <a:pt x="170056" y="183236"/>
                    <a:pt x="170056" y="183236"/>
                    <a:pt x="170056" y="178702"/>
                  </a:cubicBezTo>
                  <a:cubicBezTo>
                    <a:pt x="168544" y="174168"/>
                    <a:pt x="170056" y="169635"/>
                    <a:pt x="170056" y="166612"/>
                  </a:cubicBezTo>
                  <a:cubicBezTo>
                    <a:pt x="170056" y="163590"/>
                    <a:pt x="171568" y="160567"/>
                    <a:pt x="170056" y="156034"/>
                  </a:cubicBezTo>
                  <a:cubicBezTo>
                    <a:pt x="170056" y="151500"/>
                    <a:pt x="173081" y="149989"/>
                    <a:pt x="174593" y="149989"/>
                  </a:cubicBezTo>
                  <a:cubicBezTo>
                    <a:pt x="174593" y="148477"/>
                    <a:pt x="176105" y="136388"/>
                    <a:pt x="176105" y="134876"/>
                  </a:cubicBezTo>
                  <a:cubicBezTo>
                    <a:pt x="176105" y="133365"/>
                    <a:pt x="174593" y="121275"/>
                    <a:pt x="174593" y="118253"/>
                  </a:cubicBezTo>
                  <a:cubicBezTo>
                    <a:pt x="174593" y="116742"/>
                    <a:pt x="174593" y="109186"/>
                    <a:pt x="177618" y="103141"/>
                  </a:cubicBezTo>
                  <a:cubicBezTo>
                    <a:pt x="177618" y="98607"/>
                    <a:pt x="177618" y="94073"/>
                    <a:pt x="177618" y="92562"/>
                  </a:cubicBezTo>
                  <a:cubicBezTo>
                    <a:pt x="180642" y="89540"/>
                    <a:pt x="176105" y="59315"/>
                    <a:pt x="176105" y="57804"/>
                  </a:cubicBezTo>
                  <a:cubicBezTo>
                    <a:pt x="176105" y="56292"/>
                    <a:pt x="174593" y="48736"/>
                    <a:pt x="174593" y="45714"/>
                  </a:cubicBezTo>
                  <a:cubicBezTo>
                    <a:pt x="174593" y="44203"/>
                    <a:pt x="174593" y="39669"/>
                    <a:pt x="173081" y="36647"/>
                  </a:cubicBezTo>
                  <a:cubicBezTo>
                    <a:pt x="173081" y="33624"/>
                    <a:pt x="174593" y="33624"/>
                    <a:pt x="173081" y="29090"/>
                  </a:cubicBezTo>
                  <a:cubicBezTo>
                    <a:pt x="170056" y="24557"/>
                    <a:pt x="173081" y="20023"/>
                    <a:pt x="173081" y="20023"/>
                  </a:cubicBezTo>
                  <a:cubicBezTo>
                    <a:pt x="173081" y="20023"/>
                    <a:pt x="174593" y="17001"/>
                    <a:pt x="176105" y="15489"/>
                  </a:cubicBezTo>
                  <a:cubicBezTo>
                    <a:pt x="176105" y="13978"/>
                    <a:pt x="176105" y="12467"/>
                    <a:pt x="176105" y="10956"/>
                  </a:cubicBezTo>
                  <a:cubicBezTo>
                    <a:pt x="176105" y="7933"/>
                    <a:pt x="180642" y="3400"/>
                    <a:pt x="182155" y="1888"/>
                  </a:cubicBezTo>
                  <a:cubicBezTo>
                    <a:pt x="185179" y="-1134"/>
                    <a:pt x="191229" y="377"/>
                    <a:pt x="192741" y="377"/>
                  </a:cubicBez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9" name="ïṥ1îḑé">
              <a:extLst>
                <a:ext uri="{FF2B5EF4-FFF2-40B4-BE49-F238E27FC236}">
                  <a16:creationId xmlns:a16="http://schemas.microsoft.com/office/drawing/2014/main" id="{83A0E7F9-41B0-4ECF-9B24-70475234F591}"/>
                </a:ext>
              </a:extLst>
            </p:cNvPr>
            <p:cNvSpPr/>
            <p:nvPr/>
          </p:nvSpPr>
          <p:spPr bwMode="auto">
            <a:xfrm>
              <a:off x="4849813" y="3722688"/>
              <a:ext cx="4924425" cy="93663"/>
            </a:xfrm>
            <a:custGeom>
              <a:avLst/>
              <a:gdLst>
                <a:gd name="connsiteX0" fmla="*/ 2490643 w 4924425"/>
                <a:gd name="connsiteY0" fmla="*/ 49853 h 93663"/>
                <a:gd name="connsiteX1" fmla="*/ 2481637 w 4924425"/>
                <a:gd name="connsiteY1" fmla="*/ 57406 h 93663"/>
                <a:gd name="connsiteX2" fmla="*/ 2478636 w 4924425"/>
                <a:gd name="connsiteY2" fmla="*/ 66471 h 93663"/>
                <a:gd name="connsiteX3" fmla="*/ 2481637 w 4924425"/>
                <a:gd name="connsiteY3" fmla="*/ 75535 h 93663"/>
                <a:gd name="connsiteX4" fmla="*/ 2492144 w 4924425"/>
                <a:gd name="connsiteY4" fmla="*/ 78556 h 93663"/>
                <a:gd name="connsiteX5" fmla="*/ 2499648 w 4924425"/>
                <a:gd name="connsiteY5" fmla="*/ 77045 h 93663"/>
                <a:gd name="connsiteX6" fmla="*/ 2507153 w 4924425"/>
                <a:gd name="connsiteY6" fmla="*/ 72513 h 93663"/>
                <a:gd name="connsiteX7" fmla="*/ 2490643 w 4924425"/>
                <a:gd name="connsiteY7" fmla="*/ 49853 h 93663"/>
                <a:gd name="connsiteX8" fmla="*/ 3989387 w 4924425"/>
                <a:gd name="connsiteY8" fmla="*/ 22225 h 93663"/>
                <a:gd name="connsiteX9" fmla="*/ 3976687 w 4924425"/>
                <a:gd name="connsiteY9" fmla="*/ 55562 h 93663"/>
                <a:gd name="connsiteX10" fmla="*/ 4000500 w 4924425"/>
                <a:gd name="connsiteY10" fmla="*/ 55562 h 93663"/>
                <a:gd name="connsiteX11" fmla="*/ 2076450 w 4924425"/>
                <a:gd name="connsiteY11" fmla="*/ 22225 h 93663"/>
                <a:gd name="connsiteX12" fmla="*/ 2063749 w 4924425"/>
                <a:gd name="connsiteY12" fmla="*/ 55562 h 93663"/>
                <a:gd name="connsiteX13" fmla="*/ 2087562 w 4924425"/>
                <a:gd name="connsiteY13" fmla="*/ 55562 h 93663"/>
                <a:gd name="connsiteX14" fmla="*/ 430212 w 4924425"/>
                <a:gd name="connsiteY14" fmla="*/ 22225 h 93663"/>
                <a:gd name="connsiteX15" fmla="*/ 417512 w 4924425"/>
                <a:gd name="connsiteY15" fmla="*/ 55562 h 93663"/>
                <a:gd name="connsiteX16" fmla="*/ 441325 w 4924425"/>
                <a:gd name="connsiteY16" fmla="*/ 55562 h 93663"/>
                <a:gd name="connsiteX17" fmla="*/ 3494532 w 4924425"/>
                <a:gd name="connsiteY17" fmla="*/ 16668 h 93663"/>
                <a:gd name="connsiteX18" fmla="*/ 3494532 w 4924425"/>
                <a:gd name="connsiteY18" fmla="*/ 76994 h 93663"/>
                <a:gd name="connsiteX19" fmla="*/ 3507962 w 4924425"/>
                <a:gd name="connsiteY19" fmla="*/ 76994 h 93663"/>
                <a:gd name="connsiteX20" fmla="*/ 3518408 w 4924425"/>
                <a:gd name="connsiteY20" fmla="*/ 75486 h 93663"/>
                <a:gd name="connsiteX21" fmla="*/ 3525869 w 4924425"/>
                <a:gd name="connsiteY21" fmla="*/ 72469 h 93663"/>
                <a:gd name="connsiteX22" fmla="*/ 3530346 w 4924425"/>
                <a:gd name="connsiteY22" fmla="*/ 63421 h 93663"/>
                <a:gd name="connsiteX23" fmla="*/ 3531838 w 4924425"/>
                <a:gd name="connsiteY23" fmla="*/ 46831 h 93663"/>
                <a:gd name="connsiteX24" fmla="*/ 3530346 w 4924425"/>
                <a:gd name="connsiteY24" fmla="*/ 30242 h 93663"/>
                <a:gd name="connsiteX25" fmla="*/ 3525869 w 4924425"/>
                <a:gd name="connsiteY25" fmla="*/ 21193 h 93663"/>
                <a:gd name="connsiteX26" fmla="*/ 3516916 w 4924425"/>
                <a:gd name="connsiteY26" fmla="*/ 18177 h 93663"/>
                <a:gd name="connsiteX27" fmla="*/ 3501993 w 4924425"/>
                <a:gd name="connsiteY27" fmla="*/ 16668 h 93663"/>
                <a:gd name="connsiteX28" fmla="*/ 3494532 w 4924425"/>
                <a:gd name="connsiteY28" fmla="*/ 16668 h 93663"/>
                <a:gd name="connsiteX29" fmla="*/ 1168908 w 4924425"/>
                <a:gd name="connsiteY29" fmla="*/ 16668 h 93663"/>
                <a:gd name="connsiteX30" fmla="*/ 1168908 w 4924425"/>
                <a:gd name="connsiteY30" fmla="*/ 39290 h 93663"/>
                <a:gd name="connsiteX31" fmla="*/ 1182387 w 4924425"/>
                <a:gd name="connsiteY31" fmla="*/ 39290 h 93663"/>
                <a:gd name="connsiteX32" fmla="*/ 1198861 w 4924425"/>
                <a:gd name="connsiteY32" fmla="*/ 37782 h 93663"/>
                <a:gd name="connsiteX33" fmla="*/ 1203354 w 4924425"/>
                <a:gd name="connsiteY33" fmla="*/ 34766 h 93663"/>
                <a:gd name="connsiteX34" fmla="*/ 1204852 w 4924425"/>
                <a:gd name="connsiteY34" fmla="*/ 27225 h 93663"/>
                <a:gd name="connsiteX35" fmla="*/ 1203354 w 4924425"/>
                <a:gd name="connsiteY35" fmla="*/ 21193 h 93663"/>
                <a:gd name="connsiteX36" fmla="*/ 1195866 w 4924425"/>
                <a:gd name="connsiteY36" fmla="*/ 16668 h 93663"/>
                <a:gd name="connsiteX37" fmla="*/ 1182387 w 4924425"/>
                <a:gd name="connsiteY37" fmla="*/ 16668 h 93663"/>
                <a:gd name="connsiteX38" fmla="*/ 1168908 w 4924425"/>
                <a:gd name="connsiteY38" fmla="*/ 16668 h 93663"/>
                <a:gd name="connsiteX39" fmla="*/ 4429919 w 4924425"/>
                <a:gd name="connsiteY39" fmla="*/ 15107 h 93663"/>
                <a:gd name="connsiteX40" fmla="*/ 4411854 w 4924425"/>
                <a:gd name="connsiteY40" fmla="*/ 22661 h 93663"/>
                <a:gd name="connsiteX41" fmla="*/ 4405832 w 4924425"/>
                <a:gd name="connsiteY41" fmla="*/ 46832 h 93663"/>
                <a:gd name="connsiteX42" fmla="*/ 4413359 w 4924425"/>
                <a:gd name="connsiteY42" fmla="*/ 69492 h 93663"/>
                <a:gd name="connsiteX43" fmla="*/ 4429919 w 4924425"/>
                <a:gd name="connsiteY43" fmla="*/ 77045 h 93663"/>
                <a:gd name="connsiteX44" fmla="*/ 4447983 w 4924425"/>
                <a:gd name="connsiteY44" fmla="*/ 69492 h 93663"/>
                <a:gd name="connsiteX45" fmla="*/ 4455510 w 4924425"/>
                <a:gd name="connsiteY45" fmla="*/ 46832 h 93663"/>
                <a:gd name="connsiteX46" fmla="*/ 4447983 w 4924425"/>
                <a:gd name="connsiteY46" fmla="*/ 22661 h 93663"/>
                <a:gd name="connsiteX47" fmla="*/ 4429919 w 4924425"/>
                <a:gd name="connsiteY47" fmla="*/ 15107 h 93663"/>
                <a:gd name="connsiteX48" fmla="*/ 3612357 w 4924425"/>
                <a:gd name="connsiteY48" fmla="*/ 15107 h 93663"/>
                <a:gd name="connsiteX49" fmla="*/ 3594292 w 4924425"/>
                <a:gd name="connsiteY49" fmla="*/ 22661 h 93663"/>
                <a:gd name="connsiteX50" fmla="*/ 3586765 w 4924425"/>
                <a:gd name="connsiteY50" fmla="*/ 46832 h 93663"/>
                <a:gd name="connsiteX51" fmla="*/ 3594292 w 4924425"/>
                <a:gd name="connsiteY51" fmla="*/ 69492 h 93663"/>
                <a:gd name="connsiteX52" fmla="*/ 3612357 w 4924425"/>
                <a:gd name="connsiteY52" fmla="*/ 77045 h 93663"/>
                <a:gd name="connsiteX53" fmla="*/ 3630421 w 4924425"/>
                <a:gd name="connsiteY53" fmla="*/ 69492 h 93663"/>
                <a:gd name="connsiteX54" fmla="*/ 3636443 w 4924425"/>
                <a:gd name="connsiteY54" fmla="*/ 46832 h 93663"/>
                <a:gd name="connsiteX55" fmla="*/ 3630421 w 4924425"/>
                <a:gd name="connsiteY55" fmla="*/ 22661 h 93663"/>
                <a:gd name="connsiteX56" fmla="*/ 3612357 w 4924425"/>
                <a:gd name="connsiteY56" fmla="*/ 15107 h 93663"/>
                <a:gd name="connsiteX57" fmla="*/ 3029743 w 4924425"/>
                <a:gd name="connsiteY57" fmla="*/ 15107 h 93663"/>
                <a:gd name="connsiteX58" fmla="*/ 3011678 w 4924425"/>
                <a:gd name="connsiteY58" fmla="*/ 22661 h 93663"/>
                <a:gd name="connsiteX59" fmla="*/ 3004152 w 4924425"/>
                <a:gd name="connsiteY59" fmla="*/ 46832 h 93663"/>
                <a:gd name="connsiteX60" fmla="*/ 3011678 w 4924425"/>
                <a:gd name="connsiteY60" fmla="*/ 69492 h 93663"/>
                <a:gd name="connsiteX61" fmla="*/ 3029743 w 4924425"/>
                <a:gd name="connsiteY61" fmla="*/ 77045 h 93663"/>
                <a:gd name="connsiteX62" fmla="*/ 3047808 w 4924425"/>
                <a:gd name="connsiteY62" fmla="*/ 69492 h 93663"/>
                <a:gd name="connsiteX63" fmla="*/ 3055335 w 4924425"/>
                <a:gd name="connsiteY63" fmla="*/ 46832 h 93663"/>
                <a:gd name="connsiteX64" fmla="*/ 3047808 w 4924425"/>
                <a:gd name="connsiteY64" fmla="*/ 22661 h 93663"/>
                <a:gd name="connsiteX65" fmla="*/ 3029743 w 4924425"/>
                <a:gd name="connsiteY65" fmla="*/ 15107 h 93663"/>
                <a:gd name="connsiteX66" fmla="*/ 2828131 w 4924425"/>
                <a:gd name="connsiteY66" fmla="*/ 15107 h 93663"/>
                <a:gd name="connsiteX67" fmla="*/ 2810066 w 4924425"/>
                <a:gd name="connsiteY67" fmla="*/ 22661 h 93663"/>
                <a:gd name="connsiteX68" fmla="*/ 2804045 w 4924425"/>
                <a:gd name="connsiteY68" fmla="*/ 46832 h 93663"/>
                <a:gd name="connsiteX69" fmla="*/ 2810066 w 4924425"/>
                <a:gd name="connsiteY69" fmla="*/ 69492 h 93663"/>
                <a:gd name="connsiteX70" fmla="*/ 2828131 w 4924425"/>
                <a:gd name="connsiteY70" fmla="*/ 77045 h 93663"/>
                <a:gd name="connsiteX71" fmla="*/ 2846196 w 4924425"/>
                <a:gd name="connsiteY71" fmla="*/ 69492 h 93663"/>
                <a:gd name="connsiteX72" fmla="*/ 2853723 w 4924425"/>
                <a:gd name="connsiteY72" fmla="*/ 46832 h 93663"/>
                <a:gd name="connsiteX73" fmla="*/ 2846196 w 4924425"/>
                <a:gd name="connsiteY73" fmla="*/ 22661 h 93663"/>
                <a:gd name="connsiteX74" fmla="*/ 2828131 w 4924425"/>
                <a:gd name="connsiteY74" fmla="*/ 15107 h 93663"/>
                <a:gd name="connsiteX75" fmla="*/ 1631156 w 4924425"/>
                <a:gd name="connsiteY75" fmla="*/ 15107 h 93663"/>
                <a:gd name="connsiteX76" fmla="*/ 1613091 w 4924425"/>
                <a:gd name="connsiteY76" fmla="*/ 22661 h 93663"/>
                <a:gd name="connsiteX77" fmla="*/ 1607070 w 4924425"/>
                <a:gd name="connsiteY77" fmla="*/ 46832 h 93663"/>
                <a:gd name="connsiteX78" fmla="*/ 1613091 w 4924425"/>
                <a:gd name="connsiteY78" fmla="*/ 69492 h 93663"/>
                <a:gd name="connsiteX79" fmla="*/ 1631156 w 4924425"/>
                <a:gd name="connsiteY79" fmla="*/ 77045 h 93663"/>
                <a:gd name="connsiteX80" fmla="*/ 1649221 w 4924425"/>
                <a:gd name="connsiteY80" fmla="*/ 69492 h 93663"/>
                <a:gd name="connsiteX81" fmla="*/ 1656748 w 4924425"/>
                <a:gd name="connsiteY81" fmla="*/ 46832 h 93663"/>
                <a:gd name="connsiteX82" fmla="*/ 1649221 w 4924425"/>
                <a:gd name="connsiteY82" fmla="*/ 22661 h 93663"/>
                <a:gd name="connsiteX83" fmla="*/ 1631156 w 4924425"/>
                <a:gd name="connsiteY83" fmla="*/ 15107 h 93663"/>
                <a:gd name="connsiteX84" fmla="*/ 2498147 w 4924425"/>
                <a:gd name="connsiteY84" fmla="*/ 12086 h 93663"/>
                <a:gd name="connsiteX85" fmla="*/ 2490643 w 4924425"/>
                <a:gd name="connsiteY85" fmla="*/ 13596 h 93663"/>
                <a:gd name="connsiteX86" fmla="*/ 2489142 w 4924425"/>
                <a:gd name="connsiteY86" fmla="*/ 19639 h 93663"/>
                <a:gd name="connsiteX87" fmla="*/ 2492144 w 4924425"/>
                <a:gd name="connsiteY87" fmla="*/ 27193 h 93663"/>
                <a:gd name="connsiteX88" fmla="*/ 2496647 w 4924425"/>
                <a:gd name="connsiteY88" fmla="*/ 31725 h 93663"/>
                <a:gd name="connsiteX89" fmla="*/ 2501149 w 4924425"/>
                <a:gd name="connsiteY89" fmla="*/ 28703 h 93663"/>
                <a:gd name="connsiteX90" fmla="*/ 2507153 w 4924425"/>
                <a:gd name="connsiteY90" fmla="*/ 19639 h 93663"/>
                <a:gd name="connsiteX91" fmla="*/ 2504151 w 4924425"/>
                <a:gd name="connsiteY91" fmla="*/ 15107 h 93663"/>
                <a:gd name="connsiteX92" fmla="*/ 2498147 w 4924425"/>
                <a:gd name="connsiteY92" fmla="*/ 12086 h 93663"/>
                <a:gd name="connsiteX93" fmla="*/ 4856162 w 4924425"/>
                <a:gd name="connsiteY93" fmla="*/ 1587 h 93663"/>
                <a:gd name="connsiteX94" fmla="*/ 4922837 w 4924425"/>
                <a:gd name="connsiteY94" fmla="*/ 1587 h 93663"/>
                <a:gd name="connsiteX95" fmla="*/ 4922837 w 4924425"/>
                <a:gd name="connsiteY95" fmla="*/ 15875 h 93663"/>
                <a:gd name="connsiteX96" fmla="*/ 4873625 w 4924425"/>
                <a:gd name="connsiteY96" fmla="*/ 15875 h 93663"/>
                <a:gd name="connsiteX97" fmla="*/ 4873625 w 4924425"/>
                <a:gd name="connsiteY97" fmla="*/ 36512 h 93663"/>
                <a:gd name="connsiteX98" fmla="*/ 4919662 w 4924425"/>
                <a:gd name="connsiteY98" fmla="*/ 36512 h 93663"/>
                <a:gd name="connsiteX99" fmla="*/ 4919662 w 4924425"/>
                <a:gd name="connsiteY99" fmla="*/ 50800 h 93663"/>
                <a:gd name="connsiteX100" fmla="*/ 4873625 w 4924425"/>
                <a:gd name="connsiteY100" fmla="*/ 50800 h 93663"/>
                <a:gd name="connsiteX101" fmla="*/ 4873625 w 4924425"/>
                <a:gd name="connsiteY101" fmla="*/ 76200 h 93663"/>
                <a:gd name="connsiteX102" fmla="*/ 4924425 w 4924425"/>
                <a:gd name="connsiteY102" fmla="*/ 76200 h 93663"/>
                <a:gd name="connsiteX103" fmla="*/ 4924425 w 4924425"/>
                <a:gd name="connsiteY103" fmla="*/ 92075 h 93663"/>
                <a:gd name="connsiteX104" fmla="*/ 4856162 w 4924425"/>
                <a:gd name="connsiteY104" fmla="*/ 92075 h 93663"/>
                <a:gd name="connsiteX105" fmla="*/ 4662487 w 4924425"/>
                <a:gd name="connsiteY105" fmla="*/ 1587 h 93663"/>
                <a:gd name="connsiteX106" fmla="*/ 4727575 w 4924425"/>
                <a:gd name="connsiteY106" fmla="*/ 1587 h 93663"/>
                <a:gd name="connsiteX107" fmla="*/ 4727575 w 4924425"/>
                <a:gd name="connsiteY107" fmla="*/ 15875 h 93663"/>
                <a:gd name="connsiteX108" fmla="*/ 4679949 w 4924425"/>
                <a:gd name="connsiteY108" fmla="*/ 15875 h 93663"/>
                <a:gd name="connsiteX109" fmla="*/ 4679949 w 4924425"/>
                <a:gd name="connsiteY109" fmla="*/ 36512 h 93663"/>
                <a:gd name="connsiteX110" fmla="*/ 4724399 w 4924425"/>
                <a:gd name="connsiteY110" fmla="*/ 36512 h 93663"/>
                <a:gd name="connsiteX111" fmla="*/ 4724399 w 4924425"/>
                <a:gd name="connsiteY111" fmla="*/ 50800 h 93663"/>
                <a:gd name="connsiteX112" fmla="*/ 4679949 w 4924425"/>
                <a:gd name="connsiteY112" fmla="*/ 50800 h 93663"/>
                <a:gd name="connsiteX113" fmla="*/ 4679949 w 4924425"/>
                <a:gd name="connsiteY113" fmla="*/ 76200 h 93663"/>
                <a:gd name="connsiteX114" fmla="*/ 4729162 w 4924425"/>
                <a:gd name="connsiteY114" fmla="*/ 76200 h 93663"/>
                <a:gd name="connsiteX115" fmla="*/ 4729162 w 4924425"/>
                <a:gd name="connsiteY115" fmla="*/ 92075 h 93663"/>
                <a:gd name="connsiteX116" fmla="*/ 4662487 w 4924425"/>
                <a:gd name="connsiteY116" fmla="*/ 92075 h 93663"/>
                <a:gd name="connsiteX117" fmla="*/ 4579937 w 4924425"/>
                <a:gd name="connsiteY117" fmla="*/ 1587 h 93663"/>
                <a:gd name="connsiteX118" fmla="*/ 4597400 w 4924425"/>
                <a:gd name="connsiteY118" fmla="*/ 1587 h 93663"/>
                <a:gd name="connsiteX119" fmla="*/ 4597400 w 4924425"/>
                <a:gd name="connsiteY119" fmla="*/ 76200 h 93663"/>
                <a:gd name="connsiteX120" fmla="*/ 4641850 w 4924425"/>
                <a:gd name="connsiteY120" fmla="*/ 76200 h 93663"/>
                <a:gd name="connsiteX121" fmla="*/ 4641850 w 4924425"/>
                <a:gd name="connsiteY121" fmla="*/ 92075 h 93663"/>
                <a:gd name="connsiteX122" fmla="*/ 4579937 w 4924425"/>
                <a:gd name="connsiteY122" fmla="*/ 92075 h 93663"/>
                <a:gd name="connsiteX123" fmla="*/ 4494212 w 4924425"/>
                <a:gd name="connsiteY123" fmla="*/ 1587 h 93663"/>
                <a:gd name="connsiteX124" fmla="*/ 4513262 w 4924425"/>
                <a:gd name="connsiteY124" fmla="*/ 1587 h 93663"/>
                <a:gd name="connsiteX125" fmla="*/ 4513262 w 4924425"/>
                <a:gd name="connsiteY125" fmla="*/ 76200 h 93663"/>
                <a:gd name="connsiteX126" fmla="*/ 4557712 w 4924425"/>
                <a:gd name="connsiteY126" fmla="*/ 76200 h 93663"/>
                <a:gd name="connsiteX127" fmla="*/ 4557712 w 4924425"/>
                <a:gd name="connsiteY127" fmla="*/ 92075 h 93663"/>
                <a:gd name="connsiteX128" fmla="*/ 4494212 w 4924425"/>
                <a:gd name="connsiteY128" fmla="*/ 92075 h 93663"/>
                <a:gd name="connsiteX129" fmla="*/ 4051300 w 4924425"/>
                <a:gd name="connsiteY129" fmla="*/ 1587 h 93663"/>
                <a:gd name="connsiteX130" fmla="*/ 4068763 w 4924425"/>
                <a:gd name="connsiteY130" fmla="*/ 1587 h 93663"/>
                <a:gd name="connsiteX131" fmla="*/ 4106863 w 4924425"/>
                <a:gd name="connsiteY131" fmla="*/ 61912 h 93663"/>
                <a:gd name="connsiteX132" fmla="*/ 4106863 w 4924425"/>
                <a:gd name="connsiteY132" fmla="*/ 1587 h 93663"/>
                <a:gd name="connsiteX133" fmla="*/ 4122738 w 4924425"/>
                <a:gd name="connsiteY133" fmla="*/ 1587 h 93663"/>
                <a:gd name="connsiteX134" fmla="*/ 4122738 w 4924425"/>
                <a:gd name="connsiteY134" fmla="*/ 92075 h 93663"/>
                <a:gd name="connsiteX135" fmla="*/ 4105275 w 4924425"/>
                <a:gd name="connsiteY135" fmla="*/ 92075 h 93663"/>
                <a:gd name="connsiteX136" fmla="*/ 4068763 w 4924425"/>
                <a:gd name="connsiteY136" fmla="*/ 33337 h 93663"/>
                <a:gd name="connsiteX137" fmla="*/ 4068763 w 4924425"/>
                <a:gd name="connsiteY137" fmla="*/ 92075 h 93663"/>
                <a:gd name="connsiteX138" fmla="*/ 4051300 w 4924425"/>
                <a:gd name="connsiteY138" fmla="*/ 92075 h 93663"/>
                <a:gd name="connsiteX139" fmla="*/ 3979862 w 4924425"/>
                <a:gd name="connsiteY139" fmla="*/ 1587 h 93663"/>
                <a:gd name="connsiteX140" fmla="*/ 4000500 w 4924425"/>
                <a:gd name="connsiteY140" fmla="*/ 1587 h 93663"/>
                <a:gd name="connsiteX141" fmla="*/ 4035425 w 4924425"/>
                <a:gd name="connsiteY141" fmla="*/ 92075 h 93663"/>
                <a:gd name="connsiteX142" fmla="*/ 4016375 w 4924425"/>
                <a:gd name="connsiteY142" fmla="*/ 92075 h 93663"/>
                <a:gd name="connsiteX143" fmla="*/ 4006850 w 4924425"/>
                <a:gd name="connsiteY143" fmla="*/ 69850 h 93663"/>
                <a:gd name="connsiteX144" fmla="*/ 3970337 w 4924425"/>
                <a:gd name="connsiteY144" fmla="*/ 69850 h 93663"/>
                <a:gd name="connsiteX145" fmla="*/ 3963987 w 4924425"/>
                <a:gd name="connsiteY145" fmla="*/ 92075 h 93663"/>
                <a:gd name="connsiteX146" fmla="*/ 3944937 w 4924425"/>
                <a:gd name="connsiteY146" fmla="*/ 92075 h 93663"/>
                <a:gd name="connsiteX147" fmla="*/ 3878262 w 4924425"/>
                <a:gd name="connsiteY147" fmla="*/ 1587 h 93663"/>
                <a:gd name="connsiteX148" fmla="*/ 3940175 w 4924425"/>
                <a:gd name="connsiteY148" fmla="*/ 1587 h 93663"/>
                <a:gd name="connsiteX149" fmla="*/ 3940175 w 4924425"/>
                <a:gd name="connsiteY149" fmla="*/ 15875 h 93663"/>
                <a:gd name="connsiteX150" fmla="*/ 3895725 w 4924425"/>
                <a:gd name="connsiteY150" fmla="*/ 15875 h 93663"/>
                <a:gd name="connsiteX151" fmla="*/ 3895725 w 4924425"/>
                <a:gd name="connsiteY151" fmla="*/ 38100 h 93663"/>
                <a:gd name="connsiteX152" fmla="*/ 3933825 w 4924425"/>
                <a:gd name="connsiteY152" fmla="*/ 38100 h 93663"/>
                <a:gd name="connsiteX153" fmla="*/ 3933825 w 4924425"/>
                <a:gd name="connsiteY153" fmla="*/ 52387 h 93663"/>
                <a:gd name="connsiteX154" fmla="*/ 3895725 w 4924425"/>
                <a:gd name="connsiteY154" fmla="*/ 52387 h 93663"/>
                <a:gd name="connsiteX155" fmla="*/ 3895725 w 4924425"/>
                <a:gd name="connsiteY155" fmla="*/ 92075 h 93663"/>
                <a:gd name="connsiteX156" fmla="*/ 3878262 w 4924425"/>
                <a:gd name="connsiteY156" fmla="*/ 92075 h 93663"/>
                <a:gd name="connsiteX157" fmla="*/ 3678237 w 4924425"/>
                <a:gd name="connsiteY157" fmla="*/ 1587 h 93663"/>
                <a:gd name="connsiteX158" fmla="*/ 3694112 w 4924425"/>
                <a:gd name="connsiteY158" fmla="*/ 1587 h 93663"/>
                <a:gd name="connsiteX159" fmla="*/ 3732212 w 4924425"/>
                <a:gd name="connsiteY159" fmla="*/ 61912 h 93663"/>
                <a:gd name="connsiteX160" fmla="*/ 3732212 w 4924425"/>
                <a:gd name="connsiteY160" fmla="*/ 1587 h 93663"/>
                <a:gd name="connsiteX161" fmla="*/ 3748087 w 4924425"/>
                <a:gd name="connsiteY161" fmla="*/ 1587 h 93663"/>
                <a:gd name="connsiteX162" fmla="*/ 3748087 w 4924425"/>
                <a:gd name="connsiteY162" fmla="*/ 92075 h 93663"/>
                <a:gd name="connsiteX163" fmla="*/ 3730625 w 4924425"/>
                <a:gd name="connsiteY163" fmla="*/ 92075 h 93663"/>
                <a:gd name="connsiteX164" fmla="*/ 3694112 w 4924425"/>
                <a:gd name="connsiteY164" fmla="*/ 33337 h 93663"/>
                <a:gd name="connsiteX165" fmla="*/ 3694112 w 4924425"/>
                <a:gd name="connsiteY165" fmla="*/ 92075 h 93663"/>
                <a:gd name="connsiteX166" fmla="*/ 3678237 w 4924425"/>
                <a:gd name="connsiteY166" fmla="*/ 92075 h 93663"/>
                <a:gd name="connsiteX167" fmla="*/ 3476625 w 4924425"/>
                <a:gd name="connsiteY167" fmla="*/ 1587 h 93663"/>
                <a:gd name="connsiteX168" fmla="*/ 3509454 w 4924425"/>
                <a:gd name="connsiteY168" fmla="*/ 1587 h 93663"/>
                <a:gd name="connsiteX169" fmla="*/ 3525869 w 4924425"/>
                <a:gd name="connsiteY169" fmla="*/ 3095 h 93663"/>
                <a:gd name="connsiteX170" fmla="*/ 3539300 w 4924425"/>
                <a:gd name="connsiteY170" fmla="*/ 12144 h 93663"/>
                <a:gd name="connsiteX171" fmla="*/ 3548253 w 4924425"/>
                <a:gd name="connsiteY171" fmla="*/ 25717 h 93663"/>
                <a:gd name="connsiteX172" fmla="*/ 3551238 w 4924425"/>
                <a:gd name="connsiteY172" fmla="*/ 46831 h 93663"/>
                <a:gd name="connsiteX173" fmla="*/ 3548253 w 4924425"/>
                <a:gd name="connsiteY173" fmla="*/ 66437 h 93663"/>
                <a:gd name="connsiteX174" fmla="*/ 3539300 w 4924425"/>
                <a:gd name="connsiteY174" fmla="*/ 83026 h 93663"/>
                <a:gd name="connsiteX175" fmla="*/ 3525869 w 4924425"/>
                <a:gd name="connsiteY175" fmla="*/ 89059 h 93663"/>
                <a:gd name="connsiteX176" fmla="*/ 3509454 w 4924425"/>
                <a:gd name="connsiteY176" fmla="*/ 92075 h 93663"/>
                <a:gd name="connsiteX177" fmla="*/ 3476625 w 4924425"/>
                <a:gd name="connsiteY177" fmla="*/ 92075 h 93663"/>
                <a:gd name="connsiteX178" fmla="*/ 3476625 w 4924425"/>
                <a:gd name="connsiteY178" fmla="*/ 1587 h 93663"/>
                <a:gd name="connsiteX179" fmla="*/ 3205162 w 4924425"/>
                <a:gd name="connsiteY179" fmla="*/ 1587 h 93663"/>
                <a:gd name="connsiteX180" fmla="*/ 3222625 w 4924425"/>
                <a:gd name="connsiteY180" fmla="*/ 1587 h 93663"/>
                <a:gd name="connsiteX181" fmla="*/ 3222625 w 4924425"/>
                <a:gd name="connsiteY181" fmla="*/ 92075 h 93663"/>
                <a:gd name="connsiteX182" fmla="*/ 3205162 w 4924425"/>
                <a:gd name="connsiteY182" fmla="*/ 92075 h 93663"/>
                <a:gd name="connsiteX183" fmla="*/ 3094037 w 4924425"/>
                <a:gd name="connsiteY183" fmla="*/ 1587 h 93663"/>
                <a:gd name="connsiteX184" fmla="*/ 3122612 w 4924425"/>
                <a:gd name="connsiteY184" fmla="*/ 1587 h 93663"/>
                <a:gd name="connsiteX185" fmla="*/ 3136899 w 4924425"/>
                <a:gd name="connsiteY185" fmla="*/ 63500 h 93663"/>
                <a:gd name="connsiteX186" fmla="*/ 3154362 w 4924425"/>
                <a:gd name="connsiteY186" fmla="*/ 1587 h 93663"/>
                <a:gd name="connsiteX187" fmla="*/ 3181350 w 4924425"/>
                <a:gd name="connsiteY187" fmla="*/ 1587 h 93663"/>
                <a:gd name="connsiteX188" fmla="*/ 3181350 w 4924425"/>
                <a:gd name="connsiteY188" fmla="*/ 92075 h 93663"/>
                <a:gd name="connsiteX189" fmla="*/ 3163887 w 4924425"/>
                <a:gd name="connsiteY189" fmla="*/ 92075 h 93663"/>
                <a:gd name="connsiteX190" fmla="*/ 3163887 w 4924425"/>
                <a:gd name="connsiteY190" fmla="*/ 20637 h 93663"/>
                <a:gd name="connsiteX191" fmla="*/ 3146425 w 4924425"/>
                <a:gd name="connsiteY191" fmla="*/ 92075 h 93663"/>
                <a:gd name="connsiteX192" fmla="*/ 3130549 w 4924425"/>
                <a:gd name="connsiteY192" fmla="*/ 92075 h 93663"/>
                <a:gd name="connsiteX193" fmla="*/ 3111499 w 4924425"/>
                <a:gd name="connsiteY193" fmla="*/ 20637 h 93663"/>
                <a:gd name="connsiteX194" fmla="*/ 3111499 w 4924425"/>
                <a:gd name="connsiteY194" fmla="*/ 92075 h 93663"/>
                <a:gd name="connsiteX195" fmla="*/ 3094037 w 4924425"/>
                <a:gd name="connsiteY195" fmla="*/ 92075 h 93663"/>
                <a:gd name="connsiteX196" fmla="*/ 2894012 w 4924425"/>
                <a:gd name="connsiteY196" fmla="*/ 1587 h 93663"/>
                <a:gd name="connsiteX197" fmla="*/ 2911474 w 4924425"/>
                <a:gd name="connsiteY197" fmla="*/ 1587 h 93663"/>
                <a:gd name="connsiteX198" fmla="*/ 2947987 w 4924425"/>
                <a:gd name="connsiteY198" fmla="*/ 61912 h 93663"/>
                <a:gd name="connsiteX199" fmla="*/ 2947987 w 4924425"/>
                <a:gd name="connsiteY199" fmla="*/ 1587 h 93663"/>
                <a:gd name="connsiteX200" fmla="*/ 2965450 w 4924425"/>
                <a:gd name="connsiteY200" fmla="*/ 1587 h 93663"/>
                <a:gd name="connsiteX201" fmla="*/ 2965450 w 4924425"/>
                <a:gd name="connsiteY201" fmla="*/ 92075 h 93663"/>
                <a:gd name="connsiteX202" fmla="*/ 2946400 w 4924425"/>
                <a:gd name="connsiteY202" fmla="*/ 92075 h 93663"/>
                <a:gd name="connsiteX203" fmla="*/ 2909887 w 4924425"/>
                <a:gd name="connsiteY203" fmla="*/ 33337 h 93663"/>
                <a:gd name="connsiteX204" fmla="*/ 2909887 w 4924425"/>
                <a:gd name="connsiteY204" fmla="*/ 92075 h 93663"/>
                <a:gd name="connsiteX205" fmla="*/ 2894012 w 4924425"/>
                <a:gd name="connsiteY205" fmla="*/ 92075 h 93663"/>
                <a:gd name="connsiteX206" fmla="*/ 2601912 w 4924425"/>
                <a:gd name="connsiteY206" fmla="*/ 1587 h 93663"/>
                <a:gd name="connsiteX207" fmla="*/ 2668587 w 4924425"/>
                <a:gd name="connsiteY207" fmla="*/ 1587 h 93663"/>
                <a:gd name="connsiteX208" fmla="*/ 2668587 w 4924425"/>
                <a:gd name="connsiteY208" fmla="*/ 15875 h 93663"/>
                <a:gd name="connsiteX209" fmla="*/ 2619374 w 4924425"/>
                <a:gd name="connsiteY209" fmla="*/ 15875 h 93663"/>
                <a:gd name="connsiteX210" fmla="*/ 2619374 w 4924425"/>
                <a:gd name="connsiteY210" fmla="*/ 36512 h 93663"/>
                <a:gd name="connsiteX211" fmla="*/ 2665412 w 4924425"/>
                <a:gd name="connsiteY211" fmla="*/ 36512 h 93663"/>
                <a:gd name="connsiteX212" fmla="*/ 2665412 w 4924425"/>
                <a:gd name="connsiteY212" fmla="*/ 50800 h 93663"/>
                <a:gd name="connsiteX213" fmla="*/ 2619374 w 4924425"/>
                <a:gd name="connsiteY213" fmla="*/ 50800 h 93663"/>
                <a:gd name="connsiteX214" fmla="*/ 2619374 w 4924425"/>
                <a:gd name="connsiteY214" fmla="*/ 76200 h 93663"/>
                <a:gd name="connsiteX215" fmla="*/ 2670175 w 4924425"/>
                <a:gd name="connsiteY215" fmla="*/ 76200 h 93663"/>
                <a:gd name="connsiteX216" fmla="*/ 2670175 w 4924425"/>
                <a:gd name="connsiteY216" fmla="*/ 92075 h 93663"/>
                <a:gd name="connsiteX217" fmla="*/ 2601912 w 4924425"/>
                <a:gd name="connsiteY217" fmla="*/ 92075 h 93663"/>
                <a:gd name="connsiteX218" fmla="*/ 2332037 w 4924425"/>
                <a:gd name="connsiteY218" fmla="*/ 1587 h 93663"/>
                <a:gd name="connsiteX219" fmla="*/ 2398712 w 4924425"/>
                <a:gd name="connsiteY219" fmla="*/ 1587 h 93663"/>
                <a:gd name="connsiteX220" fmla="*/ 2398712 w 4924425"/>
                <a:gd name="connsiteY220" fmla="*/ 15875 h 93663"/>
                <a:gd name="connsiteX221" fmla="*/ 2349499 w 4924425"/>
                <a:gd name="connsiteY221" fmla="*/ 15875 h 93663"/>
                <a:gd name="connsiteX222" fmla="*/ 2349499 w 4924425"/>
                <a:gd name="connsiteY222" fmla="*/ 36512 h 93663"/>
                <a:gd name="connsiteX223" fmla="*/ 2395537 w 4924425"/>
                <a:gd name="connsiteY223" fmla="*/ 36512 h 93663"/>
                <a:gd name="connsiteX224" fmla="*/ 2395537 w 4924425"/>
                <a:gd name="connsiteY224" fmla="*/ 50800 h 93663"/>
                <a:gd name="connsiteX225" fmla="*/ 2349499 w 4924425"/>
                <a:gd name="connsiteY225" fmla="*/ 50800 h 93663"/>
                <a:gd name="connsiteX226" fmla="*/ 2349499 w 4924425"/>
                <a:gd name="connsiteY226" fmla="*/ 76200 h 93663"/>
                <a:gd name="connsiteX227" fmla="*/ 2401887 w 4924425"/>
                <a:gd name="connsiteY227" fmla="*/ 76200 h 93663"/>
                <a:gd name="connsiteX228" fmla="*/ 2401887 w 4924425"/>
                <a:gd name="connsiteY228" fmla="*/ 92075 h 93663"/>
                <a:gd name="connsiteX229" fmla="*/ 2332037 w 4924425"/>
                <a:gd name="connsiteY229" fmla="*/ 92075 h 93663"/>
                <a:gd name="connsiteX230" fmla="*/ 2138362 w 4924425"/>
                <a:gd name="connsiteY230" fmla="*/ 1587 h 93663"/>
                <a:gd name="connsiteX231" fmla="*/ 2155824 w 4924425"/>
                <a:gd name="connsiteY231" fmla="*/ 1587 h 93663"/>
                <a:gd name="connsiteX232" fmla="*/ 2192337 w 4924425"/>
                <a:gd name="connsiteY232" fmla="*/ 61912 h 93663"/>
                <a:gd name="connsiteX233" fmla="*/ 2192337 w 4924425"/>
                <a:gd name="connsiteY233" fmla="*/ 1587 h 93663"/>
                <a:gd name="connsiteX234" fmla="*/ 2209800 w 4924425"/>
                <a:gd name="connsiteY234" fmla="*/ 1587 h 93663"/>
                <a:gd name="connsiteX235" fmla="*/ 2209800 w 4924425"/>
                <a:gd name="connsiteY235" fmla="*/ 92075 h 93663"/>
                <a:gd name="connsiteX236" fmla="*/ 2190750 w 4924425"/>
                <a:gd name="connsiteY236" fmla="*/ 92075 h 93663"/>
                <a:gd name="connsiteX237" fmla="*/ 2154237 w 4924425"/>
                <a:gd name="connsiteY237" fmla="*/ 33337 h 93663"/>
                <a:gd name="connsiteX238" fmla="*/ 2154237 w 4924425"/>
                <a:gd name="connsiteY238" fmla="*/ 92075 h 93663"/>
                <a:gd name="connsiteX239" fmla="*/ 2138362 w 4924425"/>
                <a:gd name="connsiteY239" fmla="*/ 92075 h 93663"/>
                <a:gd name="connsiteX240" fmla="*/ 2066924 w 4924425"/>
                <a:gd name="connsiteY240" fmla="*/ 1587 h 93663"/>
                <a:gd name="connsiteX241" fmla="*/ 2085975 w 4924425"/>
                <a:gd name="connsiteY241" fmla="*/ 1587 h 93663"/>
                <a:gd name="connsiteX242" fmla="*/ 2120900 w 4924425"/>
                <a:gd name="connsiteY242" fmla="*/ 92075 h 93663"/>
                <a:gd name="connsiteX243" fmla="*/ 2101850 w 4924425"/>
                <a:gd name="connsiteY243" fmla="*/ 92075 h 93663"/>
                <a:gd name="connsiteX244" fmla="*/ 2093912 w 4924425"/>
                <a:gd name="connsiteY244" fmla="*/ 69850 h 93663"/>
                <a:gd name="connsiteX245" fmla="*/ 2057399 w 4924425"/>
                <a:gd name="connsiteY245" fmla="*/ 69850 h 93663"/>
                <a:gd name="connsiteX246" fmla="*/ 2051049 w 4924425"/>
                <a:gd name="connsiteY246" fmla="*/ 92075 h 93663"/>
                <a:gd name="connsiteX247" fmla="*/ 2030412 w 4924425"/>
                <a:gd name="connsiteY247" fmla="*/ 92075 h 93663"/>
                <a:gd name="connsiteX248" fmla="*/ 1943100 w 4924425"/>
                <a:gd name="connsiteY248" fmla="*/ 1587 h 93663"/>
                <a:gd name="connsiteX249" fmla="*/ 1962150 w 4924425"/>
                <a:gd name="connsiteY249" fmla="*/ 1587 h 93663"/>
                <a:gd name="connsiteX250" fmla="*/ 1998662 w 4924425"/>
                <a:gd name="connsiteY250" fmla="*/ 61912 h 93663"/>
                <a:gd name="connsiteX251" fmla="*/ 1998662 w 4924425"/>
                <a:gd name="connsiteY251" fmla="*/ 1587 h 93663"/>
                <a:gd name="connsiteX252" fmla="*/ 2016125 w 4924425"/>
                <a:gd name="connsiteY252" fmla="*/ 1587 h 93663"/>
                <a:gd name="connsiteX253" fmla="*/ 2016125 w 4924425"/>
                <a:gd name="connsiteY253" fmla="*/ 92075 h 93663"/>
                <a:gd name="connsiteX254" fmla="*/ 1997075 w 4924425"/>
                <a:gd name="connsiteY254" fmla="*/ 92075 h 93663"/>
                <a:gd name="connsiteX255" fmla="*/ 1960562 w 4924425"/>
                <a:gd name="connsiteY255" fmla="*/ 33337 h 93663"/>
                <a:gd name="connsiteX256" fmla="*/ 1960562 w 4924425"/>
                <a:gd name="connsiteY256" fmla="*/ 92075 h 93663"/>
                <a:gd name="connsiteX257" fmla="*/ 1943100 w 4924425"/>
                <a:gd name="connsiteY257" fmla="*/ 92075 h 93663"/>
                <a:gd name="connsiteX258" fmla="*/ 1901825 w 4924425"/>
                <a:gd name="connsiteY258" fmla="*/ 1587 h 93663"/>
                <a:gd name="connsiteX259" fmla="*/ 1919288 w 4924425"/>
                <a:gd name="connsiteY259" fmla="*/ 1587 h 93663"/>
                <a:gd name="connsiteX260" fmla="*/ 1919288 w 4924425"/>
                <a:gd name="connsiteY260" fmla="*/ 92075 h 93663"/>
                <a:gd name="connsiteX261" fmla="*/ 1901825 w 4924425"/>
                <a:gd name="connsiteY261" fmla="*/ 92075 h 93663"/>
                <a:gd name="connsiteX262" fmla="*/ 1819275 w 4924425"/>
                <a:gd name="connsiteY262" fmla="*/ 1587 h 93663"/>
                <a:gd name="connsiteX263" fmla="*/ 1881188 w 4924425"/>
                <a:gd name="connsiteY263" fmla="*/ 1587 h 93663"/>
                <a:gd name="connsiteX264" fmla="*/ 1881188 w 4924425"/>
                <a:gd name="connsiteY264" fmla="*/ 15875 h 93663"/>
                <a:gd name="connsiteX265" fmla="*/ 1836737 w 4924425"/>
                <a:gd name="connsiteY265" fmla="*/ 15875 h 93663"/>
                <a:gd name="connsiteX266" fmla="*/ 1836737 w 4924425"/>
                <a:gd name="connsiteY266" fmla="*/ 38100 h 93663"/>
                <a:gd name="connsiteX267" fmla="*/ 1874838 w 4924425"/>
                <a:gd name="connsiteY267" fmla="*/ 38100 h 93663"/>
                <a:gd name="connsiteX268" fmla="*/ 1874838 w 4924425"/>
                <a:gd name="connsiteY268" fmla="*/ 52387 h 93663"/>
                <a:gd name="connsiteX269" fmla="*/ 1836737 w 4924425"/>
                <a:gd name="connsiteY269" fmla="*/ 52387 h 93663"/>
                <a:gd name="connsiteX270" fmla="*/ 1836737 w 4924425"/>
                <a:gd name="connsiteY270" fmla="*/ 92075 h 93663"/>
                <a:gd name="connsiteX271" fmla="*/ 1819275 w 4924425"/>
                <a:gd name="connsiteY271" fmla="*/ 92075 h 93663"/>
                <a:gd name="connsiteX272" fmla="*/ 1695450 w 4924425"/>
                <a:gd name="connsiteY272" fmla="*/ 1587 h 93663"/>
                <a:gd name="connsiteX273" fmla="*/ 1757363 w 4924425"/>
                <a:gd name="connsiteY273" fmla="*/ 1587 h 93663"/>
                <a:gd name="connsiteX274" fmla="*/ 1757363 w 4924425"/>
                <a:gd name="connsiteY274" fmla="*/ 15875 h 93663"/>
                <a:gd name="connsiteX275" fmla="*/ 1712912 w 4924425"/>
                <a:gd name="connsiteY275" fmla="*/ 15875 h 93663"/>
                <a:gd name="connsiteX276" fmla="*/ 1712912 w 4924425"/>
                <a:gd name="connsiteY276" fmla="*/ 38100 h 93663"/>
                <a:gd name="connsiteX277" fmla="*/ 1751013 w 4924425"/>
                <a:gd name="connsiteY277" fmla="*/ 38100 h 93663"/>
                <a:gd name="connsiteX278" fmla="*/ 1751013 w 4924425"/>
                <a:gd name="connsiteY278" fmla="*/ 52387 h 93663"/>
                <a:gd name="connsiteX279" fmla="*/ 1712912 w 4924425"/>
                <a:gd name="connsiteY279" fmla="*/ 52387 h 93663"/>
                <a:gd name="connsiteX280" fmla="*/ 1712912 w 4924425"/>
                <a:gd name="connsiteY280" fmla="*/ 92075 h 93663"/>
                <a:gd name="connsiteX281" fmla="*/ 1695450 w 4924425"/>
                <a:gd name="connsiteY281" fmla="*/ 92075 h 93663"/>
                <a:gd name="connsiteX282" fmla="*/ 1452562 w 4924425"/>
                <a:gd name="connsiteY282" fmla="*/ 1587 h 93663"/>
                <a:gd name="connsiteX283" fmla="*/ 1474787 w 4924425"/>
                <a:gd name="connsiteY283" fmla="*/ 1587 h 93663"/>
                <a:gd name="connsiteX284" fmla="*/ 1495424 w 4924425"/>
                <a:gd name="connsiteY284" fmla="*/ 38100 h 93663"/>
                <a:gd name="connsiteX285" fmla="*/ 1516062 w 4924425"/>
                <a:gd name="connsiteY285" fmla="*/ 1587 h 93663"/>
                <a:gd name="connsiteX286" fmla="*/ 1535112 w 4924425"/>
                <a:gd name="connsiteY286" fmla="*/ 1587 h 93663"/>
                <a:gd name="connsiteX287" fmla="*/ 1503362 w 4924425"/>
                <a:gd name="connsiteY287" fmla="*/ 53975 h 93663"/>
                <a:gd name="connsiteX288" fmla="*/ 1503362 w 4924425"/>
                <a:gd name="connsiteY288" fmla="*/ 92075 h 93663"/>
                <a:gd name="connsiteX289" fmla="*/ 1484312 w 4924425"/>
                <a:gd name="connsiteY289" fmla="*/ 92075 h 93663"/>
                <a:gd name="connsiteX290" fmla="*/ 1484312 w 4924425"/>
                <a:gd name="connsiteY290" fmla="*/ 53975 h 93663"/>
                <a:gd name="connsiteX291" fmla="*/ 1371600 w 4924425"/>
                <a:gd name="connsiteY291" fmla="*/ 1587 h 93663"/>
                <a:gd name="connsiteX292" fmla="*/ 1444625 w 4924425"/>
                <a:gd name="connsiteY292" fmla="*/ 1587 h 93663"/>
                <a:gd name="connsiteX293" fmla="*/ 1444625 w 4924425"/>
                <a:gd name="connsiteY293" fmla="*/ 15875 h 93663"/>
                <a:gd name="connsiteX294" fmla="*/ 1417637 w 4924425"/>
                <a:gd name="connsiteY294" fmla="*/ 15875 h 93663"/>
                <a:gd name="connsiteX295" fmla="*/ 1417637 w 4924425"/>
                <a:gd name="connsiteY295" fmla="*/ 92075 h 93663"/>
                <a:gd name="connsiteX296" fmla="*/ 1398587 w 4924425"/>
                <a:gd name="connsiteY296" fmla="*/ 92075 h 93663"/>
                <a:gd name="connsiteX297" fmla="*/ 1398587 w 4924425"/>
                <a:gd name="connsiteY297" fmla="*/ 15875 h 93663"/>
                <a:gd name="connsiteX298" fmla="*/ 1371600 w 4924425"/>
                <a:gd name="connsiteY298" fmla="*/ 15875 h 93663"/>
                <a:gd name="connsiteX299" fmla="*/ 1336675 w 4924425"/>
                <a:gd name="connsiteY299" fmla="*/ 1587 h 93663"/>
                <a:gd name="connsiteX300" fmla="*/ 1355725 w 4924425"/>
                <a:gd name="connsiteY300" fmla="*/ 1587 h 93663"/>
                <a:gd name="connsiteX301" fmla="*/ 1355725 w 4924425"/>
                <a:gd name="connsiteY301" fmla="*/ 92075 h 93663"/>
                <a:gd name="connsiteX302" fmla="*/ 1336675 w 4924425"/>
                <a:gd name="connsiteY302" fmla="*/ 92075 h 93663"/>
                <a:gd name="connsiteX303" fmla="*/ 1150937 w 4924425"/>
                <a:gd name="connsiteY303" fmla="*/ 1587 h 93663"/>
                <a:gd name="connsiteX304" fmla="*/ 1188378 w 4924425"/>
                <a:gd name="connsiteY304" fmla="*/ 1587 h 93663"/>
                <a:gd name="connsiteX305" fmla="*/ 1209345 w 4924425"/>
                <a:gd name="connsiteY305" fmla="*/ 4603 h 93663"/>
                <a:gd name="connsiteX306" fmla="*/ 1219828 w 4924425"/>
                <a:gd name="connsiteY306" fmla="*/ 12144 h 93663"/>
                <a:gd name="connsiteX307" fmla="*/ 1224321 w 4924425"/>
                <a:gd name="connsiteY307" fmla="*/ 27225 h 93663"/>
                <a:gd name="connsiteX308" fmla="*/ 1218331 w 4924425"/>
                <a:gd name="connsiteY308" fmla="*/ 43815 h 93663"/>
                <a:gd name="connsiteX309" fmla="*/ 1200359 w 4924425"/>
                <a:gd name="connsiteY309" fmla="*/ 51356 h 93663"/>
                <a:gd name="connsiteX310" fmla="*/ 1209345 w 4924425"/>
                <a:gd name="connsiteY310" fmla="*/ 58896 h 93663"/>
                <a:gd name="connsiteX311" fmla="*/ 1219828 w 4924425"/>
                <a:gd name="connsiteY311" fmla="*/ 73978 h 93663"/>
                <a:gd name="connsiteX312" fmla="*/ 1230312 w 4924425"/>
                <a:gd name="connsiteY312" fmla="*/ 92075 h 93663"/>
                <a:gd name="connsiteX313" fmla="*/ 1209345 w 4924425"/>
                <a:gd name="connsiteY313" fmla="*/ 92075 h 93663"/>
                <a:gd name="connsiteX314" fmla="*/ 1195866 w 4924425"/>
                <a:gd name="connsiteY314" fmla="*/ 72469 h 93663"/>
                <a:gd name="connsiteX315" fmla="*/ 1186880 w 4924425"/>
                <a:gd name="connsiteY315" fmla="*/ 58896 h 93663"/>
                <a:gd name="connsiteX316" fmla="*/ 1180890 w 4924425"/>
                <a:gd name="connsiteY316" fmla="*/ 54372 h 93663"/>
                <a:gd name="connsiteX317" fmla="*/ 1171904 w 4924425"/>
                <a:gd name="connsiteY317" fmla="*/ 54372 h 93663"/>
                <a:gd name="connsiteX318" fmla="*/ 1168908 w 4924425"/>
                <a:gd name="connsiteY318" fmla="*/ 54372 h 93663"/>
                <a:gd name="connsiteX319" fmla="*/ 1168908 w 4924425"/>
                <a:gd name="connsiteY319" fmla="*/ 92075 h 93663"/>
                <a:gd name="connsiteX320" fmla="*/ 1150937 w 4924425"/>
                <a:gd name="connsiteY320" fmla="*/ 92075 h 93663"/>
                <a:gd name="connsiteX321" fmla="*/ 1150937 w 4924425"/>
                <a:gd name="connsiteY321" fmla="*/ 1587 h 93663"/>
                <a:gd name="connsiteX322" fmla="*/ 1060450 w 4924425"/>
                <a:gd name="connsiteY322" fmla="*/ 1587 h 93663"/>
                <a:gd name="connsiteX323" fmla="*/ 1127125 w 4924425"/>
                <a:gd name="connsiteY323" fmla="*/ 1587 h 93663"/>
                <a:gd name="connsiteX324" fmla="*/ 1127125 w 4924425"/>
                <a:gd name="connsiteY324" fmla="*/ 15875 h 93663"/>
                <a:gd name="connsiteX325" fmla="*/ 1077912 w 4924425"/>
                <a:gd name="connsiteY325" fmla="*/ 15875 h 93663"/>
                <a:gd name="connsiteX326" fmla="*/ 1077912 w 4924425"/>
                <a:gd name="connsiteY326" fmla="*/ 36512 h 93663"/>
                <a:gd name="connsiteX327" fmla="*/ 1123950 w 4924425"/>
                <a:gd name="connsiteY327" fmla="*/ 36512 h 93663"/>
                <a:gd name="connsiteX328" fmla="*/ 1123950 w 4924425"/>
                <a:gd name="connsiteY328" fmla="*/ 50800 h 93663"/>
                <a:gd name="connsiteX329" fmla="*/ 1077912 w 4924425"/>
                <a:gd name="connsiteY329" fmla="*/ 50800 h 93663"/>
                <a:gd name="connsiteX330" fmla="*/ 1077912 w 4924425"/>
                <a:gd name="connsiteY330" fmla="*/ 76200 h 93663"/>
                <a:gd name="connsiteX331" fmla="*/ 1128713 w 4924425"/>
                <a:gd name="connsiteY331" fmla="*/ 76200 h 93663"/>
                <a:gd name="connsiteX332" fmla="*/ 1128713 w 4924425"/>
                <a:gd name="connsiteY332" fmla="*/ 92075 h 93663"/>
                <a:gd name="connsiteX333" fmla="*/ 1060450 w 4924425"/>
                <a:gd name="connsiteY333" fmla="*/ 92075 h 93663"/>
                <a:gd name="connsiteX334" fmla="*/ 960437 w 4924425"/>
                <a:gd name="connsiteY334" fmla="*/ 1587 h 93663"/>
                <a:gd name="connsiteX335" fmla="*/ 981074 w 4924425"/>
                <a:gd name="connsiteY335" fmla="*/ 1587 h 93663"/>
                <a:gd name="connsiteX336" fmla="*/ 1003299 w 4924425"/>
                <a:gd name="connsiteY336" fmla="*/ 68262 h 93663"/>
                <a:gd name="connsiteX337" fmla="*/ 1025524 w 4924425"/>
                <a:gd name="connsiteY337" fmla="*/ 1587 h 93663"/>
                <a:gd name="connsiteX338" fmla="*/ 1042987 w 4924425"/>
                <a:gd name="connsiteY338" fmla="*/ 1587 h 93663"/>
                <a:gd name="connsiteX339" fmla="*/ 1012824 w 4924425"/>
                <a:gd name="connsiteY339" fmla="*/ 92075 h 93663"/>
                <a:gd name="connsiteX340" fmla="*/ 992187 w 4924425"/>
                <a:gd name="connsiteY340" fmla="*/ 92075 h 93663"/>
                <a:gd name="connsiteX341" fmla="*/ 927100 w 4924425"/>
                <a:gd name="connsiteY341" fmla="*/ 1587 h 93663"/>
                <a:gd name="connsiteX342" fmla="*/ 946150 w 4924425"/>
                <a:gd name="connsiteY342" fmla="*/ 1587 h 93663"/>
                <a:gd name="connsiteX343" fmla="*/ 946150 w 4924425"/>
                <a:gd name="connsiteY343" fmla="*/ 92075 h 93663"/>
                <a:gd name="connsiteX344" fmla="*/ 927100 w 4924425"/>
                <a:gd name="connsiteY344" fmla="*/ 92075 h 93663"/>
                <a:gd name="connsiteX345" fmla="*/ 831850 w 4924425"/>
                <a:gd name="connsiteY345" fmla="*/ 1587 h 93663"/>
                <a:gd name="connsiteX346" fmla="*/ 849312 w 4924425"/>
                <a:gd name="connsiteY346" fmla="*/ 1587 h 93663"/>
                <a:gd name="connsiteX347" fmla="*/ 885825 w 4924425"/>
                <a:gd name="connsiteY347" fmla="*/ 61912 h 93663"/>
                <a:gd name="connsiteX348" fmla="*/ 885825 w 4924425"/>
                <a:gd name="connsiteY348" fmla="*/ 1587 h 93663"/>
                <a:gd name="connsiteX349" fmla="*/ 901700 w 4924425"/>
                <a:gd name="connsiteY349" fmla="*/ 1587 h 93663"/>
                <a:gd name="connsiteX350" fmla="*/ 901700 w 4924425"/>
                <a:gd name="connsiteY350" fmla="*/ 92075 h 93663"/>
                <a:gd name="connsiteX351" fmla="*/ 884237 w 4924425"/>
                <a:gd name="connsiteY351" fmla="*/ 92075 h 93663"/>
                <a:gd name="connsiteX352" fmla="*/ 847725 w 4924425"/>
                <a:gd name="connsiteY352" fmla="*/ 33337 h 93663"/>
                <a:gd name="connsiteX353" fmla="*/ 847725 w 4924425"/>
                <a:gd name="connsiteY353" fmla="*/ 92075 h 93663"/>
                <a:gd name="connsiteX354" fmla="*/ 831850 w 4924425"/>
                <a:gd name="connsiteY354" fmla="*/ 92075 h 93663"/>
                <a:gd name="connsiteX355" fmla="*/ 733425 w 4924425"/>
                <a:gd name="connsiteY355" fmla="*/ 1587 h 93663"/>
                <a:gd name="connsiteX356" fmla="*/ 751681 w 4924425"/>
                <a:gd name="connsiteY356" fmla="*/ 1587 h 93663"/>
                <a:gd name="connsiteX357" fmla="*/ 751681 w 4924425"/>
                <a:gd name="connsiteY357" fmla="*/ 49889 h 93663"/>
                <a:gd name="connsiteX358" fmla="*/ 753202 w 4924425"/>
                <a:gd name="connsiteY358" fmla="*/ 64983 h 93663"/>
                <a:gd name="connsiteX359" fmla="*/ 757766 w 4924425"/>
                <a:gd name="connsiteY359" fmla="*/ 74040 h 93663"/>
                <a:gd name="connsiteX360" fmla="*/ 769937 w 4924425"/>
                <a:gd name="connsiteY360" fmla="*/ 77058 h 93663"/>
                <a:gd name="connsiteX361" fmla="*/ 782108 w 4924425"/>
                <a:gd name="connsiteY361" fmla="*/ 74040 h 93663"/>
                <a:gd name="connsiteX362" fmla="*/ 786672 w 4924425"/>
                <a:gd name="connsiteY362" fmla="*/ 66492 h 93663"/>
                <a:gd name="connsiteX363" fmla="*/ 788194 w 4924425"/>
                <a:gd name="connsiteY363" fmla="*/ 51398 h 93663"/>
                <a:gd name="connsiteX364" fmla="*/ 788194 w 4924425"/>
                <a:gd name="connsiteY364" fmla="*/ 1587 h 93663"/>
                <a:gd name="connsiteX365" fmla="*/ 806450 w 4924425"/>
                <a:gd name="connsiteY365" fmla="*/ 1587 h 93663"/>
                <a:gd name="connsiteX366" fmla="*/ 806450 w 4924425"/>
                <a:gd name="connsiteY366" fmla="*/ 48379 h 93663"/>
                <a:gd name="connsiteX367" fmla="*/ 804928 w 4924425"/>
                <a:gd name="connsiteY367" fmla="*/ 72530 h 93663"/>
                <a:gd name="connsiteX368" fmla="*/ 798843 w 4924425"/>
                <a:gd name="connsiteY368" fmla="*/ 83096 h 93663"/>
                <a:gd name="connsiteX369" fmla="*/ 788194 w 4924425"/>
                <a:gd name="connsiteY369" fmla="*/ 90643 h 93663"/>
                <a:gd name="connsiteX370" fmla="*/ 771459 w 4924425"/>
                <a:gd name="connsiteY370" fmla="*/ 93662 h 93663"/>
                <a:gd name="connsiteX371" fmla="*/ 751681 w 4924425"/>
                <a:gd name="connsiteY371" fmla="*/ 90643 h 93663"/>
                <a:gd name="connsiteX372" fmla="*/ 741032 w 4924425"/>
                <a:gd name="connsiteY372" fmla="*/ 83096 h 93663"/>
                <a:gd name="connsiteX373" fmla="*/ 734946 w 4924425"/>
                <a:gd name="connsiteY373" fmla="*/ 72530 h 93663"/>
                <a:gd name="connsiteX374" fmla="*/ 733425 w 4924425"/>
                <a:gd name="connsiteY374" fmla="*/ 49889 h 93663"/>
                <a:gd name="connsiteX375" fmla="*/ 733425 w 4924425"/>
                <a:gd name="connsiteY375" fmla="*/ 1587 h 93663"/>
                <a:gd name="connsiteX376" fmla="*/ 492125 w 4924425"/>
                <a:gd name="connsiteY376" fmla="*/ 1587 h 93663"/>
                <a:gd name="connsiteX377" fmla="*/ 509587 w 4924425"/>
                <a:gd name="connsiteY377" fmla="*/ 1587 h 93663"/>
                <a:gd name="connsiteX378" fmla="*/ 547688 w 4924425"/>
                <a:gd name="connsiteY378" fmla="*/ 61912 h 93663"/>
                <a:gd name="connsiteX379" fmla="*/ 547688 w 4924425"/>
                <a:gd name="connsiteY379" fmla="*/ 1587 h 93663"/>
                <a:gd name="connsiteX380" fmla="*/ 563563 w 4924425"/>
                <a:gd name="connsiteY380" fmla="*/ 1587 h 93663"/>
                <a:gd name="connsiteX381" fmla="*/ 563563 w 4924425"/>
                <a:gd name="connsiteY381" fmla="*/ 92075 h 93663"/>
                <a:gd name="connsiteX382" fmla="*/ 546100 w 4924425"/>
                <a:gd name="connsiteY382" fmla="*/ 92075 h 93663"/>
                <a:gd name="connsiteX383" fmla="*/ 509587 w 4924425"/>
                <a:gd name="connsiteY383" fmla="*/ 33337 h 93663"/>
                <a:gd name="connsiteX384" fmla="*/ 509587 w 4924425"/>
                <a:gd name="connsiteY384" fmla="*/ 92075 h 93663"/>
                <a:gd name="connsiteX385" fmla="*/ 492125 w 4924425"/>
                <a:gd name="connsiteY385" fmla="*/ 92075 h 93663"/>
                <a:gd name="connsiteX386" fmla="*/ 420687 w 4924425"/>
                <a:gd name="connsiteY386" fmla="*/ 1587 h 93663"/>
                <a:gd name="connsiteX387" fmla="*/ 439737 w 4924425"/>
                <a:gd name="connsiteY387" fmla="*/ 1587 h 93663"/>
                <a:gd name="connsiteX388" fmla="*/ 476250 w 4924425"/>
                <a:gd name="connsiteY388" fmla="*/ 92075 h 93663"/>
                <a:gd name="connsiteX389" fmla="*/ 457200 w 4924425"/>
                <a:gd name="connsiteY389" fmla="*/ 92075 h 93663"/>
                <a:gd name="connsiteX390" fmla="*/ 447675 w 4924425"/>
                <a:gd name="connsiteY390" fmla="*/ 69850 h 93663"/>
                <a:gd name="connsiteX391" fmla="*/ 411162 w 4924425"/>
                <a:gd name="connsiteY391" fmla="*/ 69850 h 93663"/>
                <a:gd name="connsiteX392" fmla="*/ 404812 w 4924425"/>
                <a:gd name="connsiteY392" fmla="*/ 92075 h 93663"/>
                <a:gd name="connsiteX393" fmla="*/ 385762 w 4924425"/>
                <a:gd name="connsiteY393" fmla="*/ 92075 h 93663"/>
                <a:gd name="connsiteX394" fmla="*/ 352425 w 4924425"/>
                <a:gd name="connsiteY394" fmla="*/ 1587 h 93663"/>
                <a:gd name="connsiteX395" fmla="*/ 371475 w 4924425"/>
                <a:gd name="connsiteY395" fmla="*/ 1587 h 93663"/>
                <a:gd name="connsiteX396" fmla="*/ 371475 w 4924425"/>
                <a:gd name="connsiteY396" fmla="*/ 92075 h 93663"/>
                <a:gd name="connsiteX397" fmla="*/ 352425 w 4924425"/>
                <a:gd name="connsiteY397" fmla="*/ 92075 h 93663"/>
                <a:gd name="connsiteX398" fmla="*/ 308977 w 4924425"/>
                <a:gd name="connsiteY398" fmla="*/ 1587 h 93663"/>
                <a:gd name="connsiteX399" fmla="*/ 327025 w 4924425"/>
                <a:gd name="connsiteY399" fmla="*/ 1587 h 93663"/>
                <a:gd name="connsiteX400" fmla="*/ 327025 w 4924425"/>
                <a:gd name="connsiteY400" fmla="*/ 58945 h 93663"/>
                <a:gd name="connsiteX401" fmla="*/ 325521 w 4924425"/>
                <a:gd name="connsiteY401" fmla="*/ 75549 h 93663"/>
                <a:gd name="connsiteX402" fmla="*/ 316497 w 4924425"/>
                <a:gd name="connsiteY402" fmla="*/ 89134 h 93663"/>
                <a:gd name="connsiteX403" fmla="*/ 296946 w 4924425"/>
                <a:gd name="connsiteY403" fmla="*/ 93662 h 93663"/>
                <a:gd name="connsiteX404" fmla="*/ 277394 w 4924425"/>
                <a:gd name="connsiteY404" fmla="*/ 86115 h 93663"/>
                <a:gd name="connsiteX405" fmla="*/ 269875 w 4924425"/>
                <a:gd name="connsiteY405" fmla="*/ 63474 h 93663"/>
                <a:gd name="connsiteX406" fmla="*/ 286418 w 4924425"/>
                <a:gd name="connsiteY406" fmla="*/ 61964 h 93663"/>
                <a:gd name="connsiteX407" fmla="*/ 289426 w 4924425"/>
                <a:gd name="connsiteY407" fmla="*/ 72530 h 93663"/>
                <a:gd name="connsiteX408" fmla="*/ 298450 w 4924425"/>
                <a:gd name="connsiteY408" fmla="*/ 77058 h 93663"/>
                <a:gd name="connsiteX409" fmla="*/ 307473 w 4924425"/>
                <a:gd name="connsiteY409" fmla="*/ 74040 h 93663"/>
                <a:gd name="connsiteX410" fmla="*/ 308977 w 4924425"/>
                <a:gd name="connsiteY410" fmla="*/ 60455 h 93663"/>
                <a:gd name="connsiteX411" fmla="*/ 187325 w 4924425"/>
                <a:gd name="connsiteY411" fmla="*/ 1587 h 93663"/>
                <a:gd name="connsiteX412" fmla="*/ 254000 w 4924425"/>
                <a:gd name="connsiteY412" fmla="*/ 1587 h 93663"/>
                <a:gd name="connsiteX413" fmla="*/ 254000 w 4924425"/>
                <a:gd name="connsiteY413" fmla="*/ 15875 h 93663"/>
                <a:gd name="connsiteX414" fmla="*/ 204787 w 4924425"/>
                <a:gd name="connsiteY414" fmla="*/ 15875 h 93663"/>
                <a:gd name="connsiteX415" fmla="*/ 204787 w 4924425"/>
                <a:gd name="connsiteY415" fmla="*/ 36512 h 93663"/>
                <a:gd name="connsiteX416" fmla="*/ 250825 w 4924425"/>
                <a:gd name="connsiteY416" fmla="*/ 36512 h 93663"/>
                <a:gd name="connsiteX417" fmla="*/ 250825 w 4924425"/>
                <a:gd name="connsiteY417" fmla="*/ 50800 h 93663"/>
                <a:gd name="connsiteX418" fmla="*/ 204787 w 4924425"/>
                <a:gd name="connsiteY418" fmla="*/ 50800 h 93663"/>
                <a:gd name="connsiteX419" fmla="*/ 204787 w 4924425"/>
                <a:gd name="connsiteY419" fmla="*/ 76200 h 93663"/>
                <a:gd name="connsiteX420" fmla="*/ 255588 w 4924425"/>
                <a:gd name="connsiteY420" fmla="*/ 76200 h 93663"/>
                <a:gd name="connsiteX421" fmla="*/ 255588 w 4924425"/>
                <a:gd name="connsiteY421" fmla="*/ 92075 h 93663"/>
                <a:gd name="connsiteX422" fmla="*/ 187325 w 4924425"/>
                <a:gd name="connsiteY422" fmla="*/ 92075 h 93663"/>
                <a:gd name="connsiteX423" fmla="*/ 88900 w 4924425"/>
                <a:gd name="connsiteY423" fmla="*/ 1587 h 93663"/>
                <a:gd name="connsiteX424" fmla="*/ 107950 w 4924425"/>
                <a:gd name="connsiteY424" fmla="*/ 1587 h 93663"/>
                <a:gd name="connsiteX425" fmla="*/ 107950 w 4924425"/>
                <a:gd name="connsiteY425" fmla="*/ 36512 h 93663"/>
                <a:gd name="connsiteX426" fmla="*/ 144462 w 4924425"/>
                <a:gd name="connsiteY426" fmla="*/ 36512 h 93663"/>
                <a:gd name="connsiteX427" fmla="*/ 144462 w 4924425"/>
                <a:gd name="connsiteY427" fmla="*/ 1587 h 93663"/>
                <a:gd name="connsiteX428" fmla="*/ 161925 w 4924425"/>
                <a:gd name="connsiteY428" fmla="*/ 1587 h 93663"/>
                <a:gd name="connsiteX429" fmla="*/ 161925 w 4924425"/>
                <a:gd name="connsiteY429" fmla="*/ 92075 h 93663"/>
                <a:gd name="connsiteX430" fmla="*/ 144462 w 4924425"/>
                <a:gd name="connsiteY430" fmla="*/ 92075 h 93663"/>
                <a:gd name="connsiteX431" fmla="*/ 144462 w 4924425"/>
                <a:gd name="connsiteY431" fmla="*/ 52387 h 93663"/>
                <a:gd name="connsiteX432" fmla="*/ 107950 w 4924425"/>
                <a:gd name="connsiteY432" fmla="*/ 52387 h 93663"/>
                <a:gd name="connsiteX433" fmla="*/ 107950 w 4924425"/>
                <a:gd name="connsiteY433" fmla="*/ 92075 h 93663"/>
                <a:gd name="connsiteX434" fmla="*/ 88900 w 4924425"/>
                <a:gd name="connsiteY434" fmla="*/ 92075 h 93663"/>
                <a:gd name="connsiteX435" fmla="*/ 3175 w 4924425"/>
                <a:gd name="connsiteY435" fmla="*/ 1587 h 93663"/>
                <a:gd name="connsiteX436" fmla="*/ 69850 w 4924425"/>
                <a:gd name="connsiteY436" fmla="*/ 1587 h 93663"/>
                <a:gd name="connsiteX437" fmla="*/ 69850 w 4924425"/>
                <a:gd name="connsiteY437" fmla="*/ 14287 h 93663"/>
                <a:gd name="connsiteX438" fmla="*/ 20637 w 4924425"/>
                <a:gd name="connsiteY438" fmla="*/ 76200 h 93663"/>
                <a:gd name="connsiteX439" fmla="*/ 71438 w 4924425"/>
                <a:gd name="connsiteY439" fmla="*/ 76200 h 93663"/>
                <a:gd name="connsiteX440" fmla="*/ 71438 w 4924425"/>
                <a:gd name="connsiteY440" fmla="*/ 92075 h 93663"/>
                <a:gd name="connsiteX441" fmla="*/ 0 w 4924425"/>
                <a:gd name="connsiteY441" fmla="*/ 92075 h 93663"/>
                <a:gd name="connsiteX442" fmla="*/ 0 w 4924425"/>
                <a:gd name="connsiteY442" fmla="*/ 74613 h 93663"/>
                <a:gd name="connsiteX443" fmla="*/ 46038 w 4924425"/>
                <a:gd name="connsiteY443" fmla="*/ 15875 h 93663"/>
                <a:gd name="connsiteX444" fmla="*/ 3175 w 4924425"/>
                <a:gd name="connsiteY444" fmla="*/ 15875 h 93663"/>
                <a:gd name="connsiteX445" fmla="*/ 4793286 w 4924425"/>
                <a:gd name="connsiteY445" fmla="*/ 0 h 93663"/>
                <a:gd name="connsiteX446" fmla="*/ 4818828 w 4924425"/>
                <a:gd name="connsiteY446" fmla="*/ 7554 h 93663"/>
                <a:gd name="connsiteX447" fmla="*/ 4832350 w 4924425"/>
                <a:gd name="connsiteY447" fmla="*/ 27193 h 93663"/>
                <a:gd name="connsiteX448" fmla="*/ 4814320 w 4924425"/>
                <a:gd name="connsiteY448" fmla="*/ 30214 h 93663"/>
                <a:gd name="connsiteX449" fmla="*/ 4806808 w 4924425"/>
                <a:gd name="connsiteY449" fmla="*/ 19639 h 93663"/>
                <a:gd name="connsiteX450" fmla="*/ 4793286 w 4924425"/>
                <a:gd name="connsiteY450" fmla="*/ 15107 h 93663"/>
                <a:gd name="connsiteX451" fmla="*/ 4773754 w 4924425"/>
                <a:gd name="connsiteY451" fmla="*/ 22661 h 93663"/>
                <a:gd name="connsiteX452" fmla="*/ 4767744 w 4924425"/>
                <a:gd name="connsiteY452" fmla="*/ 45321 h 93663"/>
                <a:gd name="connsiteX453" fmla="*/ 4775256 w 4924425"/>
                <a:gd name="connsiteY453" fmla="*/ 69492 h 93663"/>
                <a:gd name="connsiteX454" fmla="*/ 4793286 w 4924425"/>
                <a:gd name="connsiteY454" fmla="*/ 77045 h 93663"/>
                <a:gd name="connsiteX455" fmla="*/ 4805306 w 4924425"/>
                <a:gd name="connsiteY455" fmla="*/ 75535 h 93663"/>
                <a:gd name="connsiteX456" fmla="*/ 4814320 w 4924425"/>
                <a:gd name="connsiteY456" fmla="*/ 69492 h 93663"/>
                <a:gd name="connsiteX457" fmla="*/ 4814320 w 4924425"/>
                <a:gd name="connsiteY457" fmla="*/ 58917 h 93663"/>
                <a:gd name="connsiteX458" fmla="*/ 4793286 w 4924425"/>
                <a:gd name="connsiteY458" fmla="*/ 58917 h 93663"/>
                <a:gd name="connsiteX459" fmla="*/ 4793286 w 4924425"/>
                <a:gd name="connsiteY459" fmla="*/ 43810 h 93663"/>
                <a:gd name="connsiteX460" fmla="*/ 4832350 w 4924425"/>
                <a:gd name="connsiteY460" fmla="*/ 43810 h 93663"/>
                <a:gd name="connsiteX461" fmla="*/ 4832350 w 4924425"/>
                <a:gd name="connsiteY461" fmla="*/ 80067 h 93663"/>
                <a:gd name="connsiteX462" fmla="*/ 4815823 w 4924425"/>
                <a:gd name="connsiteY462" fmla="*/ 89131 h 93663"/>
                <a:gd name="connsiteX463" fmla="*/ 4794788 w 4924425"/>
                <a:gd name="connsiteY463" fmla="*/ 93663 h 93663"/>
                <a:gd name="connsiteX464" fmla="*/ 4769247 w 4924425"/>
                <a:gd name="connsiteY464" fmla="*/ 87620 h 93663"/>
                <a:gd name="connsiteX465" fmla="*/ 4754222 w 4924425"/>
                <a:gd name="connsiteY465" fmla="*/ 71003 h 93663"/>
                <a:gd name="connsiteX466" fmla="*/ 4748212 w 4924425"/>
                <a:gd name="connsiteY466" fmla="*/ 46832 h 93663"/>
                <a:gd name="connsiteX467" fmla="*/ 4754222 w 4924425"/>
                <a:gd name="connsiteY467" fmla="*/ 21150 h 93663"/>
                <a:gd name="connsiteX468" fmla="*/ 4772251 w 4924425"/>
                <a:gd name="connsiteY468" fmla="*/ 4532 h 93663"/>
                <a:gd name="connsiteX469" fmla="*/ 4793286 w 4924425"/>
                <a:gd name="connsiteY469" fmla="*/ 0 h 93663"/>
                <a:gd name="connsiteX470" fmla="*/ 4429919 w 4924425"/>
                <a:gd name="connsiteY470" fmla="*/ 0 h 93663"/>
                <a:gd name="connsiteX471" fmla="*/ 4463037 w 4924425"/>
                <a:gd name="connsiteY471" fmla="*/ 12086 h 93663"/>
                <a:gd name="connsiteX472" fmla="*/ 4473575 w 4924425"/>
                <a:gd name="connsiteY472" fmla="*/ 46832 h 93663"/>
                <a:gd name="connsiteX473" fmla="*/ 4463037 w 4924425"/>
                <a:gd name="connsiteY473" fmla="*/ 81578 h 93663"/>
                <a:gd name="connsiteX474" fmla="*/ 4431424 w 4924425"/>
                <a:gd name="connsiteY474" fmla="*/ 93663 h 93663"/>
                <a:gd name="connsiteX475" fmla="*/ 4398305 w 4924425"/>
                <a:gd name="connsiteY475" fmla="*/ 81578 h 93663"/>
                <a:gd name="connsiteX476" fmla="*/ 4386262 w 4924425"/>
                <a:gd name="connsiteY476" fmla="*/ 46832 h 93663"/>
                <a:gd name="connsiteX477" fmla="*/ 4390778 w 4924425"/>
                <a:gd name="connsiteY477" fmla="*/ 24171 h 93663"/>
                <a:gd name="connsiteX478" fmla="*/ 4399811 w 4924425"/>
                <a:gd name="connsiteY478" fmla="*/ 12086 h 93663"/>
                <a:gd name="connsiteX479" fmla="*/ 4410348 w 4924425"/>
                <a:gd name="connsiteY479" fmla="*/ 3022 h 93663"/>
                <a:gd name="connsiteX480" fmla="*/ 4429919 w 4924425"/>
                <a:gd name="connsiteY480" fmla="*/ 0 h 93663"/>
                <a:gd name="connsiteX481" fmla="*/ 4332165 w 4924425"/>
                <a:gd name="connsiteY481" fmla="*/ 0 h 93663"/>
                <a:gd name="connsiteX482" fmla="*/ 4359641 w 4924425"/>
                <a:gd name="connsiteY482" fmla="*/ 9064 h 93663"/>
                <a:gd name="connsiteX483" fmla="*/ 4368800 w 4924425"/>
                <a:gd name="connsiteY483" fmla="*/ 25682 h 93663"/>
                <a:gd name="connsiteX484" fmla="*/ 4350483 w 4924425"/>
                <a:gd name="connsiteY484" fmla="*/ 30214 h 93663"/>
                <a:gd name="connsiteX485" fmla="*/ 4344377 w 4924425"/>
                <a:gd name="connsiteY485" fmla="*/ 19639 h 93663"/>
                <a:gd name="connsiteX486" fmla="*/ 4332165 w 4924425"/>
                <a:gd name="connsiteY486" fmla="*/ 15107 h 93663"/>
                <a:gd name="connsiteX487" fmla="*/ 4315375 w 4924425"/>
                <a:gd name="connsiteY487" fmla="*/ 22661 h 93663"/>
                <a:gd name="connsiteX488" fmla="*/ 4309269 w 4924425"/>
                <a:gd name="connsiteY488" fmla="*/ 45321 h 93663"/>
                <a:gd name="connsiteX489" fmla="*/ 4315375 w 4924425"/>
                <a:gd name="connsiteY489" fmla="*/ 71003 h 93663"/>
                <a:gd name="connsiteX490" fmla="*/ 4330639 w 4924425"/>
                <a:gd name="connsiteY490" fmla="*/ 77045 h 93663"/>
                <a:gd name="connsiteX491" fmla="*/ 4344377 w 4924425"/>
                <a:gd name="connsiteY491" fmla="*/ 72513 h 93663"/>
                <a:gd name="connsiteX492" fmla="*/ 4352009 w 4924425"/>
                <a:gd name="connsiteY492" fmla="*/ 58917 h 93663"/>
                <a:gd name="connsiteX493" fmla="*/ 4368800 w 4924425"/>
                <a:gd name="connsiteY493" fmla="*/ 63449 h 93663"/>
                <a:gd name="connsiteX494" fmla="*/ 4355062 w 4924425"/>
                <a:gd name="connsiteY494" fmla="*/ 86110 h 93663"/>
                <a:gd name="connsiteX495" fmla="*/ 4330639 w 4924425"/>
                <a:gd name="connsiteY495" fmla="*/ 93663 h 93663"/>
                <a:gd name="connsiteX496" fmla="*/ 4301637 w 4924425"/>
                <a:gd name="connsiteY496" fmla="*/ 81578 h 93663"/>
                <a:gd name="connsiteX497" fmla="*/ 4289425 w 4924425"/>
                <a:gd name="connsiteY497" fmla="*/ 46832 h 93663"/>
                <a:gd name="connsiteX498" fmla="*/ 4301637 w 4924425"/>
                <a:gd name="connsiteY498" fmla="*/ 12086 h 93663"/>
                <a:gd name="connsiteX499" fmla="*/ 4332165 w 4924425"/>
                <a:gd name="connsiteY499" fmla="*/ 0 h 93663"/>
                <a:gd name="connsiteX500" fmla="*/ 4189355 w 4924425"/>
                <a:gd name="connsiteY500" fmla="*/ 0 h 93663"/>
                <a:gd name="connsiteX501" fmla="*/ 4216910 w 4924425"/>
                <a:gd name="connsiteY501" fmla="*/ 7554 h 93663"/>
                <a:gd name="connsiteX502" fmla="*/ 4229156 w 4924425"/>
                <a:gd name="connsiteY502" fmla="*/ 27193 h 93663"/>
                <a:gd name="connsiteX503" fmla="*/ 4210787 w 4924425"/>
                <a:gd name="connsiteY503" fmla="*/ 30214 h 93663"/>
                <a:gd name="connsiteX504" fmla="*/ 4203133 w 4924425"/>
                <a:gd name="connsiteY504" fmla="*/ 19639 h 93663"/>
                <a:gd name="connsiteX505" fmla="*/ 4189355 w 4924425"/>
                <a:gd name="connsiteY505" fmla="*/ 15107 h 93663"/>
                <a:gd name="connsiteX506" fmla="*/ 4170986 w 4924425"/>
                <a:gd name="connsiteY506" fmla="*/ 22661 h 93663"/>
                <a:gd name="connsiteX507" fmla="*/ 4163332 w 4924425"/>
                <a:gd name="connsiteY507" fmla="*/ 45321 h 93663"/>
                <a:gd name="connsiteX508" fmla="*/ 4170986 w 4924425"/>
                <a:gd name="connsiteY508" fmla="*/ 69492 h 93663"/>
                <a:gd name="connsiteX509" fmla="*/ 4189355 w 4924425"/>
                <a:gd name="connsiteY509" fmla="*/ 77045 h 93663"/>
                <a:gd name="connsiteX510" fmla="*/ 4201602 w 4924425"/>
                <a:gd name="connsiteY510" fmla="*/ 75535 h 93663"/>
                <a:gd name="connsiteX511" fmla="*/ 4210787 w 4924425"/>
                <a:gd name="connsiteY511" fmla="*/ 69492 h 93663"/>
                <a:gd name="connsiteX512" fmla="*/ 4210787 w 4924425"/>
                <a:gd name="connsiteY512" fmla="*/ 58917 h 93663"/>
                <a:gd name="connsiteX513" fmla="*/ 4190886 w 4924425"/>
                <a:gd name="connsiteY513" fmla="*/ 58917 h 93663"/>
                <a:gd name="connsiteX514" fmla="*/ 4190886 w 4924425"/>
                <a:gd name="connsiteY514" fmla="*/ 43810 h 93663"/>
                <a:gd name="connsiteX515" fmla="*/ 4230687 w 4924425"/>
                <a:gd name="connsiteY515" fmla="*/ 43810 h 93663"/>
                <a:gd name="connsiteX516" fmla="*/ 4230687 w 4924425"/>
                <a:gd name="connsiteY516" fmla="*/ 80067 h 93663"/>
                <a:gd name="connsiteX517" fmla="*/ 4213848 w 4924425"/>
                <a:gd name="connsiteY517" fmla="*/ 89131 h 93663"/>
                <a:gd name="connsiteX518" fmla="*/ 4190886 w 4924425"/>
                <a:gd name="connsiteY518" fmla="*/ 93663 h 93663"/>
                <a:gd name="connsiteX519" fmla="*/ 4166393 w 4924425"/>
                <a:gd name="connsiteY519" fmla="*/ 87620 h 93663"/>
                <a:gd name="connsiteX520" fmla="*/ 4149554 w 4924425"/>
                <a:gd name="connsiteY520" fmla="*/ 71003 h 93663"/>
                <a:gd name="connsiteX521" fmla="*/ 4144962 w 4924425"/>
                <a:gd name="connsiteY521" fmla="*/ 46832 h 93663"/>
                <a:gd name="connsiteX522" fmla="*/ 4151085 w 4924425"/>
                <a:gd name="connsiteY522" fmla="*/ 21150 h 93663"/>
                <a:gd name="connsiteX523" fmla="*/ 4167924 w 4924425"/>
                <a:gd name="connsiteY523" fmla="*/ 4532 h 93663"/>
                <a:gd name="connsiteX524" fmla="*/ 4189355 w 4924425"/>
                <a:gd name="connsiteY524" fmla="*/ 0 h 93663"/>
                <a:gd name="connsiteX525" fmla="*/ 3815386 w 4924425"/>
                <a:gd name="connsiteY525" fmla="*/ 0 h 93663"/>
                <a:gd name="connsiteX526" fmla="*/ 3840928 w 4924425"/>
                <a:gd name="connsiteY526" fmla="*/ 7554 h 93663"/>
                <a:gd name="connsiteX527" fmla="*/ 3852948 w 4924425"/>
                <a:gd name="connsiteY527" fmla="*/ 27193 h 93663"/>
                <a:gd name="connsiteX528" fmla="*/ 3834918 w 4924425"/>
                <a:gd name="connsiteY528" fmla="*/ 30214 h 93663"/>
                <a:gd name="connsiteX529" fmla="*/ 3827406 w 4924425"/>
                <a:gd name="connsiteY529" fmla="*/ 19639 h 93663"/>
                <a:gd name="connsiteX530" fmla="*/ 3815386 w 4924425"/>
                <a:gd name="connsiteY530" fmla="*/ 15107 h 93663"/>
                <a:gd name="connsiteX531" fmla="*/ 3795854 w 4924425"/>
                <a:gd name="connsiteY531" fmla="*/ 22661 h 93663"/>
                <a:gd name="connsiteX532" fmla="*/ 3788342 w 4924425"/>
                <a:gd name="connsiteY532" fmla="*/ 45321 h 93663"/>
                <a:gd name="connsiteX533" fmla="*/ 3795854 w 4924425"/>
                <a:gd name="connsiteY533" fmla="*/ 69492 h 93663"/>
                <a:gd name="connsiteX534" fmla="*/ 3813883 w 4924425"/>
                <a:gd name="connsiteY534" fmla="*/ 77045 h 93663"/>
                <a:gd name="connsiteX535" fmla="*/ 3825903 w 4924425"/>
                <a:gd name="connsiteY535" fmla="*/ 75535 h 93663"/>
                <a:gd name="connsiteX536" fmla="*/ 3836420 w 4924425"/>
                <a:gd name="connsiteY536" fmla="*/ 69492 h 93663"/>
                <a:gd name="connsiteX537" fmla="*/ 3836420 w 4924425"/>
                <a:gd name="connsiteY537" fmla="*/ 58917 h 93663"/>
                <a:gd name="connsiteX538" fmla="*/ 3815386 w 4924425"/>
                <a:gd name="connsiteY538" fmla="*/ 58917 h 93663"/>
                <a:gd name="connsiteX539" fmla="*/ 3815386 w 4924425"/>
                <a:gd name="connsiteY539" fmla="*/ 43810 h 93663"/>
                <a:gd name="connsiteX540" fmla="*/ 3854450 w 4924425"/>
                <a:gd name="connsiteY540" fmla="*/ 43810 h 93663"/>
                <a:gd name="connsiteX541" fmla="*/ 3854450 w 4924425"/>
                <a:gd name="connsiteY541" fmla="*/ 80067 h 93663"/>
                <a:gd name="connsiteX542" fmla="*/ 3837923 w 4924425"/>
                <a:gd name="connsiteY542" fmla="*/ 89131 h 93663"/>
                <a:gd name="connsiteX543" fmla="*/ 3815386 w 4924425"/>
                <a:gd name="connsiteY543" fmla="*/ 93663 h 93663"/>
                <a:gd name="connsiteX544" fmla="*/ 3791347 w 4924425"/>
                <a:gd name="connsiteY544" fmla="*/ 87620 h 93663"/>
                <a:gd name="connsiteX545" fmla="*/ 3774819 w 4924425"/>
                <a:gd name="connsiteY545" fmla="*/ 71003 h 93663"/>
                <a:gd name="connsiteX546" fmla="*/ 3770312 w 4924425"/>
                <a:gd name="connsiteY546" fmla="*/ 46832 h 93663"/>
                <a:gd name="connsiteX547" fmla="*/ 3776322 w 4924425"/>
                <a:gd name="connsiteY547" fmla="*/ 21150 h 93663"/>
                <a:gd name="connsiteX548" fmla="*/ 3792849 w 4924425"/>
                <a:gd name="connsiteY548" fmla="*/ 4532 h 93663"/>
                <a:gd name="connsiteX549" fmla="*/ 3815386 w 4924425"/>
                <a:gd name="connsiteY549" fmla="*/ 0 h 93663"/>
                <a:gd name="connsiteX550" fmla="*/ 3612357 w 4924425"/>
                <a:gd name="connsiteY550" fmla="*/ 0 h 93663"/>
                <a:gd name="connsiteX551" fmla="*/ 3643970 w 4924425"/>
                <a:gd name="connsiteY551" fmla="*/ 12086 h 93663"/>
                <a:gd name="connsiteX552" fmla="*/ 3656013 w 4924425"/>
                <a:gd name="connsiteY552" fmla="*/ 46832 h 93663"/>
                <a:gd name="connsiteX553" fmla="*/ 3643970 w 4924425"/>
                <a:gd name="connsiteY553" fmla="*/ 81578 h 93663"/>
                <a:gd name="connsiteX554" fmla="*/ 3612357 w 4924425"/>
                <a:gd name="connsiteY554" fmla="*/ 93663 h 93663"/>
                <a:gd name="connsiteX555" fmla="*/ 3580743 w 4924425"/>
                <a:gd name="connsiteY555" fmla="*/ 81578 h 93663"/>
                <a:gd name="connsiteX556" fmla="*/ 3568700 w 4924425"/>
                <a:gd name="connsiteY556" fmla="*/ 46832 h 93663"/>
                <a:gd name="connsiteX557" fmla="*/ 3571711 w 4924425"/>
                <a:gd name="connsiteY557" fmla="*/ 24171 h 93663"/>
                <a:gd name="connsiteX558" fmla="*/ 3580743 w 4924425"/>
                <a:gd name="connsiteY558" fmla="*/ 12086 h 93663"/>
                <a:gd name="connsiteX559" fmla="*/ 3592786 w 4924425"/>
                <a:gd name="connsiteY559" fmla="*/ 3022 h 93663"/>
                <a:gd name="connsiteX560" fmla="*/ 3612357 w 4924425"/>
                <a:gd name="connsiteY560" fmla="*/ 0 h 93663"/>
                <a:gd name="connsiteX561" fmla="*/ 3375057 w 4924425"/>
                <a:gd name="connsiteY561" fmla="*/ 0 h 93663"/>
                <a:gd name="connsiteX562" fmla="*/ 3400943 w 4924425"/>
                <a:gd name="connsiteY562" fmla="*/ 7554 h 93663"/>
                <a:gd name="connsiteX563" fmla="*/ 3410079 w 4924425"/>
                <a:gd name="connsiteY563" fmla="*/ 27193 h 93663"/>
                <a:gd name="connsiteX564" fmla="*/ 3391807 w 4924425"/>
                <a:gd name="connsiteY564" fmla="*/ 28703 h 93663"/>
                <a:gd name="connsiteX565" fmla="*/ 3387239 w 4924425"/>
                <a:gd name="connsiteY565" fmla="*/ 18128 h 93663"/>
                <a:gd name="connsiteX566" fmla="*/ 3375057 w 4924425"/>
                <a:gd name="connsiteY566" fmla="*/ 15107 h 93663"/>
                <a:gd name="connsiteX567" fmla="*/ 3362875 w 4924425"/>
                <a:gd name="connsiteY567" fmla="*/ 18128 h 93663"/>
                <a:gd name="connsiteX568" fmla="*/ 3359830 w 4924425"/>
                <a:gd name="connsiteY568" fmla="*/ 24171 h 93663"/>
                <a:gd name="connsiteX569" fmla="*/ 3362875 w 4924425"/>
                <a:gd name="connsiteY569" fmla="*/ 28703 h 93663"/>
                <a:gd name="connsiteX570" fmla="*/ 3379625 w 4924425"/>
                <a:gd name="connsiteY570" fmla="*/ 34746 h 93663"/>
                <a:gd name="connsiteX571" fmla="*/ 3399420 w 4924425"/>
                <a:gd name="connsiteY571" fmla="*/ 42300 h 93663"/>
                <a:gd name="connsiteX572" fmla="*/ 3410079 w 4924425"/>
                <a:gd name="connsiteY572" fmla="*/ 51364 h 93663"/>
                <a:gd name="connsiteX573" fmla="*/ 3413125 w 4924425"/>
                <a:gd name="connsiteY573" fmla="*/ 64960 h 93663"/>
                <a:gd name="connsiteX574" fmla="*/ 3408557 w 4924425"/>
                <a:gd name="connsiteY574" fmla="*/ 80067 h 93663"/>
                <a:gd name="connsiteX575" fmla="*/ 3396375 w 4924425"/>
                <a:gd name="connsiteY575" fmla="*/ 90642 h 93663"/>
                <a:gd name="connsiteX576" fmla="*/ 3376580 w 4924425"/>
                <a:gd name="connsiteY576" fmla="*/ 93663 h 93663"/>
                <a:gd name="connsiteX577" fmla="*/ 3350693 w 4924425"/>
                <a:gd name="connsiteY577" fmla="*/ 86110 h 93663"/>
                <a:gd name="connsiteX578" fmla="*/ 3338512 w 4924425"/>
                <a:gd name="connsiteY578" fmla="*/ 61939 h 93663"/>
                <a:gd name="connsiteX579" fmla="*/ 3356784 w 4924425"/>
                <a:gd name="connsiteY579" fmla="*/ 60428 h 93663"/>
                <a:gd name="connsiteX580" fmla="*/ 3362875 w 4924425"/>
                <a:gd name="connsiteY580" fmla="*/ 74024 h 93663"/>
                <a:gd name="connsiteX581" fmla="*/ 3376580 w 4924425"/>
                <a:gd name="connsiteY581" fmla="*/ 78556 h 93663"/>
                <a:gd name="connsiteX582" fmla="*/ 3390284 w 4924425"/>
                <a:gd name="connsiteY582" fmla="*/ 74024 h 93663"/>
                <a:gd name="connsiteX583" fmla="*/ 3394852 w 4924425"/>
                <a:gd name="connsiteY583" fmla="*/ 64960 h 93663"/>
                <a:gd name="connsiteX584" fmla="*/ 3393329 w 4924425"/>
                <a:gd name="connsiteY584" fmla="*/ 60428 h 93663"/>
                <a:gd name="connsiteX585" fmla="*/ 3385716 w 4924425"/>
                <a:gd name="connsiteY585" fmla="*/ 55896 h 93663"/>
                <a:gd name="connsiteX586" fmla="*/ 3372011 w 4924425"/>
                <a:gd name="connsiteY586" fmla="*/ 52874 h 93663"/>
                <a:gd name="connsiteX587" fmla="*/ 3350693 w 4924425"/>
                <a:gd name="connsiteY587" fmla="*/ 43810 h 93663"/>
                <a:gd name="connsiteX588" fmla="*/ 3341557 w 4924425"/>
                <a:gd name="connsiteY588" fmla="*/ 25682 h 93663"/>
                <a:gd name="connsiteX589" fmla="*/ 3346125 w 4924425"/>
                <a:gd name="connsiteY589" fmla="*/ 12086 h 93663"/>
                <a:gd name="connsiteX590" fmla="*/ 3358307 w 4924425"/>
                <a:gd name="connsiteY590" fmla="*/ 3022 h 93663"/>
                <a:gd name="connsiteX591" fmla="*/ 3375057 w 4924425"/>
                <a:gd name="connsiteY591" fmla="*/ 0 h 93663"/>
                <a:gd name="connsiteX592" fmla="*/ 3286736 w 4924425"/>
                <a:gd name="connsiteY592" fmla="*/ 0 h 93663"/>
                <a:gd name="connsiteX593" fmla="*/ 3313662 w 4924425"/>
                <a:gd name="connsiteY593" fmla="*/ 9064 h 93663"/>
                <a:gd name="connsiteX594" fmla="*/ 3322638 w 4924425"/>
                <a:gd name="connsiteY594" fmla="*/ 25682 h 93663"/>
                <a:gd name="connsiteX595" fmla="*/ 3304687 w 4924425"/>
                <a:gd name="connsiteY595" fmla="*/ 30214 h 93663"/>
                <a:gd name="connsiteX596" fmla="*/ 3297207 w 4924425"/>
                <a:gd name="connsiteY596" fmla="*/ 19639 h 93663"/>
                <a:gd name="connsiteX597" fmla="*/ 3285240 w 4924425"/>
                <a:gd name="connsiteY597" fmla="*/ 15107 h 93663"/>
                <a:gd name="connsiteX598" fmla="*/ 3268785 w 4924425"/>
                <a:gd name="connsiteY598" fmla="*/ 22661 h 93663"/>
                <a:gd name="connsiteX599" fmla="*/ 3262801 w 4924425"/>
                <a:gd name="connsiteY599" fmla="*/ 45321 h 93663"/>
                <a:gd name="connsiteX600" fmla="*/ 3268785 w 4924425"/>
                <a:gd name="connsiteY600" fmla="*/ 71003 h 93663"/>
                <a:gd name="connsiteX601" fmla="*/ 3285240 w 4924425"/>
                <a:gd name="connsiteY601" fmla="*/ 77045 h 93663"/>
                <a:gd name="connsiteX602" fmla="*/ 3297207 w 4924425"/>
                <a:gd name="connsiteY602" fmla="*/ 72513 h 93663"/>
                <a:gd name="connsiteX603" fmla="*/ 3304687 w 4924425"/>
                <a:gd name="connsiteY603" fmla="*/ 58917 h 93663"/>
                <a:gd name="connsiteX604" fmla="*/ 3322638 w 4924425"/>
                <a:gd name="connsiteY604" fmla="*/ 63449 h 93663"/>
                <a:gd name="connsiteX605" fmla="*/ 3309174 w 4924425"/>
                <a:gd name="connsiteY605" fmla="*/ 86110 h 93663"/>
                <a:gd name="connsiteX606" fmla="*/ 3285240 w 4924425"/>
                <a:gd name="connsiteY606" fmla="*/ 93663 h 93663"/>
                <a:gd name="connsiteX607" fmla="*/ 3255321 w 4924425"/>
                <a:gd name="connsiteY607" fmla="*/ 81578 h 93663"/>
                <a:gd name="connsiteX608" fmla="*/ 3244850 w 4924425"/>
                <a:gd name="connsiteY608" fmla="*/ 46832 h 93663"/>
                <a:gd name="connsiteX609" fmla="*/ 3255321 w 4924425"/>
                <a:gd name="connsiteY609" fmla="*/ 12086 h 93663"/>
                <a:gd name="connsiteX610" fmla="*/ 3286736 w 4924425"/>
                <a:gd name="connsiteY610" fmla="*/ 0 h 93663"/>
                <a:gd name="connsiteX611" fmla="*/ 3029743 w 4924425"/>
                <a:gd name="connsiteY611" fmla="*/ 0 h 93663"/>
                <a:gd name="connsiteX612" fmla="*/ 3061357 w 4924425"/>
                <a:gd name="connsiteY612" fmla="*/ 12086 h 93663"/>
                <a:gd name="connsiteX613" fmla="*/ 3073400 w 4924425"/>
                <a:gd name="connsiteY613" fmla="*/ 46832 h 93663"/>
                <a:gd name="connsiteX614" fmla="*/ 3061357 w 4924425"/>
                <a:gd name="connsiteY614" fmla="*/ 81578 h 93663"/>
                <a:gd name="connsiteX615" fmla="*/ 3029743 w 4924425"/>
                <a:gd name="connsiteY615" fmla="*/ 93663 h 93663"/>
                <a:gd name="connsiteX616" fmla="*/ 2998130 w 4924425"/>
                <a:gd name="connsiteY616" fmla="*/ 81578 h 93663"/>
                <a:gd name="connsiteX617" fmla="*/ 2986087 w 4924425"/>
                <a:gd name="connsiteY617" fmla="*/ 46832 h 93663"/>
                <a:gd name="connsiteX618" fmla="*/ 2990603 w 4924425"/>
                <a:gd name="connsiteY618" fmla="*/ 24171 h 93663"/>
                <a:gd name="connsiteX619" fmla="*/ 2998130 w 4924425"/>
                <a:gd name="connsiteY619" fmla="*/ 12086 h 93663"/>
                <a:gd name="connsiteX620" fmla="*/ 3010173 w 4924425"/>
                <a:gd name="connsiteY620" fmla="*/ 3022 h 93663"/>
                <a:gd name="connsiteX621" fmla="*/ 3029743 w 4924425"/>
                <a:gd name="connsiteY621" fmla="*/ 0 h 93663"/>
                <a:gd name="connsiteX622" fmla="*/ 2828131 w 4924425"/>
                <a:gd name="connsiteY622" fmla="*/ 0 h 93663"/>
                <a:gd name="connsiteX623" fmla="*/ 2859745 w 4924425"/>
                <a:gd name="connsiteY623" fmla="*/ 12086 h 93663"/>
                <a:gd name="connsiteX624" fmla="*/ 2871788 w 4924425"/>
                <a:gd name="connsiteY624" fmla="*/ 46832 h 93663"/>
                <a:gd name="connsiteX625" fmla="*/ 2859745 w 4924425"/>
                <a:gd name="connsiteY625" fmla="*/ 81578 h 93663"/>
                <a:gd name="connsiteX626" fmla="*/ 2828131 w 4924425"/>
                <a:gd name="connsiteY626" fmla="*/ 93663 h 93663"/>
                <a:gd name="connsiteX627" fmla="*/ 2796518 w 4924425"/>
                <a:gd name="connsiteY627" fmla="*/ 81578 h 93663"/>
                <a:gd name="connsiteX628" fmla="*/ 2784475 w 4924425"/>
                <a:gd name="connsiteY628" fmla="*/ 46832 h 93663"/>
                <a:gd name="connsiteX629" fmla="*/ 2788991 w 4924425"/>
                <a:gd name="connsiteY629" fmla="*/ 24171 h 93663"/>
                <a:gd name="connsiteX630" fmla="*/ 2798023 w 4924425"/>
                <a:gd name="connsiteY630" fmla="*/ 12086 h 93663"/>
                <a:gd name="connsiteX631" fmla="*/ 2808561 w 4924425"/>
                <a:gd name="connsiteY631" fmla="*/ 3022 h 93663"/>
                <a:gd name="connsiteX632" fmla="*/ 2828131 w 4924425"/>
                <a:gd name="connsiteY632" fmla="*/ 0 h 93663"/>
                <a:gd name="connsiteX633" fmla="*/ 2731111 w 4924425"/>
                <a:gd name="connsiteY633" fmla="*/ 0 h 93663"/>
                <a:gd name="connsiteX634" fmla="*/ 2758037 w 4924425"/>
                <a:gd name="connsiteY634" fmla="*/ 9064 h 93663"/>
                <a:gd name="connsiteX635" fmla="*/ 2767013 w 4924425"/>
                <a:gd name="connsiteY635" fmla="*/ 25682 h 93663"/>
                <a:gd name="connsiteX636" fmla="*/ 2749062 w 4924425"/>
                <a:gd name="connsiteY636" fmla="*/ 30214 h 93663"/>
                <a:gd name="connsiteX637" fmla="*/ 2743078 w 4924425"/>
                <a:gd name="connsiteY637" fmla="*/ 19639 h 93663"/>
                <a:gd name="connsiteX638" fmla="*/ 2729615 w 4924425"/>
                <a:gd name="connsiteY638" fmla="*/ 15107 h 93663"/>
                <a:gd name="connsiteX639" fmla="*/ 2714655 w 4924425"/>
                <a:gd name="connsiteY639" fmla="*/ 22661 h 93663"/>
                <a:gd name="connsiteX640" fmla="*/ 2708672 w 4924425"/>
                <a:gd name="connsiteY640" fmla="*/ 45321 h 93663"/>
                <a:gd name="connsiteX641" fmla="*/ 2714655 w 4924425"/>
                <a:gd name="connsiteY641" fmla="*/ 71003 h 93663"/>
                <a:gd name="connsiteX642" fmla="*/ 2729615 w 4924425"/>
                <a:gd name="connsiteY642" fmla="*/ 77045 h 93663"/>
                <a:gd name="connsiteX643" fmla="*/ 2743078 w 4924425"/>
                <a:gd name="connsiteY643" fmla="*/ 72513 h 93663"/>
                <a:gd name="connsiteX644" fmla="*/ 2750558 w 4924425"/>
                <a:gd name="connsiteY644" fmla="*/ 58917 h 93663"/>
                <a:gd name="connsiteX645" fmla="*/ 2767013 w 4924425"/>
                <a:gd name="connsiteY645" fmla="*/ 63449 h 93663"/>
                <a:gd name="connsiteX646" fmla="*/ 2753549 w 4924425"/>
                <a:gd name="connsiteY646" fmla="*/ 86110 h 93663"/>
                <a:gd name="connsiteX647" fmla="*/ 2729615 w 4924425"/>
                <a:gd name="connsiteY647" fmla="*/ 93663 h 93663"/>
                <a:gd name="connsiteX648" fmla="*/ 2701192 w 4924425"/>
                <a:gd name="connsiteY648" fmla="*/ 81578 h 93663"/>
                <a:gd name="connsiteX649" fmla="*/ 2689225 w 4924425"/>
                <a:gd name="connsiteY649" fmla="*/ 46832 h 93663"/>
                <a:gd name="connsiteX650" fmla="*/ 2701192 w 4924425"/>
                <a:gd name="connsiteY650" fmla="*/ 12086 h 93663"/>
                <a:gd name="connsiteX651" fmla="*/ 2731111 w 4924425"/>
                <a:gd name="connsiteY651" fmla="*/ 0 h 93663"/>
                <a:gd name="connsiteX652" fmla="*/ 2496647 w 4924425"/>
                <a:gd name="connsiteY652" fmla="*/ 0 h 93663"/>
                <a:gd name="connsiteX653" fmla="*/ 2514657 w 4924425"/>
                <a:gd name="connsiteY653" fmla="*/ 6043 h 93663"/>
                <a:gd name="connsiteX654" fmla="*/ 2522162 w 4924425"/>
                <a:gd name="connsiteY654" fmla="*/ 21150 h 93663"/>
                <a:gd name="connsiteX655" fmla="*/ 2519160 w 4924425"/>
                <a:gd name="connsiteY655" fmla="*/ 30214 h 93663"/>
                <a:gd name="connsiteX656" fmla="*/ 2505652 w 4924425"/>
                <a:gd name="connsiteY656" fmla="*/ 42300 h 93663"/>
                <a:gd name="connsiteX657" fmla="*/ 2517659 w 4924425"/>
                <a:gd name="connsiteY657" fmla="*/ 58917 h 93663"/>
                <a:gd name="connsiteX658" fmla="*/ 2522162 w 4924425"/>
                <a:gd name="connsiteY658" fmla="*/ 48342 h 93663"/>
                <a:gd name="connsiteX659" fmla="*/ 2537171 w 4924425"/>
                <a:gd name="connsiteY659" fmla="*/ 51364 h 93663"/>
                <a:gd name="connsiteX660" fmla="*/ 2532668 w 4924425"/>
                <a:gd name="connsiteY660" fmla="*/ 63449 h 93663"/>
                <a:gd name="connsiteX661" fmla="*/ 2529667 w 4924425"/>
                <a:gd name="connsiteY661" fmla="*/ 71003 h 93663"/>
                <a:gd name="connsiteX662" fmla="*/ 2537171 w 4924425"/>
                <a:gd name="connsiteY662" fmla="*/ 77045 h 93663"/>
                <a:gd name="connsiteX663" fmla="*/ 2543175 w 4924425"/>
                <a:gd name="connsiteY663" fmla="*/ 80067 h 93663"/>
                <a:gd name="connsiteX664" fmla="*/ 2532668 w 4924425"/>
                <a:gd name="connsiteY664" fmla="*/ 93663 h 93663"/>
                <a:gd name="connsiteX665" fmla="*/ 2519160 w 4924425"/>
                <a:gd name="connsiteY665" fmla="*/ 83088 h 93663"/>
                <a:gd name="connsiteX666" fmla="*/ 2507153 w 4924425"/>
                <a:gd name="connsiteY666" fmla="*/ 90642 h 93663"/>
                <a:gd name="connsiteX667" fmla="*/ 2492144 w 4924425"/>
                <a:gd name="connsiteY667" fmla="*/ 93663 h 93663"/>
                <a:gd name="connsiteX668" fmla="*/ 2466628 w 4924425"/>
                <a:gd name="connsiteY668" fmla="*/ 84599 h 93663"/>
                <a:gd name="connsiteX669" fmla="*/ 2460625 w 4924425"/>
                <a:gd name="connsiteY669" fmla="*/ 66471 h 93663"/>
                <a:gd name="connsiteX670" fmla="*/ 2465127 w 4924425"/>
                <a:gd name="connsiteY670" fmla="*/ 51364 h 93663"/>
                <a:gd name="connsiteX671" fmla="*/ 2481637 w 4924425"/>
                <a:gd name="connsiteY671" fmla="*/ 39278 h 93663"/>
                <a:gd name="connsiteX672" fmla="*/ 2474133 w 4924425"/>
                <a:gd name="connsiteY672" fmla="*/ 28703 h 93663"/>
                <a:gd name="connsiteX673" fmla="*/ 2471131 w 4924425"/>
                <a:gd name="connsiteY673" fmla="*/ 19639 h 93663"/>
                <a:gd name="connsiteX674" fmla="*/ 2478636 w 4924425"/>
                <a:gd name="connsiteY674" fmla="*/ 6043 h 93663"/>
                <a:gd name="connsiteX675" fmla="*/ 2496647 w 4924425"/>
                <a:gd name="connsiteY675" fmla="*/ 0 h 93663"/>
                <a:gd name="connsiteX676" fmla="*/ 2273959 w 4924425"/>
                <a:gd name="connsiteY676" fmla="*/ 0 h 93663"/>
                <a:gd name="connsiteX677" fmla="*/ 2300916 w 4924425"/>
                <a:gd name="connsiteY677" fmla="*/ 9064 h 93663"/>
                <a:gd name="connsiteX678" fmla="*/ 2309902 w 4924425"/>
                <a:gd name="connsiteY678" fmla="*/ 25682 h 93663"/>
                <a:gd name="connsiteX679" fmla="*/ 2291930 w 4924425"/>
                <a:gd name="connsiteY679" fmla="*/ 30214 h 93663"/>
                <a:gd name="connsiteX680" fmla="*/ 2285940 w 4924425"/>
                <a:gd name="connsiteY680" fmla="*/ 19639 h 93663"/>
                <a:gd name="connsiteX681" fmla="*/ 2273959 w 4924425"/>
                <a:gd name="connsiteY681" fmla="*/ 15107 h 93663"/>
                <a:gd name="connsiteX682" fmla="*/ 2257485 w 4924425"/>
                <a:gd name="connsiteY682" fmla="*/ 22661 h 93663"/>
                <a:gd name="connsiteX683" fmla="*/ 2251494 w 4924425"/>
                <a:gd name="connsiteY683" fmla="*/ 45321 h 93663"/>
                <a:gd name="connsiteX684" fmla="*/ 2257485 w 4924425"/>
                <a:gd name="connsiteY684" fmla="*/ 71003 h 93663"/>
                <a:gd name="connsiteX685" fmla="*/ 2273959 w 4924425"/>
                <a:gd name="connsiteY685" fmla="*/ 77045 h 93663"/>
                <a:gd name="connsiteX686" fmla="*/ 2285940 w 4924425"/>
                <a:gd name="connsiteY686" fmla="*/ 72513 h 93663"/>
                <a:gd name="connsiteX687" fmla="*/ 2293428 w 4924425"/>
                <a:gd name="connsiteY687" fmla="*/ 58917 h 93663"/>
                <a:gd name="connsiteX688" fmla="*/ 2311400 w 4924425"/>
                <a:gd name="connsiteY688" fmla="*/ 63449 h 93663"/>
                <a:gd name="connsiteX689" fmla="*/ 2297921 w 4924425"/>
                <a:gd name="connsiteY689" fmla="*/ 86110 h 93663"/>
                <a:gd name="connsiteX690" fmla="*/ 2273959 w 4924425"/>
                <a:gd name="connsiteY690" fmla="*/ 93663 h 93663"/>
                <a:gd name="connsiteX691" fmla="*/ 2244006 w 4924425"/>
                <a:gd name="connsiteY691" fmla="*/ 81578 h 93663"/>
                <a:gd name="connsiteX692" fmla="*/ 2232025 w 4924425"/>
                <a:gd name="connsiteY692" fmla="*/ 46832 h 93663"/>
                <a:gd name="connsiteX693" fmla="*/ 2244006 w 4924425"/>
                <a:gd name="connsiteY693" fmla="*/ 12086 h 93663"/>
                <a:gd name="connsiteX694" fmla="*/ 2273959 w 4924425"/>
                <a:gd name="connsiteY694" fmla="*/ 0 h 93663"/>
                <a:gd name="connsiteX695" fmla="*/ 1631156 w 4924425"/>
                <a:gd name="connsiteY695" fmla="*/ 0 h 93663"/>
                <a:gd name="connsiteX696" fmla="*/ 1662770 w 4924425"/>
                <a:gd name="connsiteY696" fmla="*/ 12086 h 93663"/>
                <a:gd name="connsiteX697" fmla="*/ 1674813 w 4924425"/>
                <a:gd name="connsiteY697" fmla="*/ 46832 h 93663"/>
                <a:gd name="connsiteX698" fmla="*/ 1662770 w 4924425"/>
                <a:gd name="connsiteY698" fmla="*/ 81578 h 93663"/>
                <a:gd name="connsiteX699" fmla="*/ 1631156 w 4924425"/>
                <a:gd name="connsiteY699" fmla="*/ 93663 h 93663"/>
                <a:gd name="connsiteX700" fmla="*/ 1599543 w 4924425"/>
                <a:gd name="connsiteY700" fmla="*/ 81578 h 93663"/>
                <a:gd name="connsiteX701" fmla="*/ 1587500 w 4924425"/>
                <a:gd name="connsiteY701" fmla="*/ 46832 h 93663"/>
                <a:gd name="connsiteX702" fmla="*/ 1592016 w 4924425"/>
                <a:gd name="connsiteY702" fmla="*/ 24171 h 93663"/>
                <a:gd name="connsiteX703" fmla="*/ 1599543 w 4924425"/>
                <a:gd name="connsiteY703" fmla="*/ 12086 h 93663"/>
                <a:gd name="connsiteX704" fmla="*/ 1611586 w 4924425"/>
                <a:gd name="connsiteY704" fmla="*/ 3022 h 93663"/>
                <a:gd name="connsiteX705" fmla="*/ 1631156 w 4924425"/>
                <a:gd name="connsiteY705" fmla="*/ 0 h 93663"/>
                <a:gd name="connsiteX706" fmla="*/ 1278779 w 4924425"/>
                <a:gd name="connsiteY706" fmla="*/ 0 h 93663"/>
                <a:gd name="connsiteX707" fmla="*/ 1304114 w 4924425"/>
                <a:gd name="connsiteY707" fmla="*/ 7554 h 93663"/>
                <a:gd name="connsiteX708" fmla="*/ 1313056 w 4924425"/>
                <a:gd name="connsiteY708" fmla="*/ 27193 h 93663"/>
                <a:gd name="connsiteX709" fmla="*/ 1295172 w 4924425"/>
                <a:gd name="connsiteY709" fmla="*/ 28703 h 93663"/>
                <a:gd name="connsiteX710" fmla="*/ 1290702 w 4924425"/>
                <a:gd name="connsiteY710" fmla="*/ 18128 h 93663"/>
                <a:gd name="connsiteX711" fmla="*/ 1278779 w 4924425"/>
                <a:gd name="connsiteY711" fmla="*/ 15107 h 93663"/>
                <a:gd name="connsiteX712" fmla="*/ 1266857 w 4924425"/>
                <a:gd name="connsiteY712" fmla="*/ 18128 h 93663"/>
                <a:gd name="connsiteX713" fmla="*/ 1263876 w 4924425"/>
                <a:gd name="connsiteY713" fmla="*/ 24171 h 93663"/>
                <a:gd name="connsiteX714" fmla="*/ 1266857 w 4924425"/>
                <a:gd name="connsiteY714" fmla="*/ 28703 h 93663"/>
                <a:gd name="connsiteX715" fmla="*/ 1283250 w 4924425"/>
                <a:gd name="connsiteY715" fmla="*/ 34746 h 93663"/>
                <a:gd name="connsiteX716" fmla="*/ 1302624 w 4924425"/>
                <a:gd name="connsiteY716" fmla="*/ 42300 h 93663"/>
                <a:gd name="connsiteX717" fmla="*/ 1311566 w 4924425"/>
                <a:gd name="connsiteY717" fmla="*/ 51364 h 93663"/>
                <a:gd name="connsiteX718" fmla="*/ 1316037 w 4924425"/>
                <a:gd name="connsiteY718" fmla="*/ 64960 h 93663"/>
                <a:gd name="connsiteX719" fmla="*/ 1311566 w 4924425"/>
                <a:gd name="connsiteY719" fmla="*/ 80067 h 93663"/>
                <a:gd name="connsiteX720" fmla="*/ 1299643 w 4924425"/>
                <a:gd name="connsiteY720" fmla="*/ 90642 h 93663"/>
                <a:gd name="connsiteX721" fmla="*/ 1280269 w 4924425"/>
                <a:gd name="connsiteY721" fmla="*/ 93663 h 93663"/>
                <a:gd name="connsiteX722" fmla="*/ 1253444 w 4924425"/>
                <a:gd name="connsiteY722" fmla="*/ 86110 h 93663"/>
                <a:gd name="connsiteX723" fmla="*/ 1243012 w 4924425"/>
                <a:gd name="connsiteY723" fmla="*/ 61939 h 93663"/>
                <a:gd name="connsiteX724" fmla="*/ 1260895 w 4924425"/>
                <a:gd name="connsiteY724" fmla="*/ 60428 h 93663"/>
                <a:gd name="connsiteX725" fmla="*/ 1266857 w 4924425"/>
                <a:gd name="connsiteY725" fmla="*/ 74024 h 93663"/>
                <a:gd name="connsiteX726" fmla="*/ 1280269 w 4924425"/>
                <a:gd name="connsiteY726" fmla="*/ 78556 h 93663"/>
                <a:gd name="connsiteX727" fmla="*/ 1293682 w 4924425"/>
                <a:gd name="connsiteY727" fmla="*/ 74024 h 93663"/>
                <a:gd name="connsiteX728" fmla="*/ 1298153 w 4924425"/>
                <a:gd name="connsiteY728" fmla="*/ 64960 h 93663"/>
                <a:gd name="connsiteX729" fmla="*/ 1295172 w 4924425"/>
                <a:gd name="connsiteY729" fmla="*/ 60428 h 93663"/>
                <a:gd name="connsiteX730" fmla="*/ 1289211 w 4924425"/>
                <a:gd name="connsiteY730" fmla="*/ 55896 h 93663"/>
                <a:gd name="connsiteX731" fmla="*/ 1274308 w 4924425"/>
                <a:gd name="connsiteY731" fmla="*/ 52874 h 93663"/>
                <a:gd name="connsiteX732" fmla="*/ 1254934 w 4924425"/>
                <a:gd name="connsiteY732" fmla="*/ 43810 h 93663"/>
                <a:gd name="connsiteX733" fmla="*/ 1245992 w 4924425"/>
                <a:gd name="connsiteY733" fmla="*/ 25682 h 93663"/>
                <a:gd name="connsiteX734" fmla="*/ 1250463 w 4924425"/>
                <a:gd name="connsiteY734" fmla="*/ 12086 h 93663"/>
                <a:gd name="connsiteX735" fmla="*/ 1260895 w 4924425"/>
                <a:gd name="connsiteY735" fmla="*/ 3022 h 93663"/>
                <a:gd name="connsiteX736" fmla="*/ 1278779 w 4924425"/>
                <a:gd name="connsiteY736" fmla="*/ 0 h 93663"/>
                <a:gd name="connsiteX737" fmla="*/ 629358 w 4924425"/>
                <a:gd name="connsiteY737" fmla="*/ 0 h 93663"/>
                <a:gd name="connsiteX738" fmla="*/ 656403 w 4924425"/>
                <a:gd name="connsiteY738" fmla="*/ 7554 h 93663"/>
                <a:gd name="connsiteX739" fmla="*/ 668422 w 4924425"/>
                <a:gd name="connsiteY739" fmla="*/ 27193 h 93663"/>
                <a:gd name="connsiteX740" fmla="*/ 650393 w 4924425"/>
                <a:gd name="connsiteY740" fmla="*/ 30214 h 93663"/>
                <a:gd name="connsiteX741" fmla="*/ 642880 w 4924425"/>
                <a:gd name="connsiteY741" fmla="*/ 19639 h 93663"/>
                <a:gd name="connsiteX742" fmla="*/ 629358 w 4924425"/>
                <a:gd name="connsiteY742" fmla="*/ 15107 h 93663"/>
                <a:gd name="connsiteX743" fmla="*/ 611329 w 4924425"/>
                <a:gd name="connsiteY743" fmla="*/ 22661 h 93663"/>
                <a:gd name="connsiteX744" fmla="*/ 603816 w 4924425"/>
                <a:gd name="connsiteY744" fmla="*/ 45321 h 93663"/>
                <a:gd name="connsiteX745" fmla="*/ 611329 w 4924425"/>
                <a:gd name="connsiteY745" fmla="*/ 69492 h 93663"/>
                <a:gd name="connsiteX746" fmla="*/ 629358 w 4924425"/>
                <a:gd name="connsiteY746" fmla="*/ 77045 h 93663"/>
                <a:gd name="connsiteX747" fmla="*/ 641378 w 4924425"/>
                <a:gd name="connsiteY747" fmla="*/ 75535 h 93663"/>
                <a:gd name="connsiteX748" fmla="*/ 650393 w 4924425"/>
                <a:gd name="connsiteY748" fmla="*/ 69492 h 93663"/>
                <a:gd name="connsiteX749" fmla="*/ 650393 w 4924425"/>
                <a:gd name="connsiteY749" fmla="*/ 58917 h 93663"/>
                <a:gd name="connsiteX750" fmla="*/ 630861 w 4924425"/>
                <a:gd name="connsiteY750" fmla="*/ 58917 h 93663"/>
                <a:gd name="connsiteX751" fmla="*/ 630861 w 4924425"/>
                <a:gd name="connsiteY751" fmla="*/ 43810 h 93663"/>
                <a:gd name="connsiteX752" fmla="*/ 669925 w 4924425"/>
                <a:gd name="connsiteY752" fmla="*/ 43810 h 93663"/>
                <a:gd name="connsiteX753" fmla="*/ 669925 w 4924425"/>
                <a:gd name="connsiteY753" fmla="*/ 80067 h 93663"/>
                <a:gd name="connsiteX754" fmla="*/ 653398 w 4924425"/>
                <a:gd name="connsiteY754" fmla="*/ 89131 h 93663"/>
                <a:gd name="connsiteX755" fmla="*/ 630861 w 4924425"/>
                <a:gd name="connsiteY755" fmla="*/ 93663 h 93663"/>
                <a:gd name="connsiteX756" fmla="*/ 606821 w 4924425"/>
                <a:gd name="connsiteY756" fmla="*/ 87620 h 93663"/>
                <a:gd name="connsiteX757" fmla="*/ 590294 w 4924425"/>
                <a:gd name="connsiteY757" fmla="*/ 71003 h 93663"/>
                <a:gd name="connsiteX758" fmla="*/ 585787 w 4924425"/>
                <a:gd name="connsiteY758" fmla="*/ 46832 h 93663"/>
                <a:gd name="connsiteX759" fmla="*/ 591797 w 4924425"/>
                <a:gd name="connsiteY759" fmla="*/ 21150 h 93663"/>
                <a:gd name="connsiteX760" fmla="*/ 608324 w 4924425"/>
                <a:gd name="connsiteY760" fmla="*/ 4532 h 93663"/>
                <a:gd name="connsiteX761" fmla="*/ 629358 w 4924425"/>
                <a:gd name="connsiteY761" fmla="*/ 0 h 9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Lst>
              <a:rect l="l" t="t" r="r" b="b"/>
              <a:pathLst>
                <a:path w="4924425" h="93663">
                  <a:moveTo>
                    <a:pt x="2490643" y="49853"/>
                  </a:moveTo>
                  <a:cubicBezTo>
                    <a:pt x="2486140" y="52874"/>
                    <a:pt x="2483138" y="54385"/>
                    <a:pt x="2481637" y="57406"/>
                  </a:cubicBezTo>
                  <a:cubicBezTo>
                    <a:pt x="2478636" y="60428"/>
                    <a:pt x="2478636" y="63449"/>
                    <a:pt x="2478636" y="66471"/>
                  </a:cubicBezTo>
                  <a:cubicBezTo>
                    <a:pt x="2478636" y="69492"/>
                    <a:pt x="2480137" y="72513"/>
                    <a:pt x="2481637" y="75535"/>
                  </a:cubicBezTo>
                  <a:cubicBezTo>
                    <a:pt x="2484639" y="78556"/>
                    <a:pt x="2487641" y="78556"/>
                    <a:pt x="2492144" y="78556"/>
                  </a:cubicBezTo>
                  <a:cubicBezTo>
                    <a:pt x="2493645" y="78556"/>
                    <a:pt x="2496647" y="78556"/>
                    <a:pt x="2499648" y="77045"/>
                  </a:cubicBezTo>
                  <a:cubicBezTo>
                    <a:pt x="2502650" y="77045"/>
                    <a:pt x="2504151" y="74024"/>
                    <a:pt x="2507153" y="72513"/>
                  </a:cubicBezTo>
                  <a:cubicBezTo>
                    <a:pt x="2507153" y="72513"/>
                    <a:pt x="2507153" y="72513"/>
                    <a:pt x="2490643" y="49853"/>
                  </a:cubicBezTo>
                  <a:close/>
                  <a:moveTo>
                    <a:pt x="3989387" y="22225"/>
                  </a:moveTo>
                  <a:lnTo>
                    <a:pt x="3976687" y="55562"/>
                  </a:lnTo>
                  <a:lnTo>
                    <a:pt x="4000500" y="55562"/>
                  </a:lnTo>
                  <a:close/>
                  <a:moveTo>
                    <a:pt x="2076450" y="22225"/>
                  </a:moveTo>
                  <a:lnTo>
                    <a:pt x="2063749" y="55562"/>
                  </a:lnTo>
                  <a:lnTo>
                    <a:pt x="2087562" y="55562"/>
                  </a:lnTo>
                  <a:close/>
                  <a:moveTo>
                    <a:pt x="430212" y="22225"/>
                  </a:moveTo>
                  <a:lnTo>
                    <a:pt x="417512" y="55562"/>
                  </a:lnTo>
                  <a:lnTo>
                    <a:pt x="441325" y="55562"/>
                  </a:lnTo>
                  <a:close/>
                  <a:moveTo>
                    <a:pt x="3494532" y="16668"/>
                  </a:moveTo>
                  <a:cubicBezTo>
                    <a:pt x="3494532" y="16668"/>
                    <a:pt x="3494532" y="16668"/>
                    <a:pt x="3494532" y="76994"/>
                  </a:cubicBezTo>
                  <a:cubicBezTo>
                    <a:pt x="3494532" y="76994"/>
                    <a:pt x="3494532" y="76994"/>
                    <a:pt x="3507962" y="76994"/>
                  </a:cubicBezTo>
                  <a:cubicBezTo>
                    <a:pt x="3512439" y="76994"/>
                    <a:pt x="3516916" y="75486"/>
                    <a:pt x="3518408" y="75486"/>
                  </a:cubicBezTo>
                  <a:cubicBezTo>
                    <a:pt x="3521393" y="75486"/>
                    <a:pt x="3524377" y="73978"/>
                    <a:pt x="3525869" y="72469"/>
                  </a:cubicBezTo>
                  <a:cubicBezTo>
                    <a:pt x="3527362" y="69453"/>
                    <a:pt x="3528854" y="67945"/>
                    <a:pt x="3530346" y="63421"/>
                  </a:cubicBezTo>
                  <a:cubicBezTo>
                    <a:pt x="3531838" y="58896"/>
                    <a:pt x="3531838" y="54372"/>
                    <a:pt x="3531838" y="46831"/>
                  </a:cubicBezTo>
                  <a:cubicBezTo>
                    <a:pt x="3531838" y="39290"/>
                    <a:pt x="3531838" y="34766"/>
                    <a:pt x="3530346" y="30242"/>
                  </a:cubicBezTo>
                  <a:cubicBezTo>
                    <a:pt x="3528854" y="27225"/>
                    <a:pt x="3527362" y="24209"/>
                    <a:pt x="3525869" y="21193"/>
                  </a:cubicBezTo>
                  <a:cubicBezTo>
                    <a:pt x="3522885" y="19685"/>
                    <a:pt x="3519900" y="18177"/>
                    <a:pt x="3516916" y="18177"/>
                  </a:cubicBezTo>
                  <a:cubicBezTo>
                    <a:pt x="3513931" y="16668"/>
                    <a:pt x="3509454" y="16668"/>
                    <a:pt x="3501993" y="16668"/>
                  </a:cubicBezTo>
                  <a:cubicBezTo>
                    <a:pt x="3501993" y="16668"/>
                    <a:pt x="3501993" y="16668"/>
                    <a:pt x="3494532" y="16668"/>
                  </a:cubicBezTo>
                  <a:close/>
                  <a:moveTo>
                    <a:pt x="1168908" y="16668"/>
                  </a:moveTo>
                  <a:cubicBezTo>
                    <a:pt x="1168908" y="16668"/>
                    <a:pt x="1168908" y="16668"/>
                    <a:pt x="1168908" y="39290"/>
                  </a:cubicBezTo>
                  <a:cubicBezTo>
                    <a:pt x="1168908" y="39290"/>
                    <a:pt x="1168908" y="39290"/>
                    <a:pt x="1182387" y="39290"/>
                  </a:cubicBezTo>
                  <a:cubicBezTo>
                    <a:pt x="1191373" y="39290"/>
                    <a:pt x="1195866" y="39290"/>
                    <a:pt x="1198861" y="37782"/>
                  </a:cubicBezTo>
                  <a:cubicBezTo>
                    <a:pt x="1200359" y="37782"/>
                    <a:pt x="1201857" y="36274"/>
                    <a:pt x="1203354" y="34766"/>
                  </a:cubicBezTo>
                  <a:cubicBezTo>
                    <a:pt x="1204852" y="33258"/>
                    <a:pt x="1204852" y="30242"/>
                    <a:pt x="1204852" y="27225"/>
                  </a:cubicBezTo>
                  <a:cubicBezTo>
                    <a:pt x="1204852" y="24209"/>
                    <a:pt x="1204852" y="22701"/>
                    <a:pt x="1203354" y="21193"/>
                  </a:cubicBezTo>
                  <a:cubicBezTo>
                    <a:pt x="1200359" y="18177"/>
                    <a:pt x="1198861" y="18177"/>
                    <a:pt x="1195866" y="16668"/>
                  </a:cubicBezTo>
                  <a:cubicBezTo>
                    <a:pt x="1194368" y="16668"/>
                    <a:pt x="1189875" y="16668"/>
                    <a:pt x="1182387" y="16668"/>
                  </a:cubicBezTo>
                  <a:cubicBezTo>
                    <a:pt x="1182387" y="16668"/>
                    <a:pt x="1182387" y="16668"/>
                    <a:pt x="1168908" y="16668"/>
                  </a:cubicBezTo>
                  <a:close/>
                  <a:moveTo>
                    <a:pt x="4429919" y="15107"/>
                  </a:moveTo>
                  <a:cubicBezTo>
                    <a:pt x="4423897" y="15107"/>
                    <a:pt x="4416370" y="18128"/>
                    <a:pt x="4411854" y="22661"/>
                  </a:cubicBezTo>
                  <a:cubicBezTo>
                    <a:pt x="4407338" y="28703"/>
                    <a:pt x="4405832" y="36257"/>
                    <a:pt x="4405832" y="46832"/>
                  </a:cubicBezTo>
                  <a:cubicBezTo>
                    <a:pt x="4405832" y="57406"/>
                    <a:pt x="4407338" y="64960"/>
                    <a:pt x="4413359" y="69492"/>
                  </a:cubicBezTo>
                  <a:cubicBezTo>
                    <a:pt x="4417875" y="75535"/>
                    <a:pt x="4423897" y="77045"/>
                    <a:pt x="4429919" y="77045"/>
                  </a:cubicBezTo>
                  <a:cubicBezTo>
                    <a:pt x="4437445" y="77045"/>
                    <a:pt x="4443467" y="75535"/>
                    <a:pt x="4447983" y="69492"/>
                  </a:cubicBezTo>
                  <a:cubicBezTo>
                    <a:pt x="4452499" y="64960"/>
                    <a:pt x="4455510" y="57406"/>
                    <a:pt x="4455510" y="46832"/>
                  </a:cubicBezTo>
                  <a:cubicBezTo>
                    <a:pt x="4455510" y="36257"/>
                    <a:pt x="4452499" y="28703"/>
                    <a:pt x="4447983" y="22661"/>
                  </a:cubicBezTo>
                  <a:cubicBezTo>
                    <a:pt x="4443467" y="18128"/>
                    <a:pt x="4437445" y="15107"/>
                    <a:pt x="4429919" y="15107"/>
                  </a:cubicBezTo>
                  <a:close/>
                  <a:moveTo>
                    <a:pt x="3612357" y="15107"/>
                  </a:moveTo>
                  <a:cubicBezTo>
                    <a:pt x="3604830" y="15107"/>
                    <a:pt x="3598808" y="18128"/>
                    <a:pt x="3594292" y="22661"/>
                  </a:cubicBezTo>
                  <a:cubicBezTo>
                    <a:pt x="3589776" y="28703"/>
                    <a:pt x="3586765" y="36257"/>
                    <a:pt x="3586765" y="46832"/>
                  </a:cubicBezTo>
                  <a:cubicBezTo>
                    <a:pt x="3586765" y="57406"/>
                    <a:pt x="3589776" y="64960"/>
                    <a:pt x="3594292" y="69492"/>
                  </a:cubicBezTo>
                  <a:cubicBezTo>
                    <a:pt x="3598808" y="75535"/>
                    <a:pt x="3604830" y="77045"/>
                    <a:pt x="3612357" y="77045"/>
                  </a:cubicBezTo>
                  <a:cubicBezTo>
                    <a:pt x="3619883" y="77045"/>
                    <a:pt x="3625905" y="75535"/>
                    <a:pt x="3630421" y="69492"/>
                  </a:cubicBezTo>
                  <a:cubicBezTo>
                    <a:pt x="3634937" y="64960"/>
                    <a:pt x="3636443" y="57406"/>
                    <a:pt x="3636443" y="46832"/>
                  </a:cubicBezTo>
                  <a:cubicBezTo>
                    <a:pt x="3636443" y="36257"/>
                    <a:pt x="3634937" y="28703"/>
                    <a:pt x="3630421" y="22661"/>
                  </a:cubicBezTo>
                  <a:cubicBezTo>
                    <a:pt x="3625905" y="18128"/>
                    <a:pt x="3619883" y="15107"/>
                    <a:pt x="3612357" y="15107"/>
                  </a:cubicBezTo>
                  <a:close/>
                  <a:moveTo>
                    <a:pt x="3029743" y="15107"/>
                  </a:moveTo>
                  <a:cubicBezTo>
                    <a:pt x="3022216" y="15107"/>
                    <a:pt x="3016195" y="18128"/>
                    <a:pt x="3011678" y="22661"/>
                  </a:cubicBezTo>
                  <a:cubicBezTo>
                    <a:pt x="3007162" y="28703"/>
                    <a:pt x="3004152" y="36257"/>
                    <a:pt x="3004152" y="46832"/>
                  </a:cubicBezTo>
                  <a:cubicBezTo>
                    <a:pt x="3004152" y="57406"/>
                    <a:pt x="3007162" y="64960"/>
                    <a:pt x="3011678" y="69492"/>
                  </a:cubicBezTo>
                  <a:cubicBezTo>
                    <a:pt x="3016195" y="75535"/>
                    <a:pt x="3022216" y="77045"/>
                    <a:pt x="3029743" y="77045"/>
                  </a:cubicBezTo>
                  <a:cubicBezTo>
                    <a:pt x="3037270" y="77045"/>
                    <a:pt x="3043292" y="75535"/>
                    <a:pt x="3047808" y="69492"/>
                  </a:cubicBezTo>
                  <a:cubicBezTo>
                    <a:pt x="3052324" y="64960"/>
                    <a:pt x="3055335" y="57406"/>
                    <a:pt x="3055335" y="46832"/>
                  </a:cubicBezTo>
                  <a:cubicBezTo>
                    <a:pt x="3055335" y="36257"/>
                    <a:pt x="3052324" y="28703"/>
                    <a:pt x="3047808" y="22661"/>
                  </a:cubicBezTo>
                  <a:cubicBezTo>
                    <a:pt x="3043292" y="18128"/>
                    <a:pt x="3037270" y="15107"/>
                    <a:pt x="3029743" y="15107"/>
                  </a:cubicBezTo>
                  <a:close/>
                  <a:moveTo>
                    <a:pt x="2828131" y="15107"/>
                  </a:moveTo>
                  <a:cubicBezTo>
                    <a:pt x="2820604" y="15107"/>
                    <a:pt x="2814583" y="18128"/>
                    <a:pt x="2810066" y="22661"/>
                  </a:cubicBezTo>
                  <a:cubicBezTo>
                    <a:pt x="2805550" y="28703"/>
                    <a:pt x="2804045" y="36257"/>
                    <a:pt x="2804045" y="46832"/>
                  </a:cubicBezTo>
                  <a:cubicBezTo>
                    <a:pt x="2804045" y="57406"/>
                    <a:pt x="2805550" y="64960"/>
                    <a:pt x="2810066" y="69492"/>
                  </a:cubicBezTo>
                  <a:cubicBezTo>
                    <a:pt x="2816088" y="75535"/>
                    <a:pt x="2822110" y="77045"/>
                    <a:pt x="2828131" y="77045"/>
                  </a:cubicBezTo>
                  <a:cubicBezTo>
                    <a:pt x="2835658" y="77045"/>
                    <a:pt x="2841680" y="75535"/>
                    <a:pt x="2846196" y="69492"/>
                  </a:cubicBezTo>
                  <a:cubicBezTo>
                    <a:pt x="2850712" y="64960"/>
                    <a:pt x="2853723" y="57406"/>
                    <a:pt x="2853723" y="46832"/>
                  </a:cubicBezTo>
                  <a:cubicBezTo>
                    <a:pt x="2853723" y="36257"/>
                    <a:pt x="2850712" y="28703"/>
                    <a:pt x="2846196" y="22661"/>
                  </a:cubicBezTo>
                  <a:cubicBezTo>
                    <a:pt x="2841680" y="18128"/>
                    <a:pt x="2835658" y="15107"/>
                    <a:pt x="2828131" y="15107"/>
                  </a:cubicBezTo>
                  <a:close/>
                  <a:moveTo>
                    <a:pt x="1631156" y="15107"/>
                  </a:moveTo>
                  <a:cubicBezTo>
                    <a:pt x="1623629" y="15107"/>
                    <a:pt x="1617608" y="18128"/>
                    <a:pt x="1613091" y="22661"/>
                  </a:cubicBezTo>
                  <a:cubicBezTo>
                    <a:pt x="1608575" y="28703"/>
                    <a:pt x="1607070" y="36257"/>
                    <a:pt x="1607070" y="46832"/>
                  </a:cubicBezTo>
                  <a:cubicBezTo>
                    <a:pt x="1607070" y="57406"/>
                    <a:pt x="1608575" y="64960"/>
                    <a:pt x="1613091" y="69492"/>
                  </a:cubicBezTo>
                  <a:cubicBezTo>
                    <a:pt x="1617608" y="75535"/>
                    <a:pt x="1623629" y="77045"/>
                    <a:pt x="1631156" y="77045"/>
                  </a:cubicBezTo>
                  <a:cubicBezTo>
                    <a:pt x="1638683" y="77045"/>
                    <a:pt x="1644705" y="75535"/>
                    <a:pt x="1649221" y="69492"/>
                  </a:cubicBezTo>
                  <a:cubicBezTo>
                    <a:pt x="1653737" y="64960"/>
                    <a:pt x="1656748" y="57406"/>
                    <a:pt x="1656748" y="46832"/>
                  </a:cubicBezTo>
                  <a:cubicBezTo>
                    <a:pt x="1656748" y="36257"/>
                    <a:pt x="1653737" y="28703"/>
                    <a:pt x="1649221" y="22661"/>
                  </a:cubicBezTo>
                  <a:cubicBezTo>
                    <a:pt x="1644705" y="18128"/>
                    <a:pt x="1638683" y="15107"/>
                    <a:pt x="1631156" y="15107"/>
                  </a:cubicBezTo>
                  <a:close/>
                  <a:moveTo>
                    <a:pt x="2498147" y="12086"/>
                  </a:moveTo>
                  <a:cubicBezTo>
                    <a:pt x="2495146" y="12086"/>
                    <a:pt x="2492144" y="12086"/>
                    <a:pt x="2490643" y="13596"/>
                  </a:cubicBezTo>
                  <a:cubicBezTo>
                    <a:pt x="2489142" y="15107"/>
                    <a:pt x="2489142" y="16618"/>
                    <a:pt x="2489142" y="19639"/>
                  </a:cubicBezTo>
                  <a:cubicBezTo>
                    <a:pt x="2489142" y="21150"/>
                    <a:pt x="2490643" y="24171"/>
                    <a:pt x="2492144" y="27193"/>
                  </a:cubicBezTo>
                  <a:cubicBezTo>
                    <a:pt x="2492144" y="27193"/>
                    <a:pt x="2492144" y="27193"/>
                    <a:pt x="2496647" y="31725"/>
                  </a:cubicBezTo>
                  <a:cubicBezTo>
                    <a:pt x="2496647" y="31725"/>
                    <a:pt x="2496647" y="31725"/>
                    <a:pt x="2501149" y="28703"/>
                  </a:cubicBezTo>
                  <a:cubicBezTo>
                    <a:pt x="2504151" y="25682"/>
                    <a:pt x="2507153" y="22661"/>
                    <a:pt x="2507153" y="19639"/>
                  </a:cubicBezTo>
                  <a:cubicBezTo>
                    <a:pt x="2507153" y="18128"/>
                    <a:pt x="2505652" y="16618"/>
                    <a:pt x="2504151" y="15107"/>
                  </a:cubicBezTo>
                  <a:cubicBezTo>
                    <a:pt x="2502650" y="13596"/>
                    <a:pt x="2499648" y="12086"/>
                    <a:pt x="2498147" y="12086"/>
                  </a:cubicBezTo>
                  <a:close/>
                  <a:moveTo>
                    <a:pt x="4856162" y="1587"/>
                  </a:moveTo>
                  <a:lnTo>
                    <a:pt x="4922837" y="1587"/>
                  </a:lnTo>
                  <a:lnTo>
                    <a:pt x="4922837" y="15875"/>
                  </a:lnTo>
                  <a:lnTo>
                    <a:pt x="4873625" y="15875"/>
                  </a:lnTo>
                  <a:lnTo>
                    <a:pt x="4873625" y="36512"/>
                  </a:lnTo>
                  <a:lnTo>
                    <a:pt x="4919662" y="36512"/>
                  </a:lnTo>
                  <a:lnTo>
                    <a:pt x="4919662" y="50800"/>
                  </a:lnTo>
                  <a:lnTo>
                    <a:pt x="4873625" y="50800"/>
                  </a:lnTo>
                  <a:lnTo>
                    <a:pt x="4873625" y="76200"/>
                  </a:lnTo>
                  <a:lnTo>
                    <a:pt x="4924425" y="76200"/>
                  </a:lnTo>
                  <a:lnTo>
                    <a:pt x="4924425" y="92075"/>
                  </a:lnTo>
                  <a:lnTo>
                    <a:pt x="4856162" y="92075"/>
                  </a:lnTo>
                  <a:close/>
                  <a:moveTo>
                    <a:pt x="4662487" y="1587"/>
                  </a:moveTo>
                  <a:lnTo>
                    <a:pt x="4727575" y="1587"/>
                  </a:lnTo>
                  <a:lnTo>
                    <a:pt x="4727575" y="15875"/>
                  </a:lnTo>
                  <a:lnTo>
                    <a:pt x="4679949" y="15875"/>
                  </a:lnTo>
                  <a:lnTo>
                    <a:pt x="4679949" y="36512"/>
                  </a:lnTo>
                  <a:lnTo>
                    <a:pt x="4724399" y="36512"/>
                  </a:lnTo>
                  <a:lnTo>
                    <a:pt x="4724399" y="50800"/>
                  </a:lnTo>
                  <a:lnTo>
                    <a:pt x="4679949" y="50800"/>
                  </a:lnTo>
                  <a:lnTo>
                    <a:pt x="4679949" y="76200"/>
                  </a:lnTo>
                  <a:lnTo>
                    <a:pt x="4729162" y="76200"/>
                  </a:lnTo>
                  <a:lnTo>
                    <a:pt x="4729162" y="92075"/>
                  </a:lnTo>
                  <a:lnTo>
                    <a:pt x="4662487" y="92075"/>
                  </a:lnTo>
                  <a:close/>
                  <a:moveTo>
                    <a:pt x="4579937" y="1587"/>
                  </a:moveTo>
                  <a:lnTo>
                    <a:pt x="4597400" y="1587"/>
                  </a:lnTo>
                  <a:lnTo>
                    <a:pt x="4597400" y="76200"/>
                  </a:lnTo>
                  <a:lnTo>
                    <a:pt x="4641850" y="76200"/>
                  </a:lnTo>
                  <a:lnTo>
                    <a:pt x="4641850" y="92075"/>
                  </a:lnTo>
                  <a:lnTo>
                    <a:pt x="4579937" y="92075"/>
                  </a:lnTo>
                  <a:close/>
                  <a:moveTo>
                    <a:pt x="4494212" y="1587"/>
                  </a:moveTo>
                  <a:lnTo>
                    <a:pt x="4513262" y="1587"/>
                  </a:lnTo>
                  <a:lnTo>
                    <a:pt x="4513262" y="76200"/>
                  </a:lnTo>
                  <a:lnTo>
                    <a:pt x="4557712" y="76200"/>
                  </a:lnTo>
                  <a:lnTo>
                    <a:pt x="4557712" y="92075"/>
                  </a:lnTo>
                  <a:lnTo>
                    <a:pt x="4494212" y="92075"/>
                  </a:lnTo>
                  <a:close/>
                  <a:moveTo>
                    <a:pt x="4051300" y="1587"/>
                  </a:moveTo>
                  <a:lnTo>
                    <a:pt x="4068763" y="1587"/>
                  </a:lnTo>
                  <a:lnTo>
                    <a:pt x="4106863" y="61912"/>
                  </a:lnTo>
                  <a:lnTo>
                    <a:pt x="4106863" y="1587"/>
                  </a:lnTo>
                  <a:lnTo>
                    <a:pt x="4122738" y="1587"/>
                  </a:lnTo>
                  <a:lnTo>
                    <a:pt x="4122738" y="92075"/>
                  </a:lnTo>
                  <a:lnTo>
                    <a:pt x="4105275" y="92075"/>
                  </a:lnTo>
                  <a:lnTo>
                    <a:pt x="4068763" y="33337"/>
                  </a:lnTo>
                  <a:lnTo>
                    <a:pt x="4068763" y="92075"/>
                  </a:lnTo>
                  <a:lnTo>
                    <a:pt x="4051300" y="92075"/>
                  </a:lnTo>
                  <a:close/>
                  <a:moveTo>
                    <a:pt x="3979862" y="1587"/>
                  </a:moveTo>
                  <a:lnTo>
                    <a:pt x="4000500" y="1587"/>
                  </a:lnTo>
                  <a:lnTo>
                    <a:pt x="4035425" y="92075"/>
                  </a:lnTo>
                  <a:lnTo>
                    <a:pt x="4016375" y="92075"/>
                  </a:lnTo>
                  <a:lnTo>
                    <a:pt x="4006850" y="69850"/>
                  </a:lnTo>
                  <a:lnTo>
                    <a:pt x="3970337" y="69850"/>
                  </a:lnTo>
                  <a:lnTo>
                    <a:pt x="3963987" y="92075"/>
                  </a:lnTo>
                  <a:lnTo>
                    <a:pt x="3944937" y="92075"/>
                  </a:lnTo>
                  <a:close/>
                  <a:moveTo>
                    <a:pt x="3878262" y="1587"/>
                  </a:moveTo>
                  <a:lnTo>
                    <a:pt x="3940175" y="1587"/>
                  </a:lnTo>
                  <a:lnTo>
                    <a:pt x="3940175" y="15875"/>
                  </a:lnTo>
                  <a:lnTo>
                    <a:pt x="3895725" y="15875"/>
                  </a:lnTo>
                  <a:lnTo>
                    <a:pt x="3895725" y="38100"/>
                  </a:lnTo>
                  <a:lnTo>
                    <a:pt x="3933825" y="38100"/>
                  </a:lnTo>
                  <a:lnTo>
                    <a:pt x="3933825" y="52387"/>
                  </a:lnTo>
                  <a:lnTo>
                    <a:pt x="3895725" y="52387"/>
                  </a:lnTo>
                  <a:lnTo>
                    <a:pt x="3895725" y="92075"/>
                  </a:lnTo>
                  <a:lnTo>
                    <a:pt x="3878262" y="92075"/>
                  </a:lnTo>
                  <a:close/>
                  <a:moveTo>
                    <a:pt x="3678237" y="1587"/>
                  </a:moveTo>
                  <a:lnTo>
                    <a:pt x="3694112" y="1587"/>
                  </a:lnTo>
                  <a:lnTo>
                    <a:pt x="3732212" y="61912"/>
                  </a:lnTo>
                  <a:lnTo>
                    <a:pt x="3732212" y="1587"/>
                  </a:lnTo>
                  <a:lnTo>
                    <a:pt x="3748087" y="1587"/>
                  </a:lnTo>
                  <a:lnTo>
                    <a:pt x="3748087" y="92075"/>
                  </a:lnTo>
                  <a:lnTo>
                    <a:pt x="3730625" y="92075"/>
                  </a:lnTo>
                  <a:lnTo>
                    <a:pt x="3694112" y="33337"/>
                  </a:lnTo>
                  <a:lnTo>
                    <a:pt x="3694112" y="92075"/>
                  </a:lnTo>
                  <a:lnTo>
                    <a:pt x="3678237" y="92075"/>
                  </a:lnTo>
                  <a:close/>
                  <a:moveTo>
                    <a:pt x="3476625" y="1587"/>
                  </a:moveTo>
                  <a:cubicBezTo>
                    <a:pt x="3476625" y="1587"/>
                    <a:pt x="3476625" y="1587"/>
                    <a:pt x="3509454" y="1587"/>
                  </a:cubicBezTo>
                  <a:cubicBezTo>
                    <a:pt x="3516916" y="1587"/>
                    <a:pt x="3521393" y="1587"/>
                    <a:pt x="3525869" y="3095"/>
                  </a:cubicBezTo>
                  <a:cubicBezTo>
                    <a:pt x="3531838" y="4603"/>
                    <a:pt x="3536315" y="7620"/>
                    <a:pt x="3539300" y="12144"/>
                  </a:cubicBezTo>
                  <a:cubicBezTo>
                    <a:pt x="3543777" y="15160"/>
                    <a:pt x="3546761" y="19685"/>
                    <a:pt x="3548253" y="25717"/>
                  </a:cubicBezTo>
                  <a:cubicBezTo>
                    <a:pt x="3549746" y="31750"/>
                    <a:pt x="3551238" y="39290"/>
                    <a:pt x="3551238" y="46831"/>
                  </a:cubicBezTo>
                  <a:cubicBezTo>
                    <a:pt x="3551238" y="54372"/>
                    <a:pt x="3549746" y="61912"/>
                    <a:pt x="3548253" y="66437"/>
                  </a:cubicBezTo>
                  <a:cubicBezTo>
                    <a:pt x="3545269" y="72469"/>
                    <a:pt x="3542284" y="78502"/>
                    <a:pt x="3539300" y="83026"/>
                  </a:cubicBezTo>
                  <a:cubicBezTo>
                    <a:pt x="3534823" y="86043"/>
                    <a:pt x="3531838" y="87551"/>
                    <a:pt x="3525869" y="89059"/>
                  </a:cubicBezTo>
                  <a:cubicBezTo>
                    <a:pt x="3521393" y="90567"/>
                    <a:pt x="3516916" y="92075"/>
                    <a:pt x="3509454" y="92075"/>
                  </a:cubicBezTo>
                  <a:cubicBezTo>
                    <a:pt x="3509454" y="92075"/>
                    <a:pt x="3509454" y="92075"/>
                    <a:pt x="3476625" y="92075"/>
                  </a:cubicBezTo>
                  <a:cubicBezTo>
                    <a:pt x="3476625" y="92075"/>
                    <a:pt x="3476625" y="92075"/>
                    <a:pt x="3476625" y="1587"/>
                  </a:cubicBezTo>
                  <a:close/>
                  <a:moveTo>
                    <a:pt x="3205162" y="1587"/>
                  </a:moveTo>
                  <a:lnTo>
                    <a:pt x="3222625" y="1587"/>
                  </a:lnTo>
                  <a:lnTo>
                    <a:pt x="3222625" y="92075"/>
                  </a:lnTo>
                  <a:lnTo>
                    <a:pt x="3205162" y="92075"/>
                  </a:lnTo>
                  <a:close/>
                  <a:moveTo>
                    <a:pt x="3094037" y="1587"/>
                  </a:moveTo>
                  <a:lnTo>
                    <a:pt x="3122612" y="1587"/>
                  </a:lnTo>
                  <a:lnTo>
                    <a:pt x="3136899" y="63500"/>
                  </a:lnTo>
                  <a:lnTo>
                    <a:pt x="3154362" y="1587"/>
                  </a:lnTo>
                  <a:lnTo>
                    <a:pt x="3181350" y="1587"/>
                  </a:lnTo>
                  <a:lnTo>
                    <a:pt x="3181350" y="92075"/>
                  </a:lnTo>
                  <a:lnTo>
                    <a:pt x="3163887" y="92075"/>
                  </a:lnTo>
                  <a:lnTo>
                    <a:pt x="3163887" y="20637"/>
                  </a:lnTo>
                  <a:lnTo>
                    <a:pt x="3146425" y="92075"/>
                  </a:lnTo>
                  <a:lnTo>
                    <a:pt x="3130549" y="92075"/>
                  </a:lnTo>
                  <a:lnTo>
                    <a:pt x="3111499" y="20637"/>
                  </a:lnTo>
                  <a:lnTo>
                    <a:pt x="3111499" y="92075"/>
                  </a:lnTo>
                  <a:lnTo>
                    <a:pt x="3094037" y="92075"/>
                  </a:lnTo>
                  <a:close/>
                  <a:moveTo>
                    <a:pt x="2894012" y="1587"/>
                  </a:moveTo>
                  <a:lnTo>
                    <a:pt x="2911474" y="1587"/>
                  </a:lnTo>
                  <a:lnTo>
                    <a:pt x="2947987" y="61912"/>
                  </a:lnTo>
                  <a:lnTo>
                    <a:pt x="2947987" y="1587"/>
                  </a:lnTo>
                  <a:lnTo>
                    <a:pt x="2965450" y="1587"/>
                  </a:lnTo>
                  <a:lnTo>
                    <a:pt x="2965450" y="92075"/>
                  </a:lnTo>
                  <a:lnTo>
                    <a:pt x="2946400" y="92075"/>
                  </a:lnTo>
                  <a:lnTo>
                    <a:pt x="2909887" y="33337"/>
                  </a:lnTo>
                  <a:lnTo>
                    <a:pt x="2909887" y="92075"/>
                  </a:lnTo>
                  <a:lnTo>
                    <a:pt x="2894012" y="92075"/>
                  </a:lnTo>
                  <a:close/>
                  <a:moveTo>
                    <a:pt x="2601912" y="1587"/>
                  </a:moveTo>
                  <a:lnTo>
                    <a:pt x="2668587" y="1587"/>
                  </a:lnTo>
                  <a:lnTo>
                    <a:pt x="2668587" y="15875"/>
                  </a:lnTo>
                  <a:lnTo>
                    <a:pt x="2619374" y="15875"/>
                  </a:lnTo>
                  <a:lnTo>
                    <a:pt x="2619374" y="36512"/>
                  </a:lnTo>
                  <a:lnTo>
                    <a:pt x="2665412" y="36512"/>
                  </a:lnTo>
                  <a:lnTo>
                    <a:pt x="2665412" y="50800"/>
                  </a:lnTo>
                  <a:lnTo>
                    <a:pt x="2619374" y="50800"/>
                  </a:lnTo>
                  <a:lnTo>
                    <a:pt x="2619374" y="76200"/>
                  </a:lnTo>
                  <a:lnTo>
                    <a:pt x="2670175" y="76200"/>
                  </a:lnTo>
                  <a:lnTo>
                    <a:pt x="2670175" y="92075"/>
                  </a:lnTo>
                  <a:lnTo>
                    <a:pt x="2601912" y="92075"/>
                  </a:lnTo>
                  <a:close/>
                  <a:moveTo>
                    <a:pt x="2332037" y="1587"/>
                  </a:moveTo>
                  <a:lnTo>
                    <a:pt x="2398712" y="1587"/>
                  </a:lnTo>
                  <a:lnTo>
                    <a:pt x="2398712" y="15875"/>
                  </a:lnTo>
                  <a:lnTo>
                    <a:pt x="2349499" y="15875"/>
                  </a:lnTo>
                  <a:lnTo>
                    <a:pt x="2349499" y="36512"/>
                  </a:lnTo>
                  <a:lnTo>
                    <a:pt x="2395537" y="36512"/>
                  </a:lnTo>
                  <a:lnTo>
                    <a:pt x="2395537" y="50800"/>
                  </a:lnTo>
                  <a:lnTo>
                    <a:pt x="2349499" y="50800"/>
                  </a:lnTo>
                  <a:lnTo>
                    <a:pt x="2349499" y="76200"/>
                  </a:lnTo>
                  <a:lnTo>
                    <a:pt x="2401887" y="76200"/>
                  </a:lnTo>
                  <a:lnTo>
                    <a:pt x="2401887" y="92075"/>
                  </a:lnTo>
                  <a:lnTo>
                    <a:pt x="2332037" y="92075"/>
                  </a:lnTo>
                  <a:close/>
                  <a:moveTo>
                    <a:pt x="2138362" y="1587"/>
                  </a:moveTo>
                  <a:lnTo>
                    <a:pt x="2155824" y="1587"/>
                  </a:lnTo>
                  <a:lnTo>
                    <a:pt x="2192337" y="61912"/>
                  </a:lnTo>
                  <a:lnTo>
                    <a:pt x="2192337" y="1587"/>
                  </a:lnTo>
                  <a:lnTo>
                    <a:pt x="2209800" y="1587"/>
                  </a:lnTo>
                  <a:lnTo>
                    <a:pt x="2209800" y="92075"/>
                  </a:lnTo>
                  <a:lnTo>
                    <a:pt x="2190750" y="92075"/>
                  </a:lnTo>
                  <a:lnTo>
                    <a:pt x="2154237" y="33337"/>
                  </a:lnTo>
                  <a:lnTo>
                    <a:pt x="2154237" y="92075"/>
                  </a:lnTo>
                  <a:lnTo>
                    <a:pt x="2138362" y="92075"/>
                  </a:lnTo>
                  <a:close/>
                  <a:moveTo>
                    <a:pt x="2066924" y="1587"/>
                  </a:moveTo>
                  <a:lnTo>
                    <a:pt x="2085975" y="1587"/>
                  </a:lnTo>
                  <a:lnTo>
                    <a:pt x="2120900" y="92075"/>
                  </a:lnTo>
                  <a:lnTo>
                    <a:pt x="2101850" y="92075"/>
                  </a:lnTo>
                  <a:lnTo>
                    <a:pt x="2093912" y="69850"/>
                  </a:lnTo>
                  <a:lnTo>
                    <a:pt x="2057399" y="69850"/>
                  </a:lnTo>
                  <a:lnTo>
                    <a:pt x="2051049" y="92075"/>
                  </a:lnTo>
                  <a:lnTo>
                    <a:pt x="2030412" y="92075"/>
                  </a:lnTo>
                  <a:close/>
                  <a:moveTo>
                    <a:pt x="1943100" y="1587"/>
                  </a:moveTo>
                  <a:lnTo>
                    <a:pt x="1962150" y="1587"/>
                  </a:lnTo>
                  <a:lnTo>
                    <a:pt x="1998662" y="61912"/>
                  </a:lnTo>
                  <a:lnTo>
                    <a:pt x="1998662" y="1587"/>
                  </a:lnTo>
                  <a:lnTo>
                    <a:pt x="2016125" y="1587"/>
                  </a:lnTo>
                  <a:lnTo>
                    <a:pt x="2016125" y="92075"/>
                  </a:lnTo>
                  <a:lnTo>
                    <a:pt x="1997075" y="92075"/>
                  </a:lnTo>
                  <a:lnTo>
                    <a:pt x="1960562" y="33337"/>
                  </a:lnTo>
                  <a:lnTo>
                    <a:pt x="1960562" y="92075"/>
                  </a:lnTo>
                  <a:lnTo>
                    <a:pt x="1943100" y="92075"/>
                  </a:lnTo>
                  <a:close/>
                  <a:moveTo>
                    <a:pt x="1901825" y="1587"/>
                  </a:moveTo>
                  <a:lnTo>
                    <a:pt x="1919288" y="1587"/>
                  </a:lnTo>
                  <a:lnTo>
                    <a:pt x="1919288" y="92075"/>
                  </a:lnTo>
                  <a:lnTo>
                    <a:pt x="1901825" y="92075"/>
                  </a:lnTo>
                  <a:close/>
                  <a:moveTo>
                    <a:pt x="1819275" y="1587"/>
                  </a:moveTo>
                  <a:lnTo>
                    <a:pt x="1881188" y="1587"/>
                  </a:lnTo>
                  <a:lnTo>
                    <a:pt x="1881188" y="15875"/>
                  </a:lnTo>
                  <a:lnTo>
                    <a:pt x="1836737" y="15875"/>
                  </a:lnTo>
                  <a:lnTo>
                    <a:pt x="1836737" y="38100"/>
                  </a:lnTo>
                  <a:lnTo>
                    <a:pt x="1874838" y="38100"/>
                  </a:lnTo>
                  <a:lnTo>
                    <a:pt x="1874838" y="52387"/>
                  </a:lnTo>
                  <a:lnTo>
                    <a:pt x="1836737" y="52387"/>
                  </a:lnTo>
                  <a:lnTo>
                    <a:pt x="1836737" y="92075"/>
                  </a:lnTo>
                  <a:lnTo>
                    <a:pt x="1819275" y="92075"/>
                  </a:lnTo>
                  <a:close/>
                  <a:moveTo>
                    <a:pt x="1695450" y="1587"/>
                  </a:moveTo>
                  <a:lnTo>
                    <a:pt x="1757363" y="1587"/>
                  </a:lnTo>
                  <a:lnTo>
                    <a:pt x="1757363" y="15875"/>
                  </a:lnTo>
                  <a:lnTo>
                    <a:pt x="1712912" y="15875"/>
                  </a:lnTo>
                  <a:lnTo>
                    <a:pt x="1712912" y="38100"/>
                  </a:lnTo>
                  <a:lnTo>
                    <a:pt x="1751013" y="38100"/>
                  </a:lnTo>
                  <a:lnTo>
                    <a:pt x="1751013" y="52387"/>
                  </a:lnTo>
                  <a:lnTo>
                    <a:pt x="1712912" y="52387"/>
                  </a:lnTo>
                  <a:lnTo>
                    <a:pt x="1712912" y="92075"/>
                  </a:lnTo>
                  <a:lnTo>
                    <a:pt x="1695450" y="92075"/>
                  </a:lnTo>
                  <a:close/>
                  <a:moveTo>
                    <a:pt x="1452562" y="1587"/>
                  </a:moveTo>
                  <a:lnTo>
                    <a:pt x="1474787" y="1587"/>
                  </a:lnTo>
                  <a:lnTo>
                    <a:pt x="1495424" y="38100"/>
                  </a:lnTo>
                  <a:lnTo>
                    <a:pt x="1516062" y="1587"/>
                  </a:lnTo>
                  <a:lnTo>
                    <a:pt x="1535112" y="1587"/>
                  </a:lnTo>
                  <a:lnTo>
                    <a:pt x="1503362" y="53975"/>
                  </a:lnTo>
                  <a:lnTo>
                    <a:pt x="1503362" y="92075"/>
                  </a:lnTo>
                  <a:lnTo>
                    <a:pt x="1484312" y="92075"/>
                  </a:lnTo>
                  <a:lnTo>
                    <a:pt x="1484312" y="53975"/>
                  </a:lnTo>
                  <a:close/>
                  <a:moveTo>
                    <a:pt x="1371600" y="1587"/>
                  </a:moveTo>
                  <a:lnTo>
                    <a:pt x="1444625" y="1587"/>
                  </a:lnTo>
                  <a:lnTo>
                    <a:pt x="1444625" y="15875"/>
                  </a:lnTo>
                  <a:lnTo>
                    <a:pt x="1417637" y="15875"/>
                  </a:lnTo>
                  <a:lnTo>
                    <a:pt x="1417637" y="92075"/>
                  </a:lnTo>
                  <a:lnTo>
                    <a:pt x="1398587" y="92075"/>
                  </a:lnTo>
                  <a:lnTo>
                    <a:pt x="1398587" y="15875"/>
                  </a:lnTo>
                  <a:lnTo>
                    <a:pt x="1371600" y="15875"/>
                  </a:lnTo>
                  <a:close/>
                  <a:moveTo>
                    <a:pt x="1336675" y="1587"/>
                  </a:moveTo>
                  <a:lnTo>
                    <a:pt x="1355725" y="1587"/>
                  </a:lnTo>
                  <a:lnTo>
                    <a:pt x="1355725" y="92075"/>
                  </a:lnTo>
                  <a:lnTo>
                    <a:pt x="1336675" y="92075"/>
                  </a:lnTo>
                  <a:close/>
                  <a:moveTo>
                    <a:pt x="1150937" y="1587"/>
                  </a:moveTo>
                  <a:cubicBezTo>
                    <a:pt x="1150937" y="1587"/>
                    <a:pt x="1150937" y="1587"/>
                    <a:pt x="1188378" y="1587"/>
                  </a:cubicBezTo>
                  <a:cubicBezTo>
                    <a:pt x="1198861" y="1587"/>
                    <a:pt x="1204852" y="1587"/>
                    <a:pt x="1209345" y="4603"/>
                  </a:cubicBezTo>
                  <a:cubicBezTo>
                    <a:pt x="1213838" y="6112"/>
                    <a:pt x="1216833" y="9128"/>
                    <a:pt x="1219828" y="12144"/>
                  </a:cubicBezTo>
                  <a:cubicBezTo>
                    <a:pt x="1222824" y="16668"/>
                    <a:pt x="1224321" y="21193"/>
                    <a:pt x="1224321" y="27225"/>
                  </a:cubicBezTo>
                  <a:cubicBezTo>
                    <a:pt x="1224321" y="33258"/>
                    <a:pt x="1221326" y="39290"/>
                    <a:pt x="1218331" y="43815"/>
                  </a:cubicBezTo>
                  <a:cubicBezTo>
                    <a:pt x="1213838" y="48339"/>
                    <a:pt x="1207847" y="51356"/>
                    <a:pt x="1200359" y="51356"/>
                  </a:cubicBezTo>
                  <a:cubicBezTo>
                    <a:pt x="1203354" y="54372"/>
                    <a:pt x="1207847" y="57388"/>
                    <a:pt x="1209345" y="58896"/>
                  </a:cubicBezTo>
                  <a:cubicBezTo>
                    <a:pt x="1212340" y="61912"/>
                    <a:pt x="1215335" y="66437"/>
                    <a:pt x="1219828" y="73978"/>
                  </a:cubicBezTo>
                  <a:cubicBezTo>
                    <a:pt x="1219828" y="73978"/>
                    <a:pt x="1219828" y="73978"/>
                    <a:pt x="1230312" y="92075"/>
                  </a:cubicBezTo>
                  <a:cubicBezTo>
                    <a:pt x="1230312" y="92075"/>
                    <a:pt x="1230312" y="92075"/>
                    <a:pt x="1209345" y="92075"/>
                  </a:cubicBezTo>
                  <a:cubicBezTo>
                    <a:pt x="1209345" y="92075"/>
                    <a:pt x="1209345" y="92075"/>
                    <a:pt x="1195866" y="72469"/>
                  </a:cubicBezTo>
                  <a:cubicBezTo>
                    <a:pt x="1191373" y="64929"/>
                    <a:pt x="1188378" y="60404"/>
                    <a:pt x="1186880" y="58896"/>
                  </a:cubicBezTo>
                  <a:cubicBezTo>
                    <a:pt x="1185383" y="57388"/>
                    <a:pt x="1183885" y="55880"/>
                    <a:pt x="1180890" y="54372"/>
                  </a:cubicBezTo>
                  <a:cubicBezTo>
                    <a:pt x="1179392" y="54372"/>
                    <a:pt x="1176397" y="54372"/>
                    <a:pt x="1171904" y="54372"/>
                  </a:cubicBezTo>
                  <a:cubicBezTo>
                    <a:pt x="1171904" y="54372"/>
                    <a:pt x="1171904" y="54372"/>
                    <a:pt x="1168908" y="54372"/>
                  </a:cubicBezTo>
                  <a:cubicBezTo>
                    <a:pt x="1168908" y="54372"/>
                    <a:pt x="1168908" y="54372"/>
                    <a:pt x="1168908" y="92075"/>
                  </a:cubicBezTo>
                  <a:cubicBezTo>
                    <a:pt x="1168908" y="92075"/>
                    <a:pt x="1168908" y="92075"/>
                    <a:pt x="1150937" y="92075"/>
                  </a:cubicBezTo>
                  <a:cubicBezTo>
                    <a:pt x="1150937" y="92075"/>
                    <a:pt x="1150937" y="92075"/>
                    <a:pt x="1150937" y="1587"/>
                  </a:cubicBezTo>
                  <a:close/>
                  <a:moveTo>
                    <a:pt x="1060450" y="1587"/>
                  </a:moveTo>
                  <a:lnTo>
                    <a:pt x="1127125" y="1587"/>
                  </a:lnTo>
                  <a:lnTo>
                    <a:pt x="1127125" y="15875"/>
                  </a:lnTo>
                  <a:lnTo>
                    <a:pt x="1077912" y="15875"/>
                  </a:lnTo>
                  <a:lnTo>
                    <a:pt x="1077912" y="36512"/>
                  </a:lnTo>
                  <a:lnTo>
                    <a:pt x="1123950" y="36512"/>
                  </a:lnTo>
                  <a:lnTo>
                    <a:pt x="1123950" y="50800"/>
                  </a:lnTo>
                  <a:lnTo>
                    <a:pt x="1077912" y="50800"/>
                  </a:lnTo>
                  <a:lnTo>
                    <a:pt x="1077912" y="76200"/>
                  </a:lnTo>
                  <a:lnTo>
                    <a:pt x="1128713" y="76200"/>
                  </a:lnTo>
                  <a:lnTo>
                    <a:pt x="1128713" y="92075"/>
                  </a:lnTo>
                  <a:lnTo>
                    <a:pt x="1060450" y="92075"/>
                  </a:lnTo>
                  <a:close/>
                  <a:moveTo>
                    <a:pt x="960437" y="1587"/>
                  </a:moveTo>
                  <a:lnTo>
                    <a:pt x="981074" y="1587"/>
                  </a:lnTo>
                  <a:lnTo>
                    <a:pt x="1003299" y="68262"/>
                  </a:lnTo>
                  <a:lnTo>
                    <a:pt x="1025524" y="1587"/>
                  </a:lnTo>
                  <a:lnTo>
                    <a:pt x="1042987" y="1587"/>
                  </a:lnTo>
                  <a:lnTo>
                    <a:pt x="1012824" y="92075"/>
                  </a:lnTo>
                  <a:lnTo>
                    <a:pt x="992187" y="92075"/>
                  </a:lnTo>
                  <a:close/>
                  <a:moveTo>
                    <a:pt x="927100" y="1587"/>
                  </a:moveTo>
                  <a:lnTo>
                    <a:pt x="946150" y="1587"/>
                  </a:lnTo>
                  <a:lnTo>
                    <a:pt x="946150" y="92075"/>
                  </a:lnTo>
                  <a:lnTo>
                    <a:pt x="927100" y="92075"/>
                  </a:lnTo>
                  <a:close/>
                  <a:moveTo>
                    <a:pt x="831850" y="1587"/>
                  </a:moveTo>
                  <a:lnTo>
                    <a:pt x="849312" y="1587"/>
                  </a:lnTo>
                  <a:lnTo>
                    <a:pt x="885825" y="61912"/>
                  </a:lnTo>
                  <a:lnTo>
                    <a:pt x="885825" y="1587"/>
                  </a:lnTo>
                  <a:lnTo>
                    <a:pt x="901700" y="1587"/>
                  </a:lnTo>
                  <a:lnTo>
                    <a:pt x="901700" y="92075"/>
                  </a:lnTo>
                  <a:lnTo>
                    <a:pt x="884237" y="92075"/>
                  </a:lnTo>
                  <a:lnTo>
                    <a:pt x="847725" y="33337"/>
                  </a:lnTo>
                  <a:lnTo>
                    <a:pt x="847725" y="92075"/>
                  </a:lnTo>
                  <a:lnTo>
                    <a:pt x="831850" y="92075"/>
                  </a:lnTo>
                  <a:close/>
                  <a:moveTo>
                    <a:pt x="733425" y="1587"/>
                  </a:moveTo>
                  <a:cubicBezTo>
                    <a:pt x="733425" y="1587"/>
                    <a:pt x="733425" y="1587"/>
                    <a:pt x="751681" y="1587"/>
                  </a:cubicBezTo>
                  <a:cubicBezTo>
                    <a:pt x="751681" y="1587"/>
                    <a:pt x="751681" y="1587"/>
                    <a:pt x="751681" y="49889"/>
                  </a:cubicBezTo>
                  <a:cubicBezTo>
                    <a:pt x="751681" y="57436"/>
                    <a:pt x="753202" y="63474"/>
                    <a:pt x="753202" y="64983"/>
                  </a:cubicBezTo>
                  <a:cubicBezTo>
                    <a:pt x="753202" y="69511"/>
                    <a:pt x="756245" y="72530"/>
                    <a:pt x="757766" y="74040"/>
                  </a:cubicBezTo>
                  <a:cubicBezTo>
                    <a:pt x="760809" y="77058"/>
                    <a:pt x="765373" y="77058"/>
                    <a:pt x="769937" y="77058"/>
                  </a:cubicBezTo>
                  <a:cubicBezTo>
                    <a:pt x="776023" y="77058"/>
                    <a:pt x="779065" y="77058"/>
                    <a:pt x="782108" y="74040"/>
                  </a:cubicBezTo>
                  <a:cubicBezTo>
                    <a:pt x="785151" y="72530"/>
                    <a:pt x="786672" y="69511"/>
                    <a:pt x="786672" y="66492"/>
                  </a:cubicBezTo>
                  <a:cubicBezTo>
                    <a:pt x="788194" y="63474"/>
                    <a:pt x="788194" y="58945"/>
                    <a:pt x="788194" y="51398"/>
                  </a:cubicBezTo>
                  <a:lnTo>
                    <a:pt x="788194" y="1587"/>
                  </a:lnTo>
                  <a:cubicBezTo>
                    <a:pt x="788194" y="1587"/>
                    <a:pt x="788194" y="1587"/>
                    <a:pt x="806450" y="1587"/>
                  </a:cubicBezTo>
                  <a:cubicBezTo>
                    <a:pt x="806450" y="1587"/>
                    <a:pt x="806450" y="1587"/>
                    <a:pt x="806450" y="48379"/>
                  </a:cubicBezTo>
                  <a:cubicBezTo>
                    <a:pt x="806450" y="60455"/>
                    <a:pt x="806450" y="68002"/>
                    <a:pt x="804928" y="72530"/>
                  </a:cubicBezTo>
                  <a:cubicBezTo>
                    <a:pt x="803407" y="77058"/>
                    <a:pt x="801886" y="80077"/>
                    <a:pt x="798843" y="83096"/>
                  </a:cubicBezTo>
                  <a:cubicBezTo>
                    <a:pt x="797322" y="86115"/>
                    <a:pt x="792758" y="89134"/>
                    <a:pt x="788194" y="90643"/>
                  </a:cubicBezTo>
                  <a:cubicBezTo>
                    <a:pt x="783629" y="92153"/>
                    <a:pt x="779065" y="93662"/>
                    <a:pt x="771459" y="93662"/>
                  </a:cubicBezTo>
                  <a:cubicBezTo>
                    <a:pt x="762330" y="93662"/>
                    <a:pt x="756245" y="92153"/>
                    <a:pt x="751681" y="90643"/>
                  </a:cubicBezTo>
                  <a:cubicBezTo>
                    <a:pt x="747117" y="87624"/>
                    <a:pt x="744074" y="86115"/>
                    <a:pt x="741032" y="83096"/>
                  </a:cubicBezTo>
                  <a:cubicBezTo>
                    <a:pt x="737989" y="80077"/>
                    <a:pt x="736467" y="75549"/>
                    <a:pt x="734946" y="72530"/>
                  </a:cubicBezTo>
                  <a:cubicBezTo>
                    <a:pt x="734946" y="68002"/>
                    <a:pt x="733425" y="60455"/>
                    <a:pt x="733425" y="49889"/>
                  </a:cubicBezTo>
                  <a:cubicBezTo>
                    <a:pt x="733425" y="49889"/>
                    <a:pt x="733425" y="49889"/>
                    <a:pt x="733425" y="1587"/>
                  </a:cubicBezTo>
                  <a:close/>
                  <a:moveTo>
                    <a:pt x="492125" y="1587"/>
                  </a:moveTo>
                  <a:lnTo>
                    <a:pt x="509587" y="1587"/>
                  </a:lnTo>
                  <a:lnTo>
                    <a:pt x="547688" y="61912"/>
                  </a:lnTo>
                  <a:lnTo>
                    <a:pt x="547688" y="1587"/>
                  </a:lnTo>
                  <a:lnTo>
                    <a:pt x="563563" y="1587"/>
                  </a:lnTo>
                  <a:lnTo>
                    <a:pt x="563563" y="92075"/>
                  </a:lnTo>
                  <a:lnTo>
                    <a:pt x="546100" y="92075"/>
                  </a:lnTo>
                  <a:lnTo>
                    <a:pt x="509587" y="33337"/>
                  </a:lnTo>
                  <a:lnTo>
                    <a:pt x="509587" y="92075"/>
                  </a:lnTo>
                  <a:lnTo>
                    <a:pt x="492125" y="92075"/>
                  </a:lnTo>
                  <a:close/>
                  <a:moveTo>
                    <a:pt x="420687" y="1587"/>
                  </a:moveTo>
                  <a:lnTo>
                    <a:pt x="439737" y="1587"/>
                  </a:lnTo>
                  <a:lnTo>
                    <a:pt x="476250" y="92075"/>
                  </a:lnTo>
                  <a:lnTo>
                    <a:pt x="457200" y="92075"/>
                  </a:lnTo>
                  <a:lnTo>
                    <a:pt x="447675" y="69850"/>
                  </a:lnTo>
                  <a:lnTo>
                    <a:pt x="411162" y="69850"/>
                  </a:lnTo>
                  <a:lnTo>
                    <a:pt x="404812" y="92075"/>
                  </a:lnTo>
                  <a:lnTo>
                    <a:pt x="385762" y="92075"/>
                  </a:lnTo>
                  <a:close/>
                  <a:moveTo>
                    <a:pt x="352425" y="1587"/>
                  </a:moveTo>
                  <a:lnTo>
                    <a:pt x="371475" y="1587"/>
                  </a:lnTo>
                  <a:lnTo>
                    <a:pt x="371475" y="92075"/>
                  </a:lnTo>
                  <a:lnTo>
                    <a:pt x="352425" y="92075"/>
                  </a:lnTo>
                  <a:close/>
                  <a:moveTo>
                    <a:pt x="308977" y="1587"/>
                  </a:moveTo>
                  <a:cubicBezTo>
                    <a:pt x="308977" y="1587"/>
                    <a:pt x="308977" y="1587"/>
                    <a:pt x="327025" y="1587"/>
                  </a:cubicBezTo>
                  <a:cubicBezTo>
                    <a:pt x="327025" y="1587"/>
                    <a:pt x="327025" y="1587"/>
                    <a:pt x="327025" y="58945"/>
                  </a:cubicBezTo>
                  <a:cubicBezTo>
                    <a:pt x="327025" y="66492"/>
                    <a:pt x="327025" y="72530"/>
                    <a:pt x="325521" y="75549"/>
                  </a:cubicBezTo>
                  <a:cubicBezTo>
                    <a:pt x="324017" y="81587"/>
                    <a:pt x="321009" y="86115"/>
                    <a:pt x="316497" y="89134"/>
                  </a:cubicBezTo>
                  <a:cubicBezTo>
                    <a:pt x="311985" y="92153"/>
                    <a:pt x="304466" y="93662"/>
                    <a:pt x="296946" y="93662"/>
                  </a:cubicBezTo>
                  <a:cubicBezTo>
                    <a:pt x="289426" y="93662"/>
                    <a:pt x="281906" y="90643"/>
                    <a:pt x="277394" y="86115"/>
                  </a:cubicBezTo>
                  <a:cubicBezTo>
                    <a:pt x="272883" y="81587"/>
                    <a:pt x="269875" y="74040"/>
                    <a:pt x="269875" y="63474"/>
                  </a:cubicBezTo>
                  <a:cubicBezTo>
                    <a:pt x="269875" y="63474"/>
                    <a:pt x="269875" y="63474"/>
                    <a:pt x="286418" y="61964"/>
                  </a:cubicBezTo>
                  <a:cubicBezTo>
                    <a:pt x="287922" y="66492"/>
                    <a:pt x="287922" y="71021"/>
                    <a:pt x="289426" y="72530"/>
                  </a:cubicBezTo>
                  <a:cubicBezTo>
                    <a:pt x="290930" y="75549"/>
                    <a:pt x="293938" y="77058"/>
                    <a:pt x="298450" y="77058"/>
                  </a:cubicBezTo>
                  <a:cubicBezTo>
                    <a:pt x="302962" y="77058"/>
                    <a:pt x="304466" y="77058"/>
                    <a:pt x="307473" y="74040"/>
                  </a:cubicBezTo>
                  <a:cubicBezTo>
                    <a:pt x="308977" y="72530"/>
                    <a:pt x="308977" y="66492"/>
                    <a:pt x="308977" y="60455"/>
                  </a:cubicBezTo>
                  <a:close/>
                  <a:moveTo>
                    <a:pt x="187325" y="1587"/>
                  </a:moveTo>
                  <a:lnTo>
                    <a:pt x="254000" y="1587"/>
                  </a:lnTo>
                  <a:lnTo>
                    <a:pt x="254000" y="15875"/>
                  </a:lnTo>
                  <a:lnTo>
                    <a:pt x="204787" y="15875"/>
                  </a:lnTo>
                  <a:lnTo>
                    <a:pt x="204787" y="36512"/>
                  </a:lnTo>
                  <a:lnTo>
                    <a:pt x="250825" y="36512"/>
                  </a:lnTo>
                  <a:lnTo>
                    <a:pt x="250825" y="50800"/>
                  </a:lnTo>
                  <a:lnTo>
                    <a:pt x="204787" y="50800"/>
                  </a:lnTo>
                  <a:lnTo>
                    <a:pt x="204787" y="76200"/>
                  </a:lnTo>
                  <a:lnTo>
                    <a:pt x="255588" y="76200"/>
                  </a:lnTo>
                  <a:lnTo>
                    <a:pt x="255588" y="92075"/>
                  </a:lnTo>
                  <a:lnTo>
                    <a:pt x="187325" y="92075"/>
                  </a:lnTo>
                  <a:close/>
                  <a:moveTo>
                    <a:pt x="88900" y="1587"/>
                  </a:moveTo>
                  <a:lnTo>
                    <a:pt x="107950" y="1587"/>
                  </a:lnTo>
                  <a:lnTo>
                    <a:pt x="107950" y="36512"/>
                  </a:lnTo>
                  <a:lnTo>
                    <a:pt x="144462" y="36512"/>
                  </a:lnTo>
                  <a:lnTo>
                    <a:pt x="144462" y="1587"/>
                  </a:lnTo>
                  <a:lnTo>
                    <a:pt x="161925" y="1587"/>
                  </a:lnTo>
                  <a:lnTo>
                    <a:pt x="161925" y="92075"/>
                  </a:lnTo>
                  <a:lnTo>
                    <a:pt x="144462" y="92075"/>
                  </a:lnTo>
                  <a:lnTo>
                    <a:pt x="144462" y="52387"/>
                  </a:lnTo>
                  <a:lnTo>
                    <a:pt x="107950" y="52387"/>
                  </a:lnTo>
                  <a:lnTo>
                    <a:pt x="107950" y="92075"/>
                  </a:lnTo>
                  <a:lnTo>
                    <a:pt x="88900" y="92075"/>
                  </a:lnTo>
                  <a:close/>
                  <a:moveTo>
                    <a:pt x="3175" y="1587"/>
                  </a:moveTo>
                  <a:lnTo>
                    <a:pt x="69850" y="1587"/>
                  </a:lnTo>
                  <a:lnTo>
                    <a:pt x="69850" y="14287"/>
                  </a:lnTo>
                  <a:lnTo>
                    <a:pt x="20637" y="76200"/>
                  </a:lnTo>
                  <a:lnTo>
                    <a:pt x="71438" y="76200"/>
                  </a:lnTo>
                  <a:lnTo>
                    <a:pt x="71438" y="92075"/>
                  </a:lnTo>
                  <a:lnTo>
                    <a:pt x="0" y="92075"/>
                  </a:lnTo>
                  <a:lnTo>
                    <a:pt x="0" y="74613"/>
                  </a:lnTo>
                  <a:lnTo>
                    <a:pt x="46038" y="15875"/>
                  </a:lnTo>
                  <a:lnTo>
                    <a:pt x="3175" y="15875"/>
                  </a:lnTo>
                  <a:close/>
                  <a:moveTo>
                    <a:pt x="4793286" y="0"/>
                  </a:moveTo>
                  <a:cubicBezTo>
                    <a:pt x="4803803" y="0"/>
                    <a:pt x="4812818" y="1511"/>
                    <a:pt x="4818828" y="7554"/>
                  </a:cubicBezTo>
                  <a:cubicBezTo>
                    <a:pt x="4826340" y="12086"/>
                    <a:pt x="4829345" y="18128"/>
                    <a:pt x="4832350" y="27193"/>
                  </a:cubicBezTo>
                  <a:cubicBezTo>
                    <a:pt x="4832350" y="27193"/>
                    <a:pt x="4832350" y="27193"/>
                    <a:pt x="4814320" y="30214"/>
                  </a:cubicBezTo>
                  <a:cubicBezTo>
                    <a:pt x="4812818" y="25682"/>
                    <a:pt x="4809813" y="21150"/>
                    <a:pt x="4806808" y="19639"/>
                  </a:cubicBezTo>
                  <a:cubicBezTo>
                    <a:pt x="4802301" y="16618"/>
                    <a:pt x="4799296" y="15107"/>
                    <a:pt x="4793286" y="15107"/>
                  </a:cubicBezTo>
                  <a:cubicBezTo>
                    <a:pt x="4785774" y="15107"/>
                    <a:pt x="4779764" y="18128"/>
                    <a:pt x="4773754" y="22661"/>
                  </a:cubicBezTo>
                  <a:cubicBezTo>
                    <a:pt x="4769247" y="28703"/>
                    <a:pt x="4767744" y="36257"/>
                    <a:pt x="4767744" y="45321"/>
                  </a:cubicBezTo>
                  <a:cubicBezTo>
                    <a:pt x="4767744" y="55896"/>
                    <a:pt x="4769247" y="64960"/>
                    <a:pt x="4775256" y="69492"/>
                  </a:cubicBezTo>
                  <a:cubicBezTo>
                    <a:pt x="4779764" y="75535"/>
                    <a:pt x="4785774" y="77045"/>
                    <a:pt x="4793286" y="77045"/>
                  </a:cubicBezTo>
                  <a:cubicBezTo>
                    <a:pt x="4796291" y="77045"/>
                    <a:pt x="4800798" y="77045"/>
                    <a:pt x="4805306" y="75535"/>
                  </a:cubicBezTo>
                  <a:cubicBezTo>
                    <a:pt x="4808311" y="74024"/>
                    <a:pt x="4811315" y="72513"/>
                    <a:pt x="4814320" y="69492"/>
                  </a:cubicBezTo>
                  <a:cubicBezTo>
                    <a:pt x="4814320" y="69492"/>
                    <a:pt x="4814320" y="69492"/>
                    <a:pt x="4814320" y="58917"/>
                  </a:cubicBezTo>
                  <a:cubicBezTo>
                    <a:pt x="4814320" y="58917"/>
                    <a:pt x="4814320" y="58917"/>
                    <a:pt x="4793286" y="58917"/>
                  </a:cubicBezTo>
                  <a:lnTo>
                    <a:pt x="4793286" y="43810"/>
                  </a:lnTo>
                  <a:cubicBezTo>
                    <a:pt x="4793286" y="43810"/>
                    <a:pt x="4793286" y="43810"/>
                    <a:pt x="4832350" y="43810"/>
                  </a:cubicBezTo>
                  <a:cubicBezTo>
                    <a:pt x="4832350" y="43810"/>
                    <a:pt x="4832350" y="43810"/>
                    <a:pt x="4832350" y="80067"/>
                  </a:cubicBezTo>
                  <a:cubicBezTo>
                    <a:pt x="4829345" y="83088"/>
                    <a:pt x="4823335" y="86110"/>
                    <a:pt x="4815823" y="89131"/>
                  </a:cubicBezTo>
                  <a:cubicBezTo>
                    <a:pt x="4808311" y="92152"/>
                    <a:pt x="4802301" y="93663"/>
                    <a:pt x="4794788" y="93663"/>
                  </a:cubicBezTo>
                  <a:cubicBezTo>
                    <a:pt x="4784271" y="93663"/>
                    <a:pt x="4776759" y="90642"/>
                    <a:pt x="4769247" y="87620"/>
                  </a:cubicBezTo>
                  <a:cubicBezTo>
                    <a:pt x="4763237" y="83088"/>
                    <a:pt x="4757227" y="77045"/>
                    <a:pt x="4754222" y="71003"/>
                  </a:cubicBezTo>
                  <a:cubicBezTo>
                    <a:pt x="4751217" y="63449"/>
                    <a:pt x="4748212" y="54385"/>
                    <a:pt x="4748212" y="46832"/>
                  </a:cubicBezTo>
                  <a:cubicBezTo>
                    <a:pt x="4748212" y="36257"/>
                    <a:pt x="4751217" y="28703"/>
                    <a:pt x="4754222" y="21150"/>
                  </a:cubicBezTo>
                  <a:cubicBezTo>
                    <a:pt x="4758729" y="13596"/>
                    <a:pt x="4764739" y="7554"/>
                    <a:pt x="4772251" y="4532"/>
                  </a:cubicBezTo>
                  <a:cubicBezTo>
                    <a:pt x="4778261" y="1511"/>
                    <a:pt x="4784271" y="0"/>
                    <a:pt x="4793286" y="0"/>
                  </a:cubicBezTo>
                  <a:close/>
                  <a:moveTo>
                    <a:pt x="4429919" y="0"/>
                  </a:moveTo>
                  <a:cubicBezTo>
                    <a:pt x="4443467" y="0"/>
                    <a:pt x="4454005" y="4532"/>
                    <a:pt x="4463037" y="12086"/>
                  </a:cubicBezTo>
                  <a:cubicBezTo>
                    <a:pt x="4470564" y="21150"/>
                    <a:pt x="4473575" y="31725"/>
                    <a:pt x="4473575" y="46832"/>
                  </a:cubicBezTo>
                  <a:cubicBezTo>
                    <a:pt x="4473575" y="61939"/>
                    <a:pt x="4470564" y="72513"/>
                    <a:pt x="4463037" y="81578"/>
                  </a:cubicBezTo>
                  <a:cubicBezTo>
                    <a:pt x="4454005" y="89131"/>
                    <a:pt x="4443467" y="93663"/>
                    <a:pt x="4431424" y="93663"/>
                  </a:cubicBezTo>
                  <a:cubicBezTo>
                    <a:pt x="4417875" y="93663"/>
                    <a:pt x="4407338" y="89131"/>
                    <a:pt x="4398305" y="81578"/>
                  </a:cubicBezTo>
                  <a:cubicBezTo>
                    <a:pt x="4390778" y="72513"/>
                    <a:pt x="4386262" y="61939"/>
                    <a:pt x="4386262" y="46832"/>
                  </a:cubicBezTo>
                  <a:cubicBezTo>
                    <a:pt x="4386262" y="37767"/>
                    <a:pt x="4387767" y="30214"/>
                    <a:pt x="4390778" y="24171"/>
                  </a:cubicBezTo>
                  <a:cubicBezTo>
                    <a:pt x="4393789" y="19639"/>
                    <a:pt x="4395294" y="15107"/>
                    <a:pt x="4399811" y="12086"/>
                  </a:cubicBezTo>
                  <a:cubicBezTo>
                    <a:pt x="4402821" y="7554"/>
                    <a:pt x="4407338" y="4532"/>
                    <a:pt x="4410348" y="3022"/>
                  </a:cubicBezTo>
                  <a:cubicBezTo>
                    <a:pt x="4416370" y="1511"/>
                    <a:pt x="4422392" y="0"/>
                    <a:pt x="4429919" y="0"/>
                  </a:cubicBezTo>
                  <a:close/>
                  <a:moveTo>
                    <a:pt x="4332165" y="0"/>
                  </a:moveTo>
                  <a:cubicBezTo>
                    <a:pt x="4344377" y="0"/>
                    <a:pt x="4352009" y="3022"/>
                    <a:pt x="4359641" y="9064"/>
                  </a:cubicBezTo>
                  <a:cubicBezTo>
                    <a:pt x="4364221" y="13596"/>
                    <a:pt x="4367274" y="19639"/>
                    <a:pt x="4368800" y="25682"/>
                  </a:cubicBezTo>
                  <a:cubicBezTo>
                    <a:pt x="4368800" y="25682"/>
                    <a:pt x="4368800" y="25682"/>
                    <a:pt x="4350483" y="30214"/>
                  </a:cubicBezTo>
                  <a:cubicBezTo>
                    <a:pt x="4350483" y="25682"/>
                    <a:pt x="4347430" y="22661"/>
                    <a:pt x="4344377" y="19639"/>
                  </a:cubicBezTo>
                  <a:cubicBezTo>
                    <a:pt x="4341324" y="16618"/>
                    <a:pt x="4336745" y="15107"/>
                    <a:pt x="4332165" y="15107"/>
                  </a:cubicBezTo>
                  <a:cubicBezTo>
                    <a:pt x="4324533" y="15107"/>
                    <a:pt x="4319954" y="18128"/>
                    <a:pt x="4315375" y="22661"/>
                  </a:cubicBezTo>
                  <a:cubicBezTo>
                    <a:pt x="4310795" y="27193"/>
                    <a:pt x="4309269" y="34746"/>
                    <a:pt x="4309269" y="45321"/>
                  </a:cubicBezTo>
                  <a:cubicBezTo>
                    <a:pt x="4309269" y="57406"/>
                    <a:pt x="4310795" y="64960"/>
                    <a:pt x="4315375" y="71003"/>
                  </a:cubicBezTo>
                  <a:cubicBezTo>
                    <a:pt x="4318427" y="75535"/>
                    <a:pt x="4324533" y="77045"/>
                    <a:pt x="4330639" y="77045"/>
                  </a:cubicBezTo>
                  <a:cubicBezTo>
                    <a:pt x="4336745" y="77045"/>
                    <a:pt x="4339798" y="75535"/>
                    <a:pt x="4344377" y="72513"/>
                  </a:cubicBezTo>
                  <a:cubicBezTo>
                    <a:pt x="4347430" y="69492"/>
                    <a:pt x="4350483" y="64960"/>
                    <a:pt x="4352009" y="58917"/>
                  </a:cubicBezTo>
                  <a:cubicBezTo>
                    <a:pt x="4352009" y="58917"/>
                    <a:pt x="4352009" y="58917"/>
                    <a:pt x="4368800" y="63449"/>
                  </a:cubicBezTo>
                  <a:cubicBezTo>
                    <a:pt x="4367274" y="74024"/>
                    <a:pt x="4362694" y="81578"/>
                    <a:pt x="4355062" y="86110"/>
                  </a:cubicBezTo>
                  <a:cubicBezTo>
                    <a:pt x="4348956" y="90642"/>
                    <a:pt x="4341324" y="93663"/>
                    <a:pt x="4330639" y="93663"/>
                  </a:cubicBezTo>
                  <a:cubicBezTo>
                    <a:pt x="4319954" y="93663"/>
                    <a:pt x="4309269" y="89131"/>
                    <a:pt x="4301637" y="81578"/>
                  </a:cubicBezTo>
                  <a:cubicBezTo>
                    <a:pt x="4294004" y="72513"/>
                    <a:pt x="4289425" y="61939"/>
                    <a:pt x="4289425" y="46832"/>
                  </a:cubicBezTo>
                  <a:cubicBezTo>
                    <a:pt x="4289425" y="31725"/>
                    <a:pt x="4294004" y="21150"/>
                    <a:pt x="4301637" y="12086"/>
                  </a:cubicBezTo>
                  <a:cubicBezTo>
                    <a:pt x="4309269" y="4532"/>
                    <a:pt x="4319954" y="0"/>
                    <a:pt x="4332165" y="0"/>
                  </a:cubicBezTo>
                  <a:close/>
                  <a:moveTo>
                    <a:pt x="4189355" y="0"/>
                  </a:moveTo>
                  <a:cubicBezTo>
                    <a:pt x="4201602" y="0"/>
                    <a:pt x="4210787" y="1511"/>
                    <a:pt x="4216910" y="7554"/>
                  </a:cubicBezTo>
                  <a:cubicBezTo>
                    <a:pt x="4223033" y="12086"/>
                    <a:pt x="4227625" y="18128"/>
                    <a:pt x="4229156" y="27193"/>
                  </a:cubicBezTo>
                  <a:cubicBezTo>
                    <a:pt x="4229156" y="27193"/>
                    <a:pt x="4229156" y="27193"/>
                    <a:pt x="4210787" y="30214"/>
                  </a:cubicBezTo>
                  <a:cubicBezTo>
                    <a:pt x="4209256" y="25682"/>
                    <a:pt x="4206194" y="21150"/>
                    <a:pt x="4203133" y="19639"/>
                  </a:cubicBezTo>
                  <a:cubicBezTo>
                    <a:pt x="4200071" y="16618"/>
                    <a:pt x="4195479" y="15107"/>
                    <a:pt x="4189355" y="15107"/>
                  </a:cubicBezTo>
                  <a:cubicBezTo>
                    <a:pt x="4181701" y="15107"/>
                    <a:pt x="4175578" y="18128"/>
                    <a:pt x="4170986" y="22661"/>
                  </a:cubicBezTo>
                  <a:cubicBezTo>
                    <a:pt x="4166393" y="28703"/>
                    <a:pt x="4163332" y="36257"/>
                    <a:pt x="4163332" y="45321"/>
                  </a:cubicBezTo>
                  <a:cubicBezTo>
                    <a:pt x="4163332" y="55896"/>
                    <a:pt x="4166393" y="64960"/>
                    <a:pt x="4170986" y="69492"/>
                  </a:cubicBezTo>
                  <a:cubicBezTo>
                    <a:pt x="4175578" y="75535"/>
                    <a:pt x="4181701" y="77045"/>
                    <a:pt x="4189355" y="77045"/>
                  </a:cubicBezTo>
                  <a:cubicBezTo>
                    <a:pt x="4193948" y="77045"/>
                    <a:pt x="4197009" y="77045"/>
                    <a:pt x="4201602" y="75535"/>
                  </a:cubicBezTo>
                  <a:cubicBezTo>
                    <a:pt x="4204663" y="74024"/>
                    <a:pt x="4209256" y="72513"/>
                    <a:pt x="4210787" y="69492"/>
                  </a:cubicBezTo>
                  <a:cubicBezTo>
                    <a:pt x="4210787" y="69492"/>
                    <a:pt x="4210787" y="69492"/>
                    <a:pt x="4210787" y="58917"/>
                  </a:cubicBezTo>
                  <a:cubicBezTo>
                    <a:pt x="4210787" y="58917"/>
                    <a:pt x="4210787" y="58917"/>
                    <a:pt x="4190886" y="58917"/>
                  </a:cubicBezTo>
                  <a:lnTo>
                    <a:pt x="4190886" y="43810"/>
                  </a:lnTo>
                  <a:cubicBezTo>
                    <a:pt x="4190886" y="43810"/>
                    <a:pt x="4190886" y="43810"/>
                    <a:pt x="4230687" y="43810"/>
                  </a:cubicBezTo>
                  <a:cubicBezTo>
                    <a:pt x="4230687" y="43810"/>
                    <a:pt x="4230687" y="43810"/>
                    <a:pt x="4230687" y="80067"/>
                  </a:cubicBezTo>
                  <a:cubicBezTo>
                    <a:pt x="4226095" y="83088"/>
                    <a:pt x="4219971" y="86110"/>
                    <a:pt x="4213848" y="89131"/>
                  </a:cubicBezTo>
                  <a:cubicBezTo>
                    <a:pt x="4206194" y="92152"/>
                    <a:pt x="4198540" y="93663"/>
                    <a:pt x="4190886" y="93663"/>
                  </a:cubicBezTo>
                  <a:cubicBezTo>
                    <a:pt x="4181701" y="93663"/>
                    <a:pt x="4172516" y="90642"/>
                    <a:pt x="4166393" y="87620"/>
                  </a:cubicBezTo>
                  <a:cubicBezTo>
                    <a:pt x="4158739" y="83088"/>
                    <a:pt x="4154147" y="77045"/>
                    <a:pt x="4149554" y="71003"/>
                  </a:cubicBezTo>
                  <a:cubicBezTo>
                    <a:pt x="4146493" y="63449"/>
                    <a:pt x="4144962" y="54385"/>
                    <a:pt x="4144962" y="46832"/>
                  </a:cubicBezTo>
                  <a:cubicBezTo>
                    <a:pt x="4144962" y="36257"/>
                    <a:pt x="4146493" y="28703"/>
                    <a:pt x="4151085" y="21150"/>
                  </a:cubicBezTo>
                  <a:cubicBezTo>
                    <a:pt x="4154147" y="13596"/>
                    <a:pt x="4160270" y="7554"/>
                    <a:pt x="4167924" y="4532"/>
                  </a:cubicBezTo>
                  <a:cubicBezTo>
                    <a:pt x="4174047" y="1511"/>
                    <a:pt x="4181701" y="0"/>
                    <a:pt x="4189355" y="0"/>
                  </a:cubicBezTo>
                  <a:close/>
                  <a:moveTo>
                    <a:pt x="3815386" y="0"/>
                  </a:moveTo>
                  <a:cubicBezTo>
                    <a:pt x="3825903" y="0"/>
                    <a:pt x="3834918" y="1511"/>
                    <a:pt x="3840928" y="7554"/>
                  </a:cubicBezTo>
                  <a:cubicBezTo>
                    <a:pt x="3846938" y="12086"/>
                    <a:pt x="3851445" y="18128"/>
                    <a:pt x="3852948" y="27193"/>
                  </a:cubicBezTo>
                  <a:cubicBezTo>
                    <a:pt x="3852948" y="27193"/>
                    <a:pt x="3852948" y="27193"/>
                    <a:pt x="3834918" y="30214"/>
                  </a:cubicBezTo>
                  <a:cubicBezTo>
                    <a:pt x="3833415" y="25682"/>
                    <a:pt x="3831913" y="21150"/>
                    <a:pt x="3827406" y="19639"/>
                  </a:cubicBezTo>
                  <a:cubicBezTo>
                    <a:pt x="3824401" y="16618"/>
                    <a:pt x="3819893" y="15107"/>
                    <a:pt x="3815386" y="15107"/>
                  </a:cubicBezTo>
                  <a:cubicBezTo>
                    <a:pt x="3806371" y="15107"/>
                    <a:pt x="3800361" y="18128"/>
                    <a:pt x="3795854" y="22661"/>
                  </a:cubicBezTo>
                  <a:cubicBezTo>
                    <a:pt x="3791347" y="28703"/>
                    <a:pt x="3788342" y="36257"/>
                    <a:pt x="3788342" y="45321"/>
                  </a:cubicBezTo>
                  <a:cubicBezTo>
                    <a:pt x="3788342" y="55896"/>
                    <a:pt x="3791347" y="64960"/>
                    <a:pt x="3795854" y="69492"/>
                  </a:cubicBezTo>
                  <a:cubicBezTo>
                    <a:pt x="3800361" y="75535"/>
                    <a:pt x="3806371" y="77045"/>
                    <a:pt x="3813883" y="77045"/>
                  </a:cubicBezTo>
                  <a:cubicBezTo>
                    <a:pt x="3818391" y="77045"/>
                    <a:pt x="3821396" y="77045"/>
                    <a:pt x="3825903" y="75535"/>
                  </a:cubicBezTo>
                  <a:cubicBezTo>
                    <a:pt x="3830411" y="74024"/>
                    <a:pt x="3833415" y="72513"/>
                    <a:pt x="3836420" y="69492"/>
                  </a:cubicBezTo>
                  <a:cubicBezTo>
                    <a:pt x="3836420" y="69492"/>
                    <a:pt x="3836420" y="69492"/>
                    <a:pt x="3836420" y="58917"/>
                  </a:cubicBezTo>
                  <a:cubicBezTo>
                    <a:pt x="3836420" y="58917"/>
                    <a:pt x="3836420" y="58917"/>
                    <a:pt x="3815386" y="58917"/>
                  </a:cubicBezTo>
                  <a:lnTo>
                    <a:pt x="3815386" y="43810"/>
                  </a:lnTo>
                  <a:cubicBezTo>
                    <a:pt x="3815386" y="43810"/>
                    <a:pt x="3815386" y="43810"/>
                    <a:pt x="3854450" y="43810"/>
                  </a:cubicBezTo>
                  <a:cubicBezTo>
                    <a:pt x="3854450" y="43810"/>
                    <a:pt x="3854450" y="43810"/>
                    <a:pt x="3854450" y="80067"/>
                  </a:cubicBezTo>
                  <a:cubicBezTo>
                    <a:pt x="3849943" y="83088"/>
                    <a:pt x="3845435" y="86110"/>
                    <a:pt x="3837923" y="89131"/>
                  </a:cubicBezTo>
                  <a:cubicBezTo>
                    <a:pt x="3830411" y="92152"/>
                    <a:pt x="3822898" y="93663"/>
                    <a:pt x="3815386" y="93663"/>
                  </a:cubicBezTo>
                  <a:cubicBezTo>
                    <a:pt x="3806371" y="93663"/>
                    <a:pt x="3797356" y="90642"/>
                    <a:pt x="3791347" y="87620"/>
                  </a:cubicBezTo>
                  <a:cubicBezTo>
                    <a:pt x="3783834" y="83088"/>
                    <a:pt x="3779327" y="77045"/>
                    <a:pt x="3774819" y="71003"/>
                  </a:cubicBezTo>
                  <a:cubicBezTo>
                    <a:pt x="3771814" y="63449"/>
                    <a:pt x="3770312" y="54385"/>
                    <a:pt x="3770312" y="46832"/>
                  </a:cubicBezTo>
                  <a:cubicBezTo>
                    <a:pt x="3770312" y="36257"/>
                    <a:pt x="3771814" y="28703"/>
                    <a:pt x="3776322" y="21150"/>
                  </a:cubicBezTo>
                  <a:cubicBezTo>
                    <a:pt x="3779327" y="13596"/>
                    <a:pt x="3785337" y="7554"/>
                    <a:pt x="3792849" y="4532"/>
                  </a:cubicBezTo>
                  <a:cubicBezTo>
                    <a:pt x="3798859" y="1511"/>
                    <a:pt x="3806371" y="0"/>
                    <a:pt x="3815386" y="0"/>
                  </a:cubicBezTo>
                  <a:close/>
                  <a:moveTo>
                    <a:pt x="3612357" y="0"/>
                  </a:moveTo>
                  <a:cubicBezTo>
                    <a:pt x="3625905" y="0"/>
                    <a:pt x="3636443" y="4532"/>
                    <a:pt x="3643970" y="12086"/>
                  </a:cubicBezTo>
                  <a:cubicBezTo>
                    <a:pt x="3651497" y="21150"/>
                    <a:pt x="3656013" y="31725"/>
                    <a:pt x="3656013" y="46832"/>
                  </a:cubicBezTo>
                  <a:cubicBezTo>
                    <a:pt x="3656013" y="61939"/>
                    <a:pt x="3651497" y="72513"/>
                    <a:pt x="3643970" y="81578"/>
                  </a:cubicBezTo>
                  <a:cubicBezTo>
                    <a:pt x="3636443" y="89131"/>
                    <a:pt x="3625905" y="93663"/>
                    <a:pt x="3612357" y="93663"/>
                  </a:cubicBezTo>
                  <a:cubicBezTo>
                    <a:pt x="3598808" y="93663"/>
                    <a:pt x="3588270" y="89131"/>
                    <a:pt x="3580743" y="81578"/>
                  </a:cubicBezTo>
                  <a:cubicBezTo>
                    <a:pt x="3571711" y="72513"/>
                    <a:pt x="3568700" y="61939"/>
                    <a:pt x="3568700" y="46832"/>
                  </a:cubicBezTo>
                  <a:cubicBezTo>
                    <a:pt x="3568700" y="37767"/>
                    <a:pt x="3570205" y="30214"/>
                    <a:pt x="3571711" y="24171"/>
                  </a:cubicBezTo>
                  <a:cubicBezTo>
                    <a:pt x="3574722" y="19639"/>
                    <a:pt x="3577732" y="15107"/>
                    <a:pt x="3580743" y="12086"/>
                  </a:cubicBezTo>
                  <a:cubicBezTo>
                    <a:pt x="3583754" y="7554"/>
                    <a:pt x="3588270" y="4532"/>
                    <a:pt x="3592786" y="3022"/>
                  </a:cubicBezTo>
                  <a:cubicBezTo>
                    <a:pt x="3598808" y="1511"/>
                    <a:pt x="3604830" y="0"/>
                    <a:pt x="3612357" y="0"/>
                  </a:cubicBezTo>
                  <a:close/>
                  <a:moveTo>
                    <a:pt x="3375057" y="0"/>
                  </a:moveTo>
                  <a:cubicBezTo>
                    <a:pt x="3387239" y="0"/>
                    <a:pt x="3394852" y="3022"/>
                    <a:pt x="3400943" y="7554"/>
                  </a:cubicBezTo>
                  <a:cubicBezTo>
                    <a:pt x="3407034" y="12086"/>
                    <a:pt x="3410079" y="19639"/>
                    <a:pt x="3410079" y="27193"/>
                  </a:cubicBezTo>
                  <a:cubicBezTo>
                    <a:pt x="3410079" y="27193"/>
                    <a:pt x="3410079" y="27193"/>
                    <a:pt x="3391807" y="28703"/>
                  </a:cubicBezTo>
                  <a:cubicBezTo>
                    <a:pt x="3391807" y="22661"/>
                    <a:pt x="3390284" y="19639"/>
                    <a:pt x="3387239" y="18128"/>
                  </a:cubicBezTo>
                  <a:cubicBezTo>
                    <a:pt x="3384193" y="16618"/>
                    <a:pt x="3381148" y="15107"/>
                    <a:pt x="3375057" y="15107"/>
                  </a:cubicBezTo>
                  <a:cubicBezTo>
                    <a:pt x="3370489" y="15107"/>
                    <a:pt x="3365921" y="16618"/>
                    <a:pt x="3362875" y="18128"/>
                  </a:cubicBezTo>
                  <a:cubicBezTo>
                    <a:pt x="3361352" y="19639"/>
                    <a:pt x="3359830" y="21150"/>
                    <a:pt x="3359830" y="24171"/>
                  </a:cubicBezTo>
                  <a:cubicBezTo>
                    <a:pt x="3359830" y="25682"/>
                    <a:pt x="3361352" y="27193"/>
                    <a:pt x="3362875" y="28703"/>
                  </a:cubicBezTo>
                  <a:cubicBezTo>
                    <a:pt x="3364398" y="31725"/>
                    <a:pt x="3370489" y="33235"/>
                    <a:pt x="3379625" y="34746"/>
                  </a:cubicBezTo>
                  <a:cubicBezTo>
                    <a:pt x="3388761" y="37767"/>
                    <a:pt x="3394852" y="39278"/>
                    <a:pt x="3399420" y="42300"/>
                  </a:cubicBezTo>
                  <a:cubicBezTo>
                    <a:pt x="3403988" y="43810"/>
                    <a:pt x="3407034" y="46832"/>
                    <a:pt x="3410079" y="51364"/>
                  </a:cubicBezTo>
                  <a:cubicBezTo>
                    <a:pt x="3411602" y="54385"/>
                    <a:pt x="3413125" y="60428"/>
                    <a:pt x="3413125" y="64960"/>
                  </a:cubicBezTo>
                  <a:cubicBezTo>
                    <a:pt x="3413125" y="71003"/>
                    <a:pt x="3411602" y="75535"/>
                    <a:pt x="3408557" y="80067"/>
                  </a:cubicBezTo>
                  <a:cubicBezTo>
                    <a:pt x="3405511" y="84599"/>
                    <a:pt x="3400943" y="87620"/>
                    <a:pt x="3396375" y="90642"/>
                  </a:cubicBezTo>
                  <a:cubicBezTo>
                    <a:pt x="3391807" y="92152"/>
                    <a:pt x="3384193" y="93663"/>
                    <a:pt x="3376580" y="93663"/>
                  </a:cubicBezTo>
                  <a:cubicBezTo>
                    <a:pt x="3364398" y="93663"/>
                    <a:pt x="3356784" y="90642"/>
                    <a:pt x="3350693" y="86110"/>
                  </a:cubicBezTo>
                  <a:cubicBezTo>
                    <a:pt x="3344603" y="80067"/>
                    <a:pt x="3340034" y="72513"/>
                    <a:pt x="3338512" y="61939"/>
                  </a:cubicBezTo>
                  <a:cubicBezTo>
                    <a:pt x="3338512" y="61939"/>
                    <a:pt x="3338512" y="61939"/>
                    <a:pt x="3356784" y="60428"/>
                  </a:cubicBezTo>
                  <a:cubicBezTo>
                    <a:pt x="3358307" y="66471"/>
                    <a:pt x="3359830" y="71003"/>
                    <a:pt x="3362875" y="74024"/>
                  </a:cubicBezTo>
                  <a:cubicBezTo>
                    <a:pt x="3367443" y="77045"/>
                    <a:pt x="3370489" y="78556"/>
                    <a:pt x="3376580" y="78556"/>
                  </a:cubicBezTo>
                  <a:cubicBezTo>
                    <a:pt x="3382670" y="78556"/>
                    <a:pt x="3387239" y="77045"/>
                    <a:pt x="3390284" y="74024"/>
                  </a:cubicBezTo>
                  <a:cubicBezTo>
                    <a:pt x="3393329" y="71003"/>
                    <a:pt x="3394852" y="69492"/>
                    <a:pt x="3394852" y="64960"/>
                  </a:cubicBezTo>
                  <a:cubicBezTo>
                    <a:pt x="3394852" y="63449"/>
                    <a:pt x="3393329" y="61939"/>
                    <a:pt x="3393329" y="60428"/>
                  </a:cubicBezTo>
                  <a:cubicBezTo>
                    <a:pt x="3391807" y="58917"/>
                    <a:pt x="3388761" y="57406"/>
                    <a:pt x="3385716" y="55896"/>
                  </a:cubicBezTo>
                  <a:cubicBezTo>
                    <a:pt x="3384193" y="55896"/>
                    <a:pt x="3379625" y="54385"/>
                    <a:pt x="3372011" y="52874"/>
                  </a:cubicBezTo>
                  <a:cubicBezTo>
                    <a:pt x="3361352" y="49853"/>
                    <a:pt x="3355262" y="46832"/>
                    <a:pt x="3350693" y="43810"/>
                  </a:cubicBezTo>
                  <a:cubicBezTo>
                    <a:pt x="3344603" y="37767"/>
                    <a:pt x="3341557" y="31725"/>
                    <a:pt x="3341557" y="25682"/>
                  </a:cubicBezTo>
                  <a:cubicBezTo>
                    <a:pt x="3341557" y="21150"/>
                    <a:pt x="3343080" y="16618"/>
                    <a:pt x="3346125" y="12086"/>
                  </a:cubicBezTo>
                  <a:cubicBezTo>
                    <a:pt x="3349171" y="7554"/>
                    <a:pt x="3352216" y="4532"/>
                    <a:pt x="3358307" y="3022"/>
                  </a:cubicBezTo>
                  <a:cubicBezTo>
                    <a:pt x="3362875" y="1511"/>
                    <a:pt x="3368966" y="0"/>
                    <a:pt x="3375057" y="0"/>
                  </a:cubicBezTo>
                  <a:close/>
                  <a:moveTo>
                    <a:pt x="3286736" y="0"/>
                  </a:moveTo>
                  <a:cubicBezTo>
                    <a:pt x="3297207" y="0"/>
                    <a:pt x="3306183" y="3022"/>
                    <a:pt x="3313662" y="9064"/>
                  </a:cubicBezTo>
                  <a:cubicBezTo>
                    <a:pt x="3316654" y="13596"/>
                    <a:pt x="3319646" y="19639"/>
                    <a:pt x="3322638" y="25682"/>
                  </a:cubicBezTo>
                  <a:cubicBezTo>
                    <a:pt x="3322638" y="25682"/>
                    <a:pt x="3322638" y="25682"/>
                    <a:pt x="3304687" y="30214"/>
                  </a:cubicBezTo>
                  <a:cubicBezTo>
                    <a:pt x="3303191" y="25682"/>
                    <a:pt x="3301695" y="22661"/>
                    <a:pt x="3297207" y="19639"/>
                  </a:cubicBezTo>
                  <a:cubicBezTo>
                    <a:pt x="3294215" y="16618"/>
                    <a:pt x="3289727" y="15107"/>
                    <a:pt x="3285240" y="15107"/>
                  </a:cubicBezTo>
                  <a:cubicBezTo>
                    <a:pt x="3279256" y="15107"/>
                    <a:pt x="3273272" y="18128"/>
                    <a:pt x="3268785" y="22661"/>
                  </a:cubicBezTo>
                  <a:cubicBezTo>
                    <a:pt x="3265793" y="27193"/>
                    <a:pt x="3262801" y="34746"/>
                    <a:pt x="3262801" y="45321"/>
                  </a:cubicBezTo>
                  <a:cubicBezTo>
                    <a:pt x="3262801" y="57406"/>
                    <a:pt x="3265793" y="64960"/>
                    <a:pt x="3268785" y="71003"/>
                  </a:cubicBezTo>
                  <a:cubicBezTo>
                    <a:pt x="3273272" y="75535"/>
                    <a:pt x="3277760" y="77045"/>
                    <a:pt x="3285240" y="77045"/>
                  </a:cubicBezTo>
                  <a:cubicBezTo>
                    <a:pt x="3289727" y="77045"/>
                    <a:pt x="3294215" y="75535"/>
                    <a:pt x="3297207" y="72513"/>
                  </a:cubicBezTo>
                  <a:cubicBezTo>
                    <a:pt x="3300199" y="69492"/>
                    <a:pt x="3303191" y="64960"/>
                    <a:pt x="3304687" y="58917"/>
                  </a:cubicBezTo>
                  <a:cubicBezTo>
                    <a:pt x="3304687" y="58917"/>
                    <a:pt x="3304687" y="58917"/>
                    <a:pt x="3322638" y="63449"/>
                  </a:cubicBezTo>
                  <a:cubicBezTo>
                    <a:pt x="3319646" y="74024"/>
                    <a:pt x="3315158" y="81578"/>
                    <a:pt x="3309174" y="86110"/>
                  </a:cubicBezTo>
                  <a:cubicBezTo>
                    <a:pt x="3303191" y="90642"/>
                    <a:pt x="3294215" y="93663"/>
                    <a:pt x="3285240" y="93663"/>
                  </a:cubicBezTo>
                  <a:cubicBezTo>
                    <a:pt x="3273272" y="93663"/>
                    <a:pt x="3262801" y="89131"/>
                    <a:pt x="3255321" y="81578"/>
                  </a:cubicBezTo>
                  <a:cubicBezTo>
                    <a:pt x="3247842" y="72513"/>
                    <a:pt x="3244850" y="61939"/>
                    <a:pt x="3244850" y="46832"/>
                  </a:cubicBezTo>
                  <a:cubicBezTo>
                    <a:pt x="3244850" y="31725"/>
                    <a:pt x="3247842" y="21150"/>
                    <a:pt x="3255321" y="12086"/>
                  </a:cubicBezTo>
                  <a:cubicBezTo>
                    <a:pt x="3264297" y="4532"/>
                    <a:pt x="3273272" y="0"/>
                    <a:pt x="3286736" y="0"/>
                  </a:cubicBezTo>
                  <a:close/>
                  <a:moveTo>
                    <a:pt x="3029743" y="0"/>
                  </a:moveTo>
                  <a:cubicBezTo>
                    <a:pt x="3043292" y="0"/>
                    <a:pt x="3053830" y="4532"/>
                    <a:pt x="3061357" y="12086"/>
                  </a:cubicBezTo>
                  <a:cubicBezTo>
                    <a:pt x="3068884" y="21150"/>
                    <a:pt x="3073400" y="31725"/>
                    <a:pt x="3073400" y="46832"/>
                  </a:cubicBezTo>
                  <a:cubicBezTo>
                    <a:pt x="3073400" y="61939"/>
                    <a:pt x="3068884" y="72513"/>
                    <a:pt x="3061357" y="81578"/>
                  </a:cubicBezTo>
                  <a:cubicBezTo>
                    <a:pt x="3053830" y="89131"/>
                    <a:pt x="3043292" y="93663"/>
                    <a:pt x="3029743" y="93663"/>
                  </a:cubicBezTo>
                  <a:cubicBezTo>
                    <a:pt x="3016195" y="93663"/>
                    <a:pt x="3005657" y="89131"/>
                    <a:pt x="2998130" y="81578"/>
                  </a:cubicBezTo>
                  <a:cubicBezTo>
                    <a:pt x="2990603" y="72513"/>
                    <a:pt x="2986087" y="61939"/>
                    <a:pt x="2986087" y="46832"/>
                  </a:cubicBezTo>
                  <a:cubicBezTo>
                    <a:pt x="2986087" y="37767"/>
                    <a:pt x="2987592" y="30214"/>
                    <a:pt x="2990603" y="24171"/>
                  </a:cubicBezTo>
                  <a:cubicBezTo>
                    <a:pt x="2992108" y="19639"/>
                    <a:pt x="2995119" y="15107"/>
                    <a:pt x="2998130" y="12086"/>
                  </a:cubicBezTo>
                  <a:cubicBezTo>
                    <a:pt x="3002646" y="7554"/>
                    <a:pt x="3005657" y="4532"/>
                    <a:pt x="3010173" y="3022"/>
                  </a:cubicBezTo>
                  <a:cubicBezTo>
                    <a:pt x="3016195" y="1511"/>
                    <a:pt x="3022216" y="0"/>
                    <a:pt x="3029743" y="0"/>
                  </a:cubicBezTo>
                  <a:close/>
                  <a:moveTo>
                    <a:pt x="2828131" y="0"/>
                  </a:moveTo>
                  <a:cubicBezTo>
                    <a:pt x="2841680" y="0"/>
                    <a:pt x="2852218" y="4532"/>
                    <a:pt x="2859745" y="12086"/>
                  </a:cubicBezTo>
                  <a:cubicBezTo>
                    <a:pt x="2868777" y="21150"/>
                    <a:pt x="2871788" y="31725"/>
                    <a:pt x="2871788" y="46832"/>
                  </a:cubicBezTo>
                  <a:cubicBezTo>
                    <a:pt x="2871788" y="61939"/>
                    <a:pt x="2868777" y="72513"/>
                    <a:pt x="2859745" y="81578"/>
                  </a:cubicBezTo>
                  <a:cubicBezTo>
                    <a:pt x="2852218" y="89131"/>
                    <a:pt x="2841680" y="93663"/>
                    <a:pt x="2828131" y="93663"/>
                  </a:cubicBezTo>
                  <a:cubicBezTo>
                    <a:pt x="2816088" y="93663"/>
                    <a:pt x="2804045" y="89131"/>
                    <a:pt x="2796518" y="81578"/>
                  </a:cubicBezTo>
                  <a:cubicBezTo>
                    <a:pt x="2788991" y="72513"/>
                    <a:pt x="2784475" y="61939"/>
                    <a:pt x="2784475" y="46832"/>
                  </a:cubicBezTo>
                  <a:cubicBezTo>
                    <a:pt x="2784475" y="37767"/>
                    <a:pt x="2785980" y="30214"/>
                    <a:pt x="2788991" y="24171"/>
                  </a:cubicBezTo>
                  <a:cubicBezTo>
                    <a:pt x="2790496" y="19639"/>
                    <a:pt x="2793507" y="15107"/>
                    <a:pt x="2798023" y="12086"/>
                  </a:cubicBezTo>
                  <a:cubicBezTo>
                    <a:pt x="2801034" y="7554"/>
                    <a:pt x="2805550" y="4532"/>
                    <a:pt x="2808561" y="3022"/>
                  </a:cubicBezTo>
                  <a:cubicBezTo>
                    <a:pt x="2814583" y="1511"/>
                    <a:pt x="2820604" y="0"/>
                    <a:pt x="2828131" y="0"/>
                  </a:cubicBezTo>
                  <a:close/>
                  <a:moveTo>
                    <a:pt x="2731111" y="0"/>
                  </a:moveTo>
                  <a:cubicBezTo>
                    <a:pt x="2741582" y="0"/>
                    <a:pt x="2750558" y="3022"/>
                    <a:pt x="2758037" y="9064"/>
                  </a:cubicBezTo>
                  <a:cubicBezTo>
                    <a:pt x="2762525" y="13596"/>
                    <a:pt x="2765517" y="19639"/>
                    <a:pt x="2767013" y="25682"/>
                  </a:cubicBezTo>
                  <a:cubicBezTo>
                    <a:pt x="2767013" y="25682"/>
                    <a:pt x="2767013" y="25682"/>
                    <a:pt x="2749062" y="30214"/>
                  </a:cubicBezTo>
                  <a:cubicBezTo>
                    <a:pt x="2747566" y="25682"/>
                    <a:pt x="2746070" y="22661"/>
                    <a:pt x="2743078" y="19639"/>
                  </a:cubicBezTo>
                  <a:cubicBezTo>
                    <a:pt x="2738590" y="16618"/>
                    <a:pt x="2735598" y="15107"/>
                    <a:pt x="2729615" y="15107"/>
                  </a:cubicBezTo>
                  <a:cubicBezTo>
                    <a:pt x="2723631" y="15107"/>
                    <a:pt x="2717647" y="18128"/>
                    <a:pt x="2714655" y="22661"/>
                  </a:cubicBezTo>
                  <a:cubicBezTo>
                    <a:pt x="2710168" y="27193"/>
                    <a:pt x="2708672" y="34746"/>
                    <a:pt x="2708672" y="45321"/>
                  </a:cubicBezTo>
                  <a:cubicBezTo>
                    <a:pt x="2708672" y="57406"/>
                    <a:pt x="2710168" y="64960"/>
                    <a:pt x="2714655" y="71003"/>
                  </a:cubicBezTo>
                  <a:cubicBezTo>
                    <a:pt x="2717647" y="75535"/>
                    <a:pt x="2723631" y="77045"/>
                    <a:pt x="2729615" y="77045"/>
                  </a:cubicBezTo>
                  <a:cubicBezTo>
                    <a:pt x="2734102" y="77045"/>
                    <a:pt x="2738590" y="75535"/>
                    <a:pt x="2743078" y="72513"/>
                  </a:cubicBezTo>
                  <a:cubicBezTo>
                    <a:pt x="2746070" y="69492"/>
                    <a:pt x="2747566" y="64960"/>
                    <a:pt x="2750558" y="58917"/>
                  </a:cubicBezTo>
                  <a:cubicBezTo>
                    <a:pt x="2750558" y="58917"/>
                    <a:pt x="2750558" y="58917"/>
                    <a:pt x="2767013" y="63449"/>
                  </a:cubicBezTo>
                  <a:cubicBezTo>
                    <a:pt x="2764021" y="74024"/>
                    <a:pt x="2759533" y="81578"/>
                    <a:pt x="2753549" y="86110"/>
                  </a:cubicBezTo>
                  <a:cubicBezTo>
                    <a:pt x="2747566" y="90642"/>
                    <a:pt x="2740086" y="93663"/>
                    <a:pt x="2729615" y="93663"/>
                  </a:cubicBezTo>
                  <a:cubicBezTo>
                    <a:pt x="2717647" y="93663"/>
                    <a:pt x="2708672" y="89131"/>
                    <a:pt x="2701192" y="81578"/>
                  </a:cubicBezTo>
                  <a:cubicBezTo>
                    <a:pt x="2693713" y="72513"/>
                    <a:pt x="2689225" y="61939"/>
                    <a:pt x="2689225" y="46832"/>
                  </a:cubicBezTo>
                  <a:cubicBezTo>
                    <a:pt x="2689225" y="31725"/>
                    <a:pt x="2693713" y="21150"/>
                    <a:pt x="2701192" y="12086"/>
                  </a:cubicBezTo>
                  <a:cubicBezTo>
                    <a:pt x="2708672" y="4532"/>
                    <a:pt x="2719143" y="0"/>
                    <a:pt x="2731111" y="0"/>
                  </a:cubicBezTo>
                  <a:close/>
                  <a:moveTo>
                    <a:pt x="2496647" y="0"/>
                  </a:moveTo>
                  <a:cubicBezTo>
                    <a:pt x="2504151" y="0"/>
                    <a:pt x="2510155" y="1511"/>
                    <a:pt x="2514657" y="6043"/>
                  </a:cubicBezTo>
                  <a:cubicBezTo>
                    <a:pt x="2519160" y="10575"/>
                    <a:pt x="2522162" y="15107"/>
                    <a:pt x="2522162" y="21150"/>
                  </a:cubicBezTo>
                  <a:cubicBezTo>
                    <a:pt x="2522162" y="24171"/>
                    <a:pt x="2520661" y="27193"/>
                    <a:pt x="2519160" y="30214"/>
                  </a:cubicBezTo>
                  <a:cubicBezTo>
                    <a:pt x="2516158" y="34746"/>
                    <a:pt x="2511656" y="37767"/>
                    <a:pt x="2505652" y="42300"/>
                  </a:cubicBezTo>
                  <a:cubicBezTo>
                    <a:pt x="2505652" y="42300"/>
                    <a:pt x="2505652" y="42300"/>
                    <a:pt x="2517659" y="58917"/>
                  </a:cubicBezTo>
                  <a:cubicBezTo>
                    <a:pt x="2519160" y="55896"/>
                    <a:pt x="2520661" y="52874"/>
                    <a:pt x="2522162" y="48342"/>
                  </a:cubicBezTo>
                  <a:cubicBezTo>
                    <a:pt x="2522162" y="48342"/>
                    <a:pt x="2522162" y="48342"/>
                    <a:pt x="2537171" y="51364"/>
                  </a:cubicBezTo>
                  <a:cubicBezTo>
                    <a:pt x="2535670" y="57406"/>
                    <a:pt x="2534169" y="61939"/>
                    <a:pt x="2532668" y="63449"/>
                  </a:cubicBezTo>
                  <a:cubicBezTo>
                    <a:pt x="2532668" y="66471"/>
                    <a:pt x="2531167" y="69492"/>
                    <a:pt x="2529667" y="71003"/>
                  </a:cubicBezTo>
                  <a:cubicBezTo>
                    <a:pt x="2531167" y="72513"/>
                    <a:pt x="2534169" y="74024"/>
                    <a:pt x="2537171" y="77045"/>
                  </a:cubicBezTo>
                  <a:cubicBezTo>
                    <a:pt x="2540173" y="78556"/>
                    <a:pt x="2541674" y="80067"/>
                    <a:pt x="2543175" y="80067"/>
                  </a:cubicBezTo>
                  <a:cubicBezTo>
                    <a:pt x="2543175" y="80067"/>
                    <a:pt x="2543175" y="80067"/>
                    <a:pt x="2532668" y="93663"/>
                  </a:cubicBezTo>
                  <a:cubicBezTo>
                    <a:pt x="2528166" y="92152"/>
                    <a:pt x="2523663" y="87620"/>
                    <a:pt x="2519160" y="83088"/>
                  </a:cubicBezTo>
                  <a:cubicBezTo>
                    <a:pt x="2514657" y="87620"/>
                    <a:pt x="2511656" y="89131"/>
                    <a:pt x="2507153" y="90642"/>
                  </a:cubicBezTo>
                  <a:cubicBezTo>
                    <a:pt x="2502650" y="92152"/>
                    <a:pt x="2498147" y="93663"/>
                    <a:pt x="2492144" y="93663"/>
                  </a:cubicBezTo>
                  <a:cubicBezTo>
                    <a:pt x="2481637" y="93663"/>
                    <a:pt x="2472632" y="90642"/>
                    <a:pt x="2466628" y="84599"/>
                  </a:cubicBezTo>
                  <a:cubicBezTo>
                    <a:pt x="2462126" y="78556"/>
                    <a:pt x="2460625" y="74024"/>
                    <a:pt x="2460625" y="66471"/>
                  </a:cubicBezTo>
                  <a:cubicBezTo>
                    <a:pt x="2460625" y="61939"/>
                    <a:pt x="2462126" y="55896"/>
                    <a:pt x="2465127" y="51364"/>
                  </a:cubicBezTo>
                  <a:cubicBezTo>
                    <a:pt x="2469630" y="46832"/>
                    <a:pt x="2474133" y="42300"/>
                    <a:pt x="2481637" y="39278"/>
                  </a:cubicBezTo>
                  <a:cubicBezTo>
                    <a:pt x="2478636" y="36257"/>
                    <a:pt x="2475634" y="31725"/>
                    <a:pt x="2474133" y="28703"/>
                  </a:cubicBezTo>
                  <a:cubicBezTo>
                    <a:pt x="2472632" y="25682"/>
                    <a:pt x="2471131" y="22661"/>
                    <a:pt x="2471131" y="19639"/>
                  </a:cubicBezTo>
                  <a:cubicBezTo>
                    <a:pt x="2471131" y="13596"/>
                    <a:pt x="2474133" y="9064"/>
                    <a:pt x="2478636" y="6043"/>
                  </a:cubicBezTo>
                  <a:cubicBezTo>
                    <a:pt x="2483138" y="1511"/>
                    <a:pt x="2489142" y="0"/>
                    <a:pt x="2496647" y="0"/>
                  </a:cubicBezTo>
                  <a:close/>
                  <a:moveTo>
                    <a:pt x="2273959" y="0"/>
                  </a:moveTo>
                  <a:cubicBezTo>
                    <a:pt x="2285940" y="0"/>
                    <a:pt x="2294926" y="3022"/>
                    <a:pt x="2300916" y="9064"/>
                  </a:cubicBezTo>
                  <a:cubicBezTo>
                    <a:pt x="2305409" y="13596"/>
                    <a:pt x="2308404" y="19639"/>
                    <a:pt x="2309902" y="25682"/>
                  </a:cubicBezTo>
                  <a:cubicBezTo>
                    <a:pt x="2309902" y="25682"/>
                    <a:pt x="2309902" y="25682"/>
                    <a:pt x="2291930" y="30214"/>
                  </a:cubicBezTo>
                  <a:cubicBezTo>
                    <a:pt x="2291930" y="25682"/>
                    <a:pt x="2288935" y="22661"/>
                    <a:pt x="2285940" y="19639"/>
                  </a:cubicBezTo>
                  <a:cubicBezTo>
                    <a:pt x="2282945" y="16618"/>
                    <a:pt x="2278452" y="15107"/>
                    <a:pt x="2273959" y="15107"/>
                  </a:cubicBezTo>
                  <a:cubicBezTo>
                    <a:pt x="2266471" y="15107"/>
                    <a:pt x="2261978" y="18128"/>
                    <a:pt x="2257485" y="22661"/>
                  </a:cubicBezTo>
                  <a:cubicBezTo>
                    <a:pt x="2252992" y="27193"/>
                    <a:pt x="2251494" y="34746"/>
                    <a:pt x="2251494" y="45321"/>
                  </a:cubicBezTo>
                  <a:cubicBezTo>
                    <a:pt x="2251494" y="57406"/>
                    <a:pt x="2252992" y="64960"/>
                    <a:pt x="2257485" y="71003"/>
                  </a:cubicBezTo>
                  <a:cubicBezTo>
                    <a:pt x="2261978" y="75535"/>
                    <a:pt x="2266471" y="77045"/>
                    <a:pt x="2273959" y="77045"/>
                  </a:cubicBezTo>
                  <a:cubicBezTo>
                    <a:pt x="2278452" y="77045"/>
                    <a:pt x="2282945" y="75535"/>
                    <a:pt x="2285940" y="72513"/>
                  </a:cubicBezTo>
                  <a:cubicBezTo>
                    <a:pt x="2288935" y="69492"/>
                    <a:pt x="2291930" y="64960"/>
                    <a:pt x="2293428" y="58917"/>
                  </a:cubicBezTo>
                  <a:cubicBezTo>
                    <a:pt x="2293428" y="58917"/>
                    <a:pt x="2293428" y="58917"/>
                    <a:pt x="2311400" y="63449"/>
                  </a:cubicBezTo>
                  <a:cubicBezTo>
                    <a:pt x="2308404" y="74024"/>
                    <a:pt x="2303912" y="81578"/>
                    <a:pt x="2297921" y="86110"/>
                  </a:cubicBezTo>
                  <a:cubicBezTo>
                    <a:pt x="2290433" y="90642"/>
                    <a:pt x="2282945" y="93663"/>
                    <a:pt x="2273959" y="93663"/>
                  </a:cubicBezTo>
                  <a:cubicBezTo>
                    <a:pt x="2261978" y="93663"/>
                    <a:pt x="2251494" y="89131"/>
                    <a:pt x="2244006" y="81578"/>
                  </a:cubicBezTo>
                  <a:cubicBezTo>
                    <a:pt x="2236518" y="72513"/>
                    <a:pt x="2232025" y="61939"/>
                    <a:pt x="2232025" y="46832"/>
                  </a:cubicBezTo>
                  <a:cubicBezTo>
                    <a:pt x="2232025" y="31725"/>
                    <a:pt x="2236518" y="21150"/>
                    <a:pt x="2244006" y="12086"/>
                  </a:cubicBezTo>
                  <a:cubicBezTo>
                    <a:pt x="2251494" y="4532"/>
                    <a:pt x="2261978" y="0"/>
                    <a:pt x="2273959" y="0"/>
                  </a:cubicBezTo>
                  <a:close/>
                  <a:moveTo>
                    <a:pt x="1631156" y="0"/>
                  </a:moveTo>
                  <a:cubicBezTo>
                    <a:pt x="1644705" y="0"/>
                    <a:pt x="1655243" y="4532"/>
                    <a:pt x="1662770" y="12086"/>
                  </a:cubicBezTo>
                  <a:cubicBezTo>
                    <a:pt x="1670297" y="21150"/>
                    <a:pt x="1674813" y="31725"/>
                    <a:pt x="1674813" y="46832"/>
                  </a:cubicBezTo>
                  <a:cubicBezTo>
                    <a:pt x="1674813" y="61939"/>
                    <a:pt x="1670297" y="72513"/>
                    <a:pt x="1662770" y="81578"/>
                  </a:cubicBezTo>
                  <a:cubicBezTo>
                    <a:pt x="1655243" y="89131"/>
                    <a:pt x="1644705" y="93663"/>
                    <a:pt x="1631156" y="93663"/>
                  </a:cubicBezTo>
                  <a:cubicBezTo>
                    <a:pt x="1617608" y="93663"/>
                    <a:pt x="1607070" y="89131"/>
                    <a:pt x="1599543" y="81578"/>
                  </a:cubicBezTo>
                  <a:cubicBezTo>
                    <a:pt x="1592016" y="72513"/>
                    <a:pt x="1587500" y="61939"/>
                    <a:pt x="1587500" y="46832"/>
                  </a:cubicBezTo>
                  <a:cubicBezTo>
                    <a:pt x="1587500" y="37767"/>
                    <a:pt x="1589005" y="30214"/>
                    <a:pt x="1592016" y="24171"/>
                  </a:cubicBezTo>
                  <a:cubicBezTo>
                    <a:pt x="1593521" y="19639"/>
                    <a:pt x="1596532" y="15107"/>
                    <a:pt x="1599543" y="12086"/>
                  </a:cubicBezTo>
                  <a:cubicBezTo>
                    <a:pt x="1604059" y="7554"/>
                    <a:pt x="1607070" y="4532"/>
                    <a:pt x="1611586" y="3022"/>
                  </a:cubicBezTo>
                  <a:cubicBezTo>
                    <a:pt x="1617608" y="1511"/>
                    <a:pt x="1623629" y="0"/>
                    <a:pt x="1631156" y="0"/>
                  </a:cubicBezTo>
                  <a:close/>
                  <a:moveTo>
                    <a:pt x="1278779" y="0"/>
                  </a:moveTo>
                  <a:cubicBezTo>
                    <a:pt x="1290702" y="0"/>
                    <a:pt x="1298153" y="3022"/>
                    <a:pt x="1304114" y="7554"/>
                  </a:cubicBezTo>
                  <a:cubicBezTo>
                    <a:pt x="1310076" y="12086"/>
                    <a:pt x="1313056" y="19639"/>
                    <a:pt x="1313056" y="27193"/>
                  </a:cubicBezTo>
                  <a:cubicBezTo>
                    <a:pt x="1313056" y="27193"/>
                    <a:pt x="1313056" y="27193"/>
                    <a:pt x="1295172" y="28703"/>
                  </a:cubicBezTo>
                  <a:cubicBezTo>
                    <a:pt x="1293682" y="22661"/>
                    <a:pt x="1292192" y="19639"/>
                    <a:pt x="1290702" y="18128"/>
                  </a:cubicBezTo>
                  <a:cubicBezTo>
                    <a:pt x="1287721" y="16618"/>
                    <a:pt x="1283250" y="15107"/>
                    <a:pt x="1278779" y="15107"/>
                  </a:cubicBezTo>
                  <a:cubicBezTo>
                    <a:pt x="1272818" y="15107"/>
                    <a:pt x="1269837" y="16618"/>
                    <a:pt x="1266857" y="18128"/>
                  </a:cubicBezTo>
                  <a:cubicBezTo>
                    <a:pt x="1263876" y="19639"/>
                    <a:pt x="1263876" y="21150"/>
                    <a:pt x="1263876" y="24171"/>
                  </a:cubicBezTo>
                  <a:cubicBezTo>
                    <a:pt x="1263876" y="25682"/>
                    <a:pt x="1263876" y="27193"/>
                    <a:pt x="1266857" y="28703"/>
                  </a:cubicBezTo>
                  <a:cubicBezTo>
                    <a:pt x="1268347" y="31725"/>
                    <a:pt x="1274308" y="33235"/>
                    <a:pt x="1283250" y="34746"/>
                  </a:cubicBezTo>
                  <a:cubicBezTo>
                    <a:pt x="1292192" y="37767"/>
                    <a:pt x="1298153" y="39278"/>
                    <a:pt x="1302624" y="42300"/>
                  </a:cubicBezTo>
                  <a:cubicBezTo>
                    <a:pt x="1307095" y="43810"/>
                    <a:pt x="1310076" y="46832"/>
                    <a:pt x="1311566" y="51364"/>
                  </a:cubicBezTo>
                  <a:cubicBezTo>
                    <a:pt x="1314546" y="54385"/>
                    <a:pt x="1316037" y="60428"/>
                    <a:pt x="1316037" y="64960"/>
                  </a:cubicBezTo>
                  <a:cubicBezTo>
                    <a:pt x="1316037" y="71003"/>
                    <a:pt x="1314546" y="75535"/>
                    <a:pt x="1311566" y="80067"/>
                  </a:cubicBezTo>
                  <a:cubicBezTo>
                    <a:pt x="1308585" y="84599"/>
                    <a:pt x="1304114" y="87620"/>
                    <a:pt x="1299643" y="90642"/>
                  </a:cubicBezTo>
                  <a:cubicBezTo>
                    <a:pt x="1293682" y="92152"/>
                    <a:pt x="1287721" y="93663"/>
                    <a:pt x="1280269" y="93663"/>
                  </a:cubicBezTo>
                  <a:cubicBezTo>
                    <a:pt x="1268347" y="93663"/>
                    <a:pt x="1259405" y="90642"/>
                    <a:pt x="1253444" y="86110"/>
                  </a:cubicBezTo>
                  <a:cubicBezTo>
                    <a:pt x="1247483" y="80067"/>
                    <a:pt x="1244502" y="72513"/>
                    <a:pt x="1243012" y="61939"/>
                  </a:cubicBezTo>
                  <a:cubicBezTo>
                    <a:pt x="1243012" y="61939"/>
                    <a:pt x="1243012" y="61939"/>
                    <a:pt x="1260895" y="60428"/>
                  </a:cubicBezTo>
                  <a:cubicBezTo>
                    <a:pt x="1262386" y="66471"/>
                    <a:pt x="1263876" y="71003"/>
                    <a:pt x="1266857" y="74024"/>
                  </a:cubicBezTo>
                  <a:cubicBezTo>
                    <a:pt x="1269837" y="77045"/>
                    <a:pt x="1274308" y="78556"/>
                    <a:pt x="1280269" y="78556"/>
                  </a:cubicBezTo>
                  <a:cubicBezTo>
                    <a:pt x="1286231" y="78556"/>
                    <a:pt x="1290702" y="77045"/>
                    <a:pt x="1293682" y="74024"/>
                  </a:cubicBezTo>
                  <a:cubicBezTo>
                    <a:pt x="1296663" y="71003"/>
                    <a:pt x="1298153" y="69492"/>
                    <a:pt x="1298153" y="64960"/>
                  </a:cubicBezTo>
                  <a:cubicBezTo>
                    <a:pt x="1298153" y="63449"/>
                    <a:pt x="1296663" y="61939"/>
                    <a:pt x="1295172" y="60428"/>
                  </a:cubicBezTo>
                  <a:cubicBezTo>
                    <a:pt x="1295172" y="58917"/>
                    <a:pt x="1292192" y="57406"/>
                    <a:pt x="1289211" y="55896"/>
                  </a:cubicBezTo>
                  <a:cubicBezTo>
                    <a:pt x="1287721" y="55896"/>
                    <a:pt x="1281760" y="54385"/>
                    <a:pt x="1274308" y="52874"/>
                  </a:cubicBezTo>
                  <a:cubicBezTo>
                    <a:pt x="1265366" y="49853"/>
                    <a:pt x="1257915" y="46832"/>
                    <a:pt x="1254934" y="43810"/>
                  </a:cubicBezTo>
                  <a:cubicBezTo>
                    <a:pt x="1248973" y="37767"/>
                    <a:pt x="1245992" y="31725"/>
                    <a:pt x="1245992" y="25682"/>
                  </a:cubicBezTo>
                  <a:cubicBezTo>
                    <a:pt x="1245992" y="21150"/>
                    <a:pt x="1247483" y="16618"/>
                    <a:pt x="1250463" y="12086"/>
                  </a:cubicBezTo>
                  <a:cubicBezTo>
                    <a:pt x="1253444" y="7554"/>
                    <a:pt x="1256425" y="4532"/>
                    <a:pt x="1260895" y="3022"/>
                  </a:cubicBezTo>
                  <a:cubicBezTo>
                    <a:pt x="1266857" y="1511"/>
                    <a:pt x="1272818" y="0"/>
                    <a:pt x="1278779" y="0"/>
                  </a:cubicBezTo>
                  <a:close/>
                  <a:moveTo>
                    <a:pt x="629358" y="0"/>
                  </a:moveTo>
                  <a:cubicBezTo>
                    <a:pt x="641378" y="0"/>
                    <a:pt x="650393" y="1511"/>
                    <a:pt x="656403" y="7554"/>
                  </a:cubicBezTo>
                  <a:cubicBezTo>
                    <a:pt x="662412" y="12086"/>
                    <a:pt x="666920" y="18128"/>
                    <a:pt x="668422" y="27193"/>
                  </a:cubicBezTo>
                  <a:cubicBezTo>
                    <a:pt x="668422" y="27193"/>
                    <a:pt x="668422" y="27193"/>
                    <a:pt x="650393" y="30214"/>
                  </a:cubicBezTo>
                  <a:cubicBezTo>
                    <a:pt x="648890" y="25682"/>
                    <a:pt x="645885" y="21150"/>
                    <a:pt x="642880" y="19639"/>
                  </a:cubicBezTo>
                  <a:cubicBezTo>
                    <a:pt x="639875" y="16618"/>
                    <a:pt x="635368" y="15107"/>
                    <a:pt x="629358" y="15107"/>
                  </a:cubicBezTo>
                  <a:cubicBezTo>
                    <a:pt x="621846" y="15107"/>
                    <a:pt x="615836" y="18128"/>
                    <a:pt x="611329" y="22661"/>
                  </a:cubicBezTo>
                  <a:cubicBezTo>
                    <a:pt x="606821" y="28703"/>
                    <a:pt x="603816" y="36257"/>
                    <a:pt x="603816" y="45321"/>
                  </a:cubicBezTo>
                  <a:cubicBezTo>
                    <a:pt x="603816" y="55896"/>
                    <a:pt x="606821" y="64960"/>
                    <a:pt x="611329" y="69492"/>
                  </a:cubicBezTo>
                  <a:cubicBezTo>
                    <a:pt x="615836" y="75535"/>
                    <a:pt x="621846" y="77045"/>
                    <a:pt x="629358" y="77045"/>
                  </a:cubicBezTo>
                  <a:cubicBezTo>
                    <a:pt x="633866" y="77045"/>
                    <a:pt x="636871" y="77045"/>
                    <a:pt x="641378" y="75535"/>
                  </a:cubicBezTo>
                  <a:cubicBezTo>
                    <a:pt x="644383" y="74024"/>
                    <a:pt x="648890" y="72513"/>
                    <a:pt x="650393" y="69492"/>
                  </a:cubicBezTo>
                  <a:cubicBezTo>
                    <a:pt x="650393" y="69492"/>
                    <a:pt x="650393" y="69492"/>
                    <a:pt x="650393" y="58917"/>
                  </a:cubicBezTo>
                  <a:cubicBezTo>
                    <a:pt x="650393" y="58917"/>
                    <a:pt x="650393" y="58917"/>
                    <a:pt x="630861" y="58917"/>
                  </a:cubicBezTo>
                  <a:lnTo>
                    <a:pt x="630861" y="43810"/>
                  </a:lnTo>
                  <a:cubicBezTo>
                    <a:pt x="630861" y="43810"/>
                    <a:pt x="630861" y="43810"/>
                    <a:pt x="669925" y="43810"/>
                  </a:cubicBezTo>
                  <a:cubicBezTo>
                    <a:pt x="669925" y="43810"/>
                    <a:pt x="669925" y="43810"/>
                    <a:pt x="669925" y="80067"/>
                  </a:cubicBezTo>
                  <a:cubicBezTo>
                    <a:pt x="665417" y="83088"/>
                    <a:pt x="659408" y="86110"/>
                    <a:pt x="653398" y="89131"/>
                  </a:cubicBezTo>
                  <a:cubicBezTo>
                    <a:pt x="645885" y="92152"/>
                    <a:pt x="638373" y="93663"/>
                    <a:pt x="630861" y="93663"/>
                  </a:cubicBezTo>
                  <a:cubicBezTo>
                    <a:pt x="621846" y="93663"/>
                    <a:pt x="612831" y="90642"/>
                    <a:pt x="606821" y="87620"/>
                  </a:cubicBezTo>
                  <a:cubicBezTo>
                    <a:pt x="599309" y="83088"/>
                    <a:pt x="594802" y="77045"/>
                    <a:pt x="590294" y="71003"/>
                  </a:cubicBezTo>
                  <a:cubicBezTo>
                    <a:pt x="587289" y="63449"/>
                    <a:pt x="585787" y="54385"/>
                    <a:pt x="585787" y="46832"/>
                  </a:cubicBezTo>
                  <a:cubicBezTo>
                    <a:pt x="585787" y="36257"/>
                    <a:pt x="587289" y="28703"/>
                    <a:pt x="591797" y="21150"/>
                  </a:cubicBezTo>
                  <a:cubicBezTo>
                    <a:pt x="594802" y="13596"/>
                    <a:pt x="600811" y="7554"/>
                    <a:pt x="608324" y="4532"/>
                  </a:cubicBezTo>
                  <a:cubicBezTo>
                    <a:pt x="614334" y="1511"/>
                    <a:pt x="621846" y="0"/>
                    <a:pt x="629358" y="0"/>
                  </a:cubicBezTo>
                  <a:close/>
                </a:path>
              </a:pathLst>
            </a:custGeom>
            <a:solidFill>
              <a:srgbClr val="036E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10" name="i$ľïḍé">
              <a:extLst>
                <a:ext uri="{FF2B5EF4-FFF2-40B4-BE49-F238E27FC236}">
                  <a16:creationId xmlns:a16="http://schemas.microsoft.com/office/drawing/2014/main" id="{E603D9CF-981B-4262-97D0-D058DB395E63}"/>
                </a:ext>
              </a:extLst>
            </p:cNvPr>
            <p:cNvSpPr/>
            <p:nvPr/>
          </p:nvSpPr>
          <p:spPr bwMode="auto">
            <a:xfrm>
              <a:off x="4852988" y="3609975"/>
              <a:ext cx="4937125" cy="11113"/>
            </a:xfrm>
            <a:prstGeom prst="rect">
              <a:avLst/>
            </a:prstGeom>
            <a:solidFill>
              <a:srgbClr val="036EB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5348768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806E43E-1E2A-4F4F-850A-3A0CB0C6BCF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78348" y="3678506"/>
            <a:ext cx="1980000" cy="1980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ḻïḍe">
            <a:extLst>
              <a:ext uri="{FF2B5EF4-FFF2-40B4-BE49-F238E27FC236}">
                <a16:creationId xmlns:a16="http://schemas.microsoft.com/office/drawing/2014/main" id="{32CAFC56-9BF2-4895-9F07-F20583E3626F}"/>
              </a:ext>
            </a:extLst>
          </p:cNvPr>
          <p:cNvSpPr/>
          <p:nvPr/>
        </p:nvSpPr>
        <p:spPr>
          <a:xfrm>
            <a:off x="660400" y="2113742"/>
            <a:ext cx="5435600" cy="19674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1" name="标题 20">
            <a:extLst>
              <a:ext uri="{FF2B5EF4-FFF2-40B4-BE49-F238E27FC236}">
                <a16:creationId xmlns:a16="http://schemas.microsoft.com/office/drawing/2014/main" id="{C9E519AD-4C07-4DC4-9B90-FC4DDE09A2BD}"/>
              </a:ext>
            </a:extLst>
          </p:cNvPr>
          <p:cNvSpPr>
            <a:spLocks noGrp="1"/>
          </p:cNvSpPr>
          <p:nvPr>
            <p:ph type="title"/>
          </p:nvPr>
        </p:nvSpPr>
        <p:spPr/>
        <p:txBody>
          <a:bodyPr/>
          <a:lstStyle/>
          <a:p>
            <a:r>
              <a:rPr lang="zh-CN" altLang="en-US" dirty="0"/>
              <a:t>本页是一段内容</a:t>
            </a:r>
          </a:p>
        </p:txBody>
      </p:sp>
      <p:pic>
        <p:nvPicPr>
          <p:cNvPr id="24" name="图片占位符 23">
            <a:extLst>
              <a:ext uri="{FF2B5EF4-FFF2-40B4-BE49-F238E27FC236}">
                <a16:creationId xmlns:a16="http://schemas.microsoft.com/office/drawing/2014/main" id="{A89E75DF-DBC1-481E-975A-AC5F887349DC}"/>
              </a:ext>
            </a:extLst>
          </p:cNvPr>
          <p:cNvPicPr>
            <a:picLocks noGrp="1" noChangeAspect="1"/>
          </p:cNvPicPr>
          <p:nvPr>
            <p:ph type="pic" sz="quarter" idx="11"/>
          </p:nvPr>
        </p:nvPicPr>
        <p:blipFill>
          <a:blip r:embed="rId2" cstate="email">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rcRect/>
          <a:stretch>
            <a:fillRect/>
          </a:stretch>
        </p:blipFill>
        <p:spPr/>
      </p:pic>
      <p:sp>
        <p:nvSpPr>
          <p:cNvPr id="15" name="îS1iďe">
            <a:extLst>
              <a:ext uri="{FF2B5EF4-FFF2-40B4-BE49-F238E27FC236}">
                <a16:creationId xmlns:a16="http://schemas.microsoft.com/office/drawing/2014/main" id="{CDF9B363-22B3-4E0C-9707-4DBB918C55E2}"/>
              </a:ext>
            </a:extLst>
          </p:cNvPr>
          <p:cNvSpPr/>
          <p:nvPr/>
        </p:nvSpPr>
        <p:spPr>
          <a:xfrm>
            <a:off x="729850" y="2183192"/>
            <a:ext cx="491229" cy="459720"/>
          </a:xfrm>
          <a:custGeom>
            <a:avLst/>
            <a:gdLst/>
            <a:ahLst/>
            <a:cxnLst/>
            <a:rect l="l" t="t" r="r" b="b"/>
            <a:pathLst>
              <a:path w="512592" h="444029">
                <a:moveTo>
                  <a:pt x="461442" y="0"/>
                </a:moveTo>
                <a:lnTo>
                  <a:pt x="512592" y="96860"/>
                </a:lnTo>
                <a:cubicBezTo>
                  <a:pt x="470874" y="116449"/>
                  <a:pt x="442034" y="135948"/>
                  <a:pt x="426072" y="155356"/>
                </a:cubicBezTo>
                <a:cubicBezTo>
                  <a:pt x="410110" y="174764"/>
                  <a:pt x="401222" y="197709"/>
                  <a:pt x="399409" y="224191"/>
                </a:cubicBezTo>
                <a:lnTo>
                  <a:pt x="512592" y="224191"/>
                </a:lnTo>
                <a:lnTo>
                  <a:pt x="512592" y="444029"/>
                </a:lnTo>
                <a:lnTo>
                  <a:pt x="275886" y="444029"/>
                </a:lnTo>
                <a:lnTo>
                  <a:pt x="275886" y="261738"/>
                </a:lnTo>
                <a:cubicBezTo>
                  <a:pt x="275886" y="194626"/>
                  <a:pt x="289853" y="141661"/>
                  <a:pt x="317786" y="102845"/>
                </a:cubicBezTo>
                <a:cubicBezTo>
                  <a:pt x="345719" y="64029"/>
                  <a:pt x="393604" y="29747"/>
                  <a:pt x="461442" y="0"/>
                </a:cubicBezTo>
                <a:close/>
                <a:moveTo>
                  <a:pt x="185557" y="0"/>
                </a:moveTo>
                <a:lnTo>
                  <a:pt x="236707" y="96860"/>
                </a:lnTo>
                <a:cubicBezTo>
                  <a:pt x="194989" y="116449"/>
                  <a:pt x="166149" y="135948"/>
                  <a:pt x="150187" y="155356"/>
                </a:cubicBezTo>
                <a:cubicBezTo>
                  <a:pt x="134225" y="174764"/>
                  <a:pt x="125337" y="197709"/>
                  <a:pt x="123523" y="224191"/>
                </a:cubicBezTo>
                <a:lnTo>
                  <a:pt x="236707" y="224191"/>
                </a:lnTo>
                <a:lnTo>
                  <a:pt x="236707" y="444029"/>
                </a:lnTo>
                <a:lnTo>
                  <a:pt x="0" y="444029"/>
                </a:lnTo>
                <a:lnTo>
                  <a:pt x="0" y="261738"/>
                </a:lnTo>
                <a:cubicBezTo>
                  <a:pt x="0" y="194626"/>
                  <a:pt x="13967" y="141661"/>
                  <a:pt x="41900" y="102845"/>
                </a:cubicBezTo>
                <a:cubicBezTo>
                  <a:pt x="69833" y="64029"/>
                  <a:pt x="117719" y="29747"/>
                  <a:pt x="185557" y="0"/>
                </a:cubicBezTo>
                <a:close/>
              </a:path>
            </a:pathLst>
          </a:custGeom>
          <a:solidFill>
            <a:schemeClr val="accent3">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6" name="i$lîḑe">
            <a:extLst>
              <a:ext uri="{FF2B5EF4-FFF2-40B4-BE49-F238E27FC236}">
                <a16:creationId xmlns:a16="http://schemas.microsoft.com/office/drawing/2014/main" id="{73DEF605-6186-4984-A76C-15783580DA3D}"/>
              </a:ext>
            </a:extLst>
          </p:cNvPr>
          <p:cNvSpPr/>
          <p:nvPr/>
        </p:nvSpPr>
        <p:spPr>
          <a:xfrm rot="10800000">
            <a:off x="5535321" y="5604930"/>
            <a:ext cx="491229" cy="459720"/>
          </a:xfrm>
          <a:custGeom>
            <a:avLst/>
            <a:gdLst/>
            <a:ahLst/>
            <a:cxnLst/>
            <a:rect l="l" t="t" r="r" b="b"/>
            <a:pathLst>
              <a:path w="512592" h="444029">
                <a:moveTo>
                  <a:pt x="461442" y="0"/>
                </a:moveTo>
                <a:lnTo>
                  <a:pt x="512592" y="96860"/>
                </a:lnTo>
                <a:cubicBezTo>
                  <a:pt x="470874" y="116449"/>
                  <a:pt x="442034" y="135948"/>
                  <a:pt x="426072" y="155356"/>
                </a:cubicBezTo>
                <a:cubicBezTo>
                  <a:pt x="410110" y="174764"/>
                  <a:pt x="401222" y="197709"/>
                  <a:pt x="399409" y="224191"/>
                </a:cubicBezTo>
                <a:lnTo>
                  <a:pt x="512592" y="224191"/>
                </a:lnTo>
                <a:lnTo>
                  <a:pt x="512592" y="444029"/>
                </a:lnTo>
                <a:lnTo>
                  <a:pt x="275886" y="444029"/>
                </a:lnTo>
                <a:lnTo>
                  <a:pt x="275886" y="261738"/>
                </a:lnTo>
                <a:cubicBezTo>
                  <a:pt x="275886" y="194626"/>
                  <a:pt x="289853" y="141661"/>
                  <a:pt x="317786" y="102845"/>
                </a:cubicBezTo>
                <a:cubicBezTo>
                  <a:pt x="345719" y="64029"/>
                  <a:pt x="393604" y="29747"/>
                  <a:pt x="461442" y="0"/>
                </a:cubicBezTo>
                <a:close/>
                <a:moveTo>
                  <a:pt x="185557" y="0"/>
                </a:moveTo>
                <a:lnTo>
                  <a:pt x="236707" y="96860"/>
                </a:lnTo>
                <a:cubicBezTo>
                  <a:pt x="194989" y="116449"/>
                  <a:pt x="166149" y="135948"/>
                  <a:pt x="150187" y="155356"/>
                </a:cubicBezTo>
                <a:cubicBezTo>
                  <a:pt x="134225" y="174764"/>
                  <a:pt x="125337" y="197709"/>
                  <a:pt x="123523" y="224191"/>
                </a:cubicBezTo>
                <a:lnTo>
                  <a:pt x="236707" y="224191"/>
                </a:lnTo>
                <a:lnTo>
                  <a:pt x="236707" y="444029"/>
                </a:lnTo>
                <a:lnTo>
                  <a:pt x="0" y="444029"/>
                </a:lnTo>
                <a:lnTo>
                  <a:pt x="0" y="261738"/>
                </a:lnTo>
                <a:cubicBezTo>
                  <a:pt x="0" y="194626"/>
                  <a:pt x="13967" y="141661"/>
                  <a:pt x="41900" y="102845"/>
                </a:cubicBezTo>
                <a:cubicBezTo>
                  <a:pt x="69833" y="64029"/>
                  <a:pt x="117719" y="29747"/>
                  <a:pt x="185557" y="0"/>
                </a:cubicBezTo>
                <a:close/>
              </a:path>
            </a:pathLst>
          </a:custGeom>
          <a:solidFill>
            <a:schemeClr val="accent3">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8" name="文本占位符 20">
            <a:extLst>
              <a:ext uri="{FF2B5EF4-FFF2-40B4-BE49-F238E27FC236}">
                <a16:creationId xmlns:a16="http://schemas.microsoft.com/office/drawing/2014/main" id="{9EAF6D5B-A435-46BE-A11B-B63E400EC0D0}"/>
              </a:ext>
            </a:extLst>
          </p:cNvPr>
          <p:cNvSpPr txBox="1">
            <a:spLocks/>
          </p:cNvSpPr>
          <p:nvPr/>
        </p:nvSpPr>
        <p:spPr>
          <a:xfrm>
            <a:off x="1452877" y="4409369"/>
            <a:ext cx="3850644" cy="1554480"/>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输入小标题内容  输入小标题内容输入小标题内容  输入小标题内容输入小标题内容  输入小标题内容输入小标题内容  输入小标题内容</a:t>
            </a:r>
            <a:endParaRPr lang="en-US" altLang="zh-CN" dirty="0">
              <a:latin typeface="+mn-ea"/>
            </a:endParaRPr>
          </a:p>
        </p:txBody>
      </p:sp>
      <p:sp>
        <p:nvSpPr>
          <p:cNvPr id="19" name="文本占位符 20">
            <a:extLst>
              <a:ext uri="{FF2B5EF4-FFF2-40B4-BE49-F238E27FC236}">
                <a16:creationId xmlns:a16="http://schemas.microsoft.com/office/drawing/2014/main" id="{56A56835-8B20-4E61-BD5B-50E53171D987}"/>
              </a:ext>
            </a:extLst>
          </p:cNvPr>
          <p:cNvSpPr txBox="1">
            <a:spLocks/>
          </p:cNvSpPr>
          <p:nvPr/>
        </p:nvSpPr>
        <p:spPr>
          <a:xfrm>
            <a:off x="1452877" y="2360876"/>
            <a:ext cx="3850644" cy="1554480"/>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输入小标题内容  输入小标题内容输入小标题内容  输入小标题内容输入小标题内容  输入小标题内容输入小标题内容  输入小标题内容</a:t>
            </a:r>
            <a:endParaRPr lang="en-US" altLang="zh-CN" dirty="0">
              <a:latin typeface="+mn-ea"/>
            </a:endParaRPr>
          </a:p>
        </p:txBody>
      </p:sp>
      <p:sp>
        <p:nvSpPr>
          <p:cNvPr id="20" name="文本占位符 14">
            <a:extLst>
              <a:ext uri="{FF2B5EF4-FFF2-40B4-BE49-F238E27FC236}">
                <a16:creationId xmlns:a16="http://schemas.microsoft.com/office/drawing/2014/main" id="{C90EE43D-56B5-4D60-81DA-013A79F06BA9}"/>
              </a:ext>
            </a:extLst>
          </p:cNvPr>
          <p:cNvSpPr txBox="1">
            <a:spLocks/>
          </p:cNvSpPr>
          <p:nvPr/>
        </p:nvSpPr>
        <p:spPr>
          <a:xfrm>
            <a:off x="660400" y="1467528"/>
            <a:ext cx="5435601" cy="369888"/>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2">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b="1" dirty="0">
                <a:solidFill>
                  <a:schemeClr val="accent1"/>
                </a:solidFill>
                <a:latin typeface="+mn-ea"/>
              </a:rPr>
              <a:t>输入小标题</a:t>
            </a:r>
          </a:p>
        </p:txBody>
      </p:sp>
    </p:spTree>
    <p:extLst>
      <p:ext uri="{BB962C8B-B14F-4D97-AF65-F5344CB8AC3E}">
        <p14:creationId xmlns:p14="http://schemas.microsoft.com/office/powerpoint/2010/main" val="40526092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218C3C1F-FB57-487D-BBEC-CEDB9CA67226}"/>
              </a:ext>
            </a:extLst>
          </p:cNvPr>
          <p:cNvSpPr/>
          <p:nvPr/>
        </p:nvSpPr>
        <p:spPr>
          <a:xfrm>
            <a:off x="1071289" y="1319644"/>
            <a:ext cx="10447611" cy="4916056"/>
          </a:xfrm>
          <a:prstGeom prst="rect">
            <a:avLst/>
          </a:prstGeom>
          <a:noFill/>
          <a:ln w="95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a:extLst>
              <a:ext uri="{FF2B5EF4-FFF2-40B4-BE49-F238E27FC236}">
                <a16:creationId xmlns:a16="http://schemas.microsoft.com/office/drawing/2014/main" id="{75B46EFD-F864-47B5-90A1-430F3D703114}"/>
              </a:ext>
            </a:extLst>
          </p:cNvPr>
          <p:cNvSpPr>
            <a:spLocks noGrp="1"/>
          </p:cNvSpPr>
          <p:nvPr>
            <p:ph type="title"/>
          </p:nvPr>
        </p:nvSpPr>
        <p:spPr/>
        <p:txBody>
          <a:bodyPr/>
          <a:lstStyle/>
          <a:p>
            <a:r>
              <a:rPr lang="zh-CN" altLang="en-US" dirty="0"/>
              <a:t>本页可有两段内容</a:t>
            </a:r>
          </a:p>
        </p:txBody>
      </p:sp>
      <p:pic>
        <p:nvPicPr>
          <p:cNvPr id="15" name="图片占位符 14">
            <a:extLst>
              <a:ext uri="{FF2B5EF4-FFF2-40B4-BE49-F238E27FC236}">
                <a16:creationId xmlns:a16="http://schemas.microsoft.com/office/drawing/2014/main" id="{E70472E6-72C0-4FDA-9B00-EE6C37A9E52E}"/>
              </a:ext>
            </a:extLst>
          </p:cNvPr>
          <p:cNvPicPr>
            <a:picLocks noGrp="1" noChangeAspect="1"/>
          </p:cNvPicPr>
          <p:nvPr>
            <p:ph type="pic" sz="quarter" idx="10"/>
          </p:nvPr>
        </p:nvPicPr>
        <p:blipFill rotWithShape="1">
          <a:blip r:embed="rId2" cstate="email">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rcRect/>
          <a:stretch/>
        </p:blipFill>
        <p:spPr/>
      </p:pic>
      <p:sp>
        <p:nvSpPr>
          <p:cNvPr id="10" name="文本占位符 14">
            <a:extLst>
              <a:ext uri="{FF2B5EF4-FFF2-40B4-BE49-F238E27FC236}">
                <a16:creationId xmlns:a16="http://schemas.microsoft.com/office/drawing/2014/main" id="{8B08C679-1656-47C4-9D4B-79CF90CA407C}"/>
              </a:ext>
            </a:extLst>
          </p:cNvPr>
          <p:cNvSpPr txBox="1">
            <a:spLocks/>
          </p:cNvSpPr>
          <p:nvPr/>
        </p:nvSpPr>
        <p:spPr>
          <a:xfrm>
            <a:off x="4108764" y="1613569"/>
            <a:ext cx="7192419" cy="369888"/>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accent2">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a:solidFill>
                  <a:schemeClr val="accent1"/>
                </a:solidFill>
                <a:latin typeface="+mn-ea"/>
              </a:rPr>
              <a:t>输入小标题</a:t>
            </a:r>
          </a:p>
        </p:txBody>
      </p:sp>
      <p:sp>
        <p:nvSpPr>
          <p:cNvPr id="12" name="文本占位符 20">
            <a:extLst>
              <a:ext uri="{FF2B5EF4-FFF2-40B4-BE49-F238E27FC236}">
                <a16:creationId xmlns:a16="http://schemas.microsoft.com/office/drawing/2014/main" id="{C094F62B-E064-4AB7-99A7-AFAEDA13AC4A}"/>
              </a:ext>
            </a:extLst>
          </p:cNvPr>
          <p:cNvSpPr txBox="1">
            <a:spLocks/>
          </p:cNvSpPr>
          <p:nvPr/>
        </p:nvSpPr>
        <p:spPr>
          <a:xfrm>
            <a:off x="4108764" y="2076541"/>
            <a:ext cx="7192420" cy="1710236"/>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zh-CN" altLang="en-US" sz="2000" kern="1200" dirty="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zh-CN" altLang="en-US" dirty="0">
                <a:solidFill>
                  <a:schemeClr val="tx1">
                    <a:lumMod val="65000"/>
                    <a:lumOff val="35000"/>
                  </a:schemeClr>
                </a:solidFill>
                <a:latin typeface="+mn-ea"/>
              </a:rPr>
              <a:t>输入小标题内容输入小标题内容输入小标题内容输入小标题内容输入小标题内容输入小标题内容输入小标题内容输入小标题内容输入小标题内容输入小标题内容输入小标题内容输入小标题内容输入小标题内容输入小标题内容</a:t>
            </a:r>
          </a:p>
        </p:txBody>
      </p:sp>
      <p:sp>
        <p:nvSpPr>
          <p:cNvPr id="13" name="文本占位符 14">
            <a:extLst>
              <a:ext uri="{FF2B5EF4-FFF2-40B4-BE49-F238E27FC236}">
                <a16:creationId xmlns:a16="http://schemas.microsoft.com/office/drawing/2014/main" id="{A1BDE8AA-11EA-4335-B2EA-C9339A5A950C}"/>
              </a:ext>
            </a:extLst>
          </p:cNvPr>
          <p:cNvSpPr txBox="1">
            <a:spLocks/>
          </p:cNvSpPr>
          <p:nvPr/>
        </p:nvSpPr>
        <p:spPr>
          <a:xfrm>
            <a:off x="4108764" y="4069747"/>
            <a:ext cx="7192419" cy="369888"/>
          </a:xfrm>
          <a:prstGeom prst="rect">
            <a:avLst/>
          </a:prstGeom>
        </p:spPr>
        <p:txBody>
          <a:bodyPr lIns="0" tIns="0" rIns="0" bIns="0">
            <a:normAutofit/>
          </a:bodyPr>
          <a:lstStyle>
            <a:defPPr>
              <a:defRPr lang="zh-CN"/>
            </a:defPPr>
            <a:lvl1pPr indent="0">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14" name="文本占位符 20">
            <a:extLst>
              <a:ext uri="{FF2B5EF4-FFF2-40B4-BE49-F238E27FC236}">
                <a16:creationId xmlns:a16="http://schemas.microsoft.com/office/drawing/2014/main" id="{41DD4BF7-1AAF-48D5-878A-890059BF9AF0}"/>
              </a:ext>
            </a:extLst>
          </p:cNvPr>
          <p:cNvSpPr txBox="1">
            <a:spLocks/>
          </p:cNvSpPr>
          <p:nvPr/>
        </p:nvSpPr>
        <p:spPr>
          <a:xfrm>
            <a:off x="4108764" y="4532719"/>
            <a:ext cx="7192420" cy="1710236"/>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内容输入小标题内容输入小标题内容输入小标题内容输入小标题内容输入小标题内容输入小标题内容输入小标题内容输入小标题内容输入小标题内容输入小标题内容输入小标题内容输入小标题内容输入小标题内容</a:t>
            </a:r>
          </a:p>
        </p:txBody>
      </p:sp>
      <p:sp>
        <p:nvSpPr>
          <p:cNvPr id="18" name="直角三角形 17">
            <a:extLst>
              <a:ext uri="{FF2B5EF4-FFF2-40B4-BE49-F238E27FC236}">
                <a16:creationId xmlns:a16="http://schemas.microsoft.com/office/drawing/2014/main" id="{C4B131BC-E4E0-4E2B-8142-4075E55B3D6B}"/>
              </a:ext>
            </a:extLst>
          </p:cNvPr>
          <p:cNvSpPr/>
          <p:nvPr/>
        </p:nvSpPr>
        <p:spPr>
          <a:xfrm>
            <a:off x="660400" y="5652647"/>
            <a:ext cx="590308" cy="59030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a:extLst>
              <a:ext uri="{FF2B5EF4-FFF2-40B4-BE49-F238E27FC236}">
                <a16:creationId xmlns:a16="http://schemas.microsoft.com/office/drawing/2014/main" id="{7622CC06-B7BA-44A6-B58C-4E3F2C2825AF}"/>
              </a:ext>
            </a:extLst>
          </p:cNvPr>
          <p:cNvSpPr/>
          <p:nvPr/>
        </p:nvSpPr>
        <p:spPr>
          <a:xfrm flipH="1" flipV="1">
            <a:off x="10928592" y="1318415"/>
            <a:ext cx="590308" cy="59030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54878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5FE7B31C-D26C-48DA-8DF4-5D2D96CF8199}"/>
              </a:ext>
            </a:extLst>
          </p:cNvPr>
          <p:cNvSpPr/>
          <p:nvPr/>
        </p:nvSpPr>
        <p:spPr>
          <a:xfrm>
            <a:off x="665162" y="1874520"/>
            <a:ext cx="10853738" cy="4023360"/>
          </a:xfrm>
          <a:prstGeom prst="rect">
            <a:avLst/>
          </a:prstGeom>
          <a:solidFill>
            <a:schemeClr val="bg1">
              <a:lumMod val="95000"/>
            </a:schemeClr>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2" name="矩形 11">
            <a:extLst>
              <a:ext uri="{FF2B5EF4-FFF2-40B4-BE49-F238E27FC236}">
                <a16:creationId xmlns:a16="http://schemas.microsoft.com/office/drawing/2014/main" id="{F7758A62-DCDD-4C94-B9EA-66F9A928D3A7}"/>
              </a:ext>
            </a:extLst>
          </p:cNvPr>
          <p:cNvSpPr/>
          <p:nvPr/>
        </p:nvSpPr>
        <p:spPr>
          <a:xfrm rot="195941">
            <a:off x="7201458" y="1222320"/>
            <a:ext cx="2983320" cy="4819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 name="标题 3">
            <a:extLst>
              <a:ext uri="{FF2B5EF4-FFF2-40B4-BE49-F238E27FC236}">
                <a16:creationId xmlns:a16="http://schemas.microsoft.com/office/drawing/2014/main" id="{3E622587-F281-42A8-900F-A6703CE42FD0}"/>
              </a:ext>
            </a:extLst>
          </p:cNvPr>
          <p:cNvSpPr>
            <a:spLocks noGrp="1"/>
          </p:cNvSpPr>
          <p:nvPr>
            <p:ph type="title"/>
          </p:nvPr>
        </p:nvSpPr>
        <p:spPr/>
        <p:txBody>
          <a:bodyPr/>
          <a:lstStyle/>
          <a:p>
            <a:r>
              <a:rPr lang="zh-CN" altLang="en-US" dirty="0"/>
              <a:t>人物介绍页</a:t>
            </a:r>
          </a:p>
        </p:txBody>
      </p:sp>
      <p:sp>
        <p:nvSpPr>
          <p:cNvPr id="16" name="直角三角形 15">
            <a:extLst>
              <a:ext uri="{FF2B5EF4-FFF2-40B4-BE49-F238E27FC236}">
                <a16:creationId xmlns:a16="http://schemas.microsoft.com/office/drawing/2014/main" id="{C6F65F10-E74D-45FC-80F2-15812A388754}"/>
              </a:ext>
            </a:extLst>
          </p:cNvPr>
          <p:cNvSpPr/>
          <p:nvPr/>
        </p:nvSpPr>
        <p:spPr>
          <a:xfrm rot="15295009" flipH="1">
            <a:off x="3025932" y="5775834"/>
            <a:ext cx="620539" cy="492207"/>
          </a:xfrm>
          <a:prstGeom prst="rtTriangl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5" name="文本框 24">
            <a:extLst>
              <a:ext uri="{FF2B5EF4-FFF2-40B4-BE49-F238E27FC236}">
                <a16:creationId xmlns:a16="http://schemas.microsoft.com/office/drawing/2014/main" id="{85DF27E5-7BA6-4A3D-9288-9F7544F88EF1}"/>
              </a:ext>
            </a:extLst>
          </p:cNvPr>
          <p:cNvSpPr txBox="1"/>
          <p:nvPr/>
        </p:nvSpPr>
        <p:spPr>
          <a:xfrm>
            <a:off x="1355471" y="2550478"/>
            <a:ext cx="2646878" cy="461665"/>
          </a:xfrm>
          <a:prstGeom prst="rect">
            <a:avLst/>
          </a:prstGeom>
          <a:noFill/>
        </p:spPr>
        <p:txBody>
          <a:bodyPr wrap="none" rtlCol="0">
            <a:spAutoFit/>
          </a:bodyPr>
          <a:lstStyle/>
          <a:p>
            <a:r>
              <a:rPr lang="zh-CN" altLang="en-US" sz="2400" b="1" dirty="0">
                <a:solidFill>
                  <a:schemeClr val="accent1">
                    <a:lumMod val="75000"/>
                  </a:schemeClr>
                </a:solidFill>
                <a:latin typeface="+mn-ea"/>
              </a:rPr>
              <a:t>在此输入我的姓名</a:t>
            </a:r>
          </a:p>
        </p:txBody>
      </p:sp>
      <p:sp>
        <p:nvSpPr>
          <p:cNvPr id="26" name="文本占位符 20">
            <a:extLst>
              <a:ext uri="{FF2B5EF4-FFF2-40B4-BE49-F238E27FC236}">
                <a16:creationId xmlns:a16="http://schemas.microsoft.com/office/drawing/2014/main" id="{AE732647-868E-4A1E-B1DA-97331AF68D1C}"/>
              </a:ext>
            </a:extLst>
          </p:cNvPr>
          <p:cNvSpPr txBox="1">
            <a:spLocks/>
          </p:cNvSpPr>
          <p:nvPr/>
        </p:nvSpPr>
        <p:spPr>
          <a:xfrm>
            <a:off x="1452877" y="3276601"/>
            <a:ext cx="3850644" cy="2074749"/>
          </a:xfrm>
          <a:prstGeom prst="rect">
            <a:avLst/>
          </a:prstGeom>
        </p:spPr>
        <p:txBody>
          <a:bodyPr vert="horz" lIns="0" tIns="0" rIns="0" bIns="0" rtlCol="0">
            <a:normAutofit lnSpcReduction="10000"/>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输入人物的内容  输入人物的内容输入人物的内容  输入人物的内容输入人物的内容  输入人物的内容输入人物的内容  输入人物的内容输入人物的内容  输入人物的内容输入人物的内容  输入人物的内容</a:t>
            </a:r>
            <a:endParaRPr lang="en-US" altLang="zh-CN" dirty="0">
              <a:latin typeface="+mn-ea"/>
            </a:endParaRPr>
          </a:p>
        </p:txBody>
      </p:sp>
      <p:sp>
        <p:nvSpPr>
          <p:cNvPr id="27" name="îS1iďe">
            <a:extLst>
              <a:ext uri="{FF2B5EF4-FFF2-40B4-BE49-F238E27FC236}">
                <a16:creationId xmlns:a16="http://schemas.microsoft.com/office/drawing/2014/main" id="{8340D2B3-AE71-49EC-8D81-8D337073A1E3}"/>
              </a:ext>
            </a:extLst>
          </p:cNvPr>
          <p:cNvSpPr/>
          <p:nvPr/>
        </p:nvSpPr>
        <p:spPr>
          <a:xfrm flipH="1" flipV="1">
            <a:off x="5294548" y="5351360"/>
            <a:ext cx="491229" cy="459720"/>
          </a:xfrm>
          <a:custGeom>
            <a:avLst/>
            <a:gdLst/>
            <a:ahLst/>
            <a:cxnLst/>
            <a:rect l="l" t="t" r="r" b="b"/>
            <a:pathLst>
              <a:path w="512592" h="444029">
                <a:moveTo>
                  <a:pt x="461442" y="0"/>
                </a:moveTo>
                <a:lnTo>
                  <a:pt x="512592" y="96860"/>
                </a:lnTo>
                <a:cubicBezTo>
                  <a:pt x="470874" y="116449"/>
                  <a:pt x="442034" y="135948"/>
                  <a:pt x="426072" y="155356"/>
                </a:cubicBezTo>
                <a:cubicBezTo>
                  <a:pt x="410110" y="174764"/>
                  <a:pt x="401222" y="197709"/>
                  <a:pt x="399409" y="224191"/>
                </a:cubicBezTo>
                <a:lnTo>
                  <a:pt x="512592" y="224191"/>
                </a:lnTo>
                <a:lnTo>
                  <a:pt x="512592" y="444029"/>
                </a:lnTo>
                <a:lnTo>
                  <a:pt x="275886" y="444029"/>
                </a:lnTo>
                <a:lnTo>
                  <a:pt x="275886" y="261738"/>
                </a:lnTo>
                <a:cubicBezTo>
                  <a:pt x="275886" y="194626"/>
                  <a:pt x="289853" y="141661"/>
                  <a:pt x="317786" y="102845"/>
                </a:cubicBezTo>
                <a:cubicBezTo>
                  <a:pt x="345719" y="64029"/>
                  <a:pt x="393604" y="29747"/>
                  <a:pt x="461442" y="0"/>
                </a:cubicBezTo>
                <a:close/>
                <a:moveTo>
                  <a:pt x="185557" y="0"/>
                </a:moveTo>
                <a:lnTo>
                  <a:pt x="236707" y="96860"/>
                </a:lnTo>
                <a:cubicBezTo>
                  <a:pt x="194989" y="116449"/>
                  <a:pt x="166149" y="135948"/>
                  <a:pt x="150187" y="155356"/>
                </a:cubicBezTo>
                <a:cubicBezTo>
                  <a:pt x="134225" y="174764"/>
                  <a:pt x="125337" y="197709"/>
                  <a:pt x="123523" y="224191"/>
                </a:cubicBezTo>
                <a:lnTo>
                  <a:pt x="236707" y="224191"/>
                </a:lnTo>
                <a:lnTo>
                  <a:pt x="236707" y="444029"/>
                </a:lnTo>
                <a:lnTo>
                  <a:pt x="0" y="444029"/>
                </a:lnTo>
                <a:lnTo>
                  <a:pt x="0" y="261738"/>
                </a:lnTo>
                <a:cubicBezTo>
                  <a:pt x="0" y="194626"/>
                  <a:pt x="13967" y="141661"/>
                  <a:pt x="41900" y="102845"/>
                </a:cubicBezTo>
                <a:cubicBezTo>
                  <a:pt x="69833" y="64029"/>
                  <a:pt x="117719" y="29747"/>
                  <a:pt x="185557" y="0"/>
                </a:cubicBezTo>
                <a:close/>
              </a:path>
            </a:pathLst>
          </a:custGeom>
          <a:solidFill>
            <a:schemeClr val="accent3">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mn-ea"/>
            </a:endParaRPr>
          </a:p>
        </p:txBody>
      </p:sp>
      <p:cxnSp>
        <p:nvCxnSpPr>
          <p:cNvPr id="29" name="直接连接符 28">
            <a:extLst>
              <a:ext uri="{FF2B5EF4-FFF2-40B4-BE49-F238E27FC236}">
                <a16:creationId xmlns:a16="http://schemas.microsoft.com/office/drawing/2014/main" id="{7D0AAC2B-DAF4-496F-B7FD-1F7EDC42718C}"/>
              </a:ext>
            </a:extLst>
          </p:cNvPr>
          <p:cNvCxnSpPr>
            <a:cxnSpLocks/>
          </p:cNvCxnSpPr>
          <p:nvPr/>
        </p:nvCxnSpPr>
        <p:spPr>
          <a:xfrm>
            <a:off x="1454976" y="3116071"/>
            <a:ext cx="1191069" cy="0"/>
          </a:xfrm>
          <a:prstGeom prst="line">
            <a:avLst/>
          </a:prstGeom>
          <a:ln w="25400" cap="rnd">
            <a:solidFill>
              <a:schemeClr val="bg1">
                <a:lumMod val="75000"/>
              </a:schemeClr>
            </a:solidFill>
            <a:prstDash val="solid"/>
            <a:round/>
          </a:ln>
          <a:effectLst/>
        </p:spPr>
        <p:style>
          <a:lnRef idx="1">
            <a:schemeClr val="accent1"/>
          </a:lnRef>
          <a:fillRef idx="0">
            <a:schemeClr val="accent1"/>
          </a:fillRef>
          <a:effectRef idx="0">
            <a:schemeClr val="accent1"/>
          </a:effectRef>
          <a:fontRef idx="minor">
            <a:schemeClr val="tx1"/>
          </a:fontRef>
        </p:style>
      </p:cxnSp>
      <p:sp>
        <p:nvSpPr>
          <p:cNvPr id="19" name="îS1iďe">
            <a:extLst>
              <a:ext uri="{FF2B5EF4-FFF2-40B4-BE49-F238E27FC236}">
                <a16:creationId xmlns:a16="http://schemas.microsoft.com/office/drawing/2014/main" id="{9E455CE5-D5A8-46B3-8487-4D8A67EC2C27}"/>
              </a:ext>
            </a:extLst>
          </p:cNvPr>
          <p:cNvSpPr/>
          <p:nvPr/>
        </p:nvSpPr>
        <p:spPr>
          <a:xfrm>
            <a:off x="864242" y="2004705"/>
            <a:ext cx="491229" cy="459720"/>
          </a:xfrm>
          <a:custGeom>
            <a:avLst/>
            <a:gdLst/>
            <a:ahLst/>
            <a:cxnLst/>
            <a:rect l="l" t="t" r="r" b="b"/>
            <a:pathLst>
              <a:path w="512592" h="444029">
                <a:moveTo>
                  <a:pt x="461442" y="0"/>
                </a:moveTo>
                <a:lnTo>
                  <a:pt x="512592" y="96860"/>
                </a:lnTo>
                <a:cubicBezTo>
                  <a:pt x="470874" y="116449"/>
                  <a:pt x="442034" y="135948"/>
                  <a:pt x="426072" y="155356"/>
                </a:cubicBezTo>
                <a:cubicBezTo>
                  <a:pt x="410110" y="174764"/>
                  <a:pt x="401222" y="197709"/>
                  <a:pt x="399409" y="224191"/>
                </a:cubicBezTo>
                <a:lnTo>
                  <a:pt x="512592" y="224191"/>
                </a:lnTo>
                <a:lnTo>
                  <a:pt x="512592" y="444029"/>
                </a:lnTo>
                <a:lnTo>
                  <a:pt x="275886" y="444029"/>
                </a:lnTo>
                <a:lnTo>
                  <a:pt x="275886" y="261738"/>
                </a:lnTo>
                <a:cubicBezTo>
                  <a:pt x="275886" y="194626"/>
                  <a:pt x="289853" y="141661"/>
                  <a:pt x="317786" y="102845"/>
                </a:cubicBezTo>
                <a:cubicBezTo>
                  <a:pt x="345719" y="64029"/>
                  <a:pt x="393604" y="29747"/>
                  <a:pt x="461442" y="0"/>
                </a:cubicBezTo>
                <a:close/>
                <a:moveTo>
                  <a:pt x="185557" y="0"/>
                </a:moveTo>
                <a:lnTo>
                  <a:pt x="236707" y="96860"/>
                </a:lnTo>
                <a:cubicBezTo>
                  <a:pt x="194989" y="116449"/>
                  <a:pt x="166149" y="135948"/>
                  <a:pt x="150187" y="155356"/>
                </a:cubicBezTo>
                <a:cubicBezTo>
                  <a:pt x="134225" y="174764"/>
                  <a:pt x="125337" y="197709"/>
                  <a:pt x="123523" y="224191"/>
                </a:cubicBezTo>
                <a:lnTo>
                  <a:pt x="236707" y="224191"/>
                </a:lnTo>
                <a:lnTo>
                  <a:pt x="236707" y="444029"/>
                </a:lnTo>
                <a:lnTo>
                  <a:pt x="0" y="444029"/>
                </a:lnTo>
                <a:lnTo>
                  <a:pt x="0" y="261738"/>
                </a:lnTo>
                <a:cubicBezTo>
                  <a:pt x="0" y="194626"/>
                  <a:pt x="13967" y="141661"/>
                  <a:pt x="41900" y="102845"/>
                </a:cubicBezTo>
                <a:cubicBezTo>
                  <a:pt x="69833" y="64029"/>
                  <a:pt x="117719" y="29747"/>
                  <a:pt x="185557" y="0"/>
                </a:cubicBezTo>
                <a:close/>
              </a:path>
            </a:pathLst>
          </a:custGeom>
          <a:solidFill>
            <a:schemeClr val="accent3">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mn-ea"/>
            </a:endParaRPr>
          </a:p>
        </p:txBody>
      </p:sp>
      <p:pic>
        <p:nvPicPr>
          <p:cNvPr id="10" name="图片占位符 9">
            <a:extLst>
              <a:ext uri="{FF2B5EF4-FFF2-40B4-BE49-F238E27FC236}">
                <a16:creationId xmlns:a16="http://schemas.microsoft.com/office/drawing/2014/main" id="{520EE6D6-1C49-4451-B3B0-01296FDB3F1A}"/>
              </a:ext>
            </a:extLst>
          </p:cNvPr>
          <p:cNvPicPr>
            <a:picLocks noGrp="1" noChangeAspect="1"/>
          </p:cNvPicPr>
          <p:nvPr>
            <p:ph type="pic" sz="quarter" idx="10"/>
          </p:nvPr>
        </p:nvPicPr>
        <p:blipFill>
          <a:blip r:embed="rId2" cstate="email">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1081812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E622587-F281-42A8-900F-A6703CE42FD0}"/>
              </a:ext>
            </a:extLst>
          </p:cNvPr>
          <p:cNvSpPr>
            <a:spLocks noGrp="1"/>
          </p:cNvSpPr>
          <p:nvPr>
            <p:ph type="title"/>
          </p:nvPr>
        </p:nvSpPr>
        <p:spPr/>
        <p:txBody>
          <a:bodyPr/>
          <a:lstStyle/>
          <a:p>
            <a:r>
              <a:rPr lang="zh-CN" altLang="en-US" dirty="0"/>
              <a:t>团队介绍页</a:t>
            </a:r>
          </a:p>
        </p:txBody>
      </p:sp>
      <p:pic>
        <p:nvPicPr>
          <p:cNvPr id="73" name="图片占位符 72">
            <a:extLst>
              <a:ext uri="{FF2B5EF4-FFF2-40B4-BE49-F238E27FC236}">
                <a16:creationId xmlns:a16="http://schemas.microsoft.com/office/drawing/2014/main" id="{6E5411B3-CA62-4D1C-8DB3-0661EB063BC9}"/>
              </a:ext>
            </a:extLst>
          </p:cNvPr>
          <p:cNvPicPr>
            <a:picLocks noGrp="1" noChangeAspect="1"/>
          </p:cNvPicPr>
          <p:nvPr>
            <p:ph type="pic" sz="quarter" idx="12"/>
          </p:nvPr>
        </p:nvPicPr>
        <p:blipFill>
          <a:blip r:embed="rId2" cstate="email">
            <a:extLst>
              <a:ext uri="{28A0092B-C50C-407E-A947-70E740481C1C}">
                <a14:useLocalDpi xmlns:a14="http://schemas.microsoft.com/office/drawing/2010/main"/>
              </a:ext>
            </a:extLst>
          </a:blip>
          <a:srcRect/>
          <a:stretch>
            <a:fillRect/>
          </a:stretch>
        </p:blipFill>
        <p:spPr/>
      </p:pic>
      <p:pic>
        <p:nvPicPr>
          <p:cNvPr id="75" name="图片占位符 74">
            <a:extLst>
              <a:ext uri="{FF2B5EF4-FFF2-40B4-BE49-F238E27FC236}">
                <a16:creationId xmlns:a16="http://schemas.microsoft.com/office/drawing/2014/main" id="{F84558B9-8257-469A-A764-268E8E17B644}"/>
              </a:ext>
            </a:extLst>
          </p:cNvPr>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grpSp>
        <p:nvGrpSpPr>
          <p:cNvPr id="5" name="ïṧlïḑe">
            <a:extLst>
              <a:ext uri="{FF2B5EF4-FFF2-40B4-BE49-F238E27FC236}">
                <a16:creationId xmlns:a16="http://schemas.microsoft.com/office/drawing/2014/main" id="{86856C46-070C-4D96-B618-DEBAA7968D18}"/>
              </a:ext>
            </a:extLst>
          </p:cNvPr>
          <p:cNvGrpSpPr/>
          <p:nvPr/>
        </p:nvGrpSpPr>
        <p:grpSpPr>
          <a:xfrm>
            <a:off x="1199966" y="3922526"/>
            <a:ext cx="1860551" cy="227167"/>
            <a:chOff x="1222167" y="4304931"/>
            <a:chExt cx="1860551" cy="227167"/>
          </a:xfrm>
        </p:grpSpPr>
        <p:cxnSp>
          <p:nvCxnSpPr>
            <p:cNvPr id="6" name="直接连接符 5">
              <a:extLst>
                <a:ext uri="{FF2B5EF4-FFF2-40B4-BE49-F238E27FC236}">
                  <a16:creationId xmlns:a16="http://schemas.microsoft.com/office/drawing/2014/main" id="{08375FEC-50DD-4C6E-8B2B-17EEB9EEE141}"/>
                </a:ext>
              </a:extLst>
            </p:cNvPr>
            <p:cNvCxnSpPr/>
            <p:nvPr/>
          </p:nvCxnSpPr>
          <p:spPr>
            <a:xfrm flipH="1">
              <a:off x="1222167" y="4360366"/>
              <a:ext cx="781342"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ïṩlïḍe">
              <a:extLst>
                <a:ext uri="{FF2B5EF4-FFF2-40B4-BE49-F238E27FC236}">
                  <a16:creationId xmlns:a16="http://schemas.microsoft.com/office/drawing/2014/main" id="{40346856-2956-4912-B00F-7A92D4589057}"/>
                </a:ext>
              </a:extLst>
            </p:cNvPr>
            <p:cNvSpPr/>
            <p:nvPr/>
          </p:nvSpPr>
          <p:spPr>
            <a:xfrm rot="18914935">
              <a:off x="2072805" y="4304931"/>
              <a:ext cx="63914" cy="227167"/>
            </a:xfrm>
            <a:custGeom>
              <a:avLst/>
              <a:gdLst>
                <a:gd name="connsiteX0" fmla="*/ 125628 w 125628"/>
                <a:gd name="connsiteY0" fmla="*/ 446518 h 446518"/>
                <a:gd name="connsiteX1" fmla="*/ 0 w 125628"/>
                <a:gd name="connsiteY1" fmla="*/ 446518 h 446518"/>
                <a:gd name="connsiteX2" fmla="*/ 0 w 125628"/>
                <a:gd name="connsiteY2" fmla="*/ 0 h 446518"/>
                <a:gd name="connsiteX3" fmla="*/ 125628 w 125628"/>
                <a:gd name="connsiteY3" fmla="*/ 124541 h 446518"/>
              </a:gdLst>
              <a:ahLst/>
              <a:cxnLst>
                <a:cxn ang="0">
                  <a:pos x="connsiteX0" y="connsiteY0"/>
                </a:cxn>
                <a:cxn ang="0">
                  <a:pos x="connsiteX1" y="connsiteY1"/>
                </a:cxn>
                <a:cxn ang="0">
                  <a:pos x="connsiteX2" y="connsiteY2"/>
                </a:cxn>
                <a:cxn ang="0">
                  <a:pos x="connsiteX3" y="connsiteY3"/>
                </a:cxn>
              </a:cxnLst>
              <a:rect l="l" t="t" r="r" b="b"/>
              <a:pathLst>
                <a:path w="125628" h="446518">
                  <a:moveTo>
                    <a:pt x="125628" y="446518"/>
                  </a:moveTo>
                  <a:lnTo>
                    <a:pt x="0" y="446518"/>
                  </a:lnTo>
                  <a:lnTo>
                    <a:pt x="0" y="0"/>
                  </a:lnTo>
                  <a:lnTo>
                    <a:pt x="125628" y="124541"/>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mn-ea"/>
              </a:endParaRPr>
            </a:p>
          </p:txBody>
        </p:sp>
        <p:sp>
          <p:nvSpPr>
            <p:cNvPr id="8" name="iṧḷîďê">
              <a:extLst>
                <a:ext uri="{FF2B5EF4-FFF2-40B4-BE49-F238E27FC236}">
                  <a16:creationId xmlns:a16="http://schemas.microsoft.com/office/drawing/2014/main" id="{2009B9B7-2424-458F-A829-DD627D319E04}"/>
                </a:ext>
              </a:extLst>
            </p:cNvPr>
            <p:cNvSpPr/>
            <p:nvPr/>
          </p:nvSpPr>
          <p:spPr>
            <a:xfrm rot="2703745">
              <a:off x="2188924" y="4304067"/>
              <a:ext cx="63914" cy="229239"/>
            </a:xfrm>
            <a:custGeom>
              <a:avLst/>
              <a:gdLst>
                <a:gd name="connsiteX0" fmla="*/ 125628 w 125628"/>
                <a:gd name="connsiteY0" fmla="*/ 0 h 450590"/>
                <a:gd name="connsiteX1" fmla="*/ 125628 w 125628"/>
                <a:gd name="connsiteY1" fmla="*/ 450590 h 450590"/>
                <a:gd name="connsiteX2" fmla="*/ 0 w 125628"/>
                <a:gd name="connsiteY2" fmla="*/ 450590 h 450590"/>
                <a:gd name="connsiteX3" fmla="*/ 0 w 125628"/>
                <a:gd name="connsiteY3" fmla="*/ 125902 h 450590"/>
              </a:gdLst>
              <a:ahLst/>
              <a:cxnLst>
                <a:cxn ang="0">
                  <a:pos x="connsiteX0" y="connsiteY0"/>
                </a:cxn>
                <a:cxn ang="0">
                  <a:pos x="connsiteX1" y="connsiteY1"/>
                </a:cxn>
                <a:cxn ang="0">
                  <a:pos x="connsiteX2" y="connsiteY2"/>
                </a:cxn>
                <a:cxn ang="0">
                  <a:pos x="connsiteX3" y="connsiteY3"/>
                </a:cxn>
              </a:cxnLst>
              <a:rect l="l" t="t" r="r" b="b"/>
              <a:pathLst>
                <a:path w="125628" h="450590">
                  <a:moveTo>
                    <a:pt x="125628" y="0"/>
                  </a:moveTo>
                  <a:lnTo>
                    <a:pt x="125628" y="450590"/>
                  </a:lnTo>
                  <a:lnTo>
                    <a:pt x="0" y="450590"/>
                  </a:lnTo>
                  <a:lnTo>
                    <a:pt x="0" y="125902"/>
                  </a:ln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mn-ea"/>
              </a:endParaRPr>
            </a:p>
          </p:txBody>
        </p:sp>
        <p:cxnSp>
          <p:nvCxnSpPr>
            <p:cNvPr id="9" name="直接连接符 8">
              <a:extLst>
                <a:ext uri="{FF2B5EF4-FFF2-40B4-BE49-F238E27FC236}">
                  <a16:creationId xmlns:a16="http://schemas.microsoft.com/office/drawing/2014/main" id="{9CD90135-971B-48EC-8BAB-3462EBD1D8CE}"/>
                </a:ext>
              </a:extLst>
            </p:cNvPr>
            <p:cNvCxnSpPr/>
            <p:nvPr/>
          </p:nvCxnSpPr>
          <p:spPr>
            <a:xfrm flipH="1">
              <a:off x="2315323" y="4360367"/>
              <a:ext cx="76739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4" name="îşlïḑé">
            <a:extLst>
              <a:ext uri="{FF2B5EF4-FFF2-40B4-BE49-F238E27FC236}">
                <a16:creationId xmlns:a16="http://schemas.microsoft.com/office/drawing/2014/main" id="{E0BDC27E-EBA2-4F3C-A26E-07248402D9A1}"/>
              </a:ext>
            </a:extLst>
          </p:cNvPr>
          <p:cNvGrpSpPr/>
          <p:nvPr/>
        </p:nvGrpSpPr>
        <p:grpSpPr>
          <a:xfrm>
            <a:off x="3843805" y="3922526"/>
            <a:ext cx="1860551" cy="227167"/>
            <a:chOff x="3851211" y="4304931"/>
            <a:chExt cx="1860551" cy="227167"/>
          </a:xfrm>
        </p:grpSpPr>
        <p:cxnSp>
          <p:nvCxnSpPr>
            <p:cNvPr id="15" name="直接连接符 14">
              <a:extLst>
                <a:ext uri="{FF2B5EF4-FFF2-40B4-BE49-F238E27FC236}">
                  <a16:creationId xmlns:a16="http://schemas.microsoft.com/office/drawing/2014/main" id="{7FBEA86A-7AE1-407F-8C3E-2178B6609E2C}"/>
                </a:ext>
              </a:extLst>
            </p:cNvPr>
            <p:cNvCxnSpPr/>
            <p:nvPr/>
          </p:nvCxnSpPr>
          <p:spPr>
            <a:xfrm flipH="1">
              <a:off x="3851211" y="4360366"/>
              <a:ext cx="781342"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iŝḷîḑé">
              <a:extLst>
                <a:ext uri="{FF2B5EF4-FFF2-40B4-BE49-F238E27FC236}">
                  <a16:creationId xmlns:a16="http://schemas.microsoft.com/office/drawing/2014/main" id="{DA880E1D-F7B8-4BF0-B6CA-59A452F81BF7}"/>
                </a:ext>
              </a:extLst>
            </p:cNvPr>
            <p:cNvSpPr/>
            <p:nvPr/>
          </p:nvSpPr>
          <p:spPr>
            <a:xfrm rot="18914935">
              <a:off x="4701849" y="4304931"/>
              <a:ext cx="63914" cy="227167"/>
            </a:xfrm>
            <a:custGeom>
              <a:avLst/>
              <a:gdLst>
                <a:gd name="connsiteX0" fmla="*/ 125628 w 125628"/>
                <a:gd name="connsiteY0" fmla="*/ 446518 h 446518"/>
                <a:gd name="connsiteX1" fmla="*/ 0 w 125628"/>
                <a:gd name="connsiteY1" fmla="*/ 446518 h 446518"/>
                <a:gd name="connsiteX2" fmla="*/ 0 w 125628"/>
                <a:gd name="connsiteY2" fmla="*/ 0 h 446518"/>
                <a:gd name="connsiteX3" fmla="*/ 125628 w 125628"/>
                <a:gd name="connsiteY3" fmla="*/ 124541 h 446518"/>
              </a:gdLst>
              <a:ahLst/>
              <a:cxnLst>
                <a:cxn ang="0">
                  <a:pos x="connsiteX0" y="connsiteY0"/>
                </a:cxn>
                <a:cxn ang="0">
                  <a:pos x="connsiteX1" y="connsiteY1"/>
                </a:cxn>
                <a:cxn ang="0">
                  <a:pos x="connsiteX2" y="connsiteY2"/>
                </a:cxn>
                <a:cxn ang="0">
                  <a:pos x="connsiteX3" y="connsiteY3"/>
                </a:cxn>
              </a:cxnLst>
              <a:rect l="l" t="t" r="r" b="b"/>
              <a:pathLst>
                <a:path w="125628" h="446518">
                  <a:moveTo>
                    <a:pt x="125628" y="446518"/>
                  </a:moveTo>
                  <a:lnTo>
                    <a:pt x="0" y="446518"/>
                  </a:lnTo>
                  <a:lnTo>
                    <a:pt x="0" y="0"/>
                  </a:lnTo>
                  <a:lnTo>
                    <a:pt x="125628" y="124541"/>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mn-ea"/>
              </a:endParaRPr>
            </a:p>
          </p:txBody>
        </p:sp>
        <p:sp>
          <p:nvSpPr>
            <p:cNvPr id="17" name="i$ļïḋé">
              <a:extLst>
                <a:ext uri="{FF2B5EF4-FFF2-40B4-BE49-F238E27FC236}">
                  <a16:creationId xmlns:a16="http://schemas.microsoft.com/office/drawing/2014/main" id="{63E78EFC-2055-4089-AD1C-3FA5D8DA913A}"/>
                </a:ext>
              </a:extLst>
            </p:cNvPr>
            <p:cNvSpPr/>
            <p:nvPr/>
          </p:nvSpPr>
          <p:spPr>
            <a:xfrm rot="2703745">
              <a:off x="4817968" y="4304067"/>
              <a:ext cx="63914" cy="229239"/>
            </a:xfrm>
            <a:custGeom>
              <a:avLst/>
              <a:gdLst>
                <a:gd name="connsiteX0" fmla="*/ 125628 w 125628"/>
                <a:gd name="connsiteY0" fmla="*/ 0 h 450590"/>
                <a:gd name="connsiteX1" fmla="*/ 125628 w 125628"/>
                <a:gd name="connsiteY1" fmla="*/ 450590 h 450590"/>
                <a:gd name="connsiteX2" fmla="*/ 0 w 125628"/>
                <a:gd name="connsiteY2" fmla="*/ 450590 h 450590"/>
                <a:gd name="connsiteX3" fmla="*/ 0 w 125628"/>
                <a:gd name="connsiteY3" fmla="*/ 125902 h 450590"/>
              </a:gdLst>
              <a:ahLst/>
              <a:cxnLst>
                <a:cxn ang="0">
                  <a:pos x="connsiteX0" y="connsiteY0"/>
                </a:cxn>
                <a:cxn ang="0">
                  <a:pos x="connsiteX1" y="connsiteY1"/>
                </a:cxn>
                <a:cxn ang="0">
                  <a:pos x="connsiteX2" y="connsiteY2"/>
                </a:cxn>
                <a:cxn ang="0">
                  <a:pos x="connsiteX3" y="connsiteY3"/>
                </a:cxn>
              </a:cxnLst>
              <a:rect l="l" t="t" r="r" b="b"/>
              <a:pathLst>
                <a:path w="125628" h="450590">
                  <a:moveTo>
                    <a:pt x="125628" y="0"/>
                  </a:moveTo>
                  <a:lnTo>
                    <a:pt x="125628" y="450590"/>
                  </a:lnTo>
                  <a:lnTo>
                    <a:pt x="0" y="450590"/>
                  </a:lnTo>
                  <a:lnTo>
                    <a:pt x="0" y="125902"/>
                  </a:lnTo>
                  <a:close/>
                </a:path>
              </a:pathLst>
            </a:cu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mn-ea"/>
              </a:endParaRPr>
            </a:p>
          </p:txBody>
        </p:sp>
        <p:cxnSp>
          <p:nvCxnSpPr>
            <p:cNvPr id="18" name="直接连接符 17">
              <a:extLst>
                <a:ext uri="{FF2B5EF4-FFF2-40B4-BE49-F238E27FC236}">
                  <a16:creationId xmlns:a16="http://schemas.microsoft.com/office/drawing/2014/main" id="{5FB2CFA6-7008-43EB-872C-7B3D85726F39}"/>
                </a:ext>
              </a:extLst>
            </p:cNvPr>
            <p:cNvCxnSpPr/>
            <p:nvPr/>
          </p:nvCxnSpPr>
          <p:spPr>
            <a:xfrm flipH="1">
              <a:off x="4944367" y="4360367"/>
              <a:ext cx="76739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3" name="islíḑé">
            <a:extLst>
              <a:ext uri="{FF2B5EF4-FFF2-40B4-BE49-F238E27FC236}">
                <a16:creationId xmlns:a16="http://schemas.microsoft.com/office/drawing/2014/main" id="{91A59E33-803D-4962-81BE-7755EDB910A8}"/>
              </a:ext>
            </a:extLst>
          </p:cNvPr>
          <p:cNvGrpSpPr/>
          <p:nvPr/>
        </p:nvGrpSpPr>
        <p:grpSpPr>
          <a:xfrm>
            <a:off x="6487644" y="3922526"/>
            <a:ext cx="1860551" cy="227167"/>
            <a:chOff x="6480255" y="4304931"/>
            <a:chExt cx="1860551" cy="227167"/>
          </a:xfrm>
        </p:grpSpPr>
        <p:cxnSp>
          <p:nvCxnSpPr>
            <p:cNvPr id="24" name="直接连接符 23">
              <a:extLst>
                <a:ext uri="{FF2B5EF4-FFF2-40B4-BE49-F238E27FC236}">
                  <a16:creationId xmlns:a16="http://schemas.microsoft.com/office/drawing/2014/main" id="{B3538FF3-707E-4F67-A7D2-1B0083F8263B}"/>
                </a:ext>
              </a:extLst>
            </p:cNvPr>
            <p:cNvCxnSpPr/>
            <p:nvPr/>
          </p:nvCxnSpPr>
          <p:spPr>
            <a:xfrm flipH="1">
              <a:off x="6480255" y="4360366"/>
              <a:ext cx="781342"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iş1îďé">
              <a:extLst>
                <a:ext uri="{FF2B5EF4-FFF2-40B4-BE49-F238E27FC236}">
                  <a16:creationId xmlns:a16="http://schemas.microsoft.com/office/drawing/2014/main" id="{307EB892-5822-4559-B678-5471E7DC12C8}"/>
                </a:ext>
              </a:extLst>
            </p:cNvPr>
            <p:cNvSpPr/>
            <p:nvPr/>
          </p:nvSpPr>
          <p:spPr>
            <a:xfrm rot="18914935">
              <a:off x="7330893" y="4304931"/>
              <a:ext cx="63914" cy="227167"/>
            </a:xfrm>
            <a:custGeom>
              <a:avLst/>
              <a:gdLst>
                <a:gd name="connsiteX0" fmla="*/ 125628 w 125628"/>
                <a:gd name="connsiteY0" fmla="*/ 446518 h 446518"/>
                <a:gd name="connsiteX1" fmla="*/ 0 w 125628"/>
                <a:gd name="connsiteY1" fmla="*/ 446518 h 446518"/>
                <a:gd name="connsiteX2" fmla="*/ 0 w 125628"/>
                <a:gd name="connsiteY2" fmla="*/ 0 h 446518"/>
                <a:gd name="connsiteX3" fmla="*/ 125628 w 125628"/>
                <a:gd name="connsiteY3" fmla="*/ 124541 h 446518"/>
              </a:gdLst>
              <a:ahLst/>
              <a:cxnLst>
                <a:cxn ang="0">
                  <a:pos x="connsiteX0" y="connsiteY0"/>
                </a:cxn>
                <a:cxn ang="0">
                  <a:pos x="connsiteX1" y="connsiteY1"/>
                </a:cxn>
                <a:cxn ang="0">
                  <a:pos x="connsiteX2" y="connsiteY2"/>
                </a:cxn>
                <a:cxn ang="0">
                  <a:pos x="connsiteX3" y="connsiteY3"/>
                </a:cxn>
              </a:cxnLst>
              <a:rect l="l" t="t" r="r" b="b"/>
              <a:pathLst>
                <a:path w="125628" h="446518">
                  <a:moveTo>
                    <a:pt x="125628" y="446518"/>
                  </a:moveTo>
                  <a:lnTo>
                    <a:pt x="0" y="446518"/>
                  </a:lnTo>
                  <a:lnTo>
                    <a:pt x="0" y="0"/>
                  </a:lnTo>
                  <a:lnTo>
                    <a:pt x="125628" y="124541"/>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mn-ea"/>
              </a:endParaRPr>
            </a:p>
          </p:txBody>
        </p:sp>
        <p:sp>
          <p:nvSpPr>
            <p:cNvPr id="26" name="îṥliďe">
              <a:extLst>
                <a:ext uri="{FF2B5EF4-FFF2-40B4-BE49-F238E27FC236}">
                  <a16:creationId xmlns:a16="http://schemas.microsoft.com/office/drawing/2014/main" id="{9CC3B686-D22C-441E-B471-A3ACC98C5F13}"/>
                </a:ext>
              </a:extLst>
            </p:cNvPr>
            <p:cNvSpPr/>
            <p:nvPr/>
          </p:nvSpPr>
          <p:spPr>
            <a:xfrm rot="2703745">
              <a:off x="7447012" y="4304067"/>
              <a:ext cx="63914" cy="229239"/>
            </a:xfrm>
            <a:custGeom>
              <a:avLst/>
              <a:gdLst>
                <a:gd name="connsiteX0" fmla="*/ 125628 w 125628"/>
                <a:gd name="connsiteY0" fmla="*/ 0 h 450590"/>
                <a:gd name="connsiteX1" fmla="*/ 125628 w 125628"/>
                <a:gd name="connsiteY1" fmla="*/ 450590 h 450590"/>
                <a:gd name="connsiteX2" fmla="*/ 0 w 125628"/>
                <a:gd name="connsiteY2" fmla="*/ 450590 h 450590"/>
                <a:gd name="connsiteX3" fmla="*/ 0 w 125628"/>
                <a:gd name="connsiteY3" fmla="*/ 125902 h 450590"/>
              </a:gdLst>
              <a:ahLst/>
              <a:cxnLst>
                <a:cxn ang="0">
                  <a:pos x="connsiteX0" y="connsiteY0"/>
                </a:cxn>
                <a:cxn ang="0">
                  <a:pos x="connsiteX1" y="connsiteY1"/>
                </a:cxn>
                <a:cxn ang="0">
                  <a:pos x="connsiteX2" y="connsiteY2"/>
                </a:cxn>
                <a:cxn ang="0">
                  <a:pos x="connsiteX3" y="connsiteY3"/>
                </a:cxn>
              </a:cxnLst>
              <a:rect l="l" t="t" r="r" b="b"/>
              <a:pathLst>
                <a:path w="125628" h="450590">
                  <a:moveTo>
                    <a:pt x="125628" y="0"/>
                  </a:moveTo>
                  <a:lnTo>
                    <a:pt x="125628" y="450590"/>
                  </a:lnTo>
                  <a:lnTo>
                    <a:pt x="0" y="450590"/>
                  </a:lnTo>
                  <a:lnTo>
                    <a:pt x="0" y="125902"/>
                  </a:lnTo>
                  <a:close/>
                </a:path>
              </a:pathLst>
            </a:cu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mn-ea"/>
              </a:endParaRPr>
            </a:p>
          </p:txBody>
        </p:sp>
        <p:cxnSp>
          <p:nvCxnSpPr>
            <p:cNvPr id="27" name="直接连接符 26">
              <a:extLst>
                <a:ext uri="{FF2B5EF4-FFF2-40B4-BE49-F238E27FC236}">
                  <a16:creationId xmlns:a16="http://schemas.microsoft.com/office/drawing/2014/main" id="{6CF6C408-6D9B-454B-B5EB-33C4BED43262}"/>
                </a:ext>
              </a:extLst>
            </p:cNvPr>
            <p:cNvCxnSpPr/>
            <p:nvPr/>
          </p:nvCxnSpPr>
          <p:spPr>
            <a:xfrm flipH="1">
              <a:off x="7573411" y="4360367"/>
              <a:ext cx="76739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2" name="ïşľíḋê">
            <a:extLst>
              <a:ext uri="{FF2B5EF4-FFF2-40B4-BE49-F238E27FC236}">
                <a16:creationId xmlns:a16="http://schemas.microsoft.com/office/drawing/2014/main" id="{0709D307-8EC2-438B-A216-37BF66E94121}"/>
              </a:ext>
            </a:extLst>
          </p:cNvPr>
          <p:cNvGrpSpPr/>
          <p:nvPr/>
        </p:nvGrpSpPr>
        <p:grpSpPr>
          <a:xfrm>
            <a:off x="9131483" y="3922526"/>
            <a:ext cx="1860551" cy="227167"/>
            <a:chOff x="9109298" y="4304931"/>
            <a:chExt cx="1860551" cy="227167"/>
          </a:xfrm>
        </p:grpSpPr>
        <p:cxnSp>
          <p:nvCxnSpPr>
            <p:cNvPr id="33" name="直接连接符 32">
              <a:extLst>
                <a:ext uri="{FF2B5EF4-FFF2-40B4-BE49-F238E27FC236}">
                  <a16:creationId xmlns:a16="http://schemas.microsoft.com/office/drawing/2014/main" id="{3388992E-B693-43E7-B1A8-8594AC417E24}"/>
                </a:ext>
              </a:extLst>
            </p:cNvPr>
            <p:cNvCxnSpPr/>
            <p:nvPr/>
          </p:nvCxnSpPr>
          <p:spPr>
            <a:xfrm flipH="1">
              <a:off x="9109298" y="4360366"/>
              <a:ext cx="781342"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îṡ1ïde">
              <a:extLst>
                <a:ext uri="{FF2B5EF4-FFF2-40B4-BE49-F238E27FC236}">
                  <a16:creationId xmlns:a16="http://schemas.microsoft.com/office/drawing/2014/main" id="{5A3717A9-7C9D-458A-B75A-C58A54E149AD}"/>
                </a:ext>
              </a:extLst>
            </p:cNvPr>
            <p:cNvSpPr/>
            <p:nvPr/>
          </p:nvSpPr>
          <p:spPr>
            <a:xfrm rot="18914935">
              <a:off x="9959936" y="4304931"/>
              <a:ext cx="63914" cy="227167"/>
            </a:xfrm>
            <a:custGeom>
              <a:avLst/>
              <a:gdLst>
                <a:gd name="connsiteX0" fmla="*/ 125628 w 125628"/>
                <a:gd name="connsiteY0" fmla="*/ 446518 h 446518"/>
                <a:gd name="connsiteX1" fmla="*/ 0 w 125628"/>
                <a:gd name="connsiteY1" fmla="*/ 446518 h 446518"/>
                <a:gd name="connsiteX2" fmla="*/ 0 w 125628"/>
                <a:gd name="connsiteY2" fmla="*/ 0 h 446518"/>
                <a:gd name="connsiteX3" fmla="*/ 125628 w 125628"/>
                <a:gd name="connsiteY3" fmla="*/ 124541 h 446518"/>
              </a:gdLst>
              <a:ahLst/>
              <a:cxnLst>
                <a:cxn ang="0">
                  <a:pos x="connsiteX0" y="connsiteY0"/>
                </a:cxn>
                <a:cxn ang="0">
                  <a:pos x="connsiteX1" y="connsiteY1"/>
                </a:cxn>
                <a:cxn ang="0">
                  <a:pos x="connsiteX2" y="connsiteY2"/>
                </a:cxn>
                <a:cxn ang="0">
                  <a:pos x="connsiteX3" y="connsiteY3"/>
                </a:cxn>
              </a:cxnLst>
              <a:rect l="l" t="t" r="r" b="b"/>
              <a:pathLst>
                <a:path w="125628" h="446518">
                  <a:moveTo>
                    <a:pt x="125628" y="446518"/>
                  </a:moveTo>
                  <a:lnTo>
                    <a:pt x="0" y="446518"/>
                  </a:lnTo>
                  <a:lnTo>
                    <a:pt x="0" y="0"/>
                  </a:lnTo>
                  <a:lnTo>
                    <a:pt x="125628" y="124541"/>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mn-ea"/>
              </a:endParaRPr>
            </a:p>
          </p:txBody>
        </p:sp>
        <p:sp>
          <p:nvSpPr>
            <p:cNvPr id="35" name="íṩḷíḍê">
              <a:extLst>
                <a:ext uri="{FF2B5EF4-FFF2-40B4-BE49-F238E27FC236}">
                  <a16:creationId xmlns:a16="http://schemas.microsoft.com/office/drawing/2014/main" id="{6DAC6D72-2B7B-4831-B13E-131204C11924}"/>
                </a:ext>
              </a:extLst>
            </p:cNvPr>
            <p:cNvSpPr/>
            <p:nvPr/>
          </p:nvSpPr>
          <p:spPr>
            <a:xfrm rot="2703745">
              <a:off x="10076055" y="4304067"/>
              <a:ext cx="63914" cy="229239"/>
            </a:xfrm>
            <a:custGeom>
              <a:avLst/>
              <a:gdLst>
                <a:gd name="connsiteX0" fmla="*/ 125628 w 125628"/>
                <a:gd name="connsiteY0" fmla="*/ 0 h 450590"/>
                <a:gd name="connsiteX1" fmla="*/ 125628 w 125628"/>
                <a:gd name="connsiteY1" fmla="*/ 450590 h 450590"/>
                <a:gd name="connsiteX2" fmla="*/ 0 w 125628"/>
                <a:gd name="connsiteY2" fmla="*/ 450590 h 450590"/>
                <a:gd name="connsiteX3" fmla="*/ 0 w 125628"/>
                <a:gd name="connsiteY3" fmla="*/ 125902 h 450590"/>
              </a:gdLst>
              <a:ahLst/>
              <a:cxnLst>
                <a:cxn ang="0">
                  <a:pos x="connsiteX0" y="connsiteY0"/>
                </a:cxn>
                <a:cxn ang="0">
                  <a:pos x="connsiteX1" y="connsiteY1"/>
                </a:cxn>
                <a:cxn ang="0">
                  <a:pos x="connsiteX2" y="connsiteY2"/>
                </a:cxn>
                <a:cxn ang="0">
                  <a:pos x="connsiteX3" y="connsiteY3"/>
                </a:cxn>
              </a:cxnLst>
              <a:rect l="l" t="t" r="r" b="b"/>
              <a:pathLst>
                <a:path w="125628" h="450590">
                  <a:moveTo>
                    <a:pt x="125628" y="0"/>
                  </a:moveTo>
                  <a:lnTo>
                    <a:pt x="125628" y="450590"/>
                  </a:lnTo>
                  <a:lnTo>
                    <a:pt x="0" y="450590"/>
                  </a:lnTo>
                  <a:lnTo>
                    <a:pt x="0" y="125902"/>
                  </a:lnTo>
                  <a:close/>
                </a:path>
              </a:pathLst>
            </a:cu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mn-ea"/>
              </a:endParaRPr>
            </a:p>
          </p:txBody>
        </p:sp>
        <p:cxnSp>
          <p:nvCxnSpPr>
            <p:cNvPr id="36" name="直接连接符 35">
              <a:extLst>
                <a:ext uri="{FF2B5EF4-FFF2-40B4-BE49-F238E27FC236}">
                  <a16:creationId xmlns:a16="http://schemas.microsoft.com/office/drawing/2014/main" id="{461D74A3-6CA3-4642-BC63-32F4025B311C}"/>
                </a:ext>
              </a:extLst>
            </p:cNvPr>
            <p:cNvCxnSpPr/>
            <p:nvPr/>
          </p:nvCxnSpPr>
          <p:spPr>
            <a:xfrm flipH="1">
              <a:off x="10202454" y="4360367"/>
              <a:ext cx="76739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2" name="文本占位符 14">
            <a:extLst>
              <a:ext uri="{FF2B5EF4-FFF2-40B4-BE49-F238E27FC236}">
                <a16:creationId xmlns:a16="http://schemas.microsoft.com/office/drawing/2014/main" id="{FEAF59C6-7342-4727-96EE-24A8A5A07A03}"/>
              </a:ext>
            </a:extLst>
          </p:cNvPr>
          <p:cNvSpPr txBox="1">
            <a:spLocks/>
          </p:cNvSpPr>
          <p:nvPr/>
        </p:nvSpPr>
        <p:spPr>
          <a:xfrm>
            <a:off x="1199965" y="3500940"/>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43" name="文本占位符 20">
            <a:extLst>
              <a:ext uri="{FF2B5EF4-FFF2-40B4-BE49-F238E27FC236}">
                <a16:creationId xmlns:a16="http://schemas.microsoft.com/office/drawing/2014/main" id="{4CAAF83F-389F-4198-B39C-286C0325DBC3}"/>
              </a:ext>
            </a:extLst>
          </p:cNvPr>
          <p:cNvSpPr txBox="1">
            <a:spLocks/>
          </p:cNvSpPr>
          <p:nvPr/>
        </p:nvSpPr>
        <p:spPr>
          <a:xfrm>
            <a:off x="1110189" y="4267986"/>
            <a:ext cx="2040060" cy="1866113"/>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输入人物介绍内容输入人物介绍内容输入人物介绍内容输入人物介绍内容输入人物介绍内容</a:t>
            </a:r>
          </a:p>
        </p:txBody>
      </p:sp>
      <p:sp>
        <p:nvSpPr>
          <p:cNvPr id="49" name="文本占位符 14">
            <a:extLst>
              <a:ext uri="{FF2B5EF4-FFF2-40B4-BE49-F238E27FC236}">
                <a16:creationId xmlns:a16="http://schemas.microsoft.com/office/drawing/2014/main" id="{E94C1C69-CA23-41DE-AF84-431752E1924C}"/>
              </a:ext>
            </a:extLst>
          </p:cNvPr>
          <p:cNvSpPr txBox="1">
            <a:spLocks/>
          </p:cNvSpPr>
          <p:nvPr/>
        </p:nvSpPr>
        <p:spPr>
          <a:xfrm>
            <a:off x="3843826" y="3500952"/>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52" name="文本占位符 14">
            <a:extLst>
              <a:ext uri="{FF2B5EF4-FFF2-40B4-BE49-F238E27FC236}">
                <a16:creationId xmlns:a16="http://schemas.microsoft.com/office/drawing/2014/main" id="{C737B88D-CD8F-40FC-BCC5-7FCBDB2E1B41}"/>
              </a:ext>
            </a:extLst>
          </p:cNvPr>
          <p:cNvSpPr txBox="1">
            <a:spLocks/>
          </p:cNvSpPr>
          <p:nvPr/>
        </p:nvSpPr>
        <p:spPr>
          <a:xfrm>
            <a:off x="6487687" y="3500964"/>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55" name="文本占位符 14">
            <a:extLst>
              <a:ext uri="{FF2B5EF4-FFF2-40B4-BE49-F238E27FC236}">
                <a16:creationId xmlns:a16="http://schemas.microsoft.com/office/drawing/2014/main" id="{A0788CC3-30DC-43C0-AD47-82811A2896BA}"/>
              </a:ext>
            </a:extLst>
          </p:cNvPr>
          <p:cNvSpPr txBox="1">
            <a:spLocks/>
          </p:cNvSpPr>
          <p:nvPr/>
        </p:nvSpPr>
        <p:spPr>
          <a:xfrm>
            <a:off x="9131548" y="3500976"/>
            <a:ext cx="1860509" cy="369888"/>
          </a:xfrm>
          <a:prstGeom prst="rect">
            <a:avLst/>
          </a:prstGeom>
        </p:spPr>
        <p:txBody>
          <a:bodyPr vert="horz" lIns="0" tIns="0" rIns="0" bIns="0" rtlCol="0">
            <a:normAutofit/>
          </a:bodyPr>
          <a:lstStyle>
            <a:defPPr>
              <a:defRPr lang="zh-CN"/>
            </a:defPPr>
            <a:lvl1pPr indent="0" algn="ctr">
              <a:lnSpc>
                <a:spcPct val="90000"/>
              </a:lnSpc>
              <a:spcBef>
                <a:spcPts val="1000"/>
              </a:spcBef>
              <a:buFont typeface="Arial" panose="020B0604020202020204" pitchFamily="34" charset="0"/>
              <a:buNone/>
              <a:defRPr sz="2400" b="1">
                <a:solidFill>
                  <a:schemeClr val="accent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输入小标题</a:t>
            </a:r>
          </a:p>
        </p:txBody>
      </p:sp>
      <p:sp>
        <p:nvSpPr>
          <p:cNvPr id="57" name="文本占位符 20">
            <a:extLst>
              <a:ext uri="{FF2B5EF4-FFF2-40B4-BE49-F238E27FC236}">
                <a16:creationId xmlns:a16="http://schemas.microsoft.com/office/drawing/2014/main" id="{1566E481-EC14-4017-B435-77022C9DAA36}"/>
              </a:ext>
            </a:extLst>
          </p:cNvPr>
          <p:cNvSpPr txBox="1">
            <a:spLocks/>
          </p:cNvSpPr>
          <p:nvPr/>
        </p:nvSpPr>
        <p:spPr>
          <a:xfrm>
            <a:off x="3754050" y="4270052"/>
            <a:ext cx="2040060" cy="1866113"/>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输入人物介绍内容输入人物介绍内容输入人物介绍内容输入人物介绍内容输入人物介绍内容</a:t>
            </a:r>
          </a:p>
        </p:txBody>
      </p:sp>
      <p:sp>
        <p:nvSpPr>
          <p:cNvPr id="58" name="文本占位符 20">
            <a:extLst>
              <a:ext uri="{FF2B5EF4-FFF2-40B4-BE49-F238E27FC236}">
                <a16:creationId xmlns:a16="http://schemas.microsoft.com/office/drawing/2014/main" id="{5D4DAA7C-A9F0-45C9-898F-70BECF15CC29}"/>
              </a:ext>
            </a:extLst>
          </p:cNvPr>
          <p:cNvSpPr txBox="1">
            <a:spLocks/>
          </p:cNvSpPr>
          <p:nvPr/>
        </p:nvSpPr>
        <p:spPr>
          <a:xfrm>
            <a:off x="6397911" y="4272118"/>
            <a:ext cx="2040060" cy="1866113"/>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输入人物介绍内容输入人物介绍内容输入人物介绍内容输入人物介绍内容输入人物介绍内容</a:t>
            </a:r>
          </a:p>
        </p:txBody>
      </p:sp>
      <p:sp>
        <p:nvSpPr>
          <p:cNvPr id="59" name="文本占位符 20">
            <a:extLst>
              <a:ext uri="{FF2B5EF4-FFF2-40B4-BE49-F238E27FC236}">
                <a16:creationId xmlns:a16="http://schemas.microsoft.com/office/drawing/2014/main" id="{72FB119E-9813-4AA7-A1F7-2AA4EF9E2ED6}"/>
              </a:ext>
            </a:extLst>
          </p:cNvPr>
          <p:cNvSpPr txBox="1">
            <a:spLocks/>
          </p:cNvSpPr>
          <p:nvPr/>
        </p:nvSpPr>
        <p:spPr>
          <a:xfrm>
            <a:off x="9041772" y="4274184"/>
            <a:ext cx="2040060" cy="1866113"/>
          </a:xfrm>
          <a:prstGeom prst="rect">
            <a:avLst/>
          </a:prstGeom>
        </p:spPr>
        <p:txBody>
          <a:bodyPr vert="horz" lIns="0" tIns="0" rIns="0" bIns="0" rtlCol="0">
            <a:normAutofit/>
          </a:bodyPr>
          <a:lstStyle>
            <a:defPPr>
              <a:defRPr lang="zh-CN"/>
            </a:defPPr>
            <a:lvl1pPr indent="0">
              <a:lnSpc>
                <a:spcPct val="120000"/>
              </a:lnSpc>
              <a:spcBef>
                <a:spcPts val="1000"/>
              </a:spcBef>
              <a:buFont typeface="Arial" panose="020B0604020202020204" pitchFamily="34" charset="0"/>
              <a:buNone/>
              <a:defRPr sz="2000">
                <a:solidFill>
                  <a:schemeClr val="tx1">
                    <a:lumMod val="65000"/>
                    <a:lumOff val="3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latin typeface="+mn-ea"/>
              </a:rPr>
              <a:t>输入人物介绍内容输入人物介绍内容输入人物介绍内容输入人物介绍内容输入人物介绍内容</a:t>
            </a:r>
          </a:p>
        </p:txBody>
      </p:sp>
      <p:pic>
        <p:nvPicPr>
          <p:cNvPr id="79" name="图片占位符 78">
            <a:extLst>
              <a:ext uri="{FF2B5EF4-FFF2-40B4-BE49-F238E27FC236}">
                <a16:creationId xmlns:a16="http://schemas.microsoft.com/office/drawing/2014/main" id="{294023CB-D749-4A2B-8A99-9EE0A942E9F7}"/>
              </a:ext>
            </a:extLst>
          </p:cNvPr>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p:pic>
      <p:pic>
        <p:nvPicPr>
          <p:cNvPr id="83" name="图片占位符 82">
            <a:extLst>
              <a:ext uri="{FF2B5EF4-FFF2-40B4-BE49-F238E27FC236}">
                <a16:creationId xmlns:a16="http://schemas.microsoft.com/office/drawing/2014/main" id="{4110FC99-8E8D-4258-9207-3A9741514391}"/>
              </a:ext>
            </a:extLst>
          </p:cNvPr>
          <p:cNvPicPr>
            <a:picLocks noGrp="1" noChangeAspect="1"/>
          </p:cNvPicPr>
          <p:nvPr>
            <p:ph type="pic" sz="quarter" idx="10"/>
          </p:nvPr>
        </p:nvPicPr>
        <p:blipFill>
          <a:blip r:embed="rId5" cstate="email">
            <a:extLst>
              <a:ext uri="{28A0092B-C50C-407E-A947-70E740481C1C}">
                <a14:useLocalDpi xmlns:a14="http://schemas.microsoft.com/office/drawing/2010/main"/>
              </a:ext>
            </a:extLst>
          </a:blip>
          <a:srcRect/>
          <a:stretch>
            <a:fillRect/>
          </a:stretch>
        </p:blipFill>
        <p:spPr>
          <a:xfrm>
            <a:off x="1200007" y="1501646"/>
            <a:ext cx="1860468" cy="1810713"/>
          </a:xfrm>
        </p:spPr>
      </p:pic>
    </p:spTree>
    <p:extLst>
      <p:ext uri="{BB962C8B-B14F-4D97-AF65-F5344CB8AC3E}">
        <p14:creationId xmlns:p14="http://schemas.microsoft.com/office/powerpoint/2010/main" val="28436390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a:extLst>
              <a:ext uri="{FF2B5EF4-FFF2-40B4-BE49-F238E27FC236}">
                <a16:creationId xmlns:a16="http://schemas.microsoft.com/office/drawing/2014/main" id="{05DD6B44-BEAE-451B-B996-0D267E0BD8FD}"/>
              </a:ext>
            </a:extLst>
          </p:cNvPr>
          <p:cNvSpPr>
            <a:spLocks noGrp="1"/>
          </p:cNvSpPr>
          <p:nvPr>
            <p:ph type="title"/>
          </p:nvPr>
        </p:nvSpPr>
        <p:spPr/>
        <p:txBody>
          <a:bodyPr/>
          <a:lstStyle/>
          <a:p>
            <a:r>
              <a:rPr lang="zh-CN" altLang="en-US" dirty="0"/>
              <a:t>这里是对比型内容</a:t>
            </a:r>
          </a:p>
        </p:txBody>
      </p:sp>
      <p:sp>
        <p:nvSpPr>
          <p:cNvPr id="8" name="矩形 7">
            <a:extLst>
              <a:ext uri="{FF2B5EF4-FFF2-40B4-BE49-F238E27FC236}">
                <a16:creationId xmlns:a16="http://schemas.microsoft.com/office/drawing/2014/main" id="{61DD1754-9348-4C12-ABF6-7966CF69B7B2}"/>
              </a:ext>
            </a:extLst>
          </p:cNvPr>
          <p:cNvSpPr/>
          <p:nvPr/>
        </p:nvSpPr>
        <p:spPr>
          <a:xfrm>
            <a:off x="7486254" y="1554644"/>
            <a:ext cx="4032645" cy="458353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B365AC74-D46B-4373-B0DA-3246CC077195}"/>
              </a:ext>
            </a:extLst>
          </p:cNvPr>
          <p:cNvSpPr/>
          <p:nvPr/>
        </p:nvSpPr>
        <p:spPr>
          <a:xfrm>
            <a:off x="660401" y="1554644"/>
            <a:ext cx="4048680" cy="458353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AA0FA7F3-E6B5-4A60-87FA-2A1F5E8B35A1}"/>
              </a:ext>
            </a:extLst>
          </p:cNvPr>
          <p:cNvSpPr/>
          <p:nvPr/>
        </p:nvSpPr>
        <p:spPr>
          <a:xfrm>
            <a:off x="1365188" y="2681619"/>
            <a:ext cx="3340557" cy="2646365"/>
          </a:xfrm>
          <a:prstGeom prst="rect">
            <a:avLst/>
          </a:prstGeom>
        </p:spPr>
        <p:txBody>
          <a:bodyPr wrap="square">
            <a:spAutoFit/>
          </a:bodyPr>
          <a:lstStyle/>
          <a:p>
            <a:pPr marL="285750" indent="-285750">
              <a:lnSpc>
                <a:spcPct val="120000"/>
              </a:lnSpc>
              <a:buFont typeface="Arial" panose="020B0604020202020204" pitchFamily="34" charset="0"/>
              <a:buChar char="•"/>
              <a:defRPr/>
            </a:pPr>
            <a:r>
              <a:rPr kumimoji="1" lang="zh-CN" altLang="en-US" sz="2000" dirty="0">
                <a:solidFill>
                  <a:schemeClr val="bg1"/>
                </a:solidFill>
                <a:latin typeface="+mn-ea"/>
              </a:rPr>
              <a:t>请在这里输入标题内容吧请在这里输入标题内容吧请在这里输入标题内容吧</a:t>
            </a:r>
            <a:endParaRPr kumimoji="1" lang="en-US" altLang="zh-CN" sz="2000" dirty="0">
              <a:solidFill>
                <a:schemeClr val="bg1"/>
              </a:solidFill>
              <a:latin typeface="+mn-ea"/>
            </a:endParaRPr>
          </a:p>
          <a:p>
            <a:pPr marL="285750" indent="-285750">
              <a:lnSpc>
                <a:spcPct val="120000"/>
              </a:lnSpc>
              <a:buFont typeface="Arial" panose="020B0604020202020204" pitchFamily="34" charset="0"/>
              <a:buChar char="•"/>
              <a:defRPr/>
            </a:pPr>
            <a:endParaRPr kumimoji="1" lang="zh-CN" altLang="en-US" sz="2000" dirty="0">
              <a:solidFill>
                <a:schemeClr val="bg1"/>
              </a:solidFill>
              <a:latin typeface="+mn-ea"/>
            </a:endParaRPr>
          </a:p>
          <a:p>
            <a:pPr marL="285750" indent="-285750">
              <a:lnSpc>
                <a:spcPct val="120000"/>
              </a:lnSpc>
              <a:buFont typeface="Arial" panose="020B0604020202020204" pitchFamily="34" charset="0"/>
              <a:buChar char="•"/>
              <a:defRPr/>
            </a:pPr>
            <a:r>
              <a:rPr kumimoji="1" lang="zh-CN" altLang="en-US" sz="2000" dirty="0">
                <a:solidFill>
                  <a:schemeClr val="bg1"/>
                </a:solidFill>
                <a:latin typeface="+mn-ea"/>
              </a:rPr>
              <a:t>请在这里输入标题内容吧请在这里输入标题内容吧请在这里输入标题内容吧</a:t>
            </a:r>
          </a:p>
        </p:txBody>
      </p:sp>
      <p:sp>
        <p:nvSpPr>
          <p:cNvPr id="11" name="矩形 10">
            <a:extLst>
              <a:ext uri="{FF2B5EF4-FFF2-40B4-BE49-F238E27FC236}">
                <a16:creationId xmlns:a16="http://schemas.microsoft.com/office/drawing/2014/main" id="{2EEE243B-9CF8-44F0-82AE-EB832194E08A}"/>
              </a:ext>
            </a:extLst>
          </p:cNvPr>
          <p:cNvSpPr/>
          <p:nvPr/>
        </p:nvSpPr>
        <p:spPr>
          <a:xfrm>
            <a:off x="1365188" y="1926889"/>
            <a:ext cx="2719132" cy="461665"/>
          </a:xfrm>
          <a:prstGeom prst="rect">
            <a:avLst/>
          </a:prstGeom>
        </p:spPr>
        <p:txBody>
          <a:bodyPr wrap="square">
            <a:spAutoFit/>
          </a:bodyPr>
          <a:lstStyle/>
          <a:p>
            <a:pPr>
              <a:defRPr/>
            </a:pPr>
            <a:r>
              <a:rPr kumimoji="1" lang="zh-CN" altLang="en-US" sz="2400" b="1" dirty="0">
                <a:solidFill>
                  <a:schemeClr val="bg1"/>
                </a:solidFill>
                <a:latin typeface="+mj-ea"/>
                <a:ea typeface="+mj-ea"/>
              </a:rPr>
              <a:t>标题内容一</a:t>
            </a:r>
            <a:endParaRPr kumimoji="1" lang="en-US" altLang="zh-CN" sz="2400" b="1" dirty="0">
              <a:solidFill>
                <a:schemeClr val="bg1"/>
              </a:solidFill>
              <a:latin typeface="+mj-ea"/>
              <a:ea typeface="+mj-ea"/>
            </a:endParaRPr>
          </a:p>
        </p:txBody>
      </p:sp>
      <p:sp>
        <p:nvSpPr>
          <p:cNvPr id="13" name="等腰三角形 12">
            <a:extLst>
              <a:ext uri="{FF2B5EF4-FFF2-40B4-BE49-F238E27FC236}">
                <a16:creationId xmlns:a16="http://schemas.microsoft.com/office/drawing/2014/main" id="{F2DA789D-4EAD-48B7-8F13-3AC9DB9353FD}"/>
              </a:ext>
            </a:extLst>
          </p:cNvPr>
          <p:cNvSpPr/>
          <p:nvPr/>
        </p:nvSpPr>
        <p:spPr>
          <a:xfrm rot="5400000" flipH="1">
            <a:off x="2879406" y="3379368"/>
            <a:ext cx="4583534" cy="934086"/>
          </a:xfrm>
          <a:prstGeom prs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id="{CC82C755-765B-4FED-9FDB-FD7B9436AD96}"/>
              </a:ext>
            </a:extLst>
          </p:cNvPr>
          <p:cNvSpPr/>
          <p:nvPr/>
        </p:nvSpPr>
        <p:spPr>
          <a:xfrm rot="16200000">
            <a:off x="4727445" y="3379369"/>
            <a:ext cx="4583534" cy="934086"/>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F1C9066F-BBFA-4F09-A3E8-F192BDEAED32}"/>
              </a:ext>
            </a:extLst>
          </p:cNvPr>
          <p:cNvSpPr/>
          <p:nvPr/>
        </p:nvSpPr>
        <p:spPr>
          <a:xfrm>
            <a:off x="5433060" y="3222168"/>
            <a:ext cx="1325880" cy="132588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4">
            <a:extLst>
              <a:ext uri="{FF2B5EF4-FFF2-40B4-BE49-F238E27FC236}">
                <a16:creationId xmlns:a16="http://schemas.microsoft.com/office/drawing/2014/main" id="{AD2CA379-7EF2-44CD-AB24-888A462C632B}"/>
              </a:ext>
            </a:extLst>
          </p:cNvPr>
          <p:cNvSpPr>
            <a:spLocks/>
          </p:cNvSpPr>
          <p:nvPr/>
        </p:nvSpPr>
        <p:spPr bwMode="auto">
          <a:xfrm>
            <a:off x="5438710" y="3499167"/>
            <a:ext cx="1320230" cy="761498"/>
          </a:xfrm>
          <a:custGeom>
            <a:avLst/>
            <a:gdLst>
              <a:gd name="T0" fmla="*/ 0 w 2474"/>
              <a:gd name="T1" fmla="*/ 429 h 852"/>
              <a:gd name="T2" fmla="*/ 133 w 2474"/>
              <a:gd name="T3" fmla="*/ 429 h 852"/>
              <a:gd name="T4" fmla="*/ 133 w 2474"/>
              <a:gd name="T5" fmla="*/ 268 h 852"/>
              <a:gd name="T6" fmla="*/ 313 w 2474"/>
              <a:gd name="T7" fmla="*/ 579 h 852"/>
              <a:gd name="T8" fmla="*/ 313 w 2474"/>
              <a:gd name="T9" fmla="*/ 113 h 852"/>
              <a:gd name="T10" fmla="*/ 740 w 2474"/>
              <a:gd name="T11" fmla="*/ 852 h 852"/>
              <a:gd name="T12" fmla="*/ 740 w 2474"/>
              <a:gd name="T13" fmla="*/ 268 h 852"/>
              <a:gd name="T14" fmla="*/ 920 w 2474"/>
              <a:gd name="T15" fmla="*/ 579 h 852"/>
              <a:gd name="T16" fmla="*/ 920 w 2474"/>
              <a:gd name="T17" fmla="*/ 0 h 852"/>
              <a:gd name="T18" fmla="*/ 1409 w 2474"/>
              <a:gd name="T19" fmla="*/ 847 h 852"/>
              <a:gd name="T20" fmla="*/ 1409 w 2474"/>
              <a:gd name="T21" fmla="*/ 268 h 852"/>
              <a:gd name="T22" fmla="*/ 1589 w 2474"/>
              <a:gd name="T23" fmla="*/ 579 h 852"/>
              <a:gd name="T24" fmla="*/ 1589 w 2474"/>
              <a:gd name="T25" fmla="*/ 113 h 852"/>
              <a:gd name="T26" fmla="*/ 2013 w 2474"/>
              <a:gd name="T27" fmla="*/ 847 h 852"/>
              <a:gd name="T28" fmla="*/ 2013 w 2474"/>
              <a:gd name="T29" fmla="*/ 0 h 852"/>
              <a:gd name="T30" fmla="*/ 2351 w 2474"/>
              <a:gd name="T31" fmla="*/ 586 h 852"/>
              <a:gd name="T32" fmla="*/ 2351 w 2474"/>
              <a:gd name="T33" fmla="*/ 429 h 852"/>
              <a:gd name="T34" fmla="*/ 2474 w 2474"/>
              <a:gd name="T35" fmla="*/ 429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74" h="852">
                <a:moveTo>
                  <a:pt x="0" y="429"/>
                </a:moveTo>
                <a:lnTo>
                  <a:pt x="133" y="429"/>
                </a:lnTo>
                <a:lnTo>
                  <a:pt x="133" y="268"/>
                </a:lnTo>
                <a:lnTo>
                  <a:pt x="313" y="579"/>
                </a:lnTo>
                <a:lnTo>
                  <a:pt x="313" y="113"/>
                </a:lnTo>
                <a:lnTo>
                  <a:pt x="740" y="852"/>
                </a:lnTo>
                <a:lnTo>
                  <a:pt x="740" y="268"/>
                </a:lnTo>
                <a:lnTo>
                  <a:pt x="920" y="579"/>
                </a:lnTo>
                <a:lnTo>
                  <a:pt x="920" y="0"/>
                </a:lnTo>
                <a:lnTo>
                  <a:pt x="1409" y="847"/>
                </a:lnTo>
                <a:lnTo>
                  <a:pt x="1409" y="268"/>
                </a:lnTo>
                <a:lnTo>
                  <a:pt x="1589" y="579"/>
                </a:lnTo>
                <a:lnTo>
                  <a:pt x="1589" y="113"/>
                </a:lnTo>
                <a:lnTo>
                  <a:pt x="2013" y="847"/>
                </a:lnTo>
                <a:lnTo>
                  <a:pt x="2013" y="0"/>
                </a:lnTo>
                <a:lnTo>
                  <a:pt x="2351" y="586"/>
                </a:lnTo>
                <a:lnTo>
                  <a:pt x="2351" y="429"/>
                </a:lnTo>
                <a:lnTo>
                  <a:pt x="2474" y="429"/>
                </a:lnTo>
              </a:path>
            </a:pathLst>
          </a:custGeom>
          <a:noFill/>
          <a:ln w="22225" cap="flat" cmpd="sng">
            <a:solidFill>
              <a:schemeClr val="bg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17" name="矩形 16">
            <a:extLst>
              <a:ext uri="{FF2B5EF4-FFF2-40B4-BE49-F238E27FC236}">
                <a16:creationId xmlns:a16="http://schemas.microsoft.com/office/drawing/2014/main" id="{6ED82CCA-E808-4372-B5E2-2F3F7380420D}"/>
              </a:ext>
            </a:extLst>
          </p:cNvPr>
          <p:cNvSpPr/>
          <p:nvPr/>
        </p:nvSpPr>
        <p:spPr>
          <a:xfrm>
            <a:off x="7693025" y="1926889"/>
            <a:ext cx="2722057" cy="461665"/>
          </a:xfrm>
          <a:prstGeom prst="rect">
            <a:avLst/>
          </a:prstGeom>
        </p:spPr>
        <p:txBody>
          <a:bodyPr wrap="square">
            <a:spAutoFit/>
          </a:bodyPr>
          <a:lstStyle/>
          <a:p>
            <a:r>
              <a:rPr kumimoji="1" lang="zh-CN" altLang="en-US" sz="2400" b="1" dirty="0">
                <a:solidFill>
                  <a:schemeClr val="bg1"/>
                </a:solidFill>
                <a:latin typeface="+mj-ea"/>
                <a:ea typeface="+mj-ea"/>
              </a:rPr>
              <a:t>标题内容二</a:t>
            </a:r>
          </a:p>
        </p:txBody>
      </p:sp>
      <p:cxnSp>
        <p:nvCxnSpPr>
          <p:cNvPr id="18" name="直接连接符 17">
            <a:extLst>
              <a:ext uri="{FF2B5EF4-FFF2-40B4-BE49-F238E27FC236}">
                <a16:creationId xmlns:a16="http://schemas.microsoft.com/office/drawing/2014/main" id="{D5A12E2C-71A7-44B8-B62E-42B712110C8B}"/>
              </a:ext>
            </a:extLst>
          </p:cNvPr>
          <p:cNvCxnSpPr/>
          <p:nvPr/>
        </p:nvCxnSpPr>
        <p:spPr>
          <a:xfrm>
            <a:off x="1471749" y="2518951"/>
            <a:ext cx="261257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D1DBCCD9-9D29-4D0F-889C-65A03337561A}"/>
              </a:ext>
            </a:extLst>
          </p:cNvPr>
          <p:cNvCxnSpPr/>
          <p:nvPr/>
        </p:nvCxnSpPr>
        <p:spPr>
          <a:xfrm>
            <a:off x="7802512" y="2518951"/>
            <a:ext cx="261257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91ED2712-8FCB-437D-8064-9FA1C3D0FA61}"/>
              </a:ext>
            </a:extLst>
          </p:cNvPr>
          <p:cNvSpPr/>
          <p:nvPr/>
        </p:nvSpPr>
        <p:spPr>
          <a:xfrm>
            <a:off x="7687082" y="2681619"/>
            <a:ext cx="3340557" cy="2646365"/>
          </a:xfrm>
          <a:prstGeom prst="rect">
            <a:avLst/>
          </a:prstGeom>
        </p:spPr>
        <p:txBody>
          <a:bodyPr wrap="square">
            <a:spAutoFit/>
          </a:bodyPr>
          <a:lstStyle/>
          <a:p>
            <a:pPr marL="285750" indent="-285750">
              <a:lnSpc>
                <a:spcPct val="120000"/>
              </a:lnSpc>
              <a:buFont typeface="Arial" panose="020B0604020202020204" pitchFamily="34" charset="0"/>
              <a:buChar char="•"/>
              <a:defRPr/>
            </a:pPr>
            <a:r>
              <a:rPr kumimoji="1" lang="zh-CN" altLang="en-US" sz="2000" dirty="0">
                <a:solidFill>
                  <a:schemeClr val="bg1"/>
                </a:solidFill>
                <a:latin typeface="+mn-ea"/>
              </a:rPr>
              <a:t>请在这里输入标题内容吧请在这里输入标题内容吧请在这里输入标题内容吧</a:t>
            </a:r>
            <a:endParaRPr kumimoji="1" lang="en-US" altLang="zh-CN" sz="2000" dirty="0">
              <a:solidFill>
                <a:schemeClr val="bg1"/>
              </a:solidFill>
              <a:latin typeface="+mn-ea"/>
            </a:endParaRPr>
          </a:p>
          <a:p>
            <a:pPr marL="285750" indent="-285750">
              <a:lnSpc>
                <a:spcPct val="120000"/>
              </a:lnSpc>
              <a:buFont typeface="Arial" panose="020B0604020202020204" pitchFamily="34" charset="0"/>
              <a:buChar char="•"/>
              <a:defRPr/>
            </a:pPr>
            <a:endParaRPr kumimoji="1" lang="zh-CN" altLang="en-US" sz="2000" dirty="0">
              <a:solidFill>
                <a:schemeClr val="bg1"/>
              </a:solidFill>
              <a:latin typeface="+mn-ea"/>
            </a:endParaRPr>
          </a:p>
          <a:p>
            <a:pPr marL="285750" indent="-285750">
              <a:lnSpc>
                <a:spcPct val="120000"/>
              </a:lnSpc>
              <a:buFont typeface="Arial" panose="020B0604020202020204" pitchFamily="34" charset="0"/>
              <a:buChar char="•"/>
              <a:defRPr/>
            </a:pPr>
            <a:r>
              <a:rPr kumimoji="1" lang="zh-CN" altLang="en-US" sz="2000" dirty="0">
                <a:solidFill>
                  <a:schemeClr val="bg1"/>
                </a:solidFill>
                <a:latin typeface="+mn-ea"/>
              </a:rPr>
              <a:t>请在这里输入标题内容吧请在这里输入标题内容吧请在这里输入标题内容吧</a:t>
            </a:r>
          </a:p>
        </p:txBody>
      </p:sp>
    </p:spTree>
    <p:extLst>
      <p:ext uri="{BB962C8B-B14F-4D97-AF65-F5344CB8AC3E}">
        <p14:creationId xmlns:p14="http://schemas.microsoft.com/office/powerpoint/2010/main" val="15488156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heme/theme1.xml><?xml version="1.0" encoding="utf-8"?>
<a:theme xmlns:a="http://schemas.openxmlformats.org/drawingml/2006/main" name="浙财东方PPT通用模板">
  <a:themeElements>
    <a:clrScheme name="给母校送模板">
      <a:dk1>
        <a:srgbClr val="000000"/>
      </a:dk1>
      <a:lt1>
        <a:srgbClr val="FFFFFF"/>
      </a:lt1>
      <a:dk2>
        <a:srgbClr val="768395"/>
      </a:dk2>
      <a:lt2>
        <a:srgbClr val="F0F0F0"/>
      </a:lt2>
      <a:accent1>
        <a:srgbClr val="07619B"/>
      </a:accent1>
      <a:accent2>
        <a:srgbClr val="058BC1"/>
      </a:accent2>
      <a:accent3>
        <a:srgbClr val="4BA6CD"/>
      </a:accent3>
      <a:accent4>
        <a:srgbClr val="0881DD"/>
      </a:accent4>
      <a:accent5>
        <a:srgbClr val="0862B4"/>
      </a:accent5>
      <a:accent6>
        <a:srgbClr val="FF2704"/>
      </a:accent6>
      <a:hlink>
        <a:srgbClr val="4472C4"/>
      </a:hlink>
      <a:folHlink>
        <a:srgbClr val="BFBFBF"/>
      </a:folHlink>
    </a:clrScheme>
    <a:fontScheme name="我给母校送模板">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2157</TotalTime>
  <Words>2780</Words>
  <Application>Microsoft Office PowerPoint</Application>
  <PresentationFormat>宽屏</PresentationFormat>
  <Paragraphs>466</Paragraphs>
  <Slides>47</Slides>
  <Notes>3</Notes>
  <HiddenSlides>7</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47</vt:i4>
      </vt:variant>
    </vt:vector>
  </HeadingPairs>
  <TitlesOfParts>
    <vt:vector size="59" baseType="lpstr">
      <vt:lpstr>Montserrat Light</vt:lpstr>
      <vt:lpstr>等线</vt:lpstr>
      <vt:lpstr>思源黑体 CN Light</vt:lpstr>
      <vt:lpstr>微软雅黑</vt:lpstr>
      <vt:lpstr>微软雅黑</vt:lpstr>
      <vt:lpstr>Arial</vt:lpstr>
      <vt:lpstr>Calibri</vt:lpstr>
      <vt:lpstr>Century Gothic</vt:lpstr>
      <vt:lpstr>Segoe UI</vt:lpstr>
      <vt:lpstr>Segoe UI Light</vt:lpstr>
      <vt:lpstr>浙财东方PPT通用模板</vt:lpstr>
      <vt:lpstr>1_OfficePLUS</vt:lpstr>
      <vt:lpstr>PowerPoint 演示文稿</vt:lpstr>
      <vt:lpstr>PowerPoint 演示文稿</vt:lpstr>
      <vt:lpstr>在这里输入章节标题</vt:lpstr>
      <vt:lpstr>本页是一段内容</vt:lpstr>
      <vt:lpstr>本页是一段内容</vt:lpstr>
      <vt:lpstr>本页可有两段内容</vt:lpstr>
      <vt:lpstr>人物介绍页</vt:lpstr>
      <vt:lpstr>团队介绍页</vt:lpstr>
      <vt:lpstr>这里是对比型内容</vt:lpstr>
      <vt:lpstr>这里是对比型内容</vt:lpstr>
      <vt:lpstr>这里是两个同类关系</vt:lpstr>
      <vt:lpstr>关于三种关系的图文内容</vt:lpstr>
      <vt:lpstr>关于三种关系的图文内容</vt:lpstr>
      <vt:lpstr>关于三种关系的图文内容</vt:lpstr>
      <vt:lpstr>关于四种关系的图文内容</vt:lpstr>
      <vt:lpstr>关于四种关系的图文内容</vt:lpstr>
      <vt:lpstr>关于四种关系的图文内容</vt:lpstr>
      <vt:lpstr>关于四种关系的图文内容</vt:lpstr>
      <vt:lpstr>这里是大家喜闻乐见的SWOT</vt:lpstr>
      <vt:lpstr>这里是大家喜闻乐见的SWOT</vt:lpstr>
      <vt:lpstr>这里是大家喜闻乐见的SWOT</vt:lpstr>
      <vt:lpstr>这里是一个简单的条形图</vt:lpstr>
      <vt:lpstr>这里是两个简单的条形图</vt:lpstr>
      <vt:lpstr>这里是一个简单的柱状图</vt:lpstr>
      <vt:lpstr>这里是一个简单的环形图</vt:lpstr>
      <vt:lpstr>这里是一个简单的饼图</vt:lpstr>
      <vt:lpstr>这里是一个简单的折线图</vt:lpstr>
      <vt:lpstr>这里是一个简单的折线图</vt:lpstr>
      <vt:lpstr>时间轴页</vt:lpstr>
      <vt:lpstr>时间轴页</vt:lpstr>
      <vt:lpstr>时间轴页</vt:lpstr>
      <vt:lpstr>时间轴页</vt:lpstr>
      <vt:lpstr>时间轴页</vt:lpstr>
      <vt:lpstr>这里是甘特图（时间进度规划）</vt:lpstr>
      <vt:lpstr>这里是甘特图（时间进度规划）</vt:lpstr>
      <vt:lpstr>这里是表格</vt:lpstr>
      <vt:lpstr>这里是表格</vt:lpstr>
      <vt:lpstr>非常感谢各位老师的 悉心指导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zfsc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潘业</dc:creator>
  <cp:lastModifiedBy>Yunxuan Liu</cp:lastModifiedBy>
  <cp:revision>276</cp:revision>
  <dcterms:created xsi:type="dcterms:W3CDTF">2019-01-08T04:17:19Z</dcterms:created>
  <dcterms:modified xsi:type="dcterms:W3CDTF">2019-04-13T05:29:23Z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2019-04-13T05:29:22.3344978Z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c9a1e24a-4d87-4778-987b-d3ba1066b959</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